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fntdata" ContentType="application/x-fontdata"/>
  <Default Extension="jpg" ContentType="image/jpeg"/>
  <Override PartName="/ppt/presentation.xml" ContentType="application/vnd.openxmlformats-officedocument.presentationml.presentation.main+xml"/>
  <Override PartName="/ppt/slides/slide2.xml" ContentType="application/vnd.openxmlformats-officedocument.presentationml.slide+xml"/>
  <Override PartName="/ppt/slides/slide8.xml" ContentType="application/vnd.openxmlformats-officedocument.presentationml.slide+xml"/>
  <Override PartName="/ppt/slides/slide7.xml" ContentType="application/vnd.openxmlformats-officedocument.presentationml.slide+xml"/>
  <Override PartName="/ppt/slides/slide6.xml" ContentType="application/vnd.openxmlformats-officedocument.presentationml.slide+xml"/>
  <Override PartName="/ppt/slides/slide5.xml" ContentType="application/vnd.openxmlformats-officedocument.presentationml.slide+xml"/>
  <Override PartName="/ppt/slides/slide4.xml" ContentType="application/vnd.openxmlformats-officedocument.presentationml.slide+xml"/>
  <Override PartName="/ppt/slides/slide3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.xml" ContentType="application/vnd.openxmlformats-officedocument.presentationml.slide+xml"/>
  <Override PartName="/ppt/notesSlides/notesSlide5.xml" ContentType="application/vnd.openxmlformats-officedocument.presentationml.notesSlide+xml"/>
  <Override PartName="/ppt/slideMasters/slideMaster1.xml" ContentType="application/vnd.openxmlformats-officedocument.presentationml.slideMaster+xml"/>
  <Override PartName="/ppt/notesSlides/notesSlide7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6.xml" ContentType="application/vnd.openxmlformats-officedocument.presentationml.notesSlide+xml"/>
  <Override PartName="/ppt/slideLayouts/slideLayout1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4.xml" ContentType="application/vnd.openxmlformats-officedocument.presentationml.slideLayout+xml"/>
  <Override PartName="/ppt/notesSlides/notesSlide3.xml" ContentType="application/vnd.openxmlformats-officedocument.presentationml.notesSlide+xml"/>
  <Override PartName="/ppt/slideLayouts/slideLayout2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3.xml" ContentType="application/vnd.openxmlformats-officedocument.presentationml.slideLayout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theme/theme2.xml" ContentType="application/vnd.openxmlformats-officedocument.theme+xml"/>
  <Override PartName="/ppt/notesMasters/notesMaster1.xml" ContentType="application/vnd.openxmlformats-officedocument.presentationml.notesMaster+xml"/>
  <Override PartName="/ppt/theme/theme1.xml" ContentType="application/vnd.openxmlformats-officedocument.theme+xml"/>
  <Override PartName="/ppt/viewProps.xml" ContentType="application/vnd.openxmlformats-officedocument.presentationml.viewProps+xml"/>
  <Override PartName="/ppt/presProps.xml" ContentType="application/vnd.openxmlformats-officedocument.presentationml.presProps+xml"/>
  <Override PartName="/ppt/tableStyles.xml" ContentType="application/vnd.openxmlformats-officedocument.presentationml.tableStyles+xml"/>
  <Override PartName="/docProps/app.xml" ContentType="application/vnd.openxmlformats-officedocument.extended-properties+xml"/>
  <Override PartName="/docProps/core.xml" ContentType="application/vnd.openxmlformats-package.core-properties+xml"/>
  <Override PartName="/customXml/itemProps2.xml" ContentType="application/vnd.openxmlformats-officedocument.customXmlProperties+xml"/>
  <Override PartName="/customXml/itemProps1.xml" ContentType="application/vnd.openxmlformats-officedocument.customXmlProperties+xml"/>
  <Override PartName="/customXml/itemProps3.xml" ContentType="application/vnd.openxmlformats-officedocument.customXml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3" r:id="rId1"/>
  </p:sldMasterIdLst>
  <p:notesMasterIdLst>
    <p:notesMasterId r:id="rId12"/>
  </p:notesMasterIdLst>
  <p:sldIdLst>
    <p:sldId id="256" r:id="rId2"/>
    <p:sldId id="261" r:id="rId3"/>
    <p:sldId id="278" r:id="rId4"/>
    <p:sldId id="272" r:id="rId5"/>
    <p:sldId id="279" r:id="rId6"/>
    <p:sldId id="285" r:id="rId7"/>
    <p:sldId id="288" r:id="rId8"/>
    <p:sldId id="265" r:id="rId9"/>
    <p:sldId id="267" r:id="rId10"/>
    <p:sldId id="284" r:id="rId11"/>
  </p:sldIdLst>
  <p:sldSz cx="9144000" cy="5143500" type="screen16x9"/>
  <p:notesSz cx="6858000" cy="9144000"/>
  <p:embeddedFontLst>
    <p:embeddedFont>
      <p:font typeface="Raleway ExtraBold" panose="020B0604020202020204" charset="0"/>
      <p:bold r:id="rId13"/>
      <p:boldItalic r:id="rId14"/>
    </p:embeddedFont>
    <p:embeddedFont>
      <p:font typeface="Roboto Condensed" panose="020B0604020202020204" charset="0"/>
      <p:regular r:id="rId15"/>
      <p:bold r:id="rId16"/>
      <p:italic r:id="rId17"/>
      <p:boldItalic r:id="rId18"/>
    </p:embeddedFont>
    <p:embeddedFont>
      <p:font typeface="Raleway" panose="020B0604020202020204" charset="0"/>
      <p:regular r:id="rId19"/>
      <p:bold r:id="rId20"/>
      <p:italic r:id="rId21"/>
      <p:boldItalic r:id="rId22"/>
    </p:embeddedFont>
    <p:embeddedFont>
      <p:font typeface="Calibri" panose="020F0502020204030204" pitchFamily="34" charset="0"/>
      <p:regular r:id="rId23"/>
      <p:bold r:id="rId24"/>
      <p:italic r:id="rId25"/>
      <p:boldItalic r:id="rId26"/>
    </p:embeddedFont>
    <p:embeddedFont>
      <p:font typeface="Roboto Slab Light" panose="020B0604020202020204" charset="0"/>
      <p:regular r:id="rId27"/>
      <p:bold r:id="rId28"/>
    </p:embeddedFont>
    <p:embeddedFont>
      <p:font typeface="Raleway Light" panose="020B0604020202020204" charset="0"/>
      <p:regular r:id="rId29"/>
      <p:italic r:id="rId30"/>
    </p:embeddedFont>
    <p:embeddedFont>
      <p:font typeface="Raleway Medium" panose="020B0604020202020204" charset="0"/>
      <p:regular r:id="rId31"/>
      <p:italic r:id="rId32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6B1B3C"/>
    <a:srgbClr val="333333"/>
    <a:srgbClr val="BC0000"/>
    <a:srgbClr val="740000"/>
    <a:srgbClr val="FF2525"/>
    <a:srgbClr val="FF8989"/>
    <a:srgbClr val="FF4F4F"/>
    <a:srgbClr val="111111"/>
    <a:srgbClr val="999999"/>
    <a:srgbClr val="DDDDD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B94BD088-96E7-46A2-A6A9-20AA57F891CC}">
  <a:tblStyle styleId="{B94BD088-96E7-46A2-A6A9-20AA57F891CC}" styleName="Table_0">
    <a:wholeTbl>
      <a:tcTxStyle b="off" i="off">
        <a:font>
          <a:latin typeface="Calibri"/>
          <a:ea typeface="Calibri"/>
          <a:cs typeface="Calibri"/>
        </a:font>
        <a:srgbClr val="000000"/>
      </a:tcTxStyle>
      <a:tcStyle>
        <a:tcBdr>
          <a:left>
            <a:ln w="9525" cap="flat" cmpd="sng">
              <a:solidFill>
                <a:srgbClr val="000000">
                  <a:alpha val="0"/>
                </a:srgbClr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000000">
                  <a:alpha val="0"/>
                </a:srgbClr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000000">
                  <a:alpha val="0"/>
                </a:srgbClr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000000">
                  <a:alpha val="0"/>
                </a:srgbClr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000000">
                  <a:alpha val="0"/>
                </a:srgbClr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000000">
                  <a:alpha val="0"/>
                </a:srgbClr>
              </a:solidFill>
              <a:prstDash val="solid"/>
              <a:round/>
              <a:headEnd type="none" w="sm" len="sm"/>
              <a:tailEnd type="none" w="sm" len="sm"/>
            </a:ln>
          </a:insideV>
        </a:tcBdr>
        <a:fill>
          <a:solidFill>
            <a:srgbClr val="FFFFFF">
              <a:alpha val="0"/>
            </a:srgbClr>
          </a:solidFill>
        </a:fill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78671" autoAdjust="0"/>
  </p:normalViewPr>
  <p:slideViewPr>
    <p:cSldViewPr snapToGrid="0">
      <p:cViewPr varScale="1">
        <p:scale>
          <a:sx n="115" d="100"/>
          <a:sy n="115" d="100"/>
        </p:scale>
        <p:origin x="1416" y="10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font" Target="fonts/font1.fntdata"/><Relationship Id="rId18" Type="http://schemas.openxmlformats.org/officeDocument/2006/relationships/font" Target="fonts/font6.fntdata"/><Relationship Id="rId26" Type="http://schemas.openxmlformats.org/officeDocument/2006/relationships/font" Target="fonts/font14.fntdata"/><Relationship Id="rId39" Type="http://schemas.openxmlformats.org/officeDocument/2006/relationships/customXml" Target="../customXml/item3.xml"/><Relationship Id="rId21" Type="http://schemas.openxmlformats.org/officeDocument/2006/relationships/font" Target="fonts/font9.fntdata"/><Relationship Id="rId34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notesMaster" Target="notesMasters/notesMaster1.xml"/><Relationship Id="rId17" Type="http://schemas.openxmlformats.org/officeDocument/2006/relationships/font" Target="fonts/font5.fntdata"/><Relationship Id="rId25" Type="http://schemas.openxmlformats.org/officeDocument/2006/relationships/font" Target="fonts/font13.fntdata"/><Relationship Id="rId33" Type="http://schemas.openxmlformats.org/officeDocument/2006/relationships/presProps" Target="presProps.xml"/><Relationship Id="rId38" Type="http://schemas.openxmlformats.org/officeDocument/2006/relationships/customXml" Target="../customXml/item2.xml"/><Relationship Id="rId2" Type="http://schemas.openxmlformats.org/officeDocument/2006/relationships/slide" Target="slides/slide1.xml"/><Relationship Id="rId16" Type="http://schemas.openxmlformats.org/officeDocument/2006/relationships/font" Target="fonts/font4.fntdata"/><Relationship Id="rId20" Type="http://schemas.openxmlformats.org/officeDocument/2006/relationships/font" Target="fonts/font8.fntdata"/><Relationship Id="rId29" Type="http://schemas.openxmlformats.org/officeDocument/2006/relationships/font" Target="fonts/font17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12.fntdata"/><Relationship Id="rId32" Type="http://schemas.openxmlformats.org/officeDocument/2006/relationships/font" Target="fonts/font20.fntdata"/><Relationship Id="rId37" Type="http://schemas.openxmlformats.org/officeDocument/2006/relationships/customXml" Target="../customXml/item1.xml"/><Relationship Id="rId5" Type="http://schemas.openxmlformats.org/officeDocument/2006/relationships/slide" Target="slides/slide4.xml"/><Relationship Id="rId15" Type="http://schemas.openxmlformats.org/officeDocument/2006/relationships/font" Target="fonts/font3.fntdata"/><Relationship Id="rId23" Type="http://schemas.openxmlformats.org/officeDocument/2006/relationships/font" Target="fonts/font11.fntdata"/><Relationship Id="rId28" Type="http://schemas.openxmlformats.org/officeDocument/2006/relationships/font" Target="fonts/font16.fntdata"/><Relationship Id="rId36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font" Target="fonts/font7.fntdata"/><Relationship Id="rId31" Type="http://schemas.openxmlformats.org/officeDocument/2006/relationships/font" Target="fonts/font19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font" Target="fonts/font2.fntdata"/><Relationship Id="rId22" Type="http://schemas.openxmlformats.org/officeDocument/2006/relationships/font" Target="fonts/font10.fntdata"/><Relationship Id="rId27" Type="http://schemas.openxmlformats.org/officeDocument/2006/relationships/font" Target="fonts/font15.fntdata"/><Relationship Id="rId30" Type="http://schemas.openxmlformats.org/officeDocument/2006/relationships/font" Target="fonts/font18.fntdata"/><Relationship Id="rId35" Type="http://schemas.openxmlformats.org/officeDocument/2006/relationships/theme" Target="theme/theme1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/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3" Type="http://schemas.openxmlformats.org/officeDocument/2006/relationships/hyperlink" Target="https://drive.google.com/open?id=1LdnA3Q8pNzv93Pt50esKBwrjFI-B7eEA" TargetMode="External"/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40" name="Google Shape;37440;g4e8935ced9_1_246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441" name="Google Shape;37441;g4e8935ced9_1_246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71450" lvl="0" indent="-171450" algn="l" rtl="0">
              <a:spcBef>
                <a:spcPts val="0"/>
              </a:spcBef>
              <a:spcAft>
                <a:spcPts val="0"/>
              </a:spcAft>
            </a:pPr>
            <a:endParaRPr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15" name="Google Shape;38115;g4e8935ced9_2_59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116" name="Google Shape;38116;g4e8935ced9_2_596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CA" dirty="0"/>
              <a:t>Use the </a:t>
            </a:r>
            <a:r>
              <a:rPr lang="en-CA"/>
              <a:t>demo script </a:t>
            </a:r>
            <a:endParaRPr dirty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4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70" name="Google Shape;37470;g4e8935ced9_3_36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471" name="Google Shape;37471;g4e8935ced9_3_36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71450" lvl="0" indent="-171450" algn="l" rtl="0">
              <a:spcBef>
                <a:spcPts val="0"/>
              </a:spcBef>
              <a:spcAft>
                <a:spcPts val="0"/>
              </a:spcAft>
            </a:pPr>
            <a:r>
              <a:rPr lang="en-CA" dirty="0"/>
              <a:t>Over the last 30 years, Quanser has built its reputation on providing wold-class platforms for controls teaching and research, the best experiential learning material for control systems labs.</a:t>
            </a:r>
          </a:p>
          <a:p>
            <a:pPr marL="171450" lvl="0" indent="-171450" algn="l" rtl="0">
              <a:spcBef>
                <a:spcPts val="0"/>
              </a:spcBef>
              <a:spcAft>
                <a:spcPts val="0"/>
              </a:spcAft>
            </a:pPr>
            <a:r>
              <a:rPr lang="en-CA" dirty="0"/>
              <a:t>Quanser is now leveraging that legacy to improve the aspect of controls education most in need: the textbook.</a:t>
            </a:r>
          </a:p>
          <a:p>
            <a:pPr marL="171450" lvl="0" indent="-171450" algn="l" rtl="0">
              <a:spcBef>
                <a:spcPts val="0"/>
              </a:spcBef>
              <a:spcAft>
                <a:spcPts val="0"/>
              </a:spcAft>
            </a:pPr>
            <a:r>
              <a:rPr lang="en-CA" sz="1100" b="0" i="0" u="none" strike="noStrike" cap="none" dirty="0" err="1">
                <a:solidFill>
                  <a:srgbClr val="000000"/>
                </a:solidFill>
                <a:effectLst/>
                <a:latin typeface="Arial"/>
                <a:ea typeface="Arial"/>
                <a:cs typeface="Arial"/>
                <a:sym typeface="Arial"/>
              </a:rPr>
              <a:t>Quanser’s</a:t>
            </a:r>
            <a:r>
              <a:rPr lang="en-CA" sz="1100" b="0" i="0" u="none" strike="noStrike" cap="none" dirty="0">
                <a:solidFill>
                  <a:srgbClr val="000000"/>
                </a:solidFill>
                <a:effectLst/>
                <a:latin typeface="Arial"/>
                <a:ea typeface="Arial"/>
                <a:cs typeface="Arial"/>
                <a:sym typeface="Arial"/>
              </a:rPr>
              <a:t> Experience Controls is an interactive </a:t>
            </a:r>
            <a:r>
              <a:rPr lang="en-CA" sz="1100" b="1" i="0" u="none" strike="noStrike" cap="none" dirty="0">
                <a:solidFill>
                  <a:srgbClr val="000000"/>
                </a:solidFill>
                <a:effectLst/>
                <a:latin typeface="Arial"/>
                <a:ea typeface="Arial"/>
                <a:cs typeface="Arial"/>
                <a:sym typeface="Arial"/>
              </a:rPr>
              <a:t>textbook app</a:t>
            </a:r>
            <a:r>
              <a:rPr lang="en-CA" sz="1100" b="0" i="0" u="none" strike="noStrike" cap="none" dirty="0">
                <a:solidFill>
                  <a:srgbClr val="000000"/>
                </a:solidFill>
                <a:effectLst/>
                <a:latin typeface="Arial"/>
                <a:ea typeface="Arial"/>
                <a:cs typeface="Arial"/>
                <a:sym typeface="Arial"/>
              </a:rPr>
              <a:t> designed to help you introduce students to control systems fundamentals in a truly engaging way.</a:t>
            </a:r>
            <a:endParaRPr lang="en-CA"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0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011" name="Google Shape;38011;g4e8935ced9_2_408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012" name="Google Shape;38012;g4e8935ced9_2_408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71450" lvl="0" indent="-171450" algn="l" rtl="0">
              <a:spcBef>
                <a:spcPts val="0"/>
              </a:spcBef>
              <a:spcAft>
                <a:spcPts val="0"/>
              </a:spcAft>
            </a:pPr>
            <a:r>
              <a:rPr lang="en-CA" sz="1100" b="0" i="0" u="none" strike="noStrike" cap="none" dirty="0">
                <a:solidFill>
                  <a:srgbClr val="000000"/>
                </a:solidFill>
                <a:effectLst/>
                <a:latin typeface="Arial"/>
                <a:ea typeface="Arial"/>
                <a:cs typeface="Arial"/>
                <a:sym typeface="Arial"/>
              </a:rPr>
              <a:t>The Experience Controls mobile textbook was designed to meet the needs of today’s students, using these 6 principles</a:t>
            </a: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6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25" name="Google Shape;37625;g4e8935ced9_1_237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626" name="Google Shape;37626;g4e8935ced9_1_237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71450" lvl="0" indent="-171450" algn="l" rtl="0">
              <a:spcBef>
                <a:spcPts val="0"/>
              </a:spcBef>
              <a:spcAft>
                <a:spcPts val="0"/>
              </a:spcAft>
            </a:pPr>
            <a:r>
              <a:rPr lang="en-CA" dirty="0"/>
              <a:t>All app content is available completely </a:t>
            </a:r>
            <a:r>
              <a:rPr lang="en-CA" b="1" dirty="0"/>
              <a:t>offline</a:t>
            </a:r>
          </a:p>
          <a:p>
            <a:pPr marL="171450" lvl="0" indent="-171450" algn="l" rtl="0">
              <a:spcBef>
                <a:spcPts val="0"/>
              </a:spcBef>
              <a:spcAft>
                <a:spcPts val="0"/>
              </a:spcAft>
            </a:pPr>
            <a:r>
              <a:rPr lang="en-CA" dirty="0"/>
              <a:t>Students can learn anytime, anywhere</a:t>
            </a:r>
          </a:p>
          <a:p>
            <a:pPr marL="171450" lvl="0" indent="-171450" algn="l" rtl="0">
              <a:spcBef>
                <a:spcPts val="0"/>
              </a:spcBef>
              <a:spcAft>
                <a:spcPts val="0"/>
              </a:spcAft>
            </a:pPr>
            <a:r>
              <a:rPr lang="en-CA" b="1" dirty="0"/>
              <a:t>Self-directed learning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0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051" name="Google Shape;38051;g4e8935ced9_3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052" name="Google Shape;38052;g4e8935ced9_3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71450" lvl="0" indent="-171450" algn="l" rtl="0">
              <a:spcBef>
                <a:spcPts val="0"/>
              </a:spcBef>
              <a:spcAft>
                <a:spcPts val="0"/>
              </a:spcAft>
            </a:pPr>
            <a:r>
              <a:rPr lang="en-CA" dirty="0"/>
              <a:t>Rich instructor resources included</a:t>
            </a:r>
          </a:p>
          <a:p>
            <a:pPr marL="171450" lvl="0" indent="-171450" algn="l" rtl="0">
              <a:spcBef>
                <a:spcPts val="0"/>
              </a:spcBef>
              <a:spcAft>
                <a:spcPts val="0"/>
              </a:spcAft>
            </a:pPr>
            <a:r>
              <a:rPr lang="en-CA" b="1" dirty="0"/>
              <a:t>Lecture slides </a:t>
            </a:r>
            <a:r>
              <a:rPr lang="en-CA" dirty="0"/>
              <a:t>aligned to the material and Quanser lab curriculum</a:t>
            </a:r>
          </a:p>
          <a:p>
            <a:pPr marL="171450" lvl="0" indent="-171450" algn="l" rtl="0">
              <a:spcBef>
                <a:spcPts val="0"/>
              </a:spcBef>
              <a:spcAft>
                <a:spcPts val="0"/>
              </a:spcAft>
            </a:pPr>
            <a:r>
              <a:rPr lang="en-CA" dirty="0"/>
              <a:t>Material can be integrated into new or existing courses</a:t>
            </a:r>
          </a:p>
          <a:p>
            <a:pPr marL="171450" lvl="0" indent="-171450" algn="l" rtl="0">
              <a:spcBef>
                <a:spcPts val="0"/>
              </a:spcBef>
              <a:spcAft>
                <a:spcPts val="0"/>
              </a:spcAft>
            </a:pPr>
            <a:r>
              <a:rPr lang="en-CA" sz="1100" b="0" i="0" u="none" strike="noStrike" cap="none" dirty="0">
                <a:solidFill>
                  <a:srgbClr val="000000"/>
                </a:solidFill>
                <a:effectLst/>
                <a:latin typeface="Arial"/>
                <a:ea typeface="Arial"/>
                <a:cs typeface="Arial"/>
                <a:sym typeface="Arial"/>
              </a:rPr>
              <a:t>Homework, practice, and exam </a:t>
            </a:r>
            <a:r>
              <a:rPr lang="en-CA" sz="1100" b="1" i="0" u="none" strike="noStrike" cap="none" dirty="0">
                <a:solidFill>
                  <a:srgbClr val="000000"/>
                </a:solidFill>
                <a:effectLst/>
                <a:latin typeface="Arial"/>
                <a:ea typeface="Arial"/>
                <a:cs typeface="Arial"/>
                <a:sym typeface="Arial"/>
              </a:rPr>
              <a:t>problem sets</a:t>
            </a:r>
          </a:p>
          <a:p>
            <a:pPr marL="171450" lvl="0" indent="-171450" algn="l" rtl="0">
              <a:spcBef>
                <a:spcPts val="0"/>
              </a:spcBef>
              <a:spcAft>
                <a:spcPts val="0"/>
              </a:spcAft>
            </a:pPr>
            <a:r>
              <a:rPr lang="en-CA" sz="1100" b="0" i="0" u="none" strike="noStrike" cap="none" dirty="0">
                <a:solidFill>
                  <a:srgbClr val="000000"/>
                </a:solidFill>
                <a:effectLst/>
                <a:latin typeface="Arial"/>
                <a:ea typeface="Arial"/>
                <a:cs typeface="Arial"/>
                <a:sym typeface="Arial"/>
              </a:rPr>
              <a:t>Controls education-focused </a:t>
            </a:r>
            <a:r>
              <a:rPr lang="en-CA" sz="1100" b="1" i="0" u="none" strike="noStrike" cap="none" dirty="0">
                <a:solidFill>
                  <a:srgbClr val="000000"/>
                </a:solidFill>
                <a:effectLst/>
                <a:latin typeface="Arial"/>
                <a:ea typeface="Arial"/>
                <a:cs typeface="Arial"/>
                <a:sym typeface="Arial"/>
              </a:rPr>
              <a:t>newsletter</a:t>
            </a:r>
            <a:r>
              <a:rPr lang="en-CA" sz="1100" b="0" i="0" u="none" strike="noStrike" cap="none" dirty="0">
                <a:solidFill>
                  <a:srgbClr val="000000"/>
                </a:solidFill>
                <a:effectLst/>
                <a:latin typeface="Arial"/>
                <a:ea typeface="Arial"/>
                <a:cs typeface="Arial"/>
                <a:sym typeface="Arial"/>
              </a:rPr>
              <a:t> and </a:t>
            </a:r>
            <a:r>
              <a:rPr lang="en-CA" sz="1100" b="1" i="0" u="none" strike="noStrike" cap="none" dirty="0">
                <a:solidFill>
                  <a:srgbClr val="000000"/>
                </a:solidFill>
                <a:effectLst/>
                <a:latin typeface="Arial"/>
                <a:ea typeface="Arial"/>
                <a:cs typeface="Arial"/>
                <a:sym typeface="Arial"/>
              </a:rPr>
              <a:t>webinar</a:t>
            </a:r>
            <a:r>
              <a:rPr lang="en-CA" sz="1100" b="0" i="0" u="none" strike="noStrike" cap="none" dirty="0">
                <a:solidFill>
                  <a:srgbClr val="000000"/>
                </a:solidFill>
                <a:effectLst/>
                <a:latin typeface="Arial"/>
                <a:ea typeface="Arial"/>
                <a:cs typeface="Arial"/>
                <a:sym typeface="Arial"/>
              </a:rPr>
              <a:t> series</a:t>
            </a:r>
          </a:p>
          <a:p>
            <a:pPr marL="171450" lvl="0" indent="-171450" algn="l" rtl="0">
              <a:spcBef>
                <a:spcPts val="0"/>
              </a:spcBef>
              <a:spcAft>
                <a:spcPts val="0"/>
              </a:spcAft>
            </a:pPr>
            <a:r>
              <a:rPr lang="en-CA" sz="1100" b="0" i="0" u="none" strike="noStrike" cap="none" dirty="0">
                <a:solidFill>
                  <a:srgbClr val="000000"/>
                </a:solidFill>
                <a:effectLst/>
                <a:latin typeface="Arial"/>
                <a:cs typeface="Arial"/>
                <a:sym typeface="Arial"/>
              </a:rPr>
              <a:t>The app and resources facilitate </a:t>
            </a:r>
            <a:r>
              <a:rPr lang="en-CA" sz="1100" b="1" i="0" u="none" strike="noStrike" cap="none" dirty="0">
                <a:solidFill>
                  <a:srgbClr val="000000"/>
                </a:solidFill>
                <a:effectLst/>
                <a:latin typeface="Arial"/>
                <a:cs typeface="Arial"/>
                <a:sym typeface="Arial"/>
              </a:rPr>
              <a:t>blended learning </a:t>
            </a:r>
            <a:r>
              <a:rPr lang="en-CA" sz="1100" b="0" i="0" u="none" strike="noStrike" cap="none" dirty="0">
                <a:solidFill>
                  <a:srgbClr val="000000"/>
                </a:solidFill>
                <a:effectLst/>
                <a:latin typeface="Arial"/>
                <a:cs typeface="Arial"/>
                <a:sym typeface="Arial"/>
              </a:rPr>
              <a:t>and </a:t>
            </a:r>
            <a:r>
              <a:rPr lang="en-CA" sz="1100" b="1" i="0" u="none" strike="noStrike" cap="none" dirty="0">
                <a:solidFill>
                  <a:srgbClr val="000000"/>
                </a:solidFill>
                <a:effectLst/>
                <a:latin typeface="Arial"/>
                <a:cs typeface="Arial"/>
                <a:sym typeface="Arial"/>
              </a:rPr>
              <a:t>flipped classrooms</a:t>
            </a:r>
            <a:r>
              <a:rPr lang="en-CA" dirty="0"/>
              <a:t/>
            </a:r>
            <a:br>
              <a:rPr lang="en-CA" dirty="0"/>
            </a:br>
            <a:endParaRPr dirty="0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76" name="Google Shape;37476;g4e8935ced9_1_91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477" name="Google Shape;37477;g4e8935ced9_1_915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71450" lvl="0" indent="-171450" algn="l" rtl="0">
              <a:spcBef>
                <a:spcPts val="0"/>
              </a:spcBef>
              <a:spcAft>
                <a:spcPts val="0"/>
              </a:spcAft>
            </a:pPr>
            <a:r>
              <a:rPr lang="en-CA" dirty="0"/>
              <a:t>List of everything that is included</a:t>
            </a:r>
          </a:p>
          <a:p>
            <a:pPr marL="171450" lvl="0" indent="-171450" algn="l" rtl="0">
              <a:spcBef>
                <a:spcPts val="0"/>
              </a:spcBef>
              <a:spcAft>
                <a:spcPts val="0"/>
              </a:spcAft>
            </a:pPr>
            <a:r>
              <a:rPr lang="en-CA" dirty="0"/>
              <a:t>50+ modules covering all conventional introduction to controls topic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58750" indent="0">
              <a:buNone/>
            </a:pPr>
            <a:r>
              <a:rPr lang="en-CA" dirty="0" smtClean="0"/>
              <a:t>Instructor Resources are available through the Google Drive exclusively</a:t>
            </a:r>
            <a:r>
              <a:rPr lang="en-CA" baseline="0" dirty="0" smtClean="0"/>
              <a:t> to instructors and include:</a:t>
            </a:r>
          </a:p>
          <a:p>
            <a:pPr marL="457200" indent="-298450">
              <a:buFontTx/>
              <a:buChar char="-"/>
            </a:pPr>
            <a:r>
              <a:rPr lang="en-CA" baseline="0" dirty="0" smtClean="0"/>
              <a:t>Lecture slides</a:t>
            </a:r>
          </a:p>
          <a:p>
            <a:pPr marL="457200" indent="-298450">
              <a:buFontTx/>
              <a:buChar char="-"/>
            </a:pPr>
            <a:r>
              <a:rPr lang="en-CA" baseline="0" dirty="0" smtClean="0"/>
              <a:t>Problem bank questions with solutions</a:t>
            </a:r>
          </a:p>
          <a:p>
            <a:pPr marL="457200" indent="-298450">
              <a:buFontTx/>
              <a:buChar char="-"/>
            </a:pPr>
            <a:endParaRPr lang="en-CA" baseline="0" dirty="0" smtClean="0"/>
          </a:p>
          <a:p>
            <a:pPr marL="158750" indent="0">
              <a:buFontTx/>
              <a:buNone/>
            </a:pPr>
            <a:r>
              <a:rPr lang="en-CA" baseline="0" dirty="0" smtClean="0"/>
              <a:t>Google drive allows downloading the files in various </a:t>
            </a:r>
            <a:r>
              <a:rPr lang="en-CA" baseline="0" dirty="0" smtClean="0"/>
              <a:t>formats</a:t>
            </a:r>
          </a:p>
          <a:p>
            <a:pPr marL="158750" indent="0">
              <a:buFontTx/>
              <a:buNone/>
            </a:pPr>
            <a:endParaRPr lang="en-CA" baseline="0" dirty="0" smtClean="0"/>
          </a:p>
          <a:p>
            <a:pPr marL="158750" indent="0">
              <a:buFontTx/>
              <a:buNone/>
            </a:pPr>
            <a:r>
              <a:rPr lang="en-CA" baseline="0" smtClean="0"/>
              <a:t>Sample available at: </a:t>
            </a:r>
            <a:r>
              <a:rPr lang="en-CA" sz="1100" b="0" i="0" u="sng" strike="noStrike" cap="none" smtClean="0">
                <a:solidFill>
                  <a:srgbClr val="000000"/>
                </a:solidFill>
                <a:effectLst/>
                <a:latin typeface="Arial"/>
                <a:ea typeface="Arial"/>
                <a:cs typeface="Arial"/>
                <a:sym typeface="Arial"/>
                <a:hlinkClick r:id="rId3"/>
              </a:rPr>
              <a:t>https://drive.google.com/open?id=1LdnA3Q8pNzv93Pt50esKBwrjFI-B7eEA</a:t>
            </a:r>
            <a:r>
              <a:rPr lang="en-CA" baseline="0" dirty="0" smtClean="0"/>
              <a:t/>
            </a:r>
            <a:br>
              <a:rPr lang="en-CA" baseline="0" dirty="0" smtClean="0"/>
            </a:br>
            <a:endParaRPr lang="en-CA" baseline="0" dirty="0" smtClean="0"/>
          </a:p>
        </p:txBody>
      </p:sp>
    </p:spTree>
    <p:extLst>
      <p:ext uri="{BB962C8B-B14F-4D97-AF65-F5344CB8AC3E}">
        <p14:creationId xmlns:p14="http://schemas.microsoft.com/office/powerpoint/2010/main" val="15966877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20" name="Google Shape;37520;g4e8935ced9_1_1707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521" name="Google Shape;37521;g4e8935ced9_1_1707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tabLst/>
              <a:defRPr/>
            </a:pPr>
            <a:r>
              <a:rPr lang="en-CA" dirty="0"/>
              <a:t>When combined with Quanser hardware, the Experience </a:t>
            </a:r>
            <a:r>
              <a:rPr lang="en-CA" b="0" dirty="0"/>
              <a:t>Controls textbook app </a:t>
            </a:r>
            <a:r>
              <a:rPr lang="en-CA" dirty="0"/>
              <a:t>is the best learning experience available for controls students.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5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35" name="Google Shape;37535;g4e8935ced9_1_170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536" name="Google Shape;37536;g4e8935ced9_1_170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CA" dirty="0"/>
              <a:t>And it’s free!</a:t>
            </a:r>
            <a:endParaRPr dirty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TITTLE OPENING" type="title">
  <p:cSld name="TITL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/>
          <p:nvPr/>
        </p:nvSpPr>
        <p:spPr>
          <a:xfrm rot="10800000" flipH="1">
            <a:off x="0" y="-5163"/>
            <a:ext cx="9144000" cy="5143500"/>
          </a:xfrm>
          <a:prstGeom prst="rect">
            <a:avLst/>
          </a:prstGeom>
          <a:gradFill>
            <a:gsLst>
              <a:gs pos="0">
                <a:srgbClr val="6B1B3C"/>
              </a:gs>
              <a:gs pos="70000">
                <a:srgbClr val="FF766D"/>
              </a:gs>
              <a:gs pos="100000">
                <a:srgbClr val="FF766D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" name="Google Shape;11;p2"/>
          <p:cNvSpPr/>
          <p:nvPr/>
        </p:nvSpPr>
        <p:spPr>
          <a:xfrm rot="-5632912">
            <a:off x="846784" y="-446717"/>
            <a:ext cx="3781244" cy="3781244"/>
          </a:xfrm>
          <a:custGeom>
            <a:avLst/>
            <a:gdLst/>
            <a:ahLst/>
            <a:cxnLst/>
            <a:rect l="l" t="t" r="r" b="b"/>
            <a:pathLst>
              <a:path w="32610" h="32610" extrusionOk="0">
                <a:moveTo>
                  <a:pt x="17484" y="0"/>
                </a:moveTo>
                <a:lnTo>
                  <a:pt x="0" y="15116"/>
                </a:lnTo>
                <a:lnTo>
                  <a:pt x="15116" y="32610"/>
                </a:lnTo>
                <a:lnTo>
                  <a:pt x="32610" y="17484"/>
                </a:lnTo>
                <a:lnTo>
                  <a:pt x="17484" y="0"/>
                </a:lnTo>
                <a:close/>
              </a:path>
            </a:pathLst>
          </a:custGeom>
          <a:gradFill>
            <a:gsLst>
              <a:gs pos="0">
                <a:srgbClr val="6B1B3C"/>
              </a:gs>
              <a:gs pos="70000">
                <a:srgbClr val="FF766D"/>
              </a:gs>
              <a:gs pos="100000">
                <a:srgbClr val="FF766D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" name="Google Shape;12;p2"/>
          <p:cNvSpPr/>
          <p:nvPr/>
        </p:nvSpPr>
        <p:spPr>
          <a:xfrm rot="-6804529">
            <a:off x="243872" y="94565"/>
            <a:ext cx="837809" cy="964292"/>
          </a:xfrm>
          <a:custGeom>
            <a:avLst/>
            <a:gdLst/>
            <a:ahLst/>
            <a:cxnLst/>
            <a:rect l="l" t="t" r="r" b="b"/>
            <a:pathLst>
              <a:path w="24515" h="28216" extrusionOk="0">
                <a:moveTo>
                  <a:pt x="24380" y="0"/>
                </a:moveTo>
                <a:lnTo>
                  <a:pt x="0" y="14216"/>
                </a:lnTo>
                <a:lnTo>
                  <a:pt x="24514" y="28215"/>
                </a:lnTo>
                <a:lnTo>
                  <a:pt x="24380" y="0"/>
                </a:lnTo>
                <a:close/>
              </a:path>
            </a:pathLst>
          </a:custGeom>
          <a:gradFill>
            <a:gsLst>
              <a:gs pos="0">
                <a:srgbClr val="6B1B3C"/>
              </a:gs>
              <a:gs pos="70000">
                <a:srgbClr val="FF766D"/>
              </a:gs>
              <a:gs pos="100000">
                <a:srgbClr val="FF766D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" name="Google Shape;13;p2"/>
          <p:cNvSpPr/>
          <p:nvPr/>
        </p:nvSpPr>
        <p:spPr>
          <a:xfrm rot="10530747">
            <a:off x="2940687" y="3660961"/>
            <a:ext cx="2052652" cy="2052652"/>
          </a:xfrm>
          <a:custGeom>
            <a:avLst/>
            <a:gdLst/>
            <a:ahLst/>
            <a:cxnLst/>
            <a:rect l="l" t="t" r="r" b="b"/>
            <a:pathLst>
              <a:path w="32610" h="32610" extrusionOk="0">
                <a:moveTo>
                  <a:pt x="17484" y="0"/>
                </a:moveTo>
                <a:lnTo>
                  <a:pt x="0" y="15116"/>
                </a:lnTo>
                <a:lnTo>
                  <a:pt x="15116" y="32610"/>
                </a:lnTo>
                <a:lnTo>
                  <a:pt x="32610" y="17484"/>
                </a:lnTo>
                <a:lnTo>
                  <a:pt x="17484" y="0"/>
                </a:lnTo>
                <a:close/>
              </a:path>
            </a:pathLst>
          </a:custGeom>
          <a:gradFill>
            <a:gsLst>
              <a:gs pos="0">
                <a:srgbClr val="6B1B3C"/>
              </a:gs>
              <a:gs pos="70000">
                <a:srgbClr val="FF766D"/>
              </a:gs>
              <a:gs pos="100000">
                <a:srgbClr val="FF766D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" name="Google Shape;14;p2"/>
          <p:cNvSpPr/>
          <p:nvPr/>
        </p:nvSpPr>
        <p:spPr>
          <a:xfrm rot="10800000" flipH="1">
            <a:off x="8314926" y="-243161"/>
            <a:ext cx="1159049" cy="1166896"/>
          </a:xfrm>
          <a:custGeom>
            <a:avLst/>
            <a:gdLst/>
            <a:ahLst/>
            <a:cxnLst/>
            <a:rect l="l" t="t" r="r" b="b"/>
            <a:pathLst>
              <a:path w="4489" h="4519" extrusionOk="0">
                <a:moveTo>
                  <a:pt x="2244" y="342"/>
                </a:moveTo>
                <a:cubicBezTo>
                  <a:pt x="2761" y="342"/>
                  <a:pt x="3237" y="559"/>
                  <a:pt x="3578" y="900"/>
                </a:cubicBezTo>
                <a:cubicBezTo>
                  <a:pt x="3919" y="1252"/>
                  <a:pt x="4137" y="1727"/>
                  <a:pt x="4137" y="2244"/>
                </a:cubicBezTo>
                <a:cubicBezTo>
                  <a:pt x="4137" y="2761"/>
                  <a:pt x="3919" y="3278"/>
                  <a:pt x="3578" y="3619"/>
                </a:cubicBezTo>
                <a:cubicBezTo>
                  <a:pt x="3237" y="3960"/>
                  <a:pt x="2761" y="4178"/>
                  <a:pt x="2244" y="4178"/>
                </a:cubicBezTo>
                <a:cubicBezTo>
                  <a:pt x="1728" y="4178"/>
                  <a:pt x="1252" y="3960"/>
                  <a:pt x="911" y="3619"/>
                </a:cubicBezTo>
                <a:cubicBezTo>
                  <a:pt x="559" y="3278"/>
                  <a:pt x="352" y="2761"/>
                  <a:pt x="352" y="2244"/>
                </a:cubicBezTo>
                <a:cubicBezTo>
                  <a:pt x="352" y="1727"/>
                  <a:pt x="559" y="1252"/>
                  <a:pt x="911" y="900"/>
                </a:cubicBezTo>
                <a:cubicBezTo>
                  <a:pt x="1252" y="559"/>
                  <a:pt x="1728" y="342"/>
                  <a:pt x="2244" y="342"/>
                </a:cubicBezTo>
                <a:close/>
                <a:moveTo>
                  <a:pt x="2244" y="1"/>
                </a:moveTo>
                <a:cubicBezTo>
                  <a:pt x="993" y="1"/>
                  <a:pt x="1" y="993"/>
                  <a:pt x="1" y="2244"/>
                </a:cubicBezTo>
                <a:cubicBezTo>
                  <a:pt x="1" y="3485"/>
                  <a:pt x="993" y="4519"/>
                  <a:pt x="2244" y="4519"/>
                </a:cubicBezTo>
                <a:cubicBezTo>
                  <a:pt x="3496" y="4519"/>
                  <a:pt x="4488" y="3485"/>
                  <a:pt x="4488" y="2244"/>
                </a:cubicBezTo>
                <a:cubicBezTo>
                  <a:pt x="4488" y="993"/>
                  <a:pt x="3496" y="1"/>
                  <a:pt x="2244" y="1"/>
                </a:cubicBezTo>
                <a:close/>
              </a:path>
            </a:pathLst>
          </a:custGeom>
          <a:gradFill>
            <a:gsLst>
              <a:gs pos="0">
                <a:srgbClr val="6B1B3C"/>
              </a:gs>
              <a:gs pos="70000">
                <a:srgbClr val="FF766D"/>
              </a:gs>
              <a:gs pos="100000">
                <a:srgbClr val="FF766D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5" name="Google Shape;15;p2"/>
          <p:cNvSpPr/>
          <p:nvPr/>
        </p:nvSpPr>
        <p:spPr>
          <a:xfrm rot="8100000">
            <a:off x="4388086" y="-127600"/>
            <a:ext cx="2393405" cy="2754735"/>
          </a:xfrm>
          <a:custGeom>
            <a:avLst/>
            <a:gdLst/>
            <a:ahLst/>
            <a:cxnLst/>
            <a:rect l="l" t="t" r="r" b="b"/>
            <a:pathLst>
              <a:path w="24515" h="28216" extrusionOk="0">
                <a:moveTo>
                  <a:pt x="24380" y="0"/>
                </a:moveTo>
                <a:lnTo>
                  <a:pt x="0" y="14216"/>
                </a:lnTo>
                <a:lnTo>
                  <a:pt x="24514" y="28215"/>
                </a:lnTo>
                <a:lnTo>
                  <a:pt x="24380" y="0"/>
                </a:lnTo>
                <a:close/>
              </a:path>
            </a:pathLst>
          </a:custGeom>
          <a:gradFill>
            <a:gsLst>
              <a:gs pos="0">
                <a:srgbClr val="6B1B3C"/>
              </a:gs>
              <a:gs pos="70000">
                <a:srgbClr val="FF766D"/>
              </a:gs>
              <a:gs pos="100000">
                <a:srgbClr val="FF766D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6" name="Google Shape;16;p2"/>
          <p:cNvGrpSpPr/>
          <p:nvPr/>
        </p:nvGrpSpPr>
        <p:grpSpPr>
          <a:xfrm rot="10800000" flipH="1">
            <a:off x="-286668" y="1009031"/>
            <a:ext cx="1601995" cy="1604328"/>
            <a:chOff x="4226125" y="3802600"/>
            <a:chExt cx="1046850" cy="1048375"/>
          </a:xfrm>
        </p:grpSpPr>
        <p:sp>
          <p:nvSpPr>
            <p:cNvPr id="17" name="Google Shape;17;p2"/>
            <p:cNvSpPr/>
            <p:nvPr/>
          </p:nvSpPr>
          <p:spPr>
            <a:xfrm>
              <a:off x="5256925" y="4319750"/>
              <a:ext cx="16050" cy="14250"/>
            </a:xfrm>
            <a:custGeom>
              <a:avLst/>
              <a:gdLst/>
              <a:ahLst/>
              <a:cxnLst/>
              <a:rect l="l" t="t" r="r" b="b"/>
              <a:pathLst>
                <a:path w="642" h="570" extrusionOk="0">
                  <a:moveTo>
                    <a:pt x="295" y="0"/>
                  </a:moveTo>
                  <a:cubicBezTo>
                    <a:pt x="189" y="0"/>
                    <a:pt x="102" y="71"/>
                    <a:pt x="42" y="168"/>
                  </a:cubicBezTo>
                  <a:cubicBezTo>
                    <a:pt x="1" y="344"/>
                    <a:pt x="84" y="468"/>
                    <a:pt x="218" y="550"/>
                  </a:cubicBezTo>
                  <a:cubicBezTo>
                    <a:pt x="249" y="563"/>
                    <a:pt x="282" y="570"/>
                    <a:pt x="317" y="570"/>
                  </a:cubicBezTo>
                  <a:cubicBezTo>
                    <a:pt x="421" y="570"/>
                    <a:pt x="528" y="510"/>
                    <a:pt x="559" y="385"/>
                  </a:cubicBezTo>
                  <a:cubicBezTo>
                    <a:pt x="642" y="251"/>
                    <a:pt x="559" y="85"/>
                    <a:pt x="425" y="33"/>
                  </a:cubicBezTo>
                  <a:cubicBezTo>
                    <a:pt x="379" y="11"/>
                    <a:pt x="336" y="0"/>
                    <a:pt x="29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5219200" y="4338925"/>
              <a:ext cx="7525" cy="9850"/>
            </a:xfrm>
            <a:custGeom>
              <a:avLst/>
              <a:gdLst/>
              <a:ahLst/>
              <a:cxnLst/>
              <a:rect l="l" t="t" r="r" b="b"/>
              <a:pathLst>
                <a:path w="301" h="394" extrusionOk="0">
                  <a:moveTo>
                    <a:pt x="124" y="1"/>
                  </a:moveTo>
                  <a:lnTo>
                    <a:pt x="0" y="259"/>
                  </a:lnTo>
                  <a:lnTo>
                    <a:pt x="259" y="393"/>
                  </a:lnTo>
                  <a:cubicBezTo>
                    <a:pt x="259" y="352"/>
                    <a:pt x="300" y="300"/>
                    <a:pt x="300" y="259"/>
                  </a:cubicBezTo>
                  <a:cubicBezTo>
                    <a:pt x="300" y="176"/>
                    <a:pt x="217" y="42"/>
                    <a:pt x="12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5242975" y="4275350"/>
              <a:ext cx="10625" cy="13300"/>
            </a:xfrm>
            <a:custGeom>
              <a:avLst/>
              <a:gdLst/>
              <a:ahLst/>
              <a:cxnLst/>
              <a:rect l="l" t="t" r="r" b="b"/>
              <a:pathLst>
                <a:path w="425" h="532" extrusionOk="0">
                  <a:moveTo>
                    <a:pt x="207" y="0"/>
                  </a:moveTo>
                  <a:lnTo>
                    <a:pt x="1" y="517"/>
                  </a:lnTo>
                  <a:cubicBezTo>
                    <a:pt x="33" y="527"/>
                    <a:pt x="63" y="532"/>
                    <a:pt x="93" y="532"/>
                  </a:cubicBezTo>
                  <a:cubicBezTo>
                    <a:pt x="216" y="532"/>
                    <a:pt x="316" y="452"/>
                    <a:pt x="383" y="352"/>
                  </a:cubicBezTo>
                  <a:cubicBezTo>
                    <a:pt x="424" y="217"/>
                    <a:pt x="383" y="93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5224625" y="4493600"/>
              <a:ext cx="13975" cy="10250"/>
            </a:xfrm>
            <a:custGeom>
              <a:avLst/>
              <a:gdLst/>
              <a:ahLst/>
              <a:cxnLst/>
              <a:rect l="l" t="t" r="r" b="b"/>
              <a:pathLst>
                <a:path w="559" h="410" extrusionOk="0">
                  <a:moveTo>
                    <a:pt x="243" y="1"/>
                  </a:moveTo>
                  <a:cubicBezTo>
                    <a:pt x="151" y="1"/>
                    <a:pt x="61" y="41"/>
                    <a:pt x="0" y="110"/>
                  </a:cubicBezTo>
                  <a:lnTo>
                    <a:pt x="0" y="193"/>
                  </a:lnTo>
                  <a:lnTo>
                    <a:pt x="517" y="410"/>
                  </a:lnTo>
                  <a:cubicBezTo>
                    <a:pt x="559" y="234"/>
                    <a:pt x="476" y="58"/>
                    <a:pt x="342" y="17"/>
                  </a:cubicBezTo>
                  <a:cubicBezTo>
                    <a:pt x="309" y="6"/>
                    <a:pt x="276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5249450" y="442912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40" y="1"/>
                  </a:moveTo>
                  <a:cubicBezTo>
                    <a:pt x="213" y="1"/>
                    <a:pt x="110" y="76"/>
                    <a:pt x="41" y="187"/>
                  </a:cubicBezTo>
                  <a:cubicBezTo>
                    <a:pt x="0" y="311"/>
                    <a:pt x="83" y="487"/>
                    <a:pt x="207" y="528"/>
                  </a:cubicBezTo>
                  <a:cubicBezTo>
                    <a:pt x="245" y="555"/>
                    <a:pt x="286" y="566"/>
                    <a:pt x="327" y="566"/>
                  </a:cubicBezTo>
                  <a:cubicBezTo>
                    <a:pt x="430" y="566"/>
                    <a:pt x="529" y="493"/>
                    <a:pt x="558" y="404"/>
                  </a:cubicBezTo>
                  <a:cubicBezTo>
                    <a:pt x="641" y="270"/>
                    <a:pt x="558" y="104"/>
                    <a:pt x="424" y="11"/>
                  </a:cubicBezTo>
                  <a:cubicBezTo>
                    <a:pt x="395" y="4"/>
                    <a:pt x="367" y="1"/>
                    <a:pt x="34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5204200" y="4448400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314" y="1"/>
                  </a:moveTo>
                  <a:cubicBezTo>
                    <a:pt x="199" y="1"/>
                    <a:pt x="106" y="57"/>
                    <a:pt x="42" y="191"/>
                  </a:cubicBezTo>
                  <a:cubicBezTo>
                    <a:pt x="1" y="315"/>
                    <a:pt x="42" y="491"/>
                    <a:pt x="207" y="533"/>
                  </a:cubicBezTo>
                  <a:cubicBezTo>
                    <a:pt x="239" y="542"/>
                    <a:pt x="273" y="548"/>
                    <a:pt x="307" y="548"/>
                  </a:cubicBezTo>
                  <a:cubicBezTo>
                    <a:pt x="417" y="548"/>
                    <a:pt x="527" y="494"/>
                    <a:pt x="559" y="367"/>
                  </a:cubicBezTo>
                  <a:cubicBezTo>
                    <a:pt x="600" y="233"/>
                    <a:pt x="559" y="57"/>
                    <a:pt x="425" y="16"/>
                  </a:cubicBezTo>
                  <a:cubicBezTo>
                    <a:pt x="386" y="6"/>
                    <a:pt x="349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230050" y="4383900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55" y="0"/>
                  </a:moveTo>
                  <a:cubicBezTo>
                    <a:pt x="243" y="0"/>
                    <a:pt x="117" y="76"/>
                    <a:pt x="83" y="187"/>
                  </a:cubicBezTo>
                  <a:cubicBezTo>
                    <a:pt x="1" y="311"/>
                    <a:pt x="83" y="486"/>
                    <a:pt x="207" y="528"/>
                  </a:cubicBezTo>
                  <a:cubicBezTo>
                    <a:pt x="257" y="554"/>
                    <a:pt x="304" y="566"/>
                    <a:pt x="347" y="566"/>
                  </a:cubicBezTo>
                  <a:cubicBezTo>
                    <a:pt x="455" y="566"/>
                    <a:pt x="541" y="493"/>
                    <a:pt x="600" y="404"/>
                  </a:cubicBezTo>
                  <a:cubicBezTo>
                    <a:pt x="642" y="269"/>
                    <a:pt x="559" y="104"/>
                    <a:pt x="425" y="11"/>
                  </a:cubicBezTo>
                  <a:cubicBezTo>
                    <a:pt x="403" y="4"/>
                    <a:pt x="379" y="0"/>
                    <a:pt x="35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5166475" y="4468175"/>
              <a:ext cx="7525" cy="8800"/>
            </a:xfrm>
            <a:custGeom>
              <a:avLst/>
              <a:gdLst/>
              <a:ahLst/>
              <a:cxnLst/>
              <a:rect l="l" t="t" r="r" b="b"/>
              <a:pathLst>
                <a:path w="301" h="352" extrusionOk="0">
                  <a:moveTo>
                    <a:pt x="124" y="0"/>
                  </a:moveTo>
                  <a:lnTo>
                    <a:pt x="0" y="259"/>
                  </a:lnTo>
                  <a:lnTo>
                    <a:pt x="259" y="352"/>
                  </a:lnTo>
                  <a:cubicBezTo>
                    <a:pt x="259" y="300"/>
                    <a:pt x="300" y="259"/>
                    <a:pt x="300" y="217"/>
                  </a:cubicBezTo>
                  <a:cubicBezTo>
                    <a:pt x="300" y="134"/>
                    <a:pt x="217" y="41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190000" y="4403550"/>
              <a:ext cx="10875" cy="13350"/>
            </a:xfrm>
            <a:custGeom>
              <a:avLst/>
              <a:gdLst/>
              <a:ahLst/>
              <a:cxnLst/>
              <a:rect l="l" t="t" r="r" b="b"/>
              <a:pathLst>
                <a:path w="435" h="534" extrusionOk="0">
                  <a:moveTo>
                    <a:pt x="217" y="0"/>
                  </a:moveTo>
                  <a:lnTo>
                    <a:pt x="0" y="517"/>
                  </a:lnTo>
                  <a:lnTo>
                    <a:pt x="52" y="517"/>
                  </a:lnTo>
                  <a:cubicBezTo>
                    <a:pt x="85" y="528"/>
                    <a:pt x="115" y="533"/>
                    <a:pt x="143" y="533"/>
                  </a:cubicBezTo>
                  <a:cubicBezTo>
                    <a:pt x="218" y="533"/>
                    <a:pt x="272" y="495"/>
                    <a:pt x="310" y="435"/>
                  </a:cubicBezTo>
                  <a:lnTo>
                    <a:pt x="352" y="435"/>
                  </a:lnTo>
                  <a:cubicBezTo>
                    <a:pt x="352" y="393"/>
                    <a:pt x="352" y="393"/>
                    <a:pt x="393" y="352"/>
                  </a:cubicBezTo>
                  <a:cubicBezTo>
                    <a:pt x="434" y="217"/>
                    <a:pt x="352" y="42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5217125" y="4345400"/>
              <a:ext cx="8550" cy="7500"/>
            </a:xfrm>
            <a:custGeom>
              <a:avLst/>
              <a:gdLst/>
              <a:ahLst/>
              <a:cxnLst/>
              <a:rect l="l" t="t" r="r" b="b"/>
              <a:pathLst>
                <a:path w="342" h="300" extrusionOk="0">
                  <a:moveTo>
                    <a:pt x="83" y="0"/>
                  </a:moveTo>
                  <a:lnTo>
                    <a:pt x="1" y="259"/>
                  </a:lnTo>
                  <a:lnTo>
                    <a:pt x="42" y="300"/>
                  </a:lnTo>
                  <a:cubicBezTo>
                    <a:pt x="83" y="300"/>
                    <a:pt x="166" y="300"/>
                    <a:pt x="207" y="259"/>
                  </a:cubicBezTo>
                  <a:cubicBezTo>
                    <a:pt x="259" y="259"/>
                    <a:pt x="300" y="176"/>
                    <a:pt x="342" y="134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5171900" y="4622225"/>
              <a:ext cx="12950" cy="8550"/>
            </a:xfrm>
            <a:custGeom>
              <a:avLst/>
              <a:gdLst/>
              <a:ahLst/>
              <a:cxnLst/>
              <a:rect l="l" t="t" r="r" b="b"/>
              <a:pathLst>
                <a:path w="518" h="342" extrusionOk="0">
                  <a:moveTo>
                    <a:pt x="124" y="0"/>
                  </a:moveTo>
                  <a:lnTo>
                    <a:pt x="83" y="41"/>
                  </a:lnTo>
                  <a:cubicBezTo>
                    <a:pt x="42" y="41"/>
                    <a:pt x="42" y="83"/>
                    <a:pt x="0" y="135"/>
                  </a:cubicBezTo>
                  <a:lnTo>
                    <a:pt x="0" y="176"/>
                  </a:lnTo>
                  <a:lnTo>
                    <a:pt x="424" y="341"/>
                  </a:lnTo>
                  <a:cubicBezTo>
                    <a:pt x="424" y="300"/>
                    <a:pt x="466" y="259"/>
                    <a:pt x="517" y="217"/>
                  </a:cubicBezTo>
                  <a:cubicBezTo>
                    <a:pt x="517" y="135"/>
                    <a:pt x="466" y="83"/>
                    <a:pt x="383" y="41"/>
                  </a:cubicBezTo>
                  <a:lnTo>
                    <a:pt x="3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5196450" y="4557800"/>
              <a:ext cx="15275" cy="14050"/>
            </a:xfrm>
            <a:custGeom>
              <a:avLst/>
              <a:gdLst/>
              <a:ahLst/>
              <a:cxnLst/>
              <a:rect l="l" t="t" r="r" b="b"/>
              <a:pathLst>
                <a:path w="611" h="562" extrusionOk="0">
                  <a:moveTo>
                    <a:pt x="301" y="1"/>
                  </a:moveTo>
                  <a:cubicBezTo>
                    <a:pt x="194" y="1"/>
                    <a:pt x="112" y="71"/>
                    <a:pt x="52" y="168"/>
                  </a:cubicBezTo>
                  <a:cubicBezTo>
                    <a:pt x="1" y="334"/>
                    <a:pt x="52" y="468"/>
                    <a:pt x="218" y="551"/>
                  </a:cubicBezTo>
                  <a:cubicBezTo>
                    <a:pt x="241" y="558"/>
                    <a:pt x="266" y="561"/>
                    <a:pt x="291" y="561"/>
                  </a:cubicBezTo>
                  <a:cubicBezTo>
                    <a:pt x="407" y="561"/>
                    <a:pt x="527" y="487"/>
                    <a:pt x="569" y="385"/>
                  </a:cubicBezTo>
                  <a:cubicBezTo>
                    <a:pt x="611" y="251"/>
                    <a:pt x="569" y="75"/>
                    <a:pt x="435" y="34"/>
                  </a:cubicBezTo>
                  <a:cubicBezTo>
                    <a:pt x="386" y="11"/>
                    <a:pt x="342" y="1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5151225" y="4576625"/>
              <a:ext cx="15275" cy="14150"/>
            </a:xfrm>
            <a:custGeom>
              <a:avLst/>
              <a:gdLst/>
              <a:ahLst/>
              <a:cxnLst/>
              <a:rect l="l" t="t" r="r" b="b"/>
              <a:pathLst>
                <a:path w="611" h="566" extrusionOk="0">
                  <a:moveTo>
                    <a:pt x="315" y="0"/>
                  </a:moveTo>
                  <a:cubicBezTo>
                    <a:pt x="188" y="0"/>
                    <a:pt x="84" y="56"/>
                    <a:pt x="52" y="191"/>
                  </a:cubicBezTo>
                  <a:cubicBezTo>
                    <a:pt x="0" y="315"/>
                    <a:pt x="52" y="490"/>
                    <a:pt x="217" y="532"/>
                  </a:cubicBezTo>
                  <a:cubicBezTo>
                    <a:pt x="255" y="555"/>
                    <a:pt x="295" y="565"/>
                    <a:pt x="334" y="565"/>
                  </a:cubicBezTo>
                  <a:cubicBezTo>
                    <a:pt x="435" y="565"/>
                    <a:pt x="532" y="497"/>
                    <a:pt x="569" y="408"/>
                  </a:cubicBezTo>
                  <a:cubicBezTo>
                    <a:pt x="610" y="232"/>
                    <a:pt x="569" y="98"/>
                    <a:pt x="434" y="15"/>
                  </a:cubicBezTo>
                  <a:cubicBezTo>
                    <a:pt x="393" y="5"/>
                    <a:pt x="353" y="0"/>
                    <a:pt x="31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5177075" y="4512575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24" y="0"/>
                  </a:moveTo>
                  <a:cubicBezTo>
                    <a:pt x="223" y="0"/>
                    <a:pt x="123" y="71"/>
                    <a:pt x="93" y="168"/>
                  </a:cubicBezTo>
                  <a:cubicBezTo>
                    <a:pt x="0" y="292"/>
                    <a:pt x="93" y="468"/>
                    <a:pt x="217" y="550"/>
                  </a:cubicBezTo>
                  <a:cubicBezTo>
                    <a:pt x="241" y="558"/>
                    <a:pt x="266" y="561"/>
                    <a:pt x="291" y="561"/>
                  </a:cubicBezTo>
                  <a:cubicBezTo>
                    <a:pt x="408" y="561"/>
                    <a:pt x="534" y="487"/>
                    <a:pt x="610" y="385"/>
                  </a:cubicBezTo>
                  <a:cubicBezTo>
                    <a:pt x="651" y="251"/>
                    <a:pt x="569" y="75"/>
                    <a:pt x="434" y="33"/>
                  </a:cubicBezTo>
                  <a:cubicBezTo>
                    <a:pt x="400" y="11"/>
                    <a:pt x="362" y="0"/>
                    <a:pt x="32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5113750" y="4596375"/>
              <a:ext cx="6475" cy="8550"/>
            </a:xfrm>
            <a:custGeom>
              <a:avLst/>
              <a:gdLst/>
              <a:ahLst/>
              <a:cxnLst/>
              <a:rect l="l" t="t" r="r" b="b"/>
              <a:pathLst>
                <a:path w="259" h="342" extrusionOk="0">
                  <a:moveTo>
                    <a:pt x="83" y="0"/>
                  </a:moveTo>
                  <a:lnTo>
                    <a:pt x="0" y="259"/>
                  </a:lnTo>
                  <a:lnTo>
                    <a:pt x="259" y="341"/>
                  </a:lnTo>
                  <a:lnTo>
                    <a:pt x="259" y="259"/>
                  </a:lnTo>
                  <a:cubicBezTo>
                    <a:pt x="259" y="135"/>
                    <a:pt x="207" y="42"/>
                    <a:pt x="8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5137250" y="4531750"/>
              <a:ext cx="10900" cy="13325"/>
            </a:xfrm>
            <a:custGeom>
              <a:avLst/>
              <a:gdLst/>
              <a:ahLst/>
              <a:cxnLst/>
              <a:rect l="l" t="t" r="r" b="b"/>
              <a:pathLst>
                <a:path w="436" h="533" extrusionOk="0">
                  <a:moveTo>
                    <a:pt x="218" y="0"/>
                  </a:moveTo>
                  <a:lnTo>
                    <a:pt x="1" y="517"/>
                  </a:lnTo>
                  <a:cubicBezTo>
                    <a:pt x="35" y="528"/>
                    <a:pt x="70" y="533"/>
                    <a:pt x="106" y="533"/>
                  </a:cubicBezTo>
                  <a:cubicBezTo>
                    <a:pt x="214" y="533"/>
                    <a:pt x="324" y="486"/>
                    <a:pt x="394" y="393"/>
                  </a:cubicBezTo>
                  <a:cubicBezTo>
                    <a:pt x="435" y="218"/>
                    <a:pt x="352" y="83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5223600" y="4498400"/>
              <a:ext cx="13975" cy="9000"/>
            </a:xfrm>
            <a:custGeom>
              <a:avLst/>
              <a:gdLst/>
              <a:ahLst/>
              <a:cxnLst/>
              <a:rect l="l" t="t" r="r" b="b"/>
              <a:pathLst>
                <a:path w="559" h="360" extrusionOk="0">
                  <a:moveTo>
                    <a:pt x="41" y="1"/>
                  </a:moveTo>
                  <a:cubicBezTo>
                    <a:pt x="0" y="1"/>
                    <a:pt x="0" y="42"/>
                    <a:pt x="0" y="83"/>
                  </a:cubicBezTo>
                  <a:cubicBezTo>
                    <a:pt x="0" y="125"/>
                    <a:pt x="0" y="176"/>
                    <a:pt x="41" y="218"/>
                  </a:cubicBezTo>
                  <a:lnTo>
                    <a:pt x="41" y="259"/>
                  </a:lnTo>
                  <a:cubicBezTo>
                    <a:pt x="83" y="301"/>
                    <a:pt x="124" y="342"/>
                    <a:pt x="166" y="342"/>
                  </a:cubicBezTo>
                  <a:cubicBezTo>
                    <a:pt x="205" y="354"/>
                    <a:pt x="240" y="359"/>
                    <a:pt x="272" y="359"/>
                  </a:cubicBezTo>
                  <a:cubicBezTo>
                    <a:pt x="348" y="359"/>
                    <a:pt x="407" y="330"/>
                    <a:pt x="465" y="301"/>
                  </a:cubicBezTo>
                  <a:cubicBezTo>
                    <a:pt x="517" y="259"/>
                    <a:pt x="517" y="218"/>
                    <a:pt x="558" y="218"/>
                  </a:cubicBezTo>
                  <a:lnTo>
                    <a:pt x="4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5164150" y="4474625"/>
              <a:ext cx="8800" cy="6475"/>
            </a:xfrm>
            <a:custGeom>
              <a:avLst/>
              <a:gdLst/>
              <a:ahLst/>
              <a:cxnLst/>
              <a:rect l="l" t="t" r="r" b="b"/>
              <a:pathLst>
                <a:path w="352" h="259" extrusionOk="0">
                  <a:moveTo>
                    <a:pt x="93" y="1"/>
                  </a:moveTo>
                  <a:lnTo>
                    <a:pt x="0" y="218"/>
                  </a:lnTo>
                  <a:cubicBezTo>
                    <a:pt x="0" y="259"/>
                    <a:pt x="0" y="259"/>
                    <a:pt x="52" y="259"/>
                  </a:cubicBezTo>
                  <a:lnTo>
                    <a:pt x="135" y="259"/>
                  </a:lnTo>
                  <a:cubicBezTo>
                    <a:pt x="176" y="259"/>
                    <a:pt x="176" y="259"/>
                    <a:pt x="217" y="218"/>
                  </a:cubicBezTo>
                  <a:cubicBezTo>
                    <a:pt x="259" y="218"/>
                    <a:pt x="310" y="176"/>
                    <a:pt x="310" y="135"/>
                  </a:cubicBezTo>
                  <a:cubicBezTo>
                    <a:pt x="352" y="135"/>
                    <a:pt x="352" y="94"/>
                    <a:pt x="352" y="94"/>
                  </a:cubicBezTo>
                  <a:lnTo>
                    <a:pt x="9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5098500" y="4704925"/>
              <a:ext cx="13975" cy="14250"/>
            </a:xfrm>
            <a:custGeom>
              <a:avLst/>
              <a:gdLst/>
              <a:ahLst/>
              <a:cxnLst/>
              <a:rect l="l" t="t" r="r" b="b"/>
              <a:pathLst>
                <a:path w="559" h="570" extrusionOk="0">
                  <a:moveTo>
                    <a:pt x="320" y="0"/>
                  </a:moveTo>
                  <a:cubicBezTo>
                    <a:pt x="204" y="0"/>
                    <a:pt x="84" y="76"/>
                    <a:pt x="41" y="187"/>
                  </a:cubicBezTo>
                  <a:cubicBezTo>
                    <a:pt x="0" y="311"/>
                    <a:pt x="41" y="487"/>
                    <a:pt x="217" y="528"/>
                  </a:cubicBezTo>
                  <a:cubicBezTo>
                    <a:pt x="217" y="569"/>
                    <a:pt x="217" y="569"/>
                    <a:pt x="259" y="569"/>
                  </a:cubicBezTo>
                  <a:cubicBezTo>
                    <a:pt x="352" y="445"/>
                    <a:pt x="476" y="352"/>
                    <a:pt x="558" y="269"/>
                  </a:cubicBezTo>
                  <a:cubicBezTo>
                    <a:pt x="558" y="135"/>
                    <a:pt x="517" y="52"/>
                    <a:pt x="393" y="11"/>
                  </a:cubicBezTo>
                  <a:cubicBezTo>
                    <a:pt x="369" y="4"/>
                    <a:pt x="345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5124325" y="4640775"/>
              <a:ext cx="16325" cy="14150"/>
            </a:xfrm>
            <a:custGeom>
              <a:avLst/>
              <a:gdLst/>
              <a:ahLst/>
              <a:cxnLst/>
              <a:rect l="l" t="t" r="r" b="b"/>
              <a:pathLst>
                <a:path w="653" h="566" extrusionOk="0">
                  <a:moveTo>
                    <a:pt x="320" y="0"/>
                  </a:moveTo>
                  <a:cubicBezTo>
                    <a:pt x="219" y="0"/>
                    <a:pt x="124" y="71"/>
                    <a:pt x="94" y="168"/>
                  </a:cubicBezTo>
                  <a:cubicBezTo>
                    <a:pt x="1" y="333"/>
                    <a:pt x="94" y="468"/>
                    <a:pt x="218" y="550"/>
                  </a:cubicBezTo>
                  <a:cubicBezTo>
                    <a:pt x="249" y="560"/>
                    <a:pt x="282" y="565"/>
                    <a:pt x="316" y="565"/>
                  </a:cubicBezTo>
                  <a:cubicBezTo>
                    <a:pt x="426" y="565"/>
                    <a:pt x="540" y="510"/>
                    <a:pt x="611" y="375"/>
                  </a:cubicBezTo>
                  <a:cubicBezTo>
                    <a:pt x="652" y="251"/>
                    <a:pt x="559" y="75"/>
                    <a:pt x="435" y="34"/>
                  </a:cubicBezTo>
                  <a:cubicBezTo>
                    <a:pt x="398" y="11"/>
                    <a:pt x="359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5060750" y="4724575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94" y="0"/>
                  </a:moveTo>
                  <a:lnTo>
                    <a:pt x="1" y="259"/>
                  </a:lnTo>
                  <a:lnTo>
                    <a:pt x="259" y="342"/>
                  </a:lnTo>
                  <a:lnTo>
                    <a:pt x="259" y="259"/>
                  </a:lnTo>
                  <a:lnTo>
                    <a:pt x="259" y="124"/>
                  </a:lnTo>
                  <a:lnTo>
                    <a:pt x="218" y="83"/>
                  </a:lnTo>
                  <a:lnTo>
                    <a:pt x="176" y="42"/>
                  </a:lnTo>
                  <a:cubicBezTo>
                    <a:pt x="135" y="0"/>
                    <a:pt x="135" y="0"/>
                    <a:pt x="9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5084525" y="4659950"/>
              <a:ext cx="10875" cy="13775"/>
            </a:xfrm>
            <a:custGeom>
              <a:avLst/>
              <a:gdLst/>
              <a:ahLst/>
              <a:cxnLst/>
              <a:rect l="l" t="t" r="r" b="b"/>
              <a:pathLst>
                <a:path w="435" h="551" extrusionOk="0">
                  <a:moveTo>
                    <a:pt x="218" y="1"/>
                  </a:moveTo>
                  <a:lnTo>
                    <a:pt x="1" y="518"/>
                  </a:lnTo>
                  <a:cubicBezTo>
                    <a:pt x="38" y="540"/>
                    <a:pt x="77" y="551"/>
                    <a:pt x="116" y="551"/>
                  </a:cubicBezTo>
                  <a:cubicBezTo>
                    <a:pt x="217" y="551"/>
                    <a:pt x="312" y="480"/>
                    <a:pt x="342" y="383"/>
                  </a:cubicBezTo>
                  <a:cubicBezTo>
                    <a:pt x="435" y="259"/>
                    <a:pt x="342" y="83"/>
                    <a:pt x="2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5170600" y="4626600"/>
              <a:ext cx="11925" cy="9600"/>
            </a:xfrm>
            <a:custGeom>
              <a:avLst/>
              <a:gdLst/>
              <a:ahLst/>
              <a:cxnLst/>
              <a:rect l="l" t="t" r="r" b="b"/>
              <a:pathLst>
                <a:path w="477" h="384" extrusionOk="0">
                  <a:moveTo>
                    <a:pt x="52" y="1"/>
                  </a:moveTo>
                  <a:cubicBezTo>
                    <a:pt x="1" y="42"/>
                    <a:pt x="1" y="84"/>
                    <a:pt x="1" y="84"/>
                  </a:cubicBezTo>
                  <a:cubicBezTo>
                    <a:pt x="1" y="218"/>
                    <a:pt x="94" y="301"/>
                    <a:pt x="176" y="342"/>
                  </a:cubicBezTo>
                  <a:cubicBezTo>
                    <a:pt x="218" y="383"/>
                    <a:pt x="259" y="383"/>
                    <a:pt x="311" y="383"/>
                  </a:cubicBezTo>
                  <a:cubicBezTo>
                    <a:pt x="352" y="301"/>
                    <a:pt x="435" y="259"/>
                    <a:pt x="476" y="166"/>
                  </a:cubicBezTo>
                  <a:lnTo>
                    <a:pt x="5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5111425" y="4602825"/>
              <a:ext cx="8800" cy="6500"/>
            </a:xfrm>
            <a:custGeom>
              <a:avLst/>
              <a:gdLst/>
              <a:ahLst/>
              <a:cxnLst/>
              <a:rect l="l" t="t" r="r" b="b"/>
              <a:pathLst>
                <a:path w="352" h="260" extrusionOk="0">
                  <a:moveTo>
                    <a:pt x="93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17" y="218"/>
                    <a:pt x="258" y="218"/>
                    <a:pt x="300" y="176"/>
                  </a:cubicBezTo>
                  <a:cubicBezTo>
                    <a:pt x="300" y="176"/>
                    <a:pt x="352" y="135"/>
                    <a:pt x="352" y="83"/>
                  </a:cubicBezTo>
                  <a:lnTo>
                    <a:pt x="9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5057650" y="4731025"/>
              <a:ext cx="9600" cy="6500"/>
            </a:xfrm>
            <a:custGeom>
              <a:avLst/>
              <a:gdLst/>
              <a:ahLst/>
              <a:cxnLst/>
              <a:rect l="l" t="t" r="r" b="b"/>
              <a:pathLst>
                <a:path w="384" h="260" extrusionOk="0">
                  <a:moveTo>
                    <a:pt x="125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9" y="259"/>
                    <a:pt x="342" y="177"/>
                    <a:pt x="383" y="84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5201875" y="4183800"/>
              <a:ext cx="12950" cy="9900"/>
            </a:xfrm>
            <a:custGeom>
              <a:avLst/>
              <a:gdLst/>
              <a:ahLst/>
              <a:cxnLst/>
              <a:rect l="l" t="t" r="r" b="b"/>
              <a:pathLst>
                <a:path w="518" h="396" extrusionOk="0">
                  <a:moveTo>
                    <a:pt x="216" y="1"/>
                  </a:moveTo>
                  <a:cubicBezTo>
                    <a:pt x="135" y="1"/>
                    <a:pt x="61" y="49"/>
                    <a:pt x="1" y="137"/>
                  </a:cubicBezTo>
                  <a:lnTo>
                    <a:pt x="1" y="178"/>
                  </a:lnTo>
                  <a:lnTo>
                    <a:pt x="518" y="395"/>
                  </a:lnTo>
                  <a:lnTo>
                    <a:pt x="518" y="219"/>
                  </a:lnTo>
                  <a:cubicBezTo>
                    <a:pt x="518" y="137"/>
                    <a:pt x="435" y="44"/>
                    <a:pt x="352" y="44"/>
                  </a:cubicBezTo>
                  <a:cubicBezTo>
                    <a:pt x="305" y="15"/>
                    <a:pt x="26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5226700" y="4120250"/>
              <a:ext cx="11900" cy="13500"/>
            </a:xfrm>
            <a:custGeom>
              <a:avLst/>
              <a:gdLst/>
              <a:ahLst/>
              <a:cxnLst/>
              <a:rect l="l" t="t" r="r" b="b"/>
              <a:pathLst>
                <a:path w="476" h="540" extrusionOk="0">
                  <a:moveTo>
                    <a:pt x="300" y="1"/>
                  </a:moveTo>
                  <a:cubicBezTo>
                    <a:pt x="176" y="1"/>
                    <a:pt x="83" y="52"/>
                    <a:pt x="42" y="135"/>
                  </a:cubicBezTo>
                  <a:cubicBezTo>
                    <a:pt x="0" y="311"/>
                    <a:pt x="42" y="476"/>
                    <a:pt x="217" y="518"/>
                  </a:cubicBezTo>
                  <a:cubicBezTo>
                    <a:pt x="242" y="533"/>
                    <a:pt x="271" y="539"/>
                    <a:pt x="302" y="539"/>
                  </a:cubicBezTo>
                  <a:cubicBezTo>
                    <a:pt x="372" y="539"/>
                    <a:pt x="447" y="505"/>
                    <a:pt x="476" y="476"/>
                  </a:cubicBezTo>
                  <a:cubicBezTo>
                    <a:pt x="434" y="311"/>
                    <a:pt x="341" y="135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5181450" y="4138350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347" y="0"/>
                  </a:moveTo>
                  <a:cubicBezTo>
                    <a:pt x="217" y="0"/>
                    <a:pt x="119" y="76"/>
                    <a:pt x="42" y="187"/>
                  </a:cubicBezTo>
                  <a:cubicBezTo>
                    <a:pt x="1" y="311"/>
                    <a:pt x="42" y="486"/>
                    <a:pt x="218" y="528"/>
                  </a:cubicBezTo>
                  <a:cubicBezTo>
                    <a:pt x="253" y="554"/>
                    <a:pt x="292" y="566"/>
                    <a:pt x="332" y="566"/>
                  </a:cubicBezTo>
                  <a:cubicBezTo>
                    <a:pt x="431" y="566"/>
                    <a:pt x="530" y="493"/>
                    <a:pt x="559" y="404"/>
                  </a:cubicBezTo>
                  <a:cubicBezTo>
                    <a:pt x="601" y="269"/>
                    <a:pt x="559" y="104"/>
                    <a:pt x="435" y="11"/>
                  </a:cubicBezTo>
                  <a:cubicBezTo>
                    <a:pt x="404" y="4"/>
                    <a:pt x="375" y="0"/>
                    <a:pt x="34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5245050" y="4165500"/>
              <a:ext cx="10875" cy="13900"/>
            </a:xfrm>
            <a:custGeom>
              <a:avLst/>
              <a:gdLst/>
              <a:ahLst/>
              <a:cxnLst/>
              <a:rect l="l" t="t" r="r" b="b"/>
              <a:pathLst>
                <a:path w="435" h="556" extrusionOk="0">
                  <a:moveTo>
                    <a:pt x="259" y="0"/>
                  </a:moveTo>
                  <a:cubicBezTo>
                    <a:pt x="176" y="0"/>
                    <a:pt x="124" y="93"/>
                    <a:pt x="83" y="176"/>
                  </a:cubicBezTo>
                  <a:cubicBezTo>
                    <a:pt x="0" y="310"/>
                    <a:pt x="83" y="476"/>
                    <a:pt x="217" y="517"/>
                  </a:cubicBezTo>
                  <a:cubicBezTo>
                    <a:pt x="259" y="543"/>
                    <a:pt x="290" y="556"/>
                    <a:pt x="322" y="556"/>
                  </a:cubicBezTo>
                  <a:cubicBezTo>
                    <a:pt x="354" y="556"/>
                    <a:pt x="388" y="543"/>
                    <a:pt x="435" y="517"/>
                  </a:cubicBezTo>
                  <a:cubicBezTo>
                    <a:pt x="341" y="352"/>
                    <a:pt x="300" y="176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5207300" y="4075025"/>
              <a:ext cx="10900" cy="13525"/>
            </a:xfrm>
            <a:custGeom>
              <a:avLst/>
              <a:gdLst/>
              <a:ahLst/>
              <a:cxnLst/>
              <a:rect l="l" t="t" r="r" b="b"/>
              <a:pathLst>
                <a:path w="436" h="541" extrusionOk="0">
                  <a:moveTo>
                    <a:pt x="177" y="0"/>
                  </a:moveTo>
                  <a:cubicBezTo>
                    <a:pt x="135" y="52"/>
                    <a:pt x="83" y="93"/>
                    <a:pt x="83" y="135"/>
                  </a:cubicBezTo>
                  <a:cubicBezTo>
                    <a:pt x="1" y="311"/>
                    <a:pt x="83" y="435"/>
                    <a:pt x="218" y="517"/>
                  </a:cubicBezTo>
                  <a:cubicBezTo>
                    <a:pt x="245" y="535"/>
                    <a:pt x="274" y="540"/>
                    <a:pt x="302" y="540"/>
                  </a:cubicBezTo>
                  <a:cubicBezTo>
                    <a:pt x="357" y="540"/>
                    <a:pt x="407" y="517"/>
                    <a:pt x="435" y="517"/>
                  </a:cubicBezTo>
                  <a:cubicBezTo>
                    <a:pt x="394" y="352"/>
                    <a:pt x="259" y="176"/>
                    <a:pt x="17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5143725" y="4158000"/>
              <a:ext cx="7525" cy="8800"/>
            </a:xfrm>
            <a:custGeom>
              <a:avLst/>
              <a:gdLst/>
              <a:ahLst/>
              <a:cxnLst/>
              <a:rect l="l" t="t" r="r" b="b"/>
              <a:pathLst>
                <a:path w="301" h="352" extrusionOk="0">
                  <a:moveTo>
                    <a:pt x="135" y="0"/>
                  </a:moveTo>
                  <a:lnTo>
                    <a:pt x="0" y="259"/>
                  </a:lnTo>
                  <a:lnTo>
                    <a:pt x="259" y="352"/>
                  </a:lnTo>
                  <a:lnTo>
                    <a:pt x="259" y="300"/>
                  </a:lnTo>
                  <a:cubicBezTo>
                    <a:pt x="300" y="176"/>
                    <a:pt x="218" y="42"/>
                    <a:pt x="13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5167500" y="4093375"/>
              <a:ext cx="10875" cy="13975"/>
            </a:xfrm>
            <a:custGeom>
              <a:avLst/>
              <a:gdLst/>
              <a:ahLst/>
              <a:cxnLst/>
              <a:rect l="l" t="t" r="r" b="b"/>
              <a:pathLst>
                <a:path w="435" h="559" extrusionOk="0">
                  <a:moveTo>
                    <a:pt x="218" y="0"/>
                  </a:moveTo>
                  <a:lnTo>
                    <a:pt x="1" y="517"/>
                  </a:lnTo>
                  <a:lnTo>
                    <a:pt x="42" y="559"/>
                  </a:lnTo>
                  <a:cubicBezTo>
                    <a:pt x="176" y="559"/>
                    <a:pt x="300" y="517"/>
                    <a:pt x="383" y="393"/>
                  </a:cubicBezTo>
                  <a:cubicBezTo>
                    <a:pt x="435" y="259"/>
                    <a:pt x="383" y="135"/>
                    <a:pt x="259" y="42"/>
                  </a:cubicBezTo>
                  <a:cubicBezTo>
                    <a:pt x="259" y="42"/>
                    <a:pt x="218" y="42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5212725" y="4338925"/>
              <a:ext cx="9600" cy="6500"/>
            </a:xfrm>
            <a:custGeom>
              <a:avLst/>
              <a:gdLst/>
              <a:ahLst/>
              <a:cxnLst/>
              <a:rect l="l" t="t" r="r" b="b"/>
              <a:pathLst>
                <a:path w="384" h="260" extrusionOk="0">
                  <a:moveTo>
                    <a:pt x="218" y="1"/>
                  </a:moveTo>
                  <a:cubicBezTo>
                    <a:pt x="125" y="1"/>
                    <a:pt x="84" y="42"/>
                    <a:pt x="42" y="135"/>
                  </a:cubicBezTo>
                  <a:cubicBezTo>
                    <a:pt x="42" y="135"/>
                    <a:pt x="1" y="135"/>
                    <a:pt x="1" y="176"/>
                  </a:cubicBezTo>
                  <a:lnTo>
                    <a:pt x="259" y="259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5149150" y="4312675"/>
              <a:ext cx="13975" cy="9225"/>
            </a:xfrm>
            <a:custGeom>
              <a:avLst/>
              <a:gdLst/>
              <a:ahLst/>
              <a:cxnLst/>
              <a:rect l="l" t="t" r="r" b="b"/>
              <a:pathLst>
                <a:path w="559" h="369" extrusionOk="0">
                  <a:moveTo>
                    <a:pt x="243" y="1"/>
                  </a:moveTo>
                  <a:cubicBezTo>
                    <a:pt x="151" y="1"/>
                    <a:pt x="61" y="41"/>
                    <a:pt x="1" y="110"/>
                  </a:cubicBezTo>
                  <a:lnTo>
                    <a:pt x="1" y="151"/>
                  </a:lnTo>
                  <a:lnTo>
                    <a:pt x="517" y="368"/>
                  </a:lnTo>
                  <a:cubicBezTo>
                    <a:pt x="559" y="234"/>
                    <a:pt x="476" y="58"/>
                    <a:pt x="342" y="17"/>
                  </a:cubicBezTo>
                  <a:cubicBezTo>
                    <a:pt x="309" y="6"/>
                    <a:pt x="276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5237550" y="4274300"/>
              <a:ext cx="10625" cy="14000"/>
            </a:xfrm>
            <a:custGeom>
              <a:avLst/>
              <a:gdLst/>
              <a:ahLst/>
              <a:cxnLst/>
              <a:rect l="l" t="t" r="r" b="b"/>
              <a:pathLst>
                <a:path w="425" h="560" extrusionOk="0">
                  <a:moveTo>
                    <a:pt x="259" y="1"/>
                  </a:moveTo>
                  <a:cubicBezTo>
                    <a:pt x="218" y="42"/>
                    <a:pt x="125" y="94"/>
                    <a:pt x="83" y="135"/>
                  </a:cubicBezTo>
                  <a:lnTo>
                    <a:pt x="83" y="177"/>
                  </a:lnTo>
                  <a:cubicBezTo>
                    <a:pt x="0" y="352"/>
                    <a:pt x="83" y="476"/>
                    <a:pt x="218" y="559"/>
                  </a:cubicBezTo>
                  <a:lnTo>
                    <a:pt x="424" y="42"/>
                  </a:lnTo>
                  <a:cubicBezTo>
                    <a:pt x="383" y="1"/>
                    <a:pt x="342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5173975" y="4248100"/>
              <a:ext cx="15000" cy="13700"/>
            </a:xfrm>
            <a:custGeom>
              <a:avLst/>
              <a:gdLst/>
              <a:ahLst/>
              <a:cxnLst/>
              <a:rect l="l" t="t" r="r" b="b"/>
              <a:pathLst>
                <a:path w="600" h="548" extrusionOk="0">
                  <a:moveTo>
                    <a:pt x="318" y="0"/>
                  </a:moveTo>
                  <a:cubicBezTo>
                    <a:pt x="199" y="0"/>
                    <a:pt x="105" y="56"/>
                    <a:pt x="41" y="191"/>
                  </a:cubicBezTo>
                  <a:cubicBezTo>
                    <a:pt x="0" y="315"/>
                    <a:pt x="41" y="490"/>
                    <a:pt x="217" y="532"/>
                  </a:cubicBezTo>
                  <a:cubicBezTo>
                    <a:pt x="248" y="542"/>
                    <a:pt x="282" y="547"/>
                    <a:pt x="317" y="547"/>
                  </a:cubicBezTo>
                  <a:cubicBezTo>
                    <a:pt x="421" y="547"/>
                    <a:pt x="527" y="501"/>
                    <a:pt x="558" y="408"/>
                  </a:cubicBezTo>
                  <a:cubicBezTo>
                    <a:pt x="600" y="232"/>
                    <a:pt x="558" y="108"/>
                    <a:pt x="434" y="15"/>
                  </a:cubicBezTo>
                  <a:cubicBezTo>
                    <a:pt x="393" y="5"/>
                    <a:pt x="355" y="0"/>
                    <a:pt x="3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5128725" y="4267025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292" y="0"/>
                  </a:moveTo>
                  <a:cubicBezTo>
                    <a:pt x="172" y="0"/>
                    <a:pt x="72" y="70"/>
                    <a:pt x="42" y="168"/>
                  </a:cubicBezTo>
                  <a:cubicBezTo>
                    <a:pt x="1" y="333"/>
                    <a:pt x="42" y="468"/>
                    <a:pt x="218" y="550"/>
                  </a:cubicBezTo>
                  <a:cubicBezTo>
                    <a:pt x="240" y="558"/>
                    <a:pt x="263" y="561"/>
                    <a:pt x="288" y="561"/>
                  </a:cubicBezTo>
                  <a:cubicBezTo>
                    <a:pt x="400" y="561"/>
                    <a:pt x="525" y="487"/>
                    <a:pt x="559" y="385"/>
                  </a:cubicBezTo>
                  <a:cubicBezTo>
                    <a:pt x="600" y="250"/>
                    <a:pt x="559" y="75"/>
                    <a:pt x="435" y="33"/>
                  </a:cubicBezTo>
                  <a:cubicBezTo>
                    <a:pt x="386" y="10"/>
                    <a:pt x="338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5192325" y="4293325"/>
              <a:ext cx="16050" cy="14250"/>
            </a:xfrm>
            <a:custGeom>
              <a:avLst/>
              <a:gdLst/>
              <a:ahLst/>
              <a:cxnLst/>
              <a:rect l="l" t="t" r="r" b="b"/>
              <a:pathLst>
                <a:path w="642" h="570" extrusionOk="0">
                  <a:moveTo>
                    <a:pt x="331" y="0"/>
                  </a:moveTo>
                  <a:cubicBezTo>
                    <a:pt x="225" y="0"/>
                    <a:pt x="115" y="56"/>
                    <a:pt x="83" y="191"/>
                  </a:cubicBezTo>
                  <a:cubicBezTo>
                    <a:pt x="0" y="315"/>
                    <a:pt x="83" y="491"/>
                    <a:pt x="217" y="532"/>
                  </a:cubicBezTo>
                  <a:cubicBezTo>
                    <a:pt x="252" y="559"/>
                    <a:pt x="292" y="570"/>
                    <a:pt x="332" y="570"/>
                  </a:cubicBezTo>
                  <a:cubicBezTo>
                    <a:pt x="433" y="570"/>
                    <a:pt x="541" y="497"/>
                    <a:pt x="600" y="408"/>
                  </a:cubicBezTo>
                  <a:cubicBezTo>
                    <a:pt x="641" y="232"/>
                    <a:pt x="558" y="108"/>
                    <a:pt x="424" y="15"/>
                  </a:cubicBezTo>
                  <a:cubicBezTo>
                    <a:pt x="395" y="6"/>
                    <a:pt x="363" y="0"/>
                    <a:pt x="33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5154575" y="4202850"/>
              <a:ext cx="16050" cy="13725"/>
            </a:xfrm>
            <a:custGeom>
              <a:avLst/>
              <a:gdLst/>
              <a:ahLst/>
              <a:cxnLst/>
              <a:rect l="l" t="t" r="r" b="b"/>
              <a:pathLst>
                <a:path w="642" h="549" extrusionOk="0">
                  <a:moveTo>
                    <a:pt x="336" y="1"/>
                  </a:moveTo>
                  <a:cubicBezTo>
                    <a:pt x="226" y="1"/>
                    <a:pt x="115" y="57"/>
                    <a:pt x="83" y="191"/>
                  </a:cubicBezTo>
                  <a:cubicBezTo>
                    <a:pt x="1" y="315"/>
                    <a:pt x="83" y="491"/>
                    <a:pt x="218" y="533"/>
                  </a:cubicBezTo>
                  <a:cubicBezTo>
                    <a:pt x="249" y="543"/>
                    <a:pt x="283" y="548"/>
                    <a:pt x="318" y="548"/>
                  </a:cubicBezTo>
                  <a:cubicBezTo>
                    <a:pt x="424" y="548"/>
                    <a:pt x="538" y="502"/>
                    <a:pt x="600" y="408"/>
                  </a:cubicBezTo>
                  <a:cubicBezTo>
                    <a:pt x="642" y="233"/>
                    <a:pt x="559" y="57"/>
                    <a:pt x="435" y="16"/>
                  </a:cubicBezTo>
                  <a:cubicBezTo>
                    <a:pt x="404" y="6"/>
                    <a:pt x="370" y="1"/>
                    <a:pt x="33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5219200" y="422927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299" y="1"/>
                  </a:moveTo>
                  <a:cubicBezTo>
                    <a:pt x="189" y="1"/>
                    <a:pt x="102" y="71"/>
                    <a:pt x="42" y="168"/>
                  </a:cubicBezTo>
                  <a:cubicBezTo>
                    <a:pt x="0" y="292"/>
                    <a:pt x="42" y="468"/>
                    <a:pt x="217" y="551"/>
                  </a:cubicBezTo>
                  <a:cubicBezTo>
                    <a:pt x="241" y="561"/>
                    <a:pt x="267" y="565"/>
                    <a:pt x="294" y="565"/>
                  </a:cubicBezTo>
                  <a:cubicBezTo>
                    <a:pt x="404" y="565"/>
                    <a:pt x="525" y="485"/>
                    <a:pt x="559" y="385"/>
                  </a:cubicBezTo>
                  <a:cubicBezTo>
                    <a:pt x="641" y="251"/>
                    <a:pt x="559" y="86"/>
                    <a:pt x="435" y="34"/>
                  </a:cubicBezTo>
                  <a:cubicBezTo>
                    <a:pt x="386" y="11"/>
                    <a:pt x="341" y="1"/>
                    <a:pt x="29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5091000" y="4286200"/>
              <a:ext cx="7525" cy="9850"/>
            </a:xfrm>
            <a:custGeom>
              <a:avLst/>
              <a:gdLst/>
              <a:ahLst/>
              <a:cxnLst/>
              <a:rect l="l" t="t" r="r" b="b"/>
              <a:pathLst>
                <a:path w="301" h="394" extrusionOk="0">
                  <a:moveTo>
                    <a:pt x="83" y="0"/>
                  </a:moveTo>
                  <a:lnTo>
                    <a:pt x="0" y="259"/>
                  </a:lnTo>
                  <a:lnTo>
                    <a:pt x="259" y="393"/>
                  </a:lnTo>
                  <a:lnTo>
                    <a:pt x="259" y="300"/>
                  </a:lnTo>
                  <a:cubicBezTo>
                    <a:pt x="300" y="176"/>
                    <a:pt x="217" y="42"/>
                    <a:pt x="8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5114775" y="4222625"/>
              <a:ext cx="10625" cy="13200"/>
            </a:xfrm>
            <a:custGeom>
              <a:avLst/>
              <a:gdLst/>
              <a:ahLst/>
              <a:cxnLst/>
              <a:rect l="l" t="t" r="r" b="b"/>
              <a:pathLst>
                <a:path w="425" h="528" extrusionOk="0">
                  <a:moveTo>
                    <a:pt x="218" y="0"/>
                  </a:moveTo>
                  <a:lnTo>
                    <a:pt x="0" y="517"/>
                  </a:lnTo>
                  <a:cubicBezTo>
                    <a:pt x="22" y="524"/>
                    <a:pt x="46" y="528"/>
                    <a:pt x="70" y="528"/>
                  </a:cubicBezTo>
                  <a:cubicBezTo>
                    <a:pt x="183" y="528"/>
                    <a:pt x="308" y="454"/>
                    <a:pt x="342" y="352"/>
                  </a:cubicBezTo>
                  <a:cubicBezTo>
                    <a:pt x="424" y="217"/>
                    <a:pt x="342" y="41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5265475" y="4218475"/>
              <a:ext cx="25" cy="1050"/>
            </a:xfrm>
            <a:custGeom>
              <a:avLst/>
              <a:gdLst/>
              <a:ahLst/>
              <a:cxnLst/>
              <a:rect l="l" t="t" r="r" b="b"/>
              <a:pathLst>
                <a:path w="1" h="42" extrusionOk="0">
                  <a:moveTo>
                    <a:pt x="0" y="42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5200850" y="4188225"/>
              <a:ext cx="13975" cy="9600"/>
            </a:xfrm>
            <a:custGeom>
              <a:avLst/>
              <a:gdLst/>
              <a:ahLst/>
              <a:cxnLst/>
              <a:rect l="l" t="t" r="r" b="b"/>
              <a:pathLst>
                <a:path w="559" h="384" extrusionOk="0">
                  <a:moveTo>
                    <a:pt x="42" y="1"/>
                  </a:moveTo>
                  <a:cubicBezTo>
                    <a:pt x="0" y="42"/>
                    <a:pt x="0" y="84"/>
                    <a:pt x="0" y="125"/>
                  </a:cubicBezTo>
                  <a:cubicBezTo>
                    <a:pt x="0" y="125"/>
                    <a:pt x="0" y="177"/>
                    <a:pt x="42" y="218"/>
                  </a:cubicBezTo>
                  <a:lnTo>
                    <a:pt x="42" y="259"/>
                  </a:lnTo>
                  <a:cubicBezTo>
                    <a:pt x="83" y="301"/>
                    <a:pt x="135" y="342"/>
                    <a:pt x="176" y="342"/>
                  </a:cubicBezTo>
                  <a:cubicBezTo>
                    <a:pt x="217" y="383"/>
                    <a:pt x="300" y="383"/>
                    <a:pt x="341" y="383"/>
                  </a:cubicBezTo>
                  <a:cubicBezTo>
                    <a:pt x="341" y="383"/>
                    <a:pt x="393" y="383"/>
                    <a:pt x="393" y="342"/>
                  </a:cubicBezTo>
                  <a:cubicBezTo>
                    <a:pt x="435" y="342"/>
                    <a:pt x="476" y="342"/>
                    <a:pt x="476" y="301"/>
                  </a:cubicBezTo>
                  <a:cubicBezTo>
                    <a:pt x="517" y="301"/>
                    <a:pt x="517" y="259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141650" y="4164450"/>
              <a:ext cx="8550" cy="6750"/>
            </a:xfrm>
            <a:custGeom>
              <a:avLst/>
              <a:gdLst/>
              <a:ahLst/>
              <a:cxnLst/>
              <a:rect l="l" t="t" r="r" b="b"/>
              <a:pathLst>
                <a:path w="342" h="270" extrusionOk="0">
                  <a:moveTo>
                    <a:pt x="83" y="1"/>
                  </a:moveTo>
                  <a:lnTo>
                    <a:pt x="1" y="259"/>
                  </a:lnTo>
                  <a:lnTo>
                    <a:pt x="42" y="259"/>
                  </a:lnTo>
                  <a:cubicBezTo>
                    <a:pt x="66" y="267"/>
                    <a:pt x="89" y="270"/>
                    <a:pt x="112" y="270"/>
                  </a:cubicBezTo>
                  <a:cubicBezTo>
                    <a:pt x="218" y="270"/>
                    <a:pt x="308" y="196"/>
                    <a:pt x="342" y="94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5160000" y="4467400"/>
              <a:ext cx="9600" cy="7250"/>
            </a:xfrm>
            <a:custGeom>
              <a:avLst/>
              <a:gdLst/>
              <a:ahLst/>
              <a:cxnLst/>
              <a:rect l="l" t="t" r="r" b="b"/>
              <a:pathLst>
                <a:path w="384" h="290" extrusionOk="0">
                  <a:moveTo>
                    <a:pt x="263" y="0"/>
                  </a:moveTo>
                  <a:cubicBezTo>
                    <a:pt x="226" y="0"/>
                    <a:pt x="192" y="10"/>
                    <a:pt x="166" y="31"/>
                  </a:cubicBezTo>
                  <a:cubicBezTo>
                    <a:pt x="83" y="31"/>
                    <a:pt x="42" y="72"/>
                    <a:pt x="42" y="124"/>
                  </a:cubicBezTo>
                  <a:lnTo>
                    <a:pt x="1" y="165"/>
                  </a:lnTo>
                  <a:lnTo>
                    <a:pt x="259" y="290"/>
                  </a:lnTo>
                  <a:lnTo>
                    <a:pt x="383" y="31"/>
                  </a:lnTo>
                  <a:cubicBezTo>
                    <a:pt x="342" y="10"/>
                    <a:pt x="301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5096425" y="4440925"/>
              <a:ext cx="13975" cy="8900"/>
            </a:xfrm>
            <a:custGeom>
              <a:avLst/>
              <a:gdLst/>
              <a:ahLst/>
              <a:cxnLst/>
              <a:rect l="l" t="t" r="r" b="b"/>
              <a:pathLst>
                <a:path w="559" h="356" extrusionOk="0">
                  <a:moveTo>
                    <a:pt x="249" y="0"/>
                  </a:moveTo>
                  <a:cubicBezTo>
                    <a:pt x="143" y="0"/>
                    <a:pt x="32" y="56"/>
                    <a:pt x="0" y="191"/>
                  </a:cubicBezTo>
                  <a:lnTo>
                    <a:pt x="476" y="356"/>
                  </a:lnTo>
                  <a:cubicBezTo>
                    <a:pt x="559" y="232"/>
                    <a:pt x="476" y="56"/>
                    <a:pt x="342" y="15"/>
                  </a:cubicBezTo>
                  <a:cubicBezTo>
                    <a:pt x="313" y="5"/>
                    <a:pt x="281" y="0"/>
                    <a:pt x="24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5185850" y="4402775"/>
              <a:ext cx="9600" cy="13725"/>
            </a:xfrm>
            <a:custGeom>
              <a:avLst/>
              <a:gdLst/>
              <a:ahLst/>
              <a:cxnLst/>
              <a:rect l="l" t="t" r="r" b="b"/>
              <a:pathLst>
                <a:path w="384" h="549" extrusionOk="0">
                  <a:moveTo>
                    <a:pt x="316" y="0"/>
                  </a:moveTo>
                  <a:cubicBezTo>
                    <a:pt x="290" y="0"/>
                    <a:pt x="259" y="11"/>
                    <a:pt x="218" y="31"/>
                  </a:cubicBezTo>
                  <a:cubicBezTo>
                    <a:pt x="166" y="31"/>
                    <a:pt x="125" y="31"/>
                    <a:pt x="83" y="73"/>
                  </a:cubicBezTo>
                  <a:cubicBezTo>
                    <a:pt x="83" y="124"/>
                    <a:pt x="42" y="166"/>
                    <a:pt x="42" y="166"/>
                  </a:cubicBezTo>
                  <a:cubicBezTo>
                    <a:pt x="1" y="248"/>
                    <a:pt x="1" y="331"/>
                    <a:pt x="42" y="383"/>
                  </a:cubicBezTo>
                  <a:cubicBezTo>
                    <a:pt x="42" y="466"/>
                    <a:pt x="83" y="507"/>
                    <a:pt x="125" y="507"/>
                  </a:cubicBezTo>
                  <a:lnTo>
                    <a:pt x="166" y="548"/>
                  </a:lnTo>
                  <a:lnTo>
                    <a:pt x="383" y="31"/>
                  </a:lnTo>
                  <a:cubicBezTo>
                    <a:pt x="363" y="11"/>
                    <a:pt x="342" y="0"/>
                    <a:pt x="31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5121225" y="4376400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314" y="0"/>
                  </a:moveTo>
                  <a:cubicBezTo>
                    <a:pt x="202" y="0"/>
                    <a:pt x="76" y="76"/>
                    <a:pt x="42" y="187"/>
                  </a:cubicBezTo>
                  <a:cubicBezTo>
                    <a:pt x="1" y="311"/>
                    <a:pt x="42" y="487"/>
                    <a:pt x="218" y="528"/>
                  </a:cubicBezTo>
                  <a:cubicBezTo>
                    <a:pt x="253" y="551"/>
                    <a:pt x="291" y="561"/>
                    <a:pt x="330" y="561"/>
                  </a:cubicBezTo>
                  <a:cubicBezTo>
                    <a:pt x="430" y="561"/>
                    <a:pt x="529" y="493"/>
                    <a:pt x="559" y="404"/>
                  </a:cubicBezTo>
                  <a:cubicBezTo>
                    <a:pt x="601" y="270"/>
                    <a:pt x="559" y="94"/>
                    <a:pt x="383" y="11"/>
                  </a:cubicBezTo>
                  <a:cubicBezTo>
                    <a:pt x="362" y="4"/>
                    <a:pt x="338" y="0"/>
                    <a:pt x="31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5076000" y="4395675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285" y="0"/>
                  </a:moveTo>
                  <a:cubicBezTo>
                    <a:pt x="181" y="0"/>
                    <a:pt x="73" y="49"/>
                    <a:pt x="42" y="150"/>
                  </a:cubicBezTo>
                  <a:cubicBezTo>
                    <a:pt x="1" y="315"/>
                    <a:pt x="42" y="491"/>
                    <a:pt x="218" y="532"/>
                  </a:cubicBezTo>
                  <a:cubicBezTo>
                    <a:pt x="247" y="542"/>
                    <a:pt x="278" y="547"/>
                    <a:pt x="310" y="547"/>
                  </a:cubicBezTo>
                  <a:cubicBezTo>
                    <a:pt x="416" y="547"/>
                    <a:pt x="527" y="491"/>
                    <a:pt x="559" y="357"/>
                  </a:cubicBezTo>
                  <a:cubicBezTo>
                    <a:pt x="600" y="233"/>
                    <a:pt x="559" y="57"/>
                    <a:pt x="383" y="15"/>
                  </a:cubicBezTo>
                  <a:cubicBezTo>
                    <a:pt x="353" y="5"/>
                    <a:pt x="319" y="0"/>
                    <a:pt x="28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5139575" y="442162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56" y="1"/>
                  </a:moveTo>
                  <a:cubicBezTo>
                    <a:pt x="243" y="1"/>
                    <a:pt x="118" y="76"/>
                    <a:pt x="84" y="187"/>
                  </a:cubicBezTo>
                  <a:cubicBezTo>
                    <a:pt x="1" y="311"/>
                    <a:pt x="84" y="487"/>
                    <a:pt x="208" y="528"/>
                  </a:cubicBezTo>
                  <a:cubicBezTo>
                    <a:pt x="245" y="551"/>
                    <a:pt x="286" y="562"/>
                    <a:pt x="327" y="562"/>
                  </a:cubicBezTo>
                  <a:cubicBezTo>
                    <a:pt x="433" y="562"/>
                    <a:pt x="541" y="494"/>
                    <a:pt x="601" y="404"/>
                  </a:cubicBezTo>
                  <a:cubicBezTo>
                    <a:pt x="642" y="270"/>
                    <a:pt x="559" y="94"/>
                    <a:pt x="425" y="11"/>
                  </a:cubicBezTo>
                  <a:cubicBezTo>
                    <a:pt x="403" y="4"/>
                    <a:pt x="380" y="1"/>
                    <a:pt x="35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5101850" y="4331175"/>
              <a:ext cx="16050" cy="14025"/>
            </a:xfrm>
            <a:custGeom>
              <a:avLst/>
              <a:gdLst/>
              <a:ahLst/>
              <a:cxnLst/>
              <a:rect l="l" t="t" r="r" b="b"/>
              <a:pathLst>
                <a:path w="642" h="561" extrusionOk="0">
                  <a:moveTo>
                    <a:pt x="355" y="0"/>
                  </a:moveTo>
                  <a:cubicBezTo>
                    <a:pt x="243" y="0"/>
                    <a:pt x="117" y="76"/>
                    <a:pt x="83" y="186"/>
                  </a:cubicBezTo>
                  <a:cubicBezTo>
                    <a:pt x="0" y="311"/>
                    <a:pt x="83" y="486"/>
                    <a:pt x="218" y="528"/>
                  </a:cubicBezTo>
                  <a:cubicBezTo>
                    <a:pt x="252" y="551"/>
                    <a:pt x="291" y="561"/>
                    <a:pt x="330" y="561"/>
                  </a:cubicBezTo>
                  <a:cubicBezTo>
                    <a:pt x="429" y="561"/>
                    <a:pt x="529" y="493"/>
                    <a:pt x="559" y="404"/>
                  </a:cubicBezTo>
                  <a:cubicBezTo>
                    <a:pt x="641" y="228"/>
                    <a:pt x="559" y="93"/>
                    <a:pt x="424" y="11"/>
                  </a:cubicBezTo>
                  <a:cubicBezTo>
                    <a:pt x="403" y="3"/>
                    <a:pt x="379" y="0"/>
                    <a:pt x="35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5166475" y="4357925"/>
              <a:ext cx="15000" cy="13700"/>
            </a:xfrm>
            <a:custGeom>
              <a:avLst/>
              <a:gdLst/>
              <a:ahLst/>
              <a:cxnLst/>
              <a:rect l="l" t="t" r="r" b="b"/>
              <a:pathLst>
                <a:path w="600" h="548" extrusionOk="0">
                  <a:moveTo>
                    <a:pt x="308" y="1"/>
                  </a:moveTo>
                  <a:cubicBezTo>
                    <a:pt x="196" y="1"/>
                    <a:pt x="104" y="49"/>
                    <a:pt x="42" y="150"/>
                  </a:cubicBezTo>
                  <a:cubicBezTo>
                    <a:pt x="0" y="316"/>
                    <a:pt x="42" y="450"/>
                    <a:pt x="217" y="533"/>
                  </a:cubicBezTo>
                  <a:cubicBezTo>
                    <a:pt x="247" y="543"/>
                    <a:pt x="279" y="548"/>
                    <a:pt x="311" y="548"/>
                  </a:cubicBezTo>
                  <a:cubicBezTo>
                    <a:pt x="417" y="548"/>
                    <a:pt x="527" y="494"/>
                    <a:pt x="559" y="368"/>
                  </a:cubicBezTo>
                  <a:cubicBezTo>
                    <a:pt x="600" y="233"/>
                    <a:pt x="559" y="57"/>
                    <a:pt x="424" y="16"/>
                  </a:cubicBezTo>
                  <a:cubicBezTo>
                    <a:pt x="383" y="6"/>
                    <a:pt x="345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5038275" y="4414400"/>
              <a:ext cx="7500" cy="9600"/>
            </a:xfrm>
            <a:custGeom>
              <a:avLst/>
              <a:gdLst/>
              <a:ahLst/>
              <a:cxnLst/>
              <a:rect l="l" t="t" r="r" b="b"/>
              <a:pathLst>
                <a:path w="300" h="384" extrusionOk="0">
                  <a:moveTo>
                    <a:pt x="83" y="1"/>
                  </a:moveTo>
                  <a:lnTo>
                    <a:pt x="0" y="259"/>
                  </a:lnTo>
                  <a:lnTo>
                    <a:pt x="259" y="383"/>
                  </a:lnTo>
                  <a:lnTo>
                    <a:pt x="259" y="342"/>
                  </a:lnTo>
                  <a:cubicBezTo>
                    <a:pt x="300" y="218"/>
                    <a:pt x="259" y="125"/>
                    <a:pt x="124" y="42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5062050" y="4350825"/>
              <a:ext cx="10625" cy="13300"/>
            </a:xfrm>
            <a:custGeom>
              <a:avLst/>
              <a:gdLst/>
              <a:ahLst/>
              <a:cxnLst/>
              <a:rect l="l" t="t" r="r" b="b"/>
              <a:pathLst>
                <a:path w="425" h="532" extrusionOk="0">
                  <a:moveTo>
                    <a:pt x="207" y="0"/>
                  </a:moveTo>
                  <a:lnTo>
                    <a:pt x="0" y="517"/>
                  </a:lnTo>
                  <a:cubicBezTo>
                    <a:pt x="29" y="527"/>
                    <a:pt x="61" y="532"/>
                    <a:pt x="93" y="532"/>
                  </a:cubicBezTo>
                  <a:cubicBezTo>
                    <a:pt x="199" y="532"/>
                    <a:pt x="310" y="476"/>
                    <a:pt x="341" y="341"/>
                  </a:cubicBezTo>
                  <a:cubicBezTo>
                    <a:pt x="424" y="217"/>
                    <a:pt x="341" y="42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5212725" y="4343325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1" y="0"/>
                  </a:moveTo>
                  <a:lnTo>
                    <a:pt x="1" y="83"/>
                  </a:lnTo>
                  <a:lnTo>
                    <a:pt x="1" y="217"/>
                  </a:lnTo>
                  <a:cubicBezTo>
                    <a:pt x="42" y="259"/>
                    <a:pt x="84" y="342"/>
                    <a:pt x="177" y="342"/>
                  </a:cubicBezTo>
                  <a:lnTo>
                    <a:pt x="259" y="8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5147075" y="4316450"/>
              <a:ext cx="15025" cy="9975"/>
            </a:xfrm>
            <a:custGeom>
              <a:avLst/>
              <a:gdLst/>
              <a:ahLst/>
              <a:cxnLst/>
              <a:rect l="l" t="t" r="r" b="b"/>
              <a:pathLst>
                <a:path w="601" h="399" extrusionOk="0">
                  <a:moveTo>
                    <a:pt x="84" y="0"/>
                  </a:moveTo>
                  <a:lnTo>
                    <a:pt x="84" y="0"/>
                  </a:lnTo>
                  <a:cubicBezTo>
                    <a:pt x="1" y="124"/>
                    <a:pt x="42" y="259"/>
                    <a:pt x="166" y="341"/>
                  </a:cubicBezTo>
                  <a:lnTo>
                    <a:pt x="218" y="383"/>
                  </a:lnTo>
                  <a:cubicBezTo>
                    <a:pt x="251" y="394"/>
                    <a:pt x="281" y="399"/>
                    <a:pt x="310" y="399"/>
                  </a:cubicBezTo>
                  <a:cubicBezTo>
                    <a:pt x="387" y="399"/>
                    <a:pt x="450" y="360"/>
                    <a:pt x="518" y="300"/>
                  </a:cubicBezTo>
                  <a:cubicBezTo>
                    <a:pt x="559" y="300"/>
                    <a:pt x="559" y="259"/>
                    <a:pt x="600" y="217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5088925" y="429265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83" y="1"/>
                  </a:moveTo>
                  <a:lnTo>
                    <a:pt x="1" y="259"/>
                  </a:lnTo>
                  <a:lnTo>
                    <a:pt x="42" y="301"/>
                  </a:lnTo>
                  <a:cubicBezTo>
                    <a:pt x="166" y="301"/>
                    <a:pt x="300" y="259"/>
                    <a:pt x="342" y="135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5107275" y="4595325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259" y="1"/>
                  </a:moveTo>
                  <a:cubicBezTo>
                    <a:pt x="166" y="1"/>
                    <a:pt x="83" y="42"/>
                    <a:pt x="42" y="125"/>
                  </a:cubicBezTo>
                  <a:cubicBezTo>
                    <a:pt x="1" y="125"/>
                    <a:pt x="1" y="177"/>
                    <a:pt x="1" y="177"/>
                  </a:cubicBezTo>
                  <a:lnTo>
                    <a:pt x="259" y="301"/>
                  </a:lnTo>
                  <a:lnTo>
                    <a:pt x="342" y="42"/>
                  </a:lnTo>
                  <a:cubicBezTo>
                    <a:pt x="342" y="1"/>
                    <a:pt x="300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5042650" y="4569125"/>
              <a:ext cx="14000" cy="9950"/>
            </a:xfrm>
            <a:custGeom>
              <a:avLst/>
              <a:gdLst/>
              <a:ahLst/>
              <a:cxnLst/>
              <a:rect l="l" t="t" r="r" b="b"/>
              <a:pathLst>
                <a:path w="560" h="398" extrusionOk="0">
                  <a:moveTo>
                    <a:pt x="290" y="0"/>
                  </a:moveTo>
                  <a:cubicBezTo>
                    <a:pt x="182" y="0"/>
                    <a:pt x="64" y="56"/>
                    <a:pt x="1" y="191"/>
                  </a:cubicBezTo>
                  <a:lnTo>
                    <a:pt x="518" y="398"/>
                  </a:lnTo>
                  <a:cubicBezTo>
                    <a:pt x="559" y="356"/>
                    <a:pt x="559" y="315"/>
                    <a:pt x="559" y="273"/>
                  </a:cubicBezTo>
                  <a:cubicBezTo>
                    <a:pt x="559" y="191"/>
                    <a:pt x="466" y="56"/>
                    <a:pt x="383" y="15"/>
                  </a:cubicBezTo>
                  <a:cubicBezTo>
                    <a:pt x="354" y="5"/>
                    <a:pt x="323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5131825" y="4531750"/>
              <a:ext cx="10900" cy="12950"/>
            </a:xfrm>
            <a:custGeom>
              <a:avLst/>
              <a:gdLst/>
              <a:ahLst/>
              <a:cxnLst/>
              <a:rect l="l" t="t" r="r" b="b"/>
              <a:pathLst>
                <a:path w="436" h="518" extrusionOk="0">
                  <a:moveTo>
                    <a:pt x="352" y="0"/>
                  </a:moveTo>
                  <a:cubicBezTo>
                    <a:pt x="218" y="0"/>
                    <a:pt x="135" y="42"/>
                    <a:pt x="94" y="176"/>
                  </a:cubicBezTo>
                  <a:cubicBezTo>
                    <a:pt x="1" y="300"/>
                    <a:pt x="52" y="435"/>
                    <a:pt x="177" y="476"/>
                  </a:cubicBezTo>
                  <a:cubicBezTo>
                    <a:pt x="177" y="517"/>
                    <a:pt x="218" y="517"/>
                    <a:pt x="218" y="517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5068500" y="4505075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273" y="0"/>
                  </a:moveTo>
                  <a:cubicBezTo>
                    <a:pt x="172" y="0"/>
                    <a:pt x="72" y="71"/>
                    <a:pt x="42" y="168"/>
                  </a:cubicBezTo>
                  <a:cubicBezTo>
                    <a:pt x="1" y="292"/>
                    <a:pt x="42" y="468"/>
                    <a:pt x="166" y="551"/>
                  </a:cubicBezTo>
                  <a:cubicBezTo>
                    <a:pt x="197" y="558"/>
                    <a:pt x="228" y="561"/>
                    <a:pt x="258" y="561"/>
                  </a:cubicBezTo>
                  <a:cubicBezTo>
                    <a:pt x="400" y="561"/>
                    <a:pt x="525" y="486"/>
                    <a:pt x="559" y="375"/>
                  </a:cubicBezTo>
                  <a:cubicBezTo>
                    <a:pt x="600" y="251"/>
                    <a:pt x="559" y="75"/>
                    <a:pt x="383" y="34"/>
                  </a:cubicBezTo>
                  <a:cubicBezTo>
                    <a:pt x="349" y="11"/>
                    <a:pt x="311" y="0"/>
                    <a:pt x="27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5023275" y="4523875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290" y="1"/>
                  </a:moveTo>
                  <a:cubicBezTo>
                    <a:pt x="184" y="1"/>
                    <a:pt x="73" y="57"/>
                    <a:pt x="42" y="191"/>
                  </a:cubicBezTo>
                  <a:cubicBezTo>
                    <a:pt x="0" y="315"/>
                    <a:pt x="42" y="491"/>
                    <a:pt x="166" y="533"/>
                  </a:cubicBezTo>
                  <a:cubicBezTo>
                    <a:pt x="209" y="543"/>
                    <a:pt x="249" y="548"/>
                    <a:pt x="287" y="548"/>
                  </a:cubicBezTo>
                  <a:cubicBezTo>
                    <a:pt x="401" y="548"/>
                    <a:pt x="489" y="499"/>
                    <a:pt x="559" y="398"/>
                  </a:cubicBezTo>
                  <a:cubicBezTo>
                    <a:pt x="600" y="233"/>
                    <a:pt x="559" y="98"/>
                    <a:pt x="383" y="16"/>
                  </a:cubicBezTo>
                  <a:cubicBezTo>
                    <a:pt x="354" y="6"/>
                    <a:pt x="322" y="1"/>
                    <a:pt x="29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086600" y="4550300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24" y="1"/>
                  </a:moveTo>
                  <a:cubicBezTo>
                    <a:pt x="224" y="1"/>
                    <a:pt x="123" y="71"/>
                    <a:pt x="94" y="168"/>
                  </a:cubicBezTo>
                  <a:cubicBezTo>
                    <a:pt x="0" y="334"/>
                    <a:pt x="94" y="468"/>
                    <a:pt x="218" y="551"/>
                  </a:cubicBezTo>
                  <a:cubicBezTo>
                    <a:pt x="241" y="558"/>
                    <a:pt x="266" y="562"/>
                    <a:pt x="290" y="562"/>
                  </a:cubicBezTo>
                  <a:cubicBezTo>
                    <a:pt x="407" y="562"/>
                    <a:pt x="526" y="486"/>
                    <a:pt x="569" y="375"/>
                  </a:cubicBezTo>
                  <a:cubicBezTo>
                    <a:pt x="652" y="251"/>
                    <a:pt x="569" y="75"/>
                    <a:pt x="435" y="34"/>
                  </a:cubicBezTo>
                  <a:cubicBezTo>
                    <a:pt x="400" y="11"/>
                    <a:pt x="362" y="1"/>
                    <a:pt x="32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5049125" y="4459850"/>
              <a:ext cx="16050" cy="13550"/>
            </a:xfrm>
            <a:custGeom>
              <a:avLst/>
              <a:gdLst/>
              <a:ahLst/>
              <a:cxnLst/>
              <a:rect l="l" t="t" r="r" b="b"/>
              <a:pathLst>
                <a:path w="642" h="542" extrusionOk="0">
                  <a:moveTo>
                    <a:pt x="313" y="0"/>
                  </a:moveTo>
                  <a:cubicBezTo>
                    <a:pt x="210" y="0"/>
                    <a:pt x="102" y="70"/>
                    <a:pt x="42" y="168"/>
                  </a:cubicBezTo>
                  <a:cubicBezTo>
                    <a:pt x="0" y="292"/>
                    <a:pt x="83" y="467"/>
                    <a:pt x="207" y="509"/>
                  </a:cubicBezTo>
                  <a:cubicBezTo>
                    <a:pt x="244" y="532"/>
                    <a:pt x="284" y="542"/>
                    <a:pt x="324" y="542"/>
                  </a:cubicBezTo>
                  <a:cubicBezTo>
                    <a:pt x="428" y="542"/>
                    <a:pt x="529" y="472"/>
                    <a:pt x="559" y="374"/>
                  </a:cubicBezTo>
                  <a:cubicBezTo>
                    <a:pt x="641" y="250"/>
                    <a:pt x="559" y="75"/>
                    <a:pt x="424" y="33"/>
                  </a:cubicBezTo>
                  <a:cubicBezTo>
                    <a:pt x="390" y="10"/>
                    <a:pt x="352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5113750" y="4486150"/>
              <a:ext cx="15000" cy="13700"/>
            </a:xfrm>
            <a:custGeom>
              <a:avLst/>
              <a:gdLst/>
              <a:ahLst/>
              <a:cxnLst/>
              <a:rect l="l" t="t" r="r" b="b"/>
              <a:pathLst>
                <a:path w="600" h="548" extrusionOk="0">
                  <a:moveTo>
                    <a:pt x="290" y="0"/>
                  </a:moveTo>
                  <a:cubicBezTo>
                    <a:pt x="184" y="0"/>
                    <a:pt x="73" y="56"/>
                    <a:pt x="41" y="191"/>
                  </a:cubicBezTo>
                  <a:cubicBezTo>
                    <a:pt x="0" y="315"/>
                    <a:pt x="41" y="491"/>
                    <a:pt x="207" y="532"/>
                  </a:cubicBezTo>
                  <a:cubicBezTo>
                    <a:pt x="240" y="542"/>
                    <a:pt x="277" y="548"/>
                    <a:pt x="313" y="548"/>
                  </a:cubicBezTo>
                  <a:cubicBezTo>
                    <a:pt x="421" y="548"/>
                    <a:pt x="527" y="501"/>
                    <a:pt x="558" y="408"/>
                  </a:cubicBezTo>
                  <a:cubicBezTo>
                    <a:pt x="600" y="232"/>
                    <a:pt x="558" y="56"/>
                    <a:pt x="383" y="15"/>
                  </a:cubicBezTo>
                  <a:cubicBezTo>
                    <a:pt x="354" y="5"/>
                    <a:pt x="322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4985525" y="454365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84" y="0"/>
                  </a:moveTo>
                  <a:lnTo>
                    <a:pt x="1" y="259"/>
                  </a:lnTo>
                  <a:lnTo>
                    <a:pt x="259" y="341"/>
                  </a:lnTo>
                  <a:lnTo>
                    <a:pt x="259" y="300"/>
                  </a:lnTo>
                  <a:cubicBezTo>
                    <a:pt x="301" y="176"/>
                    <a:pt x="218" y="41"/>
                    <a:pt x="8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5009050" y="4479025"/>
              <a:ext cx="9850" cy="13200"/>
            </a:xfrm>
            <a:custGeom>
              <a:avLst/>
              <a:gdLst/>
              <a:ahLst/>
              <a:cxnLst/>
              <a:rect l="l" t="t" r="r" b="b"/>
              <a:pathLst>
                <a:path w="394" h="528" extrusionOk="0">
                  <a:moveTo>
                    <a:pt x="218" y="0"/>
                  </a:moveTo>
                  <a:lnTo>
                    <a:pt x="1" y="517"/>
                  </a:lnTo>
                  <a:lnTo>
                    <a:pt x="52" y="517"/>
                  </a:lnTo>
                  <a:cubicBezTo>
                    <a:pt x="74" y="525"/>
                    <a:pt x="96" y="528"/>
                    <a:pt x="118" y="528"/>
                  </a:cubicBezTo>
                  <a:cubicBezTo>
                    <a:pt x="221" y="528"/>
                    <a:pt x="318" y="452"/>
                    <a:pt x="352" y="341"/>
                  </a:cubicBezTo>
                  <a:cubicBezTo>
                    <a:pt x="394" y="259"/>
                    <a:pt x="352" y="83"/>
                    <a:pt x="259" y="42"/>
                  </a:cubicBezTo>
                  <a:cubicBezTo>
                    <a:pt x="259" y="0"/>
                    <a:pt x="218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5160000" y="4471525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1" y="0"/>
                  </a:moveTo>
                  <a:lnTo>
                    <a:pt x="1" y="125"/>
                  </a:lnTo>
                  <a:lnTo>
                    <a:pt x="1" y="218"/>
                  </a:lnTo>
                  <a:cubicBezTo>
                    <a:pt x="42" y="300"/>
                    <a:pt x="83" y="342"/>
                    <a:pt x="166" y="342"/>
                  </a:cubicBezTo>
                  <a:lnTo>
                    <a:pt x="259" y="1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5094350" y="4445675"/>
              <a:ext cx="13975" cy="8550"/>
            </a:xfrm>
            <a:custGeom>
              <a:avLst/>
              <a:gdLst/>
              <a:ahLst/>
              <a:cxnLst/>
              <a:rect l="l" t="t" r="r" b="b"/>
              <a:pathLst>
                <a:path w="559" h="342" extrusionOk="0">
                  <a:moveTo>
                    <a:pt x="83" y="1"/>
                  </a:moveTo>
                  <a:lnTo>
                    <a:pt x="83" y="1"/>
                  </a:lnTo>
                  <a:cubicBezTo>
                    <a:pt x="1" y="125"/>
                    <a:pt x="83" y="300"/>
                    <a:pt x="207" y="342"/>
                  </a:cubicBezTo>
                  <a:lnTo>
                    <a:pt x="342" y="342"/>
                  </a:lnTo>
                  <a:cubicBezTo>
                    <a:pt x="425" y="342"/>
                    <a:pt x="518" y="300"/>
                    <a:pt x="559" y="166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5034900" y="4420875"/>
              <a:ext cx="9850" cy="7500"/>
            </a:xfrm>
            <a:custGeom>
              <a:avLst/>
              <a:gdLst/>
              <a:ahLst/>
              <a:cxnLst/>
              <a:rect l="l" t="t" r="r" b="b"/>
              <a:pathLst>
                <a:path w="394" h="300" extrusionOk="0">
                  <a:moveTo>
                    <a:pt x="135" y="0"/>
                  </a:moveTo>
                  <a:lnTo>
                    <a:pt x="1" y="259"/>
                  </a:lnTo>
                  <a:cubicBezTo>
                    <a:pt x="52" y="300"/>
                    <a:pt x="52" y="300"/>
                    <a:pt x="94" y="300"/>
                  </a:cubicBezTo>
                  <a:lnTo>
                    <a:pt x="135" y="300"/>
                  </a:lnTo>
                  <a:cubicBezTo>
                    <a:pt x="218" y="300"/>
                    <a:pt x="352" y="217"/>
                    <a:pt x="394" y="124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5054300" y="4723800"/>
              <a:ext cx="8800" cy="7250"/>
            </a:xfrm>
            <a:custGeom>
              <a:avLst/>
              <a:gdLst/>
              <a:ahLst/>
              <a:cxnLst/>
              <a:rect l="l" t="t" r="r" b="b"/>
              <a:pathLst>
                <a:path w="352" h="290" extrusionOk="0">
                  <a:moveTo>
                    <a:pt x="284" y="0"/>
                  </a:moveTo>
                  <a:cubicBezTo>
                    <a:pt x="261" y="0"/>
                    <a:pt x="238" y="11"/>
                    <a:pt x="217" y="31"/>
                  </a:cubicBezTo>
                  <a:cubicBezTo>
                    <a:pt x="134" y="31"/>
                    <a:pt x="93" y="31"/>
                    <a:pt x="52" y="73"/>
                  </a:cubicBezTo>
                  <a:lnTo>
                    <a:pt x="52" y="114"/>
                  </a:lnTo>
                  <a:cubicBezTo>
                    <a:pt x="0" y="155"/>
                    <a:pt x="0" y="155"/>
                    <a:pt x="0" y="207"/>
                  </a:cubicBezTo>
                  <a:lnTo>
                    <a:pt x="259" y="290"/>
                  </a:lnTo>
                  <a:lnTo>
                    <a:pt x="352" y="31"/>
                  </a:lnTo>
                  <a:cubicBezTo>
                    <a:pt x="331" y="11"/>
                    <a:pt x="308" y="0"/>
                    <a:pt x="28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4989675" y="4697425"/>
              <a:ext cx="15275" cy="9850"/>
            </a:xfrm>
            <a:custGeom>
              <a:avLst/>
              <a:gdLst/>
              <a:ahLst/>
              <a:cxnLst/>
              <a:rect l="l" t="t" r="r" b="b"/>
              <a:pathLst>
                <a:path w="611" h="394" extrusionOk="0">
                  <a:moveTo>
                    <a:pt x="305" y="0"/>
                  </a:moveTo>
                  <a:cubicBezTo>
                    <a:pt x="174" y="0"/>
                    <a:pt x="77" y="74"/>
                    <a:pt x="0" y="177"/>
                  </a:cubicBezTo>
                  <a:lnTo>
                    <a:pt x="517" y="394"/>
                  </a:lnTo>
                  <a:cubicBezTo>
                    <a:pt x="610" y="270"/>
                    <a:pt x="517" y="94"/>
                    <a:pt x="393" y="11"/>
                  </a:cubicBezTo>
                  <a:cubicBezTo>
                    <a:pt x="362" y="4"/>
                    <a:pt x="333" y="0"/>
                    <a:pt x="30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5080125" y="4659550"/>
              <a:ext cx="9850" cy="13350"/>
            </a:xfrm>
            <a:custGeom>
              <a:avLst/>
              <a:gdLst/>
              <a:ahLst/>
              <a:cxnLst/>
              <a:rect l="l" t="t" r="r" b="b"/>
              <a:pathLst>
                <a:path w="394" h="534" extrusionOk="0">
                  <a:moveTo>
                    <a:pt x="296" y="0"/>
                  </a:moveTo>
                  <a:cubicBezTo>
                    <a:pt x="215" y="0"/>
                    <a:pt x="155" y="39"/>
                    <a:pt x="94" y="99"/>
                  </a:cubicBezTo>
                  <a:cubicBezTo>
                    <a:pt x="53" y="99"/>
                    <a:pt x="53" y="141"/>
                    <a:pt x="53" y="192"/>
                  </a:cubicBezTo>
                  <a:cubicBezTo>
                    <a:pt x="1" y="234"/>
                    <a:pt x="1" y="275"/>
                    <a:pt x="1" y="358"/>
                  </a:cubicBezTo>
                  <a:lnTo>
                    <a:pt x="53" y="399"/>
                  </a:lnTo>
                  <a:cubicBezTo>
                    <a:pt x="53" y="451"/>
                    <a:pt x="94" y="492"/>
                    <a:pt x="135" y="534"/>
                  </a:cubicBezTo>
                  <a:lnTo>
                    <a:pt x="177" y="534"/>
                  </a:lnTo>
                  <a:lnTo>
                    <a:pt x="394" y="17"/>
                  </a:lnTo>
                  <a:cubicBezTo>
                    <a:pt x="358" y="6"/>
                    <a:pt x="326" y="0"/>
                    <a:pt x="29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5015525" y="4633275"/>
              <a:ext cx="15275" cy="14150"/>
            </a:xfrm>
            <a:custGeom>
              <a:avLst/>
              <a:gdLst/>
              <a:ahLst/>
              <a:cxnLst/>
              <a:rect l="l" t="t" r="r" b="b"/>
              <a:pathLst>
                <a:path w="611" h="566" extrusionOk="0">
                  <a:moveTo>
                    <a:pt x="277" y="0"/>
                  </a:moveTo>
                  <a:cubicBezTo>
                    <a:pt x="176" y="0"/>
                    <a:pt x="82" y="68"/>
                    <a:pt x="52" y="158"/>
                  </a:cubicBezTo>
                  <a:cubicBezTo>
                    <a:pt x="0" y="334"/>
                    <a:pt x="52" y="468"/>
                    <a:pt x="176" y="551"/>
                  </a:cubicBezTo>
                  <a:cubicBezTo>
                    <a:pt x="217" y="560"/>
                    <a:pt x="255" y="565"/>
                    <a:pt x="291" y="565"/>
                  </a:cubicBezTo>
                  <a:cubicBezTo>
                    <a:pt x="408" y="565"/>
                    <a:pt x="498" y="510"/>
                    <a:pt x="569" y="375"/>
                  </a:cubicBezTo>
                  <a:cubicBezTo>
                    <a:pt x="610" y="251"/>
                    <a:pt x="569" y="75"/>
                    <a:pt x="393" y="34"/>
                  </a:cubicBezTo>
                  <a:cubicBezTo>
                    <a:pt x="356" y="11"/>
                    <a:pt x="316" y="0"/>
                    <a:pt x="27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4969250" y="4652200"/>
              <a:ext cx="16300" cy="14025"/>
            </a:xfrm>
            <a:custGeom>
              <a:avLst/>
              <a:gdLst/>
              <a:ahLst/>
              <a:cxnLst/>
              <a:rect l="l" t="t" r="r" b="b"/>
              <a:pathLst>
                <a:path w="652" h="561" extrusionOk="0">
                  <a:moveTo>
                    <a:pt x="361" y="0"/>
                  </a:moveTo>
                  <a:cubicBezTo>
                    <a:pt x="246" y="0"/>
                    <a:pt x="128" y="74"/>
                    <a:pt x="94" y="176"/>
                  </a:cubicBezTo>
                  <a:cubicBezTo>
                    <a:pt x="1" y="311"/>
                    <a:pt x="94" y="486"/>
                    <a:pt x="218" y="528"/>
                  </a:cubicBezTo>
                  <a:cubicBezTo>
                    <a:pt x="266" y="551"/>
                    <a:pt x="311" y="561"/>
                    <a:pt x="352" y="561"/>
                  </a:cubicBezTo>
                  <a:cubicBezTo>
                    <a:pt x="460" y="561"/>
                    <a:pt x="543" y="491"/>
                    <a:pt x="611" y="393"/>
                  </a:cubicBezTo>
                  <a:cubicBezTo>
                    <a:pt x="652" y="269"/>
                    <a:pt x="611" y="93"/>
                    <a:pt x="435" y="11"/>
                  </a:cubicBezTo>
                  <a:cubicBezTo>
                    <a:pt x="411" y="3"/>
                    <a:pt x="386" y="0"/>
                    <a:pt x="36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5033875" y="4678950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0" y="1"/>
                  </a:moveTo>
                  <a:cubicBezTo>
                    <a:pt x="222" y="1"/>
                    <a:pt x="111" y="47"/>
                    <a:pt x="42" y="140"/>
                  </a:cubicBezTo>
                  <a:cubicBezTo>
                    <a:pt x="0" y="316"/>
                    <a:pt x="93" y="450"/>
                    <a:pt x="217" y="533"/>
                  </a:cubicBezTo>
                  <a:cubicBezTo>
                    <a:pt x="249" y="543"/>
                    <a:pt x="282" y="548"/>
                    <a:pt x="314" y="548"/>
                  </a:cubicBezTo>
                  <a:cubicBezTo>
                    <a:pt x="422" y="548"/>
                    <a:pt x="527" y="492"/>
                    <a:pt x="559" y="357"/>
                  </a:cubicBezTo>
                  <a:cubicBezTo>
                    <a:pt x="652" y="233"/>
                    <a:pt x="559" y="57"/>
                    <a:pt x="435" y="16"/>
                  </a:cubicBezTo>
                  <a:cubicBezTo>
                    <a:pt x="401" y="6"/>
                    <a:pt x="365" y="1"/>
                    <a:pt x="33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4996125" y="4588050"/>
              <a:ext cx="16325" cy="14050"/>
            </a:xfrm>
            <a:custGeom>
              <a:avLst/>
              <a:gdLst/>
              <a:ahLst/>
              <a:cxnLst/>
              <a:rect l="l" t="t" r="r" b="b"/>
              <a:pathLst>
                <a:path w="653" h="562" extrusionOk="0">
                  <a:moveTo>
                    <a:pt x="300" y="0"/>
                  </a:moveTo>
                  <a:cubicBezTo>
                    <a:pt x="193" y="0"/>
                    <a:pt x="112" y="68"/>
                    <a:pt x="52" y="157"/>
                  </a:cubicBezTo>
                  <a:cubicBezTo>
                    <a:pt x="1" y="333"/>
                    <a:pt x="94" y="468"/>
                    <a:pt x="218" y="550"/>
                  </a:cubicBezTo>
                  <a:cubicBezTo>
                    <a:pt x="242" y="558"/>
                    <a:pt x="266" y="561"/>
                    <a:pt x="291" y="561"/>
                  </a:cubicBezTo>
                  <a:cubicBezTo>
                    <a:pt x="407" y="561"/>
                    <a:pt x="527" y="485"/>
                    <a:pt x="569" y="375"/>
                  </a:cubicBezTo>
                  <a:cubicBezTo>
                    <a:pt x="652" y="251"/>
                    <a:pt x="569" y="75"/>
                    <a:pt x="435" y="33"/>
                  </a:cubicBezTo>
                  <a:cubicBezTo>
                    <a:pt x="386" y="10"/>
                    <a:pt x="341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5060750" y="4614450"/>
              <a:ext cx="15275" cy="14050"/>
            </a:xfrm>
            <a:custGeom>
              <a:avLst/>
              <a:gdLst/>
              <a:ahLst/>
              <a:cxnLst/>
              <a:rect l="l" t="t" r="r" b="b"/>
              <a:pathLst>
                <a:path w="611" h="562" extrusionOk="0">
                  <a:moveTo>
                    <a:pt x="321" y="1"/>
                  </a:moveTo>
                  <a:cubicBezTo>
                    <a:pt x="205" y="1"/>
                    <a:pt x="86" y="76"/>
                    <a:pt x="52" y="187"/>
                  </a:cubicBezTo>
                  <a:cubicBezTo>
                    <a:pt x="1" y="311"/>
                    <a:pt x="52" y="487"/>
                    <a:pt x="176" y="528"/>
                  </a:cubicBezTo>
                  <a:cubicBezTo>
                    <a:pt x="225" y="551"/>
                    <a:pt x="273" y="561"/>
                    <a:pt x="317" y="561"/>
                  </a:cubicBezTo>
                  <a:cubicBezTo>
                    <a:pt x="435" y="561"/>
                    <a:pt x="532" y="491"/>
                    <a:pt x="569" y="394"/>
                  </a:cubicBezTo>
                  <a:cubicBezTo>
                    <a:pt x="611" y="228"/>
                    <a:pt x="569" y="94"/>
                    <a:pt x="393" y="11"/>
                  </a:cubicBezTo>
                  <a:cubicBezTo>
                    <a:pt x="370" y="4"/>
                    <a:pt x="345" y="1"/>
                    <a:pt x="32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4932800" y="4671850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83" y="0"/>
                  </a:moveTo>
                  <a:lnTo>
                    <a:pt x="1" y="259"/>
                  </a:lnTo>
                  <a:lnTo>
                    <a:pt x="259" y="341"/>
                  </a:lnTo>
                  <a:lnTo>
                    <a:pt x="259" y="259"/>
                  </a:lnTo>
                  <a:cubicBezTo>
                    <a:pt x="259" y="124"/>
                    <a:pt x="208" y="42"/>
                    <a:pt x="8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4956325" y="4607225"/>
              <a:ext cx="10875" cy="13775"/>
            </a:xfrm>
            <a:custGeom>
              <a:avLst/>
              <a:gdLst/>
              <a:ahLst/>
              <a:cxnLst/>
              <a:rect l="l" t="t" r="r" b="b"/>
              <a:pathLst>
                <a:path w="435" h="551" extrusionOk="0">
                  <a:moveTo>
                    <a:pt x="218" y="0"/>
                  </a:moveTo>
                  <a:lnTo>
                    <a:pt x="1" y="517"/>
                  </a:lnTo>
                  <a:cubicBezTo>
                    <a:pt x="38" y="540"/>
                    <a:pt x="77" y="550"/>
                    <a:pt x="116" y="550"/>
                  </a:cubicBezTo>
                  <a:cubicBezTo>
                    <a:pt x="218" y="550"/>
                    <a:pt x="315" y="480"/>
                    <a:pt x="352" y="383"/>
                  </a:cubicBezTo>
                  <a:cubicBezTo>
                    <a:pt x="435" y="218"/>
                    <a:pt x="352" y="83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5105975" y="4599725"/>
              <a:ext cx="7800" cy="9600"/>
            </a:xfrm>
            <a:custGeom>
              <a:avLst/>
              <a:gdLst/>
              <a:ahLst/>
              <a:cxnLst/>
              <a:rect l="l" t="t" r="r" b="b"/>
              <a:pathLst>
                <a:path w="312" h="384" extrusionOk="0">
                  <a:moveTo>
                    <a:pt x="53" y="1"/>
                  </a:moveTo>
                  <a:cubicBezTo>
                    <a:pt x="53" y="83"/>
                    <a:pt x="1" y="125"/>
                    <a:pt x="53" y="166"/>
                  </a:cubicBezTo>
                  <a:cubicBezTo>
                    <a:pt x="53" y="259"/>
                    <a:pt x="94" y="300"/>
                    <a:pt x="135" y="342"/>
                  </a:cubicBezTo>
                  <a:cubicBezTo>
                    <a:pt x="177" y="342"/>
                    <a:pt x="177" y="383"/>
                    <a:pt x="218" y="383"/>
                  </a:cubicBezTo>
                  <a:lnTo>
                    <a:pt x="311" y="125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5041375" y="4573875"/>
              <a:ext cx="14225" cy="9600"/>
            </a:xfrm>
            <a:custGeom>
              <a:avLst/>
              <a:gdLst/>
              <a:ahLst/>
              <a:cxnLst/>
              <a:rect l="l" t="t" r="r" b="b"/>
              <a:pathLst>
                <a:path w="569" h="384" extrusionOk="0">
                  <a:moveTo>
                    <a:pt x="52" y="1"/>
                  </a:moveTo>
                  <a:lnTo>
                    <a:pt x="52" y="1"/>
                  </a:lnTo>
                  <a:cubicBezTo>
                    <a:pt x="0" y="125"/>
                    <a:pt x="93" y="301"/>
                    <a:pt x="217" y="342"/>
                  </a:cubicBezTo>
                  <a:cubicBezTo>
                    <a:pt x="217" y="342"/>
                    <a:pt x="259" y="342"/>
                    <a:pt x="259" y="383"/>
                  </a:cubicBezTo>
                  <a:lnTo>
                    <a:pt x="310" y="383"/>
                  </a:lnTo>
                  <a:cubicBezTo>
                    <a:pt x="393" y="383"/>
                    <a:pt x="434" y="342"/>
                    <a:pt x="476" y="342"/>
                  </a:cubicBezTo>
                  <a:cubicBezTo>
                    <a:pt x="517" y="301"/>
                    <a:pt x="569" y="259"/>
                    <a:pt x="569" y="208"/>
                  </a:cubicBezTo>
                  <a:lnTo>
                    <a:pt x="5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4982175" y="4550100"/>
              <a:ext cx="9850" cy="6475"/>
            </a:xfrm>
            <a:custGeom>
              <a:avLst/>
              <a:gdLst/>
              <a:ahLst/>
              <a:cxnLst/>
              <a:rect l="l" t="t" r="r" b="b"/>
              <a:pathLst>
                <a:path w="394" h="259" extrusionOk="0">
                  <a:moveTo>
                    <a:pt x="135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9" y="259"/>
                    <a:pt x="352" y="176"/>
                    <a:pt x="393" y="83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4961750" y="4761925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36" y="1"/>
                  </a:moveTo>
                  <a:cubicBezTo>
                    <a:pt x="229" y="1"/>
                    <a:pt x="123" y="55"/>
                    <a:pt x="83" y="181"/>
                  </a:cubicBezTo>
                  <a:cubicBezTo>
                    <a:pt x="1" y="316"/>
                    <a:pt x="83" y="491"/>
                    <a:pt x="218" y="533"/>
                  </a:cubicBezTo>
                  <a:cubicBezTo>
                    <a:pt x="259" y="542"/>
                    <a:pt x="297" y="548"/>
                    <a:pt x="332" y="548"/>
                  </a:cubicBezTo>
                  <a:cubicBezTo>
                    <a:pt x="449" y="548"/>
                    <a:pt x="537" y="492"/>
                    <a:pt x="600" y="357"/>
                  </a:cubicBezTo>
                  <a:cubicBezTo>
                    <a:pt x="652" y="233"/>
                    <a:pt x="600" y="57"/>
                    <a:pt x="435" y="16"/>
                  </a:cubicBezTo>
                  <a:cubicBezTo>
                    <a:pt x="403" y="6"/>
                    <a:pt x="370" y="1"/>
                    <a:pt x="33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4916525" y="4780750"/>
              <a:ext cx="16300" cy="14150"/>
            </a:xfrm>
            <a:custGeom>
              <a:avLst/>
              <a:gdLst/>
              <a:ahLst/>
              <a:cxnLst/>
              <a:rect l="l" t="t" r="r" b="b"/>
              <a:pathLst>
                <a:path w="652" h="566" extrusionOk="0">
                  <a:moveTo>
                    <a:pt x="316" y="0"/>
                  </a:moveTo>
                  <a:cubicBezTo>
                    <a:pt x="216" y="0"/>
                    <a:pt x="120" y="73"/>
                    <a:pt x="83" y="162"/>
                  </a:cubicBezTo>
                  <a:cubicBezTo>
                    <a:pt x="0" y="297"/>
                    <a:pt x="83" y="462"/>
                    <a:pt x="217" y="555"/>
                  </a:cubicBezTo>
                  <a:cubicBezTo>
                    <a:pt x="248" y="563"/>
                    <a:pt x="278" y="566"/>
                    <a:pt x="305" y="566"/>
                  </a:cubicBezTo>
                  <a:cubicBezTo>
                    <a:pt x="436" y="566"/>
                    <a:pt x="532" y="490"/>
                    <a:pt x="600" y="379"/>
                  </a:cubicBezTo>
                  <a:cubicBezTo>
                    <a:pt x="652" y="255"/>
                    <a:pt x="559" y="80"/>
                    <a:pt x="435" y="38"/>
                  </a:cubicBezTo>
                  <a:cubicBezTo>
                    <a:pt x="397" y="12"/>
                    <a:pt x="356" y="0"/>
                    <a:pt x="31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4943400" y="4716700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19" y="1"/>
                  </a:moveTo>
                  <a:cubicBezTo>
                    <a:pt x="202" y="1"/>
                    <a:pt x="113" y="55"/>
                    <a:pt x="42" y="181"/>
                  </a:cubicBezTo>
                  <a:cubicBezTo>
                    <a:pt x="1" y="315"/>
                    <a:pt x="42" y="491"/>
                    <a:pt x="218" y="532"/>
                  </a:cubicBezTo>
                  <a:cubicBezTo>
                    <a:pt x="249" y="542"/>
                    <a:pt x="282" y="547"/>
                    <a:pt x="315" y="547"/>
                  </a:cubicBezTo>
                  <a:cubicBezTo>
                    <a:pt x="423" y="547"/>
                    <a:pt x="527" y="492"/>
                    <a:pt x="559" y="357"/>
                  </a:cubicBezTo>
                  <a:cubicBezTo>
                    <a:pt x="652" y="233"/>
                    <a:pt x="559" y="57"/>
                    <a:pt x="435" y="16"/>
                  </a:cubicBezTo>
                  <a:cubicBezTo>
                    <a:pt x="393" y="6"/>
                    <a:pt x="355" y="1"/>
                    <a:pt x="31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5008025" y="4743125"/>
              <a:ext cx="15275" cy="13575"/>
            </a:xfrm>
            <a:custGeom>
              <a:avLst/>
              <a:gdLst/>
              <a:ahLst/>
              <a:cxnLst/>
              <a:rect l="l" t="t" r="r" b="b"/>
              <a:pathLst>
                <a:path w="611" h="543" extrusionOk="0">
                  <a:moveTo>
                    <a:pt x="277" y="0"/>
                  </a:moveTo>
                  <a:cubicBezTo>
                    <a:pt x="175" y="0"/>
                    <a:pt x="79" y="68"/>
                    <a:pt x="42" y="158"/>
                  </a:cubicBezTo>
                  <a:cubicBezTo>
                    <a:pt x="0" y="292"/>
                    <a:pt x="42" y="468"/>
                    <a:pt x="176" y="509"/>
                  </a:cubicBezTo>
                  <a:cubicBezTo>
                    <a:pt x="225" y="532"/>
                    <a:pt x="269" y="542"/>
                    <a:pt x="310" y="542"/>
                  </a:cubicBezTo>
                  <a:cubicBezTo>
                    <a:pt x="417" y="542"/>
                    <a:pt x="499" y="472"/>
                    <a:pt x="559" y="375"/>
                  </a:cubicBezTo>
                  <a:cubicBezTo>
                    <a:pt x="610" y="251"/>
                    <a:pt x="559" y="75"/>
                    <a:pt x="393" y="34"/>
                  </a:cubicBezTo>
                  <a:cubicBezTo>
                    <a:pt x="356" y="11"/>
                    <a:pt x="316" y="0"/>
                    <a:pt x="27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4879825" y="4800050"/>
              <a:ext cx="6475" cy="9575"/>
            </a:xfrm>
            <a:custGeom>
              <a:avLst/>
              <a:gdLst/>
              <a:ahLst/>
              <a:cxnLst/>
              <a:rect l="l" t="t" r="r" b="b"/>
              <a:pathLst>
                <a:path w="259" h="383" extrusionOk="0">
                  <a:moveTo>
                    <a:pt x="93" y="0"/>
                  </a:moveTo>
                  <a:lnTo>
                    <a:pt x="0" y="259"/>
                  </a:lnTo>
                  <a:lnTo>
                    <a:pt x="259" y="383"/>
                  </a:lnTo>
                  <a:lnTo>
                    <a:pt x="259" y="259"/>
                  </a:lnTo>
                  <a:cubicBezTo>
                    <a:pt x="259" y="166"/>
                    <a:pt x="217" y="83"/>
                    <a:pt x="135" y="42"/>
                  </a:cubicBezTo>
                  <a:lnTo>
                    <a:pt x="9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4903600" y="4736450"/>
              <a:ext cx="9850" cy="12750"/>
            </a:xfrm>
            <a:custGeom>
              <a:avLst/>
              <a:gdLst/>
              <a:ahLst/>
              <a:cxnLst/>
              <a:rect l="l" t="t" r="r" b="b"/>
              <a:pathLst>
                <a:path w="394" h="510" extrusionOk="0">
                  <a:moveTo>
                    <a:pt x="218" y="1"/>
                  </a:moveTo>
                  <a:lnTo>
                    <a:pt x="0" y="477"/>
                  </a:lnTo>
                  <a:cubicBezTo>
                    <a:pt x="38" y="499"/>
                    <a:pt x="77" y="510"/>
                    <a:pt x="116" y="510"/>
                  </a:cubicBezTo>
                  <a:cubicBezTo>
                    <a:pt x="217" y="510"/>
                    <a:pt x="312" y="439"/>
                    <a:pt x="342" y="342"/>
                  </a:cubicBezTo>
                  <a:cubicBezTo>
                    <a:pt x="393" y="218"/>
                    <a:pt x="342" y="42"/>
                    <a:pt x="2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5053250" y="472897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0"/>
                  </a:moveTo>
                  <a:cubicBezTo>
                    <a:pt x="1" y="41"/>
                    <a:pt x="1" y="83"/>
                    <a:pt x="42" y="124"/>
                  </a:cubicBezTo>
                  <a:cubicBezTo>
                    <a:pt x="42" y="207"/>
                    <a:pt x="94" y="300"/>
                    <a:pt x="176" y="341"/>
                  </a:cubicBezTo>
                  <a:lnTo>
                    <a:pt x="301" y="8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4988625" y="4701825"/>
              <a:ext cx="14000" cy="9600"/>
            </a:xfrm>
            <a:custGeom>
              <a:avLst/>
              <a:gdLst/>
              <a:ahLst/>
              <a:cxnLst/>
              <a:rect l="l" t="t" r="r" b="b"/>
              <a:pathLst>
                <a:path w="560" h="384" extrusionOk="0">
                  <a:moveTo>
                    <a:pt x="42" y="1"/>
                  </a:moveTo>
                  <a:lnTo>
                    <a:pt x="42" y="1"/>
                  </a:lnTo>
                  <a:cubicBezTo>
                    <a:pt x="1" y="135"/>
                    <a:pt x="94" y="311"/>
                    <a:pt x="218" y="352"/>
                  </a:cubicBezTo>
                  <a:cubicBezTo>
                    <a:pt x="259" y="373"/>
                    <a:pt x="303" y="383"/>
                    <a:pt x="347" y="383"/>
                  </a:cubicBezTo>
                  <a:cubicBezTo>
                    <a:pt x="391" y="383"/>
                    <a:pt x="435" y="373"/>
                    <a:pt x="477" y="352"/>
                  </a:cubicBezTo>
                  <a:cubicBezTo>
                    <a:pt x="518" y="311"/>
                    <a:pt x="559" y="259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4929450" y="4678300"/>
              <a:ext cx="9850" cy="6500"/>
            </a:xfrm>
            <a:custGeom>
              <a:avLst/>
              <a:gdLst/>
              <a:ahLst/>
              <a:cxnLst/>
              <a:rect l="l" t="t" r="r" b="b"/>
              <a:pathLst>
                <a:path w="394" h="260" extrusionOk="0">
                  <a:moveTo>
                    <a:pt x="135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9" y="259"/>
                    <a:pt x="342" y="166"/>
                    <a:pt x="393" y="83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4876725" y="4806500"/>
              <a:ext cx="9575" cy="7525"/>
            </a:xfrm>
            <a:custGeom>
              <a:avLst/>
              <a:gdLst/>
              <a:ahLst/>
              <a:cxnLst/>
              <a:rect l="l" t="t" r="r" b="b"/>
              <a:pathLst>
                <a:path w="383" h="301" extrusionOk="0">
                  <a:moveTo>
                    <a:pt x="124" y="1"/>
                  </a:moveTo>
                  <a:lnTo>
                    <a:pt x="0" y="259"/>
                  </a:lnTo>
                  <a:cubicBezTo>
                    <a:pt x="42" y="259"/>
                    <a:pt x="83" y="301"/>
                    <a:pt x="124" y="301"/>
                  </a:cubicBezTo>
                  <a:lnTo>
                    <a:pt x="176" y="259"/>
                  </a:lnTo>
                  <a:lnTo>
                    <a:pt x="217" y="259"/>
                  </a:lnTo>
                  <a:cubicBezTo>
                    <a:pt x="259" y="259"/>
                    <a:pt x="300" y="208"/>
                    <a:pt x="300" y="208"/>
                  </a:cubicBezTo>
                  <a:cubicBezTo>
                    <a:pt x="341" y="166"/>
                    <a:pt x="341" y="125"/>
                    <a:pt x="383" y="125"/>
                  </a:cubicBezTo>
                  <a:lnTo>
                    <a:pt x="124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5126675" y="4002525"/>
              <a:ext cx="13975" cy="10225"/>
            </a:xfrm>
            <a:custGeom>
              <a:avLst/>
              <a:gdLst/>
              <a:ahLst/>
              <a:cxnLst/>
              <a:rect l="l" t="t" r="r" b="b"/>
              <a:pathLst>
                <a:path w="559" h="409" extrusionOk="0">
                  <a:moveTo>
                    <a:pt x="244" y="0"/>
                  </a:moveTo>
                  <a:cubicBezTo>
                    <a:pt x="148" y="0"/>
                    <a:pt x="62" y="49"/>
                    <a:pt x="0" y="150"/>
                  </a:cubicBezTo>
                  <a:lnTo>
                    <a:pt x="0" y="192"/>
                  </a:lnTo>
                  <a:lnTo>
                    <a:pt x="465" y="409"/>
                  </a:lnTo>
                  <a:cubicBezTo>
                    <a:pt x="558" y="233"/>
                    <a:pt x="465" y="109"/>
                    <a:pt x="341" y="16"/>
                  </a:cubicBezTo>
                  <a:cubicBezTo>
                    <a:pt x="308" y="6"/>
                    <a:pt x="276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5105975" y="3957300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297" y="1"/>
                  </a:moveTo>
                  <a:cubicBezTo>
                    <a:pt x="189" y="1"/>
                    <a:pt x="84" y="56"/>
                    <a:pt x="53" y="191"/>
                  </a:cubicBezTo>
                  <a:cubicBezTo>
                    <a:pt x="1" y="315"/>
                    <a:pt x="53" y="491"/>
                    <a:pt x="218" y="532"/>
                  </a:cubicBezTo>
                  <a:cubicBezTo>
                    <a:pt x="252" y="543"/>
                    <a:pt x="287" y="548"/>
                    <a:pt x="322" y="548"/>
                  </a:cubicBezTo>
                  <a:cubicBezTo>
                    <a:pt x="428" y="548"/>
                    <a:pt x="531" y="501"/>
                    <a:pt x="570" y="408"/>
                  </a:cubicBezTo>
                  <a:cubicBezTo>
                    <a:pt x="611" y="233"/>
                    <a:pt x="570" y="109"/>
                    <a:pt x="394" y="16"/>
                  </a:cubicBezTo>
                  <a:cubicBezTo>
                    <a:pt x="362" y="6"/>
                    <a:pt x="329" y="1"/>
                    <a:pt x="29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5068500" y="3977050"/>
              <a:ext cx="6500" cy="8825"/>
            </a:xfrm>
            <a:custGeom>
              <a:avLst/>
              <a:gdLst/>
              <a:ahLst/>
              <a:cxnLst/>
              <a:rect l="l" t="t" r="r" b="b"/>
              <a:pathLst>
                <a:path w="260" h="353" extrusionOk="0">
                  <a:moveTo>
                    <a:pt x="83" y="1"/>
                  </a:moveTo>
                  <a:lnTo>
                    <a:pt x="1" y="259"/>
                  </a:lnTo>
                  <a:lnTo>
                    <a:pt x="259" y="352"/>
                  </a:lnTo>
                  <a:lnTo>
                    <a:pt x="259" y="259"/>
                  </a:lnTo>
                  <a:cubicBezTo>
                    <a:pt x="259" y="135"/>
                    <a:pt x="208" y="42"/>
                    <a:pt x="8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5137250" y="4157525"/>
              <a:ext cx="9850" cy="6950"/>
            </a:xfrm>
            <a:custGeom>
              <a:avLst/>
              <a:gdLst/>
              <a:ahLst/>
              <a:cxnLst/>
              <a:rect l="l" t="t" r="r" b="b"/>
              <a:pathLst>
                <a:path w="394" h="278" extrusionOk="0">
                  <a:moveTo>
                    <a:pt x="261" y="1"/>
                  </a:moveTo>
                  <a:cubicBezTo>
                    <a:pt x="246" y="1"/>
                    <a:pt x="232" y="5"/>
                    <a:pt x="218" y="19"/>
                  </a:cubicBezTo>
                  <a:cubicBezTo>
                    <a:pt x="177" y="19"/>
                    <a:pt x="94" y="61"/>
                    <a:pt x="94" y="61"/>
                  </a:cubicBezTo>
                  <a:lnTo>
                    <a:pt x="42" y="112"/>
                  </a:lnTo>
                  <a:cubicBezTo>
                    <a:pt x="1" y="154"/>
                    <a:pt x="1" y="154"/>
                    <a:pt x="1" y="195"/>
                  </a:cubicBezTo>
                  <a:lnTo>
                    <a:pt x="259" y="278"/>
                  </a:lnTo>
                  <a:lnTo>
                    <a:pt x="394" y="19"/>
                  </a:lnTo>
                  <a:cubicBezTo>
                    <a:pt x="332" y="19"/>
                    <a:pt x="293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5072650" y="4130725"/>
              <a:ext cx="15275" cy="10225"/>
            </a:xfrm>
            <a:custGeom>
              <a:avLst/>
              <a:gdLst/>
              <a:ahLst/>
              <a:cxnLst/>
              <a:rect l="l" t="t" r="r" b="b"/>
              <a:pathLst>
                <a:path w="611" h="409" extrusionOk="0">
                  <a:moveTo>
                    <a:pt x="296" y="1"/>
                  </a:moveTo>
                  <a:cubicBezTo>
                    <a:pt x="199" y="1"/>
                    <a:pt x="112" y="49"/>
                    <a:pt x="42" y="150"/>
                  </a:cubicBezTo>
                  <a:cubicBezTo>
                    <a:pt x="42" y="150"/>
                    <a:pt x="42" y="192"/>
                    <a:pt x="0" y="192"/>
                  </a:cubicBezTo>
                  <a:lnTo>
                    <a:pt x="517" y="409"/>
                  </a:lnTo>
                  <a:cubicBezTo>
                    <a:pt x="610" y="274"/>
                    <a:pt x="517" y="99"/>
                    <a:pt x="393" y="16"/>
                  </a:cubicBezTo>
                  <a:cubicBezTo>
                    <a:pt x="360" y="6"/>
                    <a:pt x="327" y="1"/>
                    <a:pt x="29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5163100" y="4093100"/>
              <a:ext cx="9850" cy="13225"/>
            </a:xfrm>
            <a:custGeom>
              <a:avLst/>
              <a:gdLst/>
              <a:ahLst/>
              <a:cxnLst/>
              <a:rect l="l" t="t" r="r" b="b"/>
              <a:pathLst>
                <a:path w="394" h="529" extrusionOk="0">
                  <a:moveTo>
                    <a:pt x="321" y="1"/>
                  </a:moveTo>
                  <a:cubicBezTo>
                    <a:pt x="205" y="1"/>
                    <a:pt x="85" y="76"/>
                    <a:pt x="42" y="187"/>
                  </a:cubicBezTo>
                  <a:cubicBezTo>
                    <a:pt x="1" y="270"/>
                    <a:pt x="1" y="311"/>
                    <a:pt x="42" y="404"/>
                  </a:cubicBezTo>
                  <a:cubicBezTo>
                    <a:pt x="42" y="446"/>
                    <a:pt x="94" y="487"/>
                    <a:pt x="135" y="528"/>
                  </a:cubicBezTo>
                  <a:lnTo>
                    <a:pt x="177" y="528"/>
                  </a:lnTo>
                  <a:lnTo>
                    <a:pt x="394" y="11"/>
                  </a:lnTo>
                  <a:cubicBezTo>
                    <a:pt x="370" y="4"/>
                    <a:pt x="346" y="1"/>
                    <a:pt x="32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5098500" y="4067150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290" y="0"/>
                  </a:moveTo>
                  <a:cubicBezTo>
                    <a:pt x="184" y="0"/>
                    <a:pt x="80" y="49"/>
                    <a:pt x="41" y="150"/>
                  </a:cubicBezTo>
                  <a:cubicBezTo>
                    <a:pt x="0" y="315"/>
                    <a:pt x="41" y="450"/>
                    <a:pt x="217" y="533"/>
                  </a:cubicBezTo>
                  <a:cubicBezTo>
                    <a:pt x="249" y="542"/>
                    <a:pt x="282" y="547"/>
                    <a:pt x="316" y="547"/>
                  </a:cubicBezTo>
                  <a:cubicBezTo>
                    <a:pt x="423" y="547"/>
                    <a:pt x="527" y="493"/>
                    <a:pt x="558" y="367"/>
                  </a:cubicBezTo>
                  <a:cubicBezTo>
                    <a:pt x="610" y="233"/>
                    <a:pt x="558" y="57"/>
                    <a:pt x="393" y="16"/>
                  </a:cubicBezTo>
                  <a:cubicBezTo>
                    <a:pt x="360" y="5"/>
                    <a:pt x="325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5053250" y="4085600"/>
              <a:ext cx="15275" cy="14050"/>
            </a:xfrm>
            <a:custGeom>
              <a:avLst/>
              <a:gdLst/>
              <a:ahLst/>
              <a:cxnLst/>
              <a:rect l="l" t="t" r="r" b="b"/>
              <a:pathLst>
                <a:path w="611" h="562" extrusionOk="0">
                  <a:moveTo>
                    <a:pt x="321" y="1"/>
                  </a:moveTo>
                  <a:cubicBezTo>
                    <a:pt x="205" y="1"/>
                    <a:pt x="85" y="77"/>
                    <a:pt x="42" y="187"/>
                  </a:cubicBezTo>
                  <a:cubicBezTo>
                    <a:pt x="1" y="311"/>
                    <a:pt x="42" y="487"/>
                    <a:pt x="176" y="529"/>
                  </a:cubicBezTo>
                  <a:cubicBezTo>
                    <a:pt x="226" y="552"/>
                    <a:pt x="274" y="562"/>
                    <a:pt x="319" y="562"/>
                  </a:cubicBezTo>
                  <a:cubicBezTo>
                    <a:pt x="435" y="562"/>
                    <a:pt x="529" y="494"/>
                    <a:pt x="559" y="405"/>
                  </a:cubicBezTo>
                  <a:cubicBezTo>
                    <a:pt x="611" y="270"/>
                    <a:pt x="559" y="94"/>
                    <a:pt x="394" y="12"/>
                  </a:cubicBezTo>
                  <a:cubicBezTo>
                    <a:pt x="370" y="4"/>
                    <a:pt x="345" y="1"/>
                    <a:pt x="32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5116850" y="411237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2" y="1"/>
                  </a:moveTo>
                  <a:cubicBezTo>
                    <a:pt x="225" y="1"/>
                    <a:pt x="122" y="49"/>
                    <a:pt x="83" y="150"/>
                  </a:cubicBezTo>
                  <a:cubicBezTo>
                    <a:pt x="0" y="316"/>
                    <a:pt x="83" y="492"/>
                    <a:pt x="217" y="533"/>
                  </a:cubicBezTo>
                  <a:cubicBezTo>
                    <a:pt x="247" y="543"/>
                    <a:pt x="279" y="548"/>
                    <a:pt x="311" y="548"/>
                  </a:cubicBezTo>
                  <a:cubicBezTo>
                    <a:pt x="417" y="548"/>
                    <a:pt x="527" y="494"/>
                    <a:pt x="558" y="367"/>
                  </a:cubicBezTo>
                  <a:cubicBezTo>
                    <a:pt x="651" y="233"/>
                    <a:pt x="558" y="57"/>
                    <a:pt x="434" y="16"/>
                  </a:cubicBezTo>
                  <a:cubicBezTo>
                    <a:pt x="401" y="6"/>
                    <a:pt x="366" y="1"/>
                    <a:pt x="33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5079100" y="4021475"/>
              <a:ext cx="16300" cy="14150"/>
            </a:xfrm>
            <a:custGeom>
              <a:avLst/>
              <a:gdLst/>
              <a:ahLst/>
              <a:cxnLst/>
              <a:rect l="l" t="t" r="r" b="b"/>
              <a:pathLst>
                <a:path w="652" h="566" extrusionOk="0">
                  <a:moveTo>
                    <a:pt x="319" y="0"/>
                  </a:moveTo>
                  <a:cubicBezTo>
                    <a:pt x="215" y="0"/>
                    <a:pt x="109" y="70"/>
                    <a:pt x="42" y="168"/>
                  </a:cubicBezTo>
                  <a:cubicBezTo>
                    <a:pt x="1" y="333"/>
                    <a:pt x="94" y="468"/>
                    <a:pt x="218" y="550"/>
                  </a:cubicBezTo>
                  <a:cubicBezTo>
                    <a:pt x="249" y="560"/>
                    <a:pt x="283" y="565"/>
                    <a:pt x="316" y="565"/>
                  </a:cubicBezTo>
                  <a:cubicBezTo>
                    <a:pt x="423" y="565"/>
                    <a:pt x="527" y="511"/>
                    <a:pt x="559" y="385"/>
                  </a:cubicBezTo>
                  <a:cubicBezTo>
                    <a:pt x="652" y="250"/>
                    <a:pt x="559" y="75"/>
                    <a:pt x="435" y="33"/>
                  </a:cubicBezTo>
                  <a:cubicBezTo>
                    <a:pt x="398" y="10"/>
                    <a:pt x="358" y="0"/>
                    <a:pt x="31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5143725" y="4047875"/>
              <a:ext cx="15275" cy="14150"/>
            </a:xfrm>
            <a:custGeom>
              <a:avLst/>
              <a:gdLst/>
              <a:ahLst/>
              <a:cxnLst/>
              <a:rect l="l" t="t" r="r" b="b"/>
              <a:pathLst>
                <a:path w="611" h="566" extrusionOk="0">
                  <a:moveTo>
                    <a:pt x="344" y="0"/>
                  </a:moveTo>
                  <a:cubicBezTo>
                    <a:pt x="204" y="0"/>
                    <a:pt x="84" y="76"/>
                    <a:pt x="42" y="187"/>
                  </a:cubicBezTo>
                  <a:cubicBezTo>
                    <a:pt x="0" y="311"/>
                    <a:pt x="42" y="487"/>
                    <a:pt x="218" y="528"/>
                  </a:cubicBezTo>
                  <a:cubicBezTo>
                    <a:pt x="256" y="554"/>
                    <a:pt x="296" y="566"/>
                    <a:pt x="336" y="566"/>
                  </a:cubicBezTo>
                  <a:cubicBezTo>
                    <a:pt x="436" y="566"/>
                    <a:pt x="529" y="493"/>
                    <a:pt x="559" y="404"/>
                  </a:cubicBezTo>
                  <a:cubicBezTo>
                    <a:pt x="610" y="228"/>
                    <a:pt x="559" y="104"/>
                    <a:pt x="435" y="11"/>
                  </a:cubicBezTo>
                  <a:cubicBezTo>
                    <a:pt x="404" y="4"/>
                    <a:pt x="373" y="0"/>
                    <a:pt x="34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5015525" y="4105275"/>
              <a:ext cx="6475" cy="8550"/>
            </a:xfrm>
            <a:custGeom>
              <a:avLst/>
              <a:gdLst/>
              <a:ahLst/>
              <a:cxnLst/>
              <a:rect l="l" t="t" r="r" b="b"/>
              <a:pathLst>
                <a:path w="259" h="342" extrusionOk="0">
                  <a:moveTo>
                    <a:pt x="93" y="0"/>
                  </a:moveTo>
                  <a:lnTo>
                    <a:pt x="0" y="259"/>
                  </a:lnTo>
                  <a:lnTo>
                    <a:pt x="259" y="341"/>
                  </a:lnTo>
                  <a:lnTo>
                    <a:pt x="259" y="259"/>
                  </a:lnTo>
                  <a:cubicBezTo>
                    <a:pt x="259" y="134"/>
                    <a:pt x="217" y="41"/>
                    <a:pt x="9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5039300" y="4040650"/>
              <a:ext cx="10875" cy="13775"/>
            </a:xfrm>
            <a:custGeom>
              <a:avLst/>
              <a:gdLst/>
              <a:ahLst/>
              <a:cxnLst/>
              <a:rect l="l" t="t" r="r" b="b"/>
              <a:pathLst>
                <a:path w="435" h="551" extrusionOk="0">
                  <a:moveTo>
                    <a:pt x="218" y="0"/>
                  </a:moveTo>
                  <a:lnTo>
                    <a:pt x="0" y="517"/>
                  </a:lnTo>
                  <a:cubicBezTo>
                    <a:pt x="38" y="540"/>
                    <a:pt x="78" y="551"/>
                    <a:pt x="117" y="551"/>
                  </a:cubicBezTo>
                  <a:cubicBezTo>
                    <a:pt x="218" y="551"/>
                    <a:pt x="312" y="483"/>
                    <a:pt x="342" y="393"/>
                  </a:cubicBezTo>
                  <a:cubicBezTo>
                    <a:pt x="435" y="217"/>
                    <a:pt x="342" y="83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5125375" y="4007300"/>
              <a:ext cx="12950" cy="9325"/>
            </a:xfrm>
            <a:custGeom>
              <a:avLst/>
              <a:gdLst/>
              <a:ahLst/>
              <a:cxnLst/>
              <a:rect l="l" t="t" r="r" b="b"/>
              <a:pathLst>
                <a:path w="518" h="373" extrusionOk="0">
                  <a:moveTo>
                    <a:pt x="52" y="1"/>
                  </a:moveTo>
                  <a:cubicBezTo>
                    <a:pt x="0" y="42"/>
                    <a:pt x="0" y="42"/>
                    <a:pt x="0" y="83"/>
                  </a:cubicBezTo>
                  <a:cubicBezTo>
                    <a:pt x="0" y="125"/>
                    <a:pt x="0" y="176"/>
                    <a:pt x="52" y="218"/>
                  </a:cubicBezTo>
                  <a:lnTo>
                    <a:pt x="52" y="259"/>
                  </a:lnTo>
                  <a:cubicBezTo>
                    <a:pt x="93" y="300"/>
                    <a:pt x="135" y="342"/>
                    <a:pt x="176" y="342"/>
                  </a:cubicBezTo>
                  <a:cubicBezTo>
                    <a:pt x="217" y="362"/>
                    <a:pt x="261" y="373"/>
                    <a:pt x="305" y="373"/>
                  </a:cubicBezTo>
                  <a:cubicBezTo>
                    <a:pt x="349" y="373"/>
                    <a:pt x="393" y="362"/>
                    <a:pt x="435" y="342"/>
                  </a:cubicBezTo>
                  <a:cubicBezTo>
                    <a:pt x="476" y="300"/>
                    <a:pt x="517" y="259"/>
                    <a:pt x="517" y="218"/>
                  </a:cubicBezTo>
                  <a:lnTo>
                    <a:pt x="5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5065150" y="3983525"/>
              <a:ext cx="9850" cy="6475"/>
            </a:xfrm>
            <a:custGeom>
              <a:avLst/>
              <a:gdLst/>
              <a:ahLst/>
              <a:cxnLst/>
              <a:rect l="l" t="t" r="r" b="b"/>
              <a:pathLst>
                <a:path w="394" h="259" extrusionOk="0">
                  <a:moveTo>
                    <a:pt x="135" y="0"/>
                  </a:moveTo>
                  <a:lnTo>
                    <a:pt x="0" y="259"/>
                  </a:lnTo>
                  <a:lnTo>
                    <a:pt x="135" y="259"/>
                  </a:lnTo>
                  <a:cubicBezTo>
                    <a:pt x="217" y="259"/>
                    <a:pt x="300" y="218"/>
                    <a:pt x="342" y="135"/>
                  </a:cubicBezTo>
                  <a:cubicBezTo>
                    <a:pt x="393" y="135"/>
                    <a:pt x="393" y="135"/>
                    <a:pt x="393" y="93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5084525" y="4286200"/>
              <a:ext cx="8550" cy="6475"/>
            </a:xfrm>
            <a:custGeom>
              <a:avLst/>
              <a:gdLst/>
              <a:ahLst/>
              <a:cxnLst/>
              <a:rect l="l" t="t" r="r" b="b"/>
              <a:pathLst>
                <a:path w="342" h="259" extrusionOk="0">
                  <a:moveTo>
                    <a:pt x="135" y="0"/>
                  </a:moveTo>
                  <a:cubicBezTo>
                    <a:pt x="135" y="0"/>
                    <a:pt x="135" y="42"/>
                    <a:pt x="83" y="42"/>
                  </a:cubicBezTo>
                  <a:cubicBezTo>
                    <a:pt x="83" y="42"/>
                    <a:pt x="42" y="83"/>
                    <a:pt x="42" y="135"/>
                  </a:cubicBezTo>
                  <a:cubicBezTo>
                    <a:pt x="1" y="135"/>
                    <a:pt x="1" y="135"/>
                    <a:pt x="1" y="176"/>
                  </a:cubicBezTo>
                  <a:lnTo>
                    <a:pt x="259" y="259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5019900" y="4259325"/>
              <a:ext cx="14000" cy="9575"/>
            </a:xfrm>
            <a:custGeom>
              <a:avLst/>
              <a:gdLst/>
              <a:ahLst/>
              <a:cxnLst/>
              <a:rect l="l" t="t" r="r" b="b"/>
              <a:pathLst>
                <a:path w="560" h="383" extrusionOk="0">
                  <a:moveTo>
                    <a:pt x="259" y="0"/>
                  </a:moveTo>
                  <a:cubicBezTo>
                    <a:pt x="218" y="0"/>
                    <a:pt x="218" y="0"/>
                    <a:pt x="177" y="41"/>
                  </a:cubicBezTo>
                  <a:lnTo>
                    <a:pt x="135" y="41"/>
                  </a:lnTo>
                  <a:cubicBezTo>
                    <a:pt x="84" y="83"/>
                    <a:pt x="42" y="83"/>
                    <a:pt x="42" y="124"/>
                  </a:cubicBezTo>
                  <a:cubicBezTo>
                    <a:pt x="42" y="124"/>
                    <a:pt x="42" y="176"/>
                    <a:pt x="1" y="176"/>
                  </a:cubicBezTo>
                  <a:lnTo>
                    <a:pt x="518" y="383"/>
                  </a:lnTo>
                  <a:lnTo>
                    <a:pt x="559" y="341"/>
                  </a:lnTo>
                  <a:cubicBezTo>
                    <a:pt x="559" y="217"/>
                    <a:pt x="518" y="83"/>
                    <a:pt x="394" y="41"/>
                  </a:cubicBezTo>
                  <a:cubicBezTo>
                    <a:pt x="342" y="0"/>
                    <a:pt x="301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5110375" y="4221575"/>
              <a:ext cx="9850" cy="13975"/>
            </a:xfrm>
            <a:custGeom>
              <a:avLst/>
              <a:gdLst/>
              <a:ahLst/>
              <a:cxnLst/>
              <a:rect l="l" t="t" r="r" b="b"/>
              <a:pathLst>
                <a:path w="394" h="559" extrusionOk="0">
                  <a:moveTo>
                    <a:pt x="259" y="1"/>
                  </a:moveTo>
                  <a:cubicBezTo>
                    <a:pt x="176" y="1"/>
                    <a:pt x="83" y="83"/>
                    <a:pt x="42" y="176"/>
                  </a:cubicBezTo>
                  <a:cubicBezTo>
                    <a:pt x="1" y="259"/>
                    <a:pt x="1" y="342"/>
                    <a:pt x="42" y="435"/>
                  </a:cubicBezTo>
                  <a:lnTo>
                    <a:pt x="176" y="559"/>
                  </a:lnTo>
                  <a:lnTo>
                    <a:pt x="394" y="42"/>
                  </a:lnTo>
                  <a:cubicBezTo>
                    <a:pt x="342" y="1"/>
                    <a:pt x="300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5045750" y="4195350"/>
              <a:ext cx="15025" cy="13725"/>
            </a:xfrm>
            <a:custGeom>
              <a:avLst/>
              <a:gdLst/>
              <a:ahLst/>
              <a:cxnLst/>
              <a:rect l="l" t="t" r="r" b="b"/>
              <a:pathLst>
                <a:path w="601" h="549" extrusionOk="0">
                  <a:moveTo>
                    <a:pt x="295" y="1"/>
                  </a:moveTo>
                  <a:cubicBezTo>
                    <a:pt x="185" y="1"/>
                    <a:pt x="74" y="57"/>
                    <a:pt x="42" y="192"/>
                  </a:cubicBezTo>
                  <a:cubicBezTo>
                    <a:pt x="1" y="316"/>
                    <a:pt x="42" y="491"/>
                    <a:pt x="177" y="533"/>
                  </a:cubicBezTo>
                  <a:cubicBezTo>
                    <a:pt x="218" y="543"/>
                    <a:pt x="260" y="548"/>
                    <a:pt x="300" y="548"/>
                  </a:cubicBezTo>
                  <a:cubicBezTo>
                    <a:pt x="422" y="548"/>
                    <a:pt x="528" y="502"/>
                    <a:pt x="559" y="409"/>
                  </a:cubicBezTo>
                  <a:cubicBezTo>
                    <a:pt x="601" y="233"/>
                    <a:pt x="559" y="57"/>
                    <a:pt x="394" y="16"/>
                  </a:cubicBezTo>
                  <a:cubicBezTo>
                    <a:pt x="362" y="6"/>
                    <a:pt x="329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5000525" y="4214300"/>
              <a:ext cx="15025" cy="14025"/>
            </a:xfrm>
            <a:custGeom>
              <a:avLst/>
              <a:gdLst/>
              <a:ahLst/>
              <a:cxnLst/>
              <a:rect l="l" t="t" r="r" b="b"/>
              <a:pathLst>
                <a:path w="601" h="561" extrusionOk="0">
                  <a:moveTo>
                    <a:pt x="276" y="0"/>
                  </a:moveTo>
                  <a:cubicBezTo>
                    <a:pt x="172" y="0"/>
                    <a:pt x="72" y="70"/>
                    <a:pt x="42" y="168"/>
                  </a:cubicBezTo>
                  <a:cubicBezTo>
                    <a:pt x="1" y="292"/>
                    <a:pt x="42" y="467"/>
                    <a:pt x="176" y="550"/>
                  </a:cubicBezTo>
                  <a:cubicBezTo>
                    <a:pt x="205" y="557"/>
                    <a:pt x="233" y="561"/>
                    <a:pt x="261" y="561"/>
                  </a:cubicBezTo>
                  <a:cubicBezTo>
                    <a:pt x="387" y="561"/>
                    <a:pt x="491" y="485"/>
                    <a:pt x="559" y="374"/>
                  </a:cubicBezTo>
                  <a:cubicBezTo>
                    <a:pt x="600" y="250"/>
                    <a:pt x="559" y="75"/>
                    <a:pt x="393" y="33"/>
                  </a:cubicBezTo>
                  <a:cubicBezTo>
                    <a:pt x="356" y="10"/>
                    <a:pt x="316" y="0"/>
                    <a:pt x="27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5064100" y="4240600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36" y="0"/>
                  </a:moveTo>
                  <a:cubicBezTo>
                    <a:pt x="224" y="0"/>
                    <a:pt x="106" y="56"/>
                    <a:pt x="42" y="191"/>
                  </a:cubicBezTo>
                  <a:cubicBezTo>
                    <a:pt x="1" y="315"/>
                    <a:pt x="84" y="491"/>
                    <a:pt x="218" y="532"/>
                  </a:cubicBezTo>
                  <a:cubicBezTo>
                    <a:pt x="249" y="542"/>
                    <a:pt x="283" y="548"/>
                    <a:pt x="318" y="548"/>
                  </a:cubicBezTo>
                  <a:cubicBezTo>
                    <a:pt x="422" y="548"/>
                    <a:pt x="528" y="501"/>
                    <a:pt x="559" y="408"/>
                  </a:cubicBezTo>
                  <a:cubicBezTo>
                    <a:pt x="642" y="232"/>
                    <a:pt x="559" y="98"/>
                    <a:pt x="435" y="15"/>
                  </a:cubicBezTo>
                  <a:cubicBezTo>
                    <a:pt x="404" y="5"/>
                    <a:pt x="370" y="0"/>
                    <a:pt x="33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5026375" y="415012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7" y="1"/>
                  </a:moveTo>
                  <a:cubicBezTo>
                    <a:pt x="227" y="1"/>
                    <a:pt x="113" y="56"/>
                    <a:pt x="42" y="191"/>
                  </a:cubicBezTo>
                  <a:cubicBezTo>
                    <a:pt x="0" y="315"/>
                    <a:pt x="83" y="491"/>
                    <a:pt x="218" y="532"/>
                  </a:cubicBezTo>
                  <a:cubicBezTo>
                    <a:pt x="246" y="542"/>
                    <a:pt x="278" y="547"/>
                    <a:pt x="310" y="547"/>
                  </a:cubicBezTo>
                  <a:cubicBezTo>
                    <a:pt x="416" y="547"/>
                    <a:pt x="527" y="491"/>
                    <a:pt x="559" y="357"/>
                  </a:cubicBezTo>
                  <a:cubicBezTo>
                    <a:pt x="652" y="233"/>
                    <a:pt x="559" y="57"/>
                    <a:pt x="435" y="15"/>
                  </a:cubicBezTo>
                  <a:cubicBezTo>
                    <a:pt x="403" y="6"/>
                    <a:pt x="370" y="1"/>
                    <a:pt x="33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5091000" y="4176550"/>
              <a:ext cx="15000" cy="13575"/>
            </a:xfrm>
            <a:custGeom>
              <a:avLst/>
              <a:gdLst/>
              <a:ahLst/>
              <a:cxnLst/>
              <a:rect l="l" t="t" r="r" b="b"/>
              <a:pathLst>
                <a:path w="600" h="543" extrusionOk="0">
                  <a:moveTo>
                    <a:pt x="276" y="1"/>
                  </a:moveTo>
                  <a:cubicBezTo>
                    <a:pt x="172" y="1"/>
                    <a:pt x="72" y="71"/>
                    <a:pt x="42" y="168"/>
                  </a:cubicBezTo>
                  <a:cubicBezTo>
                    <a:pt x="0" y="292"/>
                    <a:pt x="42" y="468"/>
                    <a:pt x="217" y="509"/>
                  </a:cubicBezTo>
                  <a:cubicBezTo>
                    <a:pt x="252" y="532"/>
                    <a:pt x="291" y="543"/>
                    <a:pt x="329" y="543"/>
                  </a:cubicBezTo>
                  <a:cubicBezTo>
                    <a:pt x="429" y="543"/>
                    <a:pt x="529" y="475"/>
                    <a:pt x="559" y="385"/>
                  </a:cubicBezTo>
                  <a:cubicBezTo>
                    <a:pt x="600" y="251"/>
                    <a:pt x="559" y="75"/>
                    <a:pt x="393" y="34"/>
                  </a:cubicBezTo>
                  <a:cubicBezTo>
                    <a:pt x="356" y="11"/>
                    <a:pt x="316" y="1"/>
                    <a:pt x="27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4962800" y="4233475"/>
              <a:ext cx="6475" cy="9575"/>
            </a:xfrm>
            <a:custGeom>
              <a:avLst/>
              <a:gdLst/>
              <a:ahLst/>
              <a:cxnLst/>
              <a:rect l="l" t="t" r="r" b="b"/>
              <a:pathLst>
                <a:path w="259" h="383" extrusionOk="0">
                  <a:moveTo>
                    <a:pt x="93" y="0"/>
                  </a:moveTo>
                  <a:lnTo>
                    <a:pt x="0" y="259"/>
                  </a:lnTo>
                  <a:lnTo>
                    <a:pt x="259" y="383"/>
                  </a:lnTo>
                  <a:lnTo>
                    <a:pt x="259" y="259"/>
                  </a:lnTo>
                  <a:cubicBezTo>
                    <a:pt x="259" y="176"/>
                    <a:pt x="217" y="83"/>
                    <a:pt x="134" y="42"/>
                  </a:cubicBezTo>
                  <a:cubicBezTo>
                    <a:pt x="134" y="42"/>
                    <a:pt x="134" y="0"/>
                    <a:pt x="9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4986575" y="4169875"/>
              <a:ext cx="9575" cy="12750"/>
            </a:xfrm>
            <a:custGeom>
              <a:avLst/>
              <a:gdLst/>
              <a:ahLst/>
              <a:cxnLst/>
              <a:rect l="l" t="t" r="r" b="b"/>
              <a:pathLst>
                <a:path w="383" h="510" extrusionOk="0">
                  <a:moveTo>
                    <a:pt x="217" y="1"/>
                  </a:moveTo>
                  <a:lnTo>
                    <a:pt x="0" y="476"/>
                  </a:lnTo>
                  <a:cubicBezTo>
                    <a:pt x="35" y="499"/>
                    <a:pt x="73" y="510"/>
                    <a:pt x="111" y="510"/>
                  </a:cubicBezTo>
                  <a:cubicBezTo>
                    <a:pt x="211" y="510"/>
                    <a:pt x="312" y="439"/>
                    <a:pt x="341" y="342"/>
                  </a:cubicBezTo>
                  <a:cubicBezTo>
                    <a:pt x="383" y="218"/>
                    <a:pt x="341" y="84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5137250" y="4162400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1" y="0"/>
                  </a:moveTo>
                  <a:lnTo>
                    <a:pt x="1" y="83"/>
                  </a:lnTo>
                  <a:cubicBezTo>
                    <a:pt x="1" y="217"/>
                    <a:pt x="42" y="300"/>
                    <a:pt x="177" y="341"/>
                  </a:cubicBezTo>
                  <a:lnTo>
                    <a:pt x="259" y="8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5072650" y="4135500"/>
              <a:ext cx="12950" cy="9250"/>
            </a:xfrm>
            <a:custGeom>
              <a:avLst/>
              <a:gdLst/>
              <a:ahLst/>
              <a:cxnLst/>
              <a:rect l="l" t="t" r="r" b="b"/>
              <a:pathLst>
                <a:path w="518" h="370" extrusionOk="0">
                  <a:moveTo>
                    <a:pt x="0" y="1"/>
                  </a:moveTo>
                  <a:lnTo>
                    <a:pt x="0" y="125"/>
                  </a:lnTo>
                  <a:cubicBezTo>
                    <a:pt x="0" y="218"/>
                    <a:pt x="93" y="301"/>
                    <a:pt x="176" y="342"/>
                  </a:cubicBezTo>
                  <a:cubicBezTo>
                    <a:pt x="210" y="359"/>
                    <a:pt x="253" y="369"/>
                    <a:pt x="298" y="369"/>
                  </a:cubicBezTo>
                  <a:cubicBezTo>
                    <a:pt x="361" y="369"/>
                    <a:pt x="427" y="349"/>
                    <a:pt x="476" y="301"/>
                  </a:cubicBezTo>
                  <a:cubicBezTo>
                    <a:pt x="517" y="259"/>
                    <a:pt x="517" y="259"/>
                    <a:pt x="517" y="21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5012425" y="4111725"/>
              <a:ext cx="9575" cy="6500"/>
            </a:xfrm>
            <a:custGeom>
              <a:avLst/>
              <a:gdLst/>
              <a:ahLst/>
              <a:cxnLst/>
              <a:rect l="l" t="t" r="r" b="b"/>
              <a:pathLst>
                <a:path w="383" h="260" extrusionOk="0">
                  <a:moveTo>
                    <a:pt x="124" y="1"/>
                  </a:moveTo>
                  <a:lnTo>
                    <a:pt x="0" y="259"/>
                  </a:lnTo>
                  <a:lnTo>
                    <a:pt x="217" y="259"/>
                  </a:lnTo>
                  <a:cubicBezTo>
                    <a:pt x="259" y="259"/>
                    <a:pt x="300" y="218"/>
                    <a:pt x="300" y="176"/>
                  </a:cubicBezTo>
                  <a:cubicBezTo>
                    <a:pt x="341" y="176"/>
                    <a:pt x="341" y="135"/>
                    <a:pt x="383" y="83"/>
                  </a:cubicBezTo>
                  <a:lnTo>
                    <a:pt x="124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5031800" y="4414400"/>
              <a:ext cx="8550" cy="6500"/>
            </a:xfrm>
            <a:custGeom>
              <a:avLst/>
              <a:gdLst/>
              <a:ahLst/>
              <a:cxnLst/>
              <a:rect l="l" t="t" r="r" b="b"/>
              <a:pathLst>
                <a:path w="342" h="260" extrusionOk="0">
                  <a:moveTo>
                    <a:pt x="218" y="1"/>
                  </a:moveTo>
                  <a:cubicBezTo>
                    <a:pt x="125" y="1"/>
                    <a:pt x="83" y="42"/>
                    <a:pt x="42" y="83"/>
                  </a:cubicBezTo>
                  <a:cubicBezTo>
                    <a:pt x="42" y="83"/>
                    <a:pt x="1" y="125"/>
                    <a:pt x="1" y="176"/>
                  </a:cubicBezTo>
                  <a:lnTo>
                    <a:pt x="259" y="259"/>
                  </a:lnTo>
                  <a:lnTo>
                    <a:pt x="3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4967175" y="4388150"/>
              <a:ext cx="14000" cy="8950"/>
            </a:xfrm>
            <a:custGeom>
              <a:avLst/>
              <a:gdLst/>
              <a:ahLst/>
              <a:cxnLst/>
              <a:rect l="l" t="t" r="r" b="b"/>
              <a:pathLst>
                <a:path w="560" h="358" extrusionOk="0">
                  <a:moveTo>
                    <a:pt x="283" y="0"/>
                  </a:moveTo>
                  <a:cubicBezTo>
                    <a:pt x="191" y="0"/>
                    <a:pt x="103" y="39"/>
                    <a:pt x="42" y="99"/>
                  </a:cubicBezTo>
                  <a:cubicBezTo>
                    <a:pt x="42" y="141"/>
                    <a:pt x="1" y="141"/>
                    <a:pt x="1" y="141"/>
                  </a:cubicBezTo>
                  <a:lnTo>
                    <a:pt x="518" y="358"/>
                  </a:lnTo>
                  <a:cubicBezTo>
                    <a:pt x="518" y="358"/>
                    <a:pt x="559" y="358"/>
                    <a:pt x="559" y="316"/>
                  </a:cubicBezTo>
                  <a:lnTo>
                    <a:pt x="559" y="234"/>
                  </a:lnTo>
                  <a:cubicBezTo>
                    <a:pt x="559" y="192"/>
                    <a:pt x="518" y="192"/>
                    <a:pt x="518" y="141"/>
                  </a:cubicBezTo>
                  <a:cubicBezTo>
                    <a:pt x="518" y="141"/>
                    <a:pt x="476" y="99"/>
                    <a:pt x="476" y="58"/>
                  </a:cubicBezTo>
                  <a:lnTo>
                    <a:pt x="435" y="58"/>
                  </a:lnTo>
                  <a:cubicBezTo>
                    <a:pt x="435" y="17"/>
                    <a:pt x="383" y="17"/>
                    <a:pt x="383" y="17"/>
                  </a:cubicBezTo>
                  <a:cubicBezTo>
                    <a:pt x="350" y="6"/>
                    <a:pt x="316" y="0"/>
                    <a:pt x="28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5057650" y="4349775"/>
              <a:ext cx="9600" cy="14000"/>
            </a:xfrm>
            <a:custGeom>
              <a:avLst/>
              <a:gdLst/>
              <a:ahLst/>
              <a:cxnLst/>
              <a:rect l="l" t="t" r="r" b="b"/>
              <a:pathLst>
                <a:path w="384" h="560" extrusionOk="0">
                  <a:moveTo>
                    <a:pt x="259" y="1"/>
                  </a:moveTo>
                  <a:cubicBezTo>
                    <a:pt x="259" y="1"/>
                    <a:pt x="218" y="42"/>
                    <a:pt x="176" y="42"/>
                  </a:cubicBezTo>
                  <a:lnTo>
                    <a:pt x="125" y="42"/>
                  </a:lnTo>
                  <a:cubicBezTo>
                    <a:pt x="83" y="84"/>
                    <a:pt x="42" y="125"/>
                    <a:pt x="0" y="177"/>
                  </a:cubicBezTo>
                  <a:lnTo>
                    <a:pt x="0" y="342"/>
                  </a:lnTo>
                  <a:cubicBezTo>
                    <a:pt x="42" y="435"/>
                    <a:pt x="83" y="518"/>
                    <a:pt x="176" y="559"/>
                  </a:cubicBezTo>
                  <a:lnTo>
                    <a:pt x="383" y="42"/>
                  </a:lnTo>
                  <a:cubicBezTo>
                    <a:pt x="342" y="42"/>
                    <a:pt x="300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4993025" y="4323675"/>
              <a:ext cx="15025" cy="14025"/>
            </a:xfrm>
            <a:custGeom>
              <a:avLst/>
              <a:gdLst/>
              <a:ahLst/>
              <a:cxnLst/>
              <a:rect l="l" t="t" r="r" b="b"/>
              <a:pathLst>
                <a:path w="601" h="561" extrusionOk="0">
                  <a:moveTo>
                    <a:pt x="314" y="0"/>
                  </a:moveTo>
                  <a:cubicBezTo>
                    <a:pt x="202" y="0"/>
                    <a:pt x="76" y="76"/>
                    <a:pt x="42" y="187"/>
                  </a:cubicBezTo>
                  <a:cubicBezTo>
                    <a:pt x="1" y="311"/>
                    <a:pt x="42" y="486"/>
                    <a:pt x="176" y="528"/>
                  </a:cubicBezTo>
                  <a:cubicBezTo>
                    <a:pt x="222" y="551"/>
                    <a:pt x="266" y="561"/>
                    <a:pt x="306" y="561"/>
                  </a:cubicBezTo>
                  <a:cubicBezTo>
                    <a:pt x="412" y="561"/>
                    <a:pt x="499" y="491"/>
                    <a:pt x="559" y="393"/>
                  </a:cubicBezTo>
                  <a:cubicBezTo>
                    <a:pt x="600" y="228"/>
                    <a:pt x="559" y="94"/>
                    <a:pt x="383" y="11"/>
                  </a:cubicBezTo>
                  <a:cubicBezTo>
                    <a:pt x="361" y="4"/>
                    <a:pt x="338" y="0"/>
                    <a:pt x="31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4946775" y="4342500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12" y="0"/>
                  </a:moveTo>
                  <a:cubicBezTo>
                    <a:pt x="212" y="0"/>
                    <a:pt x="113" y="68"/>
                    <a:pt x="83" y="157"/>
                  </a:cubicBezTo>
                  <a:cubicBezTo>
                    <a:pt x="0" y="333"/>
                    <a:pt x="83" y="468"/>
                    <a:pt x="217" y="550"/>
                  </a:cubicBezTo>
                  <a:cubicBezTo>
                    <a:pt x="256" y="560"/>
                    <a:pt x="293" y="565"/>
                    <a:pt x="327" y="565"/>
                  </a:cubicBezTo>
                  <a:cubicBezTo>
                    <a:pt x="442" y="565"/>
                    <a:pt x="536" y="509"/>
                    <a:pt x="600" y="375"/>
                  </a:cubicBezTo>
                  <a:cubicBezTo>
                    <a:pt x="641" y="250"/>
                    <a:pt x="558" y="75"/>
                    <a:pt x="424" y="33"/>
                  </a:cubicBezTo>
                  <a:cubicBezTo>
                    <a:pt x="389" y="10"/>
                    <a:pt x="351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5011375" y="4368900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55" y="1"/>
                  </a:moveTo>
                  <a:cubicBezTo>
                    <a:pt x="242" y="1"/>
                    <a:pt x="110" y="76"/>
                    <a:pt x="42" y="187"/>
                  </a:cubicBezTo>
                  <a:cubicBezTo>
                    <a:pt x="1" y="311"/>
                    <a:pt x="84" y="487"/>
                    <a:pt x="218" y="528"/>
                  </a:cubicBezTo>
                  <a:cubicBezTo>
                    <a:pt x="252" y="551"/>
                    <a:pt x="290" y="561"/>
                    <a:pt x="329" y="561"/>
                  </a:cubicBezTo>
                  <a:cubicBezTo>
                    <a:pt x="429" y="561"/>
                    <a:pt x="529" y="491"/>
                    <a:pt x="559" y="394"/>
                  </a:cubicBezTo>
                  <a:cubicBezTo>
                    <a:pt x="642" y="270"/>
                    <a:pt x="559" y="94"/>
                    <a:pt x="425" y="11"/>
                  </a:cubicBezTo>
                  <a:cubicBezTo>
                    <a:pt x="403" y="4"/>
                    <a:pt x="380" y="1"/>
                    <a:pt x="35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4973650" y="427832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19" y="1"/>
                  </a:moveTo>
                  <a:cubicBezTo>
                    <a:pt x="199" y="1"/>
                    <a:pt x="105" y="57"/>
                    <a:pt x="42" y="191"/>
                  </a:cubicBezTo>
                  <a:cubicBezTo>
                    <a:pt x="0" y="315"/>
                    <a:pt x="83" y="491"/>
                    <a:pt x="217" y="533"/>
                  </a:cubicBezTo>
                  <a:cubicBezTo>
                    <a:pt x="252" y="555"/>
                    <a:pt x="290" y="566"/>
                    <a:pt x="328" y="566"/>
                  </a:cubicBezTo>
                  <a:cubicBezTo>
                    <a:pt x="428" y="566"/>
                    <a:pt x="529" y="495"/>
                    <a:pt x="559" y="398"/>
                  </a:cubicBezTo>
                  <a:cubicBezTo>
                    <a:pt x="641" y="233"/>
                    <a:pt x="559" y="98"/>
                    <a:pt x="435" y="16"/>
                  </a:cubicBezTo>
                  <a:cubicBezTo>
                    <a:pt x="394" y="6"/>
                    <a:pt x="355" y="1"/>
                    <a:pt x="31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5038275" y="4304750"/>
              <a:ext cx="15000" cy="14050"/>
            </a:xfrm>
            <a:custGeom>
              <a:avLst/>
              <a:gdLst/>
              <a:ahLst/>
              <a:cxnLst/>
              <a:rect l="l" t="t" r="r" b="b"/>
              <a:pathLst>
                <a:path w="600" h="562" extrusionOk="0">
                  <a:moveTo>
                    <a:pt x="272" y="1"/>
                  </a:moveTo>
                  <a:cubicBezTo>
                    <a:pt x="172" y="1"/>
                    <a:pt x="71" y="71"/>
                    <a:pt x="41" y="168"/>
                  </a:cubicBezTo>
                  <a:cubicBezTo>
                    <a:pt x="0" y="334"/>
                    <a:pt x="41" y="468"/>
                    <a:pt x="176" y="551"/>
                  </a:cubicBezTo>
                  <a:cubicBezTo>
                    <a:pt x="205" y="558"/>
                    <a:pt x="234" y="561"/>
                    <a:pt x="263" y="561"/>
                  </a:cubicBezTo>
                  <a:cubicBezTo>
                    <a:pt x="399" y="561"/>
                    <a:pt x="524" y="486"/>
                    <a:pt x="558" y="375"/>
                  </a:cubicBezTo>
                  <a:cubicBezTo>
                    <a:pt x="600" y="251"/>
                    <a:pt x="558" y="75"/>
                    <a:pt x="383" y="34"/>
                  </a:cubicBezTo>
                  <a:cubicBezTo>
                    <a:pt x="348" y="11"/>
                    <a:pt x="310" y="1"/>
                    <a:pt x="27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4910050" y="4361675"/>
              <a:ext cx="6500" cy="9575"/>
            </a:xfrm>
            <a:custGeom>
              <a:avLst/>
              <a:gdLst/>
              <a:ahLst/>
              <a:cxnLst/>
              <a:rect l="l" t="t" r="r" b="b"/>
              <a:pathLst>
                <a:path w="260" h="383" extrusionOk="0">
                  <a:moveTo>
                    <a:pt x="84" y="0"/>
                  </a:moveTo>
                  <a:lnTo>
                    <a:pt x="1" y="259"/>
                  </a:lnTo>
                  <a:lnTo>
                    <a:pt x="259" y="383"/>
                  </a:lnTo>
                  <a:lnTo>
                    <a:pt x="259" y="259"/>
                  </a:lnTo>
                  <a:cubicBezTo>
                    <a:pt x="259" y="166"/>
                    <a:pt x="218" y="42"/>
                    <a:pt x="8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4933850" y="4298075"/>
              <a:ext cx="9575" cy="12950"/>
            </a:xfrm>
            <a:custGeom>
              <a:avLst/>
              <a:gdLst/>
              <a:ahLst/>
              <a:cxnLst/>
              <a:rect l="l" t="t" r="r" b="b"/>
              <a:pathLst>
                <a:path w="383" h="518" extrusionOk="0">
                  <a:moveTo>
                    <a:pt x="217" y="1"/>
                  </a:moveTo>
                  <a:lnTo>
                    <a:pt x="0" y="518"/>
                  </a:lnTo>
                  <a:lnTo>
                    <a:pt x="41" y="518"/>
                  </a:lnTo>
                  <a:cubicBezTo>
                    <a:pt x="124" y="518"/>
                    <a:pt x="217" y="518"/>
                    <a:pt x="300" y="435"/>
                  </a:cubicBezTo>
                  <a:lnTo>
                    <a:pt x="341" y="384"/>
                  </a:lnTo>
                  <a:lnTo>
                    <a:pt x="341" y="342"/>
                  </a:lnTo>
                  <a:cubicBezTo>
                    <a:pt x="383" y="218"/>
                    <a:pt x="341" y="84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5083500" y="429060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0"/>
                  </a:moveTo>
                  <a:cubicBezTo>
                    <a:pt x="42" y="42"/>
                    <a:pt x="0" y="83"/>
                    <a:pt x="42" y="166"/>
                  </a:cubicBezTo>
                  <a:cubicBezTo>
                    <a:pt x="42" y="217"/>
                    <a:pt x="83" y="300"/>
                    <a:pt x="124" y="341"/>
                  </a:cubicBezTo>
                  <a:lnTo>
                    <a:pt x="218" y="341"/>
                  </a:lnTo>
                  <a:lnTo>
                    <a:pt x="300" y="8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5019900" y="4263700"/>
              <a:ext cx="12950" cy="10000"/>
            </a:xfrm>
            <a:custGeom>
              <a:avLst/>
              <a:gdLst/>
              <a:ahLst/>
              <a:cxnLst/>
              <a:rect l="l" t="t" r="r" b="b"/>
              <a:pathLst>
                <a:path w="518" h="400" extrusionOk="0">
                  <a:moveTo>
                    <a:pt x="1" y="1"/>
                  </a:moveTo>
                  <a:lnTo>
                    <a:pt x="1" y="125"/>
                  </a:lnTo>
                  <a:lnTo>
                    <a:pt x="1" y="208"/>
                  </a:lnTo>
                  <a:lnTo>
                    <a:pt x="42" y="259"/>
                  </a:lnTo>
                  <a:cubicBezTo>
                    <a:pt x="84" y="301"/>
                    <a:pt x="135" y="342"/>
                    <a:pt x="177" y="383"/>
                  </a:cubicBezTo>
                  <a:cubicBezTo>
                    <a:pt x="199" y="395"/>
                    <a:pt x="225" y="400"/>
                    <a:pt x="252" y="400"/>
                  </a:cubicBezTo>
                  <a:cubicBezTo>
                    <a:pt x="328" y="400"/>
                    <a:pt x="416" y="361"/>
                    <a:pt x="477" y="301"/>
                  </a:cubicBezTo>
                  <a:cubicBezTo>
                    <a:pt x="477" y="301"/>
                    <a:pt x="518" y="259"/>
                    <a:pt x="518" y="20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4959675" y="4239925"/>
              <a:ext cx="9600" cy="7275"/>
            </a:xfrm>
            <a:custGeom>
              <a:avLst/>
              <a:gdLst/>
              <a:ahLst/>
              <a:cxnLst/>
              <a:rect l="l" t="t" r="r" b="b"/>
              <a:pathLst>
                <a:path w="384" h="291" extrusionOk="0">
                  <a:moveTo>
                    <a:pt x="125" y="1"/>
                  </a:moveTo>
                  <a:lnTo>
                    <a:pt x="1" y="259"/>
                  </a:lnTo>
                  <a:lnTo>
                    <a:pt x="84" y="259"/>
                  </a:lnTo>
                  <a:cubicBezTo>
                    <a:pt x="84" y="280"/>
                    <a:pt x="94" y="290"/>
                    <a:pt x="110" y="290"/>
                  </a:cubicBezTo>
                  <a:cubicBezTo>
                    <a:pt x="125" y="290"/>
                    <a:pt x="146" y="280"/>
                    <a:pt x="166" y="259"/>
                  </a:cubicBezTo>
                  <a:cubicBezTo>
                    <a:pt x="259" y="259"/>
                    <a:pt x="342" y="218"/>
                    <a:pt x="384" y="125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4979075" y="454260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218" y="1"/>
                  </a:moveTo>
                  <a:cubicBezTo>
                    <a:pt x="124" y="42"/>
                    <a:pt x="83" y="42"/>
                    <a:pt x="42" y="83"/>
                  </a:cubicBezTo>
                  <a:cubicBezTo>
                    <a:pt x="42" y="125"/>
                    <a:pt x="0" y="125"/>
                    <a:pt x="0" y="166"/>
                  </a:cubicBezTo>
                  <a:lnTo>
                    <a:pt x="259" y="301"/>
                  </a:lnTo>
                  <a:lnTo>
                    <a:pt x="342" y="42"/>
                  </a:lnTo>
                  <a:cubicBezTo>
                    <a:pt x="300" y="1"/>
                    <a:pt x="259" y="1"/>
                    <a:pt x="2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4914450" y="4516750"/>
              <a:ext cx="13975" cy="9600"/>
            </a:xfrm>
            <a:custGeom>
              <a:avLst/>
              <a:gdLst/>
              <a:ahLst/>
              <a:cxnLst/>
              <a:rect l="l" t="t" r="r" b="b"/>
              <a:pathLst>
                <a:path w="559" h="384" extrusionOk="0">
                  <a:moveTo>
                    <a:pt x="166" y="1"/>
                  </a:moveTo>
                  <a:cubicBezTo>
                    <a:pt x="125" y="1"/>
                    <a:pt x="125" y="42"/>
                    <a:pt x="125" y="42"/>
                  </a:cubicBezTo>
                  <a:cubicBezTo>
                    <a:pt x="83" y="42"/>
                    <a:pt x="42" y="84"/>
                    <a:pt x="42" y="125"/>
                  </a:cubicBezTo>
                  <a:cubicBezTo>
                    <a:pt x="42" y="125"/>
                    <a:pt x="1" y="125"/>
                    <a:pt x="1" y="166"/>
                  </a:cubicBezTo>
                  <a:lnTo>
                    <a:pt x="518" y="383"/>
                  </a:lnTo>
                  <a:cubicBezTo>
                    <a:pt x="559" y="259"/>
                    <a:pt x="518" y="84"/>
                    <a:pt x="425" y="42"/>
                  </a:cubicBezTo>
                  <a:cubicBezTo>
                    <a:pt x="383" y="42"/>
                    <a:pt x="383" y="1"/>
                    <a:pt x="38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5003875" y="4478650"/>
              <a:ext cx="10625" cy="13325"/>
            </a:xfrm>
            <a:custGeom>
              <a:avLst/>
              <a:gdLst/>
              <a:ahLst/>
              <a:cxnLst/>
              <a:rect l="l" t="t" r="r" b="b"/>
              <a:pathLst>
                <a:path w="425" h="533" extrusionOk="0">
                  <a:moveTo>
                    <a:pt x="332" y="1"/>
                  </a:moveTo>
                  <a:cubicBezTo>
                    <a:pt x="224" y="1"/>
                    <a:pt x="106" y="56"/>
                    <a:pt x="42" y="191"/>
                  </a:cubicBezTo>
                  <a:cubicBezTo>
                    <a:pt x="1" y="315"/>
                    <a:pt x="84" y="491"/>
                    <a:pt x="208" y="532"/>
                  </a:cubicBezTo>
                  <a:lnTo>
                    <a:pt x="425" y="15"/>
                  </a:lnTo>
                  <a:cubicBezTo>
                    <a:pt x="396" y="6"/>
                    <a:pt x="364" y="1"/>
                    <a:pt x="33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4939275" y="4452350"/>
              <a:ext cx="16050" cy="13575"/>
            </a:xfrm>
            <a:custGeom>
              <a:avLst/>
              <a:gdLst/>
              <a:ahLst/>
              <a:cxnLst/>
              <a:rect l="l" t="t" r="r" b="b"/>
              <a:pathLst>
                <a:path w="642" h="543" extrusionOk="0">
                  <a:moveTo>
                    <a:pt x="312" y="0"/>
                  </a:moveTo>
                  <a:cubicBezTo>
                    <a:pt x="212" y="0"/>
                    <a:pt x="113" y="68"/>
                    <a:pt x="83" y="157"/>
                  </a:cubicBezTo>
                  <a:cubicBezTo>
                    <a:pt x="0" y="292"/>
                    <a:pt x="83" y="468"/>
                    <a:pt x="207" y="509"/>
                  </a:cubicBezTo>
                  <a:cubicBezTo>
                    <a:pt x="256" y="532"/>
                    <a:pt x="301" y="542"/>
                    <a:pt x="343" y="542"/>
                  </a:cubicBezTo>
                  <a:cubicBezTo>
                    <a:pt x="453" y="542"/>
                    <a:pt x="540" y="472"/>
                    <a:pt x="600" y="375"/>
                  </a:cubicBezTo>
                  <a:cubicBezTo>
                    <a:pt x="641" y="251"/>
                    <a:pt x="559" y="75"/>
                    <a:pt x="424" y="33"/>
                  </a:cubicBezTo>
                  <a:cubicBezTo>
                    <a:pt x="389" y="10"/>
                    <a:pt x="351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4894025" y="4471150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31" y="1"/>
                  </a:moveTo>
                  <a:cubicBezTo>
                    <a:pt x="225" y="1"/>
                    <a:pt x="115" y="55"/>
                    <a:pt x="84" y="181"/>
                  </a:cubicBezTo>
                  <a:cubicBezTo>
                    <a:pt x="1" y="315"/>
                    <a:pt x="84" y="491"/>
                    <a:pt x="208" y="532"/>
                  </a:cubicBezTo>
                  <a:cubicBezTo>
                    <a:pt x="239" y="542"/>
                    <a:pt x="273" y="547"/>
                    <a:pt x="307" y="547"/>
                  </a:cubicBezTo>
                  <a:cubicBezTo>
                    <a:pt x="419" y="547"/>
                    <a:pt x="537" y="491"/>
                    <a:pt x="601" y="357"/>
                  </a:cubicBezTo>
                  <a:cubicBezTo>
                    <a:pt x="642" y="233"/>
                    <a:pt x="559" y="57"/>
                    <a:pt x="425" y="15"/>
                  </a:cubicBezTo>
                  <a:cubicBezTo>
                    <a:pt x="395" y="6"/>
                    <a:pt x="363" y="1"/>
                    <a:pt x="33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4958650" y="449757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294" y="0"/>
                  </a:moveTo>
                  <a:cubicBezTo>
                    <a:pt x="188" y="0"/>
                    <a:pt x="102" y="68"/>
                    <a:pt x="42" y="158"/>
                  </a:cubicBezTo>
                  <a:cubicBezTo>
                    <a:pt x="1" y="292"/>
                    <a:pt x="83" y="468"/>
                    <a:pt x="207" y="551"/>
                  </a:cubicBezTo>
                  <a:cubicBezTo>
                    <a:pt x="231" y="558"/>
                    <a:pt x="256" y="561"/>
                    <a:pt x="281" y="561"/>
                  </a:cubicBezTo>
                  <a:cubicBezTo>
                    <a:pt x="399" y="561"/>
                    <a:pt x="525" y="486"/>
                    <a:pt x="559" y="375"/>
                  </a:cubicBezTo>
                  <a:cubicBezTo>
                    <a:pt x="642" y="251"/>
                    <a:pt x="559" y="75"/>
                    <a:pt x="425" y="34"/>
                  </a:cubicBezTo>
                  <a:cubicBezTo>
                    <a:pt x="378" y="11"/>
                    <a:pt x="335" y="0"/>
                    <a:pt x="29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4920925" y="440662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39" y="1"/>
                  </a:moveTo>
                  <a:cubicBezTo>
                    <a:pt x="213" y="1"/>
                    <a:pt x="110" y="75"/>
                    <a:pt x="41" y="177"/>
                  </a:cubicBezTo>
                  <a:cubicBezTo>
                    <a:pt x="0" y="312"/>
                    <a:pt x="41" y="487"/>
                    <a:pt x="217" y="529"/>
                  </a:cubicBezTo>
                  <a:cubicBezTo>
                    <a:pt x="252" y="552"/>
                    <a:pt x="290" y="562"/>
                    <a:pt x="328" y="562"/>
                  </a:cubicBezTo>
                  <a:cubicBezTo>
                    <a:pt x="428" y="562"/>
                    <a:pt x="529" y="492"/>
                    <a:pt x="558" y="394"/>
                  </a:cubicBezTo>
                  <a:cubicBezTo>
                    <a:pt x="641" y="270"/>
                    <a:pt x="558" y="94"/>
                    <a:pt x="424" y="12"/>
                  </a:cubicBezTo>
                  <a:cubicBezTo>
                    <a:pt x="395" y="4"/>
                    <a:pt x="366" y="1"/>
                    <a:pt x="33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4984500" y="4433425"/>
              <a:ext cx="16050" cy="13675"/>
            </a:xfrm>
            <a:custGeom>
              <a:avLst/>
              <a:gdLst/>
              <a:ahLst/>
              <a:cxnLst/>
              <a:rect l="l" t="t" r="r" b="b"/>
              <a:pathLst>
                <a:path w="642" h="547" extrusionOk="0">
                  <a:moveTo>
                    <a:pt x="332" y="0"/>
                  </a:moveTo>
                  <a:cubicBezTo>
                    <a:pt x="226" y="0"/>
                    <a:pt x="115" y="56"/>
                    <a:pt x="83" y="191"/>
                  </a:cubicBezTo>
                  <a:cubicBezTo>
                    <a:pt x="1" y="315"/>
                    <a:pt x="83" y="491"/>
                    <a:pt x="207" y="532"/>
                  </a:cubicBezTo>
                  <a:cubicBezTo>
                    <a:pt x="248" y="542"/>
                    <a:pt x="287" y="547"/>
                    <a:pt x="323" y="547"/>
                  </a:cubicBezTo>
                  <a:cubicBezTo>
                    <a:pt x="443" y="547"/>
                    <a:pt x="537" y="491"/>
                    <a:pt x="600" y="356"/>
                  </a:cubicBezTo>
                  <a:cubicBezTo>
                    <a:pt x="642" y="232"/>
                    <a:pt x="600" y="56"/>
                    <a:pt x="424" y="15"/>
                  </a:cubicBezTo>
                  <a:cubicBezTo>
                    <a:pt x="396" y="5"/>
                    <a:pt x="364" y="0"/>
                    <a:pt x="33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4857325" y="4490900"/>
              <a:ext cx="6500" cy="8575"/>
            </a:xfrm>
            <a:custGeom>
              <a:avLst/>
              <a:gdLst/>
              <a:ahLst/>
              <a:cxnLst/>
              <a:rect l="l" t="t" r="r" b="b"/>
              <a:pathLst>
                <a:path w="260" h="343" extrusionOk="0">
                  <a:moveTo>
                    <a:pt x="83" y="1"/>
                  </a:moveTo>
                  <a:lnTo>
                    <a:pt x="1" y="259"/>
                  </a:lnTo>
                  <a:lnTo>
                    <a:pt x="259" y="342"/>
                  </a:lnTo>
                  <a:lnTo>
                    <a:pt x="259" y="301"/>
                  </a:lnTo>
                  <a:lnTo>
                    <a:pt x="259" y="259"/>
                  </a:lnTo>
                  <a:cubicBezTo>
                    <a:pt x="259" y="125"/>
                    <a:pt x="218" y="42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4881100" y="4426300"/>
              <a:ext cx="9600" cy="12950"/>
            </a:xfrm>
            <a:custGeom>
              <a:avLst/>
              <a:gdLst/>
              <a:ahLst/>
              <a:cxnLst/>
              <a:rect l="l" t="t" r="r" b="b"/>
              <a:pathLst>
                <a:path w="384" h="518" extrusionOk="0">
                  <a:moveTo>
                    <a:pt x="208" y="0"/>
                  </a:moveTo>
                  <a:lnTo>
                    <a:pt x="1" y="517"/>
                  </a:lnTo>
                  <a:lnTo>
                    <a:pt x="125" y="517"/>
                  </a:lnTo>
                  <a:cubicBezTo>
                    <a:pt x="208" y="517"/>
                    <a:pt x="301" y="424"/>
                    <a:pt x="342" y="341"/>
                  </a:cubicBezTo>
                  <a:lnTo>
                    <a:pt x="342" y="300"/>
                  </a:lnTo>
                  <a:cubicBezTo>
                    <a:pt x="383" y="166"/>
                    <a:pt x="301" y="42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5030775" y="441880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0"/>
                  </a:moveTo>
                  <a:cubicBezTo>
                    <a:pt x="0" y="42"/>
                    <a:pt x="0" y="124"/>
                    <a:pt x="42" y="166"/>
                  </a:cubicBezTo>
                  <a:cubicBezTo>
                    <a:pt x="42" y="207"/>
                    <a:pt x="83" y="300"/>
                    <a:pt x="124" y="342"/>
                  </a:cubicBezTo>
                  <a:lnTo>
                    <a:pt x="166" y="342"/>
                  </a:lnTo>
                  <a:lnTo>
                    <a:pt x="300" y="8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4967175" y="4391650"/>
              <a:ext cx="12950" cy="10250"/>
            </a:xfrm>
            <a:custGeom>
              <a:avLst/>
              <a:gdLst/>
              <a:ahLst/>
              <a:cxnLst/>
              <a:rect l="l" t="t" r="r" b="b"/>
              <a:pathLst>
                <a:path w="518" h="410" extrusionOk="0">
                  <a:moveTo>
                    <a:pt x="1" y="1"/>
                  </a:moveTo>
                  <a:lnTo>
                    <a:pt x="1" y="135"/>
                  </a:lnTo>
                  <a:lnTo>
                    <a:pt x="1" y="218"/>
                  </a:lnTo>
                  <a:cubicBezTo>
                    <a:pt x="1" y="259"/>
                    <a:pt x="42" y="259"/>
                    <a:pt x="42" y="259"/>
                  </a:cubicBezTo>
                  <a:cubicBezTo>
                    <a:pt x="84" y="311"/>
                    <a:pt x="125" y="352"/>
                    <a:pt x="177" y="394"/>
                  </a:cubicBezTo>
                  <a:cubicBezTo>
                    <a:pt x="199" y="405"/>
                    <a:pt x="224" y="410"/>
                    <a:pt x="251" y="410"/>
                  </a:cubicBezTo>
                  <a:cubicBezTo>
                    <a:pt x="324" y="410"/>
                    <a:pt x="408" y="371"/>
                    <a:pt x="476" y="311"/>
                  </a:cubicBezTo>
                  <a:cubicBezTo>
                    <a:pt x="476" y="311"/>
                    <a:pt x="518" y="259"/>
                    <a:pt x="518" y="21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4906950" y="4368125"/>
              <a:ext cx="9600" cy="7525"/>
            </a:xfrm>
            <a:custGeom>
              <a:avLst/>
              <a:gdLst/>
              <a:ahLst/>
              <a:cxnLst/>
              <a:rect l="l" t="t" r="r" b="b"/>
              <a:pathLst>
                <a:path w="384" h="301" extrusionOk="0">
                  <a:moveTo>
                    <a:pt x="125" y="1"/>
                  </a:moveTo>
                  <a:lnTo>
                    <a:pt x="1" y="259"/>
                  </a:lnTo>
                  <a:cubicBezTo>
                    <a:pt x="42" y="259"/>
                    <a:pt x="42" y="301"/>
                    <a:pt x="42" y="301"/>
                  </a:cubicBezTo>
                  <a:lnTo>
                    <a:pt x="166" y="301"/>
                  </a:lnTo>
                  <a:lnTo>
                    <a:pt x="208" y="259"/>
                  </a:lnTo>
                  <a:cubicBezTo>
                    <a:pt x="259" y="259"/>
                    <a:pt x="301" y="218"/>
                    <a:pt x="342" y="166"/>
                  </a:cubicBezTo>
                  <a:cubicBezTo>
                    <a:pt x="342" y="166"/>
                    <a:pt x="342" y="125"/>
                    <a:pt x="383" y="125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4926350" y="467080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259" y="1"/>
                  </a:moveTo>
                  <a:cubicBezTo>
                    <a:pt x="207" y="1"/>
                    <a:pt x="166" y="42"/>
                    <a:pt x="124" y="42"/>
                  </a:cubicBezTo>
                  <a:cubicBezTo>
                    <a:pt x="124" y="42"/>
                    <a:pt x="83" y="42"/>
                    <a:pt x="83" y="84"/>
                  </a:cubicBezTo>
                  <a:cubicBezTo>
                    <a:pt x="42" y="84"/>
                    <a:pt x="0" y="125"/>
                    <a:pt x="0" y="166"/>
                  </a:cubicBezTo>
                  <a:lnTo>
                    <a:pt x="259" y="301"/>
                  </a:lnTo>
                  <a:lnTo>
                    <a:pt x="341" y="42"/>
                  </a:lnTo>
                  <a:cubicBezTo>
                    <a:pt x="300" y="42"/>
                    <a:pt x="259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4861725" y="4644950"/>
              <a:ext cx="13975" cy="9600"/>
            </a:xfrm>
            <a:custGeom>
              <a:avLst/>
              <a:gdLst/>
              <a:ahLst/>
              <a:cxnLst/>
              <a:rect l="l" t="t" r="r" b="b"/>
              <a:pathLst>
                <a:path w="559" h="384" extrusionOk="0">
                  <a:moveTo>
                    <a:pt x="166" y="1"/>
                  </a:moveTo>
                  <a:lnTo>
                    <a:pt x="125" y="42"/>
                  </a:lnTo>
                  <a:cubicBezTo>
                    <a:pt x="83" y="42"/>
                    <a:pt x="42" y="84"/>
                    <a:pt x="42" y="125"/>
                  </a:cubicBezTo>
                  <a:cubicBezTo>
                    <a:pt x="42" y="125"/>
                    <a:pt x="1" y="125"/>
                    <a:pt x="1" y="166"/>
                  </a:cubicBezTo>
                  <a:lnTo>
                    <a:pt x="517" y="383"/>
                  </a:lnTo>
                  <a:cubicBezTo>
                    <a:pt x="559" y="342"/>
                    <a:pt x="559" y="259"/>
                    <a:pt x="517" y="208"/>
                  </a:cubicBezTo>
                  <a:cubicBezTo>
                    <a:pt x="517" y="166"/>
                    <a:pt x="517" y="125"/>
                    <a:pt x="466" y="84"/>
                  </a:cubicBezTo>
                  <a:cubicBezTo>
                    <a:pt x="424" y="42"/>
                    <a:pt x="383" y="42"/>
                    <a:pt x="38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4950900" y="4607225"/>
              <a:ext cx="10875" cy="12950"/>
            </a:xfrm>
            <a:custGeom>
              <a:avLst/>
              <a:gdLst/>
              <a:ahLst/>
              <a:cxnLst/>
              <a:rect l="l" t="t" r="r" b="b"/>
              <a:pathLst>
                <a:path w="435" h="518" extrusionOk="0">
                  <a:moveTo>
                    <a:pt x="311" y="0"/>
                  </a:moveTo>
                  <a:cubicBezTo>
                    <a:pt x="218" y="0"/>
                    <a:pt x="94" y="42"/>
                    <a:pt x="52" y="166"/>
                  </a:cubicBezTo>
                  <a:cubicBezTo>
                    <a:pt x="0" y="259"/>
                    <a:pt x="52" y="342"/>
                    <a:pt x="94" y="424"/>
                  </a:cubicBezTo>
                  <a:cubicBezTo>
                    <a:pt x="135" y="476"/>
                    <a:pt x="176" y="517"/>
                    <a:pt x="218" y="517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4886275" y="4580425"/>
              <a:ext cx="16325" cy="14175"/>
            </a:xfrm>
            <a:custGeom>
              <a:avLst/>
              <a:gdLst/>
              <a:ahLst/>
              <a:cxnLst/>
              <a:rect l="l" t="t" r="r" b="b"/>
              <a:pathLst>
                <a:path w="653" h="567" extrusionOk="0">
                  <a:moveTo>
                    <a:pt x="321" y="1"/>
                  </a:moveTo>
                  <a:cubicBezTo>
                    <a:pt x="222" y="1"/>
                    <a:pt x="123" y="74"/>
                    <a:pt x="94" y="163"/>
                  </a:cubicBezTo>
                  <a:cubicBezTo>
                    <a:pt x="1" y="338"/>
                    <a:pt x="94" y="462"/>
                    <a:pt x="218" y="556"/>
                  </a:cubicBezTo>
                  <a:cubicBezTo>
                    <a:pt x="241" y="563"/>
                    <a:pt x="266" y="566"/>
                    <a:pt x="291" y="566"/>
                  </a:cubicBezTo>
                  <a:cubicBezTo>
                    <a:pt x="408" y="566"/>
                    <a:pt x="534" y="491"/>
                    <a:pt x="611" y="380"/>
                  </a:cubicBezTo>
                  <a:cubicBezTo>
                    <a:pt x="652" y="256"/>
                    <a:pt x="569" y="80"/>
                    <a:pt x="435" y="39"/>
                  </a:cubicBezTo>
                  <a:cubicBezTo>
                    <a:pt x="400" y="12"/>
                    <a:pt x="360" y="1"/>
                    <a:pt x="32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4841050" y="4599375"/>
              <a:ext cx="16300" cy="14125"/>
            </a:xfrm>
            <a:custGeom>
              <a:avLst/>
              <a:gdLst/>
              <a:ahLst/>
              <a:cxnLst/>
              <a:rect l="l" t="t" r="r" b="b"/>
              <a:pathLst>
                <a:path w="652" h="565" extrusionOk="0">
                  <a:moveTo>
                    <a:pt x="358" y="0"/>
                  </a:moveTo>
                  <a:cubicBezTo>
                    <a:pt x="248" y="0"/>
                    <a:pt x="127" y="80"/>
                    <a:pt x="93" y="180"/>
                  </a:cubicBezTo>
                  <a:cubicBezTo>
                    <a:pt x="0" y="314"/>
                    <a:pt x="93" y="480"/>
                    <a:pt x="218" y="532"/>
                  </a:cubicBezTo>
                  <a:cubicBezTo>
                    <a:pt x="255" y="554"/>
                    <a:pt x="294" y="565"/>
                    <a:pt x="334" y="565"/>
                  </a:cubicBezTo>
                  <a:cubicBezTo>
                    <a:pt x="438" y="565"/>
                    <a:pt x="543" y="494"/>
                    <a:pt x="610" y="397"/>
                  </a:cubicBezTo>
                  <a:cubicBezTo>
                    <a:pt x="652" y="221"/>
                    <a:pt x="569" y="97"/>
                    <a:pt x="435" y="15"/>
                  </a:cubicBezTo>
                  <a:cubicBezTo>
                    <a:pt x="411" y="5"/>
                    <a:pt x="385" y="0"/>
                    <a:pt x="35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4905675" y="4625675"/>
              <a:ext cx="15275" cy="14250"/>
            </a:xfrm>
            <a:custGeom>
              <a:avLst/>
              <a:gdLst/>
              <a:ahLst/>
              <a:cxnLst/>
              <a:rect l="l" t="t" r="r" b="b"/>
              <a:pathLst>
                <a:path w="611" h="570" extrusionOk="0">
                  <a:moveTo>
                    <a:pt x="297" y="0"/>
                  </a:moveTo>
                  <a:cubicBezTo>
                    <a:pt x="192" y="0"/>
                    <a:pt x="111" y="73"/>
                    <a:pt x="52" y="162"/>
                  </a:cubicBezTo>
                  <a:cubicBezTo>
                    <a:pt x="0" y="338"/>
                    <a:pt x="52" y="462"/>
                    <a:pt x="217" y="555"/>
                  </a:cubicBezTo>
                  <a:cubicBezTo>
                    <a:pt x="249" y="564"/>
                    <a:pt x="282" y="570"/>
                    <a:pt x="314" y="570"/>
                  </a:cubicBezTo>
                  <a:cubicBezTo>
                    <a:pt x="423" y="570"/>
                    <a:pt x="529" y="514"/>
                    <a:pt x="569" y="379"/>
                  </a:cubicBezTo>
                  <a:cubicBezTo>
                    <a:pt x="610" y="255"/>
                    <a:pt x="569" y="79"/>
                    <a:pt x="434" y="38"/>
                  </a:cubicBezTo>
                  <a:cubicBezTo>
                    <a:pt x="385" y="12"/>
                    <a:pt x="339" y="0"/>
                    <a:pt x="29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4868175" y="4535200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292" y="0"/>
                  </a:moveTo>
                  <a:cubicBezTo>
                    <a:pt x="187" y="0"/>
                    <a:pt x="102" y="73"/>
                    <a:pt x="42" y="162"/>
                  </a:cubicBezTo>
                  <a:cubicBezTo>
                    <a:pt x="1" y="297"/>
                    <a:pt x="42" y="462"/>
                    <a:pt x="208" y="555"/>
                  </a:cubicBezTo>
                  <a:cubicBezTo>
                    <a:pt x="231" y="562"/>
                    <a:pt x="256" y="566"/>
                    <a:pt x="281" y="566"/>
                  </a:cubicBezTo>
                  <a:cubicBezTo>
                    <a:pt x="400" y="566"/>
                    <a:pt x="525" y="490"/>
                    <a:pt x="559" y="379"/>
                  </a:cubicBezTo>
                  <a:cubicBezTo>
                    <a:pt x="601" y="255"/>
                    <a:pt x="559" y="80"/>
                    <a:pt x="425" y="38"/>
                  </a:cubicBezTo>
                  <a:cubicBezTo>
                    <a:pt x="378" y="12"/>
                    <a:pt x="334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4931525" y="4561625"/>
              <a:ext cx="16300" cy="14150"/>
            </a:xfrm>
            <a:custGeom>
              <a:avLst/>
              <a:gdLst/>
              <a:ahLst/>
              <a:cxnLst/>
              <a:rect l="l" t="t" r="r" b="b"/>
              <a:pathLst>
                <a:path w="652" h="566" extrusionOk="0">
                  <a:moveTo>
                    <a:pt x="340" y="0"/>
                  </a:moveTo>
                  <a:cubicBezTo>
                    <a:pt x="235" y="0"/>
                    <a:pt x="125" y="54"/>
                    <a:pt x="93" y="181"/>
                  </a:cubicBezTo>
                  <a:cubicBezTo>
                    <a:pt x="0" y="315"/>
                    <a:pt x="93" y="491"/>
                    <a:pt x="217" y="532"/>
                  </a:cubicBezTo>
                  <a:cubicBezTo>
                    <a:pt x="266" y="555"/>
                    <a:pt x="310" y="565"/>
                    <a:pt x="351" y="565"/>
                  </a:cubicBezTo>
                  <a:cubicBezTo>
                    <a:pt x="459" y="565"/>
                    <a:pt x="543" y="495"/>
                    <a:pt x="610" y="398"/>
                  </a:cubicBezTo>
                  <a:cubicBezTo>
                    <a:pt x="651" y="232"/>
                    <a:pt x="569" y="98"/>
                    <a:pt x="434" y="15"/>
                  </a:cubicBezTo>
                  <a:cubicBezTo>
                    <a:pt x="405" y="5"/>
                    <a:pt x="373" y="0"/>
                    <a:pt x="34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4803575" y="461912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124" y="0"/>
                  </a:moveTo>
                  <a:lnTo>
                    <a:pt x="0" y="259"/>
                  </a:lnTo>
                  <a:lnTo>
                    <a:pt x="259" y="341"/>
                  </a:lnTo>
                  <a:cubicBezTo>
                    <a:pt x="300" y="341"/>
                    <a:pt x="300" y="300"/>
                    <a:pt x="300" y="300"/>
                  </a:cubicBezTo>
                  <a:cubicBezTo>
                    <a:pt x="300" y="259"/>
                    <a:pt x="300" y="165"/>
                    <a:pt x="259" y="124"/>
                  </a:cubicBezTo>
                  <a:lnTo>
                    <a:pt x="259" y="83"/>
                  </a:lnTo>
                  <a:cubicBezTo>
                    <a:pt x="207" y="83"/>
                    <a:pt x="207" y="41"/>
                    <a:pt x="16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4828125" y="4554500"/>
              <a:ext cx="9850" cy="13775"/>
            </a:xfrm>
            <a:custGeom>
              <a:avLst/>
              <a:gdLst/>
              <a:ahLst/>
              <a:cxnLst/>
              <a:rect l="l" t="t" r="r" b="b"/>
              <a:pathLst>
                <a:path w="394" h="551" extrusionOk="0">
                  <a:moveTo>
                    <a:pt x="176" y="0"/>
                  </a:moveTo>
                  <a:lnTo>
                    <a:pt x="0" y="517"/>
                  </a:lnTo>
                  <a:cubicBezTo>
                    <a:pt x="38" y="540"/>
                    <a:pt x="78" y="550"/>
                    <a:pt x="118" y="550"/>
                  </a:cubicBezTo>
                  <a:cubicBezTo>
                    <a:pt x="222" y="550"/>
                    <a:pt x="322" y="480"/>
                    <a:pt x="352" y="383"/>
                  </a:cubicBezTo>
                  <a:cubicBezTo>
                    <a:pt x="393" y="207"/>
                    <a:pt x="352" y="83"/>
                    <a:pt x="17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4978050" y="4546750"/>
              <a:ext cx="7500" cy="9825"/>
            </a:xfrm>
            <a:custGeom>
              <a:avLst/>
              <a:gdLst/>
              <a:ahLst/>
              <a:cxnLst/>
              <a:rect l="l" t="t" r="r" b="b"/>
              <a:pathLst>
                <a:path w="300" h="393" extrusionOk="0">
                  <a:moveTo>
                    <a:pt x="41" y="0"/>
                  </a:moveTo>
                  <a:cubicBezTo>
                    <a:pt x="41" y="52"/>
                    <a:pt x="41" y="52"/>
                    <a:pt x="0" y="52"/>
                  </a:cubicBezTo>
                  <a:lnTo>
                    <a:pt x="0" y="135"/>
                  </a:lnTo>
                  <a:cubicBezTo>
                    <a:pt x="0" y="217"/>
                    <a:pt x="83" y="352"/>
                    <a:pt x="165" y="393"/>
                  </a:cubicBezTo>
                  <a:lnTo>
                    <a:pt x="300" y="135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4914450" y="4520900"/>
              <a:ext cx="12950" cy="9225"/>
            </a:xfrm>
            <a:custGeom>
              <a:avLst/>
              <a:gdLst/>
              <a:ahLst/>
              <a:cxnLst/>
              <a:rect l="l" t="t" r="r" b="b"/>
              <a:pathLst>
                <a:path w="518" h="369" extrusionOk="0">
                  <a:moveTo>
                    <a:pt x="1" y="0"/>
                  </a:moveTo>
                  <a:lnTo>
                    <a:pt x="1" y="93"/>
                  </a:lnTo>
                  <a:cubicBezTo>
                    <a:pt x="1" y="217"/>
                    <a:pt x="42" y="310"/>
                    <a:pt x="166" y="352"/>
                  </a:cubicBezTo>
                  <a:cubicBezTo>
                    <a:pt x="193" y="364"/>
                    <a:pt x="223" y="369"/>
                    <a:pt x="254" y="369"/>
                  </a:cubicBezTo>
                  <a:cubicBezTo>
                    <a:pt x="329" y="369"/>
                    <a:pt x="410" y="340"/>
                    <a:pt x="476" y="310"/>
                  </a:cubicBezTo>
                  <a:cubicBezTo>
                    <a:pt x="476" y="259"/>
                    <a:pt x="518" y="217"/>
                    <a:pt x="518" y="2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4853975" y="4497375"/>
              <a:ext cx="9850" cy="6475"/>
            </a:xfrm>
            <a:custGeom>
              <a:avLst/>
              <a:gdLst/>
              <a:ahLst/>
              <a:cxnLst/>
              <a:rect l="l" t="t" r="r" b="b"/>
              <a:pathLst>
                <a:path w="394" h="259" extrusionOk="0">
                  <a:moveTo>
                    <a:pt x="135" y="0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9" y="259"/>
                    <a:pt x="311" y="217"/>
                    <a:pt x="352" y="124"/>
                  </a:cubicBezTo>
                  <a:cubicBezTo>
                    <a:pt x="352" y="124"/>
                    <a:pt x="352" y="83"/>
                    <a:pt x="393" y="83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4873350" y="4799525"/>
              <a:ext cx="8825" cy="7000"/>
            </a:xfrm>
            <a:custGeom>
              <a:avLst/>
              <a:gdLst/>
              <a:ahLst/>
              <a:cxnLst/>
              <a:rect l="l" t="t" r="r" b="b"/>
              <a:pathLst>
                <a:path w="353" h="280" extrusionOk="0">
                  <a:moveTo>
                    <a:pt x="269" y="1"/>
                  </a:moveTo>
                  <a:cubicBezTo>
                    <a:pt x="194" y="1"/>
                    <a:pt x="112" y="44"/>
                    <a:pt x="52" y="104"/>
                  </a:cubicBezTo>
                  <a:cubicBezTo>
                    <a:pt x="1" y="104"/>
                    <a:pt x="1" y="145"/>
                    <a:pt x="1" y="187"/>
                  </a:cubicBezTo>
                  <a:lnTo>
                    <a:pt x="259" y="280"/>
                  </a:lnTo>
                  <a:lnTo>
                    <a:pt x="352" y="21"/>
                  </a:lnTo>
                  <a:cubicBezTo>
                    <a:pt x="327" y="7"/>
                    <a:pt x="298" y="1"/>
                    <a:pt x="26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4808750" y="4773225"/>
              <a:ext cx="14225" cy="9525"/>
            </a:xfrm>
            <a:custGeom>
              <a:avLst/>
              <a:gdLst/>
              <a:ahLst/>
              <a:cxnLst/>
              <a:rect l="l" t="t" r="r" b="b"/>
              <a:pathLst>
                <a:path w="569" h="381" extrusionOk="0">
                  <a:moveTo>
                    <a:pt x="264" y="1"/>
                  </a:moveTo>
                  <a:cubicBezTo>
                    <a:pt x="230" y="1"/>
                    <a:pt x="196" y="14"/>
                    <a:pt x="176" y="39"/>
                  </a:cubicBezTo>
                  <a:lnTo>
                    <a:pt x="93" y="39"/>
                  </a:lnTo>
                  <a:cubicBezTo>
                    <a:pt x="93" y="81"/>
                    <a:pt x="52" y="81"/>
                    <a:pt x="52" y="122"/>
                  </a:cubicBezTo>
                  <a:cubicBezTo>
                    <a:pt x="0" y="122"/>
                    <a:pt x="0" y="164"/>
                    <a:pt x="0" y="164"/>
                  </a:cubicBezTo>
                  <a:lnTo>
                    <a:pt x="517" y="381"/>
                  </a:lnTo>
                  <a:cubicBezTo>
                    <a:pt x="517" y="339"/>
                    <a:pt x="569" y="246"/>
                    <a:pt x="517" y="205"/>
                  </a:cubicBezTo>
                  <a:cubicBezTo>
                    <a:pt x="517" y="122"/>
                    <a:pt x="476" y="39"/>
                    <a:pt x="352" y="39"/>
                  </a:cubicBezTo>
                  <a:cubicBezTo>
                    <a:pt x="331" y="14"/>
                    <a:pt x="297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4899200" y="4735425"/>
              <a:ext cx="9850" cy="12950"/>
            </a:xfrm>
            <a:custGeom>
              <a:avLst/>
              <a:gdLst/>
              <a:ahLst/>
              <a:cxnLst/>
              <a:rect l="l" t="t" r="r" b="b"/>
              <a:pathLst>
                <a:path w="394" h="518" extrusionOk="0">
                  <a:moveTo>
                    <a:pt x="259" y="1"/>
                  </a:moveTo>
                  <a:cubicBezTo>
                    <a:pt x="176" y="1"/>
                    <a:pt x="52" y="83"/>
                    <a:pt x="1" y="166"/>
                  </a:cubicBezTo>
                  <a:lnTo>
                    <a:pt x="1" y="342"/>
                  </a:lnTo>
                  <a:cubicBezTo>
                    <a:pt x="1" y="425"/>
                    <a:pt x="94" y="518"/>
                    <a:pt x="176" y="518"/>
                  </a:cubicBezTo>
                  <a:lnTo>
                    <a:pt x="394" y="42"/>
                  </a:lnTo>
                  <a:cubicBezTo>
                    <a:pt x="352" y="1"/>
                    <a:pt x="311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4833550" y="4709075"/>
              <a:ext cx="16300" cy="13825"/>
            </a:xfrm>
            <a:custGeom>
              <a:avLst/>
              <a:gdLst/>
              <a:ahLst/>
              <a:cxnLst/>
              <a:rect l="l" t="t" r="r" b="b"/>
              <a:pathLst>
                <a:path w="652" h="553" extrusionOk="0">
                  <a:moveTo>
                    <a:pt x="326" y="1"/>
                  </a:moveTo>
                  <a:cubicBezTo>
                    <a:pt x="223" y="1"/>
                    <a:pt x="124" y="53"/>
                    <a:pt x="94" y="145"/>
                  </a:cubicBezTo>
                  <a:cubicBezTo>
                    <a:pt x="1" y="321"/>
                    <a:pt x="94" y="486"/>
                    <a:pt x="218" y="538"/>
                  </a:cubicBezTo>
                  <a:cubicBezTo>
                    <a:pt x="249" y="547"/>
                    <a:pt x="282" y="552"/>
                    <a:pt x="315" y="552"/>
                  </a:cubicBezTo>
                  <a:cubicBezTo>
                    <a:pt x="425" y="552"/>
                    <a:pt x="539" y="497"/>
                    <a:pt x="611" y="362"/>
                  </a:cubicBezTo>
                  <a:cubicBezTo>
                    <a:pt x="652" y="227"/>
                    <a:pt x="559" y="62"/>
                    <a:pt x="435" y="21"/>
                  </a:cubicBezTo>
                  <a:cubicBezTo>
                    <a:pt x="400" y="7"/>
                    <a:pt x="363" y="1"/>
                    <a:pt x="32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4788325" y="4728025"/>
              <a:ext cx="16300" cy="13550"/>
            </a:xfrm>
            <a:custGeom>
              <a:avLst/>
              <a:gdLst/>
              <a:ahLst/>
              <a:cxnLst/>
              <a:rect l="l" t="t" r="r" b="b"/>
              <a:pathLst>
                <a:path w="652" h="542" extrusionOk="0">
                  <a:moveTo>
                    <a:pt x="316" y="0"/>
                  </a:moveTo>
                  <a:cubicBezTo>
                    <a:pt x="216" y="0"/>
                    <a:pt x="123" y="73"/>
                    <a:pt x="93" y="162"/>
                  </a:cubicBezTo>
                  <a:cubicBezTo>
                    <a:pt x="0" y="297"/>
                    <a:pt x="93" y="462"/>
                    <a:pt x="217" y="503"/>
                  </a:cubicBezTo>
                  <a:cubicBezTo>
                    <a:pt x="255" y="530"/>
                    <a:pt x="296" y="541"/>
                    <a:pt x="336" y="541"/>
                  </a:cubicBezTo>
                  <a:cubicBezTo>
                    <a:pt x="436" y="541"/>
                    <a:pt x="529" y="468"/>
                    <a:pt x="559" y="379"/>
                  </a:cubicBezTo>
                  <a:cubicBezTo>
                    <a:pt x="652" y="245"/>
                    <a:pt x="559" y="79"/>
                    <a:pt x="434" y="38"/>
                  </a:cubicBezTo>
                  <a:cubicBezTo>
                    <a:pt x="396" y="12"/>
                    <a:pt x="356" y="0"/>
                    <a:pt x="31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4852925" y="4754325"/>
              <a:ext cx="15275" cy="13800"/>
            </a:xfrm>
            <a:custGeom>
              <a:avLst/>
              <a:gdLst/>
              <a:ahLst/>
              <a:cxnLst/>
              <a:rect l="l" t="t" r="r" b="b"/>
              <a:pathLst>
                <a:path w="611" h="552" extrusionOk="0">
                  <a:moveTo>
                    <a:pt x="308" y="1"/>
                  </a:moveTo>
                  <a:cubicBezTo>
                    <a:pt x="185" y="1"/>
                    <a:pt x="81" y="61"/>
                    <a:pt x="42" y="185"/>
                  </a:cubicBezTo>
                  <a:cubicBezTo>
                    <a:pt x="1" y="320"/>
                    <a:pt x="42" y="485"/>
                    <a:pt x="218" y="537"/>
                  </a:cubicBezTo>
                  <a:cubicBezTo>
                    <a:pt x="249" y="547"/>
                    <a:pt x="282" y="552"/>
                    <a:pt x="315" y="552"/>
                  </a:cubicBezTo>
                  <a:cubicBezTo>
                    <a:pt x="423" y="552"/>
                    <a:pt x="528" y="496"/>
                    <a:pt x="559" y="361"/>
                  </a:cubicBezTo>
                  <a:cubicBezTo>
                    <a:pt x="611" y="227"/>
                    <a:pt x="559" y="61"/>
                    <a:pt x="435" y="20"/>
                  </a:cubicBezTo>
                  <a:cubicBezTo>
                    <a:pt x="392" y="7"/>
                    <a:pt x="349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4815200" y="4663850"/>
              <a:ext cx="15275" cy="13825"/>
            </a:xfrm>
            <a:custGeom>
              <a:avLst/>
              <a:gdLst/>
              <a:ahLst/>
              <a:cxnLst/>
              <a:rect l="l" t="t" r="r" b="b"/>
              <a:pathLst>
                <a:path w="611" h="553" extrusionOk="0">
                  <a:moveTo>
                    <a:pt x="285" y="0"/>
                  </a:moveTo>
                  <a:cubicBezTo>
                    <a:pt x="181" y="0"/>
                    <a:pt x="83" y="53"/>
                    <a:pt x="52" y="144"/>
                  </a:cubicBezTo>
                  <a:cubicBezTo>
                    <a:pt x="0" y="320"/>
                    <a:pt x="52" y="444"/>
                    <a:pt x="218" y="537"/>
                  </a:cubicBezTo>
                  <a:cubicBezTo>
                    <a:pt x="249" y="547"/>
                    <a:pt x="282" y="552"/>
                    <a:pt x="315" y="552"/>
                  </a:cubicBezTo>
                  <a:cubicBezTo>
                    <a:pt x="423" y="552"/>
                    <a:pt x="529" y="496"/>
                    <a:pt x="569" y="362"/>
                  </a:cubicBezTo>
                  <a:cubicBezTo>
                    <a:pt x="610" y="227"/>
                    <a:pt x="569" y="62"/>
                    <a:pt x="393" y="20"/>
                  </a:cubicBezTo>
                  <a:cubicBezTo>
                    <a:pt x="358" y="7"/>
                    <a:pt x="321" y="0"/>
                    <a:pt x="28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4878775" y="4689825"/>
              <a:ext cx="16325" cy="14150"/>
            </a:xfrm>
            <a:custGeom>
              <a:avLst/>
              <a:gdLst/>
              <a:ahLst/>
              <a:cxnLst/>
              <a:rect l="l" t="t" r="r" b="b"/>
              <a:pathLst>
                <a:path w="653" h="566" extrusionOk="0">
                  <a:moveTo>
                    <a:pt x="355" y="1"/>
                  </a:moveTo>
                  <a:cubicBezTo>
                    <a:pt x="241" y="1"/>
                    <a:pt x="127" y="81"/>
                    <a:pt x="94" y="181"/>
                  </a:cubicBezTo>
                  <a:cubicBezTo>
                    <a:pt x="1" y="315"/>
                    <a:pt x="94" y="481"/>
                    <a:pt x="218" y="532"/>
                  </a:cubicBezTo>
                  <a:cubicBezTo>
                    <a:pt x="255" y="555"/>
                    <a:pt x="295" y="565"/>
                    <a:pt x="334" y="565"/>
                  </a:cubicBezTo>
                  <a:cubicBezTo>
                    <a:pt x="438" y="565"/>
                    <a:pt x="544" y="495"/>
                    <a:pt x="611" y="398"/>
                  </a:cubicBezTo>
                  <a:cubicBezTo>
                    <a:pt x="652" y="274"/>
                    <a:pt x="559" y="98"/>
                    <a:pt x="435" y="15"/>
                  </a:cubicBezTo>
                  <a:cubicBezTo>
                    <a:pt x="409" y="5"/>
                    <a:pt x="382" y="1"/>
                    <a:pt x="35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4750575" y="4747050"/>
              <a:ext cx="7775" cy="8825"/>
            </a:xfrm>
            <a:custGeom>
              <a:avLst/>
              <a:gdLst/>
              <a:ahLst/>
              <a:cxnLst/>
              <a:rect l="l" t="t" r="r" b="b"/>
              <a:pathLst>
                <a:path w="311" h="353" extrusionOk="0">
                  <a:moveTo>
                    <a:pt x="135" y="1"/>
                  </a:moveTo>
                  <a:lnTo>
                    <a:pt x="1" y="259"/>
                  </a:lnTo>
                  <a:lnTo>
                    <a:pt x="259" y="352"/>
                  </a:lnTo>
                  <a:cubicBezTo>
                    <a:pt x="311" y="352"/>
                    <a:pt x="311" y="352"/>
                    <a:pt x="311" y="311"/>
                  </a:cubicBezTo>
                  <a:cubicBezTo>
                    <a:pt x="311" y="177"/>
                    <a:pt x="259" y="53"/>
                    <a:pt x="13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4774350" y="4682450"/>
              <a:ext cx="10900" cy="14225"/>
            </a:xfrm>
            <a:custGeom>
              <a:avLst/>
              <a:gdLst/>
              <a:ahLst/>
              <a:cxnLst/>
              <a:rect l="l" t="t" r="r" b="b"/>
              <a:pathLst>
                <a:path w="436" h="569" extrusionOk="0">
                  <a:moveTo>
                    <a:pt x="218" y="0"/>
                  </a:moveTo>
                  <a:lnTo>
                    <a:pt x="1" y="517"/>
                  </a:lnTo>
                  <a:cubicBezTo>
                    <a:pt x="42" y="569"/>
                    <a:pt x="42" y="569"/>
                    <a:pt x="84" y="569"/>
                  </a:cubicBezTo>
                  <a:cubicBezTo>
                    <a:pt x="218" y="569"/>
                    <a:pt x="342" y="517"/>
                    <a:pt x="394" y="393"/>
                  </a:cubicBezTo>
                  <a:cubicBezTo>
                    <a:pt x="435" y="259"/>
                    <a:pt x="394" y="135"/>
                    <a:pt x="301" y="52"/>
                  </a:cubicBezTo>
                  <a:cubicBezTo>
                    <a:pt x="259" y="52"/>
                    <a:pt x="259" y="52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4925050" y="4674950"/>
              <a:ext cx="7775" cy="9850"/>
            </a:xfrm>
            <a:custGeom>
              <a:avLst/>
              <a:gdLst/>
              <a:ahLst/>
              <a:cxnLst/>
              <a:rect l="l" t="t" r="r" b="b"/>
              <a:pathLst>
                <a:path w="311" h="394" extrusionOk="0">
                  <a:moveTo>
                    <a:pt x="52" y="0"/>
                  </a:moveTo>
                  <a:cubicBezTo>
                    <a:pt x="52" y="42"/>
                    <a:pt x="1" y="42"/>
                    <a:pt x="1" y="93"/>
                  </a:cubicBezTo>
                  <a:cubicBezTo>
                    <a:pt x="1" y="176"/>
                    <a:pt x="52" y="300"/>
                    <a:pt x="135" y="352"/>
                  </a:cubicBezTo>
                  <a:lnTo>
                    <a:pt x="176" y="393"/>
                  </a:lnTo>
                  <a:lnTo>
                    <a:pt x="311" y="135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4861725" y="4649100"/>
              <a:ext cx="12950" cy="9850"/>
            </a:xfrm>
            <a:custGeom>
              <a:avLst/>
              <a:gdLst/>
              <a:ahLst/>
              <a:cxnLst/>
              <a:rect l="l" t="t" r="r" b="b"/>
              <a:pathLst>
                <a:path w="518" h="394" extrusionOk="0">
                  <a:moveTo>
                    <a:pt x="1" y="0"/>
                  </a:moveTo>
                  <a:lnTo>
                    <a:pt x="1" y="93"/>
                  </a:lnTo>
                  <a:lnTo>
                    <a:pt x="1" y="217"/>
                  </a:lnTo>
                  <a:lnTo>
                    <a:pt x="42" y="259"/>
                  </a:lnTo>
                  <a:cubicBezTo>
                    <a:pt x="42" y="300"/>
                    <a:pt x="83" y="352"/>
                    <a:pt x="166" y="352"/>
                  </a:cubicBezTo>
                  <a:cubicBezTo>
                    <a:pt x="207" y="393"/>
                    <a:pt x="259" y="393"/>
                    <a:pt x="300" y="393"/>
                  </a:cubicBezTo>
                  <a:cubicBezTo>
                    <a:pt x="342" y="393"/>
                    <a:pt x="342" y="352"/>
                    <a:pt x="383" y="352"/>
                  </a:cubicBezTo>
                  <a:cubicBezTo>
                    <a:pt x="383" y="352"/>
                    <a:pt x="424" y="352"/>
                    <a:pt x="466" y="300"/>
                  </a:cubicBezTo>
                  <a:cubicBezTo>
                    <a:pt x="466" y="259"/>
                    <a:pt x="517" y="259"/>
                    <a:pt x="517" y="2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4801250" y="4625575"/>
              <a:ext cx="8800" cy="6475"/>
            </a:xfrm>
            <a:custGeom>
              <a:avLst/>
              <a:gdLst/>
              <a:ahLst/>
              <a:cxnLst/>
              <a:rect l="l" t="t" r="r" b="b"/>
              <a:pathLst>
                <a:path w="352" h="259" extrusionOk="0">
                  <a:moveTo>
                    <a:pt x="93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9" y="259"/>
                    <a:pt x="352" y="166"/>
                    <a:pt x="352" y="83"/>
                  </a:cubicBezTo>
                  <a:lnTo>
                    <a:pt x="9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4780825" y="4837150"/>
              <a:ext cx="16300" cy="13825"/>
            </a:xfrm>
            <a:custGeom>
              <a:avLst/>
              <a:gdLst/>
              <a:ahLst/>
              <a:cxnLst/>
              <a:rect l="l" t="t" r="r" b="b"/>
              <a:pathLst>
                <a:path w="652" h="553" extrusionOk="0">
                  <a:moveTo>
                    <a:pt x="337" y="1"/>
                  </a:moveTo>
                  <a:cubicBezTo>
                    <a:pt x="229" y="1"/>
                    <a:pt x="123" y="56"/>
                    <a:pt x="83" y="191"/>
                  </a:cubicBezTo>
                  <a:cubicBezTo>
                    <a:pt x="0" y="326"/>
                    <a:pt x="83" y="491"/>
                    <a:pt x="218" y="532"/>
                  </a:cubicBezTo>
                  <a:cubicBezTo>
                    <a:pt x="250" y="546"/>
                    <a:pt x="286" y="552"/>
                    <a:pt x="322" y="552"/>
                  </a:cubicBezTo>
                  <a:cubicBezTo>
                    <a:pt x="424" y="552"/>
                    <a:pt x="528" y="500"/>
                    <a:pt x="559" y="408"/>
                  </a:cubicBezTo>
                  <a:cubicBezTo>
                    <a:pt x="652" y="233"/>
                    <a:pt x="559" y="109"/>
                    <a:pt x="435" y="16"/>
                  </a:cubicBezTo>
                  <a:cubicBezTo>
                    <a:pt x="403" y="6"/>
                    <a:pt x="370" y="1"/>
                    <a:pt x="33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4762475" y="4791925"/>
              <a:ext cx="15275" cy="13825"/>
            </a:xfrm>
            <a:custGeom>
              <a:avLst/>
              <a:gdLst/>
              <a:ahLst/>
              <a:cxnLst/>
              <a:rect l="l" t="t" r="r" b="b"/>
              <a:pathLst>
                <a:path w="611" h="553" extrusionOk="0">
                  <a:moveTo>
                    <a:pt x="296" y="0"/>
                  </a:moveTo>
                  <a:cubicBezTo>
                    <a:pt x="188" y="0"/>
                    <a:pt x="81" y="56"/>
                    <a:pt x="42" y="191"/>
                  </a:cubicBezTo>
                  <a:cubicBezTo>
                    <a:pt x="0" y="325"/>
                    <a:pt x="42" y="491"/>
                    <a:pt x="176" y="532"/>
                  </a:cubicBezTo>
                  <a:cubicBezTo>
                    <a:pt x="222" y="546"/>
                    <a:pt x="267" y="552"/>
                    <a:pt x="309" y="552"/>
                  </a:cubicBezTo>
                  <a:cubicBezTo>
                    <a:pt x="430" y="552"/>
                    <a:pt x="528" y="500"/>
                    <a:pt x="559" y="408"/>
                  </a:cubicBezTo>
                  <a:cubicBezTo>
                    <a:pt x="610" y="232"/>
                    <a:pt x="559" y="67"/>
                    <a:pt x="393" y="15"/>
                  </a:cubicBezTo>
                  <a:cubicBezTo>
                    <a:pt x="362" y="6"/>
                    <a:pt x="329" y="0"/>
                    <a:pt x="29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4826050" y="4818475"/>
              <a:ext cx="16325" cy="14150"/>
            </a:xfrm>
            <a:custGeom>
              <a:avLst/>
              <a:gdLst/>
              <a:ahLst/>
              <a:cxnLst/>
              <a:rect l="l" t="t" r="r" b="b"/>
              <a:pathLst>
                <a:path w="653" h="566" extrusionOk="0">
                  <a:moveTo>
                    <a:pt x="316" y="1"/>
                  </a:moveTo>
                  <a:cubicBezTo>
                    <a:pt x="216" y="1"/>
                    <a:pt x="120" y="74"/>
                    <a:pt x="83" y="163"/>
                  </a:cubicBezTo>
                  <a:cubicBezTo>
                    <a:pt x="1" y="297"/>
                    <a:pt x="83" y="463"/>
                    <a:pt x="218" y="556"/>
                  </a:cubicBezTo>
                  <a:cubicBezTo>
                    <a:pt x="238" y="563"/>
                    <a:pt x="260" y="566"/>
                    <a:pt x="283" y="566"/>
                  </a:cubicBezTo>
                  <a:cubicBezTo>
                    <a:pt x="397" y="566"/>
                    <a:pt x="531" y="484"/>
                    <a:pt x="600" y="380"/>
                  </a:cubicBezTo>
                  <a:cubicBezTo>
                    <a:pt x="652" y="246"/>
                    <a:pt x="559" y="80"/>
                    <a:pt x="435" y="39"/>
                  </a:cubicBezTo>
                  <a:cubicBezTo>
                    <a:pt x="397" y="12"/>
                    <a:pt x="356" y="1"/>
                    <a:pt x="31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4721625" y="4811675"/>
              <a:ext cx="10875" cy="13325"/>
            </a:xfrm>
            <a:custGeom>
              <a:avLst/>
              <a:gdLst/>
              <a:ahLst/>
              <a:cxnLst/>
              <a:rect l="l" t="t" r="r" b="b"/>
              <a:pathLst>
                <a:path w="435" h="533" extrusionOk="0">
                  <a:moveTo>
                    <a:pt x="218" y="1"/>
                  </a:moveTo>
                  <a:lnTo>
                    <a:pt x="1" y="518"/>
                  </a:lnTo>
                  <a:cubicBezTo>
                    <a:pt x="35" y="528"/>
                    <a:pt x="67" y="532"/>
                    <a:pt x="97" y="532"/>
                  </a:cubicBezTo>
                  <a:cubicBezTo>
                    <a:pt x="223" y="532"/>
                    <a:pt x="317" y="452"/>
                    <a:pt x="383" y="352"/>
                  </a:cubicBezTo>
                  <a:lnTo>
                    <a:pt x="383" y="311"/>
                  </a:lnTo>
                  <a:cubicBezTo>
                    <a:pt x="435" y="176"/>
                    <a:pt x="342" y="52"/>
                    <a:pt x="2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4872325" y="4804175"/>
              <a:ext cx="7525" cy="8825"/>
            </a:xfrm>
            <a:custGeom>
              <a:avLst/>
              <a:gdLst/>
              <a:ahLst/>
              <a:cxnLst/>
              <a:rect l="l" t="t" r="r" b="b"/>
              <a:pathLst>
                <a:path w="301" h="353" extrusionOk="0">
                  <a:moveTo>
                    <a:pt x="42" y="1"/>
                  </a:moveTo>
                  <a:cubicBezTo>
                    <a:pt x="0" y="1"/>
                    <a:pt x="0" y="1"/>
                    <a:pt x="0" y="42"/>
                  </a:cubicBezTo>
                  <a:lnTo>
                    <a:pt x="0" y="135"/>
                  </a:lnTo>
                  <a:cubicBezTo>
                    <a:pt x="0" y="177"/>
                    <a:pt x="42" y="177"/>
                    <a:pt x="42" y="218"/>
                  </a:cubicBezTo>
                  <a:cubicBezTo>
                    <a:pt x="42" y="259"/>
                    <a:pt x="135" y="301"/>
                    <a:pt x="176" y="352"/>
                  </a:cubicBezTo>
                  <a:lnTo>
                    <a:pt x="300" y="94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4808750" y="4777300"/>
              <a:ext cx="12925" cy="9850"/>
            </a:xfrm>
            <a:custGeom>
              <a:avLst/>
              <a:gdLst/>
              <a:ahLst/>
              <a:cxnLst/>
              <a:rect l="l" t="t" r="r" b="b"/>
              <a:pathLst>
                <a:path w="517" h="394" extrusionOk="0">
                  <a:moveTo>
                    <a:pt x="0" y="1"/>
                  </a:moveTo>
                  <a:lnTo>
                    <a:pt x="0" y="135"/>
                  </a:lnTo>
                  <a:lnTo>
                    <a:pt x="0" y="218"/>
                  </a:lnTo>
                  <a:cubicBezTo>
                    <a:pt x="0" y="218"/>
                    <a:pt x="0" y="259"/>
                    <a:pt x="52" y="259"/>
                  </a:cubicBezTo>
                  <a:cubicBezTo>
                    <a:pt x="52" y="300"/>
                    <a:pt x="93" y="342"/>
                    <a:pt x="176" y="393"/>
                  </a:cubicBezTo>
                  <a:lnTo>
                    <a:pt x="352" y="393"/>
                  </a:lnTo>
                  <a:cubicBezTo>
                    <a:pt x="393" y="342"/>
                    <a:pt x="434" y="342"/>
                    <a:pt x="476" y="300"/>
                  </a:cubicBezTo>
                  <a:cubicBezTo>
                    <a:pt x="476" y="300"/>
                    <a:pt x="517" y="259"/>
                    <a:pt x="517" y="21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4748525" y="4753525"/>
              <a:ext cx="8550" cy="7050"/>
            </a:xfrm>
            <a:custGeom>
              <a:avLst/>
              <a:gdLst/>
              <a:ahLst/>
              <a:cxnLst/>
              <a:rect l="l" t="t" r="r" b="b"/>
              <a:pathLst>
                <a:path w="342" h="282" extrusionOk="0">
                  <a:moveTo>
                    <a:pt x="83" y="0"/>
                  </a:moveTo>
                  <a:lnTo>
                    <a:pt x="0" y="259"/>
                  </a:lnTo>
                  <a:lnTo>
                    <a:pt x="41" y="259"/>
                  </a:lnTo>
                  <a:cubicBezTo>
                    <a:pt x="55" y="276"/>
                    <a:pt x="75" y="282"/>
                    <a:pt x="96" y="282"/>
                  </a:cubicBezTo>
                  <a:cubicBezTo>
                    <a:pt x="139" y="282"/>
                    <a:pt x="190" y="259"/>
                    <a:pt x="217" y="259"/>
                  </a:cubicBezTo>
                  <a:cubicBezTo>
                    <a:pt x="258" y="217"/>
                    <a:pt x="341" y="176"/>
                    <a:pt x="341" y="93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5062050" y="3976225"/>
              <a:ext cx="8550" cy="7325"/>
            </a:xfrm>
            <a:custGeom>
              <a:avLst/>
              <a:gdLst/>
              <a:ahLst/>
              <a:cxnLst/>
              <a:rect l="l" t="t" r="r" b="b"/>
              <a:pathLst>
                <a:path w="342" h="293" extrusionOk="0">
                  <a:moveTo>
                    <a:pt x="226" y="1"/>
                  </a:moveTo>
                  <a:cubicBezTo>
                    <a:pt x="125" y="1"/>
                    <a:pt x="30" y="71"/>
                    <a:pt x="0" y="168"/>
                  </a:cubicBezTo>
                  <a:lnTo>
                    <a:pt x="259" y="292"/>
                  </a:lnTo>
                  <a:lnTo>
                    <a:pt x="341" y="34"/>
                  </a:lnTo>
                  <a:cubicBezTo>
                    <a:pt x="304" y="11"/>
                    <a:pt x="265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4997425" y="3949800"/>
              <a:ext cx="13975" cy="10225"/>
            </a:xfrm>
            <a:custGeom>
              <a:avLst/>
              <a:gdLst/>
              <a:ahLst/>
              <a:cxnLst/>
              <a:rect l="l" t="t" r="r" b="b"/>
              <a:pathLst>
                <a:path w="559" h="409" extrusionOk="0">
                  <a:moveTo>
                    <a:pt x="290" y="0"/>
                  </a:moveTo>
                  <a:cubicBezTo>
                    <a:pt x="196" y="0"/>
                    <a:pt x="104" y="49"/>
                    <a:pt x="42" y="150"/>
                  </a:cubicBezTo>
                  <a:lnTo>
                    <a:pt x="0" y="191"/>
                  </a:lnTo>
                  <a:lnTo>
                    <a:pt x="517" y="409"/>
                  </a:lnTo>
                  <a:cubicBezTo>
                    <a:pt x="559" y="316"/>
                    <a:pt x="559" y="274"/>
                    <a:pt x="559" y="233"/>
                  </a:cubicBezTo>
                  <a:cubicBezTo>
                    <a:pt x="517" y="150"/>
                    <a:pt x="466" y="57"/>
                    <a:pt x="383" y="16"/>
                  </a:cubicBezTo>
                  <a:cubicBezTo>
                    <a:pt x="352" y="6"/>
                    <a:pt x="321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5023275" y="3885775"/>
              <a:ext cx="15025" cy="13575"/>
            </a:xfrm>
            <a:custGeom>
              <a:avLst/>
              <a:gdLst/>
              <a:ahLst/>
              <a:cxnLst/>
              <a:rect l="l" t="t" r="r" b="b"/>
              <a:pathLst>
                <a:path w="601" h="543" extrusionOk="0">
                  <a:moveTo>
                    <a:pt x="272" y="0"/>
                  </a:moveTo>
                  <a:cubicBezTo>
                    <a:pt x="172" y="0"/>
                    <a:pt x="72" y="70"/>
                    <a:pt x="42" y="168"/>
                  </a:cubicBezTo>
                  <a:cubicBezTo>
                    <a:pt x="0" y="292"/>
                    <a:pt x="42" y="468"/>
                    <a:pt x="166" y="509"/>
                  </a:cubicBezTo>
                  <a:cubicBezTo>
                    <a:pt x="215" y="532"/>
                    <a:pt x="260" y="542"/>
                    <a:pt x="301" y="542"/>
                  </a:cubicBezTo>
                  <a:cubicBezTo>
                    <a:pt x="408" y="542"/>
                    <a:pt x="492" y="474"/>
                    <a:pt x="559" y="385"/>
                  </a:cubicBezTo>
                  <a:cubicBezTo>
                    <a:pt x="600" y="250"/>
                    <a:pt x="559" y="75"/>
                    <a:pt x="383" y="33"/>
                  </a:cubicBezTo>
                  <a:cubicBezTo>
                    <a:pt x="349" y="10"/>
                    <a:pt x="310" y="0"/>
                    <a:pt x="27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4976750" y="390457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42" y="1"/>
                  </a:moveTo>
                  <a:cubicBezTo>
                    <a:pt x="236" y="1"/>
                    <a:pt x="125" y="56"/>
                    <a:pt x="93" y="191"/>
                  </a:cubicBezTo>
                  <a:cubicBezTo>
                    <a:pt x="0" y="315"/>
                    <a:pt x="93" y="491"/>
                    <a:pt x="217" y="532"/>
                  </a:cubicBezTo>
                  <a:cubicBezTo>
                    <a:pt x="261" y="543"/>
                    <a:pt x="302" y="548"/>
                    <a:pt x="340" y="548"/>
                  </a:cubicBezTo>
                  <a:cubicBezTo>
                    <a:pt x="453" y="548"/>
                    <a:pt x="541" y="501"/>
                    <a:pt x="610" y="408"/>
                  </a:cubicBezTo>
                  <a:cubicBezTo>
                    <a:pt x="652" y="232"/>
                    <a:pt x="610" y="57"/>
                    <a:pt x="435" y="15"/>
                  </a:cubicBezTo>
                  <a:cubicBezTo>
                    <a:pt x="406" y="6"/>
                    <a:pt x="374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5041375" y="3931000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23" y="1"/>
                  </a:moveTo>
                  <a:cubicBezTo>
                    <a:pt x="220" y="1"/>
                    <a:pt x="112" y="71"/>
                    <a:pt x="52" y="168"/>
                  </a:cubicBezTo>
                  <a:cubicBezTo>
                    <a:pt x="0" y="292"/>
                    <a:pt x="93" y="468"/>
                    <a:pt x="217" y="551"/>
                  </a:cubicBezTo>
                  <a:cubicBezTo>
                    <a:pt x="241" y="558"/>
                    <a:pt x="266" y="561"/>
                    <a:pt x="291" y="561"/>
                  </a:cubicBezTo>
                  <a:cubicBezTo>
                    <a:pt x="407" y="561"/>
                    <a:pt x="526" y="487"/>
                    <a:pt x="569" y="385"/>
                  </a:cubicBezTo>
                  <a:cubicBezTo>
                    <a:pt x="651" y="251"/>
                    <a:pt x="569" y="75"/>
                    <a:pt x="434" y="34"/>
                  </a:cubicBezTo>
                  <a:cubicBezTo>
                    <a:pt x="400" y="11"/>
                    <a:pt x="362" y="1"/>
                    <a:pt x="32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4940300" y="392432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83" y="1"/>
                  </a:moveTo>
                  <a:lnTo>
                    <a:pt x="1" y="259"/>
                  </a:lnTo>
                  <a:lnTo>
                    <a:pt x="259" y="342"/>
                  </a:lnTo>
                  <a:lnTo>
                    <a:pt x="259" y="301"/>
                  </a:lnTo>
                  <a:cubicBezTo>
                    <a:pt x="300" y="177"/>
                    <a:pt x="218" y="83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4963825" y="3859725"/>
              <a:ext cx="10875" cy="13300"/>
            </a:xfrm>
            <a:custGeom>
              <a:avLst/>
              <a:gdLst/>
              <a:ahLst/>
              <a:cxnLst/>
              <a:rect l="l" t="t" r="r" b="b"/>
              <a:pathLst>
                <a:path w="435" h="532" extrusionOk="0">
                  <a:moveTo>
                    <a:pt x="218" y="0"/>
                  </a:moveTo>
                  <a:lnTo>
                    <a:pt x="0" y="517"/>
                  </a:lnTo>
                  <a:cubicBezTo>
                    <a:pt x="32" y="527"/>
                    <a:pt x="65" y="532"/>
                    <a:pt x="99" y="532"/>
                  </a:cubicBezTo>
                  <a:cubicBezTo>
                    <a:pt x="209" y="532"/>
                    <a:pt x="320" y="476"/>
                    <a:pt x="352" y="341"/>
                  </a:cubicBezTo>
                  <a:cubicBezTo>
                    <a:pt x="435" y="217"/>
                    <a:pt x="352" y="41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5009050" y="4104225"/>
              <a:ext cx="8825" cy="7525"/>
            </a:xfrm>
            <a:custGeom>
              <a:avLst/>
              <a:gdLst/>
              <a:ahLst/>
              <a:cxnLst/>
              <a:rect l="l" t="t" r="r" b="b"/>
              <a:pathLst>
                <a:path w="353" h="301" extrusionOk="0">
                  <a:moveTo>
                    <a:pt x="259" y="1"/>
                  </a:moveTo>
                  <a:cubicBezTo>
                    <a:pt x="218" y="1"/>
                    <a:pt x="177" y="42"/>
                    <a:pt x="135" y="42"/>
                  </a:cubicBezTo>
                  <a:lnTo>
                    <a:pt x="94" y="83"/>
                  </a:lnTo>
                  <a:cubicBezTo>
                    <a:pt x="52" y="83"/>
                    <a:pt x="1" y="125"/>
                    <a:pt x="1" y="176"/>
                  </a:cubicBezTo>
                  <a:lnTo>
                    <a:pt x="259" y="301"/>
                  </a:lnTo>
                  <a:lnTo>
                    <a:pt x="352" y="42"/>
                  </a:lnTo>
                  <a:cubicBezTo>
                    <a:pt x="311" y="42"/>
                    <a:pt x="311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4944425" y="4078000"/>
              <a:ext cx="14250" cy="9975"/>
            </a:xfrm>
            <a:custGeom>
              <a:avLst/>
              <a:gdLst/>
              <a:ahLst/>
              <a:cxnLst/>
              <a:rect l="l" t="t" r="r" b="b"/>
              <a:pathLst>
                <a:path w="570" h="399" extrusionOk="0">
                  <a:moveTo>
                    <a:pt x="295" y="0"/>
                  </a:moveTo>
                  <a:cubicBezTo>
                    <a:pt x="200" y="0"/>
                    <a:pt x="115" y="47"/>
                    <a:pt x="53" y="140"/>
                  </a:cubicBezTo>
                  <a:cubicBezTo>
                    <a:pt x="53" y="140"/>
                    <a:pt x="1" y="140"/>
                    <a:pt x="1" y="192"/>
                  </a:cubicBezTo>
                  <a:lnTo>
                    <a:pt x="518" y="398"/>
                  </a:lnTo>
                  <a:cubicBezTo>
                    <a:pt x="570" y="357"/>
                    <a:pt x="570" y="316"/>
                    <a:pt x="570" y="274"/>
                  </a:cubicBezTo>
                  <a:cubicBezTo>
                    <a:pt x="570" y="192"/>
                    <a:pt x="477" y="57"/>
                    <a:pt x="394" y="16"/>
                  </a:cubicBezTo>
                  <a:cubicBezTo>
                    <a:pt x="360" y="5"/>
                    <a:pt x="327" y="0"/>
                    <a:pt x="29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5034900" y="4040650"/>
              <a:ext cx="9850" cy="12950"/>
            </a:xfrm>
            <a:custGeom>
              <a:avLst/>
              <a:gdLst/>
              <a:ahLst/>
              <a:cxnLst/>
              <a:rect l="l" t="t" r="r" b="b"/>
              <a:pathLst>
                <a:path w="394" h="518" extrusionOk="0">
                  <a:moveTo>
                    <a:pt x="259" y="0"/>
                  </a:moveTo>
                  <a:cubicBezTo>
                    <a:pt x="176" y="0"/>
                    <a:pt x="52" y="42"/>
                    <a:pt x="1" y="176"/>
                  </a:cubicBezTo>
                  <a:cubicBezTo>
                    <a:pt x="1" y="259"/>
                    <a:pt x="1" y="342"/>
                    <a:pt x="52" y="435"/>
                  </a:cubicBezTo>
                  <a:cubicBezTo>
                    <a:pt x="94" y="476"/>
                    <a:pt x="135" y="517"/>
                    <a:pt x="176" y="517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4969250" y="4013975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20" y="0"/>
                  </a:moveTo>
                  <a:cubicBezTo>
                    <a:pt x="218" y="0"/>
                    <a:pt x="124" y="71"/>
                    <a:pt x="94" y="168"/>
                  </a:cubicBezTo>
                  <a:cubicBezTo>
                    <a:pt x="1" y="333"/>
                    <a:pt x="94" y="468"/>
                    <a:pt x="218" y="550"/>
                  </a:cubicBezTo>
                  <a:cubicBezTo>
                    <a:pt x="249" y="558"/>
                    <a:pt x="278" y="561"/>
                    <a:pt x="306" y="561"/>
                  </a:cubicBezTo>
                  <a:cubicBezTo>
                    <a:pt x="436" y="561"/>
                    <a:pt x="534" y="485"/>
                    <a:pt x="611" y="375"/>
                  </a:cubicBezTo>
                  <a:cubicBezTo>
                    <a:pt x="652" y="251"/>
                    <a:pt x="611" y="75"/>
                    <a:pt x="435" y="33"/>
                  </a:cubicBezTo>
                  <a:cubicBezTo>
                    <a:pt x="398" y="11"/>
                    <a:pt x="358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4924025" y="4032875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62" y="1"/>
                  </a:moveTo>
                  <a:cubicBezTo>
                    <a:pt x="246" y="1"/>
                    <a:pt x="127" y="76"/>
                    <a:pt x="93" y="187"/>
                  </a:cubicBezTo>
                  <a:cubicBezTo>
                    <a:pt x="0" y="311"/>
                    <a:pt x="93" y="487"/>
                    <a:pt x="217" y="528"/>
                  </a:cubicBezTo>
                  <a:cubicBezTo>
                    <a:pt x="266" y="551"/>
                    <a:pt x="310" y="562"/>
                    <a:pt x="352" y="562"/>
                  </a:cubicBezTo>
                  <a:cubicBezTo>
                    <a:pt x="459" y="562"/>
                    <a:pt x="543" y="491"/>
                    <a:pt x="610" y="394"/>
                  </a:cubicBezTo>
                  <a:cubicBezTo>
                    <a:pt x="652" y="229"/>
                    <a:pt x="559" y="94"/>
                    <a:pt x="434" y="12"/>
                  </a:cubicBezTo>
                  <a:cubicBezTo>
                    <a:pt x="411" y="4"/>
                    <a:pt x="386" y="1"/>
                    <a:pt x="36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4988625" y="4059650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14" y="0"/>
                  </a:moveTo>
                  <a:cubicBezTo>
                    <a:pt x="200" y="0"/>
                    <a:pt x="112" y="49"/>
                    <a:pt x="42" y="150"/>
                  </a:cubicBezTo>
                  <a:cubicBezTo>
                    <a:pt x="1" y="316"/>
                    <a:pt x="94" y="450"/>
                    <a:pt x="218" y="533"/>
                  </a:cubicBezTo>
                  <a:cubicBezTo>
                    <a:pt x="249" y="542"/>
                    <a:pt x="282" y="547"/>
                    <a:pt x="315" y="547"/>
                  </a:cubicBezTo>
                  <a:cubicBezTo>
                    <a:pt x="423" y="547"/>
                    <a:pt x="528" y="492"/>
                    <a:pt x="559" y="357"/>
                  </a:cubicBezTo>
                  <a:cubicBezTo>
                    <a:pt x="652" y="233"/>
                    <a:pt x="559" y="57"/>
                    <a:pt x="435" y="16"/>
                  </a:cubicBezTo>
                  <a:cubicBezTo>
                    <a:pt x="392" y="6"/>
                    <a:pt x="352" y="0"/>
                    <a:pt x="31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4950900" y="3968750"/>
              <a:ext cx="16300" cy="14025"/>
            </a:xfrm>
            <a:custGeom>
              <a:avLst/>
              <a:gdLst/>
              <a:ahLst/>
              <a:cxnLst/>
              <a:rect l="l" t="t" r="r" b="b"/>
              <a:pathLst>
                <a:path w="652" h="561" extrusionOk="0">
                  <a:moveTo>
                    <a:pt x="301" y="0"/>
                  </a:moveTo>
                  <a:cubicBezTo>
                    <a:pt x="194" y="0"/>
                    <a:pt x="112" y="70"/>
                    <a:pt x="52" y="168"/>
                  </a:cubicBezTo>
                  <a:cubicBezTo>
                    <a:pt x="0" y="333"/>
                    <a:pt x="52" y="467"/>
                    <a:pt x="218" y="550"/>
                  </a:cubicBezTo>
                  <a:cubicBezTo>
                    <a:pt x="241" y="557"/>
                    <a:pt x="266" y="561"/>
                    <a:pt x="291" y="561"/>
                  </a:cubicBezTo>
                  <a:cubicBezTo>
                    <a:pt x="407" y="561"/>
                    <a:pt x="527" y="485"/>
                    <a:pt x="569" y="374"/>
                  </a:cubicBezTo>
                  <a:cubicBezTo>
                    <a:pt x="652" y="250"/>
                    <a:pt x="569" y="74"/>
                    <a:pt x="435" y="33"/>
                  </a:cubicBezTo>
                  <a:cubicBezTo>
                    <a:pt x="386" y="10"/>
                    <a:pt x="342" y="0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5015525" y="3995050"/>
              <a:ext cx="15275" cy="14150"/>
            </a:xfrm>
            <a:custGeom>
              <a:avLst/>
              <a:gdLst/>
              <a:ahLst/>
              <a:cxnLst/>
              <a:rect l="l" t="t" r="r" b="b"/>
              <a:pathLst>
                <a:path w="611" h="566" extrusionOk="0">
                  <a:moveTo>
                    <a:pt x="296" y="0"/>
                  </a:moveTo>
                  <a:cubicBezTo>
                    <a:pt x="188" y="0"/>
                    <a:pt x="84" y="56"/>
                    <a:pt x="52" y="191"/>
                  </a:cubicBezTo>
                  <a:cubicBezTo>
                    <a:pt x="0" y="315"/>
                    <a:pt x="52" y="491"/>
                    <a:pt x="176" y="532"/>
                  </a:cubicBezTo>
                  <a:cubicBezTo>
                    <a:pt x="225" y="555"/>
                    <a:pt x="270" y="565"/>
                    <a:pt x="312" y="565"/>
                  </a:cubicBezTo>
                  <a:cubicBezTo>
                    <a:pt x="419" y="565"/>
                    <a:pt x="502" y="497"/>
                    <a:pt x="569" y="408"/>
                  </a:cubicBezTo>
                  <a:cubicBezTo>
                    <a:pt x="610" y="232"/>
                    <a:pt x="569" y="98"/>
                    <a:pt x="393" y="15"/>
                  </a:cubicBezTo>
                  <a:cubicBezTo>
                    <a:pt x="362" y="5"/>
                    <a:pt x="329" y="0"/>
                    <a:pt x="29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4887575" y="4052525"/>
              <a:ext cx="7525" cy="8575"/>
            </a:xfrm>
            <a:custGeom>
              <a:avLst/>
              <a:gdLst/>
              <a:ahLst/>
              <a:cxnLst/>
              <a:rect l="l" t="t" r="r" b="b"/>
              <a:pathLst>
                <a:path w="301" h="343" extrusionOk="0">
                  <a:moveTo>
                    <a:pt x="83" y="1"/>
                  </a:moveTo>
                  <a:lnTo>
                    <a:pt x="0" y="259"/>
                  </a:lnTo>
                  <a:lnTo>
                    <a:pt x="259" y="342"/>
                  </a:lnTo>
                  <a:lnTo>
                    <a:pt x="259" y="301"/>
                  </a:lnTo>
                  <a:cubicBezTo>
                    <a:pt x="300" y="177"/>
                    <a:pt x="207" y="42"/>
                    <a:pt x="8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4911100" y="3987925"/>
              <a:ext cx="9850" cy="13975"/>
            </a:xfrm>
            <a:custGeom>
              <a:avLst/>
              <a:gdLst/>
              <a:ahLst/>
              <a:cxnLst/>
              <a:rect l="l" t="t" r="r" b="b"/>
              <a:pathLst>
                <a:path w="394" h="559" extrusionOk="0">
                  <a:moveTo>
                    <a:pt x="217" y="0"/>
                  </a:moveTo>
                  <a:lnTo>
                    <a:pt x="0" y="517"/>
                  </a:lnTo>
                  <a:cubicBezTo>
                    <a:pt x="0" y="517"/>
                    <a:pt x="42" y="517"/>
                    <a:pt x="42" y="558"/>
                  </a:cubicBezTo>
                  <a:cubicBezTo>
                    <a:pt x="176" y="558"/>
                    <a:pt x="300" y="517"/>
                    <a:pt x="352" y="383"/>
                  </a:cubicBezTo>
                  <a:cubicBezTo>
                    <a:pt x="393" y="259"/>
                    <a:pt x="352" y="124"/>
                    <a:pt x="259" y="42"/>
                  </a:cubicBezTo>
                  <a:cubicBezTo>
                    <a:pt x="217" y="42"/>
                    <a:pt x="217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5060750" y="3980425"/>
              <a:ext cx="7775" cy="9575"/>
            </a:xfrm>
            <a:custGeom>
              <a:avLst/>
              <a:gdLst/>
              <a:ahLst/>
              <a:cxnLst/>
              <a:rect l="l" t="t" r="r" b="b"/>
              <a:pathLst>
                <a:path w="311" h="383" extrusionOk="0">
                  <a:moveTo>
                    <a:pt x="52" y="0"/>
                  </a:moveTo>
                  <a:lnTo>
                    <a:pt x="52" y="42"/>
                  </a:lnTo>
                  <a:cubicBezTo>
                    <a:pt x="52" y="83"/>
                    <a:pt x="1" y="83"/>
                    <a:pt x="1" y="124"/>
                  </a:cubicBezTo>
                  <a:cubicBezTo>
                    <a:pt x="1" y="166"/>
                    <a:pt x="52" y="166"/>
                    <a:pt x="52" y="217"/>
                  </a:cubicBezTo>
                  <a:cubicBezTo>
                    <a:pt x="52" y="259"/>
                    <a:pt x="94" y="300"/>
                    <a:pt x="94" y="300"/>
                  </a:cubicBezTo>
                  <a:cubicBezTo>
                    <a:pt x="135" y="342"/>
                    <a:pt x="176" y="342"/>
                    <a:pt x="176" y="383"/>
                  </a:cubicBezTo>
                  <a:lnTo>
                    <a:pt x="311" y="1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4997425" y="3954575"/>
              <a:ext cx="12950" cy="9325"/>
            </a:xfrm>
            <a:custGeom>
              <a:avLst/>
              <a:gdLst/>
              <a:ahLst/>
              <a:cxnLst/>
              <a:rect l="l" t="t" r="r" b="b"/>
              <a:pathLst>
                <a:path w="518" h="373" extrusionOk="0">
                  <a:moveTo>
                    <a:pt x="0" y="0"/>
                  </a:moveTo>
                  <a:lnTo>
                    <a:pt x="0" y="83"/>
                  </a:lnTo>
                  <a:cubicBezTo>
                    <a:pt x="0" y="218"/>
                    <a:pt x="42" y="300"/>
                    <a:pt x="166" y="342"/>
                  </a:cubicBezTo>
                  <a:cubicBezTo>
                    <a:pt x="187" y="362"/>
                    <a:pt x="210" y="373"/>
                    <a:pt x="238" y="373"/>
                  </a:cubicBezTo>
                  <a:cubicBezTo>
                    <a:pt x="267" y="373"/>
                    <a:pt x="300" y="362"/>
                    <a:pt x="342" y="342"/>
                  </a:cubicBezTo>
                  <a:lnTo>
                    <a:pt x="383" y="342"/>
                  </a:lnTo>
                  <a:cubicBezTo>
                    <a:pt x="424" y="342"/>
                    <a:pt x="424" y="300"/>
                    <a:pt x="466" y="300"/>
                  </a:cubicBezTo>
                  <a:cubicBezTo>
                    <a:pt x="466" y="259"/>
                    <a:pt x="517" y="218"/>
                    <a:pt x="517" y="21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4936950" y="3930800"/>
              <a:ext cx="9850" cy="6475"/>
            </a:xfrm>
            <a:custGeom>
              <a:avLst/>
              <a:gdLst/>
              <a:ahLst/>
              <a:cxnLst/>
              <a:rect l="l" t="t" r="r" b="b"/>
              <a:pathLst>
                <a:path w="394" h="259" extrusionOk="0">
                  <a:moveTo>
                    <a:pt x="135" y="0"/>
                  </a:moveTo>
                  <a:lnTo>
                    <a:pt x="0" y="259"/>
                  </a:lnTo>
                  <a:lnTo>
                    <a:pt x="93" y="259"/>
                  </a:lnTo>
                  <a:cubicBezTo>
                    <a:pt x="176" y="259"/>
                    <a:pt x="300" y="217"/>
                    <a:pt x="393" y="83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956325" y="4233475"/>
              <a:ext cx="8825" cy="6475"/>
            </a:xfrm>
            <a:custGeom>
              <a:avLst/>
              <a:gdLst/>
              <a:ahLst/>
              <a:cxnLst/>
              <a:rect l="l" t="t" r="r" b="b"/>
              <a:pathLst>
                <a:path w="353" h="259" extrusionOk="0">
                  <a:moveTo>
                    <a:pt x="176" y="0"/>
                  </a:moveTo>
                  <a:cubicBezTo>
                    <a:pt x="135" y="0"/>
                    <a:pt x="42" y="42"/>
                    <a:pt x="1" y="124"/>
                  </a:cubicBezTo>
                  <a:lnTo>
                    <a:pt x="1" y="176"/>
                  </a:lnTo>
                  <a:lnTo>
                    <a:pt x="259" y="259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4891700" y="4206800"/>
              <a:ext cx="14000" cy="9375"/>
            </a:xfrm>
            <a:custGeom>
              <a:avLst/>
              <a:gdLst/>
              <a:ahLst/>
              <a:cxnLst/>
              <a:rect l="l" t="t" r="r" b="b"/>
              <a:pathLst>
                <a:path w="560" h="375" extrusionOk="0">
                  <a:moveTo>
                    <a:pt x="258" y="0"/>
                  </a:moveTo>
                  <a:cubicBezTo>
                    <a:pt x="151" y="0"/>
                    <a:pt x="68" y="68"/>
                    <a:pt x="1" y="157"/>
                  </a:cubicBezTo>
                  <a:lnTo>
                    <a:pt x="518" y="375"/>
                  </a:lnTo>
                  <a:cubicBezTo>
                    <a:pt x="559" y="250"/>
                    <a:pt x="518" y="75"/>
                    <a:pt x="394" y="33"/>
                  </a:cubicBezTo>
                  <a:cubicBezTo>
                    <a:pt x="345" y="10"/>
                    <a:pt x="300" y="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4981150" y="4169050"/>
              <a:ext cx="10875" cy="12750"/>
            </a:xfrm>
            <a:custGeom>
              <a:avLst/>
              <a:gdLst/>
              <a:ahLst/>
              <a:cxnLst/>
              <a:rect l="l" t="t" r="r" b="b"/>
              <a:pathLst>
                <a:path w="435" h="510" extrusionOk="0">
                  <a:moveTo>
                    <a:pt x="300" y="1"/>
                  </a:moveTo>
                  <a:cubicBezTo>
                    <a:pt x="192" y="1"/>
                    <a:pt x="109" y="71"/>
                    <a:pt x="41" y="168"/>
                  </a:cubicBezTo>
                  <a:cubicBezTo>
                    <a:pt x="0" y="292"/>
                    <a:pt x="83" y="468"/>
                    <a:pt x="217" y="509"/>
                  </a:cubicBezTo>
                  <a:lnTo>
                    <a:pt x="434" y="34"/>
                  </a:lnTo>
                  <a:cubicBezTo>
                    <a:pt x="386" y="11"/>
                    <a:pt x="341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4916525" y="414262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7" y="1"/>
                  </a:moveTo>
                  <a:cubicBezTo>
                    <a:pt x="229" y="1"/>
                    <a:pt x="123" y="57"/>
                    <a:pt x="83" y="191"/>
                  </a:cubicBezTo>
                  <a:cubicBezTo>
                    <a:pt x="0" y="315"/>
                    <a:pt x="83" y="491"/>
                    <a:pt x="217" y="533"/>
                  </a:cubicBezTo>
                  <a:cubicBezTo>
                    <a:pt x="258" y="542"/>
                    <a:pt x="297" y="547"/>
                    <a:pt x="332" y="547"/>
                  </a:cubicBezTo>
                  <a:cubicBezTo>
                    <a:pt x="449" y="547"/>
                    <a:pt x="537" y="492"/>
                    <a:pt x="600" y="357"/>
                  </a:cubicBezTo>
                  <a:cubicBezTo>
                    <a:pt x="652" y="233"/>
                    <a:pt x="559" y="57"/>
                    <a:pt x="435" y="16"/>
                  </a:cubicBezTo>
                  <a:cubicBezTo>
                    <a:pt x="403" y="6"/>
                    <a:pt x="370" y="1"/>
                    <a:pt x="33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4871300" y="4161550"/>
              <a:ext cx="16300" cy="13575"/>
            </a:xfrm>
            <a:custGeom>
              <a:avLst/>
              <a:gdLst/>
              <a:ahLst/>
              <a:cxnLst/>
              <a:rect l="l" t="t" r="r" b="b"/>
              <a:pathLst>
                <a:path w="652" h="543" extrusionOk="0">
                  <a:moveTo>
                    <a:pt x="318" y="1"/>
                  </a:moveTo>
                  <a:cubicBezTo>
                    <a:pt x="216" y="1"/>
                    <a:pt x="120" y="69"/>
                    <a:pt x="83" y="158"/>
                  </a:cubicBezTo>
                  <a:cubicBezTo>
                    <a:pt x="0" y="292"/>
                    <a:pt x="83" y="468"/>
                    <a:pt x="217" y="510"/>
                  </a:cubicBezTo>
                  <a:cubicBezTo>
                    <a:pt x="251" y="532"/>
                    <a:pt x="290" y="543"/>
                    <a:pt x="329" y="543"/>
                  </a:cubicBezTo>
                  <a:cubicBezTo>
                    <a:pt x="431" y="543"/>
                    <a:pt x="540" y="472"/>
                    <a:pt x="600" y="375"/>
                  </a:cubicBezTo>
                  <a:cubicBezTo>
                    <a:pt x="651" y="251"/>
                    <a:pt x="558" y="75"/>
                    <a:pt x="434" y="34"/>
                  </a:cubicBezTo>
                  <a:cubicBezTo>
                    <a:pt x="397" y="11"/>
                    <a:pt x="357" y="1"/>
                    <a:pt x="3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4935900" y="4187875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20" y="0"/>
                  </a:moveTo>
                  <a:cubicBezTo>
                    <a:pt x="203" y="0"/>
                    <a:pt x="114" y="56"/>
                    <a:pt x="42" y="191"/>
                  </a:cubicBezTo>
                  <a:cubicBezTo>
                    <a:pt x="1" y="315"/>
                    <a:pt x="42" y="491"/>
                    <a:pt x="218" y="532"/>
                  </a:cubicBezTo>
                  <a:cubicBezTo>
                    <a:pt x="248" y="542"/>
                    <a:pt x="282" y="547"/>
                    <a:pt x="316" y="547"/>
                  </a:cubicBezTo>
                  <a:cubicBezTo>
                    <a:pt x="420" y="547"/>
                    <a:pt x="528" y="499"/>
                    <a:pt x="559" y="397"/>
                  </a:cubicBezTo>
                  <a:cubicBezTo>
                    <a:pt x="652" y="232"/>
                    <a:pt x="559" y="56"/>
                    <a:pt x="435" y="15"/>
                  </a:cubicBezTo>
                  <a:cubicBezTo>
                    <a:pt x="394" y="5"/>
                    <a:pt x="356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4898175" y="4097375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312" y="1"/>
                  </a:moveTo>
                  <a:cubicBezTo>
                    <a:pt x="199" y="1"/>
                    <a:pt x="111" y="47"/>
                    <a:pt x="42" y="140"/>
                  </a:cubicBezTo>
                  <a:cubicBezTo>
                    <a:pt x="0" y="316"/>
                    <a:pt x="42" y="450"/>
                    <a:pt x="217" y="533"/>
                  </a:cubicBezTo>
                  <a:cubicBezTo>
                    <a:pt x="249" y="543"/>
                    <a:pt x="282" y="548"/>
                    <a:pt x="314" y="548"/>
                  </a:cubicBezTo>
                  <a:cubicBezTo>
                    <a:pt x="422" y="548"/>
                    <a:pt x="527" y="492"/>
                    <a:pt x="559" y="357"/>
                  </a:cubicBezTo>
                  <a:cubicBezTo>
                    <a:pt x="610" y="233"/>
                    <a:pt x="559" y="58"/>
                    <a:pt x="435" y="16"/>
                  </a:cubicBezTo>
                  <a:cubicBezTo>
                    <a:pt x="391" y="6"/>
                    <a:pt x="350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4961750" y="4123350"/>
              <a:ext cx="16325" cy="14050"/>
            </a:xfrm>
            <a:custGeom>
              <a:avLst/>
              <a:gdLst/>
              <a:ahLst/>
              <a:cxnLst/>
              <a:rect l="l" t="t" r="r" b="b"/>
              <a:pathLst>
                <a:path w="653" h="562" extrusionOk="0">
                  <a:moveTo>
                    <a:pt x="362" y="0"/>
                  </a:moveTo>
                  <a:cubicBezTo>
                    <a:pt x="246" y="0"/>
                    <a:pt x="126" y="76"/>
                    <a:pt x="83" y="187"/>
                  </a:cubicBezTo>
                  <a:cubicBezTo>
                    <a:pt x="1" y="311"/>
                    <a:pt x="83" y="487"/>
                    <a:pt x="218" y="528"/>
                  </a:cubicBezTo>
                  <a:cubicBezTo>
                    <a:pt x="266" y="551"/>
                    <a:pt x="311" y="561"/>
                    <a:pt x="352" y="561"/>
                  </a:cubicBezTo>
                  <a:cubicBezTo>
                    <a:pt x="459" y="561"/>
                    <a:pt x="541" y="491"/>
                    <a:pt x="600" y="394"/>
                  </a:cubicBezTo>
                  <a:cubicBezTo>
                    <a:pt x="652" y="270"/>
                    <a:pt x="600" y="94"/>
                    <a:pt x="435" y="11"/>
                  </a:cubicBezTo>
                  <a:cubicBezTo>
                    <a:pt x="411" y="4"/>
                    <a:pt x="387" y="0"/>
                    <a:pt x="36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4834575" y="4180750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94" y="0"/>
                  </a:moveTo>
                  <a:lnTo>
                    <a:pt x="1" y="259"/>
                  </a:lnTo>
                  <a:lnTo>
                    <a:pt x="218" y="341"/>
                  </a:lnTo>
                  <a:cubicBezTo>
                    <a:pt x="259" y="341"/>
                    <a:pt x="259" y="341"/>
                    <a:pt x="259" y="300"/>
                  </a:cubicBezTo>
                  <a:cubicBezTo>
                    <a:pt x="259" y="166"/>
                    <a:pt x="218" y="41"/>
                    <a:pt x="9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4858375" y="4116125"/>
              <a:ext cx="9825" cy="13775"/>
            </a:xfrm>
            <a:custGeom>
              <a:avLst/>
              <a:gdLst/>
              <a:ahLst/>
              <a:cxnLst/>
              <a:rect l="l" t="t" r="r" b="b"/>
              <a:pathLst>
                <a:path w="393" h="551" extrusionOk="0">
                  <a:moveTo>
                    <a:pt x="217" y="0"/>
                  </a:moveTo>
                  <a:lnTo>
                    <a:pt x="0" y="517"/>
                  </a:lnTo>
                  <a:cubicBezTo>
                    <a:pt x="37" y="540"/>
                    <a:pt x="77" y="550"/>
                    <a:pt x="115" y="550"/>
                  </a:cubicBezTo>
                  <a:cubicBezTo>
                    <a:pt x="216" y="550"/>
                    <a:pt x="311" y="480"/>
                    <a:pt x="341" y="383"/>
                  </a:cubicBezTo>
                  <a:cubicBezTo>
                    <a:pt x="393" y="259"/>
                    <a:pt x="341" y="83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5008025" y="4108625"/>
              <a:ext cx="7525" cy="9600"/>
            </a:xfrm>
            <a:custGeom>
              <a:avLst/>
              <a:gdLst/>
              <a:ahLst/>
              <a:cxnLst/>
              <a:rect l="l" t="t" r="r" b="b"/>
              <a:pathLst>
                <a:path w="301" h="384" extrusionOk="0">
                  <a:moveTo>
                    <a:pt x="42" y="0"/>
                  </a:moveTo>
                  <a:cubicBezTo>
                    <a:pt x="42" y="42"/>
                    <a:pt x="0" y="83"/>
                    <a:pt x="0" y="125"/>
                  </a:cubicBezTo>
                  <a:cubicBezTo>
                    <a:pt x="0" y="207"/>
                    <a:pt x="42" y="300"/>
                    <a:pt x="135" y="342"/>
                  </a:cubicBezTo>
                  <a:cubicBezTo>
                    <a:pt x="176" y="342"/>
                    <a:pt x="176" y="383"/>
                    <a:pt x="176" y="383"/>
                  </a:cubicBezTo>
                  <a:lnTo>
                    <a:pt x="300" y="125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4943400" y="4082775"/>
              <a:ext cx="13975" cy="9600"/>
            </a:xfrm>
            <a:custGeom>
              <a:avLst/>
              <a:gdLst/>
              <a:ahLst/>
              <a:cxnLst/>
              <a:rect l="l" t="t" r="r" b="b"/>
              <a:pathLst>
                <a:path w="559" h="384" extrusionOk="0">
                  <a:moveTo>
                    <a:pt x="42" y="1"/>
                  </a:moveTo>
                  <a:lnTo>
                    <a:pt x="42" y="1"/>
                  </a:lnTo>
                  <a:cubicBezTo>
                    <a:pt x="1" y="125"/>
                    <a:pt x="42" y="259"/>
                    <a:pt x="176" y="342"/>
                  </a:cubicBezTo>
                  <a:lnTo>
                    <a:pt x="218" y="342"/>
                  </a:lnTo>
                  <a:cubicBezTo>
                    <a:pt x="259" y="383"/>
                    <a:pt x="300" y="383"/>
                    <a:pt x="394" y="383"/>
                  </a:cubicBezTo>
                  <a:cubicBezTo>
                    <a:pt x="394" y="383"/>
                    <a:pt x="394" y="342"/>
                    <a:pt x="435" y="342"/>
                  </a:cubicBezTo>
                  <a:cubicBezTo>
                    <a:pt x="435" y="342"/>
                    <a:pt x="476" y="342"/>
                    <a:pt x="518" y="300"/>
                  </a:cubicBezTo>
                  <a:cubicBezTo>
                    <a:pt x="518" y="259"/>
                    <a:pt x="559" y="259"/>
                    <a:pt x="559" y="207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4884200" y="4059000"/>
              <a:ext cx="9850" cy="6750"/>
            </a:xfrm>
            <a:custGeom>
              <a:avLst/>
              <a:gdLst/>
              <a:ahLst/>
              <a:cxnLst/>
              <a:rect l="l" t="t" r="r" b="b"/>
              <a:pathLst>
                <a:path w="394" h="270" extrusionOk="0">
                  <a:moveTo>
                    <a:pt x="135" y="0"/>
                  </a:moveTo>
                  <a:lnTo>
                    <a:pt x="1" y="259"/>
                  </a:lnTo>
                  <a:lnTo>
                    <a:pt x="42" y="259"/>
                  </a:lnTo>
                  <a:cubicBezTo>
                    <a:pt x="66" y="266"/>
                    <a:pt x="89" y="270"/>
                    <a:pt x="112" y="270"/>
                  </a:cubicBezTo>
                  <a:cubicBezTo>
                    <a:pt x="219" y="270"/>
                    <a:pt x="317" y="194"/>
                    <a:pt x="394" y="83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4903600" y="4361675"/>
              <a:ext cx="8550" cy="6475"/>
            </a:xfrm>
            <a:custGeom>
              <a:avLst/>
              <a:gdLst/>
              <a:ahLst/>
              <a:cxnLst/>
              <a:rect l="l" t="t" r="r" b="b"/>
              <a:pathLst>
                <a:path w="342" h="259" extrusionOk="0">
                  <a:moveTo>
                    <a:pt x="176" y="0"/>
                  </a:moveTo>
                  <a:cubicBezTo>
                    <a:pt x="135" y="0"/>
                    <a:pt x="42" y="42"/>
                    <a:pt x="0" y="124"/>
                  </a:cubicBezTo>
                  <a:lnTo>
                    <a:pt x="0" y="166"/>
                  </a:lnTo>
                  <a:lnTo>
                    <a:pt x="259" y="259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4838975" y="4334875"/>
              <a:ext cx="13975" cy="9500"/>
            </a:xfrm>
            <a:custGeom>
              <a:avLst/>
              <a:gdLst/>
              <a:ahLst/>
              <a:cxnLst/>
              <a:rect l="l" t="t" r="r" b="b"/>
              <a:pathLst>
                <a:path w="559" h="380" extrusionOk="0">
                  <a:moveTo>
                    <a:pt x="247" y="1"/>
                  </a:moveTo>
                  <a:cubicBezTo>
                    <a:pt x="129" y="1"/>
                    <a:pt x="30" y="74"/>
                    <a:pt x="1" y="163"/>
                  </a:cubicBezTo>
                  <a:lnTo>
                    <a:pt x="518" y="380"/>
                  </a:lnTo>
                  <a:cubicBezTo>
                    <a:pt x="559" y="256"/>
                    <a:pt x="518" y="80"/>
                    <a:pt x="394" y="38"/>
                  </a:cubicBezTo>
                  <a:cubicBezTo>
                    <a:pt x="344" y="12"/>
                    <a:pt x="294" y="1"/>
                    <a:pt x="24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4929450" y="4297400"/>
              <a:ext cx="9850" cy="13625"/>
            </a:xfrm>
            <a:custGeom>
              <a:avLst/>
              <a:gdLst/>
              <a:ahLst/>
              <a:cxnLst/>
              <a:rect l="l" t="t" r="r" b="b"/>
              <a:pathLst>
                <a:path w="394" h="545" extrusionOk="0">
                  <a:moveTo>
                    <a:pt x="236" y="1"/>
                  </a:moveTo>
                  <a:cubicBezTo>
                    <a:pt x="168" y="1"/>
                    <a:pt x="113" y="21"/>
                    <a:pt x="83" y="69"/>
                  </a:cubicBezTo>
                  <a:cubicBezTo>
                    <a:pt x="42" y="111"/>
                    <a:pt x="42" y="111"/>
                    <a:pt x="0" y="152"/>
                  </a:cubicBezTo>
                  <a:lnTo>
                    <a:pt x="0" y="328"/>
                  </a:lnTo>
                  <a:lnTo>
                    <a:pt x="0" y="369"/>
                  </a:lnTo>
                  <a:cubicBezTo>
                    <a:pt x="42" y="411"/>
                    <a:pt x="83" y="462"/>
                    <a:pt x="135" y="504"/>
                  </a:cubicBezTo>
                  <a:cubicBezTo>
                    <a:pt x="135" y="504"/>
                    <a:pt x="135" y="545"/>
                    <a:pt x="176" y="545"/>
                  </a:cubicBezTo>
                  <a:lnTo>
                    <a:pt x="393" y="28"/>
                  </a:lnTo>
                  <a:cubicBezTo>
                    <a:pt x="338" y="11"/>
                    <a:pt x="284" y="1"/>
                    <a:pt x="23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863800" y="427082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35" y="1"/>
                  </a:moveTo>
                  <a:cubicBezTo>
                    <a:pt x="225" y="1"/>
                    <a:pt x="115" y="55"/>
                    <a:pt x="83" y="181"/>
                  </a:cubicBezTo>
                  <a:cubicBezTo>
                    <a:pt x="0" y="316"/>
                    <a:pt x="83" y="491"/>
                    <a:pt x="217" y="533"/>
                  </a:cubicBezTo>
                  <a:cubicBezTo>
                    <a:pt x="252" y="556"/>
                    <a:pt x="290" y="566"/>
                    <a:pt x="329" y="566"/>
                  </a:cubicBezTo>
                  <a:cubicBezTo>
                    <a:pt x="431" y="566"/>
                    <a:pt x="540" y="496"/>
                    <a:pt x="600" y="398"/>
                  </a:cubicBezTo>
                  <a:cubicBezTo>
                    <a:pt x="641" y="233"/>
                    <a:pt x="559" y="98"/>
                    <a:pt x="434" y="16"/>
                  </a:cubicBezTo>
                  <a:cubicBezTo>
                    <a:pt x="403" y="6"/>
                    <a:pt x="369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4818550" y="4289650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15" y="0"/>
                  </a:moveTo>
                  <a:cubicBezTo>
                    <a:pt x="212" y="0"/>
                    <a:pt x="113" y="73"/>
                    <a:pt x="84" y="162"/>
                  </a:cubicBezTo>
                  <a:cubicBezTo>
                    <a:pt x="1" y="338"/>
                    <a:pt x="84" y="462"/>
                    <a:pt x="218" y="555"/>
                  </a:cubicBezTo>
                  <a:cubicBezTo>
                    <a:pt x="240" y="562"/>
                    <a:pt x="263" y="566"/>
                    <a:pt x="287" y="566"/>
                  </a:cubicBezTo>
                  <a:cubicBezTo>
                    <a:pt x="400" y="566"/>
                    <a:pt x="525" y="490"/>
                    <a:pt x="559" y="379"/>
                  </a:cubicBezTo>
                  <a:cubicBezTo>
                    <a:pt x="642" y="255"/>
                    <a:pt x="559" y="80"/>
                    <a:pt x="435" y="38"/>
                  </a:cubicBezTo>
                  <a:cubicBezTo>
                    <a:pt x="397" y="12"/>
                    <a:pt x="356" y="0"/>
                    <a:pt x="31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4883175" y="4316175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345" y="0"/>
                  </a:moveTo>
                  <a:cubicBezTo>
                    <a:pt x="213" y="0"/>
                    <a:pt x="110" y="74"/>
                    <a:pt x="42" y="176"/>
                  </a:cubicBezTo>
                  <a:cubicBezTo>
                    <a:pt x="1" y="311"/>
                    <a:pt x="42" y="487"/>
                    <a:pt x="218" y="528"/>
                  </a:cubicBezTo>
                  <a:cubicBezTo>
                    <a:pt x="252" y="551"/>
                    <a:pt x="290" y="561"/>
                    <a:pt x="328" y="561"/>
                  </a:cubicBezTo>
                  <a:cubicBezTo>
                    <a:pt x="429" y="561"/>
                    <a:pt x="529" y="491"/>
                    <a:pt x="559" y="394"/>
                  </a:cubicBezTo>
                  <a:cubicBezTo>
                    <a:pt x="600" y="228"/>
                    <a:pt x="559" y="94"/>
                    <a:pt x="435" y="11"/>
                  </a:cubicBezTo>
                  <a:cubicBezTo>
                    <a:pt x="404" y="4"/>
                    <a:pt x="374" y="0"/>
                    <a:pt x="34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4845450" y="4225600"/>
              <a:ext cx="15000" cy="13700"/>
            </a:xfrm>
            <a:custGeom>
              <a:avLst/>
              <a:gdLst/>
              <a:ahLst/>
              <a:cxnLst/>
              <a:rect l="l" t="t" r="r" b="b"/>
              <a:pathLst>
                <a:path w="600" h="548" extrusionOk="0">
                  <a:moveTo>
                    <a:pt x="312" y="0"/>
                  </a:moveTo>
                  <a:cubicBezTo>
                    <a:pt x="183" y="0"/>
                    <a:pt x="73" y="54"/>
                    <a:pt x="42" y="181"/>
                  </a:cubicBezTo>
                  <a:cubicBezTo>
                    <a:pt x="0" y="315"/>
                    <a:pt x="42" y="491"/>
                    <a:pt x="217" y="532"/>
                  </a:cubicBezTo>
                  <a:cubicBezTo>
                    <a:pt x="248" y="543"/>
                    <a:pt x="281" y="548"/>
                    <a:pt x="316" y="548"/>
                  </a:cubicBezTo>
                  <a:cubicBezTo>
                    <a:pt x="420" y="548"/>
                    <a:pt x="527" y="499"/>
                    <a:pt x="558" y="398"/>
                  </a:cubicBezTo>
                  <a:cubicBezTo>
                    <a:pt x="600" y="233"/>
                    <a:pt x="558" y="98"/>
                    <a:pt x="434" y="15"/>
                  </a:cubicBezTo>
                  <a:cubicBezTo>
                    <a:pt x="393" y="6"/>
                    <a:pt x="351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4909025" y="425202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16" y="0"/>
                  </a:moveTo>
                  <a:cubicBezTo>
                    <a:pt x="213" y="0"/>
                    <a:pt x="113" y="68"/>
                    <a:pt x="83" y="158"/>
                  </a:cubicBezTo>
                  <a:cubicBezTo>
                    <a:pt x="1" y="292"/>
                    <a:pt x="83" y="468"/>
                    <a:pt x="218" y="551"/>
                  </a:cubicBezTo>
                  <a:cubicBezTo>
                    <a:pt x="247" y="558"/>
                    <a:pt x="275" y="561"/>
                    <a:pt x="302" y="561"/>
                  </a:cubicBezTo>
                  <a:cubicBezTo>
                    <a:pt x="429" y="561"/>
                    <a:pt x="532" y="486"/>
                    <a:pt x="600" y="375"/>
                  </a:cubicBezTo>
                  <a:cubicBezTo>
                    <a:pt x="642" y="251"/>
                    <a:pt x="559" y="75"/>
                    <a:pt x="435" y="34"/>
                  </a:cubicBezTo>
                  <a:cubicBezTo>
                    <a:pt x="397" y="11"/>
                    <a:pt x="356" y="0"/>
                    <a:pt x="31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4780825" y="4308950"/>
              <a:ext cx="7525" cy="9575"/>
            </a:xfrm>
            <a:custGeom>
              <a:avLst/>
              <a:gdLst/>
              <a:ahLst/>
              <a:cxnLst/>
              <a:rect l="l" t="t" r="r" b="b"/>
              <a:pathLst>
                <a:path w="301" h="383" extrusionOk="0">
                  <a:moveTo>
                    <a:pt x="135" y="0"/>
                  </a:moveTo>
                  <a:lnTo>
                    <a:pt x="0" y="259"/>
                  </a:lnTo>
                  <a:lnTo>
                    <a:pt x="259" y="383"/>
                  </a:lnTo>
                  <a:cubicBezTo>
                    <a:pt x="300" y="341"/>
                    <a:pt x="300" y="341"/>
                    <a:pt x="300" y="300"/>
                  </a:cubicBezTo>
                  <a:cubicBezTo>
                    <a:pt x="300" y="207"/>
                    <a:pt x="259" y="83"/>
                    <a:pt x="176" y="42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4805625" y="4245350"/>
              <a:ext cx="9600" cy="13225"/>
            </a:xfrm>
            <a:custGeom>
              <a:avLst/>
              <a:gdLst/>
              <a:ahLst/>
              <a:cxnLst/>
              <a:rect l="l" t="t" r="r" b="b"/>
              <a:pathLst>
                <a:path w="384" h="529" extrusionOk="0">
                  <a:moveTo>
                    <a:pt x="177" y="1"/>
                  </a:moveTo>
                  <a:lnTo>
                    <a:pt x="1" y="518"/>
                  </a:lnTo>
                  <a:cubicBezTo>
                    <a:pt x="23" y="525"/>
                    <a:pt x="46" y="528"/>
                    <a:pt x="70" y="528"/>
                  </a:cubicBezTo>
                  <a:cubicBezTo>
                    <a:pt x="183" y="528"/>
                    <a:pt x="308" y="453"/>
                    <a:pt x="342" y="342"/>
                  </a:cubicBezTo>
                  <a:cubicBezTo>
                    <a:pt x="383" y="218"/>
                    <a:pt x="342" y="42"/>
                    <a:pt x="17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4955300" y="423787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0"/>
                  </a:moveTo>
                  <a:cubicBezTo>
                    <a:pt x="0" y="0"/>
                    <a:pt x="0" y="41"/>
                    <a:pt x="0" y="83"/>
                  </a:cubicBezTo>
                  <a:lnTo>
                    <a:pt x="0" y="124"/>
                  </a:lnTo>
                  <a:cubicBezTo>
                    <a:pt x="42" y="165"/>
                    <a:pt x="42" y="165"/>
                    <a:pt x="42" y="207"/>
                  </a:cubicBezTo>
                  <a:cubicBezTo>
                    <a:pt x="42" y="258"/>
                    <a:pt x="135" y="300"/>
                    <a:pt x="176" y="341"/>
                  </a:cubicBezTo>
                  <a:lnTo>
                    <a:pt x="300" y="8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4890675" y="4210725"/>
              <a:ext cx="13975" cy="9850"/>
            </a:xfrm>
            <a:custGeom>
              <a:avLst/>
              <a:gdLst/>
              <a:ahLst/>
              <a:cxnLst/>
              <a:rect l="l" t="t" r="r" b="b"/>
              <a:pathLst>
                <a:path w="559" h="394" extrusionOk="0">
                  <a:moveTo>
                    <a:pt x="42" y="0"/>
                  </a:moveTo>
                  <a:lnTo>
                    <a:pt x="42" y="0"/>
                  </a:lnTo>
                  <a:cubicBezTo>
                    <a:pt x="0" y="135"/>
                    <a:pt x="42" y="259"/>
                    <a:pt x="176" y="352"/>
                  </a:cubicBezTo>
                  <a:lnTo>
                    <a:pt x="218" y="393"/>
                  </a:lnTo>
                  <a:lnTo>
                    <a:pt x="342" y="393"/>
                  </a:lnTo>
                  <a:cubicBezTo>
                    <a:pt x="393" y="393"/>
                    <a:pt x="435" y="352"/>
                    <a:pt x="476" y="352"/>
                  </a:cubicBezTo>
                  <a:cubicBezTo>
                    <a:pt x="517" y="311"/>
                    <a:pt x="559" y="259"/>
                    <a:pt x="559" y="21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4831475" y="4187200"/>
              <a:ext cx="8575" cy="6750"/>
            </a:xfrm>
            <a:custGeom>
              <a:avLst/>
              <a:gdLst/>
              <a:ahLst/>
              <a:cxnLst/>
              <a:rect l="l" t="t" r="r" b="b"/>
              <a:pathLst>
                <a:path w="343" h="270" extrusionOk="0">
                  <a:moveTo>
                    <a:pt x="125" y="1"/>
                  </a:moveTo>
                  <a:lnTo>
                    <a:pt x="1" y="259"/>
                  </a:lnTo>
                  <a:lnTo>
                    <a:pt x="42" y="259"/>
                  </a:lnTo>
                  <a:cubicBezTo>
                    <a:pt x="66" y="266"/>
                    <a:pt x="89" y="270"/>
                    <a:pt x="112" y="270"/>
                  </a:cubicBezTo>
                  <a:cubicBezTo>
                    <a:pt x="218" y="270"/>
                    <a:pt x="308" y="194"/>
                    <a:pt x="342" y="83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4850875" y="4489875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176" y="1"/>
                  </a:moveTo>
                  <a:cubicBezTo>
                    <a:pt x="176" y="1"/>
                    <a:pt x="124" y="1"/>
                    <a:pt x="124" y="42"/>
                  </a:cubicBezTo>
                  <a:lnTo>
                    <a:pt x="83" y="42"/>
                  </a:lnTo>
                  <a:cubicBezTo>
                    <a:pt x="42" y="83"/>
                    <a:pt x="42" y="83"/>
                    <a:pt x="0" y="125"/>
                  </a:cubicBezTo>
                  <a:lnTo>
                    <a:pt x="0" y="166"/>
                  </a:lnTo>
                  <a:lnTo>
                    <a:pt x="259" y="300"/>
                  </a:lnTo>
                  <a:lnTo>
                    <a:pt x="341" y="42"/>
                  </a:lnTo>
                  <a:cubicBezTo>
                    <a:pt x="300" y="1"/>
                    <a:pt x="259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4786250" y="4463550"/>
              <a:ext cx="12950" cy="9025"/>
            </a:xfrm>
            <a:custGeom>
              <a:avLst/>
              <a:gdLst/>
              <a:ahLst/>
              <a:cxnLst/>
              <a:rect l="l" t="t" r="r" b="b"/>
              <a:pathLst>
                <a:path w="518" h="361" extrusionOk="0">
                  <a:moveTo>
                    <a:pt x="243" y="0"/>
                  </a:moveTo>
                  <a:cubicBezTo>
                    <a:pt x="139" y="0"/>
                    <a:pt x="32" y="60"/>
                    <a:pt x="1" y="185"/>
                  </a:cubicBezTo>
                  <a:lnTo>
                    <a:pt x="517" y="361"/>
                  </a:lnTo>
                  <a:lnTo>
                    <a:pt x="517" y="278"/>
                  </a:lnTo>
                  <a:cubicBezTo>
                    <a:pt x="517" y="144"/>
                    <a:pt x="476" y="61"/>
                    <a:pt x="342" y="20"/>
                  </a:cubicBezTo>
                  <a:cubicBezTo>
                    <a:pt x="311" y="7"/>
                    <a:pt x="27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4875675" y="4426300"/>
              <a:ext cx="10625" cy="12950"/>
            </a:xfrm>
            <a:custGeom>
              <a:avLst/>
              <a:gdLst/>
              <a:ahLst/>
              <a:cxnLst/>
              <a:rect l="l" t="t" r="r" b="b"/>
              <a:pathLst>
                <a:path w="425" h="518" extrusionOk="0">
                  <a:moveTo>
                    <a:pt x="301" y="0"/>
                  </a:moveTo>
                  <a:cubicBezTo>
                    <a:pt x="218" y="0"/>
                    <a:pt x="84" y="42"/>
                    <a:pt x="42" y="166"/>
                  </a:cubicBezTo>
                  <a:cubicBezTo>
                    <a:pt x="1" y="259"/>
                    <a:pt x="42" y="424"/>
                    <a:pt x="166" y="476"/>
                  </a:cubicBezTo>
                  <a:cubicBezTo>
                    <a:pt x="166" y="517"/>
                    <a:pt x="166" y="517"/>
                    <a:pt x="218" y="517"/>
                  </a:cubicBezTo>
                  <a:lnTo>
                    <a:pt x="42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4811075" y="4399050"/>
              <a:ext cx="16050" cy="14125"/>
            </a:xfrm>
            <a:custGeom>
              <a:avLst/>
              <a:gdLst/>
              <a:ahLst/>
              <a:cxnLst/>
              <a:rect l="l" t="t" r="r" b="b"/>
              <a:pathLst>
                <a:path w="642" h="565" extrusionOk="0">
                  <a:moveTo>
                    <a:pt x="348" y="0"/>
                  </a:moveTo>
                  <a:cubicBezTo>
                    <a:pt x="237" y="0"/>
                    <a:pt x="116" y="80"/>
                    <a:pt x="83" y="180"/>
                  </a:cubicBezTo>
                  <a:cubicBezTo>
                    <a:pt x="0" y="315"/>
                    <a:pt x="83" y="480"/>
                    <a:pt x="217" y="532"/>
                  </a:cubicBezTo>
                  <a:cubicBezTo>
                    <a:pt x="251" y="555"/>
                    <a:pt x="290" y="565"/>
                    <a:pt x="328" y="565"/>
                  </a:cubicBezTo>
                  <a:cubicBezTo>
                    <a:pt x="428" y="565"/>
                    <a:pt x="528" y="495"/>
                    <a:pt x="558" y="397"/>
                  </a:cubicBezTo>
                  <a:cubicBezTo>
                    <a:pt x="641" y="273"/>
                    <a:pt x="558" y="98"/>
                    <a:pt x="424" y="15"/>
                  </a:cubicBezTo>
                  <a:cubicBezTo>
                    <a:pt x="400" y="5"/>
                    <a:pt x="374" y="0"/>
                    <a:pt x="34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4765825" y="4418300"/>
              <a:ext cx="16050" cy="13825"/>
            </a:xfrm>
            <a:custGeom>
              <a:avLst/>
              <a:gdLst/>
              <a:ahLst/>
              <a:cxnLst/>
              <a:rect l="l" t="t" r="r" b="b"/>
              <a:pathLst>
                <a:path w="642" h="553" extrusionOk="0">
                  <a:moveTo>
                    <a:pt x="320" y="0"/>
                  </a:moveTo>
                  <a:cubicBezTo>
                    <a:pt x="215" y="0"/>
                    <a:pt x="103" y="53"/>
                    <a:pt x="42" y="144"/>
                  </a:cubicBezTo>
                  <a:cubicBezTo>
                    <a:pt x="1" y="320"/>
                    <a:pt x="83" y="486"/>
                    <a:pt x="218" y="537"/>
                  </a:cubicBezTo>
                  <a:cubicBezTo>
                    <a:pt x="247" y="547"/>
                    <a:pt x="278" y="552"/>
                    <a:pt x="311" y="552"/>
                  </a:cubicBezTo>
                  <a:cubicBezTo>
                    <a:pt x="417" y="552"/>
                    <a:pt x="527" y="496"/>
                    <a:pt x="559" y="362"/>
                  </a:cubicBezTo>
                  <a:cubicBezTo>
                    <a:pt x="642" y="227"/>
                    <a:pt x="559" y="62"/>
                    <a:pt x="425" y="20"/>
                  </a:cubicBezTo>
                  <a:cubicBezTo>
                    <a:pt x="392" y="7"/>
                    <a:pt x="357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4830450" y="4444725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285" y="1"/>
                  </a:moveTo>
                  <a:cubicBezTo>
                    <a:pt x="170" y="1"/>
                    <a:pt x="71" y="74"/>
                    <a:pt x="42" y="163"/>
                  </a:cubicBezTo>
                  <a:cubicBezTo>
                    <a:pt x="0" y="297"/>
                    <a:pt x="42" y="462"/>
                    <a:pt x="218" y="514"/>
                  </a:cubicBezTo>
                  <a:cubicBezTo>
                    <a:pt x="252" y="537"/>
                    <a:pt x="290" y="547"/>
                    <a:pt x="328" y="547"/>
                  </a:cubicBezTo>
                  <a:cubicBezTo>
                    <a:pt x="429" y="547"/>
                    <a:pt x="529" y="477"/>
                    <a:pt x="559" y="380"/>
                  </a:cubicBezTo>
                  <a:cubicBezTo>
                    <a:pt x="600" y="256"/>
                    <a:pt x="559" y="80"/>
                    <a:pt x="424" y="39"/>
                  </a:cubicBezTo>
                  <a:cubicBezTo>
                    <a:pt x="377" y="12"/>
                    <a:pt x="330" y="1"/>
                    <a:pt x="28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4792700" y="4353800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307" y="1"/>
                  </a:moveTo>
                  <a:cubicBezTo>
                    <a:pt x="197" y="1"/>
                    <a:pt x="76" y="81"/>
                    <a:pt x="42" y="181"/>
                  </a:cubicBezTo>
                  <a:cubicBezTo>
                    <a:pt x="1" y="315"/>
                    <a:pt x="42" y="481"/>
                    <a:pt x="218" y="533"/>
                  </a:cubicBezTo>
                  <a:cubicBezTo>
                    <a:pt x="252" y="555"/>
                    <a:pt x="291" y="566"/>
                    <a:pt x="329" y="566"/>
                  </a:cubicBezTo>
                  <a:cubicBezTo>
                    <a:pt x="429" y="566"/>
                    <a:pt x="529" y="495"/>
                    <a:pt x="559" y="398"/>
                  </a:cubicBezTo>
                  <a:cubicBezTo>
                    <a:pt x="601" y="222"/>
                    <a:pt x="559" y="98"/>
                    <a:pt x="384" y="16"/>
                  </a:cubicBezTo>
                  <a:cubicBezTo>
                    <a:pt x="360" y="6"/>
                    <a:pt x="334" y="1"/>
                    <a:pt x="30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4856300" y="4380675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24" y="0"/>
                  </a:moveTo>
                  <a:cubicBezTo>
                    <a:pt x="221" y="0"/>
                    <a:pt x="114" y="47"/>
                    <a:pt x="83" y="140"/>
                  </a:cubicBezTo>
                  <a:cubicBezTo>
                    <a:pt x="0" y="316"/>
                    <a:pt x="83" y="440"/>
                    <a:pt x="218" y="533"/>
                  </a:cubicBezTo>
                  <a:cubicBezTo>
                    <a:pt x="246" y="542"/>
                    <a:pt x="278" y="548"/>
                    <a:pt x="311" y="548"/>
                  </a:cubicBezTo>
                  <a:cubicBezTo>
                    <a:pt x="418" y="548"/>
                    <a:pt x="537" y="492"/>
                    <a:pt x="600" y="357"/>
                  </a:cubicBezTo>
                  <a:cubicBezTo>
                    <a:pt x="641" y="233"/>
                    <a:pt x="559" y="57"/>
                    <a:pt x="424" y="16"/>
                  </a:cubicBezTo>
                  <a:cubicBezTo>
                    <a:pt x="393" y="5"/>
                    <a:pt x="359" y="0"/>
                    <a:pt x="32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4728100" y="443817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124" y="1"/>
                  </a:moveTo>
                  <a:lnTo>
                    <a:pt x="0" y="208"/>
                  </a:lnTo>
                  <a:lnTo>
                    <a:pt x="259" y="342"/>
                  </a:lnTo>
                  <a:cubicBezTo>
                    <a:pt x="300" y="301"/>
                    <a:pt x="300" y="259"/>
                    <a:pt x="300" y="208"/>
                  </a:cubicBezTo>
                  <a:cubicBezTo>
                    <a:pt x="300" y="125"/>
                    <a:pt x="217" y="42"/>
                    <a:pt x="12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4751875" y="4373550"/>
              <a:ext cx="10625" cy="13325"/>
            </a:xfrm>
            <a:custGeom>
              <a:avLst/>
              <a:gdLst/>
              <a:ahLst/>
              <a:cxnLst/>
              <a:rect l="l" t="t" r="r" b="b"/>
              <a:pathLst>
                <a:path w="425" h="533" extrusionOk="0">
                  <a:moveTo>
                    <a:pt x="207" y="1"/>
                  </a:moveTo>
                  <a:lnTo>
                    <a:pt x="0" y="518"/>
                  </a:lnTo>
                  <a:cubicBezTo>
                    <a:pt x="39" y="528"/>
                    <a:pt x="78" y="533"/>
                    <a:pt x="116" y="533"/>
                  </a:cubicBezTo>
                  <a:cubicBezTo>
                    <a:pt x="240" y="533"/>
                    <a:pt x="351" y="477"/>
                    <a:pt x="383" y="342"/>
                  </a:cubicBezTo>
                  <a:cubicBezTo>
                    <a:pt x="424" y="208"/>
                    <a:pt x="383" y="84"/>
                    <a:pt x="300" y="42"/>
                  </a:cubicBezTo>
                  <a:cubicBezTo>
                    <a:pt x="259" y="1"/>
                    <a:pt x="259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4902575" y="4365800"/>
              <a:ext cx="7500" cy="8825"/>
            </a:xfrm>
            <a:custGeom>
              <a:avLst/>
              <a:gdLst/>
              <a:ahLst/>
              <a:cxnLst/>
              <a:rect l="l" t="t" r="r" b="b"/>
              <a:pathLst>
                <a:path w="300" h="353" extrusionOk="0">
                  <a:moveTo>
                    <a:pt x="41" y="1"/>
                  </a:moveTo>
                  <a:cubicBezTo>
                    <a:pt x="0" y="53"/>
                    <a:pt x="0" y="94"/>
                    <a:pt x="0" y="94"/>
                  </a:cubicBezTo>
                  <a:cubicBezTo>
                    <a:pt x="0" y="135"/>
                    <a:pt x="0" y="177"/>
                    <a:pt x="41" y="218"/>
                  </a:cubicBezTo>
                  <a:cubicBezTo>
                    <a:pt x="41" y="259"/>
                    <a:pt x="124" y="352"/>
                    <a:pt x="176" y="352"/>
                  </a:cubicBezTo>
                  <a:lnTo>
                    <a:pt x="300" y="94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4837950" y="4338925"/>
              <a:ext cx="13975" cy="10275"/>
            </a:xfrm>
            <a:custGeom>
              <a:avLst/>
              <a:gdLst/>
              <a:ahLst/>
              <a:cxnLst/>
              <a:rect l="l" t="t" r="r" b="b"/>
              <a:pathLst>
                <a:path w="559" h="411" extrusionOk="0">
                  <a:moveTo>
                    <a:pt x="42" y="1"/>
                  </a:moveTo>
                  <a:lnTo>
                    <a:pt x="42" y="1"/>
                  </a:lnTo>
                  <a:cubicBezTo>
                    <a:pt x="0" y="176"/>
                    <a:pt x="42" y="300"/>
                    <a:pt x="217" y="393"/>
                  </a:cubicBezTo>
                  <a:cubicBezTo>
                    <a:pt x="242" y="406"/>
                    <a:pt x="266" y="411"/>
                    <a:pt x="290" y="411"/>
                  </a:cubicBezTo>
                  <a:cubicBezTo>
                    <a:pt x="349" y="411"/>
                    <a:pt x="410" y="381"/>
                    <a:pt x="476" y="352"/>
                  </a:cubicBezTo>
                  <a:cubicBezTo>
                    <a:pt x="517" y="300"/>
                    <a:pt x="559" y="259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4778750" y="431540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83" y="1"/>
                  </a:moveTo>
                  <a:lnTo>
                    <a:pt x="1" y="259"/>
                  </a:lnTo>
                  <a:lnTo>
                    <a:pt x="42" y="301"/>
                  </a:lnTo>
                  <a:lnTo>
                    <a:pt x="125" y="301"/>
                  </a:lnTo>
                  <a:cubicBezTo>
                    <a:pt x="218" y="301"/>
                    <a:pt x="301" y="207"/>
                    <a:pt x="342" y="125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4798150" y="4617825"/>
              <a:ext cx="8550" cy="7775"/>
            </a:xfrm>
            <a:custGeom>
              <a:avLst/>
              <a:gdLst/>
              <a:ahLst/>
              <a:cxnLst/>
              <a:rect l="l" t="t" r="r" b="b"/>
              <a:pathLst>
                <a:path w="342" h="311" extrusionOk="0">
                  <a:moveTo>
                    <a:pt x="166" y="0"/>
                  </a:moveTo>
                  <a:cubicBezTo>
                    <a:pt x="124" y="52"/>
                    <a:pt x="41" y="93"/>
                    <a:pt x="0" y="135"/>
                  </a:cubicBezTo>
                  <a:lnTo>
                    <a:pt x="0" y="176"/>
                  </a:lnTo>
                  <a:lnTo>
                    <a:pt x="217" y="311"/>
                  </a:lnTo>
                  <a:lnTo>
                    <a:pt x="341" y="52"/>
                  </a:lnTo>
                  <a:cubicBezTo>
                    <a:pt x="300" y="0"/>
                    <a:pt x="217" y="0"/>
                    <a:pt x="16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4733525" y="4591725"/>
              <a:ext cx="13975" cy="10100"/>
            </a:xfrm>
            <a:custGeom>
              <a:avLst/>
              <a:gdLst/>
              <a:ahLst/>
              <a:cxnLst/>
              <a:rect l="l" t="t" r="r" b="b"/>
              <a:pathLst>
                <a:path w="559" h="404" extrusionOk="0">
                  <a:moveTo>
                    <a:pt x="277" y="0"/>
                  </a:moveTo>
                  <a:cubicBezTo>
                    <a:pt x="163" y="0"/>
                    <a:pt x="35" y="83"/>
                    <a:pt x="0" y="186"/>
                  </a:cubicBezTo>
                  <a:lnTo>
                    <a:pt x="517" y="403"/>
                  </a:lnTo>
                  <a:cubicBezTo>
                    <a:pt x="559" y="228"/>
                    <a:pt x="517" y="104"/>
                    <a:pt x="342" y="10"/>
                  </a:cubicBezTo>
                  <a:cubicBezTo>
                    <a:pt x="321" y="4"/>
                    <a:pt x="299" y="0"/>
                    <a:pt x="27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4822950" y="4554500"/>
              <a:ext cx="9600" cy="12950"/>
            </a:xfrm>
            <a:custGeom>
              <a:avLst/>
              <a:gdLst/>
              <a:ahLst/>
              <a:cxnLst/>
              <a:rect l="l" t="t" r="r" b="b"/>
              <a:pathLst>
                <a:path w="384" h="518" extrusionOk="0">
                  <a:moveTo>
                    <a:pt x="207" y="0"/>
                  </a:moveTo>
                  <a:cubicBezTo>
                    <a:pt x="166" y="0"/>
                    <a:pt x="166" y="42"/>
                    <a:pt x="125" y="42"/>
                  </a:cubicBezTo>
                  <a:cubicBezTo>
                    <a:pt x="83" y="42"/>
                    <a:pt x="83" y="83"/>
                    <a:pt x="42" y="166"/>
                  </a:cubicBezTo>
                  <a:cubicBezTo>
                    <a:pt x="42" y="207"/>
                    <a:pt x="1" y="259"/>
                    <a:pt x="42" y="300"/>
                  </a:cubicBezTo>
                  <a:cubicBezTo>
                    <a:pt x="42" y="424"/>
                    <a:pt x="125" y="466"/>
                    <a:pt x="207" y="517"/>
                  </a:cubicBezTo>
                  <a:lnTo>
                    <a:pt x="38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4758325" y="4527700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10" y="1"/>
                  </a:moveTo>
                  <a:cubicBezTo>
                    <a:pt x="209" y="1"/>
                    <a:pt x="102" y="74"/>
                    <a:pt x="42" y="162"/>
                  </a:cubicBezTo>
                  <a:cubicBezTo>
                    <a:pt x="1" y="297"/>
                    <a:pt x="84" y="462"/>
                    <a:pt x="208" y="555"/>
                  </a:cubicBezTo>
                  <a:cubicBezTo>
                    <a:pt x="230" y="562"/>
                    <a:pt x="253" y="565"/>
                    <a:pt x="276" y="565"/>
                  </a:cubicBezTo>
                  <a:cubicBezTo>
                    <a:pt x="396" y="565"/>
                    <a:pt x="525" y="483"/>
                    <a:pt x="559" y="380"/>
                  </a:cubicBezTo>
                  <a:cubicBezTo>
                    <a:pt x="642" y="245"/>
                    <a:pt x="559" y="80"/>
                    <a:pt x="425" y="38"/>
                  </a:cubicBezTo>
                  <a:cubicBezTo>
                    <a:pt x="390" y="12"/>
                    <a:pt x="350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4713100" y="4546375"/>
              <a:ext cx="16050" cy="13800"/>
            </a:xfrm>
            <a:custGeom>
              <a:avLst/>
              <a:gdLst/>
              <a:ahLst/>
              <a:cxnLst/>
              <a:rect l="l" t="t" r="r" b="b"/>
              <a:pathLst>
                <a:path w="642" h="552" extrusionOk="0">
                  <a:moveTo>
                    <a:pt x="331" y="0"/>
                  </a:moveTo>
                  <a:cubicBezTo>
                    <a:pt x="224" y="0"/>
                    <a:pt x="105" y="56"/>
                    <a:pt x="42" y="191"/>
                  </a:cubicBezTo>
                  <a:cubicBezTo>
                    <a:pt x="1" y="325"/>
                    <a:pt x="83" y="491"/>
                    <a:pt x="207" y="532"/>
                  </a:cubicBezTo>
                  <a:cubicBezTo>
                    <a:pt x="242" y="546"/>
                    <a:pt x="280" y="552"/>
                    <a:pt x="318" y="552"/>
                  </a:cubicBezTo>
                  <a:cubicBezTo>
                    <a:pt x="424" y="552"/>
                    <a:pt x="528" y="500"/>
                    <a:pt x="559" y="408"/>
                  </a:cubicBezTo>
                  <a:cubicBezTo>
                    <a:pt x="642" y="232"/>
                    <a:pt x="559" y="108"/>
                    <a:pt x="424" y="15"/>
                  </a:cubicBezTo>
                  <a:cubicBezTo>
                    <a:pt x="396" y="5"/>
                    <a:pt x="364" y="0"/>
                    <a:pt x="33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4777725" y="4572925"/>
              <a:ext cx="15000" cy="14150"/>
            </a:xfrm>
            <a:custGeom>
              <a:avLst/>
              <a:gdLst/>
              <a:ahLst/>
              <a:cxnLst/>
              <a:rect l="l" t="t" r="r" b="b"/>
              <a:pathLst>
                <a:path w="600" h="566" extrusionOk="0">
                  <a:moveTo>
                    <a:pt x="269" y="1"/>
                  </a:moveTo>
                  <a:cubicBezTo>
                    <a:pt x="170" y="1"/>
                    <a:pt x="71" y="74"/>
                    <a:pt x="42" y="163"/>
                  </a:cubicBezTo>
                  <a:cubicBezTo>
                    <a:pt x="0" y="339"/>
                    <a:pt x="42" y="463"/>
                    <a:pt x="207" y="556"/>
                  </a:cubicBezTo>
                  <a:cubicBezTo>
                    <a:pt x="229" y="562"/>
                    <a:pt x="252" y="566"/>
                    <a:pt x="276" y="566"/>
                  </a:cubicBezTo>
                  <a:cubicBezTo>
                    <a:pt x="396" y="566"/>
                    <a:pt x="524" y="484"/>
                    <a:pt x="559" y="380"/>
                  </a:cubicBezTo>
                  <a:cubicBezTo>
                    <a:pt x="600" y="246"/>
                    <a:pt x="559" y="80"/>
                    <a:pt x="383" y="39"/>
                  </a:cubicBezTo>
                  <a:cubicBezTo>
                    <a:pt x="348" y="12"/>
                    <a:pt x="308" y="1"/>
                    <a:pt x="26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4739975" y="4482475"/>
              <a:ext cx="15025" cy="14125"/>
            </a:xfrm>
            <a:custGeom>
              <a:avLst/>
              <a:gdLst/>
              <a:ahLst/>
              <a:cxnLst/>
              <a:rect l="l" t="t" r="r" b="b"/>
              <a:pathLst>
                <a:path w="601" h="565" extrusionOk="0">
                  <a:moveTo>
                    <a:pt x="270" y="0"/>
                  </a:moveTo>
                  <a:cubicBezTo>
                    <a:pt x="170" y="0"/>
                    <a:pt x="72" y="73"/>
                    <a:pt x="42" y="162"/>
                  </a:cubicBezTo>
                  <a:cubicBezTo>
                    <a:pt x="1" y="297"/>
                    <a:pt x="42" y="462"/>
                    <a:pt x="166" y="555"/>
                  </a:cubicBezTo>
                  <a:cubicBezTo>
                    <a:pt x="195" y="562"/>
                    <a:pt x="224" y="565"/>
                    <a:pt x="252" y="565"/>
                  </a:cubicBezTo>
                  <a:cubicBezTo>
                    <a:pt x="396" y="565"/>
                    <a:pt x="525" y="483"/>
                    <a:pt x="559" y="379"/>
                  </a:cubicBezTo>
                  <a:cubicBezTo>
                    <a:pt x="600" y="245"/>
                    <a:pt x="559" y="79"/>
                    <a:pt x="383" y="38"/>
                  </a:cubicBezTo>
                  <a:cubicBezTo>
                    <a:pt x="348" y="12"/>
                    <a:pt x="309" y="0"/>
                    <a:pt x="27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4803575" y="4508775"/>
              <a:ext cx="16050" cy="13825"/>
            </a:xfrm>
            <a:custGeom>
              <a:avLst/>
              <a:gdLst/>
              <a:ahLst/>
              <a:cxnLst/>
              <a:rect l="l" t="t" r="r" b="b"/>
              <a:pathLst>
                <a:path w="642" h="553" extrusionOk="0">
                  <a:moveTo>
                    <a:pt x="326" y="1"/>
                  </a:moveTo>
                  <a:cubicBezTo>
                    <a:pt x="221" y="1"/>
                    <a:pt x="114" y="61"/>
                    <a:pt x="83" y="185"/>
                  </a:cubicBezTo>
                  <a:cubicBezTo>
                    <a:pt x="0" y="320"/>
                    <a:pt x="83" y="485"/>
                    <a:pt x="207" y="537"/>
                  </a:cubicBezTo>
                  <a:cubicBezTo>
                    <a:pt x="240" y="547"/>
                    <a:pt x="276" y="552"/>
                    <a:pt x="311" y="552"/>
                  </a:cubicBezTo>
                  <a:cubicBezTo>
                    <a:pt x="420" y="552"/>
                    <a:pt x="527" y="504"/>
                    <a:pt x="559" y="403"/>
                  </a:cubicBezTo>
                  <a:cubicBezTo>
                    <a:pt x="641" y="227"/>
                    <a:pt x="559" y="61"/>
                    <a:pt x="424" y="20"/>
                  </a:cubicBezTo>
                  <a:cubicBezTo>
                    <a:pt x="393" y="7"/>
                    <a:pt x="360" y="1"/>
                    <a:pt x="32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4675375" y="4566125"/>
              <a:ext cx="7500" cy="8825"/>
            </a:xfrm>
            <a:custGeom>
              <a:avLst/>
              <a:gdLst/>
              <a:ahLst/>
              <a:cxnLst/>
              <a:rect l="l" t="t" r="r" b="b"/>
              <a:pathLst>
                <a:path w="300" h="353" extrusionOk="0">
                  <a:moveTo>
                    <a:pt x="124" y="1"/>
                  </a:moveTo>
                  <a:lnTo>
                    <a:pt x="0" y="259"/>
                  </a:lnTo>
                  <a:lnTo>
                    <a:pt x="259" y="352"/>
                  </a:lnTo>
                  <a:cubicBezTo>
                    <a:pt x="300" y="311"/>
                    <a:pt x="300" y="259"/>
                    <a:pt x="300" y="259"/>
                  </a:cubicBezTo>
                  <a:cubicBezTo>
                    <a:pt x="300" y="135"/>
                    <a:pt x="217" y="52"/>
                    <a:pt x="12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4698875" y="4501500"/>
              <a:ext cx="10900" cy="13500"/>
            </a:xfrm>
            <a:custGeom>
              <a:avLst/>
              <a:gdLst/>
              <a:ahLst/>
              <a:cxnLst/>
              <a:rect l="l" t="t" r="r" b="b"/>
              <a:pathLst>
                <a:path w="436" h="540" extrusionOk="0">
                  <a:moveTo>
                    <a:pt x="218" y="1"/>
                  </a:moveTo>
                  <a:lnTo>
                    <a:pt x="1" y="518"/>
                  </a:lnTo>
                  <a:lnTo>
                    <a:pt x="94" y="518"/>
                  </a:lnTo>
                  <a:cubicBezTo>
                    <a:pt x="119" y="533"/>
                    <a:pt x="143" y="539"/>
                    <a:pt x="167" y="539"/>
                  </a:cubicBezTo>
                  <a:cubicBezTo>
                    <a:pt x="223" y="539"/>
                    <a:pt x="275" y="505"/>
                    <a:pt x="311" y="476"/>
                  </a:cubicBezTo>
                  <a:lnTo>
                    <a:pt x="352" y="435"/>
                  </a:lnTo>
                  <a:cubicBezTo>
                    <a:pt x="352" y="394"/>
                    <a:pt x="394" y="394"/>
                    <a:pt x="394" y="394"/>
                  </a:cubicBezTo>
                  <a:cubicBezTo>
                    <a:pt x="435" y="218"/>
                    <a:pt x="394" y="52"/>
                    <a:pt x="2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4849825" y="4494000"/>
              <a:ext cx="7525" cy="9850"/>
            </a:xfrm>
            <a:custGeom>
              <a:avLst/>
              <a:gdLst/>
              <a:ahLst/>
              <a:cxnLst/>
              <a:rect l="l" t="t" r="r" b="b"/>
              <a:pathLst>
                <a:path w="301" h="394" extrusionOk="0">
                  <a:moveTo>
                    <a:pt x="42" y="1"/>
                  </a:moveTo>
                  <a:cubicBezTo>
                    <a:pt x="1" y="42"/>
                    <a:pt x="1" y="135"/>
                    <a:pt x="1" y="177"/>
                  </a:cubicBezTo>
                  <a:cubicBezTo>
                    <a:pt x="42" y="218"/>
                    <a:pt x="84" y="301"/>
                    <a:pt x="125" y="352"/>
                  </a:cubicBezTo>
                  <a:cubicBezTo>
                    <a:pt x="125" y="352"/>
                    <a:pt x="166" y="352"/>
                    <a:pt x="166" y="394"/>
                  </a:cubicBezTo>
                  <a:lnTo>
                    <a:pt x="301" y="135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4785225" y="4468175"/>
              <a:ext cx="13975" cy="9475"/>
            </a:xfrm>
            <a:custGeom>
              <a:avLst/>
              <a:gdLst/>
              <a:ahLst/>
              <a:cxnLst/>
              <a:rect l="l" t="t" r="r" b="b"/>
              <a:pathLst>
                <a:path w="559" h="379" extrusionOk="0">
                  <a:moveTo>
                    <a:pt x="42" y="0"/>
                  </a:moveTo>
                  <a:lnTo>
                    <a:pt x="42" y="0"/>
                  </a:lnTo>
                  <a:cubicBezTo>
                    <a:pt x="0" y="134"/>
                    <a:pt x="42" y="300"/>
                    <a:pt x="217" y="352"/>
                  </a:cubicBezTo>
                  <a:cubicBezTo>
                    <a:pt x="250" y="368"/>
                    <a:pt x="283" y="378"/>
                    <a:pt x="317" y="378"/>
                  </a:cubicBezTo>
                  <a:cubicBezTo>
                    <a:pt x="368" y="378"/>
                    <a:pt x="420" y="356"/>
                    <a:pt x="476" y="300"/>
                  </a:cubicBezTo>
                  <a:cubicBezTo>
                    <a:pt x="517" y="300"/>
                    <a:pt x="517" y="259"/>
                    <a:pt x="558" y="176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4726025" y="4443350"/>
              <a:ext cx="8550" cy="7775"/>
            </a:xfrm>
            <a:custGeom>
              <a:avLst/>
              <a:gdLst/>
              <a:ahLst/>
              <a:cxnLst/>
              <a:rect l="l" t="t" r="r" b="b"/>
              <a:pathLst>
                <a:path w="342" h="311" extrusionOk="0">
                  <a:moveTo>
                    <a:pt x="83" y="1"/>
                  </a:moveTo>
                  <a:lnTo>
                    <a:pt x="1" y="259"/>
                  </a:lnTo>
                  <a:cubicBezTo>
                    <a:pt x="1" y="311"/>
                    <a:pt x="42" y="311"/>
                    <a:pt x="42" y="311"/>
                  </a:cubicBezTo>
                  <a:cubicBezTo>
                    <a:pt x="83" y="311"/>
                    <a:pt x="166" y="311"/>
                    <a:pt x="207" y="259"/>
                  </a:cubicBezTo>
                  <a:cubicBezTo>
                    <a:pt x="259" y="259"/>
                    <a:pt x="342" y="218"/>
                    <a:pt x="342" y="135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4744125" y="4746600"/>
              <a:ext cx="9850" cy="6950"/>
            </a:xfrm>
            <a:custGeom>
              <a:avLst/>
              <a:gdLst/>
              <a:ahLst/>
              <a:cxnLst/>
              <a:rect l="l" t="t" r="r" b="b"/>
              <a:pathLst>
                <a:path w="394" h="278" extrusionOk="0">
                  <a:moveTo>
                    <a:pt x="272" y="0"/>
                  </a:moveTo>
                  <a:cubicBezTo>
                    <a:pt x="251" y="0"/>
                    <a:pt x="231" y="5"/>
                    <a:pt x="217" y="19"/>
                  </a:cubicBezTo>
                  <a:cubicBezTo>
                    <a:pt x="176" y="19"/>
                    <a:pt x="135" y="71"/>
                    <a:pt x="93" y="71"/>
                  </a:cubicBezTo>
                  <a:lnTo>
                    <a:pt x="52" y="112"/>
                  </a:lnTo>
                  <a:cubicBezTo>
                    <a:pt x="52" y="153"/>
                    <a:pt x="52" y="153"/>
                    <a:pt x="0" y="195"/>
                  </a:cubicBezTo>
                  <a:lnTo>
                    <a:pt x="259" y="277"/>
                  </a:lnTo>
                  <a:lnTo>
                    <a:pt x="393" y="19"/>
                  </a:lnTo>
                  <a:cubicBezTo>
                    <a:pt x="366" y="19"/>
                    <a:pt x="315" y="0"/>
                    <a:pt x="27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4680800" y="4720150"/>
              <a:ext cx="13975" cy="9875"/>
            </a:xfrm>
            <a:custGeom>
              <a:avLst/>
              <a:gdLst/>
              <a:ahLst/>
              <a:cxnLst/>
              <a:rect l="l" t="t" r="r" b="b"/>
              <a:pathLst>
                <a:path w="559" h="395" extrusionOk="0">
                  <a:moveTo>
                    <a:pt x="206" y="0"/>
                  </a:moveTo>
                  <a:cubicBezTo>
                    <a:pt x="126" y="0"/>
                    <a:pt x="54" y="48"/>
                    <a:pt x="0" y="136"/>
                  </a:cubicBezTo>
                  <a:lnTo>
                    <a:pt x="0" y="177"/>
                  </a:lnTo>
                  <a:lnTo>
                    <a:pt x="517" y="394"/>
                  </a:lnTo>
                  <a:cubicBezTo>
                    <a:pt x="558" y="260"/>
                    <a:pt x="517" y="95"/>
                    <a:pt x="341" y="43"/>
                  </a:cubicBezTo>
                  <a:cubicBezTo>
                    <a:pt x="295" y="14"/>
                    <a:pt x="24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4769975" y="4682200"/>
              <a:ext cx="9850" cy="13200"/>
            </a:xfrm>
            <a:custGeom>
              <a:avLst/>
              <a:gdLst/>
              <a:ahLst/>
              <a:cxnLst/>
              <a:rect l="l" t="t" r="r" b="b"/>
              <a:pathLst>
                <a:path w="394" h="528" extrusionOk="0">
                  <a:moveTo>
                    <a:pt x="325" y="0"/>
                  </a:moveTo>
                  <a:cubicBezTo>
                    <a:pt x="208" y="0"/>
                    <a:pt x="86" y="82"/>
                    <a:pt x="52" y="186"/>
                  </a:cubicBezTo>
                  <a:cubicBezTo>
                    <a:pt x="0" y="269"/>
                    <a:pt x="0" y="320"/>
                    <a:pt x="52" y="403"/>
                  </a:cubicBezTo>
                  <a:cubicBezTo>
                    <a:pt x="52" y="444"/>
                    <a:pt x="93" y="486"/>
                    <a:pt x="135" y="527"/>
                  </a:cubicBezTo>
                  <a:lnTo>
                    <a:pt x="176" y="527"/>
                  </a:lnTo>
                  <a:lnTo>
                    <a:pt x="393" y="10"/>
                  </a:lnTo>
                  <a:cubicBezTo>
                    <a:pt x="371" y="3"/>
                    <a:pt x="348" y="0"/>
                    <a:pt x="32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4705350" y="4656200"/>
              <a:ext cx="16300" cy="13825"/>
            </a:xfrm>
            <a:custGeom>
              <a:avLst/>
              <a:gdLst/>
              <a:ahLst/>
              <a:cxnLst/>
              <a:rect l="l" t="t" r="r" b="b"/>
              <a:pathLst>
                <a:path w="652" h="553" extrusionOk="0">
                  <a:moveTo>
                    <a:pt x="336" y="1"/>
                  </a:moveTo>
                  <a:cubicBezTo>
                    <a:pt x="230" y="1"/>
                    <a:pt x="114" y="49"/>
                    <a:pt x="52" y="151"/>
                  </a:cubicBezTo>
                  <a:cubicBezTo>
                    <a:pt x="0" y="326"/>
                    <a:pt x="93" y="450"/>
                    <a:pt x="218" y="533"/>
                  </a:cubicBezTo>
                  <a:cubicBezTo>
                    <a:pt x="251" y="546"/>
                    <a:pt x="286" y="552"/>
                    <a:pt x="321" y="552"/>
                  </a:cubicBezTo>
                  <a:cubicBezTo>
                    <a:pt x="427" y="552"/>
                    <a:pt x="530" y="492"/>
                    <a:pt x="569" y="368"/>
                  </a:cubicBezTo>
                  <a:cubicBezTo>
                    <a:pt x="652" y="233"/>
                    <a:pt x="569" y="68"/>
                    <a:pt x="435" y="16"/>
                  </a:cubicBezTo>
                  <a:cubicBezTo>
                    <a:pt x="404" y="6"/>
                    <a:pt x="370" y="1"/>
                    <a:pt x="33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4660125" y="4674675"/>
              <a:ext cx="16300" cy="14175"/>
            </a:xfrm>
            <a:custGeom>
              <a:avLst/>
              <a:gdLst/>
              <a:ahLst/>
              <a:cxnLst/>
              <a:rect l="l" t="t" r="r" b="b"/>
              <a:pathLst>
                <a:path w="652" h="567" extrusionOk="0">
                  <a:moveTo>
                    <a:pt x="346" y="1"/>
                  </a:moveTo>
                  <a:cubicBezTo>
                    <a:pt x="216" y="1"/>
                    <a:pt x="120" y="76"/>
                    <a:pt x="52" y="187"/>
                  </a:cubicBezTo>
                  <a:cubicBezTo>
                    <a:pt x="0" y="311"/>
                    <a:pt x="93" y="487"/>
                    <a:pt x="217" y="528"/>
                  </a:cubicBezTo>
                  <a:cubicBezTo>
                    <a:pt x="255" y="555"/>
                    <a:pt x="296" y="566"/>
                    <a:pt x="336" y="566"/>
                  </a:cubicBezTo>
                  <a:cubicBezTo>
                    <a:pt x="436" y="566"/>
                    <a:pt x="532" y="493"/>
                    <a:pt x="569" y="404"/>
                  </a:cubicBezTo>
                  <a:cubicBezTo>
                    <a:pt x="651" y="270"/>
                    <a:pt x="569" y="104"/>
                    <a:pt x="434" y="11"/>
                  </a:cubicBezTo>
                  <a:cubicBezTo>
                    <a:pt x="403" y="4"/>
                    <a:pt x="374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4724725" y="4701450"/>
              <a:ext cx="15275" cy="13800"/>
            </a:xfrm>
            <a:custGeom>
              <a:avLst/>
              <a:gdLst/>
              <a:ahLst/>
              <a:cxnLst/>
              <a:rect l="l" t="t" r="r" b="b"/>
              <a:pathLst>
                <a:path w="611" h="552" extrusionOk="0">
                  <a:moveTo>
                    <a:pt x="291" y="0"/>
                  </a:moveTo>
                  <a:cubicBezTo>
                    <a:pt x="185" y="0"/>
                    <a:pt x="84" y="49"/>
                    <a:pt x="53" y="150"/>
                  </a:cubicBezTo>
                  <a:cubicBezTo>
                    <a:pt x="1" y="326"/>
                    <a:pt x="53" y="491"/>
                    <a:pt x="177" y="532"/>
                  </a:cubicBezTo>
                  <a:cubicBezTo>
                    <a:pt x="220" y="545"/>
                    <a:pt x="260" y="552"/>
                    <a:pt x="298" y="552"/>
                  </a:cubicBezTo>
                  <a:cubicBezTo>
                    <a:pt x="412" y="552"/>
                    <a:pt x="499" y="492"/>
                    <a:pt x="569" y="367"/>
                  </a:cubicBezTo>
                  <a:cubicBezTo>
                    <a:pt x="611" y="233"/>
                    <a:pt x="569" y="67"/>
                    <a:pt x="394" y="16"/>
                  </a:cubicBezTo>
                  <a:cubicBezTo>
                    <a:pt x="361" y="5"/>
                    <a:pt x="326" y="0"/>
                    <a:pt x="29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4685950" y="4610525"/>
              <a:ext cx="16325" cy="14275"/>
            </a:xfrm>
            <a:custGeom>
              <a:avLst/>
              <a:gdLst/>
              <a:ahLst/>
              <a:cxnLst/>
              <a:rect l="l" t="t" r="r" b="b"/>
              <a:pathLst>
                <a:path w="653" h="571" extrusionOk="0">
                  <a:moveTo>
                    <a:pt x="324" y="1"/>
                  </a:moveTo>
                  <a:cubicBezTo>
                    <a:pt x="224" y="1"/>
                    <a:pt x="124" y="71"/>
                    <a:pt x="94" y="168"/>
                  </a:cubicBezTo>
                  <a:cubicBezTo>
                    <a:pt x="1" y="344"/>
                    <a:pt x="94" y="468"/>
                    <a:pt x="218" y="551"/>
                  </a:cubicBezTo>
                  <a:cubicBezTo>
                    <a:pt x="261" y="564"/>
                    <a:pt x="302" y="570"/>
                    <a:pt x="339" y="570"/>
                  </a:cubicBezTo>
                  <a:cubicBezTo>
                    <a:pt x="453" y="570"/>
                    <a:pt x="541" y="510"/>
                    <a:pt x="611" y="385"/>
                  </a:cubicBezTo>
                  <a:cubicBezTo>
                    <a:pt x="652" y="251"/>
                    <a:pt x="611" y="86"/>
                    <a:pt x="435" y="34"/>
                  </a:cubicBezTo>
                  <a:cubicBezTo>
                    <a:pt x="401" y="11"/>
                    <a:pt x="363" y="1"/>
                    <a:pt x="32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4750575" y="4636950"/>
              <a:ext cx="16325" cy="14150"/>
            </a:xfrm>
            <a:custGeom>
              <a:avLst/>
              <a:gdLst/>
              <a:ahLst/>
              <a:cxnLst/>
              <a:rect l="l" t="t" r="r" b="b"/>
              <a:pathLst>
                <a:path w="653" h="566" extrusionOk="0">
                  <a:moveTo>
                    <a:pt x="370" y="1"/>
                  </a:moveTo>
                  <a:cubicBezTo>
                    <a:pt x="256" y="1"/>
                    <a:pt x="122" y="83"/>
                    <a:pt x="52" y="187"/>
                  </a:cubicBezTo>
                  <a:cubicBezTo>
                    <a:pt x="1" y="321"/>
                    <a:pt x="94" y="486"/>
                    <a:pt x="218" y="528"/>
                  </a:cubicBezTo>
                  <a:cubicBezTo>
                    <a:pt x="256" y="554"/>
                    <a:pt x="297" y="566"/>
                    <a:pt x="336" y="566"/>
                  </a:cubicBezTo>
                  <a:cubicBezTo>
                    <a:pt x="437" y="566"/>
                    <a:pt x="532" y="493"/>
                    <a:pt x="569" y="404"/>
                  </a:cubicBezTo>
                  <a:cubicBezTo>
                    <a:pt x="652" y="228"/>
                    <a:pt x="569" y="104"/>
                    <a:pt x="435" y="11"/>
                  </a:cubicBezTo>
                  <a:cubicBezTo>
                    <a:pt x="415" y="4"/>
                    <a:pt x="393" y="1"/>
                    <a:pt x="37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4622625" y="4694325"/>
              <a:ext cx="7525" cy="8825"/>
            </a:xfrm>
            <a:custGeom>
              <a:avLst/>
              <a:gdLst/>
              <a:ahLst/>
              <a:cxnLst/>
              <a:rect l="l" t="t" r="r" b="b"/>
              <a:pathLst>
                <a:path w="301" h="353" extrusionOk="0">
                  <a:moveTo>
                    <a:pt x="125" y="1"/>
                  </a:moveTo>
                  <a:lnTo>
                    <a:pt x="1" y="259"/>
                  </a:lnTo>
                  <a:lnTo>
                    <a:pt x="259" y="352"/>
                  </a:lnTo>
                  <a:cubicBezTo>
                    <a:pt x="259" y="352"/>
                    <a:pt x="301" y="301"/>
                    <a:pt x="301" y="259"/>
                  </a:cubicBezTo>
                  <a:cubicBezTo>
                    <a:pt x="301" y="135"/>
                    <a:pt x="208" y="42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4646150" y="4629700"/>
              <a:ext cx="10875" cy="13900"/>
            </a:xfrm>
            <a:custGeom>
              <a:avLst/>
              <a:gdLst/>
              <a:ahLst/>
              <a:cxnLst/>
              <a:rect l="l" t="t" r="r" b="b"/>
              <a:pathLst>
                <a:path w="435" h="556" extrusionOk="0">
                  <a:moveTo>
                    <a:pt x="218" y="1"/>
                  </a:moveTo>
                  <a:lnTo>
                    <a:pt x="1" y="518"/>
                  </a:lnTo>
                  <a:cubicBezTo>
                    <a:pt x="51" y="544"/>
                    <a:pt x="96" y="556"/>
                    <a:pt x="138" y="556"/>
                  </a:cubicBezTo>
                  <a:cubicBezTo>
                    <a:pt x="244" y="556"/>
                    <a:pt x="327" y="483"/>
                    <a:pt x="394" y="394"/>
                  </a:cubicBezTo>
                  <a:cubicBezTo>
                    <a:pt x="435" y="218"/>
                    <a:pt x="352" y="94"/>
                    <a:pt x="2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4797100" y="4622225"/>
              <a:ext cx="6500" cy="9825"/>
            </a:xfrm>
            <a:custGeom>
              <a:avLst/>
              <a:gdLst/>
              <a:ahLst/>
              <a:cxnLst/>
              <a:rect l="l" t="t" r="r" b="b"/>
              <a:pathLst>
                <a:path w="260" h="393" extrusionOk="0">
                  <a:moveTo>
                    <a:pt x="42" y="0"/>
                  </a:moveTo>
                  <a:cubicBezTo>
                    <a:pt x="1" y="83"/>
                    <a:pt x="1" y="135"/>
                    <a:pt x="1" y="176"/>
                  </a:cubicBezTo>
                  <a:cubicBezTo>
                    <a:pt x="42" y="259"/>
                    <a:pt x="83" y="341"/>
                    <a:pt x="166" y="393"/>
                  </a:cubicBezTo>
                  <a:lnTo>
                    <a:pt x="259" y="135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4732475" y="4596375"/>
              <a:ext cx="14000" cy="9525"/>
            </a:xfrm>
            <a:custGeom>
              <a:avLst/>
              <a:gdLst/>
              <a:ahLst/>
              <a:cxnLst/>
              <a:rect l="l" t="t" r="r" b="b"/>
              <a:pathLst>
                <a:path w="560" h="381" extrusionOk="0">
                  <a:moveTo>
                    <a:pt x="42" y="0"/>
                  </a:moveTo>
                  <a:cubicBezTo>
                    <a:pt x="42" y="42"/>
                    <a:pt x="1" y="42"/>
                    <a:pt x="1" y="83"/>
                  </a:cubicBezTo>
                  <a:cubicBezTo>
                    <a:pt x="1" y="135"/>
                    <a:pt x="42" y="176"/>
                    <a:pt x="42" y="217"/>
                  </a:cubicBezTo>
                  <a:lnTo>
                    <a:pt x="84" y="259"/>
                  </a:lnTo>
                  <a:cubicBezTo>
                    <a:pt x="84" y="300"/>
                    <a:pt x="125" y="341"/>
                    <a:pt x="166" y="341"/>
                  </a:cubicBezTo>
                  <a:cubicBezTo>
                    <a:pt x="213" y="367"/>
                    <a:pt x="267" y="380"/>
                    <a:pt x="315" y="380"/>
                  </a:cubicBezTo>
                  <a:cubicBezTo>
                    <a:pt x="363" y="380"/>
                    <a:pt x="404" y="367"/>
                    <a:pt x="425" y="341"/>
                  </a:cubicBezTo>
                  <a:lnTo>
                    <a:pt x="559" y="217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4673050" y="4572600"/>
              <a:ext cx="8800" cy="6475"/>
            </a:xfrm>
            <a:custGeom>
              <a:avLst/>
              <a:gdLst/>
              <a:ahLst/>
              <a:cxnLst/>
              <a:rect l="l" t="t" r="r" b="b"/>
              <a:pathLst>
                <a:path w="352" h="259" extrusionOk="0">
                  <a:moveTo>
                    <a:pt x="93" y="0"/>
                  </a:moveTo>
                  <a:lnTo>
                    <a:pt x="0" y="259"/>
                  </a:lnTo>
                  <a:lnTo>
                    <a:pt x="93" y="259"/>
                  </a:lnTo>
                  <a:cubicBezTo>
                    <a:pt x="176" y="259"/>
                    <a:pt x="258" y="217"/>
                    <a:pt x="352" y="134"/>
                  </a:cubicBezTo>
                  <a:lnTo>
                    <a:pt x="352" y="93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4717225" y="4810850"/>
              <a:ext cx="9850" cy="13775"/>
            </a:xfrm>
            <a:custGeom>
              <a:avLst/>
              <a:gdLst/>
              <a:ahLst/>
              <a:cxnLst/>
              <a:rect l="l" t="t" r="r" b="b"/>
              <a:pathLst>
                <a:path w="394" h="551" extrusionOk="0">
                  <a:moveTo>
                    <a:pt x="278" y="1"/>
                  </a:moveTo>
                  <a:cubicBezTo>
                    <a:pt x="177" y="1"/>
                    <a:pt x="80" y="71"/>
                    <a:pt x="42" y="168"/>
                  </a:cubicBezTo>
                  <a:cubicBezTo>
                    <a:pt x="1" y="251"/>
                    <a:pt x="1" y="344"/>
                    <a:pt x="42" y="426"/>
                  </a:cubicBezTo>
                  <a:lnTo>
                    <a:pt x="177" y="551"/>
                  </a:lnTo>
                  <a:lnTo>
                    <a:pt x="394" y="34"/>
                  </a:lnTo>
                  <a:cubicBezTo>
                    <a:pt x="357" y="11"/>
                    <a:pt x="317" y="1"/>
                    <a:pt x="27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4652625" y="478442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20" y="1"/>
                  </a:moveTo>
                  <a:cubicBezTo>
                    <a:pt x="203" y="1"/>
                    <a:pt x="113" y="56"/>
                    <a:pt x="42" y="191"/>
                  </a:cubicBezTo>
                  <a:cubicBezTo>
                    <a:pt x="0" y="315"/>
                    <a:pt x="93" y="491"/>
                    <a:pt x="217" y="532"/>
                  </a:cubicBezTo>
                  <a:cubicBezTo>
                    <a:pt x="251" y="543"/>
                    <a:pt x="286" y="548"/>
                    <a:pt x="322" y="548"/>
                  </a:cubicBezTo>
                  <a:cubicBezTo>
                    <a:pt x="427" y="548"/>
                    <a:pt x="528" y="501"/>
                    <a:pt x="559" y="408"/>
                  </a:cubicBezTo>
                  <a:cubicBezTo>
                    <a:pt x="652" y="232"/>
                    <a:pt x="559" y="57"/>
                    <a:pt x="434" y="15"/>
                  </a:cubicBezTo>
                  <a:cubicBezTo>
                    <a:pt x="394" y="6"/>
                    <a:pt x="355" y="1"/>
                    <a:pt x="32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4607375" y="4803350"/>
              <a:ext cx="15275" cy="14050"/>
            </a:xfrm>
            <a:custGeom>
              <a:avLst/>
              <a:gdLst/>
              <a:ahLst/>
              <a:cxnLst/>
              <a:rect l="l" t="t" r="r" b="b"/>
              <a:pathLst>
                <a:path w="611" h="562" extrusionOk="0">
                  <a:moveTo>
                    <a:pt x="301" y="1"/>
                  </a:moveTo>
                  <a:cubicBezTo>
                    <a:pt x="193" y="1"/>
                    <a:pt x="110" y="71"/>
                    <a:pt x="42" y="168"/>
                  </a:cubicBezTo>
                  <a:cubicBezTo>
                    <a:pt x="1" y="292"/>
                    <a:pt x="42" y="468"/>
                    <a:pt x="218" y="551"/>
                  </a:cubicBezTo>
                  <a:cubicBezTo>
                    <a:pt x="242" y="558"/>
                    <a:pt x="267" y="561"/>
                    <a:pt x="292" y="561"/>
                  </a:cubicBezTo>
                  <a:cubicBezTo>
                    <a:pt x="407" y="561"/>
                    <a:pt x="525" y="487"/>
                    <a:pt x="559" y="385"/>
                  </a:cubicBezTo>
                  <a:cubicBezTo>
                    <a:pt x="611" y="251"/>
                    <a:pt x="559" y="75"/>
                    <a:pt x="435" y="34"/>
                  </a:cubicBezTo>
                  <a:cubicBezTo>
                    <a:pt x="387" y="11"/>
                    <a:pt x="342" y="1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4670975" y="4829650"/>
              <a:ext cx="16300" cy="13725"/>
            </a:xfrm>
            <a:custGeom>
              <a:avLst/>
              <a:gdLst/>
              <a:ahLst/>
              <a:cxnLst/>
              <a:rect l="l" t="t" r="r" b="b"/>
              <a:pathLst>
                <a:path w="652" h="549" extrusionOk="0">
                  <a:moveTo>
                    <a:pt x="337" y="1"/>
                  </a:moveTo>
                  <a:cubicBezTo>
                    <a:pt x="229" y="1"/>
                    <a:pt x="123" y="57"/>
                    <a:pt x="83" y="191"/>
                  </a:cubicBezTo>
                  <a:cubicBezTo>
                    <a:pt x="0" y="316"/>
                    <a:pt x="83" y="491"/>
                    <a:pt x="217" y="533"/>
                  </a:cubicBezTo>
                  <a:cubicBezTo>
                    <a:pt x="261" y="543"/>
                    <a:pt x="302" y="548"/>
                    <a:pt x="340" y="548"/>
                  </a:cubicBezTo>
                  <a:cubicBezTo>
                    <a:pt x="453" y="548"/>
                    <a:pt x="538" y="502"/>
                    <a:pt x="600" y="409"/>
                  </a:cubicBezTo>
                  <a:cubicBezTo>
                    <a:pt x="652" y="233"/>
                    <a:pt x="600" y="109"/>
                    <a:pt x="435" y="16"/>
                  </a:cubicBezTo>
                  <a:cubicBezTo>
                    <a:pt x="403" y="6"/>
                    <a:pt x="370" y="1"/>
                    <a:pt x="33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4633225" y="4739200"/>
              <a:ext cx="16325" cy="13675"/>
            </a:xfrm>
            <a:custGeom>
              <a:avLst/>
              <a:gdLst/>
              <a:ahLst/>
              <a:cxnLst/>
              <a:rect l="l" t="t" r="r" b="b"/>
              <a:pathLst>
                <a:path w="653" h="547" extrusionOk="0">
                  <a:moveTo>
                    <a:pt x="338" y="0"/>
                  </a:moveTo>
                  <a:cubicBezTo>
                    <a:pt x="230" y="0"/>
                    <a:pt x="126" y="56"/>
                    <a:pt x="94" y="191"/>
                  </a:cubicBezTo>
                  <a:cubicBezTo>
                    <a:pt x="1" y="315"/>
                    <a:pt x="94" y="491"/>
                    <a:pt x="218" y="532"/>
                  </a:cubicBezTo>
                  <a:cubicBezTo>
                    <a:pt x="259" y="542"/>
                    <a:pt x="298" y="547"/>
                    <a:pt x="334" y="547"/>
                  </a:cubicBezTo>
                  <a:cubicBezTo>
                    <a:pt x="451" y="547"/>
                    <a:pt x="540" y="493"/>
                    <a:pt x="611" y="367"/>
                  </a:cubicBezTo>
                  <a:cubicBezTo>
                    <a:pt x="652" y="232"/>
                    <a:pt x="559" y="56"/>
                    <a:pt x="435" y="15"/>
                  </a:cubicBezTo>
                  <a:cubicBezTo>
                    <a:pt x="404" y="5"/>
                    <a:pt x="371" y="0"/>
                    <a:pt x="33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4697850" y="4765625"/>
              <a:ext cx="16300" cy="14125"/>
            </a:xfrm>
            <a:custGeom>
              <a:avLst/>
              <a:gdLst/>
              <a:ahLst/>
              <a:cxnLst/>
              <a:rect l="l" t="t" r="r" b="b"/>
              <a:pathLst>
                <a:path w="652" h="565" extrusionOk="0">
                  <a:moveTo>
                    <a:pt x="301" y="0"/>
                  </a:moveTo>
                  <a:cubicBezTo>
                    <a:pt x="193" y="0"/>
                    <a:pt x="109" y="70"/>
                    <a:pt x="42" y="168"/>
                  </a:cubicBezTo>
                  <a:cubicBezTo>
                    <a:pt x="1" y="292"/>
                    <a:pt x="94" y="468"/>
                    <a:pt x="218" y="550"/>
                  </a:cubicBezTo>
                  <a:cubicBezTo>
                    <a:pt x="244" y="560"/>
                    <a:pt x="271" y="565"/>
                    <a:pt x="298" y="565"/>
                  </a:cubicBezTo>
                  <a:cubicBezTo>
                    <a:pt x="411" y="565"/>
                    <a:pt x="526" y="485"/>
                    <a:pt x="559" y="385"/>
                  </a:cubicBezTo>
                  <a:cubicBezTo>
                    <a:pt x="652" y="250"/>
                    <a:pt x="559" y="85"/>
                    <a:pt x="435" y="33"/>
                  </a:cubicBezTo>
                  <a:cubicBezTo>
                    <a:pt x="386" y="10"/>
                    <a:pt x="342" y="0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4571975" y="4822525"/>
              <a:ext cx="4150" cy="3400"/>
            </a:xfrm>
            <a:custGeom>
              <a:avLst/>
              <a:gdLst/>
              <a:ahLst/>
              <a:cxnLst/>
              <a:rect l="l" t="t" r="r" b="b"/>
              <a:pathLst>
                <a:path w="166" h="136" extrusionOk="0">
                  <a:moveTo>
                    <a:pt x="42" y="1"/>
                  </a:moveTo>
                  <a:lnTo>
                    <a:pt x="0" y="84"/>
                  </a:lnTo>
                  <a:cubicBezTo>
                    <a:pt x="42" y="84"/>
                    <a:pt x="125" y="135"/>
                    <a:pt x="166" y="135"/>
                  </a:cubicBezTo>
                  <a:cubicBezTo>
                    <a:pt x="125" y="84"/>
                    <a:pt x="125" y="42"/>
                    <a:pt x="83" y="42"/>
                  </a:cubicBezTo>
                  <a:cubicBezTo>
                    <a:pt x="42" y="42"/>
                    <a:pt x="42" y="1"/>
                    <a:pt x="4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4593425" y="4758950"/>
              <a:ext cx="10875" cy="13225"/>
            </a:xfrm>
            <a:custGeom>
              <a:avLst/>
              <a:gdLst/>
              <a:ahLst/>
              <a:cxnLst/>
              <a:rect l="l" t="t" r="r" b="b"/>
              <a:pathLst>
                <a:path w="435" h="529" extrusionOk="0">
                  <a:moveTo>
                    <a:pt x="218" y="0"/>
                  </a:moveTo>
                  <a:lnTo>
                    <a:pt x="1" y="517"/>
                  </a:lnTo>
                  <a:cubicBezTo>
                    <a:pt x="24" y="525"/>
                    <a:pt x="49" y="528"/>
                    <a:pt x="74" y="528"/>
                  </a:cubicBezTo>
                  <a:cubicBezTo>
                    <a:pt x="191" y="528"/>
                    <a:pt x="317" y="454"/>
                    <a:pt x="393" y="352"/>
                  </a:cubicBezTo>
                  <a:cubicBezTo>
                    <a:pt x="435" y="218"/>
                    <a:pt x="393" y="94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4744125" y="4751450"/>
              <a:ext cx="6475" cy="8550"/>
            </a:xfrm>
            <a:custGeom>
              <a:avLst/>
              <a:gdLst/>
              <a:ahLst/>
              <a:cxnLst/>
              <a:rect l="l" t="t" r="r" b="b"/>
              <a:pathLst>
                <a:path w="259" h="342" extrusionOk="0">
                  <a:moveTo>
                    <a:pt x="0" y="1"/>
                  </a:moveTo>
                  <a:lnTo>
                    <a:pt x="0" y="83"/>
                  </a:lnTo>
                  <a:cubicBezTo>
                    <a:pt x="0" y="218"/>
                    <a:pt x="52" y="300"/>
                    <a:pt x="176" y="342"/>
                  </a:cubicBezTo>
                  <a:lnTo>
                    <a:pt x="259" y="8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4679500" y="4724575"/>
              <a:ext cx="14250" cy="9225"/>
            </a:xfrm>
            <a:custGeom>
              <a:avLst/>
              <a:gdLst/>
              <a:ahLst/>
              <a:cxnLst/>
              <a:rect l="l" t="t" r="r" b="b"/>
              <a:pathLst>
                <a:path w="570" h="369" extrusionOk="0">
                  <a:moveTo>
                    <a:pt x="52" y="0"/>
                  </a:moveTo>
                  <a:cubicBezTo>
                    <a:pt x="52" y="42"/>
                    <a:pt x="0" y="83"/>
                    <a:pt x="0" y="124"/>
                  </a:cubicBezTo>
                  <a:cubicBezTo>
                    <a:pt x="0" y="217"/>
                    <a:pt x="94" y="300"/>
                    <a:pt x="176" y="342"/>
                  </a:cubicBezTo>
                  <a:cubicBezTo>
                    <a:pt x="232" y="359"/>
                    <a:pt x="286" y="369"/>
                    <a:pt x="333" y="369"/>
                  </a:cubicBezTo>
                  <a:cubicBezTo>
                    <a:pt x="399" y="369"/>
                    <a:pt x="452" y="349"/>
                    <a:pt x="476" y="300"/>
                  </a:cubicBezTo>
                  <a:cubicBezTo>
                    <a:pt x="517" y="259"/>
                    <a:pt x="517" y="259"/>
                    <a:pt x="569" y="217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4620300" y="4700800"/>
              <a:ext cx="8825" cy="6475"/>
            </a:xfrm>
            <a:custGeom>
              <a:avLst/>
              <a:gdLst/>
              <a:ahLst/>
              <a:cxnLst/>
              <a:rect l="l" t="t" r="r" b="b"/>
              <a:pathLst>
                <a:path w="353" h="259" extrusionOk="0">
                  <a:moveTo>
                    <a:pt x="94" y="0"/>
                  </a:moveTo>
                  <a:lnTo>
                    <a:pt x="1" y="259"/>
                  </a:lnTo>
                  <a:lnTo>
                    <a:pt x="218" y="259"/>
                  </a:lnTo>
                  <a:cubicBezTo>
                    <a:pt x="218" y="259"/>
                    <a:pt x="259" y="217"/>
                    <a:pt x="301" y="217"/>
                  </a:cubicBezTo>
                  <a:cubicBezTo>
                    <a:pt x="301" y="176"/>
                    <a:pt x="352" y="135"/>
                    <a:pt x="352" y="93"/>
                  </a:cubicBezTo>
                  <a:lnTo>
                    <a:pt x="9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4933850" y="392330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166" y="0"/>
                  </a:moveTo>
                  <a:cubicBezTo>
                    <a:pt x="124" y="42"/>
                    <a:pt x="41" y="83"/>
                    <a:pt x="0" y="124"/>
                  </a:cubicBezTo>
                  <a:lnTo>
                    <a:pt x="0" y="176"/>
                  </a:lnTo>
                  <a:lnTo>
                    <a:pt x="259" y="300"/>
                  </a:lnTo>
                  <a:lnTo>
                    <a:pt x="341" y="42"/>
                  </a:lnTo>
                  <a:cubicBezTo>
                    <a:pt x="300" y="0"/>
                    <a:pt x="259" y="0"/>
                    <a:pt x="16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4869225" y="3897050"/>
              <a:ext cx="13975" cy="10000"/>
            </a:xfrm>
            <a:custGeom>
              <a:avLst/>
              <a:gdLst/>
              <a:ahLst/>
              <a:cxnLst/>
              <a:rect l="l" t="t" r="r" b="b"/>
              <a:pathLst>
                <a:path w="559" h="400" extrusionOk="0">
                  <a:moveTo>
                    <a:pt x="276" y="0"/>
                  </a:moveTo>
                  <a:cubicBezTo>
                    <a:pt x="174" y="0"/>
                    <a:pt x="72" y="39"/>
                    <a:pt x="42" y="99"/>
                  </a:cubicBezTo>
                  <a:cubicBezTo>
                    <a:pt x="42" y="141"/>
                    <a:pt x="0" y="141"/>
                    <a:pt x="0" y="192"/>
                  </a:cubicBezTo>
                  <a:lnTo>
                    <a:pt x="517" y="399"/>
                  </a:lnTo>
                  <a:lnTo>
                    <a:pt x="517" y="316"/>
                  </a:lnTo>
                  <a:cubicBezTo>
                    <a:pt x="559" y="192"/>
                    <a:pt x="476" y="58"/>
                    <a:pt x="383" y="17"/>
                  </a:cubicBezTo>
                  <a:cubicBezTo>
                    <a:pt x="350" y="5"/>
                    <a:pt x="313" y="0"/>
                    <a:pt x="27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4959675" y="3859725"/>
              <a:ext cx="9600" cy="12925"/>
            </a:xfrm>
            <a:custGeom>
              <a:avLst/>
              <a:gdLst/>
              <a:ahLst/>
              <a:cxnLst/>
              <a:rect l="l" t="t" r="r" b="b"/>
              <a:pathLst>
                <a:path w="384" h="517" extrusionOk="0">
                  <a:moveTo>
                    <a:pt x="166" y="0"/>
                  </a:moveTo>
                  <a:cubicBezTo>
                    <a:pt x="125" y="0"/>
                    <a:pt x="125" y="0"/>
                    <a:pt x="125" y="41"/>
                  </a:cubicBezTo>
                  <a:cubicBezTo>
                    <a:pt x="84" y="41"/>
                    <a:pt x="42" y="83"/>
                    <a:pt x="1" y="176"/>
                  </a:cubicBezTo>
                  <a:lnTo>
                    <a:pt x="1" y="300"/>
                  </a:lnTo>
                  <a:cubicBezTo>
                    <a:pt x="1" y="393"/>
                    <a:pt x="84" y="476"/>
                    <a:pt x="166" y="517"/>
                  </a:cubicBezTo>
                  <a:lnTo>
                    <a:pt x="38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4894025" y="3832575"/>
              <a:ext cx="16050" cy="14025"/>
            </a:xfrm>
            <a:custGeom>
              <a:avLst/>
              <a:gdLst/>
              <a:ahLst/>
              <a:cxnLst/>
              <a:rect l="l" t="t" r="r" b="b"/>
              <a:pathLst>
                <a:path w="642" h="561" extrusionOk="0">
                  <a:moveTo>
                    <a:pt x="356" y="0"/>
                  </a:moveTo>
                  <a:cubicBezTo>
                    <a:pt x="243" y="0"/>
                    <a:pt x="118" y="76"/>
                    <a:pt x="84" y="187"/>
                  </a:cubicBezTo>
                  <a:cubicBezTo>
                    <a:pt x="1" y="311"/>
                    <a:pt x="84" y="486"/>
                    <a:pt x="208" y="528"/>
                  </a:cubicBezTo>
                  <a:cubicBezTo>
                    <a:pt x="245" y="551"/>
                    <a:pt x="285" y="561"/>
                    <a:pt x="326" y="561"/>
                  </a:cubicBezTo>
                  <a:cubicBezTo>
                    <a:pt x="432" y="561"/>
                    <a:pt x="541" y="491"/>
                    <a:pt x="601" y="393"/>
                  </a:cubicBezTo>
                  <a:cubicBezTo>
                    <a:pt x="642" y="269"/>
                    <a:pt x="559" y="93"/>
                    <a:pt x="425" y="11"/>
                  </a:cubicBezTo>
                  <a:cubicBezTo>
                    <a:pt x="403" y="4"/>
                    <a:pt x="380" y="0"/>
                    <a:pt x="35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4848800" y="3851850"/>
              <a:ext cx="16050" cy="13675"/>
            </a:xfrm>
            <a:custGeom>
              <a:avLst/>
              <a:gdLst/>
              <a:ahLst/>
              <a:cxnLst/>
              <a:rect l="l" t="t" r="r" b="b"/>
              <a:pathLst>
                <a:path w="642" h="547" extrusionOk="0">
                  <a:moveTo>
                    <a:pt x="332" y="0"/>
                  </a:moveTo>
                  <a:cubicBezTo>
                    <a:pt x="226" y="0"/>
                    <a:pt x="115" y="56"/>
                    <a:pt x="83" y="191"/>
                  </a:cubicBezTo>
                  <a:cubicBezTo>
                    <a:pt x="1" y="315"/>
                    <a:pt x="83" y="491"/>
                    <a:pt x="207" y="532"/>
                  </a:cubicBezTo>
                  <a:cubicBezTo>
                    <a:pt x="239" y="542"/>
                    <a:pt x="272" y="547"/>
                    <a:pt x="306" y="547"/>
                  </a:cubicBezTo>
                  <a:cubicBezTo>
                    <a:pt x="419" y="547"/>
                    <a:pt x="537" y="491"/>
                    <a:pt x="600" y="356"/>
                  </a:cubicBezTo>
                  <a:cubicBezTo>
                    <a:pt x="642" y="232"/>
                    <a:pt x="559" y="57"/>
                    <a:pt x="424" y="15"/>
                  </a:cubicBezTo>
                  <a:cubicBezTo>
                    <a:pt x="396" y="6"/>
                    <a:pt x="364" y="0"/>
                    <a:pt x="33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4913425" y="3878275"/>
              <a:ext cx="15000" cy="13575"/>
            </a:xfrm>
            <a:custGeom>
              <a:avLst/>
              <a:gdLst/>
              <a:ahLst/>
              <a:cxnLst/>
              <a:rect l="l" t="t" r="r" b="b"/>
              <a:pathLst>
                <a:path w="600" h="543" extrusionOk="0">
                  <a:moveTo>
                    <a:pt x="295" y="0"/>
                  </a:moveTo>
                  <a:cubicBezTo>
                    <a:pt x="188" y="0"/>
                    <a:pt x="102" y="71"/>
                    <a:pt x="42" y="168"/>
                  </a:cubicBezTo>
                  <a:cubicBezTo>
                    <a:pt x="0" y="292"/>
                    <a:pt x="42" y="468"/>
                    <a:pt x="207" y="509"/>
                  </a:cubicBezTo>
                  <a:cubicBezTo>
                    <a:pt x="244" y="532"/>
                    <a:pt x="285" y="542"/>
                    <a:pt x="324" y="542"/>
                  </a:cubicBezTo>
                  <a:cubicBezTo>
                    <a:pt x="428" y="542"/>
                    <a:pt x="529" y="472"/>
                    <a:pt x="559" y="375"/>
                  </a:cubicBezTo>
                  <a:cubicBezTo>
                    <a:pt x="600" y="251"/>
                    <a:pt x="559" y="75"/>
                    <a:pt x="424" y="33"/>
                  </a:cubicBezTo>
                  <a:cubicBezTo>
                    <a:pt x="379" y="11"/>
                    <a:pt x="335" y="0"/>
                    <a:pt x="29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4811075" y="3871600"/>
              <a:ext cx="7500" cy="8550"/>
            </a:xfrm>
            <a:custGeom>
              <a:avLst/>
              <a:gdLst/>
              <a:ahLst/>
              <a:cxnLst/>
              <a:rect l="l" t="t" r="r" b="b"/>
              <a:pathLst>
                <a:path w="300" h="342" extrusionOk="0">
                  <a:moveTo>
                    <a:pt x="124" y="1"/>
                  </a:moveTo>
                  <a:lnTo>
                    <a:pt x="0" y="259"/>
                  </a:lnTo>
                  <a:lnTo>
                    <a:pt x="259" y="342"/>
                  </a:lnTo>
                  <a:cubicBezTo>
                    <a:pt x="300" y="300"/>
                    <a:pt x="300" y="259"/>
                    <a:pt x="300" y="218"/>
                  </a:cubicBezTo>
                  <a:cubicBezTo>
                    <a:pt x="300" y="125"/>
                    <a:pt x="217" y="42"/>
                    <a:pt x="12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4835875" y="3810075"/>
              <a:ext cx="9600" cy="10275"/>
            </a:xfrm>
            <a:custGeom>
              <a:avLst/>
              <a:gdLst/>
              <a:ahLst/>
              <a:cxnLst/>
              <a:rect l="l" t="t" r="r" b="b"/>
              <a:pathLst>
                <a:path w="384" h="411" extrusionOk="0">
                  <a:moveTo>
                    <a:pt x="125" y="1"/>
                  </a:moveTo>
                  <a:lnTo>
                    <a:pt x="1" y="394"/>
                  </a:lnTo>
                  <a:lnTo>
                    <a:pt x="42" y="394"/>
                  </a:lnTo>
                  <a:cubicBezTo>
                    <a:pt x="64" y="405"/>
                    <a:pt x="86" y="410"/>
                    <a:pt x="109" y="410"/>
                  </a:cubicBezTo>
                  <a:cubicBezTo>
                    <a:pt x="170" y="410"/>
                    <a:pt x="232" y="372"/>
                    <a:pt x="300" y="311"/>
                  </a:cubicBezTo>
                  <a:cubicBezTo>
                    <a:pt x="342" y="259"/>
                    <a:pt x="342" y="259"/>
                    <a:pt x="342" y="218"/>
                  </a:cubicBezTo>
                  <a:cubicBezTo>
                    <a:pt x="383" y="177"/>
                    <a:pt x="383" y="94"/>
                    <a:pt x="342" y="53"/>
                  </a:cubicBezTo>
                  <a:cubicBezTo>
                    <a:pt x="259" y="1"/>
                    <a:pt x="207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4881100" y="4051500"/>
              <a:ext cx="8575" cy="7525"/>
            </a:xfrm>
            <a:custGeom>
              <a:avLst/>
              <a:gdLst/>
              <a:ahLst/>
              <a:cxnLst/>
              <a:rect l="l" t="t" r="r" b="b"/>
              <a:pathLst>
                <a:path w="343" h="301" extrusionOk="0">
                  <a:moveTo>
                    <a:pt x="259" y="1"/>
                  </a:moveTo>
                  <a:cubicBezTo>
                    <a:pt x="208" y="1"/>
                    <a:pt x="208" y="1"/>
                    <a:pt x="166" y="42"/>
                  </a:cubicBezTo>
                  <a:cubicBezTo>
                    <a:pt x="125" y="42"/>
                    <a:pt x="84" y="42"/>
                    <a:pt x="42" y="83"/>
                  </a:cubicBezTo>
                  <a:lnTo>
                    <a:pt x="1" y="125"/>
                  </a:lnTo>
                  <a:lnTo>
                    <a:pt x="1" y="166"/>
                  </a:lnTo>
                  <a:lnTo>
                    <a:pt x="259" y="300"/>
                  </a:lnTo>
                  <a:lnTo>
                    <a:pt x="342" y="42"/>
                  </a:lnTo>
                  <a:cubicBezTo>
                    <a:pt x="342" y="42"/>
                    <a:pt x="301" y="42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4816500" y="4025650"/>
              <a:ext cx="13975" cy="9600"/>
            </a:xfrm>
            <a:custGeom>
              <a:avLst/>
              <a:gdLst/>
              <a:ahLst/>
              <a:cxnLst/>
              <a:rect l="l" t="t" r="r" b="b"/>
              <a:pathLst>
                <a:path w="559" h="384" extrusionOk="0">
                  <a:moveTo>
                    <a:pt x="166" y="1"/>
                  </a:moveTo>
                  <a:cubicBezTo>
                    <a:pt x="124" y="1"/>
                    <a:pt x="124" y="42"/>
                    <a:pt x="83" y="42"/>
                  </a:cubicBezTo>
                  <a:cubicBezTo>
                    <a:pt x="83" y="42"/>
                    <a:pt x="42" y="83"/>
                    <a:pt x="42" y="125"/>
                  </a:cubicBezTo>
                  <a:cubicBezTo>
                    <a:pt x="0" y="125"/>
                    <a:pt x="0" y="125"/>
                    <a:pt x="0" y="166"/>
                  </a:cubicBezTo>
                  <a:lnTo>
                    <a:pt x="517" y="383"/>
                  </a:lnTo>
                  <a:cubicBezTo>
                    <a:pt x="558" y="259"/>
                    <a:pt x="517" y="125"/>
                    <a:pt x="424" y="42"/>
                  </a:cubicBezTo>
                  <a:cubicBezTo>
                    <a:pt x="383" y="42"/>
                    <a:pt x="383" y="1"/>
                    <a:pt x="34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4905675" y="3987550"/>
              <a:ext cx="10875" cy="13325"/>
            </a:xfrm>
            <a:custGeom>
              <a:avLst/>
              <a:gdLst/>
              <a:ahLst/>
              <a:cxnLst/>
              <a:rect l="l" t="t" r="r" b="b"/>
              <a:pathLst>
                <a:path w="435" h="533" extrusionOk="0">
                  <a:moveTo>
                    <a:pt x="320" y="0"/>
                  </a:moveTo>
                  <a:cubicBezTo>
                    <a:pt x="203" y="0"/>
                    <a:pt x="115" y="56"/>
                    <a:pt x="52" y="191"/>
                  </a:cubicBezTo>
                  <a:cubicBezTo>
                    <a:pt x="0" y="315"/>
                    <a:pt x="52" y="491"/>
                    <a:pt x="217" y="532"/>
                  </a:cubicBezTo>
                  <a:lnTo>
                    <a:pt x="434" y="15"/>
                  </a:lnTo>
                  <a:cubicBezTo>
                    <a:pt x="393" y="6"/>
                    <a:pt x="355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4841050" y="3961225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23" y="1"/>
                  </a:moveTo>
                  <a:cubicBezTo>
                    <a:pt x="223" y="1"/>
                    <a:pt x="123" y="69"/>
                    <a:pt x="93" y="158"/>
                  </a:cubicBezTo>
                  <a:cubicBezTo>
                    <a:pt x="0" y="293"/>
                    <a:pt x="93" y="469"/>
                    <a:pt x="218" y="551"/>
                  </a:cubicBezTo>
                  <a:cubicBezTo>
                    <a:pt x="241" y="558"/>
                    <a:pt x="266" y="562"/>
                    <a:pt x="291" y="562"/>
                  </a:cubicBezTo>
                  <a:cubicBezTo>
                    <a:pt x="408" y="562"/>
                    <a:pt x="534" y="486"/>
                    <a:pt x="610" y="375"/>
                  </a:cubicBezTo>
                  <a:cubicBezTo>
                    <a:pt x="652" y="251"/>
                    <a:pt x="569" y="76"/>
                    <a:pt x="435" y="34"/>
                  </a:cubicBezTo>
                  <a:cubicBezTo>
                    <a:pt x="400" y="11"/>
                    <a:pt x="361" y="1"/>
                    <a:pt x="32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4795825" y="3980050"/>
              <a:ext cx="16300" cy="14150"/>
            </a:xfrm>
            <a:custGeom>
              <a:avLst/>
              <a:gdLst/>
              <a:ahLst/>
              <a:cxnLst/>
              <a:rect l="l" t="t" r="r" b="b"/>
              <a:pathLst>
                <a:path w="652" h="566" extrusionOk="0">
                  <a:moveTo>
                    <a:pt x="340" y="0"/>
                  </a:moveTo>
                  <a:cubicBezTo>
                    <a:pt x="235" y="0"/>
                    <a:pt x="125" y="54"/>
                    <a:pt x="93" y="181"/>
                  </a:cubicBezTo>
                  <a:cubicBezTo>
                    <a:pt x="0" y="315"/>
                    <a:pt x="93" y="491"/>
                    <a:pt x="217" y="532"/>
                  </a:cubicBezTo>
                  <a:cubicBezTo>
                    <a:pt x="254" y="555"/>
                    <a:pt x="294" y="565"/>
                    <a:pt x="333" y="565"/>
                  </a:cubicBezTo>
                  <a:cubicBezTo>
                    <a:pt x="434" y="565"/>
                    <a:pt x="531" y="495"/>
                    <a:pt x="569" y="398"/>
                  </a:cubicBezTo>
                  <a:cubicBezTo>
                    <a:pt x="651" y="232"/>
                    <a:pt x="569" y="98"/>
                    <a:pt x="434" y="15"/>
                  </a:cubicBezTo>
                  <a:cubicBezTo>
                    <a:pt x="405" y="6"/>
                    <a:pt x="373" y="0"/>
                    <a:pt x="34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4860425" y="4006475"/>
              <a:ext cx="15275" cy="14050"/>
            </a:xfrm>
            <a:custGeom>
              <a:avLst/>
              <a:gdLst/>
              <a:ahLst/>
              <a:cxnLst/>
              <a:rect l="l" t="t" r="r" b="b"/>
              <a:pathLst>
                <a:path w="611" h="562" extrusionOk="0">
                  <a:moveTo>
                    <a:pt x="293" y="0"/>
                  </a:moveTo>
                  <a:cubicBezTo>
                    <a:pt x="177" y="0"/>
                    <a:pt x="82" y="68"/>
                    <a:pt x="53" y="158"/>
                  </a:cubicBezTo>
                  <a:cubicBezTo>
                    <a:pt x="1" y="333"/>
                    <a:pt x="53" y="468"/>
                    <a:pt x="218" y="551"/>
                  </a:cubicBezTo>
                  <a:cubicBezTo>
                    <a:pt x="242" y="558"/>
                    <a:pt x="266" y="561"/>
                    <a:pt x="291" y="561"/>
                  </a:cubicBezTo>
                  <a:cubicBezTo>
                    <a:pt x="407" y="561"/>
                    <a:pt x="527" y="486"/>
                    <a:pt x="569" y="375"/>
                  </a:cubicBezTo>
                  <a:cubicBezTo>
                    <a:pt x="611" y="251"/>
                    <a:pt x="569" y="75"/>
                    <a:pt x="435" y="34"/>
                  </a:cubicBezTo>
                  <a:cubicBezTo>
                    <a:pt x="386" y="11"/>
                    <a:pt x="338" y="0"/>
                    <a:pt x="29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4822950" y="3916000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271" y="1"/>
                  </a:moveTo>
                  <a:cubicBezTo>
                    <a:pt x="171" y="1"/>
                    <a:pt x="72" y="69"/>
                    <a:pt x="42" y="158"/>
                  </a:cubicBezTo>
                  <a:cubicBezTo>
                    <a:pt x="1" y="292"/>
                    <a:pt x="42" y="468"/>
                    <a:pt x="207" y="551"/>
                  </a:cubicBezTo>
                  <a:cubicBezTo>
                    <a:pt x="231" y="558"/>
                    <a:pt x="256" y="562"/>
                    <a:pt x="281" y="562"/>
                  </a:cubicBezTo>
                  <a:cubicBezTo>
                    <a:pt x="399" y="562"/>
                    <a:pt x="525" y="486"/>
                    <a:pt x="559" y="375"/>
                  </a:cubicBezTo>
                  <a:cubicBezTo>
                    <a:pt x="600" y="251"/>
                    <a:pt x="559" y="75"/>
                    <a:pt x="383" y="34"/>
                  </a:cubicBezTo>
                  <a:cubicBezTo>
                    <a:pt x="349" y="11"/>
                    <a:pt x="310" y="1"/>
                    <a:pt x="27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4886275" y="3942325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42" y="0"/>
                  </a:moveTo>
                  <a:cubicBezTo>
                    <a:pt x="236" y="0"/>
                    <a:pt x="125" y="56"/>
                    <a:pt x="94" y="191"/>
                  </a:cubicBezTo>
                  <a:cubicBezTo>
                    <a:pt x="1" y="315"/>
                    <a:pt x="94" y="490"/>
                    <a:pt x="218" y="532"/>
                  </a:cubicBezTo>
                  <a:cubicBezTo>
                    <a:pt x="251" y="542"/>
                    <a:pt x="286" y="547"/>
                    <a:pt x="321" y="547"/>
                  </a:cubicBezTo>
                  <a:cubicBezTo>
                    <a:pt x="429" y="547"/>
                    <a:pt x="541" y="499"/>
                    <a:pt x="611" y="397"/>
                  </a:cubicBezTo>
                  <a:cubicBezTo>
                    <a:pt x="652" y="232"/>
                    <a:pt x="569" y="98"/>
                    <a:pt x="435" y="15"/>
                  </a:cubicBezTo>
                  <a:cubicBezTo>
                    <a:pt x="406" y="5"/>
                    <a:pt x="374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4758325" y="399980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125" y="1"/>
                  </a:moveTo>
                  <a:lnTo>
                    <a:pt x="1" y="259"/>
                  </a:lnTo>
                  <a:lnTo>
                    <a:pt x="259" y="342"/>
                  </a:lnTo>
                  <a:cubicBezTo>
                    <a:pt x="301" y="342"/>
                    <a:pt x="301" y="301"/>
                    <a:pt x="301" y="301"/>
                  </a:cubicBezTo>
                  <a:lnTo>
                    <a:pt x="301" y="259"/>
                  </a:lnTo>
                  <a:cubicBezTo>
                    <a:pt x="301" y="125"/>
                    <a:pt x="208" y="42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4781850" y="3935200"/>
              <a:ext cx="10875" cy="13325"/>
            </a:xfrm>
            <a:custGeom>
              <a:avLst/>
              <a:gdLst/>
              <a:ahLst/>
              <a:cxnLst/>
              <a:rect l="l" t="t" r="r" b="b"/>
              <a:pathLst>
                <a:path w="435" h="533" extrusionOk="0">
                  <a:moveTo>
                    <a:pt x="218" y="0"/>
                  </a:moveTo>
                  <a:lnTo>
                    <a:pt x="1" y="517"/>
                  </a:lnTo>
                  <a:cubicBezTo>
                    <a:pt x="44" y="527"/>
                    <a:pt x="87" y="532"/>
                    <a:pt x="129" y="532"/>
                  </a:cubicBezTo>
                  <a:cubicBezTo>
                    <a:pt x="255" y="532"/>
                    <a:pt x="362" y="484"/>
                    <a:pt x="394" y="383"/>
                  </a:cubicBezTo>
                  <a:cubicBezTo>
                    <a:pt x="435" y="217"/>
                    <a:pt x="394" y="83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4932800" y="3927700"/>
              <a:ext cx="7525" cy="9575"/>
            </a:xfrm>
            <a:custGeom>
              <a:avLst/>
              <a:gdLst/>
              <a:ahLst/>
              <a:cxnLst/>
              <a:rect l="l" t="t" r="r" b="b"/>
              <a:pathLst>
                <a:path w="301" h="383" extrusionOk="0">
                  <a:moveTo>
                    <a:pt x="42" y="0"/>
                  </a:moveTo>
                  <a:cubicBezTo>
                    <a:pt x="1" y="42"/>
                    <a:pt x="1" y="124"/>
                    <a:pt x="1" y="166"/>
                  </a:cubicBezTo>
                  <a:cubicBezTo>
                    <a:pt x="42" y="259"/>
                    <a:pt x="83" y="341"/>
                    <a:pt x="166" y="383"/>
                  </a:cubicBezTo>
                  <a:lnTo>
                    <a:pt x="301" y="124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4869225" y="3901850"/>
              <a:ext cx="12950" cy="8975"/>
            </a:xfrm>
            <a:custGeom>
              <a:avLst/>
              <a:gdLst/>
              <a:ahLst/>
              <a:cxnLst/>
              <a:rect l="l" t="t" r="r" b="b"/>
              <a:pathLst>
                <a:path w="518" h="359" extrusionOk="0">
                  <a:moveTo>
                    <a:pt x="0" y="0"/>
                  </a:moveTo>
                  <a:lnTo>
                    <a:pt x="0" y="83"/>
                  </a:lnTo>
                  <a:lnTo>
                    <a:pt x="0" y="207"/>
                  </a:lnTo>
                  <a:cubicBezTo>
                    <a:pt x="0" y="207"/>
                    <a:pt x="42" y="207"/>
                    <a:pt x="42" y="259"/>
                  </a:cubicBezTo>
                  <a:cubicBezTo>
                    <a:pt x="42" y="300"/>
                    <a:pt x="83" y="341"/>
                    <a:pt x="166" y="341"/>
                  </a:cubicBezTo>
                  <a:cubicBezTo>
                    <a:pt x="193" y="354"/>
                    <a:pt x="223" y="359"/>
                    <a:pt x="254" y="359"/>
                  </a:cubicBezTo>
                  <a:cubicBezTo>
                    <a:pt x="329" y="359"/>
                    <a:pt x="410" y="329"/>
                    <a:pt x="476" y="300"/>
                  </a:cubicBezTo>
                  <a:cubicBezTo>
                    <a:pt x="476" y="259"/>
                    <a:pt x="517" y="207"/>
                    <a:pt x="517" y="20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4808750" y="3878075"/>
              <a:ext cx="8800" cy="6475"/>
            </a:xfrm>
            <a:custGeom>
              <a:avLst/>
              <a:gdLst/>
              <a:ahLst/>
              <a:cxnLst/>
              <a:rect l="l" t="t" r="r" b="b"/>
              <a:pathLst>
                <a:path w="352" h="259" extrusionOk="0">
                  <a:moveTo>
                    <a:pt x="93" y="0"/>
                  </a:moveTo>
                  <a:lnTo>
                    <a:pt x="0" y="217"/>
                  </a:lnTo>
                  <a:cubicBezTo>
                    <a:pt x="0" y="259"/>
                    <a:pt x="52" y="259"/>
                    <a:pt x="52" y="259"/>
                  </a:cubicBezTo>
                  <a:lnTo>
                    <a:pt x="176" y="259"/>
                  </a:lnTo>
                  <a:cubicBezTo>
                    <a:pt x="176" y="259"/>
                    <a:pt x="217" y="259"/>
                    <a:pt x="217" y="217"/>
                  </a:cubicBezTo>
                  <a:cubicBezTo>
                    <a:pt x="258" y="217"/>
                    <a:pt x="310" y="176"/>
                    <a:pt x="352" y="124"/>
                  </a:cubicBezTo>
                  <a:lnTo>
                    <a:pt x="352" y="83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4828125" y="4180275"/>
              <a:ext cx="8800" cy="6950"/>
            </a:xfrm>
            <a:custGeom>
              <a:avLst/>
              <a:gdLst/>
              <a:ahLst/>
              <a:cxnLst/>
              <a:rect l="l" t="t" r="r" b="b"/>
              <a:pathLst>
                <a:path w="352" h="278" extrusionOk="0">
                  <a:moveTo>
                    <a:pt x="233" y="1"/>
                  </a:moveTo>
                  <a:cubicBezTo>
                    <a:pt x="190" y="1"/>
                    <a:pt x="162" y="19"/>
                    <a:pt x="135" y="19"/>
                  </a:cubicBezTo>
                  <a:cubicBezTo>
                    <a:pt x="135" y="19"/>
                    <a:pt x="93" y="19"/>
                    <a:pt x="93" y="60"/>
                  </a:cubicBezTo>
                  <a:cubicBezTo>
                    <a:pt x="52" y="60"/>
                    <a:pt x="0" y="102"/>
                    <a:pt x="0" y="185"/>
                  </a:cubicBezTo>
                  <a:lnTo>
                    <a:pt x="259" y="278"/>
                  </a:lnTo>
                  <a:lnTo>
                    <a:pt x="352" y="19"/>
                  </a:lnTo>
                  <a:lnTo>
                    <a:pt x="311" y="19"/>
                  </a:lnTo>
                  <a:cubicBezTo>
                    <a:pt x="280" y="5"/>
                    <a:pt x="254" y="1"/>
                    <a:pt x="23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4763500" y="4153850"/>
              <a:ext cx="14250" cy="9600"/>
            </a:xfrm>
            <a:custGeom>
              <a:avLst/>
              <a:gdLst/>
              <a:ahLst/>
              <a:cxnLst/>
              <a:rect l="l" t="t" r="r" b="b"/>
              <a:pathLst>
                <a:path w="570" h="384" extrusionOk="0">
                  <a:moveTo>
                    <a:pt x="259" y="1"/>
                  </a:moveTo>
                  <a:cubicBezTo>
                    <a:pt x="218" y="1"/>
                    <a:pt x="176" y="1"/>
                    <a:pt x="135" y="42"/>
                  </a:cubicBezTo>
                  <a:lnTo>
                    <a:pt x="94" y="42"/>
                  </a:lnTo>
                  <a:cubicBezTo>
                    <a:pt x="94" y="84"/>
                    <a:pt x="52" y="84"/>
                    <a:pt x="52" y="125"/>
                  </a:cubicBezTo>
                  <a:cubicBezTo>
                    <a:pt x="1" y="125"/>
                    <a:pt x="1" y="166"/>
                    <a:pt x="1" y="166"/>
                  </a:cubicBezTo>
                  <a:lnTo>
                    <a:pt x="518" y="383"/>
                  </a:lnTo>
                  <a:lnTo>
                    <a:pt x="518" y="342"/>
                  </a:lnTo>
                  <a:cubicBezTo>
                    <a:pt x="569" y="208"/>
                    <a:pt x="518" y="125"/>
                    <a:pt x="435" y="42"/>
                  </a:cubicBezTo>
                  <a:lnTo>
                    <a:pt x="352" y="42"/>
                  </a:lnTo>
                  <a:cubicBezTo>
                    <a:pt x="352" y="1"/>
                    <a:pt x="311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4852925" y="4116125"/>
              <a:ext cx="10900" cy="12950"/>
            </a:xfrm>
            <a:custGeom>
              <a:avLst/>
              <a:gdLst/>
              <a:ahLst/>
              <a:cxnLst/>
              <a:rect l="l" t="t" r="r" b="b"/>
              <a:pathLst>
                <a:path w="436" h="518" extrusionOk="0">
                  <a:moveTo>
                    <a:pt x="301" y="0"/>
                  </a:moveTo>
                  <a:cubicBezTo>
                    <a:pt x="218" y="0"/>
                    <a:pt x="94" y="83"/>
                    <a:pt x="42" y="166"/>
                  </a:cubicBezTo>
                  <a:cubicBezTo>
                    <a:pt x="1" y="259"/>
                    <a:pt x="42" y="342"/>
                    <a:pt x="94" y="424"/>
                  </a:cubicBezTo>
                  <a:cubicBezTo>
                    <a:pt x="94" y="476"/>
                    <a:pt x="135" y="517"/>
                    <a:pt x="218" y="517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4788325" y="4089875"/>
              <a:ext cx="16300" cy="13725"/>
            </a:xfrm>
            <a:custGeom>
              <a:avLst/>
              <a:gdLst/>
              <a:ahLst/>
              <a:cxnLst/>
              <a:rect l="l" t="t" r="r" b="b"/>
              <a:pathLst>
                <a:path w="652" h="549" extrusionOk="0">
                  <a:moveTo>
                    <a:pt x="330" y="1"/>
                  </a:moveTo>
                  <a:cubicBezTo>
                    <a:pt x="225" y="1"/>
                    <a:pt x="124" y="47"/>
                    <a:pt x="93" y="140"/>
                  </a:cubicBezTo>
                  <a:cubicBezTo>
                    <a:pt x="0" y="316"/>
                    <a:pt x="93" y="440"/>
                    <a:pt x="217" y="533"/>
                  </a:cubicBezTo>
                  <a:cubicBezTo>
                    <a:pt x="249" y="543"/>
                    <a:pt x="282" y="548"/>
                    <a:pt x="314" y="548"/>
                  </a:cubicBezTo>
                  <a:cubicBezTo>
                    <a:pt x="422" y="548"/>
                    <a:pt x="527" y="492"/>
                    <a:pt x="559" y="358"/>
                  </a:cubicBezTo>
                  <a:cubicBezTo>
                    <a:pt x="652" y="234"/>
                    <a:pt x="559" y="58"/>
                    <a:pt x="434" y="16"/>
                  </a:cubicBezTo>
                  <a:cubicBezTo>
                    <a:pt x="401" y="6"/>
                    <a:pt x="365" y="1"/>
                    <a:pt x="33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4743075" y="4108250"/>
              <a:ext cx="16325" cy="14150"/>
            </a:xfrm>
            <a:custGeom>
              <a:avLst/>
              <a:gdLst/>
              <a:ahLst/>
              <a:cxnLst/>
              <a:rect l="l" t="t" r="r" b="b"/>
              <a:pathLst>
                <a:path w="653" h="566" extrusionOk="0">
                  <a:moveTo>
                    <a:pt x="354" y="1"/>
                  </a:moveTo>
                  <a:cubicBezTo>
                    <a:pt x="239" y="1"/>
                    <a:pt x="117" y="81"/>
                    <a:pt x="42" y="181"/>
                  </a:cubicBezTo>
                  <a:cubicBezTo>
                    <a:pt x="1" y="315"/>
                    <a:pt x="94" y="481"/>
                    <a:pt x="218" y="532"/>
                  </a:cubicBezTo>
                  <a:cubicBezTo>
                    <a:pt x="255" y="555"/>
                    <a:pt x="295" y="566"/>
                    <a:pt x="333" y="566"/>
                  </a:cubicBezTo>
                  <a:cubicBezTo>
                    <a:pt x="434" y="566"/>
                    <a:pt x="529" y="495"/>
                    <a:pt x="559" y="398"/>
                  </a:cubicBezTo>
                  <a:cubicBezTo>
                    <a:pt x="652" y="274"/>
                    <a:pt x="559" y="98"/>
                    <a:pt x="435" y="15"/>
                  </a:cubicBezTo>
                  <a:cubicBezTo>
                    <a:pt x="409" y="6"/>
                    <a:pt x="382" y="1"/>
                    <a:pt x="35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4807700" y="4135125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295" y="1"/>
                  </a:moveTo>
                  <a:cubicBezTo>
                    <a:pt x="187" y="1"/>
                    <a:pt x="81" y="55"/>
                    <a:pt x="42" y="181"/>
                  </a:cubicBezTo>
                  <a:cubicBezTo>
                    <a:pt x="1" y="316"/>
                    <a:pt x="42" y="491"/>
                    <a:pt x="218" y="533"/>
                  </a:cubicBezTo>
                  <a:cubicBezTo>
                    <a:pt x="249" y="542"/>
                    <a:pt x="282" y="547"/>
                    <a:pt x="315" y="547"/>
                  </a:cubicBezTo>
                  <a:cubicBezTo>
                    <a:pt x="423" y="547"/>
                    <a:pt x="527" y="492"/>
                    <a:pt x="559" y="357"/>
                  </a:cubicBezTo>
                  <a:cubicBezTo>
                    <a:pt x="611" y="233"/>
                    <a:pt x="559" y="57"/>
                    <a:pt x="394" y="16"/>
                  </a:cubicBezTo>
                  <a:cubicBezTo>
                    <a:pt x="362" y="6"/>
                    <a:pt x="328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4769975" y="4044100"/>
              <a:ext cx="15275" cy="14250"/>
            </a:xfrm>
            <a:custGeom>
              <a:avLst/>
              <a:gdLst/>
              <a:ahLst/>
              <a:cxnLst/>
              <a:rect l="l" t="t" r="r" b="b"/>
              <a:pathLst>
                <a:path w="611" h="570" extrusionOk="0">
                  <a:moveTo>
                    <a:pt x="275" y="0"/>
                  </a:moveTo>
                  <a:cubicBezTo>
                    <a:pt x="175" y="0"/>
                    <a:pt x="81" y="73"/>
                    <a:pt x="52" y="162"/>
                  </a:cubicBezTo>
                  <a:cubicBezTo>
                    <a:pt x="0" y="338"/>
                    <a:pt x="52" y="462"/>
                    <a:pt x="176" y="555"/>
                  </a:cubicBezTo>
                  <a:cubicBezTo>
                    <a:pt x="217" y="565"/>
                    <a:pt x="257" y="570"/>
                    <a:pt x="296" y="570"/>
                  </a:cubicBezTo>
                  <a:cubicBezTo>
                    <a:pt x="423" y="570"/>
                    <a:pt x="529" y="514"/>
                    <a:pt x="569" y="379"/>
                  </a:cubicBezTo>
                  <a:cubicBezTo>
                    <a:pt x="610" y="255"/>
                    <a:pt x="569" y="79"/>
                    <a:pt x="393" y="38"/>
                  </a:cubicBezTo>
                  <a:cubicBezTo>
                    <a:pt x="355" y="12"/>
                    <a:pt x="314" y="0"/>
                    <a:pt x="27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4833550" y="4070625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61" y="0"/>
                  </a:moveTo>
                  <a:cubicBezTo>
                    <a:pt x="246" y="0"/>
                    <a:pt x="128" y="74"/>
                    <a:pt x="94" y="176"/>
                  </a:cubicBezTo>
                  <a:cubicBezTo>
                    <a:pt x="1" y="311"/>
                    <a:pt x="94" y="487"/>
                    <a:pt x="218" y="528"/>
                  </a:cubicBezTo>
                  <a:cubicBezTo>
                    <a:pt x="255" y="551"/>
                    <a:pt x="294" y="561"/>
                    <a:pt x="334" y="561"/>
                  </a:cubicBezTo>
                  <a:cubicBezTo>
                    <a:pt x="438" y="561"/>
                    <a:pt x="543" y="491"/>
                    <a:pt x="611" y="394"/>
                  </a:cubicBezTo>
                  <a:cubicBezTo>
                    <a:pt x="652" y="269"/>
                    <a:pt x="559" y="94"/>
                    <a:pt x="435" y="11"/>
                  </a:cubicBezTo>
                  <a:cubicBezTo>
                    <a:pt x="411" y="4"/>
                    <a:pt x="386" y="0"/>
                    <a:pt x="36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4705350" y="4128000"/>
              <a:ext cx="7775" cy="8575"/>
            </a:xfrm>
            <a:custGeom>
              <a:avLst/>
              <a:gdLst/>
              <a:ahLst/>
              <a:cxnLst/>
              <a:rect l="l" t="t" r="r" b="b"/>
              <a:pathLst>
                <a:path w="311" h="343" extrusionOk="0">
                  <a:moveTo>
                    <a:pt x="135" y="1"/>
                  </a:moveTo>
                  <a:lnTo>
                    <a:pt x="0" y="259"/>
                  </a:lnTo>
                  <a:lnTo>
                    <a:pt x="259" y="342"/>
                  </a:lnTo>
                  <a:cubicBezTo>
                    <a:pt x="311" y="342"/>
                    <a:pt x="311" y="301"/>
                    <a:pt x="311" y="259"/>
                  </a:cubicBezTo>
                  <a:cubicBezTo>
                    <a:pt x="311" y="166"/>
                    <a:pt x="259" y="84"/>
                    <a:pt x="176" y="42"/>
                  </a:cubicBezTo>
                  <a:cubicBezTo>
                    <a:pt x="176" y="1"/>
                    <a:pt x="135" y="1"/>
                    <a:pt x="13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4729125" y="4063400"/>
              <a:ext cx="10875" cy="13775"/>
            </a:xfrm>
            <a:custGeom>
              <a:avLst/>
              <a:gdLst/>
              <a:ahLst/>
              <a:cxnLst/>
              <a:rect l="l" t="t" r="r" b="b"/>
              <a:pathLst>
                <a:path w="435" h="551" extrusionOk="0">
                  <a:moveTo>
                    <a:pt x="218" y="0"/>
                  </a:moveTo>
                  <a:lnTo>
                    <a:pt x="1" y="517"/>
                  </a:lnTo>
                  <a:cubicBezTo>
                    <a:pt x="49" y="540"/>
                    <a:pt x="94" y="550"/>
                    <a:pt x="135" y="550"/>
                  </a:cubicBezTo>
                  <a:cubicBezTo>
                    <a:pt x="243" y="550"/>
                    <a:pt x="326" y="480"/>
                    <a:pt x="393" y="383"/>
                  </a:cubicBezTo>
                  <a:cubicBezTo>
                    <a:pt x="435" y="259"/>
                    <a:pt x="393" y="83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4879825" y="4055650"/>
              <a:ext cx="7775" cy="9825"/>
            </a:xfrm>
            <a:custGeom>
              <a:avLst/>
              <a:gdLst/>
              <a:ahLst/>
              <a:cxnLst/>
              <a:rect l="l" t="t" r="r" b="b"/>
              <a:pathLst>
                <a:path w="311" h="393" extrusionOk="0">
                  <a:moveTo>
                    <a:pt x="52" y="0"/>
                  </a:moveTo>
                  <a:cubicBezTo>
                    <a:pt x="0" y="52"/>
                    <a:pt x="0" y="93"/>
                    <a:pt x="0" y="134"/>
                  </a:cubicBezTo>
                  <a:cubicBezTo>
                    <a:pt x="0" y="217"/>
                    <a:pt x="93" y="352"/>
                    <a:pt x="176" y="393"/>
                  </a:cubicBezTo>
                  <a:lnTo>
                    <a:pt x="310" y="13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4816500" y="4029800"/>
              <a:ext cx="12950" cy="9475"/>
            </a:xfrm>
            <a:custGeom>
              <a:avLst/>
              <a:gdLst/>
              <a:ahLst/>
              <a:cxnLst/>
              <a:rect l="l" t="t" r="r" b="b"/>
              <a:pathLst>
                <a:path w="518" h="379" extrusionOk="0">
                  <a:moveTo>
                    <a:pt x="0" y="0"/>
                  </a:moveTo>
                  <a:lnTo>
                    <a:pt x="0" y="93"/>
                  </a:lnTo>
                  <a:cubicBezTo>
                    <a:pt x="0" y="217"/>
                    <a:pt x="42" y="310"/>
                    <a:pt x="166" y="352"/>
                  </a:cubicBezTo>
                  <a:cubicBezTo>
                    <a:pt x="204" y="369"/>
                    <a:pt x="248" y="379"/>
                    <a:pt x="292" y="379"/>
                  </a:cubicBezTo>
                  <a:cubicBezTo>
                    <a:pt x="354" y="379"/>
                    <a:pt x="417" y="359"/>
                    <a:pt x="465" y="310"/>
                  </a:cubicBezTo>
                  <a:cubicBezTo>
                    <a:pt x="465" y="259"/>
                    <a:pt x="517" y="259"/>
                    <a:pt x="517" y="21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4756000" y="4006275"/>
              <a:ext cx="8825" cy="6475"/>
            </a:xfrm>
            <a:custGeom>
              <a:avLst/>
              <a:gdLst/>
              <a:ahLst/>
              <a:cxnLst/>
              <a:rect l="l" t="t" r="r" b="b"/>
              <a:pathLst>
                <a:path w="353" h="259" extrusionOk="0">
                  <a:moveTo>
                    <a:pt x="94" y="0"/>
                  </a:moveTo>
                  <a:lnTo>
                    <a:pt x="1" y="259"/>
                  </a:lnTo>
                  <a:lnTo>
                    <a:pt x="177" y="259"/>
                  </a:lnTo>
                  <a:cubicBezTo>
                    <a:pt x="218" y="259"/>
                    <a:pt x="301" y="217"/>
                    <a:pt x="352" y="124"/>
                  </a:cubicBezTo>
                  <a:lnTo>
                    <a:pt x="352" y="83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4774350" y="4308950"/>
              <a:ext cx="9850" cy="6475"/>
            </a:xfrm>
            <a:custGeom>
              <a:avLst/>
              <a:gdLst/>
              <a:ahLst/>
              <a:cxnLst/>
              <a:rect l="l" t="t" r="r" b="b"/>
              <a:pathLst>
                <a:path w="394" h="259" extrusionOk="0">
                  <a:moveTo>
                    <a:pt x="218" y="0"/>
                  </a:moveTo>
                  <a:cubicBezTo>
                    <a:pt x="177" y="0"/>
                    <a:pt x="135" y="42"/>
                    <a:pt x="84" y="83"/>
                  </a:cubicBezTo>
                  <a:cubicBezTo>
                    <a:pt x="42" y="83"/>
                    <a:pt x="42" y="124"/>
                    <a:pt x="1" y="166"/>
                  </a:cubicBezTo>
                  <a:lnTo>
                    <a:pt x="259" y="259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4710775" y="4282125"/>
              <a:ext cx="13975" cy="9525"/>
            </a:xfrm>
            <a:custGeom>
              <a:avLst/>
              <a:gdLst/>
              <a:ahLst/>
              <a:cxnLst/>
              <a:rect l="l" t="t" r="r" b="b"/>
              <a:pathLst>
                <a:path w="559" h="381" extrusionOk="0">
                  <a:moveTo>
                    <a:pt x="255" y="1"/>
                  </a:moveTo>
                  <a:cubicBezTo>
                    <a:pt x="218" y="1"/>
                    <a:pt x="176" y="13"/>
                    <a:pt x="135" y="39"/>
                  </a:cubicBezTo>
                  <a:lnTo>
                    <a:pt x="94" y="39"/>
                  </a:lnTo>
                  <a:cubicBezTo>
                    <a:pt x="94" y="81"/>
                    <a:pt x="42" y="81"/>
                    <a:pt x="1" y="122"/>
                  </a:cubicBezTo>
                  <a:lnTo>
                    <a:pt x="1" y="163"/>
                  </a:lnTo>
                  <a:lnTo>
                    <a:pt x="517" y="381"/>
                  </a:lnTo>
                  <a:lnTo>
                    <a:pt x="517" y="339"/>
                  </a:lnTo>
                  <a:cubicBezTo>
                    <a:pt x="559" y="205"/>
                    <a:pt x="476" y="81"/>
                    <a:pt x="352" y="39"/>
                  </a:cubicBezTo>
                  <a:cubicBezTo>
                    <a:pt x="326" y="13"/>
                    <a:pt x="293" y="1"/>
                    <a:pt x="25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4800200" y="4244325"/>
              <a:ext cx="9850" cy="13975"/>
            </a:xfrm>
            <a:custGeom>
              <a:avLst/>
              <a:gdLst/>
              <a:ahLst/>
              <a:cxnLst/>
              <a:rect l="l" t="t" r="r" b="b"/>
              <a:pathLst>
                <a:path w="394" h="559" extrusionOk="0">
                  <a:moveTo>
                    <a:pt x="301" y="0"/>
                  </a:moveTo>
                  <a:cubicBezTo>
                    <a:pt x="177" y="0"/>
                    <a:pt x="84" y="83"/>
                    <a:pt x="42" y="166"/>
                  </a:cubicBezTo>
                  <a:cubicBezTo>
                    <a:pt x="42" y="207"/>
                    <a:pt x="1" y="300"/>
                    <a:pt x="42" y="342"/>
                  </a:cubicBezTo>
                  <a:cubicBezTo>
                    <a:pt x="42" y="424"/>
                    <a:pt x="84" y="517"/>
                    <a:pt x="218" y="559"/>
                  </a:cubicBezTo>
                  <a:lnTo>
                    <a:pt x="394" y="42"/>
                  </a:lnTo>
                  <a:cubicBezTo>
                    <a:pt x="394" y="0"/>
                    <a:pt x="342" y="0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4735600" y="4218000"/>
              <a:ext cx="16300" cy="13800"/>
            </a:xfrm>
            <a:custGeom>
              <a:avLst/>
              <a:gdLst/>
              <a:ahLst/>
              <a:cxnLst/>
              <a:rect l="l" t="t" r="r" b="b"/>
              <a:pathLst>
                <a:path w="652" h="552" extrusionOk="0">
                  <a:moveTo>
                    <a:pt x="331" y="0"/>
                  </a:moveTo>
                  <a:cubicBezTo>
                    <a:pt x="223" y="0"/>
                    <a:pt x="111" y="60"/>
                    <a:pt x="41" y="185"/>
                  </a:cubicBezTo>
                  <a:cubicBezTo>
                    <a:pt x="0" y="319"/>
                    <a:pt x="83" y="485"/>
                    <a:pt x="217" y="537"/>
                  </a:cubicBezTo>
                  <a:cubicBezTo>
                    <a:pt x="248" y="547"/>
                    <a:pt x="281" y="552"/>
                    <a:pt x="315" y="552"/>
                  </a:cubicBezTo>
                  <a:cubicBezTo>
                    <a:pt x="420" y="552"/>
                    <a:pt x="527" y="503"/>
                    <a:pt x="558" y="402"/>
                  </a:cubicBezTo>
                  <a:cubicBezTo>
                    <a:pt x="651" y="226"/>
                    <a:pt x="558" y="102"/>
                    <a:pt x="434" y="20"/>
                  </a:cubicBezTo>
                  <a:cubicBezTo>
                    <a:pt x="401" y="7"/>
                    <a:pt x="366" y="0"/>
                    <a:pt x="33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4690350" y="4236925"/>
              <a:ext cx="16325" cy="14125"/>
            </a:xfrm>
            <a:custGeom>
              <a:avLst/>
              <a:gdLst/>
              <a:ahLst/>
              <a:cxnLst/>
              <a:rect l="l" t="t" r="r" b="b"/>
              <a:pathLst>
                <a:path w="653" h="565" extrusionOk="0">
                  <a:moveTo>
                    <a:pt x="297" y="0"/>
                  </a:moveTo>
                  <a:cubicBezTo>
                    <a:pt x="191" y="0"/>
                    <a:pt x="109" y="73"/>
                    <a:pt x="42" y="162"/>
                  </a:cubicBezTo>
                  <a:cubicBezTo>
                    <a:pt x="1" y="296"/>
                    <a:pt x="83" y="462"/>
                    <a:pt x="218" y="555"/>
                  </a:cubicBezTo>
                  <a:cubicBezTo>
                    <a:pt x="238" y="562"/>
                    <a:pt x="260" y="565"/>
                    <a:pt x="282" y="565"/>
                  </a:cubicBezTo>
                  <a:cubicBezTo>
                    <a:pt x="396" y="565"/>
                    <a:pt x="524" y="483"/>
                    <a:pt x="559" y="379"/>
                  </a:cubicBezTo>
                  <a:cubicBezTo>
                    <a:pt x="652" y="245"/>
                    <a:pt x="559" y="79"/>
                    <a:pt x="435" y="38"/>
                  </a:cubicBezTo>
                  <a:cubicBezTo>
                    <a:pt x="385" y="12"/>
                    <a:pt x="339" y="0"/>
                    <a:pt x="29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4754975" y="4263225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289" y="1"/>
                  </a:moveTo>
                  <a:cubicBezTo>
                    <a:pt x="180" y="1"/>
                    <a:pt x="73" y="61"/>
                    <a:pt x="42" y="185"/>
                  </a:cubicBezTo>
                  <a:cubicBezTo>
                    <a:pt x="0" y="320"/>
                    <a:pt x="42" y="485"/>
                    <a:pt x="176" y="537"/>
                  </a:cubicBezTo>
                  <a:cubicBezTo>
                    <a:pt x="222" y="560"/>
                    <a:pt x="268" y="570"/>
                    <a:pt x="313" y="570"/>
                  </a:cubicBezTo>
                  <a:cubicBezTo>
                    <a:pt x="429" y="570"/>
                    <a:pt x="529" y="500"/>
                    <a:pt x="559" y="402"/>
                  </a:cubicBezTo>
                  <a:cubicBezTo>
                    <a:pt x="600" y="227"/>
                    <a:pt x="559" y="103"/>
                    <a:pt x="393" y="20"/>
                  </a:cubicBezTo>
                  <a:cubicBezTo>
                    <a:pt x="360" y="7"/>
                    <a:pt x="324" y="1"/>
                    <a:pt x="28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4717225" y="4172775"/>
              <a:ext cx="15275" cy="13775"/>
            </a:xfrm>
            <a:custGeom>
              <a:avLst/>
              <a:gdLst/>
              <a:ahLst/>
              <a:cxnLst/>
              <a:rect l="l" t="t" r="r" b="b"/>
              <a:pathLst>
                <a:path w="611" h="551" extrusionOk="0">
                  <a:moveTo>
                    <a:pt x="291" y="0"/>
                  </a:moveTo>
                  <a:cubicBezTo>
                    <a:pt x="185" y="0"/>
                    <a:pt x="81" y="60"/>
                    <a:pt x="42" y="185"/>
                  </a:cubicBezTo>
                  <a:cubicBezTo>
                    <a:pt x="1" y="319"/>
                    <a:pt x="42" y="485"/>
                    <a:pt x="177" y="536"/>
                  </a:cubicBezTo>
                  <a:cubicBezTo>
                    <a:pt x="218" y="546"/>
                    <a:pt x="256" y="551"/>
                    <a:pt x="291" y="551"/>
                  </a:cubicBezTo>
                  <a:cubicBezTo>
                    <a:pt x="408" y="551"/>
                    <a:pt x="496" y="495"/>
                    <a:pt x="559" y="360"/>
                  </a:cubicBezTo>
                  <a:cubicBezTo>
                    <a:pt x="611" y="226"/>
                    <a:pt x="559" y="61"/>
                    <a:pt x="394" y="19"/>
                  </a:cubicBezTo>
                  <a:cubicBezTo>
                    <a:pt x="361" y="6"/>
                    <a:pt x="326" y="0"/>
                    <a:pt x="29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4780825" y="4199175"/>
              <a:ext cx="16300" cy="14175"/>
            </a:xfrm>
            <a:custGeom>
              <a:avLst/>
              <a:gdLst/>
              <a:ahLst/>
              <a:cxnLst/>
              <a:rect l="l" t="t" r="r" b="b"/>
              <a:pathLst>
                <a:path w="652" h="567" extrusionOk="0">
                  <a:moveTo>
                    <a:pt x="315" y="1"/>
                  </a:moveTo>
                  <a:cubicBezTo>
                    <a:pt x="212" y="1"/>
                    <a:pt x="108" y="74"/>
                    <a:pt x="42" y="163"/>
                  </a:cubicBezTo>
                  <a:cubicBezTo>
                    <a:pt x="0" y="297"/>
                    <a:pt x="83" y="462"/>
                    <a:pt x="218" y="555"/>
                  </a:cubicBezTo>
                  <a:cubicBezTo>
                    <a:pt x="239" y="563"/>
                    <a:pt x="263" y="566"/>
                    <a:pt x="287" y="566"/>
                  </a:cubicBezTo>
                  <a:cubicBezTo>
                    <a:pt x="399" y="566"/>
                    <a:pt x="525" y="490"/>
                    <a:pt x="559" y="380"/>
                  </a:cubicBezTo>
                  <a:cubicBezTo>
                    <a:pt x="652" y="256"/>
                    <a:pt x="559" y="80"/>
                    <a:pt x="435" y="39"/>
                  </a:cubicBezTo>
                  <a:cubicBezTo>
                    <a:pt x="397" y="12"/>
                    <a:pt x="356" y="1"/>
                    <a:pt x="31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4652625" y="4255950"/>
              <a:ext cx="7525" cy="9850"/>
            </a:xfrm>
            <a:custGeom>
              <a:avLst/>
              <a:gdLst/>
              <a:ahLst/>
              <a:cxnLst/>
              <a:rect l="l" t="t" r="r" b="b"/>
              <a:pathLst>
                <a:path w="301" h="394" extrusionOk="0">
                  <a:moveTo>
                    <a:pt x="135" y="1"/>
                  </a:moveTo>
                  <a:lnTo>
                    <a:pt x="0" y="259"/>
                  </a:lnTo>
                  <a:lnTo>
                    <a:pt x="259" y="394"/>
                  </a:lnTo>
                  <a:cubicBezTo>
                    <a:pt x="300" y="352"/>
                    <a:pt x="300" y="311"/>
                    <a:pt x="300" y="259"/>
                  </a:cubicBezTo>
                  <a:cubicBezTo>
                    <a:pt x="300" y="176"/>
                    <a:pt x="217" y="52"/>
                    <a:pt x="13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4676400" y="4192625"/>
              <a:ext cx="10875" cy="12950"/>
            </a:xfrm>
            <a:custGeom>
              <a:avLst/>
              <a:gdLst/>
              <a:ahLst/>
              <a:cxnLst/>
              <a:rect l="l" t="t" r="r" b="b"/>
              <a:pathLst>
                <a:path w="435" h="518" extrusionOk="0">
                  <a:moveTo>
                    <a:pt x="218" y="1"/>
                  </a:moveTo>
                  <a:lnTo>
                    <a:pt x="0" y="518"/>
                  </a:lnTo>
                  <a:lnTo>
                    <a:pt x="83" y="518"/>
                  </a:lnTo>
                  <a:cubicBezTo>
                    <a:pt x="218" y="518"/>
                    <a:pt x="342" y="466"/>
                    <a:pt x="383" y="342"/>
                  </a:cubicBezTo>
                  <a:cubicBezTo>
                    <a:pt x="435" y="207"/>
                    <a:pt x="383" y="83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4827100" y="4184875"/>
              <a:ext cx="7500" cy="8825"/>
            </a:xfrm>
            <a:custGeom>
              <a:avLst/>
              <a:gdLst/>
              <a:ahLst/>
              <a:cxnLst/>
              <a:rect l="l" t="t" r="r" b="b"/>
              <a:pathLst>
                <a:path w="300" h="353" extrusionOk="0">
                  <a:moveTo>
                    <a:pt x="41" y="1"/>
                  </a:moveTo>
                  <a:cubicBezTo>
                    <a:pt x="0" y="52"/>
                    <a:pt x="0" y="94"/>
                    <a:pt x="0" y="135"/>
                  </a:cubicBezTo>
                  <a:cubicBezTo>
                    <a:pt x="41" y="218"/>
                    <a:pt x="93" y="259"/>
                    <a:pt x="134" y="311"/>
                  </a:cubicBezTo>
                  <a:cubicBezTo>
                    <a:pt x="134" y="352"/>
                    <a:pt x="176" y="352"/>
                    <a:pt x="176" y="352"/>
                  </a:cubicBezTo>
                  <a:lnTo>
                    <a:pt x="300" y="94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4762475" y="4158000"/>
              <a:ext cx="13975" cy="9475"/>
            </a:xfrm>
            <a:custGeom>
              <a:avLst/>
              <a:gdLst/>
              <a:ahLst/>
              <a:cxnLst/>
              <a:rect l="l" t="t" r="r" b="b"/>
              <a:pathLst>
                <a:path w="559" h="379" extrusionOk="0">
                  <a:moveTo>
                    <a:pt x="42" y="0"/>
                  </a:moveTo>
                  <a:cubicBezTo>
                    <a:pt x="42" y="42"/>
                    <a:pt x="0" y="93"/>
                    <a:pt x="0" y="135"/>
                  </a:cubicBezTo>
                  <a:cubicBezTo>
                    <a:pt x="0" y="135"/>
                    <a:pt x="42" y="176"/>
                    <a:pt x="42" y="217"/>
                  </a:cubicBezTo>
                  <a:cubicBezTo>
                    <a:pt x="42" y="217"/>
                    <a:pt x="42" y="259"/>
                    <a:pt x="93" y="259"/>
                  </a:cubicBezTo>
                  <a:cubicBezTo>
                    <a:pt x="93" y="300"/>
                    <a:pt x="135" y="352"/>
                    <a:pt x="176" y="352"/>
                  </a:cubicBezTo>
                  <a:cubicBezTo>
                    <a:pt x="226" y="368"/>
                    <a:pt x="277" y="378"/>
                    <a:pt x="323" y="378"/>
                  </a:cubicBezTo>
                  <a:cubicBezTo>
                    <a:pt x="393" y="378"/>
                    <a:pt x="451" y="356"/>
                    <a:pt x="476" y="300"/>
                  </a:cubicBezTo>
                  <a:cubicBezTo>
                    <a:pt x="517" y="259"/>
                    <a:pt x="559" y="259"/>
                    <a:pt x="559" y="217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4703275" y="4134475"/>
              <a:ext cx="8550" cy="6475"/>
            </a:xfrm>
            <a:custGeom>
              <a:avLst/>
              <a:gdLst/>
              <a:ahLst/>
              <a:cxnLst/>
              <a:rect l="l" t="t" r="r" b="b"/>
              <a:pathLst>
                <a:path w="342" h="259" extrusionOk="0">
                  <a:moveTo>
                    <a:pt x="83" y="0"/>
                  </a:moveTo>
                  <a:lnTo>
                    <a:pt x="1" y="259"/>
                  </a:lnTo>
                  <a:lnTo>
                    <a:pt x="176" y="259"/>
                  </a:lnTo>
                  <a:cubicBezTo>
                    <a:pt x="259" y="259"/>
                    <a:pt x="301" y="166"/>
                    <a:pt x="342" y="83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4721625" y="4436900"/>
              <a:ext cx="9600" cy="6475"/>
            </a:xfrm>
            <a:custGeom>
              <a:avLst/>
              <a:gdLst/>
              <a:ahLst/>
              <a:cxnLst/>
              <a:rect l="l" t="t" r="r" b="b"/>
              <a:pathLst>
                <a:path w="384" h="259" extrusionOk="0">
                  <a:moveTo>
                    <a:pt x="218" y="0"/>
                  </a:moveTo>
                  <a:cubicBezTo>
                    <a:pt x="177" y="0"/>
                    <a:pt x="125" y="52"/>
                    <a:pt x="125" y="52"/>
                  </a:cubicBezTo>
                  <a:lnTo>
                    <a:pt x="83" y="93"/>
                  </a:lnTo>
                  <a:cubicBezTo>
                    <a:pt x="42" y="93"/>
                    <a:pt x="42" y="134"/>
                    <a:pt x="1" y="176"/>
                  </a:cubicBezTo>
                  <a:lnTo>
                    <a:pt x="259" y="259"/>
                  </a:lnTo>
                  <a:lnTo>
                    <a:pt x="383" y="52"/>
                  </a:lnTo>
                  <a:cubicBezTo>
                    <a:pt x="342" y="0"/>
                    <a:pt x="259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4658050" y="4410000"/>
              <a:ext cx="13975" cy="9850"/>
            </a:xfrm>
            <a:custGeom>
              <a:avLst/>
              <a:gdLst/>
              <a:ahLst/>
              <a:cxnLst/>
              <a:rect l="l" t="t" r="r" b="b"/>
              <a:pathLst>
                <a:path w="559" h="394" extrusionOk="0">
                  <a:moveTo>
                    <a:pt x="259" y="1"/>
                  </a:moveTo>
                  <a:cubicBezTo>
                    <a:pt x="217" y="42"/>
                    <a:pt x="176" y="42"/>
                    <a:pt x="135" y="42"/>
                  </a:cubicBezTo>
                  <a:lnTo>
                    <a:pt x="83" y="94"/>
                  </a:lnTo>
                  <a:cubicBezTo>
                    <a:pt x="42" y="94"/>
                    <a:pt x="42" y="135"/>
                    <a:pt x="0" y="135"/>
                  </a:cubicBezTo>
                  <a:lnTo>
                    <a:pt x="0" y="177"/>
                  </a:lnTo>
                  <a:lnTo>
                    <a:pt x="517" y="394"/>
                  </a:lnTo>
                  <a:cubicBezTo>
                    <a:pt x="559" y="301"/>
                    <a:pt x="517" y="135"/>
                    <a:pt x="393" y="94"/>
                  </a:cubicBezTo>
                  <a:cubicBezTo>
                    <a:pt x="393" y="42"/>
                    <a:pt x="393" y="42"/>
                    <a:pt x="342" y="42"/>
                  </a:cubicBezTo>
                  <a:cubicBezTo>
                    <a:pt x="300" y="42"/>
                    <a:pt x="300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4747475" y="4373075"/>
              <a:ext cx="9600" cy="13425"/>
            </a:xfrm>
            <a:custGeom>
              <a:avLst/>
              <a:gdLst/>
              <a:ahLst/>
              <a:cxnLst/>
              <a:rect l="l" t="t" r="r" b="b"/>
              <a:pathLst>
                <a:path w="384" h="537" extrusionOk="0">
                  <a:moveTo>
                    <a:pt x="279" y="0"/>
                  </a:moveTo>
                  <a:cubicBezTo>
                    <a:pt x="177" y="0"/>
                    <a:pt x="73" y="52"/>
                    <a:pt x="42" y="144"/>
                  </a:cubicBezTo>
                  <a:cubicBezTo>
                    <a:pt x="1" y="320"/>
                    <a:pt x="42" y="444"/>
                    <a:pt x="176" y="537"/>
                  </a:cubicBezTo>
                  <a:lnTo>
                    <a:pt x="383" y="20"/>
                  </a:lnTo>
                  <a:cubicBezTo>
                    <a:pt x="351" y="7"/>
                    <a:pt x="315" y="0"/>
                    <a:pt x="27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4682850" y="434617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52" y="0"/>
                  </a:moveTo>
                  <a:cubicBezTo>
                    <a:pt x="217" y="0"/>
                    <a:pt x="111" y="82"/>
                    <a:pt x="42" y="186"/>
                  </a:cubicBezTo>
                  <a:cubicBezTo>
                    <a:pt x="1" y="321"/>
                    <a:pt x="84" y="486"/>
                    <a:pt x="218" y="527"/>
                  </a:cubicBezTo>
                  <a:cubicBezTo>
                    <a:pt x="253" y="554"/>
                    <a:pt x="293" y="565"/>
                    <a:pt x="332" y="565"/>
                  </a:cubicBezTo>
                  <a:cubicBezTo>
                    <a:pt x="431" y="565"/>
                    <a:pt x="530" y="492"/>
                    <a:pt x="559" y="403"/>
                  </a:cubicBezTo>
                  <a:cubicBezTo>
                    <a:pt x="642" y="228"/>
                    <a:pt x="559" y="103"/>
                    <a:pt x="435" y="10"/>
                  </a:cubicBezTo>
                  <a:cubicBezTo>
                    <a:pt x="406" y="4"/>
                    <a:pt x="379" y="0"/>
                    <a:pt x="35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4637625" y="4365425"/>
              <a:ext cx="16050" cy="13800"/>
            </a:xfrm>
            <a:custGeom>
              <a:avLst/>
              <a:gdLst/>
              <a:ahLst/>
              <a:cxnLst/>
              <a:rect l="l" t="t" r="r" b="b"/>
              <a:pathLst>
                <a:path w="642" h="552" extrusionOk="0">
                  <a:moveTo>
                    <a:pt x="313" y="0"/>
                  </a:moveTo>
                  <a:cubicBezTo>
                    <a:pt x="196" y="0"/>
                    <a:pt x="104" y="49"/>
                    <a:pt x="42" y="150"/>
                  </a:cubicBezTo>
                  <a:cubicBezTo>
                    <a:pt x="1" y="326"/>
                    <a:pt x="42" y="450"/>
                    <a:pt x="218" y="533"/>
                  </a:cubicBezTo>
                  <a:cubicBezTo>
                    <a:pt x="248" y="546"/>
                    <a:pt x="282" y="552"/>
                    <a:pt x="316" y="552"/>
                  </a:cubicBezTo>
                  <a:cubicBezTo>
                    <a:pt x="420" y="552"/>
                    <a:pt x="528" y="492"/>
                    <a:pt x="559" y="367"/>
                  </a:cubicBezTo>
                  <a:cubicBezTo>
                    <a:pt x="642" y="233"/>
                    <a:pt x="559" y="68"/>
                    <a:pt x="435" y="16"/>
                  </a:cubicBezTo>
                  <a:cubicBezTo>
                    <a:pt x="392" y="6"/>
                    <a:pt x="351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4702250" y="4391400"/>
              <a:ext cx="15000" cy="14150"/>
            </a:xfrm>
            <a:custGeom>
              <a:avLst/>
              <a:gdLst/>
              <a:ahLst/>
              <a:cxnLst/>
              <a:rect l="l" t="t" r="r" b="b"/>
              <a:pathLst>
                <a:path w="600" h="566" extrusionOk="0">
                  <a:moveTo>
                    <a:pt x="318" y="1"/>
                  </a:moveTo>
                  <a:cubicBezTo>
                    <a:pt x="205" y="1"/>
                    <a:pt x="76" y="83"/>
                    <a:pt x="42" y="186"/>
                  </a:cubicBezTo>
                  <a:cubicBezTo>
                    <a:pt x="0" y="321"/>
                    <a:pt x="42" y="486"/>
                    <a:pt x="176" y="528"/>
                  </a:cubicBezTo>
                  <a:cubicBezTo>
                    <a:pt x="223" y="554"/>
                    <a:pt x="267" y="565"/>
                    <a:pt x="309" y="565"/>
                  </a:cubicBezTo>
                  <a:cubicBezTo>
                    <a:pt x="414" y="565"/>
                    <a:pt x="499" y="492"/>
                    <a:pt x="559" y="404"/>
                  </a:cubicBezTo>
                  <a:cubicBezTo>
                    <a:pt x="600" y="269"/>
                    <a:pt x="559" y="104"/>
                    <a:pt x="383" y="11"/>
                  </a:cubicBezTo>
                  <a:cubicBezTo>
                    <a:pt x="362" y="4"/>
                    <a:pt x="341" y="1"/>
                    <a:pt x="3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4663475" y="4300950"/>
              <a:ext cx="16050" cy="14125"/>
            </a:xfrm>
            <a:custGeom>
              <a:avLst/>
              <a:gdLst/>
              <a:ahLst/>
              <a:cxnLst/>
              <a:rect l="l" t="t" r="r" b="b"/>
              <a:pathLst>
                <a:path w="642" h="565" extrusionOk="0">
                  <a:moveTo>
                    <a:pt x="366" y="0"/>
                  </a:moveTo>
                  <a:cubicBezTo>
                    <a:pt x="246" y="0"/>
                    <a:pt x="118" y="82"/>
                    <a:pt x="83" y="186"/>
                  </a:cubicBezTo>
                  <a:cubicBezTo>
                    <a:pt x="0" y="320"/>
                    <a:pt x="83" y="486"/>
                    <a:pt x="218" y="527"/>
                  </a:cubicBezTo>
                  <a:cubicBezTo>
                    <a:pt x="264" y="553"/>
                    <a:pt x="309" y="565"/>
                    <a:pt x="350" y="565"/>
                  </a:cubicBezTo>
                  <a:cubicBezTo>
                    <a:pt x="455" y="565"/>
                    <a:pt x="541" y="492"/>
                    <a:pt x="600" y="403"/>
                  </a:cubicBezTo>
                  <a:cubicBezTo>
                    <a:pt x="641" y="227"/>
                    <a:pt x="600" y="103"/>
                    <a:pt x="435" y="10"/>
                  </a:cubicBezTo>
                  <a:cubicBezTo>
                    <a:pt x="413" y="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4728100" y="4327375"/>
              <a:ext cx="16050" cy="14275"/>
            </a:xfrm>
            <a:custGeom>
              <a:avLst/>
              <a:gdLst/>
              <a:ahLst/>
              <a:cxnLst/>
              <a:rect l="l" t="t" r="r" b="b"/>
              <a:pathLst>
                <a:path w="642" h="571" extrusionOk="0">
                  <a:moveTo>
                    <a:pt x="313" y="1"/>
                  </a:moveTo>
                  <a:cubicBezTo>
                    <a:pt x="208" y="1"/>
                    <a:pt x="101" y="74"/>
                    <a:pt x="42" y="163"/>
                  </a:cubicBezTo>
                  <a:cubicBezTo>
                    <a:pt x="0" y="338"/>
                    <a:pt x="83" y="463"/>
                    <a:pt x="217" y="556"/>
                  </a:cubicBezTo>
                  <a:cubicBezTo>
                    <a:pt x="246" y="565"/>
                    <a:pt x="278" y="570"/>
                    <a:pt x="310" y="570"/>
                  </a:cubicBezTo>
                  <a:cubicBezTo>
                    <a:pt x="416" y="570"/>
                    <a:pt x="527" y="515"/>
                    <a:pt x="559" y="380"/>
                  </a:cubicBezTo>
                  <a:cubicBezTo>
                    <a:pt x="641" y="245"/>
                    <a:pt x="559" y="80"/>
                    <a:pt x="434" y="39"/>
                  </a:cubicBezTo>
                  <a:cubicBezTo>
                    <a:pt x="396" y="12"/>
                    <a:pt x="35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4599900" y="4384150"/>
              <a:ext cx="7500" cy="9850"/>
            </a:xfrm>
            <a:custGeom>
              <a:avLst/>
              <a:gdLst/>
              <a:ahLst/>
              <a:cxnLst/>
              <a:rect l="l" t="t" r="r" b="b"/>
              <a:pathLst>
                <a:path w="300" h="394" extrusionOk="0">
                  <a:moveTo>
                    <a:pt x="134" y="1"/>
                  </a:moveTo>
                  <a:lnTo>
                    <a:pt x="0" y="259"/>
                  </a:lnTo>
                  <a:lnTo>
                    <a:pt x="259" y="394"/>
                  </a:lnTo>
                  <a:lnTo>
                    <a:pt x="259" y="352"/>
                  </a:lnTo>
                  <a:cubicBezTo>
                    <a:pt x="300" y="301"/>
                    <a:pt x="300" y="301"/>
                    <a:pt x="300" y="259"/>
                  </a:cubicBezTo>
                  <a:cubicBezTo>
                    <a:pt x="300" y="177"/>
                    <a:pt x="259" y="94"/>
                    <a:pt x="176" y="42"/>
                  </a:cubicBezTo>
                  <a:cubicBezTo>
                    <a:pt x="134" y="42"/>
                    <a:pt x="134" y="42"/>
                    <a:pt x="13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4623675" y="4320575"/>
              <a:ext cx="10625" cy="12950"/>
            </a:xfrm>
            <a:custGeom>
              <a:avLst/>
              <a:gdLst/>
              <a:ahLst/>
              <a:cxnLst/>
              <a:rect l="l" t="t" r="r" b="b"/>
              <a:pathLst>
                <a:path w="425" h="518" extrusionOk="0">
                  <a:moveTo>
                    <a:pt x="217" y="0"/>
                  </a:moveTo>
                  <a:lnTo>
                    <a:pt x="0" y="517"/>
                  </a:lnTo>
                  <a:lnTo>
                    <a:pt x="166" y="517"/>
                  </a:lnTo>
                  <a:cubicBezTo>
                    <a:pt x="259" y="517"/>
                    <a:pt x="341" y="435"/>
                    <a:pt x="383" y="352"/>
                  </a:cubicBezTo>
                  <a:lnTo>
                    <a:pt x="383" y="311"/>
                  </a:lnTo>
                  <a:cubicBezTo>
                    <a:pt x="424" y="176"/>
                    <a:pt x="341" y="52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4774350" y="4313075"/>
              <a:ext cx="6500" cy="8825"/>
            </a:xfrm>
            <a:custGeom>
              <a:avLst/>
              <a:gdLst/>
              <a:ahLst/>
              <a:cxnLst/>
              <a:rect l="l" t="t" r="r" b="b"/>
              <a:pathLst>
                <a:path w="260" h="353" extrusionOk="0">
                  <a:moveTo>
                    <a:pt x="1" y="1"/>
                  </a:moveTo>
                  <a:lnTo>
                    <a:pt x="1" y="42"/>
                  </a:lnTo>
                  <a:lnTo>
                    <a:pt x="1" y="176"/>
                  </a:lnTo>
                  <a:cubicBezTo>
                    <a:pt x="1" y="218"/>
                    <a:pt x="42" y="300"/>
                    <a:pt x="135" y="352"/>
                  </a:cubicBezTo>
                  <a:lnTo>
                    <a:pt x="177" y="352"/>
                  </a:lnTo>
                  <a:lnTo>
                    <a:pt x="259" y="9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4709750" y="4286200"/>
              <a:ext cx="13975" cy="10250"/>
            </a:xfrm>
            <a:custGeom>
              <a:avLst/>
              <a:gdLst/>
              <a:ahLst/>
              <a:cxnLst/>
              <a:rect l="l" t="t" r="r" b="b"/>
              <a:pathLst>
                <a:path w="559" h="410" extrusionOk="0">
                  <a:moveTo>
                    <a:pt x="42" y="0"/>
                  </a:moveTo>
                  <a:cubicBezTo>
                    <a:pt x="42" y="42"/>
                    <a:pt x="0" y="83"/>
                    <a:pt x="0" y="135"/>
                  </a:cubicBezTo>
                  <a:cubicBezTo>
                    <a:pt x="0" y="176"/>
                    <a:pt x="42" y="176"/>
                    <a:pt x="42" y="218"/>
                  </a:cubicBezTo>
                  <a:lnTo>
                    <a:pt x="42" y="259"/>
                  </a:lnTo>
                  <a:cubicBezTo>
                    <a:pt x="83" y="300"/>
                    <a:pt x="135" y="342"/>
                    <a:pt x="176" y="393"/>
                  </a:cubicBezTo>
                  <a:cubicBezTo>
                    <a:pt x="209" y="404"/>
                    <a:pt x="242" y="409"/>
                    <a:pt x="274" y="409"/>
                  </a:cubicBezTo>
                  <a:cubicBezTo>
                    <a:pt x="364" y="409"/>
                    <a:pt x="445" y="369"/>
                    <a:pt x="476" y="300"/>
                  </a:cubicBezTo>
                  <a:cubicBezTo>
                    <a:pt x="517" y="300"/>
                    <a:pt x="517" y="259"/>
                    <a:pt x="558" y="21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4650550" y="4262425"/>
              <a:ext cx="8550" cy="7775"/>
            </a:xfrm>
            <a:custGeom>
              <a:avLst/>
              <a:gdLst/>
              <a:ahLst/>
              <a:cxnLst/>
              <a:rect l="l" t="t" r="r" b="b"/>
              <a:pathLst>
                <a:path w="342" h="311" extrusionOk="0">
                  <a:moveTo>
                    <a:pt x="83" y="0"/>
                  </a:moveTo>
                  <a:lnTo>
                    <a:pt x="1" y="259"/>
                  </a:lnTo>
                  <a:cubicBezTo>
                    <a:pt x="1" y="259"/>
                    <a:pt x="42" y="259"/>
                    <a:pt x="42" y="310"/>
                  </a:cubicBezTo>
                  <a:cubicBezTo>
                    <a:pt x="83" y="310"/>
                    <a:pt x="176" y="310"/>
                    <a:pt x="218" y="259"/>
                  </a:cubicBezTo>
                  <a:cubicBezTo>
                    <a:pt x="259" y="217"/>
                    <a:pt x="342" y="176"/>
                    <a:pt x="342" y="135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4668900" y="4565300"/>
              <a:ext cx="9600" cy="7325"/>
            </a:xfrm>
            <a:custGeom>
              <a:avLst/>
              <a:gdLst/>
              <a:ahLst/>
              <a:cxnLst/>
              <a:rect l="l" t="t" r="r" b="b"/>
              <a:pathLst>
                <a:path w="384" h="293" extrusionOk="0">
                  <a:moveTo>
                    <a:pt x="254" y="0"/>
                  </a:moveTo>
                  <a:cubicBezTo>
                    <a:pt x="147" y="0"/>
                    <a:pt x="60" y="71"/>
                    <a:pt x="1" y="168"/>
                  </a:cubicBezTo>
                  <a:lnTo>
                    <a:pt x="259" y="292"/>
                  </a:lnTo>
                  <a:lnTo>
                    <a:pt x="383" y="34"/>
                  </a:lnTo>
                  <a:cubicBezTo>
                    <a:pt x="337" y="11"/>
                    <a:pt x="294" y="0"/>
                    <a:pt x="25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4605325" y="4539250"/>
              <a:ext cx="12950" cy="9850"/>
            </a:xfrm>
            <a:custGeom>
              <a:avLst/>
              <a:gdLst/>
              <a:ahLst/>
              <a:cxnLst/>
              <a:rect l="l" t="t" r="r" b="b"/>
              <a:pathLst>
                <a:path w="518" h="394" extrusionOk="0">
                  <a:moveTo>
                    <a:pt x="124" y="0"/>
                  </a:moveTo>
                  <a:lnTo>
                    <a:pt x="83" y="42"/>
                  </a:lnTo>
                  <a:cubicBezTo>
                    <a:pt x="42" y="42"/>
                    <a:pt x="42" y="93"/>
                    <a:pt x="0" y="135"/>
                  </a:cubicBezTo>
                  <a:lnTo>
                    <a:pt x="0" y="176"/>
                  </a:lnTo>
                  <a:lnTo>
                    <a:pt x="517" y="393"/>
                  </a:lnTo>
                  <a:lnTo>
                    <a:pt x="517" y="217"/>
                  </a:lnTo>
                  <a:cubicBezTo>
                    <a:pt x="517" y="135"/>
                    <a:pt x="434" y="42"/>
                    <a:pt x="34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4694750" y="4501500"/>
              <a:ext cx="9600" cy="12950"/>
            </a:xfrm>
            <a:custGeom>
              <a:avLst/>
              <a:gdLst/>
              <a:ahLst/>
              <a:cxnLst/>
              <a:rect l="l" t="t" r="r" b="b"/>
              <a:pathLst>
                <a:path w="384" h="518" extrusionOk="0">
                  <a:moveTo>
                    <a:pt x="259" y="1"/>
                  </a:moveTo>
                  <a:cubicBezTo>
                    <a:pt x="166" y="1"/>
                    <a:pt x="83" y="52"/>
                    <a:pt x="42" y="94"/>
                  </a:cubicBezTo>
                  <a:lnTo>
                    <a:pt x="42" y="177"/>
                  </a:lnTo>
                  <a:cubicBezTo>
                    <a:pt x="0" y="218"/>
                    <a:pt x="0" y="311"/>
                    <a:pt x="42" y="394"/>
                  </a:cubicBezTo>
                  <a:cubicBezTo>
                    <a:pt x="42" y="435"/>
                    <a:pt x="83" y="476"/>
                    <a:pt x="125" y="476"/>
                  </a:cubicBezTo>
                  <a:lnTo>
                    <a:pt x="166" y="518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4630125" y="447482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295" y="1"/>
                  </a:moveTo>
                  <a:cubicBezTo>
                    <a:pt x="189" y="1"/>
                    <a:pt x="102" y="71"/>
                    <a:pt x="42" y="168"/>
                  </a:cubicBezTo>
                  <a:cubicBezTo>
                    <a:pt x="1" y="292"/>
                    <a:pt x="42" y="468"/>
                    <a:pt x="218" y="551"/>
                  </a:cubicBezTo>
                  <a:cubicBezTo>
                    <a:pt x="242" y="561"/>
                    <a:pt x="268" y="565"/>
                    <a:pt x="294" y="565"/>
                  </a:cubicBezTo>
                  <a:cubicBezTo>
                    <a:pt x="405" y="565"/>
                    <a:pt x="526" y="486"/>
                    <a:pt x="559" y="385"/>
                  </a:cubicBezTo>
                  <a:cubicBezTo>
                    <a:pt x="642" y="251"/>
                    <a:pt x="559" y="86"/>
                    <a:pt x="425" y="34"/>
                  </a:cubicBezTo>
                  <a:cubicBezTo>
                    <a:pt x="379" y="11"/>
                    <a:pt x="336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4584900" y="4493650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314" y="0"/>
                  </a:moveTo>
                  <a:cubicBezTo>
                    <a:pt x="199" y="0"/>
                    <a:pt x="105" y="56"/>
                    <a:pt x="42" y="191"/>
                  </a:cubicBezTo>
                  <a:cubicBezTo>
                    <a:pt x="0" y="315"/>
                    <a:pt x="42" y="491"/>
                    <a:pt x="218" y="532"/>
                  </a:cubicBezTo>
                  <a:cubicBezTo>
                    <a:pt x="249" y="542"/>
                    <a:pt x="283" y="547"/>
                    <a:pt x="317" y="547"/>
                  </a:cubicBezTo>
                  <a:cubicBezTo>
                    <a:pt x="421" y="547"/>
                    <a:pt x="528" y="501"/>
                    <a:pt x="559" y="408"/>
                  </a:cubicBezTo>
                  <a:cubicBezTo>
                    <a:pt x="600" y="232"/>
                    <a:pt x="559" y="56"/>
                    <a:pt x="424" y="15"/>
                  </a:cubicBezTo>
                  <a:cubicBezTo>
                    <a:pt x="386" y="5"/>
                    <a:pt x="349" y="0"/>
                    <a:pt x="31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4648475" y="4520075"/>
              <a:ext cx="16050" cy="14125"/>
            </a:xfrm>
            <a:custGeom>
              <a:avLst/>
              <a:gdLst/>
              <a:ahLst/>
              <a:cxnLst/>
              <a:rect l="l" t="t" r="r" b="b"/>
              <a:pathLst>
                <a:path w="642" h="565" extrusionOk="0">
                  <a:moveTo>
                    <a:pt x="314" y="0"/>
                  </a:moveTo>
                  <a:cubicBezTo>
                    <a:pt x="214" y="0"/>
                    <a:pt x="113" y="70"/>
                    <a:pt x="84" y="168"/>
                  </a:cubicBezTo>
                  <a:cubicBezTo>
                    <a:pt x="1" y="292"/>
                    <a:pt x="84" y="467"/>
                    <a:pt x="208" y="550"/>
                  </a:cubicBezTo>
                  <a:cubicBezTo>
                    <a:pt x="242" y="560"/>
                    <a:pt x="274" y="565"/>
                    <a:pt x="305" y="565"/>
                  </a:cubicBezTo>
                  <a:cubicBezTo>
                    <a:pt x="433" y="565"/>
                    <a:pt x="534" y="485"/>
                    <a:pt x="600" y="385"/>
                  </a:cubicBezTo>
                  <a:cubicBezTo>
                    <a:pt x="642" y="250"/>
                    <a:pt x="559" y="85"/>
                    <a:pt x="425" y="33"/>
                  </a:cubicBezTo>
                  <a:cubicBezTo>
                    <a:pt x="390" y="10"/>
                    <a:pt x="352" y="0"/>
                    <a:pt x="31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4610750" y="4429600"/>
              <a:ext cx="16050" cy="13675"/>
            </a:xfrm>
            <a:custGeom>
              <a:avLst/>
              <a:gdLst/>
              <a:ahLst/>
              <a:cxnLst/>
              <a:rect l="l" t="t" r="r" b="b"/>
              <a:pathLst>
                <a:path w="642" h="547" extrusionOk="0">
                  <a:moveTo>
                    <a:pt x="313" y="0"/>
                  </a:moveTo>
                  <a:cubicBezTo>
                    <a:pt x="213" y="0"/>
                    <a:pt x="113" y="71"/>
                    <a:pt x="83" y="168"/>
                  </a:cubicBezTo>
                  <a:cubicBezTo>
                    <a:pt x="0" y="292"/>
                    <a:pt x="83" y="468"/>
                    <a:pt x="217" y="509"/>
                  </a:cubicBezTo>
                  <a:cubicBezTo>
                    <a:pt x="264" y="536"/>
                    <a:pt x="309" y="547"/>
                    <a:pt x="350" y="547"/>
                  </a:cubicBezTo>
                  <a:cubicBezTo>
                    <a:pt x="455" y="547"/>
                    <a:pt x="541" y="474"/>
                    <a:pt x="600" y="385"/>
                  </a:cubicBezTo>
                  <a:cubicBezTo>
                    <a:pt x="641" y="251"/>
                    <a:pt x="559" y="85"/>
                    <a:pt x="424" y="34"/>
                  </a:cubicBezTo>
                  <a:cubicBezTo>
                    <a:pt x="390" y="11"/>
                    <a:pt x="352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4675375" y="4455900"/>
              <a:ext cx="16050" cy="13800"/>
            </a:xfrm>
            <a:custGeom>
              <a:avLst/>
              <a:gdLst/>
              <a:ahLst/>
              <a:cxnLst/>
              <a:rect l="l" t="t" r="r" b="b"/>
              <a:pathLst>
                <a:path w="642" h="552" extrusionOk="0">
                  <a:moveTo>
                    <a:pt x="314" y="1"/>
                  </a:moveTo>
                  <a:cubicBezTo>
                    <a:pt x="199" y="1"/>
                    <a:pt x="105" y="56"/>
                    <a:pt x="41" y="191"/>
                  </a:cubicBezTo>
                  <a:cubicBezTo>
                    <a:pt x="0" y="326"/>
                    <a:pt x="83" y="491"/>
                    <a:pt x="217" y="532"/>
                  </a:cubicBezTo>
                  <a:cubicBezTo>
                    <a:pt x="248" y="545"/>
                    <a:pt x="282" y="552"/>
                    <a:pt x="316" y="552"/>
                  </a:cubicBezTo>
                  <a:cubicBezTo>
                    <a:pt x="420" y="552"/>
                    <a:pt x="527" y="492"/>
                    <a:pt x="558" y="367"/>
                  </a:cubicBezTo>
                  <a:cubicBezTo>
                    <a:pt x="641" y="233"/>
                    <a:pt x="558" y="67"/>
                    <a:pt x="424" y="15"/>
                  </a:cubicBezTo>
                  <a:cubicBezTo>
                    <a:pt x="385" y="6"/>
                    <a:pt x="349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4547150" y="4513400"/>
              <a:ext cx="7525" cy="8800"/>
            </a:xfrm>
            <a:custGeom>
              <a:avLst/>
              <a:gdLst/>
              <a:ahLst/>
              <a:cxnLst/>
              <a:rect l="l" t="t" r="r" b="b"/>
              <a:pathLst>
                <a:path w="301" h="352" extrusionOk="0">
                  <a:moveTo>
                    <a:pt x="125" y="0"/>
                  </a:moveTo>
                  <a:lnTo>
                    <a:pt x="1" y="259"/>
                  </a:lnTo>
                  <a:lnTo>
                    <a:pt x="259" y="352"/>
                  </a:lnTo>
                  <a:lnTo>
                    <a:pt x="259" y="300"/>
                  </a:lnTo>
                  <a:cubicBezTo>
                    <a:pt x="301" y="176"/>
                    <a:pt x="259" y="93"/>
                    <a:pt x="17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4570950" y="4448775"/>
              <a:ext cx="10600" cy="13325"/>
            </a:xfrm>
            <a:custGeom>
              <a:avLst/>
              <a:gdLst/>
              <a:ahLst/>
              <a:cxnLst/>
              <a:rect l="l" t="t" r="r" b="b"/>
              <a:pathLst>
                <a:path w="424" h="533" extrusionOk="0">
                  <a:moveTo>
                    <a:pt x="207" y="1"/>
                  </a:moveTo>
                  <a:lnTo>
                    <a:pt x="0" y="518"/>
                  </a:lnTo>
                  <a:cubicBezTo>
                    <a:pt x="29" y="527"/>
                    <a:pt x="62" y="533"/>
                    <a:pt x="95" y="533"/>
                  </a:cubicBezTo>
                  <a:cubicBezTo>
                    <a:pt x="202" y="533"/>
                    <a:pt x="319" y="479"/>
                    <a:pt x="383" y="352"/>
                  </a:cubicBezTo>
                  <a:cubicBezTo>
                    <a:pt x="424" y="218"/>
                    <a:pt x="341" y="42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4721625" y="4441275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1" y="1"/>
                  </a:moveTo>
                  <a:lnTo>
                    <a:pt x="1" y="42"/>
                  </a:lnTo>
                  <a:lnTo>
                    <a:pt x="1" y="135"/>
                  </a:lnTo>
                  <a:cubicBezTo>
                    <a:pt x="1" y="218"/>
                    <a:pt x="42" y="301"/>
                    <a:pt x="177" y="342"/>
                  </a:cubicBezTo>
                  <a:lnTo>
                    <a:pt x="259" y="8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4657000" y="4414400"/>
              <a:ext cx="14000" cy="10125"/>
            </a:xfrm>
            <a:custGeom>
              <a:avLst/>
              <a:gdLst/>
              <a:ahLst/>
              <a:cxnLst/>
              <a:rect l="l" t="t" r="r" b="b"/>
              <a:pathLst>
                <a:path w="560" h="405" extrusionOk="0">
                  <a:moveTo>
                    <a:pt x="42" y="1"/>
                  </a:moveTo>
                  <a:cubicBezTo>
                    <a:pt x="1" y="42"/>
                    <a:pt x="1" y="83"/>
                    <a:pt x="1" y="125"/>
                  </a:cubicBezTo>
                  <a:cubicBezTo>
                    <a:pt x="1" y="259"/>
                    <a:pt x="84" y="342"/>
                    <a:pt x="177" y="383"/>
                  </a:cubicBezTo>
                  <a:cubicBezTo>
                    <a:pt x="214" y="399"/>
                    <a:pt x="252" y="405"/>
                    <a:pt x="288" y="405"/>
                  </a:cubicBezTo>
                  <a:cubicBezTo>
                    <a:pt x="373" y="405"/>
                    <a:pt x="448" y="371"/>
                    <a:pt x="477" y="342"/>
                  </a:cubicBezTo>
                  <a:cubicBezTo>
                    <a:pt x="518" y="300"/>
                    <a:pt x="518" y="259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4597825" y="4390625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83" y="0"/>
                  </a:moveTo>
                  <a:lnTo>
                    <a:pt x="0" y="259"/>
                  </a:lnTo>
                  <a:cubicBezTo>
                    <a:pt x="42" y="300"/>
                    <a:pt x="42" y="300"/>
                    <a:pt x="83" y="300"/>
                  </a:cubicBezTo>
                  <a:lnTo>
                    <a:pt x="124" y="300"/>
                  </a:lnTo>
                  <a:cubicBezTo>
                    <a:pt x="217" y="259"/>
                    <a:pt x="300" y="217"/>
                    <a:pt x="300" y="176"/>
                  </a:cubicBezTo>
                  <a:cubicBezTo>
                    <a:pt x="342" y="176"/>
                    <a:pt x="342" y="135"/>
                    <a:pt x="342" y="135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4616175" y="4693300"/>
              <a:ext cx="9575" cy="7525"/>
            </a:xfrm>
            <a:custGeom>
              <a:avLst/>
              <a:gdLst/>
              <a:ahLst/>
              <a:cxnLst/>
              <a:rect l="l" t="t" r="r" b="b"/>
              <a:pathLst>
                <a:path w="383" h="301" extrusionOk="0">
                  <a:moveTo>
                    <a:pt x="259" y="0"/>
                  </a:moveTo>
                  <a:cubicBezTo>
                    <a:pt x="207" y="0"/>
                    <a:pt x="166" y="42"/>
                    <a:pt x="166" y="42"/>
                  </a:cubicBezTo>
                  <a:cubicBezTo>
                    <a:pt x="124" y="42"/>
                    <a:pt x="124" y="42"/>
                    <a:pt x="124" y="83"/>
                  </a:cubicBezTo>
                  <a:cubicBezTo>
                    <a:pt x="83" y="83"/>
                    <a:pt x="42" y="135"/>
                    <a:pt x="0" y="176"/>
                  </a:cubicBezTo>
                  <a:lnTo>
                    <a:pt x="259" y="300"/>
                  </a:lnTo>
                  <a:lnTo>
                    <a:pt x="383" y="42"/>
                  </a:lnTo>
                  <a:cubicBezTo>
                    <a:pt x="342" y="42"/>
                    <a:pt x="30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4552600" y="4667075"/>
              <a:ext cx="12925" cy="10225"/>
            </a:xfrm>
            <a:custGeom>
              <a:avLst/>
              <a:gdLst/>
              <a:ahLst/>
              <a:cxnLst/>
              <a:rect l="l" t="t" r="r" b="b"/>
              <a:pathLst>
                <a:path w="517" h="409" extrusionOk="0">
                  <a:moveTo>
                    <a:pt x="249" y="0"/>
                  </a:moveTo>
                  <a:cubicBezTo>
                    <a:pt x="154" y="0"/>
                    <a:pt x="62" y="49"/>
                    <a:pt x="0" y="150"/>
                  </a:cubicBezTo>
                  <a:lnTo>
                    <a:pt x="0" y="191"/>
                  </a:lnTo>
                  <a:lnTo>
                    <a:pt x="517" y="408"/>
                  </a:lnTo>
                  <a:lnTo>
                    <a:pt x="517" y="274"/>
                  </a:lnTo>
                  <a:cubicBezTo>
                    <a:pt x="517" y="191"/>
                    <a:pt x="476" y="57"/>
                    <a:pt x="341" y="15"/>
                  </a:cubicBezTo>
                  <a:cubicBezTo>
                    <a:pt x="311" y="5"/>
                    <a:pt x="279" y="0"/>
                    <a:pt x="24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4642025" y="4629700"/>
              <a:ext cx="9575" cy="12950"/>
            </a:xfrm>
            <a:custGeom>
              <a:avLst/>
              <a:gdLst/>
              <a:ahLst/>
              <a:cxnLst/>
              <a:rect l="l" t="t" r="r" b="b"/>
              <a:pathLst>
                <a:path w="383" h="518" extrusionOk="0">
                  <a:moveTo>
                    <a:pt x="300" y="1"/>
                  </a:moveTo>
                  <a:cubicBezTo>
                    <a:pt x="166" y="1"/>
                    <a:pt x="83" y="42"/>
                    <a:pt x="42" y="177"/>
                  </a:cubicBezTo>
                  <a:cubicBezTo>
                    <a:pt x="0" y="259"/>
                    <a:pt x="0" y="352"/>
                    <a:pt x="42" y="435"/>
                  </a:cubicBezTo>
                  <a:cubicBezTo>
                    <a:pt x="83" y="477"/>
                    <a:pt x="124" y="518"/>
                    <a:pt x="166" y="518"/>
                  </a:cubicBezTo>
                  <a:lnTo>
                    <a:pt x="3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4577400" y="4603025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295" y="1"/>
                  </a:moveTo>
                  <a:cubicBezTo>
                    <a:pt x="189" y="1"/>
                    <a:pt x="102" y="71"/>
                    <a:pt x="42" y="168"/>
                  </a:cubicBezTo>
                  <a:cubicBezTo>
                    <a:pt x="1" y="334"/>
                    <a:pt x="42" y="468"/>
                    <a:pt x="207" y="551"/>
                  </a:cubicBezTo>
                  <a:cubicBezTo>
                    <a:pt x="239" y="561"/>
                    <a:pt x="273" y="566"/>
                    <a:pt x="307" y="566"/>
                  </a:cubicBezTo>
                  <a:cubicBezTo>
                    <a:pt x="417" y="566"/>
                    <a:pt x="527" y="512"/>
                    <a:pt x="559" y="386"/>
                  </a:cubicBezTo>
                  <a:cubicBezTo>
                    <a:pt x="600" y="251"/>
                    <a:pt x="559" y="75"/>
                    <a:pt x="424" y="34"/>
                  </a:cubicBezTo>
                  <a:cubicBezTo>
                    <a:pt x="379" y="11"/>
                    <a:pt x="335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4532175" y="4621950"/>
              <a:ext cx="15000" cy="14050"/>
            </a:xfrm>
            <a:custGeom>
              <a:avLst/>
              <a:gdLst/>
              <a:ahLst/>
              <a:cxnLst/>
              <a:rect l="l" t="t" r="r" b="b"/>
              <a:pathLst>
                <a:path w="600" h="562" extrusionOk="0">
                  <a:moveTo>
                    <a:pt x="337" y="0"/>
                  </a:moveTo>
                  <a:cubicBezTo>
                    <a:pt x="201" y="0"/>
                    <a:pt x="76" y="76"/>
                    <a:pt x="42" y="187"/>
                  </a:cubicBezTo>
                  <a:cubicBezTo>
                    <a:pt x="0" y="311"/>
                    <a:pt x="42" y="487"/>
                    <a:pt x="207" y="528"/>
                  </a:cubicBezTo>
                  <a:cubicBezTo>
                    <a:pt x="245" y="551"/>
                    <a:pt x="285" y="561"/>
                    <a:pt x="325" y="561"/>
                  </a:cubicBezTo>
                  <a:cubicBezTo>
                    <a:pt x="429" y="561"/>
                    <a:pt x="529" y="493"/>
                    <a:pt x="559" y="404"/>
                  </a:cubicBezTo>
                  <a:cubicBezTo>
                    <a:pt x="600" y="228"/>
                    <a:pt x="559" y="94"/>
                    <a:pt x="424" y="11"/>
                  </a:cubicBezTo>
                  <a:cubicBezTo>
                    <a:pt x="395" y="4"/>
                    <a:pt x="366" y="0"/>
                    <a:pt x="33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4595500" y="464872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6" y="0"/>
                  </a:moveTo>
                  <a:cubicBezTo>
                    <a:pt x="232" y="0"/>
                    <a:pt x="125" y="48"/>
                    <a:pt x="93" y="150"/>
                  </a:cubicBezTo>
                  <a:cubicBezTo>
                    <a:pt x="0" y="315"/>
                    <a:pt x="93" y="450"/>
                    <a:pt x="217" y="532"/>
                  </a:cubicBezTo>
                  <a:cubicBezTo>
                    <a:pt x="249" y="542"/>
                    <a:pt x="283" y="547"/>
                    <a:pt x="316" y="547"/>
                  </a:cubicBezTo>
                  <a:cubicBezTo>
                    <a:pt x="426" y="547"/>
                    <a:pt x="539" y="493"/>
                    <a:pt x="610" y="367"/>
                  </a:cubicBezTo>
                  <a:cubicBezTo>
                    <a:pt x="652" y="232"/>
                    <a:pt x="569" y="57"/>
                    <a:pt x="435" y="15"/>
                  </a:cubicBezTo>
                  <a:cubicBezTo>
                    <a:pt x="404" y="5"/>
                    <a:pt x="370" y="0"/>
                    <a:pt x="33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4558025" y="4557800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13" y="1"/>
                  </a:moveTo>
                  <a:cubicBezTo>
                    <a:pt x="213" y="1"/>
                    <a:pt x="113" y="71"/>
                    <a:pt x="83" y="168"/>
                  </a:cubicBezTo>
                  <a:cubicBezTo>
                    <a:pt x="0" y="334"/>
                    <a:pt x="83" y="468"/>
                    <a:pt x="207" y="551"/>
                  </a:cubicBezTo>
                  <a:cubicBezTo>
                    <a:pt x="231" y="558"/>
                    <a:pt x="256" y="561"/>
                    <a:pt x="281" y="561"/>
                  </a:cubicBezTo>
                  <a:cubicBezTo>
                    <a:pt x="401" y="561"/>
                    <a:pt x="532" y="487"/>
                    <a:pt x="600" y="385"/>
                  </a:cubicBezTo>
                  <a:cubicBezTo>
                    <a:pt x="641" y="251"/>
                    <a:pt x="558" y="75"/>
                    <a:pt x="424" y="34"/>
                  </a:cubicBezTo>
                  <a:cubicBezTo>
                    <a:pt x="390" y="11"/>
                    <a:pt x="352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4622625" y="4584100"/>
              <a:ext cx="16050" cy="14275"/>
            </a:xfrm>
            <a:custGeom>
              <a:avLst/>
              <a:gdLst/>
              <a:ahLst/>
              <a:cxnLst/>
              <a:rect l="l" t="t" r="r" b="b"/>
              <a:pathLst>
                <a:path w="642" h="571" extrusionOk="0">
                  <a:moveTo>
                    <a:pt x="314" y="1"/>
                  </a:moveTo>
                  <a:cubicBezTo>
                    <a:pt x="200" y="1"/>
                    <a:pt x="106" y="57"/>
                    <a:pt x="42" y="191"/>
                  </a:cubicBezTo>
                  <a:cubicBezTo>
                    <a:pt x="1" y="315"/>
                    <a:pt x="42" y="491"/>
                    <a:pt x="208" y="533"/>
                  </a:cubicBezTo>
                  <a:cubicBezTo>
                    <a:pt x="246" y="559"/>
                    <a:pt x="287" y="570"/>
                    <a:pt x="328" y="570"/>
                  </a:cubicBezTo>
                  <a:cubicBezTo>
                    <a:pt x="431" y="570"/>
                    <a:pt x="530" y="497"/>
                    <a:pt x="559" y="409"/>
                  </a:cubicBezTo>
                  <a:cubicBezTo>
                    <a:pt x="642" y="233"/>
                    <a:pt x="559" y="109"/>
                    <a:pt x="425" y="16"/>
                  </a:cubicBezTo>
                  <a:cubicBezTo>
                    <a:pt x="386" y="6"/>
                    <a:pt x="349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4494425" y="464160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83" y="1"/>
                  </a:moveTo>
                  <a:lnTo>
                    <a:pt x="1" y="259"/>
                  </a:lnTo>
                  <a:lnTo>
                    <a:pt x="259" y="342"/>
                  </a:lnTo>
                  <a:lnTo>
                    <a:pt x="259" y="300"/>
                  </a:lnTo>
                  <a:cubicBezTo>
                    <a:pt x="301" y="176"/>
                    <a:pt x="218" y="42"/>
                    <a:pt x="8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4517950" y="4576975"/>
              <a:ext cx="10875" cy="14000"/>
            </a:xfrm>
            <a:custGeom>
              <a:avLst/>
              <a:gdLst/>
              <a:ahLst/>
              <a:cxnLst/>
              <a:rect l="l" t="t" r="r" b="b"/>
              <a:pathLst>
                <a:path w="435" h="560" extrusionOk="0">
                  <a:moveTo>
                    <a:pt x="218" y="1"/>
                  </a:moveTo>
                  <a:lnTo>
                    <a:pt x="1" y="518"/>
                  </a:lnTo>
                  <a:cubicBezTo>
                    <a:pt x="1" y="518"/>
                    <a:pt x="52" y="518"/>
                    <a:pt x="52" y="559"/>
                  </a:cubicBezTo>
                  <a:cubicBezTo>
                    <a:pt x="176" y="559"/>
                    <a:pt x="311" y="518"/>
                    <a:pt x="352" y="394"/>
                  </a:cubicBezTo>
                  <a:cubicBezTo>
                    <a:pt x="435" y="259"/>
                    <a:pt x="393" y="135"/>
                    <a:pt x="259" y="42"/>
                  </a:cubicBezTo>
                  <a:lnTo>
                    <a:pt x="218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4668900" y="4569475"/>
              <a:ext cx="6500" cy="9600"/>
            </a:xfrm>
            <a:custGeom>
              <a:avLst/>
              <a:gdLst/>
              <a:ahLst/>
              <a:cxnLst/>
              <a:rect l="l" t="t" r="r" b="b"/>
              <a:pathLst>
                <a:path w="260" h="384" extrusionOk="0">
                  <a:moveTo>
                    <a:pt x="1" y="1"/>
                  </a:moveTo>
                  <a:lnTo>
                    <a:pt x="1" y="84"/>
                  </a:lnTo>
                  <a:lnTo>
                    <a:pt x="1" y="125"/>
                  </a:lnTo>
                  <a:lnTo>
                    <a:pt x="1" y="218"/>
                  </a:lnTo>
                  <a:cubicBezTo>
                    <a:pt x="42" y="259"/>
                    <a:pt x="42" y="301"/>
                    <a:pt x="83" y="301"/>
                  </a:cubicBezTo>
                  <a:cubicBezTo>
                    <a:pt x="83" y="342"/>
                    <a:pt x="125" y="342"/>
                    <a:pt x="166" y="384"/>
                  </a:cubicBezTo>
                  <a:lnTo>
                    <a:pt x="259" y="1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4604275" y="4543650"/>
              <a:ext cx="14000" cy="9325"/>
            </a:xfrm>
            <a:custGeom>
              <a:avLst/>
              <a:gdLst/>
              <a:ahLst/>
              <a:cxnLst/>
              <a:rect l="l" t="t" r="r" b="b"/>
              <a:pathLst>
                <a:path w="560" h="373" extrusionOk="0">
                  <a:moveTo>
                    <a:pt x="42" y="0"/>
                  </a:moveTo>
                  <a:cubicBezTo>
                    <a:pt x="1" y="41"/>
                    <a:pt x="1" y="41"/>
                    <a:pt x="1" y="83"/>
                  </a:cubicBezTo>
                  <a:cubicBezTo>
                    <a:pt x="1" y="217"/>
                    <a:pt x="84" y="300"/>
                    <a:pt x="166" y="341"/>
                  </a:cubicBezTo>
                  <a:cubicBezTo>
                    <a:pt x="192" y="362"/>
                    <a:pt x="226" y="372"/>
                    <a:pt x="258" y="372"/>
                  </a:cubicBezTo>
                  <a:cubicBezTo>
                    <a:pt x="290" y="372"/>
                    <a:pt x="321" y="362"/>
                    <a:pt x="342" y="341"/>
                  </a:cubicBezTo>
                  <a:lnTo>
                    <a:pt x="383" y="341"/>
                  </a:lnTo>
                  <a:cubicBezTo>
                    <a:pt x="425" y="341"/>
                    <a:pt x="476" y="300"/>
                    <a:pt x="476" y="300"/>
                  </a:cubicBezTo>
                  <a:cubicBezTo>
                    <a:pt x="518" y="259"/>
                    <a:pt x="518" y="217"/>
                    <a:pt x="559" y="217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4545100" y="4519850"/>
              <a:ext cx="8550" cy="6500"/>
            </a:xfrm>
            <a:custGeom>
              <a:avLst/>
              <a:gdLst/>
              <a:ahLst/>
              <a:cxnLst/>
              <a:rect l="l" t="t" r="r" b="b"/>
              <a:pathLst>
                <a:path w="342" h="260" extrusionOk="0">
                  <a:moveTo>
                    <a:pt x="83" y="1"/>
                  </a:moveTo>
                  <a:lnTo>
                    <a:pt x="0" y="259"/>
                  </a:lnTo>
                  <a:lnTo>
                    <a:pt x="207" y="259"/>
                  </a:lnTo>
                  <a:cubicBezTo>
                    <a:pt x="259" y="218"/>
                    <a:pt x="300" y="177"/>
                    <a:pt x="341" y="94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4566550" y="4822525"/>
              <a:ext cx="6475" cy="2100"/>
            </a:xfrm>
            <a:custGeom>
              <a:avLst/>
              <a:gdLst/>
              <a:ahLst/>
              <a:cxnLst/>
              <a:rect l="l" t="t" r="r" b="b"/>
              <a:pathLst>
                <a:path w="259" h="84" extrusionOk="0">
                  <a:moveTo>
                    <a:pt x="0" y="1"/>
                  </a:moveTo>
                  <a:cubicBezTo>
                    <a:pt x="83" y="42"/>
                    <a:pt x="124" y="42"/>
                    <a:pt x="217" y="84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4506325" y="4795650"/>
              <a:ext cx="4150" cy="3125"/>
            </a:xfrm>
            <a:custGeom>
              <a:avLst/>
              <a:gdLst/>
              <a:ahLst/>
              <a:cxnLst/>
              <a:rect l="l" t="t" r="r" b="b"/>
              <a:pathLst>
                <a:path w="166" h="125" extrusionOk="0">
                  <a:moveTo>
                    <a:pt x="0" y="1"/>
                  </a:moveTo>
                  <a:cubicBezTo>
                    <a:pt x="83" y="42"/>
                    <a:pt x="124" y="83"/>
                    <a:pt x="166" y="125"/>
                  </a:cubicBezTo>
                  <a:cubicBezTo>
                    <a:pt x="166" y="83"/>
                    <a:pt x="124" y="42"/>
                    <a:pt x="83" y="42"/>
                  </a:cubicBezTo>
                  <a:cubicBezTo>
                    <a:pt x="42" y="1"/>
                    <a:pt x="42" y="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4588000" y="4757925"/>
              <a:ext cx="10875" cy="13975"/>
            </a:xfrm>
            <a:custGeom>
              <a:avLst/>
              <a:gdLst/>
              <a:ahLst/>
              <a:cxnLst/>
              <a:rect l="l" t="t" r="r" b="b"/>
              <a:pathLst>
                <a:path w="435" h="559" extrusionOk="0">
                  <a:moveTo>
                    <a:pt x="259" y="0"/>
                  </a:moveTo>
                  <a:cubicBezTo>
                    <a:pt x="218" y="41"/>
                    <a:pt x="135" y="83"/>
                    <a:pt x="94" y="135"/>
                  </a:cubicBezTo>
                  <a:lnTo>
                    <a:pt x="94" y="176"/>
                  </a:lnTo>
                  <a:cubicBezTo>
                    <a:pt x="0" y="300"/>
                    <a:pt x="94" y="476"/>
                    <a:pt x="218" y="558"/>
                  </a:cubicBezTo>
                  <a:lnTo>
                    <a:pt x="435" y="41"/>
                  </a:lnTo>
                  <a:cubicBezTo>
                    <a:pt x="393" y="0"/>
                    <a:pt x="352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4524425" y="4731700"/>
              <a:ext cx="15275" cy="13675"/>
            </a:xfrm>
            <a:custGeom>
              <a:avLst/>
              <a:gdLst/>
              <a:ahLst/>
              <a:cxnLst/>
              <a:rect l="l" t="t" r="r" b="b"/>
              <a:pathLst>
                <a:path w="611" h="547" extrusionOk="0">
                  <a:moveTo>
                    <a:pt x="296" y="0"/>
                  </a:moveTo>
                  <a:cubicBezTo>
                    <a:pt x="188" y="0"/>
                    <a:pt x="83" y="56"/>
                    <a:pt x="52" y="191"/>
                  </a:cubicBezTo>
                  <a:cubicBezTo>
                    <a:pt x="0" y="315"/>
                    <a:pt x="52" y="491"/>
                    <a:pt x="217" y="532"/>
                  </a:cubicBezTo>
                  <a:cubicBezTo>
                    <a:pt x="249" y="542"/>
                    <a:pt x="282" y="547"/>
                    <a:pt x="314" y="547"/>
                  </a:cubicBezTo>
                  <a:cubicBezTo>
                    <a:pt x="423" y="547"/>
                    <a:pt x="529" y="491"/>
                    <a:pt x="569" y="356"/>
                  </a:cubicBezTo>
                  <a:cubicBezTo>
                    <a:pt x="610" y="232"/>
                    <a:pt x="569" y="57"/>
                    <a:pt x="393" y="15"/>
                  </a:cubicBezTo>
                  <a:cubicBezTo>
                    <a:pt x="362" y="6"/>
                    <a:pt x="329" y="0"/>
                    <a:pt x="29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4479175" y="4750625"/>
              <a:ext cx="15275" cy="13575"/>
            </a:xfrm>
            <a:custGeom>
              <a:avLst/>
              <a:gdLst/>
              <a:ahLst/>
              <a:cxnLst/>
              <a:rect l="l" t="t" r="r" b="b"/>
              <a:pathLst>
                <a:path w="611" h="543" extrusionOk="0">
                  <a:moveTo>
                    <a:pt x="278" y="1"/>
                  </a:moveTo>
                  <a:cubicBezTo>
                    <a:pt x="177" y="1"/>
                    <a:pt x="82" y="71"/>
                    <a:pt x="52" y="168"/>
                  </a:cubicBezTo>
                  <a:cubicBezTo>
                    <a:pt x="1" y="292"/>
                    <a:pt x="52" y="468"/>
                    <a:pt x="218" y="509"/>
                  </a:cubicBezTo>
                  <a:cubicBezTo>
                    <a:pt x="255" y="532"/>
                    <a:pt x="294" y="542"/>
                    <a:pt x="333" y="542"/>
                  </a:cubicBezTo>
                  <a:cubicBezTo>
                    <a:pt x="435" y="542"/>
                    <a:pt x="532" y="472"/>
                    <a:pt x="569" y="375"/>
                  </a:cubicBezTo>
                  <a:cubicBezTo>
                    <a:pt x="611" y="251"/>
                    <a:pt x="569" y="75"/>
                    <a:pt x="394" y="34"/>
                  </a:cubicBezTo>
                  <a:cubicBezTo>
                    <a:pt x="357" y="11"/>
                    <a:pt x="317" y="1"/>
                    <a:pt x="27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4542775" y="477692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7" y="1"/>
                  </a:moveTo>
                  <a:cubicBezTo>
                    <a:pt x="230" y="1"/>
                    <a:pt x="125" y="56"/>
                    <a:pt x="93" y="191"/>
                  </a:cubicBezTo>
                  <a:cubicBezTo>
                    <a:pt x="0" y="315"/>
                    <a:pt x="93" y="491"/>
                    <a:pt x="217" y="532"/>
                  </a:cubicBezTo>
                  <a:cubicBezTo>
                    <a:pt x="251" y="543"/>
                    <a:pt x="286" y="548"/>
                    <a:pt x="322" y="548"/>
                  </a:cubicBezTo>
                  <a:cubicBezTo>
                    <a:pt x="430" y="548"/>
                    <a:pt x="540" y="501"/>
                    <a:pt x="610" y="408"/>
                  </a:cubicBezTo>
                  <a:cubicBezTo>
                    <a:pt x="652" y="233"/>
                    <a:pt x="558" y="57"/>
                    <a:pt x="434" y="16"/>
                  </a:cubicBezTo>
                  <a:cubicBezTo>
                    <a:pt x="403" y="6"/>
                    <a:pt x="370" y="1"/>
                    <a:pt x="33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4505025" y="4686450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7" y="1"/>
                  </a:moveTo>
                  <a:cubicBezTo>
                    <a:pt x="232" y="1"/>
                    <a:pt x="125" y="49"/>
                    <a:pt x="94" y="150"/>
                  </a:cubicBezTo>
                  <a:cubicBezTo>
                    <a:pt x="1" y="316"/>
                    <a:pt x="94" y="491"/>
                    <a:pt x="218" y="533"/>
                  </a:cubicBezTo>
                  <a:cubicBezTo>
                    <a:pt x="249" y="542"/>
                    <a:pt x="282" y="548"/>
                    <a:pt x="315" y="548"/>
                  </a:cubicBezTo>
                  <a:cubicBezTo>
                    <a:pt x="423" y="548"/>
                    <a:pt x="530" y="492"/>
                    <a:pt x="569" y="357"/>
                  </a:cubicBezTo>
                  <a:cubicBezTo>
                    <a:pt x="652" y="233"/>
                    <a:pt x="569" y="57"/>
                    <a:pt x="435" y="16"/>
                  </a:cubicBezTo>
                  <a:cubicBezTo>
                    <a:pt x="404" y="6"/>
                    <a:pt x="371" y="1"/>
                    <a:pt x="33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4569650" y="4712900"/>
              <a:ext cx="15275" cy="13550"/>
            </a:xfrm>
            <a:custGeom>
              <a:avLst/>
              <a:gdLst/>
              <a:ahLst/>
              <a:cxnLst/>
              <a:rect l="l" t="t" r="r" b="b"/>
              <a:pathLst>
                <a:path w="611" h="542" extrusionOk="0">
                  <a:moveTo>
                    <a:pt x="301" y="0"/>
                  </a:moveTo>
                  <a:cubicBezTo>
                    <a:pt x="193" y="0"/>
                    <a:pt x="112" y="70"/>
                    <a:pt x="52" y="168"/>
                  </a:cubicBezTo>
                  <a:cubicBezTo>
                    <a:pt x="0" y="292"/>
                    <a:pt x="52" y="467"/>
                    <a:pt x="218" y="509"/>
                  </a:cubicBezTo>
                  <a:cubicBezTo>
                    <a:pt x="255" y="532"/>
                    <a:pt x="295" y="542"/>
                    <a:pt x="334" y="542"/>
                  </a:cubicBezTo>
                  <a:cubicBezTo>
                    <a:pt x="435" y="542"/>
                    <a:pt x="532" y="474"/>
                    <a:pt x="569" y="385"/>
                  </a:cubicBezTo>
                  <a:cubicBezTo>
                    <a:pt x="610" y="250"/>
                    <a:pt x="569" y="74"/>
                    <a:pt x="435" y="33"/>
                  </a:cubicBezTo>
                  <a:cubicBezTo>
                    <a:pt x="386" y="10"/>
                    <a:pt x="341" y="0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4465225" y="4705175"/>
              <a:ext cx="10875" cy="13775"/>
            </a:xfrm>
            <a:custGeom>
              <a:avLst/>
              <a:gdLst/>
              <a:ahLst/>
              <a:cxnLst/>
              <a:rect l="l" t="t" r="r" b="b"/>
              <a:pathLst>
                <a:path w="435" h="551" extrusionOk="0">
                  <a:moveTo>
                    <a:pt x="218" y="1"/>
                  </a:moveTo>
                  <a:lnTo>
                    <a:pt x="0" y="518"/>
                  </a:lnTo>
                  <a:cubicBezTo>
                    <a:pt x="38" y="541"/>
                    <a:pt x="77" y="551"/>
                    <a:pt x="116" y="551"/>
                  </a:cubicBezTo>
                  <a:cubicBezTo>
                    <a:pt x="218" y="551"/>
                    <a:pt x="315" y="481"/>
                    <a:pt x="352" y="383"/>
                  </a:cubicBezTo>
                  <a:cubicBezTo>
                    <a:pt x="435" y="259"/>
                    <a:pt x="352" y="84"/>
                    <a:pt x="2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4614875" y="4697700"/>
              <a:ext cx="7775" cy="9575"/>
            </a:xfrm>
            <a:custGeom>
              <a:avLst/>
              <a:gdLst/>
              <a:ahLst/>
              <a:cxnLst/>
              <a:rect l="l" t="t" r="r" b="b"/>
              <a:pathLst>
                <a:path w="311" h="383" extrusionOk="0">
                  <a:moveTo>
                    <a:pt x="52" y="0"/>
                  </a:moveTo>
                  <a:lnTo>
                    <a:pt x="52" y="83"/>
                  </a:lnTo>
                  <a:cubicBezTo>
                    <a:pt x="1" y="166"/>
                    <a:pt x="52" y="300"/>
                    <a:pt x="176" y="341"/>
                  </a:cubicBezTo>
                  <a:cubicBezTo>
                    <a:pt x="176" y="383"/>
                    <a:pt x="176" y="383"/>
                    <a:pt x="218" y="383"/>
                  </a:cubicBezTo>
                  <a:lnTo>
                    <a:pt x="311" y="1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4551550" y="4671850"/>
              <a:ext cx="13975" cy="9575"/>
            </a:xfrm>
            <a:custGeom>
              <a:avLst/>
              <a:gdLst/>
              <a:ahLst/>
              <a:cxnLst/>
              <a:rect l="l" t="t" r="r" b="b"/>
              <a:pathLst>
                <a:path w="559" h="383" extrusionOk="0">
                  <a:moveTo>
                    <a:pt x="42" y="0"/>
                  </a:moveTo>
                  <a:cubicBezTo>
                    <a:pt x="1" y="0"/>
                    <a:pt x="1" y="42"/>
                    <a:pt x="1" y="42"/>
                  </a:cubicBezTo>
                  <a:cubicBezTo>
                    <a:pt x="1" y="83"/>
                    <a:pt x="1" y="166"/>
                    <a:pt x="42" y="217"/>
                  </a:cubicBezTo>
                  <a:lnTo>
                    <a:pt x="42" y="259"/>
                  </a:lnTo>
                  <a:lnTo>
                    <a:pt x="125" y="341"/>
                  </a:lnTo>
                  <a:lnTo>
                    <a:pt x="166" y="341"/>
                  </a:lnTo>
                  <a:cubicBezTo>
                    <a:pt x="207" y="383"/>
                    <a:pt x="301" y="383"/>
                    <a:pt x="342" y="383"/>
                  </a:cubicBezTo>
                  <a:lnTo>
                    <a:pt x="383" y="341"/>
                  </a:lnTo>
                  <a:cubicBezTo>
                    <a:pt x="425" y="341"/>
                    <a:pt x="466" y="341"/>
                    <a:pt x="466" y="300"/>
                  </a:cubicBezTo>
                  <a:cubicBezTo>
                    <a:pt x="518" y="259"/>
                    <a:pt x="518" y="259"/>
                    <a:pt x="559" y="217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4492100" y="4648075"/>
              <a:ext cx="8825" cy="6750"/>
            </a:xfrm>
            <a:custGeom>
              <a:avLst/>
              <a:gdLst/>
              <a:ahLst/>
              <a:cxnLst/>
              <a:rect l="l" t="t" r="r" b="b"/>
              <a:pathLst>
                <a:path w="353" h="270" extrusionOk="0">
                  <a:moveTo>
                    <a:pt x="94" y="0"/>
                  </a:moveTo>
                  <a:lnTo>
                    <a:pt x="1" y="258"/>
                  </a:lnTo>
                  <a:lnTo>
                    <a:pt x="52" y="258"/>
                  </a:lnTo>
                  <a:cubicBezTo>
                    <a:pt x="74" y="266"/>
                    <a:pt x="96" y="269"/>
                    <a:pt x="118" y="269"/>
                  </a:cubicBezTo>
                  <a:cubicBezTo>
                    <a:pt x="221" y="269"/>
                    <a:pt x="318" y="194"/>
                    <a:pt x="352" y="83"/>
                  </a:cubicBezTo>
                  <a:lnTo>
                    <a:pt x="9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4805625" y="3870575"/>
              <a:ext cx="8575" cy="7525"/>
            </a:xfrm>
            <a:custGeom>
              <a:avLst/>
              <a:gdLst/>
              <a:ahLst/>
              <a:cxnLst/>
              <a:rect l="l" t="t" r="r" b="b"/>
              <a:pathLst>
                <a:path w="343" h="301" extrusionOk="0">
                  <a:moveTo>
                    <a:pt x="177" y="0"/>
                  </a:moveTo>
                  <a:cubicBezTo>
                    <a:pt x="125" y="0"/>
                    <a:pt x="125" y="42"/>
                    <a:pt x="84" y="42"/>
                  </a:cubicBezTo>
                  <a:lnTo>
                    <a:pt x="42" y="83"/>
                  </a:lnTo>
                  <a:cubicBezTo>
                    <a:pt x="1" y="124"/>
                    <a:pt x="1" y="124"/>
                    <a:pt x="1" y="166"/>
                  </a:cubicBezTo>
                  <a:lnTo>
                    <a:pt x="218" y="300"/>
                  </a:lnTo>
                  <a:lnTo>
                    <a:pt x="342" y="42"/>
                  </a:lnTo>
                  <a:cubicBezTo>
                    <a:pt x="301" y="0"/>
                    <a:pt x="218" y="0"/>
                    <a:pt x="17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4741025" y="3844325"/>
              <a:ext cx="13975" cy="8950"/>
            </a:xfrm>
            <a:custGeom>
              <a:avLst/>
              <a:gdLst/>
              <a:ahLst/>
              <a:cxnLst/>
              <a:rect l="l" t="t" r="r" b="b"/>
              <a:pathLst>
                <a:path w="559" h="358" extrusionOk="0">
                  <a:moveTo>
                    <a:pt x="241" y="0"/>
                  </a:moveTo>
                  <a:cubicBezTo>
                    <a:pt x="152" y="0"/>
                    <a:pt x="72" y="39"/>
                    <a:pt x="42" y="99"/>
                  </a:cubicBezTo>
                  <a:cubicBezTo>
                    <a:pt x="0" y="140"/>
                    <a:pt x="0" y="140"/>
                    <a:pt x="0" y="182"/>
                  </a:cubicBezTo>
                  <a:lnTo>
                    <a:pt x="517" y="358"/>
                  </a:lnTo>
                  <a:cubicBezTo>
                    <a:pt x="558" y="233"/>
                    <a:pt x="517" y="58"/>
                    <a:pt x="341" y="16"/>
                  </a:cubicBezTo>
                  <a:cubicBezTo>
                    <a:pt x="308" y="5"/>
                    <a:pt x="274" y="0"/>
                    <a:pt x="24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4830450" y="3809050"/>
              <a:ext cx="8550" cy="10875"/>
            </a:xfrm>
            <a:custGeom>
              <a:avLst/>
              <a:gdLst/>
              <a:ahLst/>
              <a:cxnLst/>
              <a:rect l="l" t="t" r="r" b="b"/>
              <a:pathLst>
                <a:path w="342" h="435" extrusionOk="0">
                  <a:moveTo>
                    <a:pt x="83" y="1"/>
                  </a:moveTo>
                  <a:lnTo>
                    <a:pt x="42" y="42"/>
                  </a:lnTo>
                  <a:cubicBezTo>
                    <a:pt x="0" y="135"/>
                    <a:pt x="0" y="218"/>
                    <a:pt x="42" y="259"/>
                  </a:cubicBezTo>
                  <a:cubicBezTo>
                    <a:pt x="83" y="352"/>
                    <a:pt x="83" y="393"/>
                    <a:pt x="125" y="393"/>
                  </a:cubicBezTo>
                  <a:cubicBezTo>
                    <a:pt x="166" y="393"/>
                    <a:pt x="166" y="435"/>
                    <a:pt x="218" y="435"/>
                  </a:cubicBezTo>
                  <a:lnTo>
                    <a:pt x="342" y="42"/>
                  </a:lnTo>
                  <a:cubicBezTo>
                    <a:pt x="259" y="1"/>
                    <a:pt x="166" y="1"/>
                    <a:pt x="8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4720600" y="3802600"/>
              <a:ext cx="15025" cy="10200"/>
            </a:xfrm>
            <a:custGeom>
              <a:avLst/>
              <a:gdLst/>
              <a:ahLst/>
              <a:cxnLst/>
              <a:rect l="l" t="t" r="r" b="b"/>
              <a:pathLst>
                <a:path w="601" h="408" extrusionOk="0">
                  <a:moveTo>
                    <a:pt x="559" y="0"/>
                  </a:moveTo>
                  <a:cubicBezTo>
                    <a:pt x="383" y="0"/>
                    <a:pt x="218" y="0"/>
                    <a:pt x="42" y="41"/>
                  </a:cubicBezTo>
                  <a:cubicBezTo>
                    <a:pt x="0" y="176"/>
                    <a:pt x="83" y="352"/>
                    <a:pt x="218" y="393"/>
                  </a:cubicBezTo>
                  <a:cubicBezTo>
                    <a:pt x="246" y="403"/>
                    <a:pt x="278" y="408"/>
                    <a:pt x="310" y="408"/>
                  </a:cubicBezTo>
                  <a:cubicBezTo>
                    <a:pt x="416" y="408"/>
                    <a:pt x="527" y="352"/>
                    <a:pt x="559" y="217"/>
                  </a:cubicBezTo>
                  <a:cubicBezTo>
                    <a:pt x="600" y="176"/>
                    <a:pt x="600" y="93"/>
                    <a:pt x="5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4785225" y="3825075"/>
              <a:ext cx="15000" cy="14025"/>
            </a:xfrm>
            <a:custGeom>
              <a:avLst/>
              <a:gdLst/>
              <a:ahLst/>
              <a:cxnLst/>
              <a:rect l="l" t="t" r="r" b="b"/>
              <a:pathLst>
                <a:path w="600" h="561" extrusionOk="0">
                  <a:moveTo>
                    <a:pt x="313" y="0"/>
                  </a:moveTo>
                  <a:cubicBezTo>
                    <a:pt x="201" y="0"/>
                    <a:pt x="76" y="74"/>
                    <a:pt x="42" y="176"/>
                  </a:cubicBezTo>
                  <a:cubicBezTo>
                    <a:pt x="0" y="311"/>
                    <a:pt x="42" y="487"/>
                    <a:pt x="217" y="528"/>
                  </a:cubicBezTo>
                  <a:cubicBezTo>
                    <a:pt x="252" y="551"/>
                    <a:pt x="290" y="561"/>
                    <a:pt x="328" y="561"/>
                  </a:cubicBezTo>
                  <a:cubicBezTo>
                    <a:pt x="428" y="561"/>
                    <a:pt x="529" y="491"/>
                    <a:pt x="558" y="393"/>
                  </a:cubicBezTo>
                  <a:cubicBezTo>
                    <a:pt x="600" y="269"/>
                    <a:pt x="558" y="94"/>
                    <a:pt x="383" y="11"/>
                  </a:cubicBezTo>
                  <a:cubicBezTo>
                    <a:pt x="361" y="4"/>
                    <a:pt x="337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4682850" y="3817850"/>
              <a:ext cx="7525" cy="9575"/>
            </a:xfrm>
            <a:custGeom>
              <a:avLst/>
              <a:gdLst/>
              <a:ahLst/>
              <a:cxnLst/>
              <a:rect l="l" t="t" r="r" b="b"/>
              <a:pathLst>
                <a:path w="301" h="383" extrusionOk="0">
                  <a:moveTo>
                    <a:pt x="125" y="0"/>
                  </a:moveTo>
                  <a:lnTo>
                    <a:pt x="1" y="259"/>
                  </a:lnTo>
                  <a:lnTo>
                    <a:pt x="259" y="383"/>
                  </a:lnTo>
                  <a:cubicBezTo>
                    <a:pt x="259" y="341"/>
                    <a:pt x="301" y="341"/>
                    <a:pt x="301" y="341"/>
                  </a:cubicBezTo>
                  <a:cubicBezTo>
                    <a:pt x="301" y="207"/>
                    <a:pt x="259" y="124"/>
                    <a:pt x="177" y="41"/>
                  </a:cubicBezTo>
                  <a:cubicBezTo>
                    <a:pt x="177" y="41"/>
                    <a:pt x="125" y="41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4751875" y="3998775"/>
              <a:ext cx="9575" cy="7525"/>
            </a:xfrm>
            <a:custGeom>
              <a:avLst/>
              <a:gdLst/>
              <a:ahLst/>
              <a:cxnLst/>
              <a:rect l="l" t="t" r="r" b="b"/>
              <a:pathLst>
                <a:path w="383" h="301" extrusionOk="0">
                  <a:moveTo>
                    <a:pt x="259" y="0"/>
                  </a:moveTo>
                  <a:cubicBezTo>
                    <a:pt x="166" y="0"/>
                    <a:pt x="83" y="42"/>
                    <a:pt x="42" y="124"/>
                  </a:cubicBezTo>
                  <a:cubicBezTo>
                    <a:pt x="42" y="124"/>
                    <a:pt x="42" y="166"/>
                    <a:pt x="0" y="166"/>
                  </a:cubicBezTo>
                  <a:lnTo>
                    <a:pt x="259" y="300"/>
                  </a:lnTo>
                  <a:lnTo>
                    <a:pt x="383" y="42"/>
                  </a:lnTo>
                  <a:cubicBezTo>
                    <a:pt x="342" y="0"/>
                    <a:pt x="30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4688300" y="3972450"/>
              <a:ext cx="12925" cy="10075"/>
            </a:xfrm>
            <a:custGeom>
              <a:avLst/>
              <a:gdLst/>
              <a:ahLst/>
              <a:cxnLst/>
              <a:rect l="l" t="t" r="r" b="b"/>
              <a:pathLst>
                <a:path w="517" h="403" extrusionOk="0">
                  <a:moveTo>
                    <a:pt x="243" y="0"/>
                  </a:moveTo>
                  <a:cubicBezTo>
                    <a:pt x="139" y="0"/>
                    <a:pt x="31" y="60"/>
                    <a:pt x="0" y="185"/>
                  </a:cubicBezTo>
                  <a:lnTo>
                    <a:pt x="517" y="402"/>
                  </a:lnTo>
                  <a:lnTo>
                    <a:pt x="517" y="278"/>
                  </a:lnTo>
                  <a:cubicBezTo>
                    <a:pt x="517" y="185"/>
                    <a:pt x="476" y="61"/>
                    <a:pt x="341" y="20"/>
                  </a:cubicBezTo>
                  <a:cubicBezTo>
                    <a:pt x="311" y="7"/>
                    <a:pt x="27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4777725" y="3935200"/>
              <a:ext cx="9575" cy="12925"/>
            </a:xfrm>
            <a:custGeom>
              <a:avLst/>
              <a:gdLst/>
              <a:ahLst/>
              <a:cxnLst/>
              <a:rect l="l" t="t" r="r" b="b"/>
              <a:pathLst>
                <a:path w="383" h="517" extrusionOk="0">
                  <a:moveTo>
                    <a:pt x="300" y="0"/>
                  </a:moveTo>
                  <a:cubicBezTo>
                    <a:pt x="166" y="0"/>
                    <a:pt x="83" y="41"/>
                    <a:pt x="42" y="165"/>
                  </a:cubicBezTo>
                  <a:cubicBezTo>
                    <a:pt x="0" y="258"/>
                    <a:pt x="0" y="341"/>
                    <a:pt x="83" y="424"/>
                  </a:cubicBezTo>
                  <a:cubicBezTo>
                    <a:pt x="83" y="476"/>
                    <a:pt x="124" y="517"/>
                    <a:pt x="166" y="517"/>
                  </a:cubicBezTo>
                  <a:lnTo>
                    <a:pt x="38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4713100" y="3908400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292" y="0"/>
                  </a:moveTo>
                  <a:cubicBezTo>
                    <a:pt x="187" y="0"/>
                    <a:pt x="101" y="73"/>
                    <a:pt x="42" y="162"/>
                  </a:cubicBezTo>
                  <a:cubicBezTo>
                    <a:pt x="1" y="297"/>
                    <a:pt x="83" y="462"/>
                    <a:pt x="207" y="555"/>
                  </a:cubicBezTo>
                  <a:cubicBezTo>
                    <a:pt x="231" y="562"/>
                    <a:pt x="256" y="566"/>
                    <a:pt x="281" y="566"/>
                  </a:cubicBezTo>
                  <a:cubicBezTo>
                    <a:pt x="399" y="566"/>
                    <a:pt x="525" y="490"/>
                    <a:pt x="559" y="379"/>
                  </a:cubicBezTo>
                  <a:cubicBezTo>
                    <a:pt x="642" y="255"/>
                    <a:pt x="559" y="79"/>
                    <a:pt x="424" y="38"/>
                  </a:cubicBezTo>
                  <a:cubicBezTo>
                    <a:pt x="378" y="12"/>
                    <a:pt x="333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4667875" y="3927200"/>
              <a:ext cx="16050" cy="13825"/>
            </a:xfrm>
            <a:custGeom>
              <a:avLst/>
              <a:gdLst/>
              <a:ahLst/>
              <a:cxnLst/>
              <a:rect l="l" t="t" r="r" b="b"/>
              <a:pathLst>
                <a:path w="642" h="553" extrusionOk="0">
                  <a:moveTo>
                    <a:pt x="308" y="1"/>
                  </a:moveTo>
                  <a:cubicBezTo>
                    <a:pt x="195" y="1"/>
                    <a:pt x="104" y="61"/>
                    <a:pt x="42" y="186"/>
                  </a:cubicBezTo>
                  <a:cubicBezTo>
                    <a:pt x="0" y="320"/>
                    <a:pt x="83" y="485"/>
                    <a:pt x="207" y="537"/>
                  </a:cubicBezTo>
                  <a:cubicBezTo>
                    <a:pt x="240" y="547"/>
                    <a:pt x="276" y="552"/>
                    <a:pt x="311" y="552"/>
                  </a:cubicBezTo>
                  <a:cubicBezTo>
                    <a:pt x="420" y="552"/>
                    <a:pt x="527" y="504"/>
                    <a:pt x="559" y="403"/>
                  </a:cubicBezTo>
                  <a:cubicBezTo>
                    <a:pt x="641" y="227"/>
                    <a:pt x="559" y="103"/>
                    <a:pt x="424" y="20"/>
                  </a:cubicBezTo>
                  <a:cubicBezTo>
                    <a:pt x="383" y="7"/>
                    <a:pt x="344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4732475" y="3953625"/>
              <a:ext cx="15025" cy="14175"/>
            </a:xfrm>
            <a:custGeom>
              <a:avLst/>
              <a:gdLst/>
              <a:ahLst/>
              <a:cxnLst/>
              <a:rect l="l" t="t" r="r" b="b"/>
              <a:pathLst>
                <a:path w="601" h="567" extrusionOk="0">
                  <a:moveTo>
                    <a:pt x="270" y="1"/>
                  </a:moveTo>
                  <a:cubicBezTo>
                    <a:pt x="171" y="1"/>
                    <a:pt x="72" y="74"/>
                    <a:pt x="42" y="163"/>
                  </a:cubicBezTo>
                  <a:cubicBezTo>
                    <a:pt x="1" y="297"/>
                    <a:pt x="42" y="462"/>
                    <a:pt x="166" y="555"/>
                  </a:cubicBezTo>
                  <a:cubicBezTo>
                    <a:pt x="197" y="563"/>
                    <a:pt x="227" y="566"/>
                    <a:pt x="254" y="566"/>
                  </a:cubicBezTo>
                  <a:cubicBezTo>
                    <a:pt x="385" y="566"/>
                    <a:pt x="483" y="490"/>
                    <a:pt x="559" y="380"/>
                  </a:cubicBezTo>
                  <a:cubicBezTo>
                    <a:pt x="601" y="256"/>
                    <a:pt x="559" y="80"/>
                    <a:pt x="384" y="38"/>
                  </a:cubicBezTo>
                  <a:cubicBezTo>
                    <a:pt x="348" y="12"/>
                    <a:pt x="309" y="1"/>
                    <a:pt x="27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4693725" y="3863150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10" y="1"/>
                  </a:moveTo>
                  <a:cubicBezTo>
                    <a:pt x="211" y="1"/>
                    <a:pt x="112" y="74"/>
                    <a:pt x="83" y="163"/>
                  </a:cubicBezTo>
                  <a:cubicBezTo>
                    <a:pt x="0" y="297"/>
                    <a:pt x="83" y="463"/>
                    <a:pt x="207" y="514"/>
                  </a:cubicBezTo>
                  <a:cubicBezTo>
                    <a:pt x="255" y="537"/>
                    <a:pt x="301" y="547"/>
                    <a:pt x="343" y="547"/>
                  </a:cubicBezTo>
                  <a:cubicBezTo>
                    <a:pt x="453" y="547"/>
                    <a:pt x="540" y="477"/>
                    <a:pt x="600" y="380"/>
                  </a:cubicBezTo>
                  <a:cubicBezTo>
                    <a:pt x="641" y="256"/>
                    <a:pt x="600" y="80"/>
                    <a:pt x="424" y="39"/>
                  </a:cubicBezTo>
                  <a:cubicBezTo>
                    <a:pt x="389" y="12"/>
                    <a:pt x="350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4758325" y="3889575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30" y="1"/>
                  </a:moveTo>
                  <a:cubicBezTo>
                    <a:pt x="223" y="1"/>
                    <a:pt x="105" y="55"/>
                    <a:pt x="42" y="181"/>
                  </a:cubicBezTo>
                  <a:cubicBezTo>
                    <a:pt x="1" y="316"/>
                    <a:pt x="84" y="491"/>
                    <a:pt x="208" y="533"/>
                  </a:cubicBezTo>
                  <a:cubicBezTo>
                    <a:pt x="241" y="543"/>
                    <a:pt x="276" y="548"/>
                    <a:pt x="312" y="548"/>
                  </a:cubicBezTo>
                  <a:cubicBezTo>
                    <a:pt x="420" y="548"/>
                    <a:pt x="528" y="500"/>
                    <a:pt x="559" y="398"/>
                  </a:cubicBezTo>
                  <a:cubicBezTo>
                    <a:pt x="642" y="233"/>
                    <a:pt x="559" y="57"/>
                    <a:pt x="425" y="16"/>
                  </a:cubicBezTo>
                  <a:cubicBezTo>
                    <a:pt x="396" y="6"/>
                    <a:pt x="363" y="1"/>
                    <a:pt x="33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4630125" y="394707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125" y="1"/>
                  </a:moveTo>
                  <a:lnTo>
                    <a:pt x="1" y="259"/>
                  </a:lnTo>
                  <a:lnTo>
                    <a:pt x="259" y="342"/>
                  </a:lnTo>
                  <a:cubicBezTo>
                    <a:pt x="259" y="342"/>
                    <a:pt x="259" y="300"/>
                    <a:pt x="301" y="300"/>
                  </a:cubicBezTo>
                  <a:cubicBezTo>
                    <a:pt x="301" y="166"/>
                    <a:pt x="259" y="42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4653650" y="3882450"/>
              <a:ext cx="10875" cy="13325"/>
            </a:xfrm>
            <a:custGeom>
              <a:avLst/>
              <a:gdLst/>
              <a:ahLst/>
              <a:cxnLst/>
              <a:rect l="l" t="t" r="r" b="b"/>
              <a:pathLst>
                <a:path w="435" h="533" extrusionOk="0">
                  <a:moveTo>
                    <a:pt x="218" y="1"/>
                  </a:moveTo>
                  <a:lnTo>
                    <a:pt x="1" y="518"/>
                  </a:lnTo>
                  <a:cubicBezTo>
                    <a:pt x="42" y="527"/>
                    <a:pt x="80" y="533"/>
                    <a:pt x="117" y="533"/>
                  </a:cubicBezTo>
                  <a:cubicBezTo>
                    <a:pt x="236" y="533"/>
                    <a:pt x="330" y="477"/>
                    <a:pt x="393" y="342"/>
                  </a:cubicBezTo>
                  <a:cubicBezTo>
                    <a:pt x="435" y="259"/>
                    <a:pt x="393" y="84"/>
                    <a:pt x="259" y="42"/>
                  </a:cubicBezTo>
                  <a:cubicBezTo>
                    <a:pt x="259" y="1"/>
                    <a:pt x="259" y="1"/>
                    <a:pt x="2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4804600" y="3874700"/>
              <a:ext cx="6500" cy="8825"/>
            </a:xfrm>
            <a:custGeom>
              <a:avLst/>
              <a:gdLst/>
              <a:ahLst/>
              <a:cxnLst/>
              <a:rect l="l" t="t" r="r" b="b"/>
              <a:pathLst>
                <a:path w="260" h="353" extrusionOk="0">
                  <a:moveTo>
                    <a:pt x="42" y="1"/>
                  </a:moveTo>
                  <a:cubicBezTo>
                    <a:pt x="1" y="1"/>
                    <a:pt x="1" y="52"/>
                    <a:pt x="1" y="52"/>
                  </a:cubicBezTo>
                  <a:lnTo>
                    <a:pt x="1" y="135"/>
                  </a:lnTo>
                  <a:cubicBezTo>
                    <a:pt x="1" y="135"/>
                    <a:pt x="1" y="176"/>
                    <a:pt x="42" y="218"/>
                  </a:cubicBezTo>
                  <a:cubicBezTo>
                    <a:pt x="42" y="311"/>
                    <a:pt x="83" y="352"/>
                    <a:pt x="166" y="352"/>
                  </a:cubicBezTo>
                  <a:lnTo>
                    <a:pt x="259" y="135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4739975" y="3848850"/>
              <a:ext cx="14000" cy="9275"/>
            </a:xfrm>
            <a:custGeom>
              <a:avLst/>
              <a:gdLst/>
              <a:ahLst/>
              <a:cxnLst/>
              <a:rect l="l" t="t" r="r" b="b"/>
              <a:pathLst>
                <a:path w="560" h="371" extrusionOk="0">
                  <a:moveTo>
                    <a:pt x="42" y="1"/>
                  </a:moveTo>
                  <a:cubicBezTo>
                    <a:pt x="1" y="52"/>
                    <a:pt x="1" y="94"/>
                    <a:pt x="42" y="135"/>
                  </a:cubicBezTo>
                  <a:cubicBezTo>
                    <a:pt x="42" y="218"/>
                    <a:pt x="84" y="311"/>
                    <a:pt x="166" y="352"/>
                  </a:cubicBezTo>
                  <a:cubicBezTo>
                    <a:pt x="228" y="352"/>
                    <a:pt x="267" y="371"/>
                    <a:pt x="299" y="371"/>
                  </a:cubicBezTo>
                  <a:cubicBezTo>
                    <a:pt x="314" y="371"/>
                    <a:pt x="328" y="366"/>
                    <a:pt x="342" y="352"/>
                  </a:cubicBezTo>
                  <a:lnTo>
                    <a:pt x="383" y="352"/>
                  </a:lnTo>
                  <a:cubicBezTo>
                    <a:pt x="425" y="352"/>
                    <a:pt x="476" y="311"/>
                    <a:pt x="476" y="311"/>
                  </a:cubicBezTo>
                  <a:cubicBezTo>
                    <a:pt x="518" y="259"/>
                    <a:pt x="559" y="218"/>
                    <a:pt x="559" y="177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4680800" y="382430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83" y="1"/>
                  </a:moveTo>
                  <a:lnTo>
                    <a:pt x="0" y="259"/>
                  </a:lnTo>
                  <a:cubicBezTo>
                    <a:pt x="0" y="300"/>
                    <a:pt x="42" y="300"/>
                    <a:pt x="42" y="300"/>
                  </a:cubicBezTo>
                  <a:cubicBezTo>
                    <a:pt x="166" y="300"/>
                    <a:pt x="300" y="259"/>
                    <a:pt x="341" y="125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4698875" y="4127050"/>
              <a:ext cx="9850" cy="7450"/>
            </a:xfrm>
            <a:custGeom>
              <a:avLst/>
              <a:gdLst/>
              <a:ahLst/>
              <a:cxnLst/>
              <a:rect l="l" t="t" r="r" b="b"/>
              <a:pathLst>
                <a:path w="394" h="298" extrusionOk="0">
                  <a:moveTo>
                    <a:pt x="306" y="0"/>
                  </a:moveTo>
                  <a:cubicBezTo>
                    <a:pt x="272" y="0"/>
                    <a:pt x="239" y="13"/>
                    <a:pt x="218" y="39"/>
                  </a:cubicBezTo>
                  <a:cubicBezTo>
                    <a:pt x="135" y="39"/>
                    <a:pt x="94" y="80"/>
                    <a:pt x="53" y="122"/>
                  </a:cubicBezTo>
                  <a:cubicBezTo>
                    <a:pt x="53" y="163"/>
                    <a:pt x="53" y="163"/>
                    <a:pt x="1" y="163"/>
                  </a:cubicBezTo>
                  <a:lnTo>
                    <a:pt x="259" y="297"/>
                  </a:lnTo>
                  <a:lnTo>
                    <a:pt x="394" y="39"/>
                  </a:lnTo>
                  <a:cubicBezTo>
                    <a:pt x="373" y="13"/>
                    <a:pt x="340" y="0"/>
                    <a:pt x="30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4635550" y="4100625"/>
              <a:ext cx="14000" cy="10100"/>
            </a:xfrm>
            <a:custGeom>
              <a:avLst/>
              <a:gdLst/>
              <a:ahLst/>
              <a:cxnLst/>
              <a:rect l="l" t="t" r="r" b="b"/>
              <a:pathLst>
                <a:path w="560" h="404" extrusionOk="0">
                  <a:moveTo>
                    <a:pt x="274" y="0"/>
                  </a:moveTo>
                  <a:cubicBezTo>
                    <a:pt x="157" y="0"/>
                    <a:pt x="35" y="82"/>
                    <a:pt x="1" y="186"/>
                  </a:cubicBezTo>
                  <a:lnTo>
                    <a:pt x="518" y="403"/>
                  </a:lnTo>
                  <a:cubicBezTo>
                    <a:pt x="559" y="269"/>
                    <a:pt x="466" y="103"/>
                    <a:pt x="342" y="10"/>
                  </a:cubicBezTo>
                  <a:cubicBezTo>
                    <a:pt x="320" y="4"/>
                    <a:pt x="297" y="0"/>
                    <a:pt x="27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4724725" y="4062875"/>
              <a:ext cx="9850" cy="13475"/>
            </a:xfrm>
            <a:custGeom>
              <a:avLst/>
              <a:gdLst/>
              <a:ahLst/>
              <a:cxnLst/>
              <a:rect l="l" t="t" r="r" b="b"/>
              <a:pathLst>
                <a:path w="394" h="539" extrusionOk="0">
                  <a:moveTo>
                    <a:pt x="315" y="0"/>
                  </a:moveTo>
                  <a:cubicBezTo>
                    <a:pt x="241" y="0"/>
                    <a:pt x="154" y="44"/>
                    <a:pt x="94" y="104"/>
                  </a:cubicBezTo>
                  <a:cubicBezTo>
                    <a:pt x="94" y="104"/>
                    <a:pt x="53" y="145"/>
                    <a:pt x="53" y="187"/>
                  </a:cubicBezTo>
                  <a:cubicBezTo>
                    <a:pt x="1" y="228"/>
                    <a:pt x="1" y="280"/>
                    <a:pt x="53" y="362"/>
                  </a:cubicBezTo>
                  <a:lnTo>
                    <a:pt x="53" y="404"/>
                  </a:lnTo>
                  <a:cubicBezTo>
                    <a:pt x="53" y="445"/>
                    <a:pt x="94" y="486"/>
                    <a:pt x="135" y="538"/>
                  </a:cubicBezTo>
                  <a:lnTo>
                    <a:pt x="177" y="538"/>
                  </a:lnTo>
                  <a:lnTo>
                    <a:pt x="394" y="21"/>
                  </a:lnTo>
                  <a:cubicBezTo>
                    <a:pt x="371" y="7"/>
                    <a:pt x="344" y="0"/>
                    <a:pt x="31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4660125" y="4036600"/>
              <a:ext cx="16300" cy="14250"/>
            </a:xfrm>
            <a:custGeom>
              <a:avLst/>
              <a:gdLst/>
              <a:ahLst/>
              <a:cxnLst/>
              <a:rect l="l" t="t" r="r" b="b"/>
              <a:pathLst>
                <a:path w="652" h="570" extrusionOk="0">
                  <a:moveTo>
                    <a:pt x="297" y="0"/>
                  </a:moveTo>
                  <a:cubicBezTo>
                    <a:pt x="192" y="0"/>
                    <a:pt x="111" y="73"/>
                    <a:pt x="52" y="162"/>
                  </a:cubicBezTo>
                  <a:cubicBezTo>
                    <a:pt x="0" y="338"/>
                    <a:pt x="52" y="462"/>
                    <a:pt x="217" y="555"/>
                  </a:cubicBezTo>
                  <a:cubicBezTo>
                    <a:pt x="249" y="565"/>
                    <a:pt x="282" y="570"/>
                    <a:pt x="314" y="570"/>
                  </a:cubicBezTo>
                  <a:cubicBezTo>
                    <a:pt x="423" y="570"/>
                    <a:pt x="529" y="514"/>
                    <a:pt x="569" y="379"/>
                  </a:cubicBezTo>
                  <a:cubicBezTo>
                    <a:pt x="651" y="245"/>
                    <a:pt x="569" y="80"/>
                    <a:pt x="434" y="38"/>
                  </a:cubicBezTo>
                  <a:cubicBezTo>
                    <a:pt x="384" y="12"/>
                    <a:pt x="339" y="0"/>
                    <a:pt x="29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4614875" y="4055400"/>
              <a:ext cx="15275" cy="14125"/>
            </a:xfrm>
            <a:custGeom>
              <a:avLst/>
              <a:gdLst/>
              <a:ahLst/>
              <a:cxnLst/>
              <a:rect l="l" t="t" r="r" b="b"/>
              <a:pathLst>
                <a:path w="611" h="565" extrusionOk="0">
                  <a:moveTo>
                    <a:pt x="353" y="0"/>
                  </a:moveTo>
                  <a:cubicBezTo>
                    <a:pt x="220" y="0"/>
                    <a:pt x="122" y="82"/>
                    <a:pt x="52" y="186"/>
                  </a:cubicBezTo>
                  <a:cubicBezTo>
                    <a:pt x="1" y="320"/>
                    <a:pt x="52" y="486"/>
                    <a:pt x="218" y="527"/>
                  </a:cubicBezTo>
                  <a:cubicBezTo>
                    <a:pt x="256" y="553"/>
                    <a:pt x="297" y="565"/>
                    <a:pt x="336" y="565"/>
                  </a:cubicBezTo>
                  <a:cubicBezTo>
                    <a:pt x="437" y="565"/>
                    <a:pt x="532" y="492"/>
                    <a:pt x="569" y="403"/>
                  </a:cubicBezTo>
                  <a:cubicBezTo>
                    <a:pt x="611" y="227"/>
                    <a:pt x="569" y="103"/>
                    <a:pt x="435" y="10"/>
                  </a:cubicBezTo>
                  <a:cubicBezTo>
                    <a:pt x="406" y="3"/>
                    <a:pt x="379" y="0"/>
                    <a:pt x="35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4678475" y="4082275"/>
              <a:ext cx="16300" cy="13825"/>
            </a:xfrm>
            <a:custGeom>
              <a:avLst/>
              <a:gdLst/>
              <a:ahLst/>
              <a:cxnLst/>
              <a:rect l="l" t="t" r="r" b="b"/>
              <a:pathLst>
                <a:path w="652" h="553" extrusionOk="0">
                  <a:moveTo>
                    <a:pt x="326" y="1"/>
                  </a:moveTo>
                  <a:cubicBezTo>
                    <a:pt x="222" y="1"/>
                    <a:pt x="124" y="53"/>
                    <a:pt x="93" y="145"/>
                  </a:cubicBezTo>
                  <a:cubicBezTo>
                    <a:pt x="0" y="320"/>
                    <a:pt x="93" y="444"/>
                    <a:pt x="217" y="538"/>
                  </a:cubicBezTo>
                  <a:cubicBezTo>
                    <a:pt x="258" y="547"/>
                    <a:pt x="296" y="552"/>
                    <a:pt x="332" y="552"/>
                  </a:cubicBezTo>
                  <a:cubicBezTo>
                    <a:pt x="449" y="552"/>
                    <a:pt x="539" y="497"/>
                    <a:pt x="610" y="362"/>
                  </a:cubicBezTo>
                  <a:cubicBezTo>
                    <a:pt x="651" y="227"/>
                    <a:pt x="610" y="62"/>
                    <a:pt x="434" y="21"/>
                  </a:cubicBezTo>
                  <a:cubicBezTo>
                    <a:pt x="399" y="7"/>
                    <a:pt x="362" y="1"/>
                    <a:pt x="32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4640725" y="3991375"/>
              <a:ext cx="16300" cy="14125"/>
            </a:xfrm>
            <a:custGeom>
              <a:avLst/>
              <a:gdLst/>
              <a:ahLst/>
              <a:cxnLst/>
              <a:rect l="l" t="t" r="r" b="b"/>
              <a:pathLst>
                <a:path w="652" h="565" extrusionOk="0">
                  <a:moveTo>
                    <a:pt x="321" y="0"/>
                  </a:moveTo>
                  <a:cubicBezTo>
                    <a:pt x="222" y="0"/>
                    <a:pt x="123" y="73"/>
                    <a:pt x="94" y="162"/>
                  </a:cubicBezTo>
                  <a:cubicBezTo>
                    <a:pt x="1" y="338"/>
                    <a:pt x="94" y="462"/>
                    <a:pt x="218" y="555"/>
                  </a:cubicBezTo>
                  <a:cubicBezTo>
                    <a:pt x="247" y="562"/>
                    <a:pt x="274" y="565"/>
                    <a:pt x="300" y="565"/>
                  </a:cubicBezTo>
                  <a:cubicBezTo>
                    <a:pt x="433" y="565"/>
                    <a:pt x="533" y="483"/>
                    <a:pt x="611" y="379"/>
                  </a:cubicBezTo>
                  <a:cubicBezTo>
                    <a:pt x="652" y="245"/>
                    <a:pt x="569" y="79"/>
                    <a:pt x="435" y="38"/>
                  </a:cubicBezTo>
                  <a:cubicBezTo>
                    <a:pt x="400" y="12"/>
                    <a:pt x="360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4705350" y="4017800"/>
              <a:ext cx="16300" cy="14125"/>
            </a:xfrm>
            <a:custGeom>
              <a:avLst/>
              <a:gdLst/>
              <a:ahLst/>
              <a:cxnLst/>
              <a:rect l="l" t="t" r="r" b="b"/>
              <a:pathLst>
                <a:path w="652" h="565" extrusionOk="0">
                  <a:moveTo>
                    <a:pt x="338" y="0"/>
                  </a:moveTo>
                  <a:cubicBezTo>
                    <a:pt x="212" y="0"/>
                    <a:pt x="119" y="80"/>
                    <a:pt x="52" y="180"/>
                  </a:cubicBezTo>
                  <a:cubicBezTo>
                    <a:pt x="0" y="315"/>
                    <a:pt x="93" y="480"/>
                    <a:pt x="218" y="532"/>
                  </a:cubicBezTo>
                  <a:cubicBezTo>
                    <a:pt x="255" y="555"/>
                    <a:pt x="294" y="565"/>
                    <a:pt x="333" y="565"/>
                  </a:cubicBezTo>
                  <a:cubicBezTo>
                    <a:pt x="435" y="565"/>
                    <a:pt x="532" y="495"/>
                    <a:pt x="569" y="397"/>
                  </a:cubicBezTo>
                  <a:cubicBezTo>
                    <a:pt x="652" y="222"/>
                    <a:pt x="569" y="98"/>
                    <a:pt x="435" y="15"/>
                  </a:cubicBezTo>
                  <a:cubicBezTo>
                    <a:pt x="401" y="5"/>
                    <a:pt x="369" y="0"/>
                    <a:pt x="33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4577400" y="4075025"/>
              <a:ext cx="7525" cy="8800"/>
            </a:xfrm>
            <a:custGeom>
              <a:avLst/>
              <a:gdLst/>
              <a:ahLst/>
              <a:cxnLst/>
              <a:rect l="l" t="t" r="r" b="b"/>
              <a:pathLst>
                <a:path w="301" h="352" extrusionOk="0">
                  <a:moveTo>
                    <a:pt x="125" y="0"/>
                  </a:moveTo>
                  <a:lnTo>
                    <a:pt x="1" y="259"/>
                  </a:lnTo>
                  <a:lnTo>
                    <a:pt x="259" y="352"/>
                  </a:lnTo>
                  <a:lnTo>
                    <a:pt x="259" y="311"/>
                  </a:lnTo>
                  <a:cubicBezTo>
                    <a:pt x="300" y="176"/>
                    <a:pt x="207" y="52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4600925" y="4010400"/>
              <a:ext cx="10875" cy="13925"/>
            </a:xfrm>
            <a:custGeom>
              <a:avLst/>
              <a:gdLst/>
              <a:ahLst/>
              <a:cxnLst/>
              <a:rect l="l" t="t" r="r" b="b"/>
              <a:pathLst>
                <a:path w="435" h="557" extrusionOk="0">
                  <a:moveTo>
                    <a:pt x="218" y="1"/>
                  </a:moveTo>
                  <a:lnTo>
                    <a:pt x="0" y="518"/>
                  </a:lnTo>
                  <a:cubicBezTo>
                    <a:pt x="47" y="543"/>
                    <a:pt x="91" y="556"/>
                    <a:pt x="128" y="556"/>
                  </a:cubicBezTo>
                  <a:cubicBezTo>
                    <a:pt x="166" y="556"/>
                    <a:pt x="197" y="543"/>
                    <a:pt x="218" y="518"/>
                  </a:cubicBezTo>
                  <a:lnTo>
                    <a:pt x="259" y="518"/>
                  </a:lnTo>
                  <a:cubicBezTo>
                    <a:pt x="300" y="476"/>
                    <a:pt x="352" y="435"/>
                    <a:pt x="393" y="394"/>
                  </a:cubicBezTo>
                  <a:cubicBezTo>
                    <a:pt x="435" y="218"/>
                    <a:pt x="352" y="94"/>
                    <a:pt x="2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4751875" y="4002900"/>
              <a:ext cx="6475" cy="9850"/>
            </a:xfrm>
            <a:custGeom>
              <a:avLst/>
              <a:gdLst/>
              <a:ahLst/>
              <a:cxnLst/>
              <a:rect l="l" t="t" r="r" b="b"/>
              <a:pathLst>
                <a:path w="259" h="394" extrusionOk="0">
                  <a:moveTo>
                    <a:pt x="0" y="1"/>
                  </a:moveTo>
                  <a:lnTo>
                    <a:pt x="0" y="177"/>
                  </a:lnTo>
                  <a:cubicBezTo>
                    <a:pt x="0" y="259"/>
                    <a:pt x="42" y="301"/>
                    <a:pt x="124" y="352"/>
                  </a:cubicBezTo>
                  <a:lnTo>
                    <a:pt x="166" y="394"/>
                  </a:lnTo>
                  <a:lnTo>
                    <a:pt x="259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4687250" y="3977050"/>
              <a:ext cx="13975" cy="9650"/>
            </a:xfrm>
            <a:custGeom>
              <a:avLst/>
              <a:gdLst/>
              <a:ahLst/>
              <a:cxnLst/>
              <a:rect l="l" t="t" r="r" b="b"/>
              <a:pathLst>
                <a:path w="559" h="386" extrusionOk="0">
                  <a:moveTo>
                    <a:pt x="42" y="1"/>
                  </a:moveTo>
                  <a:lnTo>
                    <a:pt x="42" y="1"/>
                  </a:lnTo>
                  <a:cubicBezTo>
                    <a:pt x="1" y="135"/>
                    <a:pt x="42" y="259"/>
                    <a:pt x="125" y="352"/>
                  </a:cubicBezTo>
                  <a:lnTo>
                    <a:pt x="166" y="352"/>
                  </a:lnTo>
                  <a:cubicBezTo>
                    <a:pt x="215" y="375"/>
                    <a:pt x="259" y="386"/>
                    <a:pt x="300" y="386"/>
                  </a:cubicBezTo>
                  <a:cubicBezTo>
                    <a:pt x="408" y="386"/>
                    <a:pt x="492" y="315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4627800" y="3953550"/>
              <a:ext cx="8825" cy="6725"/>
            </a:xfrm>
            <a:custGeom>
              <a:avLst/>
              <a:gdLst/>
              <a:ahLst/>
              <a:cxnLst/>
              <a:rect l="l" t="t" r="r" b="b"/>
              <a:pathLst>
                <a:path w="353" h="269" extrusionOk="0">
                  <a:moveTo>
                    <a:pt x="94" y="0"/>
                  </a:moveTo>
                  <a:lnTo>
                    <a:pt x="1" y="259"/>
                  </a:lnTo>
                  <a:lnTo>
                    <a:pt x="52" y="259"/>
                  </a:lnTo>
                  <a:cubicBezTo>
                    <a:pt x="73" y="265"/>
                    <a:pt x="93" y="269"/>
                    <a:pt x="114" y="269"/>
                  </a:cubicBezTo>
                  <a:cubicBezTo>
                    <a:pt x="218" y="269"/>
                    <a:pt x="318" y="186"/>
                    <a:pt x="352" y="83"/>
                  </a:cubicBezTo>
                  <a:lnTo>
                    <a:pt x="9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4646150" y="4255950"/>
              <a:ext cx="9850" cy="6500"/>
            </a:xfrm>
            <a:custGeom>
              <a:avLst/>
              <a:gdLst/>
              <a:ahLst/>
              <a:cxnLst/>
              <a:rect l="l" t="t" r="r" b="b"/>
              <a:pathLst>
                <a:path w="394" h="260" extrusionOk="0">
                  <a:moveTo>
                    <a:pt x="218" y="1"/>
                  </a:moveTo>
                  <a:cubicBezTo>
                    <a:pt x="177" y="1"/>
                    <a:pt x="135" y="52"/>
                    <a:pt x="94" y="94"/>
                  </a:cubicBezTo>
                  <a:lnTo>
                    <a:pt x="42" y="135"/>
                  </a:lnTo>
                  <a:cubicBezTo>
                    <a:pt x="42" y="135"/>
                    <a:pt x="1" y="135"/>
                    <a:pt x="1" y="176"/>
                  </a:cubicBezTo>
                  <a:lnTo>
                    <a:pt x="259" y="259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4582575" y="4229275"/>
              <a:ext cx="14225" cy="9650"/>
            </a:xfrm>
            <a:custGeom>
              <a:avLst/>
              <a:gdLst/>
              <a:ahLst/>
              <a:cxnLst/>
              <a:rect l="l" t="t" r="r" b="b"/>
              <a:pathLst>
                <a:path w="569" h="386" extrusionOk="0">
                  <a:moveTo>
                    <a:pt x="236" y="1"/>
                  </a:moveTo>
                  <a:cubicBezTo>
                    <a:pt x="135" y="1"/>
                    <a:pt x="38" y="71"/>
                    <a:pt x="0" y="168"/>
                  </a:cubicBezTo>
                  <a:lnTo>
                    <a:pt x="517" y="385"/>
                  </a:lnTo>
                  <a:cubicBezTo>
                    <a:pt x="569" y="251"/>
                    <a:pt x="476" y="86"/>
                    <a:pt x="352" y="34"/>
                  </a:cubicBezTo>
                  <a:cubicBezTo>
                    <a:pt x="315" y="11"/>
                    <a:pt x="275" y="1"/>
                    <a:pt x="23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4672000" y="4191750"/>
              <a:ext cx="9850" cy="13825"/>
            </a:xfrm>
            <a:custGeom>
              <a:avLst/>
              <a:gdLst/>
              <a:ahLst/>
              <a:cxnLst/>
              <a:rect l="l" t="t" r="r" b="b"/>
              <a:pathLst>
                <a:path w="394" h="553" extrusionOk="0">
                  <a:moveTo>
                    <a:pt x="263" y="1"/>
                  </a:moveTo>
                  <a:cubicBezTo>
                    <a:pt x="202" y="1"/>
                    <a:pt x="141" y="24"/>
                    <a:pt x="94" y="77"/>
                  </a:cubicBezTo>
                  <a:cubicBezTo>
                    <a:pt x="94" y="118"/>
                    <a:pt x="42" y="118"/>
                    <a:pt x="42" y="160"/>
                  </a:cubicBezTo>
                  <a:cubicBezTo>
                    <a:pt x="1" y="201"/>
                    <a:pt x="1" y="294"/>
                    <a:pt x="1" y="336"/>
                  </a:cubicBezTo>
                  <a:cubicBezTo>
                    <a:pt x="42" y="336"/>
                    <a:pt x="42" y="377"/>
                    <a:pt x="42" y="377"/>
                  </a:cubicBezTo>
                  <a:cubicBezTo>
                    <a:pt x="42" y="418"/>
                    <a:pt x="94" y="460"/>
                    <a:pt x="135" y="501"/>
                  </a:cubicBezTo>
                  <a:cubicBezTo>
                    <a:pt x="176" y="501"/>
                    <a:pt x="176" y="501"/>
                    <a:pt x="176" y="553"/>
                  </a:cubicBezTo>
                  <a:lnTo>
                    <a:pt x="394" y="36"/>
                  </a:lnTo>
                  <a:cubicBezTo>
                    <a:pt x="354" y="14"/>
                    <a:pt x="30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4607375" y="4165125"/>
              <a:ext cx="15275" cy="13800"/>
            </a:xfrm>
            <a:custGeom>
              <a:avLst/>
              <a:gdLst/>
              <a:ahLst/>
              <a:cxnLst/>
              <a:rect l="l" t="t" r="r" b="b"/>
              <a:pathLst>
                <a:path w="611" h="552" extrusionOk="0">
                  <a:moveTo>
                    <a:pt x="320" y="0"/>
                  </a:moveTo>
                  <a:cubicBezTo>
                    <a:pt x="203" y="0"/>
                    <a:pt x="114" y="56"/>
                    <a:pt x="42" y="191"/>
                  </a:cubicBezTo>
                  <a:cubicBezTo>
                    <a:pt x="1" y="325"/>
                    <a:pt x="42" y="491"/>
                    <a:pt x="218" y="532"/>
                  </a:cubicBezTo>
                  <a:cubicBezTo>
                    <a:pt x="251" y="545"/>
                    <a:pt x="286" y="551"/>
                    <a:pt x="321" y="551"/>
                  </a:cubicBezTo>
                  <a:cubicBezTo>
                    <a:pt x="427" y="551"/>
                    <a:pt x="528" y="491"/>
                    <a:pt x="559" y="367"/>
                  </a:cubicBezTo>
                  <a:cubicBezTo>
                    <a:pt x="611" y="232"/>
                    <a:pt x="559" y="67"/>
                    <a:pt x="435" y="15"/>
                  </a:cubicBezTo>
                  <a:cubicBezTo>
                    <a:pt x="394" y="5"/>
                    <a:pt x="356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4562150" y="4184050"/>
              <a:ext cx="15275" cy="14150"/>
            </a:xfrm>
            <a:custGeom>
              <a:avLst/>
              <a:gdLst/>
              <a:ahLst/>
              <a:cxnLst/>
              <a:rect l="l" t="t" r="r" b="b"/>
              <a:pathLst>
                <a:path w="611" h="566" extrusionOk="0">
                  <a:moveTo>
                    <a:pt x="294" y="0"/>
                  </a:moveTo>
                  <a:cubicBezTo>
                    <a:pt x="176" y="0"/>
                    <a:pt x="79" y="71"/>
                    <a:pt x="42" y="168"/>
                  </a:cubicBezTo>
                  <a:cubicBezTo>
                    <a:pt x="1" y="292"/>
                    <a:pt x="42" y="468"/>
                    <a:pt x="218" y="550"/>
                  </a:cubicBezTo>
                  <a:cubicBezTo>
                    <a:pt x="244" y="560"/>
                    <a:pt x="271" y="565"/>
                    <a:pt x="298" y="565"/>
                  </a:cubicBezTo>
                  <a:cubicBezTo>
                    <a:pt x="411" y="565"/>
                    <a:pt x="526" y="485"/>
                    <a:pt x="559" y="385"/>
                  </a:cubicBezTo>
                  <a:cubicBezTo>
                    <a:pt x="611" y="251"/>
                    <a:pt x="559" y="85"/>
                    <a:pt x="435" y="34"/>
                  </a:cubicBezTo>
                  <a:cubicBezTo>
                    <a:pt x="386" y="11"/>
                    <a:pt x="338" y="0"/>
                    <a:pt x="29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4625725" y="4210350"/>
              <a:ext cx="16325" cy="13825"/>
            </a:xfrm>
            <a:custGeom>
              <a:avLst/>
              <a:gdLst/>
              <a:ahLst/>
              <a:cxnLst/>
              <a:rect l="l" t="t" r="r" b="b"/>
              <a:pathLst>
                <a:path w="653" h="553" extrusionOk="0">
                  <a:moveTo>
                    <a:pt x="338" y="1"/>
                  </a:moveTo>
                  <a:cubicBezTo>
                    <a:pt x="230" y="1"/>
                    <a:pt x="123" y="56"/>
                    <a:pt x="84" y="191"/>
                  </a:cubicBezTo>
                  <a:cubicBezTo>
                    <a:pt x="1" y="326"/>
                    <a:pt x="84" y="491"/>
                    <a:pt x="218" y="532"/>
                  </a:cubicBezTo>
                  <a:cubicBezTo>
                    <a:pt x="264" y="546"/>
                    <a:pt x="306" y="552"/>
                    <a:pt x="345" y="552"/>
                  </a:cubicBezTo>
                  <a:cubicBezTo>
                    <a:pt x="456" y="552"/>
                    <a:pt x="539" y="500"/>
                    <a:pt x="601" y="408"/>
                  </a:cubicBezTo>
                  <a:cubicBezTo>
                    <a:pt x="652" y="233"/>
                    <a:pt x="559" y="67"/>
                    <a:pt x="435" y="15"/>
                  </a:cubicBezTo>
                  <a:cubicBezTo>
                    <a:pt x="404" y="6"/>
                    <a:pt x="371" y="1"/>
                    <a:pt x="33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4588000" y="4119875"/>
              <a:ext cx="16300" cy="13800"/>
            </a:xfrm>
            <a:custGeom>
              <a:avLst/>
              <a:gdLst/>
              <a:ahLst/>
              <a:cxnLst/>
              <a:rect l="l" t="t" r="r" b="b"/>
              <a:pathLst>
                <a:path w="652" h="552" extrusionOk="0">
                  <a:moveTo>
                    <a:pt x="332" y="0"/>
                  </a:moveTo>
                  <a:cubicBezTo>
                    <a:pt x="226" y="0"/>
                    <a:pt x="125" y="49"/>
                    <a:pt x="94" y="150"/>
                  </a:cubicBezTo>
                  <a:cubicBezTo>
                    <a:pt x="0" y="326"/>
                    <a:pt x="94" y="491"/>
                    <a:pt x="218" y="533"/>
                  </a:cubicBezTo>
                  <a:cubicBezTo>
                    <a:pt x="251" y="545"/>
                    <a:pt x="286" y="552"/>
                    <a:pt x="321" y="552"/>
                  </a:cubicBezTo>
                  <a:cubicBezTo>
                    <a:pt x="429" y="552"/>
                    <a:pt x="540" y="492"/>
                    <a:pt x="610" y="367"/>
                  </a:cubicBezTo>
                  <a:cubicBezTo>
                    <a:pt x="652" y="233"/>
                    <a:pt x="559" y="67"/>
                    <a:pt x="435" y="16"/>
                  </a:cubicBezTo>
                  <a:cubicBezTo>
                    <a:pt x="402" y="6"/>
                    <a:pt x="367" y="0"/>
                    <a:pt x="33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4652625" y="4146450"/>
              <a:ext cx="16300" cy="13550"/>
            </a:xfrm>
            <a:custGeom>
              <a:avLst/>
              <a:gdLst/>
              <a:ahLst/>
              <a:cxnLst/>
              <a:rect l="l" t="t" r="r" b="b"/>
              <a:pathLst>
                <a:path w="652" h="542" extrusionOk="0">
                  <a:moveTo>
                    <a:pt x="297" y="1"/>
                  </a:moveTo>
                  <a:cubicBezTo>
                    <a:pt x="191" y="1"/>
                    <a:pt x="108" y="74"/>
                    <a:pt x="42" y="162"/>
                  </a:cubicBezTo>
                  <a:cubicBezTo>
                    <a:pt x="0" y="297"/>
                    <a:pt x="42" y="462"/>
                    <a:pt x="217" y="504"/>
                  </a:cubicBezTo>
                  <a:cubicBezTo>
                    <a:pt x="255" y="530"/>
                    <a:pt x="296" y="541"/>
                    <a:pt x="336" y="541"/>
                  </a:cubicBezTo>
                  <a:cubicBezTo>
                    <a:pt x="436" y="541"/>
                    <a:pt x="529" y="468"/>
                    <a:pt x="559" y="380"/>
                  </a:cubicBezTo>
                  <a:cubicBezTo>
                    <a:pt x="652" y="245"/>
                    <a:pt x="559" y="80"/>
                    <a:pt x="434" y="38"/>
                  </a:cubicBezTo>
                  <a:cubicBezTo>
                    <a:pt x="385" y="12"/>
                    <a:pt x="339" y="1"/>
                    <a:pt x="29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4524425" y="4203225"/>
              <a:ext cx="6475" cy="9850"/>
            </a:xfrm>
            <a:custGeom>
              <a:avLst/>
              <a:gdLst/>
              <a:ahLst/>
              <a:cxnLst/>
              <a:rect l="l" t="t" r="r" b="b"/>
              <a:pathLst>
                <a:path w="259" h="394" extrusionOk="0">
                  <a:moveTo>
                    <a:pt x="93" y="1"/>
                  </a:moveTo>
                  <a:lnTo>
                    <a:pt x="0" y="259"/>
                  </a:lnTo>
                  <a:lnTo>
                    <a:pt x="259" y="393"/>
                  </a:lnTo>
                  <a:lnTo>
                    <a:pt x="259" y="259"/>
                  </a:lnTo>
                  <a:cubicBezTo>
                    <a:pt x="259" y="176"/>
                    <a:pt x="217" y="42"/>
                    <a:pt x="9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4548200" y="4139650"/>
              <a:ext cx="10875" cy="12850"/>
            </a:xfrm>
            <a:custGeom>
              <a:avLst/>
              <a:gdLst/>
              <a:ahLst/>
              <a:cxnLst/>
              <a:rect l="l" t="t" r="r" b="b"/>
              <a:pathLst>
                <a:path w="435" h="514" extrusionOk="0">
                  <a:moveTo>
                    <a:pt x="217" y="0"/>
                  </a:moveTo>
                  <a:lnTo>
                    <a:pt x="0" y="476"/>
                  </a:lnTo>
                  <a:cubicBezTo>
                    <a:pt x="38" y="502"/>
                    <a:pt x="79" y="514"/>
                    <a:pt x="120" y="514"/>
                  </a:cubicBezTo>
                  <a:cubicBezTo>
                    <a:pt x="223" y="514"/>
                    <a:pt x="326" y="441"/>
                    <a:pt x="393" y="352"/>
                  </a:cubicBezTo>
                  <a:cubicBezTo>
                    <a:pt x="435" y="217"/>
                    <a:pt x="341" y="52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4698875" y="4131100"/>
              <a:ext cx="6500" cy="9850"/>
            </a:xfrm>
            <a:custGeom>
              <a:avLst/>
              <a:gdLst/>
              <a:ahLst/>
              <a:cxnLst/>
              <a:rect l="l" t="t" r="r" b="b"/>
              <a:pathLst>
                <a:path w="260" h="394" extrusionOk="0">
                  <a:moveTo>
                    <a:pt x="1" y="1"/>
                  </a:moveTo>
                  <a:lnTo>
                    <a:pt x="1" y="177"/>
                  </a:lnTo>
                  <a:lnTo>
                    <a:pt x="1" y="218"/>
                  </a:lnTo>
                  <a:cubicBezTo>
                    <a:pt x="53" y="301"/>
                    <a:pt x="94" y="342"/>
                    <a:pt x="177" y="394"/>
                  </a:cubicBezTo>
                  <a:lnTo>
                    <a:pt x="259" y="13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4633225" y="4105275"/>
              <a:ext cx="15275" cy="9825"/>
            </a:xfrm>
            <a:custGeom>
              <a:avLst/>
              <a:gdLst/>
              <a:ahLst/>
              <a:cxnLst/>
              <a:rect l="l" t="t" r="r" b="b"/>
              <a:pathLst>
                <a:path w="611" h="393" extrusionOk="0">
                  <a:moveTo>
                    <a:pt x="94" y="0"/>
                  </a:moveTo>
                  <a:cubicBezTo>
                    <a:pt x="1" y="134"/>
                    <a:pt x="94" y="300"/>
                    <a:pt x="218" y="341"/>
                  </a:cubicBezTo>
                  <a:cubicBezTo>
                    <a:pt x="259" y="393"/>
                    <a:pt x="259" y="393"/>
                    <a:pt x="301" y="393"/>
                  </a:cubicBezTo>
                  <a:lnTo>
                    <a:pt x="352" y="393"/>
                  </a:lnTo>
                  <a:cubicBezTo>
                    <a:pt x="394" y="393"/>
                    <a:pt x="435" y="341"/>
                    <a:pt x="476" y="341"/>
                  </a:cubicBezTo>
                  <a:cubicBezTo>
                    <a:pt x="518" y="300"/>
                    <a:pt x="559" y="259"/>
                    <a:pt x="611" y="217"/>
                  </a:cubicBezTo>
                  <a:lnTo>
                    <a:pt x="9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4575075" y="4081475"/>
              <a:ext cx="8825" cy="6500"/>
            </a:xfrm>
            <a:custGeom>
              <a:avLst/>
              <a:gdLst/>
              <a:ahLst/>
              <a:cxnLst/>
              <a:rect l="l" t="t" r="r" b="b"/>
              <a:pathLst>
                <a:path w="353" h="260" extrusionOk="0">
                  <a:moveTo>
                    <a:pt x="94" y="1"/>
                  </a:moveTo>
                  <a:lnTo>
                    <a:pt x="1" y="259"/>
                  </a:lnTo>
                  <a:lnTo>
                    <a:pt x="94" y="259"/>
                  </a:lnTo>
                  <a:cubicBezTo>
                    <a:pt x="218" y="259"/>
                    <a:pt x="300" y="218"/>
                    <a:pt x="352" y="94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4593425" y="4384150"/>
              <a:ext cx="9850" cy="6500"/>
            </a:xfrm>
            <a:custGeom>
              <a:avLst/>
              <a:gdLst/>
              <a:ahLst/>
              <a:cxnLst/>
              <a:rect l="l" t="t" r="r" b="b"/>
              <a:pathLst>
                <a:path w="394" h="260" extrusionOk="0">
                  <a:moveTo>
                    <a:pt x="176" y="1"/>
                  </a:moveTo>
                  <a:lnTo>
                    <a:pt x="135" y="42"/>
                  </a:lnTo>
                  <a:cubicBezTo>
                    <a:pt x="83" y="42"/>
                    <a:pt x="42" y="94"/>
                    <a:pt x="42" y="135"/>
                  </a:cubicBezTo>
                  <a:lnTo>
                    <a:pt x="1" y="177"/>
                  </a:lnTo>
                  <a:lnTo>
                    <a:pt x="259" y="259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4529850" y="4357925"/>
              <a:ext cx="12950" cy="9200"/>
            </a:xfrm>
            <a:custGeom>
              <a:avLst/>
              <a:gdLst/>
              <a:ahLst/>
              <a:cxnLst/>
              <a:rect l="l" t="t" r="r" b="b"/>
              <a:pathLst>
                <a:path w="518" h="368" extrusionOk="0">
                  <a:moveTo>
                    <a:pt x="248" y="1"/>
                  </a:moveTo>
                  <a:cubicBezTo>
                    <a:pt x="139" y="1"/>
                    <a:pt x="31" y="49"/>
                    <a:pt x="0" y="150"/>
                  </a:cubicBezTo>
                  <a:lnTo>
                    <a:pt x="476" y="368"/>
                  </a:lnTo>
                  <a:cubicBezTo>
                    <a:pt x="517" y="368"/>
                    <a:pt x="517" y="316"/>
                    <a:pt x="517" y="316"/>
                  </a:cubicBezTo>
                  <a:cubicBezTo>
                    <a:pt x="517" y="192"/>
                    <a:pt x="476" y="57"/>
                    <a:pt x="352" y="16"/>
                  </a:cubicBezTo>
                  <a:cubicBezTo>
                    <a:pt x="319" y="6"/>
                    <a:pt x="283" y="1"/>
                    <a:pt x="24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4619275" y="4319550"/>
              <a:ext cx="9850" cy="13975"/>
            </a:xfrm>
            <a:custGeom>
              <a:avLst/>
              <a:gdLst/>
              <a:ahLst/>
              <a:cxnLst/>
              <a:rect l="l" t="t" r="r" b="b"/>
              <a:pathLst>
                <a:path w="394" h="559" extrusionOk="0">
                  <a:moveTo>
                    <a:pt x="300" y="0"/>
                  </a:moveTo>
                  <a:cubicBezTo>
                    <a:pt x="176" y="0"/>
                    <a:pt x="83" y="93"/>
                    <a:pt x="42" y="176"/>
                  </a:cubicBezTo>
                  <a:cubicBezTo>
                    <a:pt x="0" y="259"/>
                    <a:pt x="0" y="393"/>
                    <a:pt x="42" y="434"/>
                  </a:cubicBezTo>
                  <a:cubicBezTo>
                    <a:pt x="83" y="476"/>
                    <a:pt x="135" y="517"/>
                    <a:pt x="176" y="558"/>
                  </a:cubicBezTo>
                  <a:lnTo>
                    <a:pt x="393" y="41"/>
                  </a:lnTo>
                  <a:cubicBezTo>
                    <a:pt x="342" y="0"/>
                    <a:pt x="300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4554650" y="4293425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343" y="1"/>
                  </a:moveTo>
                  <a:cubicBezTo>
                    <a:pt x="202" y="1"/>
                    <a:pt x="76" y="76"/>
                    <a:pt x="42" y="187"/>
                  </a:cubicBezTo>
                  <a:cubicBezTo>
                    <a:pt x="1" y="311"/>
                    <a:pt x="42" y="487"/>
                    <a:pt x="218" y="528"/>
                  </a:cubicBezTo>
                  <a:cubicBezTo>
                    <a:pt x="253" y="555"/>
                    <a:pt x="292" y="566"/>
                    <a:pt x="332" y="566"/>
                  </a:cubicBezTo>
                  <a:cubicBezTo>
                    <a:pt x="431" y="566"/>
                    <a:pt x="529" y="493"/>
                    <a:pt x="559" y="404"/>
                  </a:cubicBezTo>
                  <a:cubicBezTo>
                    <a:pt x="600" y="228"/>
                    <a:pt x="559" y="104"/>
                    <a:pt x="435" y="11"/>
                  </a:cubicBezTo>
                  <a:cubicBezTo>
                    <a:pt x="404" y="4"/>
                    <a:pt x="373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4509425" y="4312250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276" y="1"/>
                  </a:moveTo>
                  <a:cubicBezTo>
                    <a:pt x="172" y="1"/>
                    <a:pt x="72" y="71"/>
                    <a:pt x="42" y="168"/>
                  </a:cubicBezTo>
                  <a:cubicBezTo>
                    <a:pt x="0" y="333"/>
                    <a:pt x="42" y="468"/>
                    <a:pt x="218" y="551"/>
                  </a:cubicBezTo>
                  <a:cubicBezTo>
                    <a:pt x="247" y="560"/>
                    <a:pt x="279" y="566"/>
                    <a:pt x="312" y="566"/>
                  </a:cubicBezTo>
                  <a:cubicBezTo>
                    <a:pt x="417" y="566"/>
                    <a:pt x="527" y="512"/>
                    <a:pt x="559" y="385"/>
                  </a:cubicBezTo>
                  <a:cubicBezTo>
                    <a:pt x="600" y="251"/>
                    <a:pt x="559" y="75"/>
                    <a:pt x="393" y="34"/>
                  </a:cubicBezTo>
                  <a:cubicBezTo>
                    <a:pt x="356" y="11"/>
                    <a:pt x="316" y="1"/>
                    <a:pt x="27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4573000" y="4338650"/>
              <a:ext cx="16050" cy="14175"/>
            </a:xfrm>
            <a:custGeom>
              <a:avLst/>
              <a:gdLst/>
              <a:ahLst/>
              <a:cxnLst/>
              <a:rect l="l" t="t" r="r" b="b"/>
              <a:pathLst>
                <a:path w="642" h="567" extrusionOk="0">
                  <a:moveTo>
                    <a:pt x="361" y="1"/>
                  </a:moveTo>
                  <a:cubicBezTo>
                    <a:pt x="243" y="1"/>
                    <a:pt x="118" y="77"/>
                    <a:pt x="84" y="187"/>
                  </a:cubicBezTo>
                  <a:cubicBezTo>
                    <a:pt x="1" y="311"/>
                    <a:pt x="84" y="487"/>
                    <a:pt x="218" y="529"/>
                  </a:cubicBezTo>
                  <a:cubicBezTo>
                    <a:pt x="253" y="555"/>
                    <a:pt x="292" y="566"/>
                    <a:pt x="333" y="566"/>
                  </a:cubicBezTo>
                  <a:cubicBezTo>
                    <a:pt x="434" y="566"/>
                    <a:pt x="541" y="493"/>
                    <a:pt x="600" y="404"/>
                  </a:cubicBezTo>
                  <a:cubicBezTo>
                    <a:pt x="642" y="229"/>
                    <a:pt x="559" y="105"/>
                    <a:pt x="435" y="12"/>
                  </a:cubicBezTo>
                  <a:cubicBezTo>
                    <a:pt x="411" y="4"/>
                    <a:pt x="387" y="1"/>
                    <a:pt x="36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4535275" y="4248100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7" y="0"/>
                  </a:moveTo>
                  <a:cubicBezTo>
                    <a:pt x="229" y="0"/>
                    <a:pt x="123" y="56"/>
                    <a:pt x="83" y="191"/>
                  </a:cubicBezTo>
                  <a:cubicBezTo>
                    <a:pt x="0" y="315"/>
                    <a:pt x="83" y="490"/>
                    <a:pt x="217" y="532"/>
                  </a:cubicBezTo>
                  <a:cubicBezTo>
                    <a:pt x="248" y="542"/>
                    <a:pt x="283" y="547"/>
                    <a:pt x="318" y="547"/>
                  </a:cubicBezTo>
                  <a:cubicBezTo>
                    <a:pt x="424" y="547"/>
                    <a:pt x="538" y="501"/>
                    <a:pt x="600" y="408"/>
                  </a:cubicBezTo>
                  <a:cubicBezTo>
                    <a:pt x="652" y="232"/>
                    <a:pt x="559" y="108"/>
                    <a:pt x="435" y="15"/>
                  </a:cubicBezTo>
                  <a:cubicBezTo>
                    <a:pt x="403" y="5"/>
                    <a:pt x="370" y="0"/>
                    <a:pt x="33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4599900" y="4274525"/>
              <a:ext cx="15000" cy="14125"/>
            </a:xfrm>
            <a:custGeom>
              <a:avLst/>
              <a:gdLst/>
              <a:ahLst/>
              <a:cxnLst/>
              <a:rect l="l" t="t" r="r" b="b"/>
              <a:pathLst>
                <a:path w="600" h="565" extrusionOk="0">
                  <a:moveTo>
                    <a:pt x="300" y="0"/>
                  </a:moveTo>
                  <a:cubicBezTo>
                    <a:pt x="192" y="0"/>
                    <a:pt x="109" y="70"/>
                    <a:pt x="41" y="168"/>
                  </a:cubicBezTo>
                  <a:cubicBezTo>
                    <a:pt x="0" y="343"/>
                    <a:pt x="41" y="467"/>
                    <a:pt x="217" y="550"/>
                  </a:cubicBezTo>
                  <a:cubicBezTo>
                    <a:pt x="241" y="560"/>
                    <a:pt x="267" y="565"/>
                    <a:pt x="294" y="565"/>
                  </a:cubicBezTo>
                  <a:cubicBezTo>
                    <a:pt x="404" y="565"/>
                    <a:pt x="525" y="485"/>
                    <a:pt x="558" y="385"/>
                  </a:cubicBezTo>
                  <a:cubicBezTo>
                    <a:pt x="600" y="250"/>
                    <a:pt x="558" y="85"/>
                    <a:pt x="434" y="33"/>
                  </a:cubicBezTo>
                  <a:cubicBezTo>
                    <a:pt x="386" y="10"/>
                    <a:pt x="341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4471675" y="4331425"/>
              <a:ext cx="6500" cy="9850"/>
            </a:xfrm>
            <a:custGeom>
              <a:avLst/>
              <a:gdLst/>
              <a:ahLst/>
              <a:cxnLst/>
              <a:rect l="l" t="t" r="r" b="b"/>
              <a:pathLst>
                <a:path w="260" h="394" extrusionOk="0">
                  <a:moveTo>
                    <a:pt x="94" y="1"/>
                  </a:moveTo>
                  <a:lnTo>
                    <a:pt x="1" y="259"/>
                  </a:lnTo>
                  <a:lnTo>
                    <a:pt x="259" y="394"/>
                  </a:lnTo>
                  <a:lnTo>
                    <a:pt x="259" y="259"/>
                  </a:lnTo>
                  <a:cubicBezTo>
                    <a:pt x="259" y="176"/>
                    <a:pt x="218" y="83"/>
                    <a:pt x="177" y="42"/>
                  </a:cubicBezTo>
                  <a:cubicBezTo>
                    <a:pt x="135" y="42"/>
                    <a:pt x="135" y="42"/>
                    <a:pt x="9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4495475" y="4267850"/>
              <a:ext cx="10875" cy="13225"/>
            </a:xfrm>
            <a:custGeom>
              <a:avLst/>
              <a:gdLst/>
              <a:ahLst/>
              <a:cxnLst/>
              <a:rect l="l" t="t" r="r" b="b"/>
              <a:pathLst>
                <a:path w="435" h="529" extrusionOk="0">
                  <a:moveTo>
                    <a:pt x="217" y="0"/>
                  </a:moveTo>
                  <a:lnTo>
                    <a:pt x="0" y="517"/>
                  </a:lnTo>
                  <a:cubicBezTo>
                    <a:pt x="22" y="525"/>
                    <a:pt x="46" y="528"/>
                    <a:pt x="70" y="528"/>
                  </a:cubicBezTo>
                  <a:cubicBezTo>
                    <a:pt x="182" y="528"/>
                    <a:pt x="307" y="454"/>
                    <a:pt x="341" y="352"/>
                  </a:cubicBezTo>
                  <a:cubicBezTo>
                    <a:pt x="434" y="217"/>
                    <a:pt x="383" y="93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4646150" y="4260350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1" y="0"/>
                  </a:moveTo>
                  <a:lnTo>
                    <a:pt x="1" y="83"/>
                  </a:lnTo>
                  <a:lnTo>
                    <a:pt x="1" y="218"/>
                  </a:lnTo>
                  <a:cubicBezTo>
                    <a:pt x="42" y="259"/>
                    <a:pt x="94" y="300"/>
                    <a:pt x="177" y="342"/>
                  </a:cubicBezTo>
                  <a:lnTo>
                    <a:pt x="259" y="8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4580500" y="4233475"/>
              <a:ext cx="15025" cy="9575"/>
            </a:xfrm>
            <a:custGeom>
              <a:avLst/>
              <a:gdLst/>
              <a:ahLst/>
              <a:cxnLst/>
              <a:rect l="l" t="t" r="r" b="b"/>
              <a:pathLst>
                <a:path w="601" h="383" extrusionOk="0">
                  <a:moveTo>
                    <a:pt x="83" y="0"/>
                  </a:moveTo>
                  <a:lnTo>
                    <a:pt x="83" y="0"/>
                  </a:lnTo>
                  <a:cubicBezTo>
                    <a:pt x="1" y="124"/>
                    <a:pt x="83" y="300"/>
                    <a:pt x="218" y="383"/>
                  </a:cubicBezTo>
                  <a:cubicBezTo>
                    <a:pt x="300" y="383"/>
                    <a:pt x="394" y="383"/>
                    <a:pt x="476" y="341"/>
                  </a:cubicBezTo>
                  <a:lnTo>
                    <a:pt x="600" y="217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4522350" y="4209700"/>
              <a:ext cx="8550" cy="7500"/>
            </a:xfrm>
            <a:custGeom>
              <a:avLst/>
              <a:gdLst/>
              <a:ahLst/>
              <a:cxnLst/>
              <a:rect l="l" t="t" r="r" b="b"/>
              <a:pathLst>
                <a:path w="342" h="300" extrusionOk="0">
                  <a:moveTo>
                    <a:pt x="83" y="0"/>
                  </a:moveTo>
                  <a:lnTo>
                    <a:pt x="0" y="259"/>
                  </a:lnTo>
                  <a:lnTo>
                    <a:pt x="42" y="259"/>
                  </a:lnTo>
                  <a:cubicBezTo>
                    <a:pt x="42" y="300"/>
                    <a:pt x="83" y="300"/>
                    <a:pt x="83" y="300"/>
                  </a:cubicBezTo>
                  <a:lnTo>
                    <a:pt x="135" y="259"/>
                  </a:lnTo>
                  <a:lnTo>
                    <a:pt x="176" y="259"/>
                  </a:lnTo>
                  <a:cubicBezTo>
                    <a:pt x="217" y="259"/>
                    <a:pt x="259" y="217"/>
                    <a:pt x="300" y="217"/>
                  </a:cubicBezTo>
                  <a:cubicBezTo>
                    <a:pt x="300" y="176"/>
                    <a:pt x="342" y="134"/>
                    <a:pt x="342" y="134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4540700" y="4512375"/>
              <a:ext cx="9575" cy="7500"/>
            </a:xfrm>
            <a:custGeom>
              <a:avLst/>
              <a:gdLst/>
              <a:ahLst/>
              <a:cxnLst/>
              <a:rect l="l" t="t" r="r" b="b"/>
              <a:pathLst>
                <a:path w="383" h="300" extrusionOk="0">
                  <a:moveTo>
                    <a:pt x="218" y="0"/>
                  </a:moveTo>
                  <a:cubicBezTo>
                    <a:pt x="125" y="41"/>
                    <a:pt x="83" y="83"/>
                    <a:pt x="42" y="134"/>
                  </a:cubicBezTo>
                  <a:cubicBezTo>
                    <a:pt x="0" y="134"/>
                    <a:pt x="0" y="176"/>
                    <a:pt x="0" y="176"/>
                  </a:cubicBezTo>
                  <a:lnTo>
                    <a:pt x="259" y="300"/>
                  </a:lnTo>
                  <a:lnTo>
                    <a:pt x="383" y="41"/>
                  </a:lnTo>
                  <a:cubicBezTo>
                    <a:pt x="300" y="0"/>
                    <a:pt x="259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4476075" y="4486100"/>
              <a:ext cx="13975" cy="10275"/>
            </a:xfrm>
            <a:custGeom>
              <a:avLst/>
              <a:gdLst/>
              <a:ahLst/>
              <a:cxnLst/>
              <a:rect l="l" t="t" r="r" b="b"/>
              <a:pathLst>
                <a:path w="559" h="411" extrusionOk="0">
                  <a:moveTo>
                    <a:pt x="282" y="1"/>
                  </a:moveTo>
                  <a:cubicBezTo>
                    <a:pt x="191" y="1"/>
                    <a:pt x="103" y="39"/>
                    <a:pt x="42" y="100"/>
                  </a:cubicBezTo>
                  <a:cubicBezTo>
                    <a:pt x="42" y="152"/>
                    <a:pt x="42" y="152"/>
                    <a:pt x="1" y="193"/>
                  </a:cubicBezTo>
                  <a:lnTo>
                    <a:pt x="518" y="410"/>
                  </a:lnTo>
                  <a:cubicBezTo>
                    <a:pt x="559" y="358"/>
                    <a:pt x="559" y="358"/>
                    <a:pt x="559" y="317"/>
                  </a:cubicBezTo>
                  <a:cubicBezTo>
                    <a:pt x="559" y="193"/>
                    <a:pt x="518" y="58"/>
                    <a:pt x="383" y="17"/>
                  </a:cubicBezTo>
                  <a:cubicBezTo>
                    <a:pt x="350" y="6"/>
                    <a:pt x="316" y="1"/>
                    <a:pt x="28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4566550" y="4448775"/>
              <a:ext cx="9575" cy="12950"/>
            </a:xfrm>
            <a:custGeom>
              <a:avLst/>
              <a:gdLst/>
              <a:ahLst/>
              <a:cxnLst/>
              <a:rect l="l" t="t" r="r" b="b"/>
              <a:pathLst>
                <a:path w="383" h="518" extrusionOk="0">
                  <a:moveTo>
                    <a:pt x="176" y="1"/>
                  </a:moveTo>
                  <a:cubicBezTo>
                    <a:pt x="176" y="1"/>
                    <a:pt x="124" y="1"/>
                    <a:pt x="124" y="42"/>
                  </a:cubicBezTo>
                  <a:cubicBezTo>
                    <a:pt x="83" y="42"/>
                    <a:pt x="42" y="94"/>
                    <a:pt x="42" y="176"/>
                  </a:cubicBezTo>
                  <a:cubicBezTo>
                    <a:pt x="0" y="218"/>
                    <a:pt x="0" y="259"/>
                    <a:pt x="0" y="300"/>
                  </a:cubicBezTo>
                  <a:cubicBezTo>
                    <a:pt x="42" y="394"/>
                    <a:pt x="83" y="476"/>
                    <a:pt x="176" y="518"/>
                  </a:cubicBezTo>
                  <a:lnTo>
                    <a:pt x="3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4501925" y="4422100"/>
              <a:ext cx="15025" cy="13575"/>
            </a:xfrm>
            <a:custGeom>
              <a:avLst/>
              <a:gdLst/>
              <a:ahLst/>
              <a:cxnLst/>
              <a:rect l="l" t="t" r="r" b="b"/>
              <a:pathLst>
                <a:path w="601" h="543" extrusionOk="0">
                  <a:moveTo>
                    <a:pt x="272" y="1"/>
                  </a:moveTo>
                  <a:cubicBezTo>
                    <a:pt x="172" y="1"/>
                    <a:pt x="72" y="71"/>
                    <a:pt x="42" y="168"/>
                  </a:cubicBezTo>
                  <a:cubicBezTo>
                    <a:pt x="1" y="292"/>
                    <a:pt x="42" y="468"/>
                    <a:pt x="218" y="509"/>
                  </a:cubicBezTo>
                  <a:cubicBezTo>
                    <a:pt x="252" y="532"/>
                    <a:pt x="291" y="543"/>
                    <a:pt x="330" y="543"/>
                  </a:cubicBezTo>
                  <a:cubicBezTo>
                    <a:pt x="429" y="543"/>
                    <a:pt x="529" y="475"/>
                    <a:pt x="559" y="385"/>
                  </a:cubicBezTo>
                  <a:cubicBezTo>
                    <a:pt x="600" y="251"/>
                    <a:pt x="559" y="75"/>
                    <a:pt x="383" y="34"/>
                  </a:cubicBezTo>
                  <a:cubicBezTo>
                    <a:pt x="349" y="11"/>
                    <a:pt x="311" y="1"/>
                    <a:pt x="27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4456700" y="4440925"/>
              <a:ext cx="15000" cy="13675"/>
            </a:xfrm>
            <a:custGeom>
              <a:avLst/>
              <a:gdLst/>
              <a:ahLst/>
              <a:cxnLst/>
              <a:rect l="l" t="t" r="r" b="b"/>
              <a:pathLst>
                <a:path w="600" h="547" extrusionOk="0">
                  <a:moveTo>
                    <a:pt x="290" y="0"/>
                  </a:moveTo>
                  <a:cubicBezTo>
                    <a:pt x="184" y="0"/>
                    <a:pt x="73" y="56"/>
                    <a:pt x="42" y="191"/>
                  </a:cubicBezTo>
                  <a:cubicBezTo>
                    <a:pt x="0" y="315"/>
                    <a:pt x="42" y="490"/>
                    <a:pt x="176" y="532"/>
                  </a:cubicBezTo>
                  <a:cubicBezTo>
                    <a:pt x="215" y="541"/>
                    <a:pt x="254" y="547"/>
                    <a:pt x="292" y="547"/>
                  </a:cubicBezTo>
                  <a:cubicBezTo>
                    <a:pt x="416" y="547"/>
                    <a:pt x="527" y="491"/>
                    <a:pt x="559" y="356"/>
                  </a:cubicBezTo>
                  <a:cubicBezTo>
                    <a:pt x="600" y="232"/>
                    <a:pt x="559" y="56"/>
                    <a:pt x="383" y="15"/>
                  </a:cubicBezTo>
                  <a:cubicBezTo>
                    <a:pt x="354" y="5"/>
                    <a:pt x="322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4520275" y="446732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14" y="1"/>
                  </a:moveTo>
                  <a:cubicBezTo>
                    <a:pt x="214" y="1"/>
                    <a:pt x="113" y="71"/>
                    <a:pt x="83" y="168"/>
                  </a:cubicBezTo>
                  <a:cubicBezTo>
                    <a:pt x="1" y="293"/>
                    <a:pt x="83" y="468"/>
                    <a:pt x="218" y="551"/>
                  </a:cubicBezTo>
                  <a:cubicBezTo>
                    <a:pt x="240" y="558"/>
                    <a:pt x="263" y="562"/>
                    <a:pt x="288" y="562"/>
                  </a:cubicBezTo>
                  <a:cubicBezTo>
                    <a:pt x="400" y="562"/>
                    <a:pt x="525" y="488"/>
                    <a:pt x="559" y="386"/>
                  </a:cubicBezTo>
                  <a:cubicBezTo>
                    <a:pt x="642" y="251"/>
                    <a:pt x="559" y="75"/>
                    <a:pt x="425" y="34"/>
                  </a:cubicBezTo>
                  <a:cubicBezTo>
                    <a:pt x="390" y="11"/>
                    <a:pt x="352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4482550" y="4376400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60" y="0"/>
                  </a:moveTo>
                  <a:cubicBezTo>
                    <a:pt x="241" y="0"/>
                    <a:pt x="110" y="76"/>
                    <a:pt x="42" y="187"/>
                  </a:cubicBezTo>
                  <a:cubicBezTo>
                    <a:pt x="0" y="311"/>
                    <a:pt x="83" y="487"/>
                    <a:pt x="217" y="528"/>
                  </a:cubicBezTo>
                  <a:cubicBezTo>
                    <a:pt x="252" y="551"/>
                    <a:pt x="291" y="561"/>
                    <a:pt x="329" y="561"/>
                  </a:cubicBezTo>
                  <a:cubicBezTo>
                    <a:pt x="429" y="561"/>
                    <a:pt x="529" y="493"/>
                    <a:pt x="558" y="404"/>
                  </a:cubicBezTo>
                  <a:cubicBezTo>
                    <a:pt x="641" y="270"/>
                    <a:pt x="558" y="94"/>
                    <a:pt x="434" y="11"/>
                  </a:cubicBezTo>
                  <a:cubicBezTo>
                    <a:pt x="411" y="4"/>
                    <a:pt x="386" y="0"/>
                    <a:pt x="36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4547150" y="4403150"/>
              <a:ext cx="15025" cy="13725"/>
            </a:xfrm>
            <a:custGeom>
              <a:avLst/>
              <a:gdLst/>
              <a:ahLst/>
              <a:cxnLst/>
              <a:rect l="l" t="t" r="r" b="b"/>
              <a:pathLst>
                <a:path w="601" h="549" extrusionOk="0">
                  <a:moveTo>
                    <a:pt x="307" y="1"/>
                  </a:moveTo>
                  <a:cubicBezTo>
                    <a:pt x="181" y="1"/>
                    <a:pt x="73" y="49"/>
                    <a:pt x="42" y="151"/>
                  </a:cubicBezTo>
                  <a:cubicBezTo>
                    <a:pt x="1" y="316"/>
                    <a:pt x="42" y="492"/>
                    <a:pt x="218" y="533"/>
                  </a:cubicBezTo>
                  <a:cubicBezTo>
                    <a:pt x="247" y="543"/>
                    <a:pt x="279" y="548"/>
                    <a:pt x="312" y="548"/>
                  </a:cubicBezTo>
                  <a:cubicBezTo>
                    <a:pt x="418" y="548"/>
                    <a:pt x="528" y="494"/>
                    <a:pt x="559" y="368"/>
                  </a:cubicBezTo>
                  <a:cubicBezTo>
                    <a:pt x="601" y="233"/>
                    <a:pt x="559" y="58"/>
                    <a:pt x="435" y="16"/>
                  </a:cubicBezTo>
                  <a:cubicBezTo>
                    <a:pt x="392" y="6"/>
                    <a:pt x="349" y="1"/>
                    <a:pt x="30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4418950" y="4460675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83" y="0"/>
                  </a:moveTo>
                  <a:lnTo>
                    <a:pt x="1" y="259"/>
                  </a:lnTo>
                  <a:lnTo>
                    <a:pt x="259" y="341"/>
                  </a:lnTo>
                  <a:lnTo>
                    <a:pt x="259" y="217"/>
                  </a:lnTo>
                  <a:cubicBezTo>
                    <a:pt x="259" y="135"/>
                    <a:pt x="218" y="42"/>
                    <a:pt x="8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4442725" y="4396050"/>
              <a:ext cx="10625" cy="13375"/>
            </a:xfrm>
            <a:custGeom>
              <a:avLst/>
              <a:gdLst/>
              <a:ahLst/>
              <a:cxnLst/>
              <a:rect l="l" t="t" r="r" b="b"/>
              <a:pathLst>
                <a:path w="425" h="535" extrusionOk="0">
                  <a:moveTo>
                    <a:pt x="218" y="0"/>
                  </a:moveTo>
                  <a:lnTo>
                    <a:pt x="1" y="517"/>
                  </a:lnTo>
                  <a:lnTo>
                    <a:pt x="42" y="517"/>
                  </a:lnTo>
                  <a:cubicBezTo>
                    <a:pt x="67" y="530"/>
                    <a:pt x="92" y="535"/>
                    <a:pt x="117" y="535"/>
                  </a:cubicBezTo>
                  <a:cubicBezTo>
                    <a:pt x="179" y="535"/>
                    <a:pt x="242" y="505"/>
                    <a:pt x="301" y="476"/>
                  </a:cubicBezTo>
                  <a:lnTo>
                    <a:pt x="342" y="435"/>
                  </a:lnTo>
                  <a:lnTo>
                    <a:pt x="342" y="342"/>
                  </a:lnTo>
                  <a:cubicBezTo>
                    <a:pt x="425" y="218"/>
                    <a:pt x="342" y="83"/>
                    <a:pt x="259" y="42"/>
                  </a:cubicBezTo>
                  <a:cubicBezTo>
                    <a:pt x="259" y="0"/>
                    <a:pt x="218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4593425" y="4388550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1" y="1"/>
                  </a:moveTo>
                  <a:lnTo>
                    <a:pt x="1" y="176"/>
                  </a:lnTo>
                  <a:cubicBezTo>
                    <a:pt x="1" y="218"/>
                    <a:pt x="42" y="300"/>
                    <a:pt x="135" y="342"/>
                  </a:cubicBezTo>
                  <a:lnTo>
                    <a:pt x="176" y="342"/>
                  </a:lnTo>
                  <a:lnTo>
                    <a:pt x="259" y="8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4528800" y="4361675"/>
              <a:ext cx="12950" cy="10025"/>
            </a:xfrm>
            <a:custGeom>
              <a:avLst/>
              <a:gdLst/>
              <a:ahLst/>
              <a:cxnLst/>
              <a:rect l="l" t="t" r="r" b="b"/>
              <a:pathLst>
                <a:path w="518" h="401" extrusionOk="0">
                  <a:moveTo>
                    <a:pt x="42" y="0"/>
                  </a:moveTo>
                  <a:cubicBezTo>
                    <a:pt x="1" y="42"/>
                    <a:pt x="1" y="83"/>
                    <a:pt x="1" y="124"/>
                  </a:cubicBezTo>
                  <a:cubicBezTo>
                    <a:pt x="1" y="166"/>
                    <a:pt x="1" y="218"/>
                    <a:pt x="42" y="218"/>
                  </a:cubicBezTo>
                  <a:lnTo>
                    <a:pt x="42" y="259"/>
                  </a:lnTo>
                  <a:lnTo>
                    <a:pt x="177" y="383"/>
                  </a:lnTo>
                  <a:cubicBezTo>
                    <a:pt x="201" y="395"/>
                    <a:pt x="225" y="400"/>
                    <a:pt x="250" y="400"/>
                  </a:cubicBezTo>
                  <a:cubicBezTo>
                    <a:pt x="309" y="400"/>
                    <a:pt x="369" y="371"/>
                    <a:pt x="435" y="342"/>
                  </a:cubicBezTo>
                  <a:cubicBezTo>
                    <a:pt x="476" y="342"/>
                    <a:pt x="518" y="300"/>
                    <a:pt x="518" y="21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4468575" y="4337900"/>
              <a:ext cx="9600" cy="7525"/>
            </a:xfrm>
            <a:custGeom>
              <a:avLst/>
              <a:gdLst/>
              <a:ahLst/>
              <a:cxnLst/>
              <a:rect l="l" t="t" r="r" b="b"/>
              <a:pathLst>
                <a:path w="384" h="301" extrusionOk="0">
                  <a:moveTo>
                    <a:pt x="125" y="0"/>
                  </a:moveTo>
                  <a:lnTo>
                    <a:pt x="1" y="259"/>
                  </a:lnTo>
                  <a:cubicBezTo>
                    <a:pt x="42" y="259"/>
                    <a:pt x="42" y="300"/>
                    <a:pt x="84" y="300"/>
                  </a:cubicBezTo>
                  <a:lnTo>
                    <a:pt x="166" y="300"/>
                  </a:lnTo>
                  <a:cubicBezTo>
                    <a:pt x="259" y="259"/>
                    <a:pt x="342" y="217"/>
                    <a:pt x="383" y="135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4487975" y="4640825"/>
              <a:ext cx="8550" cy="7275"/>
            </a:xfrm>
            <a:custGeom>
              <a:avLst/>
              <a:gdLst/>
              <a:ahLst/>
              <a:cxnLst/>
              <a:rect l="l" t="t" r="r" b="b"/>
              <a:pathLst>
                <a:path w="342" h="291" extrusionOk="0">
                  <a:moveTo>
                    <a:pt x="279" y="1"/>
                  </a:moveTo>
                  <a:cubicBezTo>
                    <a:pt x="259" y="1"/>
                    <a:pt x="238" y="11"/>
                    <a:pt x="217" y="32"/>
                  </a:cubicBezTo>
                  <a:cubicBezTo>
                    <a:pt x="124" y="32"/>
                    <a:pt x="83" y="32"/>
                    <a:pt x="42" y="73"/>
                  </a:cubicBezTo>
                  <a:lnTo>
                    <a:pt x="42" y="114"/>
                  </a:lnTo>
                  <a:lnTo>
                    <a:pt x="0" y="166"/>
                  </a:lnTo>
                  <a:lnTo>
                    <a:pt x="259" y="290"/>
                  </a:lnTo>
                  <a:lnTo>
                    <a:pt x="341" y="32"/>
                  </a:lnTo>
                  <a:cubicBezTo>
                    <a:pt x="321" y="11"/>
                    <a:pt x="300" y="1"/>
                    <a:pt x="27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4423350" y="4614325"/>
              <a:ext cx="15025" cy="9975"/>
            </a:xfrm>
            <a:custGeom>
              <a:avLst/>
              <a:gdLst/>
              <a:ahLst/>
              <a:cxnLst/>
              <a:rect l="l" t="t" r="r" b="b"/>
              <a:pathLst>
                <a:path w="601" h="399" extrusionOk="0">
                  <a:moveTo>
                    <a:pt x="289" y="1"/>
                  </a:moveTo>
                  <a:cubicBezTo>
                    <a:pt x="195" y="1"/>
                    <a:pt x="104" y="47"/>
                    <a:pt x="42" y="140"/>
                  </a:cubicBezTo>
                  <a:lnTo>
                    <a:pt x="1" y="192"/>
                  </a:lnTo>
                  <a:lnTo>
                    <a:pt x="517" y="399"/>
                  </a:lnTo>
                  <a:cubicBezTo>
                    <a:pt x="600" y="233"/>
                    <a:pt x="517" y="99"/>
                    <a:pt x="383" y="16"/>
                  </a:cubicBezTo>
                  <a:cubicBezTo>
                    <a:pt x="352" y="6"/>
                    <a:pt x="320" y="1"/>
                    <a:pt x="28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4512775" y="4576625"/>
              <a:ext cx="10625" cy="13300"/>
            </a:xfrm>
            <a:custGeom>
              <a:avLst/>
              <a:gdLst/>
              <a:ahLst/>
              <a:cxnLst/>
              <a:rect l="l" t="t" r="r" b="b"/>
              <a:pathLst>
                <a:path w="425" h="532" extrusionOk="0">
                  <a:moveTo>
                    <a:pt x="332" y="0"/>
                  </a:moveTo>
                  <a:cubicBezTo>
                    <a:pt x="226" y="0"/>
                    <a:pt x="115" y="56"/>
                    <a:pt x="84" y="191"/>
                  </a:cubicBezTo>
                  <a:cubicBezTo>
                    <a:pt x="1" y="315"/>
                    <a:pt x="84" y="490"/>
                    <a:pt x="208" y="532"/>
                  </a:cubicBezTo>
                  <a:lnTo>
                    <a:pt x="425" y="15"/>
                  </a:lnTo>
                  <a:cubicBezTo>
                    <a:pt x="396" y="5"/>
                    <a:pt x="364" y="0"/>
                    <a:pt x="33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4449200" y="4550300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272" y="1"/>
                  </a:moveTo>
                  <a:cubicBezTo>
                    <a:pt x="172" y="1"/>
                    <a:pt x="72" y="71"/>
                    <a:pt x="42" y="168"/>
                  </a:cubicBezTo>
                  <a:cubicBezTo>
                    <a:pt x="0" y="334"/>
                    <a:pt x="42" y="468"/>
                    <a:pt x="166" y="551"/>
                  </a:cubicBezTo>
                  <a:cubicBezTo>
                    <a:pt x="197" y="558"/>
                    <a:pt x="228" y="562"/>
                    <a:pt x="258" y="562"/>
                  </a:cubicBezTo>
                  <a:cubicBezTo>
                    <a:pt x="399" y="562"/>
                    <a:pt x="525" y="486"/>
                    <a:pt x="559" y="375"/>
                  </a:cubicBezTo>
                  <a:cubicBezTo>
                    <a:pt x="600" y="251"/>
                    <a:pt x="559" y="75"/>
                    <a:pt x="383" y="34"/>
                  </a:cubicBezTo>
                  <a:cubicBezTo>
                    <a:pt x="349" y="11"/>
                    <a:pt x="310" y="1"/>
                    <a:pt x="27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4403975" y="4569125"/>
              <a:ext cx="15000" cy="14125"/>
            </a:xfrm>
            <a:custGeom>
              <a:avLst/>
              <a:gdLst/>
              <a:ahLst/>
              <a:cxnLst/>
              <a:rect l="l" t="t" r="r" b="b"/>
              <a:pathLst>
                <a:path w="600" h="565" extrusionOk="0">
                  <a:moveTo>
                    <a:pt x="290" y="0"/>
                  </a:moveTo>
                  <a:cubicBezTo>
                    <a:pt x="184" y="0"/>
                    <a:pt x="73" y="56"/>
                    <a:pt x="41" y="191"/>
                  </a:cubicBezTo>
                  <a:cubicBezTo>
                    <a:pt x="0" y="315"/>
                    <a:pt x="41" y="491"/>
                    <a:pt x="166" y="532"/>
                  </a:cubicBezTo>
                  <a:cubicBezTo>
                    <a:pt x="214" y="555"/>
                    <a:pt x="259" y="565"/>
                    <a:pt x="301" y="565"/>
                  </a:cubicBezTo>
                  <a:cubicBezTo>
                    <a:pt x="412" y="565"/>
                    <a:pt x="499" y="495"/>
                    <a:pt x="558" y="398"/>
                  </a:cubicBezTo>
                  <a:cubicBezTo>
                    <a:pt x="600" y="232"/>
                    <a:pt x="558" y="98"/>
                    <a:pt x="383" y="15"/>
                  </a:cubicBezTo>
                  <a:cubicBezTo>
                    <a:pt x="354" y="5"/>
                    <a:pt x="322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4467550" y="4595550"/>
              <a:ext cx="16050" cy="14125"/>
            </a:xfrm>
            <a:custGeom>
              <a:avLst/>
              <a:gdLst/>
              <a:ahLst/>
              <a:cxnLst/>
              <a:rect l="l" t="t" r="r" b="b"/>
              <a:pathLst>
                <a:path w="642" h="565" extrusionOk="0">
                  <a:moveTo>
                    <a:pt x="313" y="0"/>
                  </a:moveTo>
                  <a:cubicBezTo>
                    <a:pt x="210" y="0"/>
                    <a:pt x="102" y="70"/>
                    <a:pt x="42" y="168"/>
                  </a:cubicBezTo>
                  <a:cubicBezTo>
                    <a:pt x="0" y="333"/>
                    <a:pt x="83" y="467"/>
                    <a:pt x="207" y="550"/>
                  </a:cubicBezTo>
                  <a:cubicBezTo>
                    <a:pt x="239" y="560"/>
                    <a:pt x="272" y="565"/>
                    <a:pt x="306" y="565"/>
                  </a:cubicBezTo>
                  <a:cubicBezTo>
                    <a:pt x="416" y="565"/>
                    <a:pt x="527" y="509"/>
                    <a:pt x="559" y="374"/>
                  </a:cubicBezTo>
                  <a:cubicBezTo>
                    <a:pt x="642" y="250"/>
                    <a:pt x="559" y="75"/>
                    <a:pt x="424" y="33"/>
                  </a:cubicBezTo>
                  <a:cubicBezTo>
                    <a:pt x="390" y="10"/>
                    <a:pt x="352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4429800" y="450507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13" y="0"/>
                  </a:moveTo>
                  <a:cubicBezTo>
                    <a:pt x="211" y="0"/>
                    <a:pt x="102" y="71"/>
                    <a:pt x="42" y="168"/>
                  </a:cubicBezTo>
                  <a:cubicBezTo>
                    <a:pt x="1" y="292"/>
                    <a:pt x="84" y="468"/>
                    <a:pt x="218" y="551"/>
                  </a:cubicBezTo>
                  <a:cubicBezTo>
                    <a:pt x="240" y="558"/>
                    <a:pt x="263" y="561"/>
                    <a:pt x="287" y="561"/>
                  </a:cubicBezTo>
                  <a:cubicBezTo>
                    <a:pt x="400" y="561"/>
                    <a:pt x="525" y="486"/>
                    <a:pt x="559" y="375"/>
                  </a:cubicBezTo>
                  <a:cubicBezTo>
                    <a:pt x="642" y="251"/>
                    <a:pt x="559" y="75"/>
                    <a:pt x="425" y="34"/>
                  </a:cubicBezTo>
                  <a:cubicBezTo>
                    <a:pt x="391" y="11"/>
                    <a:pt x="352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4494425" y="4531375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290" y="1"/>
                  </a:moveTo>
                  <a:cubicBezTo>
                    <a:pt x="185" y="1"/>
                    <a:pt x="74" y="56"/>
                    <a:pt x="42" y="191"/>
                  </a:cubicBezTo>
                  <a:cubicBezTo>
                    <a:pt x="1" y="315"/>
                    <a:pt x="42" y="491"/>
                    <a:pt x="218" y="532"/>
                  </a:cubicBezTo>
                  <a:cubicBezTo>
                    <a:pt x="249" y="543"/>
                    <a:pt x="283" y="548"/>
                    <a:pt x="318" y="548"/>
                  </a:cubicBezTo>
                  <a:cubicBezTo>
                    <a:pt x="421" y="548"/>
                    <a:pt x="528" y="501"/>
                    <a:pt x="559" y="408"/>
                  </a:cubicBezTo>
                  <a:cubicBezTo>
                    <a:pt x="600" y="233"/>
                    <a:pt x="559" y="98"/>
                    <a:pt x="383" y="15"/>
                  </a:cubicBezTo>
                  <a:cubicBezTo>
                    <a:pt x="354" y="6"/>
                    <a:pt x="323" y="1"/>
                    <a:pt x="29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4366225" y="4588875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83" y="0"/>
                  </a:moveTo>
                  <a:lnTo>
                    <a:pt x="1" y="259"/>
                  </a:lnTo>
                  <a:lnTo>
                    <a:pt x="259" y="342"/>
                  </a:lnTo>
                  <a:lnTo>
                    <a:pt x="259" y="300"/>
                  </a:lnTo>
                  <a:lnTo>
                    <a:pt x="259" y="259"/>
                  </a:lnTo>
                  <a:cubicBezTo>
                    <a:pt x="259" y="124"/>
                    <a:pt x="218" y="42"/>
                    <a:pt x="8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4390000" y="4524250"/>
              <a:ext cx="10625" cy="13325"/>
            </a:xfrm>
            <a:custGeom>
              <a:avLst/>
              <a:gdLst/>
              <a:ahLst/>
              <a:cxnLst/>
              <a:rect l="l" t="t" r="r" b="b"/>
              <a:pathLst>
                <a:path w="425" h="533" extrusionOk="0">
                  <a:moveTo>
                    <a:pt x="208" y="1"/>
                  </a:moveTo>
                  <a:lnTo>
                    <a:pt x="1" y="518"/>
                  </a:lnTo>
                  <a:cubicBezTo>
                    <a:pt x="31" y="528"/>
                    <a:pt x="65" y="533"/>
                    <a:pt x="99" y="533"/>
                  </a:cubicBezTo>
                  <a:cubicBezTo>
                    <a:pt x="203" y="533"/>
                    <a:pt x="311" y="484"/>
                    <a:pt x="342" y="383"/>
                  </a:cubicBezTo>
                  <a:cubicBezTo>
                    <a:pt x="425" y="218"/>
                    <a:pt x="342" y="83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4539675" y="4516750"/>
              <a:ext cx="7500" cy="9600"/>
            </a:xfrm>
            <a:custGeom>
              <a:avLst/>
              <a:gdLst/>
              <a:ahLst/>
              <a:cxnLst/>
              <a:rect l="l" t="t" r="r" b="b"/>
              <a:pathLst>
                <a:path w="300" h="384" extrusionOk="0">
                  <a:moveTo>
                    <a:pt x="41" y="1"/>
                  </a:moveTo>
                  <a:cubicBezTo>
                    <a:pt x="41" y="42"/>
                    <a:pt x="0" y="125"/>
                    <a:pt x="41" y="166"/>
                  </a:cubicBezTo>
                  <a:cubicBezTo>
                    <a:pt x="41" y="259"/>
                    <a:pt x="124" y="342"/>
                    <a:pt x="217" y="383"/>
                  </a:cubicBezTo>
                  <a:lnTo>
                    <a:pt x="300" y="125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4476075" y="4490900"/>
              <a:ext cx="12950" cy="9000"/>
            </a:xfrm>
            <a:custGeom>
              <a:avLst/>
              <a:gdLst/>
              <a:ahLst/>
              <a:cxnLst/>
              <a:rect l="l" t="t" r="r" b="b"/>
              <a:pathLst>
                <a:path w="518" h="360" extrusionOk="0">
                  <a:moveTo>
                    <a:pt x="1" y="1"/>
                  </a:moveTo>
                  <a:lnTo>
                    <a:pt x="1" y="84"/>
                  </a:lnTo>
                  <a:lnTo>
                    <a:pt x="1" y="218"/>
                  </a:lnTo>
                  <a:cubicBezTo>
                    <a:pt x="42" y="218"/>
                    <a:pt x="42" y="218"/>
                    <a:pt x="42" y="259"/>
                  </a:cubicBezTo>
                  <a:cubicBezTo>
                    <a:pt x="83" y="301"/>
                    <a:pt x="125" y="342"/>
                    <a:pt x="176" y="342"/>
                  </a:cubicBezTo>
                  <a:cubicBezTo>
                    <a:pt x="201" y="354"/>
                    <a:pt x="228" y="359"/>
                    <a:pt x="258" y="359"/>
                  </a:cubicBezTo>
                  <a:cubicBezTo>
                    <a:pt x="329" y="359"/>
                    <a:pt x="410" y="330"/>
                    <a:pt x="476" y="301"/>
                  </a:cubicBezTo>
                  <a:cubicBezTo>
                    <a:pt x="518" y="259"/>
                    <a:pt x="518" y="218"/>
                    <a:pt x="518" y="21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4415850" y="4467125"/>
              <a:ext cx="9600" cy="6500"/>
            </a:xfrm>
            <a:custGeom>
              <a:avLst/>
              <a:gdLst/>
              <a:ahLst/>
              <a:cxnLst/>
              <a:rect l="l" t="t" r="r" b="b"/>
              <a:pathLst>
                <a:path w="384" h="260" extrusionOk="0">
                  <a:moveTo>
                    <a:pt x="125" y="1"/>
                  </a:moveTo>
                  <a:lnTo>
                    <a:pt x="1" y="218"/>
                  </a:lnTo>
                  <a:cubicBezTo>
                    <a:pt x="42" y="259"/>
                    <a:pt x="42" y="259"/>
                    <a:pt x="83" y="259"/>
                  </a:cubicBezTo>
                  <a:lnTo>
                    <a:pt x="166" y="259"/>
                  </a:lnTo>
                  <a:cubicBezTo>
                    <a:pt x="207" y="259"/>
                    <a:pt x="207" y="259"/>
                    <a:pt x="207" y="218"/>
                  </a:cubicBezTo>
                  <a:cubicBezTo>
                    <a:pt x="259" y="218"/>
                    <a:pt x="301" y="176"/>
                    <a:pt x="342" y="135"/>
                  </a:cubicBezTo>
                  <a:lnTo>
                    <a:pt x="383" y="83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4461100" y="4705175"/>
              <a:ext cx="9575" cy="12950"/>
            </a:xfrm>
            <a:custGeom>
              <a:avLst/>
              <a:gdLst/>
              <a:ahLst/>
              <a:cxnLst/>
              <a:rect l="l" t="t" r="r" b="b"/>
              <a:pathLst>
                <a:path w="383" h="518" extrusionOk="0">
                  <a:moveTo>
                    <a:pt x="258" y="1"/>
                  </a:moveTo>
                  <a:cubicBezTo>
                    <a:pt x="165" y="1"/>
                    <a:pt x="41" y="84"/>
                    <a:pt x="0" y="177"/>
                  </a:cubicBezTo>
                  <a:cubicBezTo>
                    <a:pt x="0" y="259"/>
                    <a:pt x="0" y="342"/>
                    <a:pt x="41" y="435"/>
                  </a:cubicBezTo>
                  <a:cubicBezTo>
                    <a:pt x="83" y="477"/>
                    <a:pt x="124" y="518"/>
                    <a:pt x="165" y="518"/>
                  </a:cubicBezTo>
                  <a:lnTo>
                    <a:pt x="3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4396475" y="4678950"/>
              <a:ext cx="15000" cy="13700"/>
            </a:xfrm>
            <a:custGeom>
              <a:avLst/>
              <a:gdLst/>
              <a:ahLst/>
              <a:cxnLst/>
              <a:rect l="l" t="t" r="r" b="b"/>
              <a:pathLst>
                <a:path w="600" h="548" extrusionOk="0">
                  <a:moveTo>
                    <a:pt x="283" y="1"/>
                  </a:moveTo>
                  <a:cubicBezTo>
                    <a:pt x="179" y="1"/>
                    <a:pt x="73" y="47"/>
                    <a:pt x="42" y="140"/>
                  </a:cubicBezTo>
                  <a:cubicBezTo>
                    <a:pt x="0" y="316"/>
                    <a:pt x="42" y="492"/>
                    <a:pt x="166" y="533"/>
                  </a:cubicBezTo>
                  <a:cubicBezTo>
                    <a:pt x="207" y="543"/>
                    <a:pt x="245" y="548"/>
                    <a:pt x="280" y="548"/>
                  </a:cubicBezTo>
                  <a:cubicBezTo>
                    <a:pt x="398" y="548"/>
                    <a:pt x="487" y="492"/>
                    <a:pt x="559" y="357"/>
                  </a:cubicBezTo>
                  <a:cubicBezTo>
                    <a:pt x="600" y="233"/>
                    <a:pt x="559" y="57"/>
                    <a:pt x="383" y="16"/>
                  </a:cubicBezTo>
                  <a:cubicBezTo>
                    <a:pt x="352" y="6"/>
                    <a:pt x="318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4414550" y="4724200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42" y="1"/>
                  </a:moveTo>
                  <a:cubicBezTo>
                    <a:pt x="234" y="1"/>
                    <a:pt x="116" y="56"/>
                    <a:pt x="53" y="191"/>
                  </a:cubicBezTo>
                  <a:cubicBezTo>
                    <a:pt x="1" y="315"/>
                    <a:pt x="94" y="491"/>
                    <a:pt x="218" y="532"/>
                  </a:cubicBezTo>
                  <a:cubicBezTo>
                    <a:pt x="249" y="542"/>
                    <a:pt x="282" y="547"/>
                    <a:pt x="315" y="547"/>
                  </a:cubicBezTo>
                  <a:cubicBezTo>
                    <a:pt x="423" y="547"/>
                    <a:pt x="530" y="491"/>
                    <a:pt x="570" y="357"/>
                  </a:cubicBezTo>
                  <a:cubicBezTo>
                    <a:pt x="652" y="232"/>
                    <a:pt x="570" y="57"/>
                    <a:pt x="435" y="15"/>
                  </a:cubicBezTo>
                  <a:cubicBezTo>
                    <a:pt x="406" y="6"/>
                    <a:pt x="375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4377075" y="4633725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07" y="0"/>
                  </a:moveTo>
                  <a:cubicBezTo>
                    <a:pt x="195" y="0"/>
                    <a:pt x="104" y="47"/>
                    <a:pt x="42" y="140"/>
                  </a:cubicBezTo>
                  <a:cubicBezTo>
                    <a:pt x="1" y="316"/>
                    <a:pt x="84" y="450"/>
                    <a:pt x="208" y="533"/>
                  </a:cubicBezTo>
                  <a:cubicBezTo>
                    <a:pt x="239" y="542"/>
                    <a:pt x="272" y="547"/>
                    <a:pt x="306" y="547"/>
                  </a:cubicBezTo>
                  <a:cubicBezTo>
                    <a:pt x="417" y="547"/>
                    <a:pt x="527" y="492"/>
                    <a:pt x="559" y="357"/>
                  </a:cubicBezTo>
                  <a:cubicBezTo>
                    <a:pt x="642" y="233"/>
                    <a:pt x="559" y="57"/>
                    <a:pt x="425" y="16"/>
                  </a:cubicBezTo>
                  <a:cubicBezTo>
                    <a:pt x="383" y="5"/>
                    <a:pt x="344" y="0"/>
                    <a:pt x="30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4441700" y="4659675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314" y="1"/>
                  </a:moveTo>
                  <a:cubicBezTo>
                    <a:pt x="201" y="1"/>
                    <a:pt x="76" y="77"/>
                    <a:pt x="42" y="187"/>
                  </a:cubicBezTo>
                  <a:cubicBezTo>
                    <a:pt x="1" y="311"/>
                    <a:pt x="42" y="487"/>
                    <a:pt x="166" y="529"/>
                  </a:cubicBezTo>
                  <a:cubicBezTo>
                    <a:pt x="215" y="551"/>
                    <a:pt x="263" y="562"/>
                    <a:pt x="309" y="562"/>
                  </a:cubicBezTo>
                  <a:cubicBezTo>
                    <a:pt x="429" y="562"/>
                    <a:pt x="529" y="491"/>
                    <a:pt x="559" y="394"/>
                  </a:cubicBezTo>
                  <a:cubicBezTo>
                    <a:pt x="600" y="270"/>
                    <a:pt x="559" y="94"/>
                    <a:pt x="383" y="12"/>
                  </a:cubicBezTo>
                  <a:cubicBezTo>
                    <a:pt x="361" y="4"/>
                    <a:pt x="338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4339350" y="4652450"/>
              <a:ext cx="8550" cy="11925"/>
            </a:xfrm>
            <a:custGeom>
              <a:avLst/>
              <a:gdLst/>
              <a:ahLst/>
              <a:cxnLst/>
              <a:rect l="l" t="t" r="r" b="b"/>
              <a:pathLst>
                <a:path w="342" h="477" extrusionOk="0">
                  <a:moveTo>
                    <a:pt x="124" y="1"/>
                  </a:moveTo>
                  <a:lnTo>
                    <a:pt x="0" y="259"/>
                  </a:lnTo>
                  <a:lnTo>
                    <a:pt x="217" y="476"/>
                  </a:lnTo>
                  <a:cubicBezTo>
                    <a:pt x="217" y="425"/>
                    <a:pt x="259" y="425"/>
                    <a:pt x="259" y="383"/>
                  </a:cubicBezTo>
                  <a:cubicBezTo>
                    <a:pt x="342" y="259"/>
                    <a:pt x="259" y="83"/>
                    <a:pt x="12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4487975" y="4644950"/>
              <a:ext cx="6475" cy="9600"/>
            </a:xfrm>
            <a:custGeom>
              <a:avLst/>
              <a:gdLst/>
              <a:ahLst/>
              <a:cxnLst/>
              <a:rect l="l" t="t" r="r" b="b"/>
              <a:pathLst>
                <a:path w="259" h="384" extrusionOk="0">
                  <a:moveTo>
                    <a:pt x="0" y="1"/>
                  </a:moveTo>
                  <a:lnTo>
                    <a:pt x="0" y="125"/>
                  </a:lnTo>
                  <a:cubicBezTo>
                    <a:pt x="0" y="208"/>
                    <a:pt x="42" y="342"/>
                    <a:pt x="166" y="383"/>
                  </a:cubicBezTo>
                  <a:lnTo>
                    <a:pt x="259" y="12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4423350" y="4619125"/>
              <a:ext cx="12950" cy="9225"/>
            </a:xfrm>
            <a:custGeom>
              <a:avLst/>
              <a:gdLst/>
              <a:ahLst/>
              <a:cxnLst/>
              <a:rect l="l" t="t" r="r" b="b"/>
              <a:pathLst>
                <a:path w="518" h="369" extrusionOk="0">
                  <a:moveTo>
                    <a:pt x="1" y="0"/>
                  </a:moveTo>
                  <a:lnTo>
                    <a:pt x="1" y="83"/>
                  </a:lnTo>
                  <a:cubicBezTo>
                    <a:pt x="1" y="207"/>
                    <a:pt x="42" y="300"/>
                    <a:pt x="166" y="341"/>
                  </a:cubicBezTo>
                  <a:cubicBezTo>
                    <a:pt x="204" y="358"/>
                    <a:pt x="248" y="368"/>
                    <a:pt x="293" y="368"/>
                  </a:cubicBezTo>
                  <a:cubicBezTo>
                    <a:pt x="356" y="368"/>
                    <a:pt x="422" y="348"/>
                    <a:pt x="476" y="300"/>
                  </a:cubicBezTo>
                  <a:cubicBezTo>
                    <a:pt x="476" y="259"/>
                    <a:pt x="517" y="259"/>
                    <a:pt x="517" y="20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4362875" y="4595325"/>
              <a:ext cx="9850" cy="6500"/>
            </a:xfrm>
            <a:custGeom>
              <a:avLst/>
              <a:gdLst/>
              <a:ahLst/>
              <a:cxnLst/>
              <a:rect l="l" t="t" r="r" b="b"/>
              <a:pathLst>
                <a:path w="394" h="260" extrusionOk="0">
                  <a:moveTo>
                    <a:pt x="135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9" y="259"/>
                    <a:pt x="310" y="218"/>
                    <a:pt x="352" y="125"/>
                  </a:cubicBezTo>
                  <a:cubicBezTo>
                    <a:pt x="352" y="125"/>
                    <a:pt x="393" y="125"/>
                    <a:pt x="393" y="84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4676400" y="3817325"/>
              <a:ext cx="9575" cy="7000"/>
            </a:xfrm>
            <a:custGeom>
              <a:avLst/>
              <a:gdLst/>
              <a:ahLst/>
              <a:cxnLst/>
              <a:rect l="l" t="t" r="r" b="b"/>
              <a:pathLst>
                <a:path w="383" h="280" extrusionOk="0">
                  <a:moveTo>
                    <a:pt x="288" y="0"/>
                  </a:moveTo>
                  <a:cubicBezTo>
                    <a:pt x="212" y="0"/>
                    <a:pt x="150" y="44"/>
                    <a:pt x="83" y="104"/>
                  </a:cubicBezTo>
                  <a:lnTo>
                    <a:pt x="42" y="145"/>
                  </a:lnTo>
                  <a:lnTo>
                    <a:pt x="0" y="187"/>
                  </a:lnTo>
                  <a:lnTo>
                    <a:pt x="259" y="280"/>
                  </a:lnTo>
                  <a:lnTo>
                    <a:pt x="383" y="21"/>
                  </a:lnTo>
                  <a:cubicBezTo>
                    <a:pt x="349" y="7"/>
                    <a:pt x="317" y="0"/>
                    <a:pt x="28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4623675" y="3945775"/>
              <a:ext cx="9575" cy="7800"/>
            </a:xfrm>
            <a:custGeom>
              <a:avLst/>
              <a:gdLst/>
              <a:ahLst/>
              <a:cxnLst/>
              <a:rect l="l" t="t" r="r" b="b"/>
              <a:pathLst>
                <a:path w="383" h="312" extrusionOk="0">
                  <a:moveTo>
                    <a:pt x="300" y="1"/>
                  </a:moveTo>
                  <a:cubicBezTo>
                    <a:pt x="166" y="1"/>
                    <a:pt x="42" y="53"/>
                    <a:pt x="0" y="177"/>
                  </a:cubicBezTo>
                  <a:lnTo>
                    <a:pt x="259" y="311"/>
                  </a:lnTo>
                  <a:lnTo>
                    <a:pt x="383" y="53"/>
                  </a:lnTo>
                  <a:cubicBezTo>
                    <a:pt x="341" y="53"/>
                    <a:pt x="341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4560075" y="3919950"/>
              <a:ext cx="14000" cy="9825"/>
            </a:xfrm>
            <a:custGeom>
              <a:avLst/>
              <a:gdLst/>
              <a:ahLst/>
              <a:cxnLst/>
              <a:rect l="l" t="t" r="r" b="b"/>
              <a:pathLst>
                <a:path w="560" h="393" extrusionOk="0">
                  <a:moveTo>
                    <a:pt x="125" y="0"/>
                  </a:moveTo>
                  <a:lnTo>
                    <a:pt x="84" y="52"/>
                  </a:lnTo>
                  <a:cubicBezTo>
                    <a:pt x="42" y="52"/>
                    <a:pt x="42" y="93"/>
                    <a:pt x="1" y="93"/>
                  </a:cubicBezTo>
                  <a:lnTo>
                    <a:pt x="1" y="176"/>
                  </a:lnTo>
                  <a:lnTo>
                    <a:pt x="518" y="393"/>
                  </a:lnTo>
                  <a:cubicBezTo>
                    <a:pt x="559" y="258"/>
                    <a:pt x="518" y="93"/>
                    <a:pt x="383" y="52"/>
                  </a:cubicBezTo>
                  <a:lnTo>
                    <a:pt x="3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4648475" y="3881975"/>
              <a:ext cx="10625" cy="13425"/>
            </a:xfrm>
            <a:custGeom>
              <a:avLst/>
              <a:gdLst/>
              <a:ahLst/>
              <a:cxnLst/>
              <a:rect l="l" t="t" r="r" b="b"/>
              <a:pathLst>
                <a:path w="425" h="537" extrusionOk="0">
                  <a:moveTo>
                    <a:pt x="326" y="1"/>
                  </a:moveTo>
                  <a:cubicBezTo>
                    <a:pt x="222" y="1"/>
                    <a:pt x="115" y="61"/>
                    <a:pt x="84" y="185"/>
                  </a:cubicBezTo>
                  <a:cubicBezTo>
                    <a:pt x="1" y="320"/>
                    <a:pt x="84" y="485"/>
                    <a:pt x="208" y="537"/>
                  </a:cubicBezTo>
                  <a:lnTo>
                    <a:pt x="425" y="20"/>
                  </a:lnTo>
                  <a:cubicBezTo>
                    <a:pt x="394" y="7"/>
                    <a:pt x="360" y="1"/>
                    <a:pt x="32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4584900" y="3855675"/>
              <a:ext cx="15025" cy="13550"/>
            </a:xfrm>
            <a:custGeom>
              <a:avLst/>
              <a:gdLst/>
              <a:ahLst/>
              <a:cxnLst/>
              <a:rect l="l" t="t" r="r" b="b"/>
              <a:pathLst>
                <a:path w="601" h="542" extrusionOk="0">
                  <a:moveTo>
                    <a:pt x="292" y="0"/>
                  </a:moveTo>
                  <a:cubicBezTo>
                    <a:pt x="187" y="0"/>
                    <a:pt x="101" y="73"/>
                    <a:pt x="42" y="162"/>
                  </a:cubicBezTo>
                  <a:cubicBezTo>
                    <a:pt x="0" y="296"/>
                    <a:pt x="42" y="462"/>
                    <a:pt x="218" y="503"/>
                  </a:cubicBezTo>
                  <a:cubicBezTo>
                    <a:pt x="253" y="530"/>
                    <a:pt x="292" y="541"/>
                    <a:pt x="331" y="541"/>
                  </a:cubicBezTo>
                  <a:cubicBezTo>
                    <a:pt x="430" y="541"/>
                    <a:pt x="529" y="468"/>
                    <a:pt x="559" y="379"/>
                  </a:cubicBezTo>
                  <a:cubicBezTo>
                    <a:pt x="600" y="245"/>
                    <a:pt x="559" y="79"/>
                    <a:pt x="424" y="38"/>
                  </a:cubicBezTo>
                  <a:cubicBezTo>
                    <a:pt x="377" y="12"/>
                    <a:pt x="333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4539675" y="3874325"/>
              <a:ext cx="15000" cy="13800"/>
            </a:xfrm>
            <a:custGeom>
              <a:avLst/>
              <a:gdLst/>
              <a:ahLst/>
              <a:cxnLst/>
              <a:rect l="l" t="t" r="r" b="b"/>
              <a:pathLst>
                <a:path w="600" h="552" extrusionOk="0">
                  <a:moveTo>
                    <a:pt x="290" y="1"/>
                  </a:moveTo>
                  <a:cubicBezTo>
                    <a:pt x="184" y="1"/>
                    <a:pt x="73" y="57"/>
                    <a:pt x="41" y="191"/>
                  </a:cubicBezTo>
                  <a:cubicBezTo>
                    <a:pt x="0" y="326"/>
                    <a:pt x="41" y="491"/>
                    <a:pt x="217" y="533"/>
                  </a:cubicBezTo>
                  <a:cubicBezTo>
                    <a:pt x="248" y="545"/>
                    <a:pt x="282" y="552"/>
                    <a:pt x="316" y="552"/>
                  </a:cubicBezTo>
                  <a:cubicBezTo>
                    <a:pt x="420" y="552"/>
                    <a:pt x="527" y="492"/>
                    <a:pt x="558" y="367"/>
                  </a:cubicBezTo>
                  <a:cubicBezTo>
                    <a:pt x="600" y="233"/>
                    <a:pt x="558" y="67"/>
                    <a:pt x="383" y="16"/>
                  </a:cubicBezTo>
                  <a:cubicBezTo>
                    <a:pt x="354" y="6"/>
                    <a:pt x="322" y="1"/>
                    <a:pt x="29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4603250" y="3900900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11" y="0"/>
                  </a:moveTo>
                  <a:cubicBezTo>
                    <a:pt x="211" y="0"/>
                    <a:pt x="113" y="73"/>
                    <a:pt x="83" y="162"/>
                  </a:cubicBezTo>
                  <a:cubicBezTo>
                    <a:pt x="0" y="297"/>
                    <a:pt x="83" y="462"/>
                    <a:pt x="207" y="555"/>
                  </a:cubicBezTo>
                  <a:cubicBezTo>
                    <a:pt x="229" y="562"/>
                    <a:pt x="253" y="565"/>
                    <a:pt x="276" y="565"/>
                  </a:cubicBezTo>
                  <a:cubicBezTo>
                    <a:pt x="397" y="565"/>
                    <a:pt x="531" y="483"/>
                    <a:pt x="600" y="379"/>
                  </a:cubicBezTo>
                  <a:cubicBezTo>
                    <a:pt x="641" y="245"/>
                    <a:pt x="559" y="80"/>
                    <a:pt x="424" y="38"/>
                  </a:cubicBezTo>
                  <a:cubicBezTo>
                    <a:pt x="389" y="12"/>
                    <a:pt x="350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4630125" y="3836750"/>
              <a:ext cx="16050" cy="13800"/>
            </a:xfrm>
            <a:custGeom>
              <a:avLst/>
              <a:gdLst/>
              <a:ahLst/>
              <a:cxnLst/>
              <a:rect l="l" t="t" r="r" b="b"/>
              <a:pathLst>
                <a:path w="642" h="552" extrusionOk="0">
                  <a:moveTo>
                    <a:pt x="308" y="0"/>
                  </a:moveTo>
                  <a:cubicBezTo>
                    <a:pt x="196" y="0"/>
                    <a:pt x="104" y="60"/>
                    <a:pt x="42" y="185"/>
                  </a:cubicBezTo>
                  <a:cubicBezTo>
                    <a:pt x="1" y="319"/>
                    <a:pt x="42" y="485"/>
                    <a:pt x="218" y="536"/>
                  </a:cubicBezTo>
                  <a:cubicBezTo>
                    <a:pt x="247" y="546"/>
                    <a:pt x="278" y="551"/>
                    <a:pt x="311" y="551"/>
                  </a:cubicBezTo>
                  <a:cubicBezTo>
                    <a:pt x="417" y="551"/>
                    <a:pt x="527" y="496"/>
                    <a:pt x="559" y="361"/>
                  </a:cubicBezTo>
                  <a:cubicBezTo>
                    <a:pt x="642" y="226"/>
                    <a:pt x="559" y="61"/>
                    <a:pt x="425" y="20"/>
                  </a:cubicBezTo>
                  <a:cubicBezTo>
                    <a:pt x="384" y="7"/>
                    <a:pt x="345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4501925" y="3894100"/>
              <a:ext cx="6500" cy="8800"/>
            </a:xfrm>
            <a:custGeom>
              <a:avLst/>
              <a:gdLst/>
              <a:ahLst/>
              <a:cxnLst/>
              <a:rect l="l" t="t" r="r" b="b"/>
              <a:pathLst>
                <a:path w="260" h="352" extrusionOk="0">
                  <a:moveTo>
                    <a:pt x="83" y="0"/>
                  </a:moveTo>
                  <a:lnTo>
                    <a:pt x="1" y="259"/>
                  </a:lnTo>
                  <a:lnTo>
                    <a:pt x="259" y="352"/>
                  </a:lnTo>
                  <a:lnTo>
                    <a:pt x="259" y="310"/>
                  </a:lnTo>
                  <a:lnTo>
                    <a:pt x="259" y="259"/>
                  </a:lnTo>
                  <a:cubicBezTo>
                    <a:pt x="259" y="135"/>
                    <a:pt x="218" y="52"/>
                    <a:pt x="8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4676400" y="3821975"/>
              <a:ext cx="6475" cy="8825"/>
            </a:xfrm>
            <a:custGeom>
              <a:avLst/>
              <a:gdLst/>
              <a:ahLst/>
              <a:cxnLst/>
              <a:rect l="l" t="t" r="r" b="b"/>
              <a:pathLst>
                <a:path w="259" h="353" extrusionOk="0">
                  <a:moveTo>
                    <a:pt x="0" y="1"/>
                  </a:moveTo>
                  <a:lnTo>
                    <a:pt x="0" y="176"/>
                  </a:lnTo>
                  <a:cubicBezTo>
                    <a:pt x="0" y="259"/>
                    <a:pt x="83" y="352"/>
                    <a:pt x="176" y="352"/>
                  </a:cubicBezTo>
                  <a:lnTo>
                    <a:pt x="259" y="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4570950" y="4074250"/>
              <a:ext cx="9575" cy="7250"/>
            </a:xfrm>
            <a:custGeom>
              <a:avLst/>
              <a:gdLst/>
              <a:ahLst/>
              <a:cxnLst/>
              <a:rect l="l" t="t" r="r" b="b"/>
              <a:pathLst>
                <a:path w="383" h="290" extrusionOk="0">
                  <a:moveTo>
                    <a:pt x="257" y="0"/>
                  </a:moveTo>
                  <a:cubicBezTo>
                    <a:pt x="246" y="0"/>
                    <a:pt x="233" y="11"/>
                    <a:pt x="207" y="31"/>
                  </a:cubicBezTo>
                  <a:cubicBezTo>
                    <a:pt x="166" y="31"/>
                    <a:pt x="83" y="31"/>
                    <a:pt x="83" y="83"/>
                  </a:cubicBezTo>
                  <a:cubicBezTo>
                    <a:pt x="41" y="124"/>
                    <a:pt x="0" y="166"/>
                    <a:pt x="0" y="166"/>
                  </a:cubicBezTo>
                  <a:lnTo>
                    <a:pt x="259" y="290"/>
                  </a:lnTo>
                  <a:lnTo>
                    <a:pt x="383" y="31"/>
                  </a:lnTo>
                  <a:lnTo>
                    <a:pt x="300" y="31"/>
                  </a:lnTo>
                  <a:cubicBezTo>
                    <a:pt x="279" y="11"/>
                    <a:pt x="269" y="0"/>
                    <a:pt x="25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4507350" y="4048150"/>
              <a:ext cx="12950" cy="9850"/>
            </a:xfrm>
            <a:custGeom>
              <a:avLst/>
              <a:gdLst/>
              <a:ahLst/>
              <a:cxnLst/>
              <a:rect l="l" t="t" r="r" b="b"/>
              <a:pathLst>
                <a:path w="518" h="394" extrusionOk="0">
                  <a:moveTo>
                    <a:pt x="125" y="0"/>
                  </a:moveTo>
                  <a:cubicBezTo>
                    <a:pt x="125" y="42"/>
                    <a:pt x="83" y="42"/>
                    <a:pt x="83" y="42"/>
                  </a:cubicBezTo>
                  <a:cubicBezTo>
                    <a:pt x="42" y="42"/>
                    <a:pt x="42" y="93"/>
                    <a:pt x="1" y="135"/>
                  </a:cubicBezTo>
                  <a:lnTo>
                    <a:pt x="1" y="176"/>
                  </a:lnTo>
                  <a:lnTo>
                    <a:pt x="476" y="393"/>
                  </a:lnTo>
                  <a:lnTo>
                    <a:pt x="518" y="352"/>
                  </a:lnTo>
                  <a:lnTo>
                    <a:pt x="518" y="217"/>
                  </a:lnTo>
                  <a:cubicBezTo>
                    <a:pt x="518" y="217"/>
                    <a:pt x="518" y="176"/>
                    <a:pt x="476" y="176"/>
                  </a:cubicBezTo>
                  <a:cubicBezTo>
                    <a:pt x="476" y="135"/>
                    <a:pt x="476" y="93"/>
                    <a:pt x="425" y="93"/>
                  </a:cubicBezTo>
                  <a:cubicBezTo>
                    <a:pt x="383" y="42"/>
                    <a:pt x="383" y="42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4595500" y="4010400"/>
              <a:ext cx="10875" cy="12950"/>
            </a:xfrm>
            <a:custGeom>
              <a:avLst/>
              <a:gdLst/>
              <a:ahLst/>
              <a:cxnLst/>
              <a:rect l="l" t="t" r="r" b="b"/>
              <a:pathLst>
                <a:path w="435" h="518" extrusionOk="0">
                  <a:moveTo>
                    <a:pt x="259" y="1"/>
                  </a:moveTo>
                  <a:cubicBezTo>
                    <a:pt x="217" y="1"/>
                    <a:pt x="176" y="52"/>
                    <a:pt x="135" y="94"/>
                  </a:cubicBezTo>
                  <a:cubicBezTo>
                    <a:pt x="135" y="94"/>
                    <a:pt x="93" y="135"/>
                    <a:pt x="93" y="176"/>
                  </a:cubicBezTo>
                  <a:cubicBezTo>
                    <a:pt x="0" y="311"/>
                    <a:pt x="93" y="476"/>
                    <a:pt x="217" y="518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4532175" y="3983725"/>
              <a:ext cx="15000" cy="14150"/>
            </a:xfrm>
            <a:custGeom>
              <a:avLst/>
              <a:gdLst/>
              <a:ahLst/>
              <a:cxnLst/>
              <a:rect l="l" t="t" r="r" b="b"/>
              <a:pathLst>
                <a:path w="600" h="566" extrusionOk="0">
                  <a:moveTo>
                    <a:pt x="272" y="1"/>
                  </a:moveTo>
                  <a:cubicBezTo>
                    <a:pt x="172" y="1"/>
                    <a:pt x="72" y="71"/>
                    <a:pt x="42" y="168"/>
                  </a:cubicBezTo>
                  <a:cubicBezTo>
                    <a:pt x="0" y="344"/>
                    <a:pt x="42" y="468"/>
                    <a:pt x="207" y="551"/>
                  </a:cubicBezTo>
                  <a:cubicBezTo>
                    <a:pt x="233" y="561"/>
                    <a:pt x="261" y="565"/>
                    <a:pt x="288" y="565"/>
                  </a:cubicBezTo>
                  <a:cubicBezTo>
                    <a:pt x="404" y="565"/>
                    <a:pt x="525" y="485"/>
                    <a:pt x="559" y="385"/>
                  </a:cubicBezTo>
                  <a:cubicBezTo>
                    <a:pt x="600" y="251"/>
                    <a:pt x="559" y="85"/>
                    <a:pt x="383" y="34"/>
                  </a:cubicBezTo>
                  <a:cubicBezTo>
                    <a:pt x="349" y="11"/>
                    <a:pt x="310" y="1"/>
                    <a:pt x="27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4486925" y="4002650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314" y="0"/>
                  </a:moveTo>
                  <a:cubicBezTo>
                    <a:pt x="202" y="0"/>
                    <a:pt x="76" y="76"/>
                    <a:pt x="42" y="187"/>
                  </a:cubicBezTo>
                  <a:cubicBezTo>
                    <a:pt x="1" y="311"/>
                    <a:pt x="42" y="486"/>
                    <a:pt x="208" y="528"/>
                  </a:cubicBezTo>
                  <a:cubicBezTo>
                    <a:pt x="246" y="554"/>
                    <a:pt x="287" y="566"/>
                    <a:pt x="328" y="566"/>
                  </a:cubicBezTo>
                  <a:cubicBezTo>
                    <a:pt x="431" y="566"/>
                    <a:pt x="530" y="493"/>
                    <a:pt x="559" y="404"/>
                  </a:cubicBezTo>
                  <a:cubicBezTo>
                    <a:pt x="601" y="228"/>
                    <a:pt x="559" y="104"/>
                    <a:pt x="383" y="11"/>
                  </a:cubicBezTo>
                  <a:cubicBezTo>
                    <a:pt x="362" y="4"/>
                    <a:pt x="338" y="0"/>
                    <a:pt x="31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4550250" y="4028975"/>
              <a:ext cx="16325" cy="14250"/>
            </a:xfrm>
            <a:custGeom>
              <a:avLst/>
              <a:gdLst/>
              <a:ahLst/>
              <a:cxnLst/>
              <a:rect l="l" t="t" r="r" b="b"/>
              <a:pathLst>
                <a:path w="653" h="570" extrusionOk="0">
                  <a:moveTo>
                    <a:pt x="324" y="0"/>
                  </a:moveTo>
                  <a:cubicBezTo>
                    <a:pt x="224" y="0"/>
                    <a:pt x="124" y="70"/>
                    <a:pt x="94" y="168"/>
                  </a:cubicBezTo>
                  <a:cubicBezTo>
                    <a:pt x="1" y="343"/>
                    <a:pt x="94" y="467"/>
                    <a:pt x="218" y="550"/>
                  </a:cubicBezTo>
                  <a:cubicBezTo>
                    <a:pt x="251" y="563"/>
                    <a:pt x="286" y="569"/>
                    <a:pt x="322" y="569"/>
                  </a:cubicBezTo>
                  <a:cubicBezTo>
                    <a:pt x="430" y="569"/>
                    <a:pt x="541" y="509"/>
                    <a:pt x="611" y="385"/>
                  </a:cubicBezTo>
                  <a:cubicBezTo>
                    <a:pt x="652" y="250"/>
                    <a:pt x="570" y="85"/>
                    <a:pt x="435" y="33"/>
                  </a:cubicBezTo>
                  <a:cubicBezTo>
                    <a:pt x="401" y="10"/>
                    <a:pt x="363" y="0"/>
                    <a:pt x="32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4512775" y="3938500"/>
              <a:ext cx="16050" cy="14125"/>
            </a:xfrm>
            <a:custGeom>
              <a:avLst/>
              <a:gdLst/>
              <a:ahLst/>
              <a:cxnLst/>
              <a:rect l="l" t="t" r="r" b="b"/>
              <a:pathLst>
                <a:path w="642" h="565" extrusionOk="0">
                  <a:moveTo>
                    <a:pt x="314" y="0"/>
                  </a:moveTo>
                  <a:cubicBezTo>
                    <a:pt x="214" y="0"/>
                    <a:pt x="113" y="71"/>
                    <a:pt x="84" y="168"/>
                  </a:cubicBezTo>
                  <a:cubicBezTo>
                    <a:pt x="1" y="292"/>
                    <a:pt x="84" y="468"/>
                    <a:pt x="208" y="550"/>
                  </a:cubicBezTo>
                  <a:cubicBezTo>
                    <a:pt x="234" y="560"/>
                    <a:pt x="261" y="565"/>
                    <a:pt x="289" y="565"/>
                  </a:cubicBezTo>
                  <a:cubicBezTo>
                    <a:pt x="405" y="565"/>
                    <a:pt x="526" y="485"/>
                    <a:pt x="559" y="385"/>
                  </a:cubicBezTo>
                  <a:cubicBezTo>
                    <a:pt x="642" y="251"/>
                    <a:pt x="559" y="85"/>
                    <a:pt x="425" y="33"/>
                  </a:cubicBezTo>
                  <a:cubicBezTo>
                    <a:pt x="390" y="11"/>
                    <a:pt x="352" y="0"/>
                    <a:pt x="31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4577400" y="3964800"/>
              <a:ext cx="15025" cy="13825"/>
            </a:xfrm>
            <a:custGeom>
              <a:avLst/>
              <a:gdLst/>
              <a:ahLst/>
              <a:cxnLst/>
              <a:rect l="l" t="t" r="r" b="b"/>
              <a:pathLst>
                <a:path w="601" h="553" extrusionOk="0">
                  <a:moveTo>
                    <a:pt x="314" y="1"/>
                  </a:moveTo>
                  <a:cubicBezTo>
                    <a:pt x="199" y="1"/>
                    <a:pt x="105" y="56"/>
                    <a:pt x="42" y="191"/>
                  </a:cubicBezTo>
                  <a:cubicBezTo>
                    <a:pt x="1" y="326"/>
                    <a:pt x="42" y="491"/>
                    <a:pt x="207" y="532"/>
                  </a:cubicBezTo>
                  <a:cubicBezTo>
                    <a:pt x="242" y="546"/>
                    <a:pt x="280" y="552"/>
                    <a:pt x="318" y="552"/>
                  </a:cubicBezTo>
                  <a:cubicBezTo>
                    <a:pt x="424" y="552"/>
                    <a:pt x="528" y="500"/>
                    <a:pt x="559" y="408"/>
                  </a:cubicBezTo>
                  <a:cubicBezTo>
                    <a:pt x="600" y="232"/>
                    <a:pt x="559" y="108"/>
                    <a:pt x="424" y="15"/>
                  </a:cubicBezTo>
                  <a:cubicBezTo>
                    <a:pt x="386" y="6"/>
                    <a:pt x="349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4449200" y="4022300"/>
              <a:ext cx="6475" cy="8800"/>
            </a:xfrm>
            <a:custGeom>
              <a:avLst/>
              <a:gdLst/>
              <a:ahLst/>
              <a:cxnLst/>
              <a:rect l="l" t="t" r="r" b="b"/>
              <a:pathLst>
                <a:path w="259" h="352" extrusionOk="0">
                  <a:moveTo>
                    <a:pt x="83" y="0"/>
                  </a:moveTo>
                  <a:lnTo>
                    <a:pt x="0" y="259"/>
                  </a:lnTo>
                  <a:lnTo>
                    <a:pt x="259" y="352"/>
                  </a:lnTo>
                  <a:lnTo>
                    <a:pt x="259" y="259"/>
                  </a:lnTo>
                  <a:cubicBezTo>
                    <a:pt x="259" y="176"/>
                    <a:pt x="218" y="93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4472725" y="3957675"/>
              <a:ext cx="10875" cy="13325"/>
            </a:xfrm>
            <a:custGeom>
              <a:avLst/>
              <a:gdLst/>
              <a:ahLst/>
              <a:cxnLst/>
              <a:rect l="l" t="t" r="r" b="b"/>
              <a:pathLst>
                <a:path w="435" h="533" extrusionOk="0">
                  <a:moveTo>
                    <a:pt x="217" y="1"/>
                  </a:moveTo>
                  <a:lnTo>
                    <a:pt x="0" y="517"/>
                  </a:lnTo>
                  <a:cubicBezTo>
                    <a:pt x="34" y="528"/>
                    <a:pt x="70" y="533"/>
                    <a:pt x="106" y="533"/>
                  </a:cubicBezTo>
                  <a:cubicBezTo>
                    <a:pt x="214" y="533"/>
                    <a:pt x="321" y="486"/>
                    <a:pt x="352" y="393"/>
                  </a:cubicBezTo>
                  <a:cubicBezTo>
                    <a:pt x="435" y="218"/>
                    <a:pt x="352" y="94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4623675" y="3950175"/>
              <a:ext cx="6475" cy="9850"/>
            </a:xfrm>
            <a:custGeom>
              <a:avLst/>
              <a:gdLst/>
              <a:ahLst/>
              <a:cxnLst/>
              <a:rect l="l" t="t" r="r" b="b"/>
              <a:pathLst>
                <a:path w="259" h="394" extrusionOk="0">
                  <a:moveTo>
                    <a:pt x="0" y="1"/>
                  </a:moveTo>
                  <a:lnTo>
                    <a:pt x="0" y="135"/>
                  </a:lnTo>
                  <a:cubicBezTo>
                    <a:pt x="0" y="218"/>
                    <a:pt x="42" y="342"/>
                    <a:pt x="166" y="394"/>
                  </a:cubicBezTo>
                  <a:lnTo>
                    <a:pt x="259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4559050" y="3924325"/>
              <a:ext cx="13975" cy="9100"/>
            </a:xfrm>
            <a:custGeom>
              <a:avLst/>
              <a:gdLst/>
              <a:ahLst/>
              <a:cxnLst/>
              <a:rect l="l" t="t" r="r" b="b"/>
              <a:pathLst>
                <a:path w="559" h="364" extrusionOk="0">
                  <a:moveTo>
                    <a:pt x="42" y="1"/>
                  </a:moveTo>
                  <a:cubicBezTo>
                    <a:pt x="1" y="1"/>
                    <a:pt x="1" y="42"/>
                    <a:pt x="1" y="83"/>
                  </a:cubicBezTo>
                  <a:cubicBezTo>
                    <a:pt x="1" y="218"/>
                    <a:pt x="83" y="301"/>
                    <a:pt x="166" y="342"/>
                  </a:cubicBezTo>
                  <a:cubicBezTo>
                    <a:pt x="206" y="357"/>
                    <a:pt x="242" y="364"/>
                    <a:pt x="274" y="364"/>
                  </a:cubicBezTo>
                  <a:cubicBezTo>
                    <a:pt x="351" y="364"/>
                    <a:pt x="411" y="330"/>
                    <a:pt x="476" y="301"/>
                  </a:cubicBezTo>
                  <a:cubicBezTo>
                    <a:pt x="517" y="259"/>
                    <a:pt x="517" y="218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4499850" y="3900550"/>
              <a:ext cx="8575" cy="6500"/>
            </a:xfrm>
            <a:custGeom>
              <a:avLst/>
              <a:gdLst/>
              <a:ahLst/>
              <a:cxnLst/>
              <a:rect l="l" t="t" r="r" b="b"/>
              <a:pathLst>
                <a:path w="343" h="260" extrusionOk="0">
                  <a:moveTo>
                    <a:pt x="84" y="1"/>
                  </a:moveTo>
                  <a:lnTo>
                    <a:pt x="1" y="259"/>
                  </a:lnTo>
                  <a:lnTo>
                    <a:pt x="125" y="259"/>
                  </a:lnTo>
                  <a:cubicBezTo>
                    <a:pt x="208" y="259"/>
                    <a:pt x="259" y="218"/>
                    <a:pt x="301" y="135"/>
                  </a:cubicBezTo>
                  <a:cubicBezTo>
                    <a:pt x="342" y="135"/>
                    <a:pt x="342" y="94"/>
                    <a:pt x="342" y="94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4517950" y="4203225"/>
              <a:ext cx="8825" cy="6500"/>
            </a:xfrm>
            <a:custGeom>
              <a:avLst/>
              <a:gdLst/>
              <a:ahLst/>
              <a:cxnLst/>
              <a:rect l="l" t="t" r="r" b="b"/>
              <a:pathLst>
                <a:path w="353" h="260" extrusionOk="0">
                  <a:moveTo>
                    <a:pt x="176" y="1"/>
                  </a:moveTo>
                  <a:cubicBezTo>
                    <a:pt x="135" y="1"/>
                    <a:pt x="135" y="1"/>
                    <a:pt x="94" y="42"/>
                  </a:cubicBezTo>
                  <a:cubicBezTo>
                    <a:pt x="52" y="42"/>
                    <a:pt x="52" y="94"/>
                    <a:pt x="1" y="176"/>
                  </a:cubicBezTo>
                  <a:lnTo>
                    <a:pt x="259" y="259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4453325" y="4176350"/>
              <a:ext cx="14250" cy="9850"/>
            </a:xfrm>
            <a:custGeom>
              <a:avLst/>
              <a:gdLst/>
              <a:ahLst/>
              <a:cxnLst/>
              <a:rect l="l" t="t" r="r" b="b"/>
              <a:pathLst>
                <a:path w="570" h="394" extrusionOk="0">
                  <a:moveTo>
                    <a:pt x="259" y="0"/>
                  </a:moveTo>
                  <a:cubicBezTo>
                    <a:pt x="259" y="0"/>
                    <a:pt x="218" y="0"/>
                    <a:pt x="177" y="42"/>
                  </a:cubicBezTo>
                  <a:lnTo>
                    <a:pt x="135" y="42"/>
                  </a:lnTo>
                  <a:lnTo>
                    <a:pt x="53" y="135"/>
                  </a:lnTo>
                  <a:cubicBezTo>
                    <a:pt x="53" y="135"/>
                    <a:pt x="53" y="176"/>
                    <a:pt x="1" y="176"/>
                  </a:cubicBezTo>
                  <a:lnTo>
                    <a:pt x="518" y="393"/>
                  </a:lnTo>
                  <a:cubicBezTo>
                    <a:pt x="569" y="342"/>
                    <a:pt x="569" y="259"/>
                    <a:pt x="569" y="217"/>
                  </a:cubicBezTo>
                  <a:cubicBezTo>
                    <a:pt x="518" y="135"/>
                    <a:pt x="476" y="42"/>
                    <a:pt x="394" y="42"/>
                  </a:cubicBezTo>
                  <a:cubicBezTo>
                    <a:pt x="352" y="0"/>
                    <a:pt x="311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4543800" y="4138600"/>
              <a:ext cx="9850" cy="12950"/>
            </a:xfrm>
            <a:custGeom>
              <a:avLst/>
              <a:gdLst/>
              <a:ahLst/>
              <a:cxnLst/>
              <a:rect l="l" t="t" r="r" b="b"/>
              <a:pathLst>
                <a:path w="394" h="518" extrusionOk="0">
                  <a:moveTo>
                    <a:pt x="259" y="1"/>
                  </a:moveTo>
                  <a:cubicBezTo>
                    <a:pt x="176" y="1"/>
                    <a:pt x="94" y="94"/>
                    <a:pt x="52" y="177"/>
                  </a:cubicBezTo>
                  <a:cubicBezTo>
                    <a:pt x="1" y="259"/>
                    <a:pt x="1" y="352"/>
                    <a:pt x="52" y="435"/>
                  </a:cubicBezTo>
                  <a:cubicBezTo>
                    <a:pt x="94" y="476"/>
                    <a:pt x="135" y="518"/>
                    <a:pt x="176" y="518"/>
                  </a:cubicBezTo>
                  <a:lnTo>
                    <a:pt x="393" y="42"/>
                  </a:lnTo>
                  <a:cubicBezTo>
                    <a:pt x="352" y="1"/>
                    <a:pt x="311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4479175" y="4112375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291" y="1"/>
                  </a:moveTo>
                  <a:cubicBezTo>
                    <a:pt x="185" y="1"/>
                    <a:pt x="84" y="49"/>
                    <a:pt x="52" y="150"/>
                  </a:cubicBezTo>
                  <a:cubicBezTo>
                    <a:pt x="1" y="316"/>
                    <a:pt x="52" y="492"/>
                    <a:pt x="177" y="533"/>
                  </a:cubicBezTo>
                  <a:cubicBezTo>
                    <a:pt x="218" y="543"/>
                    <a:pt x="259" y="548"/>
                    <a:pt x="298" y="548"/>
                  </a:cubicBezTo>
                  <a:cubicBezTo>
                    <a:pt x="424" y="548"/>
                    <a:pt x="530" y="494"/>
                    <a:pt x="569" y="367"/>
                  </a:cubicBezTo>
                  <a:cubicBezTo>
                    <a:pt x="611" y="233"/>
                    <a:pt x="569" y="57"/>
                    <a:pt x="394" y="16"/>
                  </a:cubicBezTo>
                  <a:cubicBezTo>
                    <a:pt x="361" y="6"/>
                    <a:pt x="326" y="1"/>
                    <a:pt x="29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4433950" y="4131325"/>
              <a:ext cx="15275" cy="13575"/>
            </a:xfrm>
            <a:custGeom>
              <a:avLst/>
              <a:gdLst/>
              <a:ahLst/>
              <a:cxnLst/>
              <a:rect l="l" t="t" r="r" b="b"/>
              <a:pathLst>
                <a:path w="611" h="543" extrusionOk="0">
                  <a:moveTo>
                    <a:pt x="278" y="0"/>
                  </a:moveTo>
                  <a:cubicBezTo>
                    <a:pt x="177" y="0"/>
                    <a:pt x="82" y="70"/>
                    <a:pt x="52" y="168"/>
                  </a:cubicBezTo>
                  <a:cubicBezTo>
                    <a:pt x="0" y="292"/>
                    <a:pt x="52" y="468"/>
                    <a:pt x="176" y="509"/>
                  </a:cubicBezTo>
                  <a:cubicBezTo>
                    <a:pt x="225" y="532"/>
                    <a:pt x="270" y="542"/>
                    <a:pt x="312" y="542"/>
                  </a:cubicBezTo>
                  <a:cubicBezTo>
                    <a:pt x="419" y="542"/>
                    <a:pt x="502" y="474"/>
                    <a:pt x="569" y="385"/>
                  </a:cubicBezTo>
                  <a:cubicBezTo>
                    <a:pt x="610" y="250"/>
                    <a:pt x="569" y="75"/>
                    <a:pt x="393" y="33"/>
                  </a:cubicBezTo>
                  <a:cubicBezTo>
                    <a:pt x="356" y="11"/>
                    <a:pt x="317" y="0"/>
                    <a:pt x="27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4497525" y="4157625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38" y="0"/>
                  </a:moveTo>
                  <a:cubicBezTo>
                    <a:pt x="230" y="0"/>
                    <a:pt x="126" y="56"/>
                    <a:pt x="94" y="191"/>
                  </a:cubicBezTo>
                  <a:cubicBezTo>
                    <a:pt x="1" y="315"/>
                    <a:pt x="94" y="491"/>
                    <a:pt x="218" y="532"/>
                  </a:cubicBezTo>
                  <a:cubicBezTo>
                    <a:pt x="250" y="542"/>
                    <a:pt x="283" y="547"/>
                    <a:pt x="316" y="547"/>
                  </a:cubicBezTo>
                  <a:cubicBezTo>
                    <a:pt x="424" y="547"/>
                    <a:pt x="528" y="493"/>
                    <a:pt x="559" y="367"/>
                  </a:cubicBezTo>
                  <a:cubicBezTo>
                    <a:pt x="652" y="232"/>
                    <a:pt x="559" y="57"/>
                    <a:pt x="435" y="15"/>
                  </a:cubicBezTo>
                  <a:cubicBezTo>
                    <a:pt x="404" y="6"/>
                    <a:pt x="371" y="0"/>
                    <a:pt x="33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4459800" y="4067150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6" y="0"/>
                  </a:moveTo>
                  <a:cubicBezTo>
                    <a:pt x="230" y="0"/>
                    <a:pt x="114" y="49"/>
                    <a:pt x="52" y="150"/>
                  </a:cubicBezTo>
                  <a:cubicBezTo>
                    <a:pt x="0" y="315"/>
                    <a:pt x="93" y="450"/>
                    <a:pt x="217" y="533"/>
                  </a:cubicBezTo>
                  <a:cubicBezTo>
                    <a:pt x="249" y="542"/>
                    <a:pt x="283" y="547"/>
                    <a:pt x="316" y="547"/>
                  </a:cubicBezTo>
                  <a:cubicBezTo>
                    <a:pt x="424" y="547"/>
                    <a:pt x="529" y="493"/>
                    <a:pt x="569" y="367"/>
                  </a:cubicBezTo>
                  <a:cubicBezTo>
                    <a:pt x="652" y="233"/>
                    <a:pt x="569" y="57"/>
                    <a:pt x="435" y="16"/>
                  </a:cubicBezTo>
                  <a:cubicBezTo>
                    <a:pt x="404" y="5"/>
                    <a:pt x="370" y="0"/>
                    <a:pt x="33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4524425" y="4093100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320" y="1"/>
                  </a:moveTo>
                  <a:cubicBezTo>
                    <a:pt x="204" y="1"/>
                    <a:pt x="86" y="76"/>
                    <a:pt x="52" y="187"/>
                  </a:cubicBezTo>
                  <a:cubicBezTo>
                    <a:pt x="0" y="311"/>
                    <a:pt x="52" y="487"/>
                    <a:pt x="217" y="528"/>
                  </a:cubicBezTo>
                  <a:cubicBezTo>
                    <a:pt x="255" y="555"/>
                    <a:pt x="296" y="566"/>
                    <a:pt x="336" y="566"/>
                  </a:cubicBezTo>
                  <a:cubicBezTo>
                    <a:pt x="436" y="566"/>
                    <a:pt x="532" y="493"/>
                    <a:pt x="569" y="404"/>
                  </a:cubicBezTo>
                  <a:cubicBezTo>
                    <a:pt x="610" y="270"/>
                    <a:pt x="569" y="105"/>
                    <a:pt x="393" y="11"/>
                  </a:cubicBezTo>
                  <a:cubicBezTo>
                    <a:pt x="369" y="4"/>
                    <a:pt x="345" y="1"/>
                    <a:pt x="32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4396475" y="415050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83" y="0"/>
                  </a:moveTo>
                  <a:lnTo>
                    <a:pt x="0" y="259"/>
                  </a:lnTo>
                  <a:lnTo>
                    <a:pt x="259" y="342"/>
                  </a:lnTo>
                  <a:lnTo>
                    <a:pt x="259" y="300"/>
                  </a:lnTo>
                  <a:cubicBezTo>
                    <a:pt x="300" y="176"/>
                    <a:pt x="207" y="42"/>
                    <a:pt x="8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4420000" y="4085875"/>
              <a:ext cx="9825" cy="13975"/>
            </a:xfrm>
            <a:custGeom>
              <a:avLst/>
              <a:gdLst/>
              <a:ahLst/>
              <a:cxnLst/>
              <a:rect l="l" t="t" r="r" b="b"/>
              <a:pathLst>
                <a:path w="393" h="559" extrusionOk="0">
                  <a:moveTo>
                    <a:pt x="217" y="1"/>
                  </a:moveTo>
                  <a:lnTo>
                    <a:pt x="0" y="518"/>
                  </a:lnTo>
                  <a:cubicBezTo>
                    <a:pt x="0" y="559"/>
                    <a:pt x="41" y="559"/>
                    <a:pt x="41" y="559"/>
                  </a:cubicBezTo>
                  <a:cubicBezTo>
                    <a:pt x="176" y="559"/>
                    <a:pt x="300" y="518"/>
                    <a:pt x="352" y="394"/>
                  </a:cubicBezTo>
                  <a:cubicBezTo>
                    <a:pt x="393" y="259"/>
                    <a:pt x="352" y="135"/>
                    <a:pt x="259" y="42"/>
                  </a:cubicBezTo>
                  <a:cubicBezTo>
                    <a:pt x="259" y="42"/>
                    <a:pt x="217" y="42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4570950" y="4078375"/>
              <a:ext cx="6475" cy="9600"/>
            </a:xfrm>
            <a:custGeom>
              <a:avLst/>
              <a:gdLst/>
              <a:ahLst/>
              <a:cxnLst/>
              <a:rect l="l" t="t" r="r" b="b"/>
              <a:pathLst>
                <a:path w="259" h="384" extrusionOk="0">
                  <a:moveTo>
                    <a:pt x="0" y="1"/>
                  </a:moveTo>
                  <a:lnTo>
                    <a:pt x="0" y="84"/>
                  </a:lnTo>
                  <a:lnTo>
                    <a:pt x="0" y="177"/>
                  </a:lnTo>
                  <a:lnTo>
                    <a:pt x="0" y="218"/>
                  </a:lnTo>
                  <a:cubicBezTo>
                    <a:pt x="0" y="259"/>
                    <a:pt x="41" y="301"/>
                    <a:pt x="83" y="301"/>
                  </a:cubicBezTo>
                  <a:lnTo>
                    <a:pt x="83" y="342"/>
                  </a:lnTo>
                  <a:cubicBezTo>
                    <a:pt x="124" y="342"/>
                    <a:pt x="124" y="383"/>
                    <a:pt x="166" y="383"/>
                  </a:cubicBezTo>
                  <a:lnTo>
                    <a:pt x="259" y="12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4506325" y="4052525"/>
              <a:ext cx="12950" cy="9250"/>
            </a:xfrm>
            <a:custGeom>
              <a:avLst/>
              <a:gdLst/>
              <a:ahLst/>
              <a:cxnLst/>
              <a:rect l="l" t="t" r="r" b="b"/>
              <a:pathLst>
                <a:path w="518" h="370" extrusionOk="0">
                  <a:moveTo>
                    <a:pt x="42" y="1"/>
                  </a:moveTo>
                  <a:cubicBezTo>
                    <a:pt x="0" y="42"/>
                    <a:pt x="0" y="84"/>
                    <a:pt x="0" y="84"/>
                  </a:cubicBezTo>
                  <a:cubicBezTo>
                    <a:pt x="0" y="218"/>
                    <a:pt x="83" y="301"/>
                    <a:pt x="166" y="342"/>
                  </a:cubicBezTo>
                  <a:cubicBezTo>
                    <a:pt x="221" y="359"/>
                    <a:pt x="268" y="369"/>
                    <a:pt x="310" y="369"/>
                  </a:cubicBezTo>
                  <a:cubicBezTo>
                    <a:pt x="369" y="369"/>
                    <a:pt x="417" y="349"/>
                    <a:pt x="466" y="301"/>
                  </a:cubicBezTo>
                  <a:cubicBezTo>
                    <a:pt x="517" y="259"/>
                    <a:pt x="517" y="259"/>
                    <a:pt x="517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4445850" y="4028750"/>
              <a:ext cx="9825" cy="6500"/>
            </a:xfrm>
            <a:custGeom>
              <a:avLst/>
              <a:gdLst/>
              <a:ahLst/>
              <a:cxnLst/>
              <a:rect l="l" t="t" r="r" b="b"/>
              <a:pathLst>
                <a:path w="393" h="260" extrusionOk="0">
                  <a:moveTo>
                    <a:pt x="134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8" y="259"/>
                    <a:pt x="352" y="177"/>
                    <a:pt x="393" y="94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4465225" y="4331425"/>
              <a:ext cx="8800" cy="6500"/>
            </a:xfrm>
            <a:custGeom>
              <a:avLst/>
              <a:gdLst/>
              <a:ahLst/>
              <a:cxnLst/>
              <a:rect l="l" t="t" r="r" b="b"/>
              <a:pathLst>
                <a:path w="352" h="260" extrusionOk="0">
                  <a:moveTo>
                    <a:pt x="218" y="1"/>
                  </a:moveTo>
                  <a:cubicBezTo>
                    <a:pt x="176" y="1"/>
                    <a:pt x="135" y="1"/>
                    <a:pt x="93" y="42"/>
                  </a:cubicBezTo>
                  <a:lnTo>
                    <a:pt x="42" y="83"/>
                  </a:lnTo>
                  <a:cubicBezTo>
                    <a:pt x="42" y="83"/>
                    <a:pt x="0" y="135"/>
                    <a:pt x="0" y="176"/>
                  </a:cubicBezTo>
                  <a:lnTo>
                    <a:pt x="259" y="259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4400600" y="4305175"/>
              <a:ext cx="15275" cy="8950"/>
            </a:xfrm>
            <a:custGeom>
              <a:avLst/>
              <a:gdLst/>
              <a:ahLst/>
              <a:cxnLst/>
              <a:rect l="l" t="t" r="r" b="b"/>
              <a:pathLst>
                <a:path w="611" h="358" extrusionOk="0">
                  <a:moveTo>
                    <a:pt x="288" y="1"/>
                  </a:moveTo>
                  <a:cubicBezTo>
                    <a:pt x="195" y="1"/>
                    <a:pt x="110" y="39"/>
                    <a:pt x="42" y="100"/>
                  </a:cubicBezTo>
                  <a:cubicBezTo>
                    <a:pt x="42" y="151"/>
                    <a:pt x="42" y="151"/>
                    <a:pt x="1" y="151"/>
                  </a:cubicBezTo>
                  <a:lnTo>
                    <a:pt x="518" y="358"/>
                  </a:lnTo>
                  <a:cubicBezTo>
                    <a:pt x="611" y="234"/>
                    <a:pt x="518" y="58"/>
                    <a:pt x="394" y="17"/>
                  </a:cubicBezTo>
                  <a:cubicBezTo>
                    <a:pt x="358" y="6"/>
                    <a:pt x="322" y="1"/>
                    <a:pt x="28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4490025" y="4267025"/>
              <a:ext cx="10900" cy="13775"/>
            </a:xfrm>
            <a:custGeom>
              <a:avLst/>
              <a:gdLst/>
              <a:ahLst/>
              <a:cxnLst/>
              <a:rect l="l" t="t" r="r" b="b"/>
              <a:pathLst>
                <a:path w="436" h="551" extrusionOk="0">
                  <a:moveTo>
                    <a:pt x="320" y="0"/>
                  </a:moveTo>
                  <a:cubicBezTo>
                    <a:pt x="218" y="0"/>
                    <a:pt x="121" y="70"/>
                    <a:pt x="84" y="168"/>
                  </a:cubicBezTo>
                  <a:cubicBezTo>
                    <a:pt x="1" y="333"/>
                    <a:pt x="84" y="468"/>
                    <a:pt x="218" y="550"/>
                  </a:cubicBezTo>
                  <a:lnTo>
                    <a:pt x="435" y="33"/>
                  </a:lnTo>
                  <a:cubicBezTo>
                    <a:pt x="398" y="10"/>
                    <a:pt x="359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4426450" y="4240600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296" y="0"/>
                  </a:moveTo>
                  <a:cubicBezTo>
                    <a:pt x="188" y="0"/>
                    <a:pt x="82" y="56"/>
                    <a:pt x="42" y="191"/>
                  </a:cubicBezTo>
                  <a:cubicBezTo>
                    <a:pt x="1" y="315"/>
                    <a:pt x="42" y="491"/>
                    <a:pt x="176" y="532"/>
                  </a:cubicBezTo>
                  <a:cubicBezTo>
                    <a:pt x="220" y="542"/>
                    <a:pt x="261" y="548"/>
                    <a:pt x="299" y="548"/>
                  </a:cubicBezTo>
                  <a:cubicBezTo>
                    <a:pt x="412" y="548"/>
                    <a:pt x="497" y="501"/>
                    <a:pt x="559" y="408"/>
                  </a:cubicBezTo>
                  <a:cubicBezTo>
                    <a:pt x="611" y="232"/>
                    <a:pt x="559" y="98"/>
                    <a:pt x="393" y="15"/>
                  </a:cubicBezTo>
                  <a:cubicBezTo>
                    <a:pt x="362" y="5"/>
                    <a:pt x="329" y="0"/>
                    <a:pt x="29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4380175" y="4259525"/>
              <a:ext cx="16325" cy="14050"/>
            </a:xfrm>
            <a:custGeom>
              <a:avLst/>
              <a:gdLst/>
              <a:ahLst/>
              <a:cxnLst/>
              <a:rect l="l" t="t" r="r" b="b"/>
              <a:pathLst>
                <a:path w="653" h="562" extrusionOk="0">
                  <a:moveTo>
                    <a:pt x="320" y="0"/>
                  </a:moveTo>
                  <a:cubicBezTo>
                    <a:pt x="218" y="0"/>
                    <a:pt x="121" y="71"/>
                    <a:pt x="84" y="168"/>
                  </a:cubicBezTo>
                  <a:cubicBezTo>
                    <a:pt x="1" y="333"/>
                    <a:pt x="84" y="468"/>
                    <a:pt x="218" y="550"/>
                  </a:cubicBezTo>
                  <a:cubicBezTo>
                    <a:pt x="249" y="558"/>
                    <a:pt x="278" y="561"/>
                    <a:pt x="306" y="561"/>
                  </a:cubicBezTo>
                  <a:cubicBezTo>
                    <a:pt x="436" y="561"/>
                    <a:pt x="532" y="485"/>
                    <a:pt x="601" y="375"/>
                  </a:cubicBezTo>
                  <a:cubicBezTo>
                    <a:pt x="652" y="251"/>
                    <a:pt x="601" y="75"/>
                    <a:pt x="435" y="33"/>
                  </a:cubicBezTo>
                  <a:cubicBezTo>
                    <a:pt x="398" y="11"/>
                    <a:pt x="359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4444800" y="4285825"/>
              <a:ext cx="16300" cy="14150"/>
            </a:xfrm>
            <a:custGeom>
              <a:avLst/>
              <a:gdLst/>
              <a:ahLst/>
              <a:cxnLst/>
              <a:rect l="l" t="t" r="r" b="b"/>
              <a:pathLst>
                <a:path w="652" h="566" extrusionOk="0">
                  <a:moveTo>
                    <a:pt x="337" y="1"/>
                  </a:moveTo>
                  <a:cubicBezTo>
                    <a:pt x="227" y="1"/>
                    <a:pt x="113" y="56"/>
                    <a:pt x="42" y="191"/>
                  </a:cubicBezTo>
                  <a:cubicBezTo>
                    <a:pt x="1" y="315"/>
                    <a:pt x="83" y="491"/>
                    <a:pt x="218" y="532"/>
                  </a:cubicBezTo>
                  <a:cubicBezTo>
                    <a:pt x="252" y="555"/>
                    <a:pt x="291" y="566"/>
                    <a:pt x="330" y="566"/>
                  </a:cubicBezTo>
                  <a:cubicBezTo>
                    <a:pt x="430" y="566"/>
                    <a:pt x="529" y="498"/>
                    <a:pt x="559" y="408"/>
                  </a:cubicBezTo>
                  <a:cubicBezTo>
                    <a:pt x="652" y="233"/>
                    <a:pt x="559" y="98"/>
                    <a:pt x="435" y="15"/>
                  </a:cubicBezTo>
                  <a:cubicBezTo>
                    <a:pt x="404" y="6"/>
                    <a:pt x="371" y="1"/>
                    <a:pt x="33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4407075" y="4195350"/>
              <a:ext cx="16300" cy="13725"/>
            </a:xfrm>
            <a:custGeom>
              <a:avLst/>
              <a:gdLst/>
              <a:ahLst/>
              <a:cxnLst/>
              <a:rect l="l" t="t" r="r" b="b"/>
              <a:pathLst>
                <a:path w="652" h="549" extrusionOk="0">
                  <a:moveTo>
                    <a:pt x="320" y="1"/>
                  </a:moveTo>
                  <a:cubicBezTo>
                    <a:pt x="202" y="1"/>
                    <a:pt x="113" y="57"/>
                    <a:pt x="42" y="192"/>
                  </a:cubicBezTo>
                  <a:cubicBezTo>
                    <a:pt x="0" y="316"/>
                    <a:pt x="93" y="491"/>
                    <a:pt x="217" y="533"/>
                  </a:cubicBezTo>
                  <a:cubicBezTo>
                    <a:pt x="251" y="543"/>
                    <a:pt x="286" y="548"/>
                    <a:pt x="321" y="548"/>
                  </a:cubicBezTo>
                  <a:cubicBezTo>
                    <a:pt x="427" y="548"/>
                    <a:pt x="527" y="502"/>
                    <a:pt x="558" y="409"/>
                  </a:cubicBezTo>
                  <a:cubicBezTo>
                    <a:pt x="652" y="233"/>
                    <a:pt x="558" y="57"/>
                    <a:pt x="434" y="16"/>
                  </a:cubicBezTo>
                  <a:cubicBezTo>
                    <a:pt x="393" y="6"/>
                    <a:pt x="355" y="1"/>
                    <a:pt x="32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4471675" y="4221775"/>
              <a:ext cx="15275" cy="14050"/>
            </a:xfrm>
            <a:custGeom>
              <a:avLst/>
              <a:gdLst/>
              <a:ahLst/>
              <a:cxnLst/>
              <a:rect l="l" t="t" r="r" b="b"/>
              <a:pathLst>
                <a:path w="611" h="562" extrusionOk="0">
                  <a:moveTo>
                    <a:pt x="278" y="1"/>
                  </a:moveTo>
                  <a:cubicBezTo>
                    <a:pt x="177" y="1"/>
                    <a:pt x="80" y="71"/>
                    <a:pt x="42" y="168"/>
                  </a:cubicBezTo>
                  <a:cubicBezTo>
                    <a:pt x="1" y="292"/>
                    <a:pt x="42" y="468"/>
                    <a:pt x="177" y="551"/>
                  </a:cubicBezTo>
                  <a:cubicBezTo>
                    <a:pt x="208" y="558"/>
                    <a:pt x="239" y="562"/>
                    <a:pt x="268" y="562"/>
                  </a:cubicBezTo>
                  <a:cubicBezTo>
                    <a:pt x="407" y="562"/>
                    <a:pt x="525" y="488"/>
                    <a:pt x="559" y="386"/>
                  </a:cubicBezTo>
                  <a:cubicBezTo>
                    <a:pt x="611" y="251"/>
                    <a:pt x="559" y="75"/>
                    <a:pt x="394" y="34"/>
                  </a:cubicBezTo>
                  <a:cubicBezTo>
                    <a:pt x="357" y="11"/>
                    <a:pt x="317" y="1"/>
                    <a:pt x="27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4343475" y="4278700"/>
              <a:ext cx="7775" cy="9600"/>
            </a:xfrm>
            <a:custGeom>
              <a:avLst/>
              <a:gdLst/>
              <a:ahLst/>
              <a:cxnLst/>
              <a:rect l="l" t="t" r="r" b="b"/>
              <a:pathLst>
                <a:path w="311" h="384" extrusionOk="0">
                  <a:moveTo>
                    <a:pt x="94" y="1"/>
                  </a:moveTo>
                  <a:lnTo>
                    <a:pt x="1" y="259"/>
                  </a:lnTo>
                  <a:lnTo>
                    <a:pt x="259" y="383"/>
                  </a:lnTo>
                  <a:lnTo>
                    <a:pt x="259" y="300"/>
                  </a:lnTo>
                  <a:cubicBezTo>
                    <a:pt x="311" y="218"/>
                    <a:pt x="218" y="83"/>
                    <a:pt x="135" y="42"/>
                  </a:cubicBezTo>
                  <a:cubicBezTo>
                    <a:pt x="135" y="42"/>
                    <a:pt x="135" y="1"/>
                    <a:pt x="9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4367250" y="4215125"/>
              <a:ext cx="9850" cy="12950"/>
            </a:xfrm>
            <a:custGeom>
              <a:avLst/>
              <a:gdLst/>
              <a:ahLst/>
              <a:cxnLst/>
              <a:rect l="l" t="t" r="r" b="b"/>
              <a:pathLst>
                <a:path w="394" h="518" extrusionOk="0">
                  <a:moveTo>
                    <a:pt x="218" y="0"/>
                  </a:moveTo>
                  <a:lnTo>
                    <a:pt x="1" y="517"/>
                  </a:lnTo>
                  <a:lnTo>
                    <a:pt x="177" y="517"/>
                  </a:lnTo>
                  <a:cubicBezTo>
                    <a:pt x="259" y="517"/>
                    <a:pt x="301" y="434"/>
                    <a:pt x="342" y="341"/>
                  </a:cubicBezTo>
                  <a:lnTo>
                    <a:pt x="394" y="300"/>
                  </a:lnTo>
                  <a:cubicBezTo>
                    <a:pt x="394" y="176"/>
                    <a:pt x="342" y="42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4516925" y="420762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0"/>
                  </a:moveTo>
                  <a:lnTo>
                    <a:pt x="42" y="42"/>
                  </a:lnTo>
                  <a:cubicBezTo>
                    <a:pt x="0" y="124"/>
                    <a:pt x="42" y="259"/>
                    <a:pt x="135" y="300"/>
                  </a:cubicBezTo>
                  <a:cubicBezTo>
                    <a:pt x="176" y="342"/>
                    <a:pt x="176" y="342"/>
                    <a:pt x="217" y="342"/>
                  </a:cubicBezTo>
                  <a:lnTo>
                    <a:pt x="300" y="8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4453325" y="4180750"/>
              <a:ext cx="12950" cy="9575"/>
            </a:xfrm>
            <a:custGeom>
              <a:avLst/>
              <a:gdLst/>
              <a:ahLst/>
              <a:cxnLst/>
              <a:rect l="l" t="t" r="r" b="b"/>
              <a:pathLst>
                <a:path w="518" h="383" extrusionOk="0">
                  <a:moveTo>
                    <a:pt x="1" y="0"/>
                  </a:moveTo>
                  <a:lnTo>
                    <a:pt x="1" y="41"/>
                  </a:lnTo>
                  <a:lnTo>
                    <a:pt x="1" y="217"/>
                  </a:lnTo>
                  <a:cubicBezTo>
                    <a:pt x="53" y="217"/>
                    <a:pt x="53" y="259"/>
                    <a:pt x="53" y="259"/>
                  </a:cubicBezTo>
                  <a:cubicBezTo>
                    <a:pt x="94" y="300"/>
                    <a:pt x="135" y="341"/>
                    <a:pt x="177" y="383"/>
                  </a:cubicBezTo>
                  <a:lnTo>
                    <a:pt x="352" y="383"/>
                  </a:lnTo>
                  <a:cubicBezTo>
                    <a:pt x="352" y="383"/>
                    <a:pt x="394" y="383"/>
                    <a:pt x="394" y="341"/>
                  </a:cubicBezTo>
                  <a:cubicBezTo>
                    <a:pt x="435" y="341"/>
                    <a:pt x="435" y="341"/>
                    <a:pt x="476" y="300"/>
                  </a:cubicBezTo>
                  <a:cubicBezTo>
                    <a:pt x="518" y="300"/>
                    <a:pt x="518" y="259"/>
                    <a:pt x="518" y="2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4393100" y="4156950"/>
              <a:ext cx="9850" cy="6950"/>
            </a:xfrm>
            <a:custGeom>
              <a:avLst/>
              <a:gdLst/>
              <a:ahLst/>
              <a:cxnLst/>
              <a:rect l="l" t="t" r="r" b="b"/>
              <a:pathLst>
                <a:path w="394" h="278" extrusionOk="0">
                  <a:moveTo>
                    <a:pt x="135" y="1"/>
                  </a:moveTo>
                  <a:lnTo>
                    <a:pt x="1" y="259"/>
                  </a:lnTo>
                  <a:lnTo>
                    <a:pt x="84" y="259"/>
                  </a:lnTo>
                  <a:cubicBezTo>
                    <a:pt x="101" y="273"/>
                    <a:pt x="117" y="278"/>
                    <a:pt x="132" y="278"/>
                  </a:cubicBezTo>
                  <a:cubicBezTo>
                    <a:pt x="163" y="278"/>
                    <a:pt x="190" y="259"/>
                    <a:pt x="218" y="259"/>
                  </a:cubicBezTo>
                  <a:cubicBezTo>
                    <a:pt x="301" y="218"/>
                    <a:pt x="342" y="177"/>
                    <a:pt x="394" y="84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4412500" y="4459625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217" y="1"/>
                  </a:moveTo>
                  <a:cubicBezTo>
                    <a:pt x="176" y="1"/>
                    <a:pt x="135" y="42"/>
                    <a:pt x="83" y="42"/>
                  </a:cubicBezTo>
                  <a:lnTo>
                    <a:pt x="42" y="84"/>
                  </a:lnTo>
                  <a:cubicBezTo>
                    <a:pt x="42" y="125"/>
                    <a:pt x="0" y="125"/>
                    <a:pt x="0" y="177"/>
                  </a:cubicBezTo>
                  <a:lnTo>
                    <a:pt x="259" y="301"/>
                  </a:lnTo>
                  <a:lnTo>
                    <a:pt x="341" y="42"/>
                  </a:lnTo>
                  <a:cubicBezTo>
                    <a:pt x="300" y="1"/>
                    <a:pt x="259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4347875" y="4433375"/>
              <a:ext cx="15025" cy="8975"/>
            </a:xfrm>
            <a:custGeom>
              <a:avLst/>
              <a:gdLst/>
              <a:ahLst/>
              <a:cxnLst/>
              <a:rect l="l" t="t" r="r" b="b"/>
              <a:pathLst>
                <a:path w="601" h="359" extrusionOk="0">
                  <a:moveTo>
                    <a:pt x="288" y="1"/>
                  </a:moveTo>
                  <a:cubicBezTo>
                    <a:pt x="195" y="1"/>
                    <a:pt x="110" y="39"/>
                    <a:pt x="42" y="100"/>
                  </a:cubicBezTo>
                  <a:cubicBezTo>
                    <a:pt x="42" y="141"/>
                    <a:pt x="1" y="141"/>
                    <a:pt x="1" y="193"/>
                  </a:cubicBezTo>
                  <a:lnTo>
                    <a:pt x="517" y="358"/>
                  </a:lnTo>
                  <a:cubicBezTo>
                    <a:pt x="600" y="234"/>
                    <a:pt x="517" y="58"/>
                    <a:pt x="393" y="17"/>
                  </a:cubicBezTo>
                  <a:cubicBezTo>
                    <a:pt x="357" y="6"/>
                    <a:pt x="322" y="1"/>
                    <a:pt x="28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4438350" y="4395275"/>
              <a:ext cx="9850" cy="13725"/>
            </a:xfrm>
            <a:custGeom>
              <a:avLst/>
              <a:gdLst/>
              <a:ahLst/>
              <a:cxnLst/>
              <a:rect l="l" t="t" r="r" b="b"/>
              <a:pathLst>
                <a:path w="394" h="549" extrusionOk="0">
                  <a:moveTo>
                    <a:pt x="301" y="0"/>
                  </a:moveTo>
                  <a:cubicBezTo>
                    <a:pt x="269" y="0"/>
                    <a:pt x="238" y="11"/>
                    <a:pt x="217" y="31"/>
                  </a:cubicBezTo>
                  <a:cubicBezTo>
                    <a:pt x="135" y="31"/>
                    <a:pt x="83" y="73"/>
                    <a:pt x="42" y="114"/>
                  </a:cubicBezTo>
                  <a:cubicBezTo>
                    <a:pt x="42" y="166"/>
                    <a:pt x="42" y="166"/>
                    <a:pt x="0" y="166"/>
                  </a:cubicBezTo>
                  <a:lnTo>
                    <a:pt x="0" y="373"/>
                  </a:lnTo>
                  <a:cubicBezTo>
                    <a:pt x="42" y="466"/>
                    <a:pt x="83" y="507"/>
                    <a:pt x="135" y="507"/>
                  </a:cubicBezTo>
                  <a:cubicBezTo>
                    <a:pt x="135" y="548"/>
                    <a:pt x="176" y="548"/>
                    <a:pt x="176" y="548"/>
                  </a:cubicBezTo>
                  <a:lnTo>
                    <a:pt x="393" y="31"/>
                  </a:lnTo>
                  <a:cubicBezTo>
                    <a:pt x="367" y="11"/>
                    <a:pt x="334" y="0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4372700" y="4368900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61" y="1"/>
                  </a:moveTo>
                  <a:cubicBezTo>
                    <a:pt x="242" y="1"/>
                    <a:pt x="117" y="76"/>
                    <a:pt x="83" y="187"/>
                  </a:cubicBezTo>
                  <a:cubicBezTo>
                    <a:pt x="0" y="311"/>
                    <a:pt x="83" y="487"/>
                    <a:pt x="217" y="528"/>
                  </a:cubicBezTo>
                  <a:cubicBezTo>
                    <a:pt x="263" y="551"/>
                    <a:pt x="306" y="561"/>
                    <a:pt x="347" y="561"/>
                  </a:cubicBezTo>
                  <a:cubicBezTo>
                    <a:pt x="453" y="561"/>
                    <a:pt x="540" y="491"/>
                    <a:pt x="600" y="394"/>
                  </a:cubicBezTo>
                  <a:cubicBezTo>
                    <a:pt x="641" y="270"/>
                    <a:pt x="600" y="94"/>
                    <a:pt x="434" y="11"/>
                  </a:cubicBezTo>
                  <a:cubicBezTo>
                    <a:pt x="411" y="4"/>
                    <a:pt x="386" y="1"/>
                    <a:pt x="36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4327450" y="4388175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29" y="0"/>
                  </a:moveTo>
                  <a:cubicBezTo>
                    <a:pt x="221" y="0"/>
                    <a:pt x="114" y="47"/>
                    <a:pt x="83" y="140"/>
                  </a:cubicBezTo>
                  <a:cubicBezTo>
                    <a:pt x="1" y="315"/>
                    <a:pt x="83" y="491"/>
                    <a:pt x="218" y="533"/>
                  </a:cubicBezTo>
                  <a:cubicBezTo>
                    <a:pt x="256" y="542"/>
                    <a:pt x="293" y="547"/>
                    <a:pt x="328" y="547"/>
                  </a:cubicBezTo>
                  <a:cubicBezTo>
                    <a:pt x="443" y="547"/>
                    <a:pt x="537" y="492"/>
                    <a:pt x="600" y="357"/>
                  </a:cubicBezTo>
                  <a:cubicBezTo>
                    <a:pt x="642" y="233"/>
                    <a:pt x="559" y="57"/>
                    <a:pt x="435" y="16"/>
                  </a:cubicBezTo>
                  <a:cubicBezTo>
                    <a:pt x="401" y="5"/>
                    <a:pt x="365" y="0"/>
                    <a:pt x="32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4392075" y="441412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46" y="1"/>
                  </a:moveTo>
                  <a:cubicBezTo>
                    <a:pt x="213" y="1"/>
                    <a:pt x="110" y="77"/>
                    <a:pt x="42" y="187"/>
                  </a:cubicBezTo>
                  <a:cubicBezTo>
                    <a:pt x="0" y="311"/>
                    <a:pt x="83" y="487"/>
                    <a:pt x="218" y="529"/>
                  </a:cubicBezTo>
                  <a:cubicBezTo>
                    <a:pt x="252" y="551"/>
                    <a:pt x="290" y="562"/>
                    <a:pt x="328" y="562"/>
                  </a:cubicBezTo>
                  <a:cubicBezTo>
                    <a:pt x="429" y="562"/>
                    <a:pt x="529" y="491"/>
                    <a:pt x="559" y="394"/>
                  </a:cubicBezTo>
                  <a:cubicBezTo>
                    <a:pt x="642" y="270"/>
                    <a:pt x="559" y="94"/>
                    <a:pt x="435" y="12"/>
                  </a:cubicBezTo>
                  <a:cubicBezTo>
                    <a:pt x="404" y="4"/>
                    <a:pt x="374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4354325" y="4323675"/>
              <a:ext cx="16325" cy="14025"/>
            </a:xfrm>
            <a:custGeom>
              <a:avLst/>
              <a:gdLst/>
              <a:ahLst/>
              <a:cxnLst/>
              <a:rect l="l" t="t" r="r" b="b"/>
              <a:pathLst>
                <a:path w="653" h="561" extrusionOk="0">
                  <a:moveTo>
                    <a:pt x="347" y="0"/>
                  </a:moveTo>
                  <a:cubicBezTo>
                    <a:pt x="217" y="0"/>
                    <a:pt x="119" y="76"/>
                    <a:pt x="42" y="187"/>
                  </a:cubicBezTo>
                  <a:cubicBezTo>
                    <a:pt x="1" y="311"/>
                    <a:pt x="42" y="486"/>
                    <a:pt x="218" y="528"/>
                  </a:cubicBezTo>
                  <a:cubicBezTo>
                    <a:pt x="252" y="551"/>
                    <a:pt x="291" y="561"/>
                    <a:pt x="329" y="561"/>
                  </a:cubicBezTo>
                  <a:cubicBezTo>
                    <a:pt x="429" y="561"/>
                    <a:pt x="529" y="491"/>
                    <a:pt x="559" y="393"/>
                  </a:cubicBezTo>
                  <a:cubicBezTo>
                    <a:pt x="652" y="228"/>
                    <a:pt x="559" y="94"/>
                    <a:pt x="435" y="11"/>
                  </a:cubicBezTo>
                  <a:cubicBezTo>
                    <a:pt x="404" y="4"/>
                    <a:pt x="375" y="0"/>
                    <a:pt x="34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4418950" y="4350425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289" y="1"/>
                  </a:moveTo>
                  <a:cubicBezTo>
                    <a:pt x="181" y="1"/>
                    <a:pt x="73" y="49"/>
                    <a:pt x="42" y="151"/>
                  </a:cubicBezTo>
                  <a:cubicBezTo>
                    <a:pt x="1" y="316"/>
                    <a:pt x="42" y="450"/>
                    <a:pt x="177" y="533"/>
                  </a:cubicBezTo>
                  <a:cubicBezTo>
                    <a:pt x="215" y="543"/>
                    <a:pt x="252" y="548"/>
                    <a:pt x="287" y="548"/>
                  </a:cubicBezTo>
                  <a:cubicBezTo>
                    <a:pt x="402" y="548"/>
                    <a:pt x="496" y="492"/>
                    <a:pt x="559" y="357"/>
                  </a:cubicBezTo>
                  <a:cubicBezTo>
                    <a:pt x="600" y="233"/>
                    <a:pt x="559" y="58"/>
                    <a:pt x="394" y="16"/>
                  </a:cubicBezTo>
                  <a:cubicBezTo>
                    <a:pt x="361" y="6"/>
                    <a:pt x="325" y="1"/>
                    <a:pt x="28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4290750" y="4406900"/>
              <a:ext cx="6500" cy="9600"/>
            </a:xfrm>
            <a:custGeom>
              <a:avLst/>
              <a:gdLst/>
              <a:ahLst/>
              <a:cxnLst/>
              <a:rect l="l" t="t" r="r" b="b"/>
              <a:pathLst>
                <a:path w="260" h="384" extrusionOk="0">
                  <a:moveTo>
                    <a:pt x="94" y="1"/>
                  </a:moveTo>
                  <a:lnTo>
                    <a:pt x="1" y="259"/>
                  </a:lnTo>
                  <a:lnTo>
                    <a:pt x="259" y="383"/>
                  </a:lnTo>
                  <a:lnTo>
                    <a:pt x="259" y="342"/>
                  </a:lnTo>
                  <a:cubicBezTo>
                    <a:pt x="259" y="218"/>
                    <a:pt x="218" y="125"/>
                    <a:pt x="135" y="42"/>
                  </a:cubicBezTo>
                  <a:cubicBezTo>
                    <a:pt x="135" y="42"/>
                    <a:pt x="94" y="42"/>
                    <a:pt x="9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4314525" y="4343325"/>
              <a:ext cx="9600" cy="13325"/>
            </a:xfrm>
            <a:custGeom>
              <a:avLst/>
              <a:gdLst/>
              <a:ahLst/>
              <a:cxnLst/>
              <a:rect l="l" t="t" r="r" b="b"/>
              <a:pathLst>
                <a:path w="384" h="533" extrusionOk="0">
                  <a:moveTo>
                    <a:pt x="218" y="0"/>
                  </a:moveTo>
                  <a:lnTo>
                    <a:pt x="1" y="517"/>
                  </a:lnTo>
                  <a:cubicBezTo>
                    <a:pt x="30" y="527"/>
                    <a:pt x="61" y="532"/>
                    <a:pt x="94" y="532"/>
                  </a:cubicBezTo>
                  <a:cubicBezTo>
                    <a:pt x="199" y="532"/>
                    <a:pt x="310" y="476"/>
                    <a:pt x="342" y="342"/>
                  </a:cubicBezTo>
                  <a:cubicBezTo>
                    <a:pt x="383" y="217"/>
                    <a:pt x="342" y="42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4464200" y="4335825"/>
              <a:ext cx="7500" cy="8550"/>
            </a:xfrm>
            <a:custGeom>
              <a:avLst/>
              <a:gdLst/>
              <a:ahLst/>
              <a:cxnLst/>
              <a:rect l="l" t="t" r="r" b="b"/>
              <a:pathLst>
                <a:path w="300" h="342" extrusionOk="0">
                  <a:moveTo>
                    <a:pt x="41" y="0"/>
                  </a:moveTo>
                  <a:lnTo>
                    <a:pt x="41" y="42"/>
                  </a:lnTo>
                  <a:cubicBezTo>
                    <a:pt x="0" y="83"/>
                    <a:pt x="0" y="125"/>
                    <a:pt x="41" y="166"/>
                  </a:cubicBezTo>
                  <a:lnTo>
                    <a:pt x="41" y="218"/>
                  </a:lnTo>
                  <a:cubicBezTo>
                    <a:pt x="41" y="259"/>
                    <a:pt x="83" y="259"/>
                    <a:pt x="83" y="300"/>
                  </a:cubicBezTo>
                  <a:cubicBezTo>
                    <a:pt x="134" y="300"/>
                    <a:pt x="176" y="342"/>
                    <a:pt x="176" y="342"/>
                  </a:cubicBezTo>
                  <a:lnTo>
                    <a:pt x="300" y="8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4400600" y="4308950"/>
              <a:ext cx="12950" cy="9975"/>
            </a:xfrm>
            <a:custGeom>
              <a:avLst/>
              <a:gdLst/>
              <a:ahLst/>
              <a:cxnLst/>
              <a:rect l="l" t="t" r="r" b="b"/>
              <a:pathLst>
                <a:path w="518" h="399" extrusionOk="0">
                  <a:moveTo>
                    <a:pt x="1" y="0"/>
                  </a:moveTo>
                  <a:lnTo>
                    <a:pt x="1" y="124"/>
                  </a:lnTo>
                  <a:lnTo>
                    <a:pt x="1" y="207"/>
                  </a:lnTo>
                  <a:lnTo>
                    <a:pt x="42" y="259"/>
                  </a:lnTo>
                  <a:cubicBezTo>
                    <a:pt x="94" y="300"/>
                    <a:pt x="135" y="341"/>
                    <a:pt x="176" y="383"/>
                  </a:cubicBezTo>
                  <a:cubicBezTo>
                    <a:pt x="199" y="394"/>
                    <a:pt x="224" y="399"/>
                    <a:pt x="252" y="399"/>
                  </a:cubicBezTo>
                  <a:cubicBezTo>
                    <a:pt x="327" y="399"/>
                    <a:pt x="416" y="361"/>
                    <a:pt x="476" y="300"/>
                  </a:cubicBezTo>
                  <a:cubicBezTo>
                    <a:pt x="476" y="300"/>
                    <a:pt x="518" y="259"/>
                    <a:pt x="518" y="20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4340375" y="4285175"/>
              <a:ext cx="9600" cy="7500"/>
            </a:xfrm>
            <a:custGeom>
              <a:avLst/>
              <a:gdLst/>
              <a:ahLst/>
              <a:cxnLst/>
              <a:rect l="l" t="t" r="r" b="b"/>
              <a:pathLst>
                <a:path w="384" h="300" extrusionOk="0">
                  <a:moveTo>
                    <a:pt x="125" y="0"/>
                  </a:moveTo>
                  <a:lnTo>
                    <a:pt x="1" y="259"/>
                  </a:lnTo>
                  <a:cubicBezTo>
                    <a:pt x="42" y="259"/>
                    <a:pt x="42" y="259"/>
                    <a:pt x="83" y="300"/>
                  </a:cubicBezTo>
                  <a:lnTo>
                    <a:pt x="176" y="300"/>
                  </a:lnTo>
                  <a:cubicBezTo>
                    <a:pt x="259" y="259"/>
                    <a:pt x="342" y="217"/>
                    <a:pt x="383" y="124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4359775" y="4587850"/>
              <a:ext cx="8550" cy="7500"/>
            </a:xfrm>
            <a:custGeom>
              <a:avLst/>
              <a:gdLst/>
              <a:ahLst/>
              <a:cxnLst/>
              <a:rect l="l" t="t" r="r" b="b"/>
              <a:pathLst>
                <a:path w="342" h="300" extrusionOk="0">
                  <a:moveTo>
                    <a:pt x="259" y="0"/>
                  </a:moveTo>
                  <a:cubicBezTo>
                    <a:pt x="176" y="0"/>
                    <a:pt x="83" y="41"/>
                    <a:pt x="0" y="124"/>
                  </a:cubicBezTo>
                  <a:lnTo>
                    <a:pt x="0" y="165"/>
                  </a:lnTo>
                  <a:lnTo>
                    <a:pt x="259" y="300"/>
                  </a:lnTo>
                  <a:lnTo>
                    <a:pt x="341" y="41"/>
                  </a:lnTo>
                  <a:cubicBezTo>
                    <a:pt x="300" y="0"/>
                    <a:pt x="30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4295150" y="4561600"/>
              <a:ext cx="13975" cy="9975"/>
            </a:xfrm>
            <a:custGeom>
              <a:avLst/>
              <a:gdLst/>
              <a:ahLst/>
              <a:cxnLst/>
              <a:rect l="l" t="t" r="r" b="b"/>
              <a:pathLst>
                <a:path w="559" h="399" extrusionOk="0">
                  <a:moveTo>
                    <a:pt x="283" y="1"/>
                  </a:moveTo>
                  <a:cubicBezTo>
                    <a:pt x="179" y="1"/>
                    <a:pt x="73" y="47"/>
                    <a:pt x="42" y="140"/>
                  </a:cubicBezTo>
                  <a:cubicBezTo>
                    <a:pt x="42" y="140"/>
                    <a:pt x="0" y="140"/>
                    <a:pt x="0" y="182"/>
                  </a:cubicBezTo>
                  <a:lnTo>
                    <a:pt x="517" y="399"/>
                  </a:lnTo>
                  <a:cubicBezTo>
                    <a:pt x="517" y="357"/>
                    <a:pt x="559" y="316"/>
                    <a:pt x="559" y="275"/>
                  </a:cubicBezTo>
                  <a:cubicBezTo>
                    <a:pt x="559" y="182"/>
                    <a:pt x="476" y="57"/>
                    <a:pt x="383" y="16"/>
                  </a:cubicBezTo>
                  <a:cubicBezTo>
                    <a:pt x="352" y="6"/>
                    <a:pt x="318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4384575" y="4524250"/>
              <a:ext cx="10625" cy="12950"/>
            </a:xfrm>
            <a:custGeom>
              <a:avLst/>
              <a:gdLst/>
              <a:ahLst/>
              <a:cxnLst/>
              <a:rect l="l" t="t" r="r" b="b"/>
              <a:pathLst>
                <a:path w="425" h="518" extrusionOk="0">
                  <a:moveTo>
                    <a:pt x="300" y="1"/>
                  </a:moveTo>
                  <a:cubicBezTo>
                    <a:pt x="218" y="1"/>
                    <a:pt x="83" y="42"/>
                    <a:pt x="42" y="176"/>
                  </a:cubicBezTo>
                  <a:cubicBezTo>
                    <a:pt x="1" y="259"/>
                    <a:pt x="42" y="342"/>
                    <a:pt x="83" y="435"/>
                  </a:cubicBezTo>
                  <a:cubicBezTo>
                    <a:pt x="125" y="476"/>
                    <a:pt x="166" y="518"/>
                    <a:pt x="218" y="518"/>
                  </a:cubicBezTo>
                  <a:lnTo>
                    <a:pt x="42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4319950" y="449757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13" y="0"/>
                  </a:moveTo>
                  <a:cubicBezTo>
                    <a:pt x="213" y="0"/>
                    <a:pt x="113" y="68"/>
                    <a:pt x="84" y="158"/>
                  </a:cubicBezTo>
                  <a:cubicBezTo>
                    <a:pt x="1" y="292"/>
                    <a:pt x="84" y="468"/>
                    <a:pt x="218" y="551"/>
                  </a:cubicBezTo>
                  <a:cubicBezTo>
                    <a:pt x="247" y="558"/>
                    <a:pt x="275" y="561"/>
                    <a:pt x="302" y="561"/>
                  </a:cubicBezTo>
                  <a:cubicBezTo>
                    <a:pt x="429" y="561"/>
                    <a:pt x="532" y="486"/>
                    <a:pt x="601" y="375"/>
                  </a:cubicBezTo>
                  <a:cubicBezTo>
                    <a:pt x="642" y="251"/>
                    <a:pt x="559" y="75"/>
                    <a:pt x="425" y="34"/>
                  </a:cubicBezTo>
                  <a:cubicBezTo>
                    <a:pt x="390" y="11"/>
                    <a:pt x="351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4274725" y="4516375"/>
              <a:ext cx="16050" cy="13725"/>
            </a:xfrm>
            <a:custGeom>
              <a:avLst/>
              <a:gdLst/>
              <a:ahLst/>
              <a:cxnLst/>
              <a:rect l="l" t="t" r="r" b="b"/>
              <a:pathLst>
                <a:path w="642" h="549" extrusionOk="0">
                  <a:moveTo>
                    <a:pt x="330" y="1"/>
                  </a:moveTo>
                  <a:cubicBezTo>
                    <a:pt x="225" y="1"/>
                    <a:pt x="115" y="55"/>
                    <a:pt x="83" y="181"/>
                  </a:cubicBezTo>
                  <a:cubicBezTo>
                    <a:pt x="1" y="316"/>
                    <a:pt x="83" y="491"/>
                    <a:pt x="218" y="533"/>
                  </a:cubicBezTo>
                  <a:cubicBezTo>
                    <a:pt x="248" y="543"/>
                    <a:pt x="282" y="548"/>
                    <a:pt x="317" y="548"/>
                  </a:cubicBezTo>
                  <a:cubicBezTo>
                    <a:pt x="423" y="548"/>
                    <a:pt x="538" y="500"/>
                    <a:pt x="600" y="398"/>
                  </a:cubicBezTo>
                  <a:cubicBezTo>
                    <a:pt x="642" y="233"/>
                    <a:pt x="559" y="99"/>
                    <a:pt x="424" y="16"/>
                  </a:cubicBezTo>
                  <a:cubicBezTo>
                    <a:pt x="395" y="6"/>
                    <a:pt x="363" y="1"/>
                    <a:pt x="33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4339350" y="4542800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293" y="1"/>
                  </a:moveTo>
                  <a:cubicBezTo>
                    <a:pt x="188" y="1"/>
                    <a:pt x="101" y="69"/>
                    <a:pt x="42" y="158"/>
                  </a:cubicBezTo>
                  <a:cubicBezTo>
                    <a:pt x="0" y="334"/>
                    <a:pt x="42" y="468"/>
                    <a:pt x="217" y="551"/>
                  </a:cubicBezTo>
                  <a:cubicBezTo>
                    <a:pt x="239" y="558"/>
                    <a:pt x="263" y="562"/>
                    <a:pt x="287" y="562"/>
                  </a:cubicBezTo>
                  <a:cubicBezTo>
                    <a:pt x="399" y="562"/>
                    <a:pt x="525" y="486"/>
                    <a:pt x="559" y="375"/>
                  </a:cubicBezTo>
                  <a:cubicBezTo>
                    <a:pt x="641" y="251"/>
                    <a:pt x="559" y="75"/>
                    <a:pt x="424" y="34"/>
                  </a:cubicBezTo>
                  <a:cubicBezTo>
                    <a:pt x="378" y="11"/>
                    <a:pt x="334" y="1"/>
                    <a:pt x="29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4301600" y="4452350"/>
              <a:ext cx="15025" cy="13575"/>
            </a:xfrm>
            <a:custGeom>
              <a:avLst/>
              <a:gdLst/>
              <a:ahLst/>
              <a:cxnLst/>
              <a:rect l="l" t="t" r="r" b="b"/>
              <a:pathLst>
                <a:path w="601" h="543" extrusionOk="0">
                  <a:moveTo>
                    <a:pt x="298" y="0"/>
                  </a:moveTo>
                  <a:cubicBezTo>
                    <a:pt x="188" y="0"/>
                    <a:pt x="102" y="68"/>
                    <a:pt x="42" y="157"/>
                  </a:cubicBezTo>
                  <a:cubicBezTo>
                    <a:pt x="1" y="292"/>
                    <a:pt x="42" y="468"/>
                    <a:pt x="218" y="509"/>
                  </a:cubicBezTo>
                  <a:cubicBezTo>
                    <a:pt x="252" y="532"/>
                    <a:pt x="290" y="542"/>
                    <a:pt x="329" y="542"/>
                  </a:cubicBezTo>
                  <a:cubicBezTo>
                    <a:pt x="429" y="542"/>
                    <a:pt x="529" y="472"/>
                    <a:pt x="559" y="375"/>
                  </a:cubicBezTo>
                  <a:cubicBezTo>
                    <a:pt x="600" y="251"/>
                    <a:pt x="559" y="75"/>
                    <a:pt x="435" y="33"/>
                  </a:cubicBezTo>
                  <a:cubicBezTo>
                    <a:pt x="386" y="10"/>
                    <a:pt x="340" y="0"/>
                    <a:pt x="29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4365200" y="4478650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31" y="1"/>
                  </a:moveTo>
                  <a:cubicBezTo>
                    <a:pt x="225" y="1"/>
                    <a:pt x="115" y="56"/>
                    <a:pt x="83" y="191"/>
                  </a:cubicBezTo>
                  <a:cubicBezTo>
                    <a:pt x="0" y="315"/>
                    <a:pt x="83" y="491"/>
                    <a:pt x="217" y="532"/>
                  </a:cubicBezTo>
                  <a:cubicBezTo>
                    <a:pt x="258" y="542"/>
                    <a:pt x="297" y="548"/>
                    <a:pt x="334" y="548"/>
                  </a:cubicBezTo>
                  <a:cubicBezTo>
                    <a:pt x="446" y="548"/>
                    <a:pt x="538" y="499"/>
                    <a:pt x="600" y="398"/>
                  </a:cubicBezTo>
                  <a:cubicBezTo>
                    <a:pt x="641" y="232"/>
                    <a:pt x="600" y="57"/>
                    <a:pt x="424" y="15"/>
                  </a:cubicBezTo>
                  <a:cubicBezTo>
                    <a:pt x="395" y="6"/>
                    <a:pt x="364" y="1"/>
                    <a:pt x="33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4261800" y="4471525"/>
              <a:ext cx="9600" cy="13325"/>
            </a:xfrm>
            <a:custGeom>
              <a:avLst/>
              <a:gdLst/>
              <a:ahLst/>
              <a:cxnLst/>
              <a:rect l="l" t="t" r="r" b="b"/>
              <a:pathLst>
                <a:path w="384" h="533" extrusionOk="0">
                  <a:moveTo>
                    <a:pt x="218" y="0"/>
                  </a:moveTo>
                  <a:lnTo>
                    <a:pt x="1" y="517"/>
                  </a:lnTo>
                  <a:cubicBezTo>
                    <a:pt x="31" y="528"/>
                    <a:pt x="65" y="533"/>
                    <a:pt x="99" y="533"/>
                  </a:cubicBezTo>
                  <a:cubicBezTo>
                    <a:pt x="203" y="533"/>
                    <a:pt x="311" y="484"/>
                    <a:pt x="342" y="383"/>
                  </a:cubicBezTo>
                  <a:cubicBezTo>
                    <a:pt x="383" y="259"/>
                    <a:pt x="342" y="83"/>
                    <a:pt x="259" y="42"/>
                  </a:cubicBezTo>
                  <a:lnTo>
                    <a:pt x="218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4411450" y="446402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1"/>
                  </a:moveTo>
                  <a:lnTo>
                    <a:pt x="42" y="42"/>
                  </a:lnTo>
                  <a:cubicBezTo>
                    <a:pt x="1" y="83"/>
                    <a:pt x="1" y="83"/>
                    <a:pt x="1" y="125"/>
                  </a:cubicBezTo>
                  <a:cubicBezTo>
                    <a:pt x="1" y="125"/>
                    <a:pt x="42" y="166"/>
                    <a:pt x="42" y="207"/>
                  </a:cubicBezTo>
                  <a:cubicBezTo>
                    <a:pt x="84" y="300"/>
                    <a:pt x="125" y="342"/>
                    <a:pt x="177" y="342"/>
                  </a:cubicBezTo>
                  <a:lnTo>
                    <a:pt x="301" y="125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4347875" y="4438175"/>
              <a:ext cx="12950" cy="9025"/>
            </a:xfrm>
            <a:custGeom>
              <a:avLst/>
              <a:gdLst/>
              <a:ahLst/>
              <a:cxnLst/>
              <a:rect l="l" t="t" r="r" b="b"/>
              <a:pathLst>
                <a:path w="518" h="361" extrusionOk="0">
                  <a:moveTo>
                    <a:pt x="1" y="1"/>
                  </a:moveTo>
                  <a:lnTo>
                    <a:pt x="1" y="83"/>
                  </a:lnTo>
                  <a:cubicBezTo>
                    <a:pt x="1" y="208"/>
                    <a:pt x="42" y="301"/>
                    <a:pt x="176" y="342"/>
                  </a:cubicBezTo>
                  <a:cubicBezTo>
                    <a:pt x="204" y="342"/>
                    <a:pt x="231" y="360"/>
                    <a:pt x="271" y="360"/>
                  </a:cubicBezTo>
                  <a:cubicBezTo>
                    <a:pt x="291" y="360"/>
                    <a:pt x="314" y="356"/>
                    <a:pt x="342" y="342"/>
                  </a:cubicBezTo>
                  <a:lnTo>
                    <a:pt x="393" y="342"/>
                  </a:lnTo>
                  <a:cubicBezTo>
                    <a:pt x="393" y="342"/>
                    <a:pt x="435" y="301"/>
                    <a:pt x="476" y="301"/>
                  </a:cubicBezTo>
                  <a:cubicBezTo>
                    <a:pt x="476" y="259"/>
                    <a:pt x="517" y="208"/>
                    <a:pt x="517" y="16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4287650" y="4413375"/>
              <a:ext cx="9600" cy="7525"/>
            </a:xfrm>
            <a:custGeom>
              <a:avLst/>
              <a:gdLst/>
              <a:ahLst/>
              <a:cxnLst/>
              <a:rect l="l" t="t" r="r" b="b"/>
              <a:pathLst>
                <a:path w="384" h="301" extrusionOk="0">
                  <a:moveTo>
                    <a:pt x="125" y="0"/>
                  </a:moveTo>
                  <a:lnTo>
                    <a:pt x="1" y="259"/>
                  </a:lnTo>
                  <a:lnTo>
                    <a:pt x="42" y="300"/>
                  </a:lnTo>
                  <a:cubicBezTo>
                    <a:pt x="166" y="300"/>
                    <a:pt x="300" y="259"/>
                    <a:pt x="383" y="124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4335975" y="4652450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259" y="1"/>
                  </a:moveTo>
                  <a:cubicBezTo>
                    <a:pt x="177" y="1"/>
                    <a:pt x="42" y="1"/>
                    <a:pt x="1" y="42"/>
                  </a:cubicBezTo>
                  <a:cubicBezTo>
                    <a:pt x="42" y="125"/>
                    <a:pt x="94" y="166"/>
                    <a:pt x="135" y="2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4312475" y="4606950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54" y="1"/>
                  </a:moveTo>
                  <a:cubicBezTo>
                    <a:pt x="242" y="1"/>
                    <a:pt x="117" y="75"/>
                    <a:pt x="83" y="177"/>
                  </a:cubicBezTo>
                  <a:cubicBezTo>
                    <a:pt x="0" y="311"/>
                    <a:pt x="83" y="487"/>
                    <a:pt x="207" y="528"/>
                  </a:cubicBezTo>
                  <a:cubicBezTo>
                    <a:pt x="255" y="551"/>
                    <a:pt x="301" y="561"/>
                    <a:pt x="343" y="561"/>
                  </a:cubicBezTo>
                  <a:cubicBezTo>
                    <a:pt x="453" y="561"/>
                    <a:pt x="540" y="491"/>
                    <a:pt x="600" y="394"/>
                  </a:cubicBezTo>
                  <a:cubicBezTo>
                    <a:pt x="641" y="229"/>
                    <a:pt x="558" y="94"/>
                    <a:pt x="424" y="11"/>
                  </a:cubicBezTo>
                  <a:cubicBezTo>
                    <a:pt x="402" y="4"/>
                    <a:pt x="378" y="1"/>
                    <a:pt x="35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4358725" y="4591975"/>
              <a:ext cx="7525" cy="9850"/>
            </a:xfrm>
            <a:custGeom>
              <a:avLst/>
              <a:gdLst/>
              <a:ahLst/>
              <a:cxnLst/>
              <a:rect l="l" t="t" r="r" b="b"/>
              <a:pathLst>
                <a:path w="301" h="394" extrusionOk="0">
                  <a:moveTo>
                    <a:pt x="42" y="0"/>
                  </a:moveTo>
                  <a:cubicBezTo>
                    <a:pt x="1" y="94"/>
                    <a:pt x="1" y="135"/>
                    <a:pt x="1" y="176"/>
                  </a:cubicBezTo>
                  <a:cubicBezTo>
                    <a:pt x="42" y="259"/>
                    <a:pt x="83" y="311"/>
                    <a:pt x="125" y="352"/>
                  </a:cubicBezTo>
                  <a:cubicBezTo>
                    <a:pt x="166" y="352"/>
                    <a:pt x="166" y="393"/>
                    <a:pt x="166" y="393"/>
                  </a:cubicBezTo>
                  <a:lnTo>
                    <a:pt x="301" y="135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4294125" y="4566125"/>
              <a:ext cx="13975" cy="9850"/>
            </a:xfrm>
            <a:custGeom>
              <a:avLst/>
              <a:gdLst/>
              <a:ahLst/>
              <a:cxnLst/>
              <a:rect l="l" t="t" r="r" b="b"/>
              <a:pathLst>
                <a:path w="559" h="394" extrusionOk="0">
                  <a:moveTo>
                    <a:pt x="41" y="1"/>
                  </a:moveTo>
                  <a:cubicBezTo>
                    <a:pt x="0" y="135"/>
                    <a:pt x="41" y="259"/>
                    <a:pt x="165" y="352"/>
                  </a:cubicBezTo>
                  <a:lnTo>
                    <a:pt x="217" y="352"/>
                  </a:lnTo>
                  <a:cubicBezTo>
                    <a:pt x="258" y="393"/>
                    <a:pt x="300" y="393"/>
                    <a:pt x="341" y="393"/>
                  </a:cubicBezTo>
                  <a:cubicBezTo>
                    <a:pt x="383" y="352"/>
                    <a:pt x="383" y="352"/>
                    <a:pt x="424" y="352"/>
                  </a:cubicBezTo>
                  <a:cubicBezTo>
                    <a:pt x="424" y="352"/>
                    <a:pt x="476" y="311"/>
                    <a:pt x="517" y="311"/>
                  </a:cubicBezTo>
                  <a:cubicBezTo>
                    <a:pt x="517" y="259"/>
                    <a:pt x="558" y="218"/>
                    <a:pt x="558" y="218"/>
                  </a:cubicBezTo>
                  <a:lnTo>
                    <a:pt x="4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4495475" y="389305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259" y="1"/>
                  </a:moveTo>
                  <a:cubicBezTo>
                    <a:pt x="176" y="1"/>
                    <a:pt x="83" y="42"/>
                    <a:pt x="41" y="135"/>
                  </a:cubicBezTo>
                  <a:cubicBezTo>
                    <a:pt x="0" y="135"/>
                    <a:pt x="0" y="177"/>
                    <a:pt x="0" y="177"/>
                  </a:cubicBezTo>
                  <a:lnTo>
                    <a:pt x="259" y="301"/>
                  </a:lnTo>
                  <a:lnTo>
                    <a:pt x="341" y="42"/>
                  </a:lnTo>
                  <a:cubicBezTo>
                    <a:pt x="341" y="1"/>
                    <a:pt x="300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4442725" y="4021250"/>
              <a:ext cx="8575" cy="7525"/>
            </a:xfrm>
            <a:custGeom>
              <a:avLst/>
              <a:gdLst/>
              <a:ahLst/>
              <a:cxnLst/>
              <a:rect l="l" t="t" r="r" b="b"/>
              <a:pathLst>
                <a:path w="343" h="301" extrusionOk="0">
                  <a:moveTo>
                    <a:pt x="218" y="1"/>
                  </a:moveTo>
                  <a:cubicBezTo>
                    <a:pt x="125" y="42"/>
                    <a:pt x="42" y="84"/>
                    <a:pt x="42" y="135"/>
                  </a:cubicBezTo>
                  <a:lnTo>
                    <a:pt x="1" y="177"/>
                  </a:lnTo>
                  <a:lnTo>
                    <a:pt x="259" y="301"/>
                  </a:lnTo>
                  <a:lnTo>
                    <a:pt x="342" y="42"/>
                  </a:lnTo>
                  <a:cubicBezTo>
                    <a:pt x="301" y="1"/>
                    <a:pt x="259" y="1"/>
                    <a:pt x="2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4378125" y="3995050"/>
              <a:ext cx="13975" cy="10200"/>
            </a:xfrm>
            <a:custGeom>
              <a:avLst/>
              <a:gdLst/>
              <a:ahLst/>
              <a:cxnLst/>
              <a:rect l="l" t="t" r="r" b="b"/>
              <a:pathLst>
                <a:path w="559" h="408" extrusionOk="0">
                  <a:moveTo>
                    <a:pt x="272" y="0"/>
                  </a:moveTo>
                  <a:cubicBezTo>
                    <a:pt x="157" y="0"/>
                    <a:pt x="64" y="56"/>
                    <a:pt x="0" y="191"/>
                  </a:cubicBezTo>
                  <a:lnTo>
                    <a:pt x="517" y="408"/>
                  </a:lnTo>
                  <a:cubicBezTo>
                    <a:pt x="558" y="356"/>
                    <a:pt x="558" y="315"/>
                    <a:pt x="558" y="273"/>
                  </a:cubicBezTo>
                  <a:cubicBezTo>
                    <a:pt x="558" y="191"/>
                    <a:pt x="476" y="56"/>
                    <a:pt x="383" y="15"/>
                  </a:cubicBezTo>
                  <a:cubicBezTo>
                    <a:pt x="344" y="5"/>
                    <a:pt x="307" y="0"/>
                    <a:pt x="27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4468575" y="3957675"/>
              <a:ext cx="9600" cy="12950"/>
            </a:xfrm>
            <a:custGeom>
              <a:avLst/>
              <a:gdLst/>
              <a:ahLst/>
              <a:cxnLst/>
              <a:rect l="l" t="t" r="r" b="b"/>
              <a:pathLst>
                <a:path w="384" h="518" extrusionOk="0">
                  <a:moveTo>
                    <a:pt x="166" y="1"/>
                  </a:moveTo>
                  <a:lnTo>
                    <a:pt x="125" y="42"/>
                  </a:lnTo>
                  <a:cubicBezTo>
                    <a:pt x="84" y="42"/>
                    <a:pt x="42" y="94"/>
                    <a:pt x="1" y="176"/>
                  </a:cubicBezTo>
                  <a:lnTo>
                    <a:pt x="1" y="300"/>
                  </a:lnTo>
                  <a:lnTo>
                    <a:pt x="1" y="393"/>
                  </a:lnTo>
                  <a:cubicBezTo>
                    <a:pt x="42" y="435"/>
                    <a:pt x="84" y="476"/>
                    <a:pt x="125" y="517"/>
                  </a:cubicBezTo>
                  <a:lnTo>
                    <a:pt x="166" y="517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4403975" y="3931000"/>
              <a:ext cx="15000" cy="14050"/>
            </a:xfrm>
            <a:custGeom>
              <a:avLst/>
              <a:gdLst/>
              <a:ahLst/>
              <a:cxnLst/>
              <a:rect l="l" t="t" r="r" b="b"/>
              <a:pathLst>
                <a:path w="600" h="562" extrusionOk="0">
                  <a:moveTo>
                    <a:pt x="272" y="1"/>
                  </a:moveTo>
                  <a:cubicBezTo>
                    <a:pt x="172" y="1"/>
                    <a:pt x="71" y="71"/>
                    <a:pt x="41" y="168"/>
                  </a:cubicBezTo>
                  <a:cubicBezTo>
                    <a:pt x="0" y="292"/>
                    <a:pt x="41" y="468"/>
                    <a:pt x="166" y="551"/>
                  </a:cubicBezTo>
                  <a:cubicBezTo>
                    <a:pt x="197" y="558"/>
                    <a:pt x="226" y="561"/>
                    <a:pt x="255" y="561"/>
                  </a:cubicBezTo>
                  <a:cubicBezTo>
                    <a:pt x="387" y="561"/>
                    <a:pt x="490" y="487"/>
                    <a:pt x="558" y="385"/>
                  </a:cubicBezTo>
                  <a:cubicBezTo>
                    <a:pt x="600" y="251"/>
                    <a:pt x="558" y="75"/>
                    <a:pt x="383" y="34"/>
                  </a:cubicBezTo>
                  <a:cubicBezTo>
                    <a:pt x="348" y="11"/>
                    <a:pt x="310" y="1"/>
                    <a:pt x="27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4422325" y="397622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12" y="1"/>
                  </a:moveTo>
                  <a:cubicBezTo>
                    <a:pt x="210" y="1"/>
                    <a:pt x="101" y="71"/>
                    <a:pt x="42" y="168"/>
                  </a:cubicBezTo>
                  <a:cubicBezTo>
                    <a:pt x="0" y="334"/>
                    <a:pt x="83" y="468"/>
                    <a:pt x="207" y="551"/>
                  </a:cubicBezTo>
                  <a:cubicBezTo>
                    <a:pt x="231" y="558"/>
                    <a:pt x="256" y="562"/>
                    <a:pt x="281" y="562"/>
                  </a:cubicBezTo>
                  <a:cubicBezTo>
                    <a:pt x="399" y="562"/>
                    <a:pt x="524" y="488"/>
                    <a:pt x="558" y="385"/>
                  </a:cubicBezTo>
                  <a:cubicBezTo>
                    <a:pt x="641" y="251"/>
                    <a:pt x="558" y="75"/>
                    <a:pt x="424" y="34"/>
                  </a:cubicBezTo>
                  <a:cubicBezTo>
                    <a:pt x="390" y="11"/>
                    <a:pt x="352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4449200" y="3912075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290" y="0"/>
                  </a:moveTo>
                  <a:cubicBezTo>
                    <a:pt x="184" y="0"/>
                    <a:pt x="73" y="56"/>
                    <a:pt x="42" y="191"/>
                  </a:cubicBezTo>
                  <a:cubicBezTo>
                    <a:pt x="0" y="315"/>
                    <a:pt x="42" y="491"/>
                    <a:pt x="166" y="532"/>
                  </a:cubicBezTo>
                  <a:cubicBezTo>
                    <a:pt x="210" y="542"/>
                    <a:pt x="251" y="548"/>
                    <a:pt x="290" y="548"/>
                  </a:cubicBezTo>
                  <a:cubicBezTo>
                    <a:pt x="406" y="548"/>
                    <a:pt x="497" y="501"/>
                    <a:pt x="559" y="408"/>
                  </a:cubicBezTo>
                  <a:cubicBezTo>
                    <a:pt x="600" y="232"/>
                    <a:pt x="559" y="57"/>
                    <a:pt x="383" y="15"/>
                  </a:cubicBezTo>
                  <a:cubicBezTo>
                    <a:pt x="354" y="6"/>
                    <a:pt x="322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4494425" y="3897450"/>
              <a:ext cx="7525" cy="9600"/>
            </a:xfrm>
            <a:custGeom>
              <a:avLst/>
              <a:gdLst/>
              <a:ahLst/>
              <a:cxnLst/>
              <a:rect l="l" t="t" r="r" b="b"/>
              <a:pathLst>
                <a:path w="301" h="384" extrusionOk="0">
                  <a:moveTo>
                    <a:pt x="42" y="1"/>
                  </a:moveTo>
                  <a:cubicBezTo>
                    <a:pt x="1" y="42"/>
                    <a:pt x="1" y="125"/>
                    <a:pt x="42" y="176"/>
                  </a:cubicBezTo>
                  <a:cubicBezTo>
                    <a:pt x="42" y="218"/>
                    <a:pt x="83" y="300"/>
                    <a:pt x="125" y="342"/>
                  </a:cubicBezTo>
                  <a:cubicBezTo>
                    <a:pt x="166" y="342"/>
                    <a:pt x="166" y="342"/>
                    <a:pt x="218" y="383"/>
                  </a:cubicBezTo>
                  <a:lnTo>
                    <a:pt x="301" y="125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4390000" y="4150500"/>
              <a:ext cx="8550" cy="6475"/>
            </a:xfrm>
            <a:custGeom>
              <a:avLst/>
              <a:gdLst/>
              <a:ahLst/>
              <a:cxnLst/>
              <a:rect l="l" t="t" r="r" b="b"/>
              <a:pathLst>
                <a:path w="342" h="259" extrusionOk="0">
                  <a:moveTo>
                    <a:pt x="166" y="0"/>
                  </a:moveTo>
                  <a:cubicBezTo>
                    <a:pt x="125" y="0"/>
                    <a:pt x="83" y="42"/>
                    <a:pt x="42" y="42"/>
                  </a:cubicBezTo>
                  <a:lnTo>
                    <a:pt x="1" y="83"/>
                  </a:lnTo>
                  <a:lnTo>
                    <a:pt x="1" y="176"/>
                  </a:lnTo>
                  <a:lnTo>
                    <a:pt x="259" y="259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4325400" y="4123825"/>
              <a:ext cx="15000" cy="9375"/>
            </a:xfrm>
            <a:custGeom>
              <a:avLst/>
              <a:gdLst/>
              <a:ahLst/>
              <a:cxnLst/>
              <a:rect l="l" t="t" r="r" b="b"/>
              <a:pathLst>
                <a:path w="600" h="375" extrusionOk="0">
                  <a:moveTo>
                    <a:pt x="249" y="0"/>
                  </a:moveTo>
                  <a:cubicBezTo>
                    <a:pt x="141" y="0"/>
                    <a:pt x="60" y="71"/>
                    <a:pt x="0" y="168"/>
                  </a:cubicBezTo>
                  <a:lnTo>
                    <a:pt x="517" y="375"/>
                  </a:lnTo>
                  <a:cubicBezTo>
                    <a:pt x="600" y="251"/>
                    <a:pt x="517" y="75"/>
                    <a:pt x="383" y="34"/>
                  </a:cubicBezTo>
                  <a:cubicBezTo>
                    <a:pt x="334" y="11"/>
                    <a:pt x="289" y="0"/>
                    <a:pt x="24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4415850" y="4085475"/>
              <a:ext cx="9600" cy="13350"/>
            </a:xfrm>
            <a:custGeom>
              <a:avLst/>
              <a:gdLst/>
              <a:ahLst/>
              <a:cxnLst/>
              <a:rect l="l" t="t" r="r" b="b"/>
              <a:pathLst>
                <a:path w="384" h="534" extrusionOk="0">
                  <a:moveTo>
                    <a:pt x="290" y="0"/>
                  </a:moveTo>
                  <a:cubicBezTo>
                    <a:pt x="210" y="0"/>
                    <a:pt x="144" y="39"/>
                    <a:pt x="83" y="99"/>
                  </a:cubicBezTo>
                  <a:cubicBezTo>
                    <a:pt x="42" y="99"/>
                    <a:pt x="42" y="151"/>
                    <a:pt x="1" y="192"/>
                  </a:cubicBezTo>
                  <a:lnTo>
                    <a:pt x="1" y="358"/>
                  </a:lnTo>
                  <a:cubicBezTo>
                    <a:pt x="1" y="451"/>
                    <a:pt x="83" y="534"/>
                    <a:pt x="166" y="534"/>
                  </a:cubicBezTo>
                  <a:lnTo>
                    <a:pt x="383" y="17"/>
                  </a:lnTo>
                  <a:cubicBezTo>
                    <a:pt x="350" y="6"/>
                    <a:pt x="319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4349950" y="4059650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6" y="0"/>
                  </a:moveTo>
                  <a:cubicBezTo>
                    <a:pt x="232" y="0"/>
                    <a:pt x="124" y="49"/>
                    <a:pt x="93" y="150"/>
                  </a:cubicBezTo>
                  <a:cubicBezTo>
                    <a:pt x="0" y="316"/>
                    <a:pt x="93" y="450"/>
                    <a:pt x="217" y="533"/>
                  </a:cubicBezTo>
                  <a:cubicBezTo>
                    <a:pt x="258" y="542"/>
                    <a:pt x="296" y="547"/>
                    <a:pt x="332" y="547"/>
                  </a:cubicBezTo>
                  <a:cubicBezTo>
                    <a:pt x="449" y="547"/>
                    <a:pt x="539" y="492"/>
                    <a:pt x="610" y="357"/>
                  </a:cubicBezTo>
                  <a:cubicBezTo>
                    <a:pt x="652" y="233"/>
                    <a:pt x="569" y="57"/>
                    <a:pt x="434" y="16"/>
                  </a:cubicBezTo>
                  <a:cubicBezTo>
                    <a:pt x="404" y="6"/>
                    <a:pt x="370" y="0"/>
                    <a:pt x="33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4304700" y="4078125"/>
              <a:ext cx="16325" cy="14025"/>
            </a:xfrm>
            <a:custGeom>
              <a:avLst/>
              <a:gdLst/>
              <a:ahLst/>
              <a:cxnLst/>
              <a:rect l="l" t="t" r="r" b="b"/>
              <a:pathLst>
                <a:path w="653" h="561" extrusionOk="0">
                  <a:moveTo>
                    <a:pt x="366" y="0"/>
                  </a:moveTo>
                  <a:cubicBezTo>
                    <a:pt x="253" y="0"/>
                    <a:pt x="128" y="76"/>
                    <a:pt x="94" y="187"/>
                  </a:cubicBezTo>
                  <a:cubicBezTo>
                    <a:pt x="1" y="311"/>
                    <a:pt x="94" y="486"/>
                    <a:pt x="218" y="528"/>
                  </a:cubicBezTo>
                  <a:cubicBezTo>
                    <a:pt x="255" y="551"/>
                    <a:pt x="295" y="561"/>
                    <a:pt x="334" y="561"/>
                  </a:cubicBezTo>
                  <a:cubicBezTo>
                    <a:pt x="438" y="561"/>
                    <a:pt x="544" y="491"/>
                    <a:pt x="611" y="393"/>
                  </a:cubicBezTo>
                  <a:cubicBezTo>
                    <a:pt x="652" y="269"/>
                    <a:pt x="570" y="94"/>
                    <a:pt x="435" y="11"/>
                  </a:cubicBezTo>
                  <a:cubicBezTo>
                    <a:pt x="413" y="4"/>
                    <a:pt x="390" y="0"/>
                    <a:pt x="36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4369325" y="4104875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14" y="1"/>
                  </a:moveTo>
                  <a:cubicBezTo>
                    <a:pt x="201" y="1"/>
                    <a:pt x="115" y="49"/>
                    <a:pt x="52" y="150"/>
                  </a:cubicBezTo>
                  <a:cubicBezTo>
                    <a:pt x="1" y="316"/>
                    <a:pt x="94" y="492"/>
                    <a:pt x="218" y="533"/>
                  </a:cubicBezTo>
                  <a:cubicBezTo>
                    <a:pt x="249" y="543"/>
                    <a:pt x="282" y="548"/>
                    <a:pt x="315" y="548"/>
                  </a:cubicBezTo>
                  <a:cubicBezTo>
                    <a:pt x="423" y="548"/>
                    <a:pt x="530" y="492"/>
                    <a:pt x="569" y="357"/>
                  </a:cubicBezTo>
                  <a:cubicBezTo>
                    <a:pt x="652" y="233"/>
                    <a:pt x="569" y="57"/>
                    <a:pt x="435" y="16"/>
                  </a:cubicBezTo>
                  <a:cubicBezTo>
                    <a:pt x="392" y="6"/>
                    <a:pt x="351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4331850" y="401397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295" y="0"/>
                  </a:moveTo>
                  <a:cubicBezTo>
                    <a:pt x="189" y="0"/>
                    <a:pt x="102" y="71"/>
                    <a:pt x="42" y="168"/>
                  </a:cubicBezTo>
                  <a:cubicBezTo>
                    <a:pt x="1" y="333"/>
                    <a:pt x="42" y="468"/>
                    <a:pt x="207" y="550"/>
                  </a:cubicBezTo>
                  <a:cubicBezTo>
                    <a:pt x="239" y="560"/>
                    <a:pt x="272" y="565"/>
                    <a:pt x="306" y="565"/>
                  </a:cubicBezTo>
                  <a:cubicBezTo>
                    <a:pt x="416" y="565"/>
                    <a:pt x="527" y="509"/>
                    <a:pt x="559" y="375"/>
                  </a:cubicBezTo>
                  <a:cubicBezTo>
                    <a:pt x="642" y="251"/>
                    <a:pt x="559" y="75"/>
                    <a:pt x="424" y="33"/>
                  </a:cubicBezTo>
                  <a:cubicBezTo>
                    <a:pt x="379" y="11"/>
                    <a:pt x="335" y="0"/>
                    <a:pt x="29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4395175" y="4040375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66" y="1"/>
                  </a:moveTo>
                  <a:cubicBezTo>
                    <a:pt x="253" y="1"/>
                    <a:pt x="128" y="76"/>
                    <a:pt x="94" y="187"/>
                  </a:cubicBezTo>
                  <a:cubicBezTo>
                    <a:pt x="1" y="311"/>
                    <a:pt x="94" y="487"/>
                    <a:pt x="218" y="528"/>
                  </a:cubicBezTo>
                  <a:cubicBezTo>
                    <a:pt x="267" y="551"/>
                    <a:pt x="312" y="562"/>
                    <a:pt x="353" y="562"/>
                  </a:cubicBezTo>
                  <a:cubicBezTo>
                    <a:pt x="460" y="562"/>
                    <a:pt x="543" y="494"/>
                    <a:pt x="611" y="404"/>
                  </a:cubicBezTo>
                  <a:cubicBezTo>
                    <a:pt x="652" y="228"/>
                    <a:pt x="611" y="94"/>
                    <a:pt x="435" y="11"/>
                  </a:cubicBezTo>
                  <a:cubicBezTo>
                    <a:pt x="413" y="4"/>
                    <a:pt x="390" y="1"/>
                    <a:pt x="36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4273700" y="4103200"/>
              <a:ext cx="1050" cy="3125"/>
            </a:xfrm>
            <a:custGeom>
              <a:avLst/>
              <a:gdLst/>
              <a:ahLst/>
              <a:cxnLst/>
              <a:rect l="l" t="t" r="r" b="b"/>
              <a:pathLst>
                <a:path w="42" h="125" extrusionOk="0">
                  <a:moveTo>
                    <a:pt x="42" y="0"/>
                  </a:moveTo>
                  <a:cubicBezTo>
                    <a:pt x="0" y="42"/>
                    <a:pt x="0" y="83"/>
                    <a:pt x="0" y="124"/>
                  </a:cubicBezTo>
                  <a:lnTo>
                    <a:pt x="42" y="124"/>
                  </a:lnTo>
                  <a:lnTo>
                    <a:pt x="42" y="42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4441700" y="4025650"/>
              <a:ext cx="7525" cy="9600"/>
            </a:xfrm>
            <a:custGeom>
              <a:avLst/>
              <a:gdLst/>
              <a:ahLst/>
              <a:cxnLst/>
              <a:rect l="l" t="t" r="r" b="b"/>
              <a:pathLst>
                <a:path w="301" h="384" extrusionOk="0">
                  <a:moveTo>
                    <a:pt x="42" y="1"/>
                  </a:moveTo>
                  <a:cubicBezTo>
                    <a:pt x="1" y="83"/>
                    <a:pt x="1" y="125"/>
                    <a:pt x="42" y="166"/>
                  </a:cubicBezTo>
                  <a:cubicBezTo>
                    <a:pt x="42" y="259"/>
                    <a:pt x="83" y="342"/>
                    <a:pt x="166" y="383"/>
                  </a:cubicBezTo>
                  <a:lnTo>
                    <a:pt x="300" y="125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4377075" y="3999800"/>
              <a:ext cx="14000" cy="9325"/>
            </a:xfrm>
            <a:custGeom>
              <a:avLst/>
              <a:gdLst/>
              <a:ahLst/>
              <a:cxnLst/>
              <a:rect l="l" t="t" r="r" b="b"/>
              <a:pathLst>
                <a:path w="560" h="373" extrusionOk="0">
                  <a:moveTo>
                    <a:pt x="42" y="1"/>
                  </a:moveTo>
                  <a:cubicBezTo>
                    <a:pt x="1" y="125"/>
                    <a:pt x="84" y="301"/>
                    <a:pt x="208" y="342"/>
                  </a:cubicBezTo>
                  <a:cubicBezTo>
                    <a:pt x="254" y="363"/>
                    <a:pt x="298" y="373"/>
                    <a:pt x="341" y="373"/>
                  </a:cubicBezTo>
                  <a:cubicBezTo>
                    <a:pt x="383" y="373"/>
                    <a:pt x="425" y="363"/>
                    <a:pt x="466" y="342"/>
                  </a:cubicBezTo>
                  <a:cubicBezTo>
                    <a:pt x="518" y="301"/>
                    <a:pt x="559" y="259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4337025" y="4278700"/>
              <a:ext cx="8800" cy="6500"/>
            </a:xfrm>
            <a:custGeom>
              <a:avLst/>
              <a:gdLst/>
              <a:ahLst/>
              <a:cxnLst/>
              <a:rect l="l" t="t" r="r" b="b"/>
              <a:pathLst>
                <a:path w="352" h="260" extrusionOk="0">
                  <a:moveTo>
                    <a:pt x="135" y="1"/>
                  </a:moveTo>
                  <a:lnTo>
                    <a:pt x="93" y="42"/>
                  </a:lnTo>
                  <a:cubicBezTo>
                    <a:pt x="52" y="42"/>
                    <a:pt x="52" y="83"/>
                    <a:pt x="0" y="125"/>
                  </a:cubicBezTo>
                  <a:lnTo>
                    <a:pt x="0" y="176"/>
                  </a:lnTo>
                  <a:lnTo>
                    <a:pt x="259" y="259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4272400" y="4252450"/>
              <a:ext cx="14250" cy="8950"/>
            </a:xfrm>
            <a:custGeom>
              <a:avLst/>
              <a:gdLst/>
              <a:ahLst/>
              <a:cxnLst/>
              <a:rect l="l" t="t" r="r" b="b"/>
              <a:pathLst>
                <a:path w="570" h="358" extrusionOk="0">
                  <a:moveTo>
                    <a:pt x="282" y="0"/>
                  </a:moveTo>
                  <a:cubicBezTo>
                    <a:pt x="179" y="0"/>
                    <a:pt x="82" y="39"/>
                    <a:pt x="52" y="99"/>
                  </a:cubicBezTo>
                  <a:lnTo>
                    <a:pt x="1" y="141"/>
                  </a:lnTo>
                  <a:lnTo>
                    <a:pt x="517" y="358"/>
                  </a:lnTo>
                  <a:lnTo>
                    <a:pt x="517" y="316"/>
                  </a:lnTo>
                  <a:cubicBezTo>
                    <a:pt x="569" y="192"/>
                    <a:pt x="476" y="58"/>
                    <a:pt x="393" y="17"/>
                  </a:cubicBezTo>
                  <a:cubicBezTo>
                    <a:pt x="357" y="6"/>
                    <a:pt x="319" y="0"/>
                    <a:pt x="28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4361825" y="4214075"/>
              <a:ext cx="10900" cy="14000"/>
            </a:xfrm>
            <a:custGeom>
              <a:avLst/>
              <a:gdLst/>
              <a:ahLst/>
              <a:cxnLst/>
              <a:rect l="l" t="t" r="r" b="b"/>
              <a:pathLst>
                <a:path w="436" h="560" extrusionOk="0">
                  <a:moveTo>
                    <a:pt x="301" y="1"/>
                  </a:moveTo>
                  <a:cubicBezTo>
                    <a:pt x="218" y="1"/>
                    <a:pt x="94" y="84"/>
                    <a:pt x="42" y="177"/>
                  </a:cubicBezTo>
                  <a:cubicBezTo>
                    <a:pt x="1" y="259"/>
                    <a:pt x="42" y="342"/>
                    <a:pt x="94" y="435"/>
                  </a:cubicBezTo>
                  <a:lnTo>
                    <a:pt x="218" y="559"/>
                  </a:lnTo>
                  <a:lnTo>
                    <a:pt x="435" y="42"/>
                  </a:lnTo>
                  <a:cubicBezTo>
                    <a:pt x="394" y="1"/>
                    <a:pt x="352" y="1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4297225" y="418787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7" y="0"/>
                  </a:moveTo>
                  <a:cubicBezTo>
                    <a:pt x="230" y="0"/>
                    <a:pt x="125" y="56"/>
                    <a:pt x="93" y="191"/>
                  </a:cubicBezTo>
                  <a:cubicBezTo>
                    <a:pt x="0" y="315"/>
                    <a:pt x="93" y="491"/>
                    <a:pt x="217" y="532"/>
                  </a:cubicBezTo>
                  <a:cubicBezTo>
                    <a:pt x="250" y="542"/>
                    <a:pt x="285" y="547"/>
                    <a:pt x="321" y="547"/>
                  </a:cubicBezTo>
                  <a:cubicBezTo>
                    <a:pt x="429" y="547"/>
                    <a:pt x="540" y="499"/>
                    <a:pt x="610" y="397"/>
                  </a:cubicBezTo>
                  <a:cubicBezTo>
                    <a:pt x="651" y="232"/>
                    <a:pt x="558" y="56"/>
                    <a:pt x="434" y="15"/>
                  </a:cubicBezTo>
                  <a:cubicBezTo>
                    <a:pt x="403" y="5"/>
                    <a:pt x="370" y="0"/>
                    <a:pt x="33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4251975" y="4206800"/>
              <a:ext cx="16325" cy="14025"/>
            </a:xfrm>
            <a:custGeom>
              <a:avLst/>
              <a:gdLst/>
              <a:ahLst/>
              <a:cxnLst/>
              <a:rect l="l" t="t" r="r" b="b"/>
              <a:pathLst>
                <a:path w="653" h="561" extrusionOk="0">
                  <a:moveTo>
                    <a:pt x="319" y="0"/>
                  </a:moveTo>
                  <a:cubicBezTo>
                    <a:pt x="218" y="0"/>
                    <a:pt x="124" y="68"/>
                    <a:pt x="94" y="157"/>
                  </a:cubicBezTo>
                  <a:cubicBezTo>
                    <a:pt x="1" y="292"/>
                    <a:pt x="94" y="468"/>
                    <a:pt x="218" y="550"/>
                  </a:cubicBezTo>
                  <a:cubicBezTo>
                    <a:pt x="241" y="558"/>
                    <a:pt x="266" y="561"/>
                    <a:pt x="291" y="561"/>
                  </a:cubicBezTo>
                  <a:cubicBezTo>
                    <a:pt x="408" y="561"/>
                    <a:pt x="534" y="485"/>
                    <a:pt x="611" y="375"/>
                  </a:cubicBezTo>
                  <a:cubicBezTo>
                    <a:pt x="652" y="250"/>
                    <a:pt x="559" y="75"/>
                    <a:pt x="435" y="33"/>
                  </a:cubicBezTo>
                  <a:cubicBezTo>
                    <a:pt x="397" y="10"/>
                    <a:pt x="357" y="0"/>
                    <a:pt x="31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4316600" y="4233100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320" y="0"/>
                  </a:moveTo>
                  <a:cubicBezTo>
                    <a:pt x="203" y="0"/>
                    <a:pt x="113" y="56"/>
                    <a:pt x="42" y="191"/>
                  </a:cubicBezTo>
                  <a:cubicBezTo>
                    <a:pt x="0" y="315"/>
                    <a:pt x="42" y="491"/>
                    <a:pt x="218" y="532"/>
                  </a:cubicBezTo>
                  <a:cubicBezTo>
                    <a:pt x="251" y="542"/>
                    <a:pt x="286" y="548"/>
                    <a:pt x="320" y="548"/>
                  </a:cubicBezTo>
                  <a:cubicBezTo>
                    <a:pt x="426" y="548"/>
                    <a:pt x="528" y="499"/>
                    <a:pt x="559" y="398"/>
                  </a:cubicBezTo>
                  <a:cubicBezTo>
                    <a:pt x="611" y="232"/>
                    <a:pt x="559" y="98"/>
                    <a:pt x="435" y="15"/>
                  </a:cubicBezTo>
                  <a:cubicBezTo>
                    <a:pt x="394" y="6"/>
                    <a:pt x="356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4278875" y="4142625"/>
              <a:ext cx="15250" cy="13700"/>
            </a:xfrm>
            <a:custGeom>
              <a:avLst/>
              <a:gdLst/>
              <a:ahLst/>
              <a:cxnLst/>
              <a:rect l="l" t="t" r="r" b="b"/>
              <a:pathLst>
                <a:path w="610" h="548" extrusionOk="0">
                  <a:moveTo>
                    <a:pt x="320" y="1"/>
                  </a:moveTo>
                  <a:cubicBezTo>
                    <a:pt x="203" y="1"/>
                    <a:pt x="115" y="57"/>
                    <a:pt x="52" y="191"/>
                  </a:cubicBezTo>
                  <a:cubicBezTo>
                    <a:pt x="0" y="315"/>
                    <a:pt x="52" y="491"/>
                    <a:pt x="217" y="533"/>
                  </a:cubicBezTo>
                  <a:cubicBezTo>
                    <a:pt x="248" y="542"/>
                    <a:pt x="281" y="547"/>
                    <a:pt x="314" y="547"/>
                  </a:cubicBezTo>
                  <a:cubicBezTo>
                    <a:pt x="422" y="547"/>
                    <a:pt x="529" y="492"/>
                    <a:pt x="569" y="357"/>
                  </a:cubicBezTo>
                  <a:cubicBezTo>
                    <a:pt x="610" y="233"/>
                    <a:pt x="569" y="57"/>
                    <a:pt x="434" y="16"/>
                  </a:cubicBezTo>
                  <a:cubicBezTo>
                    <a:pt x="393" y="6"/>
                    <a:pt x="355" y="1"/>
                    <a:pt x="32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4342450" y="4169050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19" y="1"/>
                  </a:moveTo>
                  <a:cubicBezTo>
                    <a:pt x="218" y="1"/>
                    <a:pt x="123" y="71"/>
                    <a:pt x="93" y="168"/>
                  </a:cubicBezTo>
                  <a:cubicBezTo>
                    <a:pt x="0" y="292"/>
                    <a:pt x="93" y="468"/>
                    <a:pt x="218" y="551"/>
                  </a:cubicBezTo>
                  <a:cubicBezTo>
                    <a:pt x="248" y="558"/>
                    <a:pt x="278" y="561"/>
                    <a:pt x="305" y="561"/>
                  </a:cubicBezTo>
                  <a:cubicBezTo>
                    <a:pt x="436" y="561"/>
                    <a:pt x="534" y="486"/>
                    <a:pt x="610" y="375"/>
                  </a:cubicBezTo>
                  <a:cubicBezTo>
                    <a:pt x="652" y="251"/>
                    <a:pt x="559" y="75"/>
                    <a:pt x="435" y="34"/>
                  </a:cubicBezTo>
                  <a:cubicBezTo>
                    <a:pt x="398" y="11"/>
                    <a:pt x="358" y="1"/>
                    <a:pt x="31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4388725" y="4154900"/>
              <a:ext cx="7775" cy="8550"/>
            </a:xfrm>
            <a:custGeom>
              <a:avLst/>
              <a:gdLst/>
              <a:ahLst/>
              <a:cxnLst/>
              <a:rect l="l" t="t" r="r" b="b"/>
              <a:pathLst>
                <a:path w="311" h="342" extrusionOk="0">
                  <a:moveTo>
                    <a:pt x="52" y="0"/>
                  </a:moveTo>
                  <a:cubicBezTo>
                    <a:pt x="0" y="0"/>
                    <a:pt x="0" y="42"/>
                    <a:pt x="0" y="83"/>
                  </a:cubicBezTo>
                  <a:cubicBezTo>
                    <a:pt x="0" y="217"/>
                    <a:pt x="93" y="300"/>
                    <a:pt x="176" y="341"/>
                  </a:cubicBezTo>
                  <a:lnTo>
                    <a:pt x="310" y="8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4324100" y="4128000"/>
              <a:ext cx="14225" cy="9350"/>
            </a:xfrm>
            <a:custGeom>
              <a:avLst/>
              <a:gdLst/>
              <a:ahLst/>
              <a:cxnLst/>
              <a:rect l="l" t="t" r="r" b="b"/>
              <a:pathLst>
                <a:path w="569" h="374" extrusionOk="0">
                  <a:moveTo>
                    <a:pt x="52" y="1"/>
                  </a:moveTo>
                  <a:lnTo>
                    <a:pt x="52" y="1"/>
                  </a:lnTo>
                  <a:cubicBezTo>
                    <a:pt x="0" y="125"/>
                    <a:pt x="52" y="301"/>
                    <a:pt x="217" y="342"/>
                  </a:cubicBezTo>
                  <a:cubicBezTo>
                    <a:pt x="264" y="363"/>
                    <a:pt x="308" y="373"/>
                    <a:pt x="351" y="373"/>
                  </a:cubicBezTo>
                  <a:cubicBezTo>
                    <a:pt x="393" y="373"/>
                    <a:pt x="435" y="363"/>
                    <a:pt x="476" y="342"/>
                  </a:cubicBezTo>
                  <a:cubicBezTo>
                    <a:pt x="517" y="301"/>
                    <a:pt x="569" y="259"/>
                    <a:pt x="569" y="208"/>
                  </a:cubicBezTo>
                  <a:lnTo>
                    <a:pt x="5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4271375" y="41063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93" y="0"/>
                  </a:moveTo>
                  <a:cubicBezTo>
                    <a:pt x="42" y="42"/>
                    <a:pt x="42" y="93"/>
                    <a:pt x="0" y="135"/>
                  </a:cubicBezTo>
                  <a:lnTo>
                    <a:pt x="42" y="135"/>
                  </a:lnTo>
                  <a:cubicBezTo>
                    <a:pt x="93" y="93"/>
                    <a:pt x="93" y="42"/>
                    <a:pt x="13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4284300" y="4406500"/>
              <a:ext cx="8800" cy="6900"/>
            </a:xfrm>
            <a:custGeom>
              <a:avLst/>
              <a:gdLst/>
              <a:ahLst/>
              <a:cxnLst/>
              <a:rect l="l" t="t" r="r" b="b"/>
              <a:pathLst>
                <a:path w="352" h="276" extrusionOk="0">
                  <a:moveTo>
                    <a:pt x="271" y="0"/>
                  </a:moveTo>
                  <a:cubicBezTo>
                    <a:pt x="194" y="0"/>
                    <a:pt x="110" y="39"/>
                    <a:pt x="41" y="99"/>
                  </a:cubicBezTo>
                  <a:lnTo>
                    <a:pt x="0" y="141"/>
                  </a:lnTo>
                  <a:lnTo>
                    <a:pt x="0" y="182"/>
                  </a:lnTo>
                  <a:lnTo>
                    <a:pt x="259" y="275"/>
                  </a:lnTo>
                  <a:lnTo>
                    <a:pt x="352" y="17"/>
                  </a:lnTo>
                  <a:cubicBezTo>
                    <a:pt x="327" y="6"/>
                    <a:pt x="300" y="0"/>
                    <a:pt x="27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4226125" y="4380025"/>
              <a:ext cx="7525" cy="9575"/>
            </a:xfrm>
            <a:custGeom>
              <a:avLst/>
              <a:gdLst/>
              <a:ahLst/>
              <a:cxnLst/>
              <a:rect l="l" t="t" r="r" b="b"/>
              <a:pathLst>
                <a:path w="301" h="383" extrusionOk="0">
                  <a:moveTo>
                    <a:pt x="1" y="0"/>
                  </a:moveTo>
                  <a:cubicBezTo>
                    <a:pt x="1" y="125"/>
                    <a:pt x="42" y="207"/>
                    <a:pt x="42" y="300"/>
                  </a:cubicBezTo>
                  <a:lnTo>
                    <a:pt x="259" y="383"/>
                  </a:lnTo>
                  <a:lnTo>
                    <a:pt x="259" y="342"/>
                  </a:lnTo>
                  <a:cubicBezTo>
                    <a:pt x="301" y="207"/>
                    <a:pt x="218" y="83"/>
                    <a:pt x="94" y="42"/>
                  </a:cubicBezTo>
                  <a:cubicBezTo>
                    <a:pt x="94" y="42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4310150" y="4342275"/>
              <a:ext cx="9825" cy="14000"/>
            </a:xfrm>
            <a:custGeom>
              <a:avLst/>
              <a:gdLst/>
              <a:ahLst/>
              <a:cxnLst/>
              <a:rect l="l" t="t" r="r" b="b"/>
              <a:pathLst>
                <a:path w="393" h="560" extrusionOk="0">
                  <a:moveTo>
                    <a:pt x="258" y="1"/>
                  </a:moveTo>
                  <a:cubicBezTo>
                    <a:pt x="176" y="1"/>
                    <a:pt x="41" y="84"/>
                    <a:pt x="0" y="166"/>
                  </a:cubicBezTo>
                  <a:lnTo>
                    <a:pt x="0" y="342"/>
                  </a:lnTo>
                  <a:cubicBezTo>
                    <a:pt x="0" y="425"/>
                    <a:pt x="93" y="518"/>
                    <a:pt x="176" y="559"/>
                  </a:cubicBezTo>
                  <a:lnTo>
                    <a:pt x="393" y="42"/>
                  </a:lnTo>
                  <a:cubicBezTo>
                    <a:pt x="352" y="42"/>
                    <a:pt x="300" y="1"/>
                    <a:pt x="25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4244475" y="4316175"/>
              <a:ext cx="16325" cy="14050"/>
            </a:xfrm>
            <a:custGeom>
              <a:avLst/>
              <a:gdLst/>
              <a:ahLst/>
              <a:cxnLst/>
              <a:rect l="l" t="t" r="r" b="b"/>
              <a:pathLst>
                <a:path w="653" h="562" extrusionOk="0">
                  <a:moveTo>
                    <a:pt x="362" y="0"/>
                  </a:moveTo>
                  <a:cubicBezTo>
                    <a:pt x="246" y="0"/>
                    <a:pt x="126" y="74"/>
                    <a:pt x="84" y="176"/>
                  </a:cubicBezTo>
                  <a:cubicBezTo>
                    <a:pt x="1" y="311"/>
                    <a:pt x="84" y="487"/>
                    <a:pt x="218" y="528"/>
                  </a:cubicBezTo>
                  <a:cubicBezTo>
                    <a:pt x="252" y="551"/>
                    <a:pt x="291" y="561"/>
                    <a:pt x="330" y="561"/>
                  </a:cubicBezTo>
                  <a:cubicBezTo>
                    <a:pt x="432" y="561"/>
                    <a:pt x="541" y="491"/>
                    <a:pt x="601" y="394"/>
                  </a:cubicBezTo>
                  <a:cubicBezTo>
                    <a:pt x="652" y="228"/>
                    <a:pt x="559" y="94"/>
                    <a:pt x="435" y="11"/>
                  </a:cubicBezTo>
                  <a:cubicBezTo>
                    <a:pt x="411" y="4"/>
                    <a:pt x="387" y="0"/>
                    <a:pt x="36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4263875" y="4361400"/>
              <a:ext cx="15000" cy="14050"/>
            </a:xfrm>
            <a:custGeom>
              <a:avLst/>
              <a:gdLst/>
              <a:ahLst/>
              <a:cxnLst/>
              <a:rect l="l" t="t" r="r" b="b"/>
              <a:pathLst>
                <a:path w="600" h="562" extrusionOk="0">
                  <a:moveTo>
                    <a:pt x="342" y="1"/>
                  </a:moveTo>
                  <a:cubicBezTo>
                    <a:pt x="201" y="1"/>
                    <a:pt x="76" y="75"/>
                    <a:pt x="42" y="177"/>
                  </a:cubicBezTo>
                  <a:cubicBezTo>
                    <a:pt x="0" y="311"/>
                    <a:pt x="42" y="487"/>
                    <a:pt x="217" y="528"/>
                  </a:cubicBezTo>
                  <a:cubicBezTo>
                    <a:pt x="252" y="551"/>
                    <a:pt x="290" y="561"/>
                    <a:pt x="328" y="561"/>
                  </a:cubicBezTo>
                  <a:cubicBezTo>
                    <a:pt x="428" y="561"/>
                    <a:pt x="529" y="491"/>
                    <a:pt x="559" y="394"/>
                  </a:cubicBezTo>
                  <a:cubicBezTo>
                    <a:pt x="600" y="270"/>
                    <a:pt x="559" y="94"/>
                    <a:pt x="435" y="11"/>
                  </a:cubicBezTo>
                  <a:cubicBezTo>
                    <a:pt x="403" y="4"/>
                    <a:pt x="372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4226125" y="4270825"/>
              <a:ext cx="15275" cy="14150"/>
            </a:xfrm>
            <a:custGeom>
              <a:avLst/>
              <a:gdLst/>
              <a:ahLst/>
              <a:cxnLst/>
              <a:rect l="l" t="t" r="r" b="b"/>
              <a:pathLst>
                <a:path w="611" h="566" extrusionOk="0">
                  <a:moveTo>
                    <a:pt x="295" y="1"/>
                  </a:moveTo>
                  <a:cubicBezTo>
                    <a:pt x="188" y="1"/>
                    <a:pt x="82" y="55"/>
                    <a:pt x="42" y="181"/>
                  </a:cubicBezTo>
                  <a:cubicBezTo>
                    <a:pt x="1" y="316"/>
                    <a:pt x="42" y="491"/>
                    <a:pt x="218" y="533"/>
                  </a:cubicBezTo>
                  <a:cubicBezTo>
                    <a:pt x="255" y="556"/>
                    <a:pt x="295" y="566"/>
                    <a:pt x="333" y="566"/>
                  </a:cubicBezTo>
                  <a:cubicBezTo>
                    <a:pt x="434" y="566"/>
                    <a:pt x="529" y="496"/>
                    <a:pt x="559" y="398"/>
                  </a:cubicBezTo>
                  <a:cubicBezTo>
                    <a:pt x="611" y="233"/>
                    <a:pt x="559" y="98"/>
                    <a:pt x="394" y="16"/>
                  </a:cubicBezTo>
                  <a:cubicBezTo>
                    <a:pt x="362" y="6"/>
                    <a:pt x="329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4289725" y="4297250"/>
              <a:ext cx="16300" cy="14150"/>
            </a:xfrm>
            <a:custGeom>
              <a:avLst/>
              <a:gdLst/>
              <a:ahLst/>
              <a:cxnLst/>
              <a:rect l="l" t="t" r="r" b="b"/>
              <a:pathLst>
                <a:path w="652" h="566" extrusionOk="0">
                  <a:moveTo>
                    <a:pt x="318" y="1"/>
                  </a:moveTo>
                  <a:cubicBezTo>
                    <a:pt x="217" y="1"/>
                    <a:pt x="120" y="69"/>
                    <a:pt x="83" y="158"/>
                  </a:cubicBezTo>
                  <a:cubicBezTo>
                    <a:pt x="0" y="334"/>
                    <a:pt x="83" y="468"/>
                    <a:pt x="217" y="551"/>
                  </a:cubicBezTo>
                  <a:cubicBezTo>
                    <a:pt x="246" y="561"/>
                    <a:pt x="278" y="566"/>
                    <a:pt x="311" y="566"/>
                  </a:cubicBezTo>
                  <a:cubicBezTo>
                    <a:pt x="418" y="566"/>
                    <a:pt x="536" y="510"/>
                    <a:pt x="600" y="375"/>
                  </a:cubicBezTo>
                  <a:cubicBezTo>
                    <a:pt x="652" y="251"/>
                    <a:pt x="559" y="75"/>
                    <a:pt x="434" y="34"/>
                  </a:cubicBezTo>
                  <a:cubicBezTo>
                    <a:pt x="397" y="11"/>
                    <a:pt x="357" y="1"/>
                    <a:pt x="3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4335975" y="428310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0"/>
                  </a:moveTo>
                  <a:cubicBezTo>
                    <a:pt x="1" y="42"/>
                    <a:pt x="1" y="83"/>
                    <a:pt x="1" y="166"/>
                  </a:cubicBezTo>
                  <a:cubicBezTo>
                    <a:pt x="42" y="207"/>
                    <a:pt x="94" y="300"/>
                    <a:pt x="135" y="342"/>
                  </a:cubicBezTo>
                  <a:lnTo>
                    <a:pt x="177" y="342"/>
                  </a:lnTo>
                  <a:lnTo>
                    <a:pt x="301" y="8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4272400" y="4255950"/>
              <a:ext cx="12950" cy="10250"/>
            </a:xfrm>
            <a:custGeom>
              <a:avLst/>
              <a:gdLst/>
              <a:ahLst/>
              <a:cxnLst/>
              <a:rect l="l" t="t" r="r" b="b"/>
              <a:pathLst>
                <a:path w="518" h="410" extrusionOk="0">
                  <a:moveTo>
                    <a:pt x="1" y="1"/>
                  </a:moveTo>
                  <a:lnTo>
                    <a:pt x="1" y="135"/>
                  </a:lnTo>
                  <a:lnTo>
                    <a:pt x="1" y="218"/>
                  </a:lnTo>
                  <a:cubicBezTo>
                    <a:pt x="1" y="259"/>
                    <a:pt x="52" y="259"/>
                    <a:pt x="52" y="259"/>
                  </a:cubicBezTo>
                  <a:cubicBezTo>
                    <a:pt x="52" y="311"/>
                    <a:pt x="94" y="352"/>
                    <a:pt x="176" y="394"/>
                  </a:cubicBezTo>
                  <a:cubicBezTo>
                    <a:pt x="198" y="405"/>
                    <a:pt x="224" y="410"/>
                    <a:pt x="252" y="410"/>
                  </a:cubicBezTo>
                  <a:cubicBezTo>
                    <a:pt x="327" y="410"/>
                    <a:pt x="416" y="371"/>
                    <a:pt x="476" y="311"/>
                  </a:cubicBezTo>
                  <a:cubicBezTo>
                    <a:pt x="476" y="311"/>
                    <a:pt x="517" y="259"/>
                    <a:pt x="517" y="21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4256375" y="4471150"/>
              <a:ext cx="10875" cy="13325"/>
            </a:xfrm>
            <a:custGeom>
              <a:avLst/>
              <a:gdLst/>
              <a:ahLst/>
              <a:cxnLst/>
              <a:rect l="l" t="t" r="r" b="b"/>
              <a:pathLst>
                <a:path w="435" h="533" extrusionOk="0">
                  <a:moveTo>
                    <a:pt x="312" y="1"/>
                  </a:moveTo>
                  <a:cubicBezTo>
                    <a:pt x="183" y="1"/>
                    <a:pt x="73" y="55"/>
                    <a:pt x="42" y="181"/>
                  </a:cubicBezTo>
                  <a:cubicBezTo>
                    <a:pt x="1" y="315"/>
                    <a:pt x="42" y="491"/>
                    <a:pt x="218" y="532"/>
                  </a:cubicBezTo>
                  <a:lnTo>
                    <a:pt x="435" y="15"/>
                  </a:lnTo>
                  <a:cubicBezTo>
                    <a:pt x="393" y="6"/>
                    <a:pt x="352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4237000" y="4425925"/>
              <a:ext cx="16050" cy="13675"/>
            </a:xfrm>
            <a:custGeom>
              <a:avLst/>
              <a:gdLst/>
              <a:ahLst/>
              <a:cxnLst/>
              <a:rect l="l" t="t" r="r" b="b"/>
              <a:pathLst>
                <a:path w="642" h="547" extrusionOk="0">
                  <a:moveTo>
                    <a:pt x="335" y="0"/>
                  </a:moveTo>
                  <a:cubicBezTo>
                    <a:pt x="224" y="0"/>
                    <a:pt x="114" y="54"/>
                    <a:pt x="83" y="181"/>
                  </a:cubicBezTo>
                  <a:cubicBezTo>
                    <a:pt x="0" y="315"/>
                    <a:pt x="83" y="491"/>
                    <a:pt x="217" y="532"/>
                  </a:cubicBezTo>
                  <a:cubicBezTo>
                    <a:pt x="246" y="542"/>
                    <a:pt x="278" y="547"/>
                    <a:pt x="311" y="547"/>
                  </a:cubicBezTo>
                  <a:cubicBezTo>
                    <a:pt x="418" y="547"/>
                    <a:pt x="536" y="491"/>
                    <a:pt x="600" y="356"/>
                  </a:cubicBezTo>
                  <a:cubicBezTo>
                    <a:pt x="641" y="232"/>
                    <a:pt x="558" y="57"/>
                    <a:pt x="434" y="15"/>
                  </a:cubicBezTo>
                  <a:cubicBezTo>
                    <a:pt x="403" y="5"/>
                    <a:pt x="36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4283250" y="4411050"/>
              <a:ext cx="7525" cy="8800"/>
            </a:xfrm>
            <a:custGeom>
              <a:avLst/>
              <a:gdLst/>
              <a:ahLst/>
              <a:cxnLst/>
              <a:rect l="l" t="t" r="r" b="b"/>
              <a:pathLst>
                <a:path w="301" h="352" extrusionOk="0">
                  <a:moveTo>
                    <a:pt x="42" y="0"/>
                  </a:moveTo>
                  <a:cubicBezTo>
                    <a:pt x="1" y="52"/>
                    <a:pt x="1" y="135"/>
                    <a:pt x="1" y="176"/>
                  </a:cubicBezTo>
                  <a:cubicBezTo>
                    <a:pt x="42" y="259"/>
                    <a:pt x="83" y="352"/>
                    <a:pt x="177" y="352"/>
                  </a:cubicBezTo>
                  <a:lnTo>
                    <a:pt x="301" y="9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4227175" y="4387525"/>
              <a:ext cx="5450" cy="6475"/>
            </a:xfrm>
            <a:custGeom>
              <a:avLst/>
              <a:gdLst/>
              <a:ahLst/>
              <a:cxnLst/>
              <a:rect l="l" t="t" r="r" b="b"/>
              <a:pathLst>
                <a:path w="218" h="259" extrusionOk="0">
                  <a:moveTo>
                    <a:pt x="0" y="0"/>
                  </a:moveTo>
                  <a:lnTo>
                    <a:pt x="0" y="259"/>
                  </a:lnTo>
                  <a:cubicBezTo>
                    <a:pt x="93" y="259"/>
                    <a:pt x="135" y="217"/>
                    <a:pt x="176" y="166"/>
                  </a:cubicBezTo>
                  <a:cubicBezTo>
                    <a:pt x="176" y="166"/>
                    <a:pt x="217" y="124"/>
                    <a:pt x="217" y="8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606" name="Google Shape;606;p2"/>
          <p:cNvSpPr/>
          <p:nvPr/>
        </p:nvSpPr>
        <p:spPr>
          <a:xfrm rot="-9000000">
            <a:off x="5822761" y="1759402"/>
            <a:ext cx="4114352" cy="4735490"/>
          </a:xfrm>
          <a:custGeom>
            <a:avLst/>
            <a:gdLst/>
            <a:ahLst/>
            <a:cxnLst/>
            <a:rect l="l" t="t" r="r" b="b"/>
            <a:pathLst>
              <a:path w="24515" h="28216" extrusionOk="0">
                <a:moveTo>
                  <a:pt x="24380" y="0"/>
                </a:moveTo>
                <a:lnTo>
                  <a:pt x="0" y="14216"/>
                </a:lnTo>
                <a:lnTo>
                  <a:pt x="24514" y="28215"/>
                </a:lnTo>
                <a:lnTo>
                  <a:pt x="24380" y="0"/>
                </a:lnTo>
                <a:close/>
              </a:path>
            </a:pathLst>
          </a:custGeom>
          <a:gradFill>
            <a:gsLst>
              <a:gs pos="0">
                <a:srgbClr val="6B1B3C"/>
              </a:gs>
              <a:gs pos="70000">
                <a:srgbClr val="FF766D"/>
              </a:gs>
              <a:gs pos="100000">
                <a:srgbClr val="FF766D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7" name="Google Shape;607;p2"/>
          <p:cNvSpPr/>
          <p:nvPr/>
        </p:nvSpPr>
        <p:spPr>
          <a:xfrm rot="-1567973" flipH="1">
            <a:off x="-159167" y="3944955"/>
            <a:ext cx="866648" cy="864984"/>
          </a:xfrm>
          <a:custGeom>
            <a:avLst/>
            <a:gdLst/>
            <a:ahLst/>
            <a:cxnLst/>
            <a:rect l="l" t="t" r="r" b="b"/>
            <a:pathLst>
              <a:path w="15633" h="15603" extrusionOk="0">
                <a:moveTo>
                  <a:pt x="7796" y="1"/>
                </a:moveTo>
                <a:cubicBezTo>
                  <a:pt x="3485" y="1"/>
                  <a:pt x="0" y="3495"/>
                  <a:pt x="0" y="7797"/>
                </a:cubicBezTo>
                <a:cubicBezTo>
                  <a:pt x="0" y="12108"/>
                  <a:pt x="3485" y="15602"/>
                  <a:pt x="7796" y="15602"/>
                </a:cubicBezTo>
                <a:cubicBezTo>
                  <a:pt x="12107" y="15602"/>
                  <a:pt x="15633" y="12108"/>
                  <a:pt x="15633" y="7797"/>
                </a:cubicBezTo>
                <a:cubicBezTo>
                  <a:pt x="15633" y="3495"/>
                  <a:pt x="12107" y="1"/>
                  <a:pt x="7796" y="1"/>
                </a:cubicBezTo>
                <a:close/>
              </a:path>
            </a:pathLst>
          </a:custGeom>
          <a:gradFill>
            <a:gsLst>
              <a:gs pos="0">
                <a:srgbClr val="6B1B3C"/>
              </a:gs>
              <a:gs pos="70000">
                <a:srgbClr val="FF766D"/>
              </a:gs>
              <a:gs pos="100000">
                <a:srgbClr val="FF766D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8" name="Google Shape;608;p2"/>
          <p:cNvSpPr/>
          <p:nvPr/>
        </p:nvSpPr>
        <p:spPr>
          <a:xfrm rot="-10124005">
            <a:off x="5688792" y="-318656"/>
            <a:ext cx="2128408" cy="2449731"/>
          </a:xfrm>
          <a:custGeom>
            <a:avLst/>
            <a:gdLst/>
            <a:ahLst/>
            <a:cxnLst/>
            <a:rect l="l" t="t" r="r" b="b"/>
            <a:pathLst>
              <a:path w="24515" h="28216" extrusionOk="0">
                <a:moveTo>
                  <a:pt x="24380" y="0"/>
                </a:moveTo>
                <a:lnTo>
                  <a:pt x="0" y="14216"/>
                </a:lnTo>
                <a:lnTo>
                  <a:pt x="24514" y="28215"/>
                </a:lnTo>
                <a:lnTo>
                  <a:pt x="24380" y="0"/>
                </a:lnTo>
                <a:close/>
              </a:path>
            </a:pathLst>
          </a:custGeom>
          <a:gradFill>
            <a:gsLst>
              <a:gs pos="0">
                <a:srgbClr val="6B1B3C"/>
              </a:gs>
              <a:gs pos="70000">
                <a:srgbClr val="FF766D"/>
              </a:gs>
              <a:gs pos="100000">
                <a:srgbClr val="FF766D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9" name="Google Shape;609;p2"/>
          <p:cNvSpPr/>
          <p:nvPr/>
        </p:nvSpPr>
        <p:spPr>
          <a:xfrm rot="-6804480">
            <a:off x="53411" y="2209029"/>
            <a:ext cx="2393334" cy="2754652"/>
          </a:xfrm>
          <a:custGeom>
            <a:avLst/>
            <a:gdLst/>
            <a:ahLst/>
            <a:cxnLst/>
            <a:rect l="l" t="t" r="r" b="b"/>
            <a:pathLst>
              <a:path w="24515" h="28216" extrusionOk="0">
                <a:moveTo>
                  <a:pt x="24380" y="0"/>
                </a:moveTo>
                <a:lnTo>
                  <a:pt x="0" y="14216"/>
                </a:lnTo>
                <a:lnTo>
                  <a:pt x="24514" y="28215"/>
                </a:lnTo>
                <a:lnTo>
                  <a:pt x="24380" y="0"/>
                </a:lnTo>
                <a:close/>
              </a:path>
            </a:pathLst>
          </a:custGeom>
          <a:gradFill>
            <a:gsLst>
              <a:gs pos="0">
                <a:srgbClr val="6B1B3C"/>
              </a:gs>
              <a:gs pos="70000">
                <a:srgbClr val="FF766D"/>
              </a:gs>
              <a:gs pos="100000">
                <a:srgbClr val="FF766D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610" name="Google Shape;610;p2"/>
          <p:cNvGrpSpPr/>
          <p:nvPr/>
        </p:nvGrpSpPr>
        <p:grpSpPr>
          <a:xfrm rot="-10268004" flipH="1">
            <a:off x="418683" y="3351807"/>
            <a:ext cx="2228348" cy="2396409"/>
            <a:chOff x="238125" y="1915725"/>
            <a:chExt cx="1247150" cy="1376400"/>
          </a:xfrm>
        </p:grpSpPr>
        <p:sp>
          <p:nvSpPr>
            <p:cNvPr id="611" name="Google Shape;611;p2"/>
            <p:cNvSpPr/>
            <p:nvPr/>
          </p:nvSpPr>
          <p:spPr>
            <a:xfrm>
              <a:off x="431975" y="3193100"/>
              <a:ext cx="13975" cy="11925"/>
            </a:xfrm>
            <a:custGeom>
              <a:avLst/>
              <a:gdLst/>
              <a:ahLst/>
              <a:cxnLst/>
              <a:rect l="l" t="t" r="r" b="b"/>
              <a:pathLst>
                <a:path w="559" h="477" extrusionOk="0">
                  <a:moveTo>
                    <a:pt x="300" y="1"/>
                  </a:moveTo>
                  <a:cubicBezTo>
                    <a:pt x="135" y="1"/>
                    <a:pt x="0" y="125"/>
                    <a:pt x="42" y="301"/>
                  </a:cubicBezTo>
                  <a:cubicBezTo>
                    <a:pt x="42" y="383"/>
                    <a:pt x="83" y="435"/>
                    <a:pt x="135" y="476"/>
                  </a:cubicBezTo>
                  <a:lnTo>
                    <a:pt x="559" y="259"/>
                  </a:lnTo>
                  <a:cubicBezTo>
                    <a:pt x="559" y="83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401725" y="31672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311" y="1"/>
                  </a:moveTo>
                  <a:lnTo>
                    <a:pt x="1" y="42"/>
                  </a:lnTo>
                  <a:lnTo>
                    <a:pt x="52" y="301"/>
                  </a:lnTo>
                  <a:cubicBezTo>
                    <a:pt x="176" y="301"/>
                    <a:pt x="311" y="177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464275" y="3161825"/>
              <a:ext cx="13975" cy="7800"/>
            </a:xfrm>
            <a:custGeom>
              <a:avLst/>
              <a:gdLst/>
              <a:ahLst/>
              <a:cxnLst/>
              <a:rect l="l" t="t" r="r" b="b"/>
              <a:pathLst>
                <a:path w="559" h="312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83"/>
                    <a:pt x="1" y="83"/>
                    <a:pt x="42" y="135"/>
                  </a:cubicBezTo>
                  <a:cubicBezTo>
                    <a:pt x="42" y="237"/>
                    <a:pt x="133" y="311"/>
                    <a:pt x="234" y="311"/>
                  </a:cubicBezTo>
                  <a:cubicBezTo>
                    <a:pt x="256" y="311"/>
                    <a:pt x="279" y="308"/>
                    <a:pt x="300" y="301"/>
                  </a:cubicBezTo>
                  <a:cubicBezTo>
                    <a:pt x="476" y="301"/>
                    <a:pt x="559" y="176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268350" y="32404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lnTo>
                    <a:pt x="125" y="559"/>
                  </a:lnTo>
                  <a:cubicBezTo>
                    <a:pt x="166" y="559"/>
                    <a:pt x="218" y="518"/>
                    <a:pt x="259" y="476"/>
                  </a:cubicBezTo>
                  <a:lnTo>
                    <a:pt x="259" y="435"/>
                  </a:lnTo>
                  <a:cubicBezTo>
                    <a:pt x="300" y="394"/>
                    <a:pt x="300" y="352"/>
                    <a:pt x="300" y="259"/>
                  </a:cubicBezTo>
                  <a:cubicBezTo>
                    <a:pt x="300" y="177"/>
                    <a:pt x="259" y="94"/>
                    <a:pt x="166" y="42"/>
                  </a:cubicBezTo>
                  <a:lnTo>
                    <a:pt x="125" y="42"/>
                  </a:lnTo>
                  <a:cubicBezTo>
                    <a:pt x="83" y="1"/>
                    <a:pt x="42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330650" y="3234975"/>
              <a:ext cx="15275" cy="14425"/>
            </a:xfrm>
            <a:custGeom>
              <a:avLst/>
              <a:gdLst/>
              <a:ahLst/>
              <a:cxnLst/>
              <a:rect l="l" t="t" r="r" b="b"/>
              <a:pathLst>
                <a:path w="611" h="577" extrusionOk="0">
                  <a:moveTo>
                    <a:pt x="311" y="1"/>
                  </a:moveTo>
                  <a:cubicBezTo>
                    <a:pt x="135" y="52"/>
                    <a:pt x="0" y="176"/>
                    <a:pt x="52" y="311"/>
                  </a:cubicBezTo>
                  <a:cubicBezTo>
                    <a:pt x="52" y="456"/>
                    <a:pt x="147" y="577"/>
                    <a:pt x="289" y="577"/>
                  </a:cubicBezTo>
                  <a:cubicBezTo>
                    <a:pt x="309" y="577"/>
                    <a:pt x="330" y="574"/>
                    <a:pt x="352" y="569"/>
                  </a:cubicBezTo>
                  <a:cubicBezTo>
                    <a:pt x="476" y="569"/>
                    <a:pt x="610" y="435"/>
                    <a:pt x="569" y="259"/>
                  </a:cubicBezTo>
                  <a:cubicBezTo>
                    <a:pt x="569" y="135"/>
                    <a:pt x="435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294200" y="320395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83" y="1"/>
                    <a:pt x="1" y="125"/>
                    <a:pt x="1" y="301"/>
                  </a:cubicBezTo>
                  <a:cubicBezTo>
                    <a:pt x="1" y="425"/>
                    <a:pt x="125" y="559"/>
                    <a:pt x="300" y="559"/>
                  </a:cubicBezTo>
                  <a:cubicBezTo>
                    <a:pt x="476" y="518"/>
                    <a:pt x="559" y="383"/>
                    <a:pt x="559" y="259"/>
                  </a:cubicBezTo>
                  <a:cubicBezTo>
                    <a:pt x="559" y="84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362950" y="3198525"/>
              <a:ext cx="14250" cy="14000"/>
            </a:xfrm>
            <a:custGeom>
              <a:avLst/>
              <a:gdLst/>
              <a:ahLst/>
              <a:cxnLst/>
              <a:rect l="l" t="t" r="r" b="b"/>
              <a:pathLst>
                <a:path w="570" h="560" extrusionOk="0">
                  <a:moveTo>
                    <a:pt x="259" y="1"/>
                  </a:moveTo>
                  <a:cubicBezTo>
                    <a:pt x="135" y="1"/>
                    <a:pt x="1" y="125"/>
                    <a:pt x="1" y="301"/>
                  </a:cubicBezTo>
                  <a:cubicBezTo>
                    <a:pt x="52" y="425"/>
                    <a:pt x="177" y="559"/>
                    <a:pt x="311" y="559"/>
                  </a:cubicBezTo>
                  <a:cubicBezTo>
                    <a:pt x="476" y="518"/>
                    <a:pt x="569" y="383"/>
                    <a:pt x="569" y="259"/>
                  </a:cubicBezTo>
                  <a:cubicBezTo>
                    <a:pt x="569" y="8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263950" y="317812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59" y="0"/>
                  </a:moveTo>
                  <a:lnTo>
                    <a:pt x="1" y="41"/>
                  </a:lnTo>
                  <a:lnTo>
                    <a:pt x="1" y="300"/>
                  </a:lnTo>
                  <a:cubicBezTo>
                    <a:pt x="177" y="300"/>
                    <a:pt x="301" y="165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326500" y="31726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218"/>
                    <a:pt x="125" y="301"/>
                    <a:pt x="301" y="301"/>
                  </a:cubicBezTo>
                  <a:cubicBezTo>
                    <a:pt x="425" y="301"/>
                    <a:pt x="559" y="166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395275" y="3168300"/>
              <a:ext cx="7775" cy="6475"/>
            </a:xfrm>
            <a:custGeom>
              <a:avLst/>
              <a:gdLst/>
              <a:ahLst/>
              <a:cxnLst/>
              <a:rect l="l" t="t" r="r" b="b"/>
              <a:pathLst>
                <a:path w="311" h="259" extrusionOk="0">
                  <a:moveTo>
                    <a:pt x="0" y="0"/>
                  </a:moveTo>
                  <a:cubicBezTo>
                    <a:pt x="0" y="83"/>
                    <a:pt x="52" y="176"/>
                    <a:pt x="93" y="217"/>
                  </a:cubicBezTo>
                  <a:cubicBezTo>
                    <a:pt x="176" y="259"/>
                    <a:pt x="217" y="259"/>
                    <a:pt x="310" y="25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238125" y="3278150"/>
              <a:ext cx="6475" cy="13975"/>
            </a:xfrm>
            <a:custGeom>
              <a:avLst/>
              <a:gdLst/>
              <a:ahLst/>
              <a:cxnLst/>
              <a:rect l="l" t="t" r="r" b="b"/>
              <a:pathLst>
                <a:path w="259" h="559" extrusionOk="0">
                  <a:moveTo>
                    <a:pt x="41" y="0"/>
                  </a:moveTo>
                  <a:lnTo>
                    <a:pt x="0" y="559"/>
                  </a:lnTo>
                  <a:cubicBezTo>
                    <a:pt x="134" y="517"/>
                    <a:pt x="258" y="393"/>
                    <a:pt x="258" y="259"/>
                  </a:cubicBezTo>
                  <a:cubicBezTo>
                    <a:pt x="217" y="135"/>
                    <a:pt x="134" y="42"/>
                    <a:pt x="4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261900" y="32404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17" y="1"/>
                    <a:pt x="166" y="42"/>
                    <a:pt x="124" y="94"/>
                  </a:cubicBezTo>
                  <a:cubicBezTo>
                    <a:pt x="42" y="135"/>
                    <a:pt x="0" y="218"/>
                    <a:pt x="0" y="301"/>
                  </a:cubicBezTo>
                  <a:cubicBezTo>
                    <a:pt x="0" y="352"/>
                    <a:pt x="42" y="394"/>
                    <a:pt x="42" y="435"/>
                  </a:cubicBezTo>
                  <a:lnTo>
                    <a:pt x="83" y="476"/>
                  </a:lnTo>
                  <a:cubicBezTo>
                    <a:pt x="124" y="518"/>
                    <a:pt x="217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256475" y="3179150"/>
              <a:ext cx="7500" cy="6475"/>
            </a:xfrm>
            <a:custGeom>
              <a:avLst/>
              <a:gdLst/>
              <a:ahLst/>
              <a:cxnLst/>
              <a:rect l="l" t="t" r="r" b="b"/>
              <a:pathLst>
                <a:path w="300" h="259" extrusionOk="0">
                  <a:moveTo>
                    <a:pt x="0" y="0"/>
                  </a:moveTo>
                  <a:lnTo>
                    <a:pt x="41" y="42"/>
                  </a:lnTo>
                  <a:cubicBezTo>
                    <a:pt x="41" y="124"/>
                    <a:pt x="83" y="166"/>
                    <a:pt x="124" y="166"/>
                  </a:cubicBezTo>
                  <a:cubicBezTo>
                    <a:pt x="176" y="218"/>
                    <a:pt x="259" y="259"/>
                    <a:pt x="300" y="259"/>
                  </a:cubicBezTo>
                  <a:lnTo>
                    <a:pt x="300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806750" y="29971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1"/>
                  </a:moveTo>
                  <a:lnTo>
                    <a:pt x="1" y="42"/>
                  </a:lnTo>
                  <a:lnTo>
                    <a:pt x="42" y="301"/>
                  </a:lnTo>
                  <a:cubicBezTo>
                    <a:pt x="177" y="301"/>
                    <a:pt x="301" y="166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673125" y="3070600"/>
              <a:ext cx="7775" cy="12675"/>
            </a:xfrm>
            <a:custGeom>
              <a:avLst/>
              <a:gdLst/>
              <a:ahLst/>
              <a:cxnLst/>
              <a:rect l="l" t="t" r="r" b="b"/>
              <a:pathLst>
                <a:path w="311" h="507" extrusionOk="0">
                  <a:moveTo>
                    <a:pt x="46" y="0"/>
                  </a:moveTo>
                  <a:cubicBezTo>
                    <a:pt x="39" y="0"/>
                    <a:pt x="26" y="10"/>
                    <a:pt x="1" y="31"/>
                  </a:cubicBezTo>
                  <a:lnTo>
                    <a:pt x="52" y="507"/>
                  </a:lnTo>
                  <a:lnTo>
                    <a:pt x="311" y="372"/>
                  </a:lnTo>
                  <a:lnTo>
                    <a:pt x="311" y="248"/>
                  </a:lnTo>
                  <a:cubicBezTo>
                    <a:pt x="311" y="207"/>
                    <a:pt x="311" y="165"/>
                    <a:pt x="259" y="114"/>
                  </a:cubicBezTo>
                  <a:lnTo>
                    <a:pt x="218" y="72"/>
                  </a:lnTo>
                  <a:cubicBezTo>
                    <a:pt x="176" y="31"/>
                    <a:pt x="135" y="31"/>
                    <a:pt x="52" y="31"/>
                  </a:cubicBezTo>
                  <a:cubicBezTo>
                    <a:pt x="52" y="10"/>
                    <a:pt x="5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698975" y="3033625"/>
              <a:ext cx="14250" cy="13975"/>
            </a:xfrm>
            <a:custGeom>
              <a:avLst/>
              <a:gdLst/>
              <a:ahLst/>
              <a:cxnLst/>
              <a:rect l="l" t="t" r="r" b="b"/>
              <a:pathLst>
                <a:path w="570" h="559" extrusionOk="0">
                  <a:moveTo>
                    <a:pt x="259" y="1"/>
                  </a:moveTo>
                  <a:cubicBezTo>
                    <a:pt x="94" y="1"/>
                    <a:pt x="0" y="135"/>
                    <a:pt x="0" y="300"/>
                  </a:cubicBezTo>
                  <a:cubicBezTo>
                    <a:pt x="0" y="435"/>
                    <a:pt x="135" y="559"/>
                    <a:pt x="311" y="559"/>
                  </a:cubicBezTo>
                  <a:cubicBezTo>
                    <a:pt x="435" y="559"/>
                    <a:pt x="569" y="393"/>
                    <a:pt x="569" y="259"/>
                  </a:cubicBezTo>
                  <a:cubicBezTo>
                    <a:pt x="569" y="94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768000" y="3028200"/>
              <a:ext cx="11900" cy="7775"/>
            </a:xfrm>
            <a:custGeom>
              <a:avLst/>
              <a:gdLst/>
              <a:ahLst/>
              <a:cxnLst/>
              <a:rect l="l" t="t" r="r" b="b"/>
              <a:pathLst>
                <a:path w="476" h="311" extrusionOk="0">
                  <a:moveTo>
                    <a:pt x="258" y="0"/>
                  </a:moveTo>
                  <a:cubicBezTo>
                    <a:pt x="134" y="0"/>
                    <a:pt x="0" y="135"/>
                    <a:pt x="0" y="311"/>
                  </a:cubicBezTo>
                  <a:lnTo>
                    <a:pt x="476" y="52"/>
                  </a:lnTo>
                  <a:cubicBezTo>
                    <a:pt x="393" y="0"/>
                    <a:pt x="341" y="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669000" y="300777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1"/>
                  </a:moveTo>
                  <a:lnTo>
                    <a:pt x="0" y="42"/>
                  </a:lnTo>
                  <a:lnTo>
                    <a:pt x="0" y="300"/>
                  </a:lnTo>
                  <a:cubicBezTo>
                    <a:pt x="166" y="300"/>
                    <a:pt x="259" y="176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731275" y="3002350"/>
              <a:ext cx="14250" cy="7775"/>
            </a:xfrm>
            <a:custGeom>
              <a:avLst/>
              <a:gdLst/>
              <a:ahLst/>
              <a:cxnLst/>
              <a:rect l="l" t="t" r="r" b="b"/>
              <a:pathLst>
                <a:path w="570" h="311" extrusionOk="0">
                  <a:moveTo>
                    <a:pt x="570" y="1"/>
                  </a:moveTo>
                  <a:lnTo>
                    <a:pt x="1" y="52"/>
                  </a:lnTo>
                  <a:cubicBezTo>
                    <a:pt x="1" y="218"/>
                    <a:pt x="135" y="311"/>
                    <a:pt x="311" y="311"/>
                  </a:cubicBezTo>
                  <a:cubicBezTo>
                    <a:pt x="435" y="311"/>
                    <a:pt x="570" y="176"/>
                    <a:pt x="57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800300" y="29982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0" y="0"/>
                  </a:moveTo>
                  <a:cubicBezTo>
                    <a:pt x="0" y="124"/>
                    <a:pt x="42" y="166"/>
                    <a:pt x="135" y="217"/>
                  </a:cubicBezTo>
                  <a:cubicBezTo>
                    <a:pt x="176" y="259"/>
                    <a:pt x="259" y="259"/>
                    <a:pt x="300" y="25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540800" y="3150975"/>
              <a:ext cx="1050" cy="1325"/>
            </a:xfrm>
            <a:custGeom>
              <a:avLst/>
              <a:gdLst/>
              <a:ahLst/>
              <a:cxnLst/>
              <a:rect l="l" t="t" r="r" b="b"/>
              <a:pathLst>
                <a:path w="42" h="53" extrusionOk="0">
                  <a:moveTo>
                    <a:pt x="0" y="0"/>
                  </a:moveTo>
                  <a:lnTo>
                    <a:pt x="0" y="52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535350" y="30811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177" y="559"/>
                    <a:pt x="301" y="425"/>
                    <a:pt x="301" y="259"/>
                  </a:cubicBezTo>
                  <a:cubicBezTo>
                    <a:pt x="259" y="208"/>
                    <a:pt x="259" y="166"/>
                    <a:pt x="218" y="125"/>
                  </a:cubicBezTo>
                  <a:lnTo>
                    <a:pt x="177" y="84"/>
                  </a:lnTo>
                  <a:cubicBezTo>
                    <a:pt x="135" y="42"/>
                    <a:pt x="84" y="1"/>
                    <a:pt x="4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597900" y="3075750"/>
              <a:ext cx="14000" cy="14200"/>
            </a:xfrm>
            <a:custGeom>
              <a:avLst/>
              <a:gdLst/>
              <a:ahLst/>
              <a:cxnLst/>
              <a:rect l="l" t="t" r="r" b="b"/>
              <a:pathLst>
                <a:path w="560" h="568" extrusionOk="0">
                  <a:moveTo>
                    <a:pt x="259" y="1"/>
                  </a:moveTo>
                  <a:cubicBezTo>
                    <a:pt x="84" y="42"/>
                    <a:pt x="1" y="166"/>
                    <a:pt x="1" y="301"/>
                  </a:cubicBezTo>
                  <a:cubicBezTo>
                    <a:pt x="1" y="453"/>
                    <a:pt x="95" y="567"/>
                    <a:pt x="235" y="567"/>
                  </a:cubicBezTo>
                  <a:cubicBezTo>
                    <a:pt x="256" y="567"/>
                    <a:pt x="278" y="565"/>
                    <a:pt x="301" y="559"/>
                  </a:cubicBezTo>
                  <a:cubicBezTo>
                    <a:pt x="425" y="559"/>
                    <a:pt x="559" y="425"/>
                    <a:pt x="559" y="259"/>
                  </a:cubicBezTo>
                  <a:cubicBezTo>
                    <a:pt x="559" y="125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560175" y="3044275"/>
              <a:ext cx="15025" cy="14200"/>
            </a:xfrm>
            <a:custGeom>
              <a:avLst/>
              <a:gdLst/>
              <a:ahLst/>
              <a:cxnLst/>
              <a:rect l="l" t="t" r="r" b="b"/>
              <a:pathLst>
                <a:path w="601" h="568" extrusionOk="0">
                  <a:moveTo>
                    <a:pt x="325" y="1"/>
                  </a:moveTo>
                  <a:cubicBezTo>
                    <a:pt x="304" y="1"/>
                    <a:pt x="282" y="3"/>
                    <a:pt x="259" y="9"/>
                  </a:cubicBezTo>
                  <a:cubicBezTo>
                    <a:pt x="124" y="9"/>
                    <a:pt x="0" y="133"/>
                    <a:pt x="0" y="309"/>
                  </a:cubicBezTo>
                  <a:cubicBezTo>
                    <a:pt x="42" y="443"/>
                    <a:pt x="176" y="567"/>
                    <a:pt x="300" y="567"/>
                  </a:cubicBezTo>
                  <a:cubicBezTo>
                    <a:pt x="476" y="526"/>
                    <a:pt x="600" y="391"/>
                    <a:pt x="559" y="267"/>
                  </a:cubicBezTo>
                  <a:cubicBezTo>
                    <a:pt x="559" y="114"/>
                    <a:pt x="465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565600" y="31135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25" y="0"/>
                    <a:pt x="1" y="124"/>
                    <a:pt x="1" y="300"/>
                  </a:cubicBezTo>
                  <a:cubicBezTo>
                    <a:pt x="42" y="424"/>
                    <a:pt x="166" y="559"/>
                    <a:pt x="300" y="559"/>
                  </a:cubicBezTo>
                  <a:cubicBezTo>
                    <a:pt x="476" y="559"/>
                    <a:pt x="559" y="383"/>
                    <a:pt x="559" y="259"/>
                  </a:cubicBezTo>
                  <a:cubicBezTo>
                    <a:pt x="559" y="83"/>
                    <a:pt x="42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629175" y="303905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1" y="1"/>
                  </a:moveTo>
                  <a:cubicBezTo>
                    <a:pt x="125" y="1"/>
                    <a:pt x="1" y="135"/>
                    <a:pt x="42" y="300"/>
                  </a:cubicBezTo>
                  <a:cubicBezTo>
                    <a:pt x="42" y="435"/>
                    <a:pt x="166" y="559"/>
                    <a:pt x="342" y="559"/>
                  </a:cubicBezTo>
                  <a:cubicBezTo>
                    <a:pt x="466" y="518"/>
                    <a:pt x="601" y="394"/>
                    <a:pt x="601" y="259"/>
                  </a:cubicBezTo>
                  <a:cubicBezTo>
                    <a:pt x="559" y="83"/>
                    <a:pt x="425" y="1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529925" y="30186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cubicBezTo>
                    <a:pt x="177" y="301"/>
                    <a:pt x="301" y="125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592475" y="301320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218"/>
                    <a:pt x="125" y="301"/>
                    <a:pt x="301" y="301"/>
                  </a:cubicBezTo>
                  <a:cubicBezTo>
                    <a:pt x="476" y="301"/>
                    <a:pt x="559" y="177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666675" y="3071375"/>
              <a:ext cx="7775" cy="12925"/>
            </a:xfrm>
            <a:custGeom>
              <a:avLst/>
              <a:gdLst/>
              <a:ahLst/>
              <a:cxnLst/>
              <a:rect l="l" t="t" r="r" b="b"/>
              <a:pathLst>
                <a:path w="311" h="517" extrusionOk="0">
                  <a:moveTo>
                    <a:pt x="217" y="0"/>
                  </a:moveTo>
                  <a:cubicBezTo>
                    <a:pt x="93" y="41"/>
                    <a:pt x="0" y="134"/>
                    <a:pt x="0" y="259"/>
                  </a:cubicBezTo>
                  <a:cubicBezTo>
                    <a:pt x="0" y="393"/>
                    <a:pt x="93" y="476"/>
                    <a:pt x="217" y="517"/>
                  </a:cubicBezTo>
                  <a:lnTo>
                    <a:pt x="310" y="476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661500" y="300880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cubicBezTo>
                    <a:pt x="0" y="53"/>
                    <a:pt x="0" y="53"/>
                    <a:pt x="42" y="53"/>
                  </a:cubicBezTo>
                  <a:cubicBezTo>
                    <a:pt x="42" y="135"/>
                    <a:pt x="83" y="177"/>
                    <a:pt x="166" y="218"/>
                  </a:cubicBezTo>
                  <a:cubicBezTo>
                    <a:pt x="207" y="259"/>
                    <a:pt x="259" y="259"/>
                    <a:pt x="300" y="259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401725" y="31608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1" y="0"/>
                  </a:moveTo>
                  <a:lnTo>
                    <a:pt x="1" y="300"/>
                  </a:lnTo>
                  <a:lnTo>
                    <a:pt x="311" y="259"/>
                  </a:lnTo>
                  <a:cubicBezTo>
                    <a:pt x="311" y="217"/>
                    <a:pt x="311" y="217"/>
                    <a:pt x="259" y="176"/>
                  </a:cubicBezTo>
                  <a:lnTo>
                    <a:pt x="259" y="124"/>
                  </a:lnTo>
                  <a:lnTo>
                    <a:pt x="218" y="83"/>
                  </a:lnTo>
                  <a:cubicBezTo>
                    <a:pt x="176" y="42"/>
                    <a:pt x="135" y="42"/>
                    <a:pt x="94" y="42"/>
                  </a:cubicBezTo>
                  <a:cubicBezTo>
                    <a:pt x="94" y="0"/>
                    <a:pt x="52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396550" y="30917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84" y="559"/>
                    <a:pt x="125" y="559"/>
                    <a:pt x="166" y="518"/>
                  </a:cubicBezTo>
                  <a:lnTo>
                    <a:pt x="208" y="518"/>
                  </a:lnTo>
                  <a:cubicBezTo>
                    <a:pt x="259" y="435"/>
                    <a:pt x="301" y="352"/>
                    <a:pt x="301" y="259"/>
                  </a:cubicBezTo>
                  <a:cubicBezTo>
                    <a:pt x="301" y="218"/>
                    <a:pt x="259" y="135"/>
                    <a:pt x="259" y="94"/>
                  </a:cubicBezTo>
                  <a:lnTo>
                    <a:pt x="208" y="94"/>
                  </a:lnTo>
                  <a:cubicBezTo>
                    <a:pt x="166" y="42"/>
                    <a:pt x="125" y="1"/>
                    <a:pt x="4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464275" y="315537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176" y="42"/>
                    <a:pt x="83" y="83"/>
                    <a:pt x="42" y="176"/>
                  </a:cubicBezTo>
                  <a:cubicBezTo>
                    <a:pt x="42" y="217"/>
                    <a:pt x="1" y="259"/>
                    <a:pt x="1" y="300"/>
                  </a:cubicBezTo>
                  <a:lnTo>
                    <a:pt x="559" y="259"/>
                  </a:lnTo>
                  <a:cubicBezTo>
                    <a:pt x="559" y="135"/>
                    <a:pt x="476" y="42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458850" y="3086350"/>
              <a:ext cx="15275" cy="14250"/>
            </a:xfrm>
            <a:custGeom>
              <a:avLst/>
              <a:gdLst/>
              <a:ahLst/>
              <a:cxnLst/>
              <a:rect l="l" t="t" r="r" b="b"/>
              <a:pathLst>
                <a:path w="611" h="570" extrusionOk="0">
                  <a:moveTo>
                    <a:pt x="259" y="1"/>
                  </a:moveTo>
                  <a:cubicBezTo>
                    <a:pt x="135" y="1"/>
                    <a:pt x="1" y="176"/>
                    <a:pt x="1" y="311"/>
                  </a:cubicBezTo>
                  <a:cubicBezTo>
                    <a:pt x="42" y="476"/>
                    <a:pt x="176" y="569"/>
                    <a:pt x="300" y="569"/>
                  </a:cubicBezTo>
                  <a:cubicBezTo>
                    <a:pt x="476" y="569"/>
                    <a:pt x="611" y="435"/>
                    <a:pt x="559" y="259"/>
                  </a:cubicBezTo>
                  <a:cubicBezTo>
                    <a:pt x="55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422400" y="3054050"/>
              <a:ext cx="14000" cy="14425"/>
            </a:xfrm>
            <a:custGeom>
              <a:avLst/>
              <a:gdLst/>
              <a:ahLst/>
              <a:cxnLst/>
              <a:rect l="l" t="t" r="r" b="b"/>
              <a:pathLst>
                <a:path w="560" h="577" extrusionOk="0">
                  <a:moveTo>
                    <a:pt x="259" y="0"/>
                  </a:moveTo>
                  <a:cubicBezTo>
                    <a:pt x="83" y="52"/>
                    <a:pt x="1" y="176"/>
                    <a:pt x="1" y="310"/>
                  </a:cubicBezTo>
                  <a:cubicBezTo>
                    <a:pt x="1" y="455"/>
                    <a:pt x="96" y="577"/>
                    <a:pt x="238" y="577"/>
                  </a:cubicBezTo>
                  <a:cubicBezTo>
                    <a:pt x="258" y="577"/>
                    <a:pt x="279" y="574"/>
                    <a:pt x="301" y="569"/>
                  </a:cubicBezTo>
                  <a:cubicBezTo>
                    <a:pt x="425" y="569"/>
                    <a:pt x="559" y="435"/>
                    <a:pt x="559" y="259"/>
                  </a:cubicBezTo>
                  <a:cubicBezTo>
                    <a:pt x="518" y="135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426550" y="3123900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349" y="1"/>
                  </a:moveTo>
                  <a:cubicBezTo>
                    <a:pt x="333" y="1"/>
                    <a:pt x="317" y="3"/>
                    <a:pt x="300" y="8"/>
                  </a:cubicBezTo>
                  <a:cubicBezTo>
                    <a:pt x="135" y="8"/>
                    <a:pt x="0" y="143"/>
                    <a:pt x="42" y="308"/>
                  </a:cubicBezTo>
                  <a:cubicBezTo>
                    <a:pt x="42" y="442"/>
                    <a:pt x="176" y="567"/>
                    <a:pt x="352" y="567"/>
                  </a:cubicBezTo>
                  <a:cubicBezTo>
                    <a:pt x="476" y="525"/>
                    <a:pt x="610" y="401"/>
                    <a:pt x="610" y="267"/>
                  </a:cubicBezTo>
                  <a:cubicBezTo>
                    <a:pt x="565" y="122"/>
                    <a:pt x="464" y="1"/>
                    <a:pt x="34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491150" y="3049700"/>
              <a:ext cx="14000" cy="13350"/>
            </a:xfrm>
            <a:custGeom>
              <a:avLst/>
              <a:gdLst/>
              <a:ahLst/>
              <a:cxnLst/>
              <a:rect l="l" t="t" r="r" b="b"/>
              <a:pathLst>
                <a:path w="560" h="534" extrusionOk="0">
                  <a:moveTo>
                    <a:pt x="326" y="1"/>
                  </a:moveTo>
                  <a:cubicBezTo>
                    <a:pt x="305" y="1"/>
                    <a:pt x="282" y="3"/>
                    <a:pt x="259" y="9"/>
                  </a:cubicBezTo>
                  <a:cubicBezTo>
                    <a:pt x="94" y="9"/>
                    <a:pt x="1" y="133"/>
                    <a:pt x="1" y="267"/>
                  </a:cubicBezTo>
                  <a:cubicBezTo>
                    <a:pt x="1" y="412"/>
                    <a:pt x="104" y="533"/>
                    <a:pt x="241" y="533"/>
                  </a:cubicBezTo>
                  <a:cubicBezTo>
                    <a:pt x="260" y="533"/>
                    <a:pt x="280" y="531"/>
                    <a:pt x="301" y="526"/>
                  </a:cubicBezTo>
                  <a:cubicBezTo>
                    <a:pt x="477" y="526"/>
                    <a:pt x="559" y="391"/>
                    <a:pt x="559" y="267"/>
                  </a:cubicBezTo>
                  <a:cubicBezTo>
                    <a:pt x="559" y="115"/>
                    <a:pt x="465" y="1"/>
                    <a:pt x="32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496600" y="3118675"/>
              <a:ext cx="13975" cy="14225"/>
            </a:xfrm>
            <a:custGeom>
              <a:avLst/>
              <a:gdLst/>
              <a:ahLst/>
              <a:cxnLst/>
              <a:rect l="l" t="t" r="r" b="b"/>
              <a:pathLst>
                <a:path w="559" h="569" extrusionOk="0">
                  <a:moveTo>
                    <a:pt x="259" y="0"/>
                  </a:moveTo>
                  <a:cubicBezTo>
                    <a:pt x="83" y="0"/>
                    <a:pt x="0" y="134"/>
                    <a:pt x="0" y="310"/>
                  </a:cubicBezTo>
                  <a:cubicBezTo>
                    <a:pt x="0" y="434"/>
                    <a:pt x="134" y="569"/>
                    <a:pt x="300" y="569"/>
                  </a:cubicBezTo>
                  <a:cubicBezTo>
                    <a:pt x="434" y="517"/>
                    <a:pt x="558" y="393"/>
                    <a:pt x="558" y="259"/>
                  </a:cubicBezTo>
                  <a:cubicBezTo>
                    <a:pt x="558" y="93"/>
                    <a:pt x="39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392175" y="3029500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0" y="0"/>
                  </a:moveTo>
                  <a:lnTo>
                    <a:pt x="0" y="300"/>
                  </a:lnTo>
                  <a:cubicBezTo>
                    <a:pt x="176" y="259"/>
                    <a:pt x="259" y="124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454725" y="3024050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17" y="1"/>
                  </a:moveTo>
                  <a:lnTo>
                    <a:pt x="0" y="42"/>
                  </a:lnTo>
                  <a:cubicBezTo>
                    <a:pt x="0" y="166"/>
                    <a:pt x="124" y="301"/>
                    <a:pt x="259" y="301"/>
                  </a:cubicBezTo>
                  <a:cubicBezTo>
                    <a:pt x="424" y="259"/>
                    <a:pt x="558" y="125"/>
                    <a:pt x="51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534325" y="3150975"/>
              <a:ext cx="6475" cy="3375"/>
            </a:xfrm>
            <a:custGeom>
              <a:avLst/>
              <a:gdLst/>
              <a:ahLst/>
              <a:cxnLst/>
              <a:rect l="l" t="t" r="r" b="b"/>
              <a:pathLst>
                <a:path w="259" h="135" extrusionOk="0">
                  <a:moveTo>
                    <a:pt x="176" y="0"/>
                  </a:moveTo>
                  <a:cubicBezTo>
                    <a:pt x="125" y="0"/>
                    <a:pt x="125" y="0"/>
                    <a:pt x="83" y="52"/>
                  </a:cubicBezTo>
                  <a:lnTo>
                    <a:pt x="42" y="94"/>
                  </a:lnTo>
                  <a:lnTo>
                    <a:pt x="1" y="135"/>
                  </a:lnTo>
                  <a:lnTo>
                    <a:pt x="259" y="52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527875" y="3081175"/>
              <a:ext cx="8550" cy="14000"/>
            </a:xfrm>
            <a:custGeom>
              <a:avLst/>
              <a:gdLst/>
              <a:ahLst/>
              <a:cxnLst/>
              <a:rect l="l" t="t" r="r" b="b"/>
              <a:pathLst>
                <a:path w="342" h="560" extrusionOk="0">
                  <a:moveTo>
                    <a:pt x="300" y="1"/>
                  </a:moveTo>
                  <a:cubicBezTo>
                    <a:pt x="259" y="1"/>
                    <a:pt x="259" y="1"/>
                    <a:pt x="217" y="42"/>
                  </a:cubicBezTo>
                  <a:cubicBezTo>
                    <a:pt x="83" y="42"/>
                    <a:pt x="0" y="166"/>
                    <a:pt x="41" y="301"/>
                  </a:cubicBezTo>
                  <a:cubicBezTo>
                    <a:pt x="41" y="425"/>
                    <a:pt x="124" y="518"/>
                    <a:pt x="217" y="559"/>
                  </a:cubicBezTo>
                  <a:lnTo>
                    <a:pt x="341" y="559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523475" y="30186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125"/>
                    <a:pt x="42" y="218"/>
                    <a:pt x="135" y="259"/>
                  </a:cubicBezTo>
                  <a:cubicBezTo>
                    <a:pt x="176" y="301"/>
                    <a:pt x="217" y="301"/>
                    <a:pt x="300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262925" y="31716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0"/>
                  </a:lnTo>
                  <a:lnTo>
                    <a:pt x="300" y="259"/>
                  </a:lnTo>
                  <a:lnTo>
                    <a:pt x="300" y="166"/>
                  </a:lnTo>
                  <a:cubicBezTo>
                    <a:pt x="259" y="125"/>
                    <a:pt x="259" y="83"/>
                    <a:pt x="218" y="83"/>
                  </a:cubicBezTo>
                  <a:cubicBezTo>
                    <a:pt x="176" y="42"/>
                    <a:pt x="176" y="42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258525" y="31026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0"/>
                  </a:moveTo>
                  <a:lnTo>
                    <a:pt x="1" y="558"/>
                  </a:lnTo>
                  <a:cubicBezTo>
                    <a:pt x="42" y="558"/>
                    <a:pt x="94" y="517"/>
                    <a:pt x="135" y="517"/>
                  </a:cubicBezTo>
                  <a:cubicBezTo>
                    <a:pt x="135" y="517"/>
                    <a:pt x="177" y="517"/>
                    <a:pt x="177" y="476"/>
                  </a:cubicBezTo>
                  <a:cubicBezTo>
                    <a:pt x="259" y="434"/>
                    <a:pt x="301" y="341"/>
                    <a:pt x="259" y="259"/>
                  </a:cubicBezTo>
                  <a:cubicBezTo>
                    <a:pt x="259" y="83"/>
                    <a:pt x="135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325475" y="3166225"/>
              <a:ext cx="15025" cy="7525"/>
            </a:xfrm>
            <a:custGeom>
              <a:avLst/>
              <a:gdLst/>
              <a:ahLst/>
              <a:cxnLst/>
              <a:rect l="l" t="t" r="r" b="b"/>
              <a:pathLst>
                <a:path w="601" h="301" extrusionOk="0">
                  <a:moveTo>
                    <a:pt x="300" y="0"/>
                  </a:moveTo>
                  <a:cubicBezTo>
                    <a:pt x="125" y="0"/>
                    <a:pt x="1" y="166"/>
                    <a:pt x="42" y="300"/>
                  </a:cubicBezTo>
                  <a:lnTo>
                    <a:pt x="600" y="259"/>
                  </a:lnTo>
                  <a:cubicBezTo>
                    <a:pt x="559" y="166"/>
                    <a:pt x="518" y="83"/>
                    <a:pt x="424" y="42"/>
                  </a:cubicBezTo>
                  <a:cubicBezTo>
                    <a:pt x="383" y="0"/>
                    <a:pt x="342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321075" y="3097200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84" y="1"/>
                    <a:pt x="1" y="135"/>
                    <a:pt x="1" y="301"/>
                  </a:cubicBezTo>
                  <a:cubicBezTo>
                    <a:pt x="1" y="435"/>
                    <a:pt x="125" y="559"/>
                    <a:pt x="301" y="559"/>
                  </a:cubicBezTo>
                  <a:cubicBezTo>
                    <a:pt x="435" y="559"/>
                    <a:pt x="559" y="394"/>
                    <a:pt x="559" y="259"/>
                  </a:cubicBezTo>
                  <a:cubicBezTo>
                    <a:pt x="518" y="84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283350" y="30649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135" y="42"/>
                    <a:pt x="0" y="176"/>
                    <a:pt x="0" y="300"/>
                  </a:cubicBezTo>
                  <a:cubicBezTo>
                    <a:pt x="42" y="476"/>
                    <a:pt x="176" y="559"/>
                    <a:pt x="300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288775" y="313475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26" y="0"/>
                  </a:moveTo>
                  <a:cubicBezTo>
                    <a:pt x="305" y="0"/>
                    <a:pt x="282" y="3"/>
                    <a:pt x="259" y="8"/>
                  </a:cubicBezTo>
                  <a:cubicBezTo>
                    <a:pt x="125" y="8"/>
                    <a:pt x="0" y="133"/>
                    <a:pt x="0" y="267"/>
                  </a:cubicBezTo>
                  <a:cubicBezTo>
                    <a:pt x="0" y="420"/>
                    <a:pt x="133" y="533"/>
                    <a:pt x="249" y="533"/>
                  </a:cubicBezTo>
                  <a:cubicBezTo>
                    <a:pt x="267" y="533"/>
                    <a:pt x="284" y="531"/>
                    <a:pt x="300" y="525"/>
                  </a:cubicBezTo>
                  <a:cubicBezTo>
                    <a:pt x="476" y="525"/>
                    <a:pt x="559" y="391"/>
                    <a:pt x="559" y="226"/>
                  </a:cubicBezTo>
                  <a:cubicBezTo>
                    <a:pt x="559" y="109"/>
                    <a:pt x="466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352350" y="305947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0"/>
                  </a:moveTo>
                  <a:cubicBezTo>
                    <a:pt x="125" y="42"/>
                    <a:pt x="1" y="176"/>
                    <a:pt x="42" y="300"/>
                  </a:cubicBezTo>
                  <a:cubicBezTo>
                    <a:pt x="42" y="476"/>
                    <a:pt x="166" y="559"/>
                    <a:pt x="301" y="559"/>
                  </a:cubicBezTo>
                  <a:cubicBezTo>
                    <a:pt x="476" y="559"/>
                    <a:pt x="601" y="435"/>
                    <a:pt x="559" y="259"/>
                  </a:cubicBezTo>
                  <a:cubicBezTo>
                    <a:pt x="559" y="135"/>
                    <a:pt x="42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357775" y="3129325"/>
              <a:ext cx="15025" cy="13350"/>
            </a:xfrm>
            <a:custGeom>
              <a:avLst/>
              <a:gdLst/>
              <a:ahLst/>
              <a:cxnLst/>
              <a:rect l="l" t="t" r="r" b="b"/>
              <a:pathLst>
                <a:path w="601" h="534" extrusionOk="0">
                  <a:moveTo>
                    <a:pt x="323" y="0"/>
                  </a:moveTo>
                  <a:cubicBezTo>
                    <a:pt x="302" y="0"/>
                    <a:pt x="281" y="3"/>
                    <a:pt x="259" y="8"/>
                  </a:cubicBezTo>
                  <a:cubicBezTo>
                    <a:pt x="125" y="8"/>
                    <a:pt x="1" y="143"/>
                    <a:pt x="1" y="308"/>
                  </a:cubicBezTo>
                  <a:cubicBezTo>
                    <a:pt x="37" y="425"/>
                    <a:pt x="135" y="533"/>
                    <a:pt x="248" y="533"/>
                  </a:cubicBezTo>
                  <a:cubicBezTo>
                    <a:pt x="265" y="533"/>
                    <a:pt x="283" y="531"/>
                    <a:pt x="301" y="525"/>
                  </a:cubicBezTo>
                  <a:cubicBezTo>
                    <a:pt x="466" y="525"/>
                    <a:pt x="601" y="401"/>
                    <a:pt x="559" y="267"/>
                  </a:cubicBezTo>
                  <a:cubicBezTo>
                    <a:pt x="559" y="114"/>
                    <a:pt x="458" y="0"/>
                    <a:pt x="32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253100" y="30390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311" y="1"/>
                  </a:moveTo>
                  <a:lnTo>
                    <a:pt x="1" y="42"/>
                  </a:lnTo>
                  <a:lnTo>
                    <a:pt x="52" y="300"/>
                  </a:lnTo>
                  <a:lnTo>
                    <a:pt x="135" y="300"/>
                  </a:lnTo>
                  <a:lnTo>
                    <a:pt x="218" y="218"/>
                  </a:lnTo>
                  <a:cubicBezTo>
                    <a:pt x="259" y="176"/>
                    <a:pt x="311" y="83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315650" y="3034650"/>
              <a:ext cx="14000" cy="7800"/>
            </a:xfrm>
            <a:custGeom>
              <a:avLst/>
              <a:gdLst/>
              <a:ahLst/>
              <a:cxnLst/>
              <a:rect l="l" t="t" r="r" b="b"/>
              <a:pathLst>
                <a:path w="560" h="312" extrusionOk="0">
                  <a:moveTo>
                    <a:pt x="559" y="1"/>
                  </a:moveTo>
                  <a:lnTo>
                    <a:pt x="1" y="53"/>
                  </a:lnTo>
                  <a:cubicBezTo>
                    <a:pt x="1" y="135"/>
                    <a:pt x="83" y="218"/>
                    <a:pt x="176" y="259"/>
                  </a:cubicBezTo>
                  <a:cubicBezTo>
                    <a:pt x="218" y="259"/>
                    <a:pt x="259" y="311"/>
                    <a:pt x="301" y="311"/>
                  </a:cubicBezTo>
                  <a:cubicBezTo>
                    <a:pt x="301" y="259"/>
                    <a:pt x="342" y="259"/>
                    <a:pt x="342" y="259"/>
                  </a:cubicBezTo>
                  <a:cubicBezTo>
                    <a:pt x="476" y="218"/>
                    <a:pt x="559" y="13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395275" y="316080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217" y="0"/>
                    <a:pt x="135" y="42"/>
                    <a:pt x="93" y="83"/>
                  </a:cubicBezTo>
                  <a:lnTo>
                    <a:pt x="93" y="124"/>
                  </a:lnTo>
                  <a:cubicBezTo>
                    <a:pt x="0" y="176"/>
                    <a:pt x="0" y="217"/>
                    <a:pt x="0" y="300"/>
                  </a:cubicBez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390100" y="30917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07" y="1"/>
                  </a:moveTo>
                  <a:cubicBezTo>
                    <a:pt x="83" y="42"/>
                    <a:pt x="0" y="177"/>
                    <a:pt x="0" y="301"/>
                  </a:cubicBezTo>
                  <a:cubicBezTo>
                    <a:pt x="0" y="435"/>
                    <a:pt x="83" y="518"/>
                    <a:pt x="20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384675" y="302950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300" y="0"/>
                  </a:moveTo>
                  <a:lnTo>
                    <a:pt x="0" y="41"/>
                  </a:lnTo>
                  <a:cubicBezTo>
                    <a:pt x="0" y="124"/>
                    <a:pt x="83" y="207"/>
                    <a:pt x="124" y="259"/>
                  </a:cubicBezTo>
                  <a:cubicBezTo>
                    <a:pt x="217" y="259"/>
                    <a:pt x="259" y="300"/>
                    <a:pt x="300" y="300"/>
                  </a:cubicBezTo>
                  <a:lnTo>
                    <a:pt x="300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256475" y="317165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259" y="1"/>
                  </a:moveTo>
                  <a:cubicBezTo>
                    <a:pt x="217" y="1"/>
                    <a:pt x="176" y="42"/>
                    <a:pt x="124" y="42"/>
                  </a:cubicBezTo>
                  <a:cubicBezTo>
                    <a:pt x="83" y="125"/>
                    <a:pt x="41" y="166"/>
                    <a:pt x="0" y="259"/>
                  </a:cubicBezTo>
                  <a:lnTo>
                    <a:pt x="0" y="300"/>
                  </a:lnTo>
                  <a:lnTo>
                    <a:pt x="300" y="300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251025" y="31026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18" y="0"/>
                  </a:moveTo>
                  <a:cubicBezTo>
                    <a:pt x="84" y="41"/>
                    <a:pt x="1" y="176"/>
                    <a:pt x="42" y="300"/>
                  </a:cubicBezTo>
                  <a:cubicBezTo>
                    <a:pt x="42" y="383"/>
                    <a:pt x="135" y="517"/>
                    <a:pt x="218" y="517"/>
                  </a:cubicBezTo>
                  <a:cubicBezTo>
                    <a:pt x="259" y="558"/>
                    <a:pt x="301" y="558"/>
                    <a:pt x="301" y="558"/>
                  </a:cubicBezTo>
                  <a:lnTo>
                    <a:pt x="30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251025" y="3040100"/>
              <a:ext cx="3400" cy="6475"/>
            </a:xfrm>
            <a:custGeom>
              <a:avLst/>
              <a:gdLst/>
              <a:ahLst/>
              <a:cxnLst/>
              <a:rect l="l" t="t" r="r" b="b"/>
              <a:pathLst>
                <a:path w="136" h="259" extrusionOk="0">
                  <a:moveTo>
                    <a:pt x="1" y="0"/>
                  </a:moveTo>
                  <a:lnTo>
                    <a:pt x="1" y="258"/>
                  </a:lnTo>
                  <a:lnTo>
                    <a:pt x="135" y="258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1073775" y="283770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1"/>
                  </a:moveTo>
                  <a:lnTo>
                    <a:pt x="0" y="42"/>
                  </a:lnTo>
                  <a:lnTo>
                    <a:pt x="0" y="300"/>
                  </a:lnTo>
                  <a:lnTo>
                    <a:pt x="52" y="300"/>
                  </a:lnTo>
                  <a:cubicBezTo>
                    <a:pt x="176" y="259"/>
                    <a:pt x="259" y="12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1136325" y="2832275"/>
              <a:ext cx="13975" cy="7800"/>
            </a:xfrm>
            <a:custGeom>
              <a:avLst/>
              <a:gdLst/>
              <a:ahLst/>
              <a:cxnLst/>
              <a:rect l="l" t="t" r="r" b="b"/>
              <a:pathLst>
                <a:path w="559" h="312" extrusionOk="0">
                  <a:moveTo>
                    <a:pt x="517" y="0"/>
                  </a:moveTo>
                  <a:lnTo>
                    <a:pt x="0" y="42"/>
                  </a:lnTo>
                  <a:lnTo>
                    <a:pt x="0" y="135"/>
                  </a:lnTo>
                  <a:cubicBezTo>
                    <a:pt x="34" y="237"/>
                    <a:pt x="103" y="311"/>
                    <a:pt x="196" y="311"/>
                  </a:cubicBezTo>
                  <a:cubicBezTo>
                    <a:pt x="216" y="311"/>
                    <a:pt x="237" y="308"/>
                    <a:pt x="259" y="300"/>
                  </a:cubicBezTo>
                  <a:cubicBezTo>
                    <a:pt x="434" y="300"/>
                    <a:pt x="558" y="176"/>
                    <a:pt x="51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940400" y="291085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0" y="1"/>
                  </a:moveTo>
                  <a:lnTo>
                    <a:pt x="41" y="559"/>
                  </a:lnTo>
                  <a:cubicBezTo>
                    <a:pt x="166" y="559"/>
                    <a:pt x="300" y="435"/>
                    <a:pt x="259" y="259"/>
                  </a:cubicBezTo>
                  <a:cubicBezTo>
                    <a:pt x="259" y="135"/>
                    <a:pt x="124" y="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1002675" y="2906350"/>
              <a:ext cx="12950" cy="9950"/>
            </a:xfrm>
            <a:custGeom>
              <a:avLst/>
              <a:gdLst/>
              <a:ahLst/>
              <a:cxnLst/>
              <a:rect l="l" t="t" r="r" b="b"/>
              <a:pathLst>
                <a:path w="518" h="398" extrusionOk="0">
                  <a:moveTo>
                    <a:pt x="318" y="0"/>
                  </a:moveTo>
                  <a:cubicBezTo>
                    <a:pt x="298" y="0"/>
                    <a:pt x="278" y="5"/>
                    <a:pt x="259" y="15"/>
                  </a:cubicBezTo>
                  <a:cubicBezTo>
                    <a:pt x="94" y="15"/>
                    <a:pt x="1" y="139"/>
                    <a:pt x="1" y="274"/>
                  </a:cubicBezTo>
                  <a:lnTo>
                    <a:pt x="1" y="398"/>
                  </a:lnTo>
                  <a:lnTo>
                    <a:pt x="518" y="139"/>
                  </a:lnTo>
                  <a:cubicBezTo>
                    <a:pt x="485" y="73"/>
                    <a:pt x="399" y="0"/>
                    <a:pt x="3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965200" y="287440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5" y="1"/>
                    <a:pt x="1" y="125"/>
                    <a:pt x="1" y="301"/>
                  </a:cubicBezTo>
                  <a:cubicBezTo>
                    <a:pt x="42" y="425"/>
                    <a:pt x="166" y="559"/>
                    <a:pt x="301" y="559"/>
                  </a:cubicBezTo>
                  <a:cubicBezTo>
                    <a:pt x="466" y="518"/>
                    <a:pt x="559" y="383"/>
                    <a:pt x="559" y="259"/>
                  </a:cubicBezTo>
                  <a:cubicBezTo>
                    <a:pt x="559" y="83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1033950" y="28689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301" y="1"/>
                  </a:moveTo>
                  <a:cubicBezTo>
                    <a:pt x="135" y="1"/>
                    <a:pt x="1" y="125"/>
                    <a:pt x="42" y="300"/>
                  </a:cubicBezTo>
                  <a:cubicBezTo>
                    <a:pt x="42" y="424"/>
                    <a:pt x="177" y="559"/>
                    <a:pt x="301" y="559"/>
                  </a:cubicBezTo>
                  <a:cubicBezTo>
                    <a:pt x="476" y="559"/>
                    <a:pt x="611" y="383"/>
                    <a:pt x="559" y="259"/>
                  </a:cubicBezTo>
                  <a:cubicBezTo>
                    <a:pt x="559" y="83"/>
                    <a:pt x="435" y="1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934975" y="284855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300" y="1"/>
                  </a:moveTo>
                  <a:lnTo>
                    <a:pt x="0" y="42"/>
                  </a:lnTo>
                  <a:lnTo>
                    <a:pt x="41" y="301"/>
                  </a:lnTo>
                  <a:lnTo>
                    <a:pt x="83" y="301"/>
                  </a:lnTo>
                  <a:cubicBezTo>
                    <a:pt x="217" y="259"/>
                    <a:pt x="300" y="125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997525" y="28431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58" y="1"/>
                  </a:moveTo>
                  <a:lnTo>
                    <a:pt x="0" y="42"/>
                  </a:lnTo>
                  <a:cubicBezTo>
                    <a:pt x="0" y="218"/>
                    <a:pt x="124" y="301"/>
                    <a:pt x="300" y="301"/>
                  </a:cubicBezTo>
                  <a:cubicBezTo>
                    <a:pt x="424" y="301"/>
                    <a:pt x="558" y="166"/>
                    <a:pt x="55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1066275" y="2838725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cubicBezTo>
                    <a:pt x="0" y="84"/>
                    <a:pt x="93" y="177"/>
                    <a:pt x="176" y="218"/>
                  </a:cubicBezTo>
                  <a:cubicBezTo>
                    <a:pt x="217" y="259"/>
                    <a:pt x="259" y="259"/>
                    <a:pt x="300" y="259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806750" y="29907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0"/>
                  </a:moveTo>
                  <a:lnTo>
                    <a:pt x="1" y="300"/>
                  </a:lnTo>
                  <a:lnTo>
                    <a:pt x="301" y="259"/>
                  </a:lnTo>
                  <a:cubicBezTo>
                    <a:pt x="301" y="166"/>
                    <a:pt x="218" y="83"/>
                    <a:pt x="177" y="42"/>
                  </a:cubicBezTo>
                  <a:cubicBezTo>
                    <a:pt x="84" y="42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801325" y="29217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01" y="435"/>
                    <a:pt x="301" y="259"/>
                  </a:cubicBezTo>
                  <a:cubicBezTo>
                    <a:pt x="301" y="125"/>
                    <a:pt x="177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863875" y="291627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125" y="42"/>
                    <a:pt x="1" y="176"/>
                    <a:pt x="1" y="300"/>
                  </a:cubicBezTo>
                  <a:cubicBezTo>
                    <a:pt x="42" y="476"/>
                    <a:pt x="177" y="559"/>
                    <a:pt x="301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826150" y="2884825"/>
              <a:ext cx="15000" cy="13325"/>
            </a:xfrm>
            <a:custGeom>
              <a:avLst/>
              <a:gdLst/>
              <a:ahLst/>
              <a:cxnLst/>
              <a:rect l="l" t="t" r="r" b="b"/>
              <a:pathLst>
                <a:path w="600" h="533" extrusionOk="0">
                  <a:moveTo>
                    <a:pt x="349" y="0"/>
                  </a:moveTo>
                  <a:cubicBezTo>
                    <a:pt x="333" y="0"/>
                    <a:pt x="317" y="2"/>
                    <a:pt x="300" y="8"/>
                  </a:cubicBezTo>
                  <a:cubicBezTo>
                    <a:pt x="135" y="8"/>
                    <a:pt x="0" y="142"/>
                    <a:pt x="42" y="307"/>
                  </a:cubicBezTo>
                  <a:cubicBezTo>
                    <a:pt x="42" y="424"/>
                    <a:pt x="143" y="533"/>
                    <a:pt x="277" y="533"/>
                  </a:cubicBezTo>
                  <a:cubicBezTo>
                    <a:pt x="298" y="533"/>
                    <a:pt x="319" y="530"/>
                    <a:pt x="341" y="525"/>
                  </a:cubicBezTo>
                  <a:cubicBezTo>
                    <a:pt x="476" y="525"/>
                    <a:pt x="600" y="400"/>
                    <a:pt x="600" y="266"/>
                  </a:cubicBezTo>
                  <a:cubicBezTo>
                    <a:pt x="564" y="121"/>
                    <a:pt x="464" y="0"/>
                    <a:pt x="34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831575" y="295402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0" y="0"/>
                  </a:moveTo>
                  <a:cubicBezTo>
                    <a:pt x="124" y="0"/>
                    <a:pt x="0" y="124"/>
                    <a:pt x="42" y="300"/>
                  </a:cubicBezTo>
                  <a:cubicBezTo>
                    <a:pt x="42" y="434"/>
                    <a:pt x="176" y="558"/>
                    <a:pt x="342" y="558"/>
                  </a:cubicBezTo>
                  <a:cubicBezTo>
                    <a:pt x="476" y="517"/>
                    <a:pt x="600" y="383"/>
                    <a:pt x="559" y="259"/>
                  </a:cubicBezTo>
                  <a:cubicBezTo>
                    <a:pt x="559" y="83"/>
                    <a:pt x="435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896200" y="2879375"/>
              <a:ext cx="13975" cy="14450"/>
            </a:xfrm>
            <a:custGeom>
              <a:avLst/>
              <a:gdLst/>
              <a:ahLst/>
              <a:cxnLst/>
              <a:rect l="l" t="t" r="r" b="b"/>
              <a:pathLst>
                <a:path w="559" h="578" extrusionOk="0">
                  <a:moveTo>
                    <a:pt x="321" y="1"/>
                  </a:moveTo>
                  <a:cubicBezTo>
                    <a:pt x="301" y="1"/>
                    <a:pt x="280" y="3"/>
                    <a:pt x="259" y="8"/>
                  </a:cubicBezTo>
                  <a:cubicBezTo>
                    <a:pt x="83" y="8"/>
                    <a:pt x="0" y="143"/>
                    <a:pt x="0" y="319"/>
                  </a:cubicBezTo>
                  <a:cubicBezTo>
                    <a:pt x="0" y="443"/>
                    <a:pt x="124" y="577"/>
                    <a:pt x="300" y="577"/>
                  </a:cubicBezTo>
                  <a:cubicBezTo>
                    <a:pt x="434" y="525"/>
                    <a:pt x="558" y="401"/>
                    <a:pt x="558" y="267"/>
                  </a:cubicBezTo>
                  <a:cubicBezTo>
                    <a:pt x="558" y="122"/>
                    <a:pt x="463" y="1"/>
                    <a:pt x="32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901625" y="29486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0" y="134"/>
                    <a:pt x="0" y="300"/>
                  </a:cubicBezTo>
                  <a:cubicBezTo>
                    <a:pt x="0" y="434"/>
                    <a:pt x="124" y="558"/>
                    <a:pt x="300" y="558"/>
                  </a:cubicBezTo>
                  <a:cubicBezTo>
                    <a:pt x="424" y="558"/>
                    <a:pt x="559" y="393"/>
                    <a:pt x="559" y="258"/>
                  </a:cubicBezTo>
                  <a:cubicBezTo>
                    <a:pt x="517" y="83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797200" y="285915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0" y="1"/>
                  </a:moveTo>
                  <a:lnTo>
                    <a:pt x="0" y="301"/>
                  </a:lnTo>
                  <a:lnTo>
                    <a:pt x="42" y="301"/>
                  </a:lnTo>
                  <a:cubicBezTo>
                    <a:pt x="166" y="259"/>
                    <a:pt x="259" y="13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858450" y="2853725"/>
              <a:ext cx="15025" cy="7775"/>
            </a:xfrm>
            <a:custGeom>
              <a:avLst/>
              <a:gdLst/>
              <a:ahLst/>
              <a:cxnLst/>
              <a:rect l="l" t="t" r="r" b="b"/>
              <a:pathLst>
                <a:path w="601" h="311" extrusionOk="0">
                  <a:moveTo>
                    <a:pt x="559" y="1"/>
                  </a:moveTo>
                  <a:lnTo>
                    <a:pt x="1" y="52"/>
                  </a:lnTo>
                  <a:lnTo>
                    <a:pt x="42" y="94"/>
                  </a:lnTo>
                  <a:cubicBezTo>
                    <a:pt x="42" y="218"/>
                    <a:pt x="176" y="311"/>
                    <a:pt x="300" y="311"/>
                  </a:cubicBezTo>
                  <a:cubicBezTo>
                    <a:pt x="476" y="311"/>
                    <a:pt x="600" y="13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932900" y="2910850"/>
              <a:ext cx="8550" cy="13975"/>
            </a:xfrm>
            <a:custGeom>
              <a:avLst/>
              <a:gdLst/>
              <a:ahLst/>
              <a:cxnLst/>
              <a:rect l="l" t="t" r="r" b="b"/>
              <a:pathLst>
                <a:path w="342" h="559" extrusionOk="0">
                  <a:moveTo>
                    <a:pt x="300" y="1"/>
                  </a:moveTo>
                  <a:cubicBezTo>
                    <a:pt x="207" y="1"/>
                    <a:pt x="166" y="42"/>
                    <a:pt x="124" y="94"/>
                  </a:cubicBezTo>
                  <a:cubicBezTo>
                    <a:pt x="42" y="135"/>
                    <a:pt x="0" y="218"/>
                    <a:pt x="42" y="300"/>
                  </a:cubicBezTo>
                  <a:cubicBezTo>
                    <a:pt x="42" y="435"/>
                    <a:pt x="124" y="517"/>
                    <a:pt x="207" y="559"/>
                  </a:cubicBezTo>
                  <a:lnTo>
                    <a:pt x="341" y="559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928500" y="284960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42"/>
                  </a:lnTo>
                  <a:cubicBezTo>
                    <a:pt x="1" y="124"/>
                    <a:pt x="83" y="166"/>
                    <a:pt x="125" y="217"/>
                  </a:cubicBezTo>
                  <a:cubicBezTo>
                    <a:pt x="176" y="259"/>
                    <a:pt x="218" y="259"/>
                    <a:pt x="300" y="25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667950" y="300132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42" y="300"/>
                  </a:lnTo>
                  <a:lnTo>
                    <a:pt x="301" y="259"/>
                  </a:lnTo>
                  <a:cubicBezTo>
                    <a:pt x="301" y="217"/>
                    <a:pt x="301" y="176"/>
                    <a:pt x="259" y="135"/>
                  </a:cubicBezTo>
                  <a:cubicBezTo>
                    <a:pt x="208" y="42"/>
                    <a:pt x="125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662525" y="2932550"/>
              <a:ext cx="8550" cy="14000"/>
            </a:xfrm>
            <a:custGeom>
              <a:avLst/>
              <a:gdLst/>
              <a:ahLst/>
              <a:cxnLst/>
              <a:rect l="l" t="t" r="r" b="b"/>
              <a:pathLst>
                <a:path w="342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42" y="384"/>
                    <a:pt x="301" y="259"/>
                  </a:cubicBezTo>
                  <a:cubicBezTo>
                    <a:pt x="301" y="84"/>
                    <a:pt x="166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731275" y="2995900"/>
              <a:ext cx="14250" cy="7775"/>
            </a:xfrm>
            <a:custGeom>
              <a:avLst/>
              <a:gdLst/>
              <a:ahLst/>
              <a:cxnLst/>
              <a:rect l="l" t="t" r="r" b="b"/>
              <a:pathLst>
                <a:path w="570" h="311" extrusionOk="0">
                  <a:moveTo>
                    <a:pt x="259" y="0"/>
                  </a:moveTo>
                  <a:cubicBezTo>
                    <a:pt x="135" y="52"/>
                    <a:pt x="53" y="93"/>
                    <a:pt x="1" y="217"/>
                  </a:cubicBezTo>
                  <a:lnTo>
                    <a:pt x="1" y="310"/>
                  </a:lnTo>
                  <a:lnTo>
                    <a:pt x="570" y="259"/>
                  </a:lnTo>
                  <a:cubicBezTo>
                    <a:pt x="518" y="134"/>
                    <a:pt x="435" y="52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724825" y="2927125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311" y="1"/>
                  </a:moveTo>
                  <a:cubicBezTo>
                    <a:pt x="135" y="1"/>
                    <a:pt x="0" y="125"/>
                    <a:pt x="52" y="301"/>
                  </a:cubicBezTo>
                  <a:cubicBezTo>
                    <a:pt x="52" y="476"/>
                    <a:pt x="176" y="559"/>
                    <a:pt x="352" y="559"/>
                  </a:cubicBezTo>
                  <a:cubicBezTo>
                    <a:pt x="476" y="559"/>
                    <a:pt x="610" y="425"/>
                    <a:pt x="610" y="259"/>
                  </a:cubicBezTo>
                  <a:cubicBezTo>
                    <a:pt x="569" y="84"/>
                    <a:pt x="435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688375" y="289482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25" y="42"/>
                    <a:pt x="1" y="166"/>
                    <a:pt x="1" y="300"/>
                  </a:cubicBezTo>
                  <a:cubicBezTo>
                    <a:pt x="1" y="476"/>
                    <a:pt x="166" y="559"/>
                    <a:pt x="300" y="559"/>
                  </a:cubicBezTo>
                  <a:cubicBezTo>
                    <a:pt x="476" y="559"/>
                    <a:pt x="559" y="424"/>
                    <a:pt x="559" y="259"/>
                  </a:cubicBezTo>
                  <a:cubicBezTo>
                    <a:pt x="559" y="125"/>
                    <a:pt x="42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693800" y="2964600"/>
              <a:ext cx="14000" cy="13400"/>
            </a:xfrm>
            <a:custGeom>
              <a:avLst/>
              <a:gdLst/>
              <a:ahLst/>
              <a:cxnLst/>
              <a:rect l="l" t="t" r="r" b="b"/>
              <a:pathLst>
                <a:path w="560" h="536" extrusionOk="0">
                  <a:moveTo>
                    <a:pt x="330" y="0"/>
                  </a:moveTo>
                  <a:cubicBezTo>
                    <a:pt x="307" y="0"/>
                    <a:pt x="284" y="4"/>
                    <a:pt x="259" y="11"/>
                  </a:cubicBezTo>
                  <a:cubicBezTo>
                    <a:pt x="83" y="11"/>
                    <a:pt x="1" y="135"/>
                    <a:pt x="1" y="311"/>
                  </a:cubicBezTo>
                  <a:cubicBezTo>
                    <a:pt x="1" y="420"/>
                    <a:pt x="95" y="536"/>
                    <a:pt x="237" y="536"/>
                  </a:cubicBezTo>
                  <a:cubicBezTo>
                    <a:pt x="257" y="536"/>
                    <a:pt x="278" y="534"/>
                    <a:pt x="301" y="528"/>
                  </a:cubicBezTo>
                  <a:cubicBezTo>
                    <a:pt x="466" y="528"/>
                    <a:pt x="559" y="394"/>
                    <a:pt x="559" y="270"/>
                  </a:cubicBezTo>
                  <a:cubicBezTo>
                    <a:pt x="559" y="120"/>
                    <a:pt x="461" y="0"/>
                    <a:pt x="33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757125" y="2889400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259" y="0"/>
                  </a:moveTo>
                  <a:cubicBezTo>
                    <a:pt x="135" y="42"/>
                    <a:pt x="1" y="176"/>
                    <a:pt x="1" y="300"/>
                  </a:cubicBezTo>
                  <a:cubicBezTo>
                    <a:pt x="46" y="453"/>
                    <a:pt x="145" y="567"/>
                    <a:pt x="259" y="567"/>
                  </a:cubicBezTo>
                  <a:cubicBezTo>
                    <a:pt x="276" y="567"/>
                    <a:pt x="293" y="564"/>
                    <a:pt x="311" y="559"/>
                  </a:cubicBezTo>
                  <a:cubicBezTo>
                    <a:pt x="476" y="559"/>
                    <a:pt x="611" y="435"/>
                    <a:pt x="569" y="259"/>
                  </a:cubicBezTo>
                  <a:cubicBezTo>
                    <a:pt x="569" y="12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762550" y="2959250"/>
              <a:ext cx="14000" cy="14175"/>
            </a:xfrm>
            <a:custGeom>
              <a:avLst/>
              <a:gdLst/>
              <a:ahLst/>
              <a:cxnLst/>
              <a:rect l="l" t="t" r="r" b="b"/>
              <a:pathLst>
                <a:path w="560" h="567" extrusionOk="0">
                  <a:moveTo>
                    <a:pt x="326" y="0"/>
                  </a:moveTo>
                  <a:cubicBezTo>
                    <a:pt x="304" y="0"/>
                    <a:pt x="282" y="3"/>
                    <a:pt x="259" y="8"/>
                  </a:cubicBezTo>
                  <a:cubicBezTo>
                    <a:pt x="135" y="8"/>
                    <a:pt x="1" y="132"/>
                    <a:pt x="1" y="308"/>
                  </a:cubicBezTo>
                  <a:cubicBezTo>
                    <a:pt x="42" y="432"/>
                    <a:pt x="177" y="567"/>
                    <a:pt x="301" y="567"/>
                  </a:cubicBezTo>
                  <a:cubicBezTo>
                    <a:pt x="476" y="525"/>
                    <a:pt x="559" y="391"/>
                    <a:pt x="559" y="267"/>
                  </a:cubicBezTo>
                  <a:cubicBezTo>
                    <a:pt x="559" y="114"/>
                    <a:pt x="465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658125" y="28700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cubicBezTo>
                    <a:pt x="42" y="259"/>
                    <a:pt x="42" y="259"/>
                    <a:pt x="84" y="259"/>
                  </a:cubicBezTo>
                  <a:cubicBezTo>
                    <a:pt x="218" y="218"/>
                    <a:pt x="301" y="12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720675" y="28645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177"/>
                    <a:pt x="125" y="301"/>
                    <a:pt x="301" y="301"/>
                  </a:cubicBezTo>
                  <a:cubicBezTo>
                    <a:pt x="425" y="259"/>
                    <a:pt x="559" y="13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800300" y="299072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176" y="42"/>
                    <a:pt x="135" y="42"/>
                    <a:pt x="42" y="124"/>
                  </a:cubicBezTo>
                  <a:cubicBezTo>
                    <a:pt x="0" y="166"/>
                    <a:pt x="0" y="259"/>
                    <a:pt x="0" y="300"/>
                  </a:cubicBez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794875" y="29217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17" y="1"/>
                    <a:pt x="135" y="42"/>
                    <a:pt x="93" y="83"/>
                  </a:cubicBezTo>
                  <a:cubicBezTo>
                    <a:pt x="42" y="125"/>
                    <a:pt x="0" y="218"/>
                    <a:pt x="0" y="301"/>
                  </a:cubicBezTo>
                  <a:cubicBezTo>
                    <a:pt x="0" y="435"/>
                    <a:pt x="93" y="518"/>
                    <a:pt x="176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789450" y="28591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310" y="1"/>
                  </a:moveTo>
                  <a:lnTo>
                    <a:pt x="0" y="42"/>
                  </a:lnTo>
                  <a:cubicBezTo>
                    <a:pt x="0" y="135"/>
                    <a:pt x="93" y="218"/>
                    <a:pt x="135" y="259"/>
                  </a:cubicBezTo>
                  <a:cubicBezTo>
                    <a:pt x="176" y="301"/>
                    <a:pt x="259" y="301"/>
                    <a:pt x="310" y="301"/>
                  </a:cubicBezTo>
                  <a:lnTo>
                    <a:pt x="31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529925" y="30121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59"/>
                  </a:lnTo>
                  <a:cubicBezTo>
                    <a:pt x="259" y="83"/>
                    <a:pt x="135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524500" y="2942975"/>
              <a:ext cx="7775" cy="14175"/>
            </a:xfrm>
            <a:custGeom>
              <a:avLst/>
              <a:gdLst/>
              <a:ahLst/>
              <a:cxnLst/>
              <a:rect l="l" t="t" r="r" b="b"/>
              <a:pathLst>
                <a:path w="311" h="567" extrusionOk="0">
                  <a:moveTo>
                    <a:pt x="52" y="0"/>
                  </a:moveTo>
                  <a:cubicBezTo>
                    <a:pt x="35" y="0"/>
                    <a:pt x="17" y="3"/>
                    <a:pt x="1" y="8"/>
                  </a:cubicBezTo>
                  <a:lnTo>
                    <a:pt x="52" y="566"/>
                  </a:lnTo>
                  <a:cubicBezTo>
                    <a:pt x="176" y="525"/>
                    <a:pt x="311" y="401"/>
                    <a:pt x="311" y="266"/>
                  </a:cubicBezTo>
                  <a:cubicBezTo>
                    <a:pt x="311" y="121"/>
                    <a:pt x="176" y="0"/>
                    <a:pt x="5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592475" y="30067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0"/>
                  </a:moveTo>
                  <a:cubicBezTo>
                    <a:pt x="84" y="0"/>
                    <a:pt x="1" y="135"/>
                    <a:pt x="1" y="300"/>
                  </a:cubicBezTo>
                  <a:lnTo>
                    <a:pt x="559" y="259"/>
                  </a:lnTo>
                  <a:cubicBezTo>
                    <a:pt x="559" y="176"/>
                    <a:pt x="476" y="83"/>
                    <a:pt x="435" y="42"/>
                  </a:cubicBezTo>
                  <a:cubicBezTo>
                    <a:pt x="383" y="0"/>
                    <a:pt x="301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587050" y="2937725"/>
              <a:ext cx="13975" cy="14250"/>
            </a:xfrm>
            <a:custGeom>
              <a:avLst/>
              <a:gdLst/>
              <a:ahLst/>
              <a:cxnLst/>
              <a:rect l="l" t="t" r="r" b="b"/>
              <a:pathLst>
                <a:path w="559" h="570" extrusionOk="0">
                  <a:moveTo>
                    <a:pt x="259" y="1"/>
                  </a:moveTo>
                  <a:cubicBezTo>
                    <a:pt x="135" y="1"/>
                    <a:pt x="1" y="135"/>
                    <a:pt x="1" y="311"/>
                  </a:cubicBezTo>
                  <a:cubicBezTo>
                    <a:pt x="1" y="435"/>
                    <a:pt x="176" y="569"/>
                    <a:pt x="301" y="569"/>
                  </a:cubicBezTo>
                  <a:cubicBezTo>
                    <a:pt x="476" y="518"/>
                    <a:pt x="559" y="394"/>
                    <a:pt x="559" y="259"/>
                  </a:cubicBezTo>
                  <a:cubicBezTo>
                    <a:pt x="55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549325" y="2905425"/>
              <a:ext cx="15275" cy="14250"/>
            </a:xfrm>
            <a:custGeom>
              <a:avLst/>
              <a:gdLst/>
              <a:ahLst/>
              <a:cxnLst/>
              <a:rect l="l" t="t" r="r" b="b"/>
              <a:pathLst>
                <a:path w="611" h="570" extrusionOk="0">
                  <a:moveTo>
                    <a:pt x="300" y="0"/>
                  </a:moveTo>
                  <a:cubicBezTo>
                    <a:pt x="135" y="0"/>
                    <a:pt x="0" y="135"/>
                    <a:pt x="42" y="311"/>
                  </a:cubicBezTo>
                  <a:cubicBezTo>
                    <a:pt x="42" y="476"/>
                    <a:pt x="176" y="569"/>
                    <a:pt x="352" y="569"/>
                  </a:cubicBezTo>
                  <a:cubicBezTo>
                    <a:pt x="476" y="569"/>
                    <a:pt x="610" y="435"/>
                    <a:pt x="558" y="259"/>
                  </a:cubicBezTo>
                  <a:cubicBezTo>
                    <a:pt x="558" y="135"/>
                    <a:pt x="434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554750" y="2974425"/>
              <a:ext cx="15000" cy="14200"/>
            </a:xfrm>
            <a:custGeom>
              <a:avLst/>
              <a:gdLst/>
              <a:ahLst/>
              <a:cxnLst/>
              <a:rect l="l" t="t" r="r" b="b"/>
              <a:pathLst>
                <a:path w="600" h="568" extrusionOk="0">
                  <a:moveTo>
                    <a:pt x="259" y="1"/>
                  </a:moveTo>
                  <a:cubicBezTo>
                    <a:pt x="135" y="42"/>
                    <a:pt x="0" y="177"/>
                    <a:pt x="42" y="301"/>
                  </a:cubicBezTo>
                  <a:cubicBezTo>
                    <a:pt x="42" y="453"/>
                    <a:pt x="143" y="567"/>
                    <a:pt x="251" y="567"/>
                  </a:cubicBezTo>
                  <a:cubicBezTo>
                    <a:pt x="267" y="567"/>
                    <a:pt x="284" y="565"/>
                    <a:pt x="300" y="559"/>
                  </a:cubicBezTo>
                  <a:cubicBezTo>
                    <a:pt x="476" y="559"/>
                    <a:pt x="600" y="435"/>
                    <a:pt x="559" y="259"/>
                  </a:cubicBezTo>
                  <a:cubicBezTo>
                    <a:pt x="55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619375" y="290025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83" y="42"/>
                    <a:pt x="0" y="166"/>
                    <a:pt x="0" y="300"/>
                  </a:cubicBezTo>
                  <a:cubicBezTo>
                    <a:pt x="0" y="466"/>
                    <a:pt x="134" y="559"/>
                    <a:pt x="300" y="559"/>
                  </a:cubicBezTo>
                  <a:cubicBezTo>
                    <a:pt x="434" y="559"/>
                    <a:pt x="558" y="425"/>
                    <a:pt x="558" y="259"/>
                  </a:cubicBezTo>
                  <a:cubicBezTo>
                    <a:pt x="517" y="125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624800" y="2969850"/>
              <a:ext cx="13975" cy="13425"/>
            </a:xfrm>
            <a:custGeom>
              <a:avLst/>
              <a:gdLst/>
              <a:ahLst/>
              <a:cxnLst/>
              <a:rect l="l" t="t" r="r" b="b"/>
              <a:pathLst>
                <a:path w="559" h="537" extrusionOk="0">
                  <a:moveTo>
                    <a:pt x="306" y="1"/>
                  </a:moveTo>
                  <a:cubicBezTo>
                    <a:pt x="290" y="1"/>
                    <a:pt x="274" y="3"/>
                    <a:pt x="259" y="8"/>
                  </a:cubicBezTo>
                  <a:cubicBezTo>
                    <a:pt x="83" y="8"/>
                    <a:pt x="0" y="143"/>
                    <a:pt x="0" y="267"/>
                  </a:cubicBezTo>
                  <a:cubicBezTo>
                    <a:pt x="0" y="416"/>
                    <a:pt x="90" y="536"/>
                    <a:pt x="226" y="536"/>
                  </a:cubicBezTo>
                  <a:cubicBezTo>
                    <a:pt x="249" y="536"/>
                    <a:pt x="274" y="533"/>
                    <a:pt x="300" y="525"/>
                  </a:cubicBezTo>
                  <a:cubicBezTo>
                    <a:pt x="434" y="525"/>
                    <a:pt x="558" y="401"/>
                    <a:pt x="558" y="225"/>
                  </a:cubicBezTo>
                  <a:cubicBezTo>
                    <a:pt x="522" y="117"/>
                    <a:pt x="415" y="1"/>
                    <a:pt x="30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519325" y="2879575"/>
              <a:ext cx="7525" cy="7775"/>
            </a:xfrm>
            <a:custGeom>
              <a:avLst/>
              <a:gdLst/>
              <a:ahLst/>
              <a:cxnLst/>
              <a:rect l="l" t="t" r="r" b="b"/>
              <a:pathLst>
                <a:path w="301" h="311" extrusionOk="0">
                  <a:moveTo>
                    <a:pt x="301" y="0"/>
                  </a:moveTo>
                  <a:lnTo>
                    <a:pt x="1" y="52"/>
                  </a:lnTo>
                  <a:lnTo>
                    <a:pt x="42" y="311"/>
                  </a:lnTo>
                  <a:lnTo>
                    <a:pt x="84" y="311"/>
                  </a:lnTo>
                  <a:cubicBezTo>
                    <a:pt x="208" y="259"/>
                    <a:pt x="301" y="135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581625" y="2874400"/>
              <a:ext cx="13975" cy="7950"/>
            </a:xfrm>
            <a:custGeom>
              <a:avLst/>
              <a:gdLst/>
              <a:ahLst/>
              <a:cxnLst/>
              <a:rect l="l" t="t" r="r" b="b"/>
              <a:pathLst>
                <a:path w="559" h="318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83"/>
                    <a:pt x="1" y="83"/>
                    <a:pt x="42" y="125"/>
                  </a:cubicBezTo>
                  <a:cubicBezTo>
                    <a:pt x="42" y="166"/>
                    <a:pt x="42" y="166"/>
                    <a:pt x="94" y="207"/>
                  </a:cubicBezTo>
                  <a:lnTo>
                    <a:pt x="135" y="259"/>
                  </a:lnTo>
                  <a:cubicBezTo>
                    <a:pt x="164" y="288"/>
                    <a:pt x="193" y="318"/>
                    <a:pt x="237" y="318"/>
                  </a:cubicBezTo>
                  <a:cubicBezTo>
                    <a:pt x="255" y="318"/>
                    <a:pt x="276" y="313"/>
                    <a:pt x="300" y="301"/>
                  </a:cubicBezTo>
                  <a:cubicBezTo>
                    <a:pt x="393" y="301"/>
                    <a:pt x="476" y="259"/>
                    <a:pt x="518" y="166"/>
                  </a:cubicBezTo>
                  <a:cubicBezTo>
                    <a:pt x="559" y="125"/>
                    <a:pt x="559" y="83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661500" y="300132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59" y="0"/>
                  </a:moveTo>
                  <a:cubicBezTo>
                    <a:pt x="207" y="0"/>
                    <a:pt x="166" y="42"/>
                    <a:pt x="124" y="93"/>
                  </a:cubicBezTo>
                  <a:cubicBezTo>
                    <a:pt x="42" y="135"/>
                    <a:pt x="42" y="176"/>
                    <a:pt x="0" y="259"/>
                  </a:cubicBezTo>
                  <a:lnTo>
                    <a:pt x="0" y="300"/>
                  </a:lnTo>
                  <a:lnTo>
                    <a:pt x="300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656075" y="293255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17" y="1"/>
                    <a:pt x="166" y="42"/>
                    <a:pt x="124" y="42"/>
                  </a:cubicBezTo>
                  <a:cubicBezTo>
                    <a:pt x="42" y="125"/>
                    <a:pt x="0" y="208"/>
                    <a:pt x="0" y="301"/>
                  </a:cubicBezTo>
                  <a:cubicBezTo>
                    <a:pt x="42" y="425"/>
                    <a:pt x="83" y="518"/>
                    <a:pt x="217" y="518"/>
                  </a:cubicBezTo>
                  <a:cubicBezTo>
                    <a:pt x="259" y="559"/>
                    <a:pt x="300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651675" y="28700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lnTo>
                    <a:pt x="0" y="84"/>
                  </a:lnTo>
                  <a:cubicBezTo>
                    <a:pt x="0" y="177"/>
                    <a:pt x="42" y="218"/>
                    <a:pt x="135" y="259"/>
                  </a:cubicBezTo>
                  <a:cubicBezTo>
                    <a:pt x="176" y="259"/>
                    <a:pt x="218" y="301"/>
                    <a:pt x="300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391125" y="3023025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1" y="1"/>
                  </a:moveTo>
                  <a:lnTo>
                    <a:pt x="42" y="259"/>
                  </a:lnTo>
                  <a:lnTo>
                    <a:pt x="301" y="259"/>
                  </a:lnTo>
                  <a:cubicBezTo>
                    <a:pt x="301" y="166"/>
                    <a:pt x="259" y="125"/>
                    <a:pt x="259" y="83"/>
                  </a:cubicBezTo>
                  <a:cubicBezTo>
                    <a:pt x="166" y="42"/>
                    <a:pt x="83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385700" y="29529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00" y="425"/>
                    <a:pt x="300" y="259"/>
                  </a:cubicBezTo>
                  <a:cubicBezTo>
                    <a:pt x="300" y="218"/>
                    <a:pt x="300" y="166"/>
                    <a:pt x="259" y="125"/>
                  </a:cubicBezTo>
                  <a:lnTo>
                    <a:pt x="218" y="83"/>
                  </a:lnTo>
                  <a:cubicBezTo>
                    <a:pt x="176" y="42"/>
                    <a:pt x="83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453425" y="301760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259" y="1"/>
                  </a:moveTo>
                  <a:cubicBezTo>
                    <a:pt x="176" y="1"/>
                    <a:pt x="93" y="83"/>
                    <a:pt x="52" y="166"/>
                  </a:cubicBezTo>
                  <a:cubicBezTo>
                    <a:pt x="52" y="218"/>
                    <a:pt x="0" y="259"/>
                    <a:pt x="52" y="300"/>
                  </a:cubicBezTo>
                  <a:lnTo>
                    <a:pt x="569" y="259"/>
                  </a:lnTo>
                  <a:cubicBezTo>
                    <a:pt x="569" y="125"/>
                    <a:pt x="476" y="1"/>
                    <a:pt x="35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448250" y="2948400"/>
              <a:ext cx="15025" cy="13350"/>
            </a:xfrm>
            <a:custGeom>
              <a:avLst/>
              <a:gdLst/>
              <a:ahLst/>
              <a:cxnLst/>
              <a:rect l="l" t="t" r="r" b="b"/>
              <a:pathLst>
                <a:path w="601" h="534" extrusionOk="0">
                  <a:moveTo>
                    <a:pt x="349" y="0"/>
                  </a:moveTo>
                  <a:cubicBezTo>
                    <a:pt x="333" y="0"/>
                    <a:pt x="317" y="3"/>
                    <a:pt x="300" y="8"/>
                  </a:cubicBezTo>
                  <a:cubicBezTo>
                    <a:pt x="125" y="8"/>
                    <a:pt x="1" y="142"/>
                    <a:pt x="42" y="308"/>
                  </a:cubicBezTo>
                  <a:cubicBezTo>
                    <a:pt x="42" y="424"/>
                    <a:pt x="135" y="533"/>
                    <a:pt x="274" y="533"/>
                  </a:cubicBezTo>
                  <a:cubicBezTo>
                    <a:pt x="296" y="533"/>
                    <a:pt x="318" y="530"/>
                    <a:pt x="342" y="525"/>
                  </a:cubicBezTo>
                  <a:cubicBezTo>
                    <a:pt x="466" y="525"/>
                    <a:pt x="600" y="401"/>
                    <a:pt x="559" y="266"/>
                  </a:cubicBezTo>
                  <a:cubicBezTo>
                    <a:pt x="559" y="114"/>
                    <a:pt x="457" y="0"/>
                    <a:pt x="34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411550" y="29162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83" y="1"/>
                    <a:pt x="0" y="135"/>
                    <a:pt x="0" y="300"/>
                  </a:cubicBezTo>
                  <a:cubicBezTo>
                    <a:pt x="0" y="435"/>
                    <a:pt x="125" y="559"/>
                    <a:pt x="300" y="559"/>
                  </a:cubicBezTo>
                  <a:cubicBezTo>
                    <a:pt x="476" y="518"/>
                    <a:pt x="559" y="394"/>
                    <a:pt x="559" y="259"/>
                  </a:cubicBezTo>
                  <a:cubicBezTo>
                    <a:pt x="559" y="83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416975" y="29853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1" y="166"/>
                    <a:pt x="1" y="300"/>
                  </a:cubicBezTo>
                  <a:cubicBezTo>
                    <a:pt x="1" y="476"/>
                    <a:pt x="125" y="558"/>
                    <a:pt x="300" y="558"/>
                  </a:cubicBezTo>
                  <a:cubicBezTo>
                    <a:pt x="425" y="558"/>
                    <a:pt x="559" y="424"/>
                    <a:pt x="559" y="259"/>
                  </a:cubicBezTo>
                  <a:cubicBezTo>
                    <a:pt x="559" y="124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480575" y="291085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8" y="1"/>
                  </a:moveTo>
                  <a:cubicBezTo>
                    <a:pt x="124" y="1"/>
                    <a:pt x="0" y="135"/>
                    <a:pt x="0" y="300"/>
                  </a:cubicBezTo>
                  <a:cubicBezTo>
                    <a:pt x="41" y="435"/>
                    <a:pt x="165" y="559"/>
                    <a:pt x="300" y="559"/>
                  </a:cubicBezTo>
                  <a:cubicBezTo>
                    <a:pt x="465" y="559"/>
                    <a:pt x="558" y="435"/>
                    <a:pt x="558" y="259"/>
                  </a:cubicBezTo>
                  <a:cubicBezTo>
                    <a:pt x="558" y="94"/>
                    <a:pt x="424" y="1"/>
                    <a:pt x="25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485725" y="2979875"/>
              <a:ext cx="14250" cy="13975"/>
            </a:xfrm>
            <a:custGeom>
              <a:avLst/>
              <a:gdLst/>
              <a:ahLst/>
              <a:cxnLst/>
              <a:rect l="l" t="t" r="r" b="b"/>
              <a:pathLst>
                <a:path w="570" h="559" extrusionOk="0">
                  <a:moveTo>
                    <a:pt x="259" y="0"/>
                  </a:moveTo>
                  <a:cubicBezTo>
                    <a:pt x="135" y="41"/>
                    <a:pt x="1" y="176"/>
                    <a:pt x="1" y="300"/>
                  </a:cubicBezTo>
                  <a:cubicBezTo>
                    <a:pt x="1" y="476"/>
                    <a:pt x="177" y="558"/>
                    <a:pt x="311" y="558"/>
                  </a:cubicBezTo>
                  <a:cubicBezTo>
                    <a:pt x="476" y="558"/>
                    <a:pt x="569" y="434"/>
                    <a:pt x="569" y="259"/>
                  </a:cubicBezTo>
                  <a:cubicBezTo>
                    <a:pt x="569" y="12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381300" y="28904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1" y="42"/>
                  </a:lnTo>
                  <a:lnTo>
                    <a:pt x="1" y="301"/>
                  </a:lnTo>
                  <a:lnTo>
                    <a:pt x="94" y="301"/>
                  </a:lnTo>
                  <a:cubicBezTo>
                    <a:pt x="218" y="259"/>
                    <a:pt x="301" y="13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443850" y="288500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218"/>
                    <a:pt x="125" y="300"/>
                    <a:pt x="301" y="300"/>
                  </a:cubicBezTo>
                  <a:cubicBezTo>
                    <a:pt x="435" y="300"/>
                    <a:pt x="559" y="176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523475" y="301217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176" y="0"/>
                    <a:pt x="135" y="42"/>
                    <a:pt x="93" y="42"/>
                  </a:cubicBezTo>
                  <a:cubicBezTo>
                    <a:pt x="42" y="124"/>
                    <a:pt x="0" y="218"/>
                    <a:pt x="0" y="300"/>
                  </a:cubicBez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518050" y="2943150"/>
              <a:ext cx="7775" cy="14000"/>
            </a:xfrm>
            <a:custGeom>
              <a:avLst/>
              <a:gdLst/>
              <a:ahLst/>
              <a:cxnLst/>
              <a:rect l="l" t="t" r="r" b="b"/>
              <a:pathLst>
                <a:path w="311" h="560" extrusionOk="0">
                  <a:moveTo>
                    <a:pt x="217" y="1"/>
                  </a:moveTo>
                  <a:cubicBezTo>
                    <a:pt x="93" y="42"/>
                    <a:pt x="0" y="177"/>
                    <a:pt x="0" y="301"/>
                  </a:cubicBezTo>
                  <a:cubicBezTo>
                    <a:pt x="0" y="394"/>
                    <a:pt x="93" y="476"/>
                    <a:pt x="176" y="518"/>
                  </a:cubicBezTo>
                  <a:cubicBezTo>
                    <a:pt x="217" y="559"/>
                    <a:pt x="259" y="559"/>
                    <a:pt x="31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512875" y="2880875"/>
              <a:ext cx="7525" cy="6675"/>
            </a:xfrm>
            <a:custGeom>
              <a:avLst/>
              <a:gdLst/>
              <a:ahLst/>
              <a:cxnLst/>
              <a:rect l="l" t="t" r="r" b="b"/>
              <a:pathLst>
                <a:path w="301" h="267" extrusionOk="0">
                  <a:moveTo>
                    <a:pt x="0" y="0"/>
                  </a:moveTo>
                  <a:cubicBezTo>
                    <a:pt x="0" y="145"/>
                    <a:pt x="96" y="266"/>
                    <a:pt x="237" y="266"/>
                  </a:cubicBezTo>
                  <a:cubicBezTo>
                    <a:pt x="257" y="266"/>
                    <a:pt x="278" y="264"/>
                    <a:pt x="300" y="25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253100" y="3033425"/>
              <a:ext cx="7775" cy="6700"/>
            </a:xfrm>
            <a:custGeom>
              <a:avLst/>
              <a:gdLst/>
              <a:ahLst/>
              <a:cxnLst/>
              <a:rect l="l" t="t" r="r" b="b"/>
              <a:pathLst>
                <a:path w="311" h="268" extrusionOk="0">
                  <a:moveTo>
                    <a:pt x="51" y="1"/>
                  </a:moveTo>
                  <a:cubicBezTo>
                    <a:pt x="34" y="1"/>
                    <a:pt x="18" y="3"/>
                    <a:pt x="1" y="9"/>
                  </a:cubicBezTo>
                  <a:lnTo>
                    <a:pt x="1" y="267"/>
                  </a:lnTo>
                  <a:lnTo>
                    <a:pt x="311" y="226"/>
                  </a:lnTo>
                  <a:cubicBezTo>
                    <a:pt x="266" y="117"/>
                    <a:pt x="165" y="1"/>
                    <a:pt x="5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255425" y="2970050"/>
              <a:ext cx="25" cy="2350"/>
            </a:xfrm>
            <a:custGeom>
              <a:avLst/>
              <a:gdLst/>
              <a:ahLst/>
              <a:cxnLst/>
              <a:rect l="l" t="t" r="r" b="b"/>
              <a:pathLst>
                <a:path w="1" h="94" extrusionOk="0">
                  <a:moveTo>
                    <a:pt x="1" y="0"/>
                  </a:moveTo>
                  <a:lnTo>
                    <a:pt x="1" y="93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315650" y="3028200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259" y="0"/>
                  </a:moveTo>
                  <a:cubicBezTo>
                    <a:pt x="83" y="0"/>
                    <a:pt x="1" y="135"/>
                    <a:pt x="1" y="311"/>
                  </a:cubicBezTo>
                  <a:lnTo>
                    <a:pt x="559" y="259"/>
                  </a:lnTo>
                  <a:cubicBezTo>
                    <a:pt x="559" y="135"/>
                    <a:pt x="476" y="93"/>
                    <a:pt x="43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310225" y="295840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259" y="1"/>
                  </a:moveTo>
                  <a:cubicBezTo>
                    <a:pt x="94" y="42"/>
                    <a:pt x="1" y="166"/>
                    <a:pt x="1" y="301"/>
                  </a:cubicBezTo>
                  <a:cubicBezTo>
                    <a:pt x="1" y="446"/>
                    <a:pt x="104" y="567"/>
                    <a:pt x="241" y="567"/>
                  </a:cubicBezTo>
                  <a:cubicBezTo>
                    <a:pt x="260" y="567"/>
                    <a:pt x="280" y="564"/>
                    <a:pt x="300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272500" y="2926925"/>
              <a:ext cx="15275" cy="14200"/>
            </a:xfrm>
            <a:custGeom>
              <a:avLst/>
              <a:gdLst/>
              <a:ahLst/>
              <a:cxnLst/>
              <a:rect l="l" t="t" r="r" b="b"/>
              <a:pathLst>
                <a:path w="611" h="568" extrusionOk="0">
                  <a:moveTo>
                    <a:pt x="325" y="1"/>
                  </a:moveTo>
                  <a:cubicBezTo>
                    <a:pt x="304" y="1"/>
                    <a:pt x="282" y="3"/>
                    <a:pt x="259" y="9"/>
                  </a:cubicBezTo>
                  <a:cubicBezTo>
                    <a:pt x="134" y="9"/>
                    <a:pt x="0" y="133"/>
                    <a:pt x="0" y="309"/>
                  </a:cubicBezTo>
                  <a:cubicBezTo>
                    <a:pt x="52" y="433"/>
                    <a:pt x="176" y="567"/>
                    <a:pt x="310" y="567"/>
                  </a:cubicBezTo>
                  <a:cubicBezTo>
                    <a:pt x="476" y="526"/>
                    <a:pt x="610" y="391"/>
                    <a:pt x="569" y="267"/>
                  </a:cubicBezTo>
                  <a:cubicBezTo>
                    <a:pt x="569" y="115"/>
                    <a:pt x="467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277925" y="2995900"/>
              <a:ext cx="15275" cy="14225"/>
            </a:xfrm>
            <a:custGeom>
              <a:avLst/>
              <a:gdLst/>
              <a:ahLst/>
              <a:cxnLst/>
              <a:rect l="l" t="t" r="r" b="b"/>
              <a:pathLst>
                <a:path w="611" h="569" extrusionOk="0">
                  <a:moveTo>
                    <a:pt x="259" y="0"/>
                  </a:moveTo>
                  <a:cubicBezTo>
                    <a:pt x="135" y="0"/>
                    <a:pt x="0" y="134"/>
                    <a:pt x="0" y="310"/>
                  </a:cubicBezTo>
                  <a:cubicBezTo>
                    <a:pt x="42" y="434"/>
                    <a:pt x="176" y="569"/>
                    <a:pt x="300" y="569"/>
                  </a:cubicBezTo>
                  <a:cubicBezTo>
                    <a:pt x="476" y="569"/>
                    <a:pt x="610" y="393"/>
                    <a:pt x="559" y="259"/>
                  </a:cubicBezTo>
                  <a:cubicBezTo>
                    <a:pt x="559" y="93"/>
                    <a:pt x="43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342525" y="2921700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94" y="1"/>
                    <a:pt x="1" y="125"/>
                    <a:pt x="1" y="301"/>
                  </a:cubicBezTo>
                  <a:cubicBezTo>
                    <a:pt x="1" y="435"/>
                    <a:pt x="135" y="559"/>
                    <a:pt x="301" y="559"/>
                  </a:cubicBezTo>
                  <a:cubicBezTo>
                    <a:pt x="435" y="518"/>
                    <a:pt x="559" y="383"/>
                    <a:pt x="559" y="259"/>
                  </a:cubicBezTo>
                  <a:cubicBezTo>
                    <a:pt x="518" y="83"/>
                    <a:pt x="39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346925" y="299072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1" y="0"/>
                  </a:moveTo>
                  <a:cubicBezTo>
                    <a:pt x="125" y="0"/>
                    <a:pt x="1" y="124"/>
                    <a:pt x="42" y="300"/>
                  </a:cubicBezTo>
                  <a:cubicBezTo>
                    <a:pt x="42" y="466"/>
                    <a:pt x="176" y="559"/>
                    <a:pt x="342" y="559"/>
                  </a:cubicBezTo>
                  <a:cubicBezTo>
                    <a:pt x="476" y="559"/>
                    <a:pt x="600" y="424"/>
                    <a:pt x="600" y="259"/>
                  </a:cubicBezTo>
                  <a:cubicBezTo>
                    <a:pt x="559" y="83"/>
                    <a:pt x="435" y="0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304800" y="289585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569" y="1"/>
                  </a:moveTo>
                  <a:lnTo>
                    <a:pt x="0" y="42"/>
                  </a:lnTo>
                  <a:cubicBezTo>
                    <a:pt x="0" y="218"/>
                    <a:pt x="176" y="301"/>
                    <a:pt x="311" y="301"/>
                  </a:cubicBezTo>
                  <a:cubicBezTo>
                    <a:pt x="476" y="301"/>
                    <a:pt x="569" y="177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384675" y="30230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cubicBezTo>
                    <a:pt x="217" y="1"/>
                    <a:pt x="166" y="1"/>
                    <a:pt x="124" y="42"/>
                  </a:cubicBezTo>
                  <a:cubicBezTo>
                    <a:pt x="42" y="83"/>
                    <a:pt x="0" y="166"/>
                    <a:pt x="0" y="207"/>
                  </a:cubicBezTo>
                  <a:lnTo>
                    <a:pt x="0" y="300"/>
                  </a:lnTo>
                  <a:lnTo>
                    <a:pt x="300" y="2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379250" y="2952975"/>
              <a:ext cx="7500" cy="14000"/>
            </a:xfrm>
            <a:custGeom>
              <a:avLst/>
              <a:gdLst/>
              <a:ahLst/>
              <a:cxnLst/>
              <a:rect l="l" t="t" r="r" b="b"/>
              <a:pathLst>
                <a:path w="300" h="560" extrusionOk="0">
                  <a:moveTo>
                    <a:pt x="259" y="1"/>
                  </a:moveTo>
                  <a:cubicBezTo>
                    <a:pt x="217" y="42"/>
                    <a:pt x="176" y="42"/>
                    <a:pt x="124" y="83"/>
                  </a:cubicBezTo>
                  <a:cubicBezTo>
                    <a:pt x="41" y="125"/>
                    <a:pt x="0" y="218"/>
                    <a:pt x="0" y="301"/>
                  </a:cubicBezTo>
                  <a:cubicBezTo>
                    <a:pt x="41" y="425"/>
                    <a:pt x="83" y="518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373800" y="28914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41"/>
                  </a:lnTo>
                  <a:cubicBezTo>
                    <a:pt x="42" y="134"/>
                    <a:pt x="84" y="176"/>
                    <a:pt x="177" y="217"/>
                  </a:cubicBezTo>
                  <a:cubicBezTo>
                    <a:pt x="218" y="259"/>
                    <a:pt x="259" y="259"/>
                    <a:pt x="301" y="259"/>
                  </a:cubicBezTo>
                  <a:lnTo>
                    <a:pt x="30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251025" y="3033625"/>
              <a:ext cx="2100" cy="6500"/>
            </a:xfrm>
            <a:custGeom>
              <a:avLst/>
              <a:gdLst/>
              <a:ahLst/>
              <a:cxnLst/>
              <a:rect l="l" t="t" r="r" b="b"/>
              <a:pathLst>
                <a:path w="84" h="260" extrusionOk="0">
                  <a:moveTo>
                    <a:pt x="42" y="1"/>
                  </a:moveTo>
                  <a:lnTo>
                    <a:pt x="1" y="259"/>
                  </a:lnTo>
                  <a:lnTo>
                    <a:pt x="84" y="259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1478800" y="2667625"/>
              <a:ext cx="6475" cy="6475"/>
            </a:xfrm>
            <a:custGeom>
              <a:avLst/>
              <a:gdLst/>
              <a:ahLst/>
              <a:cxnLst/>
              <a:rect l="l" t="t" r="r" b="b"/>
              <a:pathLst>
                <a:path w="259" h="259" extrusionOk="0">
                  <a:moveTo>
                    <a:pt x="259" y="0"/>
                  </a:moveTo>
                  <a:lnTo>
                    <a:pt x="0" y="42"/>
                  </a:lnTo>
                  <a:lnTo>
                    <a:pt x="0" y="259"/>
                  </a:lnTo>
                  <a:lnTo>
                    <a:pt x="259" y="125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1344125" y="2741350"/>
              <a:ext cx="2350" cy="475"/>
            </a:xfrm>
            <a:custGeom>
              <a:avLst/>
              <a:gdLst/>
              <a:ahLst/>
              <a:cxnLst/>
              <a:rect l="l" t="t" r="r" b="b"/>
              <a:pathLst>
                <a:path w="94" h="19" extrusionOk="0">
                  <a:moveTo>
                    <a:pt x="32" y="0"/>
                  </a:moveTo>
                  <a:cubicBezTo>
                    <a:pt x="24" y="0"/>
                    <a:pt x="14" y="5"/>
                    <a:pt x="1" y="19"/>
                  </a:cubicBezTo>
                  <a:lnTo>
                    <a:pt x="94" y="19"/>
                  </a:lnTo>
                  <a:cubicBezTo>
                    <a:pt x="59" y="19"/>
                    <a:pt x="48" y="0"/>
                    <a:pt x="3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1369975" y="27040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35" y="0"/>
                    <a:pt x="1" y="135"/>
                    <a:pt x="1" y="300"/>
                  </a:cubicBezTo>
                  <a:cubicBezTo>
                    <a:pt x="1" y="435"/>
                    <a:pt x="176" y="559"/>
                    <a:pt x="300" y="559"/>
                  </a:cubicBezTo>
                  <a:cubicBezTo>
                    <a:pt x="476" y="559"/>
                    <a:pt x="559" y="393"/>
                    <a:pt x="559" y="259"/>
                  </a:cubicBezTo>
                  <a:cubicBezTo>
                    <a:pt x="559" y="9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1340000" y="26782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0"/>
                  </a:moveTo>
                  <a:lnTo>
                    <a:pt x="0" y="42"/>
                  </a:lnTo>
                  <a:lnTo>
                    <a:pt x="42" y="300"/>
                  </a:lnTo>
                  <a:lnTo>
                    <a:pt x="83" y="300"/>
                  </a:lnTo>
                  <a:cubicBezTo>
                    <a:pt x="124" y="259"/>
                    <a:pt x="207" y="218"/>
                    <a:pt x="259" y="176"/>
                  </a:cubicBezTo>
                  <a:cubicBezTo>
                    <a:pt x="259" y="135"/>
                    <a:pt x="300" y="93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1402275" y="2672800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559" y="0"/>
                  </a:moveTo>
                  <a:lnTo>
                    <a:pt x="1" y="52"/>
                  </a:lnTo>
                  <a:lnTo>
                    <a:pt x="1" y="135"/>
                  </a:lnTo>
                  <a:cubicBezTo>
                    <a:pt x="42" y="217"/>
                    <a:pt x="177" y="310"/>
                    <a:pt x="301" y="310"/>
                  </a:cubicBezTo>
                  <a:cubicBezTo>
                    <a:pt x="435" y="310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1471300" y="266865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cubicBezTo>
                    <a:pt x="0" y="125"/>
                    <a:pt x="83" y="218"/>
                    <a:pt x="218" y="259"/>
                  </a:cubicBezTo>
                  <a:lnTo>
                    <a:pt x="300" y="218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1206350" y="2751625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lnTo>
                    <a:pt x="84" y="559"/>
                  </a:lnTo>
                  <a:cubicBezTo>
                    <a:pt x="218" y="518"/>
                    <a:pt x="301" y="383"/>
                    <a:pt x="301" y="259"/>
                  </a:cubicBezTo>
                  <a:cubicBezTo>
                    <a:pt x="301" y="125"/>
                    <a:pt x="125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1268925" y="274620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259" y="1"/>
                  </a:moveTo>
                  <a:cubicBezTo>
                    <a:pt x="124" y="42"/>
                    <a:pt x="0" y="166"/>
                    <a:pt x="0" y="300"/>
                  </a:cubicBezTo>
                  <a:cubicBezTo>
                    <a:pt x="0" y="453"/>
                    <a:pt x="125" y="567"/>
                    <a:pt x="246" y="567"/>
                  </a:cubicBezTo>
                  <a:cubicBezTo>
                    <a:pt x="264" y="567"/>
                    <a:pt x="282" y="564"/>
                    <a:pt x="300" y="559"/>
                  </a:cubicBezTo>
                  <a:cubicBezTo>
                    <a:pt x="465" y="559"/>
                    <a:pt x="558" y="424"/>
                    <a:pt x="558" y="259"/>
                  </a:cubicBezTo>
                  <a:cubicBezTo>
                    <a:pt x="558" y="12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1231175" y="2714725"/>
              <a:ext cx="15025" cy="14175"/>
            </a:xfrm>
            <a:custGeom>
              <a:avLst/>
              <a:gdLst/>
              <a:ahLst/>
              <a:cxnLst/>
              <a:rect l="l" t="t" r="r" b="b"/>
              <a:pathLst>
                <a:path w="601" h="567" extrusionOk="0">
                  <a:moveTo>
                    <a:pt x="349" y="1"/>
                  </a:moveTo>
                  <a:cubicBezTo>
                    <a:pt x="333" y="1"/>
                    <a:pt x="317" y="3"/>
                    <a:pt x="300" y="9"/>
                  </a:cubicBezTo>
                  <a:cubicBezTo>
                    <a:pt x="125" y="9"/>
                    <a:pt x="1" y="133"/>
                    <a:pt x="42" y="308"/>
                  </a:cubicBezTo>
                  <a:cubicBezTo>
                    <a:pt x="42" y="443"/>
                    <a:pt x="166" y="567"/>
                    <a:pt x="342" y="567"/>
                  </a:cubicBezTo>
                  <a:cubicBezTo>
                    <a:pt x="476" y="525"/>
                    <a:pt x="600" y="391"/>
                    <a:pt x="600" y="267"/>
                  </a:cubicBezTo>
                  <a:cubicBezTo>
                    <a:pt x="564" y="114"/>
                    <a:pt x="458" y="1"/>
                    <a:pt x="34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1236600" y="2783950"/>
              <a:ext cx="13975" cy="11650"/>
            </a:xfrm>
            <a:custGeom>
              <a:avLst/>
              <a:gdLst/>
              <a:ahLst/>
              <a:cxnLst/>
              <a:rect l="l" t="t" r="r" b="b"/>
              <a:pathLst>
                <a:path w="559" h="466" extrusionOk="0">
                  <a:moveTo>
                    <a:pt x="259" y="0"/>
                  </a:moveTo>
                  <a:cubicBezTo>
                    <a:pt x="125" y="0"/>
                    <a:pt x="1" y="124"/>
                    <a:pt x="42" y="300"/>
                  </a:cubicBezTo>
                  <a:cubicBezTo>
                    <a:pt x="42" y="383"/>
                    <a:pt x="42" y="424"/>
                    <a:pt x="125" y="465"/>
                  </a:cubicBezTo>
                  <a:lnTo>
                    <a:pt x="559" y="259"/>
                  </a:lnTo>
                  <a:cubicBezTo>
                    <a:pt x="559" y="83"/>
                    <a:pt x="42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1301225" y="27095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0" y="135"/>
                    <a:pt x="0" y="300"/>
                  </a:cubicBezTo>
                  <a:cubicBezTo>
                    <a:pt x="0" y="435"/>
                    <a:pt x="124" y="559"/>
                    <a:pt x="300" y="559"/>
                  </a:cubicBezTo>
                  <a:cubicBezTo>
                    <a:pt x="424" y="517"/>
                    <a:pt x="559" y="393"/>
                    <a:pt x="559" y="259"/>
                  </a:cubicBezTo>
                  <a:cubicBezTo>
                    <a:pt x="559" y="83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1200925" y="26890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0"/>
                  </a:lnTo>
                  <a:lnTo>
                    <a:pt x="84" y="300"/>
                  </a:lnTo>
                  <a:cubicBezTo>
                    <a:pt x="218" y="259"/>
                    <a:pt x="301" y="125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1263475" y="26836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42" y="218"/>
                    <a:pt x="166" y="300"/>
                    <a:pt x="301" y="300"/>
                  </a:cubicBezTo>
                  <a:cubicBezTo>
                    <a:pt x="477" y="300"/>
                    <a:pt x="559" y="176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1338700" y="2741800"/>
              <a:ext cx="6500" cy="3400"/>
            </a:xfrm>
            <a:custGeom>
              <a:avLst/>
              <a:gdLst/>
              <a:ahLst/>
              <a:cxnLst/>
              <a:rect l="l" t="t" r="r" b="b"/>
              <a:pathLst>
                <a:path w="260" h="136" extrusionOk="0">
                  <a:moveTo>
                    <a:pt x="218" y="1"/>
                  </a:moveTo>
                  <a:cubicBezTo>
                    <a:pt x="176" y="1"/>
                    <a:pt x="135" y="1"/>
                    <a:pt x="94" y="42"/>
                  </a:cubicBezTo>
                  <a:cubicBezTo>
                    <a:pt x="52" y="42"/>
                    <a:pt x="52" y="84"/>
                    <a:pt x="1" y="135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1333525" y="267925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1" y="1"/>
                  </a:moveTo>
                  <a:cubicBezTo>
                    <a:pt x="1" y="177"/>
                    <a:pt x="125" y="259"/>
                    <a:pt x="301" y="2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1072725" y="283125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42" y="300"/>
                  </a:lnTo>
                  <a:lnTo>
                    <a:pt x="301" y="259"/>
                  </a:lnTo>
                  <a:cubicBezTo>
                    <a:pt x="301" y="176"/>
                    <a:pt x="259" y="83"/>
                    <a:pt x="176" y="41"/>
                  </a:cubicBezTo>
                  <a:cubicBezTo>
                    <a:pt x="135" y="41"/>
                    <a:pt x="94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1067300" y="2762225"/>
              <a:ext cx="7775" cy="13975"/>
            </a:xfrm>
            <a:custGeom>
              <a:avLst/>
              <a:gdLst/>
              <a:ahLst/>
              <a:cxnLst/>
              <a:rect l="l" t="t" r="r" b="b"/>
              <a:pathLst>
                <a:path w="311" h="559" extrusionOk="0">
                  <a:moveTo>
                    <a:pt x="1" y="1"/>
                  </a:moveTo>
                  <a:lnTo>
                    <a:pt x="52" y="559"/>
                  </a:lnTo>
                  <a:lnTo>
                    <a:pt x="135" y="559"/>
                  </a:lnTo>
                  <a:cubicBezTo>
                    <a:pt x="218" y="518"/>
                    <a:pt x="311" y="393"/>
                    <a:pt x="311" y="259"/>
                  </a:cubicBezTo>
                  <a:cubicBezTo>
                    <a:pt x="311" y="94"/>
                    <a:pt x="176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1135275" y="282580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1"/>
                  </a:moveTo>
                  <a:cubicBezTo>
                    <a:pt x="218" y="42"/>
                    <a:pt x="125" y="42"/>
                    <a:pt x="83" y="135"/>
                  </a:cubicBezTo>
                  <a:cubicBezTo>
                    <a:pt x="42" y="177"/>
                    <a:pt x="1" y="259"/>
                    <a:pt x="42" y="301"/>
                  </a:cubicBezTo>
                  <a:lnTo>
                    <a:pt x="559" y="259"/>
                  </a:lnTo>
                  <a:cubicBezTo>
                    <a:pt x="559" y="218"/>
                    <a:pt x="559" y="177"/>
                    <a:pt x="518" y="135"/>
                  </a:cubicBezTo>
                  <a:cubicBezTo>
                    <a:pt x="476" y="42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1129850" y="2756800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300" y="0"/>
                  </a:moveTo>
                  <a:cubicBezTo>
                    <a:pt x="135" y="0"/>
                    <a:pt x="1" y="176"/>
                    <a:pt x="42" y="311"/>
                  </a:cubicBezTo>
                  <a:cubicBezTo>
                    <a:pt x="42" y="476"/>
                    <a:pt x="176" y="569"/>
                    <a:pt x="342" y="569"/>
                  </a:cubicBezTo>
                  <a:cubicBezTo>
                    <a:pt x="476" y="569"/>
                    <a:pt x="600" y="435"/>
                    <a:pt x="600" y="259"/>
                  </a:cubicBezTo>
                  <a:cubicBezTo>
                    <a:pt x="559" y="135"/>
                    <a:pt x="435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1093150" y="2724500"/>
              <a:ext cx="14250" cy="14425"/>
            </a:xfrm>
            <a:custGeom>
              <a:avLst/>
              <a:gdLst/>
              <a:ahLst/>
              <a:cxnLst/>
              <a:rect l="l" t="t" r="r" b="b"/>
              <a:pathLst>
                <a:path w="570" h="577" extrusionOk="0">
                  <a:moveTo>
                    <a:pt x="259" y="0"/>
                  </a:moveTo>
                  <a:cubicBezTo>
                    <a:pt x="94" y="52"/>
                    <a:pt x="0" y="176"/>
                    <a:pt x="0" y="310"/>
                  </a:cubicBezTo>
                  <a:cubicBezTo>
                    <a:pt x="0" y="455"/>
                    <a:pt x="104" y="576"/>
                    <a:pt x="247" y="576"/>
                  </a:cubicBezTo>
                  <a:cubicBezTo>
                    <a:pt x="268" y="576"/>
                    <a:pt x="289" y="574"/>
                    <a:pt x="311" y="569"/>
                  </a:cubicBezTo>
                  <a:cubicBezTo>
                    <a:pt x="476" y="569"/>
                    <a:pt x="569" y="434"/>
                    <a:pt x="569" y="259"/>
                  </a:cubicBezTo>
                  <a:cubicBezTo>
                    <a:pt x="569" y="13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1098575" y="279435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310" y="0"/>
                  </a:moveTo>
                  <a:cubicBezTo>
                    <a:pt x="293" y="0"/>
                    <a:pt x="276" y="3"/>
                    <a:pt x="259" y="8"/>
                  </a:cubicBezTo>
                  <a:cubicBezTo>
                    <a:pt x="94" y="8"/>
                    <a:pt x="1" y="142"/>
                    <a:pt x="1" y="308"/>
                  </a:cubicBezTo>
                  <a:cubicBezTo>
                    <a:pt x="1" y="442"/>
                    <a:pt x="135" y="566"/>
                    <a:pt x="300" y="566"/>
                  </a:cubicBezTo>
                  <a:cubicBezTo>
                    <a:pt x="435" y="525"/>
                    <a:pt x="559" y="401"/>
                    <a:pt x="559" y="266"/>
                  </a:cubicBezTo>
                  <a:cubicBezTo>
                    <a:pt x="559" y="122"/>
                    <a:pt x="432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1162175" y="272015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25" y="1"/>
                  </a:moveTo>
                  <a:cubicBezTo>
                    <a:pt x="304" y="1"/>
                    <a:pt x="282" y="3"/>
                    <a:pt x="258" y="9"/>
                  </a:cubicBezTo>
                  <a:cubicBezTo>
                    <a:pt x="134" y="9"/>
                    <a:pt x="0" y="133"/>
                    <a:pt x="0" y="308"/>
                  </a:cubicBezTo>
                  <a:cubicBezTo>
                    <a:pt x="36" y="417"/>
                    <a:pt x="143" y="533"/>
                    <a:pt x="253" y="533"/>
                  </a:cubicBezTo>
                  <a:cubicBezTo>
                    <a:pt x="268" y="533"/>
                    <a:pt x="284" y="531"/>
                    <a:pt x="300" y="526"/>
                  </a:cubicBezTo>
                  <a:cubicBezTo>
                    <a:pt x="476" y="526"/>
                    <a:pt x="558" y="391"/>
                    <a:pt x="558" y="267"/>
                  </a:cubicBezTo>
                  <a:cubicBezTo>
                    <a:pt x="558" y="114"/>
                    <a:pt x="465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1167600" y="2789100"/>
              <a:ext cx="13975" cy="14250"/>
            </a:xfrm>
            <a:custGeom>
              <a:avLst/>
              <a:gdLst/>
              <a:ahLst/>
              <a:cxnLst/>
              <a:rect l="l" t="t" r="r" b="b"/>
              <a:pathLst>
                <a:path w="559" h="570" extrusionOk="0">
                  <a:moveTo>
                    <a:pt x="259" y="1"/>
                  </a:moveTo>
                  <a:cubicBezTo>
                    <a:pt x="124" y="1"/>
                    <a:pt x="0" y="135"/>
                    <a:pt x="0" y="311"/>
                  </a:cubicBezTo>
                  <a:cubicBezTo>
                    <a:pt x="41" y="435"/>
                    <a:pt x="176" y="569"/>
                    <a:pt x="300" y="569"/>
                  </a:cubicBezTo>
                  <a:cubicBezTo>
                    <a:pt x="476" y="518"/>
                    <a:pt x="558" y="394"/>
                    <a:pt x="558" y="259"/>
                  </a:cubicBezTo>
                  <a:cubicBezTo>
                    <a:pt x="558" y="94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1063175" y="26999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0" y="1"/>
                  </a:moveTo>
                  <a:lnTo>
                    <a:pt x="0" y="301"/>
                  </a:lnTo>
                  <a:cubicBezTo>
                    <a:pt x="42" y="301"/>
                    <a:pt x="42" y="301"/>
                    <a:pt x="83" y="259"/>
                  </a:cubicBezTo>
                  <a:cubicBezTo>
                    <a:pt x="217" y="259"/>
                    <a:pt x="300" y="12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1125450" y="269450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570" y="1"/>
                  </a:moveTo>
                  <a:lnTo>
                    <a:pt x="1" y="42"/>
                  </a:lnTo>
                  <a:lnTo>
                    <a:pt x="1" y="83"/>
                  </a:lnTo>
                  <a:cubicBezTo>
                    <a:pt x="53" y="218"/>
                    <a:pt x="177" y="301"/>
                    <a:pt x="311" y="301"/>
                  </a:cubicBezTo>
                  <a:cubicBezTo>
                    <a:pt x="435" y="259"/>
                    <a:pt x="570" y="125"/>
                    <a:pt x="57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1199900" y="2751625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218" y="1"/>
                    <a:pt x="125" y="42"/>
                    <a:pt x="83" y="83"/>
                  </a:cubicBezTo>
                  <a:cubicBezTo>
                    <a:pt x="42" y="125"/>
                    <a:pt x="1" y="207"/>
                    <a:pt x="1" y="301"/>
                  </a:cubicBezTo>
                  <a:cubicBezTo>
                    <a:pt x="1" y="425"/>
                    <a:pt x="83" y="518"/>
                    <a:pt x="176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1194475" y="26890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lnTo>
                    <a:pt x="0" y="83"/>
                  </a:lnTo>
                  <a:cubicBezTo>
                    <a:pt x="42" y="218"/>
                    <a:pt x="176" y="300"/>
                    <a:pt x="300" y="300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934975" y="284210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0" y="0"/>
                  </a:moveTo>
                  <a:lnTo>
                    <a:pt x="0" y="300"/>
                  </a:lnTo>
                  <a:lnTo>
                    <a:pt x="300" y="259"/>
                  </a:lnTo>
                  <a:cubicBezTo>
                    <a:pt x="258" y="124"/>
                    <a:pt x="176" y="42"/>
                    <a:pt x="4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929525" y="27730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42" y="559"/>
                    <a:pt x="84" y="559"/>
                    <a:pt x="84" y="518"/>
                  </a:cubicBezTo>
                  <a:cubicBezTo>
                    <a:pt x="218" y="518"/>
                    <a:pt x="301" y="383"/>
                    <a:pt x="301" y="259"/>
                  </a:cubicBezTo>
                  <a:cubicBezTo>
                    <a:pt x="259" y="84"/>
                    <a:pt x="135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997525" y="283667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207" y="0"/>
                    <a:pt x="124" y="42"/>
                    <a:pt x="83" y="83"/>
                  </a:cubicBezTo>
                  <a:cubicBezTo>
                    <a:pt x="41" y="83"/>
                    <a:pt x="41" y="124"/>
                    <a:pt x="0" y="217"/>
                  </a:cubicBezTo>
                  <a:lnTo>
                    <a:pt x="0" y="300"/>
                  </a:lnTo>
                  <a:lnTo>
                    <a:pt x="558" y="259"/>
                  </a:lnTo>
                  <a:cubicBezTo>
                    <a:pt x="558" y="166"/>
                    <a:pt x="465" y="83"/>
                    <a:pt x="424" y="42"/>
                  </a:cubicBezTo>
                  <a:cubicBezTo>
                    <a:pt x="383" y="0"/>
                    <a:pt x="30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992075" y="276765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84" y="1"/>
                    <a:pt x="1" y="135"/>
                    <a:pt x="1" y="301"/>
                  </a:cubicBezTo>
                  <a:cubicBezTo>
                    <a:pt x="1" y="435"/>
                    <a:pt x="125" y="559"/>
                    <a:pt x="301" y="559"/>
                  </a:cubicBezTo>
                  <a:cubicBezTo>
                    <a:pt x="477" y="559"/>
                    <a:pt x="559" y="394"/>
                    <a:pt x="559" y="259"/>
                  </a:cubicBezTo>
                  <a:cubicBezTo>
                    <a:pt x="559" y="83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954350" y="273535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0"/>
                  </a:moveTo>
                  <a:cubicBezTo>
                    <a:pt x="125" y="42"/>
                    <a:pt x="0" y="176"/>
                    <a:pt x="42" y="300"/>
                  </a:cubicBezTo>
                  <a:cubicBezTo>
                    <a:pt x="42" y="476"/>
                    <a:pt x="176" y="559"/>
                    <a:pt x="300" y="559"/>
                  </a:cubicBezTo>
                  <a:cubicBezTo>
                    <a:pt x="476" y="559"/>
                    <a:pt x="600" y="435"/>
                    <a:pt x="559" y="259"/>
                  </a:cubicBezTo>
                  <a:cubicBezTo>
                    <a:pt x="55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959775" y="2805200"/>
              <a:ext cx="15025" cy="13350"/>
            </a:xfrm>
            <a:custGeom>
              <a:avLst/>
              <a:gdLst/>
              <a:ahLst/>
              <a:cxnLst/>
              <a:rect l="l" t="t" r="r" b="b"/>
              <a:pathLst>
                <a:path w="601" h="534" extrusionOk="0">
                  <a:moveTo>
                    <a:pt x="323" y="0"/>
                  </a:moveTo>
                  <a:cubicBezTo>
                    <a:pt x="303" y="0"/>
                    <a:pt x="281" y="3"/>
                    <a:pt x="259" y="8"/>
                  </a:cubicBezTo>
                  <a:cubicBezTo>
                    <a:pt x="125" y="8"/>
                    <a:pt x="1" y="132"/>
                    <a:pt x="1" y="267"/>
                  </a:cubicBezTo>
                  <a:cubicBezTo>
                    <a:pt x="37" y="419"/>
                    <a:pt x="135" y="533"/>
                    <a:pt x="248" y="533"/>
                  </a:cubicBezTo>
                  <a:cubicBezTo>
                    <a:pt x="265" y="533"/>
                    <a:pt x="283" y="531"/>
                    <a:pt x="300" y="525"/>
                  </a:cubicBezTo>
                  <a:cubicBezTo>
                    <a:pt x="476" y="525"/>
                    <a:pt x="600" y="391"/>
                    <a:pt x="559" y="225"/>
                  </a:cubicBezTo>
                  <a:cubicBezTo>
                    <a:pt x="559" y="109"/>
                    <a:pt x="458" y="0"/>
                    <a:pt x="32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1024400" y="272992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42"/>
                    <a:pt x="0" y="176"/>
                    <a:pt x="0" y="300"/>
                  </a:cubicBezTo>
                  <a:cubicBezTo>
                    <a:pt x="0" y="476"/>
                    <a:pt x="124" y="559"/>
                    <a:pt x="300" y="559"/>
                  </a:cubicBezTo>
                  <a:cubicBezTo>
                    <a:pt x="424" y="559"/>
                    <a:pt x="559" y="434"/>
                    <a:pt x="559" y="259"/>
                  </a:cubicBezTo>
                  <a:cubicBezTo>
                    <a:pt x="517" y="135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1028525" y="2799775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360" y="0"/>
                  </a:moveTo>
                  <a:cubicBezTo>
                    <a:pt x="344" y="0"/>
                    <a:pt x="327" y="3"/>
                    <a:pt x="311" y="8"/>
                  </a:cubicBezTo>
                  <a:cubicBezTo>
                    <a:pt x="135" y="8"/>
                    <a:pt x="1" y="142"/>
                    <a:pt x="52" y="308"/>
                  </a:cubicBezTo>
                  <a:cubicBezTo>
                    <a:pt x="52" y="442"/>
                    <a:pt x="177" y="566"/>
                    <a:pt x="352" y="566"/>
                  </a:cubicBezTo>
                  <a:cubicBezTo>
                    <a:pt x="476" y="525"/>
                    <a:pt x="611" y="401"/>
                    <a:pt x="611" y="267"/>
                  </a:cubicBezTo>
                  <a:cubicBezTo>
                    <a:pt x="575" y="114"/>
                    <a:pt x="469" y="0"/>
                    <a:pt x="36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924100" y="27095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0"/>
                  </a:moveTo>
                  <a:lnTo>
                    <a:pt x="1" y="42"/>
                  </a:lnTo>
                  <a:lnTo>
                    <a:pt x="42" y="300"/>
                  </a:lnTo>
                  <a:lnTo>
                    <a:pt x="94" y="300"/>
                  </a:lnTo>
                  <a:cubicBezTo>
                    <a:pt x="218" y="259"/>
                    <a:pt x="301" y="176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986650" y="2705100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559" y="1"/>
                  </a:moveTo>
                  <a:lnTo>
                    <a:pt x="1" y="52"/>
                  </a:lnTo>
                  <a:cubicBezTo>
                    <a:pt x="1" y="176"/>
                    <a:pt x="177" y="311"/>
                    <a:pt x="301" y="311"/>
                  </a:cubicBezTo>
                  <a:cubicBezTo>
                    <a:pt x="476" y="259"/>
                    <a:pt x="559" y="13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1066275" y="283125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59" y="0"/>
                  </a:moveTo>
                  <a:cubicBezTo>
                    <a:pt x="259" y="0"/>
                    <a:pt x="217" y="0"/>
                    <a:pt x="217" y="41"/>
                  </a:cubicBezTo>
                  <a:cubicBezTo>
                    <a:pt x="93" y="41"/>
                    <a:pt x="0" y="176"/>
                    <a:pt x="0" y="300"/>
                  </a:cubicBezTo>
                  <a:lnTo>
                    <a:pt x="300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1060850" y="2762225"/>
              <a:ext cx="7775" cy="13975"/>
            </a:xfrm>
            <a:custGeom>
              <a:avLst/>
              <a:gdLst/>
              <a:ahLst/>
              <a:cxnLst/>
              <a:rect l="l" t="t" r="r" b="b"/>
              <a:pathLst>
                <a:path w="311" h="559" extrusionOk="0">
                  <a:moveTo>
                    <a:pt x="259" y="1"/>
                  </a:moveTo>
                  <a:cubicBezTo>
                    <a:pt x="217" y="1"/>
                    <a:pt x="176" y="42"/>
                    <a:pt x="135" y="42"/>
                  </a:cubicBezTo>
                  <a:cubicBezTo>
                    <a:pt x="52" y="135"/>
                    <a:pt x="0" y="218"/>
                    <a:pt x="0" y="300"/>
                  </a:cubicBezTo>
                  <a:cubicBezTo>
                    <a:pt x="52" y="435"/>
                    <a:pt x="93" y="518"/>
                    <a:pt x="217" y="559"/>
                  </a:cubicBezTo>
                  <a:lnTo>
                    <a:pt x="31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1056700" y="2699925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259" y="1"/>
                  </a:moveTo>
                  <a:lnTo>
                    <a:pt x="1" y="42"/>
                  </a:lnTo>
                  <a:cubicBezTo>
                    <a:pt x="1" y="166"/>
                    <a:pt x="125" y="301"/>
                    <a:pt x="259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795900" y="2852700"/>
              <a:ext cx="7775" cy="6475"/>
            </a:xfrm>
            <a:custGeom>
              <a:avLst/>
              <a:gdLst/>
              <a:ahLst/>
              <a:cxnLst/>
              <a:rect l="l" t="t" r="r" b="b"/>
              <a:pathLst>
                <a:path w="311" h="259" extrusionOk="0">
                  <a:moveTo>
                    <a:pt x="1" y="0"/>
                  </a:moveTo>
                  <a:lnTo>
                    <a:pt x="52" y="259"/>
                  </a:lnTo>
                  <a:lnTo>
                    <a:pt x="311" y="259"/>
                  </a:lnTo>
                  <a:cubicBezTo>
                    <a:pt x="311" y="176"/>
                    <a:pt x="259" y="93"/>
                    <a:pt x="176" y="42"/>
                  </a:cubicBezTo>
                  <a:cubicBezTo>
                    <a:pt x="135" y="0"/>
                    <a:pt x="52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790725" y="2783650"/>
              <a:ext cx="7525" cy="13225"/>
            </a:xfrm>
            <a:custGeom>
              <a:avLst/>
              <a:gdLst/>
              <a:ahLst/>
              <a:cxnLst/>
              <a:rect l="l" t="t" r="r" b="b"/>
              <a:pathLst>
                <a:path w="301" h="529" extrusionOk="0">
                  <a:moveTo>
                    <a:pt x="72" y="1"/>
                  </a:moveTo>
                  <a:cubicBezTo>
                    <a:pt x="49" y="1"/>
                    <a:pt x="25" y="4"/>
                    <a:pt x="1" y="12"/>
                  </a:cubicBezTo>
                  <a:lnTo>
                    <a:pt x="42" y="529"/>
                  </a:lnTo>
                  <a:lnTo>
                    <a:pt x="84" y="529"/>
                  </a:lnTo>
                  <a:cubicBezTo>
                    <a:pt x="208" y="477"/>
                    <a:pt x="301" y="395"/>
                    <a:pt x="301" y="271"/>
                  </a:cubicBezTo>
                  <a:cubicBezTo>
                    <a:pt x="301" y="121"/>
                    <a:pt x="203" y="1"/>
                    <a:pt x="7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858450" y="2847275"/>
              <a:ext cx="13975" cy="7775"/>
            </a:xfrm>
            <a:custGeom>
              <a:avLst/>
              <a:gdLst/>
              <a:ahLst/>
              <a:cxnLst/>
              <a:rect l="l" t="t" r="r" b="b"/>
              <a:pathLst>
                <a:path w="559" h="311" extrusionOk="0">
                  <a:moveTo>
                    <a:pt x="259" y="0"/>
                  </a:moveTo>
                  <a:cubicBezTo>
                    <a:pt x="218" y="0"/>
                    <a:pt x="135" y="52"/>
                    <a:pt x="83" y="93"/>
                  </a:cubicBezTo>
                  <a:cubicBezTo>
                    <a:pt x="42" y="135"/>
                    <a:pt x="1" y="217"/>
                    <a:pt x="1" y="310"/>
                  </a:cubicBezTo>
                  <a:lnTo>
                    <a:pt x="559" y="259"/>
                  </a:lnTo>
                  <a:cubicBezTo>
                    <a:pt x="559" y="217"/>
                    <a:pt x="559" y="135"/>
                    <a:pt x="518" y="93"/>
                  </a:cubicBezTo>
                  <a:cubicBezTo>
                    <a:pt x="476" y="52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853025" y="2778300"/>
              <a:ext cx="15275" cy="14200"/>
            </a:xfrm>
            <a:custGeom>
              <a:avLst/>
              <a:gdLst/>
              <a:ahLst/>
              <a:cxnLst/>
              <a:rect l="l" t="t" r="r" b="b"/>
              <a:pathLst>
                <a:path w="611" h="568" extrusionOk="0">
                  <a:moveTo>
                    <a:pt x="325" y="1"/>
                  </a:moveTo>
                  <a:cubicBezTo>
                    <a:pt x="304" y="1"/>
                    <a:pt x="282" y="4"/>
                    <a:pt x="259" y="9"/>
                  </a:cubicBezTo>
                  <a:cubicBezTo>
                    <a:pt x="135" y="9"/>
                    <a:pt x="1" y="133"/>
                    <a:pt x="42" y="309"/>
                  </a:cubicBezTo>
                  <a:cubicBezTo>
                    <a:pt x="42" y="433"/>
                    <a:pt x="176" y="567"/>
                    <a:pt x="300" y="567"/>
                  </a:cubicBezTo>
                  <a:cubicBezTo>
                    <a:pt x="476" y="526"/>
                    <a:pt x="611" y="391"/>
                    <a:pt x="559" y="267"/>
                  </a:cubicBezTo>
                  <a:cubicBezTo>
                    <a:pt x="559" y="115"/>
                    <a:pt x="465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816575" y="274620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83" y="1"/>
                    <a:pt x="1" y="125"/>
                    <a:pt x="1" y="300"/>
                  </a:cubicBezTo>
                  <a:cubicBezTo>
                    <a:pt x="1" y="424"/>
                    <a:pt x="125" y="559"/>
                    <a:pt x="301" y="559"/>
                  </a:cubicBezTo>
                  <a:cubicBezTo>
                    <a:pt x="425" y="559"/>
                    <a:pt x="559" y="424"/>
                    <a:pt x="559" y="259"/>
                  </a:cubicBezTo>
                  <a:cubicBezTo>
                    <a:pt x="559" y="83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821750" y="2814950"/>
              <a:ext cx="14250" cy="14250"/>
            </a:xfrm>
            <a:custGeom>
              <a:avLst/>
              <a:gdLst/>
              <a:ahLst/>
              <a:cxnLst/>
              <a:rect l="l" t="t" r="r" b="b"/>
              <a:pathLst>
                <a:path w="570" h="570" extrusionOk="0">
                  <a:moveTo>
                    <a:pt x="259" y="1"/>
                  </a:moveTo>
                  <a:cubicBezTo>
                    <a:pt x="94" y="52"/>
                    <a:pt x="1" y="176"/>
                    <a:pt x="1" y="311"/>
                  </a:cubicBezTo>
                  <a:cubicBezTo>
                    <a:pt x="1" y="476"/>
                    <a:pt x="135" y="569"/>
                    <a:pt x="311" y="569"/>
                  </a:cubicBezTo>
                  <a:cubicBezTo>
                    <a:pt x="435" y="569"/>
                    <a:pt x="569" y="435"/>
                    <a:pt x="569" y="259"/>
                  </a:cubicBezTo>
                  <a:cubicBezTo>
                    <a:pt x="517" y="135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885325" y="274077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135" y="0"/>
                    <a:pt x="1" y="176"/>
                    <a:pt x="1" y="300"/>
                  </a:cubicBezTo>
                  <a:cubicBezTo>
                    <a:pt x="42" y="476"/>
                    <a:pt x="177" y="559"/>
                    <a:pt x="301" y="559"/>
                  </a:cubicBezTo>
                  <a:cubicBezTo>
                    <a:pt x="477" y="559"/>
                    <a:pt x="559" y="435"/>
                    <a:pt x="559" y="259"/>
                  </a:cubicBezTo>
                  <a:cubicBezTo>
                    <a:pt x="559" y="12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890775" y="2809775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259" y="1"/>
                  </a:moveTo>
                  <a:cubicBezTo>
                    <a:pt x="134" y="42"/>
                    <a:pt x="0" y="166"/>
                    <a:pt x="0" y="301"/>
                  </a:cubicBezTo>
                  <a:cubicBezTo>
                    <a:pt x="0" y="446"/>
                    <a:pt x="103" y="567"/>
                    <a:pt x="240" y="567"/>
                  </a:cubicBezTo>
                  <a:cubicBezTo>
                    <a:pt x="259" y="567"/>
                    <a:pt x="279" y="564"/>
                    <a:pt x="300" y="559"/>
                  </a:cubicBezTo>
                  <a:cubicBezTo>
                    <a:pt x="476" y="559"/>
                    <a:pt x="558" y="425"/>
                    <a:pt x="558" y="259"/>
                  </a:cubicBezTo>
                  <a:cubicBezTo>
                    <a:pt x="558" y="125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786350" y="272035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1"/>
                  </a:moveTo>
                  <a:lnTo>
                    <a:pt x="0" y="42"/>
                  </a:lnTo>
                  <a:lnTo>
                    <a:pt x="0" y="300"/>
                  </a:lnTo>
                  <a:lnTo>
                    <a:pt x="83" y="300"/>
                  </a:lnTo>
                  <a:cubicBezTo>
                    <a:pt x="176" y="259"/>
                    <a:pt x="259" y="12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848900" y="2714925"/>
              <a:ext cx="13975" cy="7800"/>
            </a:xfrm>
            <a:custGeom>
              <a:avLst/>
              <a:gdLst/>
              <a:ahLst/>
              <a:cxnLst/>
              <a:rect l="l" t="t" r="r" b="b"/>
              <a:pathLst>
                <a:path w="559" h="312" extrusionOk="0">
                  <a:moveTo>
                    <a:pt x="558" y="1"/>
                  </a:moveTo>
                  <a:lnTo>
                    <a:pt x="0" y="42"/>
                  </a:lnTo>
                  <a:lnTo>
                    <a:pt x="0" y="125"/>
                  </a:lnTo>
                  <a:cubicBezTo>
                    <a:pt x="34" y="235"/>
                    <a:pt x="96" y="311"/>
                    <a:pt x="216" y="311"/>
                  </a:cubicBezTo>
                  <a:cubicBezTo>
                    <a:pt x="241" y="311"/>
                    <a:pt x="269" y="308"/>
                    <a:pt x="300" y="300"/>
                  </a:cubicBezTo>
                  <a:cubicBezTo>
                    <a:pt x="424" y="300"/>
                    <a:pt x="558" y="176"/>
                    <a:pt x="55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928500" y="2842100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176" y="0"/>
                  </a:moveTo>
                  <a:cubicBezTo>
                    <a:pt x="83" y="42"/>
                    <a:pt x="1" y="124"/>
                    <a:pt x="1" y="259"/>
                  </a:cubicBezTo>
                  <a:lnTo>
                    <a:pt x="1" y="300"/>
                  </a:ln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923075" y="27730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176" y="1"/>
                    <a:pt x="135" y="1"/>
                    <a:pt x="83" y="42"/>
                  </a:cubicBezTo>
                  <a:cubicBezTo>
                    <a:pt x="42" y="84"/>
                    <a:pt x="0" y="218"/>
                    <a:pt x="0" y="301"/>
                  </a:cubicBezTo>
                  <a:cubicBezTo>
                    <a:pt x="0" y="383"/>
                    <a:pt x="83" y="518"/>
                    <a:pt x="176" y="518"/>
                  </a:cubicBezTo>
                  <a:cubicBezTo>
                    <a:pt x="218" y="559"/>
                    <a:pt x="259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917650" y="2710525"/>
              <a:ext cx="7525" cy="6950"/>
            </a:xfrm>
            <a:custGeom>
              <a:avLst/>
              <a:gdLst/>
              <a:ahLst/>
              <a:cxnLst/>
              <a:rect l="l" t="t" r="r" b="b"/>
              <a:pathLst>
                <a:path w="301" h="278" extrusionOk="0">
                  <a:moveTo>
                    <a:pt x="0" y="1"/>
                  </a:moveTo>
                  <a:lnTo>
                    <a:pt x="0" y="94"/>
                  </a:lnTo>
                  <a:cubicBezTo>
                    <a:pt x="42" y="135"/>
                    <a:pt x="93" y="218"/>
                    <a:pt x="135" y="259"/>
                  </a:cubicBezTo>
                  <a:cubicBezTo>
                    <a:pt x="162" y="259"/>
                    <a:pt x="208" y="278"/>
                    <a:pt x="248" y="278"/>
                  </a:cubicBezTo>
                  <a:cubicBezTo>
                    <a:pt x="268" y="278"/>
                    <a:pt x="286" y="273"/>
                    <a:pt x="300" y="2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658125" y="286355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" y="0"/>
                  </a:moveTo>
                  <a:lnTo>
                    <a:pt x="1" y="259"/>
                  </a:lnTo>
                  <a:lnTo>
                    <a:pt x="259" y="259"/>
                  </a:lnTo>
                  <a:cubicBezTo>
                    <a:pt x="259" y="83"/>
                    <a:pt x="177" y="0"/>
                    <a:pt x="4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652700" y="27935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177" y="559"/>
                    <a:pt x="301" y="435"/>
                    <a:pt x="301" y="259"/>
                  </a:cubicBezTo>
                  <a:cubicBezTo>
                    <a:pt x="259" y="135"/>
                    <a:pt x="135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720675" y="285812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0"/>
                  </a:moveTo>
                  <a:cubicBezTo>
                    <a:pt x="166" y="0"/>
                    <a:pt x="125" y="0"/>
                    <a:pt x="84" y="42"/>
                  </a:cubicBezTo>
                  <a:cubicBezTo>
                    <a:pt x="42" y="83"/>
                    <a:pt x="42" y="135"/>
                    <a:pt x="1" y="176"/>
                  </a:cubicBezTo>
                  <a:lnTo>
                    <a:pt x="1" y="300"/>
                  </a:lnTo>
                  <a:lnTo>
                    <a:pt x="559" y="259"/>
                  </a:lnTo>
                  <a:cubicBezTo>
                    <a:pt x="518" y="83"/>
                    <a:pt x="38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715250" y="2788925"/>
              <a:ext cx="14000" cy="13400"/>
            </a:xfrm>
            <a:custGeom>
              <a:avLst/>
              <a:gdLst/>
              <a:ahLst/>
              <a:cxnLst/>
              <a:rect l="l" t="t" r="r" b="b"/>
              <a:pathLst>
                <a:path w="560" h="536" extrusionOk="0">
                  <a:moveTo>
                    <a:pt x="308" y="0"/>
                  </a:moveTo>
                  <a:cubicBezTo>
                    <a:pt x="291" y="0"/>
                    <a:pt x="275" y="3"/>
                    <a:pt x="259" y="8"/>
                  </a:cubicBezTo>
                  <a:cubicBezTo>
                    <a:pt x="84" y="8"/>
                    <a:pt x="1" y="142"/>
                    <a:pt x="1" y="266"/>
                  </a:cubicBezTo>
                  <a:cubicBezTo>
                    <a:pt x="1" y="416"/>
                    <a:pt x="91" y="536"/>
                    <a:pt x="227" y="536"/>
                  </a:cubicBezTo>
                  <a:cubicBezTo>
                    <a:pt x="250" y="536"/>
                    <a:pt x="275" y="532"/>
                    <a:pt x="301" y="525"/>
                  </a:cubicBezTo>
                  <a:cubicBezTo>
                    <a:pt x="435" y="525"/>
                    <a:pt x="559" y="401"/>
                    <a:pt x="559" y="225"/>
                  </a:cubicBezTo>
                  <a:cubicBezTo>
                    <a:pt x="559" y="117"/>
                    <a:pt x="425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677525" y="2756800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259" y="0"/>
                  </a:moveTo>
                  <a:cubicBezTo>
                    <a:pt x="135" y="0"/>
                    <a:pt x="0" y="135"/>
                    <a:pt x="0" y="311"/>
                  </a:cubicBezTo>
                  <a:cubicBezTo>
                    <a:pt x="42" y="435"/>
                    <a:pt x="176" y="569"/>
                    <a:pt x="300" y="569"/>
                  </a:cubicBezTo>
                  <a:cubicBezTo>
                    <a:pt x="476" y="517"/>
                    <a:pt x="600" y="393"/>
                    <a:pt x="559" y="259"/>
                  </a:cubicBezTo>
                  <a:cubicBezTo>
                    <a:pt x="559" y="9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682950" y="282580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5" y="1"/>
                    <a:pt x="0" y="135"/>
                    <a:pt x="0" y="301"/>
                  </a:cubicBezTo>
                  <a:cubicBezTo>
                    <a:pt x="42" y="477"/>
                    <a:pt x="176" y="559"/>
                    <a:pt x="300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8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746525" y="275162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1" y="1"/>
                  </a:moveTo>
                  <a:cubicBezTo>
                    <a:pt x="125" y="1"/>
                    <a:pt x="1" y="125"/>
                    <a:pt x="42" y="301"/>
                  </a:cubicBezTo>
                  <a:cubicBezTo>
                    <a:pt x="42" y="425"/>
                    <a:pt x="166" y="559"/>
                    <a:pt x="342" y="559"/>
                  </a:cubicBezTo>
                  <a:cubicBezTo>
                    <a:pt x="476" y="559"/>
                    <a:pt x="601" y="383"/>
                    <a:pt x="601" y="259"/>
                  </a:cubicBezTo>
                  <a:cubicBezTo>
                    <a:pt x="559" y="83"/>
                    <a:pt x="425" y="1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751950" y="2820375"/>
              <a:ext cx="15025" cy="14000"/>
            </a:xfrm>
            <a:custGeom>
              <a:avLst/>
              <a:gdLst/>
              <a:ahLst/>
              <a:cxnLst/>
              <a:rect l="l" t="t" r="r" b="b"/>
              <a:pathLst>
                <a:path w="601" h="560" extrusionOk="0">
                  <a:moveTo>
                    <a:pt x="301" y="1"/>
                  </a:moveTo>
                  <a:cubicBezTo>
                    <a:pt x="125" y="1"/>
                    <a:pt x="1" y="177"/>
                    <a:pt x="42" y="301"/>
                  </a:cubicBezTo>
                  <a:cubicBezTo>
                    <a:pt x="42" y="476"/>
                    <a:pt x="166" y="559"/>
                    <a:pt x="301" y="559"/>
                  </a:cubicBezTo>
                  <a:cubicBezTo>
                    <a:pt x="466" y="559"/>
                    <a:pt x="601" y="435"/>
                    <a:pt x="559" y="259"/>
                  </a:cubicBezTo>
                  <a:cubicBezTo>
                    <a:pt x="559" y="135"/>
                    <a:pt x="425" y="1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647275" y="2730950"/>
              <a:ext cx="7775" cy="7775"/>
            </a:xfrm>
            <a:custGeom>
              <a:avLst/>
              <a:gdLst/>
              <a:ahLst/>
              <a:cxnLst/>
              <a:rect l="l" t="t" r="r" b="b"/>
              <a:pathLst>
                <a:path w="311" h="311" extrusionOk="0">
                  <a:moveTo>
                    <a:pt x="311" y="1"/>
                  </a:moveTo>
                  <a:lnTo>
                    <a:pt x="1" y="52"/>
                  </a:lnTo>
                  <a:lnTo>
                    <a:pt x="52" y="311"/>
                  </a:lnTo>
                  <a:lnTo>
                    <a:pt x="94" y="311"/>
                  </a:lnTo>
                  <a:cubicBezTo>
                    <a:pt x="218" y="259"/>
                    <a:pt x="311" y="135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709825" y="27257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208"/>
                    <a:pt x="135" y="301"/>
                    <a:pt x="301" y="301"/>
                  </a:cubicBezTo>
                  <a:cubicBezTo>
                    <a:pt x="476" y="301"/>
                    <a:pt x="559" y="166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789450" y="28527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17" y="0"/>
                  </a:moveTo>
                  <a:cubicBezTo>
                    <a:pt x="93" y="42"/>
                    <a:pt x="0" y="176"/>
                    <a:pt x="0" y="300"/>
                  </a:cubicBezTo>
                  <a:lnTo>
                    <a:pt x="31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784275" y="2783950"/>
              <a:ext cx="7525" cy="13400"/>
            </a:xfrm>
            <a:custGeom>
              <a:avLst/>
              <a:gdLst/>
              <a:ahLst/>
              <a:cxnLst/>
              <a:rect l="l" t="t" r="r" b="b"/>
              <a:pathLst>
                <a:path w="301" h="536" extrusionOk="0">
                  <a:moveTo>
                    <a:pt x="259" y="0"/>
                  </a:moveTo>
                  <a:cubicBezTo>
                    <a:pt x="207" y="0"/>
                    <a:pt x="166" y="0"/>
                    <a:pt x="124" y="41"/>
                  </a:cubicBezTo>
                  <a:cubicBezTo>
                    <a:pt x="42" y="83"/>
                    <a:pt x="0" y="165"/>
                    <a:pt x="0" y="300"/>
                  </a:cubicBezTo>
                  <a:cubicBezTo>
                    <a:pt x="0" y="383"/>
                    <a:pt x="83" y="465"/>
                    <a:pt x="207" y="517"/>
                  </a:cubicBezTo>
                  <a:cubicBezTo>
                    <a:pt x="207" y="517"/>
                    <a:pt x="230" y="535"/>
                    <a:pt x="258" y="535"/>
                  </a:cubicBezTo>
                  <a:cubicBezTo>
                    <a:pt x="271" y="535"/>
                    <a:pt x="286" y="531"/>
                    <a:pt x="300" y="517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778850" y="272140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0" y="0"/>
                  </a:moveTo>
                  <a:cubicBezTo>
                    <a:pt x="42" y="83"/>
                    <a:pt x="83" y="176"/>
                    <a:pt x="166" y="217"/>
                  </a:cubicBezTo>
                  <a:cubicBezTo>
                    <a:pt x="217" y="258"/>
                    <a:pt x="259" y="258"/>
                    <a:pt x="300" y="258"/>
                  </a:cubicBezTo>
                  <a:lnTo>
                    <a:pt x="300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519325" y="2873125"/>
              <a:ext cx="7525" cy="7775"/>
            </a:xfrm>
            <a:custGeom>
              <a:avLst/>
              <a:gdLst/>
              <a:ahLst/>
              <a:cxnLst/>
              <a:rect l="l" t="t" r="r" b="b"/>
              <a:pathLst>
                <a:path w="301" h="311" extrusionOk="0">
                  <a:moveTo>
                    <a:pt x="1" y="0"/>
                  </a:moveTo>
                  <a:lnTo>
                    <a:pt x="1" y="310"/>
                  </a:lnTo>
                  <a:lnTo>
                    <a:pt x="301" y="258"/>
                  </a:lnTo>
                  <a:cubicBezTo>
                    <a:pt x="301" y="176"/>
                    <a:pt x="208" y="93"/>
                    <a:pt x="166" y="52"/>
                  </a:cubicBezTo>
                  <a:cubicBezTo>
                    <a:pt x="125" y="52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513900" y="280435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01" y="425"/>
                    <a:pt x="301" y="259"/>
                  </a:cubicBezTo>
                  <a:cubicBezTo>
                    <a:pt x="301" y="125"/>
                    <a:pt x="166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581625" y="2868575"/>
              <a:ext cx="13975" cy="6900"/>
            </a:xfrm>
            <a:custGeom>
              <a:avLst/>
              <a:gdLst/>
              <a:ahLst/>
              <a:cxnLst/>
              <a:rect l="l" t="t" r="r" b="b"/>
              <a:pathLst>
                <a:path w="559" h="276" extrusionOk="0">
                  <a:moveTo>
                    <a:pt x="338" y="0"/>
                  </a:moveTo>
                  <a:cubicBezTo>
                    <a:pt x="311" y="0"/>
                    <a:pt x="284" y="6"/>
                    <a:pt x="259" y="17"/>
                  </a:cubicBezTo>
                  <a:cubicBezTo>
                    <a:pt x="176" y="17"/>
                    <a:pt x="135" y="58"/>
                    <a:pt x="94" y="99"/>
                  </a:cubicBezTo>
                  <a:cubicBezTo>
                    <a:pt x="42" y="141"/>
                    <a:pt x="1" y="234"/>
                    <a:pt x="1" y="275"/>
                  </a:cubicBezTo>
                  <a:lnTo>
                    <a:pt x="559" y="234"/>
                  </a:lnTo>
                  <a:cubicBezTo>
                    <a:pt x="559" y="182"/>
                    <a:pt x="559" y="141"/>
                    <a:pt x="518" y="99"/>
                  </a:cubicBezTo>
                  <a:cubicBezTo>
                    <a:pt x="487" y="39"/>
                    <a:pt x="413" y="0"/>
                    <a:pt x="33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576200" y="2798925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259" y="1"/>
                  </a:moveTo>
                  <a:cubicBezTo>
                    <a:pt x="135" y="42"/>
                    <a:pt x="0" y="176"/>
                    <a:pt x="0" y="301"/>
                  </a:cubicBezTo>
                  <a:cubicBezTo>
                    <a:pt x="52" y="476"/>
                    <a:pt x="176" y="559"/>
                    <a:pt x="311" y="559"/>
                  </a:cubicBezTo>
                  <a:cubicBezTo>
                    <a:pt x="476" y="559"/>
                    <a:pt x="610" y="435"/>
                    <a:pt x="569" y="259"/>
                  </a:cubicBezTo>
                  <a:cubicBezTo>
                    <a:pt x="56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539750" y="276745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08" y="1"/>
                  </a:moveTo>
                  <a:cubicBezTo>
                    <a:pt x="292" y="1"/>
                    <a:pt x="275" y="3"/>
                    <a:pt x="259" y="9"/>
                  </a:cubicBezTo>
                  <a:cubicBezTo>
                    <a:pt x="83" y="9"/>
                    <a:pt x="1" y="143"/>
                    <a:pt x="1" y="267"/>
                  </a:cubicBezTo>
                  <a:cubicBezTo>
                    <a:pt x="1" y="420"/>
                    <a:pt x="94" y="534"/>
                    <a:pt x="234" y="534"/>
                  </a:cubicBezTo>
                  <a:cubicBezTo>
                    <a:pt x="255" y="534"/>
                    <a:pt x="277" y="531"/>
                    <a:pt x="300" y="526"/>
                  </a:cubicBezTo>
                  <a:cubicBezTo>
                    <a:pt x="425" y="526"/>
                    <a:pt x="559" y="402"/>
                    <a:pt x="559" y="267"/>
                  </a:cubicBezTo>
                  <a:cubicBezTo>
                    <a:pt x="523" y="114"/>
                    <a:pt x="417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543900" y="28366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310" y="0"/>
                  </a:moveTo>
                  <a:cubicBezTo>
                    <a:pt x="134" y="0"/>
                    <a:pt x="0" y="124"/>
                    <a:pt x="52" y="300"/>
                  </a:cubicBezTo>
                  <a:cubicBezTo>
                    <a:pt x="52" y="424"/>
                    <a:pt x="176" y="559"/>
                    <a:pt x="352" y="559"/>
                  </a:cubicBezTo>
                  <a:cubicBezTo>
                    <a:pt x="476" y="517"/>
                    <a:pt x="610" y="383"/>
                    <a:pt x="610" y="259"/>
                  </a:cubicBezTo>
                  <a:cubicBezTo>
                    <a:pt x="569" y="83"/>
                    <a:pt x="434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608500" y="2762050"/>
              <a:ext cx="14250" cy="14150"/>
            </a:xfrm>
            <a:custGeom>
              <a:avLst/>
              <a:gdLst/>
              <a:ahLst/>
              <a:cxnLst/>
              <a:rect l="l" t="t" r="r" b="b"/>
              <a:pathLst>
                <a:path w="570" h="566" extrusionOk="0">
                  <a:moveTo>
                    <a:pt x="323" y="0"/>
                  </a:moveTo>
                  <a:cubicBezTo>
                    <a:pt x="302" y="0"/>
                    <a:pt x="281" y="2"/>
                    <a:pt x="259" y="8"/>
                  </a:cubicBezTo>
                  <a:cubicBezTo>
                    <a:pt x="135" y="8"/>
                    <a:pt x="1" y="142"/>
                    <a:pt x="1" y="307"/>
                  </a:cubicBezTo>
                  <a:cubicBezTo>
                    <a:pt x="1" y="442"/>
                    <a:pt x="135" y="566"/>
                    <a:pt x="311" y="566"/>
                  </a:cubicBezTo>
                  <a:cubicBezTo>
                    <a:pt x="476" y="525"/>
                    <a:pt x="569" y="400"/>
                    <a:pt x="569" y="266"/>
                  </a:cubicBezTo>
                  <a:cubicBezTo>
                    <a:pt x="569" y="121"/>
                    <a:pt x="466" y="0"/>
                    <a:pt x="32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613925" y="283125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94" y="0"/>
                    <a:pt x="1" y="124"/>
                    <a:pt x="1" y="300"/>
                  </a:cubicBezTo>
                  <a:cubicBezTo>
                    <a:pt x="1" y="434"/>
                    <a:pt x="135" y="558"/>
                    <a:pt x="301" y="558"/>
                  </a:cubicBezTo>
                  <a:cubicBezTo>
                    <a:pt x="435" y="558"/>
                    <a:pt x="559" y="383"/>
                    <a:pt x="559" y="259"/>
                  </a:cubicBezTo>
                  <a:cubicBezTo>
                    <a:pt x="559" y="83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509500" y="2741800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1" y="1"/>
                  </a:moveTo>
                  <a:lnTo>
                    <a:pt x="1" y="301"/>
                  </a:lnTo>
                  <a:lnTo>
                    <a:pt x="42" y="301"/>
                  </a:lnTo>
                  <a:cubicBezTo>
                    <a:pt x="177" y="259"/>
                    <a:pt x="259" y="13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572075" y="2736375"/>
              <a:ext cx="12925" cy="7525"/>
            </a:xfrm>
            <a:custGeom>
              <a:avLst/>
              <a:gdLst/>
              <a:ahLst/>
              <a:cxnLst/>
              <a:rect l="l" t="t" r="r" b="b"/>
              <a:pathLst>
                <a:path w="517" h="301" extrusionOk="0">
                  <a:moveTo>
                    <a:pt x="517" y="1"/>
                  </a:moveTo>
                  <a:lnTo>
                    <a:pt x="0" y="42"/>
                  </a:lnTo>
                  <a:lnTo>
                    <a:pt x="0" y="94"/>
                  </a:lnTo>
                  <a:cubicBezTo>
                    <a:pt x="41" y="218"/>
                    <a:pt x="124" y="301"/>
                    <a:pt x="258" y="301"/>
                  </a:cubicBezTo>
                  <a:cubicBezTo>
                    <a:pt x="383" y="301"/>
                    <a:pt x="476" y="218"/>
                    <a:pt x="517" y="176"/>
                  </a:cubicBezTo>
                  <a:lnTo>
                    <a:pt x="517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651675" y="286355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176" y="0"/>
                  </a:moveTo>
                  <a:cubicBezTo>
                    <a:pt x="83" y="42"/>
                    <a:pt x="0" y="125"/>
                    <a:pt x="0" y="218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646250" y="27935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176" y="1"/>
                    <a:pt x="135" y="42"/>
                    <a:pt x="93" y="83"/>
                  </a:cubicBezTo>
                  <a:cubicBezTo>
                    <a:pt x="42" y="135"/>
                    <a:pt x="0" y="218"/>
                    <a:pt x="0" y="300"/>
                  </a:cubicBezTo>
                  <a:cubicBezTo>
                    <a:pt x="0" y="435"/>
                    <a:pt x="93" y="518"/>
                    <a:pt x="176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640825" y="2732250"/>
              <a:ext cx="7775" cy="6475"/>
            </a:xfrm>
            <a:custGeom>
              <a:avLst/>
              <a:gdLst/>
              <a:ahLst/>
              <a:cxnLst/>
              <a:rect l="l" t="t" r="r" b="b"/>
              <a:pathLst>
                <a:path w="311" h="259" extrusionOk="0">
                  <a:moveTo>
                    <a:pt x="0" y="0"/>
                  </a:moveTo>
                  <a:lnTo>
                    <a:pt x="0" y="42"/>
                  </a:lnTo>
                  <a:cubicBezTo>
                    <a:pt x="52" y="124"/>
                    <a:pt x="93" y="166"/>
                    <a:pt x="135" y="207"/>
                  </a:cubicBezTo>
                  <a:cubicBezTo>
                    <a:pt x="176" y="259"/>
                    <a:pt x="217" y="259"/>
                    <a:pt x="310" y="25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380275" y="28839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0" y="0"/>
                  </a:moveTo>
                  <a:lnTo>
                    <a:pt x="42" y="300"/>
                  </a:lnTo>
                  <a:lnTo>
                    <a:pt x="300" y="259"/>
                  </a:lnTo>
                  <a:cubicBezTo>
                    <a:pt x="300" y="217"/>
                    <a:pt x="300" y="176"/>
                    <a:pt x="259" y="135"/>
                  </a:cubicBezTo>
                  <a:cubicBezTo>
                    <a:pt x="218" y="42"/>
                    <a:pt x="135" y="0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375875" y="2814950"/>
              <a:ext cx="7775" cy="14250"/>
            </a:xfrm>
            <a:custGeom>
              <a:avLst/>
              <a:gdLst/>
              <a:ahLst/>
              <a:cxnLst/>
              <a:rect l="l" t="t" r="r" b="b"/>
              <a:pathLst>
                <a:path w="311" h="570" extrusionOk="0">
                  <a:moveTo>
                    <a:pt x="1" y="1"/>
                  </a:moveTo>
                  <a:lnTo>
                    <a:pt x="1" y="569"/>
                  </a:lnTo>
                  <a:cubicBezTo>
                    <a:pt x="176" y="569"/>
                    <a:pt x="311" y="394"/>
                    <a:pt x="259" y="259"/>
                  </a:cubicBezTo>
                  <a:cubicBezTo>
                    <a:pt x="259" y="94"/>
                    <a:pt x="135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443850" y="2878550"/>
              <a:ext cx="14000" cy="7500"/>
            </a:xfrm>
            <a:custGeom>
              <a:avLst/>
              <a:gdLst/>
              <a:ahLst/>
              <a:cxnLst/>
              <a:rect l="l" t="t" r="r" b="b"/>
              <a:pathLst>
                <a:path w="560" h="300" extrusionOk="0">
                  <a:moveTo>
                    <a:pt x="259" y="0"/>
                  </a:moveTo>
                  <a:cubicBezTo>
                    <a:pt x="125" y="41"/>
                    <a:pt x="42" y="93"/>
                    <a:pt x="1" y="217"/>
                  </a:cubicBezTo>
                  <a:lnTo>
                    <a:pt x="1" y="300"/>
                  </a:lnTo>
                  <a:lnTo>
                    <a:pt x="559" y="259"/>
                  </a:lnTo>
                  <a:cubicBezTo>
                    <a:pt x="518" y="135"/>
                    <a:pt x="435" y="41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438425" y="2809775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83" y="1"/>
                    <a:pt x="1" y="125"/>
                    <a:pt x="1" y="301"/>
                  </a:cubicBezTo>
                  <a:cubicBezTo>
                    <a:pt x="1" y="466"/>
                    <a:pt x="135" y="559"/>
                    <a:pt x="301" y="559"/>
                  </a:cubicBezTo>
                  <a:cubicBezTo>
                    <a:pt x="435" y="559"/>
                    <a:pt x="559" y="425"/>
                    <a:pt x="559" y="259"/>
                  </a:cubicBezTo>
                  <a:cubicBezTo>
                    <a:pt x="518" y="84"/>
                    <a:pt x="39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400700" y="27774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135" y="42"/>
                    <a:pt x="0" y="166"/>
                    <a:pt x="0" y="300"/>
                  </a:cubicBezTo>
                  <a:cubicBezTo>
                    <a:pt x="42" y="466"/>
                    <a:pt x="176" y="559"/>
                    <a:pt x="300" y="559"/>
                  </a:cubicBezTo>
                  <a:cubicBezTo>
                    <a:pt x="476" y="559"/>
                    <a:pt x="559" y="424"/>
                    <a:pt x="559" y="259"/>
                  </a:cubicBezTo>
                  <a:cubicBezTo>
                    <a:pt x="559" y="125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406125" y="2847075"/>
              <a:ext cx="13975" cy="13425"/>
            </a:xfrm>
            <a:custGeom>
              <a:avLst/>
              <a:gdLst/>
              <a:ahLst/>
              <a:cxnLst/>
              <a:rect l="l" t="t" r="r" b="b"/>
              <a:pathLst>
                <a:path w="559" h="537" extrusionOk="0">
                  <a:moveTo>
                    <a:pt x="322" y="1"/>
                  </a:moveTo>
                  <a:cubicBezTo>
                    <a:pt x="302" y="1"/>
                    <a:pt x="281" y="3"/>
                    <a:pt x="259" y="8"/>
                  </a:cubicBezTo>
                  <a:cubicBezTo>
                    <a:pt x="135" y="8"/>
                    <a:pt x="0" y="143"/>
                    <a:pt x="0" y="318"/>
                  </a:cubicBezTo>
                  <a:cubicBezTo>
                    <a:pt x="0" y="424"/>
                    <a:pt x="127" y="536"/>
                    <a:pt x="241" y="536"/>
                  </a:cubicBezTo>
                  <a:cubicBezTo>
                    <a:pt x="262" y="536"/>
                    <a:pt x="281" y="533"/>
                    <a:pt x="300" y="525"/>
                  </a:cubicBezTo>
                  <a:cubicBezTo>
                    <a:pt x="476" y="525"/>
                    <a:pt x="559" y="401"/>
                    <a:pt x="559" y="267"/>
                  </a:cubicBezTo>
                  <a:cubicBezTo>
                    <a:pt x="559" y="122"/>
                    <a:pt x="463" y="1"/>
                    <a:pt x="32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469700" y="2772050"/>
              <a:ext cx="15025" cy="14175"/>
            </a:xfrm>
            <a:custGeom>
              <a:avLst/>
              <a:gdLst/>
              <a:ahLst/>
              <a:cxnLst/>
              <a:rect l="l" t="t" r="r" b="b"/>
              <a:pathLst>
                <a:path w="601" h="567" extrusionOk="0">
                  <a:moveTo>
                    <a:pt x="259" y="0"/>
                  </a:moveTo>
                  <a:cubicBezTo>
                    <a:pt x="125" y="42"/>
                    <a:pt x="1" y="166"/>
                    <a:pt x="42" y="300"/>
                  </a:cubicBezTo>
                  <a:cubicBezTo>
                    <a:pt x="42" y="453"/>
                    <a:pt x="144" y="567"/>
                    <a:pt x="252" y="567"/>
                  </a:cubicBezTo>
                  <a:cubicBezTo>
                    <a:pt x="268" y="567"/>
                    <a:pt x="284" y="564"/>
                    <a:pt x="301" y="559"/>
                  </a:cubicBezTo>
                  <a:cubicBezTo>
                    <a:pt x="476" y="559"/>
                    <a:pt x="600" y="424"/>
                    <a:pt x="559" y="259"/>
                  </a:cubicBezTo>
                  <a:cubicBezTo>
                    <a:pt x="559" y="12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475125" y="2841825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330" y="0"/>
                  </a:moveTo>
                  <a:cubicBezTo>
                    <a:pt x="307" y="0"/>
                    <a:pt x="284" y="4"/>
                    <a:pt x="259" y="11"/>
                  </a:cubicBezTo>
                  <a:cubicBezTo>
                    <a:pt x="125" y="11"/>
                    <a:pt x="1" y="135"/>
                    <a:pt x="1" y="311"/>
                  </a:cubicBezTo>
                  <a:cubicBezTo>
                    <a:pt x="42" y="435"/>
                    <a:pt x="166" y="570"/>
                    <a:pt x="301" y="570"/>
                  </a:cubicBezTo>
                  <a:cubicBezTo>
                    <a:pt x="476" y="528"/>
                    <a:pt x="601" y="394"/>
                    <a:pt x="559" y="270"/>
                  </a:cubicBezTo>
                  <a:cubicBezTo>
                    <a:pt x="559" y="120"/>
                    <a:pt x="461" y="0"/>
                    <a:pt x="33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370700" y="275267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42" y="300"/>
                  </a:lnTo>
                  <a:cubicBezTo>
                    <a:pt x="42" y="259"/>
                    <a:pt x="42" y="259"/>
                    <a:pt x="84" y="259"/>
                  </a:cubicBezTo>
                  <a:cubicBezTo>
                    <a:pt x="208" y="217"/>
                    <a:pt x="301" y="124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433000" y="27472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177"/>
                    <a:pt x="135" y="301"/>
                    <a:pt x="300" y="301"/>
                  </a:cubicBezTo>
                  <a:cubicBezTo>
                    <a:pt x="435" y="259"/>
                    <a:pt x="559" y="12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512875" y="2873125"/>
              <a:ext cx="6475" cy="7775"/>
            </a:xfrm>
            <a:custGeom>
              <a:avLst/>
              <a:gdLst/>
              <a:ahLst/>
              <a:cxnLst/>
              <a:rect l="l" t="t" r="r" b="b"/>
              <a:pathLst>
                <a:path w="259" h="311" extrusionOk="0">
                  <a:moveTo>
                    <a:pt x="259" y="0"/>
                  </a:moveTo>
                  <a:lnTo>
                    <a:pt x="207" y="52"/>
                  </a:lnTo>
                  <a:cubicBezTo>
                    <a:pt x="83" y="52"/>
                    <a:pt x="0" y="176"/>
                    <a:pt x="0" y="310"/>
                  </a:cubicBezTo>
                  <a:lnTo>
                    <a:pt x="259" y="31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507450" y="280435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17" y="1"/>
                    <a:pt x="166" y="42"/>
                    <a:pt x="124" y="84"/>
                  </a:cubicBezTo>
                  <a:cubicBezTo>
                    <a:pt x="42" y="125"/>
                    <a:pt x="0" y="218"/>
                    <a:pt x="0" y="301"/>
                  </a:cubicBezTo>
                  <a:cubicBezTo>
                    <a:pt x="0" y="425"/>
                    <a:pt x="83" y="518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502025" y="274180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300" y="1"/>
                  </a:moveTo>
                  <a:lnTo>
                    <a:pt x="0" y="42"/>
                  </a:lnTo>
                  <a:cubicBezTo>
                    <a:pt x="0" y="135"/>
                    <a:pt x="83" y="218"/>
                    <a:pt x="124" y="259"/>
                  </a:cubicBezTo>
                  <a:cubicBezTo>
                    <a:pt x="217" y="301"/>
                    <a:pt x="259" y="301"/>
                    <a:pt x="300" y="301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304800" y="288940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259" y="0"/>
                  </a:moveTo>
                  <a:cubicBezTo>
                    <a:pt x="135" y="0"/>
                    <a:pt x="0" y="124"/>
                    <a:pt x="0" y="300"/>
                  </a:cubicBezTo>
                  <a:lnTo>
                    <a:pt x="569" y="259"/>
                  </a:lnTo>
                  <a:cubicBezTo>
                    <a:pt x="569" y="176"/>
                    <a:pt x="517" y="83"/>
                    <a:pt x="435" y="42"/>
                  </a:cubicBezTo>
                  <a:cubicBezTo>
                    <a:pt x="393" y="0"/>
                    <a:pt x="311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299625" y="2820375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5" y="1"/>
                    <a:pt x="1" y="135"/>
                    <a:pt x="1" y="301"/>
                  </a:cubicBezTo>
                  <a:cubicBezTo>
                    <a:pt x="42" y="435"/>
                    <a:pt x="166" y="559"/>
                    <a:pt x="301" y="559"/>
                  </a:cubicBezTo>
                  <a:cubicBezTo>
                    <a:pt x="466" y="518"/>
                    <a:pt x="559" y="394"/>
                    <a:pt x="559" y="259"/>
                  </a:cubicBezTo>
                  <a:cubicBezTo>
                    <a:pt x="559" y="94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263950" y="2788075"/>
              <a:ext cx="12950" cy="13975"/>
            </a:xfrm>
            <a:custGeom>
              <a:avLst/>
              <a:gdLst/>
              <a:ahLst/>
              <a:cxnLst/>
              <a:rect l="l" t="t" r="r" b="b"/>
              <a:pathLst>
                <a:path w="518" h="559" extrusionOk="0">
                  <a:moveTo>
                    <a:pt x="218" y="0"/>
                  </a:moveTo>
                  <a:cubicBezTo>
                    <a:pt x="135" y="0"/>
                    <a:pt x="42" y="42"/>
                    <a:pt x="1" y="94"/>
                  </a:cubicBezTo>
                  <a:lnTo>
                    <a:pt x="1" y="435"/>
                  </a:lnTo>
                  <a:cubicBezTo>
                    <a:pt x="42" y="517"/>
                    <a:pt x="135" y="559"/>
                    <a:pt x="259" y="559"/>
                  </a:cubicBezTo>
                  <a:cubicBezTo>
                    <a:pt x="394" y="559"/>
                    <a:pt x="518" y="435"/>
                    <a:pt x="518" y="259"/>
                  </a:cubicBezTo>
                  <a:cubicBezTo>
                    <a:pt x="476" y="135"/>
                    <a:pt x="342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267325" y="2857075"/>
              <a:ext cx="15000" cy="14200"/>
            </a:xfrm>
            <a:custGeom>
              <a:avLst/>
              <a:gdLst/>
              <a:ahLst/>
              <a:cxnLst/>
              <a:rect l="l" t="t" r="r" b="b"/>
              <a:pathLst>
                <a:path w="600" h="568" extrusionOk="0">
                  <a:moveTo>
                    <a:pt x="300" y="1"/>
                  </a:moveTo>
                  <a:cubicBezTo>
                    <a:pt x="124" y="42"/>
                    <a:pt x="0" y="177"/>
                    <a:pt x="42" y="301"/>
                  </a:cubicBezTo>
                  <a:cubicBezTo>
                    <a:pt x="42" y="454"/>
                    <a:pt x="135" y="567"/>
                    <a:pt x="275" y="567"/>
                  </a:cubicBezTo>
                  <a:cubicBezTo>
                    <a:pt x="296" y="567"/>
                    <a:pt x="318" y="565"/>
                    <a:pt x="341" y="559"/>
                  </a:cubicBezTo>
                  <a:cubicBezTo>
                    <a:pt x="466" y="559"/>
                    <a:pt x="600" y="435"/>
                    <a:pt x="559" y="259"/>
                  </a:cubicBezTo>
                  <a:cubicBezTo>
                    <a:pt x="559" y="125"/>
                    <a:pt x="424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331950" y="2782650"/>
              <a:ext cx="13975" cy="14225"/>
            </a:xfrm>
            <a:custGeom>
              <a:avLst/>
              <a:gdLst/>
              <a:ahLst/>
              <a:cxnLst/>
              <a:rect l="l" t="t" r="r" b="b"/>
              <a:pathLst>
                <a:path w="559" h="569" extrusionOk="0">
                  <a:moveTo>
                    <a:pt x="259" y="0"/>
                  </a:moveTo>
                  <a:cubicBezTo>
                    <a:pt x="83" y="52"/>
                    <a:pt x="0" y="176"/>
                    <a:pt x="0" y="311"/>
                  </a:cubicBezTo>
                  <a:cubicBezTo>
                    <a:pt x="0" y="476"/>
                    <a:pt x="124" y="569"/>
                    <a:pt x="300" y="569"/>
                  </a:cubicBezTo>
                  <a:cubicBezTo>
                    <a:pt x="424" y="569"/>
                    <a:pt x="558" y="435"/>
                    <a:pt x="558" y="259"/>
                  </a:cubicBezTo>
                  <a:cubicBezTo>
                    <a:pt x="558" y="135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337100" y="2852500"/>
              <a:ext cx="14250" cy="13350"/>
            </a:xfrm>
            <a:custGeom>
              <a:avLst/>
              <a:gdLst/>
              <a:ahLst/>
              <a:cxnLst/>
              <a:rect l="l" t="t" r="r" b="b"/>
              <a:pathLst>
                <a:path w="570" h="534" extrusionOk="0">
                  <a:moveTo>
                    <a:pt x="310" y="1"/>
                  </a:moveTo>
                  <a:cubicBezTo>
                    <a:pt x="293" y="1"/>
                    <a:pt x="276" y="3"/>
                    <a:pt x="259" y="8"/>
                  </a:cubicBezTo>
                  <a:cubicBezTo>
                    <a:pt x="94" y="8"/>
                    <a:pt x="1" y="143"/>
                    <a:pt x="1" y="267"/>
                  </a:cubicBezTo>
                  <a:cubicBezTo>
                    <a:pt x="1" y="419"/>
                    <a:pt x="102" y="533"/>
                    <a:pt x="244" y="533"/>
                  </a:cubicBezTo>
                  <a:cubicBezTo>
                    <a:pt x="266" y="533"/>
                    <a:pt x="288" y="531"/>
                    <a:pt x="311" y="525"/>
                  </a:cubicBezTo>
                  <a:cubicBezTo>
                    <a:pt x="435" y="525"/>
                    <a:pt x="569" y="401"/>
                    <a:pt x="569" y="225"/>
                  </a:cubicBezTo>
                  <a:cubicBezTo>
                    <a:pt x="524" y="117"/>
                    <a:pt x="424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294200" y="2756800"/>
              <a:ext cx="13975" cy="8025"/>
            </a:xfrm>
            <a:custGeom>
              <a:avLst/>
              <a:gdLst/>
              <a:ahLst/>
              <a:cxnLst/>
              <a:rect l="l" t="t" r="r" b="b"/>
              <a:pathLst>
                <a:path w="559" h="321" extrusionOk="0">
                  <a:moveTo>
                    <a:pt x="559" y="0"/>
                  </a:moveTo>
                  <a:lnTo>
                    <a:pt x="1" y="52"/>
                  </a:lnTo>
                  <a:cubicBezTo>
                    <a:pt x="1" y="94"/>
                    <a:pt x="42" y="94"/>
                    <a:pt x="42" y="135"/>
                  </a:cubicBezTo>
                  <a:cubicBezTo>
                    <a:pt x="42" y="239"/>
                    <a:pt x="129" y="321"/>
                    <a:pt x="236" y="321"/>
                  </a:cubicBezTo>
                  <a:cubicBezTo>
                    <a:pt x="257" y="321"/>
                    <a:pt x="278" y="317"/>
                    <a:pt x="300" y="311"/>
                  </a:cubicBezTo>
                  <a:cubicBezTo>
                    <a:pt x="424" y="311"/>
                    <a:pt x="476" y="259"/>
                    <a:pt x="518" y="176"/>
                  </a:cubicBezTo>
                  <a:cubicBezTo>
                    <a:pt x="559" y="135"/>
                    <a:pt x="559" y="94"/>
                    <a:pt x="5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373800" y="28839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18" y="0"/>
                  </a:moveTo>
                  <a:cubicBezTo>
                    <a:pt x="135" y="42"/>
                    <a:pt x="42" y="135"/>
                    <a:pt x="42" y="259"/>
                  </a:cubicBezTo>
                  <a:cubicBezTo>
                    <a:pt x="1" y="259"/>
                    <a:pt x="1" y="300"/>
                    <a:pt x="1" y="300"/>
                  </a:cubicBezTo>
                  <a:lnTo>
                    <a:pt x="301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368375" y="2814950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301" y="1"/>
                  </a:moveTo>
                  <a:cubicBezTo>
                    <a:pt x="218" y="1"/>
                    <a:pt x="177" y="52"/>
                    <a:pt x="135" y="52"/>
                  </a:cubicBezTo>
                  <a:cubicBezTo>
                    <a:pt x="42" y="135"/>
                    <a:pt x="1" y="218"/>
                    <a:pt x="42" y="311"/>
                  </a:cubicBezTo>
                  <a:cubicBezTo>
                    <a:pt x="42" y="435"/>
                    <a:pt x="135" y="518"/>
                    <a:pt x="218" y="518"/>
                  </a:cubicBezTo>
                  <a:cubicBezTo>
                    <a:pt x="259" y="569"/>
                    <a:pt x="301" y="569"/>
                    <a:pt x="301" y="569"/>
                  </a:cubicBezTo>
                  <a:lnTo>
                    <a:pt x="30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364250" y="275267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59" y="0"/>
                  </a:moveTo>
                  <a:lnTo>
                    <a:pt x="0" y="41"/>
                  </a:lnTo>
                  <a:lnTo>
                    <a:pt x="0" y="83"/>
                  </a:lnTo>
                  <a:cubicBezTo>
                    <a:pt x="0" y="165"/>
                    <a:pt x="42" y="217"/>
                    <a:pt x="125" y="259"/>
                  </a:cubicBezTo>
                  <a:cubicBezTo>
                    <a:pt x="166" y="259"/>
                    <a:pt x="207" y="300"/>
                    <a:pt x="300" y="30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1477750" y="266117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42" y="300"/>
                  </a:lnTo>
                  <a:lnTo>
                    <a:pt x="301" y="258"/>
                  </a:lnTo>
                  <a:cubicBezTo>
                    <a:pt x="301" y="124"/>
                    <a:pt x="177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1340000" y="267175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0" y="1"/>
                  </a:moveTo>
                  <a:lnTo>
                    <a:pt x="0" y="301"/>
                  </a:lnTo>
                  <a:lnTo>
                    <a:pt x="259" y="259"/>
                  </a:lnTo>
                  <a:cubicBezTo>
                    <a:pt x="259" y="218"/>
                    <a:pt x="259" y="177"/>
                    <a:pt x="207" y="135"/>
                  </a:cubicBezTo>
                  <a:cubicBezTo>
                    <a:pt x="166" y="42"/>
                    <a:pt x="83" y="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1334575" y="2603000"/>
              <a:ext cx="7500" cy="14000"/>
            </a:xfrm>
            <a:custGeom>
              <a:avLst/>
              <a:gdLst/>
              <a:ahLst/>
              <a:cxnLst/>
              <a:rect l="l" t="t" r="r" b="b"/>
              <a:pathLst>
                <a:path w="300" h="560" extrusionOk="0">
                  <a:moveTo>
                    <a:pt x="0" y="1"/>
                  </a:moveTo>
                  <a:lnTo>
                    <a:pt x="42" y="559"/>
                  </a:lnTo>
                  <a:lnTo>
                    <a:pt x="83" y="559"/>
                  </a:lnTo>
                  <a:cubicBezTo>
                    <a:pt x="166" y="518"/>
                    <a:pt x="259" y="425"/>
                    <a:pt x="259" y="342"/>
                  </a:cubicBezTo>
                  <a:cubicBezTo>
                    <a:pt x="300" y="342"/>
                    <a:pt x="300" y="301"/>
                    <a:pt x="300" y="259"/>
                  </a:cubicBezTo>
                  <a:cubicBezTo>
                    <a:pt x="259" y="166"/>
                    <a:pt x="217" y="83"/>
                    <a:pt x="124" y="42"/>
                  </a:cubicBezTo>
                  <a:cubicBezTo>
                    <a:pt x="124" y="42"/>
                    <a:pt x="124" y="1"/>
                    <a:pt x="8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1402275" y="2666325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259" y="1"/>
                  </a:moveTo>
                  <a:cubicBezTo>
                    <a:pt x="177" y="1"/>
                    <a:pt x="135" y="52"/>
                    <a:pt x="42" y="135"/>
                  </a:cubicBezTo>
                  <a:cubicBezTo>
                    <a:pt x="1" y="177"/>
                    <a:pt x="1" y="218"/>
                    <a:pt x="1" y="311"/>
                  </a:cubicBezTo>
                  <a:lnTo>
                    <a:pt x="559" y="259"/>
                  </a:lnTo>
                  <a:cubicBezTo>
                    <a:pt x="559" y="135"/>
                    <a:pt x="435" y="52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1396850" y="2600675"/>
              <a:ext cx="12950" cy="10875"/>
            </a:xfrm>
            <a:custGeom>
              <a:avLst/>
              <a:gdLst/>
              <a:ahLst/>
              <a:cxnLst/>
              <a:rect l="l" t="t" r="r" b="b"/>
              <a:pathLst>
                <a:path w="518" h="435" extrusionOk="0">
                  <a:moveTo>
                    <a:pt x="53" y="1"/>
                  </a:moveTo>
                  <a:cubicBezTo>
                    <a:pt x="1" y="42"/>
                    <a:pt x="1" y="94"/>
                    <a:pt x="1" y="176"/>
                  </a:cubicBezTo>
                  <a:cubicBezTo>
                    <a:pt x="1" y="352"/>
                    <a:pt x="135" y="435"/>
                    <a:pt x="311" y="435"/>
                  </a:cubicBezTo>
                  <a:cubicBezTo>
                    <a:pt x="394" y="435"/>
                    <a:pt x="476" y="394"/>
                    <a:pt x="518" y="301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1360425" y="2575875"/>
              <a:ext cx="5450" cy="3375"/>
            </a:xfrm>
            <a:custGeom>
              <a:avLst/>
              <a:gdLst/>
              <a:ahLst/>
              <a:cxnLst/>
              <a:rect l="l" t="t" r="r" b="b"/>
              <a:pathLst>
                <a:path w="218" h="135" extrusionOk="0">
                  <a:moveTo>
                    <a:pt x="0" y="0"/>
                  </a:moveTo>
                  <a:cubicBezTo>
                    <a:pt x="41" y="93"/>
                    <a:pt x="124" y="135"/>
                    <a:pt x="217" y="13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1364550" y="2635025"/>
              <a:ext cx="14250" cy="14275"/>
            </a:xfrm>
            <a:custGeom>
              <a:avLst/>
              <a:gdLst/>
              <a:ahLst/>
              <a:cxnLst/>
              <a:rect l="l" t="t" r="r" b="b"/>
              <a:pathLst>
                <a:path w="570" h="571" extrusionOk="0">
                  <a:moveTo>
                    <a:pt x="334" y="1"/>
                  </a:moveTo>
                  <a:cubicBezTo>
                    <a:pt x="310" y="1"/>
                    <a:pt x="285" y="5"/>
                    <a:pt x="259" y="12"/>
                  </a:cubicBezTo>
                  <a:cubicBezTo>
                    <a:pt x="135" y="12"/>
                    <a:pt x="0" y="136"/>
                    <a:pt x="0" y="312"/>
                  </a:cubicBezTo>
                  <a:cubicBezTo>
                    <a:pt x="52" y="436"/>
                    <a:pt x="176" y="570"/>
                    <a:pt x="311" y="570"/>
                  </a:cubicBezTo>
                  <a:cubicBezTo>
                    <a:pt x="476" y="529"/>
                    <a:pt x="569" y="395"/>
                    <a:pt x="569" y="271"/>
                  </a:cubicBezTo>
                  <a:cubicBezTo>
                    <a:pt x="569" y="121"/>
                    <a:pt x="471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1433550" y="262990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1" y="0"/>
                  </a:moveTo>
                  <a:cubicBezTo>
                    <a:pt x="135" y="0"/>
                    <a:pt x="1" y="124"/>
                    <a:pt x="42" y="300"/>
                  </a:cubicBezTo>
                  <a:cubicBezTo>
                    <a:pt x="42" y="424"/>
                    <a:pt x="177" y="558"/>
                    <a:pt x="342" y="558"/>
                  </a:cubicBezTo>
                  <a:cubicBezTo>
                    <a:pt x="477" y="517"/>
                    <a:pt x="601" y="383"/>
                    <a:pt x="559" y="258"/>
                  </a:cubicBezTo>
                  <a:cubicBezTo>
                    <a:pt x="559" y="165"/>
                    <a:pt x="559" y="124"/>
                    <a:pt x="477" y="83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1471300" y="266117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59" y="0"/>
                  </a:moveTo>
                  <a:lnTo>
                    <a:pt x="218" y="41"/>
                  </a:lnTo>
                  <a:cubicBezTo>
                    <a:pt x="176" y="41"/>
                    <a:pt x="125" y="41"/>
                    <a:pt x="125" y="83"/>
                  </a:cubicBezTo>
                  <a:lnTo>
                    <a:pt x="83" y="124"/>
                  </a:lnTo>
                  <a:cubicBezTo>
                    <a:pt x="42" y="124"/>
                    <a:pt x="42" y="165"/>
                    <a:pt x="0" y="207"/>
                  </a:cubicBezTo>
                  <a:lnTo>
                    <a:pt x="0" y="300"/>
                  </a:lnTo>
                  <a:lnTo>
                    <a:pt x="300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1200925" y="26826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59"/>
                  </a:lnTo>
                  <a:cubicBezTo>
                    <a:pt x="301" y="83"/>
                    <a:pt x="177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1195500" y="2613425"/>
              <a:ext cx="7525" cy="14150"/>
            </a:xfrm>
            <a:custGeom>
              <a:avLst/>
              <a:gdLst/>
              <a:ahLst/>
              <a:cxnLst/>
              <a:rect l="l" t="t" r="r" b="b"/>
              <a:pathLst>
                <a:path w="301" h="566" extrusionOk="0">
                  <a:moveTo>
                    <a:pt x="64" y="0"/>
                  </a:moveTo>
                  <a:cubicBezTo>
                    <a:pt x="44" y="0"/>
                    <a:pt x="23" y="3"/>
                    <a:pt x="1" y="8"/>
                  </a:cubicBezTo>
                  <a:lnTo>
                    <a:pt x="42" y="566"/>
                  </a:lnTo>
                  <a:cubicBezTo>
                    <a:pt x="94" y="566"/>
                    <a:pt x="94" y="525"/>
                    <a:pt x="94" y="525"/>
                  </a:cubicBezTo>
                  <a:cubicBezTo>
                    <a:pt x="177" y="525"/>
                    <a:pt x="259" y="442"/>
                    <a:pt x="301" y="359"/>
                  </a:cubicBezTo>
                  <a:lnTo>
                    <a:pt x="301" y="266"/>
                  </a:lnTo>
                  <a:cubicBezTo>
                    <a:pt x="301" y="121"/>
                    <a:pt x="205" y="0"/>
                    <a:pt x="6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1263475" y="2677200"/>
              <a:ext cx="14000" cy="7500"/>
            </a:xfrm>
            <a:custGeom>
              <a:avLst/>
              <a:gdLst/>
              <a:ahLst/>
              <a:cxnLst/>
              <a:rect l="l" t="t" r="r" b="b"/>
              <a:pathLst>
                <a:path w="560" h="300" extrusionOk="0">
                  <a:moveTo>
                    <a:pt x="259" y="0"/>
                  </a:moveTo>
                  <a:cubicBezTo>
                    <a:pt x="125" y="0"/>
                    <a:pt x="1" y="134"/>
                    <a:pt x="1" y="300"/>
                  </a:cubicBezTo>
                  <a:lnTo>
                    <a:pt x="559" y="259"/>
                  </a:lnTo>
                  <a:cubicBezTo>
                    <a:pt x="559" y="176"/>
                    <a:pt x="518" y="83"/>
                    <a:pt x="425" y="41"/>
                  </a:cubicBezTo>
                  <a:cubicBezTo>
                    <a:pt x="383" y="0"/>
                    <a:pt x="342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1258050" y="2608175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259" y="1"/>
                  </a:moveTo>
                  <a:cubicBezTo>
                    <a:pt x="125" y="1"/>
                    <a:pt x="1" y="135"/>
                    <a:pt x="1" y="311"/>
                  </a:cubicBezTo>
                  <a:cubicBezTo>
                    <a:pt x="42" y="435"/>
                    <a:pt x="177" y="569"/>
                    <a:pt x="301" y="569"/>
                  </a:cubicBezTo>
                  <a:cubicBezTo>
                    <a:pt x="476" y="517"/>
                    <a:pt x="600" y="393"/>
                    <a:pt x="559" y="259"/>
                  </a:cubicBezTo>
                  <a:cubicBezTo>
                    <a:pt x="55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1221350" y="2575875"/>
              <a:ext cx="13975" cy="14225"/>
            </a:xfrm>
            <a:custGeom>
              <a:avLst/>
              <a:gdLst/>
              <a:ahLst/>
              <a:cxnLst/>
              <a:rect l="l" t="t" r="r" b="b"/>
              <a:pathLst>
                <a:path w="559" h="569" extrusionOk="0">
                  <a:moveTo>
                    <a:pt x="259" y="0"/>
                  </a:moveTo>
                  <a:cubicBezTo>
                    <a:pt x="94" y="0"/>
                    <a:pt x="1" y="176"/>
                    <a:pt x="1" y="310"/>
                  </a:cubicBezTo>
                  <a:cubicBezTo>
                    <a:pt x="1" y="476"/>
                    <a:pt x="135" y="569"/>
                    <a:pt x="300" y="569"/>
                  </a:cubicBezTo>
                  <a:cubicBezTo>
                    <a:pt x="435" y="569"/>
                    <a:pt x="559" y="434"/>
                    <a:pt x="559" y="259"/>
                  </a:cubicBezTo>
                  <a:cubicBezTo>
                    <a:pt x="518" y="135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1225750" y="2644875"/>
              <a:ext cx="15025" cy="14175"/>
            </a:xfrm>
            <a:custGeom>
              <a:avLst/>
              <a:gdLst/>
              <a:ahLst/>
              <a:cxnLst/>
              <a:rect l="l" t="t" r="r" b="b"/>
              <a:pathLst>
                <a:path w="601" h="567" extrusionOk="0">
                  <a:moveTo>
                    <a:pt x="300" y="1"/>
                  </a:moveTo>
                  <a:cubicBezTo>
                    <a:pt x="124" y="42"/>
                    <a:pt x="0" y="176"/>
                    <a:pt x="42" y="300"/>
                  </a:cubicBezTo>
                  <a:cubicBezTo>
                    <a:pt x="42" y="453"/>
                    <a:pt x="143" y="567"/>
                    <a:pt x="278" y="567"/>
                  </a:cubicBezTo>
                  <a:cubicBezTo>
                    <a:pt x="299" y="567"/>
                    <a:pt x="320" y="564"/>
                    <a:pt x="342" y="559"/>
                  </a:cubicBezTo>
                  <a:cubicBezTo>
                    <a:pt x="476" y="559"/>
                    <a:pt x="600" y="435"/>
                    <a:pt x="600" y="259"/>
                  </a:cubicBezTo>
                  <a:cubicBezTo>
                    <a:pt x="559" y="135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1290375" y="25707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24" y="42"/>
                    <a:pt x="0" y="166"/>
                    <a:pt x="0" y="300"/>
                  </a:cubicBezTo>
                  <a:cubicBezTo>
                    <a:pt x="0" y="466"/>
                    <a:pt x="176" y="559"/>
                    <a:pt x="300" y="559"/>
                  </a:cubicBezTo>
                  <a:cubicBezTo>
                    <a:pt x="476" y="559"/>
                    <a:pt x="558" y="424"/>
                    <a:pt x="558" y="259"/>
                  </a:cubicBezTo>
                  <a:cubicBezTo>
                    <a:pt x="558" y="124"/>
                    <a:pt x="43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1295800" y="2640300"/>
              <a:ext cx="13975" cy="13425"/>
            </a:xfrm>
            <a:custGeom>
              <a:avLst/>
              <a:gdLst/>
              <a:ahLst/>
              <a:cxnLst/>
              <a:rect l="l" t="t" r="r" b="b"/>
              <a:pathLst>
                <a:path w="559" h="537" extrusionOk="0">
                  <a:moveTo>
                    <a:pt x="320" y="0"/>
                  </a:moveTo>
                  <a:cubicBezTo>
                    <a:pt x="300" y="0"/>
                    <a:pt x="280" y="3"/>
                    <a:pt x="259" y="8"/>
                  </a:cubicBezTo>
                  <a:cubicBezTo>
                    <a:pt x="83" y="8"/>
                    <a:pt x="0" y="142"/>
                    <a:pt x="0" y="266"/>
                  </a:cubicBezTo>
                  <a:cubicBezTo>
                    <a:pt x="0" y="416"/>
                    <a:pt x="90" y="536"/>
                    <a:pt x="226" y="536"/>
                  </a:cubicBezTo>
                  <a:cubicBezTo>
                    <a:pt x="249" y="536"/>
                    <a:pt x="274" y="532"/>
                    <a:pt x="300" y="525"/>
                  </a:cubicBezTo>
                  <a:cubicBezTo>
                    <a:pt x="476" y="525"/>
                    <a:pt x="559" y="401"/>
                    <a:pt x="559" y="225"/>
                  </a:cubicBezTo>
                  <a:cubicBezTo>
                    <a:pt x="559" y="117"/>
                    <a:pt x="456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1191375" y="2550025"/>
              <a:ext cx="6475" cy="7775"/>
            </a:xfrm>
            <a:custGeom>
              <a:avLst/>
              <a:gdLst/>
              <a:ahLst/>
              <a:cxnLst/>
              <a:rect l="l" t="t" r="r" b="b"/>
              <a:pathLst>
                <a:path w="259" h="311" extrusionOk="0">
                  <a:moveTo>
                    <a:pt x="259" y="0"/>
                  </a:moveTo>
                  <a:lnTo>
                    <a:pt x="0" y="52"/>
                  </a:lnTo>
                  <a:lnTo>
                    <a:pt x="0" y="310"/>
                  </a:lnTo>
                  <a:lnTo>
                    <a:pt x="124" y="310"/>
                  </a:lnTo>
                  <a:cubicBezTo>
                    <a:pt x="124" y="259"/>
                    <a:pt x="166" y="259"/>
                    <a:pt x="207" y="217"/>
                  </a:cubicBezTo>
                  <a:cubicBezTo>
                    <a:pt x="207" y="176"/>
                    <a:pt x="259" y="135"/>
                    <a:pt x="259" y="93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1253675" y="2545875"/>
              <a:ext cx="13975" cy="6500"/>
            </a:xfrm>
            <a:custGeom>
              <a:avLst/>
              <a:gdLst/>
              <a:ahLst/>
              <a:cxnLst/>
              <a:rect l="l" t="t" r="r" b="b"/>
              <a:pathLst>
                <a:path w="559" h="260" extrusionOk="0">
                  <a:moveTo>
                    <a:pt x="0" y="1"/>
                  </a:moveTo>
                  <a:cubicBezTo>
                    <a:pt x="0" y="125"/>
                    <a:pt x="93" y="218"/>
                    <a:pt x="176" y="259"/>
                  </a:cubicBezTo>
                  <a:lnTo>
                    <a:pt x="352" y="259"/>
                  </a:lnTo>
                  <a:cubicBezTo>
                    <a:pt x="476" y="218"/>
                    <a:pt x="558" y="125"/>
                    <a:pt x="51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1332250" y="26717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17" y="1"/>
                  </a:moveTo>
                  <a:cubicBezTo>
                    <a:pt x="176" y="42"/>
                    <a:pt x="135" y="94"/>
                    <a:pt x="93" y="94"/>
                  </a:cubicBezTo>
                  <a:cubicBezTo>
                    <a:pt x="52" y="177"/>
                    <a:pt x="0" y="218"/>
                    <a:pt x="52" y="301"/>
                  </a:cubicBezTo>
                  <a:lnTo>
                    <a:pt x="310" y="301"/>
                  </a:lnTo>
                  <a:lnTo>
                    <a:pt x="31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1328100" y="26030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166" y="1"/>
                    <a:pt x="125" y="42"/>
                    <a:pt x="83" y="42"/>
                  </a:cubicBezTo>
                  <a:cubicBezTo>
                    <a:pt x="42" y="125"/>
                    <a:pt x="1" y="208"/>
                    <a:pt x="1" y="301"/>
                  </a:cubicBezTo>
                  <a:cubicBezTo>
                    <a:pt x="1" y="425"/>
                    <a:pt x="83" y="518"/>
                    <a:pt x="166" y="518"/>
                  </a:cubicBezTo>
                  <a:cubicBezTo>
                    <a:pt x="218" y="559"/>
                    <a:pt x="259" y="559"/>
                    <a:pt x="301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1062125" y="26934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259"/>
                  </a:lnTo>
                  <a:lnTo>
                    <a:pt x="301" y="259"/>
                  </a:lnTo>
                  <a:cubicBezTo>
                    <a:pt x="301" y="166"/>
                    <a:pt x="259" y="83"/>
                    <a:pt x="166" y="42"/>
                  </a:cubicBezTo>
                  <a:cubicBezTo>
                    <a:pt x="125" y="0"/>
                    <a:pt x="84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1057750" y="2624000"/>
              <a:ext cx="7500" cy="13400"/>
            </a:xfrm>
            <a:custGeom>
              <a:avLst/>
              <a:gdLst/>
              <a:ahLst/>
              <a:cxnLst/>
              <a:rect l="l" t="t" r="r" b="b"/>
              <a:pathLst>
                <a:path w="300" h="536" extrusionOk="0">
                  <a:moveTo>
                    <a:pt x="12" y="1"/>
                  </a:moveTo>
                  <a:cubicBezTo>
                    <a:pt x="5" y="1"/>
                    <a:pt x="0" y="5"/>
                    <a:pt x="0" y="19"/>
                  </a:cubicBezTo>
                  <a:lnTo>
                    <a:pt x="41" y="536"/>
                  </a:lnTo>
                  <a:lnTo>
                    <a:pt x="83" y="536"/>
                  </a:lnTo>
                  <a:cubicBezTo>
                    <a:pt x="176" y="536"/>
                    <a:pt x="217" y="453"/>
                    <a:pt x="259" y="360"/>
                  </a:cubicBezTo>
                  <a:cubicBezTo>
                    <a:pt x="259" y="319"/>
                    <a:pt x="300" y="277"/>
                    <a:pt x="259" y="236"/>
                  </a:cubicBezTo>
                  <a:cubicBezTo>
                    <a:pt x="259" y="143"/>
                    <a:pt x="217" y="60"/>
                    <a:pt x="124" y="19"/>
                  </a:cubicBezTo>
                  <a:lnTo>
                    <a:pt x="83" y="19"/>
                  </a:lnTo>
                  <a:cubicBezTo>
                    <a:pt x="55" y="19"/>
                    <a:pt x="28" y="1"/>
                    <a:pt x="1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1125450" y="268805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259" y="0"/>
                  </a:moveTo>
                  <a:cubicBezTo>
                    <a:pt x="177" y="0"/>
                    <a:pt x="94" y="42"/>
                    <a:pt x="53" y="83"/>
                  </a:cubicBezTo>
                  <a:cubicBezTo>
                    <a:pt x="1" y="124"/>
                    <a:pt x="1" y="217"/>
                    <a:pt x="1" y="300"/>
                  </a:cubicBezTo>
                  <a:lnTo>
                    <a:pt x="570" y="259"/>
                  </a:lnTo>
                  <a:cubicBezTo>
                    <a:pt x="518" y="124"/>
                    <a:pt x="435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1120300" y="2618825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08" y="1"/>
                  </a:moveTo>
                  <a:cubicBezTo>
                    <a:pt x="291" y="1"/>
                    <a:pt x="275" y="3"/>
                    <a:pt x="259" y="9"/>
                  </a:cubicBezTo>
                  <a:cubicBezTo>
                    <a:pt x="83" y="9"/>
                    <a:pt x="0" y="143"/>
                    <a:pt x="0" y="309"/>
                  </a:cubicBezTo>
                  <a:cubicBezTo>
                    <a:pt x="0" y="425"/>
                    <a:pt x="93" y="534"/>
                    <a:pt x="233" y="534"/>
                  </a:cubicBezTo>
                  <a:cubicBezTo>
                    <a:pt x="254" y="534"/>
                    <a:pt x="276" y="531"/>
                    <a:pt x="300" y="526"/>
                  </a:cubicBezTo>
                  <a:cubicBezTo>
                    <a:pt x="424" y="526"/>
                    <a:pt x="558" y="402"/>
                    <a:pt x="558" y="267"/>
                  </a:cubicBezTo>
                  <a:cubicBezTo>
                    <a:pt x="522" y="114"/>
                    <a:pt x="416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1082550" y="258672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25" y="0"/>
                    <a:pt x="1" y="135"/>
                    <a:pt x="1" y="300"/>
                  </a:cubicBezTo>
                  <a:cubicBezTo>
                    <a:pt x="42" y="435"/>
                    <a:pt x="166" y="559"/>
                    <a:pt x="300" y="559"/>
                  </a:cubicBezTo>
                  <a:cubicBezTo>
                    <a:pt x="476" y="559"/>
                    <a:pt x="559" y="393"/>
                    <a:pt x="559" y="259"/>
                  </a:cubicBezTo>
                  <a:cubicBezTo>
                    <a:pt x="559" y="83"/>
                    <a:pt x="42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1087975" y="2655725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125" y="1"/>
                    <a:pt x="1" y="166"/>
                    <a:pt x="1" y="301"/>
                  </a:cubicBezTo>
                  <a:cubicBezTo>
                    <a:pt x="1" y="476"/>
                    <a:pt x="166" y="559"/>
                    <a:pt x="301" y="559"/>
                  </a:cubicBezTo>
                  <a:cubicBezTo>
                    <a:pt x="466" y="559"/>
                    <a:pt x="559" y="425"/>
                    <a:pt x="559" y="259"/>
                  </a:cubicBezTo>
                  <a:cubicBezTo>
                    <a:pt x="559" y="125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1151300" y="2581300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311" y="0"/>
                  </a:moveTo>
                  <a:cubicBezTo>
                    <a:pt x="135" y="0"/>
                    <a:pt x="1" y="135"/>
                    <a:pt x="52" y="300"/>
                  </a:cubicBezTo>
                  <a:cubicBezTo>
                    <a:pt x="52" y="435"/>
                    <a:pt x="177" y="559"/>
                    <a:pt x="352" y="559"/>
                  </a:cubicBezTo>
                  <a:cubicBezTo>
                    <a:pt x="476" y="559"/>
                    <a:pt x="611" y="435"/>
                    <a:pt x="569" y="259"/>
                  </a:cubicBezTo>
                  <a:cubicBezTo>
                    <a:pt x="569" y="93"/>
                    <a:pt x="435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1156725" y="2650300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259" y="1"/>
                  </a:moveTo>
                  <a:cubicBezTo>
                    <a:pt x="135" y="42"/>
                    <a:pt x="1" y="177"/>
                    <a:pt x="1" y="301"/>
                  </a:cubicBezTo>
                  <a:cubicBezTo>
                    <a:pt x="42" y="476"/>
                    <a:pt x="177" y="559"/>
                    <a:pt x="301" y="559"/>
                  </a:cubicBezTo>
                  <a:cubicBezTo>
                    <a:pt x="476" y="559"/>
                    <a:pt x="611" y="43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1052300" y="25608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0"/>
                  </a:moveTo>
                  <a:lnTo>
                    <a:pt x="1" y="42"/>
                  </a:lnTo>
                  <a:lnTo>
                    <a:pt x="42" y="300"/>
                  </a:lnTo>
                  <a:cubicBezTo>
                    <a:pt x="135" y="300"/>
                    <a:pt x="218" y="259"/>
                    <a:pt x="259" y="176"/>
                  </a:cubicBezTo>
                  <a:cubicBezTo>
                    <a:pt x="259" y="135"/>
                    <a:pt x="301" y="42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1114850" y="25554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0"/>
                  </a:moveTo>
                  <a:lnTo>
                    <a:pt x="1" y="42"/>
                  </a:lnTo>
                  <a:lnTo>
                    <a:pt x="1" y="135"/>
                  </a:lnTo>
                  <a:cubicBezTo>
                    <a:pt x="42" y="217"/>
                    <a:pt x="166" y="300"/>
                    <a:pt x="301" y="300"/>
                  </a:cubicBezTo>
                  <a:cubicBezTo>
                    <a:pt x="425" y="300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1194475" y="2682625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218" y="0"/>
                  </a:moveTo>
                  <a:cubicBezTo>
                    <a:pt x="176" y="0"/>
                    <a:pt x="135" y="42"/>
                    <a:pt x="83" y="42"/>
                  </a:cubicBezTo>
                  <a:cubicBezTo>
                    <a:pt x="42" y="83"/>
                    <a:pt x="0" y="176"/>
                    <a:pt x="0" y="259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1189050" y="26136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217" y="1"/>
                    <a:pt x="176" y="1"/>
                    <a:pt x="135" y="42"/>
                  </a:cubicBezTo>
                  <a:cubicBezTo>
                    <a:pt x="42" y="94"/>
                    <a:pt x="0" y="176"/>
                    <a:pt x="0" y="300"/>
                  </a:cubicBezTo>
                  <a:cubicBezTo>
                    <a:pt x="0" y="394"/>
                    <a:pt x="93" y="476"/>
                    <a:pt x="217" y="518"/>
                  </a:cubicBezTo>
                  <a:cubicBezTo>
                    <a:pt x="217" y="559"/>
                    <a:pt x="259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1183625" y="2551300"/>
              <a:ext cx="7775" cy="6500"/>
            </a:xfrm>
            <a:custGeom>
              <a:avLst/>
              <a:gdLst/>
              <a:ahLst/>
              <a:cxnLst/>
              <a:rect l="l" t="t" r="r" b="b"/>
              <a:pathLst>
                <a:path w="311" h="260" extrusionOk="0">
                  <a:moveTo>
                    <a:pt x="0" y="1"/>
                  </a:moveTo>
                  <a:cubicBezTo>
                    <a:pt x="0" y="84"/>
                    <a:pt x="52" y="125"/>
                    <a:pt x="93" y="166"/>
                  </a:cubicBezTo>
                  <a:lnTo>
                    <a:pt x="135" y="208"/>
                  </a:lnTo>
                  <a:cubicBezTo>
                    <a:pt x="135" y="259"/>
                    <a:pt x="217" y="259"/>
                    <a:pt x="259" y="259"/>
                  </a:cubicBezTo>
                  <a:lnTo>
                    <a:pt x="310" y="259"/>
                  </a:lnTo>
                  <a:lnTo>
                    <a:pt x="31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924100" y="27040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17"/>
                  </a:lnTo>
                  <a:cubicBezTo>
                    <a:pt x="301" y="93"/>
                    <a:pt x="177" y="0"/>
                    <a:pt x="4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918675" y="2634025"/>
              <a:ext cx="7775" cy="14250"/>
            </a:xfrm>
            <a:custGeom>
              <a:avLst/>
              <a:gdLst/>
              <a:ahLst/>
              <a:cxnLst/>
              <a:rect l="l" t="t" r="r" b="b"/>
              <a:pathLst>
                <a:path w="311" h="570" extrusionOk="0">
                  <a:moveTo>
                    <a:pt x="1" y="0"/>
                  </a:moveTo>
                  <a:lnTo>
                    <a:pt x="52" y="569"/>
                  </a:lnTo>
                  <a:lnTo>
                    <a:pt x="94" y="569"/>
                  </a:lnTo>
                  <a:cubicBezTo>
                    <a:pt x="176" y="517"/>
                    <a:pt x="259" y="476"/>
                    <a:pt x="311" y="393"/>
                  </a:cubicBezTo>
                  <a:lnTo>
                    <a:pt x="311" y="259"/>
                  </a:lnTo>
                  <a:cubicBezTo>
                    <a:pt x="311" y="176"/>
                    <a:pt x="218" y="93"/>
                    <a:pt x="176" y="52"/>
                  </a:cubicBezTo>
                  <a:lnTo>
                    <a:pt x="135" y="52"/>
                  </a:lnTo>
                  <a:cubicBezTo>
                    <a:pt x="94" y="0"/>
                    <a:pt x="52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986650" y="2698650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259" y="0"/>
                  </a:moveTo>
                  <a:cubicBezTo>
                    <a:pt x="125" y="0"/>
                    <a:pt x="1" y="135"/>
                    <a:pt x="1" y="310"/>
                  </a:cubicBezTo>
                  <a:lnTo>
                    <a:pt x="559" y="259"/>
                  </a:lnTo>
                  <a:cubicBezTo>
                    <a:pt x="559" y="135"/>
                    <a:pt x="518" y="93"/>
                    <a:pt x="43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981225" y="2628850"/>
              <a:ext cx="14000" cy="14175"/>
            </a:xfrm>
            <a:custGeom>
              <a:avLst/>
              <a:gdLst/>
              <a:ahLst/>
              <a:cxnLst/>
              <a:rect l="l" t="t" r="r" b="b"/>
              <a:pathLst>
                <a:path w="560" h="567" extrusionOk="0">
                  <a:moveTo>
                    <a:pt x="259" y="1"/>
                  </a:moveTo>
                  <a:cubicBezTo>
                    <a:pt x="135" y="42"/>
                    <a:pt x="1" y="166"/>
                    <a:pt x="1" y="300"/>
                  </a:cubicBezTo>
                  <a:cubicBezTo>
                    <a:pt x="37" y="445"/>
                    <a:pt x="145" y="567"/>
                    <a:pt x="254" y="567"/>
                  </a:cubicBezTo>
                  <a:cubicBezTo>
                    <a:pt x="270" y="567"/>
                    <a:pt x="285" y="564"/>
                    <a:pt x="301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943500" y="2597375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352" y="1"/>
                  </a:moveTo>
                  <a:cubicBezTo>
                    <a:pt x="335" y="1"/>
                    <a:pt x="318" y="3"/>
                    <a:pt x="300" y="9"/>
                  </a:cubicBezTo>
                  <a:cubicBezTo>
                    <a:pt x="135" y="9"/>
                    <a:pt x="0" y="133"/>
                    <a:pt x="42" y="308"/>
                  </a:cubicBezTo>
                  <a:cubicBezTo>
                    <a:pt x="42" y="433"/>
                    <a:pt x="176" y="567"/>
                    <a:pt x="352" y="567"/>
                  </a:cubicBezTo>
                  <a:cubicBezTo>
                    <a:pt x="476" y="526"/>
                    <a:pt x="610" y="391"/>
                    <a:pt x="610" y="267"/>
                  </a:cubicBezTo>
                  <a:cubicBezTo>
                    <a:pt x="565" y="114"/>
                    <a:pt x="466" y="1"/>
                    <a:pt x="35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948925" y="2666325"/>
              <a:ext cx="15000" cy="14250"/>
            </a:xfrm>
            <a:custGeom>
              <a:avLst/>
              <a:gdLst/>
              <a:ahLst/>
              <a:cxnLst/>
              <a:rect l="l" t="t" r="r" b="b"/>
              <a:pathLst>
                <a:path w="600" h="570" extrusionOk="0">
                  <a:moveTo>
                    <a:pt x="300" y="1"/>
                  </a:moveTo>
                  <a:cubicBezTo>
                    <a:pt x="135" y="1"/>
                    <a:pt x="0" y="135"/>
                    <a:pt x="42" y="311"/>
                  </a:cubicBezTo>
                  <a:cubicBezTo>
                    <a:pt x="42" y="435"/>
                    <a:pt x="176" y="569"/>
                    <a:pt x="342" y="569"/>
                  </a:cubicBezTo>
                  <a:cubicBezTo>
                    <a:pt x="476" y="569"/>
                    <a:pt x="600" y="394"/>
                    <a:pt x="559" y="259"/>
                  </a:cubicBezTo>
                  <a:cubicBezTo>
                    <a:pt x="559" y="94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1013550" y="259215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83" y="1"/>
                    <a:pt x="0" y="125"/>
                    <a:pt x="0" y="300"/>
                  </a:cubicBezTo>
                  <a:cubicBezTo>
                    <a:pt x="0" y="435"/>
                    <a:pt x="134" y="559"/>
                    <a:pt x="300" y="559"/>
                  </a:cubicBezTo>
                  <a:cubicBezTo>
                    <a:pt x="434" y="517"/>
                    <a:pt x="558" y="383"/>
                    <a:pt x="558" y="259"/>
                  </a:cubicBezTo>
                  <a:cubicBezTo>
                    <a:pt x="558" y="83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1018975" y="26611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0" y="124"/>
                    <a:pt x="0" y="300"/>
                  </a:cubicBezTo>
                  <a:cubicBezTo>
                    <a:pt x="0" y="465"/>
                    <a:pt x="124" y="558"/>
                    <a:pt x="300" y="558"/>
                  </a:cubicBezTo>
                  <a:cubicBezTo>
                    <a:pt x="434" y="558"/>
                    <a:pt x="559" y="424"/>
                    <a:pt x="559" y="258"/>
                  </a:cubicBezTo>
                  <a:cubicBezTo>
                    <a:pt x="559" y="83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914550" y="257172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0" y="1"/>
                  </a:moveTo>
                  <a:lnTo>
                    <a:pt x="0" y="301"/>
                  </a:lnTo>
                  <a:cubicBezTo>
                    <a:pt x="166" y="301"/>
                    <a:pt x="259" y="12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975800" y="2566300"/>
              <a:ext cx="15275" cy="7525"/>
            </a:xfrm>
            <a:custGeom>
              <a:avLst/>
              <a:gdLst/>
              <a:ahLst/>
              <a:cxnLst/>
              <a:rect l="l" t="t" r="r" b="b"/>
              <a:pathLst>
                <a:path w="611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42" y="218"/>
                    <a:pt x="176" y="300"/>
                    <a:pt x="300" y="300"/>
                  </a:cubicBezTo>
                  <a:cubicBezTo>
                    <a:pt x="476" y="300"/>
                    <a:pt x="611" y="176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1055675" y="26934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07" y="0"/>
                  </a:moveTo>
                  <a:cubicBezTo>
                    <a:pt x="166" y="0"/>
                    <a:pt x="124" y="42"/>
                    <a:pt x="83" y="83"/>
                  </a:cubicBezTo>
                  <a:cubicBezTo>
                    <a:pt x="42" y="124"/>
                    <a:pt x="0" y="207"/>
                    <a:pt x="42" y="300"/>
                  </a:cubicBezTo>
                  <a:lnTo>
                    <a:pt x="30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1050250" y="2624450"/>
              <a:ext cx="8550" cy="12950"/>
            </a:xfrm>
            <a:custGeom>
              <a:avLst/>
              <a:gdLst/>
              <a:ahLst/>
              <a:cxnLst/>
              <a:rect l="l" t="t" r="r" b="b"/>
              <a:pathLst>
                <a:path w="342" h="518" extrusionOk="0">
                  <a:moveTo>
                    <a:pt x="166" y="1"/>
                  </a:moveTo>
                  <a:lnTo>
                    <a:pt x="124" y="42"/>
                  </a:lnTo>
                  <a:cubicBezTo>
                    <a:pt x="42" y="84"/>
                    <a:pt x="0" y="177"/>
                    <a:pt x="42" y="259"/>
                  </a:cubicBezTo>
                  <a:cubicBezTo>
                    <a:pt x="42" y="383"/>
                    <a:pt x="124" y="476"/>
                    <a:pt x="217" y="518"/>
                  </a:cubicBezTo>
                  <a:lnTo>
                    <a:pt x="341" y="518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1045850" y="256190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lnTo>
                    <a:pt x="0" y="42"/>
                  </a:lnTo>
                  <a:cubicBezTo>
                    <a:pt x="0" y="94"/>
                    <a:pt x="42" y="135"/>
                    <a:pt x="42" y="177"/>
                  </a:cubicBezTo>
                  <a:lnTo>
                    <a:pt x="83" y="218"/>
                  </a:lnTo>
                  <a:cubicBezTo>
                    <a:pt x="135" y="218"/>
                    <a:pt x="176" y="259"/>
                    <a:pt x="218" y="259"/>
                  </a:cubicBezTo>
                  <a:lnTo>
                    <a:pt x="300" y="2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785300" y="27139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0"/>
                  </a:moveTo>
                  <a:lnTo>
                    <a:pt x="42" y="300"/>
                  </a:lnTo>
                  <a:lnTo>
                    <a:pt x="301" y="259"/>
                  </a:lnTo>
                  <a:cubicBezTo>
                    <a:pt x="301" y="166"/>
                    <a:pt x="259" y="83"/>
                    <a:pt x="166" y="42"/>
                  </a:cubicBezTo>
                  <a:cubicBezTo>
                    <a:pt x="125" y="42"/>
                    <a:pt x="83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779875" y="2644875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lnTo>
                    <a:pt x="125" y="559"/>
                  </a:lnTo>
                  <a:cubicBezTo>
                    <a:pt x="218" y="518"/>
                    <a:pt x="259" y="476"/>
                    <a:pt x="300" y="394"/>
                  </a:cubicBezTo>
                  <a:lnTo>
                    <a:pt x="300" y="259"/>
                  </a:lnTo>
                  <a:cubicBezTo>
                    <a:pt x="300" y="176"/>
                    <a:pt x="259" y="83"/>
                    <a:pt x="176" y="42"/>
                  </a:cubicBezTo>
                  <a:cubicBezTo>
                    <a:pt x="176" y="42"/>
                    <a:pt x="125" y="42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848900" y="2708475"/>
              <a:ext cx="13975" cy="7500"/>
            </a:xfrm>
            <a:custGeom>
              <a:avLst/>
              <a:gdLst/>
              <a:ahLst/>
              <a:cxnLst/>
              <a:rect l="l" t="t" r="r" b="b"/>
              <a:pathLst>
                <a:path w="559" h="300" extrusionOk="0">
                  <a:moveTo>
                    <a:pt x="259" y="0"/>
                  </a:moveTo>
                  <a:cubicBezTo>
                    <a:pt x="166" y="41"/>
                    <a:pt x="83" y="41"/>
                    <a:pt x="41" y="124"/>
                  </a:cubicBezTo>
                  <a:cubicBezTo>
                    <a:pt x="0" y="176"/>
                    <a:pt x="0" y="259"/>
                    <a:pt x="0" y="300"/>
                  </a:cubicBezTo>
                  <a:lnTo>
                    <a:pt x="558" y="259"/>
                  </a:lnTo>
                  <a:cubicBezTo>
                    <a:pt x="517" y="217"/>
                    <a:pt x="517" y="176"/>
                    <a:pt x="465" y="124"/>
                  </a:cubicBezTo>
                  <a:cubicBezTo>
                    <a:pt x="424" y="41"/>
                    <a:pt x="341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842425" y="263945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0" y="1"/>
                  </a:moveTo>
                  <a:cubicBezTo>
                    <a:pt x="125" y="1"/>
                    <a:pt x="1" y="176"/>
                    <a:pt x="42" y="300"/>
                  </a:cubicBezTo>
                  <a:cubicBezTo>
                    <a:pt x="42" y="476"/>
                    <a:pt x="166" y="559"/>
                    <a:pt x="342" y="559"/>
                  </a:cubicBezTo>
                  <a:cubicBezTo>
                    <a:pt x="466" y="559"/>
                    <a:pt x="600" y="435"/>
                    <a:pt x="600" y="259"/>
                  </a:cubicBezTo>
                  <a:cubicBezTo>
                    <a:pt x="559" y="135"/>
                    <a:pt x="425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805725" y="2607150"/>
              <a:ext cx="13975" cy="14250"/>
            </a:xfrm>
            <a:custGeom>
              <a:avLst/>
              <a:gdLst/>
              <a:ahLst/>
              <a:cxnLst/>
              <a:rect l="l" t="t" r="r" b="b"/>
              <a:pathLst>
                <a:path w="559" h="570" extrusionOk="0">
                  <a:moveTo>
                    <a:pt x="259" y="0"/>
                  </a:moveTo>
                  <a:cubicBezTo>
                    <a:pt x="125" y="42"/>
                    <a:pt x="1" y="176"/>
                    <a:pt x="1" y="300"/>
                  </a:cubicBezTo>
                  <a:cubicBezTo>
                    <a:pt x="1" y="450"/>
                    <a:pt x="128" y="570"/>
                    <a:pt x="243" y="570"/>
                  </a:cubicBezTo>
                  <a:cubicBezTo>
                    <a:pt x="263" y="570"/>
                    <a:pt x="282" y="566"/>
                    <a:pt x="300" y="558"/>
                  </a:cubicBezTo>
                  <a:cubicBezTo>
                    <a:pt x="476" y="558"/>
                    <a:pt x="559" y="434"/>
                    <a:pt x="559" y="259"/>
                  </a:cubicBezTo>
                  <a:cubicBezTo>
                    <a:pt x="55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811150" y="267700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322" y="0"/>
                  </a:moveTo>
                  <a:cubicBezTo>
                    <a:pt x="302" y="0"/>
                    <a:pt x="281" y="3"/>
                    <a:pt x="259" y="8"/>
                  </a:cubicBezTo>
                  <a:cubicBezTo>
                    <a:pt x="83" y="8"/>
                    <a:pt x="1" y="142"/>
                    <a:pt x="1" y="308"/>
                  </a:cubicBezTo>
                  <a:cubicBezTo>
                    <a:pt x="1" y="442"/>
                    <a:pt x="125" y="566"/>
                    <a:pt x="300" y="566"/>
                  </a:cubicBezTo>
                  <a:cubicBezTo>
                    <a:pt x="476" y="525"/>
                    <a:pt x="559" y="401"/>
                    <a:pt x="559" y="267"/>
                  </a:cubicBezTo>
                  <a:cubicBezTo>
                    <a:pt x="559" y="114"/>
                    <a:pt x="457" y="0"/>
                    <a:pt x="32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874750" y="2602725"/>
              <a:ext cx="15000" cy="13425"/>
            </a:xfrm>
            <a:custGeom>
              <a:avLst/>
              <a:gdLst/>
              <a:ahLst/>
              <a:cxnLst/>
              <a:rect l="l" t="t" r="r" b="b"/>
              <a:pathLst>
                <a:path w="600" h="537" extrusionOk="0">
                  <a:moveTo>
                    <a:pt x="329" y="1"/>
                  </a:moveTo>
                  <a:cubicBezTo>
                    <a:pt x="307" y="1"/>
                    <a:pt x="283" y="4"/>
                    <a:pt x="258" y="12"/>
                  </a:cubicBezTo>
                  <a:cubicBezTo>
                    <a:pt x="124" y="12"/>
                    <a:pt x="0" y="136"/>
                    <a:pt x="0" y="270"/>
                  </a:cubicBezTo>
                  <a:cubicBezTo>
                    <a:pt x="36" y="415"/>
                    <a:pt x="136" y="536"/>
                    <a:pt x="250" y="536"/>
                  </a:cubicBezTo>
                  <a:cubicBezTo>
                    <a:pt x="267" y="536"/>
                    <a:pt x="283" y="534"/>
                    <a:pt x="300" y="529"/>
                  </a:cubicBezTo>
                  <a:cubicBezTo>
                    <a:pt x="465" y="529"/>
                    <a:pt x="600" y="394"/>
                    <a:pt x="558" y="270"/>
                  </a:cubicBezTo>
                  <a:cubicBezTo>
                    <a:pt x="558" y="120"/>
                    <a:pt x="461" y="1"/>
                    <a:pt x="32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879900" y="2671750"/>
              <a:ext cx="14250" cy="14000"/>
            </a:xfrm>
            <a:custGeom>
              <a:avLst/>
              <a:gdLst/>
              <a:ahLst/>
              <a:cxnLst/>
              <a:rect l="l" t="t" r="r" b="b"/>
              <a:pathLst>
                <a:path w="570" h="560" extrusionOk="0">
                  <a:moveTo>
                    <a:pt x="259" y="1"/>
                  </a:moveTo>
                  <a:cubicBezTo>
                    <a:pt x="135" y="1"/>
                    <a:pt x="1" y="135"/>
                    <a:pt x="1" y="301"/>
                  </a:cubicBezTo>
                  <a:cubicBezTo>
                    <a:pt x="52" y="435"/>
                    <a:pt x="177" y="559"/>
                    <a:pt x="311" y="559"/>
                  </a:cubicBezTo>
                  <a:cubicBezTo>
                    <a:pt x="476" y="518"/>
                    <a:pt x="569" y="394"/>
                    <a:pt x="569" y="259"/>
                  </a:cubicBezTo>
                  <a:cubicBezTo>
                    <a:pt x="56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775475" y="2582325"/>
              <a:ext cx="7525" cy="7775"/>
            </a:xfrm>
            <a:custGeom>
              <a:avLst/>
              <a:gdLst/>
              <a:ahLst/>
              <a:cxnLst/>
              <a:rect l="l" t="t" r="r" b="b"/>
              <a:pathLst>
                <a:path w="301" h="311" extrusionOk="0">
                  <a:moveTo>
                    <a:pt x="1" y="1"/>
                  </a:moveTo>
                  <a:lnTo>
                    <a:pt x="42" y="311"/>
                  </a:lnTo>
                  <a:cubicBezTo>
                    <a:pt x="177" y="259"/>
                    <a:pt x="301" y="13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838025" y="25771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lnTo>
                    <a:pt x="1" y="84"/>
                  </a:lnTo>
                  <a:cubicBezTo>
                    <a:pt x="42" y="208"/>
                    <a:pt x="177" y="301"/>
                    <a:pt x="301" y="301"/>
                  </a:cubicBezTo>
                  <a:cubicBezTo>
                    <a:pt x="435" y="259"/>
                    <a:pt x="559" y="12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917650" y="2704075"/>
              <a:ext cx="6475" cy="6475"/>
            </a:xfrm>
            <a:custGeom>
              <a:avLst/>
              <a:gdLst/>
              <a:ahLst/>
              <a:cxnLst/>
              <a:rect l="l" t="t" r="r" b="b"/>
              <a:pathLst>
                <a:path w="259" h="259" extrusionOk="0">
                  <a:moveTo>
                    <a:pt x="217" y="0"/>
                  </a:moveTo>
                  <a:cubicBezTo>
                    <a:pt x="93" y="0"/>
                    <a:pt x="0" y="135"/>
                    <a:pt x="0" y="217"/>
                  </a:cubicBezTo>
                  <a:lnTo>
                    <a:pt x="0" y="259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912225" y="2634025"/>
              <a:ext cx="7775" cy="14250"/>
            </a:xfrm>
            <a:custGeom>
              <a:avLst/>
              <a:gdLst/>
              <a:ahLst/>
              <a:cxnLst/>
              <a:rect l="l" t="t" r="r" b="b"/>
              <a:pathLst>
                <a:path w="311" h="570" extrusionOk="0">
                  <a:moveTo>
                    <a:pt x="259" y="0"/>
                  </a:moveTo>
                  <a:cubicBezTo>
                    <a:pt x="217" y="0"/>
                    <a:pt x="135" y="52"/>
                    <a:pt x="93" y="93"/>
                  </a:cubicBezTo>
                  <a:cubicBezTo>
                    <a:pt x="52" y="135"/>
                    <a:pt x="0" y="218"/>
                    <a:pt x="0" y="311"/>
                  </a:cubicBezTo>
                  <a:cubicBezTo>
                    <a:pt x="0" y="435"/>
                    <a:pt x="93" y="517"/>
                    <a:pt x="176" y="569"/>
                  </a:cubicBezTo>
                  <a:lnTo>
                    <a:pt x="310" y="56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907050" y="25717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0" y="1"/>
                  </a:moveTo>
                  <a:lnTo>
                    <a:pt x="0" y="42"/>
                  </a:lnTo>
                  <a:lnTo>
                    <a:pt x="0" y="83"/>
                  </a:lnTo>
                  <a:cubicBezTo>
                    <a:pt x="42" y="125"/>
                    <a:pt x="42" y="166"/>
                    <a:pt x="83" y="166"/>
                  </a:cubicBezTo>
                  <a:lnTo>
                    <a:pt x="83" y="218"/>
                  </a:lnTo>
                  <a:cubicBezTo>
                    <a:pt x="124" y="259"/>
                    <a:pt x="166" y="301"/>
                    <a:pt x="259" y="301"/>
                  </a:cubicBezTo>
                  <a:lnTo>
                    <a:pt x="300" y="301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647275" y="2724500"/>
              <a:ext cx="7775" cy="7775"/>
            </a:xfrm>
            <a:custGeom>
              <a:avLst/>
              <a:gdLst/>
              <a:ahLst/>
              <a:cxnLst/>
              <a:rect l="l" t="t" r="r" b="b"/>
              <a:pathLst>
                <a:path w="311" h="311" extrusionOk="0">
                  <a:moveTo>
                    <a:pt x="1" y="0"/>
                  </a:moveTo>
                  <a:lnTo>
                    <a:pt x="1" y="310"/>
                  </a:lnTo>
                  <a:lnTo>
                    <a:pt x="311" y="259"/>
                  </a:lnTo>
                  <a:cubicBezTo>
                    <a:pt x="259" y="134"/>
                    <a:pt x="176" y="52"/>
                    <a:pt x="5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642100" y="265572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42" y="559"/>
                    <a:pt x="84" y="559"/>
                    <a:pt x="84" y="518"/>
                  </a:cubicBezTo>
                  <a:cubicBezTo>
                    <a:pt x="166" y="518"/>
                    <a:pt x="259" y="425"/>
                    <a:pt x="259" y="342"/>
                  </a:cubicBezTo>
                  <a:cubicBezTo>
                    <a:pt x="301" y="342"/>
                    <a:pt x="301" y="301"/>
                    <a:pt x="301" y="259"/>
                  </a:cubicBezTo>
                  <a:cubicBezTo>
                    <a:pt x="301" y="166"/>
                    <a:pt x="208" y="84"/>
                    <a:pt x="166" y="42"/>
                  </a:cubicBezTo>
                  <a:cubicBezTo>
                    <a:pt x="125" y="1"/>
                    <a:pt x="125" y="1"/>
                    <a:pt x="8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709825" y="271932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0"/>
                  </a:moveTo>
                  <a:cubicBezTo>
                    <a:pt x="218" y="0"/>
                    <a:pt x="135" y="42"/>
                    <a:pt x="135" y="83"/>
                  </a:cubicBezTo>
                  <a:cubicBezTo>
                    <a:pt x="83" y="83"/>
                    <a:pt x="42" y="124"/>
                    <a:pt x="1" y="207"/>
                  </a:cubicBezTo>
                  <a:lnTo>
                    <a:pt x="1" y="300"/>
                  </a:lnTo>
                  <a:lnTo>
                    <a:pt x="559" y="259"/>
                  </a:lnTo>
                  <a:cubicBezTo>
                    <a:pt x="559" y="12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704400" y="265030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35" y="1"/>
                    <a:pt x="1" y="125"/>
                    <a:pt x="1" y="301"/>
                  </a:cubicBezTo>
                  <a:cubicBezTo>
                    <a:pt x="1" y="435"/>
                    <a:pt x="176" y="559"/>
                    <a:pt x="300" y="559"/>
                  </a:cubicBezTo>
                  <a:cubicBezTo>
                    <a:pt x="476" y="559"/>
                    <a:pt x="559" y="383"/>
                    <a:pt x="559" y="259"/>
                  </a:cubicBezTo>
                  <a:cubicBezTo>
                    <a:pt x="559" y="83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666675" y="2618000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310" y="0"/>
                  </a:moveTo>
                  <a:cubicBezTo>
                    <a:pt x="135" y="42"/>
                    <a:pt x="0" y="176"/>
                    <a:pt x="52" y="300"/>
                  </a:cubicBezTo>
                  <a:cubicBezTo>
                    <a:pt x="52" y="476"/>
                    <a:pt x="176" y="559"/>
                    <a:pt x="352" y="559"/>
                  </a:cubicBezTo>
                  <a:cubicBezTo>
                    <a:pt x="476" y="559"/>
                    <a:pt x="610" y="435"/>
                    <a:pt x="569" y="259"/>
                  </a:cubicBezTo>
                  <a:cubicBezTo>
                    <a:pt x="569" y="124"/>
                    <a:pt x="434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09" name="Google Shape;909;p2"/>
            <p:cNvSpPr/>
            <p:nvPr/>
          </p:nvSpPr>
          <p:spPr>
            <a:xfrm>
              <a:off x="672100" y="2687850"/>
              <a:ext cx="15275" cy="13325"/>
            </a:xfrm>
            <a:custGeom>
              <a:avLst/>
              <a:gdLst/>
              <a:ahLst/>
              <a:cxnLst/>
              <a:rect l="l" t="t" r="r" b="b"/>
              <a:pathLst>
                <a:path w="611" h="533" extrusionOk="0">
                  <a:moveTo>
                    <a:pt x="326" y="0"/>
                  </a:moveTo>
                  <a:cubicBezTo>
                    <a:pt x="305" y="0"/>
                    <a:pt x="282" y="3"/>
                    <a:pt x="259" y="8"/>
                  </a:cubicBezTo>
                  <a:cubicBezTo>
                    <a:pt x="135" y="8"/>
                    <a:pt x="0" y="132"/>
                    <a:pt x="42" y="267"/>
                  </a:cubicBezTo>
                  <a:cubicBezTo>
                    <a:pt x="42" y="412"/>
                    <a:pt x="145" y="533"/>
                    <a:pt x="254" y="533"/>
                  </a:cubicBezTo>
                  <a:cubicBezTo>
                    <a:pt x="269" y="533"/>
                    <a:pt x="285" y="530"/>
                    <a:pt x="300" y="525"/>
                  </a:cubicBezTo>
                  <a:cubicBezTo>
                    <a:pt x="476" y="525"/>
                    <a:pt x="610" y="391"/>
                    <a:pt x="559" y="225"/>
                  </a:cubicBezTo>
                  <a:cubicBezTo>
                    <a:pt x="559" y="109"/>
                    <a:pt x="465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0" name="Google Shape;910;p2"/>
            <p:cNvSpPr/>
            <p:nvPr/>
          </p:nvSpPr>
          <p:spPr>
            <a:xfrm>
              <a:off x="736700" y="261257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94" y="42"/>
                    <a:pt x="1" y="176"/>
                    <a:pt x="1" y="300"/>
                  </a:cubicBezTo>
                  <a:cubicBezTo>
                    <a:pt x="1" y="476"/>
                    <a:pt x="135" y="559"/>
                    <a:pt x="301" y="559"/>
                  </a:cubicBezTo>
                  <a:cubicBezTo>
                    <a:pt x="435" y="559"/>
                    <a:pt x="559" y="435"/>
                    <a:pt x="559" y="259"/>
                  </a:cubicBezTo>
                  <a:cubicBezTo>
                    <a:pt x="518" y="135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1" name="Google Shape;911;p2"/>
            <p:cNvSpPr/>
            <p:nvPr/>
          </p:nvSpPr>
          <p:spPr>
            <a:xfrm>
              <a:off x="742150" y="2682425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11" y="0"/>
                  </a:moveTo>
                  <a:cubicBezTo>
                    <a:pt x="294" y="0"/>
                    <a:pt x="276" y="3"/>
                    <a:pt x="259" y="8"/>
                  </a:cubicBezTo>
                  <a:cubicBezTo>
                    <a:pt x="83" y="8"/>
                    <a:pt x="0" y="132"/>
                    <a:pt x="0" y="308"/>
                  </a:cubicBezTo>
                  <a:cubicBezTo>
                    <a:pt x="0" y="424"/>
                    <a:pt x="101" y="533"/>
                    <a:pt x="236" y="533"/>
                  </a:cubicBezTo>
                  <a:cubicBezTo>
                    <a:pt x="256" y="533"/>
                    <a:pt x="278" y="531"/>
                    <a:pt x="300" y="525"/>
                  </a:cubicBezTo>
                  <a:cubicBezTo>
                    <a:pt x="434" y="525"/>
                    <a:pt x="558" y="391"/>
                    <a:pt x="558" y="267"/>
                  </a:cubicBezTo>
                  <a:cubicBezTo>
                    <a:pt x="522" y="114"/>
                    <a:pt x="42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2" name="Google Shape;912;p2"/>
            <p:cNvSpPr/>
            <p:nvPr/>
          </p:nvSpPr>
          <p:spPr>
            <a:xfrm>
              <a:off x="636675" y="25921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1"/>
                  </a:moveTo>
                  <a:lnTo>
                    <a:pt x="1" y="42"/>
                  </a:lnTo>
                  <a:lnTo>
                    <a:pt x="42" y="300"/>
                  </a:lnTo>
                  <a:cubicBezTo>
                    <a:pt x="218" y="300"/>
                    <a:pt x="301" y="176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3" name="Google Shape;913;p2"/>
            <p:cNvSpPr/>
            <p:nvPr/>
          </p:nvSpPr>
          <p:spPr>
            <a:xfrm>
              <a:off x="698975" y="258775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569" y="1"/>
                  </a:moveTo>
                  <a:lnTo>
                    <a:pt x="0" y="42"/>
                  </a:lnTo>
                  <a:cubicBezTo>
                    <a:pt x="52" y="177"/>
                    <a:pt x="176" y="301"/>
                    <a:pt x="311" y="301"/>
                  </a:cubicBezTo>
                  <a:cubicBezTo>
                    <a:pt x="476" y="259"/>
                    <a:pt x="569" y="135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4" name="Google Shape;914;p2"/>
            <p:cNvSpPr/>
            <p:nvPr/>
          </p:nvSpPr>
          <p:spPr>
            <a:xfrm>
              <a:off x="778850" y="27139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0"/>
                  </a:moveTo>
                  <a:cubicBezTo>
                    <a:pt x="259" y="0"/>
                    <a:pt x="217" y="0"/>
                    <a:pt x="217" y="42"/>
                  </a:cubicBezTo>
                  <a:cubicBezTo>
                    <a:pt x="83" y="42"/>
                    <a:pt x="0" y="166"/>
                    <a:pt x="0" y="300"/>
                  </a:cubicBezTo>
                  <a:lnTo>
                    <a:pt x="300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5" name="Google Shape;915;p2"/>
            <p:cNvSpPr/>
            <p:nvPr/>
          </p:nvSpPr>
          <p:spPr>
            <a:xfrm>
              <a:off x="773425" y="2644875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59" y="1"/>
                  </a:moveTo>
                  <a:cubicBezTo>
                    <a:pt x="217" y="1"/>
                    <a:pt x="176" y="42"/>
                    <a:pt x="124" y="42"/>
                  </a:cubicBezTo>
                  <a:cubicBezTo>
                    <a:pt x="41" y="135"/>
                    <a:pt x="0" y="218"/>
                    <a:pt x="0" y="300"/>
                  </a:cubicBezTo>
                  <a:cubicBezTo>
                    <a:pt x="41" y="435"/>
                    <a:pt x="83" y="518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6" name="Google Shape;916;p2"/>
            <p:cNvSpPr/>
            <p:nvPr/>
          </p:nvSpPr>
          <p:spPr>
            <a:xfrm>
              <a:off x="769025" y="2582325"/>
              <a:ext cx="7525" cy="7775"/>
            </a:xfrm>
            <a:custGeom>
              <a:avLst/>
              <a:gdLst/>
              <a:ahLst/>
              <a:cxnLst/>
              <a:rect l="l" t="t" r="r" b="b"/>
              <a:pathLst>
                <a:path w="301" h="311" extrusionOk="0">
                  <a:moveTo>
                    <a:pt x="259" y="1"/>
                  </a:moveTo>
                  <a:lnTo>
                    <a:pt x="0" y="52"/>
                  </a:lnTo>
                  <a:cubicBezTo>
                    <a:pt x="0" y="176"/>
                    <a:pt x="93" y="259"/>
                    <a:pt x="217" y="311"/>
                  </a:cubicBezTo>
                  <a:lnTo>
                    <a:pt x="300" y="311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7" name="Google Shape;917;p2"/>
            <p:cNvSpPr/>
            <p:nvPr/>
          </p:nvSpPr>
          <p:spPr>
            <a:xfrm>
              <a:off x="508475" y="273535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259"/>
                  </a:lnTo>
                  <a:lnTo>
                    <a:pt x="300" y="259"/>
                  </a:lnTo>
                  <a:cubicBezTo>
                    <a:pt x="300" y="176"/>
                    <a:pt x="259" y="83"/>
                    <a:pt x="176" y="42"/>
                  </a:cubicBezTo>
                  <a:cubicBezTo>
                    <a:pt x="125" y="0"/>
                    <a:pt x="83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503050" y="2666325"/>
              <a:ext cx="7525" cy="12950"/>
            </a:xfrm>
            <a:custGeom>
              <a:avLst/>
              <a:gdLst/>
              <a:ahLst/>
              <a:cxnLst/>
              <a:rect l="l" t="t" r="r" b="b"/>
              <a:pathLst>
                <a:path w="301" h="518" extrusionOk="0">
                  <a:moveTo>
                    <a:pt x="1" y="1"/>
                  </a:moveTo>
                  <a:lnTo>
                    <a:pt x="42" y="518"/>
                  </a:lnTo>
                  <a:lnTo>
                    <a:pt x="135" y="518"/>
                  </a:lnTo>
                  <a:cubicBezTo>
                    <a:pt x="218" y="476"/>
                    <a:pt x="300" y="394"/>
                    <a:pt x="300" y="259"/>
                  </a:cubicBezTo>
                  <a:cubicBezTo>
                    <a:pt x="300" y="135"/>
                    <a:pt x="259" y="52"/>
                    <a:pt x="17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571025" y="27299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207" y="0"/>
                    <a:pt x="125" y="42"/>
                    <a:pt x="83" y="93"/>
                  </a:cubicBezTo>
                  <a:cubicBezTo>
                    <a:pt x="42" y="135"/>
                    <a:pt x="1" y="217"/>
                    <a:pt x="42" y="300"/>
                  </a:cubicBezTo>
                  <a:lnTo>
                    <a:pt x="559" y="259"/>
                  </a:lnTo>
                  <a:cubicBezTo>
                    <a:pt x="559" y="217"/>
                    <a:pt x="559" y="135"/>
                    <a:pt x="518" y="93"/>
                  </a:cubicBezTo>
                  <a:cubicBezTo>
                    <a:pt x="466" y="42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565600" y="2660875"/>
              <a:ext cx="15025" cy="14275"/>
            </a:xfrm>
            <a:custGeom>
              <a:avLst/>
              <a:gdLst/>
              <a:ahLst/>
              <a:cxnLst/>
              <a:rect l="l" t="t" r="r" b="b"/>
              <a:pathLst>
                <a:path w="601" h="571" extrusionOk="0">
                  <a:moveTo>
                    <a:pt x="356" y="1"/>
                  </a:moveTo>
                  <a:cubicBezTo>
                    <a:pt x="337" y="1"/>
                    <a:pt x="319" y="4"/>
                    <a:pt x="300" y="12"/>
                  </a:cubicBezTo>
                  <a:cubicBezTo>
                    <a:pt x="125" y="12"/>
                    <a:pt x="1" y="136"/>
                    <a:pt x="42" y="312"/>
                  </a:cubicBezTo>
                  <a:cubicBezTo>
                    <a:pt x="42" y="436"/>
                    <a:pt x="166" y="570"/>
                    <a:pt x="342" y="570"/>
                  </a:cubicBezTo>
                  <a:cubicBezTo>
                    <a:pt x="476" y="529"/>
                    <a:pt x="600" y="395"/>
                    <a:pt x="600" y="270"/>
                  </a:cubicBezTo>
                  <a:cubicBezTo>
                    <a:pt x="565" y="121"/>
                    <a:pt x="462" y="1"/>
                    <a:pt x="35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1" name="Google Shape;921;p2"/>
            <p:cNvSpPr/>
            <p:nvPr/>
          </p:nvSpPr>
          <p:spPr>
            <a:xfrm>
              <a:off x="528900" y="262885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83" y="1"/>
                    <a:pt x="0" y="125"/>
                    <a:pt x="0" y="300"/>
                  </a:cubicBezTo>
                  <a:cubicBezTo>
                    <a:pt x="0" y="425"/>
                    <a:pt x="135" y="559"/>
                    <a:pt x="300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83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2" name="Google Shape;922;p2"/>
            <p:cNvSpPr/>
            <p:nvPr/>
          </p:nvSpPr>
          <p:spPr>
            <a:xfrm>
              <a:off x="534325" y="269760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83" y="42"/>
                    <a:pt x="1" y="177"/>
                    <a:pt x="1" y="301"/>
                  </a:cubicBezTo>
                  <a:cubicBezTo>
                    <a:pt x="1" y="476"/>
                    <a:pt x="125" y="559"/>
                    <a:pt x="300" y="559"/>
                  </a:cubicBezTo>
                  <a:cubicBezTo>
                    <a:pt x="435" y="559"/>
                    <a:pt x="559" y="435"/>
                    <a:pt x="559" y="259"/>
                  </a:cubicBezTo>
                  <a:cubicBezTo>
                    <a:pt x="559" y="135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3" name="Google Shape;923;p2"/>
            <p:cNvSpPr/>
            <p:nvPr/>
          </p:nvSpPr>
          <p:spPr>
            <a:xfrm>
              <a:off x="597900" y="262342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125" y="1"/>
                    <a:pt x="1" y="125"/>
                    <a:pt x="1" y="300"/>
                  </a:cubicBezTo>
                  <a:cubicBezTo>
                    <a:pt x="42" y="476"/>
                    <a:pt x="166" y="559"/>
                    <a:pt x="301" y="559"/>
                  </a:cubicBezTo>
                  <a:cubicBezTo>
                    <a:pt x="477" y="559"/>
                    <a:pt x="559" y="424"/>
                    <a:pt x="559" y="259"/>
                  </a:cubicBezTo>
                  <a:cubicBezTo>
                    <a:pt x="559" y="125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4" name="Google Shape;924;p2"/>
            <p:cNvSpPr/>
            <p:nvPr/>
          </p:nvSpPr>
          <p:spPr>
            <a:xfrm>
              <a:off x="603350" y="2692175"/>
              <a:ext cx="13975" cy="14425"/>
            </a:xfrm>
            <a:custGeom>
              <a:avLst/>
              <a:gdLst/>
              <a:ahLst/>
              <a:cxnLst/>
              <a:rect l="l" t="t" r="r" b="b"/>
              <a:pathLst>
                <a:path w="559" h="577" extrusionOk="0">
                  <a:moveTo>
                    <a:pt x="259" y="1"/>
                  </a:moveTo>
                  <a:cubicBezTo>
                    <a:pt x="124" y="52"/>
                    <a:pt x="0" y="176"/>
                    <a:pt x="0" y="311"/>
                  </a:cubicBezTo>
                  <a:cubicBezTo>
                    <a:pt x="0" y="456"/>
                    <a:pt x="127" y="577"/>
                    <a:pt x="249" y="577"/>
                  </a:cubicBezTo>
                  <a:cubicBezTo>
                    <a:pt x="266" y="577"/>
                    <a:pt x="283" y="574"/>
                    <a:pt x="300" y="569"/>
                  </a:cubicBezTo>
                  <a:cubicBezTo>
                    <a:pt x="465" y="569"/>
                    <a:pt x="558" y="435"/>
                    <a:pt x="558" y="259"/>
                  </a:cubicBezTo>
                  <a:cubicBezTo>
                    <a:pt x="558" y="13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5" name="Google Shape;925;p2"/>
            <p:cNvSpPr/>
            <p:nvPr/>
          </p:nvSpPr>
          <p:spPr>
            <a:xfrm>
              <a:off x="498650" y="26030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59" y="1"/>
                  </a:moveTo>
                  <a:lnTo>
                    <a:pt x="1" y="42"/>
                  </a:lnTo>
                  <a:lnTo>
                    <a:pt x="1" y="301"/>
                  </a:lnTo>
                  <a:cubicBezTo>
                    <a:pt x="177" y="301"/>
                    <a:pt x="311" y="166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6" name="Google Shape;926;p2"/>
            <p:cNvSpPr/>
            <p:nvPr/>
          </p:nvSpPr>
          <p:spPr>
            <a:xfrm>
              <a:off x="561200" y="2597575"/>
              <a:ext cx="14000" cy="7800"/>
            </a:xfrm>
            <a:custGeom>
              <a:avLst/>
              <a:gdLst/>
              <a:ahLst/>
              <a:cxnLst/>
              <a:rect l="l" t="t" r="r" b="b"/>
              <a:pathLst>
                <a:path w="560" h="312" extrusionOk="0">
                  <a:moveTo>
                    <a:pt x="559" y="1"/>
                  </a:moveTo>
                  <a:lnTo>
                    <a:pt x="1" y="42"/>
                  </a:lnTo>
                  <a:lnTo>
                    <a:pt x="1" y="125"/>
                  </a:lnTo>
                  <a:cubicBezTo>
                    <a:pt x="35" y="235"/>
                    <a:pt x="132" y="311"/>
                    <a:pt x="235" y="311"/>
                  </a:cubicBezTo>
                  <a:cubicBezTo>
                    <a:pt x="257" y="311"/>
                    <a:pt x="279" y="308"/>
                    <a:pt x="301" y="300"/>
                  </a:cubicBezTo>
                  <a:cubicBezTo>
                    <a:pt x="435" y="300"/>
                    <a:pt x="559" y="166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7" name="Google Shape;927;p2"/>
            <p:cNvSpPr/>
            <p:nvPr/>
          </p:nvSpPr>
          <p:spPr>
            <a:xfrm>
              <a:off x="640825" y="2724500"/>
              <a:ext cx="6475" cy="7775"/>
            </a:xfrm>
            <a:custGeom>
              <a:avLst/>
              <a:gdLst/>
              <a:ahLst/>
              <a:cxnLst/>
              <a:rect l="l" t="t" r="r" b="b"/>
              <a:pathLst>
                <a:path w="259" h="311" extrusionOk="0">
                  <a:moveTo>
                    <a:pt x="176" y="0"/>
                  </a:moveTo>
                  <a:cubicBezTo>
                    <a:pt x="93" y="52"/>
                    <a:pt x="0" y="134"/>
                    <a:pt x="0" y="259"/>
                  </a:cubicBezTo>
                  <a:lnTo>
                    <a:pt x="0" y="310"/>
                  </a:lnTo>
                  <a:lnTo>
                    <a:pt x="259" y="31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635650" y="265572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07" y="1"/>
                    <a:pt x="124" y="1"/>
                    <a:pt x="83" y="42"/>
                  </a:cubicBezTo>
                  <a:cubicBezTo>
                    <a:pt x="42" y="84"/>
                    <a:pt x="0" y="218"/>
                    <a:pt x="0" y="301"/>
                  </a:cubicBezTo>
                  <a:cubicBezTo>
                    <a:pt x="0" y="383"/>
                    <a:pt x="83" y="518"/>
                    <a:pt x="166" y="518"/>
                  </a:cubicBezTo>
                  <a:cubicBezTo>
                    <a:pt x="207" y="559"/>
                    <a:pt x="259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630225" y="2593175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lnTo>
                    <a:pt x="0" y="84"/>
                  </a:lnTo>
                  <a:cubicBezTo>
                    <a:pt x="42" y="177"/>
                    <a:pt x="124" y="259"/>
                    <a:pt x="259" y="259"/>
                  </a:cubicBezTo>
                  <a:lnTo>
                    <a:pt x="300" y="2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370700" y="274620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1" y="1"/>
                  </a:moveTo>
                  <a:lnTo>
                    <a:pt x="1" y="259"/>
                  </a:lnTo>
                  <a:lnTo>
                    <a:pt x="301" y="259"/>
                  </a:lnTo>
                  <a:cubicBezTo>
                    <a:pt x="259" y="83"/>
                    <a:pt x="166" y="1"/>
                    <a:pt x="4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1" name="Google Shape;931;p2"/>
            <p:cNvSpPr/>
            <p:nvPr/>
          </p:nvSpPr>
          <p:spPr>
            <a:xfrm>
              <a:off x="365275" y="26761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lnTo>
                    <a:pt x="84" y="559"/>
                  </a:lnTo>
                  <a:cubicBezTo>
                    <a:pt x="166" y="518"/>
                    <a:pt x="259" y="476"/>
                    <a:pt x="259" y="383"/>
                  </a:cubicBezTo>
                  <a:cubicBezTo>
                    <a:pt x="301" y="342"/>
                    <a:pt x="301" y="301"/>
                    <a:pt x="301" y="259"/>
                  </a:cubicBezTo>
                  <a:cubicBezTo>
                    <a:pt x="259" y="176"/>
                    <a:pt x="218" y="83"/>
                    <a:pt x="125" y="42"/>
                  </a:cubicBezTo>
                  <a:lnTo>
                    <a:pt x="84" y="42"/>
                  </a:lnTo>
                  <a:cubicBezTo>
                    <a:pt x="42" y="1"/>
                    <a:pt x="42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2" name="Google Shape;932;p2"/>
            <p:cNvSpPr/>
            <p:nvPr/>
          </p:nvSpPr>
          <p:spPr>
            <a:xfrm>
              <a:off x="433000" y="274077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218" y="0"/>
                    <a:pt x="135" y="0"/>
                    <a:pt x="94" y="42"/>
                  </a:cubicBezTo>
                  <a:cubicBezTo>
                    <a:pt x="42" y="83"/>
                    <a:pt x="42" y="125"/>
                    <a:pt x="1" y="176"/>
                  </a:cubicBezTo>
                  <a:lnTo>
                    <a:pt x="1" y="300"/>
                  </a:lnTo>
                  <a:lnTo>
                    <a:pt x="559" y="259"/>
                  </a:lnTo>
                  <a:cubicBezTo>
                    <a:pt x="559" y="83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427575" y="2670725"/>
              <a:ext cx="14250" cy="14175"/>
            </a:xfrm>
            <a:custGeom>
              <a:avLst/>
              <a:gdLst/>
              <a:ahLst/>
              <a:cxnLst/>
              <a:rect l="l" t="t" r="r" b="b"/>
              <a:pathLst>
                <a:path w="570" h="567" extrusionOk="0">
                  <a:moveTo>
                    <a:pt x="259" y="1"/>
                  </a:moveTo>
                  <a:cubicBezTo>
                    <a:pt x="94" y="42"/>
                    <a:pt x="1" y="176"/>
                    <a:pt x="1" y="300"/>
                  </a:cubicBezTo>
                  <a:cubicBezTo>
                    <a:pt x="1" y="453"/>
                    <a:pt x="102" y="567"/>
                    <a:pt x="244" y="567"/>
                  </a:cubicBezTo>
                  <a:cubicBezTo>
                    <a:pt x="265" y="567"/>
                    <a:pt x="288" y="564"/>
                    <a:pt x="311" y="559"/>
                  </a:cubicBezTo>
                  <a:cubicBezTo>
                    <a:pt x="476" y="559"/>
                    <a:pt x="569" y="435"/>
                    <a:pt x="569" y="259"/>
                  </a:cubicBezTo>
                  <a:cubicBezTo>
                    <a:pt x="56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390100" y="263945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1"/>
                  </a:moveTo>
                  <a:cubicBezTo>
                    <a:pt x="124" y="1"/>
                    <a:pt x="0" y="135"/>
                    <a:pt x="42" y="300"/>
                  </a:cubicBezTo>
                  <a:cubicBezTo>
                    <a:pt x="42" y="435"/>
                    <a:pt x="166" y="559"/>
                    <a:pt x="300" y="559"/>
                  </a:cubicBezTo>
                  <a:cubicBezTo>
                    <a:pt x="466" y="517"/>
                    <a:pt x="600" y="393"/>
                    <a:pt x="559" y="259"/>
                  </a:cubicBezTo>
                  <a:cubicBezTo>
                    <a:pt x="559" y="94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395275" y="27084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0"/>
                  </a:moveTo>
                  <a:cubicBezTo>
                    <a:pt x="135" y="0"/>
                    <a:pt x="0" y="124"/>
                    <a:pt x="0" y="300"/>
                  </a:cubicBezTo>
                  <a:cubicBezTo>
                    <a:pt x="52" y="476"/>
                    <a:pt x="176" y="558"/>
                    <a:pt x="310" y="558"/>
                  </a:cubicBezTo>
                  <a:cubicBezTo>
                    <a:pt x="476" y="558"/>
                    <a:pt x="610" y="434"/>
                    <a:pt x="569" y="259"/>
                  </a:cubicBezTo>
                  <a:cubicBezTo>
                    <a:pt x="569" y="83"/>
                    <a:pt x="43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459875" y="2634025"/>
              <a:ext cx="14250" cy="14250"/>
            </a:xfrm>
            <a:custGeom>
              <a:avLst/>
              <a:gdLst/>
              <a:ahLst/>
              <a:cxnLst/>
              <a:rect l="l" t="t" r="r" b="b"/>
              <a:pathLst>
                <a:path w="570" h="570" extrusionOk="0">
                  <a:moveTo>
                    <a:pt x="259" y="0"/>
                  </a:moveTo>
                  <a:cubicBezTo>
                    <a:pt x="94" y="0"/>
                    <a:pt x="1" y="135"/>
                    <a:pt x="1" y="311"/>
                  </a:cubicBezTo>
                  <a:cubicBezTo>
                    <a:pt x="1" y="435"/>
                    <a:pt x="135" y="569"/>
                    <a:pt x="311" y="569"/>
                  </a:cubicBezTo>
                  <a:cubicBezTo>
                    <a:pt x="435" y="517"/>
                    <a:pt x="570" y="393"/>
                    <a:pt x="570" y="259"/>
                  </a:cubicBezTo>
                  <a:cubicBezTo>
                    <a:pt x="518" y="93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464275" y="2703025"/>
              <a:ext cx="15025" cy="14000"/>
            </a:xfrm>
            <a:custGeom>
              <a:avLst/>
              <a:gdLst/>
              <a:ahLst/>
              <a:cxnLst/>
              <a:rect l="l" t="t" r="r" b="b"/>
              <a:pathLst>
                <a:path w="601" h="560" extrusionOk="0">
                  <a:moveTo>
                    <a:pt x="300" y="1"/>
                  </a:moveTo>
                  <a:cubicBezTo>
                    <a:pt x="135" y="1"/>
                    <a:pt x="1" y="177"/>
                    <a:pt x="42" y="301"/>
                  </a:cubicBezTo>
                  <a:cubicBezTo>
                    <a:pt x="42" y="477"/>
                    <a:pt x="176" y="559"/>
                    <a:pt x="342" y="559"/>
                  </a:cubicBezTo>
                  <a:cubicBezTo>
                    <a:pt x="476" y="559"/>
                    <a:pt x="600" y="435"/>
                    <a:pt x="600" y="259"/>
                  </a:cubicBezTo>
                  <a:cubicBezTo>
                    <a:pt x="559" y="135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359850" y="26136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1"/>
                  </a:moveTo>
                  <a:lnTo>
                    <a:pt x="1" y="42"/>
                  </a:lnTo>
                  <a:lnTo>
                    <a:pt x="42" y="300"/>
                  </a:lnTo>
                  <a:cubicBezTo>
                    <a:pt x="176" y="300"/>
                    <a:pt x="301" y="176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422400" y="2608175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559" y="1"/>
                  </a:moveTo>
                  <a:lnTo>
                    <a:pt x="1" y="52"/>
                  </a:lnTo>
                  <a:cubicBezTo>
                    <a:pt x="1" y="218"/>
                    <a:pt x="166" y="311"/>
                    <a:pt x="301" y="311"/>
                  </a:cubicBezTo>
                  <a:cubicBezTo>
                    <a:pt x="466" y="311"/>
                    <a:pt x="559" y="176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502025" y="273535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217" y="0"/>
                  </a:moveTo>
                  <a:cubicBezTo>
                    <a:pt x="83" y="42"/>
                    <a:pt x="0" y="176"/>
                    <a:pt x="0" y="300"/>
                  </a:cubicBezTo>
                  <a:lnTo>
                    <a:pt x="30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496600" y="2666325"/>
              <a:ext cx="7500" cy="13525"/>
            </a:xfrm>
            <a:custGeom>
              <a:avLst/>
              <a:gdLst/>
              <a:ahLst/>
              <a:cxnLst/>
              <a:rect l="l" t="t" r="r" b="b"/>
              <a:pathLst>
                <a:path w="300" h="541" extrusionOk="0">
                  <a:moveTo>
                    <a:pt x="259" y="1"/>
                  </a:moveTo>
                  <a:cubicBezTo>
                    <a:pt x="217" y="1"/>
                    <a:pt x="176" y="1"/>
                    <a:pt x="134" y="52"/>
                  </a:cubicBezTo>
                  <a:cubicBezTo>
                    <a:pt x="41" y="94"/>
                    <a:pt x="0" y="177"/>
                    <a:pt x="0" y="311"/>
                  </a:cubicBezTo>
                  <a:cubicBezTo>
                    <a:pt x="41" y="394"/>
                    <a:pt x="83" y="476"/>
                    <a:pt x="217" y="518"/>
                  </a:cubicBezTo>
                  <a:cubicBezTo>
                    <a:pt x="245" y="518"/>
                    <a:pt x="254" y="541"/>
                    <a:pt x="269" y="541"/>
                  </a:cubicBezTo>
                  <a:cubicBezTo>
                    <a:pt x="277" y="541"/>
                    <a:pt x="286" y="535"/>
                    <a:pt x="300" y="518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491150" y="260405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cubicBezTo>
                    <a:pt x="42" y="124"/>
                    <a:pt x="135" y="259"/>
                    <a:pt x="259" y="259"/>
                  </a:cubicBezTo>
                  <a:lnTo>
                    <a:pt x="301" y="259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294200" y="2751275"/>
              <a:ext cx="13975" cy="6850"/>
            </a:xfrm>
            <a:custGeom>
              <a:avLst/>
              <a:gdLst/>
              <a:ahLst/>
              <a:cxnLst/>
              <a:rect l="l" t="t" r="r" b="b"/>
              <a:pathLst>
                <a:path w="559" h="274" extrusionOk="0">
                  <a:moveTo>
                    <a:pt x="331" y="0"/>
                  </a:moveTo>
                  <a:cubicBezTo>
                    <a:pt x="307" y="0"/>
                    <a:pt x="283" y="5"/>
                    <a:pt x="259" y="15"/>
                  </a:cubicBezTo>
                  <a:cubicBezTo>
                    <a:pt x="218" y="15"/>
                    <a:pt x="125" y="56"/>
                    <a:pt x="83" y="97"/>
                  </a:cubicBezTo>
                  <a:cubicBezTo>
                    <a:pt x="42" y="139"/>
                    <a:pt x="1" y="221"/>
                    <a:pt x="1" y="273"/>
                  </a:cubicBezTo>
                  <a:lnTo>
                    <a:pt x="559" y="221"/>
                  </a:lnTo>
                  <a:lnTo>
                    <a:pt x="559" y="180"/>
                  </a:lnTo>
                  <a:cubicBezTo>
                    <a:pt x="526" y="80"/>
                    <a:pt x="432" y="0"/>
                    <a:pt x="33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288775" y="2681575"/>
              <a:ext cx="15025" cy="14000"/>
            </a:xfrm>
            <a:custGeom>
              <a:avLst/>
              <a:gdLst/>
              <a:ahLst/>
              <a:cxnLst/>
              <a:rect l="l" t="t" r="r" b="b"/>
              <a:pathLst>
                <a:path w="601" h="560" extrusionOk="0">
                  <a:moveTo>
                    <a:pt x="259" y="1"/>
                  </a:moveTo>
                  <a:cubicBezTo>
                    <a:pt x="125" y="42"/>
                    <a:pt x="0" y="166"/>
                    <a:pt x="42" y="301"/>
                  </a:cubicBezTo>
                  <a:cubicBezTo>
                    <a:pt x="42" y="476"/>
                    <a:pt x="176" y="559"/>
                    <a:pt x="300" y="559"/>
                  </a:cubicBezTo>
                  <a:cubicBezTo>
                    <a:pt x="476" y="559"/>
                    <a:pt x="600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267325" y="2720350"/>
              <a:ext cx="4150" cy="11925"/>
            </a:xfrm>
            <a:custGeom>
              <a:avLst/>
              <a:gdLst/>
              <a:ahLst/>
              <a:cxnLst/>
              <a:rect l="l" t="t" r="r" b="b"/>
              <a:pathLst>
                <a:path w="166" h="477" extrusionOk="0">
                  <a:moveTo>
                    <a:pt x="42" y="1"/>
                  </a:moveTo>
                  <a:lnTo>
                    <a:pt x="0" y="476"/>
                  </a:lnTo>
                  <a:cubicBezTo>
                    <a:pt x="83" y="425"/>
                    <a:pt x="166" y="300"/>
                    <a:pt x="166" y="218"/>
                  </a:cubicBezTo>
                  <a:cubicBezTo>
                    <a:pt x="166" y="125"/>
                    <a:pt x="83" y="42"/>
                    <a:pt x="4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321075" y="2644675"/>
              <a:ext cx="14000" cy="14175"/>
            </a:xfrm>
            <a:custGeom>
              <a:avLst/>
              <a:gdLst/>
              <a:ahLst/>
              <a:cxnLst/>
              <a:rect l="l" t="t" r="r" b="b"/>
              <a:pathLst>
                <a:path w="560" h="567" extrusionOk="0">
                  <a:moveTo>
                    <a:pt x="326" y="1"/>
                  </a:moveTo>
                  <a:cubicBezTo>
                    <a:pt x="304" y="1"/>
                    <a:pt x="282" y="3"/>
                    <a:pt x="259" y="9"/>
                  </a:cubicBezTo>
                  <a:cubicBezTo>
                    <a:pt x="125" y="9"/>
                    <a:pt x="1" y="143"/>
                    <a:pt x="1" y="308"/>
                  </a:cubicBezTo>
                  <a:cubicBezTo>
                    <a:pt x="1" y="443"/>
                    <a:pt x="177" y="567"/>
                    <a:pt x="301" y="567"/>
                  </a:cubicBezTo>
                  <a:cubicBezTo>
                    <a:pt x="476" y="526"/>
                    <a:pt x="559" y="402"/>
                    <a:pt x="559" y="267"/>
                  </a:cubicBezTo>
                  <a:cubicBezTo>
                    <a:pt x="559" y="114"/>
                    <a:pt x="465" y="1"/>
                    <a:pt x="32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326500" y="271390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84" y="0"/>
                    <a:pt x="1" y="124"/>
                    <a:pt x="1" y="300"/>
                  </a:cubicBezTo>
                  <a:cubicBezTo>
                    <a:pt x="1" y="424"/>
                    <a:pt x="125" y="558"/>
                    <a:pt x="301" y="558"/>
                  </a:cubicBezTo>
                  <a:cubicBezTo>
                    <a:pt x="477" y="558"/>
                    <a:pt x="559" y="383"/>
                    <a:pt x="559" y="259"/>
                  </a:cubicBezTo>
                  <a:cubicBezTo>
                    <a:pt x="559" y="83"/>
                    <a:pt x="42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284375" y="26190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18" y="1"/>
                  </a:moveTo>
                  <a:lnTo>
                    <a:pt x="1" y="42"/>
                  </a:lnTo>
                  <a:lnTo>
                    <a:pt x="1" y="83"/>
                  </a:lnTo>
                  <a:cubicBezTo>
                    <a:pt x="42" y="218"/>
                    <a:pt x="135" y="301"/>
                    <a:pt x="301" y="301"/>
                  </a:cubicBezTo>
                  <a:cubicBezTo>
                    <a:pt x="394" y="301"/>
                    <a:pt x="476" y="218"/>
                    <a:pt x="518" y="177"/>
                  </a:cubicBezTo>
                  <a:cubicBezTo>
                    <a:pt x="518" y="135"/>
                    <a:pt x="559" y="42"/>
                    <a:pt x="5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364250" y="274620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166" y="1"/>
                  </a:moveTo>
                  <a:cubicBezTo>
                    <a:pt x="83" y="42"/>
                    <a:pt x="0" y="125"/>
                    <a:pt x="0" y="218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358825" y="26761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166" y="1"/>
                    <a:pt x="124" y="42"/>
                    <a:pt x="83" y="83"/>
                  </a:cubicBezTo>
                  <a:cubicBezTo>
                    <a:pt x="42" y="125"/>
                    <a:pt x="42" y="176"/>
                    <a:pt x="0" y="218"/>
                  </a:cubicBezTo>
                  <a:lnTo>
                    <a:pt x="0" y="301"/>
                  </a:lnTo>
                  <a:lnTo>
                    <a:pt x="0" y="383"/>
                  </a:lnTo>
                  <a:cubicBezTo>
                    <a:pt x="42" y="476"/>
                    <a:pt x="83" y="518"/>
                    <a:pt x="166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353400" y="261465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0" y="0"/>
                  </a:moveTo>
                  <a:lnTo>
                    <a:pt x="0" y="52"/>
                  </a:lnTo>
                  <a:cubicBezTo>
                    <a:pt x="42" y="176"/>
                    <a:pt x="124" y="258"/>
                    <a:pt x="259" y="258"/>
                  </a:cubicBezTo>
                  <a:lnTo>
                    <a:pt x="300" y="258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1190075" y="2543550"/>
              <a:ext cx="7775" cy="7775"/>
            </a:xfrm>
            <a:custGeom>
              <a:avLst/>
              <a:gdLst/>
              <a:ahLst/>
              <a:cxnLst/>
              <a:rect l="l" t="t" r="r" b="b"/>
              <a:pathLst>
                <a:path w="311" h="311" extrusionOk="0">
                  <a:moveTo>
                    <a:pt x="1" y="1"/>
                  </a:moveTo>
                  <a:lnTo>
                    <a:pt x="52" y="311"/>
                  </a:lnTo>
                  <a:lnTo>
                    <a:pt x="311" y="259"/>
                  </a:lnTo>
                  <a:cubicBezTo>
                    <a:pt x="311" y="259"/>
                    <a:pt x="311" y="218"/>
                    <a:pt x="259" y="177"/>
                  </a:cubicBezTo>
                  <a:cubicBezTo>
                    <a:pt x="259" y="135"/>
                    <a:pt x="259" y="135"/>
                    <a:pt x="218" y="94"/>
                  </a:cubicBezTo>
                  <a:cubicBezTo>
                    <a:pt x="176" y="52"/>
                    <a:pt x="176" y="52"/>
                    <a:pt x="135" y="52"/>
                  </a:cubicBezTo>
                  <a:cubicBezTo>
                    <a:pt x="94" y="1"/>
                    <a:pt x="52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1184900" y="24748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lnTo>
                    <a:pt x="125" y="559"/>
                  </a:lnTo>
                  <a:cubicBezTo>
                    <a:pt x="166" y="518"/>
                    <a:pt x="208" y="518"/>
                    <a:pt x="259" y="476"/>
                  </a:cubicBezTo>
                  <a:lnTo>
                    <a:pt x="259" y="424"/>
                  </a:lnTo>
                  <a:cubicBezTo>
                    <a:pt x="301" y="383"/>
                    <a:pt x="301" y="300"/>
                    <a:pt x="301" y="259"/>
                  </a:cubicBezTo>
                  <a:cubicBezTo>
                    <a:pt x="301" y="166"/>
                    <a:pt x="259" y="83"/>
                    <a:pt x="166" y="42"/>
                  </a:cubicBezTo>
                  <a:cubicBezTo>
                    <a:pt x="166" y="42"/>
                    <a:pt x="125" y="42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1252625" y="2538950"/>
              <a:ext cx="13975" cy="6950"/>
            </a:xfrm>
            <a:custGeom>
              <a:avLst/>
              <a:gdLst/>
              <a:ahLst/>
              <a:cxnLst/>
              <a:rect l="l" t="t" r="r" b="b"/>
              <a:pathLst>
                <a:path w="559" h="278" extrusionOk="0">
                  <a:moveTo>
                    <a:pt x="345" y="1"/>
                  </a:moveTo>
                  <a:cubicBezTo>
                    <a:pt x="329" y="1"/>
                    <a:pt x="314" y="6"/>
                    <a:pt x="301" y="19"/>
                  </a:cubicBezTo>
                  <a:cubicBezTo>
                    <a:pt x="135" y="19"/>
                    <a:pt x="1" y="143"/>
                    <a:pt x="42" y="278"/>
                  </a:cubicBezTo>
                  <a:lnTo>
                    <a:pt x="559" y="278"/>
                  </a:lnTo>
                  <a:cubicBezTo>
                    <a:pt x="559" y="143"/>
                    <a:pt x="518" y="61"/>
                    <a:pt x="435" y="19"/>
                  </a:cubicBezTo>
                  <a:cubicBezTo>
                    <a:pt x="407" y="19"/>
                    <a:pt x="375" y="1"/>
                    <a:pt x="34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1215925" y="2507100"/>
              <a:ext cx="14250" cy="14000"/>
            </a:xfrm>
            <a:custGeom>
              <a:avLst/>
              <a:gdLst/>
              <a:ahLst/>
              <a:cxnLst/>
              <a:rect l="l" t="t" r="r" b="b"/>
              <a:pathLst>
                <a:path w="570" h="560" extrusionOk="0">
                  <a:moveTo>
                    <a:pt x="259" y="1"/>
                  </a:moveTo>
                  <a:cubicBezTo>
                    <a:pt x="94" y="1"/>
                    <a:pt x="1" y="125"/>
                    <a:pt x="1" y="301"/>
                  </a:cubicBezTo>
                  <a:cubicBezTo>
                    <a:pt x="1" y="425"/>
                    <a:pt x="135" y="559"/>
                    <a:pt x="311" y="559"/>
                  </a:cubicBezTo>
                  <a:cubicBezTo>
                    <a:pt x="435" y="518"/>
                    <a:pt x="569" y="384"/>
                    <a:pt x="569" y="259"/>
                  </a:cubicBezTo>
                  <a:cubicBezTo>
                    <a:pt x="569" y="84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1052300" y="255442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1" y="300"/>
                  </a:lnTo>
                  <a:lnTo>
                    <a:pt x="301" y="258"/>
                  </a:lnTo>
                  <a:cubicBezTo>
                    <a:pt x="259" y="217"/>
                    <a:pt x="259" y="176"/>
                    <a:pt x="218" y="134"/>
                  </a:cubicBezTo>
                  <a:cubicBezTo>
                    <a:pt x="177" y="83"/>
                    <a:pt x="135" y="41"/>
                    <a:pt x="84" y="41"/>
                  </a:cubicBezTo>
                  <a:cubicBezTo>
                    <a:pt x="42" y="0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7" name="Google Shape;957;p2"/>
            <p:cNvSpPr/>
            <p:nvPr/>
          </p:nvSpPr>
          <p:spPr>
            <a:xfrm>
              <a:off x="1046875" y="2485400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1" y="0"/>
                  </a:moveTo>
                  <a:lnTo>
                    <a:pt x="42" y="569"/>
                  </a:lnTo>
                  <a:lnTo>
                    <a:pt x="94" y="569"/>
                  </a:lnTo>
                  <a:cubicBezTo>
                    <a:pt x="218" y="517"/>
                    <a:pt x="301" y="393"/>
                    <a:pt x="301" y="259"/>
                  </a:cubicBezTo>
                  <a:cubicBezTo>
                    <a:pt x="301" y="176"/>
                    <a:pt x="218" y="94"/>
                    <a:pt x="135" y="52"/>
                  </a:cubicBezTo>
                  <a:cubicBezTo>
                    <a:pt x="135" y="52"/>
                    <a:pt x="135" y="0"/>
                    <a:pt x="9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8" name="Google Shape;958;p2"/>
            <p:cNvSpPr/>
            <p:nvPr/>
          </p:nvSpPr>
          <p:spPr>
            <a:xfrm>
              <a:off x="1114850" y="25489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1"/>
                  </a:moveTo>
                  <a:cubicBezTo>
                    <a:pt x="166" y="1"/>
                    <a:pt x="125" y="42"/>
                    <a:pt x="84" y="135"/>
                  </a:cubicBezTo>
                  <a:cubicBezTo>
                    <a:pt x="1" y="177"/>
                    <a:pt x="1" y="218"/>
                    <a:pt x="1" y="301"/>
                  </a:cubicBezTo>
                  <a:lnTo>
                    <a:pt x="559" y="259"/>
                  </a:lnTo>
                  <a:cubicBezTo>
                    <a:pt x="559" y="135"/>
                    <a:pt x="425" y="42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9" name="Google Shape;959;p2"/>
            <p:cNvSpPr/>
            <p:nvPr/>
          </p:nvSpPr>
          <p:spPr>
            <a:xfrm>
              <a:off x="1109425" y="2480225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125" y="1"/>
                    <a:pt x="1" y="125"/>
                    <a:pt x="1" y="301"/>
                  </a:cubicBezTo>
                  <a:cubicBezTo>
                    <a:pt x="1" y="466"/>
                    <a:pt x="125" y="559"/>
                    <a:pt x="301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83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0" name="Google Shape;960;p2"/>
            <p:cNvSpPr/>
            <p:nvPr/>
          </p:nvSpPr>
          <p:spPr>
            <a:xfrm>
              <a:off x="1071700" y="244792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0"/>
                  </a:moveTo>
                  <a:cubicBezTo>
                    <a:pt x="135" y="42"/>
                    <a:pt x="0" y="166"/>
                    <a:pt x="42" y="300"/>
                  </a:cubicBezTo>
                  <a:cubicBezTo>
                    <a:pt x="42" y="466"/>
                    <a:pt x="176" y="559"/>
                    <a:pt x="300" y="559"/>
                  </a:cubicBezTo>
                  <a:cubicBezTo>
                    <a:pt x="476" y="559"/>
                    <a:pt x="600" y="424"/>
                    <a:pt x="559" y="259"/>
                  </a:cubicBezTo>
                  <a:cubicBezTo>
                    <a:pt x="559" y="12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1" name="Google Shape;961;p2"/>
            <p:cNvSpPr/>
            <p:nvPr/>
          </p:nvSpPr>
          <p:spPr>
            <a:xfrm>
              <a:off x="1077125" y="2517525"/>
              <a:ext cx="15025" cy="14425"/>
            </a:xfrm>
            <a:custGeom>
              <a:avLst/>
              <a:gdLst/>
              <a:ahLst/>
              <a:cxnLst/>
              <a:rect l="l" t="t" r="r" b="b"/>
              <a:pathLst>
                <a:path w="601" h="577" extrusionOk="0">
                  <a:moveTo>
                    <a:pt x="322" y="0"/>
                  </a:moveTo>
                  <a:cubicBezTo>
                    <a:pt x="302" y="0"/>
                    <a:pt x="281" y="3"/>
                    <a:pt x="259" y="8"/>
                  </a:cubicBezTo>
                  <a:cubicBezTo>
                    <a:pt x="125" y="8"/>
                    <a:pt x="0" y="142"/>
                    <a:pt x="0" y="318"/>
                  </a:cubicBezTo>
                  <a:cubicBezTo>
                    <a:pt x="42" y="442"/>
                    <a:pt x="176" y="577"/>
                    <a:pt x="300" y="577"/>
                  </a:cubicBezTo>
                  <a:cubicBezTo>
                    <a:pt x="476" y="525"/>
                    <a:pt x="600" y="401"/>
                    <a:pt x="559" y="266"/>
                  </a:cubicBezTo>
                  <a:cubicBezTo>
                    <a:pt x="559" y="121"/>
                    <a:pt x="464" y="0"/>
                    <a:pt x="32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1141750" y="244250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259" y="0"/>
                  </a:moveTo>
                  <a:cubicBezTo>
                    <a:pt x="83" y="42"/>
                    <a:pt x="0" y="166"/>
                    <a:pt x="0" y="300"/>
                  </a:cubicBezTo>
                  <a:cubicBezTo>
                    <a:pt x="0" y="453"/>
                    <a:pt x="94" y="567"/>
                    <a:pt x="234" y="567"/>
                  </a:cubicBezTo>
                  <a:cubicBezTo>
                    <a:pt x="255" y="567"/>
                    <a:pt x="277" y="564"/>
                    <a:pt x="300" y="559"/>
                  </a:cubicBezTo>
                  <a:cubicBezTo>
                    <a:pt x="434" y="559"/>
                    <a:pt x="559" y="424"/>
                    <a:pt x="559" y="259"/>
                  </a:cubicBezTo>
                  <a:cubicBezTo>
                    <a:pt x="517" y="124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1146150" y="2512250"/>
              <a:ext cx="15000" cy="14275"/>
            </a:xfrm>
            <a:custGeom>
              <a:avLst/>
              <a:gdLst/>
              <a:ahLst/>
              <a:cxnLst/>
              <a:rect l="l" t="t" r="r" b="b"/>
              <a:pathLst>
                <a:path w="600" h="571" extrusionOk="0">
                  <a:moveTo>
                    <a:pt x="355" y="1"/>
                  </a:moveTo>
                  <a:cubicBezTo>
                    <a:pt x="337" y="1"/>
                    <a:pt x="318" y="4"/>
                    <a:pt x="300" y="12"/>
                  </a:cubicBezTo>
                  <a:cubicBezTo>
                    <a:pt x="124" y="12"/>
                    <a:pt x="0" y="136"/>
                    <a:pt x="41" y="312"/>
                  </a:cubicBezTo>
                  <a:cubicBezTo>
                    <a:pt x="41" y="436"/>
                    <a:pt x="165" y="570"/>
                    <a:pt x="341" y="570"/>
                  </a:cubicBezTo>
                  <a:cubicBezTo>
                    <a:pt x="465" y="529"/>
                    <a:pt x="600" y="395"/>
                    <a:pt x="600" y="271"/>
                  </a:cubicBezTo>
                  <a:cubicBezTo>
                    <a:pt x="564" y="121"/>
                    <a:pt x="461" y="1"/>
                    <a:pt x="35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1041450" y="24231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1" y="1"/>
                  </a:moveTo>
                  <a:lnTo>
                    <a:pt x="52" y="301"/>
                  </a:lnTo>
                  <a:cubicBezTo>
                    <a:pt x="176" y="259"/>
                    <a:pt x="311" y="125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1104000" y="24176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18" y="1"/>
                  </a:moveTo>
                  <a:lnTo>
                    <a:pt x="1" y="42"/>
                  </a:lnTo>
                  <a:lnTo>
                    <a:pt x="1" y="83"/>
                  </a:lnTo>
                  <a:cubicBezTo>
                    <a:pt x="42" y="218"/>
                    <a:pt x="177" y="301"/>
                    <a:pt x="301" y="301"/>
                  </a:cubicBezTo>
                  <a:cubicBezTo>
                    <a:pt x="435" y="259"/>
                    <a:pt x="559" y="176"/>
                    <a:pt x="559" y="42"/>
                  </a:cubicBezTo>
                  <a:lnTo>
                    <a:pt x="518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1183625" y="2543550"/>
              <a:ext cx="7775" cy="7775"/>
            </a:xfrm>
            <a:custGeom>
              <a:avLst/>
              <a:gdLst/>
              <a:ahLst/>
              <a:cxnLst/>
              <a:rect l="l" t="t" r="r" b="b"/>
              <a:pathLst>
                <a:path w="311" h="311" extrusionOk="0">
                  <a:moveTo>
                    <a:pt x="259" y="1"/>
                  </a:moveTo>
                  <a:lnTo>
                    <a:pt x="217" y="52"/>
                  </a:lnTo>
                  <a:cubicBezTo>
                    <a:pt x="176" y="52"/>
                    <a:pt x="135" y="52"/>
                    <a:pt x="135" y="94"/>
                  </a:cubicBezTo>
                  <a:lnTo>
                    <a:pt x="93" y="135"/>
                  </a:lnTo>
                  <a:cubicBezTo>
                    <a:pt x="52" y="135"/>
                    <a:pt x="52" y="177"/>
                    <a:pt x="52" y="218"/>
                  </a:cubicBezTo>
                  <a:cubicBezTo>
                    <a:pt x="0" y="259"/>
                    <a:pt x="0" y="259"/>
                    <a:pt x="0" y="311"/>
                  </a:cubicBezTo>
                  <a:lnTo>
                    <a:pt x="310" y="311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1178450" y="24748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207" y="1"/>
                    <a:pt x="166" y="42"/>
                    <a:pt x="124" y="83"/>
                  </a:cubicBezTo>
                  <a:cubicBezTo>
                    <a:pt x="42" y="125"/>
                    <a:pt x="0" y="218"/>
                    <a:pt x="0" y="300"/>
                  </a:cubicBezTo>
                  <a:cubicBezTo>
                    <a:pt x="0" y="342"/>
                    <a:pt x="42" y="383"/>
                    <a:pt x="42" y="424"/>
                  </a:cubicBezTo>
                  <a:cubicBezTo>
                    <a:pt x="42" y="424"/>
                    <a:pt x="83" y="424"/>
                    <a:pt x="83" y="476"/>
                  </a:cubicBezTo>
                  <a:cubicBezTo>
                    <a:pt x="124" y="518"/>
                    <a:pt x="207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913500" y="25652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259"/>
                  </a:lnTo>
                  <a:lnTo>
                    <a:pt x="301" y="259"/>
                  </a:lnTo>
                  <a:cubicBezTo>
                    <a:pt x="301" y="124"/>
                    <a:pt x="208" y="42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908075" y="2496050"/>
              <a:ext cx="7525" cy="14200"/>
            </a:xfrm>
            <a:custGeom>
              <a:avLst/>
              <a:gdLst/>
              <a:ahLst/>
              <a:cxnLst/>
              <a:rect l="l" t="t" r="r" b="b"/>
              <a:pathLst>
                <a:path w="301" h="568" extrusionOk="0">
                  <a:moveTo>
                    <a:pt x="64" y="1"/>
                  </a:moveTo>
                  <a:cubicBezTo>
                    <a:pt x="44" y="1"/>
                    <a:pt x="22" y="3"/>
                    <a:pt x="1" y="9"/>
                  </a:cubicBezTo>
                  <a:lnTo>
                    <a:pt x="42" y="567"/>
                  </a:lnTo>
                  <a:cubicBezTo>
                    <a:pt x="83" y="567"/>
                    <a:pt x="83" y="526"/>
                    <a:pt x="83" y="526"/>
                  </a:cubicBezTo>
                  <a:cubicBezTo>
                    <a:pt x="218" y="526"/>
                    <a:pt x="301" y="402"/>
                    <a:pt x="301" y="267"/>
                  </a:cubicBezTo>
                  <a:cubicBezTo>
                    <a:pt x="301" y="114"/>
                    <a:pt x="199" y="1"/>
                    <a:pt x="6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975800" y="2559850"/>
              <a:ext cx="13975" cy="7500"/>
            </a:xfrm>
            <a:custGeom>
              <a:avLst/>
              <a:gdLst/>
              <a:ahLst/>
              <a:cxnLst/>
              <a:rect l="l" t="t" r="r" b="b"/>
              <a:pathLst>
                <a:path w="559" h="300" extrusionOk="0">
                  <a:moveTo>
                    <a:pt x="259" y="0"/>
                  </a:moveTo>
                  <a:cubicBezTo>
                    <a:pt x="135" y="0"/>
                    <a:pt x="1" y="124"/>
                    <a:pt x="1" y="300"/>
                  </a:cubicBezTo>
                  <a:lnTo>
                    <a:pt x="559" y="259"/>
                  </a:lnTo>
                  <a:cubicBezTo>
                    <a:pt x="559" y="176"/>
                    <a:pt x="518" y="83"/>
                    <a:pt x="435" y="41"/>
                  </a:cubicBezTo>
                  <a:cubicBezTo>
                    <a:pt x="393" y="0"/>
                    <a:pt x="352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970375" y="249082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1"/>
                  </a:moveTo>
                  <a:cubicBezTo>
                    <a:pt x="135" y="1"/>
                    <a:pt x="0" y="135"/>
                    <a:pt x="52" y="300"/>
                  </a:cubicBezTo>
                  <a:cubicBezTo>
                    <a:pt x="52" y="435"/>
                    <a:pt x="176" y="559"/>
                    <a:pt x="311" y="559"/>
                  </a:cubicBezTo>
                  <a:cubicBezTo>
                    <a:pt x="476" y="518"/>
                    <a:pt x="610" y="393"/>
                    <a:pt x="569" y="259"/>
                  </a:cubicBezTo>
                  <a:cubicBezTo>
                    <a:pt x="56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933925" y="245852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1" y="176"/>
                    <a:pt x="1" y="300"/>
                  </a:cubicBezTo>
                  <a:cubicBezTo>
                    <a:pt x="1" y="476"/>
                    <a:pt x="125" y="559"/>
                    <a:pt x="300" y="559"/>
                  </a:cubicBezTo>
                  <a:cubicBezTo>
                    <a:pt x="425" y="559"/>
                    <a:pt x="559" y="434"/>
                    <a:pt x="559" y="259"/>
                  </a:cubicBezTo>
                  <a:cubicBezTo>
                    <a:pt x="559" y="135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939350" y="2527525"/>
              <a:ext cx="14000" cy="14200"/>
            </a:xfrm>
            <a:custGeom>
              <a:avLst/>
              <a:gdLst/>
              <a:ahLst/>
              <a:cxnLst/>
              <a:rect l="l" t="t" r="r" b="b"/>
              <a:pathLst>
                <a:path w="560" h="568" extrusionOk="0">
                  <a:moveTo>
                    <a:pt x="259" y="1"/>
                  </a:moveTo>
                  <a:cubicBezTo>
                    <a:pt x="83" y="42"/>
                    <a:pt x="1" y="177"/>
                    <a:pt x="1" y="301"/>
                  </a:cubicBezTo>
                  <a:cubicBezTo>
                    <a:pt x="1" y="453"/>
                    <a:pt x="94" y="567"/>
                    <a:pt x="234" y="567"/>
                  </a:cubicBezTo>
                  <a:cubicBezTo>
                    <a:pt x="255" y="567"/>
                    <a:pt x="278" y="564"/>
                    <a:pt x="301" y="559"/>
                  </a:cubicBezTo>
                  <a:cubicBezTo>
                    <a:pt x="425" y="559"/>
                    <a:pt x="559" y="435"/>
                    <a:pt x="559" y="259"/>
                  </a:cubicBezTo>
                  <a:cubicBezTo>
                    <a:pt x="518" y="125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4" name="Google Shape;974;p2"/>
            <p:cNvSpPr/>
            <p:nvPr/>
          </p:nvSpPr>
          <p:spPr>
            <a:xfrm>
              <a:off x="1002675" y="2453100"/>
              <a:ext cx="14250" cy="14225"/>
            </a:xfrm>
            <a:custGeom>
              <a:avLst/>
              <a:gdLst/>
              <a:ahLst/>
              <a:cxnLst/>
              <a:rect l="l" t="t" r="r" b="b"/>
              <a:pathLst>
                <a:path w="570" h="569" extrusionOk="0">
                  <a:moveTo>
                    <a:pt x="259" y="0"/>
                  </a:moveTo>
                  <a:cubicBezTo>
                    <a:pt x="135" y="52"/>
                    <a:pt x="1" y="176"/>
                    <a:pt x="1" y="310"/>
                  </a:cubicBezTo>
                  <a:cubicBezTo>
                    <a:pt x="53" y="476"/>
                    <a:pt x="177" y="569"/>
                    <a:pt x="311" y="569"/>
                  </a:cubicBezTo>
                  <a:cubicBezTo>
                    <a:pt x="476" y="569"/>
                    <a:pt x="569" y="434"/>
                    <a:pt x="569" y="259"/>
                  </a:cubicBezTo>
                  <a:cubicBezTo>
                    <a:pt x="56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5" name="Google Shape;975;p2"/>
            <p:cNvSpPr/>
            <p:nvPr/>
          </p:nvSpPr>
          <p:spPr>
            <a:xfrm>
              <a:off x="1008100" y="2522950"/>
              <a:ext cx="14000" cy="13325"/>
            </a:xfrm>
            <a:custGeom>
              <a:avLst/>
              <a:gdLst/>
              <a:ahLst/>
              <a:cxnLst/>
              <a:rect l="l" t="t" r="r" b="b"/>
              <a:pathLst>
                <a:path w="560" h="533" extrusionOk="0">
                  <a:moveTo>
                    <a:pt x="323" y="0"/>
                  </a:moveTo>
                  <a:cubicBezTo>
                    <a:pt x="303" y="0"/>
                    <a:pt x="282" y="3"/>
                    <a:pt x="259" y="8"/>
                  </a:cubicBezTo>
                  <a:cubicBezTo>
                    <a:pt x="135" y="8"/>
                    <a:pt x="1" y="142"/>
                    <a:pt x="1" y="266"/>
                  </a:cubicBezTo>
                  <a:cubicBezTo>
                    <a:pt x="1" y="419"/>
                    <a:pt x="134" y="533"/>
                    <a:pt x="250" y="533"/>
                  </a:cubicBezTo>
                  <a:cubicBezTo>
                    <a:pt x="267" y="533"/>
                    <a:pt x="285" y="530"/>
                    <a:pt x="301" y="525"/>
                  </a:cubicBezTo>
                  <a:cubicBezTo>
                    <a:pt x="477" y="525"/>
                    <a:pt x="559" y="401"/>
                    <a:pt x="559" y="225"/>
                  </a:cubicBezTo>
                  <a:cubicBezTo>
                    <a:pt x="559" y="117"/>
                    <a:pt x="465" y="0"/>
                    <a:pt x="32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6" name="Google Shape;976;p2"/>
            <p:cNvSpPr/>
            <p:nvPr/>
          </p:nvSpPr>
          <p:spPr>
            <a:xfrm>
              <a:off x="903675" y="2432675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259" y="0"/>
                  </a:moveTo>
                  <a:lnTo>
                    <a:pt x="1" y="42"/>
                  </a:lnTo>
                  <a:lnTo>
                    <a:pt x="1" y="300"/>
                  </a:lnTo>
                  <a:cubicBezTo>
                    <a:pt x="135" y="300"/>
                    <a:pt x="259" y="217"/>
                    <a:pt x="259" y="93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7" name="Google Shape;977;p2"/>
            <p:cNvSpPr/>
            <p:nvPr/>
          </p:nvSpPr>
          <p:spPr>
            <a:xfrm>
              <a:off x="966250" y="2427250"/>
              <a:ext cx="13975" cy="7775"/>
            </a:xfrm>
            <a:custGeom>
              <a:avLst/>
              <a:gdLst/>
              <a:ahLst/>
              <a:cxnLst/>
              <a:rect l="l" t="t" r="r" b="b"/>
              <a:pathLst>
                <a:path w="559" h="311" extrusionOk="0">
                  <a:moveTo>
                    <a:pt x="558" y="0"/>
                  </a:moveTo>
                  <a:lnTo>
                    <a:pt x="0" y="52"/>
                  </a:lnTo>
                  <a:cubicBezTo>
                    <a:pt x="0" y="176"/>
                    <a:pt x="83" y="259"/>
                    <a:pt x="165" y="310"/>
                  </a:cubicBezTo>
                  <a:lnTo>
                    <a:pt x="341" y="310"/>
                  </a:lnTo>
                  <a:cubicBezTo>
                    <a:pt x="476" y="259"/>
                    <a:pt x="558" y="176"/>
                    <a:pt x="55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8" name="Google Shape;978;p2"/>
            <p:cNvSpPr/>
            <p:nvPr/>
          </p:nvSpPr>
          <p:spPr>
            <a:xfrm>
              <a:off x="1045850" y="2554425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259" y="0"/>
                  </a:moveTo>
                  <a:cubicBezTo>
                    <a:pt x="176" y="0"/>
                    <a:pt x="135" y="41"/>
                    <a:pt x="83" y="83"/>
                  </a:cubicBezTo>
                  <a:lnTo>
                    <a:pt x="42" y="83"/>
                  </a:lnTo>
                  <a:cubicBezTo>
                    <a:pt x="0" y="134"/>
                    <a:pt x="0" y="217"/>
                    <a:pt x="0" y="258"/>
                  </a:cubicBezTo>
                  <a:lnTo>
                    <a:pt x="0" y="300"/>
                  </a:ln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79" name="Google Shape;979;p2"/>
            <p:cNvSpPr/>
            <p:nvPr/>
          </p:nvSpPr>
          <p:spPr>
            <a:xfrm>
              <a:off x="1040425" y="2485400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259" y="0"/>
                  </a:moveTo>
                  <a:cubicBezTo>
                    <a:pt x="176" y="0"/>
                    <a:pt x="135" y="52"/>
                    <a:pt x="93" y="52"/>
                  </a:cubicBezTo>
                  <a:cubicBezTo>
                    <a:pt x="42" y="135"/>
                    <a:pt x="0" y="218"/>
                    <a:pt x="0" y="311"/>
                  </a:cubicBezTo>
                  <a:cubicBezTo>
                    <a:pt x="0" y="352"/>
                    <a:pt x="0" y="393"/>
                    <a:pt x="42" y="393"/>
                  </a:cubicBezTo>
                  <a:lnTo>
                    <a:pt x="42" y="435"/>
                  </a:lnTo>
                  <a:cubicBezTo>
                    <a:pt x="93" y="517"/>
                    <a:pt x="217" y="569"/>
                    <a:pt x="300" y="56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0" name="Google Shape;980;p2"/>
            <p:cNvSpPr/>
            <p:nvPr/>
          </p:nvSpPr>
          <p:spPr>
            <a:xfrm>
              <a:off x="1035000" y="24231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84"/>
                    <a:pt x="52" y="166"/>
                    <a:pt x="93" y="218"/>
                  </a:cubicBezTo>
                  <a:cubicBezTo>
                    <a:pt x="135" y="259"/>
                    <a:pt x="217" y="301"/>
                    <a:pt x="310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1" name="Google Shape;981;p2"/>
            <p:cNvSpPr/>
            <p:nvPr/>
          </p:nvSpPr>
          <p:spPr>
            <a:xfrm>
              <a:off x="775475" y="2575875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" y="0"/>
                  </a:moveTo>
                  <a:lnTo>
                    <a:pt x="1" y="259"/>
                  </a:lnTo>
                  <a:lnTo>
                    <a:pt x="259" y="259"/>
                  </a:lnTo>
                  <a:cubicBezTo>
                    <a:pt x="259" y="135"/>
                    <a:pt x="218" y="93"/>
                    <a:pt x="135" y="52"/>
                  </a:cubicBezTo>
                  <a:cubicBezTo>
                    <a:pt x="94" y="0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2" name="Google Shape;982;p2"/>
            <p:cNvSpPr/>
            <p:nvPr/>
          </p:nvSpPr>
          <p:spPr>
            <a:xfrm>
              <a:off x="770050" y="2506650"/>
              <a:ext cx="7775" cy="13400"/>
            </a:xfrm>
            <a:custGeom>
              <a:avLst/>
              <a:gdLst/>
              <a:ahLst/>
              <a:cxnLst/>
              <a:rect l="l" t="t" r="r" b="b"/>
              <a:pathLst>
                <a:path w="311" h="536" extrusionOk="0">
                  <a:moveTo>
                    <a:pt x="39" y="1"/>
                  </a:moveTo>
                  <a:cubicBezTo>
                    <a:pt x="29" y="1"/>
                    <a:pt x="18" y="5"/>
                    <a:pt x="1" y="19"/>
                  </a:cubicBezTo>
                  <a:lnTo>
                    <a:pt x="52" y="536"/>
                  </a:lnTo>
                  <a:lnTo>
                    <a:pt x="94" y="536"/>
                  </a:lnTo>
                  <a:cubicBezTo>
                    <a:pt x="218" y="495"/>
                    <a:pt x="311" y="402"/>
                    <a:pt x="311" y="236"/>
                  </a:cubicBezTo>
                  <a:cubicBezTo>
                    <a:pt x="259" y="143"/>
                    <a:pt x="218" y="60"/>
                    <a:pt x="135" y="19"/>
                  </a:cubicBezTo>
                  <a:lnTo>
                    <a:pt x="94" y="19"/>
                  </a:lnTo>
                  <a:cubicBezTo>
                    <a:pt x="66" y="19"/>
                    <a:pt x="57" y="1"/>
                    <a:pt x="3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3" name="Google Shape;983;p2"/>
            <p:cNvSpPr/>
            <p:nvPr/>
          </p:nvSpPr>
          <p:spPr>
            <a:xfrm>
              <a:off x="838025" y="257070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0"/>
                  </a:moveTo>
                  <a:cubicBezTo>
                    <a:pt x="177" y="0"/>
                    <a:pt x="84" y="42"/>
                    <a:pt x="42" y="83"/>
                  </a:cubicBezTo>
                  <a:cubicBezTo>
                    <a:pt x="1" y="124"/>
                    <a:pt x="1" y="207"/>
                    <a:pt x="1" y="300"/>
                  </a:cubicBezTo>
                  <a:lnTo>
                    <a:pt x="559" y="259"/>
                  </a:lnTo>
                  <a:cubicBezTo>
                    <a:pt x="559" y="166"/>
                    <a:pt x="518" y="124"/>
                    <a:pt x="476" y="83"/>
                  </a:cubicBezTo>
                  <a:cubicBezTo>
                    <a:pt x="435" y="42"/>
                    <a:pt x="342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4" name="Google Shape;984;p2"/>
            <p:cNvSpPr/>
            <p:nvPr/>
          </p:nvSpPr>
          <p:spPr>
            <a:xfrm>
              <a:off x="832600" y="2501475"/>
              <a:ext cx="14000" cy="13350"/>
            </a:xfrm>
            <a:custGeom>
              <a:avLst/>
              <a:gdLst/>
              <a:ahLst/>
              <a:cxnLst/>
              <a:rect l="l" t="t" r="r" b="b"/>
              <a:pathLst>
                <a:path w="560" h="534" extrusionOk="0">
                  <a:moveTo>
                    <a:pt x="313" y="1"/>
                  </a:moveTo>
                  <a:cubicBezTo>
                    <a:pt x="295" y="1"/>
                    <a:pt x="277" y="3"/>
                    <a:pt x="259" y="9"/>
                  </a:cubicBezTo>
                  <a:cubicBezTo>
                    <a:pt x="83" y="9"/>
                    <a:pt x="1" y="133"/>
                    <a:pt x="1" y="309"/>
                  </a:cubicBezTo>
                  <a:cubicBezTo>
                    <a:pt x="1" y="425"/>
                    <a:pt x="102" y="534"/>
                    <a:pt x="236" y="534"/>
                  </a:cubicBezTo>
                  <a:cubicBezTo>
                    <a:pt x="257" y="534"/>
                    <a:pt x="279" y="531"/>
                    <a:pt x="301" y="526"/>
                  </a:cubicBezTo>
                  <a:cubicBezTo>
                    <a:pt x="435" y="526"/>
                    <a:pt x="559" y="391"/>
                    <a:pt x="559" y="267"/>
                  </a:cubicBezTo>
                  <a:cubicBezTo>
                    <a:pt x="559" y="115"/>
                    <a:pt x="43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5" name="Google Shape;985;p2"/>
            <p:cNvSpPr/>
            <p:nvPr/>
          </p:nvSpPr>
          <p:spPr>
            <a:xfrm>
              <a:off x="794875" y="24693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0"/>
                  </a:moveTo>
                  <a:cubicBezTo>
                    <a:pt x="135" y="0"/>
                    <a:pt x="0" y="125"/>
                    <a:pt x="0" y="300"/>
                  </a:cubicBezTo>
                  <a:cubicBezTo>
                    <a:pt x="42" y="435"/>
                    <a:pt x="176" y="559"/>
                    <a:pt x="300" y="559"/>
                  </a:cubicBezTo>
                  <a:cubicBezTo>
                    <a:pt x="476" y="559"/>
                    <a:pt x="610" y="383"/>
                    <a:pt x="559" y="259"/>
                  </a:cubicBezTo>
                  <a:cubicBezTo>
                    <a:pt x="55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6" name="Google Shape;986;p2"/>
            <p:cNvSpPr/>
            <p:nvPr/>
          </p:nvSpPr>
          <p:spPr>
            <a:xfrm>
              <a:off x="800300" y="2538375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35" y="1"/>
                    <a:pt x="0" y="166"/>
                    <a:pt x="0" y="301"/>
                  </a:cubicBezTo>
                  <a:cubicBezTo>
                    <a:pt x="42" y="466"/>
                    <a:pt x="176" y="559"/>
                    <a:pt x="300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7" name="Google Shape;987;p2"/>
            <p:cNvSpPr/>
            <p:nvPr/>
          </p:nvSpPr>
          <p:spPr>
            <a:xfrm>
              <a:off x="863875" y="246395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1" y="0"/>
                  </a:moveTo>
                  <a:cubicBezTo>
                    <a:pt x="125" y="0"/>
                    <a:pt x="1" y="135"/>
                    <a:pt x="42" y="300"/>
                  </a:cubicBezTo>
                  <a:cubicBezTo>
                    <a:pt x="42" y="435"/>
                    <a:pt x="177" y="559"/>
                    <a:pt x="342" y="559"/>
                  </a:cubicBezTo>
                  <a:cubicBezTo>
                    <a:pt x="476" y="559"/>
                    <a:pt x="600" y="435"/>
                    <a:pt x="600" y="259"/>
                  </a:cubicBezTo>
                  <a:cubicBezTo>
                    <a:pt x="559" y="83"/>
                    <a:pt x="435" y="0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8" name="Google Shape;988;p2"/>
            <p:cNvSpPr/>
            <p:nvPr/>
          </p:nvSpPr>
          <p:spPr>
            <a:xfrm>
              <a:off x="869300" y="2532950"/>
              <a:ext cx="15025" cy="14000"/>
            </a:xfrm>
            <a:custGeom>
              <a:avLst/>
              <a:gdLst/>
              <a:ahLst/>
              <a:cxnLst/>
              <a:rect l="l" t="t" r="r" b="b"/>
              <a:pathLst>
                <a:path w="601" h="560" extrusionOk="0">
                  <a:moveTo>
                    <a:pt x="301" y="1"/>
                  </a:moveTo>
                  <a:cubicBezTo>
                    <a:pt x="125" y="42"/>
                    <a:pt x="1" y="166"/>
                    <a:pt x="42" y="301"/>
                  </a:cubicBezTo>
                  <a:cubicBezTo>
                    <a:pt x="42" y="476"/>
                    <a:pt x="166" y="559"/>
                    <a:pt x="301" y="559"/>
                  </a:cubicBezTo>
                  <a:cubicBezTo>
                    <a:pt x="476" y="559"/>
                    <a:pt x="601" y="425"/>
                    <a:pt x="559" y="259"/>
                  </a:cubicBezTo>
                  <a:cubicBezTo>
                    <a:pt x="559" y="125"/>
                    <a:pt x="425" y="1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89" name="Google Shape;989;p2"/>
            <p:cNvSpPr/>
            <p:nvPr/>
          </p:nvSpPr>
          <p:spPr>
            <a:xfrm>
              <a:off x="764875" y="24435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1"/>
                  </a:moveTo>
                  <a:lnTo>
                    <a:pt x="1" y="42"/>
                  </a:lnTo>
                  <a:lnTo>
                    <a:pt x="42" y="300"/>
                  </a:lnTo>
                  <a:cubicBezTo>
                    <a:pt x="125" y="300"/>
                    <a:pt x="208" y="259"/>
                    <a:pt x="259" y="176"/>
                  </a:cubicBezTo>
                  <a:cubicBezTo>
                    <a:pt x="259" y="125"/>
                    <a:pt x="301" y="83"/>
                    <a:pt x="301" y="42"/>
                  </a:cubicBezTo>
                  <a:lnTo>
                    <a:pt x="30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0" name="Google Shape;990;p2"/>
            <p:cNvSpPr/>
            <p:nvPr/>
          </p:nvSpPr>
          <p:spPr>
            <a:xfrm>
              <a:off x="827175" y="2438100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59" y="0"/>
                  </a:moveTo>
                  <a:lnTo>
                    <a:pt x="1" y="42"/>
                  </a:lnTo>
                  <a:lnTo>
                    <a:pt x="1" y="135"/>
                  </a:lnTo>
                  <a:cubicBezTo>
                    <a:pt x="42" y="218"/>
                    <a:pt x="176" y="300"/>
                    <a:pt x="300" y="300"/>
                  </a:cubicBezTo>
                  <a:cubicBezTo>
                    <a:pt x="476" y="300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1" name="Google Shape;991;p2"/>
            <p:cNvSpPr/>
            <p:nvPr/>
          </p:nvSpPr>
          <p:spPr>
            <a:xfrm>
              <a:off x="907050" y="25652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0"/>
                  </a:moveTo>
                  <a:cubicBezTo>
                    <a:pt x="207" y="0"/>
                    <a:pt x="166" y="42"/>
                    <a:pt x="124" y="42"/>
                  </a:cubicBezTo>
                  <a:cubicBezTo>
                    <a:pt x="42" y="83"/>
                    <a:pt x="0" y="166"/>
                    <a:pt x="0" y="259"/>
                  </a:cubicBezTo>
                  <a:lnTo>
                    <a:pt x="0" y="300"/>
                  </a:lnTo>
                  <a:lnTo>
                    <a:pt x="30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2" name="Google Shape;992;p2"/>
            <p:cNvSpPr/>
            <p:nvPr/>
          </p:nvSpPr>
          <p:spPr>
            <a:xfrm>
              <a:off x="901625" y="249625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17" y="1"/>
                    <a:pt x="166" y="1"/>
                    <a:pt x="124" y="42"/>
                  </a:cubicBezTo>
                  <a:cubicBezTo>
                    <a:pt x="42" y="83"/>
                    <a:pt x="0" y="176"/>
                    <a:pt x="0" y="301"/>
                  </a:cubicBezTo>
                  <a:cubicBezTo>
                    <a:pt x="42" y="435"/>
                    <a:pt x="166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3" name="Google Shape;993;p2"/>
            <p:cNvSpPr/>
            <p:nvPr/>
          </p:nvSpPr>
          <p:spPr>
            <a:xfrm>
              <a:off x="896200" y="2433700"/>
              <a:ext cx="7500" cy="6500"/>
            </a:xfrm>
            <a:custGeom>
              <a:avLst/>
              <a:gdLst/>
              <a:ahLst/>
              <a:cxnLst/>
              <a:rect l="l" t="t" r="r" b="b"/>
              <a:pathLst>
                <a:path w="300" h="260" extrusionOk="0">
                  <a:moveTo>
                    <a:pt x="0" y="1"/>
                  </a:moveTo>
                  <a:cubicBezTo>
                    <a:pt x="0" y="52"/>
                    <a:pt x="0" y="52"/>
                    <a:pt x="42" y="94"/>
                  </a:cubicBezTo>
                  <a:cubicBezTo>
                    <a:pt x="42" y="135"/>
                    <a:pt x="83" y="176"/>
                    <a:pt x="124" y="218"/>
                  </a:cubicBezTo>
                  <a:cubicBezTo>
                    <a:pt x="176" y="259"/>
                    <a:pt x="259" y="259"/>
                    <a:pt x="300" y="259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4" name="Google Shape;994;p2"/>
            <p:cNvSpPr/>
            <p:nvPr/>
          </p:nvSpPr>
          <p:spPr>
            <a:xfrm>
              <a:off x="636675" y="25867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18"/>
                  </a:lnTo>
                  <a:cubicBezTo>
                    <a:pt x="301" y="135"/>
                    <a:pt x="218" y="42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5" name="Google Shape;995;p2"/>
            <p:cNvSpPr/>
            <p:nvPr/>
          </p:nvSpPr>
          <p:spPr>
            <a:xfrm>
              <a:off x="631250" y="2516675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lnTo>
                    <a:pt x="83" y="559"/>
                  </a:lnTo>
                  <a:cubicBezTo>
                    <a:pt x="176" y="517"/>
                    <a:pt x="259" y="476"/>
                    <a:pt x="300" y="393"/>
                  </a:cubicBezTo>
                  <a:lnTo>
                    <a:pt x="300" y="259"/>
                  </a:lnTo>
                  <a:cubicBezTo>
                    <a:pt x="300" y="176"/>
                    <a:pt x="259" y="94"/>
                    <a:pt x="176" y="42"/>
                  </a:cubicBezTo>
                  <a:lnTo>
                    <a:pt x="125" y="42"/>
                  </a:lnTo>
                  <a:cubicBezTo>
                    <a:pt x="83" y="1"/>
                    <a:pt x="42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6" name="Google Shape;996;p2"/>
            <p:cNvSpPr/>
            <p:nvPr/>
          </p:nvSpPr>
          <p:spPr>
            <a:xfrm>
              <a:off x="698975" y="2580900"/>
              <a:ext cx="14250" cy="7925"/>
            </a:xfrm>
            <a:custGeom>
              <a:avLst/>
              <a:gdLst/>
              <a:ahLst/>
              <a:cxnLst/>
              <a:rect l="l" t="t" r="r" b="b"/>
              <a:pathLst>
                <a:path w="570" h="317" extrusionOk="0">
                  <a:moveTo>
                    <a:pt x="337" y="0"/>
                  </a:moveTo>
                  <a:cubicBezTo>
                    <a:pt x="310" y="0"/>
                    <a:pt x="283" y="5"/>
                    <a:pt x="259" y="16"/>
                  </a:cubicBezTo>
                  <a:cubicBezTo>
                    <a:pt x="218" y="16"/>
                    <a:pt x="176" y="16"/>
                    <a:pt x="135" y="58"/>
                  </a:cubicBezTo>
                  <a:cubicBezTo>
                    <a:pt x="52" y="109"/>
                    <a:pt x="0" y="192"/>
                    <a:pt x="0" y="316"/>
                  </a:cubicBezTo>
                  <a:lnTo>
                    <a:pt x="569" y="275"/>
                  </a:lnTo>
                  <a:cubicBezTo>
                    <a:pt x="569" y="192"/>
                    <a:pt x="569" y="151"/>
                    <a:pt x="517" y="109"/>
                  </a:cubicBezTo>
                  <a:cubicBezTo>
                    <a:pt x="487" y="41"/>
                    <a:pt x="412" y="0"/>
                    <a:pt x="33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7" name="Google Shape;997;p2"/>
            <p:cNvSpPr/>
            <p:nvPr/>
          </p:nvSpPr>
          <p:spPr>
            <a:xfrm>
              <a:off x="693800" y="2511250"/>
              <a:ext cx="15025" cy="14425"/>
            </a:xfrm>
            <a:custGeom>
              <a:avLst/>
              <a:gdLst/>
              <a:ahLst/>
              <a:cxnLst/>
              <a:rect l="l" t="t" r="r" b="b"/>
              <a:pathLst>
                <a:path w="601" h="577" extrusionOk="0">
                  <a:moveTo>
                    <a:pt x="259" y="0"/>
                  </a:moveTo>
                  <a:cubicBezTo>
                    <a:pt x="125" y="52"/>
                    <a:pt x="1" y="176"/>
                    <a:pt x="1" y="311"/>
                  </a:cubicBezTo>
                  <a:cubicBezTo>
                    <a:pt x="37" y="455"/>
                    <a:pt x="137" y="577"/>
                    <a:pt x="251" y="577"/>
                  </a:cubicBezTo>
                  <a:cubicBezTo>
                    <a:pt x="267" y="577"/>
                    <a:pt x="284" y="574"/>
                    <a:pt x="301" y="569"/>
                  </a:cubicBezTo>
                  <a:cubicBezTo>
                    <a:pt x="466" y="569"/>
                    <a:pt x="600" y="435"/>
                    <a:pt x="559" y="259"/>
                  </a:cubicBezTo>
                  <a:cubicBezTo>
                    <a:pt x="559" y="135"/>
                    <a:pt x="42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8" name="Google Shape;998;p2"/>
            <p:cNvSpPr/>
            <p:nvPr/>
          </p:nvSpPr>
          <p:spPr>
            <a:xfrm>
              <a:off x="657100" y="2479950"/>
              <a:ext cx="13975" cy="14275"/>
            </a:xfrm>
            <a:custGeom>
              <a:avLst/>
              <a:gdLst/>
              <a:ahLst/>
              <a:cxnLst/>
              <a:rect l="l" t="t" r="r" b="b"/>
              <a:pathLst>
                <a:path w="559" h="571" extrusionOk="0">
                  <a:moveTo>
                    <a:pt x="314" y="1"/>
                  </a:moveTo>
                  <a:cubicBezTo>
                    <a:pt x="296" y="1"/>
                    <a:pt x="277" y="4"/>
                    <a:pt x="259" y="12"/>
                  </a:cubicBezTo>
                  <a:cubicBezTo>
                    <a:pt x="83" y="12"/>
                    <a:pt x="1" y="136"/>
                    <a:pt x="1" y="312"/>
                  </a:cubicBezTo>
                  <a:cubicBezTo>
                    <a:pt x="1" y="436"/>
                    <a:pt x="125" y="570"/>
                    <a:pt x="300" y="570"/>
                  </a:cubicBezTo>
                  <a:cubicBezTo>
                    <a:pt x="435" y="529"/>
                    <a:pt x="559" y="394"/>
                    <a:pt x="559" y="270"/>
                  </a:cubicBezTo>
                  <a:cubicBezTo>
                    <a:pt x="524" y="120"/>
                    <a:pt x="421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99" name="Google Shape;999;p2"/>
            <p:cNvSpPr/>
            <p:nvPr/>
          </p:nvSpPr>
          <p:spPr>
            <a:xfrm>
              <a:off x="661500" y="2548975"/>
              <a:ext cx="15000" cy="14000"/>
            </a:xfrm>
            <a:custGeom>
              <a:avLst/>
              <a:gdLst/>
              <a:ahLst/>
              <a:cxnLst/>
              <a:rect l="l" t="t" r="r" b="b"/>
              <a:pathLst>
                <a:path w="600" h="560" extrusionOk="0">
                  <a:moveTo>
                    <a:pt x="300" y="1"/>
                  </a:moveTo>
                  <a:cubicBezTo>
                    <a:pt x="124" y="1"/>
                    <a:pt x="0" y="135"/>
                    <a:pt x="42" y="301"/>
                  </a:cubicBezTo>
                  <a:cubicBezTo>
                    <a:pt x="42" y="435"/>
                    <a:pt x="166" y="559"/>
                    <a:pt x="342" y="559"/>
                  </a:cubicBezTo>
                  <a:cubicBezTo>
                    <a:pt x="466" y="559"/>
                    <a:pt x="600" y="394"/>
                    <a:pt x="600" y="259"/>
                  </a:cubicBezTo>
                  <a:cubicBezTo>
                    <a:pt x="559" y="94"/>
                    <a:pt x="424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0" name="Google Shape;1000;p2"/>
            <p:cNvSpPr/>
            <p:nvPr/>
          </p:nvSpPr>
          <p:spPr>
            <a:xfrm>
              <a:off x="726125" y="24748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124" y="1"/>
                    <a:pt x="0" y="125"/>
                    <a:pt x="0" y="300"/>
                  </a:cubicBezTo>
                  <a:cubicBezTo>
                    <a:pt x="0" y="424"/>
                    <a:pt x="124" y="559"/>
                    <a:pt x="300" y="559"/>
                  </a:cubicBezTo>
                  <a:cubicBezTo>
                    <a:pt x="465" y="518"/>
                    <a:pt x="558" y="383"/>
                    <a:pt x="558" y="259"/>
                  </a:cubicBezTo>
                  <a:cubicBezTo>
                    <a:pt x="558" y="83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1" name="Google Shape;1001;p2"/>
            <p:cNvSpPr/>
            <p:nvPr/>
          </p:nvSpPr>
          <p:spPr>
            <a:xfrm>
              <a:off x="731275" y="2543550"/>
              <a:ext cx="14250" cy="14250"/>
            </a:xfrm>
            <a:custGeom>
              <a:avLst/>
              <a:gdLst/>
              <a:ahLst/>
              <a:cxnLst/>
              <a:rect l="l" t="t" r="r" b="b"/>
              <a:pathLst>
                <a:path w="570" h="570" extrusionOk="0">
                  <a:moveTo>
                    <a:pt x="259" y="1"/>
                  </a:moveTo>
                  <a:cubicBezTo>
                    <a:pt x="94" y="1"/>
                    <a:pt x="1" y="135"/>
                    <a:pt x="1" y="311"/>
                  </a:cubicBezTo>
                  <a:cubicBezTo>
                    <a:pt x="1" y="476"/>
                    <a:pt x="135" y="569"/>
                    <a:pt x="311" y="569"/>
                  </a:cubicBezTo>
                  <a:cubicBezTo>
                    <a:pt x="435" y="569"/>
                    <a:pt x="570" y="435"/>
                    <a:pt x="570" y="259"/>
                  </a:cubicBezTo>
                  <a:cubicBezTo>
                    <a:pt x="570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2" name="Google Shape;1002;p2"/>
            <p:cNvSpPr/>
            <p:nvPr/>
          </p:nvSpPr>
          <p:spPr>
            <a:xfrm>
              <a:off x="626850" y="2454375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1" y="1"/>
                  </a:moveTo>
                  <a:lnTo>
                    <a:pt x="1" y="301"/>
                  </a:lnTo>
                  <a:cubicBezTo>
                    <a:pt x="135" y="301"/>
                    <a:pt x="259" y="166"/>
                    <a:pt x="259" y="42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3" name="Google Shape;1003;p2"/>
            <p:cNvSpPr/>
            <p:nvPr/>
          </p:nvSpPr>
          <p:spPr>
            <a:xfrm>
              <a:off x="689400" y="24489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18" y="1"/>
                  </a:moveTo>
                  <a:lnTo>
                    <a:pt x="1" y="42"/>
                  </a:lnTo>
                  <a:cubicBezTo>
                    <a:pt x="1" y="218"/>
                    <a:pt x="125" y="301"/>
                    <a:pt x="259" y="301"/>
                  </a:cubicBezTo>
                  <a:cubicBezTo>
                    <a:pt x="435" y="301"/>
                    <a:pt x="559" y="166"/>
                    <a:pt x="5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4" name="Google Shape;1004;p2"/>
            <p:cNvSpPr/>
            <p:nvPr/>
          </p:nvSpPr>
          <p:spPr>
            <a:xfrm>
              <a:off x="768000" y="2575875"/>
              <a:ext cx="7500" cy="7775"/>
            </a:xfrm>
            <a:custGeom>
              <a:avLst/>
              <a:gdLst/>
              <a:ahLst/>
              <a:cxnLst/>
              <a:rect l="l" t="t" r="r" b="b"/>
              <a:pathLst>
                <a:path w="300" h="311" extrusionOk="0">
                  <a:moveTo>
                    <a:pt x="300" y="0"/>
                  </a:moveTo>
                  <a:cubicBezTo>
                    <a:pt x="217" y="0"/>
                    <a:pt x="176" y="0"/>
                    <a:pt x="134" y="52"/>
                  </a:cubicBezTo>
                  <a:lnTo>
                    <a:pt x="83" y="93"/>
                  </a:lnTo>
                  <a:cubicBezTo>
                    <a:pt x="41" y="135"/>
                    <a:pt x="0" y="217"/>
                    <a:pt x="41" y="310"/>
                  </a:cubicBezTo>
                  <a:lnTo>
                    <a:pt x="300" y="259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5" name="Google Shape;1005;p2"/>
            <p:cNvSpPr/>
            <p:nvPr/>
          </p:nvSpPr>
          <p:spPr>
            <a:xfrm>
              <a:off x="763600" y="2507100"/>
              <a:ext cx="7775" cy="13150"/>
            </a:xfrm>
            <a:custGeom>
              <a:avLst/>
              <a:gdLst/>
              <a:ahLst/>
              <a:cxnLst/>
              <a:rect l="l" t="t" r="r" b="b"/>
              <a:pathLst>
                <a:path w="311" h="526" extrusionOk="0">
                  <a:moveTo>
                    <a:pt x="259" y="1"/>
                  </a:moveTo>
                  <a:cubicBezTo>
                    <a:pt x="176" y="1"/>
                    <a:pt x="135" y="1"/>
                    <a:pt x="93" y="42"/>
                  </a:cubicBezTo>
                  <a:cubicBezTo>
                    <a:pt x="52" y="84"/>
                    <a:pt x="0" y="166"/>
                    <a:pt x="0" y="259"/>
                  </a:cubicBezTo>
                  <a:cubicBezTo>
                    <a:pt x="0" y="404"/>
                    <a:pt x="103" y="525"/>
                    <a:pt x="247" y="525"/>
                  </a:cubicBezTo>
                  <a:cubicBezTo>
                    <a:pt x="267" y="525"/>
                    <a:pt x="289" y="523"/>
                    <a:pt x="310" y="518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6" name="Google Shape;1006;p2"/>
            <p:cNvSpPr/>
            <p:nvPr/>
          </p:nvSpPr>
          <p:spPr>
            <a:xfrm>
              <a:off x="758425" y="244455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cubicBezTo>
                    <a:pt x="0" y="135"/>
                    <a:pt x="83" y="259"/>
                    <a:pt x="207" y="259"/>
                  </a:cubicBezTo>
                  <a:lnTo>
                    <a:pt x="300" y="2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7" name="Google Shape;1007;p2"/>
            <p:cNvSpPr/>
            <p:nvPr/>
          </p:nvSpPr>
          <p:spPr>
            <a:xfrm>
              <a:off x="497625" y="25965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0" y="0"/>
                  </a:moveTo>
                  <a:lnTo>
                    <a:pt x="42" y="300"/>
                  </a:lnTo>
                  <a:lnTo>
                    <a:pt x="300" y="259"/>
                  </a:lnTo>
                  <a:cubicBezTo>
                    <a:pt x="300" y="166"/>
                    <a:pt x="259" y="83"/>
                    <a:pt x="176" y="42"/>
                  </a:cubicBezTo>
                  <a:lnTo>
                    <a:pt x="135" y="42"/>
                  </a:lnTo>
                  <a:cubicBezTo>
                    <a:pt x="93" y="0"/>
                    <a:pt x="42" y="0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8" name="Google Shape;1008;p2"/>
            <p:cNvSpPr/>
            <p:nvPr/>
          </p:nvSpPr>
          <p:spPr>
            <a:xfrm>
              <a:off x="493475" y="252752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lnTo>
                    <a:pt x="84" y="559"/>
                  </a:lnTo>
                  <a:cubicBezTo>
                    <a:pt x="208" y="518"/>
                    <a:pt x="301" y="383"/>
                    <a:pt x="259" y="259"/>
                  </a:cubicBezTo>
                  <a:cubicBezTo>
                    <a:pt x="259" y="177"/>
                    <a:pt x="208" y="83"/>
                    <a:pt x="125" y="42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09" name="Google Shape;1009;p2"/>
            <p:cNvSpPr/>
            <p:nvPr/>
          </p:nvSpPr>
          <p:spPr>
            <a:xfrm>
              <a:off x="561200" y="2591125"/>
              <a:ext cx="14000" cy="7500"/>
            </a:xfrm>
            <a:custGeom>
              <a:avLst/>
              <a:gdLst/>
              <a:ahLst/>
              <a:cxnLst/>
              <a:rect l="l" t="t" r="r" b="b"/>
              <a:pathLst>
                <a:path w="560" h="300" extrusionOk="0">
                  <a:moveTo>
                    <a:pt x="259" y="0"/>
                  </a:moveTo>
                  <a:cubicBezTo>
                    <a:pt x="177" y="42"/>
                    <a:pt x="83" y="42"/>
                    <a:pt x="42" y="124"/>
                  </a:cubicBezTo>
                  <a:cubicBezTo>
                    <a:pt x="1" y="166"/>
                    <a:pt x="1" y="259"/>
                    <a:pt x="1" y="300"/>
                  </a:cubicBezTo>
                  <a:lnTo>
                    <a:pt x="559" y="259"/>
                  </a:lnTo>
                  <a:cubicBezTo>
                    <a:pt x="559" y="217"/>
                    <a:pt x="518" y="166"/>
                    <a:pt x="476" y="124"/>
                  </a:cubicBezTo>
                  <a:cubicBezTo>
                    <a:pt x="435" y="42"/>
                    <a:pt x="342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0" name="Google Shape;1010;p2"/>
            <p:cNvSpPr/>
            <p:nvPr/>
          </p:nvSpPr>
          <p:spPr>
            <a:xfrm>
              <a:off x="555775" y="25221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94" y="1"/>
                    <a:pt x="1" y="176"/>
                    <a:pt x="1" y="300"/>
                  </a:cubicBezTo>
                  <a:cubicBezTo>
                    <a:pt x="1" y="476"/>
                    <a:pt x="135" y="559"/>
                    <a:pt x="300" y="559"/>
                  </a:cubicBezTo>
                  <a:cubicBezTo>
                    <a:pt x="435" y="559"/>
                    <a:pt x="559" y="435"/>
                    <a:pt x="559" y="259"/>
                  </a:cubicBezTo>
                  <a:cubicBezTo>
                    <a:pt x="518" y="135"/>
                    <a:pt x="39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1" name="Google Shape;1011;p2"/>
            <p:cNvSpPr/>
            <p:nvPr/>
          </p:nvSpPr>
          <p:spPr>
            <a:xfrm>
              <a:off x="518050" y="2489800"/>
              <a:ext cx="14225" cy="14175"/>
            </a:xfrm>
            <a:custGeom>
              <a:avLst/>
              <a:gdLst/>
              <a:ahLst/>
              <a:cxnLst/>
              <a:rect l="l" t="t" r="r" b="b"/>
              <a:pathLst>
                <a:path w="569" h="567" extrusionOk="0">
                  <a:moveTo>
                    <a:pt x="259" y="0"/>
                  </a:moveTo>
                  <a:cubicBezTo>
                    <a:pt x="135" y="42"/>
                    <a:pt x="0" y="176"/>
                    <a:pt x="0" y="300"/>
                  </a:cubicBezTo>
                  <a:cubicBezTo>
                    <a:pt x="45" y="453"/>
                    <a:pt x="145" y="567"/>
                    <a:pt x="258" y="567"/>
                  </a:cubicBezTo>
                  <a:cubicBezTo>
                    <a:pt x="275" y="567"/>
                    <a:pt x="293" y="564"/>
                    <a:pt x="310" y="559"/>
                  </a:cubicBezTo>
                  <a:cubicBezTo>
                    <a:pt x="476" y="559"/>
                    <a:pt x="569" y="434"/>
                    <a:pt x="569" y="259"/>
                  </a:cubicBezTo>
                  <a:cubicBezTo>
                    <a:pt x="569" y="135"/>
                    <a:pt x="43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2" name="Google Shape;1012;p2"/>
            <p:cNvSpPr/>
            <p:nvPr/>
          </p:nvSpPr>
          <p:spPr>
            <a:xfrm>
              <a:off x="523475" y="255965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325" y="0"/>
                  </a:moveTo>
                  <a:cubicBezTo>
                    <a:pt x="304" y="0"/>
                    <a:pt x="282" y="3"/>
                    <a:pt x="259" y="8"/>
                  </a:cubicBezTo>
                  <a:cubicBezTo>
                    <a:pt x="135" y="8"/>
                    <a:pt x="0" y="132"/>
                    <a:pt x="0" y="308"/>
                  </a:cubicBezTo>
                  <a:cubicBezTo>
                    <a:pt x="0" y="442"/>
                    <a:pt x="176" y="566"/>
                    <a:pt x="300" y="566"/>
                  </a:cubicBezTo>
                  <a:cubicBezTo>
                    <a:pt x="476" y="525"/>
                    <a:pt x="559" y="391"/>
                    <a:pt x="559" y="267"/>
                  </a:cubicBezTo>
                  <a:cubicBezTo>
                    <a:pt x="559" y="114"/>
                    <a:pt x="465" y="0"/>
                    <a:pt x="32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3" name="Google Shape;1013;p2"/>
            <p:cNvSpPr/>
            <p:nvPr/>
          </p:nvSpPr>
          <p:spPr>
            <a:xfrm>
              <a:off x="587050" y="2485200"/>
              <a:ext cx="15025" cy="13425"/>
            </a:xfrm>
            <a:custGeom>
              <a:avLst/>
              <a:gdLst/>
              <a:ahLst/>
              <a:cxnLst/>
              <a:rect l="l" t="t" r="r" b="b"/>
              <a:pathLst>
                <a:path w="601" h="537" extrusionOk="0">
                  <a:moveTo>
                    <a:pt x="350" y="1"/>
                  </a:moveTo>
                  <a:cubicBezTo>
                    <a:pt x="334" y="1"/>
                    <a:pt x="317" y="3"/>
                    <a:pt x="301" y="8"/>
                  </a:cubicBezTo>
                  <a:cubicBezTo>
                    <a:pt x="135" y="8"/>
                    <a:pt x="1" y="143"/>
                    <a:pt x="42" y="267"/>
                  </a:cubicBezTo>
                  <a:cubicBezTo>
                    <a:pt x="42" y="417"/>
                    <a:pt x="140" y="537"/>
                    <a:pt x="245" y="537"/>
                  </a:cubicBezTo>
                  <a:cubicBezTo>
                    <a:pt x="264" y="537"/>
                    <a:pt x="282" y="533"/>
                    <a:pt x="301" y="525"/>
                  </a:cubicBezTo>
                  <a:cubicBezTo>
                    <a:pt x="476" y="525"/>
                    <a:pt x="600" y="401"/>
                    <a:pt x="559" y="267"/>
                  </a:cubicBezTo>
                  <a:cubicBezTo>
                    <a:pt x="559" y="122"/>
                    <a:pt x="464" y="1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4" name="Google Shape;1014;p2"/>
            <p:cNvSpPr/>
            <p:nvPr/>
          </p:nvSpPr>
          <p:spPr>
            <a:xfrm>
              <a:off x="592475" y="255442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0"/>
                  </a:moveTo>
                  <a:cubicBezTo>
                    <a:pt x="125" y="0"/>
                    <a:pt x="1" y="134"/>
                    <a:pt x="1" y="300"/>
                  </a:cubicBezTo>
                  <a:cubicBezTo>
                    <a:pt x="42" y="434"/>
                    <a:pt x="177" y="558"/>
                    <a:pt x="301" y="558"/>
                  </a:cubicBezTo>
                  <a:cubicBezTo>
                    <a:pt x="476" y="517"/>
                    <a:pt x="600" y="393"/>
                    <a:pt x="559" y="258"/>
                  </a:cubicBezTo>
                  <a:cubicBezTo>
                    <a:pt x="55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5" name="Google Shape;1015;p2"/>
            <p:cNvSpPr/>
            <p:nvPr/>
          </p:nvSpPr>
          <p:spPr>
            <a:xfrm>
              <a:off x="488050" y="24649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cubicBezTo>
                    <a:pt x="166" y="259"/>
                    <a:pt x="259" y="176"/>
                    <a:pt x="301" y="42"/>
                  </a:cubicBezTo>
                  <a:lnTo>
                    <a:pt x="30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6" name="Google Shape;1016;p2"/>
            <p:cNvSpPr/>
            <p:nvPr/>
          </p:nvSpPr>
          <p:spPr>
            <a:xfrm>
              <a:off x="550350" y="2459550"/>
              <a:ext cx="14250" cy="7775"/>
            </a:xfrm>
            <a:custGeom>
              <a:avLst/>
              <a:gdLst/>
              <a:ahLst/>
              <a:cxnLst/>
              <a:rect l="l" t="t" r="r" b="b"/>
              <a:pathLst>
                <a:path w="570" h="311" extrusionOk="0">
                  <a:moveTo>
                    <a:pt x="569" y="1"/>
                  </a:moveTo>
                  <a:lnTo>
                    <a:pt x="1" y="52"/>
                  </a:lnTo>
                  <a:lnTo>
                    <a:pt x="1" y="94"/>
                  </a:lnTo>
                  <a:cubicBezTo>
                    <a:pt x="52" y="218"/>
                    <a:pt x="176" y="311"/>
                    <a:pt x="311" y="311"/>
                  </a:cubicBezTo>
                  <a:cubicBezTo>
                    <a:pt x="435" y="259"/>
                    <a:pt x="569" y="135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7" name="Google Shape;1017;p2"/>
            <p:cNvSpPr/>
            <p:nvPr/>
          </p:nvSpPr>
          <p:spPr>
            <a:xfrm>
              <a:off x="630225" y="2586725"/>
              <a:ext cx="6475" cy="6475"/>
            </a:xfrm>
            <a:custGeom>
              <a:avLst/>
              <a:gdLst/>
              <a:ahLst/>
              <a:cxnLst/>
              <a:rect l="l" t="t" r="r" b="b"/>
              <a:pathLst>
                <a:path w="259" h="259" extrusionOk="0">
                  <a:moveTo>
                    <a:pt x="259" y="0"/>
                  </a:moveTo>
                  <a:cubicBezTo>
                    <a:pt x="217" y="0"/>
                    <a:pt x="124" y="0"/>
                    <a:pt x="83" y="42"/>
                  </a:cubicBezTo>
                  <a:cubicBezTo>
                    <a:pt x="42" y="83"/>
                    <a:pt x="0" y="135"/>
                    <a:pt x="0" y="218"/>
                  </a:cubicBezTo>
                  <a:lnTo>
                    <a:pt x="0" y="259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8" name="Google Shape;1018;p2"/>
            <p:cNvSpPr/>
            <p:nvPr/>
          </p:nvSpPr>
          <p:spPr>
            <a:xfrm>
              <a:off x="624800" y="2516675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217" y="1"/>
                    <a:pt x="176" y="42"/>
                    <a:pt x="124" y="94"/>
                  </a:cubicBezTo>
                  <a:cubicBezTo>
                    <a:pt x="42" y="135"/>
                    <a:pt x="0" y="218"/>
                    <a:pt x="0" y="300"/>
                  </a:cubicBezTo>
                  <a:cubicBezTo>
                    <a:pt x="0" y="435"/>
                    <a:pt x="83" y="517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19" name="Google Shape;1019;p2"/>
            <p:cNvSpPr/>
            <p:nvPr/>
          </p:nvSpPr>
          <p:spPr>
            <a:xfrm>
              <a:off x="619375" y="2454375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300" y="1"/>
                  </a:moveTo>
                  <a:lnTo>
                    <a:pt x="0" y="42"/>
                  </a:lnTo>
                  <a:lnTo>
                    <a:pt x="0" y="84"/>
                  </a:lnTo>
                  <a:cubicBezTo>
                    <a:pt x="41" y="208"/>
                    <a:pt x="134" y="259"/>
                    <a:pt x="259" y="301"/>
                  </a:cubicBezTo>
                  <a:lnTo>
                    <a:pt x="300" y="301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0" name="Google Shape;1020;p2"/>
            <p:cNvSpPr/>
            <p:nvPr/>
          </p:nvSpPr>
          <p:spPr>
            <a:xfrm>
              <a:off x="359850" y="260715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1" y="300"/>
                  </a:lnTo>
                  <a:lnTo>
                    <a:pt x="301" y="259"/>
                  </a:lnTo>
                  <a:cubicBezTo>
                    <a:pt x="301" y="135"/>
                    <a:pt x="218" y="42"/>
                    <a:pt x="8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1" name="Google Shape;1021;p2"/>
            <p:cNvSpPr/>
            <p:nvPr/>
          </p:nvSpPr>
          <p:spPr>
            <a:xfrm>
              <a:off x="354425" y="25383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42" y="559"/>
                    <a:pt x="83" y="559"/>
                    <a:pt x="83" y="518"/>
                  </a:cubicBezTo>
                  <a:cubicBezTo>
                    <a:pt x="176" y="518"/>
                    <a:pt x="259" y="425"/>
                    <a:pt x="300" y="342"/>
                  </a:cubicBezTo>
                  <a:lnTo>
                    <a:pt x="300" y="259"/>
                  </a:lnTo>
                  <a:cubicBezTo>
                    <a:pt x="300" y="166"/>
                    <a:pt x="218" y="84"/>
                    <a:pt x="176" y="42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2" name="Google Shape;1022;p2"/>
            <p:cNvSpPr/>
            <p:nvPr/>
          </p:nvSpPr>
          <p:spPr>
            <a:xfrm>
              <a:off x="422400" y="2601725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259" y="0"/>
                  </a:moveTo>
                  <a:cubicBezTo>
                    <a:pt x="208" y="0"/>
                    <a:pt x="166" y="52"/>
                    <a:pt x="125" y="93"/>
                  </a:cubicBezTo>
                  <a:cubicBezTo>
                    <a:pt x="83" y="93"/>
                    <a:pt x="42" y="134"/>
                    <a:pt x="42" y="217"/>
                  </a:cubicBezTo>
                  <a:cubicBezTo>
                    <a:pt x="1" y="217"/>
                    <a:pt x="1" y="259"/>
                    <a:pt x="1" y="310"/>
                  </a:cubicBezTo>
                  <a:lnTo>
                    <a:pt x="559" y="259"/>
                  </a:lnTo>
                  <a:cubicBezTo>
                    <a:pt x="559" y="134"/>
                    <a:pt x="42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3" name="Google Shape;1023;p2"/>
            <p:cNvSpPr/>
            <p:nvPr/>
          </p:nvSpPr>
          <p:spPr>
            <a:xfrm>
              <a:off x="416975" y="253295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5" y="1"/>
                    <a:pt x="1" y="125"/>
                    <a:pt x="1" y="301"/>
                  </a:cubicBezTo>
                  <a:cubicBezTo>
                    <a:pt x="42" y="425"/>
                    <a:pt x="166" y="559"/>
                    <a:pt x="300" y="559"/>
                  </a:cubicBezTo>
                  <a:cubicBezTo>
                    <a:pt x="476" y="559"/>
                    <a:pt x="559" y="383"/>
                    <a:pt x="559" y="259"/>
                  </a:cubicBezTo>
                  <a:cubicBezTo>
                    <a:pt x="559" y="84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4" name="Google Shape;1024;p2"/>
            <p:cNvSpPr/>
            <p:nvPr/>
          </p:nvSpPr>
          <p:spPr>
            <a:xfrm>
              <a:off x="379250" y="2500650"/>
              <a:ext cx="15000" cy="13975"/>
            </a:xfrm>
            <a:custGeom>
              <a:avLst/>
              <a:gdLst/>
              <a:ahLst/>
              <a:cxnLst/>
              <a:rect l="l" t="t" r="r" b="b"/>
              <a:pathLst>
                <a:path w="600" h="559" extrusionOk="0">
                  <a:moveTo>
                    <a:pt x="300" y="0"/>
                  </a:moveTo>
                  <a:cubicBezTo>
                    <a:pt x="124" y="42"/>
                    <a:pt x="0" y="166"/>
                    <a:pt x="41" y="300"/>
                  </a:cubicBezTo>
                  <a:cubicBezTo>
                    <a:pt x="41" y="476"/>
                    <a:pt x="176" y="559"/>
                    <a:pt x="341" y="559"/>
                  </a:cubicBezTo>
                  <a:cubicBezTo>
                    <a:pt x="476" y="559"/>
                    <a:pt x="600" y="424"/>
                    <a:pt x="600" y="259"/>
                  </a:cubicBezTo>
                  <a:cubicBezTo>
                    <a:pt x="558" y="125"/>
                    <a:pt x="434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5" name="Google Shape;1025;p2"/>
            <p:cNvSpPr/>
            <p:nvPr/>
          </p:nvSpPr>
          <p:spPr>
            <a:xfrm>
              <a:off x="384675" y="2570425"/>
              <a:ext cx="15000" cy="13400"/>
            </a:xfrm>
            <a:custGeom>
              <a:avLst/>
              <a:gdLst/>
              <a:ahLst/>
              <a:cxnLst/>
              <a:rect l="l" t="t" r="r" b="b"/>
              <a:pathLst>
                <a:path w="600" h="536" extrusionOk="0">
                  <a:moveTo>
                    <a:pt x="356" y="0"/>
                  </a:moveTo>
                  <a:cubicBezTo>
                    <a:pt x="338" y="0"/>
                    <a:pt x="319" y="4"/>
                    <a:pt x="300" y="11"/>
                  </a:cubicBezTo>
                  <a:cubicBezTo>
                    <a:pt x="124" y="11"/>
                    <a:pt x="0" y="135"/>
                    <a:pt x="42" y="270"/>
                  </a:cubicBezTo>
                  <a:cubicBezTo>
                    <a:pt x="42" y="415"/>
                    <a:pt x="137" y="536"/>
                    <a:pt x="279" y="536"/>
                  </a:cubicBezTo>
                  <a:cubicBezTo>
                    <a:pt x="299" y="536"/>
                    <a:pt x="320" y="533"/>
                    <a:pt x="341" y="528"/>
                  </a:cubicBezTo>
                  <a:cubicBezTo>
                    <a:pt x="476" y="528"/>
                    <a:pt x="600" y="394"/>
                    <a:pt x="559" y="218"/>
                  </a:cubicBezTo>
                  <a:cubicBezTo>
                    <a:pt x="559" y="113"/>
                    <a:pt x="462" y="0"/>
                    <a:pt x="35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6" name="Google Shape;1026;p2"/>
            <p:cNvSpPr/>
            <p:nvPr/>
          </p:nvSpPr>
          <p:spPr>
            <a:xfrm>
              <a:off x="449275" y="249522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84" y="42"/>
                    <a:pt x="1" y="176"/>
                    <a:pt x="1" y="300"/>
                  </a:cubicBezTo>
                  <a:cubicBezTo>
                    <a:pt x="1" y="476"/>
                    <a:pt x="125" y="559"/>
                    <a:pt x="301" y="559"/>
                  </a:cubicBezTo>
                  <a:cubicBezTo>
                    <a:pt x="425" y="559"/>
                    <a:pt x="559" y="435"/>
                    <a:pt x="559" y="259"/>
                  </a:cubicBezTo>
                  <a:cubicBezTo>
                    <a:pt x="559" y="124"/>
                    <a:pt x="38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7" name="Google Shape;1027;p2"/>
            <p:cNvSpPr/>
            <p:nvPr/>
          </p:nvSpPr>
          <p:spPr>
            <a:xfrm>
              <a:off x="454725" y="2565075"/>
              <a:ext cx="13975" cy="13325"/>
            </a:xfrm>
            <a:custGeom>
              <a:avLst/>
              <a:gdLst/>
              <a:ahLst/>
              <a:cxnLst/>
              <a:rect l="l" t="t" r="r" b="b"/>
              <a:pathLst>
                <a:path w="559" h="533" extrusionOk="0">
                  <a:moveTo>
                    <a:pt x="308" y="0"/>
                  </a:moveTo>
                  <a:cubicBezTo>
                    <a:pt x="291" y="0"/>
                    <a:pt x="275" y="3"/>
                    <a:pt x="259" y="8"/>
                  </a:cubicBezTo>
                  <a:cubicBezTo>
                    <a:pt x="83" y="8"/>
                    <a:pt x="0" y="132"/>
                    <a:pt x="0" y="308"/>
                  </a:cubicBezTo>
                  <a:cubicBezTo>
                    <a:pt x="0" y="417"/>
                    <a:pt x="95" y="533"/>
                    <a:pt x="236" y="533"/>
                  </a:cubicBezTo>
                  <a:cubicBezTo>
                    <a:pt x="256" y="533"/>
                    <a:pt x="278" y="530"/>
                    <a:pt x="300" y="525"/>
                  </a:cubicBezTo>
                  <a:cubicBezTo>
                    <a:pt x="424" y="525"/>
                    <a:pt x="558" y="391"/>
                    <a:pt x="558" y="267"/>
                  </a:cubicBezTo>
                  <a:cubicBezTo>
                    <a:pt x="522" y="114"/>
                    <a:pt x="416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8" name="Google Shape;1028;p2"/>
            <p:cNvSpPr/>
            <p:nvPr/>
          </p:nvSpPr>
          <p:spPr>
            <a:xfrm>
              <a:off x="350025" y="2474800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259" y="1"/>
                  </a:moveTo>
                  <a:lnTo>
                    <a:pt x="1" y="42"/>
                  </a:lnTo>
                  <a:lnTo>
                    <a:pt x="1" y="300"/>
                  </a:lnTo>
                  <a:cubicBezTo>
                    <a:pt x="135" y="300"/>
                    <a:pt x="259" y="218"/>
                    <a:pt x="259" y="83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9" name="Google Shape;1029;p2"/>
            <p:cNvSpPr/>
            <p:nvPr/>
          </p:nvSpPr>
          <p:spPr>
            <a:xfrm>
              <a:off x="411550" y="2470400"/>
              <a:ext cx="15025" cy="7525"/>
            </a:xfrm>
            <a:custGeom>
              <a:avLst/>
              <a:gdLst/>
              <a:ahLst/>
              <a:cxnLst/>
              <a:rect l="l" t="t" r="r" b="b"/>
              <a:pathLst>
                <a:path w="601" h="301" extrusionOk="0">
                  <a:moveTo>
                    <a:pt x="559" y="1"/>
                  </a:moveTo>
                  <a:lnTo>
                    <a:pt x="0" y="42"/>
                  </a:lnTo>
                  <a:cubicBezTo>
                    <a:pt x="42" y="177"/>
                    <a:pt x="176" y="301"/>
                    <a:pt x="300" y="301"/>
                  </a:cubicBezTo>
                  <a:cubicBezTo>
                    <a:pt x="476" y="259"/>
                    <a:pt x="600" y="13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0" name="Google Shape;1030;p2"/>
            <p:cNvSpPr/>
            <p:nvPr/>
          </p:nvSpPr>
          <p:spPr>
            <a:xfrm>
              <a:off x="491150" y="25965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0"/>
                  </a:moveTo>
                  <a:cubicBezTo>
                    <a:pt x="218" y="0"/>
                    <a:pt x="177" y="42"/>
                    <a:pt x="135" y="83"/>
                  </a:cubicBezTo>
                  <a:cubicBezTo>
                    <a:pt x="42" y="124"/>
                    <a:pt x="1" y="207"/>
                    <a:pt x="1" y="300"/>
                  </a:cubicBezTo>
                  <a:lnTo>
                    <a:pt x="301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1" name="Google Shape;1031;p2"/>
            <p:cNvSpPr/>
            <p:nvPr/>
          </p:nvSpPr>
          <p:spPr>
            <a:xfrm>
              <a:off x="485725" y="2527525"/>
              <a:ext cx="8825" cy="14000"/>
            </a:xfrm>
            <a:custGeom>
              <a:avLst/>
              <a:gdLst/>
              <a:ahLst/>
              <a:cxnLst/>
              <a:rect l="l" t="t" r="r" b="b"/>
              <a:pathLst>
                <a:path w="353" h="560" extrusionOk="0">
                  <a:moveTo>
                    <a:pt x="311" y="1"/>
                  </a:moveTo>
                  <a:cubicBezTo>
                    <a:pt x="218" y="1"/>
                    <a:pt x="177" y="42"/>
                    <a:pt x="135" y="42"/>
                  </a:cubicBezTo>
                  <a:cubicBezTo>
                    <a:pt x="52" y="125"/>
                    <a:pt x="1" y="218"/>
                    <a:pt x="52" y="301"/>
                  </a:cubicBezTo>
                  <a:cubicBezTo>
                    <a:pt x="52" y="435"/>
                    <a:pt x="135" y="518"/>
                    <a:pt x="218" y="559"/>
                  </a:cubicBezTo>
                  <a:lnTo>
                    <a:pt x="352" y="559"/>
                  </a:lnTo>
                  <a:lnTo>
                    <a:pt x="31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2" name="Google Shape;1032;p2"/>
            <p:cNvSpPr/>
            <p:nvPr/>
          </p:nvSpPr>
          <p:spPr>
            <a:xfrm>
              <a:off x="481600" y="24649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176"/>
                    <a:pt x="83" y="259"/>
                    <a:pt x="217" y="301"/>
                  </a:cubicBezTo>
                  <a:lnTo>
                    <a:pt x="300" y="301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3" name="Google Shape;1033;p2"/>
            <p:cNvSpPr/>
            <p:nvPr/>
          </p:nvSpPr>
          <p:spPr>
            <a:xfrm>
              <a:off x="283350" y="261257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300" y="0"/>
                  </a:moveTo>
                  <a:cubicBezTo>
                    <a:pt x="217" y="0"/>
                    <a:pt x="135" y="42"/>
                    <a:pt x="83" y="83"/>
                  </a:cubicBezTo>
                  <a:cubicBezTo>
                    <a:pt x="42" y="135"/>
                    <a:pt x="0" y="217"/>
                    <a:pt x="42" y="300"/>
                  </a:cubicBezTo>
                  <a:lnTo>
                    <a:pt x="559" y="259"/>
                  </a:lnTo>
                  <a:cubicBezTo>
                    <a:pt x="559" y="217"/>
                    <a:pt x="559" y="135"/>
                    <a:pt x="517" y="83"/>
                  </a:cubicBezTo>
                  <a:cubicBezTo>
                    <a:pt x="476" y="42"/>
                    <a:pt x="393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4" name="Google Shape;1034;p2"/>
            <p:cNvSpPr/>
            <p:nvPr/>
          </p:nvSpPr>
          <p:spPr>
            <a:xfrm>
              <a:off x="277925" y="2543375"/>
              <a:ext cx="15275" cy="14425"/>
            </a:xfrm>
            <a:custGeom>
              <a:avLst/>
              <a:gdLst/>
              <a:ahLst/>
              <a:cxnLst/>
              <a:rect l="l" t="t" r="r" b="b"/>
              <a:pathLst>
                <a:path w="611" h="577" extrusionOk="0">
                  <a:moveTo>
                    <a:pt x="349" y="0"/>
                  </a:moveTo>
                  <a:cubicBezTo>
                    <a:pt x="333" y="0"/>
                    <a:pt x="317" y="3"/>
                    <a:pt x="300" y="8"/>
                  </a:cubicBezTo>
                  <a:cubicBezTo>
                    <a:pt x="135" y="8"/>
                    <a:pt x="0" y="142"/>
                    <a:pt x="42" y="318"/>
                  </a:cubicBezTo>
                  <a:cubicBezTo>
                    <a:pt x="42" y="442"/>
                    <a:pt x="176" y="576"/>
                    <a:pt x="352" y="576"/>
                  </a:cubicBezTo>
                  <a:cubicBezTo>
                    <a:pt x="476" y="525"/>
                    <a:pt x="610" y="401"/>
                    <a:pt x="610" y="266"/>
                  </a:cubicBezTo>
                  <a:cubicBezTo>
                    <a:pt x="565" y="121"/>
                    <a:pt x="464" y="0"/>
                    <a:pt x="34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5" name="Google Shape;1035;p2"/>
            <p:cNvSpPr/>
            <p:nvPr/>
          </p:nvSpPr>
          <p:spPr>
            <a:xfrm>
              <a:off x="310225" y="25060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1"/>
                  </a:moveTo>
                  <a:cubicBezTo>
                    <a:pt x="135" y="1"/>
                    <a:pt x="1" y="125"/>
                    <a:pt x="1" y="300"/>
                  </a:cubicBezTo>
                  <a:cubicBezTo>
                    <a:pt x="42" y="466"/>
                    <a:pt x="176" y="559"/>
                    <a:pt x="300" y="559"/>
                  </a:cubicBezTo>
                  <a:cubicBezTo>
                    <a:pt x="476" y="559"/>
                    <a:pt x="611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6" name="Google Shape;1036;p2"/>
            <p:cNvSpPr/>
            <p:nvPr/>
          </p:nvSpPr>
          <p:spPr>
            <a:xfrm>
              <a:off x="315650" y="2574825"/>
              <a:ext cx="14000" cy="14275"/>
            </a:xfrm>
            <a:custGeom>
              <a:avLst/>
              <a:gdLst/>
              <a:ahLst/>
              <a:cxnLst/>
              <a:rect l="l" t="t" r="r" b="b"/>
              <a:pathLst>
                <a:path w="560" h="571" extrusionOk="0">
                  <a:moveTo>
                    <a:pt x="259" y="1"/>
                  </a:moveTo>
                  <a:cubicBezTo>
                    <a:pt x="135" y="42"/>
                    <a:pt x="1" y="177"/>
                    <a:pt x="1" y="301"/>
                  </a:cubicBezTo>
                  <a:cubicBezTo>
                    <a:pt x="36" y="450"/>
                    <a:pt x="139" y="570"/>
                    <a:pt x="245" y="570"/>
                  </a:cubicBezTo>
                  <a:cubicBezTo>
                    <a:pt x="264" y="570"/>
                    <a:pt x="282" y="567"/>
                    <a:pt x="301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7" name="Google Shape;1037;p2"/>
            <p:cNvSpPr/>
            <p:nvPr/>
          </p:nvSpPr>
          <p:spPr>
            <a:xfrm>
              <a:off x="280250" y="24802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0" y="1"/>
                  </a:moveTo>
                  <a:lnTo>
                    <a:pt x="42" y="42"/>
                  </a:lnTo>
                  <a:lnTo>
                    <a:pt x="0" y="301"/>
                  </a:lnTo>
                  <a:lnTo>
                    <a:pt x="42" y="301"/>
                  </a:lnTo>
                  <a:cubicBezTo>
                    <a:pt x="166" y="301"/>
                    <a:pt x="300" y="166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8" name="Google Shape;1038;p2"/>
            <p:cNvSpPr/>
            <p:nvPr/>
          </p:nvSpPr>
          <p:spPr>
            <a:xfrm>
              <a:off x="353400" y="2607150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217" y="0"/>
                  </a:moveTo>
                  <a:cubicBezTo>
                    <a:pt x="83" y="42"/>
                    <a:pt x="0" y="135"/>
                    <a:pt x="0" y="259"/>
                  </a:cubicBezTo>
                  <a:lnTo>
                    <a:pt x="0" y="300"/>
                  </a:ln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39" name="Google Shape;1039;p2"/>
            <p:cNvSpPr/>
            <p:nvPr/>
          </p:nvSpPr>
          <p:spPr>
            <a:xfrm>
              <a:off x="347975" y="2538375"/>
              <a:ext cx="7500" cy="14000"/>
            </a:xfrm>
            <a:custGeom>
              <a:avLst/>
              <a:gdLst/>
              <a:ahLst/>
              <a:cxnLst/>
              <a:rect l="l" t="t" r="r" b="b"/>
              <a:pathLst>
                <a:path w="300" h="560" extrusionOk="0">
                  <a:moveTo>
                    <a:pt x="259" y="1"/>
                  </a:moveTo>
                  <a:cubicBezTo>
                    <a:pt x="217" y="1"/>
                    <a:pt x="134" y="1"/>
                    <a:pt x="83" y="42"/>
                  </a:cubicBezTo>
                  <a:cubicBezTo>
                    <a:pt x="41" y="84"/>
                    <a:pt x="0" y="208"/>
                    <a:pt x="0" y="301"/>
                  </a:cubicBezTo>
                  <a:cubicBezTo>
                    <a:pt x="0" y="384"/>
                    <a:pt x="83" y="518"/>
                    <a:pt x="176" y="518"/>
                  </a:cubicBezTo>
                  <a:cubicBezTo>
                    <a:pt x="217" y="559"/>
                    <a:pt x="259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0" name="Google Shape;1040;p2"/>
            <p:cNvSpPr/>
            <p:nvPr/>
          </p:nvSpPr>
          <p:spPr>
            <a:xfrm>
              <a:off x="342525" y="2475825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1" y="1"/>
                  </a:moveTo>
                  <a:lnTo>
                    <a:pt x="1" y="84"/>
                  </a:lnTo>
                  <a:cubicBezTo>
                    <a:pt x="42" y="177"/>
                    <a:pt x="135" y="259"/>
                    <a:pt x="259" y="259"/>
                  </a:cubicBezTo>
                  <a:lnTo>
                    <a:pt x="301" y="259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1" name="Google Shape;1041;p2"/>
            <p:cNvSpPr/>
            <p:nvPr/>
          </p:nvSpPr>
          <p:spPr>
            <a:xfrm>
              <a:off x="1041450" y="2416650"/>
              <a:ext cx="7775" cy="6475"/>
            </a:xfrm>
            <a:custGeom>
              <a:avLst/>
              <a:gdLst/>
              <a:ahLst/>
              <a:cxnLst/>
              <a:rect l="l" t="t" r="r" b="b"/>
              <a:pathLst>
                <a:path w="31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11" y="259"/>
                  </a:lnTo>
                  <a:cubicBezTo>
                    <a:pt x="311" y="217"/>
                    <a:pt x="259" y="166"/>
                    <a:pt x="259" y="124"/>
                  </a:cubicBezTo>
                  <a:cubicBezTo>
                    <a:pt x="259" y="124"/>
                    <a:pt x="259" y="83"/>
                    <a:pt x="218" y="83"/>
                  </a:cubicBezTo>
                  <a:lnTo>
                    <a:pt x="218" y="42"/>
                  </a:lnTo>
                  <a:cubicBezTo>
                    <a:pt x="176" y="42"/>
                    <a:pt x="135" y="0"/>
                    <a:pt x="9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2" name="Google Shape;1042;p2"/>
            <p:cNvSpPr/>
            <p:nvPr/>
          </p:nvSpPr>
          <p:spPr>
            <a:xfrm>
              <a:off x="1104000" y="2412250"/>
              <a:ext cx="12950" cy="6500"/>
            </a:xfrm>
            <a:custGeom>
              <a:avLst/>
              <a:gdLst/>
              <a:ahLst/>
              <a:cxnLst/>
              <a:rect l="l" t="t" r="r" b="b"/>
              <a:pathLst>
                <a:path w="518" h="260" extrusionOk="0">
                  <a:moveTo>
                    <a:pt x="135" y="1"/>
                  </a:moveTo>
                  <a:cubicBezTo>
                    <a:pt x="83" y="42"/>
                    <a:pt x="42" y="83"/>
                    <a:pt x="42" y="135"/>
                  </a:cubicBezTo>
                  <a:cubicBezTo>
                    <a:pt x="1" y="176"/>
                    <a:pt x="1" y="218"/>
                    <a:pt x="1" y="259"/>
                  </a:cubicBezTo>
                  <a:lnTo>
                    <a:pt x="518" y="218"/>
                  </a:lnTo>
                  <a:lnTo>
                    <a:pt x="177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3" name="Google Shape;1043;p2"/>
            <p:cNvSpPr/>
            <p:nvPr/>
          </p:nvSpPr>
          <p:spPr>
            <a:xfrm>
              <a:off x="1067300" y="2385375"/>
              <a:ext cx="9850" cy="7525"/>
            </a:xfrm>
            <a:custGeom>
              <a:avLst/>
              <a:gdLst/>
              <a:ahLst/>
              <a:cxnLst/>
              <a:rect l="l" t="t" r="r" b="b"/>
              <a:pathLst>
                <a:path w="394" h="301" extrusionOk="0">
                  <a:moveTo>
                    <a:pt x="1" y="0"/>
                  </a:moveTo>
                  <a:lnTo>
                    <a:pt x="1" y="42"/>
                  </a:lnTo>
                  <a:cubicBezTo>
                    <a:pt x="1" y="217"/>
                    <a:pt x="135" y="300"/>
                    <a:pt x="311" y="300"/>
                  </a:cubicBezTo>
                  <a:cubicBezTo>
                    <a:pt x="352" y="300"/>
                    <a:pt x="352" y="300"/>
                    <a:pt x="393" y="25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4" name="Google Shape;1044;p2"/>
            <p:cNvSpPr/>
            <p:nvPr/>
          </p:nvSpPr>
          <p:spPr>
            <a:xfrm>
              <a:off x="902650" y="24262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lnTo>
                    <a:pt x="300" y="259"/>
                  </a:lnTo>
                  <a:lnTo>
                    <a:pt x="300" y="177"/>
                  </a:lnTo>
                  <a:cubicBezTo>
                    <a:pt x="259" y="135"/>
                    <a:pt x="259" y="135"/>
                    <a:pt x="218" y="94"/>
                  </a:cubicBezTo>
                  <a:cubicBezTo>
                    <a:pt x="176" y="42"/>
                    <a:pt x="176" y="42"/>
                    <a:pt x="125" y="42"/>
                  </a:cubicBezTo>
                  <a:cubicBezTo>
                    <a:pt x="83" y="1"/>
                    <a:pt x="42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5" name="Google Shape;1045;p2"/>
            <p:cNvSpPr/>
            <p:nvPr/>
          </p:nvSpPr>
          <p:spPr>
            <a:xfrm>
              <a:off x="897225" y="2357450"/>
              <a:ext cx="8550" cy="13975"/>
            </a:xfrm>
            <a:custGeom>
              <a:avLst/>
              <a:gdLst/>
              <a:ahLst/>
              <a:cxnLst/>
              <a:rect l="l" t="t" r="r" b="b"/>
              <a:pathLst>
                <a:path w="342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42" y="425"/>
                    <a:pt x="300" y="259"/>
                  </a:cubicBezTo>
                  <a:cubicBezTo>
                    <a:pt x="300" y="125"/>
                    <a:pt x="176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6" name="Google Shape;1046;p2"/>
            <p:cNvSpPr/>
            <p:nvPr/>
          </p:nvSpPr>
          <p:spPr>
            <a:xfrm>
              <a:off x="965200" y="2421500"/>
              <a:ext cx="15025" cy="7050"/>
            </a:xfrm>
            <a:custGeom>
              <a:avLst/>
              <a:gdLst/>
              <a:ahLst/>
              <a:cxnLst/>
              <a:rect l="l" t="t" r="r" b="b"/>
              <a:pathLst>
                <a:path w="601" h="282" extrusionOk="0">
                  <a:moveTo>
                    <a:pt x="342" y="0"/>
                  </a:moveTo>
                  <a:cubicBezTo>
                    <a:pt x="328" y="0"/>
                    <a:pt x="314" y="6"/>
                    <a:pt x="301" y="23"/>
                  </a:cubicBezTo>
                  <a:cubicBezTo>
                    <a:pt x="125" y="23"/>
                    <a:pt x="1" y="148"/>
                    <a:pt x="42" y="282"/>
                  </a:cubicBezTo>
                  <a:lnTo>
                    <a:pt x="600" y="230"/>
                  </a:lnTo>
                  <a:cubicBezTo>
                    <a:pt x="559" y="148"/>
                    <a:pt x="518" y="65"/>
                    <a:pt x="425" y="23"/>
                  </a:cubicBezTo>
                  <a:cubicBezTo>
                    <a:pt x="397" y="23"/>
                    <a:pt x="369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7" name="Google Shape;1047;p2"/>
            <p:cNvSpPr/>
            <p:nvPr/>
          </p:nvSpPr>
          <p:spPr>
            <a:xfrm>
              <a:off x="960800" y="235202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84" y="42"/>
                    <a:pt x="1" y="166"/>
                    <a:pt x="1" y="300"/>
                  </a:cubicBezTo>
                  <a:cubicBezTo>
                    <a:pt x="1" y="476"/>
                    <a:pt x="125" y="559"/>
                    <a:pt x="301" y="559"/>
                  </a:cubicBezTo>
                  <a:cubicBezTo>
                    <a:pt x="435" y="559"/>
                    <a:pt x="559" y="424"/>
                    <a:pt x="559" y="259"/>
                  </a:cubicBezTo>
                  <a:cubicBezTo>
                    <a:pt x="518" y="125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8" name="Google Shape;1048;p2"/>
            <p:cNvSpPr/>
            <p:nvPr/>
          </p:nvSpPr>
          <p:spPr>
            <a:xfrm>
              <a:off x="923075" y="232055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25" y="1"/>
                  </a:moveTo>
                  <a:cubicBezTo>
                    <a:pt x="304" y="1"/>
                    <a:pt x="282" y="3"/>
                    <a:pt x="259" y="9"/>
                  </a:cubicBezTo>
                  <a:cubicBezTo>
                    <a:pt x="135" y="9"/>
                    <a:pt x="0" y="133"/>
                    <a:pt x="0" y="267"/>
                  </a:cubicBezTo>
                  <a:cubicBezTo>
                    <a:pt x="0" y="420"/>
                    <a:pt x="133" y="533"/>
                    <a:pt x="249" y="533"/>
                  </a:cubicBezTo>
                  <a:cubicBezTo>
                    <a:pt x="267" y="533"/>
                    <a:pt x="284" y="531"/>
                    <a:pt x="300" y="525"/>
                  </a:cubicBezTo>
                  <a:cubicBezTo>
                    <a:pt x="476" y="525"/>
                    <a:pt x="559" y="391"/>
                    <a:pt x="559" y="267"/>
                  </a:cubicBezTo>
                  <a:cubicBezTo>
                    <a:pt x="559" y="114"/>
                    <a:pt x="465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49" name="Google Shape;1049;p2"/>
            <p:cNvSpPr/>
            <p:nvPr/>
          </p:nvSpPr>
          <p:spPr>
            <a:xfrm>
              <a:off x="928500" y="23897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1" y="124"/>
                    <a:pt x="1" y="300"/>
                  </a:cubicBezTo>
                  <a:cubicBezTo>
                    <a:pt x="1" y="424"/>
                    <a:pt x="125" y="558"/>
                    <a:pt x="300" y="558"/>
                  </a:cubicBezTo>
                  <a:cubicBezTo>
                    <a:pt x="476" y="517"/>
                    <a:pt x="559" y="383"/>
                    <a:pt x="559" y="259"/>
                  </a:cubicBezTo>
                  <a:cubicBezTo>
                    <a:pt x="55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0" name="Google Shape;1050;p2"/>
            <p:cNvSpPr/>
            <p:nvPr/>
          </p:nvSpPr>
          <p:spPr>
            <a:xfrm>
              <a:off x="997525" y="2384325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4" y="1"/>
                    <a:pt x="0" y="125"/>
                    <a:pt x="0" y="301"/>
                  </a:cubicBezTo>
                  <a:cubicBezTo>
                    <a:pt x="41" y="425"/>
                    <a:pt x="165" y="559"/>
                    <a:pt x="300" y="559"/>
                  </a:cubicBezTo>
                  <a:cubicBezTo>
                    <a:pt x="465" y="559"/>
                    <a:pt x="558" y="383"/>
                    <a:pt x="558" y="259"/>
                  </a:cubicBezTo>
                  <a:cubicBezTo>
                    <a:pt x="558" y="84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1" name="Google Shape;1051;p2"/>
            <p:cNvSpPr/>
            <p:nvPr/>
          </p:nvSpPr>
          <p:spPr>
            <a:xfrm>
              <a:off x="892825" y="22949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1" y="1"/>
                  </a:moveTo>
                  <a:lnTo>
                    <a:pt x="52" y="300"/>
                  </a:lnTo>
                  <a:cubicBezTo>
                    <a:pt x="177" y="259"/>
                    <a:pt x="311" y="12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2" name="Google Shape;1052;p2"/>
            <p:cNvSpPr/>
            <p:nvPr/>
          </p:nvSpPr>
          <p:spPr>
            <a:xfrm>
              <a:off x="1035000" y="241665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217" y="0"/>
                    <a:pt x="135" y="0"/>
                    <a:pt x="93" y="42"/>
                  </a:cubicBezTo>
                  <a:cubicBezTo>
                    <a:pt x="52" y="83"/>
                    <a:pt x="0" y="166"/>
                    <a:pt x="0" y="217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3" name="Google Shape;1053;p2"/>
            <p:cNvSpPr/>
            <p:nvPr/>
          </p:nvSpPr>
          <p:spPr>
            <a:xfrm>
              <a:off x="764875" y="243707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1" y="300"/>
                  </a:lnTo>
                  <a:lnTo>
                    <a:pt x="301" y="259"/>
                  </a:lnTo>
                  <a:cubicBezTo>
                    <a:pt x="301" y="217"/>
                    <a:pt x="259" y="176"/>
                    <a:pt x="259" y="176"/>
                  </a:cubicBezTo>
                  <a:cubicBezTo>
                    <a:pt x="259" y="124"/>
                    <a:pt x="259" y="124"/>
                    <a:pt x="208" y="124"/>
                  </a:cubicBezTo>
                  <a:lnTo>
                    <a:pt x="166" y="83"/>
                  </a:lnTo>
                  <a:cubicBezTo>
                    <a:pt x="166" y="41"/>
                    <a:pt x="125" y="41"/>
                    <a:pt x="84" y="41"/>
                  </a:cubicBezTo>
                  <a:cubicBezTo>
                    <a:pt x="84" y="0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4" name="Google Shape;1054;p2"/>
            <p:cNvSpPr/>
            <p:nvPr/>
          </p:nvSpPr>
          <p:spPr>
            <a:xfrm>
              <a:off x="759450" y="23680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84" y="559"/>
                    <a:pt x="125" y="518"/>
                    <a:pt x="125" y="518"/>
                  </a:cubicBezTo>
                  <a:cubicBezTo>
                    <a:pt x="166" y="518"/>
                    <a:pt x="166" y="518"/>
                    <a:pt x="166" y="476"/>
                  </a:cubicBezTo>
                  <a:cubicBezTo>
                    <a:pt x="259" y="435"/>
                    <a:pt x="301" y="352"/>
                    <a:pt x="301" y="259"/>
                  </a:cubicBezTo>
                  <a:cubicBezTo>
                    <a:pt x="301" y="135"/>
                    <a:pt x="166" y="1"/>
                    <a:pt x="4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5" name="Google Shape;1055;p2"/>
            <p:cNvSpPr/>
            <p:nvPr/>
          </p:nvSpPr>
          <p:spPr>
            <a:xfrm>
              <a:off x="827175" y="24316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1"/>
                  </a:moveTo>
                  <a:cubicBezTo>
                    <a:pt x="176" y="1"/>
                    <a:pt x="135" y="42"/>
                    <a:pt x="94" y="135"/>
                  </a:cubicBezTo>
                  <a:cubicBezTo>
                    <a:pt x="42" y="177"/>
                    <a:pt x="1" y="218"/>
                    <a:pt x="1" y="301"/>
                  </a:cubicBezTo>
                  <a:lnTo>
                    <a:pt x="559" y="259"/>
                  </a:lnTo>
                  <a:cubicBezTo>
                    <a:pt x="559" y="135"/>
                    <a:pt x="435" y="42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6" name="Google Shape;1056;p2"/>
            <p:cNvSpPr/>
            <p:nvPr/>
          </p:nvSpPr>
          <p:spPr>
            <a:xfrm>
              <a:off x="821750" y="2362625"/>
              <a:ext cx="14250" cy="14250"/>
            </a:xfrm>
            <a:custGeom>
              <a:avLst/>
              <a:gdLst/>
              <a:ahLst/>
              <a:cxnLst/>
              <a:rect l="l" t="t" r="r" b="b"/>
              <a:pathLst>
                <a:path w="570" h="570" extrusionOk="0">
                  <a:moveTo>
                    <a:pt x="259" y="0"/>
                  </a:moveTo>
                  <a:cubicBezTo>
                    <a:pt x="135" y="0"/>
                    <a:pt x="1" y="135"/>
                    <a:pt x="1" y="311"/>
                  </a:cubicBezTo>
                  <a:cubicBezTo>
                    <a:pt x="1" y="476"/>
                    <a:pt x="176" y="569"/>
                    <a:pt x="311" y="569"/>
                  </a:cubicBezTo>
                  <a:cubicBezTo>
                    <a:pt x="476" y="569"/>
                    <a:pt x="569" y="435"/>
                    <a:pt x="569" y="259"/>
                  </a:cubicBezTo>
                  <a:cubicBezTo>
                    <a:pt x="569" y="9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7" name="Google Shape;1057;p2"/>
            <p:cNvSpPr/>
            <p:nvPr/>
          </p:nvSpPr>
          <p:spPr>
            <a:xfrm>
              <a:off x="784275" y="2330325"/>
              <a:ext cx="15025" cy="14225"/>
            </a:xfrm>
            <a:custGeom>
              <a:avLst/>
              <a:gdLst/>
              <a:ahLst/>
              <a:cxnLst/>
              <a:rect l="l" t="t" r="r" b="b"/>
              <a:pathLst>
                <a:path w="601" h="569" extrusionOk="0">
                  <a:moveTo>
                    <a:pt x="300" y="0"/>
                  </a:moveTo>
                  <a:cubicBezTo>
                    <a:pt x="124" y="52"/>
                    <a:pt x="0" y="176"/>
                    <a:pt x="42" y="310"/>
                  </a:cubicBezTo>
                  <a:cubicBezTo>
                    <a:pt x="42" y="476"/>
                    <a:pt x="166" y="569"/>
                    <a:pt x="342" y="569"/>
                  </a:cubicBezTo>
                  <a:cubicBezTo>
                    <a:pt x="466" y="569"/>
                    <a:pt x="600" y="434"/>
                    <a:pt x="559" y="259"/>
                  </a:cubicBezTo>
                  <a:cubicBezTo>
                    <a:pt x="559" y="134"/>
                    <a:pt x="424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8" name="Google Shape;1058;p2"/>
            <p:cNvSpPr/>
            <p:nvPr/>
          </p:nvSpPr>
          <p:spPr>
            <a:xfrm>
              <a:off x="789450" y="2400175"/>
              <a:ext cx="15275" cy="13325"/>
            </a:xfrm>
            <a:custGeom>
              <a:avLst/>
              <a:gdLst/>
              <a:ahLst/>
              <a:cxnLst/>
              <a:rect l="l" t="t" r="r" b="b"/>
              <a:pathLst>
                <a:path w="611" h="533" extrusionOk="0">
                  <a:moveTo>
                    <a:pt x="322" y="0"/>
                  </a:moveTo>
                  <a:cubicBezTo>
                    <a:pt x="302" y="0"/>
                    <a:pt x="280" y="3"/>
                    <a:pt x="259" y="8"/>
                  </a:cubicBezTo>
                  <a:cubicBezTo>
                    <a:pt x="135" y="8"/>
                    <a:pt x="0" y="142"/>
                    <a:pt x="52" y="308"/>
                  </a:cubicBezTo>
                  <a:cubicBezTo>
                    <a:pt x="52" y="424"/>
                    <a:pt x="145" y="533"/>
                    <a:pt x="257" y="533"/>
                  </a:cubicBezTo>
                  <a:cubicBezTo>
                    <a:pt x="275" y="533"/>
                    <a:pt x="292" y="530"/>
                    <a:pt x="310" y="525"/>
                  </a:cubicBezTo>
                  <a:cubicBezTo>
                    <a:pt x="476" y="525"/>
                    <a:pt x="610" y="401"/>
                    <a:pt x="569" y="266"/>
                  </a:cubicBezTo>
                  <a:cubicBezTo>
                    <a:pt x="569" y="122"/>
                    <a:pt x="466" y="0"/>
                    <a:pt x="32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9" name="Google Shape;1059;p2"/>
            <p:cNvSpPr/>
            <p:nvPr/>
          </p:nvSpPr>
          <p:spPr>
            <a:xfrm>
              <a:off x="854050" y="2325150"/>
              <a:ext cx="14250" cy="14175"/>
            </a:xfrm>
            <a:custGeom>
              <a:avLst/>
              <a:gdLst/>
              <a:ahLst/>
              <a:cxnLst/>
              <a:rect l="l" t="t" r="r" b="b"/>
              <a:pathLst>
                <a:path w="570" h="567" extrusionOk="0">
                  <a:moveTo>
                    <a:pt x="259" y="0"/>
                  </a:moveTo>
                  <a:cubicBezTo>
                    <a:pt x="94" y="42"/>
                    <a:pt x="1" y="166"/>
                    <a:pt x="1" y="300"/>
                  </a:cubicBezTo>
                  <a:cubicBezTo>
                    <a:pt x="1" y="445"/>
                    <a:pt x="104" y="566"/>
                    <a:pt x="248" y="566"/>
                  </a:cubicBezTo>
                  <a:cubicBezTo>
                    <a:pt x="268" y="566"/>
                    <a:pt x="289" y="564"/>
                    <a:pt x="311" y="559"/>
                  </a:cubicBezTo>
                  <a:cubicBezTo>
                    <a:pt x="435" y="559"/>
                    <a:pt x="570" y="424"/>
                    <a:pt x="570" y="259"/>
                  </a:cubicBezTo>
                  <a:cubicBezTo>
                    <a:pt x="570" y="124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0" name="Google Shape;1060;p2"/>
            <p:cNvSpPr/>
            <p:nvPr/>
          </p:nvSpPr>
          <p:spPr>
            <a:xfrm>
              <a:off x="859500" y="2394750"/>
              <a:ext cx="13975" cy="14425"/>
            </a:xfrm>
            <a:custGeom>
              <a:avLst/>
              <a:gdLst/>
              <a:ahLst/>
              <a:cxnLst/>
              <a:rect l="l" t="t" r="r" b="b"/>
              <a:pathLst>
                <a:path w="559" h="577" extrusionOk="0">
                  <a:moveTo>
                    <a:pt x="308" y="0"/>
                  </a:moveTo>
                  <a:cubicBezTo>
                    <a:pt x="292" y="0"/>
                    <a:pt x="275" y="3"/>
                    <a:pt x="258" y="8"/>
                  </a:cubicBezTo>
                  <a:cubicBezTo>
                    <a:pt x="93" y="8"/>
                    <a:pt x="0" y="142"/>
                    <a:pt x="0" y="318"/>
                  </a:cubicBezTo>
                  <a:cubicBezTo>
                    <a:pt x="0" y="442"/>
                    <a:pt x="134" y="576"/>
                    <a:pt x="300" y="576"/>
                  </a:cubicBezTo>
                  <a:cubicBezTo>
                    <a:pt x="434" y="525"/>
                    <a:pt x="558" y="401"/>
                    <a:pt x="558" y="266"/>
                  </a:cubicBezTo>
                  <a:cubicBezTo>
                    <a:pt x="522" y="121"/>
                    <a:pt x="422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1" name="Google Shape;1061;p2"/>
            <p:cNvSpPr/>
            <p:nvPr/>
          </p:nvSpPr>
          <p:spPr>
            <a:xfrm>
              <a:off x="754025" y="23057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cubicBezTo>
                    <a:pt x="125" y="259"/>
                    <a:pt x="218" y="208"/>
                    <a:pt x="259" y="125"/>
                  </a:cubicBezTo>
                  <a:cubicBezTo>
                    <a:pt x="301" y="84"/>
                    <a:pt x="301" y="42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2" name="Google Shape;1062;p2"/>
            <p:cNvSpPr/>
            <p:nvPr/>
          </p:nvSpPr>
          <p:spPr>
            <a:xfrm>
              <a:off x="816575" y="230032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42"/>
                    <a:pt x="1" y="83"/>
                    <a:pt x="42" y="83"/>
                  </a:cubicBezTo>
                  <a:cubicBezTo>
                    <a:pt x="42" y="218"/>
                    <a:pt x="166" y="301"/>
                    <a:pt x="301" y="301"/>
                  </a:cubicBezTo>
                  <a:cubicBezTo>
                    <a:pt x="466" y="259"/>
                    <a:pt x="559" y="12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3" name="Google Shape;1063;p2"/>
            <p:cNvSpPr/>
            <p:nvPr/>
          </p:nvSpPr>
          <p:spPr>
            <a:xfrm>
              <a:off x="896200" y="242620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259" y="1"/>
                  </a:moveTo>
                  <a:cubicBezTo>
                    <a:pt x="217" y="42"/>
                    <a:pt x="176" y="42"/>
                    <a:pt x="124" y="94"/>
                  </a:cubicBezTo>
                  <a:cubicBezTo>
                    <a:pt x="83" y="135"/>
                    <a:pt x="42" y="177"/>
                    <a:pt x="42" y="218"/>
                  </a:cubicBezTo>
                  <a:cubicBezTo>
                    <a:pt x="0" y="259"/>
                    <a:pt x="0" y="259"/>
                    <a:pt x="0" y="301"/>
                  </a:cubicBezTo>
                  <a:lnTo>
                    <a:pt x="300" y="301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4" name="Google Shape;1064;p2"/>
            <p:cNvSpPr/>
            <p:nvPr/>
          </p:nvSpPr>
          <p:spPr>
            <a:xfrm>
              <a:off x="890775" y="235745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17" y="1"/>
                  </a:moveTo>
                  <a:cubicBezTo>
                    <a:pt x="176" y="42"/>
                    <a:pt x="134" y="42"/>
                    <a:pt x="83" y="83"/>
                  </a:cubicBezTo>
                  <a:lnTo>
                    <a:pt x="41" y="125"/>
                  </a:lnTo>
                  <a:cubicBezTo>
                    <a:pt x="41" y="166"/>
                    <a:pt x="0" y="259"/>
                    <a:pt x="41" y="301"/>
                  </a:cubicBezTo>
                  <a:cubicBezTo>
                    <a:pt x="41" y="425"/>
                    <a:pt x="83" y="518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5" name="Google Shape;1065;p2"/>
            <p:cNvSpPr/>
            <p:nvPr/>
          </p:nvSpPr>
          <p:spPr>
            <a:xfrm>
              <a:off x="886375" y="22949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125"/>
                    <a:pt x="52" y="218"/>
                    <a:pt x="135" y="259"/>
                  </a:cubicBezTo>
                  <a:cubicBezTo>
                    <a:pt x="176" y="300"/>
                    <a:pt x="217" y="300"/>
                    <a:pt x="310" y="300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6" name="Google Shape;1066;p2"/>
            <p:cNvSpPr/>
            <p:nvPr/>
          </p:nvSpPr>
          <p:spPr>
            <a:xfrm>
              <a:off x="625825" y="24479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259"/>
                  </a:lnTo>
                  <a:lnTo>
                    <a:pt x="300" y="259"/>
                  </a:lnTo>
                  <a:cubicBezTo>
                    <a:pt x="300" y="207"/>
                    <a:pt x="300" y="166"/>
                    <a:pt x="259" y="124"/>
                  </a:cubicBezTo>
                  <a:cubicBezTo>
                    <a:pt x="259" y="124"/>
                    <a:pt x="259" y="83"/>
                    <a:pt x="218" y="83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7" name="Google Shape;1067;p2"/>
            <p:cNvSpPr/>
            <p:nvPr/>
          </p:nvSpPr>
          <p:spPr>
            <a:xfrm>
              <a:off x="620400" y="2378700"/>
              <a:ext cx="7525" cy="14200"/>
            </a:xfrm>
            <a:custGeom>
              <a:avLst/>
              <a:gdLst/>
              <a:ahLst/>
              <a:cxnLst/>
              <a:rect l="l" t="t" r="r" b="b"/>
              <a:pathLst>
                <a:path w="301" h="568" extrusionOk="0">
                  <a:moveTo>
                    <a:pt x="67" y="1"/>
                  </a:moveTo>
                  <a:cubicBezTo>
                    <a:pt x="46" y="1"/>
                    <a:pt x="23" y="3"/>
                    <a:pt x="0" y="9"/>
                  </a:cubicBezTo>
                  <a:lnTo>
                    <a:pt x="42" y="567"/>
                  </a:lnTo>
                  <a:cubicBezTo>
                    <a:pt x="93" y="567"/>
                    <a:pt x="135" y="526"/>
                    <a:pt x="176" y="526"/>
                  </a:cubicBezTo>
                  <a:cubicBezTo>
                    <a:pt x="176" y="526"/>
                    <a:pt x="176" y="484"/>
                    <a:pt x="218" y="484"/>
                  </a:cubicBezTo>
                  <a:cubicBezTo>
                    <a:pt x="259" y="443"/>
                    <a:pt x="300" y="350"/>
                    <a:pt x="300" y="267"/>
                  </a:cubicBezTo>
                  <a:cubicBezTo>
                    <a:pt x="300" y="115"/>
                    <a:pt x="207" y="1"/>
                    <a:pt x="6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8" name="Google Shape;1068;p2"/>
            <p:cNvSpPr/>
            <p:nvPr/>
          </p:nvSpPr>
          <p:spPr>
            <a:xfrm>
              <a:off x="688375" y="2442500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125" y="0"/>
                    <a:pt x="1" y="124"/>
                    <a:pt x="42" y="300"/>
                  </a:cubicBezTo>
                  <a:lnTo>
                    <a:pt x="559" y="259"/>
                  </a:lnTo>
                  <a:cubicBezTo>
                    <a:pt x="559" y="166"/>
                    <a:pt x="518" y="83"/>
                    <a:pt x="424" y="42"/>
                  </a:cubicBezTo>
                  <a:cubicBezTo>
                    <a:pt x="383" y="0"/>
                    <a:pt x="342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9" name="Google Shape;1069;p2"/>
            <p:cNvSpPr/>
            <p:nvPr/>
          </p:nvSpPr>
          <p:spPr>
            <a:xfrm>
              <a:off x="682950" y="2373475"/>
              <a:ext cx="15025" cy="14000"/>
            </a:xfrm>
            <a:custGeom>
              <a:avLst/>
              <a:gdLst/>
              <a:ahLst/>
              <a:cxnLst/>
              <a:rect l="l" t="t" r="r" b="b"/>
              <a:pathLst>
                <a:path w="601" h="560" extrusionOk="0">
                  <a:moveTo>
                    <a:pt x="300" y="1"/>
                  </a:moveTo>
                  <a:cubicBezTo>
                    <a:pt x="125" y="1"/>
                    <a:pt x="0" y="135"/>
                    <a:pt x="42" y="301"/>
                  </a:cubicBezTo>
                  <a:cubicBezTo>
                    <a:pt x="42" y="435"/>
                    <a:pt x="176" y="559"/>
                    <a:pt x="342" y="559"/>
                  </a:cubicBezTo>
                  <a:cubicBezTo>
                    <a:pt x="476" y="518"/>
                    <a:pt x="600" y="394"/>
                    <a:pt x="600" y="259"/>
                  </a:cubicBezTo>
                  <a:cubicBezTo>
                    <a:pt x="559" y="83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0" name="Google Shape;1070;p2"/>
            <p:cNvSpPr/>
            <p:nvPr/>
          </p:nvSpPr>
          <p:spPr>
            <a:xfrm>
              <a:off x="646250" y="23411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93" y="0"/>
                    <a:pt x="0" y="135"/>
                    <a:pt x="0" y="300"/>
                  </a:cubicBezTo>
                  <a:cubicBezTo>
                    <a:pt x="0" y="476"/>
                    <a:pt x="135" y="559"/>
                    <a:pt x="300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1" name="Google Shape;1071;p2"/>
            <p:cNvSpPr/>
            <p:nvPr/>
          </p:nvSpPr>
          <p:spPr>
            <a:xfrm>
              <a:off x="651675" y="2410175"/>
              <a:ext cx="13975" cy="14200"/>
            </a:xfrm>
            <a:custGeom>
              <a:avLst/>
              <a:gdLst/>
              <a:ahLst/>
              <a:cxnLst/>
              <a:rect l="l" t="t" r="r" b="b"/>
              <a:pathLst>
                <a:path w="559" h="568" extrusionOk="0">
                  <a:moveTo>
                    <a:pt x="259" y="1"/>
                  </a:moveTo>
                  <a:cubicBezTo>
                    <a:pt x="83" y="42"/>
                    <a:pt x="0" y="166"/>
                    <a:pt x="0" y="301"/>
                  </a:cubicBezTo>
                  <a:cubicBezTo>
                    <a:pt x="0" y="453"/>
                    <a:pt x="102" y="567"/>
                    <a:pt x="237" y="567"/>
                  </a:cubicBezTo>
                  <a:cubicBezTo>
                    <a:pt x="258" y="567"/>
                    <a:pt x="279" y="565"/>
                    <a:pt x="300" y="559"/>
                  </a:cubicBezTo>
                  <a:cubicBezTo>
                    <a:pt x="435" y="559"/>
                    <a:pt x="559" y="425"/>
                    <a:pt x="559" y="259"/>
                  </a:cubicBezTo>
                  <a:cubicBezTo>
                    <a:pt x="559" y="125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2" name="Google Shape;1072;p2"/>
            <p:cNvSpPr/>
            <p:nvPr/>
          </p:nvSpPr>
          <p:spPr>
            <a:xfrm>
              <a:off x="715250" y="233575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125" y="42"/>
                    <a:pt x="1" y="176"/>
                    <a:pt x="1" y="300"/>
                  </a:cubicBezTo>
                  <a:cubicBezTo>
                    <a:pt x="42" y="476"/>
                    <a:pt x="177" y="559"/>
                    <a:pt x="301" y="559"/>
                  </a:cubicBezTo>
                  <a:cubicBezTo>
                    <a:pt x="476" y="559"/>
                    <a:pt x="559" y="434"/>
                    <a:pt x="559" y="259"/>
                  </a:cubicBezTo>
                  <a:cubicBezTo>
                    <a:pt x="55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3" name="Google Shape;1073;p2"/>
            <p:cNvSpPr/>
            <p:nvPr/>
          </p:nvSpPr>
          <p:spPr>
            <a:xfrm>
              <a:off x="720675" y="2405575"/>
              <a:ext cx="14000" cy="13375"/>
            </a:xfrm>
            <a:custGeom>
              <a:avLst/>
              <a:gdLst/>
              <a:ahLst/>
              <a:cxnLst/>
              <a:rect l="l" t="t" r="r" b="b"/>
              <a:pathLst>
                <a:path w="560" h="535" extrusionOk="0">
                  <a:moveTo>
                    <a:pt x="324" y="1"/>
                  </a:moveTo>
                  <a:cubicBezTo>
                    <a:pt x="303" y="1"/>
                    <a:pt x="281" y="4"/>
                    <a:pt x="259" y="9"/>
                  </a:cubicBezTo>
                  <a:cubicBezTo>
                    <a:pt x="125" y="9"/>
                    <a:pt x="1" y="143"/>
                    <a:pt x="1" y="268"/>
                  </a:cubicBezTo>
                  <a:cubicBezTo>
                    <a:pt x="37" y="420"/>
                    <a:pt x="135" y="534"/>
                    <a:pt x="249" y="534"/>
                  </a:cubicBezTo>
                  <a:cubicBezTo>
                    <a:pt x="266" y="534"/>
                    <a:pt x="283" y="531"/>
                    <a:pt x="301" y="526"/>
                  </a:cubicBezTo>
                  <a:cubicBezTo>
                    <a:pt x="477" y="526"/>
                    <a:pt x="559" y="402"/>
                    <a:pt x="559" y="226"/>
                  </a:cubicBezTo>
                  <a:cubicBezTo>
                    <a:pt x="559" y="110"/>
                    <a:pt x="458" y="1"/>
                    <a:pt x="32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4" name="Google Shape;1074;p2"/>
            <p:cNvSpPr/>
            <p:nvPr/>
          </p:nvSpPr>
          <p:spPr>
            <a:xfrm>
              <a:off x="616250" y="23153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0"/>
                  </a:moveTo>
                  <a:lnTo>
                    <a:pt x="1" y="42"/>
                  </a:lnTo>
                  <a:lnTo>
                    <a:pt x="1" y="300"/>
                  </a:lnTo>
                  <a:cubicBezTo>
                    <a:pt x="166" y="300"/>
                    <a:pt x="301" y="176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5" name="Google Shape;1075;p2"/>
            <p:cNvSpPr/>
            <p:nvPr/>
          </p:nvSpPr>
          <p:spPr>
            <a:xfrm>
              <a:off x="678550" y="230990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0"/>
                  </a:moveTo>
                  <a:lnTo>
                    <a:pt x="1" y="42"/>
                  </a:lnTo>
                  <a:cubicBezTo>
                    <a:pt x="1" y="176"/>
                    <a:pt x="94" y="259"/>
                    <a:pt x="176" y="300"/>
                  </a:cubicBezTo>
                  <a:lnTo>
                    <a:pt x="352" y="300"/>
                  </a:lnTo>
                  <a:cubicBezTo>
                    <a:pt x="476" y="259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6" name="Google Shape;1076;p2"/>
            <p:cNvSpPr/>
            <p:nvPr/>
          </p:nvSpPr>
          <p:spPr>
            <a:xfrm>
              <a:off x="758425" y="2437075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259" y="0"/>
                  </a:moveTo>
                  <a:cubicBezTo>
                    <a:pt x="166" y="0"/>
                    <a:pt x="125" y="41"/>
                    <a:pt x="83" y="83"/>
                  </a:cubicBezTo>
                  <a:lnTo>
                    <a:pt x="42" y="83"/>
                  </a:lnTo>
                  <a:cubicBezTo>
                    <a:pt x="0" y="176"/>
                    <a:pt x="0" y="217"/>
                    <a:pt x="0" y="300"/>
                  </a:cubicBez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7" name="Google Shape;1077;p2"/>
            <p:cNvSpPr/>
            <p:nvPr/>
          </p:nvSpPr>
          <p:spPr>
            <a:xfrm>
              <a:off x="753000" y="23680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17" y="1"/>
                  </a:moveTo>
                  <a:cubicBezTo>
                    <a:pt x="124" y="42"/>
                    <a:pt x="83" y="42"/>
                    <a:pt x="42" y="94"/>
                  </a:cubicBezTo>
                  <a:lnTo>
                    <a:pt x="42" y="135"/>
                  </a:lnTo>
                  <a:cubicBezTo>
                    <a:pt x="0" y="176"/>
                    <a:pt x="0" y="259"/>
                    <a:pt x="0" y="300"/>
                  </a:cubicBezTo>
                  <a:cubicBezTo>
                    <a:pt x="0" y="435"/>
                    <a:pt x="83" y="518"/>
                    <a:pt x="166" y="518"/>
                  </a:cubicBezTo>
                  <a:cubicBezTo>
                    <a:pt x="217" y="559"/>
                    <a:pt x="259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8" name="Google Shape;1078;p2"/>
            <p:cNvSpPr/>
            <p:nvPr/>
          </p:nvSpPr>
          <p:spPr>
            <a:xfrm>
              <a:off x="747575" y="23057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125"/>
                    <a:pt x="42" y="208"/>
                    <a:pt x="124" y="259"/>
                  </a:cubicBezTo>
                  <a:cubicBezTo>
                    <a:pt x="176" y="259"/>
                    <a:pt x="259" y="301"/>
                    <a:pt x="300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9" name="Google Shape;1079;p2"/>
            <p:cNvSpPr/>
            <p:nvPr/>
          </p:nvSpPr>
          <p:spPr>
            <a:xfrm>
              <a:off x="488050" y="24585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59"/>
                  </a:lnTo>
                  <a:cubicBezTo>
                    <a:pt x="259" y="217"/>
                    <a:pt x="259" y="176"/>
                    <a:pt x="259" y="135"/>
                  </a:cubicBezTo>
                  <a:cubicBezTo>
                    <a:pt x="218" y="135"/>
                    <a:pt x="218" y="93"/>
                    <a:pt x="166" y="42"/>
                  </a:cubicBezTo>
                  <a:lnTo>
                    <a:pt x="125" y="42"/>
                  </a:lnTo>
                  <a:cubicBezTo>
                    <a:pt x="84" y="0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80" name="Google Shape;1080;p2"/>
            <p:cNvSpPr/>
            <p:nvPr/>
          </p:nvSpPr>
          <p:spPr>
            <a:xfrm>
              <a:off x="482625" y="2388475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1" y="0"/>
                  </a:moveTo>
                  <a:lnTo>
                    <a:pt x="42" y="569"/>
                  </a:lnTo>
                  <a:lnTo>
                    <a:pt x="125" y="569"/>
                  </a:lnTo>
                  <a:lnTo>
                    <a:pt x="176" y="517"/>
                  </a:lnTo>
                  <a:cubicBezTo>
                    <a:pt x="259" y="476"/>
                    <a:pt x="301" y="393"/>
                    <a:pt x="301" y="259"/>
                  </a:cubicBezTo>
                  <a:cubicBezTo>
                    <a:pt x="259" y="135"/>
                    <a:pt x="176" y="52"/>
                    <a:pt x="42" y="52"/>
                  </a:cubicBezTo>
                  <a:cubicBezTo>
                    <a:pt x="4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81" name="Google Shape;1081;p2"/>
            <p:cNvSpPr/>
            <p:nvPr/>
          </p:nvSpPr>
          <p:spPr>
            <a:xfrm>
              <a:off x="550350" y="2453100"/>
              <a:ext cx="14250" cy="7775"/>
            </a:xfrm>
            <a:custGeom>
              <a:avLst/>
              <a:gdLst/>
              <a:ahLst/>
              <a:cxnLst/>
              <a:rect l="l" t="t" r="r" b="b"/>
              <a:pathLst>
                <a:path w="570" h="311" extrusionOk="0">
                  <a:moveTo>
                    <a:pt x="259" y="0"/>
                  </a:moveTo>
                  <a:cubicBezTo>
                    <a:pt x="176" y="0"/>
                    <a:pt x="135" y="52"/>
                    <a:pt x="94" y="93"/>
                  </a:cubicBezTo>
                  <a:cubicBezTo>
                    <a:pt x="1" y="135"/>
                    <a:pt x="1" y="217"/>
                    <a:pt x="1" y="310"/>
                  </a:cubicBezTo>
                  <a:lnTo>
                    <a:pt x="569" y="259"/>
                  </a:lnTo>
                  <a:cubicBezTo>
                    <a:pt x="569" y="135"/>
                    <a:pt x="435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82" name="Google Shape;1082;p2"/>
            <p:cNvSpPr/>
            <p:nvPr/>
          </p:nvSpPr>
          <p:spPr>
            <a:xfrm>
              <a:off x="545175" y="2384125"/>
              <a:ext cx="14000" cy="13350"/>
            </a:xfrm>
            <a:custGeom>
              <a:avLst/>
              <a:gdLst/>
              <a:ahLst/>
              <a:cxnLst/>
              <a:rect l="l" t="t" r="r" b="b"/>
              <a:pathLst>
                <a:path w="560" h="534" extrusionOk="0">
                  <a:moveTo>
                    <a:pt x="322" y="1"/>
                  </a:moveTo>
                  <a:cubicBezTo>
                    <a:pt x="302" y="1"/>
                    <a:pt x="281" y="4"/>
                    <a:pt x="259" y="9"/>
                  </a:cubicBezTo>
                  <a:cubicBezTo>
                    <a:pt x="83" y="9"/>
                    <a:pt x="1" y="133"/>
                    <a:pt x="1" y="309"/>
                  </a:cubicBezTo>
                  <a:cubicBezTo>
                    <a:pt x="1" y="417"/>
                    <a:pt x="96" y="534"/>
                    <a:pt x="237" y="534"/>
                  </a:cubicBezTo>
                  <a:cubicBezTo>
                    <a:pt x="257" y="534"/>
                    <a:pt x="278" y="531"/>
                    <a:pt x="301" y="526"/>
                  </a:cubicBezTo>
                  <a:cubicBezTo>
                    <a:pt x="466" y="526"/>
                    <a:pt x="559" y="391"/>
                    <a:pt x="559" y="267"/>
                  </a:cubicBezTo>
                  <a:cubicBezTo>
                    <a:pt x="559" y="115"/>
                    <a:pt x="458" y="1"/>
                    <a:pt x="32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83" name="Google Shape;1083;p2"/>
            <p:cNvSpPr/>
            <p:nvPr/>
          </p:nvSpPr>
          <p:spPr>
            <a:xfrm>
              <a:off x="507450" y="2352025"/>
              <a:ext cx="15000" cy="13975"/>
            </a:xfrm>
            <a:custGeom>
              <a:avLst/>
              <a:gdLst/>
              <a:ahLst/>
              <a:cxnLst/>
              <a:rect l="l" t="t" r="r" b="b"/>
              <a:pathLst>
                <a:path w="600" h="559" extrusionOk="0">
                  <a:moveTo>
                    <a:pt x="259" y="1"/>
                  </a:moveTo>
                  <a:cubicBezTo>
                    <a:pt x="124" y="1"/>
                    <a:pt x="0" y="125"/>
                    <a:pt x="42" y="300"/>
                  </a:cubicBezTo>
                  <a:cubicBezTo>
                    <a:pt x="42" y="424"/>
                    <a:pt x="166" y="559"/>
                    <a:pt x="300" y="559"/>
                  </a:cubicBezTo>
                  <a:cubicBezTo>
                    <a:pt x="476" y="518"/>
                    <a:pt x="600" y="383"/>
                    <a:pt x="559" y="259"/>
                  </a:cubicBezTo>
                  <a:cubicBezTo>
                    <a:pt x="559" y="83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84" name="Google Shape;1084;p2"/>
            <p:cNvSpPr/>
            <p:nvPr/>
          </p:nvSpPr>
          <p:spPr>
            <a:xfrm>
              <a:off x="512875" y="2420775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259" y="1"/>
                  </a:moveTo>
                  <a:cubicBezTo>
                    <a:pt x="124" y="1"/>
                    <a:pt x="0" y="177"/>
                    <a:pt x="0" y="311"/>
                  </a:cubicBezTo>
                  <a:cubicBezTo>
                    <a:pt x="42" y="476"/>
                    <a:pt x="166" y="569"/>
                    <a:pt x="300" y="569"/>
                  </a:cubicBezTo>
                  <a:cubicBezTo>
                    <a:pt x="466" y="569"/>
                    <a:pt x="600" y="435"/>
                    <a:pt x="559" y="259"/>
                  </a:cubicBezTo>
                  <a:cubicBezTo>
                    <a:pt x="559" y="13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85" name="Google Shape;1085;p2"/>
            <p:cNvSpPr/>
            <p:nvPr/>
          </p:nvSpPr>
          <p:spPr>
            <a:xfrm>
              <a:off x="577500" y="23466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0" y="125"/>
                    <a:pt x="0" y="300"/>
                  </a:cubicBezTo>
                  <a:cubicBezTo>
                    <a:pt x="0" y="435"/>
                    <a:pt x="124" y="559"/>
                    <a:pt x="300" y="559"/>
                  </a:cubicBezTo>
                  <a:cubicBezTo>
                    <a:pt x="424" y="559"/>
                    <a:pt x="558" y="435"/>
                    <a:pt x="558" y="259"/>
                  </a:cubicBezTo>
                  <a:cubicBezTo>
                    <a:pt x="517" y="83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86" name="Google Shape;1086;p2"/>
            <p:cNvSpPr/>
            <p:nvPr/>
          </p:nvSpPr>
          <p:spPr>
            <a:xfrm>
              <a:off x="581625" y="2415600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300" y="1"/>
                  </a:moveTo>
                  <a:cubicBezTo>
                    <a:pt x="135" y="42"/>
                    <a:pt x="1" y="166"/>
                    <a:pt x="42" y="301"/>
                  </a:cubicBezTo>
                  <a:cubicBezTo>
                    <a:pt x="42" y="466"/>
                    <a:pt x="176" y="559"/>
                    <a:pt x="352" y="559"/>
                  </a:cubicBezTo>
                  <a:cubicBezTo>
                    <a:pt x="476" y="559"/>
                    <a:pt x="611" y="425"/>
                    <a:pt x="611" y="259"/>
                  </a:cubicBezTo>
                  <a:cubicBezTo>
                    <a:pt x="559" y="125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87" name="Google Shape;1087;p2"/>
            <p:cNvSpPr/>
            <p:nvPr/>
          </p:nvSpPr>
          <p:spPr>
            <a:xfrm>
              <a:off x="477200" y="23261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0" y="1"/>
                  </a:moveTo>
                  <a:lnTo>
                    <a:pt x="1" y="42"/>
                  </a:lnTo>
                  <a:lnTo>
                    <a:pt x="42" y="300"/>
                  </a:lnTo>
                  <a:cubicBezTo>
                    <a:pt x="135" y="300"/>
                    <a:pt x="218" y="259"/>
                    <a:pt x="259" y="166"/>
                  </a:cubicBezTo>
                  <a:cubicBezTo>
                    <a:pt x="300" y="125"/>
                    <a:pt x="300" y="42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88" name="Google Shape;1088;p2"/>
            <p:cNvSpPr/>
            <p:nvPr/>
          </p:nvSpPr>
          <p:spPr>
            <a:xfrm>
              <a:off x="539750" y="2320750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59" y="1"/>
                  </a:moveTo>
                  <a:lnTo>
                    <a:pt x="1" y="42"/>
                  </a:lnTo>
                  <a:lnTo>
                    <a:pt x="1" y="125"/>
                  </a:lnTo>
                  <a:cubicBezTo>
                    <a:pt x="42" y="218"/>
                    <a:pt x="166" y="300"/>
                    <a:pt x="300" y="300"/>
                  </a:cubicBezTo>
                  <a:cubicBezTo>
                    <a:pt x="476" y="300"/>
                    <a:pt x="559" y="176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89" name="Google Shape;1089;p2"/>
            <p:cNvSpPr/>
            <p:nvPr/>
          </p:nvSpPr>
          <p:spPr>
            <a:xfrm>
              <a:off x="619375" y="2447925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259" y="0"/>
                  </a:moveTo>
                  <a:cubicBezTo>
                    <a:pt x="217" y="0"/>
                    <a:pt x="176" y="42"/>
                    <a:pt x="134" y="42"/>
                  </a:cubicBezTo>
                  <a:cubicBezTo>
                    <a:pt x="41" y="83"/>
                    <a:pt x="41" y="166"/>
                    <a:pt x="0" y="259"/>
                  </a:cubicBezTo>
                  <a:lnTo>
                    <a:pt x="0" y="300"/>
                  </a:lnTo>
                  <a:lnTo>
                    <a:pt x="30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90" name="Google Shape;1090;p2"/>
            <p:cNvSpPr/>
            <p:nvPr/>
          </p:nvSpPr>
          <p:spPr>
            <a:xfrm>
              <a:off x="613925" y="23789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18" y="1"/>
                  </a:moveTo>
                  <a:cubicBezTo>
                    <a:pt x="177" y="1"/>
                    <a:pt x="135" y="42"/>
                    <a:pt x="94" y="84"/>
                  </a:cubicBezTo>
                  <a:lnTo>
                    <a:pt x="42" y="125"/>
                  </a:lnTo>
                  <a:cubicBezTo>
                    <a:pt x="42" y="177"/>
                    <a:pt x="1" y="218"/>
                    <a:pt x="1" y="301"/>
                  </a:cubicBezTo>
                  <a:cubicBezTo>
                    <a:pt x="42" y="383"/>
                    <a:pt x="94" y="476"/>
                    <a:pt x="218" y="518"/>
                  </a:cubicBezTo>
                  <a:cubicBezTo>
                    <a:pt x="259" y="559"/>
                    <a:pt x="259" y="559"/>
                    <a:pt x="301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91" name="Google Shape;1091;p2"/>
            <p:cNvSpPr/>
            <p:nvPr/>
          </p:nvSpPr>
          <p:spPr>
            <a:xfrm>
              <a:off x="608500" y="2316350"/>
              <a:ext cx="7775" cy="6500"/>
            </a:xfrm>
            <a:custGeom>
              <a:avLst/>
              <a:gdLst/>
              <a:ahLst/>
              <a:cxnLst/>
              <a:rect l="l" t="t" r="r" b="b"/>
              <a:pathLst>
                <a:path w="311" h="260" extrusionOk="0">
                  <a:moveTo>
                    <a:pt x="1" y="1"/>
                  </a:moveTo>
                  <a:cubicBezTo>
                    <a:pt x="53" y="42"/>
                    <a:pt x="53" y="42"/>
                    <a:pt x="53" y="94"/>
                  </a:cubicBezTo>
                  <a:cubicBezTo>
                    <a:pt x="53" y="135"/>
                    <a:pt x="94" y="218"/>
                    <a:pt x="177" y="218"/>
                  </a:cubicBezTo>
                  <a:cubicBezTo>
                    <a:pt x="218" y="259"/>
                    <a:pt x="259" y="259"/>
                    <a:pt x="311" y="259"/>
                  </a:cubicBezTo>
                  <a:lnTo>
                    <a:pt x="31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92" name="Google Shape;1092;p2"/>
            <p:cNvSpPr/>
            <p:nvPr/>
          </p:nvSpPr>
          <p:spPr>
            <a:xfrm>
              <a:off x="349000" y="24693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0" y="0"/>
                  </a:moveTo>
                  <a:lnTo>
                    <a:pt x="42" y="259"/>
                  </a:lnTo>
                  <a:lnTo>
                    <a:pt x="300" y="218"/>
                  </a:lnTo>
                  <a:cubicBezTo>
                    <a:pt x="300" y="218"/>
                    <a:pt x="300" y="176"/>
                    <a:pt x="259" y="125"/>
                  </a:cubicBezTo>
                  <a:cubicBezTo>
                    <a:pt x="259" y="83"/>
                    <a:pt x="218" y="83"/>
                    <a:pt x="218" y="42"/>
                  </a:cubicBezTo>
                  <a:cubicBezTo>
                    <a:pt x="176" y="42"/>
                    <a:pt x="135" y="0"/>
                    <a:pt x="13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93" name="Google Shape;1093;p2"/>
            <p:cNvSpPr/>
            <p:nvPr/>
          </p:nvSpPr>
          <p:spPr>
            <a:xfrm>
              <a:off x="343575" y="2399325"/>
              <a:ext cx="7775" cy="13975"/>
            </a:xfrm>
            <a:custGeom>
              <a:avLst/>
              <a:gdLst/>
              <a:ahLst/>
              <a:cxnLst/>
              <a:rect l="l" t="t" r="r" b="b"/>
              <a:pathLst>
                <a:path w="311" h="559" extrusionOk="0">
                  <a:moveTo>
                    <a:pt x="0" y="1"/>
                  </a:moveTo>
                  <a:lnTo>
                    <a:pt x="52" y="559"/>
                  </a:lnTo>
                  <a:cubicBezTo>
                    <a:pt x="93" y="559"/>
                    <a:pt x="135" y="559"/>
                    <a:pt x="176" y="518"/>
                  </a:cubicBezTo>
                  <a:lnTo>
                    <a:pt x="217" y="518"/>
                  </a:lnTo>
                  <a:cubicBezTo>
                    <a:pt x="259" y="435"/>
                    <a:pt x="310" y="342"/>
                    <a:pt x="310" y="259"/>
                  </a:cubicBezTo>
                  <a:cubicBezTo>
                    <a:pt x="310" y="135"/>
                    <a:pt x="176" y="42"/>
                    <a:pt x="5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94" name="Google Shape;1094;p2"/>
            <p:cNvSpPr/>
            <p:nvPr/>
          </p:nvSpPr>
          <p:spPr>
            <a:xfrm>
              <a:off x="411550" y="2463950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125" y="0"/>
                    <a:pt x="0" y="135"/>
                    <a:pt x="0" y="300"/>
                  </a:cubicBezTo>
                  <a:lnTo>
                    <a:pt x="559" y="259"/>
                  </a:lnTo>
                  <a:cubicBezTo>
                    <a:pt x="559" y="135"/>
                    <a:pt x="517" y="83"/>
                    <a:pt x="43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95" name="Google Shape;1095;p2"/>
            <p:cNvSpPr/>
            <p:nvPr/>
          </p:nvSpPr>
          <p:spPr>
            <a:xfrm>
              <a:off x="406125" y="2393900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259" y="0"/>
                  </a:moveTo>
                  <a:cubicBezTo>
                    <a:pt x="135" y="42"/>
                    <a:pt x="0" y="176"/>
                    <a:pt x="42" y="300"/>
                  </a:cubicBezTo>
                  <a:cubicBezTo>
                    <a:pt x="42" y="450"/>
                    <a:pt x="139" y="570"/>
                    <a:pt x="245" y="570"/>
                  </a:cubicBezTo>
                  <a:cubicBezTo>
                    <a:pt x="263" y="570"/>
                    <a:pt x="282" y="566"/>
                    <a:pt x="300" y="559"/>
                  </a:cubicBezTo>
                  <a:cubicBezTo>
                    <a:pt x="476" y="559"/>
                    <a:pt x="600" y="435"/>
                    <a:pt x="559" y="259"/>
                  </a:cubicBezTo>
                  <a:cubicBezTo>
                    <a:pt x="55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96" name="Google Shape;1096;p2"/>
            <p:cNvSpPr/>
            <p:nvPr/>
          </p:nvSpPr>
          <p:spPr>
            <a:xfrm>
              <a:off x="369425" y="2362425"/>
              <a:ext cx="14225" cy="14450"/>
            </a:xfrm>
            <a:custGeom>
              <a:avLst/>
              <a:gdLst/>
              <a:ahLst/>
              <a:cxnLst/>
              <a:rect l="l" t="t" r="r" b="b"/>
              <a:pathLst>
                <a:path w="569" h="578" extrusionOk="0">
                  <a:moveTo>
                    <a:pt x="310" y="1"/>
                  </a:moveTo>
                  <a:cubicBezTo>
                    <a:pt x="293" y="1"/>
                    <a:pt x="275" y="3"/>
                    <a:pt x="259" y="8"/>
                  </a:cubicBezTo>
                  <a:cubicBezTo>
                    <a:pt x="93" y="8"/>
                    <a:pt x="0" y="143"/>
                    <a:pt x="0" y="319"/>
                  </a:cubicBezTo>
                  <a:cubicBezTo>
                    <a:pt x="0" y="443"/>
                    <a:pt x="135" y="577"/>
                    <a:pt x="310" y="577"/>
                  </a:cubicBezTo>
                  <a:cubicBezTo>
                    <a:pt x="434" y="525"/>
                    <a:pt x="569" y="401"/>
                    <a:pt x="569" y="267"/>
                  </a:cubicBezTo>
                  <a:cubicBezTo>
                    <a:pt x="569" y="122"/>
                    <a:pt x="434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97" name="Google Shape;1097;p2"/>
            <p:cNvSpPr/>
            <p:nvPr/>
          </p:nvSpPr>
          <p:spPr>
            <a:xfrm>
              <a:off x="374850" y="2431625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93" y="1"/>
                    <a:pt x="0" y="135"/>
                    <a:pt x="0" y="301"/>
                  </a:cubicBezTo>
                  <a:cubicBezTo>
                    <a:pt x="0" y="435"/>
                    <a:pt x="135" y="559"/>
                    <a:pt x="300" y="559"/>
                  </a:cubicBezTo>
                  <a:cubicBezTo>
                    <a:pt x="435" y="559"/>
                    <a:pt x="559" y="394"/>
                    <a:pt x="559" y="259"/>
                  </a:cubicBezTo>
                  <a:cubicBezTo>
                    <a:pt x="517" y="84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98" name="Google Shape;1098;p2"/>
            <p:cNvSpPr/>
            <p:nvPr/>
          </p:nvSpPr>
          <p:spPr>
            <a:xfrm>
              <a:off x="438425" y="235745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135" y="1"/>
                    <a:pt x="1" y="125"/>
                    <a:pt x="1" y="301"/>
                  </a:cubicBezTo>
                  <a:cubicBezTo>
                    <a:pt x="1" y="425"/>
                    <a:pt x="177" y="559"/>
                    <a:pt x="301" y="559"/>
                  </a:cubicBezTo>
                  <a:cubicBezTo>
                    <a:pt x="476" y="518"/>
                    <a:pt x="559" y="383"/>
                    <a:pt x="559" y="259"/>
                  </a:cubicBezTo>
                  <a:cubicBezTo>
                    <a:pt x="559" y="83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99" name="Google Shape;1099;p2"/>
            <p:cNvSpPr/>
            <p:nvPr/>
          </p:nvSpPr>
          <p:spPr>
            <a:xfrm>
              <a:off x="443850" y="2426200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125" y="1"/>
                    <a:pt x="1" y="135"/>
                    <a:pt x="1" y="301"/>
                  </a:cubicBezTo>
                  <a:cubicBezTo>
                    <a:pt x="1" y="476"/>
                    <a:pt x="125" y="559"/>
                    <a:pt x="301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00" name="Google Shape;1100;p2"/>
            <p:cNvSpPr/>
            <p:nvPr/>
          </p:nvSpPr>
          <p:spPr>
            <a:xfrm>
              <a:off x="339425" y="2336775"/>
              <a:ext cx="6500" cy="7775"/>
            </a:xfrm>
            <a:custGeom>
              <a:avLst/>
              <a:gdLst/>
              <a:ahLst/>
              <a:cxnLst/>
              <a:rect l="l" t="t" r="r" b="b"/>
              <a:pathLst>
                <a:path w="260" h="311" extrusionOk="0">
                  <a:moveTo>
                    <a:pt x="1" y="1"/>
                  </a:moveTo>
                  <a:lnTo>
                    <a:pt x="1" y="311"/>
                  </a:lnTo>
                  <a:cubicBezTo>
                    <a:pt x="166" y="311"/>
                    <a:pt x="259" y="13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01" name="Google Shape;1101;p2"/>
            <p:cNvSpPr/>
            <p:nvPr/>
          </p:nvSpPr>
          <p:spPr>
            <a:xfrm>
              <a:off x="401725" y="233160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569" y="1"/>
                  </a:moveTo>
                  <a:lnTo>
                    <a:pt x="1" y="42"/>
                  </a:lnTo>
                  <a:cubicBezTo>
                    <a:pt x="1" y="208"/>
                    <a:pt x="135" y="301"/>
                    <a:pt x="311" y="301"/>
                  </a:cubicBezTo>
                  <a:cubicBezTo>
                    <a:pt x="435" y="301"/>
                    <a:pt x="569" y="166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02" name="Google Shape;1102;p2"/>
            <p:cNvSpPr/>
            <p:nvPr/>
          </p:nvSpPr>
          <p:spPr>
            <a:xfrm>
              <a:off x="481600" y="245852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166" y="0"/>
                    <a:pt x="124" y="0"/>
                    <a:pt x="83" y="42"/>
                  </a:cubicBezTo>
                  <a:lnTo>
                    <a:pt x="42" y="93"/>
                  </a:lnTo>
                  <a:cubicBezTo>
                    <a:pt x="0" y="135"/>
                    <a:pt x="0" y="217"/>
                    <a:pt x="0" y="300"/>
                  </a:cubicBez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03" name="Google Shape;1103;p2"/>
            <p:cNvSpPr/>
            <p:nvPr/>
          </p:nvSpPr>
          <p:spPr>
            <a:xfrm>
              <a:off x="476175" y="2388475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259" y="0"/>
                  </a:moveTo>
                  <a:cubicBezTo>
                    <a:pt x="217" y="52"/>
                    <a:pt x="217" y="52"/>
                    <a:pt x="176" y="52"/>
                  </a:cubicBezTo>
                  <a:cubicBezTo>
                    <a:pt x="124" y="52"/>
                    <a:pt x="83" y="93"/>
                    <a:pt x="42" y="135"/>
                  </a:cubicBezTo>
                  <a:lnTo>
                    <a:pt x="42" y="176"/>
                  </a:lnTo>
                  <a:cubicBezTo>
                    <a:pt x="0" y="217"/>
                    <a:pt x="0" y="259"/>
                    <a:pt x="0" y="311"/>
                  </a:cubicBezTo>
                  <a:cubicBezTo>
                    <a:pt x="0" y="435"/>
                    <a:pt x="83" y="517"/>
                    <a:pt x="176" y="569"/>
                  </a:cubicBezTo>
                  <a:lnTo>
                    <a:pt x="300" y="56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04" name="Google Shape;1104;p2"/>
            <p:cNvSpPr/>
            <p:nvPr/>
          </p:nvSpPr>
          <p:spPr>
            <a:xfrm>
              <a:off x="470750" y="2327225"/>
              <a:ext cx="7500" cy="6475"/>
            </a:xfrm>
            <a:custGeom>
              <a:avLst/>
              <a:gdLst/>
              <a:ahLst/>
              <a:cxnLst/>
              <a:rect l="l" t="t" r="r" b="b"/>
              <a:pathLst>
                <a:path w="300" h="259" extrusionOk="0">
                  <a:moveTo>
                    <a:pt x="0" y="0"/>
                  </a:moveTo>
                  <a:cubicBezTo>
                    <a:pt x="0" y="83"/>
                    <a:pt x="41" y="176"/>
                    <a:pt x="135" y="217"/>
                  </a:cubicBezTo>
                  <a:cubicBezTo>
                    <a:pt x="176" y="258"/>
                    <a:pt x="259" y="258"/>
                    <a:pt x="300" y="258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05" name="Google Shape;1105;p2"/>
            <p:cNvSpPr/>
            <p:nvPr/>
          </p:nvSpPr>
          <p:spPr>
            <a:xfrm>
              <a:off x="281275" y="2473775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1" y="0"/>
                  </a:moveTo>
                  <a:lnTo>
                    <a:pt x="1" y="300"/>
                  </a:lnTo>
                  <a:lnTo>
                    <a:pt x="259" y="259"/>
                  </a:lnTo>
                  <a:cubicBezTo>
                    <a:pt x="259" y="207"/>
                    <a:pt x="218" y="166"/>
                    <a:pt x="166" y="124"/>
                  </a:cubicBezTo>
                  <a:cubicBezTo>
                    <a:pt x="125" y="83"/>
                    <a:pt x="83" y="42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06" name="Google Shape;1106;p2"/>
            <p:cNvSpPr/>
            <p:nvPr/>
          </p:nvSpPr>
          <p:spPr>
            <a:xfrm>
              <a:off x="299625" y="2367875"/>
              <a:ext cx="15025" cy="13325"/>
            </a:xfrm>
            <a:custGeom>
              <a:avLst/>
              <a:gdLst/>
              <a:ahLst/>
              <a:cxnLst/>
              <a:rect l="l" t="t" r="r" b="b"/>
              <a:pathLst>
                <a:path w="601" h="533" extrusionOk="0">
                  <a:moveTo>
                    <a:pt x="347" y="0"/>
                  </a:moveTo>
                  <a:cubicBezTo>
                    <a:pt x="331" y="0"/>
                    <a:pt x="316" y="2"/>
                    <a:pt x="301" y="8"/>
                  </a:cubicBezTo>
                  <a:cubicBezTo>
                    <a:pt x="125" y="8"/>
                    <a:pt x="1" y="142"/>
                    <a:pt x="42" y="266"/>
                  </a:cubicBezTo>
                  <a:cubicBezTo>
                    <a:pt x="42" y="419"/>
                    <a:pt x="136" y="533"/>
                    <a:pt x="276" y="533"/>
                  </a:cubicBezTo>
                  <a:cubicBezTo>
                    <a:pt x="297" y="533"/>
                    <a:pt x="319" y="530"/>
                    <a:pt x="342" y="525"/>
                  </a:cubicBezTo>
                  <a:cubicBezTo>
                    <a:pt x="466" y="525"/>
                    <a:pt x="600" y="400"/>
                    <a:pt x="600" y="266"/>
                  </a:cubicBezTo>
                  <a:cubicBezTo>
                    <a:pt x="564" y="121"/>
                    <a:pt x="456" y="0"/>
                    <a:pt x="34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07" name="Google Shape;1107;p2"/>
            <p:cNvSpPr/>
            <p:nvPr/>
          </p:nvSpPr>
          <p:spPr>
            <a:xfrm>
              <a:off x="304800" y="24370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0"/>
                  </a:moveTo>
                  <a:cubicBezTo>
                    <a:pt x="135" y="0"/>
                    <a:pt x="0" y="124"/>
                    <a:pt x="52" y="300"/>
                  </a:cubicBezTo>
                  <a:cubicBezTo>
                    <a:pt x="52" y="434"/>
                    <a:pt x="176" y="558"/>
                    <a:pt x="311" y="558"/>
                  </a:cubicBezTo>
                  <a:cubicBezTo>
                    <a:pt x="476" y="517"/>
                    <a:pt x="610" y="383"/>
                    <a:pt x="569" y="259"/>
                  </a:cubicBezTo>
                  <a:cubicBezTo>
                    <a:pt x="56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08" name="Google Shape;1108;p2"/>
            <p:cNvSpPr/>
            <p:nvPr/>
          </p:nvSpPr>
          <p:spPr>
            <a:xfrm>
              <a:off x="342525" y="24693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259" y="0"/>
                  </a:moveTo>
                  <a:cubicBezTo>
                    <a:pt x="218" y="0"/>
                    <a:pt x="177" y="0"/>
                    <a:pt x="135" y="42"/>
                  </a:cubicBezTo>
                  <a:cubicBezTo>
                    <a:pt x="42" y="83"/>
                    <a:pt x="1" y="125"/>
                    <a:pt x="1" y="218"/>
                  </a:cubicBezTo>
                  <a:lnTo>
                    <a:pt x="1" y="259"/>
                  </a:lnTo>
                  <a:lnTo>
                    <a:pt x="301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09" name="Google Shape;1109;p2"/>
            <p:cNvSpPr/>
            <p:nvPr/>
          </p:nvSpPr>
          <p:spPr>
            <a:xfrm>
              <a:off x="337100" y="2399325"/>
              <a:ext cx="7800" cy="13975"/>
            </a:xfrm>
            <a:custGeom>
              <a:avLst/>
              <a:gdLst/>
              <a:ahLst/>
              <a:cxnLst/>
              <a:rect l="l" t="t" r="r" b="b"/>
              <a:pathLst>
                <a:path w="312" h="559" extrusionOk="0">
                  <a:moveTo>
                    <a:pt x="259" y="1"/>
                  </a:moveTo>
                  <a:cubicBezTo>
                    <a:pt x="259" y="1"/>
                    <a:pt x="218" y="1"/>
                    <a:pt x="218" y="42"/>
                  </a:cubicBezTo>
                  <a:cubicBezTo>
                    <a:pt x="94" y="42"/>
                    <a:pt x="1" y="176"/>
                    <a:pt x="1" y="300"/>
                  </a:cubicBezTo>
                  <a:cubicBezTo>
                    <a:pt x="1" y="435"/>
                    <a:pt x="94" y="518"/>
                    <a:pt x="218" y="559"/>
                  </a:cubicBezTo>
                  <a:lnTo>
                    <a:pt x="311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0" name="Google Shape;1110;p2"/>
            <p:cNvSpPr/>
            <p:nvPr/>
          </p:nvSpPr>
          <p:spPr>
            <a:xfrm>
              <a:off x="331950" y="2336775"/>
              <a:ext cx="7500" cy="7775"/>
            </a:xfrm>
            <a:custGeom>
              <a:avLst/>
              <a:gdLst/>
              <a:ahLst/>
              <a:cxnLst/>
              <a:rect l="l" t="t" r="r" b="b"/>
              <a:pathLst>
                <a:path w="300" h="311" extrusionOk="0">
                  <a:moveTo>
                    <a:pt x="300" y="1"/>
                  </a:moveTo>
                  <a:lnTo>
                    <a:pt x="0" y="52"/>
                  </a:lnTo>
                  <a:cubicBezTo>
                    <a:pt x="0" y="52"/>
                    <a:pt x="0" y="94"/>
                    <a:pt x="41" y="94"/>
                  </a:cubicBezTo>
                  <a:cubicBezTo>
                    <a:pt x="41" y="176"/>
                    <a:pt x="83" y="218"/>
                    <a:pt x="165" y="259"/>
                  </a:cubicBezTo>
                  <a:cubicBezTo>
                    <a:pt x="207" y="311"/>
                    <a:pt x="259" y="311"/>
                    <a:pt x="300" y="311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1" name="Google Shape;1111;p2"/>
            <p:cNvSpPr/>
            <p:nvPr/>
          </p:nvSpPr>
          <p:spPr>
            <a:xfrm>
              <a:off x="892825" y="228845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" y="0"/>
                  </a:moveTo>
                  <a:lnTo>
                    <a:pt x="1" y="259"/>
                  </a:lnTo>
                  <a:lnTo>
                    <a:pt x="259" y="259"/>
                  </a:lnTo>
                  <a:cubicBezTo>
                    <a:pt x="259" y="83"/>
                    <a:pt x="135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2" name="Google Shape;1112;p2"/>
            <p:cNvSpPr/>
            <p:nvPr/>
          </p:nvSpPr>
          <p:spPr>
            <a:xfrm>
              <a:off x="754025" y="2298775"/>
              <a:ext cx="7525" cy="7000"/>
            </a:xfrm>
            <a:custGeom>
              <a:avLst/>
              <a:gdLst/>
              <a:ahLst/>
              <a:cxnLst/>
              <a:rect l="l" t="t" r="r" b="b"/>
              <a:pathLst>
                <a:path w="301" h="280" extrusionOk="0">
                  <a:moveTo>
                    <a:pt x="71" y="1"/>
                  </a:moveTo>
                  <a:cubicBezTo>
                    <a:pt x="47" y="1"/>
                    <a:pt x="24" y="7"/>
                    <a:pt x="1" y="21"/>
                  </a:cubicBezTo>
                  <a:lnTo>
                    <a:pt x="1" y="280"/>
                  </a:lnTo>
                  <a:lnTo>
                    <a:pt x="301" y="280"/>
                  </a:lnTo>
                  <a:cubicBezTo>
                    <a:pt x="301" y="187"/>
                    <a:pt x="259" y="145"/>
                    <a:pt x="259" y="104"/>
                  </a:cubicBezTo>
                  <a:cubicBezTo>
                    <a:pt x="199" y="44"/>
                    <a:pt x="134" y="1"/>
                    <a:pt x="7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3" name="Google Shape;1113;p2"/>
            <p:cNvSpPr/>
            <p:nvPr/>
          </p:nvSpPr>
          <p:spPr>
            <a:xfrm>
              <a:off x="748600" y="22292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00" y="424"/>
                    <a:pt x="300" y="259"/>
                  </a:cubicBezTo>
                  <a:cubicBezTo>
                    <a:pt x="300" y="218"/>
                    <a:pt x="259" y="166"/>
                    <a:pt x="259" y="125"/>
                  </a:cubicBezTo>
                  <a:lnTo>
                    <a:pt x="218" y="83"/>
                  </a:lnTo>
                  <a:cubicBezTo>
                    <a:pt x="176" y="42"/>
                    <a:pt x="83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4" name="Google Shape;1114;p2"/>
            <p:cNvSpPr/>
            <p:nvPr/>
          </p:nvSpPr>
          <p:spPr>
            <a:xfrm>
              <a:off x="816575" y="22938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0"/>
                  </a:moveTo>
                  <a:cubicBezTo>
                    <a:pt x="166" y="0"/>
                    <a:pt x="125" y="42"/>
                    <a:pt x="83" y="83"/>
                  </a:cubicBezTo>
                  <a:cubicBezTo>
                    <a:pt x="42" y="124"/>
                    <a:pt x="1" y="217"/>
                    <a:pt x="1" y="300"/>
                  </a:cubicBezTo>
                  <a:lnTo>
                    <a:pt x="1" y="300"/>
                  </a:lnTo>
                  <a:lnTo>
                    <a:pt x="559" y="259"/>
                  </a:lnTo>
                  <a:cubicBezTo>
                    <a:pt x="559" y="124"/>
                    <a:pt x="466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5" name="Google Shape;1115;p2"/>
            <p:cNvSpPr/>
            <p:nvPr/>
          </p:nvSpPr>
          <p:spPr>
            <a:xfrm>
              <a:off x="811150" y="2223825"/>
              <a:ext cx="15025" cy="14175"/>
            </a:xfrm>
            <a:custGeom>
              <a:avLst/>
              <a:gdLst/>
              <a:ahLst/>
              <a:cxnLst/>
              <a:rect l="l" t="t" r="r" b="b"/>
              <a:pathLst>
                <a:path w="601" h="567" extrusionOk="0">
                  <a:moveTo>
                    <a:pt x="259" y="0"/>
                  </a:moveTo>
                  <a:cubicBezTo>
                    <a:pt x="125" y="42"/>
                    <a:pt x="1" y="176"/>
                    <a:pt x="1" y="300"/>
                  </a:cubicBezTo>
                  <a:cubicBezTo>
                    <a:pt x="37" y="453"/>
                    <a:pt x="135" y="567"/>
                    <a:pt x="248" y="567"/>
                  </a:cubicBezTo>
                  <a:cubicBezTo>
                    <a:pt x="265" y="567"/>
                    <a:pt x="283" y="564"/>
                    <a:pt x="300" y="559"/>
                  </a:cubicBezTo>
                  <a:cubicBezTo>
                    <a:pt x="476" y="559"/>
                    <a:pt x="600" y="435"/>
                    <a:pt x="559" y="259"/>
                  </a:cubicBezTo>
                  <a:cubicBezTo>
                    <a:pt x="559" y="218"/>
                    <a:pt x="559" y="176"/>
                    <a:pt x="518" y="124"/>
                  </a:cubicBezTo>
                  <a:lnTo>
                    <a:pt x="342" y="42"/>
                  </a:lnTo>
                  <a:cubicBezTo>
                    <a:pt x="300" y="0"/>
                    <a:pt x="30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6" name="Google Shape;1116;p2"/>
            <p:cNvSpPr/>
            <p:nvPr/>
          </p:nvSpPr>
          <p:spPr>
            <a:xfrm>
              <a:off x="774450" y="2195900"/>
              <a:ext cx="12950" cy="10625"/>
            </a:xfrm>
            <a:custGeom>
              <a:avLst/>
              <a:gdLst/>
              <a:ahLst/>
              <a:cxnLst/>
              <a:rect l="l" t="t" r="r" b="b"/>
              <a:pathLst>
                <a:path w="518" h="425" extrusionOk="0">
                  <a:moveTo>
                    <a:pt x="42" y="1"/>
                  </a:moveTo>
                  <a:cubicBezTo>
                    <a:pt x="0" y="42"/>
                    <a:pt x="0" y="84"/>
                    <a:pt x="0" y="166"/>
                  </a:cubicBezTo>
                  <a:cubicBezTo>
                    <a:pt x="0" y="301"/>
                    <a:pt x="135" y="425"/>
                    <a:pt x="300" y="425"/>
                  </a:cubicBezTo>
                  <a:cubicBezTo>
                    <a:pt x="393" y="425"/>
                    <a:pt x="435" y="342"/>
                    <a:pt x="517" y="301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7" name="Google Shape;1117;p2"/>
            <p:cNvSpPr/>
            <p:nvPr/>
          </p:nvSpPr>
          <p:spPr>
            <a:xfrm>
              <a:off x="778850" y="2261550"/>
              <a:ext cx="15000" cy="14000"/>
            </a:xfrm>
            <a:custGeom>
              <a:avLst/>
              <a:gdLst/>
              <a:ahLst/>
              <a:cxnLst/>
              <a:rect l="l" t="t" r="r" b="b"/>
              <a:pathLst>
                <a:path w="600" h="560" extrusionOk="0">
                  <a:moveTo>
                    <a:pt x="300" y="1"/>
                  </a:moveTo>
                  <a:cubicBezTo>
                    <a:pt x="124" y="1"/>
                    <a:pt x="0" y="125"/>
                    <a:pt x="42" y="301"/>
                  </a:cubicBezTo>
                  <a:cubicBezTo>
                    <a:pt x="42" y="477"/>
                    <a:pt x="166" y="559"/>
                    <a:pt x="341" y="559"/>
                  </a:cubicBezTo>
                  <a:cubicBezTo>
                    <a:pt x="476" y="559"/>
                    <a:pt x="600" y="425"/>
                    <a:pt x="600" y="259"/>
                  </a:cubicBezTo>
                  <a:cubicBezTo>
                    <a:pt x="559" y="84"/>
                    <a:pt x="424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8" name="Google Shape;1118;p2"/>
            <p:cNvSpPr/>
            <p:nvPr/>
          </p:nvSpPr>
          <p:spPr>
            <a:xfrm>
              <a:off x="848900" y="2256125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83" y="1"/>
                    <a:pt x="0" y="177"/>
                    <a:pt x="0" y="301"/>
                  </a:cubicBezTo>
                  <a:cubicBezTo>
                    <a:pt x="0" y="476"/>
                    <a:pt x="124" y="559"/>
                    <a:pt x="300" y="559"/>
                  </a:cubicBezTo>
                  <a:cubicBezTo>
                    <a:pt x="424" y="559"/>
                    <a:pt x="558" y="435"/>
                    <a:pt x="558" y="259"/>
                  </a:cubicBezTo>
                  <a:cubicBezTo>
                    <a:pt x="558" y="12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9" name="Google Shape;1119;p2"/>
            <p:cNvSpPr/>
            <p:nvPr/>
          </p:nvSpPr>
          <p:spPr>
            <a:xfrm>
              <a:off x="885325" y="228845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18" y="0"/>
                  </a:moveTo>
                  <a:cubicBezTo>
                    <a:pt x="94" y="42"/>
                    <a:pt x="1" y="176"/>
                    <a:pt x="42" y="300"/>
                  </a:cubicBezTo>
                  <a:lnTo>
                    <a:pt x="301" y="259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20" name="Google Shape;1120;p2"/>
            <p:cNvSpPr/>
            <p:nvPr/>
          </p:nvSpPr>
          <p:spPr>
            <a:xfrm>
              <a:off x="614975" y="23088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0" y="1"/>
                  </a:moveTo>
                  <a:lnTo>
                    <a:pt x="52" y="301"/>
                  </a:lnTo>
                  <a:lnTo>
                    <a:pt x="310" y="259"/>
                  </a:lnTo>
                  <a:cubicBezTo>
                    <a:pt x="310" y="135"/>
                    <a:pt x="176" y="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21" name="Google Shape;1121;p2"/>
            <p:cNvSpPr/>
            <p:nvPr/>
          </p:nvSpPr>
          <p:spPr>
            <a:xfrm>
              <a:off x="610825" y="2239850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1" y="0"/>
                  </a:moveTo>
                  <a:lnTo>
                    <a:pt x="42" y="569"/>
                  </a:lnTo>
                  <a:cubicBezTo>
                    <a:pt x="42" y="569"/>
                    <a:pt x="84" y="569"/>
                    <a:pt x="125" y="517"/>
                  </a:cubicBezTo>
                  <a:lnTo>
                    <a:pt x="166" y="517"/>
                  </a:lnTo>
                  <a:cubicBezTo>
                    <a:pt x="259" y="435"/>
                    <a:pt x="301" y="352"/>
                    <a:pt x="259" y="259"/>
                  </a:cubicBezTo>
                  <a:cubicBezTo>
                    <a:pt x="259" y="135"/>
                    <a:pt x="125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22" name="Google Shape;1122;p2"/>
            <p:cNvSpPr/>
            <p:nvPr/>
          </p:nvSpPr>
          <p:spPr>
            <a:xfrm>
              <a:off x="677525" y="2304000"/>
              <a:ext cx="15025" cy="6950"/>
            </a:xfrm>
            <a:custGeom>
              <a:avLst/>
              <a:gdLst/>
              <a:ahLst/>
              <a:cxnLst/>
              <a:rect l="l" t="t" r="r" b="b"/>
              <a:pathLst>
                <a:path w="601" h="278" extrusionOk="0">
                  <a:moveTo>
                    <a:pt x="344" y="1"/>
                  </a:moveTo>
                  <a:cubicBezTo>
                    <a:pt x="329" y="1"/>
                    <a:pt x="314" y="5"/>
                    <a:pt x="300" y="19"/>
                  </a:cubicBezTo>
                  <a:cubicBezTo>
                    <a:pt x="135" y="19"/>
                    <a:pt x="0" y="154"/>
                    <a:pt x="42" y="278"/>
                  </a:cubicBezTo>
                  <a:lnTo>
                    <a:pt x="600" y="236"/>
                  </a:lnTo>
                  <a:cubicBezTo>
                    <a:pt x="559" y="154"/>
                    <a:pt x="517" y="71"/>
                    <a:pt x="435" y="19"/>
                  </a:cubicBezTo>
                  <a:cubicBezTo>
                    <a:pt x="407" y="19"/>
                    <a:pt x="375" y="1"/>
                    <a:pt x="34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23" name="Google Shape;1123;p2"/>
            <p:cNvSpPr/>
            <p:nvPr/>
          </p:nvSpPr>
          <p:spPr>
            <a:xfrm>
              <a:off x="673125" y="2234675"/>
              <a:ext cx="14250" cy="13975"/>
            </a:xfrm>
            <a:custGeom>
              <a:avLst/>
              <a:gdLst/>
              <a:ahLst/>
              <a:cxnLst/>
              <a:rect l="l" t="t" r="r" b="b"/>
              <a:pathLst>
                <a:path w="570" h="559" extrusionOk="0">
                  <a:moveTo>
                    <a:pt x="259" y="1"/>
                  </a:moveTo>
                  <a:cubicBezTo>
                    <a:pt x="94" y="42"/>
                    <a:pt x="1" y="166"/>
                    <a:pt x="1" y="300"/>
                  </a:cubicBezTo>
                  <a:cubicBezTo>
                    <a:pt x="1" y="466"/>
                    <a:pt x="135" y="559"/>
                    <a:pt x="311" y="559"/>
                  </a:cubicBezTo>
                  <a:cubicBezTo>
                    <a:pt x="435" y="559"/>
                    <a:pt x="569" y="425"/>
                    <a:pt x="569" y="259"/>
                  </a:cubicBezTo>
                  <a:cubicBezTo>
                    <a:pt x="518" y="125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24" name="Google Shape;1124;p2"/>
            <p:cNvSpPr/>
            <p:nvPr/>
          </p:nvSpPr>
          <p:spPr>
            <a:xfrm>
              <a:off x="635650" y="220320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22" y="1"/>
                  </a:moveTo>
                  <a:cubicBezTo>
                    <a:pt x="302" y="1"/>
                    <a:pt x="281" y="3"/>
                    <a:pt x="259" y="9"/>
                  </a:cubicBezTo>
                  <a:cubicBezTo>
                    <a:pt x="124" y="9"/>
                    <a:pt x="0" y="133"/>
                    <a:pt x="0" y="267"/>
                  </a:cubicBezTo>
                  <a:cubicBezTo>
                    <a:pt x="37" y="412"/>
                    <a:pt x="136" y="533"/>
                    <a:pt x="251" y="533"/>
                  </a:cubicBezTo>
                  <a:cubicBezTo>
                    <a:pt x="267" y="533"/>
                    <a:pt x="284" y="531"/>
                    <a:pt x="300" y="526"/>
                  </a:cubicBezTo>
                  <a:cubicBezTo>
                    <a:pt x="466" y="526"/>
                    <a:pt x="559" y="391"/>
                    <a:pt x="559" y="267"/>
                  </a:cubicBezTo>
                  <a:cubicBezTo>
                    <a:pt x="559" y="114"/>
                    <a:pt x="457" y="1"/>
                    <a:pt x="32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25" name="Google Shape;1125;p2"/>
            <p:cNvSpPr/>
            <p:nvPr/>
          </p:nvSpPr>
          <p:spPr>
            <a:xfrm>
              <a:off x="640825" y="2272150"/>
              <a:ext cx="14225" cy="14250"/>
            </a:xfrm>
            <a:custGeom>
              <a:avLst/>
              <a:gdLst/>
              <a:ahLst/>
              <a:cxnLst/>
              <a:rect l="l" t="t" r="r" b="b"/>
              <a:pathLst>
                <a:path w="569" h="570" extrusionOk="0">
                  <a:moveTo>
                    <a:pt x="259" y="1"/>
                  </a:moveTo>
                  <a:cubicBezTo>
                    <a:pt x="135" y="1"/>
                    <a:pt x="0" y="135"/>
                    <a:pt x="0" y="311"/>
                  </a:cubicBezTo>
                  <a:cubicBezTo>
                    <a:pt x="0" y="435"/>
                    <a:pt x="176" y="569"/>
                    <a:pt x="310" y="569"/>
                  </a:cubicBezTo>
                  <a:cubicBezTo>
                    <a:pt x="476" y="518"/>
                    <a:pt x="569" y="394"/>
                    <a:pt x="569" y="259"/>
                  </a:cubicBezTo>
                  <a:cubicBezTo>
                    <a:pt x="569" y="94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26" name="Google Shape;1126;p2"/>
            <p:cNvSpPr/>
            <p:nvPr/>
          </p:nvSpPr>
          <p:spPr>
            <a:xfrm>
              <a:off x="704400" y="2197775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352" y="1"/>
                  </a:moveTo>
                  <a:cubicBezTo>
                    <a:pt x="335" y="1"/>
                    <a:pt x="318" y="3"/>
                    <a:pt x="300" y="9"/>
                  </a:cubicBezTo>
                  <a:cubicBezTo>
                    <a:pt x="135" y="9"/>
                    <a:pt x="1" y="133"/>
                    <a:pt x="42" y="308"/>
                  </a:cubicBezTo>
                  <a:cubicBezTo>
                    <a:pt x="42" y="443"/>
                    <a:pt x="176" y="567"/>
                    <a:pt x="300" y="567"/>
                  </a:cubicBezTo>
                  <a:cubicBezTo>
                    <a:pt x="476" y="525"/>
                    <a:pt x="611" y="391"/>
                    <a:pt x="559" y="267"/>
                  </a:cubicBezTo>
                  <a:cubicBezTo>
                    <a:pt x="559" y="114"/>
                    <a:pt x="465" y="1"/>
                    <a:pt x="35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27" name="Google Shape;1127;p2"/>
            <p:cNvSpPr/>
            <p:nvPr/>
          </p:nvSpPr>
          <p:spPr>
            <a:xfrm>
              <a:off x="709825" y="226700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0"/>
                  </a:moveTo>
                  <a:cubicBezTo>
                    <a:pt x="135" y="0"/>
                    <a:pt x="1" y="124"/>
                    <a:pt x="1" y="300"/>
                  </a:cubicBezTo>
                  <a:cubicBezTo>
                    <a:pt x="42" y="424"/>
                    <a:pt x="176" y="558"/>
                    <a:pt x="301" y="558"/>
                  </a:cubicBezTo>
                  <a:cubicBezTo>
                    <a:pt x="476" y="558"/>
                    <a:pt x="600" y="383"/>
                    <a:pt x="559" y="259"/>
                  </a:cubicBezTo>
                  <a:cubicBezTo>
                    <a:pt x="55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28" name="Google Shape;1128;p2"/>
            <p:cNvSpPr/>
            <p:nvPr/>
          </p:nvSpPr>
          <p:spPr>
            <a:xfrm>
              <a:off x="605400" y="21775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lnTo>
                    <a:pt x="83" y="301"/>
                  </a:lnTo>
                  <a:cubicBezTo>
                    <a:pt x="218" y="259"/>
                    <a:pt x="301" y="125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29" name="Google Shape;1129;p2"/>
            <p:cNvSpPr/>
            <p:nvPr/>
          </p:nvSpPr>
          <p:spPr>
            <a:xfrm>
              <a:off x="667950" y="217212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176"/>
                    <a:pt x="125" y="300"/>
                    <a:pt x="301" y="300"/>
                  </a:cubicBezTo>
                  <a:cubicBezTo>
                    <a:pt x="425" y="300"/>
                    <a:pt x="559" y="12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30" name="Google Shape;1130;p2"/>
            <p:cNvSpPr/>
            <p:nvPr/>
          </p:nvSpPr>
          <p:spPr>
            <a:xfrm>
              <a:off x="747575" y="229930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217" y="0"/>
                    <a:pt x="124" y="0"/>
                    <a:pt x="83" y="42"/>
                  </a:cubicBezTo>
                  <a:cubicBezTo>
                    <a:pt x="42" y="83"/>
                    <a:pt x="0" y="166"/>
                    <a:pt x="0" y="207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31" name="Google Shape;1131;p2"/>
            <p:cNvSpPr/>
            <p:nvPr/>
          </p:nvSpPr>
          <p:spPr>
            <a:xfrm>
              <a:off x="742150" y="222925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59" y="1"/>
                  </a:moveTo>
                  <a:cubicBezTo>
                    <a:pt x="217" y="1"/>
                    <a:pt x="176" y="42"/>
                    <a:pt x="135" y="83"/>
                  </a:cubicBezTo>
                  <a:cubicBezTo>
                    <a:pt x="41" y="125"/>
                    <a:pt x="0" y="218"/>
                    <a:pt x="0" y="300"/>
                  </a:cubicBezTo>
                  <a:cubicBezTo>
                    <a:pt x="0" y="424"/>
                    <a:pt x="83" y="517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32" name="Google Shape;1132;p2"/>
            <p:cNvSpPr/>
            <p:nvPr/>
          </p:nvSpPr>
          <p:spPr>
            <a:xfrm>
              <a:off x="739050" y="2172125"/>
              <a:ext cx="3125" cy="2100"/>
            </a:xfrm>
            <a:custGeom>
              <a:avLst/>
              <a:gdLst/>
              <a:ahLst/>
              <a:cxnLst/>
              <a:rect l="l" t="t" r="r" b="b"/>
              <a:pathLst>
                <a:path w="125" h="84" extrusionOk="0">
                  <a:moveTo>
                    <a:pt x="0" y="1"/>
                  </a:moveTo>
                  <a:lnTo>
                    <a:pt x="124" y="83"/>
                  </a:lnTo>
                  <a:lnTo>
                    <a:pt x="124" y="83"/>
                  </a:lnTo>
                  <a:lnTo>
                    <a:pt x="83" y="42"/>
                  </a:lnTo>
                  <a:cubicBezTo>
                    <a:pt x="41" y="42"/>
                    <a:pt x="41" y="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33" name="Google Shape;1133;p2"/>
            <p:cNvSpPr/>
            <p:nvPr/>
          </p:nvSpPr>
          <p:spPr>
            <a:xfrm>
              <a:off x="477200" y="23197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0"/>
                  </a:moveTo>
                  <a:lnTo>
                    <a:pt x="1" y="300"/>
                  </a:lnTo>
                  <a:lnTo>
                    <a:pt x="300" y="259"/>
                  </a:lnTo>
                  <a:lnTo>
                    <a:pt x="300" y="217"/>
                  </a:lnTo>
                  <a:cubicBezTo>
                    <a:pt x="259" y="83"/>
                    <a:pt x="135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34" name="Google Shape;1134;p2"/>
            <p:cNvSpPr/>
            <p:nvPr/>
          </p:nvSpPr>
          <p:spPr>
            <a:xfrm>
              <a:off x="471775" y="22507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0" y="1"/>
                  </a:moveTo>
                  <a:lnTo>
                    <a:pt x="42" y="559"/>
                  </a:lnTo>
                  <a:cubicBezTo>
                    <a:pt x="94" y="559"/>
                    <a:pt x="135" y="518"/>
                    <a:pt x="135" y="518"/>
                  </a:cubicBezTo>
                  <a:cubicBezTo>
                    <a:pt x="176" y="518"/>
                    <a:pt x="176" y="518"/>
                    <a:pt x="176" y="476"/>
                  </a:cubicBezTo>
                  <a:cubicBezTo>
                    <a:pt x="259" y="435"/>
                    <a:pt x="300" y="342"/>
                    <a:pt x="300" y="259"/>
                  </a:cubicBezTo>
                  <a:cubicBezTo>
                    <a:pt x="300" y="135"/>
                    <a:pt x="176" y="1"/>
                    <a:pt x="4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35" name="Google Shape;1135;p2"/>
            <p:cNvSpPr/>
            <p:nvPr/>
          </p:nvSpPr>
          <p:spPr>
            <a:xfrm>
              <a:off x="539750" y="2314300"/>
              <a:ext cx="13975" cy="7500"/>
            </a:xfrm>
            <a:custGeom>
              <a:avLst/>
              <a:gdLst/>
              <a:ahLst/>
              <a:cxnLst/>
              <a:rect l="l" t="t" r="r" b="b"/>
              <a:pathLst>
                <a:path w="559" h="300" extrusionOk="0">
                  <a:moveTo>
                    <a:pt x="259" y="0"/>
                  </a:moveTo>
                  <a:cubicBezTo>
                    <a:pt x="166" y="0"/>
                    <a:pt x="125" y="41"/>
                    <a:pt x="83" y="124"/>
                  </a:cubicBezTo>
                  <a:cubicBezTo>
                    <a:pt x="42" y="176"/>
                    <a:pt x="1" y="217"/>
                    <a:pt x="1" y="300"/>
                  </a:cubicBezTo>
                  <a:lnTo>
                    <a:pt x="559" y="259"/>
                  </a:lnTo>
                  <a:cubicBezTo>
                    <a:pt x="559" y="124"/>
                    <a:pt x="425" y="41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36" name="Google Shape;1136;p2"/>
            <p:cNvSpPr/>
            <p:nvPr/>
          </p:nvSpPr>
          <p:spPr>
            <a:xfrm>
              <a:off x="534325" y="22452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125" y="1"/>
                    <a:pt x="1" y="135"/>
                    <a:pt x="1" y="300"/>
                  </a:cubicBezTo>
                  <a:cubicBezTo>
                    <a:pt x="42" y="476"/>
                    <a:pt x="176" y="559"/>
                    <a:pt x="300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37" name="Google Shape;1137;p2"/>
            <p:cNvSpPr/>
            <p:nvPr/>
          </p:nvSpPr>
          <p:spPr>
            <a:xfrm>
              <a:off x="496600" y="2212975"/>
              <a:ext cx="15000" cy="13975"/>
            </a:xfrm>
            <a:custGeom>
              <a:avLst/>
              <a:gdLst/>
              <a:ahLst/>
              <a:cxnLst/>
              <a:rect l="l" t="t" r="r" b="b"/>
              <a:pathLst>
                <a:path w="600" h="559" extrusionOk="0">
                  <a:moveTo>
                    <a:pt x="300" y="0"/>
                  </a:moveTo>
                  <a:cubicBezTo>
                    <a:pt x="134" y="42"/>
                    <a:pt x="0" y="176"/>
                    <a:pt x="41" y="300"/>
                  </a:cubicBezTo>
                  <a:cubicBezTo>
                    <a:pt x="41" y="476"/>
                    <a:pt x="176" y="558"/>
                    <a:pt x="341" y="558"/>
                  </a:cubicBezTo>
                  <a:cubicBezTo>
                    <a:pt x="476" y="558"/>
                    <a:pt x="600" y="434"/>
                    <a:pt x="600" y="259"/>
                  </a:cubicBezTo>
                  <a:cubicBezTo>
                    <a:pt x="558" y="135"/>
                    <a:pt x="434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38" name="Google Shape;1138;p2"/>
            <p:cNvSpPr/>
            <p:nvPr/>
          </p:nvSpPr>
          <p:spPr>
            <a:xfrm>
              <a:off x="502025" y="2282825"/>
              <a:ext cx="15000" cy="13350"/>
            </a:xfrm>
            <a:custGeom>
              <a:avLst/>
              <a:gdLst/>
              <a:ahLst/>
              <a:cxnLst/>
              <a:rect l="l" t="t" r="r" b="b"/>
              <a:pathLst>
                <a:path w="600" h="534" extrusionOk="0">
                  <a:moveTo>
                    <a:pt x="352" y="0"/>
                  </a:moveTo>
                  <a:cubicBezTo>
                    <a:pt x="335" y="0"/>
                    <a:pt x="318" y="3"/>
                    <a:pt x="300" y="8"/>
                  </a:cubicBezTo>
                  <a:cubicBezTo>
                    <a:pt x="124" y="8"/>
                    <a:pt x="0" y="142"/>
                    <a:pt x="42" y="308"/>
                  </a:cubicBezTo>
                  <a:cubicBezTo>
                    <a:pt x="42" y="424"/>
                    <a:pt x="142" y="533"/>
                    <a:pt x="277" y="533"/>
                  </a:cubicBezTo>
                  <a:cubicBezTo>
                    <a:pt x="298" y="533"/>
                    <a:pt x="319" y="531"/>
                    <a:pt x="341" y="525"/>
                  </a:cubicBezTo>
                  <a:cubicBezTo>
                    <a:pt x="476" y="525"/>
                    <a:pt x="600" y="401"/>
                    <a:pt x="558" y="267"/>
                  </a:cubicBezTo>
                  <a:cubicBezTo>
                    <a:pt x="558" y="114"/>
                    <a:pt x="465" y="0"/>
                    <a:pt x="35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39" name="Google Shape;1139;p2"/>
            <p:cNvSpPr/>
            <p:nvPr/>
          </p:nvSpPr>
          <p:spPr>
            <a:xfrm>
              <a:off x="566625" y="2207550"/>
              <a:ext cx="14000" cy="14425"/>
            </a:xfrm>
            <a:custGeom>
              <a:avLst/>
              <a:gdLst/>
              <a:ahLst/>
              <a:cxnLst/>
              <a:rect l="l" t="t" r="r" b="b"/>
              <a:pathLst>
                <a:path w="560" h="577" extrusionOk="0">
                  <a:moveTo>
                    <a:pt x="259" y="0"/>
                  </a:moveTo>
                  <a:cubicBezTo>
                    <a:pt x="84" y="52"/>
                    <a:pt x="1" y="176"/>
                    <a:pt x="1" y="310"/>
                  </a:cubicBezTo>
                  <a:cubicBezTo>
                    <a:pt x="1" y="455"/>
                    <a:pt x="96" y="576"/>
                    <a:pt x="238" y="576"/>
                  </a:cubicBezTo>
                  <a:cubicBezTo>
                    <a:pt x="258" y="576"/>
                    <a:pt x="279" y="574"/>
                    <a:pt x="301" y="569"/>
                  </a:cubicBezTo>
                  <a:cubicBezTo>
                    <a:pt x="435" y="569"/>
                    <a:pt x="559" y="434"/>
                    <a:pt x="559" y="259"/>
                  </a:cubicBezTo>
                  <a:cubicBezTo>
                    <a:pt x="559" y="13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40" name="Google Shape;1140;p2"/>
            <p:cNvSpPr/>
            <p:nvPr/>
          </p:nvSpPr>
          <p:spPr>
            <a:xfrm>
              <a:off x="572075" y="227740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305" y="0"/>
                  </a:moveTo>
                  <a:cubicBezTo>
                    <a:pt x="289" y="0"/>
                    <a:pt x="274" y="3"/>
                    <a:pt x="258" y="8"/>
                  </a:cubicBezTo>
                  <a:cubicBezTo>
                    <a:pt x="83" y="8"/>
                    <a:pt x="0" y="142"/>
                    <a:pt x="0" y="308"/>
                  </a:cubicBezTo>
                  <a:cubicBezTo>
                    <a:pt x="0" y="442"/>
                    <a:pt x="124" y="566"/>
                    <a:pt x="300" y="566"/>
                  </a:cubicBezTo>
                  <a:cubicBezTo>
                    <a:pt x="424" y="525"/>
                    <a:pt x="558" y="401"/>
                    <a:pt x="558" y="266"/>
                  </a:cubicBezTo>
                  <a:cubicBezTo>
                    <a:pt x="522" y="121"/>
                    <a:pt x="414" y="0"/>
                    <a:pt x="30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41" name="Google Shape;1141;p2"/>
            <p:cNvSpPr/>
            <p:nvPr/>
          </p:nvSpPr>
          <p:spPr>
            <a:xfrm>
              <a:off x="467650" y="2188150"/>
              <a:ext cx="6475" cy="7775"/>
            </a:xfrm>
            <a:custGeom>
              <a:avLst/>
              <a:gdLst/>
              <a:ahLst/>
              <a:cxnLst/>
              <a:rect l="l" t="t" r="r" b="b"/>
              <a:pathLst>
                <a:path w="259" h="311" extrusionOk="0">
                  <a:moveTo>
                    <a:pt x="0" y="1"/>
                  </a:moveTo>
                  <a:lnTo>
                    <a:pt x="0" y="311"/>
                  </a:lnTo>
                  <a:lnTo>
                    <a:pt x="41" y="259"/>
                  </a:lnTo>
                  <a:cubicBezTo>
                    <a:pt x="165" y="259"/>
                    <a:pt x="259" y="135"/>
                    <a:pt x="259" y="52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42" name="Google Shape;1142;p2"/>
            <p:cNvSpPr/>
            <p:nvPr/>
          </p:nvSpPr>
          <p:spPr>
            <a:xfrm>
              <a:off x="528900" y="2182975"/>
              <a:ext cx="15025" cy="7525"/>
            </a:xfrm>
            <a:custGeom>
              <a:avLst/>
              <a:gdLst/>
              <a:ahLst/>
              <a:cxnLst/>
              <a:rect l="l" t="t" r="r" b="b"/>
              <a:pathLst>
                <a:path w="601" h="301" extrusionOk="0">
                  <a:moveTo>
                    <a:pt x="559" y="1"/>
                  </a:moveTo>
                  <a:lnTo>
                    <a:pt x="0" y="42"/>
                  </a:lnTo>
                  <a:lnTo>
                    <a:pt x="42" y="84"/>
                  </a:lnTo>
                  <a:cubicBezTo>
                    <a:pt x="42" y="208"/>
                    <a:pt x="176" y="301"/>
                    <a:pt x="300" y="301"/>
                  </a:cubicBezTo>
                  <a:cubicBezTo>
                    <a:pt x="476" y="259"/>
                    <a:pt x="600" y="12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43" name="Google Shape;1143;p2"/>
            <p:cNvSpPr/>
            <p:nvPr/>
          </p:nvSpPr>
          <p:spPr>
            <a:xfrm>
              <a:off x="608500" y="23088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59" y="1"/>
                  </a:moveTo>
                  <a:cubicBezTo>
                    <a:pt x="218" y="42"/>
                    <a:pt x="177" y="42"/>
                    <a:pt x="135" y="84"/>
                  </a:cubicBezTo>
                  <a:cubicBezTo>
                    <a:pt x="94" y="135"/>
                    <a:pt x="53" y="177"/>
                    <a:pt x="53" y="259"/>
                  </a:cubicBezTo>
                  <a:cubicBezTo>
                    <a:pt x="1" y="259"/>
                    <a:pt x="1" y="301"/>
                    <a:pt x="1" y="301"/>
                  </a:cubicBezTo>
                  <a:lnTo>
                    <a:pt x="311" y="301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44" name="Google Shape;1144;p2"/>
            <p:cNvSpPr/>
            <p:nvPr/>
          </p:nvSpPr>
          <p:spPr>
            <a:xfrm>
              <a:off x="603350" y="2239850"/>
              <a:ext cx="8550" cy="14250"/>
            </a:xfrm>
            <a:custGeom>
              <a:avLst/>
              <a:gdLst/>
              <a:ahLst/>
              <a:cxnLst/>
              <a:rect l="l" t="t" r="r" b="b"/>
              <a:pathLst>
                <a:path w="342" h="570" extrusionOk="0">
                  <a:moveTo>
                    <a:pt x="300" y="0"/>
                  </a:moveTo>
                  <a:cubicBezTo>
                    <a:pt x="207" y="0"/>
                    <a:pt x="165" y="52"/>
                    <a:pt x="124" y="93"/>
                  </a:cubicBezTo>
                  <a:cubicBezTo>
                    <a:pt x="41" y="135"/>
                    <a:pt x="0" y="218"/>
                    <a:pt x="41" y="311"/>
                  </a:cubicBezTo>
                  <a:cubicBezTo>
                    <a:pt x="41" y="435"/>
                    <a:pt x="124" y="517"/>
                    <a:pt x="207" y="569"/>
                  </a:cubicBezTo>
                  <a:lnTo>
                    <a:pt x="341" y="569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45" name="Google Shape;1145;p2"/>
            <p:cNvSpPr/>
            <p:nvPr/>
          </p:nvSpPr>
          <p:spPr>
            <a:xfrm>
              <a:off x="598950" y="21775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125"/>
                    <a:pt x="42" y="218"/>
                    <a:pt x="124" y="259"/>
                  </a:cubicBezTo>
                  <a:cubicBezTo>
                    <a:pt x="176" y="301"/>
                    <a:pt x="217" y="301"/>
                    <a:pt x="300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46" name="Google Shape;1146;p2"/>
            <p:cNvSpPr/>
            <p:nvPr/>
          </p:nvSpPr>
          <p:spPr>
            <a:xfrm>
              <a:off x="338400" y="23303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259"/>
                  </a:lnTo>
                  <a:lnTo>
                    <a:pt x="300" y="259"/>
                  </a:lnTo>
                  <a:cubicBezTo>
                    <a:pt x="300" y="93"/>
                    <a:pt x="166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47" name="Google Shape;1147;p2"/>
            <p:cNvSpPr/>
            <p:nvPr/>
          </p:nvSpPr>
          <p:spPr>
            <a:xfrm>
              <a:off x="332975" y="2261550"/>
              <a:ext cx="8550" cy="14000"/>
            </a:xfrm>
            <a:custGeom>
              <a:avLst/>
              <a:gdLst/>
              <a:ahLst/>
              <a:cxnLst/>
              <a:rect l="l" t="t" r="r" b="b"/>
              <a:pathLst>
                <a:path w="342" h="560" extrusionOk="0">
                  <a:moveTo>
                    <a:pt x="0" y="1"/>
                  </a:moveTo>
                  <a:lnTo>
                    <a:pt x="42" y="559"/>
                  </a:lnTo>
                  <a:cubicBezTo>
                    <a:pt x="83" y="559"/>
                    <a:pt x="124" y="518"/>
                    <a:pt x="166" y="518"/>
                  </a:cubicBezTo>
                  <a:lnTo>
                    <a:pt x="218" y="477"/>
                  </a:lnTo>
                  <a:cubicBezTo>
                    <a:pt x="300" y="425"/>
                    <a:pt x="342" y="342"/>
                    <a:pt x="300" y="259"/>
                  </a:cubicBezTo>
                  <a:cubicBezTo>
                    <a:pt x="300" y="166"/>
                    <a:pt x="300" y="125"/>
                    <a:pt x="259" y="84"/>
                  </a:cubicBezTo>
                  <a:lnTo>
                    <a:pt x="218" y="42"/>
                  </a:lnTo>
                  <a:cubicBezTo>
                    <a:pt x="166" y="1"/>
                    <a:pt x="124" y="1"/>
                    <a:pt x="8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48" name="Google Shape;1148;p2"/>
            <p:cNvSpPr/>
            <p:nvPr/>
          </p:nvSpPr>
          <p:spPr>
            <a:xfrm>
              <a:off x="400700" y="2325150"/>
              <a:ext cx="15275" cy="7525"/>
            </a:xfrm>
            <a:custGeom>
              <a:avLst/>
              <a:gdLst/>
              <a:ahLst/>
              <a:cxnLst/>
              <a:rect l="l" t="t" r="r" b="b"/>
              <a:pathLst>
                <a:path w="611" h="301" extrusionOk="0">
                  <a:moveTo>
                    <a:pt x="300" y="0"/>
                  </a:moveTo>
                  <a:cubicBezTo>
                    <a:pt x="135" y="0"/>
                    <a:pt x="0" y="124"/>
                    <a:pt x="42" y="300"/>
                  </a:cubicBezTo>
                  <a:lnTo>
                    <a:pt x="610" y="259"/>
                  </a:lnTo>
                  <a:cubicBezTo>
                    <a:pt x="559" y="166"/>
                    <a:pt x="517" y="83"/>
                    <a:pt x="434" y="42"/>
                  </a:cubicBezTo>
                  <a:cubicBezTo>
                    <a:pt x="393" y="0"/>
                    <a:pt x="352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49" name="Google Shape;1149;p2"/>
            <p:cNvSpPr/>
            <p:nvPr/>
          </p:nvSpPr>
          <p:spPr>
            <a:xfrm>
              <a:off x="395275" y="2256125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310" y="1"/>
                  </a:moveTo>
                  <a:cubicBezTo>
                    <a:pt x="135" y="1"/>
                    <a:pt x="0" y="125"/>
                    <a:pt x="52" y="301"/>
                  </a:cubicBezTo>
                  <a:cubicBezTo>
                    <a:pt x="52" y="435"/>
                    <a:pt x="176" y="559"/>
                    <a:pt x="352" y="559"/>
                  </a:cubicBezTo>
                  <a:cubicBezTo>
                    <a:pt x="476" y="518"/>
                    <a:pt x="610" y="383"/>
                    <a:pt x="610" y="259"/>
                  </a:cubicBezTo>
                  <a:cubicBezTo>
                    <a:pt x="569" y="84"/>
                    <a:pt x="434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50" name="Google Shape;1150;p2"/>
            <p:cNvSpPr/>
            <p:nvPr/>
          </p:nvSpPr>
          <p:spPr>
            <a:xfrm>
              <a:off x="358825" y="222382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24" y="0"/>
                    <a:pt x="0" y="124"/>
                    <a:pt x="0" y="300"/>
                  </a:cubicBezTo>
                  <a:cubicBezTo>
                    <a:pt x="0" y="476"/>
                    <a:pt x="166" y="559"/>
                    <a:pt x="300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124"/>
                    <a:pt x="42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51" name="Google Shape;1151;p2"/>
            <p:cNvSpPr/>
            <p:nvPr/>
          </p:nvSpPr>
          <p:spPr>
            <a:xfrm>
              <a:off x="364250" y="2292825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259" y="1"/>
                  </a:moveTo>
                  <a:cubicBezTo>
                    <a:pt x="83" y="42"/>
                    <a:pt x="0" y="166"/>
                    <a:pt x="0" y="301"/>
                  </a:cubicBezTo>
                  <a:cubicBezTo>
                    <a:pt x="0" y="446"/>
                    <a:pt x="96" y="567"/>
                    <a:pt x="237" y="567"/>
                  </a:cubicBezTo>
                  <a:cubicBezTo>
                    <a:pt x="257" y="567"/>
                    <a:pt x="278" y="564"/>
                    <a:pt x="300" y="559"/>
                  </a:cubicBezTo>
                  <a:cubicBezTo>
                    <a:pt x="466" y="559"/>
                    <a:pt x="559" y="425"/>
                    <a:pt x="559" y="259"/>
                  </a:cubicBezTo>
                  <a:cubicBezTo>
                    <a:pt x="559" y="12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52" name="Google Shape;1152;p2"/>
            <p:cNvSpPr/>
            <p:nvPr/>
          </p:nvSpPr>
          <p:spPr>
            <a:xfrm>
              <a:off x="427575" y="2218400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0"/>
                  </a:moveTo>
                  <a:cubicBezTo>
                    <a:pt x="135" y="42"/>
                    <a:pt x="1" y="176"/>
                    <a:pt x="1" y="300"/>
                  </a:cubicBezTo>
                  <a:cubicBezTo>
                    <a:pt x="52" y="476"/>
                    <a:pt x="176" y="559"/>
                    <a:pt x="311" y="559"/>
                  </a:cubicBezTo>
                  <a:cubicBezTo>
                    <a:pt x="476" y="559"/>
                    <a:pt x="611" y="435"/>
                    <a:pt x="569" y="259"/>
                  </a:cubicBezTo>
                  <a:cubicBezTo>
                    <a:pt x="56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53" name="Google Shape;1153;p2"/>
            <p:cNvSpPr/>
            <p:nvPr/>
          </p:nvSpPr>
          <p:spPr>
            <a:xfrm>
              <a:off x="433000" y="228825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26" y="0"/>
                  </a:moveTo>
                  <a:cubicBezTo>
                    <a:pt x="305" y="0"/>
                    <a:pt x="283" y="3"/>
                    <a:pt x="259" y="8"/>
                  </a:cubicBezTo>
                  <a:cubicBezTo>
                    <a:pt x="135" y="8"/>
                    <a:pt x="1" y="132"/>
                    <a:pt x="1" y="267"/>
                  </a:cubicBezTo>
                  <a:cubicBezTo>
                    <a:pt x="37" y="419"/>
                    <a:pt x="143" y="533"/>
                    <a:pt x="251" y="533"/>
                  </a:cubicBezTo>
                  <a:cubicBezTo>
                    <a:pt x="268" y="533"/>
                    <a:pt x="284" y="531"/>
                    <a:pt x="300" y="525"/>
                  </a:cubicBezTo>
                  <a:cubicBezTo>
                    <a:pt x="476" y="525"/>
                    <a:pt x="559" y="391"/>
                    <a:pt x="559" y="225"/>
                  </a:cubicBezTo>
                  <a:cubicBezTo>
                    <a:pt x="559" y="109"/>
                    <a:pt x="466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54" name="Google Shape;1154;p2"/>
            <p:cNvSpPr/>
            <p:nvPr/>
          </p:nvSpPr>
          <p:spPr>
            <a:xfrm>
              <a:off x="328575" y="21979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1" y="42"/>
                  </a:lnTo>
                  <a:lnTo>
                    <a:pt x="42" y="300"/>
                  </a:lnTo>
                  <a:lnTo>
                    <a:pt x="83" y="300"/>
                  </a:lnTo>
                  <a:cubicBezTo>
                    <a:pt x="218" y="259"/>
                    <a:pt x="300" y="12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55" name="Google Shape;1155;p2"/>
            <p:cNvSpPr/>
            <p:nvPr/>
          </p:nvSpPr>
          <p:spPr>
            <a:xfrm>
              <a:off x="391125" y="21925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0"/>
                  </a:moveTo>
                  <a:lnTo>
                    <a:pt x="1" y="42"/>
                  </a:lnTo>
                  <a:cubicBezTo>
                    <a:pt x="1" y="176"/>
                    <a:pt x="83" y="259"/>
                    <a:pt x="166" y="300"/>
                  </a:cubicBezTo>
                  <a:lnTo>
                    <a:pt x="342" y="300"/>
                  </a:lnTo>
                  <a:cubicBezTo>
                    <a:pt x="476" y="259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56" name="Google Shape;1156;p2"/>
            <p:cNvSpPr/>
            <p:nvPr/>
          </p:nvSpPr>
          <p:spPr>
            <a:xfrm>
              <a:off x="470750" y="231972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217" y="0"/>
                    <a:pt x="135" y="42"/>
                    <a:pt x="83" y="83"/>
                  </a:cubicBezTo>
                  <a:lnTo>
                    <a:pt x="41" y="83"/>
                  </a:lnTo>
                  <a:cubicBezTo>
                    <a:pt x="0" y="166"/>
                    <a:pt x="0" y="217"/>
                    <a:pt x="0" y="300"/>
                  </a:cubicBez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57" name="Google Shape;1157;p2"/>
            <p:cNvSpPr/>
            <p:nvPr/>
          </p:nvSpPr>
          <p:spPr>
            <a:xfrm>
              <a:off x="465325" y="225070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58" y="1"/>
                  </a:moveTo>
                  <a:cubicBezTo>
                    <a:pt x="217" y="1"/>
                    <a:pt x="134" y="42"/>
                    <a:pt x="93" y="42"/>
                  </a:cubicBezTo>
                  <a:cubicBezTo>
                    <a:pt x="41" y="135"/>
                    <a:pt x="0" y="218"/>
                    <a:pt x="0" y="301"/>
                  </a:cubicBezTo>
                  <a:cubicBezTo>
                    <a:pt x="0" y="435"/>
                    <a:pt x="93" y="518"/>
                    <a:pt x="176" y="518"/>
                  </a:cubicBezTo>
                  <a:cubicBezTo>
                    <a:pt x="217" y="559"/>
                    <a:pt x="258" y="559"/>
                    <a:pt x="300" y="559"/>
                  </a:cubicBezTo>
                  <a:lnTo>
                    <a:pt x="258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58" name="Google Shape;1158;p2"/>
            <p:cNvSpPr/>
            <p:nvPr/>
          </p:nvSpPr>
          <p:spPr>
            <a:xfrm>
              <a:off x="459875" y="2188150"/>
              <a:ext cx="7800" cy="7775"/>
            </a:xfrm>
            <a:custGeom>
              <a:avLst/>
              <a:gdLst/>
              <a:ahLst/>
              <a:cxnLst/>
              <a:rect l="l" t="t" r="r" b="b"/>
              <a:pathLst>
                <a:path w="312" h="311" extrusionOk="0">
                  <a:moveTo>
                    <a:pt x="311" y="1"/>
                  </a:moveTo>
                  <a:lnTo>
                    <a:pt x="1" y="52"/>
                  </a:lnTo>
                  <a:cubicBezTo>
                    <a:pt x="1" y="135"/>
                    <a:pt x="94" y="218"/>
                    <a:pt x="135" y="259"/>
                  </a:cubicBezTo>
                  <a:cubicBezTo>
                    <a:pt x="177" y="259"/>
                    <a:pt x="259" y="311"/>
                    <a:pt x="311" y="311"/>
                  </a:cubicBezTo>
                  <a:lnTo>
                    <a:pt x="31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59" name="Google Shape;1159;p2"/>
            <p:cNvSpPr/>
            <p:nvPr/>
          </p:nvSpPr>
          <p:spPr>
            <a:xfrm>
              <a:off x="293175" y="2229250"/>
              <a:ext cx="10625" cy="13975"/>
            </a:xfrm>
            <a:custGeom>
              <a:avLst/>
              <a:gdLst/>
              <a:ahLst/>
              <a:cxnLst/>
              <a:rect l="l" t="t" r="r" b="b"/>
              <a:pathLst>
                <a:path w="425" h="559" extrusionOk="0">
                  <a:moveTo>
                    <a:pt x="124" y="1"/>
                  </a:moveTo>
                  <a:cubicBezTo>
                    <a:pt x="83" y="1"/>
                    <a:pt x="42" y="1"/>
                    <a:pt x="42" y="42"/>
                  </a:cubicBezTo>
                  <a:lnTo>
                    <a:pt x="0" y="517"/>
                  </a:lnTo>
                  <a:cubicBezTo>
                    <a:pt x="42" y="559"/>
                    <a:pt x="124" y="559"/>
                    <a:pt x="166" y="559"/>
                  </a:cubicBezTo>
                  <a:cubicBezTo>
                    <a:pt x="300" y="559"/>
                    <a:pt x="424" y="424"/>
                    <a:pt x="424" y="259"/>
                  </a:cubicBezTo>
                  <a:cubicBezTo>
                    <a:pt x="383" y="83"/>
                    <a:pt x="259" y="1"/>
                    <a:pt x="12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0" name="Google Shape;1160;p2"/>
            <p:cNvSpPr/>
            <p:nvPr/>
          </p:nvSpPr>
          <p:spPr>
            <a:xfrm>
              <a:off x="295225" y="2298000"/>
              <a:ext cx="14000" cy="14250"/>
            </a:xfrm>
            <a:custGeom>
              <a:avLst/>
              <a:gdLst/>
              <a:ahLst/>
              <a:cxnLst/>
              <a:rect l="l" t="t" r="r" b="b"/>
              <a:pathLst>
                <a:path w="560" h="570" extrusionOk="0">
                  <a:moveTo>
                    <a:pt x="259" y="1"/>
                  </a:moveTo>
                  <a:cubicBezTo>
                    <a:pt x="84" y="52"/>
                    <a:pt x="1" y="176"/>
                    <a:pt x="1" y="311"/>
                  </a:cubicBezTo>
                  <a:cubicBezTo>
                    <a:pt x="1" y="476"/>
                    <a:pt x="125" y="569"/>
                    <a:pt x="301" y="569"/>
                  </a:cubicBezTo>
                  <a:cubicBezTo>
                    <a:pt x="435" y="569"/>
                    <a:pt x="559" y="435"/>
                    <a:pt x="559" y="259"/>
                  </a:cubicBezTo>
                  <a:cubicBezTo>
                    <a:pt x="518" y="135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1" name="Google Shape;1161;p2"/>
            <p:cNvSpPr/>
            <p:nvPr/>
          </p:nvSpPr>
          <p:spPr>
            <a:xfrm>
              <a:off x="331950" y="2330325"/>
              <a:ext cx="7500" cy="7775"/>
            </a:xfrm>
            <a:custGeom>
              <a:avLst/>
              <a:gdLst/>
              <a:ahLst/>
              <a:cxnLst/>
              <a:rect l="l" t="t" r="r" b="b"/>
              <a:pathLst>
                <a:path w="300" h="311" extrusionOk="0">
                  <a:moveTo>
                    <a:pt x="259" y="0"/>
                  </a:moveTo>
                  <a:cubicBezTo>
                    <a:pt x="207" y="0"/>
                    <a:pt x="165" y="52"/>
                    <a:pt x="124" y="52"/>
                  </a:cubicBezTo>
                  <a:cubicBezTo>
                    <a:pt x="41" y="93"/>
                    <a:pt x="41" y="176"/>
                    <a:pt x="0" y="259"/>
                  </a:cubicBezTo>
                  <a:lnTo>
                    <a:pt x="0" y="310"/>
                  </a:lnTo>
                  <a:lnTo>
                    <a:pt x="30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2" name="Google Shape;1162;p2"/>
            <p:cNvSpPr/>
            <p:nvPr/>
          </p:nvSpPr>
          <p:spPr>
            <a:xfrm>
              <a:off x="326500" y="226155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18" y="1"/>
                  </a:moveTo>
                  <a:cubicBezTo>
                    <a:pt x="84" y="42"/>
                    <a:pt x="1" y="166"/>
                    <a:pt x="1" y="301"/>
                  </a:cubicBezTo>
                  <a:cubicBezTo>
                    <a:pt x="42" y="383"/>
                    <a:pt x="84" y="477"/>
                    <a:pt x="218" y="518"/>
                  </a:cubicBezTo>
                  <a:cubicBezTo>
                    <a:pt x="259" y="559"/>
                    <a:pt x="301" y="559"/>
                    <a:pt x="301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3" name="Google Shape;1163;p2"/>
            <p:cNvSpPr/>
            <p:nvPr/>
          </p:nvSpPr>
          <p:spPr>
            <a:xfrm>
              <a:off x="322125" y="219900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lnTo>
                    <a:pt x="0" y="84"/>
                  </a:lnTo>
                  <a:cubicBezTo>
                    <a:pt x="0" y="135"/>
                    <a:pt x="42" y="218"/>
                    <a:pt x="135" y="218"/>
                  </a:cubicBezTo>
                  <a:cubicBezTo>
                    <a:pt x="176" y="259"/>
                    <a:pt x="217" y="259"/>
                    <a:pt x="300" y="2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4" name="Google Shape;1164;p2"/>
            <p:cNvSpPr/>
            <p:nvPr/>
          </p:nvSpPr>
          <p:spPr>
            <a:xfrm>
              <a:off x="605400" y="217110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59"/>
                  </a:lnTo>
                  <a:cubicBezTo>
                    <a:pt x="259" y="83"/>
                    <a:pt x="125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5" name="Google Shape;1165;p2"/>
            <p:cNvSpPr/>
            <p:nvPr/>
          </p:nvSpPr>
          <p:spPr>
            <a:xfrm>
              <a:off x="599975" y="2101875"/>
              <a:ext cx="7525" cy="13150"/>
            </a:xfrm>
            <a:custGeom>
              <a:avLst/>
              <a:gdLst/>
              <a:ahLst/>
              <a:cxnLst/>
              <a:rect l="l" t="t" r="r" b="b"/>
              <a:pathLst>
                <a:path w="301" h="526" extrusionOk="0">
                  <a:moveTo>
                    <a:pt x="53" y="1"/>
                  </a:moveTo>
                  <a:cubicBezTo>
                    <a:pt x="36" y="1"/>
                    <a:pt x="18" y="3"/>
                    <a:pt x="1" y="9"/>
                  </a:cubicBezTo>
                  <a:lnTo>
                    <a:pt x="42" y="526"/>
                  </a:lnTo>
                  <a:cubicBezTo>
                    <a:pt x="176" y="526"/>
                    <a:pt x="300" y="402"/>
                    <a:pt x="300" y="267"/>
                  </a:cubicBezTo>
                  <a:cubicBezTo>
                    <a:pt x="265" y="114"/>
                    <a:pt x="166" y="1"/>
                    <a:pt x="5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6" name="Google Shape;1166;p2"/>
            <p:cNvSpPr/>
            <p:nvPr/>
          </p:nvSpPr>
          <p:spPr>
            <a:xfrm>
              <a:off x="667950" y="2165675"/>
              <a:ext cx="14000" cy="7500"/>
            </a:xfrm>
            <a:custGeom>
              <a:avLst/>
              <a:gdLst/>
              <a:ahLst/>
              <a:cxnLst/>
              <a:rect l="l" t="t" r="r" b="b"/>
              <a:pathLst>
                <a:path w="560" h="300" extrusionOk="0">
                  <a:moveTo>
                    <a:pt x="259" y="0"/>
                  </a:moveTo>
                  <a:cubicBezTo>
                    <a:pt x="84" y="0"/>
                    <a:pt x="1" y="124"/>
                    <a:pt x="1" y="300"/>
                  </a:cubicBezTo>
                  <a:lnTo>
                    <a:pt x="559" y="259"/>
                  </a:lnTo>
                  <a:cubicBezTo>
                    <a:pt x="559" y="176"/>
                    <a:pt x="466" y="83"/>
                    <a:pt x="425" y="41"/>
                  </a:cubicBezTo>
                  <a:cubicBezTo>
                    <a:pt x="383" y="0"/>
                    <a:pt x="301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7" name="Google Shape;1167;p2"/>
            <p:cNvSpPr/>
            <p:nvPr/>
          </p:nvSpPr>
          <p:spPr>
            <a:xfrm>
              <a:off x="630225" y="2133350"/>
              <a:ext cx="15000" cy="14000"/>
            </a:xfrm>
            <a:custGeom>
              <a:avLst/>
              <a:gdLst/>
              <a:ahLst/>
              <a:cxnLst/>
              <a:rect l="l" t="t" r="r" b="b"/>
              <a:pathLst>
                <a:path w="600" h="560" extrusionOk="0">
                  <a:moveTo>
                    <a:pt x="259" y="1"/>
                  </a:moveTo>
                  <a:cubicBezTo>
                    <a:pt x="124" y="42"/>
                    <a:pt x="0" y="177"/>
                    <a:pt x="0" y="301"/>
                  </a:cubicBezTo>
                  <a:cubicBezTo>
                    <a:pt x="42" y="476"/>
                    <a:pt x="166" y="559"/>
                    <a:pt x="300" y="559"/>
                  </a:cubicBezTo>
                  <a:cubicBezTo>
                    <a:pt x="476" y="559"/>
                    <a:pt x="600" y="435"/>
                    <a:pt x="559" y="259"/>
                  </a:cubicBezTo>
                  <a:cubicBezTo>
                    <a:pt x="559" y="12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8" name="Google Shape;1168;p2"/>
            <p:cNvSpPr/>
            <p:nvPr/>
          </p:nvSpPr>
          <p:spPr>
            <a:xfrm>
              <a:off x="466350" y="2181300"/>
              <a:ext cx="7775" cy="6875"/>
            </a:xfrm>
            <a:custGeom>
              <a:avLst/>
              <a:gdLst/>
              <a:ahLst/>
              <a:cxnLst/>
              <a:rect l="l" t="t" r="r" b="b"/>
              <a:pathLst>
                <a:path w="311" h="275" extrusionOk="0">
                  <a:moveTo>
                    <a:pt x="72" y="0"/>
                  </a:moveTo>
                  <a:cubicBezTo>
                    <a:pt x="49" y="0"/>
                    <a:pt x="25" y="5"/>
                    <a:pt x="0" y="16"/>
                  </a:cubicBezTo>
                  <a:lnTo>
                    <a:pt x="52" y="275"/>
                  </a:lnTo>
                  <a:lnTo>
                    <a:pt x="311" y="275"/>
                  </a:lnTo>
                  <a:cubicBezTo>
                    <a:pt x="311" y="192"/>
                    <a:pt x="259" y="151"/>
                    <a:pt x="259" y="109"/>
                  </a:cubicBezTo>
                  <a:cubicBezTo>
                    <a:pt x="198" y="41"/>
                    <a:pt x="137" y="0"/>
                    <a:pt x="7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9" name="Google Shape;1169;p2"/>
            <p:cNvSpPr/>
            <p:nvPr/>
          </p:nvSpPr>
          <p:spPr>
            <a:xfrm>
              <a:off x="461175" y="21119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207" y="559"/>
                    <a:pt x="300" y="425"/>
                    <a:pt x="300" y="259"/>
                  </a:cubicBezTo>
                  <a:cubicBezTo>
                    <a:pt x="300" y="125"/>
                    <a:pt x="166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70" name="Google Shape;1170;p2"/>
            <p:cNvSpPr/>
            <p:nvPr/>
          </p:nvSpPr>
          <p:spPr>
            <a:xfrm>
              <a:off x="528900" y="21765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218" y="0"/>
                    <a:pt x="135" y="42"/>
                    <a:pt x="83" y="83"/>
                  </a:cubicBezTo>
                  <a:cubicBezTo>
                    <a:pt x="42" y="124"/>
                    <a:pt x="0" y="207"/>
                    <a:pt x="0" y="300"/>
                  </a:cubicBezTo>
                  <a:lnTo>
                    <a:pt x="559" y="259"/>
                  </a:lnTo>
                  <a:cubicBezTo>
                    <a:pt x="559" y="124"/>
                    <a:pt x="476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71" name="Google Shape;1171;p2"/>
            <p:cNvSpPr/>
            <p:nvPr/>
          </p:nvSpPr>
          <p:spPr>
            <a:xfrm>
              <a:off x="523475" y="2106475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259" y="1"/>
                  </a:moveTo>
                  <a:cubicBezTo>
                    <a:pt x="135" y="42"/>
                    <a:pt x="0" y="166"/>
                    <a:pt x="42" y="300"/>
                  </a:cubicBezTo>
                  <a:cubicBezTo>
                    <a:pt x="42" y="453"/>
                    <a:pt x="143" y="567"/>
                    <a:pt x="251" y="567"/>
                  </a:cubicBezTo>
                  <a:cubicBezTo>
                    <a:pt x="267" y="567"/>
                    <a:pt x="284" y="564"/>
                    <a:pt x="300" y="559"/>
                  </a:cubicBezTo>
                  <a:cubicBezTo>
                    <a:pt x="476" y="559"/>
                    <a:pt x="610" y="424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72" name="Google Shape;1172;p2"/>
            <p:cNvSpPr/>
            <p:nvPr/>
          </p:nvSpPr>
          <p:spPr>
            <a:xfrm>
              <a:off x="487025" y="20752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0" y="125"/>
                    <a:pt x="0" y="300"/>
                  </a:cubicBezTo>
                  <a:cubicBezTo>
                    <a:pt x="0" y="435"/>
                    <a:pt x="125" y="559"/>
                    <a:pt x="300" y="559"/>
                  </a:cubicBezTo>
                  <a:cubicBezTo>
                    <a:pt x="424" y="517"/>
                    <a:pt x="559" y="383"/>
                    <a:pt x="559" y="259"/>
                  </a:cubicBezTo>
                  <a:cubicBezTo>
                    <a:pt x="559" y="83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73" name="Google Shape;1173;p2"/>
            <p:cNvSpPr/>
            <p:nvPr/>
          </p:nvSpPr>
          <p:spPr>
            <a:xfrm>
              <a:off x="492200" y="2144200"/>
              <a:ext cx="14225" cy="14000"/>
            </a:xfrm>
            <a:custGeom>
              <a:avLst/>
              <a:gdLst/>
              <a:ahLst/>
              <a:cxnLst/>
              <a:rect l="l" t="t" r="r" b="b"/>
              <a:pathLst>
                <a:path w="569" h="560" extrusionOk="0">
                  <a:moveTo>
                    <a:pt x="259" y="1"/>
                  </a:moveTo>
                  <a:cubicBezTo>
                    <a:pt x="93" y="1"/>
                    <a:pt x="0" y="125"/>
                    <a:pt x="0" y="301"/>
                  </a:cubicBezTo>
                  <a:cubicBezTo>
                    <a:pt x="0" y="466"/>
                    <a:pt x="135" y="559"/>
                    <a:pt x="310" y="559"/>
                  </a:cubicBezTo>
                  <a:cubicBezTo>
                    <a:pt x="435" y="559"/>
                    <a:pt x="569" y="425"/>
                    <a:pt x="569" y="259"/>
                  </a:cubicBezTo>
                  <a:cubicBezTo>
                    <a:pt x="517" y="84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74" name="Google Shape;1174;p2"/>
            <p:cNvSpPr/>
            <p:nvPr/>
          </p:nvSpPr>
          <p:spPr>
            <a:xfrm>
              <a:off x="555775" y="20697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35" y="0"/>
                    <a:pt x="1" y="135"/>
                    <a:pt x="1" y="300"/>
                  </a:cubicBezTo>
                  <a:cubicBezTo>
                    <a:pt x="42" y="435"/>
                    <a:pt x="176" y="559"/>
                    <a:pt x="300" y="559"/>
                  </a:cubicBezTo>
                  <a:cubicBezTo>
                    <a:pt x="476" y="517"/>
                    <a:pt x="559" y="393"/>
                    <a:pt x="559" y="259"/>
                  </a:cubicBezTo>
                  <a:cubicBezTo>
                    <a:pt x="55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75" name="Google Shape;1175;p2"/>
            <p:cNvSpPr/>
            <p:nvPr/>
          </p:nvSpPr>
          <p:spPr>
            <a:xfrm>
              <a:off x="561200" y="2138775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135" y="1"/>
                    <a:pt x="1" y="166"/>
                    <a:pt x="1" y="301"/>
                  </a:cubicBezTo>
                  <a:cubicBezTo>
                    <a:pt x="1" y="476"/>
                    <a:pt x="135" y="559"/>
                    <a:pt x="301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76" name="Google Shape;1176;p2"/>
            <p:cNvSpPr/>
            <p:nvPr/>
          </p:nvSpPr>
          <p:spPr>
            <a:xfrm>
              <a:off x="456775" y="2049350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259" y="1"/>
                  </a:moveTo>
                  <a:lnTo>
                    <a:pt x="1" y="42"/>
                  </a:lnTo>
                  <a:lnTo>
                    <a:pt x="1" y="300"/>
                  </a:lnTo>
                  <a:lnTo>
                    <a:pt x="84" y="300"/>
                  </a:lnTo>
                  <a:cubicBezTo>
                    <a:pt x="177" y="259"/>
                    <a:pt x="259" y="12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77" name="Google Shape;1177;p2"/>
            <p:cNvSpPr/>
            <p:nvPr/>
          </p:nvSpPr>
          <p:spPr>
            <a:xfrm>
              <a:off x="519325" y="204392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0"/>
                  </a:moveTo>
                  <a:lnTo>
                    <a:pt x="1" y="42"/>
                  </a:lnTo>
                  <a:cubicBezTo>
                    <a:pt x="1" y="218"/>
                    <a:pt x="125" y="300"/>
                    <a:pt x="301" y="300"/>
                  </a:cubicBezTo>
                  <a:cubicBezTo>
                    <a:pt x="425" y="300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78" name="Google Shape;1178;p2"/>
            <p:cNvSpPr/>
            <p:nvPr/>
          </p:nvSpPr>
          <p:spPr>
            <a:xfrm>
              <a:off x="598950" y="217110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176" y="0"/>
                  </a:moveTo>
                  <a:cubicBezTo>
                    <a:pt x="176" y="0"/>
                    <a:pt x="124" y="42"/>
                    <a:pt x="83" y="42"/>
                  </a:cubicBezTo>
                  <a:lnTo>
                    <a:pt x="42" y="83"/>
                  </a:lnTo>
                  <a:cubicBezTo>
                    <a:pt x="42" y="124"/>
                    <a:pt x="0" y="124"/>
                    <a:pt x="0" y="166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79" name="Google Shape;1179;p2"/>
            <p:cNvSpPr/>
            <p:nvPr/>
          </p:nvSpPr>
          <p:spPr>
            <a:xfrm>
              <a:off x="593525" y="2102075"/>
              <a:ext cx="7500" cy="13425"/>
            </a:xfrm>
            <a:custGeom>
              <a:avLst/>
              <a:gdLst/>
              <a:ahLst/>
              <a:cxnLst/>
              <a:rect l="l" t="t" r="r" b="b"/>
              <a:pathLst>
                <a:path w="300" h="537" extrusionOk="0">
                  <a:moveTo>
                    <a:pt x="176" y="1"/>
                  </a:moveTo>
                  <a:cubicBezTo>
                    <a:pt x="83" y="42"/>
                    <a:pt x="0" y="135"/>
                    <a:pt x="0" y="301"/>
                  </a:cubicBezTo>
                  <a:cubicBezTo>
                    <a:pt x="0" y="394"/>
                    <a:pt x="83" y="476"/>
                    <a:pt x="176" y="518"/>
                  </a:cubicBezTo>
                  <a:cubicBezTo>
                    <a:pt x="203" y="518"/>
                    <a:pt x="231" y="536"/>
                    <a:pt x="259" y="536"/>
                  </a:cubicBezTo>
                  <a:cubicBezTo>
                    <a:pt x="272" y="536"/>
                    <a:pt x="286" y="531"/>
                    <a:pt x="300" y="518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80" name="Google Shape;1180;p2"/>
            <p:cNvSpPr/>
            <p:nvPr/>
          </p:nvSpPr>
          <p:spPr>
            <a:xfrm>
              <a:off x="328575" y="2191525"/>
              <a:ext cx="6500" cy="7500"/>
            </a:xfrm>
            <a:custGeom>
              <a:avLst/>
              <a:gdLst/>
              <a:ahLst/>
              <a:cxnLst/>
              <a:rect l="l" t="t" r="r" b="b"/>
              <a:pathLst>
                <a:path w="260" h="300" extrusionOk="0">
                  <a:moveTo>
                    <a:pt x="1" y="0"/>
                  </a:moveTo>
                  <a:lnTo>
                    <a:pt x="1" y="300"/>
                  </a:lnTo>
                  <a:lnTo>
                    <a:pt x="259" y="259"/>
                  </a:lnTo>
                  <a:cubicBezTo>
                    <a:pt x="259" y="124"/>
                    <a:pt x="135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81" name="Google Shape;1181;p2"/>
            <p:cNvSpPr/>
            <p:nvPr/>
          </p:nvSpPr>
          <p:spPr>
            <a:xfrm>
              <a:off x="323150" y="21225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176" y="559"/>
                    <a:pt x="300" y="435"/>
                    <a:pt x="300" y="259"/>
                  </a:cubicBezTo>
                  <a:cubicBezTo>
                    <a:pt x="259" y="135"/>
                    <a:pt x="135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82" name="Google Shape;1182;p2"/>
            <p:cNvSpPr/>
            <p:nvPr/>
          </p:nvSpPr>
          <p:spPr>
            <a:xfrm>
              <a:off x="391125" y="2186650"/>
              <a:ext cx="14000" cy="6950"/>
            </a:xfrm>
            <a:custGeom>
              <a:avLst/>
              <a:gdLst/>
              <a:ahLst/>
              <a:cxnLst/>
              <a:rect l="l" t="t" r="r" b="b"/>
              <a:pathLst>
                <a:path w="560" h="278" extrusionOk="0">
                  <a:moveTo>
                    <a:pt x="301" y="1"/>
                  </a:moveTo>
                  <a:cubicBezTo>
                    <a:pt x="287" y="1"/>
                    <a:pt x="273" y="5"/>
                    <a:pt x="259" y="19"/>
                  </a:cubicBezTo>
                  <a:cubicBezTo>
                    <a:pt x="83" y="19"/>
                    <a:pt x="1" y="154"/>
                    <a:pt x="1" y="278"/>
                  </a:cubicBezTo>
                  <a:lnTo>
                    <a:pt x="559" y="236"/>
                  </a:lnTo>
                  <a:cubicBezTo>
                    <a:pt x="559" y="154"/>
                    <a:pt x="476" y="61"/>
                    <a:pt x="383" y="19"/>
                  </a:cubicBezTo>
                  <a:cubicBezTo>
                    <a:pt x="356" y="19"/>
                    <a:pt x="328" y="1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83" name="Google Shape;1183;p2"/>
            <p:cNvSpPr/>
            <p:nvPr/>
          </p:nvSpPr>
          <p:spPr>
            <a:xfrm>
              <a:off x="385700" y="2117075"/>
              <a:ext cx="13975" cy="14250"/>
            </a:xfrm>
            <a:custGeom>
              <a:avLst/>
              <a:gdLst/>
              <a:ahLst/>
              <a:cxnLst/>
              <a:rect l="l" t="t" r="r" b="b"/>
              <a:pathLst>
                <a:path w="559" h="570" extrusionOk="0">
                  <a:moveTo>
                    <a:pt x="259" y="0"/>
                  </a:moveTo>
                  <a:cubicBezTo>
                    <a:pt x="83" y="52"/>
                    <a:pt x="1" y="176"/>
                    <a:pt x="1" y="311"/>
                  </a:cubicBezTo>
                  <a:cubicBezTo>
                    <a:pt x="1" y="476"/>
                    <a:pt x="125" y="569"/>
                    <a:pt x="300" y="569"/>
                  </a:cubicBezTo>
                  <a:cubicBezTo>
                    <a:pt x="435" y="569"/>
                    <a:pt x="559" y="435"/>
                    <a:pt x="559" y="259"/>
                  </a:cubicBezTo>
                  <a:cubicBezTo>
                    <a:pt x="559" y="135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84" name="Google Shape;1184;p2"/>
            <p:cNvSpPr/>
            <p:nvPr/>
          </p:nvSpPr>
          <p:spPr>
            <a:xfrm>
              <a:off x="347975" y="2085775"/>
              <a:ext cx="15000" cy="13425"/>
            </a:xfrm>
            <a:custGeom>
              <a:avLst/>
              <a:gdLst/>
              <a:ahLst/>
              <a:cxnLst/>
              <a:rect l="l" t="t" r="r" b="b"/>
              <a:pathLst>
                <a:path w="600" h="537" extrusionOk="0">
                  <a:moveTo>
                    <a:pt x="333" y="1"/>
                  </a:moveTo>
                  <a:cubicBezTo>
                    <a:pt x="309" y="1"/>
                    <a:pt x="284" y="4"/>
                    <a:pt x="259" y="12"/>
                  </a:cubicBezTo>
                  <a:cubicBezTo>
                    <a:pt x="134" y="12"/>
                    <a:pt x="0" y="136"/>
                    <a:pt x="0" y="270"/>
                  </a:cubicBezTo>
                  <a:cubicBezTo>
                    <a:pt x="36" y="415"/>
                    <a:pt x="144" y="536"/>
                    <a:pt x="253" y="536"/>
                  </a:cubicBezTo>
                  <a:cubicBezTo>
                    <a:pt x="269" y="536"/>
                    <a:pt x="285" y="534"/>
                    <a:pt x="300" y="529"/>
                  </a:cubicBezTo>
                  <a:cubicBezTo>
                    <a:pt x="476" y="529"/>
                    <a:pt x="600" y="394"/>
                    <a:pt x="558" y="270"/>
                  </a:cubicBezTo>
                  <a:cubicBezTo>
                    <a:pt x="558" y="120"/>
                    <a:pt x="468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85" name="Google Shape;1185;p2"/>
            <p:cNvSpPr/>
            <p:nvPr/>
          </p:nvSpPr>
          <p:spPr>
            <a:xfrm>
              <a:off x="353400" y="215480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4" y="1"/>
                    <a:pt x="0" y="135"/>
                    <a:pt x="0" y="301"/>
                  </a:cubicBezTo>
                  <a:cubicBezTo>
                    <a:pt x="42" y="435"/>
                    <a:pt x="176" y="559"/>
                    <a:pt x="300" y="559"/>
                  </a:cubicBezTo>
                  <a:cubicBezTo>
                    <a:pt x="476" y="518"/>
                    <a:pt x="559" y="394"/>
                    <a:pt x="559" y="259"/>
                  </a:cubicBezTo>
                  <a:cubicBezTo>
                    <a:pt x="559" y="94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86" name="Google Shape;1186;p2"/>
            <p:cNvSpPr/>
            <p:nvPr/>
          </p:nvSpPr>
          <p:spPr>
            <a:xfrm>
              <a:off x="416975" y="2080425"/>
              <a:ext cx="15025" cy="14175"/>
            </a:xfrm>
            <a:custGeom>
              <a:avLst/>
              <a:gdLst/>
              <a:ahLst/>
              <a:cxnLst/>
              <a:rect l="l" t="t" r="r" b="b"/>
              <a:pathLst>
                <a:path w="601" h="567" extrusionOk="0">
                  <a:moveTo>
                    <a:pt x="349" y="1"/>
                  </a:moveTo>
                  <a:cubicBezTo>
                    <a:pt x="333" y="1"/>
                    <a:pt x="317" y="3"/>
                    <a:pt x="300" y="9"/>
                  </a:cubicBezTo>
                  <a:cubicBezTo>
                    <a:pt x="125" y="9"/>
                    <a:pt x="1" y="133"/>
                    <a:pt x="42" y="308"/>
                  </a:cubicBezTo>
                  <a:cubicBezTo>
                    <a:pt x="42" y="433"/>
                    <a:pt x="166" y="567"/>
                    <a:pt x="342" y="567"/>
                  </a:cubicBezTo>
                  <a:cubicBezTo>
                    <a:pt x="476" y="526"/>
                    <a:pt x="600" y="391"/>
                    <a:pt x="600" y="267"/>
                  </a:cubicBezTo>
                  <a:cubicBezTo>
                    <a:pt x="564" y="114"/>
                    <a:pt x="458" y="1"/>
                    <a:pt x="34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87" name="Google Shape;1187;p2"/>
            <p:cNvSpPr/>
            <p:nvPr/>
          </p:nvSpPr>
          <p:spPr>
            <a:xfrm>
              <a:off x="422400" y="2149375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301" y="1"/>
                  </a:moveTo>
                  <a:cubicBezTo>
                    <a:pt x="125" y="1"/>
                    <a:pt x="1" y="135"/>
                    <a:pt x="42" y="311"/>
                  </a:cubicBezTo>
                  <a:cubicBezTo>
                    <a:pt x="42" y="435"/>
                    <a:pt x="166" y="569"/>
                    <a:pt x="301" y="569"/>
                  </a:cubicBezTo>
                  <a:cubicBezTo>
                    <a:pt x="466" y="569"/>
                    <a:pt x="600" y="394"/>
                    <a:pt x="559" y="259"/>
                  </a:cubicBezTo>
                  <a:cubicBezTo>
                    <a:pt x="559" y="94"/>
                    <a:pt x="425" y="1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88" name="Google Shape;1188;p2"/>
            <p:cNvSpPr/>
            <p:nvPr/>
          </p:nvSpPr>
          <p:spPr>
            <a:xfrm>
              <a:off x="317725" y="20602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0" y="1"/>
                  </a:moveTo>
                  <a:lnTo>
                    <a:pt x="52" y="301"/>
                  </a:lnTo>
                  <a:lnTo>
                    <a:pt x="93" y="301"/>
                  </a:lnTo>
                  <a:cubicBezTo>
                    <a:pt x="93" y="259"/>
                    <a:pt x="135" y="259"/>
                    <a:pt x="135" y="259"/>
                  </a:cubicBezTo>
                  <a:cubicBezTo>
                    <a:pt x="176" y="259"/>
                    <a:pt x="218" y="208"/>
                    <a:pt x="218" y="208"/>
                  </a:cubicBezTo>
                  <a:cubicBezTo>
                    <a:pt x="259" y="125"/>
                    <a:pt x="311" y="84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89" name="Google Shape;1189;p2"/>
            <p:cNvSpPr/>
            <p:nvPr/>
          </p:nvSpPr>
          <p:spPr>
            <a:xfrm>
              <a:off x="380275" y="205477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59" y="1"/>
                  </a:moveTo>
                  <a:lnTo>
                    <a:pt x="0" y="42"/>
                  </a:lnTo>
                  <a:cubicBezTo>
                    <a:pt x="0" y="166"/>
                    <a:pt x="135" y="301"/>
                    <a:pt x="300" y="301"/>
                  </a:cubicBezTo>
                  <a:cubicBezTo>
                    <a:pt x="476" y="301"/>
                    <a:pt x="559" y="12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90" name="Google Shape;1190;p2"/>
            <p:cNvSpPr/>
            <p:nvPr/>
          </p:nvSpPr>
          <p:spPr>
            <a:xfrm>
              <a:off x="459875" y="2181700"/>
              <a:ext cx="7800" cy="7775"/>
            </a:xfrm>
            <a:custGeom>
              <a:avLst/>
              <a:gdLst/>
              <a:ahLst/>
              <a:cxnLst/>
              <a:rect l="l" t="t" r="r" b="b"/>
              <a:pathLst>
                <a:path w="312" h="311" extrusionOk="0">
                  <a:moveTo>
                    <a:pt x="259" y="0"/>
                  </a:moveTo>
                  <a:cubicBezTo>
                    <a:pt x="177" y="0"/>
                    <a:pt x="135" y="52"/>
                    <a:pt x="94" y="93"/>
                  </a:cubicBezTo>
                  <a:cubicBezTo>
                    <a:pt x="53" y="135"/>
                    <a:pt x="1" y="217"/>
                    <a:pt x="1" y="310"/>
                  </a:cubicBezTo>
                  <a:lnTo>
                    <a:pt x="311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91" name="Google Shape;1191;p2"/>
            <p:cNvSpPr/>
            <p:nvPr/>
          </p:nvSpPr>
          <p:spPr>
            <a:xfrm>
              <a:off x="454725" y="211190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59" y="1"/>
                  </a:moveTo>
                  <a:cubicBezTo>
                    <a:pt x="207" y="1"/>
                    <a:pt x="166" y="42"/>
                    <a:pt x="124" y="83"/>
                  </a:cubicBezTo>
                  <a:cubicBezTo>
                    <a:pt x="41" y="125"/>
                    <a:pt x="0" y="207"/>
                    <a:pt x="0" y="300"/>
                  </a:cubicBezTo>
                  <a:cubicBezTo>
                    <a:pt x="0" y="425"/>
                    <a:pt x="83" y="518"/>
                    <a:pt x="20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92" name="Google Shape;1192;p2"/>
            <p:cNvSpPr/>
            <p:nvPr/>
          </p:nvSpPr>
          <p:spPr>
            <a:xfrm>
              <a:off x="449275" y="2050375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1" y="1"/>
                  </a:moveTo>
                  <a:cubicBezTo>
                    <a:pt x="1" y="1"/>
                    <a:pt x="1" y="42"/>
                    <a:pt x="42" y="42"/>
                  </a:cubicBezTo>
                  <a:cubicBezTo>
                    <a:pt x="42" y="135"/>
                    <a:pt x="84" y="177"/>
                    <a:pt x="166" y="218"/>
                  </a:cubicBezTo>
                  <a:cubicBezTo>
                    <a:pt x="218" y="259"/>
                    <a:pt x="259" y="259"/>
                    <a:pt x="301" y="259"/>
                  </a:cubicBezTo>
                  <a:lnTo>
                    <a:pt x="30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93" name="Google Shape;1193;p2"/>
            <p:cNvSpPr/>
            <p:nvPr/>
          </p:nvSpPr>
          <p:spPr>
            <a:xfrm>
              <a:off x="297300" y="2163600"/>
              <a:ext cx="1050" cy="7525"/>
            </a:xfrm>
            <a:custGeom>
              <a:avLst/>
              <a:gdLst/>
              <a:ahLst/>
              <a:cxnLst/>
              <a:rect l="l" t="t" r="r" b="b"/>
              <a:pathLst>
                <a:path w="42" h="301" extrusionOk="0">
                  <a:moveTo>
                    <a:pt x="1" y="0"/>
                  </a:moveTo>
                  <a:lnTo>
                    <a:pt x="1" y="300"/>
                  </a:lnTo>
                  <a:cubicBezTo>
                    <a:pt x="42" y="259"/>
                    <a:pt x="42" y="166"/>
                    <a:pt x="42" y="124"/>
                  </a:cubicBezTo>
                  <a:cubicBezTo>
                    <a:pt x="42" y="83"/>
                    <a:pt x="42" y="42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94" name="Google Shape;1194;p2"/>
            <p:cNvSpPr/>
            <p:nvPr/>
          </p:nvSpPr>
          <p:spPr>
            <a:xfrm>
              <a:off x="322125" y="2191525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259" y="0"/>
                  </a:moveTo>
                  <a:cubicBezTo>
                    <a:pt x="176" y="41"/>
                    <a:pt x="135" y="41"/>
                    <a:pt x="83" y="83"/>
                  </a:cubicBezTo>
                  <a:lnTo>
                    <a:pt x="42" y="124"/>
                  </a:lnTo>
                  <a:cubicBezTo>
                    <a:pt x="0" y="176"/>
                    <a:pt x="0" y="217"/>
                    <a:pt x="0" y="259"/>
                  </a:cubicBezTo>
                  <a:lnTo>
                    <a:pt x="0" y="300"/>
                  </a:ln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95" name="Google Shape;1195;p2"/>
            <p:cNvSpPr/>
            <p:nvPr/>
          </p:nvSpPr>
          <p:spPr>
            <a:xfrm>
              <a:off x="316700" y="212250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59" y="1"/>
                  </a:moveTo>
                  <a:cubicBezTo>
                    <a:pt x="176" y="1"/>
                    <a:pt x="134" y="42"/>
                    <a:pt x="93" y="94"/>
                  </a:cubicBezTo>
                  <a:cubicBezTo>
                    <a:pt x="41" y="135"/>
                    <a:pt x="0" y="218"/>
                    <a:pt x="0" y="300"/>
                  </a:cubicBezTo>
                  <a:cubicBezTo>
                    <a:pt x="0" y="435"/>
                    <a:pt x="93" y="517"/>
                    <a:pt x="176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96" name="Google Shape;1196;p2"/>
            <p:cNvSpPr/>
            <p:nvPr/>
          </p:nvSpPr>
          <p:spPr>
            <a:xfrm>
              <a:off x="311250" y="2060200"/>
              <a:ext cx="7800" cy="7525"/>
            </a:xfrm>
            <a:custGeom>
              <a:avLst/>
              <a:gdLst/>
              <a:ahLst/>
              <a:cxnLst/>
              <a:rect l="l" t="t" r="r" b="b"/>
              <a:pathLst>
                <a:path w="312" h="301" extrusionOk="0">
                  <a:moveTo>
                    <a:pt x="259" y="1"/>
                  </a:moveTo>
                  <a:lnTo>
                    <a:pt x="1" y="42"/>
                  </a:lnTo>
                  <a:cubicBezTo>
                    <a:pt x="1" y="125"/>
                    <a:pt x="53" y="208"/>
                    <a:pt x="135" y="259"/>
                  </a:cubicBezTo>
                  <a:cubicBezTo>
                    <a:pt x="177" y="301"/>
                    <a:pt x="218" y="301"/>
                    <a:pt x="311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97" name="Google Shape;1197;p2"/>
            <p:cNvSpPr/>
            <p:nvPr/>
          </p:nvSpPr>
          <p:spPr>
            <a:xfrm>
              <a:off x="455750" y="204290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0" y="0"/>
                  </a:moveTo>
                  <a:lnTo>
                    <a:pt x="42" y="300"/>
                  </a:lnTo>
                  <a:lnTo>
                    <a:pt x="300" y="259"/>
                  </a:lnTo>
                  <a:cubicBezTo>
                    <a:pt x="300" y="217"/>
                    <a:pt x="300" y="176"/>
                    <a:pt x="259" y="124"/>
                  </a:cubicBezTo>
                  <a:cubicBezTo>
                    <a:pt x="218" y="41"/>
                    <a:pt x="125" y="0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98" name="Google Shape;1198;p2"/>
            <p:cNvSpPr/>
            <p:nvPr/>
          </p:nvSpPr>
          <p:spPr>
            <a:xfrm>
              <a:off x="451350" y="1985775"/>
              <a:ext cx="3400" cy="2075"/>
            </a:xfrm>
            <a:custGeom>
              <a:avLst/>
              <a:gdLst/>
              <a:ahLst/>
              <a:cxnLst/>
              <a:rect l="l" t="t" r="r" b="b"/>
              <a:pathLst>
                <a:path w="136" h="83" extrusionOk="0">
                  <a:moveTo>
                    <a:pt x="1" y="0"/>
                  </a:moveTo>
                  <a:lnTo>
                    <a:pt x="1" y="83"/>
                  </a:lnTo>
                  <a:cubicBezTo>
                    <a:pt x="42" y="83"/>
                    <a:pt x="42" y="83"/>
                    <a:pt x="83" y="42"/>
                  </a:cubicBezTo>
                  <a:lnTo>
                    <a:pt x="135" y="4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99" name="Google Shape;1199;p2"/>
            <p:cNvSpPr/>
            <p:nvPr/>
          </p:nvSpPr>
          <p:spPr>
            <a:xfrm>
              <a:off x="519325" y="20374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1"/>
                  </a:moveTo>
                  <a:cubicBezTo>
                    <a:pt x="125" y="1"/>
                    <a:pt x="42" y="84"/>
                    <a:pt x="1" y="218"/>
                  </a:cubicBezTo>
                  <a:lnTo>
                    <a:pt x="1" y="301"/>
                  </a:lnTo>
                  <a:lnTo>
                    <a:pt x="559" y="259"/>
                  </a:lnTo>
                  <a:cubicBezTo>
                    <a:pt x="518" y="135"/>
                    <a:pt x="425" y="42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00" name="Google Shape;1200;p2"/>
            <p:cNvSpPr/>
            <p:nvPr/>
          </p:nvSpPr>
          <p:spPr>
            <a:xfrm>
              <a:off x="481600" y="2007225"/>
              <a:ext cx="13975" cy="12100"/>
            </a:xfrm>
            <a:custGeom>
              <a:avLst/>
              <a:gdLst/>
              <a:ahLst/>
              <a:cxnLst/>
              <a:rect l="l" t="t" r="r" b="b"/>
              <a:pathLst>
                <a:path w="559" h="484" extrusionOk="0">
                  <a:moveTo>
                    <a:pt x="124" y="0"/>
                  </a:moveTo>
                  <a:cubicBezTo>
                    <a:pt x="42" y="52"/>
                    <a:pt x="0" y="135"/>
                    <a:pt x="0" y="217"/>
                  </a:cubicBezTo>
                  <a:cubicBezTo>
                    <a:pt x="0" y="370"/>
                    <a:pt x="94" y="484"/>
                    <a:pt x="234" y="484"/>
                  </a:cubicBezTo>
                  <a:cubicBezTo>
                    <a:pt x="255" y="484"/>
                    <a:pt x="277" y="481"/>
                    <a:pt x="300" y="476"/>
                  </a:cubicBezTo>
                  <a:cubicBezTo>
                    <a:pt x="424" y="476"/>
                    <a:pt x="517" y="393"/>
                    <a:pt x="559" y="259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01" name="Google Shape;1201;p2"/>
            <p:cNvSpPr/>
            <p:nvPr/>
          </p:nvSpPr>
          <p:spPr>
            <a:xfrm>
              <a:off x="317725" y="2053750"/>
              <a:ext cx="7775" cy="6475"/>
            </a:xfrm>
            <a:custGeom>
              <a:avLst/>
              <a:gdLst/>
              <a:ahLst/>
              <a:cxnLst/>
              <a:rect l="l" t="t" r="r" b="b"/>
              <a:pathLst>
                <a:path w="311" h="259" extrusionOk="0">
                  <a:moveTo>
                    <a:pt x="0" y="0"/>
                  </a:moveTo>
                  <a:lnTo>
                    <a:pt x="0" y="259"/>
                  </a:lnTo>
                  <a:lnTo>
                    <a:pt x="311" y="259"/>
                  </a:lnTo>
                  <a:cubicBezTo>
                    <a:pt x="259" y="83"/>
                    <a:pt x="135" y="0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02" name="Google Shape;1202;p2"/>
            <p:cNvSpPr/>
            <p:nvPr/>
          </p:nvSpPr>
          <p:spPr>
            <a:xfrm>
              <a:off x="312550" y="1984525"/>
              <a:ext cx="7525" cy="13150"/>
            </a:xfrm>
            <a:custGeom>
              <a:avLst/>
              <a:gdLst/>
              <a:ahLst/>
              <a:cxnLst/>
              <a:rect l="l" t="t" r="r" b="b"/>
              <a:pathLst>
                <a:path w="301" h="526" extrusionOk="0">
                  <a:moveTo>
                    <a:pt x="52" y="1"/>
                  </a:moveTo>
                  <a:cubicBezTo>
                    <a:pt x="34" y="1"/>
                    <a:pt x="17" y="3"/>
                    <a:pt x="1" y="9"/>
                  </a:cubicBezTo>
                  <a:lnTo>
                    <a:pt x="42" y="526"/>
                  </a:lnTo>
                  <a:lnTo>
                    <a:pt x="83" y="526"/>
                  </a:lnTo>
                  <a:cubicBezTo>
                    <a:pt x="207" y="484"/>
                    <a:pt x="300" y="391"/>
                    <a:pt x="300" y="267"/>
                  </a:cubicBezTo>
                  <a:cubicBezTo>
                    <a:pt x="300" y="115"/>
                    <a:pt x="168" y="1"/>
                    <a:pt x="5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03" name="Google Shape;1203;p2"/>
            <p:cNvSpPr/>
            <p:nvPr/>
          </p:nvSpPr>
          <p:spPr>
            <a:xfrm>
              <a:off x="380275" y="20483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83" y="0"/>
                    <a:pt x="0" y="124"/>
                    <a:pt x="0" y="300"/>
                  </a:cubicBezTo>
                  <a:lnTo>
                    <a:pt x="559" y="259"/>
                  </a:lnTo>
                  <a:cubicBezTo>
                    <a:pt x="559" y="166"/>
                    <a:pt x="517" y="83"/>
                    <a:pt x="435" y="42"/>
                  </a:cubicBezTo>
                  <a:cubicBezTo>
                    <a:pt x="393" y="0"/>
                    <a:pt x="30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04" name="Google Shape;1204;p2"/>
            <p:cNvSpPr/>
            <p:nvPr/>
          </p:nvSpPr>
          <p:spPr>
            <a:xfrm>
              <a:off x="374850" y="1979100"/>
              <a:ext cx="13975" cy="14200"/>
            </a:xfrm>
            <a:custGeom>
              <a:avLst/>
              <a:gdLst/>
              <a:ahLst/>
              <a:cxnLst/>
              <a:rect l="l" t="t" r="r" b="b"/>
              <a:pathLst>
                <a:path w="559" h="568" extrusionOk="0">
                  <a:moveTo>
                    <a:pt x="325" y="1"/>
                  </a:moveTo>
                  <a:cubicBezTo>
                    <a:pt x="304" y="1"/>
                    <a:pt x="282" y="3"/>
                    <a:pt x="259" y="9"/>
                  </a:cubicBezTo>
                  <a:cubicBezTo>
                    <a:pt x="135" y="9"/>
                    <a:pt x="0" y="143"/>
                    <a:pt x="0" y="309"/>
                  </a:cubicBezTo>
                  <a:cubicBezTo>
                    <a:pt x="0" y="443"/>
                    <a:pt x="176" y="567"/>
                    <a:pt x="300" y="567"/>
                  </a:cubicBezTo>
                  <a:cubicBezTo>
                    <a:pt x="476" y="526"/>
                    <a:pt x="559" y="402"/>
                    <a:pt x="559" y="267"/>
                  </a:cubicBezTo>
                  <a:cubicBezTo>
                    <a:pt x="559" y="114"/>
                    <a:pt x="465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05" name="Google Shape;1205;p2"/>
            <p:cNvSpPr/>
            <p:nvPr/>
          </p:nvSpPr>
          <p:spPr>
            <a:xfrm>
              <a:off x="337100" y="1947000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311" y="0"/>
                  </a:moveTo>
                  <a:cubicBezTo>
                    <a:pt x="135" y="0"/>
                    <a:pt x="1" y="135"/>
                    <a:pt x="53" y="300"/>
                  </a:cubicBezTo>
                  <a:cubicBezTo>
                    <a:pt x="53" y="435"/>
                    <a:pt x="177" y="559"/>
                    <a:pt x="352" y="559"/>
                  </a:cubicBezTo>
                  <a:cubicBezTo>
                    <a:pt x="476" y="559"/>
                    <a:pt x="611" y="435"/>
                    <a:pt x="569" y="259"/>
                  </a:cubicBezTo>
                  <a:cubicBezTo>
                    <a:pt x="569" y="83"/>
                    <a:pt x="435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06" name="Google Shape;1206;p2"/>
            <p:cNvSpPr/>
            <p:nvPr/>
          </p:nvSpPr>
          <p:spPr>
            <a:xfrm>
              <a:off x="342525" y="2016000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259" y="1"/>
                  </a:moveTo>
                  <a:cubicBezTo>
                    <a:pt x="135" y="42"/>
                    <a:pt x="1" y="166"/>
                    <a:pt x="42" y="301"/>
                  </a:cubicBezTo>
                  <a:cubicBezTo>
                    <a:pt x="42" y="476"/>
                    <a:pt x="177" y="559"/>
                    <a:pt x="301" y="559"/>
                  </a:cubicBezTo>
                  <a:cubicBezTo>
                    <a:pt x="477" y="559"/>
                    <a:pt x="611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07" name="Google Shape;1207;p2"/>
            <p:cNvSpPr/>
            <p:nvPr/>
          </p:nvSpPr>
          <p:spPr>
            <a:xfrm>
              <a:off x="412575" y="2010575"/>
              <a:ext cx="14000" cy="14200"/>
            </a:xfrm>
            <a:custGeom>
              <a:avLst/>
              <a:gdLst/>
              <a:ahLst/>
              <a:cxnLst/>
              <a:rect l="l" t="t" r="r" b="b"/>
              <a:pathLst>
                <a:path w="560" h="568" extrusionOk="0">
                  <a:moveTo>
                    <a:pt x="259" y="1"/>
                  </a:moveTo>
                  <a:cubicBezTo>
                    <a:pt x="84" y="42"/>
                    <a:pt x="1" y="176"/>
                    <a:pt x="1" y="301"/>
                  </a:cubicBezTo>
                  <a:cubicBezTo>
                    <a:pt x="1" y="453"/>
                    <a:pt x="102" y="567"/>
                    <a:pt x="238" y="567"/>
                  </a:cubicBezTo>
                  <a:cubicBezTo>
                    <a:pt x="258" y="567"/>
                    <a:pt x="279" y="564"/>
                    <a:pt x="301" y="559"/>
                  </a:cubicBezTo>
                  <a:cubicBezTo>
                    <a:pt x="435" y="559"/>
                    <a:pt x="559" y="435"/>
                    <a:pt x="559" y="259"/>
                  </a:cubicBezTo>
                  <a:cubicBezTo>
                    <a:pt x="518" y="125"/>
                    <a:pt x="39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08" name="Google Shape;1208;p2"/>
            <p:cNvSpPr/>
            <p:nvPr/>
          </p:nvSpPr>
          <p:spPr>
            <a:xfrm>
              <a:off x="310225" y="1921150"/>
              <a:ext cx="4425" cy="7525"/>
            </a:xfrm>
            <a:custGeom>
              <a:avLst/>
              <a:gdLst/>
              <a:ahLst/>
              <a:cxnLst/>
              <a:rect l="l" t="t" r="r" b="b"/>
              <a:pathLst>
                <a:path w="177" h="301" extrusionOk="0">
                  <a:moveTo>
                    <a:pt x="176" y="0"/>
                  </a:moveTo>
                  <a:lnTo>
                    <a:pt x="1" y="42"/>
                  </a:lnTo>
                  <a:lnTo>
                    <a:pt x="1" y="300"/>
                  </a:lnTo>
                  <a:cubicBezTo>
                    <a:pt x="94" y="259"/>
                    <a:pt x="176" y="135"/>
                    <a:pt x="17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09" name="Google Shape;1209;p2"/>
            <p:cNvSpPr/>
            <p:nvPr/>
          </p:nvSpPr>
          <p:spPr>
            <a:xfrm>
              <a:off x="449275" y="204290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18" y="0"/>
                  </a:moveTo>
                  <a:cubicBezTo>
                    <a:pt x="125" y="41"/>
                    <a:pt x="42" y="124"/>
                    <a:pt x="1" y="259"/>
                  </a:cubicBezTo>
                  <a:lnTo>
                    <a:pt x="1" y="300"/>
                  </a:lnTo>
                  <a:lnTo>
                    <a:pt x="301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0" name="Google Shape;1210;p2"/>
            <p:cNvSpPr/>
            <p:nvPr/>
          </p:nvSpPr>
          <p:spPr>
            <a:xfrm>
              <a:off x="443850" y="198035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42" y="0"/>
                  </a:moveTo>
                  <a:lnTo>
                    <a:pt x="1" y="41"/>
                  </a:lnTo>
                  <a:cubicBezTo>
                    <a:pt x="42" y="134"/>
                    <a:pt x="84" y="259"/>
                    <a:pt x="218" y="259"/>
                  </a:cubicBezTo>
                  <a:cubicBezTo>
                    <a:pt x="259" y="300"/>
                    <a:pt x="301" y="300"/>
                    <a:pt x="301" y="300"/>
                  </a:cubicBezTo>
                  <a:lnTo>
                    <a:pt x="301" y="217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1" name="Google Shape;1211;p2"/>
            <p:cNvSpPr/>
            <p:nvPr/>
          </p:nvSpPr>
          <p:spPr>
            <a:xfrm>
              <a:off x="311250" y="2053750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177" y="0"/>
                  </a:moveTo>
                  <a:cubicBezTo>
                    <a:pt x="177" y="0"/>
                    <a:pt x="135" y="42"/>
                    <a:pt x="94" y="42"/>
                  </a:cubicBezTo>
                  <a:lnTo>
                    <a:pt x="53" y="83"/>
                  </a:lnTo>
                  <a:cubicBezTo>
                    <a:pt x="53" y="124"/>
                    <a:pt x="1" y="124"/>
                    <a:pt x="1" y="166"/>
                  </a:cubicBezTo>
                  <a:lnTo>
                    <a:pt x="1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2" name="Google Shape;1212;p2"/>
            <p:cNvSpPr/>
            <p:nvPr/>
          </p:nvSpPr>
          <p:spPr>
            <a:xfrm>
              <a:off x="306100" y="1984725"/>
              <a:ext cx="7500" cy="13425"/>
            </a:xfrm>
            <a:custGeom>
              <a:avLst/>
              <a:gdLst/>
              <a:ahLst/>
              <a:cxnLst/>
              <a:rect l="l" t="t" r="r" b="b"/>
              <a:pathLst>
                <a:path w="300" h="537" extrusionOk="0">
                  <a:moveTo>
                    <a:pt x="259" y="1"/>
                  </a:moveTo>
                  <a:cubicBezTo>
                    <a:pt x="207" y="1"/>
                    <a:pt x="124" y="1"/>
                    <a:pt x="83" y="42"/>
                  </a:cubicBezTo>
                  <a:cubicBezTo>
                    <a:pt x="83" y="84"/>
                    <a:pt x="42" y="84"/>
                    <a:pt x="42" y="125"/>
                  </a:cubicBezTo>
                  <a:lnTo>
                    <a:pt x="0" y="342"/>
                  </a:lnTo>
                  <a:cubicBezTo>
                    <a:pt x="42" y="435"/>
                    <a:pt x="124" y="518"/>
                    <a:pt x="166" y="518"/>
                  </a:cubicBezTo>
                  <a:cubicBezTo>
                    <a:pt x="193" y="518"/>
                    <a:pt x="225" y="536"/>
                    <a:pt x="256" y="536"/>
                  </a:cubicBezTo>
                  <a:cubicBezTo>
                    <a:pt x="271" y="536"/>
                    <a:pt x="286" y="532"/>
                    <a:pt x="300" y="518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3" name="Google Shape;1213;p2"/>
            <p:cNvSpPr/>
            <p:nvPr/>
          </p:nvSpPr>
          <p:spPr>
            <a:xfrm>
              <a:off x="310225" y="1915725"/>
              <a:ext cx="4425" cy="6475"/>
            </a:xfrm>
            <a:custGeom>
              <a:avLst/>
              <a:gdLst/>
              <a:ahLst/>
              <a:cxnLst/>
              <a:rect l="l" t="t" r="r" b="b"/>
              <a:pathLst>
                <a:path w="177" h="259" extrusionOk="0">
                  <a:moveTo>
                    <a:pt x="1" y="0"/>
                  </a:moveTo>
                  <a:lnTo>
                    <a:pt x="1" y="259"/>
                  </a:lnTo>
                  <a:lnTo>
                    <a:pt x="176" y="217"/>
                  </a:lnTo>
                  <a:cubicBezTo>
                    <a:pt x="176" y="135"/>
                    <a:pt x="94" y="42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214" name="Google Shape;1214;p2"/>
          <p:cNvGrpSpPr/>
          <p:nvPr/>
        </p:nvGrpSpPr>
        <p:grpSpPr>
          <a:xfrm rot="10800000" flipH="1">
            <a:off x="5979824" y="-502969"/>
            <a:ext cx="2049628" cy="2052613"/>
            <a:chOff x="4226125" y="3802600"/>
            <a:chExt cx="1046850" cy="1048375"/>
          </a:xfrm>
        </p:grpSpPr>
        <p:sp>
          <p:nvSpPr>
            <p:cNvPr id="1215" name="Google Shape;1215;p2"/>
            <p:cNvSpPr/>
            <p:nvPr/>
          </p:nvSpPr>
          <p:spPr>
            <a:xfrm>
              <a:off x="5256925" y="4319750"/>
              <a:ext cx="16050" cy="14250"/>
            </a:xfrm>
            <a:custGeom>
              <a:avLst/>
              <a:gdLst/>
              <a:ahLst/>
              <a:cxnLst/>
              <a:rect l="l" t="t" r="r" b="b"/>
              <a:pathLst>
                <a:path w="642" h="570" extrusionOk="0">
                  <a:moveTo>
                    <a:pt x="295" y="0"/>
                  </a:moveTo>
                  <a:cubicBezTo>
                    <a:pt x="189" y="0"/>
                    <a:pt x="102" y="71"/>
                    <a:pt x="42" y="168"/>
                  </a:cubicBezTo>
                  <a:cubicBezTo>
                    <a:pt x="1" y="344"/>
                    <a:pt x="84" y="468"/>
                    <a:pt x="218" y="550"/>
                  </a:cubicBezTo>
                  <a:cubicBezTo>
                    <a:pt x="249" y="563"/>
                    <a:pt x="282" y="570"/>
                    <a:pt x="317" y="570"/>
                  </a:cubicBezTo>
                  <a:cubicBezTo>
                    <a:pt x="421" y="570"/>
                    <a:pt x="528" y="510"/>
                    <a:pt x="559" y="385"/>
                  </a:cubicBezTo>
                  <a:cubicBezTo>
                    <a:pt x="642" y="251"/>
                    <a:pt x="559" y="85"/>
                    <a:pt x="425" y="33"/>
                  </a:cubicBezTo>
                  <a:cubicBezTo>
                    <a:pt x="379" y="11"/>
                    <a:pt x="336" y="0"/>
                    <a:pt x="29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6" name="Google Shape;1216;p2"/>
            <p:cNvSpPr/>
            <p:nvPr/>
          </p:nvSpPr>
          <p:spPr>
            <a:xfrm>
              <a:off x="5219200" y="4338925"/>
              <a:ext cx="7525" cy="9850"/>
            </a:xfrm>
            <a:custGeom>
              <a:avLst/>
              <a:gdLst/>
              <a:ahLst/>
              <a:cxnLst/>
              <a:rect l="l" t="t" r="r" b="b"/>
              <a:pathLst>
                <a:path w="301" h="394" extrusionOk="0">
                  <a:moveTo>
                    <a:pt x="124" y="1"/>
                  </a:moveTo>
                  <a:lnTo>
                    <a:pt x="0" y="259"/>
                  </a:lnTo>
                  <a:lnTo>
                    <a:pt x="259" y="393"/>
                  </a:lnTo>
                  <a:cubicBezTo>
                    <a:pt x="259" y="352"/>
                    <a:pt x="300" y="300"/>
                    <a:pt x="300" y="259"/>
                  </a:cubicBezTo>
                  <a:cubicBezTo>
                    <a:pt x="300" y="176"/>
                    <a:pt x="217" y="42"/>
                    <a:pt x="12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7" name="Google Shape;1217;p2"/>
            <p:cNvSpPr/>
            <p:nvPr/>
          </p:nvSpPr>
          <p:spPr>
            <a:xfrm>
              <a:off x="5242975" y="4275350"/>
              <a:ext cx="10625" cy="13300"/>
            </a:xfrm>
            <a:custGeom>
              <a:avLst/>
              <a:gdLst/>
              <a:ahLst/>
              <a:cxnLst/>
              <a:rect l="l" t="t" r="r" b="b"/>
              <a:pathLst>
                <a:path w="425" h="532" extrusionOk="0">
                  <a:moveTo>
                    <a:pt x="207" y="0"/>
                  </a:moveTo>
                  <a:lnTo>
                    <a:pt x="1" y="517"/>
                  </a:lnTo>
                  <a:cubicBezTo>
                    <a:pt x="33" y="527"/>
                    <a:pt x="63" y="532"/>
                    <a:pt x="93" y="532"/>
                  </a:cubicBezTo>
                  <a:cubicBezTo>
                    <a:pt x="216" y="532"/>
                    <a:pt x="316" y="452"/>
                    <a:pt x="383" y="352"/>
                  </a:cubicBezTo>
                  <a:cubicBezTo>
                    <a:pt x="424" y="217"/>
                    <a:pt x="383" y="93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8" name="Google Shape;1218;p2"/>
            <p:cNvSpPr/>
            <p:nvPr/>
          </p:nvSpPr>
          <p:spPr>
            <a:xfrm>
              <a:off x="5224625" y="4493600"/>
              <a:ext cx="13975" cy="10250"/>
            </a:xfrm>
            <a:custGeom>
              <a:avLst/>
              <a:gdLst/>
              <a:ahLst/>
              <a:cxnLst/>
              <a:rect l="l" t="t" r="r" b="b"/>
              <a:pathLst>
                <a:path w="559" h="410" extrusionOk="0">
                  <a:moveTo>
                    <a:pt x="243" y="1"/>
                  </a:moveTo>
                  <a:cubicBezTo>
                    <a:pt x="151" y="1"/>
                    <a:pt x="61" y="41"/>
                    <a:pt x="0" y="110"/>
                  </a:cubicBezTo>
                  <a:lnTo>
                    <a:pt x="0" y="193"/>
                  </a:lnTo>
                  <a:lnTo>
                    <a:pt x="517" y="410"/>
                  </a:lnTo>
                  <a:cubicBezTo>
                    <a:pt x="559" y="234"/>
                    <a:pt x="476" y="58"/>
                    <a:pt x="342" y="17"/>
                  </a:cubicBezTo>
                  <a:cubicBezTo>
                    <a:pt x="309" y="6"/>
                    <a:pt x="276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9" name="Google Shape;1219;p2"/>
            <p:cNvSpPr/>
            <p:nvPr/>
          </p:nvSpPr>
          <p:spPr>
            <a:xfrm>
              <a:off x="5249450" y="442912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40" y="1"/>
                  </a:moveTo>
                  <a:cubicBezTo>
                    <a:pt x="213" y="1"/>
                    <a:pt x="110" y="76"/>
                    <a:pt x="41" y="187"/>
                  </a:cubicBezTo>
                  <a:cubicBezTo>
                    <a:pt x="0" y="311"/>
                    <a:pt x="83" y="487"/>
                    <a:pt x="207" y="528"/>
                  </a:cubicBezTo>
                  <a:cubicBezTo>
                    <a:pt x="245" y="555"/>
                    <a:pt x="286" y="566"/>
                    <a:pt x="327" y="566"/>
                  </a:cubicBezTo>
                  <a:cubicBezTo>
                    <a:pt x="430" y="566"/>
                    <a:pt x="529" y="493"/>
                    <a:pt x="558" y="404"/>
                  </a:cubicBezTo>
                  <a:cubicBezTo>
                    <a:pt x="641" y="270"/>
                    <a:pt x="558" y="104"/>
                    <a:pt x="424" y="11"/>
                  </a:cubicBezTo>
                  <a:cubicBezTo>
                    <a:pt x="395" y="4"/>
                    <a:pt x="367" y="1"/>
                    <a:pt x="34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20" name="Google Shape;1220;p2"/>
            <p:cNvSpPr/>
            <p:nvPr/>
          </p:nvSpPr>
          <p:spPr>
            <a:xfrm>
              <a:off x="5204200" y="4448400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314" y="1"/>
                  </a:moveTo>
                  <a:cubicBezTo>
                    <a:pt x="199" y="1"/>
                    <a:pt x="106" y="57"/>
                    <a:pt x="42" y="191"/>
                  </a:cubicBezTo>
                  <a:cubicBezTo>
                    <a:pt x="1" y="315"/>
                    <a:pt x="42" y="491"/>
                    <a:pt x="207" y="533"/>
                  </a:cubicBezTo>
                  <a:cubicBezTo>
                    <a:pt x="239" y="542"/>
                    <a:pt x="273" y="548"/>
                    <a:pt x="307" y="548"/>
                  </a:cubicBezTo>
                  <a:cubicBezTo>
                    <a:pt x="417" y="548"/>
                    <a:pt x="527" y="494"/>
                    <a:pt x="559" y="367"/>
                  </a:cubicBezTo>
                  <a:cubicBezTo>
                    <a:pt x="600" y="233"/>
                    <a:pt x="559" y="57"/>
                    <a:pt x="425" y="16"/>
                  </a:cubicBezTo>
                  <a:cubicBezTo>
                    <a:pt x="386" y="6"/>
                    <a:pt x="349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21" name="Google Shape;1221;p2"/>
            <p:cNvSpPr/>
            <p:nvPr/>
          </p:nvSpPr>
          <p:spPr>
            <a:xfrm>
              <a:off x="5230050" y="4383900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55" y="0"/>
                  </a:moveTo>
                  <a:cubicBezTo>
                    <a:pt x="243" y="0"/>
                    <a:pt x="117" y="76"/>
                    <a:pt x="83" y="187"/>
                  </a:cubicBezTo>
                  <a:cubicBezTo>
                    <a:pt x="1" y="311"/>
                    <a:pt x="83" y="486"/>
                    <a:pt x="207" y="528"/>
                  </a:cubicBezTo>
                  <a:cubicBezTo>
                    <a:pt x="257" y="554"/>
                    <a:pt x="304" y="566"/>
                    <a:pt x="347" y="566"/>
                  </a:cubicBezTo>
                  <a:cubicBezTo>
                    <a:pt x="455" y="566"/>
                    <a:pt x="541" y="493"/>
                    <a:pt x="600" y="404"/>
                  </a:cubicBezTo>
                  <a:cubicBezTo>
                    <a:pt x="642" y="269"/>
                    <a:pt x="559" y="104"/>
                    <a:pt x="425" y="11"/>
                  </a:cubicBezTo>
                  <a:cubicBezTo>
                    <a:pt x="403" y="4"/>
                    <a:pt x="379" y="0"/>
                    <a:pt x="35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22" name="Google Shape;1222;p2"/>
            <p:cNvSpPr/>
            <p:nvPr/>
          </p:nvSpPr>
          <p:spPr>
            <a:xfrm>
              <a:off x="5166475" y="4468175"/>
              <a:ext cx="7525" cy="8800"/>
            </a:xfrm>
            <a:custGeom>
              <a:avLst/>
              <a:gdLst/>
              <a:ahLst/>
              <a:cxnLst/>
              <a:rect l="l" t="t" r="r" b="b"/>
              <a:pathLst>
                <a:path w="301" h="352" extrusionOk="0">
                  <a:moveTo>
                    <a:pt x="124" y="0"/>
                  </a:moveTo>
                  <a:lnTo>
                    <a:pt x="0" y="259"/>
                  </a:lnTo>
                  <a:lnTo>
                    <a:pt x="259" y="352"/>
                  </a:lnTo>
                  <a:cubicBezTo>
                    <a:pt x="259" y="300"/>
                    <a:pt x="300" y="259"/>
                    <a:pt x="300" y="217"/>
                  </a:cubicBezTo>
                  <a:cubicBezTo>
                    <a:pt x="300" y="134"/>
                    <a:pt x="217" y="41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23" name="Google Shape;1223;p2"/>
            <p:cNvSpPr/>
            <p:nvPr/>
          </p:nvSpPr>
          <p:spPr>
            <a:xfrm>
              <a:off x="5190000" y="4403550"/>
              <a:ext cx="10875" cy="13350"/>
            </a:xfrm>
            <a:custGeom>
              <a:avLst/>
              <a:gdLst/>
              <a:ahLst/>
              <a:cxnLst/>
              <a:rect l="l" t="t" r="r" b="b"/>
              <a:pathLst>
                <a:path w="435" h="534" extrusionOk="0">
                  <a:moveTo>
                    <a:pt x="217" y="0"/>
                  </a:moveTo>
                  <a:lnTo>
                    <a:pt x="0" y="517"/>
                  </a:lnTo>
                  <a:lnTo>
                    <a:pt x="52" y="517"/>
                  </a:lnTo>
                  <a:cubicBezTo>
                    <a:pt x="85" y="528"/>
                    <a:pt x="115" y="533"/>
                    <a:pt x="143" y="533"/>
                  </a:cubicBezTo>
                  <a:cubicBezTo>
                    <a:pt x="218" y="533"/>
                    <a:pt x="272" y="495"/>
                    <a:pt x="310" y="435"/>
                  </a:cubicBezTo>
                  <a:lnTo>
                    <a:pt x="352" y="435"/>
                  </a:lnTo>
                  <a:cubicBezTo>
                    <a:pt x="352" y="393"/>
                    <a:pt x="352" y="393"/>
                    <a:pt x="393" y="352"/>
                  </a:cubicBezTo>
                  <a:cubicBezTo>
                    <a:pt x="434" y="217"/>
                    <a:pt x="352" y="42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24" name="Google Shape;1224;p2"/>
            <p:cNvSpPr/>
            <p:nvPr/>
          </p:nvSpPr>
          <p:spPr>
            <a:xfrm>
              <a:off x="5217125" y="4345400"/>
              <a:ext cx="8550" cy="7500"/>
            </a:xfrm>
            <a:custGeom>
              <a:avLst/>
              <a:gdLst/>
              <a:ahLst/>
              <a:cxnLst/>
              <a:rect l="l" t="t" r="r" b="b"/>
              <a:pathLst>
                <a:path w="342" h="300" extrusionOk="0">
                  <a:moveTo>
                    <a:pt x="83" y="0"/>
                  </a:moveTo>
                  <a:lnTo>
                    <a:pt x="1" y="259"/>
                  </a:lnTo>
                  <a:lnTo>
                    <a:pt x="42" y="300"/>
                  </a:lnTo>
                  <a:cubicBezTo>
                    <a:pt x="83" y="300"/>
                    <a:pt x="166" y="300"/>
                    <a:pt x="207" y="259"/>
                  </a:cubicBezTo>
                  <a:cubicBezTo>
                    <a:pt x="259" y="259"/>
                    <a:pt x="300" y="176"/>
                    <a:pt x="342" y="134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25" name="Google Shape;1225;p2"/>
            <p:cNvSpPr/>
            <p:nvPr/>
          </p:nvSpPr>
          <p:spPr>
            <a:xfrm>
              <a:off x="5171900" y="4622225"/>
              <a:ext cx="12950" cy="8550"/>
            </a:xfrm>
            <a:custGeom>
              <a:avLst/>
              <a:gdLst/>
              <a:ahLst/>
              <a:cxnLst/>
              <a:rect l="l" t="t" r="r" b="b"/>
              <a:pathLst>
                <a:path w="518" h="342" extrusionOk="0">
                  <a:moveTo>
                    <a:pt x="124" y="0"/>
                  </a:moveTo>
                  <a:lnTo>
                    <a:pt x="83" y="41"/>
                  </a:lnTo>
                  <a:cubicBezTo>
                    <a:pt x="42" y="41"/>
                    <a:pt x="42" y="83"/>
                    <a:pt x="0" y="135"/>
                  </a:cubicBezTo>
                  <a:lnTo>
                    <a:pt x="0" y="176"/>
                  </a:lnTo>
                  <a:lnTo>
                    <a:pt x="424" y="341"/>
                  </a:lnTo>
                  <a:cubicBezTo>
                    <a:pt x="424" y="300"/>
                    <a:pt x="466" y="259"/>
                    <a:pt x="517" y="217"/>
                  </a:cubicBezTo>
                  <a:cubicBezTo>
                    <a:pt x="517" y="135"/>
                    <a:pt x="466" y="83"/>
                    <a:pt x="383" y="41"/>
                  </a:cubicBezTo>
                  <a:lnTo>
                    <a:pt x="3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26" name="Google Shape;1226;p2"/>
            <p:cNvSpPr/>
            <p:nvPr/>
          </p:nvSpPr>
          <p:spPr>
            <a:xfrm>
              <a:off x="5196450" y="4557800"/>
              <a:ext cx="15275" cy="14050"/>
            </a:xfrm>
            <a:custGeom>
              <a:avLst/>
              <a:gdLst/>
              <a:ahLst/>
              <a:cxnLst/>
              <a:rect l="l" t="t" r="r" b="b"/>
              <a:pathLst>
                <a:path w="611" h="562" extrusionOk="0">
                  <a:moveTo>
                    <a:pt x="301" y="1"/>
                  </a:moveTo>
                  <a:cubicBezTo>
                    <a:pt x="194" y="1"/>
                    <a:pt x="112" y="71"/>
                    <a:pt x="52" y="168"/>
                  </a:cubicBezTo>
                  <a:cubicBezTo>
                    <a:pt x="1" y="334"/>
                    <a:pt x="52" y="468"/>
                    <a:pt x="218" y="551"/>
                  </a:cubicBezTo>
                  <a:cubicBezTo>
                    <a:pt x="241" y="558"/>
                    <a:pt x="266" y="561"/>
                    <a:pt x="291" y="561"/>
                  </a:cubicBezTo>
                  <a:cubicBezTo>
                    <a:pt x="407" y="561"/>
                    <a:pt x="527" y="487"/>
                    <a:pt x="569" y="385"/>
                  </a:cubicBezTo>
                  <a:cubicBezTo>
                    <a:pt x="611" y="251"/>
                    <a:pt x="569" y="75"/>
                    <a:pt x="435" y="34"/>
                  </a:cubicBezTo>
                  <a:cubicBezTo>
                    <a:pt x="386" y="11"/>
                    <a:pt x="342" y="1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27" name="Google Shape;1227;p2"/>
            <p:cNvSpPr/>
            <p:nvPr/>
          </p:nvSpPr>
          <p:spPr>
            <a:xfrm>
              <a:off x="5151225" y="4576625"/>
              <a:ext cx="15275" cy="14150"/>
            </a:xfrm>
            <a:custGeom>
              <a:avLst/>
              <a:gdLst/>
              <a:ahLst/>
              <a:cxnLst/>
              <a:rect l="l" t="t" r="r" b="b"/>
              <a:pathLst>
                <a:path w="611" h="566" extrusionOk="0">
                  <a:moveTo>
                    <a:pt x="315" y="0"/>
                  </a:moveTo>
                  <a:cubicBezTo>
                    <a:pt x="188" y="0"/>
                    <a:pt x="84" y="56"/>
                    <a:pt x="52" y="191"/>
                  </a:cubicBezTo>
                  <a:cubicBezTo>
                    <a:pt x="0" y="315"/>
                    <a:pt x="52" y="490"/>
                    <a:pt x="217" y="532"/>
                  </a:cubicBezTo>
                  <a:cubicBezTo>
                    <a:pt x="255" y="555"/>
                    <a:pt x="295" y="565"/>
                    <a:pt x="334" y="565"/>
                  </a:cubicBezTo>
                  <a:cubicBezTo>
                    <a:pt x="435" y="565"/>
                    <a:pt x="532" y="497"/>
                    <a:pt x="569" y="408"/>
                  </a:cubicBezTo>
                  <a:cubicBezTo>
                    <a:pt x="610" y="232"/>
                    <a:pt x="569" y="98"/>
                    <a:pt x="434" y="15"/>
                  </a:cubicBezTo>
                  <a:cubicBezTo>
                    <a:pt x="393" y="5"/>
                    <a:pt x="353" y="0"/>
                    <a:pt x="31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28" name="Google Shape;1228;p2"/>
            <p:cNvSpPr/>
            <p:nvPr/>
          </p:nvSpPr>
          <p:spPr>
            <a:xfrm>
              <a:off x="5177075" y="4512575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24" y="0"/>
                  </a:moveTo>
                  <a:cubicBezTo>
                    <a:pt x="223" y="0"/>
                    <a:pt x="123" y="71"/>
                    <a:pt x="93" y="168"/>
                  </a:cubicBezTo>
                  <a:cubicBezTo>
                    <a:pt x="0" y="292"/>
                    <a:pt x="93" y="468"/>
                    <a:pt x="217" y="550"/>
                  </a:cubicBezTo>
                  <a:cubicBezTo>
                    <a:pt x="241" y="558"/>
                    <a:pt x="266" y="561"/>
                    <a:pt x="291" y="561"/>
                  </a:cubicBezTo>
                  <a:cubicBezTo>
                    <a:pt x="408" y="561"/>
                    <a:pt x="534" y="487"/>
                    <a:pt x="610" y="385"/>
                  </a:cubicBezTo>
                  <a:cubicBezTo>
                    <a:pt x="651" y="251"/>
                    <a:pt x="569" y="75"/>
                    <a:pt x="434" y="33"/>
                  </a:cubicBezTo>
                  <a:cubicBezTo>
                    <a:pt x="400" y="11"/>
                    <a:pt x="362" y="0"/>
                    <a:pt x="32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29" name="Google Shape;1229;p2"/>
            <p:cNvSpPr/>
            <p:nvPr/>
          </p:nvSpPr>
          <p:spPr>
            <a:xfrm>
              <a:off x="5113750" y="4596375"/>
              <a:ext cx="6475" cy="8550"/>
            </a:xfrm>
            <a:custGeom>
              <a:avLst/>
              <a:gdLst/>
              <a:ahLst/>
              <a:cxnLst/>
              <a:rect l="l" t="t" r="r" b="b"/>
              <a:pathLst>
                <a:path w="259" h="342" extrusionOk="0">
                  <a:moveTo>
                    <a:pt x="83" y="0"/>
                  </a:moveTo>
                  <a:lnTo>
                    <a:pt x="0" y="259"/>
                  </a:lnTo>
                  <a:lnTo>
                    <a:pt x="259" y="341"/>
                  </a:lnTo>
                  <a:lnTo>
                    <a:pt x="259" y="259"/>
                  </a:lnTo>
                  <a:cubicBezTo>
                    <a:pt x="259" y="135"/>
                    <a:pt x="207" y="42"/>
                    <a:pt x="8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30" name="Google Shape;1230;p2"/>
            <p:cNvSpPr/>
            <p:nvPr/>
          </p:nvSpPr>
          <p:spPr>
            <a:xfrm>
              <a:off x="5137250" y="4531750"/>
              <a:ext cx="10900" cy="13325"/>
            </a:xfrm>
            <a:custGeom>
              <a:avLst/>
              <a:gdLst/>
              <a:ahLst/>
              <a:cxnLst/>
              <a:rect l="l" t="t" r="r" b="b"/>
              <a:pathLst>
                <a:path w="436" h="533" extrusionOk="0">
                  <a:moveTo>
                    <a:pt x="218" y="0"/>
                  </a:moveTo>
                  <a:lnTo>
                    <a:pt x="1" y="517"/>
                  </a:lnTo>
                  <a:cubicBezTo>
                    <a:pt x="35" y="528"/>
                    <a:pt x="70" y="533"/>
                    <a:pt x="106" y="533"/>
                  </a:cubicBezTo>
                  <a:cubicBezTo>
                    <a:pt x="214" y="533"/>
                    <a:pt x="324" y="486"/>
                    <a:pt x="394" y="393"/>
                  </a:cubicBezTo>
                  <a:cubicBezTo>
                    <a:pt x="435" y="218"/>
                    <a:pt x="352" y="83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31" name="Google Shape;1231;p2"/>
            <p:cNvSpPr/>
            <p:nvPr/>
          </p:nvSpPr>
          <p:spPr>
            <a:xfrm>
              <a:off x="5223600" y="4498400"/>
              <a:ext cx="13975" cy="9000"/>
            </a:xfrm>
            <a:custGeom>
              <a:avLst/>
              <a:gdLst/>
              <a:ahLst/>
              <a:cxnLst/>
              <a:rect l="l" t="t" r="r" b="b"/>
              <a:pathLst>
                <a:path w="559" h="360" extrusionOk="0">
                  <a:moveTo>
                    <a:pt x="41" y="1"/>
                  </a:moveTo>
                  <a:cubicBezTo>
                    <a:pt x="0" y="1"/>
                    <a:pt x="0" y="42"/>
                    <a:pt x="0" y="83"/>
                  </a:cubicBezTo>
                  <a:cubicBezTo>
                    <a:pt x="0" y="125"/>
                    <a:pt x="0" y="176"/>
                    <a:pt x="41" y="218"/>
                  </a:cubicBezTo>
                  <a:lnTo>
                    <a:pt x="41" y="259"/>
                  </a:lnTo>
                  <a:cubicBezTo>
                    <a:pt x="83" y="301"/>
                    <a:pt x="124" y="342"/>
                    <a:pt x="166" y="342"/>
                  </a:cubicBezTo>
                  <a:cubicBezTo>
                    <a:pt x="205" y="354"/>
                    <a:pt x="240" y="359"/>
                    <a:pt x="272" y="359"/>
                  </a:cubicBezTo>
                  <a:cubicBezTo>
                    <a:pt x="348" y="359"/>
                    <a:pt x="407" y="330"/>
                    <a:pt x="465" y="301"/>
                  </a:cubicBezTo>
                  <a:cubicBezTo>
                    <a:pt x="517" y="259"/>
                    <a:pt x="517" y="218"/>
                    <a:pt x="558" y="218"/>
                  </a:cubicBezTo>
                  <a:lnTo>
                    <a:pt x="4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32" name="Google Shape;1232;p2"/>
            <p:cNvSpPr/>
            <p:nvPr/>
          </p:nvSpPr>
          <p:spPr>
            <a:xfrm>
              <a:off x="5164150" y="4474625"/>
              <a:ext cx="8800" cy="6475"/>
            </a:xfrm>
            <a:custGeom>
              <a:avLst/>
              <a:gdLst/>
              <a:ahLst/>
              <a:cxnLst/>
              <a:rect l="l" t="t" r="r" b="b"/>
              <a:pathLst>
                <a:path w="352" h="259" extrusionOk="0">
                  <a:moveTo>
                    <a:pt x="93" y="1"/>
                  </a:moveTo>
                  <a:lnTo>
                    <a:pt x="0" y="218"/>
                  </a:lnTo>
                  <a:cubicBezTo>
                    <a:pt x="0" y="259"/>
                    <a:pt x="0" y="259"/>
                    <a:pt x="52" y="259"/>
                  </a:cubicBezTo>
                  <a:lnTo>
                    <a:pt x="135" y="259"/>
                  </a:lnTo>
                  <a:cubicBezTo>
                    <a:pt x="176" y="259"/>
                    <a:pt x="176" y="259"/>
                    <a:pt x="217" y="218"/>
                  </a:cubicBezTo>
                  <a:cubicBezTo>
                    <a:pt x="259" y="218"/>
                    <a:pt x="310" y="176"/>
                    <a:pt x="310" y="135"/>
                  </a:cubicBezTo>
                  <a:cubicBezTo>
                    <a:pt x="352" y="135"/>
                    <a:pt x="352" y="94"/>
                    <a:pt x="352" y="94"/>
                  </a:cubicBezTo>
                  <a:lnTo>
                    <a:pt x="9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33" name="Google Shape;1233;p2"/>
            <p:cNvSpPr/>
            <p:nvPr/>
          </p:nvSpPr>
          <p:spPr>
            <a:xfrm>
              <a:off x="5098500" y="4704925"/>
              <a:ext cx="13975" cy="14250"/>
            </a:xfrm>
            <a:custGeom>
              <a:avLst/>
              <a:gdLst/>
              <a:ahLst/>
              <a:cxnLst/>
              <a:rect l="l" t="t" r="r" b="b"/>
              <a:pathLst>
                <a:path w="559" h="570" extrusionOk="0">
                  <a:moveTo>
                    <a:pt x="320" y="0"/>
                  </a:moveTo>
                  <a:cubicBezTo>
                    <a:pt x="204" y="0"/>
                    <a:pt x="84" y="76"/>
                    <a:pt x="41" y="187"/>
                  </a:cubicBezTo>
                  <a:cubicBezTo>
                    <a:pt x="0" y="311"/>
                    <a:pt x="41" y="487"/>
                    <a:pt x="217" y="528"/>
                  </a:cubicBezTo>
                  <a:cubicBezTo>
                    <a:pt x="217" y="569"/>
                    <a:pt x="217" y="569"/>
                    <a:pt x="259" y="569"/>
                  </a:cubicBezTo>
                  <a:cubicBezTo>
                    <a:pt x="352" y="445"/>
                    <a:pt x="476" y="352"/>
                    <a:pt x="558" y="269"/>
                  </a:cubicBezTo>
                  <a:cubicBezTo>
                    <a:pt x="558" y="135"/>
                    <a:pt x="517" y="52"/>
                    <a:pt x="393" y="11"/>
                  </a:cubicBezTo>
                  <a:cubicBezTo>
                    <a:pt x="369" y="4"/>
                    <a:pt x="345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34" name="Google Shape;1234;p2"/>
            <p:cNvSpPr/>
            <p:nvPr/>
          </p:nvSpPr>
          <p:spPr>
            <a:xfrm>
              <a:off x="5124325" y="4640775"/>
              <a:ext cx="16325" cy="14150"/>
            </a:xfrm>
            <a:custGeom>
              <a:avLst/>
              <a:gdLst/>
              <a:ahLst/>
              <a:cxnLst/>
              <a:rect l="l" t="t" r="r" b="b"/>
              <a:pathLst>
                <a:path w="653" h="566" extrusionOk="0">
                  <a:moveTo>
                    <a:pt x="320" y="0"/>
                  </a:moveTo>
                  <a:cubicBezTo>
                    <a:pt x="219" y="0"/>
                    <a:pt x="124" y="71"/>
                    <a:pt x="94" y="168"/>
                  </a:cubicBezTo>
                  <a:cubicBezTo>
                    <a:pt x="1" y="333"/>
                    <a:pt x="94" y="468"/>
                    <a:pt x="218" y="550"/>
                  </a:cubicBezTo>
                  <a:cubicBezTo>
                    <a:pt x="249" y="560"/>
                    <a:pt x="282" y="565"/>
                    <a:pt x="316" y="565"/>
                  </a:cubicBezTo>
                  <a:cubicBezTo>
                    <a:pt x="426" y="565"/>
                    <a:pt x="540" y="510"/>
                    <a:pt x="611" y="375"/>
                  </a:cubicBezTo>
                  <a:cubicBezTo>
                    <a:pt x="652" y="251"/>
                    <a:pt x="559" y="75"/>
                    <a:pt x="435" y="34"/>
                  </a:cubicBezTo>
                  <a:cubicBezTo>
                    <a:pt x="398" y="11"/>
                    <a:pt x="359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35" name="Google Shape;1235;p2"/>
            <p:cNvSpPr/>
            <p:nvPr/>
          </p:nvSpPr>
          <p:spPr>
            <a:xfrm>
              <a:off x="5060750" y="4724575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94" y="0"/>
                  </a:moveTo>
                  <a:lnTo>
                    <a:pt x="1" y="259"/>
                  </a:lnTo>
                  <a:lnTo>
                    <a:pt x="259" y="342"/>
                  </a:lnTo>
                  <a:lnTo>
                    <a:pt x="259" y="259"/>
                  </a:lnTo>
                  <a:lnTo>
                    <a:pt x="259" y="124"/>
                  </a:lnTo>
                  <a:lnTo>
                    <a:pt x="218" y="83"/>
                  </a:lnTo>
                  <a:lnTo>
                    <a:pt x="176" y="42"/>
                  </a:lnTo>
                  <a:cubicBezTo>
                    <a:pt x="135" y="0"/>
                    <a:pt x="135" y="0"/>
                    <a:pt x="9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36" name="Google Shape;1236;p2"/>
            <p:cNvSpPr/>
            <p:nvPr/>
          </p:nvSpPr>
          <p:spPr>
            <a:xfrm>
              <a:off x="5084525" y="4659950"/>
              <a:ext cx="10875" cy="13775"/>
            </a:xfrm>
            <a:custGeom>
              <a:avLst/>
              <a:gdLst/>
              <a:ahLst/>
              <a:cxnLst/>
              <a:rect l="l" t="t" r="r" b="b"/>
              <a:pathLst>
                <a:path w="435" h="551" extrusionOk="0">
                  <a:moveTo>
                    <a:pt x="218" y="1"/>
                  </a:moveTo>
                  <a:lnTo>
                    <a:pt x="1" y="518"/>
                  </a:lnTo>
                  <a:cubicBezTo>
                    <a:pt x="38" y="540"/>
                    <a:pt x="77" y="551"/>
                    <a:pt x="116" y="551"/>
                  </a:cubicBezTo>
                  <a:cubicBezTo>
                    <a:pt x="217" y="551"/>
                    <a:pt x="312" y="480"/>
                    <a:pt x="342" y="383"/>
                  </a:cubicBezTo>
                  <a:cubicBezTo>
                    <a:pt x="435" y="259"/>
                    <a:pt x="342" y="83"/>
                    <a:pt x="2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37" name="Google Shape;1237;p2"/>
            <p:cNvSpPr/>
            <p:nvPr/>
          </p:nvSpPr>
          <p:spPr>
            <a:xfrm>
              <a:off x="5170600" y="4626600"/>
              <a:ext cx="11925" cy="9600"/>
            </a:xfrm>
            <a:custGeom>
              <a:avLst/>
              <a:gdLst/>
              <a:ahLst/>
              <a:cxnLst/>
              <a:rect l="l" t="t" r="r" b="b"/>
              <a:pathLst>
                <a:path w="477" h="384" extrusionOk="0">
                  <a:moveTo>
                    <a:pt x="52" y="1"/>
                  </a:moveTo>
                  <a:cubicBezTo>
                    <a:pt x="1" y="42"/>
                    <a:pt x="1" y="84"/>
                    <a:pt x="1" y="84"/>
                  </a:cubicBezTo>
                  <a:cubicBezTo>
                    <a:pt x="1" y="218"/>
                    <a:pt x="94" y="301"/>
                    <a:pt x="176" y="342"/>
                  </a:cubicBezTo>
                  <a:cubicBezTo>
                    <a:pt x="218" y="383"/>
                    <a:pt x="259" y="383"/>
                    <a:pt x="311" y="383"/>
                  </a:cubicBezTo>
                  <a:cubicBezTo>
                    <a:pt x="352" y="301"/>
                    <a:pt x="435" y="259"/>
                    <a:pt x="476" y="166"/>
                  </a:cubicBezTo>
                  <a:lnTo>
                    <a:pt x="5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38" name="Google Shape;1238;p2"/>
            <p:cNvSpPr/>
            <p:nvPr/>
          </p:nvSpPr>
          <p:spPr>
            <a:xfrm>
              <a:off x="5111425" y="4602825"/>
              <a:ext cx="8800" cy="6500"/>
            </a:xfrm>
            <a:custGeom>
              <a:avLst/>
              <a:gdLst/>
              <a:ahLst/>
              <a:cxnLst/>
              <a:rect l="l" t="t" r="r" b="b"/>
              <a:pathLst>
                <a:path w="352" h="260" extrusionOk="0">
                  <a:moveTo>
                    <a:pt x="93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17" y="218"/>
                    <a:pt x="258" y="218"/>
                    <a:pt x="300" y="176"/>
                  </a:cubicBezTo>
                  <a:cubicBezTo>
                    <a:pt x="300" y="176"/>
                    <a:pt x="352" y="135"/>
                    <a:pt x="352" y="83"/>
                  </a:cubicBezTo>
                  <a:lnTo>
                    <a:pt x="9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39" name="Google Shape;1239;p2"/>
            <p:cNvSpPr/>
            <p:nvPr/>
          </p:nvSpPr>
          <p:spPr>
            <a:xfrm>
              <a:off x="5057650" y="4731025"/>
              <a:ext cx="9600" cy="6500"/>
            </a:xfrm>
            <a:custGeom>
              <a:avLst/>
              <a:gdLst/>
              <a:ahLst/>
              <a:cxnLst/>
              <a:rect l="l" t="t" r="r" b="b"/>
              <a:pathLst>
                <a:path w="384" h="260" extrusionOk="0">
                  <a:moveTo>
                    <a:pt x="125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9" y="259"/>
                    <a:pt x="342" y="177"/>
                    <a:pt x="383" y="84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40" name="Google Shape;1240;p2"/>
            <p:cNvSpPr/>
            <p:nvPr/>
          </p:nvSpPr>
          <p:spPr>
            <a:xfrm>
              <a:off x="5201875" y="4183800"/>
              <a:ext cx="12950" cy="9900"/>
            </a:xfrm>
            <a:custGeom>
              <a:avLst/>
              <a:gdLst/>
              <a:ahLst/>
              <a:cxnLst/>
              <a:rect l="l" t="t" r="r" b="b"/>
              <a:pathLst>
                <a:path w="518" h="396" extrusionOk="0">
                  <a:moveTo>
                    <a:pt x="216" y="1"/>
                  </a:moveTo>
                  <a:cubicBezTo>
                    <a:pt x="135" y="1"/>
                    <a:pt x="61" y="49"/>
                    <a:pt x="1" y="137"/>
                  </a:cubicBezTo>
                  <a:lnTo>
                    <a:pt x="1" y="178"/>
                  </a:lnTo>
                  <a:lnTo>
                    <a:pt x="518" y="395"/>
                  </a:lnTo>
                  <a:lnTo>
                    <a:pt x="518" y="219"/>
                  </a:lnTo>
                  <a:cubicBezTo>
                    <a:pt x="518" y="137"/>
                    <a:pt x="435" y="44"/>
                    <a:pt x="352" y="44"/>
                  </a:cubicBezTo>
                  <a:cubicBezTo>
                    <a:pt x="305" y="15"/>
                    <a:pt x="26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41" name="Google Shape;1241;p2"/>
            <p:cNvSpPr/>
            <p:nvPr/>
          </p:nvSpPr>
          <p:spPr>
            <a:xfrm>
              <a:off x="5226700" y="4120250"/>
              <a:ext cx="11900" cy="13500"/>
            </a:xfrm>
            <a:custGeom>
              <a:avLst/>
              <a:gdLst/>
              <a:ahLst/>
              <a:cxnLst/>
              <a:rect l="l" t="t" r="r" b="b"/>
              <a:pathLst>
                <a:path w="476" h="540" extrusionOk="0">
                  <a:moveTo>
                    <a:pt x="300" y="1"/>
                  </a:moveTo>
                  <a:cubicBezTo>
                    <a:pt x="176" y="1"/>
                    <a:pt x="83" y="52"/>
                    <a:pt x="42" y="135"/>
                  </a:cubicBezTo>
                  <a:cubicBezTo>
                    <a:pt x="0" y="311"/>
                    <a:pt x="42" y="476"/>
                    <a:pt x="217" y="518"/>
                  </a:cubicBezTo>
                  <a:cubicBezTo>
                    <a:pt x="242" y="533"/>
                    <a:pt x="271" y="539"/>
                    <a:pt x="302" y="539"/>
                  </a:cubicBezTo>
                  <a:cubicBezTo>
                    <a:pt x="372" y="539"/>
                    <a:pt x="447" y="505"/>
                    <a:pt x="476" y="476"/>
                  </a:cubicBezTo>
                  <a:cubicBezTo>
                    <a:pt x="434" y="311"/>
                    <a:pt x="341" y="135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42" name="Google Shape;1242;p2"/>
            <p:cNvSpPr/>
            <p:nvPr/>
          </p:nvSpPr>
          <p:spPr>
            <a:xfrm>
              <a:off x="5181450" y="4138350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347" y="0"/>
                  </a:moveTo>
                  <a:cubicBezTo>
                    <a:pt x="217" y="0"/>
                    <a:pt x="119" y="76"/>
                    <a:pt x="42" y="187"/>
                  </a:cubicBezTo>
                  <a:cubicBezTo>
                    <a:pt x="1" y="311"/>
                    <a:pt x="42" y="486"/>
                    <a:pt x="218" y="528"/>
                  </a:cubicBezTo>
                  <a:cubicBezTo>
                    <a:pt x="253" y="554"/>
                    <a:pt x="292" y="566"/>
                    <a:pt x="332" y="566"/>
                  </a:cubicBezTo>
                  <a:cubicBezTo>
                    <a:pt x="431" y="566"/>
                    <a:pt x="530" y="493"/>
                    <a:pt x="559" y="404"/>
                  </a:cubicBezTo>
                  <a:cubicBezTo>
                    <a:pt x="601" y="269"/>
                    <a:pt x="559" y="104"/>
                    <a:pt x="435" y="11"/>
                  </a:cubicBezTo>
                  <a:cubicBezTo>
                    <a:pt x="404" y="4"/>
                    <a:pt x="375" y="0"/>
                    <a:pt x="34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43" name="Google Shape;1243;p2"/>
            <p:cNvSpPr/>
            <p:nvPr/>
          </p:nvSpPr>
          <p:spPr>
            <a:xfrm>
              <a:off x="5245050" y="4165500"/>
              <a:ext cx="10875" cy="13900"/>
            </a:xfrm>
            <a:custGeom>
              <a:avLst/>
              <a:gdLst/>
              <a:ahLst/>
              <a:cxnLst/>
              <a:rect l="l" t="t" r="r" b="b"/>
              <a:pathLst>
                <a:path w="435" h="556" extrusionOk="0">
                  <a:moveTo>
                    <a:pt x="259" y="0"/>
                  </a:moveTo>
                  <a:cubicBezTo>
                    <a:pt x="176" y="0"/>
                    <a:pt x="124" y="93"/>
                    <a:pt x="83" y="176"/>
                  </a:cubicBezTo>
                  <a:cubicBezTo>
                    <a:pt x="0" y="310"/>
                    <a:pt x="83" y="476"/>
                    <a:pt x="217" y="517"/>
                  </a:cubicBezTo>
                  <a:cubicBezTo>
                    <a:pt x="259" y="543"/>
                    <a:pt x="290" y="556"/>
                    <a:pt x="322" y="556"/>
                  </a:cubicBezTo>
                  <a:cubicBezTo>
                    <a:pt x="354" y="556"/>
                    <a:pt x="388" y="543"/>
                    <a:pt x="435" y="517"/>
                  </a:cubicBezTo>
                  <a:cubicBezTo>
                    <a:pt x="341" y="352"/>
                    <a:pt x="300" y="176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44" name="Google Shape;1244;p2"/>
            <p:cNvSpPr/>
            <p:nvPr/>
          </p:nvSpPr>
          <p:spPr>
            <a:xfrm>
              <a:off x="5207300" y="4075025"/>
              <a:ext cx="10900" cy="13525"/>
            </a:xfrm>
            <a:custGeom>
              <a:avLst/>
              <a:gdLst/>
              <a:ahLst/>
              <a:cxnLst/>
              <a:rect l="l" t="t" r="r" b="b"/>
              <a:pathLst>
                <a:path w="436" h="541" extrusionOk="0">
                  <a:moveTo>
                    <a:pt x="177" y="0"/>
                  </a:moveTo>
                  <a:cubicBezTo>
                    <a:pt x="135" y="52"/>
                    <a:pt x="83" y="93"/>
                    <a:pt x="83" y="135"/>
                  </a:cubicBezTo>
                  <a:cubicBezTo>
                    <a:pt x="1" y="311"/>
                    <a:pt x="83" y="435"/>
                    <a:pt x="218" y="517"/>
                  </a:cubicBezTo>
                  <a:cubicBezTo>
                    <a:pt x="245" y="535"/>
                    <a:pt x="274" y="540"/>
                    <a:pt x="302" y="540"/>
                  </a:cubicBezTo>
                  <a:cubicBezTo>
                    <a:pt x="357" y="540"/>
                    <a:pt x="407" y="517"/>
                    <a:pt x="435" y="517"/>
                  </a:cubicBezTo>
                  <a:cubicBezTo>
                    <a:pt x="394" y="352"/>
                    <a:pt x="259" y="176"/>
                    <a:pt x="17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45" name="Google Shape;1245;p2"/>
            <p:cNvSpPr/>
            <p:nvPr/>
          </p:nvSpPr>
          <p:spPr>
            <a:xfrm>
              <a:off x="5143725" y="4158000"/>
              <a:ext cx="7525" cy="8800"/>
            </a:xfrm>
            <a:custGeom>
              <a:avLst/>
              <a:gdLst/>
              <a:ahLst/>
              <a:cxnLst/>
              <a:rect l="l" t="t" r="r" b="b"/>
              <a:pathLst>
                <a:path w="301" h="352" extrusionOk="0">
                  <a:moveTo>
                    <a:pt x="135" y="0"/>
                  </a:moveTo>
                  <a:lnTo>
                    <a:pt x="0" y="259"/>
                  </a:lnTo>
                  <a:lnTo>
                    <a:pt x="259" y="352"/>
                  </a:lnTo>
                  <a:lnTo>
                    <a:pt x="259" y="300"/>
                  </a:lnTo>
                  <a:cubicBezTo>
                    <a:pt x="300" y="176"/>
                    <a:pt x="218" y="42"/>
                    <a:pt x="13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46" name="Google Shape;1246;p2"/>
            <p:cNvSpPr/>
            <p:nvPr/>
          </p:nvSpPr>
          <p:spPr>
            <a:xfrm>
              <a:off x="5167500" y="4093375"/>
              <a:ext cx="10875" cy="13975"/>
            </a:xfrm>
            <a:custGeom>
              <a:avLst/>
              <a:gdLst/>
              <a:ahLst/>
              <a:cxnLst/>
              <a:rect l="l" t="t" r="r" b="b"/>
              <a:pathLst>
                <a:path w="435" h="559" extrusionOk="0">
                  <a:moveTo>
                    <a:pt x="218" y="0"/>
                  </a:moveTo>
                  <a:lnTo>
                    <a:pt x="1" y="517"/>
                  </a:lnTo>
                  <a:lnTo>
                    <a:pt x="42" y="559"/>
                  </a:lnTo>
                  <a:cubicBezTo>
                    <a:pt x="176" y="559"/>
                    <a:pt x="300" y="517"/>
                    <a:pt x="383" y="393"/>
                  </a:cubicBezTo>
                  <a:cubicBezTo>
                    <a:pt x="435" y="259"/>
                    <a:pt x="383" y="135"/>
                    <a:pt x="259" y="42"/>
                  </a:cubicBezTo>
                  <a:cubicBezTo>
                    <a:pt x="259" y="42"/>
                    <a:pt x="218" y="42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47" name="Google Shape;1247;p2"/>
            <p:cNvSpPr/>
            <p:nvPr/>
          </p:nvSpPr>
          <p:spPr>
            <a:xfrm>
              <a:off x="5212725" y="4338925"/>
              <a:ext cx="9600" cy="6500"/>
            </a:xfrm>
            <a:custGeom>
              <a:avLst/>
              <a:gdLst/>
              <a:ahLst/>
              <a:cxnLst/>
              <a:rect l="l" t="t" r="r" b="b"/>
              <a:pathLst>
                <a:path w="384" h="260" extrusionOk="0">
                  <a:moveTo>
                    <a:pt x="218" y="1"/>
                  </a:moveTo>
                  <a:cubicBezTo>
                    <a:pt x="125" y="1"/>
                    <a:pt x="84" y="42"/>
                    <a:pt x="42" y="135"/>
                  </a:cubicBezTo>
                  <a:cubicBezTo>
                    <a:pt x="42" y="135"/>
                    <a:pt x="1" y="135"/>
                    <a:pt x="1" y="176"/>
                  </a:cubicBezTo>
                  <a:lnTo>
                    <a:pt x="259" y="259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48" name="Google Shape;1248;p2"/>
            <p:cNvSpPr/>
            <p:nvPr/>
          </p:nvSpPr>
          <p:spPr>
            <a:xfrm>
              <a:off x="5149150" y="4312675"/>
              <a:ext cx="13975" cy="9225"/>
            </a:xfrm>
            <a:custGeom>
              <a:avLst/>
              <a:gdLst/>
              <a:ahLst/>
              <a:cxnLst/>
              <a:rect l="l" t="t" r="r" b="b"/>
              <a:pathLst>
                <a:path w="559" h="369" extrusionOk="0">
                  <a:moveTo>
                    <a:pt x="243" y="1"/>
                  </a:moveTo>
                  <a:cubicBezTo>
                    <a:pt x="151" y="1"/>
                    <a:pt x="61" y="41"/>
                    <a:pt x="1" y="110"/>
                  </a:cubicBezTo>
                  <a:lnTo>
                    <a:pt x="1" y="151"/>
                  </a:lnTo>
                  <a:lnTo>
                    <a:pt x="517" y="368"/>
                  </a:lnTo>
                  <a:cubicBezTo>
                    <a:pt x="559" y="234"/>
                    <a:pt x="476" y="58"/>
                    <a:pt x="342" y="17"/>
                  </a:cubicBezTo>
                  <a:cubicBezTo>
                    <a:pt x="309" y="6"/>
                    <a:pt x="276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49" name="Google Shape;1249;p2"/>
            <p:cNvSpPr/>
            <p:nvPr/>
          </p:nvSpPr>
          <p:spPr>
            <a:xfrm>
              <a:off x="5237550" y="4274300"/>
              <a:ext cx="10625" cy="14000"/>
            </a:xfrm>
            <a:custGeom>
              <a:avLst/>
              <a:gdLst/>
              <a:ahLst/>
              <a:cxnLst/>
              <a:rect l="l" t="t" r="r" b="b"/>
              <a:pathLst>
                <a:path w="425" h="560" extrusionOk="0">
                  <a:moveTo>
                    <a:pt x="259" y="1"/>
                  </a:moveTo>
                  <a:cubicBezTo>
                    <a:pt x="218" y="42"/>
                    <a:pt x="125" y="94"/>
                    <a:pt x="83" y="135"/>
                  </a:cubicBezTo>
                  <a:lnTo>
                    <a:pt x="83" y="177"/>
                  </a:lnTo>
                  <a:cubicBezTo>
                    <a:pt x="0" y="352"/>
                    <a:pt x="83" y="476"/>
                    <a:pt x="218" y="559"/>
                  </a:cubicBezTo>
                  <a:lnTo>
                    <a:pt x="424" y="42"/>
                  </a:lnTo>
                  <a:cubicBezTo>
                    <a:pt x="383" y="1"/>
                    <a:pt x="342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50" name="Google Shape;1250;p2"/>
            <p:cNvSpPr/>
            <p:nvPr/>
          </p:nvSpPr>
          <p:spPr>
            <a:xfrm>
              <a:off x="5173975" y="4248100"/>
              <a:ext cx="15000" cy="13700"/>
            </a:xfrm>
            <a:custGeom>
              <a:avLst/>
              <a:gdLst/>
              <a:ahLst/>
              <a:cxnLst/>
              <a:rect l="l" t="t" r="r" b="b"/>
              <a:pathLst>
                <a:path w="600" h="548" extrusionOk="0">
                  <a:moveTo>
                    <a:pt x="318" y="0"/>
                  </a:moveTo>
                  <a:cubicBezTo>
                    <a:pt x="199" y="0"/>
                    <a:pt x="105" y="56"/>
                    <a:pt x="41" y="191"/>
                  </a:cubicBezTo>
                  <a:cubicBezTo>
                    <a:pt x="0" y="315"/>
                    <a:pt x="41" y="490"/>
                    <a:pt x="217" y="532"/>
                  </a:cubicBezTo>
                  <a:cubicBezTo>
                    <a:pt x="248" y="542"/>
                    <a:pt x="282" y="547"/>
                    <a:pt x="317" y="547"/>
                  </a:cubicBezTo>
                  <a:cubicBezTo>
                    <a:pt x="421" y="547"/>
                    <a:pt x="527" y="501"/>
                    <a:pt x="558" y="408"/>
                  </a:cubicBezTo>
                  <a:cubicBezTo>
                    <a:pt x="600" y="232"/>
                    <a:pt x="558" y="108"/>
                    <a:pt x="434" y="15"/>
                  </a:cubicBezTo>
                  <a:cubicBezTo>
                    <a:pt x="393" y="5"/>
                    <a:pt x="355" y="0"/>
                    <a:pt x="3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51" name="Google Shape;1251;p2"/>
            <p:cNvSpPr/>
            <p:nvPr/>
          </p:nvSpPr>
          <p:spPr>
            <a:xfrm>
              <a:off x="5128725" y="4267025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292" y="0"/>
                  </a:moveTo>
                  <a:cubicBezTo>
                    <a:pt x="172" y="0"/>
                    <a:pt x="72" y="70"/>
                    <a:pt x="42" y="168"/>
                  </a:cubicBezTo>
                  <a:cubicBezTo>
                    <a:pt x="1" y="333"/>
                    <a:pt x="42" y="468"/>
                    <a:pt x="218" y="550"/>
                  </a:cubicBezTo>
                  <a:cubicBezTo>
                    <a:pt x="240" y="558"/>
                    <a:pt x="263" y="561"/>
                    <a:pt x="288" y="561"/>
                  </a:cubicBezTo>
                  <a:cubicBezTo>
                    <a:pt x="400" y="561"/>
                    <a:pt x="525" y="487"/>
                    <a:pt x="559" y="385"/>
                  </a:cubicBezTo>
                  <a:cubicBezTo>
                    <a:pt x="600" y="250"/>
                    <a:pt x="559" y="75"/>
                    <a:pt x="435" y="33"/>
                  </a:cubicBezTo>
                  <a:cubicBezTo>
                    <a:pt x="386" y="10"/>
                    <a:pt x="338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52" name="Google Shape;1252;p2"/>
            <p:cNvSpPr/>
            <p:nvPr/>
          </p:nvSpPr>
          <p:spPr>
            <a:xfrm>
              <a:off x="5192325" y="4293325"/>
              <a:ext cx="16050" cy="14250"/>
            </a:xfrm>
            <a:custGeom>
              <a:avLst/>
              <a:gdLst/>
              <a:ahLst/>
              <a:cxnLst/>
              <a:rect l="l" t="t" r="r" b="b"/>
              <a:pathLst>
                <a:path w="642" h="570" extrusionOk="0">
                  <a:moveTo>
                    <a:pt x="331" y="0"/>
                  </a:moveTo>
                  <a:cubicBezTo>
                    <a:pt x="225" y="0"/>
                    <a:pt x="115" y="56"/>
                    <a:pt x="83" y="191"/>
                  </a:cubicBezTo>
                  <a:cubicBezTo>
                    <a:pt x="0" y="315"/>
                    <a:pt x="83" y="491"/>
                    <a:pt x="217" y="532"/>
                  </a:cubicBezTo>
                  <a:cubicBezTo>
                    <a:pt x="252" y="559"/>
                    <a:pt x="292" y="570"/>
                    <a:pt x="332" y="570"/>
                  </a:cubicBezTo>
                  <a:cubicBezTo>
                    <a:pt x="433" y="570"/>
                    <a:pt x="541" y="497"/>
                    <a:pt x="600" y="408"/>
                  </a:cubicBezTo>
                  <a:cubicBezTo>
                    <a:pt x="641" y="232"/>
                    <a:pt x="558" y="108"/>
                    <a:pt x="424" y="15"/>
                  </a:cubicBezTo>
                  <a:cubicBezTo>
                    <a:pt x="395" y="6"/>
                    <a:pt x="363" y="0"/>
                    <a:pt x="33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53" name="Google Shape;1253;p2"/>
            <p:cNvSpPr/>
            <p:nvPr/>
          </p:nvSpPr>
          <p:spPr>
            <a:xfrm>
              <a:off x="5154575" y="4202850"/>
              <a:ext cx="16050" cy="13725"/>
            </a:xfrm>
            <a:custGeom>
              <a:avLst/>
              <a:gdLst/>
              <a:ahLst/>
              <a:cxnLst/>
              <a:rect l="l" t="t" r="r" b="b"/>
              <a:pathLst>
                <a:path w="642" h="549" extrusionOk="0">
                  <a:moveTo>
                    <a:pt x="336" y="1"/>
                  </a:moveTo>
                  <a:cubicBezTo>
                    <a:pt x="226" y="1"/>
                    <a:pt x="115" y="57"/>
                    <a:pt x="83" y="191"/>
                  </a:cubicBezTo>
                  <a:cubicBezTo>
                    <a:pt x="1" y="315"/>
                    <a:pt x="83" y="491"/>
                    <a:pt x="218" y="533"/>
                  </a:cubicBezTo>
                  <a:cubicBezTo>
                    <a:pt x="249" y="543"/>
                    <a:pt x="283" y="548"/>
                    <a:pt x="318" y="548"/>
                  </a:cubicBezTo>
                  <a:cubicBezTo>
                    <a:pt x="424" y="548"/>
                    <a:pt x="538" y="502"/>
                    <a:pt x="600" y="408"/>
                  </a:cubicBezTo>
                  <a:cubicBezTo>
                    <a:pt x="642" y="233"/>
                    <a:pt x="559" y="57"/>
                    <a:pt x="435" y="16"/>
                  </a:cubicBezTo>
                  <a:cubicBezTo>
                    <a:pt x="404" y="6"/>
                    <a:pt x="370" y="1"/>
                    <a:pt x="33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54" name="Google Shape;1254;p2"/>
            <p:cNvSpPr/>
            <p:nvPr/>
          </p:nvSpPr>
          <p:spPr>
            <a:xfrm>
              <a:off x="5219200" y="422927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299" y="1"/>
                  </a:moveTo>
                  <a:cubicBezTo>
                    <a:pt x="189" y="1"/>
                    <a:pt x="102" y="71"/>
                    <a:pt x="42" y="168"/>
                  </a:cubicBezTo>
                  <a:cubicBezTo>
                    <a:pt x="0" y="292"/>
                    <a:pt x="42" y="468"/>
                    <a:pt x="217" y="551"/>
                  </a:cubicBezTo>
                  <a:cubicBezTo>
                    <a:pt x="241" y="561"/>
                    <a:pt x="267" y="565"/>
                    <a:pt x="294" y="565"/>
                  </a:cubicBezTo>
                  <a:cubicBezTo>
                    <a:pt x="404" y="565"/>
                    <a:pt x="525" y="485"/>
                    <a:pt x="559" y="385"/>
                  </a:cubicBezTo>
                  <a:cubicBezTo>
                    <a:pt x="641" y="251"/>
                    <a:pt x="559" y="86"/>
                    <a:pt x="435" y="34"/>
                  </a:cubicBezTo>
                  <a:cubicBezTo>
                    <a:pt x="386" y="11"/>
                    <a:pt x="341" y="1"/>
                    <a:pt x="29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55" name="Google Shape;1255;p2"/>
            <p:cNvSpPr/>
            <p:nvPr/>
          </p:nvSpPr>
          <p:spPr>
            <a:xfrm>
              <a:off x="5091000" y="4286200"/>
              <a:ext cx="7525" cy="9850"/>
            </a:xfrm>
            <a:custGeom>
              <a:avLst/>
              <a:gdLst/>
              <a:ahLst/>
              <a:cxnLst/>
              <a:rect l="l" t="t" r="r" b="b"/>
              <a:pathLst>
                <a:path w="301" h="394" extrusionOk="0">
                  <a:moveTo>
                    <a:pt x="83" y="0"/>
                  </a:moveTo>
                  <a:lnTo>
                    <a:pt x="0" y="259"/>
                  </a:lnTo>
                  <a:lnTo>
                    <a:pt x="259" y="393"/>
                  </a:lnTo>
                  <a:lnTo>
                    <a:pt x="259" y="300"/>
                  </a:lnTo>
                  <a:cubicBezTo>
                    <a:pt x="300" y="176"/>
                    <a:pt x="217" y="42"/>
                    <a:pt x="8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56" name="Google Shape;1256;p2"/>
            <p:cNvSpPr/>
            <p:nvPr/>
          </p:nvSpPr>
          <p:spPr>
            <a:xfrm>
              <a:off x="5114775" y="4222625"/>
              <a:ext cx="10625" cy="13200"/>
            </a:xfrm>
            <a:custGeom>
              <a:avLst/>
              <a:gdLst/>
              <a:ahLst/>
              <a:cxnLst/>
              <a:rect l="l" t="t" r="r" b="b"/>
              <a:pathLst>
                <a:path w="425" h="528" extrusionOk="0">
                  <a:moveTo>
                    <a:pt x="218" y="0"/>
                  </a:moveTo>
                  <a:lnTo>
                    <a:pt x="0" y="517"/>
                  </a:lnTo>
                  <a:cubicBezTo>
                    <a:pt x="22" y="524"/>
                    <a:pt x="46" y="528"/>
                    <a:pt x="70" y="528"/>
                  </a:cubicBezTo>
                  <a:cubicBezTo>
                    <a:pt x="183" y="528"/>
                    <a:pt x="308" y="454"/>
                    <a:pt x="342" y="352"/>
                  </a:cubicBezTo>
                  <a:cubicBezTo>
                    <a:pt x="424" y="217"/>
                    <a:pt x="342" y="41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57" name="Google Shape;1257;p2"/>
            <p:cNvSpPr/>
            <p:nvPr/>
          </p:nvSpPr>
          <p:spPr>
            <a:xfrm>
              <a:off x="5265475" y="4218475"/>
              <a:ext cx="25" cy="1050"/>
            </a:xfrm>
            <a:custGeom>
              <a:avLst/>
              <a:gdLst/>
              <a:ahLst/>
              <a:cxnLst/>
              <a:rect l="l" t="t" r="r" b="b"/>
              <a:pathLst>
                <a:path w="1" h="42" extrusionOk="0">
                  <a:moveTo>
                    <a:pt x="0" y="42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58" name="Google Shape;1258;p2"/>
            <p:cNvSpPr/>
            <p:nvPr/>
          </p:nvSpPr>
          <p:spPr>
            <a:xfrm>
              <a:off x="5200850" y="4188225"/>
              <a:ext cx="13975" cy="9600"/>
            </a:xfrm>
            <a:custGeom>
              <a:avLst/>
              <a:gdLst/>
              <a:ahLst/>
              <a:cxnLst/>
              <a:rect l="l" t="t" r="r" b="b"/>
              <a:pathLst>
                <a:path w="559" h="384" extrusionOk="0">
                  <a:moveTo>
                    <a:pt x="42" y="1"/>
                  </a:moveTo>
                  <a:cubicBezTo>
                    <a:pt x="0" y="42"/>
                    <a:pt x="0" y="84"/>
                    <a:pt x="0" y="125"/>
                  </a:cubicBezTo>
                  <a:cubicBezTo>
                    <a:pt x="0" y="125"/>
                    <a:pt x="0" y="177"/>
                    <a:pt x="42" y="218"/>
                  </a:cubicBezTo>
                  <a:lnTo>
                    <a:pt x="42" y="259"/>
                  </a:lnTo>
                  <a:cubicBezTo>
                    <a:pt x="83" y="301"/>
                    <a:pt x="135" y="342"/>
                    <a:pt x="176" y="342"/>
                  </a:cubicBezTo>
                  <a:cubicBezTo>
                    <a:pt x="217" y="383"/>
                    <a:pt x="300" y="383"/>
                    <a:pt x="341" y="383"/>
                  </a:cubicBezTo>
                  <a:cubicBezTo>
                    <a:pt x="341" y="383"/>
                    <a:pt x="393" y="383"/>
                    <a:pt x="393" y="342"/>
                  </a:cubicBezTo>
                  <a:cubicBezTo>
                    <a:pt x="435" y="342"/>
                    <a:pt x="476" y="342"/>
                    <a:pt x="476" y="301"/>
                  </a:cubicBezTo>
                  <a:cubicBezTo>
                    <a:pt x="517" y="301"/>
                    <a:pt x="517" y="259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59" name="Google Shape;1259;p2"/>
            <p:cNvSpPr/>
            <p:nvPr/>
          </p:nvSpPr>
          <p:spPr>
            <a:xfrm>
              <a:off x="5141650" y="4164450"/>
              <a:ext cx="8550" cy="6750"/>
            </a:xfrm>
            <a:custGeom>
              <a:avLst/>
              <a:gdLst/>
              <a:ahLst/>
              <a:cxnLst/>
              <a:rect l="l" t="t" r="r" b="b"/>
              <a:pathLst>
                <a:path w="342" h="270" extrusionOk="0">
                  <a:moveTo>
                    <a:pt x="83" y="1"/>
                  </a:moveTo>
                  <a:lnTo>
                    <a:pt x="1" y="259"/>
                  </a:lnTo>
                  <a:lnTo>
                    <a:pt x="42" y="259"/>
                  </a:lnTo>
                  <a:cubicBezTo>
                    <a:pt x="66" y="267"/>
                    <a:pt x="89" y="270"/>
                    <a:pt x="112" y="270"/>
                  </a:cubicBezTo>
                  <a:cubicBezTo>
                    <a:pt x="218" y="270"/>
                    <a:pt x="308" y="196"/>
                    <a:pt x="342" y="94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0" name="Google Shape;1260;p2"/>
            <p:cNvSpPr/>
            <p:nvPr/>
          </p:nvSpPr>
          <p:spPr>
            <a:xfrm>
              <a:off x="5160000" y="4467400"/>
              <a:ext cx="9600" cy="7250"/>
            </a:xfrm>
            <a:custGeom>
              <a:avLst/>
              <a:gdLst/>
              <a:ahLst/>
              <a:cxnLst/>
              <a:rect l="l" t="t" r="r" b="b"/>
              <a:pathLst>
                <a:path w="384" h="290" extrusionOk="0">
                  <a:moveTo>
                    <a:pt x="263" y="0"/>
                  </a:moveTo>
                  <a:cubicBezTo>
                    <a:pt x="226" y="0"/>
                    <a:pt x="192" y="10"/>
                    <a:pt x="166" y="31"/>
                  </a:cubicBezTo>
                  <a:cubicBezTo>
                    <a:pt x="83" y="31"/>
                    <a:pt x="42" y="72"/>
                    <a:pt x="42" y="124"/>
                  </a:cubicBezTo>
                  <a:lnTo>
                    <a:pt x="1" y="165"/>
                  </a:lnTo>
                  <a:lnTo>
                    <a:pt x="259" y="290"/>
                  </a:lnTo>
                  <a:lnTo>
                    <a:pt x="383" y="31"/>
                  </a:lnTo>
                  <a:cubicBezTo>
                    <a:pt x="342" y="10"/>
                    <a:pt x="301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1" name="Google Shape;1261;p2"/>
            <p:cNvSpPr/>
            <p:nvPr/>
          </p:nvSpPr>
          <p:spPr>
            <a:xfrm>
              <a:off x="5096425" y="4440925"/>
              <a:ext cx="13975" cy="8900"/>
            </a:xfrm>
            <a:custGeom>
              <a:avLst/>
              <a:gdLst/>
              <a:ahLst/>
              <a:cxnLst/>
              <a:rect l="l" t="t" r="r" b="b"/>
              <a:pathLst>
                <a:path w="559" h="356" extrusionOk="0">
                  <a:moveTo>
                    <a:pt x="249" y="0"/>
                  </a:moveTo>
                  <a:cubicBezTo>
                    <a:pt x="143" y="0"/>
                    <a:pt x="32" y="56"/>
                    <a:pt x="0" y="191"/>
                  </a:cubicBezTo>
                  <a:lnTo>
                    <a:pt x="476" y="356"/>
                  </a:lnTo>
                  <a:cubicBezTo>
                    <a:pt x="559" y="232"/>
                    <a:pt x="476" y="56"/>
                    <a:pt x="342" y="15"/>
                  </a:cubicBezTo>
                  <a:cubicBezTo>
                    <a:pt x="313" y="5"/>
                    <a:pt x="281" y="0"/>
                    <a:pt x="24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2" name="Google Shape;1262;p2"/>
            <p:cNvSpPr/>
            <p:nvPr/>
          </p:nvSpPr>
          <p:spPr>
            <a:xfrm>
              <a:off x="5185850" y="4402775"/>
              <a:ext cx="9600" cy="13725"/>
            </a:xfrm>
            <a:custGeom>
              <a:avLst/>
              <a:gdLst/>
              <a:ahLst/>
              <a:cxnLst/>
              <a:rect l="l" t="t" r="r" b="b"/>
              <a:pathLst>
                <a:path w="384" h="549" extrusionOk="0">
                  <a:moveTo>
                    <a:pt x="316" y="0"/>
                  </a:moveTo>
                  <a:cubicBezTo>
                    <a:pt x="290" y="0"/>
                    <a:pt x="259" y="11"/>
                    <a:pt x="218" y="31"/>
                  </a:cubicBezTo>
                  <a:cubicBezTo>
                    <a:pt x="166" y="31"/>
                    <a:pt x="125" y="31"/>
                    <a:pt x="83" y="73"/>
                  </a:cubicBezTo>
                  <a:cubicBezTo>
                    <a:pt x="83" y="124"/>
                    <a:pt x="42" y="166"/>
                    <a:pt x="42" y="166"/>
                  </a:cubicBezTo>
                  <a:cubicBezTo>
                    <a:pt x="1" y="248"/>
                    <a:pt x="1" y="331"/>
                    <a:pt x="42" y="383"/>
                  </a:cubicBezTo>
                  <a:cubicBezTo>
                    <a:pt x="42" y="466"/>
                    <a:pt x="83" y="507"/>
                    <a:pt x="125" y="507"/>
                  </a:cubicBezTo>
                  <a:lnTo>
                    <a:pt x="166" y="548"/>
                  </a:lnTo>
                  <a:lnTo>
                    <a:pt x="383" y="31"/>
                  </a:lnTo>
                  <a:cubicBezTo>
                    <a:pt x="363" y="11"/>
                    <a:pt x="342" y="0"/>
                    <a:pt x="31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3" name="Google Shape;1263;p2"/>
            <p:cNvSpPr/>
            <p:nvPr/>
          </p:nvSpPr>
          <p:spPr>
            <a:xfrm>
              <a:off x="5121225" y="4376400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314" y="0"/>
                  </a:moveTo>
                  <a:cubicBezTo>
                    <a:pt x="202" y="0"/>
                    <a:pt x="76" y="76"/>
                    <a:pt x="42" y="187"/>
                  </a:cubicBezTo>
                  <a:cubicBezTo>
                    <a:pt x="1" y="311"/>
                    <a:pt x="42" y="487"/>
                    <a:pt x="218" y="528"/>
                  </a:cubicBezTo>
                  <a:cubicBezTo>
                    <a:pt x="253" y="551"/>
                    <a:pt x="291" y="561"/>
                    <a:pt x="330" y="561"/>
                  </a:cubicBezTo>
                  <a:cubicBezTo>
                    <a:pt x="430" y="561"/>
                    <a:pt x="529" y="493"/>
                    <a:pt x="559" y="404"/>
                  </a:cubicBezTo>
                  <a:cubicBezTo>
                    <a:pt x="601" y="270"/>
                    <a:pt x="559" y="94"/>
                    <a:pt x="383" y="11"/>
                  </a:cubicBezTo>
                  <a:cubicBezTo>
                    <a:pt x="362" y="4"/>
                    <a:pt x="338" y="0"/>
                    <a:pt x="31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4" name="Google Shape;1264;p2"/>
            <p:cNvSpPr/>
            <p:nvPr/>
          </p:nvSpPr>
          <p:spPr>
            <a:xfrm>
              <a:off x="5076000" y="4395675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285" y="0"/>
                  </a:moveTo>
                  <a:cubicBezTo>
                    <a:pt x="181" y="0"/>
                    <a:pt x="73" y="49"/>
                    <a:pt x="42" y="150"/>
                  </a:cubicBezTo>
                  <a:cubicBezTo>
                    <a:pt x="1" y="315"/>
                    <a:pt x="42" y="491"/>
                    <a:pt x="218" y="532"/>
                  </a:cubicBezTo>
                  <a:cubicBezTo>
                    <a:pt x="247" y="542"/>
                    <a:pt x="278" y="547"/>
                    <a:pt x="310" y="547"/>
                  </a:cubicBezTo>
                  <a:cubicBezTo>
                    <a:pt x="416" y="547"/>
                    <a:pt x="527" y="491"/>
                    <a:pt x="559" y="357"/>
                  </a:cubicBezTo>
                  <a:cubicBezTo>
                    <a:pt x="600" y="233"/>
                    <a:pt x="559" y="57"/>
                    <a:pt x="383" y="15"/>
                  </a:cubicBezTo>
                  <a:cubicBezTo>
                    <a:pt x="353" y="5"/>
                    <a:pt x="319" y="0"/>
                    <a:pt x="28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5" name="Google Shape;1265;p2"/>
            <p:cNvSpPr/>
            <p:nvPr/>
          </p:nvSpPr>
          <p:spPr>
            <a:xfrm>
              <a:off x="5139575" y="442162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56" y="1"/>
                  </a:moveTo>
                  <a:cubicBezTo>
                    <a:pt x="243" y="1"/>
                    <a:pt x="118" y="76"/>
                    <a:pt x="84" y="187"/>
                  </a:cubicBezTo>
                  <a:cubicBezTo>
                    <a:pt x="1" y="311"/>
                    <a:pt x="84" y="487"/>
                    <a:pt x="208" y="528"/>
                  </a:cubicBezTo>
                  <a:cubicBezTo>
                    <a:pt x="245" y="551"/>
                    <a:pt x="286" y="562"/>
                    <a:pt x="327" y="562"/>
                  </a:cubicBezTo>
                  <a:cubicBezTo>
                    <a:pt x="433" y="562"/>
                    <a:pt x="541" y="494"/>
                    <a:pt x="601" y="404"/>
                  </a:cubicBezTo>
                  <a:cubicBezTo>
                    <a:pt x="642" y="270"/>
                    <a:pt x="559" y="94"/>
                    <a:pt x="425" y="11"/>
                  </a:cubicBezTo>
                  <a:cubicBezTo>
                    <a:pt x="403" y="4"/>
                    <a:pt x="380" y="1"/>
                    <a:pt x="35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6" name="Google Shape;1266;p2"/>
            <p:cNvSpPr/>
            <p:nvPr/>
          </p:nvSpPr>
          <p:spPr>
            <a:xfrm>
              <a:off x="5101850" y="4331175"/>
              <a:ext cx="16050" cy="14025"/>
            </a:xfrm>
            <a:custGeom>
              <a:avLst/>
              <a:gdLst/>
              <a:ahLst/>
              <a:cxnLst/>
              <a:rect l="l" t="t" r="r" b="b"/>
              <a:pathLst>
                <a:path w="642" h="561" extrusionOk="0">
                  <a:moveTo>
                    <a:pt x="355" y="0"/>
                  </a:moveTo>
                  <a:cubicBezTo>
                    <a:pt x="243" y="0"/>
                    <a:pt x="117" y="76"/>
                    <a:pt x="83" y="186"/>
                  </a:cubicBezTo>
                  <a:cubicBezTo>
                    <a:pt x="0" y="311"/>
                    <a:pt x="83" y="486"/>
                    <a:pt x="218" y="528"/>
                  </a:cubicBezTo>
                  <a:cubicBezTo>
                    <a:pt x="252" y="551"/>
                    <a:pt x="291" y="561"/>
                    <a:pt x="330" y="561"/>
                  </a:cubicBezTo>
                  <a:cubicBezTo>
                    <a:pt x="429" y="561"/>
                    <a:pt x="529" y="493"/>
                    <a:pt x="559" y="404"/>
                  </a:cubicBezTo>
                  <a:cubicBezTo>
                    <a:pt x="641" y="228"/>
                    <a:pt x="559" y="93"/>
                    <a:pt x="424" y="11"/>
                  </a:cubicBezTo>
                  <a:cubicBezTo>
                    <a:pt x="403" y="3"/>
                    <a:pt x="379" y="0"/>
                    <a:pt x="35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7" name="Google Shape;1267;p2"/>
            <p:cNvSpPr/>
            <p:nvPr/>
          </p:nvSpPr>
          <p:spPr>
            <a:xfrm>
              <a:off x="5166475" y="4357925"/>
              <a:ext cx="15000" cy="13700"/>
            </a:xfrm>
            <a:custGeom>
              <a:avLst/>
              <a:gdLst/>
              <a:ahLst/>
              <a:cxnLst/>
              <a:rect l="l" t="t" r="r" b="b"/>
              <a:pathLst>
                <a:path w="600" h="548" extrusionOk="0">
                  <a:moveTo>
                    <a:pt x="308" y="1"/>
                  </a:moveTo>
                  <a:cubicBezTo>
                    <a:pt x="196" y="1"/>
                    <a:pt x="104" y="49"/>
                    <a:pt x="42" y="150"/>
                  </a:cubicBezTo>
                  <a:cubicBezTo>
                    <a:pt x="0" y="316"/>
                    <a:pt x="42" y="450"/>
                    <a:pt x="217" y="533"/>
                  </a:cubicBezTo>
                  <a:cubicBezTo>
                    <a:pt x="247" y="543"/>
                    <a:pt x="279" y="548"/>
                    <a:pt x="311" y="548"/>
                  </a:cubicBezTo>
                  <a:cubicBezTo>
                    <a:pt x="417" y="548"/>
                    <a:pt x="527" y="494"/>
                    <a:pt x="559" y="368"/>
                  </a:cubicBezTo>
                  <a:cubicBezTo>
                    <a:pt x="600" y="233"/>
                    <a:pt x="559" y="57"/>
                    <a:pt x="424" y="16"/>
                  </a:cubicBezTo>
                  <a:cubicBezTo>
                    <a:pt x="383" y="6"/>
                    <a:pt x="345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8" name="Google Shape;1268;p2"/>
            <p:cNvSpPr/>
            <p:nvPr/>
          </p:nvSpPr>
          <p:spPr>
            <a:xfrm>
              <a:off x="5038275" y="4414400"/>
              <a:ext cx="7500" cy="9600"/>
            </a:xfrm>
            <a:custGeom>
              <a:avLst/>
              <a:gdLst/>
              <a:ahLst/>
              <a:cxnLst/>
              <a:rect l="l" t="t" r="r" b="b"/>
              <a:pathLst>
                <a:path w="300" h="384" extrusionOk="0">
                  <a:moveTo>
                    <a:pt x="83" y="1"/>
                  </a:moveTo>
                  <a:lnTo>
                    <a:pt x="0" y="259"/>
                  </a:lnTo>
                  <a:lnTo>
                    <a:pt x="259" y="383"/>
                  </a:lnTo>
                  <a:lnTo>
                    <a:pt x="259" y="342"/>
                  </a:lnTo>
                  <a:cubicBezTo>
                    <a:pt x="300" y="218"/>
                    <a:pt x="259" y="125"/>
                    <a:pt x="124" y="42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9" name="Google Shape;1269;p2"/>
            <p:cNvSpPr/>
            <p:nvPr/>
          </p:nvSpPr>
          <p:spPr>
            <a:xfrm>
              <a:off x="5062050" y="4350825"/>
              <a:ext cx="10625" cy="13300"/>
            </a:xfrm>
            <a:custGeom>
              <a:avLst/>
              <a:gdLst/>
              <a:ahLst/>
              <a:cxnLst/>
              <a:rect l="l" t="t" r="r" b="b"/>
              <a:pathLst>
                <a:path w="425" h="532" extrusionOk="0">
                  <a:moveTo>
                    <a:pt x="207" y="0"/>
                  </a:moveTo>
                  <a:lnTo>
                    <a:pt x="0" y="517"/>
                  </a:lnTo>
                  <a:cubicBezTo>
                    <a:pt x="29" y="527"/>
                    <a:pt x="61" y="532"/>
                    <a:pt x="93" y="532"/>
                  </a:cubicBezTo>
                  <a:cubicBezTo>
                    <a:pt x="199" y="532"/>
                    <a:pt x="310" y="476"/>
                    <a:pt x="341" y="341"/>
                  </a:cubicBezTo>
                  <a:cubicBezTo>
                    <a:pt x="424" y="217"/>
                    <a:pt x="341" y="42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0" name="Google Shape;1270;p2"/>
            <p:cNvSpPr/>
            <p:nvPr/>
          </p:nvSpPr>
          <p:spPr>
            <a:xfrm>
              <a:off x="5212725" y="4343325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1" y="0"/>
                  </a:moveTo>
                  <a:lnTo>
                    <a:pt x="1" y="83"/>
                  </a:lnTo>
                  <a:lnTo>
                    <a:pt x="1" y="217"/>
                  </a:lnTo>
                  <a:cubicBezTo>
                    <a:pt x="42" y="259"/>
                    <a:pt x="84" y="342"/>
                    <a:pt x="177" y="342"/>
                  </a:cubicBezTo>
                  <a:lnTo>
                    <a:pt x="259" y="8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1" name="Google Shape;1271;p2"/>
            <p:cNvSpPr/>
            <p:nvPr/>
          </p:nvSpPr>
          <p:spPr>
            <a:xfrm>
              <a:off x="5147075" y="4316450"/>
              <a:ext cx="15025" cy="9975"/>
            </a:xfrm>
            <a:custGeom>
              <a:avLst/>
              <a:gdLst/>
              <a:ahLst/>
              <a:cxnLst/>
              <a:rect l="l" t="t" r="r" b="b"/>
              <a:pathLst>
                <a:path w="601" h="399" extrusionOk="0">
                  <a:moveTo>
                    <a:pt x="84" y="0"/>
                  </a:moveTo>
                  <a:lnTo>
                    <a:pt x="84" y="0"/>
                  </a:lnTo>
                  <a:cubicBezTo>
                    <a:pt x="1" y="124"/>
                    <a:pt x="42" y="259"/>
                    <a:pt x="166" y="341"/>
                  </a:cubicBezTo>
                  <a:lnTo>
                    <a:pt x="218" y="383"/>
                  </a:lnTo>
                  <a:cubicBezTo>
                    <a:pt x="251" y="394"/>
                    <a:pt x="281" y="399"/>
                    <a:pt x="310" y="399"/>
                  </a:cubicBezTo>
                  <a:cubicBezTo>
                    <a:pt x="387" y="399"/>
                    <a:pt x="450" y="360"/>
                    <a:pt x="518" y="300"/>
                  </a:cubicBezTo>
                  <a:cubicBezTo>
                    <a:pt x="559" y="300"/>
                    <a:pt x="559" y="259"/>
                    <a:pt x="600" y="217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2" name="Google Shape;1272;p2"/>
            <p:cNvSpPr/>
            <p:nvPr/>
          </p:nvSpPr>
          <p:spPr>
            <a:xfrm>
              <a:off x="5088925" y="429265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83" y="1"/>
                  </a:moveTo>
                  <a:lnTo>
                    <a:pt x="1" y="259"/>
                  </a:lnTo>
                  <a:lnTo>
                    <a:pt x="42" y="301"/>
                  </a:lnTo>
                  <a:cubicBezTo>
                    <a:pt x="166" y="301"/>
                    <a:pt x="300" y="259"/>
                    <a:pt x="342" y="135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3" name="Google Shape;1273;p2"/>
            <p:cNvSpPr/>
            <p:nvPr/>
          </p:nvSpPr>
          <p:spPr>
            <a:xfrm>
              <a:off x="5107275" y="4595325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259" y="1"/>
                  </a:moveTo>
                  <a:cubicBezTo>
                    <a:pt x="166" y="1"/>
                    <a:pt x="83" y="42"/>
                    <a:pt x="42" y="125"/>
                  </a:cubicBezTo>
                  <a:cubicBezTo>
                    <a:pt x="1" y="125"/>
                    <a:pt x="1" y="177"/>
                    <a:pt x="1" y="177"/>
                  </a:cubicBezTo>
                  <a:lnTo>
                    <a:pt x="259" y="301"/>
                  </a:lnTo>
                  <a:lnTo>
                    <a:pt x="342" y="42"/>
                  </a:lnTo>
                  <a:cubicBezTo>
                    <a:pt x="342" y="1"/>
                    <a:pt x="300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4" name="Google Shape;1274;p2"/>
            <p:cNvSpPr/>
            <p:nvPr/>
          </p:nvSpPr>
          <p:spPr>
            <a:xfrm>
              <a:off x="5042650" y="4569125"/>
              <a:ext cx="14000" cy="9950"/>
            </a:xfrm>
            <a:custGeom>
              <a:avLst/>
              <a:gdLst/>
              <a:ahLst/>
              <a:cxnLst/>
              <a:rect l="l" t="t" r="r" b="b"/>
              <a:pathLst>
                <a:path w="560" h="398" extrusionOk="0">
                  <a:moveTo>
                    <a:pt x="290" y="0"/>
                  </a:moveTo>
                  <a:cubicBezTo>
                    <a:pt x="182" y="0"/>
                    <a:pt x="64" y="56"/>
                    <a:pt x="1" y="191"/>
                  </a:cubicBezTo>
                  <a:lnTo>
                    <a:pt x="518" y="398"/>
                  </a:lnTo>
                  <a:cubicBezTo>
                    <a:pt x="559" y="356"/>
                    <a:pt x="559" y="315"/>
                    <a:pt x="559" y="273"/>
                  </a:cubicBezTo>
                  <a:cubicBezTo>
                    <a:pt x="559" y="191"/>
                    <a:pt x="466" y="56"/>
                    <a:pt x="383" y="15"/>
                  </a:cubicBezTo>
                  <a:cubicBezTo>
                    <a:pt x="354" y="5"/>
                    <a:pt x="323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5" name="Google Shape;1275;p2"/>
            <p:cNvSpPr/>
            <p:nvPr/>
          </p:nvSpPr>
          <p:spPr>
            <a:xfrm>
              <a:off x="5131825" y="4531750"/>
              <a:ext cx="10900" cy="12950"/>
            </a:xfrm>
            <a:custGeom>
              <a:avLst/>
              <a:gdLst/>
              <a:ahLst/>
              <a:cxnLst/>
              <a:rect l="l" t="t" r="r" b="b"/>
              <a:pathLst>
                <a:path w="436" h="518" extrusionOk="0">
                  <a:moveTo>
                    <a:pt x="352" y="0"/>
                  </a:moveTo>
                  <a:cubicBezTo>
                    <a:pt x="218" y="0"/>
                    <a:pt x="135" y="42"/>
                    <a:pt x="94" y="176"/>
                  </a:cubicBezTo>
                  <a:cubicBezTo>
                    <a:pt x="1" y="300"/>
                    <a:pt x="52" y="435"/>
                    <a:pt x="177" y="476"/>
                  </a:cubicBezTo>
                  <a:cubicBezTo>
                    <a:pt x="177" y="517"/>
                    <a:pt x="218" y="517"/>
                    <a:pt x="218" y="517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6" name="Google Shape;1276;p2"/>
            <p:cNvSpPr/>
            <p:nvPr/>
          </p:nvSpPr>
          <p:spPr>
            <a:xfrm>
              <a:off x="5068500" y="4505075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273" y="0"/>
                  </a:moveTo>
                  <a:cubicBezTo>
                    <a:pt x="172" y="0"/>
                    <a:pt x="72" y="71"/>
                    <a:pt x="42" y="168"/>
                  </a:cubicBezTo>
                  <a:cubicBezTo>
                    <a:pt x="1" y="292"/>
                    <a:pt x="42" y="468"/>
                    <a:pt x="166" y="551"/>
                  </a:cubicBezTo>
                  <a:cubicBezTo>
                    <a:pt x="197" y="558"/>
                    <a:pt x="228" y="561"/>
                    <a:pt x="258" y="561"/>
                  </a:cubicBezTo>
                  <a:cubicBezTo>
                    <a:pt x="400" y="561"/>
                    <a:pt x="525" y="486"/>
                    <a:pt x="559" y="375"/>
                  </a:cubicBezTo>
                  <a:cubicBezTo>
                    <a:pt x="600" y="251"/>
                    <a:pt x="559" y="75"/>
                    <a:pt x="383" y="34"/>
                  </a:cubicBezTo>
                  <a:cubicBezTo>
                    <a:pt x="349" y="11"/>
                    <a:pt x="311" y="0"/>
                    <a:pt x="27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7" name="Google Shape;1277;p2"/>
            <p:cNvSpPr/>
            <p:nvPr/>
          </p:nvSpPr>
          <p:spPr>
            <a:xfrm>
              <a:off x="5023275" y="4523875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290" y="1"/>
                  </a:moveTo>
                  <a:cubicBezTo>
                    <a:pt x="184" y="1"/>
                    <a:pt x="73" y="57"/>
                    <a:pt x="42" y="191"/>
                  </a:cubicBezTo>
                  <a:cubicBezTo>
                    <a:pt x="0" y="315"/>
                    <a:pt x="42" y="491"/>
                    <a:pt x="166" y="533"/>
                  </a:cubicBezTo>
                  <a:cubicBezTo>
                    <a:pt x="209" y="543"/>
                    <a:pt x="249" y="548"/>
                    <a:pt x="287" y="548"/>
                  </a:cubicBezTo>
                  <a:cubicBezTo>
                    <a:pt x="401" y="548"/>
                    <a:pt x="489" y="499"/>
                    <a:pt x="559" y="398"/>
                  </a:cubicBezTo>
                  <a:cubicBezTo>
                    <a:pt x="600" y="233"/>
                    <a:pt x="559" y="98"/>
                    <a:pt x="383" y="16"/>
                  </a:cubicBezTo>
                  <a:cubicBezTo>
                    <a:pt x="354" y="6"/>
                    <a:pt x="322" y="1"/>
                    <a:pt x="29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8" name="Google Shape;1278;p2"/>
            <p:cNvSpPr/>
            <p:nvPr/>
          </p:nvSpPr>
          <p:spPr>
            <a:xfrm>
              <a:off x="5086600" y="4550300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24" y="1"/>
                  </a:moveTo>
                  <a:cubicBezTo>
                    <a:pt x="224" y="1"/>
                    <a:pt x="123" y="71"/>
                    <a:pt x="94" y="168"/>
                  </a:cubicBezTo>
                  <a:cubicBezTo>
                    <a:pt x="0" y="334"/>
                    <a:pt x="94" y="468"/>
                    <a:pt x="218" y="551"/>
                  </a:cubicBezTo>
                  <a:cubicBezTo>
                    <a:pt x="241" y="558"/>
                    <a:pt x="266" y="562"/>
                    <a:pt x="290" y="562"/>
                  </a:cubicBezTo>
                  <a:cubicBezTo>
                    <a:pt x="407" y="562"/>
                    <a:pt x="526" y="486"/>
                    <a:pt x="569" y="375"/>
                  </a:cubicBezTo>
                  <a:cubicBezTo>
                    <a:pt x="652" y="251"/>
                    <a:pt x="569" y="75"/>
                    <a:pt x="435" y="34"/>
                  </a:cubicBezTo>
                  <a:cubicBezTo>
                    <a:pt x="400" y="11"/>
                    <a:pt x="362" y="1"/>
                    <a:pt x="32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9" name="Google Shape;1279;p2"/>
            <p:cNvSpPr/>
            <p:nvPr/>
          </p:nvSpPr>
          <p:spPr>
            <a:xfrm>
              <a:off x="5049125" y="4459850"/>
              <a:ext cx="16050" cy="13550"/>
            </a:xfrm>
            <a:custGeom>
              <a:avLst/>
              <a:gdLst/>
              <a:ahLst/>
              <a:cxnLst/>
              <a:rect l="l" t="t" r="r" b="b"/>
              <a:pathLst>
                <a:path w="642" h="542" extrusionOk="0">
                  <a:moveTo>
                    <a:pt x="313" y="0"/>
                  </a:moveTo>
                  <a:cubicBezTo>
                    <a:pt x="210" y="0"/>
                    <a:pt x="102" y="70"/>
                    <a:pt x="42" y="168"/>
                  </a:cubicBezTo>
                  <a:cubicBezTo>
                    <a:pt x="0" y="292"/>
                    <a:pt x="83" y="467"/>
                    <a:pt x="207" y="509"/>
                  </a:cubicBezTo>
                  <a:cubicBezTo>
                    <a:pt x="244" y="532"/>
                    <a:pt x="284" y="542"/>
                    <a:pt x="324" y="542"/>
                  </a:cubicBezTo>
                  <a:cubicBezTo>
                    <a:pt x="428" y="542"/>
                    <a:pt x="529" y="472"/>
                    <a:pt x="559" y="374"/>
                  </a:cubicBezTo>
                  <a:cubicBezTo>
                    <a:pt x="641" y="250"/>
                    <a:pt x="559" y="75"/>
                    <a:pt x="424" y="33"/>
                  </a:cubicBezTo>
                  <a:cubicBezTo>
                    <a:pt x="390" y="10"/>
                    <a:pt x="352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80" name="Google Shape;1280;p2"/>
            <p:cNvSpPr/>
            <p:nvPr/>
          </p:nvSpPr>
          <p:spPr>
            <a:xfrm>
              <a:off x="5113750" y="4486150"/>
              <a:ext cx="15000" cy="13700"/>
            </a:xfrm>
            <a:custGeom>
              <a:avLst/>
              <a:gdLst/>
              <a:ahLst/>
              <a:cxnLst/>
              <a:rect l="l" t="t" r="r" b="b"/>
              <a:pathLst>
                <a:path w="600" h="548" extrusionOk="0">
                  <a:moveTo>
                    <a:pt x="290" y="0"/>
                  </a:moveTo>
                  <a:cubicBezTo>
                    <a:pt x="184" y="0"/>
                    <a:pt x="73" y="56"/>
                    <a:pt x="41" y="191"/>
                  </a:cubicBezTo>
                  <a:cubicBezTo>
                    <a:pt x="0" y="315"/>
                    <a:pt x="41" y="491"/>
                    <a:pt x="207" y="532"/>
                  </a:cubicBezTo>
                  <a:cubicBezTo>
                    <a:pt x="240" y="542"/>
                    <a:pt x="277" y="548"/>
                    <a:pt x="313" y="548"/>
                  </a:cubicBezTo>
                  <a:cubicBezTo>
                    <a:pt x="421" y="548"/>
                    <a:pt x="527" y="501"/>
                    <a:pt x="558" y="408"/>
                  </a:cubicBezTo>
                  <a:cubicBezTo>
                    <a:pt x="600" y="232"/>
                    <a:pt x="558" y="56"/>
                    <a:pt x="383" y="15"/>
                  </a:cubicBezTo>
                  <a:cubicBezTo>
                    <a:pt x="354" y="5"/>
                    <a:pt x="322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81" name="Google Shape;1281;p2"/>
            <p:cNvSpPr/>
            <p:nvPr/>
          </p:nvSpPr>
          <p:spPr>
            <a:xfrm>
              <a:off x="4985525" y="454365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84" y="0"/>
                  </a:moveTo>
                  <a:lnTo>
                    <a:pt x="1" y="259"/>
                  </a:lnTo>
                  <a:lnTo>
                    <a:pt x="259" y="341"/>
                  </a:lnTo>
                  <a:lnTo>
                    <a:pt x="259" y="300"/>
                  </a:lnTo>
                  <a:cubicBezTo>
                    <a:pt x="301" y="176"/>
                    <a:pt x="218" y="41"/>
                    <a:pt x="8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82" name="Google Shape;1282;p2"/>
            <p:cNvSpPr/>
            <p:nvPr/>
          </p:nvSpPr>
          <p:spPr>
            <a:xfrm>
              <a:off x="5009050" y="4479025"/>
              <a:ext cx="9850" cy="13200"/>
            </a:xfrm>
            <a:custGeom>
              <a:avLst/>
              <a:gdLst/>
              <a:ahLst/>
              <a:cxnLst/>
              <a:rect l="l" t="t" r="r" b="b"/>
              <a:pathLst>
                <a:path w="394" h="528" extrusionOk="0">
                  <a:moveTo>
                    <a:pt x="218" y="0"/>
                  </a:moveTo>
                  <a:lnTo>
                    <a:pt x="1" y="517"/>
                  </a:lnTo>
                  <a:lnTo>
                    <a:pt x="52" y="517"/>
                  </a:lnTo>
                  <a:cubicBezTo>
                    <a:pt x="74" y="525"/>
                    <a:pt x="96" y="528"/>
                    <a:pt x="118" y="528"/>
                  </a:cubicBezTo>
                  <a:cubicBezTo>
                    <a:pt x="221" y="528"/>
                    <a:pt x="318" y="452"/>
                    <a:pt x="352" y="341"/>
                  </a:cubicBezTo>
                  <a:cubicBezTo>
                    <a:pt x="394" y="259"/>
                    <a:pt x="352" y="83"/>
                    <a:pt x="259" y="42"/>
                  </a:cubicBezTo>
                  <a:cubicBezTo>
                    <a:pt x="259" y="0"/>
                    <a:pt x="218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83" name="Google Shape;1283;p2"/>
            <p:cNvSpPr/>
            <p:nvPr/>
          </p:nvSpPr>
          <p:spPr>
            <a:xfrm>
              <a:off x="5160000" y="4471525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1" y="0"/>
                  </a:moveTo>
                  <a:lnTo>
                    <a:pt x="1" y="125"/>
                  </a:lnTo>
                  <a:lnTo>
                    <a:pt x="1" y="218"/>
                  </a:lnTo>
                  <a:cubicBezTo>
                    <a:pt x="42" y="300"/>
                    <a:pt x="83" y="342"/>
                    <a:pt x="166" y="342"/>
                  </a:cubicBezTo>
                  <a:lnTo>
                    <a:pt x="259" y="1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84" name="Google Shape;1284;p2"/>
            <p:cNvSpPr/>
            <p:nvPr/>
          </p:nvSpPr>
          <p:spPr>
            <a:xfrm>
              <a:off x="5094350" y="4445675"/>
              <a:ext cx="13975" cy="8550"/>
            </a:xfrm>
            <a:custGeom>
              <a:avLst/>
              <a:gdLst/>
              <a:ahLst/>
              <a:cxnLst/>
              <a:rect l="l" t="t" r="r" b="b"/>
              <a:pathLst>
                <a:path w="559" h="342" extrusionOk="0">
                  <a:moveTo>
                    <a:pt x="83" y="1"/>
                  </a:moveTo>
                  <a:lnTo>
                    <a:pt x="83" y="1"/>
                  </a:lnTo>
                  <a:cubicBezTo>
                    <a:pt x="1" y="125"/>
                    <a:pt x="83" y="300"/>
                    <a:pt x="207" y="342"/>
                  </a:cubicBezTo>
                  <a:lnTo>
                    <a:pt x="342" y="342"/>
                  </a:lnTo>
                  <a:cubicBezTo>
                    <a:pt x="425" y="342"/>
                    <a:pt x="518" y="300"/>
                    <a:pt x="559" y="166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85" name="Google Shape;1285;p2"/>
            <p:cNvSpPr/>
            <p:nvPr/>
          </p:nvSpPr>
          <p:spPr>
            <a:xfrm>
              <a:off x="5034900" y="4420875"/>
              <a:ext cx="9850" cy="7500"/>
            </a:xfrm>
            <a:custGeom>
              <a:avLst/>
              <a:gdLst/>
              <a:ahLst/>
              <a:cxnLst/>
              <a:rect l="l" t="t" r="r" b="b"/>
              <a:pathLst>
                <a:path w="394" h="300" extrusionOk="0">
                  <a:moveTo>
                    <a:pt x="135" y="0"/>
                  </a:moveTo>
                  <a:lnTo>
                    <a:pt x="1" y="259"/>
                  </a:lnTo>
                  <a:cubicBezTo>
                    <a:pt x="52" y="300"/>
                    <a:pt x="52" y="300"/>
                    <a:pt x="94" y="300"/>
                  </a:cubicBezTo>
                  <a:lnTo>
                    <a:pt x="135" y="300"/>
                  </a:lnTo>
                  <a:cubicBezTo>
                    <a:pt x="218" y="300"/>
                    <a:pt x="352" y="217"/>
                    <a:pt x="394" y="124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86" name="Google Shape;1286;p2"/>
            <p:cNvSpPr/>
            <p:nvPr/>
          </p:nvSpPr>
          <p:spPr>
            <a:xfrm>
              <a:off x="5054300" y="4723800"/>
              <a:ext cx="8800" cy="7250"/>
            </a:xfrm>
            <a:custGeom>
              <a:avLst/>
              <a:gdLst/>
              <a:ahLst/>
              <a:cxnLst/>
              <a:rect l="l" t="t" r="r" b="b"/>
              <a:pathLst>
                <a:path w="352" h="290" extrusionOk="0">
                  <a:moveTo>
                    <a:pt x="284" y="0"/>
                  </a:moveTo>
                  <a:cubicBezTo>
                    <a:pt x="261" y="0"/>
                    <a:pt x="238" y="11"/>
                    <a:pt x="217" y="31"/>
                  </a:cubicBezTo>
                  <a:cubicBezTo>
                    <a:pt x="134" y="31"/>
                    <a:pt x="93" y="31"/>
                    <a:pt x="52" y="73"/>
                  </a:cubicBezTo>
                  <a:lnTo>
                    <a:pt x="52" y="114"/>
                  </a:lnTo>
                  <a:cubicBezTo>
                    <a:pt x="0" y="155"/>
                    <a:pt x="0" y="155"/>
                    <a:pt x="0" y="207"/>
                  </a:cubicBezTo>
                  <a:lnTo>
                    <a:pt x="259" y="290"/>
                  </a:lnTo>
                  <a:lnTo>
                    <a:pt x="352" y="31"/>
                  </a:lnTo>
                  <a:cubicBezTo>
                    <a:pt x="331" y="11"/>
                    <a:pt x="308" y="0"/>
                    <a:pt x="28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87" name="Google Shape;1287;p2"/>
            <p:cNvSpPr/>
            <p:nvPr/>
          </p:nvSpPr>
          <p:spPr>
            <a:xfrm>
              <a:off x="4989675" y="4697425"/>
              <a:ext cx="15275" cy="9850"/>
            </a:xfrm>
            <a:custGeom>
              <a:avLst/>
              <a:gdLst/>
              <a:ahLst/>
              <a:cxnLst/>
              <a:rect l="l" t="t" r="r" b="b"/>
              <a:pathLst>
                <a:path w="611" h="394" extrusionOk="0">
                  <a:moveTo>
                    <a:pt x="305" y="0"/>
                  </a:moveTo>
                  <a:cubicBezTo>
                    <a:pt x="174" y="0"/>
                    <a:pt x="77" y="74"/>
                    <a:pt x="0" y="177"/>
                  </a:cubicBezTo>
                  <a:lnTo>
                    <a:pt x="517" y="394"/>
                  </a:lnTo>
                  <a:cubicBezTo>
                    <a:pt x="610" y="270"/>
                    <a:pt x="517" y="94"/>
                    <a:pt x="393" y="11"/>
                  </a:cubicBezTo>
                  <a:cubicBezTo>
                    <a:pt x="362" y="4"/>
                    <a:pt x="333" y="0"/>
                    <a:pt x="30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88" name="Google Shape;1288;p2"/>
            <p:cNvSpPr/>
            <p:nvPr/>
          </p:nvSpPr>
          <p:spPr>
            <a:xfrm>
              <a:off x="5080125" y="4659550"/>
              <a:ext cx="9850" cy="13350"/>
            </a:xfrm>
            <a:custGeom>
              <a:avLst/>
              <a:gdLst/>
              <a:ahLst/>
              <a:cxnLst/>
              <a:rect l="l" t="t" r="r" b="b"/>
              <a:pathLst>
                <a:path w="394" h="534" extrusionOk="0">
                  <a:moveTo>
                    <a:pt x="296" y="0"/>
                  </a:moveTo>
                  <a:cubicBezTo>
                    <a:pt x="215" y="0"/>
                    <a:pt x="155" y="39"/>
                    <a:pt x="94" y="99"/>
                  </a:cubicBezTo>
                  <a:cubicBezTo>
                    <a:pt x="53" y="99"/>
                    <a:pt x="53" y="141"/>
                    <a:pt x="53" y="192"/>
                  </a:cubicBezTo>
                  <a:cubicBezTo>
                    <a:pt x="1" y="234"/>
                    <a:pt x="1" y="275"/>
                    <a:pt x="1" y="358"/>
                  </a:cubicBezTo>
                  <a:lnTo>
                    <a:pt x="53" y="399"/>
                  </a:lnTo>
                  <a:cubicBezTo>
                    <a:pt x="53" y="451"/>
                    <a:pt x="94" y="492"/>
                    <a:pt x="135" y="534"/>
                  </a:cubicBezTo>
                  <a:lnTo>
                    <a:pt x="177" y="534"/>
                  </a:lnTo>
                  <a:lnTo>
                    <a:pt x="394" y="17"/>
                  </a:lnTo>
                  <a:cubicBezTo>
                    <a:pt x="358" y="6"/>
                    <a:pt x="326" y="0"/>
                    <a:pt x="29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89" name="Google Shape;1289;p2"/>
            <p:cNvSpPr/>
            <p:nvPr/>
          </p:nvSpPr>
          <p:spPr>
            <a:xfrm>
              <a:off x="5015525" y="4633275"/>
              <a:ext cx="15275" cy="14150"/>
            </a:xfrm>
            <a:custGeom>
              <a:avLst/>
              <a:gdLst/>
              <a:ahLst/>
              <a:cxnLst/>
              <a:rect l="l" t="t" r="r" b="b"/>
              <a:pathLst>
                <a:path w="611" h="566" extrusionOk="0">
                  <a:moveTo>
                    <a:pt x="277" y="0"/>
                  </a:moveTo>
                  <a:cubicBezTo>
                    <a:pt x="176" y="0"/>
                    <a:pt x="82" y="68"/>
                    <a:pt x="52" y="158"/>
                  </a:cubicBezTo>
                  <a:cubicBezTo>
                    <a:pt x="0" y="334"/>
                    <a:pt x="52" y="468"/>
                    <a:pt x="176" y="551"/>
                  </a:cubicBezTo>
                  <a:cubicBezTo>
                    <a:pt x="217" y="560"/>
                    <a:pt x="255" y="565"/>
                    <a:pt x="291" y="565"/>
                  </a:cubicBezTo>
                  <a:cubicBezTo>
                    <a:pt x="408" y="565"/>
                    <a:pt x="498" y="510"/>
                    <a:pt x="569" y="375"/>
                  </a:cubicBezTo>
                  <a:cubicBezTo>
                    <a:pt x="610" y="251"/>
                    <a:pt x="569" y="75"/>
                    <a:pt x="393" y="34"/>
                  </a:cubicBezTo>
                  <a:cubicBezTo>
                    <a:pt x="356" y="11"/>
                    <a:pt x="316" y="0"/>
                    <a:pt x="27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90" name="Google Shape;1290;p2"/>
            <p:cNvSpPr/>
            <p:nvPr/>
          </p:nvSpPr>
          <p:spPr>
            <a:xfrm>
              <a:off x="4969250" y="4652200"/>
              <a:ext cx="16300" cy="14025"/>
            </a:xfrm>
            <a:custGeom>
              <a:avLst/>
              <a:gdLst/>
              <a:ahLst/>
              <a:cxnLst/>
              <a:rect l="l" t="t" r="r" b="b"/>
              <a:pathLst>
                <a:path w="652" h="561" extrusionOk="0">
                  <a:moveTo>
                    <a:pt x="361" y="0"/>
                  </a:moveTo>
                  <a:cubicBezTo>
                    <a:pt x="246" y="0"/>
                    <a:pt x="128" y="74"/>
                    <a:pt x="94" y="176"/>
                  </a:cubicBezTo>
                  <a:cubicBezTo>
                    <a:pt x="1" y="311"/>
                    <a:pt x="94" y="486"/>
                    <a:pt x="218" y="528"/>
                  </a:cubicBezTo>
                  <a:cubicBezTo>
                    <a:pt x="266" y="551"/>
                    <a:pt x="311" y="561"/>
                    <a:pt x="352" y="561"/>
                  </a:cubicBezTo>
                  <a:cubicBezTo>
                    <a:pt x="460" y="561"/>
                    <a:pt x="543" y="491"/>
                    <a:pt x="611" y="393"/>
                  </a:cubicBezTo>
                  <a:cubicBezTo>
                    <a:pt x="652" y="269"/>
                    <a:pt x="611" y="93"/>
                    <a:pt x="435" y="11"/>
                  </a:cubicBezTo>
                  <a:cubicBezTo>
                    <a:pt x="411" y="3"/>
                    <a:pt x="386" y="0"/>
                    <a:pt x="36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91" name="Google Shape;1291;p2"/>
            <p:cNvSpPr/>
            <p:nvPr/>
          </p:nvSpPr>
          <p:spPr>
            <a:xfrm>
              <a:off x="5033875" y="4678950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0" y="1"/>
                  </a:moveTo>
                  <a:cubicBezTo>
                    <a:pt x="222" y="1"/>
                    <a:pt x="111" y="47"/>
                    <a:pt x="42" y="140"/>
                  </a:cubicBezTo>
                  <a:cubicBezTo>
                    <a:pt x="0" y="316"/>
                    <a:pt x="93" y="450"/>
                    <a:pt x="217" y="533"/>
                  </a:cubicBezTo>
                  <a:cubicBezTo>
                    <a:pt x="249" y="543"/>
                    <a:pt x="282" y="548"/>
                    <a:pt x="314" y="548"/>
                  </a:cubicBezTo>
                  <a:cubicBezTo>
                    <a:pt x="422" y="548"/>
                    <a:pt x="527" y="492"/>
                    <a:pt x="559" y="357"/>
                  </a:cubicBezTo>
                  <a:cubicBezTo>
                    <a:pt x="652" y="233"/>
                    <a:pt x="559" y="57"/>
                    <a:pt x="435" y="16"/>
                  </a:cubicBezTo>
                  <a:cubicBezTo>
                    <a:pt x="401" y="6"/>
                    <a:pt x="365" y="1"/>
                    <a:pt x="33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92" name="Google Shape;1292;p2"/>
            <p:cNvSpPr/>
            <p:nvPr/>
          </p:nvSpPr>
          <p:spPr>
            <a:xfrm>
              <a:off x="4996125" y="4588050"/>
              <a:ext cx="16325" cy="14050"/>
            </a:xfrm>
            <a:custGeom>
              <a:avLst/>
              <a:gdLst/>
              <a:ahLst/>
              <a:cxnLst/>
              <a:rect l="l" t="t" r="r" b="b"/>
              <a:pathLst>
                <a:path w="653" h="562" extrusionOk="0">
                  <a:moveTo>
                    <a:pt x="300" y="0"/>
                  </a:moveTo>
                  <a:cubicBezTo>
                    <a:pt x="193" y="0"/>
                    <a:pt x="112" y="68"/>
                    <a:pt x="52" y="157"/>
                  </a:cubicBezTo>
                  <a:cubicBezTo>
                    <a:pt x="1" y="333"/>
                    <a:pt x="94" y="468"/>
                    <a:pt x="218" y="550"/>
                  </a:cubicBezTo>
                  <a:cubicBezTo>
                    <a:pt x="242" y="558"/>
                    <a:pt x="266" y="561"/>
                    <a:pt x="291" y="561"/>
                  </a:cubicBezTo>
                  <a:cubicBezTo>
                    <a:pt x="407" y="561"/>
                    <a:pt x="527" y="485"/>
                    <a:pt x="569" y="375"/>
                  </a:cubicBezTo>
                  <a:cubicBezTo>
                    <a:pt x="652" y="251"/>
                    <a:pt x="569" y="75"/>
                    <a:pt x="435" y="33"/>
                  </a:cubicBezTo>
                  <a:cubicBezTo>
                    <a:pt x="386" y="10"/>
                    <a:pt x="341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93" name="Google Shape;1293;p2"/>
            <p:cNvSpPr/>
            <p:nvPr/>
          </p:nvSpPr>
          <p:spPr>
            <a:xfrm>
              <a:off x="5060750" y="4614450"/>
              <a:ext cx="15275" cy="14050"/>
            </a:xfrm>
            <a:custGeom>
              <a:avLst/>
              <a:gdLst/>
              <a:ahLst/>
              <a:cxnLst/>
              <a:rect l="l" t="t" r="r" b="b"/>
              <a:pathLst>
                <a:path w="611" h="562" extrusionOk="0">
                  <a:moveTo>
                    <a:pt x="321" y="1"/>
                  </a:moveTo>
                  <a:cubicBezTo>
                    <a:pt x="205" y="1"/>
                    <a:pt x="86" y="76"/>
                    <a:pt x="52" y="187"/>
                  </a:cubicBezTo>
                  <a:cubicBezTo>
                    <a:pt x="1" y="311"/>
                    <a:pt x="52" y="487"/>
                    <a:pt x="176" y="528"/>
                  </a:cubicBezTo>
                  <a:cubicBezTo>
                    <a:pt x="225" y="551"/>
                    <a:pt x="273" y="561"/>
                    <a:pt x="317" y="561"/>
                  </a:cubicBezTo>
                  <a:cubicBezTo>
                    <a:pt x="435" y="561"/>
                    <a:pt x="532" y="491"/>
                    <a:pt x="569" y="394"/>
                  </a:cubicBezTo>
                  <a:cubicBezTo>
                    <a:pt x="611" y="228"/>
                    <a:pt x="569" y="94"/>
                    <a:pt x="393" y="11"/>
                  </a:cubicBezTo>
                  <a:cubicBezTo>
                    <a:pt x="370" y="4"/>
                    <a:pt x="345" y="1"/>
                    <a:pt x="32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94" name="Google Shape;1294;p2"/>
            <p:cNvSpPr/>
            <p:nvPr/>
          </p:nvSpPr>
          <p:spPr>
            <a:xfrm>
              <a:off x="4932800" y="4671850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83" y="0"/>
                  </a:moveTo>
                  <a:lnTo>
                    <a:pt x="1" y="259"/>
                  </a:lnTo>
                  <a:lnTo>
                    <a:pt x="259" y="341"/>
                  </a:lnTo>
                  <a:lnTo>
                    <a:pt x="259" y="259"/>
                  </a:lnTo>
                  <a:cubicBezTo>
                    <a:pt x="259" y="124"/>
                    <a:pt x="208" y="42"/>
                    <a:pt x="8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95" name="Google Shape;1295;p2"/>
            <p:cNvSpPr/>
            <p:nvPr/>
          </p:nvSpPr>
          <p:spPr>
            <a:xfrm>
              <a:off x="4956325" y="4607225"/>
              <a:ext cx="10875" cy="13775"/>
            </a:xfrm>
            <a:custGeom>
              <a:avLst/>
              <a:gdLst/>
              <a:ahLst/>
              <a:cxnLst/>
              <a:rect l="l" t="t" r="r" b="b"/>
              <a:pathLst>
                <a:path w="435" h="551" extrusionOk="0">
                  <a:moveTo>
                    <a:pt x="218" y="0"/>
                  </a:moveTo>
                  <a:lnTo>
                    <a:pt x="1" y="517"/>
                  </a:lnTo>
                  <a:cubicBezTo>
                    <a:pt x="38" y="540"/>
                    <a:pt x="77" y="550"/>
                    <a:pt x="116" y="550"/>
                  </a:cubicBezTo>
                  <a:cubicBezTo>
                    <a:pt x="218" y="550"/>
                    <a:pt x="315" y="480"/>
                    <a:pt x="352" y="383"/>
                  </a:cubicBezTo>
                  <a:cubicBezTo>
                    <a:pt x="435" y="218"/>
                    <a:pt x="352" y="83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96" name="Google Shape;1296;p2"/>
            <p:cNvSpPr/>
            <p:nvPr/>
          </p:nvSpPr>
          <p:spPr>
            <a:xfrm>
              <a:off x="5105975" y="4599725"/>
              <a:ext cx="7800" cy="9600"/>
            </a:xfrm>
            <a:custGeom>
              <a:avLst/>
              <a:gdLst/>
              <a:ahLst/>
              <a:cxnLst/>
              <a:rect l="l" t="t" r="r" b="b"/>
              <a:pathLst>
                <a:path w="312" h="384" extrusionOk="0">
                  <a:moveTo>
                    <a:pt x="53" y="1"/>
                  </a:moveTo>
                  <a:cubicBezTo>
                    <a:pt x="53" y="83"/>
                    <a:pt x="1" y="125"/>
                    <a:pt x="53" y="166"/>
                  </a:cubicBezTo>
                  <a:cubicBezTo>
                    <a:pt x="53" y="259"/>
                    <a:pt x="94" y="300"/>
                    <a:pt x="135" y="342"/>
                  </a:cubicBezTo>
                  <a:cubicBezTo>
                    <a:pt x="177" y="342"/>
                    <a:pt x="177" y="383"/>
                    <a:pt x="218" y="383"/>
                  </a:cubicBezTo>
                  <a:lnTo>
                    <a:pt x="311" y="125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97" name="Google Shape;1297;p2"/>
            <p:cNvSpPr/>
            <p:nvPr/>
          </p:nvSpPr>
          <p:spPr>
            <a:xfrm>
              <a:off x="5041375" y="4573875"/>
              <a:ext cx="14225" cy="9600"/>
            </a:xfrm>
            <a:custGeom>
              <a:avLst/>
              <a:gdLst/>
              <a:ahLst/>
              <a:cxnLst/>
              <a:rect l="l" t="t" r="r" b="b"/>
              <a:pathLst>
                <a:path w="569" h="384" extrusionOk="0">
                  <a:moveTo>
                    <a:pt x="52" y="1"/>
                  </a:moveTo>
                  <a:lnTo>
                    <a:pt x="52" y="1"/>
                  </a:lnTo>
                  <a:cubicBezTo>
                    <a:pt x="0" y="125"/>
                    <a:pt x="93" y="301"/>
                    <a:pt x="217" y="342"/>
                  </a:cubicBezTo>
                  <a:cubicBezTo>
                    <a:pt x="217" y="342"/>
                    <a:pt x="259" y="342"/>
                    <a:pt x="259" y="383"/>
                  </a:cubicBezTo>
                  <a:lnTo>
                    <a:pt x="310" y="383"/>
                  </a:lnTo>
                  <a:cubicBezTo>
                    <a:pt x="393" y="383"/>
                    <a:pt x="434" y="342"/>
                    <a:pt x="476" y="342"/>
                  </a:cubicBezTo>
                  <a:cubicBezTo>
                    <a:pt x="517" y="301"/>
                    <a:pt x="569" y="259"/>
                    <a:pt x="569" y="208"/>
                  </a:cubicBezTo>
                  <a:lnTo>
                    <a:pt x="5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98" name="Google Shape;1298;p2"/>
            <p:cNvSpPr/>
            <p:nvPr/>
          </p:nvSpPr>
          <p:spPr>
            <a:xfrm>
              <a:off x="4982175" y="4550100"/>
              <a:ext cx="9850" cy="6475"/>
            </a:xfrm>
            <a:custGeom>
              <a:avLst/>
              <a:gdLst/>
              <a:ahLst/>
              <a:cxnLst/>
              <a:rect l="l" t="t" r="r" b="b"/>
              <a:pathLst>
                <a:path w="394" h="259" extrusionOk="0">
                  <a:moveTo>
                    <a:pt x="135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9" y="259"/>
                    <a:pt x="352" y="176"/>
                    <a:pt x="393" y="83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99" name="Google Shape;1299;p2"/>
            <p:cNvSpPr/>
            <p:nvPr/>
          </p:nvSpPr>
          <p:spPr>
            <a:xfrm>
              <a:off x="4961750" y="4761925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36" y="1"/>
                  </a:moveTo>
                  <a:cubicBezTo>
                    <a:pt x="229" y="1"/>
                    <a:pt x="123" y="55"/>
                    <a:pt x="83" y="181"/>
                  </a:cubicBezTo>
                  <a:cubicBezTo>
                    <a:pt x="1" y="316"/>
                    <a:pt x="83" y="491"/>
                    <a:pt x="218" y="533"/>
                  </a:cubicBezTo>
                  <a:cubicBezTo>
                    <a:pt x="259" y="542"/>
                    <a:pt x="297" y="548"/>
                    <a:pt x="332" y="548"/>
                  </a:cubicBezTo>
                  <a:cubicBezTo>
                    <a:pt x="449" y="548"/>
                    <a:pt x="537" y="492"/>
                    <a:pt x="600" y="357"/>
                  </a:cubicBezTo>
                  <a:cubicBezTo>
                    <a:pt x="652" y="233"/>
                    <a:pt x="600" y="57"/>
                    <a:pt x="435" y="16"/>
                  </a:cubicBezTo>
                  <a:cubicBezTo>
                    <a:pt x="403" y="6"/>
                    <a:pt x="370" y="1"/>
                    <a:pt x="33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00" name="Google Shape;1300;p2"/>
            <p:cNvSpPr/>
            <p:nvPr/>
          </p:nvSpPr>
          <p:spPr>
            <a:xfrm>
              <a:off x="4916525" y="4780750"/>
              <a:ext cx="16300" cy="14150"/>
            </a:xfrm>
            <a:custGeom>
              <a:avLst/>
              <a:gdLst/>
              <a:ahLst/>
              <a:cxnLst/>
              <a:rect l="l" t="t" r="r" b="b"/>
              <a:pathLst>
                <a:path w="652" h="566" extrusionOk="0">
                  <a:moveTo>
                    <a:pt x="316" y="0"/>
                  </a:moveTo>
                  <a:cubicBezTo>
                    <a:pt x="216" y="0"/>
                    <a:pt x="120" y="73"/>
                    <a:pt x="83" y="162"/>
                  </a:cubicBezTo>
                  <a:cubicBezTo>
                    <a:pt x="0" y="297"/>
                    <a:pt x="83" y="462"/>
                    <a:pt x="217" y="555"/>
                  </a:cubicBezTo>
                  <a:cubicBezTo>
                    <a:pt x="248" y="563"/>
                    <a:pt x="278" y="566"/>
                    <a:pt x="305" y="566"/>
                  </a:cubicBezTo>
                  <a:cubicBezTo>
                    <a:pt x="436" y="566"/>
                    <a:pt x="532" y="490"/>
                    <a:pt x="600" y="379"/>
                  </a:cubicBezTo>
                  <a:cubicBezTo>
                    <a:pt x="652" y="255"/>
                    <a:pt x="559" y="80"/>
                    <a:pt x="435" y="38"/>
                  </a:cubicBezTo>
                  <a:cubicBezTo>
                    <a:pt x="397" y="12"/>
                    <a:pt x="356" y="0"/>
                    <a:pt x="31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01" name="Google Shape;1301;p2"/>
            <p:cNvSpPr/>
            <p:nvPr/>
          </p:nvSpPr>
          <p:spPr>
            <a:xfrm>
              <a:off x="4943400" y="4716700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19" y="1"/>
                  </a:moveTo>
                  <a:cubicBezTo>
                    <a:pt x="202" y="1"/>
                    <a:pt x="113" y="55"/>
                    <a:pt x="42" y="181"/>
                  </a:cubicBezTo>
                  <a:cubicBezTo>
                    <a:pt x="1" y="315"/>
                    <a:pt x="42" y="491"/>
                    <a:pt x="218" y="532"/>
                  </a:cubicBezTo>
                  <a:cubicBezTo>
                    <a:pt x="249" y="542"/>
                    <a:pt x="282" y="547"/>
                    <a:pt x="315" y="547"/>
                  </a:cubicBezTo>
                  <a:cubicBezTo>
                    <a:pt x="423" y="547"/>
                    <a:pt x="527" y="492"/>
                    <a:pt x="559" y="357"/>
                  </a:cubicBezTo>
                  <a:cubicBezTo>
                    <a:pt x="652" y="233"/>
                    <a:pt x="559" y="57"/>
                    <a:pt x="435" y="16"/>
                  </a:cubicBezTo>
                  <a:cubicBezTo>
                    <a:pt x="393" y="6"/>
                    <a:pt x="355" y="1"/>
                    <a:pt x="31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02" name="Google Shape;1302;p2"/>
            <p:cNvSpPr/>
            <p:nvPr/>
          </p:nvSpPr>
          <p:spPr>
            <a:xfrm>
              <a:off x="5008025" y="4743125"/>
              <a:ext cx="15275" cy="13575"/>
            </a:xfrm>
            <a:custGeom>
              <a:avLst/>
              <a:gdLst/>
              <a:ahLst/>
              <a:cxnLst/>
              <a:rect l="l" t="t" r="r" b="b"/>
              <a:pathLst>
                <a:path w="611" h="543" extrusionOk="0">
                  <a:moveTo>
                    <a:pt x="277" y="0"/>
                  </a:moveTo>
                  <a:cubicBezTo>
                    <a:pt x="175" y="0"/>
                    <a:pt x="79" y="68"/>
                    <a:pt x="42" y="158"/>
                  </a:cubicBezTo>
                  <a:cubicBezTo>
                    <a:pt x="0" y="292"/>
                    <a:pt x="42" y="468"/>
                    <a:pt x="176" y="509"/>
                  </a:cubicBezTo>
                  <a:cubicBezTo>
                    <a:pt x="225" y="532"/>
                    <a:pt x="269" y="542"/>
                    <a:pt x="310" y="542"/>
                  </a:cubicBezTo>
                  <a:cubicBezTo>
                    <a:pt x="417" y="542"/>
                    <a:pt x="499" y="472"/>
                    <a:pt x="559" y="375"/>
                  </a:cubicBezTo>
                  <a:cubicBezTo>
                    <a:pt x="610" y="251"/>
                    <a:pt x="559" y="75"/>
                    <a:pt x="393" y="34"/>
                  </a:cubicBezTo>
                  <a:cubicBezTo>
                    <a:pt x="356" y="11"/>
                    <a:pt x="316" y="0"/>
                    <a:pt x="27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03" name="Google Shape;1303;p2"/>
            <p:cNvSpPr/>
            <p:nvPr/>
          </p:nvSpPr>
          <p:spPr>
            <a:xfrm>
              <a:off x="4879825" y="4800050"/>
              <a:ext cx="6475" cy="9575"/>
            </a:xfrm>
            <a:custGeom>
              <a:avLst/>
              <a:gdLst/>
              <a:ahLst/>
              <a:cxnLst/>
              <a:rect l="l" t="t" r="r" b="b"/>
              <a:pathLst>
                <a:path w="259" h="383" extrusionOk="0">
                  <a:moveTo>
                    <a:pt x="93" y="0"/>
                  </a:moveTo>
                  <a:lnTo>
                    <a:pt x="0" y="259"/>
                  </a:lnTo>
                  <a:lnTo>
                    <a:pt x="259" y="383"/>
                  </a:lnTo>
                  <a:lnTo>
                    <a:pt x="259" y="259"/>
                  </a:lnTo>
                  <a:cubicBezTo>
                    <a:pt x="259" y="166"/>
                    <a:pt x="217" y="83"/>
                    <a:pt x="135" y="42"/>
                  </a:cubicBezTo>
                  <a:lnTo>
                    <a:pt x="9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04" name="Google Shape;1304;p2"/>
            <p:cNvSpPr/>
            <p:nvPr/>
          </p:nvSpPr>
          <p:spPr>
            <a:xfrm>
              <a:off x="4903600" y="4736450"/>
              <a:ext cx="9850" cy="12750"/>
            </a:xfrm>
            <a:custGeom>
              <a:avLst/>
              <a:gdLst/>
              <a:ahLst/>
              <a:cxnLst/>
              <a:rect l="l" t="t" r="r" b="b"/>
              <a:pathLst>
                <a:path w="394" h="510" extrusionOk="0">
                  <a:moveTo>
                    <a:pt x="218" y="1"/>
                  </a:moveTo>
                  <a:lnTo>
                    <a:pt x="0" y="477"/>
                  </a:lnTo>
                  <a:cubicBezTo>
                    <a:pt x="38" y="499"/>
                    <a:pt x="77" y="510"/>
                    <a:pt x="116" y="510"/>
                  </a:cubicBezTo>
                  <a:cubicBezTo>
                    <a:pt x="217" y="510"/>
                    <a:pt x="312" y="439"/>
                    <a:pt x="342" y="342"/>
                  </a:cubicBezTo>
                  <a:cubicBezTo>
                    <a:pt x="393" y="218"/>
                    <a:pt x="342" y="42"/>
                    <a:pt x="2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05" name="Google Shape;1305;p2"/>
            <p:cNvSpPr/>
            <p:nvPr/>
          </p:nvSpPr>
          <p:spPr>
            <a:xfrm>
              <a:off x="5053250" y="472897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0"/>
                  </a:moveTo>
                  <a:cubicBezTo>
                    <a:pt x="1" y="41"/>
                    <a:pt x="1" y="83"/>
                    <a:pt x="42" y="124"/>
                  </a:cubicBezTo>
                  <a:cubicBezTo>
                    <a:pt x="42" y="207"/>
                    <a:pt x="94" y="300"/>
                    <a:pt x="176" y="341"/>
                  </a:cubicBezTo>
                  <a:lnTo>
                    <a:pt x="301" y="8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06" name="Google Shape;1306;p2"/>
            <p:cNvSpPr/>
            <p:nvPr/>
          </p:nvSpPr>
          <p:spPr>
            <a:xfrm>
              <a:off x="4988625" y="4701825"/>
              <a:ext cx="14000" cy="9600"/>
            </a:xfrm>
            <a:custGeom>
              <a:avLst/>
              <a:gdLst/>
              <a:ahLst/>
              <a:cxnLst/>
              <a:rect l="l" t="t" r="r" b="b"/>
              <a:pathLst>
                <a:path w="560" h="384" extrusionOk="0">
                  <a:moveTo>
                    <a:pt x="42" y="1"/>
                  </a:moveTo>
                  <a:lnTo>
                    <a:pt x="42" y="1"/>
                  </a:lnTo>
                  <a:cubicBezTo>
                    <a:pt x="1" y="135"/>
                    <a:pt x="94" y="311"/>
                    <a:pt x="218" y="352"/>
                  </a:cubicBezTo>
                  <a:cubicBezTo>
                    <a:pt x="259" y="373"/>
                    <a:pt x="303" y="383"/>
                    <a:pt x="347" y="383"/>
                  </a:cubicBezTo>
                  <a:cubicBezTo>
                    <a:pt x="391" y="383"/>
                    <a:pt x="435" y="373"/>
                    <a:pt x="477" y="352"/>
                  </a:cubicBezTo>
                  <a:cubicBezTo>
                    <a:pt x="518" y="311"/>
                    <a:pt x="559" y="259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07" name="Google Shape;1307;p2"/>
            <p:cNvSpPr/>
            <p:nvPr/>
          </p:nvSpPr>
          <p:spPr>
            <a:xfrm>
              <a:off x="4929450" y="4678300"/>
              <a:ext cx="9850" cy="6500"/>
            </a:xfrm>
            <a:custGeom>
              <a:avLst/>
              <a:gdLst/>
              <a:ahLst/>
              <a:cxnLst/>
              <a:rect l="l" t="t" r="r" b="b"/>
              <a:pathLst>
                <a:path w="394" h="260" extrusionOk="0">
                  <a:moveTo>
                    <a:pt x="135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9" y="259"/>
                    <a:pt x="342" y="166"/>
                    <a:pt x="393" y="83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08" name="Google Shape;1308;p2"/>
            <p:cNvSpPr/>
            <p:nvPr/>
          </p:nvSpPr>
          <p:spPr>
            <a:xfrm>
              <a:off x="4876725" y="4806500"/>
              <a:ext cx="9575" cy="7525"/>
            </a:xfrm>
            <a:custGeom>
              <a:avLst/>
              <a:gdLst/>
              <a:ahLst/>
              <a:cxnLst/>
              <a:rect l="l" t="t" r="r" b="b"/>
              <a:pathLst>
                <a:path w="383" h="301" extrusionOk="0">
                  <a:moveTo>
                    <a:pt x="124" y="1"/>
                  </a:moveTo>
                  <a:lnTo>
                    <a:pt x="0" y="259"/>
                  </a:lnTo>
                  <a:cubicBezTo>
                    <a:pt x="42" y="259"/>
                    <a:pt x="83" y="301"/>
                    <a:pt x="124" y="301"/>
                  </a:cubicBezTo>
                  <a:lnTo>
                    <a:pt x="176" y="259"/>
                  </a:lnTo>
                  <a:lnTo>
                    <a:pt x="217" y="259"/>
                  </a:lnTo>
                  <a:cubicBezTo>
                    <a:pt x="259" y="259"/>
                    <a:pt x="300" y="208"/>
                    <a:pt x="300" y="208"/>
                  </a:cubicBezTo>
                  <a:cubicBezTo>
                    <a:pt x="341" y="166"/>
                    <a:pt x="341" y="125"/>
                    <a:pt x="383" y="125"/>
                  </a:cubicBezTo>
                  <a:lnTo>
                    <a:pt x="124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09" name="Google Shape;1309;p2"/>
            <p:cNvSpPr/>
            <p:nvPr/>
          </p:nvSpPr>
          <p:spPr>
            <a:xfrm>
              <a:off x="5126675" y="4002525"/>
              <a:ext cx="13975" cy="10225"/>
            </a:xfrm>
            <a:custGeom>
              <a:avLst/>
              <a:gdLst/>
              <a:ahLst/>
              <a:cxnLst/>
              <a:rect l="l" t="t" r="r" b="b"/>
              <a:pathLst>
                <a:path w="559" h="409" extrusionOk="0">
                  <a:moveTo>
                    <a:pt x="244" y="0"/>
                  </a:moveTo>
                  <a:cubicBezTo>
                    <a:pt x="148" y="0"/>
                    <a:pt x="62" y="49"/>
                    <a:pt x="0" y="150"/>
                  </a:cubicBezTo>
                  <a:lnTo>
                    <a:pt x="0" y="192"/>
                  </a:lnTo>
                  <a:lnTo>
                    <a:pt x="465" y="409"/>
                  </a:lnTo>
                  <a:cubicBezTo>
                    <a:pt x="558" y="233"/>
                    <a:pt x="465" y="109"/>
                    <a:pt x="341" y="16"/>
                  </a:cubicBezTo>
                  <a:cubicBezTo>
                    <a:pt x="308" y="6"/>
                    <a:pt x="276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10" name="Google Shape;1310;p2"/>
            <p:cNvSpPr/>
            <p:nvPr/>
          </p:nvSpPr>
          <p:spPr>
            <a:xfrm>
              <a:off x="5105975" y="3957300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297" y="1"/>
                  </a:moveTo>
                  <a:cubicBezTo>
                    <a:pt x="189" y="1"/>
                    <a:pt x="84" y="56"/>
                    <a:pt x="53" y="191"/>
                  </a:cubicBezTo>
                  <a:cubicBezTo>
                    <a:pt x="1" y="315"/>
                    <a:pt x="53" y="491"/>
                    <a:pt x="218" y="532"/>
                  </a:cubicBezTo>
                  <a:cubicBezTo>
                    <a:pt x="252" y="543"/>
                    <a:pt x="287" y="548"/>
                    <a:pt x="322" y="548"/>
                  </a:cubicBezTo>
                  <a:cubicBezTo>
                    <a:pt x="428" y="548"/>
                    <a:pt x="531" y="501"/>
                    <a:pt x="570" y="408"/>
                  </a:cubicBezTo>
                  <a:cubicBezTo>
                    <a:pt x="611" y="233"/>
                    <a:pt x="570" y="109"/>
                    <a:pt x="394" y="16"/>
                  </a:cubicBezTo>
                  <a:cubicBezTo>
                    <a:pt x="362" y="6"/>
                    <a:pt x="329" y="1"/>
                    <a:pt x="29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11" name="Google Shape;1311;p2"/>
            <p:cNvSpPr/>
            <p:nvPr/>
          </p:nvSpPr>
          <p:spPr>
            <a:xfrm>
              <a:off x="5068500" y="3977050"/>
              <a:ext cx="6500" cy="8825"/>
            </a:xfrm>
            <a:custGeom>
              <a:avLst/>
              <a:gdLst/>
              <a:ahLst/>
              <a:cxnLst/>
              <a:rect l="l" t="t" r="r" b="b"/>
              <a:pathLst>
                <a:path w="260" h="353" extrusionOk="0">
                  <a:moveTo>
                    <a:pt x="83" y="1"/>
                  </a:moveTo>
                  <a:lnTo>
                    <a:pt x="1" y="259"/>
                  </a:lnTo>
                  <a:lnTo>
                    <a:pt x="259" y="352"/>
                  </a:lnTo>
                  <a:lnTo>
                    <a:pt x="259" y="259"/>
                  </a:lnTo>
                  <a:cubicBezTo>
                    <a:pt x="259" y="135"/>
                    <a:pt x="208" y="42"/>
                    <a:pt x="8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12" name="Google Shape;1312;p2"/>
            <p:cNvSpPr/>
            <p:nvPr/>
          </p:nvSpPr>
          <p:spPr>
            <a:xfrm>
              <a:off x="5137250" y="4157525"/>
              <a:ext cx="9850" cy="6950"/>
            </a:xfrm>
            <a:custGeom>
              <a:avLst/>
              <a:gdLst/>
              <a:ahLst/>
              <a:cxnLst/>
              <a:rect l="l" t="t" r="r" b="b"/>
              <a:pathLst>
                <a:path w="394" h="278" extrusionOk="0">
                  <a:moveTo>
                    <a:pt x="261" y="1"/>
                  </a:moveTo>
                  <a:cubicBezTo>
                    <a:pt x="246" y="1"/>
                    <a:pt x="232" y="5"/>
                    <a:pt x="218" y="19"/>
                  </a:cubicBezTo>
                  <a:cubicBezTo>
                    <a:pt x="177" y="19"/>
                    <a:pt x="94" y="61"/>
                    <a:pt x="94" y="61"/>
                  </a:cubicBezTo>
                  <a:lnTo>
                    <a:pt x="42" y="112"/>
                  </a:lnTo>
                  <a:cubicBezTo>
                    <a:pt x="1" y="154"/>
                    <a:pt x="1" y="154"/>
                    <a:pt x="1" y="195"/>
                  </a:cubicBezTo>
                  <a:lnTo>
                    <a:pt x="259" y="278"/>
                  </a:lnTo>
                  <a:lnTo>
                    <a:pt x="394" y="19"/>
                  </a:lnTo>
                  <a:cubicBezTo>
                    <a:pt x="332" y="19"/>
                    <a:pt x="293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13" name="Google Shape;1313;p2"/>
            <p:cNvSpPr/>
            <p:nvPr/>
          </p:nvSpPr>
          <p:spPr>
            <a:xfrm>
              <a:off x="5072650" y="4130725"/>
              <a:ext cx="15275" cy="10225"/>
            </a:xfrm>
            <a:custGeom>
              <a:avLst/>
              <a:gdLst/>
              <a:ahLst/>
              <a:cxnLst/>
              <a:rect l="l" t="t" r="r" b="b"/>
              <a:pathLst>
                <a:path w="611" h="409" extrusionOk="0">
                  <a:moveTo>
                    <a:pt x="296" y="1"/>
                  </a:moveTo>
                  <a:cubicBezTo>
                    <a:pt x="199" y="1"/>
                    <a:pt x="112" y="49"/>
                    <a:pt x="42" y="150"/>
                  </a:cubicBezTo>
                  <a:cubicBezTo>
                    <a:pt x="42" y="150"/>
                    <a:pt x="42" y="192"/>
                    <a:pt x="0" y="192"/>
                  </a:cubicBezTo>
                  <a:lnTo>
                    <a:pt x="517" y="409"/>
                  </a:lnTo>
                  <a:cubicBezTo>
                    <a:pt x="610" y="274"/>
                    <a:pt x="517" y="99"/>
                    <a:pt x="393" y="16"/>
                  </a:cubicBezTo>
                  <a:cubicBezTo>
                    <a:pt x="360" y="6"/>
                    <a:pt x="327" y="1"/>
                    <a:pt x="29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14" name="Google Shape;1314;p2"/>
            <p:cNvSpPr/>
            <p:nvPr/>
          </p:nvSpPr>
          <p:spPr>
            <a:xfrm>
              <a:off x="5163100" y="4093100"/>
              <a:ext cx="9850" cy="13225"/>
            </a:xfrm>
            <a:custGeom>
              <a:avLst/>
              <a:gdLst/>
              <a:ahLst/>
              <a:cxnLst/>
              <a:rect l="l" t="t" r="r" b="b"/>
              <a:pathLst>
                <a:path w="394" h="529" extrusionOk="0">
                  <a:moveTo>
                    <a:pt x="321" y="1"/>
                  </a:moveTo>
                  <a:cubicBezTo>
                    <a:pt x="205" y="1"/>
                    <a:pt x="85" y="76"/>
                    <a:pt x="42" y="187"/>
                  </a:cubicBezTo>
                  <a:cubicBezTo>
                    <a:pt x="1" y="270"/>
                    <a:pt x="1" y="311"/>
                    <a:pt x="42" y="404"/>
                  </a:cubicBezTo>
                  <a:cubicBezTo>
                    <a:pt x="42" y="446"/>
                    <a:pt x="94" y="487"/>
                    <a:pt x="135" y="528"/>
                  </a:cubicBezTo>
                  <a:lnTo>
                    <a:pt x="177" y="528"/>
                  </a:lnTo>
                  <a:lnTo>
                    <a:pt x="394" y="11"/>
                  </a:lnTo>
                  <a:cubicBezTo>
                    <a:pt x="370" y="4"/>
                    <a:pt x="346" y="1"/>
                    <a:pt x="32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15" name="Google Shape;1315;p2"/>
            <p:cNvSpPr/>
            <p:nvPr/>
          </p:nvSpPr>
          <p:spPr>
            <a:xfrm>
              <a:off x="5098500" y="4067150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290" y="0"/>
                  </a:moveTo>
                  <a:cubicBezTo>
                    <a:pt x="184" y="0"/>
                    <a:pt x="80" y="49"/>
                    <a:pt x="41" y="150"/>
                  </a:cubicBezTo>
                  <a:cubicBezTo>
                    <a:pt x="0" y="315"/>
                    <a:pt x="41" y="450"/>
                    <a:pt x="217" y="533"/>
                  </a:cubicBezTo>
                  <a:cubicBezTo>
                    <a:pt x="249" y="542"/>
                    <a:pt x="282" y="547"/>
                    <a:pt x="316" y="547"/>
                  </a:cubicBezTo>
                  <a:cubicBezTo>
                    <a:pt x="423" y="547"/>
                    <a:pt x="527" y="493"/>
                    <a:pt x="558" y="367"/>
                  </a:cubicBezTo>
                  <a:cubicBezTo>
                    <a:pt x="610" y="233"/>
                    <a:pt x="558" y="57"/>
                    <a:pt x="393" y="16"/>
                  </a:cubicBezTo>
                  <a:cubicBezTo>
                    <a:pt x="360" y="5"/>
                    <a:pt x="325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16" name="Google Shape;1316;p2"/>
            <p:cNvSpPr/>
            <p:nvPr/>
          </p:nvSpPr>
          <p:spPr>
            <a:xfrm>
              <a:off x="5053250" y="4085600"/>
              <a:ext cx="15275" cy="14050"/>
            </a:xfrm>
            <a:custGeom>
              <a:avLst/>
              <a:gdLst/>
              <a:ahLst/>
              <a:cxnLst/>
              <a:rect l="l" t="t" r="r" b="b"/>
              <a:pathLst>
                <a:path w="611" h="562" extrusionOk="0">
                  <a:moveTo>
                    <a:pt x="321" y="1"/>
                  </a:moveTo>
                  <a:cubicBezTo>
                    <a:pt x="205" y="1"/>
                    <a:pt x="85" y="77"/>
                    <a:pt x="42" y="187"/>
                  </a:cubicBezTo>
                  <a:cubicBezTo>
                    <a:pt x="1" y="311"/>
                    <a:pt x="42" y="487"/>
                    <a:pt x="176" y="529"/>
                  </a:cubicBezTo>
                  <a:cubicBezTo>
                    <a:pt x="226" y="552"/>
                    <a:pt x="274" y="562"/>
                    <a:pt x="319" y="562"/>
                  </a:cubicBezTo>
                  <a:cubicBezTo>
                    <a:pt x="435" y="562"/>
                    <a:pt x="529" y="494"/>
                    <a:pt x="559" y="405"/>
                  </a:cubicBezTo>
                  <a:cubicBezTo>
                    <a:pt x="611" y="270"/>
                    <a:pt x="559" y="94"/>
                    <a:pt x="394" y="12"/>
                  </a:cubicBezTo>
                  <a:cubicBezTo>
                    <a:pt x="370" y="4"/>
                    <a:pt x="345" y="1"/>
                    <a:pt x="32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17" name="Google Shape;1317;p2"/>
            <p:cNvSpPr/>
            <p:nvPr/>
          </p:nvSpPr>
          <p:spPr>
            <a:xfrm>
              <a:off x="5116850" y="411237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2" y="1"/>
                  </a:moveTo>
                  <a:cubicBezTo>
                    <a:pt x="225" y="1"/>
                    <a:pt x="122" y="49"/>
                    <a:pt x="83" y="150"/>
                  </a:cubicBezTo>
                  <a:cubicBezTo>
                    <a:pt x="0" y="316"/>
                    <a:pt x="83" y="492"/>
                    <a:pt x="217" y="533"/>
                  </a:cubicBezTo>
                  <a:cubicBezTo>
                    <a:pt x="247" y="543"/>
                    <a:pt x="279" y="548"/>
                    <a:pt x="311" y="548"/>
                  </a:cubicBezTo>
                  <a:cubicBezTo>
                    <a:pt x="417" y="548"/>
                    <a:pt x="527" y="494"/>
                    <a:pt x="558" y="367"/>
                  </a:cubicBezTo>
                  <a:cubicBezTo>
                    <a:pt x="651" y="233"/>
                    <a:pt x="558" y="57"/>
                    <a:pt x="434" y="16"/>
                  </a:cubicBezTo>
                  <a:cubicBezTo>
                    <a:pt x="401" y="6"/>
                    <a:pt x="366" y="1"/>
                    <a:pt x="33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18" name="Google Shape;1318;p2"/>
            <p:cNvSpPr/>
            <p:nvPr/>
          </p:nvSpPr>
          <p:spPr>
            <a:xfrm>
              <a:off x="5079100" y="4021475"/>
              <a:ext cx="16300" cy="14150"/>
            </a:xfrm>
            <a:custGeom>
              <a:avLst/>
              <a:gdLst/>
              <a:ahLst/>
              <a:cxnLst/>
              <a:rect l="l" t="t" r="r" b="b"/>
              <a:pathLst>
                <a:path w="652" h="566" extrusionOk="0">
                  <a:moveTo>
                    <a:pt x="319" y="0"/>
                  </a:moveTo>
                  <a:cubicBezTo>
                    <a:pt x="215" y="0"/>
                    <a:pt x="109" y="70"/>
                    <a:pt x="42" y="168"/>
                  </a:cubicBezTo>
                  <a:cubicBezTo>
                    <a:pt x="1" y="333"/>
                    <a:pt x="94" y="468"/>
                    <a:pt x="218" y="550"/>
                  </a:cubicBezTo>
                  <a:cubicBezTo>
                    <a:pt x="249" y="560"/>
                    <a:pt x="283" y="565"/>
                    <a:pt x="316" y="565"/>
                  </a:cubicBezTo>
                  <a:cubicBezTo>
                    <a:pt x="423" y="565"/>
                    <a:pt x="527" y="511"/>
                    <a:pt x="559" y="385"/>
                  </a:cubicBezTo>
                  <a:cubicBezTo>
                    <a:pt x="652" y="250"/>
                    <a:pt x="559" y="75"/>
                    <a:pt x="435" y="33"/>
                  </a:cubicBezTo>
                  <a:cubicBezTo>
                    <a:pt x="398" y="10"/>
                    <a:pt x="358" y="0"/>
                    <a:pt x="31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19" name="Google Shape;1319;p2"/>
            <p:cNvSpPr/>
            <p:nvPr/>
          </p:nvSpPr>
          <p:spPr>
            <a:xfrm>
              <a:off x="5143725" y="4047875"/>
              <a:ext cx="15275" cy="14150"/>
            </a:xfrm>
            <a:custGeom>
              <a:avLst/>
              <a:gdLst/>
              <a:ahLst/>
              <a:cxnLst/>
              <a:rect l="l" t="t" r="r" b="b"/>
              <a:pathLst>
                <a:path w="611" h="566" extrusionOk="0">
                  <a:moveTo>
                    <a:pt x="344" y="0"/>
                  </a:moveTo>
                  <a:cubicBezTo>
                    <a:pt x="204" y="0"/>
                    <a:pt x="84" y="76"/>
                    <a:pt x="42" y="187"/>
                  </a:cubicBezTo>
                  <a:cubicBezTo>
                    <a:pt x="0" y="311"/>
                    <a:pt x="42" y="487"/>
                    <a:pt x="218" y="528"/>
                  </a:cubicBezTo>
                  <a:cubicBezTo>
                    <a:pt x="256" y="554"/>
                    <a:pt x="296" y="566"/>
                    <a:pt x="336" y="566"/>
                  </a:cubicBezTo>
                  <a:cubicBezTo>
                    <a:pt x="436" y="566"/>
                    <a:pt x="529" y="493"/>
                    <a:pt x="559" y="404"/>
                  </a:cubicBezTo>
                  <a:cubicBezTo>
                    <a:pt x="610" y="228"/>
                    <a:pt x="559" y="104"/>
                    <a:pt x="435" y="11"/>
                  </a:cubicBezTo>
                  <a:cubicBezTo>
                    <a:pt x="404" y="4"/>
                    <a:pt x="373" y="0"/>
                    <a:pt x="34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20" name="Google Shape;1320;p2"/>
            <p:cNvSpPr/>
            <p:nvPr/>
          </p:nvSpPr>
          <p:spPr>
            <a:xfrm>
              <a:off x="5015525" y="4105275"/>
              <a:ext cx="6475" cy="8550"/>
            </a:xfrm>
            <a:custGeom>
              <a:avLst/>
              <a:gdLst/>
              <a:ahLst/>
              <a:cxnLst/>
              <a:rect l="l" t="t" r="r" b="b"/>
              <a:pathLst>
                <a:path w="259" h="342" extrusionOk="0">
                  <a:moveTo>
                    <a:pt x="93" y="0"/>
                  </a:moveTo>
                  <a:lnTo>
                    <a:pt x="0" y="259"/>
                  </a:lnTo>
                  <a:lnTo>
                    <a:pt x="259" y="341"/>
                  </a:lnTo>
                  <a:lnTo>
                    <a:pt x="259" y="259"/>
                  </a:lnTo>
                  <a:cubicBezTo>
                    <a:pt x="259" y="134"/>
                    <a:pt x="217" y="41"/>
                    <a:pt x="9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21" name="Google Shape;1321;p2"/>
            <p:cNvSpPr/>
            <p:nvPr/>
          </p:nvSpPr>
          <p:spPr>
            <a:xfrm>
              <a:off x="5039300" y="4040650"/>
              <a:ext cx="10875" cy="13775"/>
            </a:xfrm>
            <a:custGeom>
              <a:avLst/>
              <a:gdLst/>
              <a:ahLst/>
              <a:cxnLst/>
              <a:rect l="l" t="t" r="r" b="b"/>
              <a:pathLst>
                <a:path w="435" h="551" extrusionOk="0">
                  <a:moveTo>
                    <a:pt x="218" y="0"/>
                  </a:moveTo>
                  <a:lnTo>
                    <a:pt x="0" y="517"/>
                  </a:lnTo>
                  <a:cubicBezTo>
                    <a:pt x="38" y="540"/>
                    <a:pt x="78" y="551"/>
                    <a:pt x="117" y="551"/>
                  </a:cubicBezTo>
                  <a:cubicBezTo>
                    <a:pt x="218" y="551"/>
                    <a:pt x="312" y="483"/>
                    <a:pt x="342" y="393"/>
                  </a:cubicBezTo>
                  <a:cubicBezTo>
                    <a:pt x="435" y="217"/>
                    <a:pt x="342" y="83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22" name="Google Shape;1322;p2"/>
            <p:cNvSpPr/>
            <p:nvPr/>
          </p:nvSpPr>
          <p:spPr>
            <a:xfrm>
              <a:off x="5125375" y="4007300"/>
              <a:ext cx="12950" cy="9325"/>
            </a:xfrm>
            <a:custGeom>
              <a:avLst/>
              <a:gdLst/>
              <a:ahLst/>
              <a:cxnLst/>
              <a:rect l="l" t="t" r="r" b="b"/>
              <a:pathLst>
                <a:path w="518" h="373" extrusionOk="0">
                  <a:moveTo>
                    <a:pt x="52" y="1"/>
                  </a:moveTo>
                  <a:cubicBezTo>
                    <a:pt x="0" y="42"/>
                    <a:pt x="0" y="42"/>
                    <a:pt x="0" y="83"/>
                  </a:cubicBezTo>
                  <a:cubicBezTo>
                    <a:pt x="0" y="125"/>
                    <a:pt x="0" y="176"/>
                    <a:pt x="52" y="218"/>
                  </a:cubicBezTo>
                  <a:lnTo>
                    <a:pt x="52" y="259"/>
                  </a:lnTo>
                  <a:cubicBezTo>
                    <a:pt x="93" y="300"/>
                    <a:pt x="135" y="342"/>
                    <a:pt x="176" y="342"/>
                  </a:cubicBezTo>
                  <a:cubicBezTo>
                    <a:pt x="217" y="362"/>
                    <a:pt x="261" y="373"/>
                    <a:pt x="305" y="373"/>
                  </a:cubicBezTo>
                  <a:cubicBezTo>
                    <a:pt x="349" y="373"/>
                    <a:pt x="393" y="362"/>
                    <a:pt x="435" y="342"/>
                  </a:cubicBezTo>
                  <a:cubicBezTo>
                    <a:pt x="476" y="300"/>
                    <a:pt x="517" y="259"/>
                    <a:pt x="517" y="218"/>
                  </a:cubicBezTo>
                  <a:lnTo>
                    <a:pt x="5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23" name="Google Shape;1323;p2"/>
            <p:cNvSpPr/>
            <p:nvPr/>
          </p:nvSpPr>
          <p:spPr>
            <a:xfrm>
              <a:off x="5065150" y="3983525"/>
              <a:ext cx="9850" cy="6475"/>
            </a:xfrm>
            <a:custGeom>
              <a:avLst/>
              <a:gdLst/>
              <a:ahLst/>
              <a:cxnLst/>
              <a:rect l="l" t="t" r="r" b="b"/>
              <a:pathLst>
                <a:path w="394" h="259" extrusionOk="0">
                  <a:moveTo>
                    <a:pt x="135" y="0"/>
                  </a:moveTo>
                  <a:lnTo>
                    <a:pt x="0" y="259"/>
                  </a:lnTo>
                  <a:lnTo>
                    <a:pt x="135" y="259"/>
                  </a:lnTo>
                  <a:cubicBezTo>
                    <a:pt x="217" y="259"/>
                    <a:pt x="300" y="218"/>
                    <a:pt x="342" y="135"/>
                  </a:cubicBezTo>
                  <a:cubicBezTo>
                    <a:pt x="393" y="135"/>
                    <a:pt x="393" y="135"/>
                    <a:pt x="393" y="93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24" name="Google Shape;1324;p2"/>
            <p:cNvSpPr/>
            <p:nvPr/>
          </p:nvSpPr>
          <p:spPr>
            <a:xfrm>
              <a:off x="5084525" y="4286200"/>
              <a:ext cx="8550" cy="6475"/>
            </a:xfrm>
            <a:custGeom>
              <a:avLst/>
              <a:gdLst/>
              <a:ahLst/>
              <a:cxnLst/>
              <a:rect l="l" t="t" r="r" b="b"/>
              <a:pathLst>
                <a:path w="342" h="259" extrusionOk="0">
                  <a:moveTo>
                    <a:pt x="135" y="0"/>
                  </a:moveTo>
                  <a:cubicBezTo>
                    <a:pt x="135" y="0"/>
                    <a:pt x="135" y="42"/>
                    <a:pt x="83" y="42"/>
                  </a:cubicBezTo>
                  <a:cubicBezTo>
                    <a:pt x="83" y="42"/>
                    <a:pt x="42" y="83"/>
                    <a:pt x="42" y="135"/>
                  </a:cubicBezTo>
                  <a:cubicBezTo>
                    <a:pt x="1" y="135"/>
                    <a:pt x="1" y="135"/>
                    <a:pt x="1" y="176"/>
                  </a:cubicBezTo>
                  <a:lnTo>
                    <a:pt x="259" y="259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25" name="Google Shape;1325;p2"/>
            <p:cNvSpPr/>
            <p:nvPr/>
          </p:nvSpPr>
          <p:spPr>
            <a:xfrm>
              <a:off x="5019900" y="4259325"/>
              <a:ext cx="14000" cy="9575"/>
            </a:xfrm>
            <a:custGeom>
              <a:avLst/>
              <a:gdLst/>
              <a:ahLst/>
              <a:cxnLst/>
              <a:rect l="l" t="t" r="r" b="b"/>
              <a:pathLst>
                <a:path w="560" h="383" extrusionOk="0">
                  <a:moveTo>
                    <a:pt x="259" y="0"/>
                  </a:moveTo>
                  <a:cubicBezTo>
                    <a:pt x="218" y="0"/>
                    <a:pt x="218" y="0"/>
                    <a:pt x="177" y="41"/>
                  </a:cubicBezTo>
                  <a:lnTo>
                    <a:pt x="135" y="41"/>
                  </a:lnTo>
                  <a:cubicBezTo>
                    <a:pt x="84" y="83"/>
                    <a:pt x="42" y="83"/>
                    <a:pt x="42" y="124"/>
                  </a:cubicBezTo>
                  <a:cubicBezTo>
                    <a:pt x="42" y="124"/>
                    <a:pt x="42" y="176"/>
                    <a:pt x="1" y="176"/>
                  </a:cubicBezTo>
                  <a:lnTo>
                    <a:pt x="518" y="383"/>
                  </a:lnTo>
                  <a:lnTo>
                    <a:pt x="559" y="341"/>
                  </a:lnTo>
                  <a:cubicBezTo>
                    <a:pt x="559" y="217"/>
                    <a:pt x="518" y="83"/>
                    <a:pt x="394" y="41"/>
                  </a:cubicBezTo>
                  <a:cubicBezTo>
                    <a:pt x="342" y="0"/>
                    <a:pt x="301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26" name="Google Shape;1326;p2"/>
            <p:cNvSpPr/>
            <p:nvPr/>
          </p:nvSpPr>
          <p:spPr>
            <a:xfrm>
              <a:off x="5110375" y="4221575"/>
              <a:ext cx="9850" cy="13975"/>
            </a:xfrm>
            <a:custGeom>
              <a:avLst/>
              <a:gdLst/>
              <a:ahLst/>
              <a:cxnLst/>
              <a:rect l="l" t="t" r="r" b="b"/>
              <a:pathLst>
                <a:path w="394" h="559" extrusionOk="0">
                  <a:moveTo>
                    <a:pt x="259" y="1"/>
                  </a:moveTo>
                  <a:cubicBezTo>
                    <a:pt x="176" y="1"/>
                    <a:pt x="83" y="83"/>
                    <a:pt x="42" y="176"/>
                  </a:cubicBezTo>
                  <a:cubicBezTo>
                    <a:pt x="1" y="259"/>
                    <a:pt x="1" y="342"/>
                    <a:pt x="42" y="435"/>
                  </a:cubicBezTo>
                  <a:lnTo>
                    <a:pt x="176" y="559"/>
                  </a:lnTo>
                  <a:lnTo>
                    <a:pt x="394" y="42"/>
                  </a:lnTo>
                  <a:cubicBezTo>
                    <a:pt x="342" y="1"/>
                    <a:pt x="300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27" name="Google Shape;1327;p2"/>
            <p:cNvSpPr/>
            <p:nvPr/>
          </p:nvSpPr>
          <p:spPr>
            <a:xfrm>
              <a:off x="5045750" y="4195350"/>
              <a:ext cx="15025" cy="13725"/>
            </a:xfrm>
            <a:custGeom>
              <a:avLst/>
              <a:gdLst/>
              <a:ahLst/>
              <a:cxnLst/>
              <a:rect l="l" t="t" r="r" b="b"/>
              <a:pathLst>
                <a:path w="601" h="549" extrusionOk="0">
                  <a:moveTo>
                    <a:pt x="295" y="1"/>
                  </a:moveTo>
                  <a:cubicBezTo>
                    <a:pt x="185" y="1"/>
                    <a:pt x="74" y="57"/>
                    <a:pt x="42" y="192"/>
                  </a:cubicBezTo>
                  <a:cubicBezTo>
                    <a:pt x="1" y="316"/>
                    <a:pt x="42" y="491"/>
                    <a:pt x="177" y="533"/>
                  </a:cubicBezTo>
                  <a:cubicBezTo>
                    <a:pt x="218" y="543"/>
                    <a:pt x="260" y="548"/>
                    <a:pt x="300" y="548"/>
                  </a:cubicBezTo>
                  <a:cubicBezTo>
                    <a:pt x="422" y="548"/>
                    <a:pt x="528" y="502"/>
                    <a:pt x="559" y="409"/>
                  </a:cubicBezTo>
                  <a:cubicBezTo>
                    <a:pt x="601" y="233"/>
                    <a:pt x="559" y="57"/>
                    <a:pt x="394" y="16"/>
                  </a:cubicBezTo>
                  <a:cubicBezTo>
                    <a:pt x="362" y="6"/>
                    <a:pt x="329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28" name="Google Shape;1328;p2"/>
            <p:cNvSpPr/>
            <p:nvPr/>
          </p:nvSpPr>
          <p:spPr>
            <a:xfrm>
              <a:off x="5000525" y="4214300"/>
              <a:ext cx="15025" cy="14025"/>
            </a:xfrm>
            <a:custGeom>
              <a:avLst/>
              <a:gdLst/>
              <a:ahLst/>
              <a:cxnLst/>
              <a:rect l="l" t="t" r="r" b="b"/>
              <a:pathLst>
                <a:path w="601" h="561" extrusionOk="0">
                  <a:moveTo>
                    <a:pt x="276" y="0"/>
                  </a:moveTo>
                  <a:cubicBezTo>
                    <a:pt x="172" y="0"/>
                    <a:pt x="72" y="70"/>
                    <a:pt x="42" y="168"/>
                  </a:cubicBezTo>
                  <a:cubicBezTo>
                    <a:pt x="1" y="292"/>
                    <a:pt x="42" y="467"/>
                    <a:pt x="176" y="550"/>
                  </a:cubicBezTo>
                  <a:cubicBezTo>
                    <a:pt x="205" y="557"/>
                    <a:pt x="233" y="561"/>
                    <a:pt x="261" y="561"/>
                  </a:cubicBezTo>
                  <a:cubicBezTo>
                    <a:pt x="387" y="561"/>
                    <a:pt x="491" y="485"/>
                    <a:pt x="559" y="374"/>
                  </a:cubicBezTo>
                  <a:cubicBezTo>
                    <a:pt x="600" y="250"/>
                    <a:pt x="559" y="75"/>
                    <a:pt x="393" y="33"/>
                  </a:cubicBezTo>
                  <a:cubicBezTo>
                    <a:pt x="356" y="10"/>
                    <a:pt x="316" y="0"/>
                    <a:pt x="27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29" name="Google Shape;1329;p2"/>
            <p:cNvSpPr/>
            <p:nvPr/>
          </p:nvSpPr>
          <p:spPr>
            <a:xfrm>
              <a:off x="5064100" y="4240600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36" y="0"/>
                  </a:moveTo>
                  <a:cubicBezTo>
                    <a:pt x="224" y="0"/>
                    <a:pt x="106" y="56"/>
                    <a:pt x="42" y="191"/>
                  </a:cubicBezTo>
                  <a:cubicBezTo>
                    <a:pt x="1" y="315"/>
                    <a:pt x="84" y="491"/>
                    <a:pt x="218" y="532"/>
                  </a:cubicBezTo>
                  <a:cubicBezTo>
                    <a:pt x="249" y="542"/>
                    <a:pt x="283" y="548"/>
                    <a:pt x="318" y="548"/>
                  </a:cubicBezTo>
                  <a:cubicBezTo>
                    <a:pt x="422" y="548"/>
                    <a:pt x="528" y="501"/>
                    <a:pt x="559" y="408"/>
                  </a:cubicBezTo>
                  <a:cubicBezTo>
                    <a:pt x="642" y="232"/>
                    <a:pt x="559" y="98"/>
                    <a:pt x="435" y="15"/>
                  </a:cubicBezTo>
                  <a:cubicBezTo>
                    <a:pt x="404" y="5"/>
                    <a:pt x="370" y="0"/>
                    <a:pt x="33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30" name="Google Shape;1330;p2"/>
            <p:cNvSpPr/>
            <p:nvPr/>
          </p:nvSpPr>
          <p:spPr>
            <a:xfrm>
              <a:off x="5026375" y="415012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7" y="1"/>
                  </a:moveTo>
                  <a:cubicBezTo>
                    <a:pt x="227" y="1"/>
                    <a:pt x="113" y="56"/>
                    <a:pt x="42" y="191"/>
                  </a:cubicBezTo>
                  <a:cubicBezTo>
                    <a:pt x="0" y="315"/>
                    <a:pt x="83" y="491"/>
                    <a:pt x="218" y="532"/>
                  </a:cubicBezTo>
                  <a:cubicBezTo>
                    <a:pt x="246" y="542"/>
                    <a:pt x="278" y="547"/>
                    <a:pt x="310" y="547"/>
                  </a:cubicBezTo>
                  <a:cubicBezTo>
                    <a:pt x="416" y="547"/>
                    <a:pt x="527" y="491"/>
                    <a:pt x="559" y="357"/>
                  </a:cubicBezTo>
                  <a:cubicBezTo>
                    <a:pt x="652" y="233"/>
                    <a:pt x="559" y="57"/>
                    <a:pt x="435" y="15"/>
                  </a:cubicBezTo>
                  <a:cubicBezTo>
                    <a:pt x="403" y="6"/>
                    <a:pt x="370" y="1"/>
                    <a:pt x="33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31" name="Google Shape;1331;p2"/>
            <p:cNvSpPr/>
            <p:nvPr/>
          </p:nvSpPr>
          <p:spPr>
            <a:xfrm>
              <a:off x="5091000" y="4176550"/>
              <a:ext cx="15000" cy="13575"/>
            </a:xfrm>
            <a:custGeom>
              <a:avLst/>
              <a:gdLst/>
              <a:ahLst/>
              <a:cxnLst/>
              <a:rect l="l" t="t" r="r" b="b"/>
              <a:pathLst>
                <a:path w="600" h="543" extrusionOk="0">
                  <a:moveTo>
                    <a:pt x="276" y="1"/>
                  </a:moveTo>
                  <a:cubicBezTo>
                    <a:pt x="172" y="1"/>
                    <a:pt x="72" y="71"/>
                    <a:pt x="42" y="168"/>
                  </a:cubicBezTo>
                  <a:cubicBezTo>
                    <a:pt x="0" y="292"/>
                    <a:pt x="42" y="468"/>
                    <a:pt x="217" y="509"/>
                  </a:cubicBezTo>
                  <a:cubicBezTo>
                    <a:pt x="252" y="532"/>
                    <a:pt x="291" y="543"/>
                    <a:pt x="329" y="543"/>
                  </a:cubicBezTo>
                  <a:cubicBezTo>
                    <a:pt x="429" y="543"/>
                    <a:pt x="529" y="475"/>
                    <a:pt x="559" y="385"/>
                  </a:cubicBezTo>
                  <a:cubicBezTo>
                    <a:pt x="600" y="251"/>
                    <a:pt x="559" y="75"/>
                    <a:pt x="393" y="34"/>
                  </a:cubicBezTo>
                  <a:cubicBezTo>
                    <a:pt x="356" y="11"/>
                    <a:pt x="316" y="1"/>
                    <a:pt x="27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32" name="Google Shape;1332;p2"/>
            <p:cNvSpPr/>
            <p:nvPr/>
          </p:nvSpPr>
          <p:spPr>
            <a:xfrm>
              <a:off x="4962800" y="4233475"/>
              <a:ext cx="6475" cy="9575"/>
            </a:xfrm>
            <a:custGeom>
              <a:avLst/>
              <a:gdLst/>
              <a:ahLst/>
              <a:cxnLst/>
              <a:rect l="l" t="t" r="r" b="b"/>
              <a:pathLst>
                <a:path w="259" h="383" extrusionOk="0">
                  <a:moveTo>
                    <a:pt x="93" y="0"/>
                  </a:moveTo>
                  <a:lnTo>
                    <a:pt x="0" y="259"/>
                  </a:lnTo>
                  <a:lnTo>
                    <a:pt x="259" y="383"/>
                  </a:lnTo>
                  <a:lnTo>
                    <a:pt x="259" y="259"/>
                  </a:lnTo>
                  <a:cubicBezTo>
                    <a:pt x="259" y="176"/>
                    <a:pt x="217" y="83"/>
                    <a:pt x="134" y="42"/>
                  </a:cubicBezTo>
                  <a:cubicBezTo>
                    <a:pt x="134" y="42"/>
                    <a:pt x="134" y="0"/>
                    <a:pt x="9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33" name="Google Shape;1333;p2"/>
            <p:cNvSpPr/>
            <p:nvPr/>
          </p:nvSpPr>
          <p:spPr>
            <a:xfrm>
              <a:off x="4986575" y="4169875"/>
              <a:ext cx="9575" cy="12750"/>
            </a:xfrm>
            <a:custGeom>
              <a:avLst/>
              <a:gdLst/>
              <a:ahLst/>
              <a:cxnLst/>
              <a:rect l="l" t="t" r="r" b="b"/>
              <a:pathLst>
                <a:path w="383" h="510" extrusionOk="0">
                  <a:moveTo>
                    <a:pt x="217" y="1"/>
                  </a:moveTo>
                  <a:lnTo>
                    <a:pt x="0" y="476"/>
                  </a:lnTo>
                  <a:cubicBezTo>
                    <a:pt x="35" y="499"/>
                    <a:pt x="73" y="510"/>
                    <a:pt x="111" y="510"/>
                  </a:cubicBezTo>
                  <a:cubicBezTo>
                    <a:pt x="211" y="510"/>
                    <a:pt x="312" y="439"/>
                    <a:pt x="341" y="342"/>
                  </a:cubicBezTo>
                  <a:cubicBezTo>
                    <a:pt x="383" y="218"/>
                    <a:pt x="341" y="84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34" name="Google Shape;1334;p2"/>
            <p:cNvSpPr/>
            <p:nvPr/>
          </p:nvSpPr>
          <p:spPr>
            <a:xfrm>
              <a:off x="5137250" y="4162400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1" y="0"/>
                  </a:moveTo>
                  <a:lnTo>
                    <a:pt x="1" y="83"/>
                  </a:lnTo>
                  <a:cubicBezTo>
                    <a:pt x="1" y="217"/>
                    <a:pt x="42" y="300"/>
                    <a:pt x="177" y="341"/>
                  </a:cubicBezTo>
                  <a:lnTo>
                    <a:pt x="259" y="8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35" name="Google Shape;1335;p2"/>
            <p:cNvSpPr/>
            <p:nvPr/>
          </p:nvSpPr>
          <p:spPr>
            <a:xfrm>
              <a:off x="5072650" y="4135500"/>
              <a:ext cx="12950" cy="9250"/>
            </a:xfrm>
            <a:custGeom>
              <a:avLst/>
              <a:gdLst/>
              <a:ahLst/>
              <a:cxnLst/>
              <a:rect l="l" t="t" r="r" b="b"/>
              <a:pathLst>
                <a:path w="518" h="370" extrusionOk="0">
                  <a:moveTo>
                    <a:pt x="0" y="1"/>
                  </a:moveTo>
                  <a:lnTo>
                    <a:pt x="0" y="125"/>
                  </a:lnTo>
                  <a:cubicBezTo>
                    <a:pt x="0" y="218"/>
                    <a:pt x="93" y="301"/>
                    <a:pt x="176" y="342"/>
                  </a:cubicBezTo>
                  <a:cubicBezTo>
                    <a:pt x="210" y="359"/>
                    <a:pt x="253" y="369"/>
                    <a:pt x="298" y="369"/>
                  </a:cubicBezTo>
                  <a:cubicBezTo>
                    <a:pt x="361" y="369"/>
                    <a:pt x="427" y="349"/>
                    <a:pt x="476" y="301"/>
                  </a:cubicBezTo>
                  <a:cubicBezTo>
                    <a:pt x="517" y="259"/>
                    <a:pt x="517" y="259"/>
                    <a:pt x="517" y="21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36" name="Google Shape;1336;p2"/>
            <p:cNvSpPr/>
            <p:nvPr/>
          </p:nvSpPr>
          <p:spPr>
            <a:xfrm>
              <a:off x="5012425" y="4111725"/>
              <a:ext cx="9575" cy="6500"/>
            </a:xfrm>
            <a:custGeom>
              <a:avLst/>
              <a:gdLst/>
              <a:ahLst/>
              <a:cxnLst/>
              <a:rect l="l" t="t" r="r" b="b"/>
              <a:pathLst>
                <a:path w="383" h="260" extrusionOk="0">
                  <a:moveTo>
                    <a:pt x="124" y="1"/>
                  </a:moveTo>
                  <a:lnTo>
                    <a:pt x="0" y="259"/>
                  </a:lnTo>
                  <a:lnTo>
                    <a:pt x="217" y="259"/>
                  </a:lnTo>
                  <a:cubicBezTo>
                    <a:pt x="259" y="259"/>
                    <a:pt x="300" y="218"/>
                    <a:pt x="300" y="176"/>
                  </a:cubicBezTo>
                  <a:cubicBezTo>
                    <a:pt x="341" y="176"/>
                    <a:pt x="341" y="135"/>
                    <a:pt x="383" y="83"/>
                  </a:cubicBezTo>
                  <a:lnTo>
                    <a:pt x="124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37" name="Google Shape;1337;p2"/>
            <p:cNvSpPr/>
            <p:nvPr/>
          </p:nvSpPr>
          <p:spPr>
            <a:xfrm>
              <a:off x="5031800" y="4414400"/>
              <a:ext cx="8550" cy="6500"/>
            </a:xfrm>
            <a:custGeom>
              <a:avLst/>
              <a:gdLst/>
              <a:ahLst/>
              <a:cxnLst/>
              <a:rect l="l" t="t" r="r" b="b"/>
              <a:pathLst>
                <a:path w="342" h="260" extrusionOk="0">
                  <a:moveTo>
                    <a:pt x="218" y="1"/>
                  </a:moveTo>
                  <a:cubicBezTo>
                    <a:pt x="125" y="1"/>
                    <a:pt x="83" y="42"/>
                    <a:pt x="42" y="83"/>
                  </a:cubicBezTo>
                  <a:cubicBezTo>
                    <a:pt x="42" y="83"/>
                    <a:pt x="1" y="125"/>
                    <a:pt x="1" y="176"/>
                  </a:cubicBezTo>
                  <a:lnTo>
                    <a:pt x="259" y="259"/>
                  </a:lnTo>
                  <a:lnTo>
                    <a:pt x="3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38" name="Google Shape;1338;p2"/>
            <p:cNvSpPr/>
            <p:nvPr/>
          </p:nvSpPr>
          <p:spPr>
            <a:xfrm>
              <a:off x="4967175" y="4388150"/>
              <a:ext cx="14000" cy="8950"/>
            </a:xfrm>
            <a:custGeom>
              <a:avLst/>
              <a:gdLst/>
              <a:ahLst/>
              <a:cxnLst/>
              <a:rect l="l" t="t" r="r" b="b"/>
              <a:pathLst>
                <a:path w="560" h="358" extrusionOk="0">
                  <a:moveTo>
                    <a:pt x="283" y="0"/>
                  </a:moveTo>
                  <a:cubicBezTo>
                    <a:pt x="191" y="0"/>
                    <a:pt x="103" y="39"/>
                    <a:pt x="42" y="99"/>
                  </a:cubicBezTo>
                  <a:cubicBezTo>
                    <a:pt x="42" y="141"/>
                    <a:pt x="1" y="141"/>
                    <a:pt x="1" y="141"/>
                  </a:cubicBezTo>
                  <a:lnTo>
                    <a:pt x="518" y="358"/>
                  </a:lnTo>
                  <a:cubicBezTo>
                    <a:pt x="518" y="358"/>
                    <a:pt x="559" y="358"/>
                    <a:pt x="559" y="316"/>
                  </a:cubicBezTo>
                  <a:lnTo>
                    <a:pt x="559" y="234"/>
                  </a:lnTo>
                  <a:cubicBezTo>
                    <a:pt x="559" y="192"/>
                    <a:pt x="518" y="192"/>
                    <a:pt x="518" y="141"/>
                  </a:cubicBezTo>
                  <a:cubicBezTo>
                    <a:pt x="518" y="141"/>
                    <a:pt x="476" y="99"/>
                    <a:pt x="476" y="58"/>
                  </a:cubicBezTo>
                  <a:lnTo>
                    <a:pt x="435" y="58"/>
                  </a:lnTo>
                  <a:cubicBezTo>
                    <a:pt x="435" y="17"/>
                    <a:pt x="383" y="17"/>
                    <a:pt x="383" y="17"/>
                  </a:cubicBezTo>
                  <a:cubicBezTo>
                    <a:pt x="350" y="6"/>
                    <a:pt x="316" y="0"/>
                    <a:pt x="28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39" name="Google Shape;1339;p2"/>
            <p:cNvSpPr/>
            <p:nvPr/>
          </p:nvSpPr>
          <p:spPr>
            <a:xfrm>
              <a:off x="5057650" y="4349775"/>
              <a:ext cx="9600" cy="14000"/>
            </a:xfrm>
            <a:custGeom>
              <a:avLst/>
              <a:gdLst/>
              <a:ahLst/>
              <a:cxnLst/>
              <a:rect l="l" t="t" r="r" b="b"/>
              <a:pathLst>
                <a:path w="384" h="560" extrusionOk="0">
                  <a:moveTo>
                    <a:pt x="259" y="1"/>
                  </a:moveTo>
                  <a:cubicBezTo>
                    <a:pt x="259" y="1"/>
                    <a:pt x="218" y="42"/>
                    <a:pt x="176" y="42"/>
                  </a:cubicBezTo>
                  <a:lnTo>
                    <a:pt x="125" y="42"/>
                  </a:lnTo>
                  <a:cubicBezTo>
                    <a:pt x="83" y="84"/>
                    <a:pt x="42" y="125"/>
                    <a:pt x="0" y="177"/>
                  </a:cubicBezTo>
                  <a:lnTo>
                    <a:pt x="0" y="342"/>
                  </a:lnTo>
                  <a:cubicBezTo>
                    <a:pt x="42" y="435"/>
                    <a:pt x="83" y="518"/>
                    <a:pt x="176" y="559"/>
                  </a:cubicBezTo>
                  <a:lnTo>
                    <a:pt x="383" y="42"/>
                  </a:lnTo>
                  <a:cubicBezTo>
                    <a:pt x="342" y="42"/>
                    <a:pt x="300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40" name="Google Shape;1340;p2"/>
            <p:cNvSpPr/>
            <p:nvPr/>
          </p:nvSpPr>
          <p:spPr>
            <a:xfrm>
              <a:off x="4993025" y="4323675"/>
              <a:ext cx="15025" cy="14025"/>
            </a:xfrm>
            <a:custGeom>
              <a:avLst/>
              <a:gdLst/>
              <a:ahLst/>
              <a:cxnLst/>
              <a:rect l="l" t="t" r="r" b="b"/>
              <a:pathLst>
                <a:path w="601" h="561" extrusionOk="0">
                  <a:moveTo>
                    <a:pt x="314" y="0"/>
                  </a:moveTo>
                  <a:cubicBezTo>
                    <a:pt x="202" y="0"/>
                    <a:pt x="76" y="76"/>
                    <a:pt x="42" y="187"/>
                  </a:cubicBezTo>
                  <a:cubicBezTo>
                    <a:pt x="1" y="311"/>
                    <a:pt x="42" y="486"/>
                    <a:pt x="176" y="528"/>
                  </a:cubicBezTo>
                  <a:cubicBezTo>
                    <a:pt x="222" y="551"/>
                    <a:pt x="266" y="561"/>
                    <a:pt x="306" y="561"/>
                  </a:cubicBezTo>
                  <a:cubicBezTo>
                    <a:pt x="412" y="561"/>
                    <a:pt x="499" y="491"/>
                    <a:pt x="559" y="393"/>
                  </a:cubicBezTo>
                  <a:cubicBezTo>
                    <a:pt x="600" y="228"/>
                    <a:pt x="559" y="94"/>
                    <a:pt x="383" y="11"/>
                  </a:cubicBezTo>
                  <a:cubicBezTo>
                    <a:pt x="361" y="4"/>
                    <a:pt x="338" y="0"/>
                    <a:pt x="31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41" name="Google Shape;1341;p2"/>
            <p:cNvSpPr/>
            <p:nvPr/>
          </p:nvSpPr>
          <p:spPr>
            <a:xfrm>
              <a:off x="4946775" y="4342500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12" y="0"/>
                  </a:moveTo>
                  <a:cubicBezTo>
                    <a:pt x="212" y="0"/>
                    <a:pt x="113" y="68"/>
                    <a:pt x="83" y="157"/>
                  </a:cubicBezTo>
                  <a:cubicBezTo>
                    <a:pt x="0" y="333"/>
                    <a:pt x="83" y="468"/>
                    <a:pt x="217" y="550"/>
                  </a:cubicBezTo>
                  <a:cubicBezTo>
                    <a:pt x="256" y="560"/>
                    <a:pt x="293" y="565"/>
                    <a:pt x="327" y="565"/>
                  </a:cubicBezTo>
                  <a:cubicBezTo>
                    <a:pt x="442" y="565"/>
                    <a:pt x="536" y="509"/>
                    <a:pt x="600" y="375"/>
                  </a:cubicBezTo>
                  <a:cubicBezTo>
                    <a:pt x="641" y="250"/>
                    <a:pt x="558" y="75"/>
                    <a:pt x="424" y="33"/>
                  </a:cubicBezTo>
                  <a:cubicBezTo>
                    <a:pt x="389" y="10"/>
                    <a:pt x="351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42" name="Google Shape;1342;p2"/>
            <p:cNvSpPr/>
            <p:nvPr/>
          </p:nvSpPr>
          <p:spPr>
            <a:xfrm>
              <a:off x="5011375" y="4368900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55" y="1"/>
                  </a:moveTo>
                  <a:cubicBezTo>
                    <a:pt x="242" y="1"/>
                    <a:pt x="110" y="76"/>
                    <a:pt x="42" y="187"/>
                  </a:cubicBezTo>
                  <a:cubicBezTo>
                    <a:pt x="1" y="311"/>
                    <a:pt x="84" y="487"/>
                    <a:pt x="218" y="528"/>
                  </a:cubicBezTo>
                  <a:cubicBezTo>
                    <a:pt x="252" y="551"/>
                    <a:pt x="290" y="561"/>
                    <a:pt x="329" y="561"/>
                  </a:cubicBezTo>
                  <a:cubicBezTo>
                    <a:pt x="429" y="561"/>
                    <a:pt x="529" y="491"/>
                    <a:pt x="559" y="394"/>
                  </a:cubicBezTo>
                  <a:cubicBezTo>
                    <a:pt x="642" y="270"/>
                    <a:pt x="559" y="94"/>
                    <a:pt x="425" y="11"/>
                  </a:cubicBezTo>
                  <a:cubicBezTo>
                    <a:pt x="403" y="4"/>
                    <a:pt x="380" y="1"/>
                    <a:pt x="35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43" name="Google Shape;1343;p2"/>
            <p:cNvSpPr/>
            <p:nvPr/>
          </p:nvSpPr>
          <p:spPr>
            <a:xfrm>
              <a:off x="4973650" y="427832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19" y="1"/>
                  </a:moveTo>
                  <a:cubicBezTo>
                    <a:pt x="199" y="1"/>
                    <a:pt x="105" y="57"/>
                    <a:pt x="42" y="191"/>
                  </a:cubicBezTo>
                  <a:cubicBezTo>
                    <a:pt x="0" y="315"/>
                    <a:pt x="83" y="491"/>
                    <a:pt x="217" y="533"/>
                  </a:cubicBezTo>
                  <a:cubicBezTo>
                    <a:pt x="252" y="555"/>
                    <a:pt x="290" y="566"/>
                    <a:pt x="328" y="566"/>
                  </a:cubicBezTo>
                  <a:cubicBezTo>
                    <a:pt x="428" y="566"/>
                    <a:pt x="529" y="495"/>
                    <a:pt x="559" y="398"/>
                  </a:cubicBezTo>
                  <a:cubicBezTo>
                    <a:pt x="641" y="233"/>
                    <a:pt x="559" y="98"/>
                    <a:pt x="435" y="16"/>
                  </a:cubicBezTo>
                  <a:cubicBezTo>
                    <a:pt x="394" y="6"/>
                    <a:pt x="355" y="1"/>
                    <a:pt x="31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44" name="Google Shape;1344;p2"/>
            <p:cNvSpPr/>
            <p:nvPr/>
          </p:nvSpPr>
          <p:spPr>
            <a:xfrm>
              <a:off x="5038275" y="4304750"/>
              <a:ext cx="15000" cy="14050"/>
            </a:xfrm>
            <a:custGeom>
              <a:avLst/>
              <a:gdLst/>
              <a:ahLst/>
              <a:cxnLst/>
              <a:rect l="l" t="t" r="r" b="b"/>
              <a:pathLst>
                <a:path w="600" h="562" extrusionOk="0">
                  <a:moveTo>
                    <a:pt x="272" y="1"/>
                  </a:moveTo>
                  <a:cubicBezTo>
                    <a:pt x="172" y="1"/>
                    <a:pt x="71" y="71"/>
                    <a:pt x="41" y="168"/>
                  </a:cubicBezTo>
                  <a:cubicBezTo>
                    <a:pt x="0" y="334"/>
                    <a:pt x="41" y="468"/>
                    <a:pt x="176" y="551"/>
                  </a:cubicBezTo>
                  <a:cubicBezTo>
                    <a:pt x="205" y="558"/>
                    <a:pt x="234" y="561"/>
                    <a:pt x="263" y="561"/>
                  </a:cubicBezTo>
                  <a:cubicBezTo>
                    <a:pt x="399" y="561"/>
                    <a:pt x="524" y="486"/>
                    <a:pt x="558" y="375"/>
                  </a:cubicBezTo>
                  <a:cubicBezTo>
                    <a:pt x="600" y="251"/>
                    <a:pt x="558" y="75"/>
                    <a:pt x="383" y="34"/>
                  </a:cubicBezTo>
                  <a:cubicBezTo>
                    <a:pt x="348" y="11"/>
                    <a:pt x="310" y="1"/>
                    <a:pt x="27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45" name="Google Shape;1345;p2"/>
            <p:cNvSpPr/>
            <p:nvPr/>
          </p:nvSpPr>
          <p:spPr>
            <a:xfrm>
              <a:off x="4910050" y="4361675"/>
              <a:ext cx="6500" cy="9575"/>
            </a:xfrm>
            <a:custGeom>
              <a:avLst/>
              <a:gdLst/>
              <a:ahLst/>
              <a:cxnLst/>
              <a:rect l="l" t="t" r="r" b="b"/>
              <a:pathLst>
                <a:path w="260" h="383" extrusionOk="0">
                  <a:moveTo>
                    <a:pt x="84" y="0"/>
                  </a:moveTo>
                  <a:lnTo>
                    <a:pt x="1" y="259"/>
                  </a:lnTo>
                  <a:lnTo>
                    <a:pt x="259" y="383"/>
                  </a:lnTo>
                  <a:lnTo>
                    <a:pt x="259" y="259"/>
                  </a:lnTo>
                  <a:cubicBezTo>
                    <a:pt x="259" y="166"/>
                    <a:pt x="218" y="42"/>
                    <a:pt x="8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46" name="Google Shape;1346;p2"/>
            <p:cNvSpPr/>
            <p:nvPr/>
          </p:nvSpPr>
          <p:spPr>
            <a:xfrm>
              <a:off x="4933850" y="4298075"/>
              <a:ext cx="9575" cy="12950"/>
            </a:xfrm>
            <a:custGeom>
              <a:avLst/>
              <a:gdLst/>
              <a:ahLst/>
              <a:cxnLst/>
              <a:rect l="l" t="t" r="r" b="b"/>
              <a:pathLst>
                <a:path w="383" h="518" extrusionOk="0">
                  <a:moveTo>
                    <a:pt x="217" y="1"/>
                  </a:moveTo>
                  <a:lnTo>
                    <a:pt x="0" y="518"/>
                  </a:lnTo>
                  <a:lnTo>
                    <a:pt x="41" y="518"/>
                  </a:lnTo>
                  <a:cubicBezTo>
                    <a:pt x="124" y="518"/>
                    <a:pt x="217" y="518"/>
                    <a:pt x="300" y="435"/>
                  </a:cubicBezTo>
                  <a:lnTo>
                    <a:pt x="341" y="384"/>
                  </a:lnTo>
                  <a:lnTo>
                    <a:pt x="341" y="342"/>
                  </a:lnTo>
                  <a:cubicBezTo>
                    <a:pt x="383" y="218"/>
                    <a:pt x="341" y="84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47" name="Google Shape;1347;p2"/>
            <p:cNvSpPr/>
            <p:nvPr/>
          </p:nvSpPr>
          <p:spPr>
            <a:xfrm>
              <a:off x="5083500" y="429060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0"/>
                  </a:moveTo>
                  <a:cubicBezTo>
                    <a:pt x="42" y="42"/>
                    <a:pt x="0" y="83"/>
                    <a:pt x="42" y="166"/>
                  </a:cubicBezTo>
                  <a:cubicBezTo>
                    <a:pt x="42" y="217"/>
                    <a:pt x="83" y="300"/>
                    <a:pt x="124" y="341"/>
                  </a:cubicBezTo>
                  <a:lnTo>
                    <a:pt x="218" y="341"/>
                  </a:lnTo>
                  <a:lnTo>
                    <a:pt x="300" y="8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48" name="Google Shape;1348;p2"/>
            <p:cNvSpPr/>
            <p:nvPr/>
          </p:nvSpPr>
          <p:spPr>
            <a:xfrm>
              <a:off x="5019900" y="4263700"/>
              <a:ext cx="12950" cy="10000"/>
            </a:xfrm>
            <a:custGeom>
              <a:avLst/>
              <a:gdLst/>
              <a:ahLst/>
              <a:cxnLst/>
              <a:rect l="l" t="t" r="r" b="b"/>
              <a:pathLst>
                <a:path w="518" h="400" extrusionOk="0">
                  <a:moveTo>
                    <a:pt x="1" y="1"/>
                  </a:moveTo>
                  <a:lnTo>
                    <a:pt x="1" y="125"/>
                  </a:lnTo>
                  <a:lnTo>
                    <a:pt x="1" y="208"/>
                  </a:lnTo>
                  <a:lnTo>
                    <a:pt x="42" y="259"/>
                  </a:lnTo>
                  <a:cubicBezTo>
                    <a:pt x="84" y="301"/>
                    <a:pt x="135" y="342"/>
                    <a:pt x="177" y="383"/>
                  </a:cubicBezTo>
                  <a:cubicBezTo>
                    <a:pt x="199" y="395"/>
                    <a:pt x="225" y="400"/>
                    <a:pt x="252" y="400"/>
                  </a:cubicBezTo>
                  <a:cubicBezTo>
                    <a:pt x="328" y="400"/>
                    <a:pt x="416" y="361"/>
                    <a:pt x="477" y="301"/>
                  </a:cubicBezTo>
                  <a:cubicBezTo>
                    <a:pt x="477" y="301"/>
                    <a:pt x="518" y="259"/>
                    <a:pt x="518" y="20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49" name="Google Shape;1349;p2"/>
            <p:cNvSpPr/>
            <p:nvPr/>
          </p:nvSpPr>
          <p:spPr>
            <a:xfrm>
              <a:off x="4959675" y="4239925"/>
              <a:ext cx="9600" cy="7275"/>
            </a:xfrm>
            <a:custGeom>
              <a:avLst/>
              <a:gdLst/>
              <a:ahLst/>
              <a:cxnLst/>
              <a:rect l="l" t="t" r="r" b="b"/>
              <a:pathLst>
                <a:path w="384" h="291" extrusionOk="0">
                  <a:moveTo>
                    <a:pt x="125" y="1"/>
                  </a:moveTo>
                  <a:lnTo>
                    <a:pt x="1" y="259"/>
                  </a:lnTo>
                  <a:lnTo>
                    <a:pt x="84" y="259"/>
                  </a:lnTo>
                  <a:cubicBezTo>
                    <a:pt x="84" y="280"/>
                    <a:pt x="94" y="290"/>
                    <a:pt x="110" y="290"/>
                  </a:cubicBezTo>
                  <a:cubicBezTo>
                    <a:pt x="125" y="290"/>
                    <a:pt x="146" y="280"/>
                    <a:pt x="166" y="259"/>
                  </a:cubicBezTo>
                  <a:cubicBezTo>
                    <a:pt x="259" y="259"/>
                    <a:pt x="342" y="218"/>
                    <a:pt x="384" y="125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50" name="Google Shape;1350;p2"/>
            <p:cNvSpPr/>
            <p:nvPr/>
          </p:nvSpPr>
          <p:spPr>
            <a:xfrm>
              <a:off x="4979075" y="454260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218" y="1"/>
                  </a:moveTo>
                  <a:cubicBezTo>
                    <a:pt x="124" y="42"/>
                    <a:pt x="83" y="42"/>
                    <a:pt x="42" y="83"/>
                  </a:cubicBezTo>
                  <a:cubicBezTo>
                    <a:pt x="42" y="125"/>
                    <a:pt x="0" y="125"/>
                    <a:pt x="0" y="166"/>
                  </a:cubicBezTo>
                  <a:lnTo>
                    <a:pt x="259" y="301"/>
                  </a:lnTo>
                  <a:lnTo>
                    <a:pt x="342" y="42"/>
                  </a:lnTo>
                  <a:cubicBezTo>
                    <a:pt x="300" y="1"/>
                    <a:pt x="259" y="1"/>
                    <a:pt x="2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51" name="Google Shape;1351;p2"/>
            <p:cNvSpPr/>
            <p:nvPr/>
          </p:nvSpPr>
          <p:spPr>
            <a:xfrm>
              <a:off x="4914450" y="4516750"/>
              <a:ext cx="13975" cy="9600"/>
            </a:xfrm>
            <a:custGeom>
              <a:avLst/>
              <a:gdLst/>
              <a:ahLst/>
              <a:cxnLst/>
              <a:rect l="l" t="t" r="r" b="b"/>
              <a:pathLst>
                <a:path w="559" h="384" extrusionOk="0">
                  <a:moveTo>
                    <a:pt x="166" y="1"/>
                  </a:moveTo>
                  <a:cubicBezTo>
                    <a:pt x="125" y="1"/>
                    <a:pt x="125" y="42"/>
                    <a:pt x="125" y="42"/>
                  </a:cubicBezTo>
                  <a:cubicBezTo>
                    <a:pt x="83" y="42"/>
                    <a:pt x="42" y="84"/>
                    <a:pt x="42" y="125"/>
                  </a:cubicBezTo>
                  <a:cubicBezTo>
                    <a:pt x="42" y="125"/>
                    <a:pt x="1" y="125"/>
                    <a:pt x="1" y="166"/>
                  </a:cubicBezTo>
                  <a:lnTo>
                    <a:pt x="518" y="383"/>
                  </a:lnTo>
                  <a:cubicBezTo>
                    <a:pt x="559" y="259"/>
                    <a:pt x="518" y="84"/>
                    <a:pt x="425" y="42"/>
                  </a:cubicBezTo>
                  <a:cubicBezTo>
                    <a:pt x="383" y="42"/>
                    <a:pt x="383" y="1"/>
                    <a:pt x="38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52" name="Google Shape;1352;p2"/>
            <p:cNvSpPr/>
            <p:nvPr/>
          </p:nvSpPr>
          <p:spPr>
            <a:xfrm>
              <a:off x="5003875" y="4478650"/>
              <a:ext cx="10625" cy="13325"/>
            </a:xfrm>
            <a:custGeom>
              <a:avLst/>
              <a:gdLst/>
              <a:ahLst/>
              <a:cxnLst/>
              <a:rect l="l" t="t" r="r" b="b"/>
              <a:pathLst>
                <a:path w="425" h="533" extrusionOk="0">
                  <a:moveTo>
                    <a:pt x="332" y="1"/>
                  </a:moveTo>
                  <a:cubicBezTo>
                    <a:pt x="224" y="1"/>
                    <a:pt x="106" y="56"/>
                    <a:pt x="42" y="191"/>
                  </a:cubicBezTo>
                  <a:cubicBezTo>
                    <a:pt x="1" y="315"/>
                    <a:pt x="84" y="491"/>
                    <a:pt x="208" y="532"/>
                  </a:cubicBezTo>
                  <a:lnTo>
                    <a:pt x="425" y="15"/>
                  </a:lnTo>
                  <a:cubicBezTo>
                    <a:pt x="396" y="6"/>
                    <a:pt x="364" y="1"/>
                    <a:pt x="33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53" name="Google Shape;1353;p2"/>
            <p:cNvSpPr/>
            <p:nvPr/>
          </p:nvSpPr>
          <p:spPr>
            <a:xfrm>
              <a:off x="4939275" y="4452350"/>
              <a:ext cx="16050" cy="13575"/>
            </a:xfrm>
            <a:custGeom>
              <a:avLst/>
              <a:gdLst/>
              <a:ahLst/>
              <a:cxnLst/>
              <a:rect l="l" t="t" r="r" b="b"/>
              <a:pathLst>
                <a:path w="642" h="543" extrusionOk="0">
                  <a:moveTo>
                    <a:pt x="312" y="0"/>
                  </a:moveTo>
                  <a:cubicBezTo>
                    <a:pt x="212" y="0"/>
                    <a:pt x="113" y="68"/>
                    <a:pt x="83" y="157"/>
                  </a:cubicBezTo>
                  <a:cubicBezTo>
                    <a:pt x="0" y="292"/>
                    <a:pt x="83" y="468"/>
                    <a:pt x="207" y="509"/>
                  </a:cubicBezTo>
                  <a:cubicBezTo>
                    <a:pt x="256" y="532"/>
                    <a:pt x="301" y="542"/>
                    <a:pt x="343" y="542"/>
                  </a:cubicBezTo>
                  <a:cubicBezTo>
                    <a:pt x="453" y="542"/>
                    <a:pt x="540" y="472"/>
                    <a:pt x="600" y="375"/>
                  </a:cubicBezTo>
                  <a:cubicBezTo>
                    <a:pt x="641" y="251"/>
                    <a:pt x="559" y="75"/>
                    <a:pt x="424" y="33"/>
                  </a:cubicBezTo>
                  <a:cubicBezTo>
                    <a:pt x="389" y="10"/>
                    <a:pt x="351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54" name="Google Shape;1354;p2"/>
            <p:cNvSpPr/>
            <p:nvPr/>
          </p:nvSpPr>
          <p:spPr>
            <a:xfrm>
              <a:off x="4894025" y="4471150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31" y="1"/>
                  </a:moveTo>
                  <a:cubicBezTo>
                    <a:pt x="225" y="1"/>
                    <a:pt x="115" y="55"/>
                    <a:pt x="84" y="181"/>
                  </a:cubicBezTo>
                  <a:cubicBezTo>
                    <a:pt x="1" y="315"/>
                    <a:pt x="84" y="491"/>
                    <a:pt x="208" y="532"/>
                  </a:cubicBezTo>
                  <a:cubicBezTo>
                    <a:pt x="239" y="542"/>
                    <a:pt x="273" y="547"/>
                    <a:pt x="307" y="547"/>
                  </a:cubicBezTo>
                  <a:cubicBezTo>
                    <a:pt x="419" y="547"/>
                    <a:pt x="537" y="491"/>
                    <a:pt x="601" y="357"/>
                  </a:cubicBezTo>
                  <a:cubicBezTo>
                    <a:pt x="642" y="233"/>
                    <a:pt x="559" y="57"/>
                    <a:pt x="425" y="15"/>
                  </a:cubicBezTo>
                  <a:cubicBezTo>
                    <a:pt x="395" y="6"/>
                    <a:pt x="363" y="1"/>
                    <a:pt x="33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55" name="Google Shape;1355;p2"/>
            <p:cNvSpPr/>
            <p:nvPr/>
          </p:nvSpPr>
          <p:spPr>
            <a:xfrm>
              <a:off x="4958650" y="449757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294" y="0"/>
                  </a:moveTo>
                  <a:cubicBezTo>
                    <a:pt x="188" y="0"/>
                    <a:pt x="102" y="68"/>
                    <a:pt x="42" y="158"/>
                  </a:cubicBezTo>
                  <a:cubicBezTo>
                    <a:pt x="1" y="292"/>
                    <a:pt x="83" y="468"/>
                    <a:pt x="207" y="551"/>
                  </a:cubicBezTo>
                  <a:cubicBezTo>
                    <a:pt x="231" y="558"/>
                    <a:pt x="256" y="561"/>
                    <a:pt x="281" y="561"/>
                  </a:cubicBezTo>
                  <a:cubicBezTo>
                    <a:pt x="399" y="561"/>
                    <a:pt x="525" y="486"/>
                    <a:pt x="559" y="375"/>
                  </a:cubicBezTo>
                  <a:cubicBezTo>
                    <a:pt x="642" y="251"/>
                    <a:pt x="559" y="75"/>
                    <a:pt x="425" y="34"/>
                  </a:cubicBezTo>
                  <a:cubicBezTo>
                    <a:pt x="378" y="11"/>
                    <a:pt x="335" y="0"/>
                    <a:pt x="29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56" name="Google Shape;1356;p2"/>
            <p:cNvSpPr/>
            <p:nvPr/>
          </p:nvSpPr>
          <p:spPr>
            <a:xfrm>
              <a:off x="4920925" y="440662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39" y="1"/>
                  </a:moveTo>
                  <a:cubicBezTo>
                    <a:pt x="213" y="1"/>
                    <a:pt x="110" y="75"/>
                    <a:pt x="41" y="177"/>
                  </a:cubicBezTo>
                  <a:cubicBezTo>
                    <a:pt x="0" y="312"/>
                    <a:pt x="41" y="487"/>
                    <a:pt x="217" y="529"/>
                  </a:cubicBezTo>
                  <a:cubicBezTo>
                    <a:pt x="252" y="552"/>
                    <a:pt x="290" y="562"/>
                    <a:pt x="328" y="562"/>
                  </a:cubicBezTo>
                  <a:cubicBezTo>
                    <a:pt x="428" y="562"/>
                    <a:pt x="529" y="492"/>
                    <a:pt x="558" y="394"/>
                  </a:cubicBezTo>
                  <a:cubicBezTo>
                    <a:pt x="641" y="270"/>
                    <a:pt x="558" y="94"/>
                    <a:pt x="424" y="12"/>
                  </a:cubicBezTo>
                  <a:cubicBezTo>
                    <a:pt x="395" y="4"/>
                    <a:pt x="366" y="1"/>
                    <a:pt x="33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57" name="Google Shape;1357;p2"/>
            <p:cNvSpPr/>
            <p:nvPr/>
          </p:nvSpPr>
          <p:spPr>
            <a:xfrm>
              <a:off x="4984500" y="4433425"/>
              <a:ext cx="16050" cy="13675"/>
            </a:xfrm>
            <a:custGeom>
              <a:avLst/>
              <a:gdLst/>
              <a:ahLst/>
              <a:cxnLst/>
              <a:rect l="l" t="t" r="r" b="b"/>
              <a:pathLst>
                <a:path w="642" h="547" extrusionOk="0">
                  <a:moveTo>
                    <a:pt x="332" y="0"/>
                  </a:moveTo>
                  <a:cubicBezTo>
                    <a:pt x="226" y="0"/>
                    <a:pt x="115" y="56"/>
                    <a:pt x="83" y="191"/>
                  </a:cubicBezTo>
                  <a:cubicBezTo>
                    <a:pt x="1" y="315"/>
                    <a:pt x="83" y="491"/>
                    <a:pt x="207" y="532"/>
                  </a:cubicBezTo>
                  <a:cubicBezTo>
                    <a:pt x="248" y="542"/>
                    <a:pt x="287" y="547"/>
                    <a:pt x="323" y="547"/>
                  </a:cubicBezTo>
                  <a:cubicBezTo>
                    <a:pt x="443" y="547"/>
                    <a:pt x="537" y="491"/>
                    <a:pt x="600" y="356"/>
                  </a:cubicBezTo>
                  <a:cubicBezTo>
                    <a:pt x="642" y="232"/>
                    <a:pt x="600" y="56"/>
                    <a:pt x="424" y="15"/>
                  </a:cubicBezTo>
                  <a:cubicBezTo>
                    <a:pt x="396" y="5"/>
                    <a:pt x="364" y="0"/>
                    <a:pt x="33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58" name="Google Shape;1358;p2"/>
            <p:cNvSpPr/>
            <p:nvPr/>
          </p:nvSpPr>
          <p:spPr>
            <a:xfrm>
              <a:off x="4857325" y="4490900"/>
              <a:ext cx="6500" cy="8575"/>
            </a:xfrm>
            <a:custGeom>
              <a:avLst/>
              <a:gdLst/>
              <a:ahLst/>
              <a:cxnLst/>
              <a:rect l="l" t="t" r="r" b="b"/>
              <a:pathLst>
                <a:path w="260" h="343" extrusionOk="0">
                  <a:moveTo>
                    <a:pt x="83" y="1"/>
                  </a:moveTo>
                  <a:lnTo>
                    <a:pt x="1" y="259"/>
                  </a:lnTo>
                  <a:lnTo>
                    <a:pt x="259" y="342"/>
                  </a:lnTo>
                  <a:lnTo>
                    <a:pt x="259" y="301"/>
                  </a:lnTo>
                  <a:lnTo>
                    <a:pt x="259" y="259"/>
                  </a:lnTo>
                  <a:cubicBezTo>
                    <a:pt x="259" y="125"/>
                    <a:pt x="218" y="42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59" name="Google Shape;1359;p2"/>
            <p:cNvSpPr/>
            <p:nvPr/>
          </p:nvSpPr>
          <p:spPr>
            <a:xfrm>
              <a:off x="4881100" y="4426300"/>
              <a:ext cx="9600" cy="12950"/>
            </a:xfrm>
            <a:custGeom>
              <a:avLst/>
              <a:gdLst/>
              <a:ahLst/>
              <a:cxnLst/>
              <a:rect l="l" t="t" r="r" b="b"/>
              <a:pathLst>
                <a:path w="384" h="518" extrusionOk="0">
                  <a:moveTo>
                    <a:pt x="208" y="0"/>
                  </a:moveTo>
                  <a:lnTo>
                    <a:pt x="1" y="517"/>
                  </a:lnTo>
                  <a:lnTo>
                    <a:pt x="125" y="517"/>
                  </a:lnTo>
                  <a:cubicBezTo>
                    <a:pt x="208" y="517"/>
                    <a:pt x="301" y="424"/>
                    <a:pt x="342" y="341"/>
                  </a:cubicBezTo>
                  <a:lnTo>
                    <a:pt x="342" y="300"/>
                  </a:lnTo>
                  <a:cubicBezTo>
                    <a:pt x="383" y="166"/>
                    <a:pt x="301" y="42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60" name="Google Shape;1360;p2"/>
            <p:cNvSpPr/>
            <p:nvPr/>
          </p:nvSpPr>
          <p:spPr>
            <a:xfrm>
              <a:off x="5030775" y="441880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0"/>
                  </a:moveTo>
                  <a:cubicBezTo>
                    <a:pt x="0" y="42"/>
                    <a:pt x="0" y="124"/>
                    <a:pt x="42" y="166"/>
                  </a:cubicBezTo>
                  <a:cubicBezTo>
                    <a:pt x="42" y="207"/>
                    <a:pt x="83" y="300"/>
                    <a:pt x="124" y="342"/>
                  </a:cubicBezTo>
                  <a:lnTo>
                    <a:pt x="166" y="342"/>
                  </a:lnTo>
                  <a:lnTo>
                    <a:pt x="300" y="8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61" name="Google Shape;1361;p2"/>
            <p:cNvSpPr/>
            <p:nvPr/>
          </p:nvSpPr>
          <p:spPr>
            <a:xfrm>
              <a:off x="4967175" y="4391650"/>
              <a:ext cx="12950" cy="10250"/>
            </a:xfrm>
            <a:custGeom>
              <a:avLst/>
              <a:gdLst/>
              <a:ahLst/>
              <a:cxnLst/>
              <a:rect l="l" t="t" r="r" b="b"/>
              <a:pathLst>
                <a:path w="518" h="410" extrusionOk="0">
                  <a:moveTo>
                    <a:pt x="1" y="1"/>
                  </a:moveTo>
                  <a:lnTo>
                    <a:pt x="1" y="135"/>
                  </a:lnTo>
                  <a:lnTo>
                    <a:pt x="1" y="218"/>
                  </a:lnTo>
                  <a:cubicBezTo>
                    <a:pt x="1" y="259"/>
                    <a:pt x="42" y="259"/>
                    <a:pt x="42" y="259"/>
                  </a:cubicBezTo>
                  <a:cubicBezTo>
                    <a:pt x="84" y="311"/>
                    <a:pt x="125" y="352"/>
                    <a:pt x="177" y="394"/>
                  </a:cubicBezTo>
                  <a:cubicBezTo>
                    <a:pt x="199" y="405"/>
                    <a:pt x="224" y="410"/>
                    <a:pt x="251" y="410"/>
                  </a:cubicBezTo>
                  <a:cubicBezTo>
                    <a:pt x="324" y="410"/>
                    <a:pt x="408" y="371"/>
                    <a:pt x="476" y="311"/>
                  </a:cubicBezTo>
                  <a:cubicBezTo>
                    <a:pt x="476" y="311"/>
                    <a:pt x="518" y="259"/>
                    <a:pt x="518" y="21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62" name="Google Shape;1362;p2"/>
            <p:cNvSpPr/>
            <p:nvPr/>
          </p:nvSpPr>
          <p:spPr>
            <a:xfrm>
              <a:off x="4906950" y="4368125"/>
              <a:ext cx="9600" cy="7525"/>
            </a:xfrm>
            <a:custGeom>
              <a:avLst/>
              <a:gdLst/>
              <a:ahLst/>
              <a:cxnLst/>
              <a:rect l="l" t="t" r="r" b="b"/>
              <a:pathLst>
                <a:path w="384" h="301" extrusionOk="0">
                  <a:moveTo>
                    <a:pt x="125" y="1"/>
                  </a:moveTo>
                  <a:lnTo>
                    <a:pt x="1" y="259"/>
                  </a:lnTo>
                  <a:cubicBezTo>
                    <a:pt x="42" y="259"/>
                    <a:pt x="42" y="301"/>
                    <a:pt x="42" y="301"/>
                  </a:cubicBezTo>
                  <a:lnTo>
                    <a:pt x="166" y="301"/>
                  </a:lnTo>
                  <a:lnTo>
                    <a:pt x="208" y="259"/>
                  </a:lnTo>
                  <a:cubicBezTo>
                    <a:pt x="259" y="259"/>
                    <a:pt x="301" y="218"/>
                    <a:pt x="342" y="166"/>
                  </a:cubicBezTo>
                  <a:cubicBezTo>
                    <a:pt x="342" y="166"/>
                    <a:pt x="342" y="125"/>
                    <a:pt x="383" y="125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63" name="Google Shape;1363;p2"/>
            <p:cNvSpPr/>
            <p:nvPr/>
          </p:nvSpPr>
          <p:spPr>
            <a:xfrm>
              <a:off x="4926350" y="467080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259" y="1"/>
                  </a:moveTo>
                  <a:cubicBezTo>
                    <a:pt x="207" y="1"/>
                    <a:pt x="166" y="42"/>
                    <a:pt x="124" y="42"/>
                  </a:cubicBezTo>
                  <a:cubicBezTo>
                    <a:pt x="124" y="42"/>
                    <a:pt x="83" y="42"/>
                    <a:pt x="83" y="84"/>
                  </a:cubicBezTo>
                  <a:cubicBezTo>
                    <a:pt x="42" y="84"/>
                    <a:pt x="0" y="125"/>
                    <a:pt x="0" y="166"/>
                  </a:cubicBezTo>
                  <a:lnTo>
                    <a:pt x="259" y="301"/>
                  </a:lnTo>
                  <a:lnTo>
                    <a:pt x="341" y="42"/>
                  </a:lnTo>
                  <a:cubicBezTo>
                    <a:pt x="300" y="42"/>
                    <a:pt x="259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64" name="Google Shape;1364;p2"/>
            <p:cNvSpPr/>
            <p:nvPr/>
          </p:nvSpPr>
          <p:spPr>
            <a:xfrm>
              <a:off x="4861725" y="4644950"/>
              <a:ext cx="13975" cy="9600"/>
            </a:xfrm>
            <a:custGeom>
              <a:avLst/>
              <a:gdLst/>
              <a:ahLst/>
              <a:cxnLst/>
              <a:rect l="l" t="t" r="r" b="b"/>
              <a:pathLst>
                <a:path w="559" h="384" extrusionOk="0">
                  <a:moveTo>
                    <a:pt x="166" y="1"/>
                  </a:moveTo>
                  <a:lnTo>
                    <a:pt x="125" y="42"/>
                  </a:lnTo>
                  <a:cubicBezTo>
                    <a:pt x="83" y="42"/>
                    <a:pt x="42" y="84"/>
                    <a:pt x="42" y="125"/>
                  </a:cubicBezTo>
                  <a:cubicBezTo>
                    <a:pt x="42" y="125"/>
                    <a:pt x="1" y="125"/>
                    <a:pt x="1" y="166"/>
                  </a:cubicBezTo>
                  <a:lnTo>
                    <a:pt x="517" y="383"/>
                  </a:lnTo>
                  <a:cubicBezTo>
                    <a:pt x="559" y="342"/>
                    <a:pt x="559" y="259"/>
                    <a:pt x="517" y="208"/>
                  </a:cubicBezTo>
                  <a:cubicBezTo>
                    <a:pt x="517" y="166"/>
                    <a:pt x="517" y="125"/>
                    <a:pt x="466" y="84"/>
                  </a:cubicBezTo>
                  <a:cubicBezTo>
                    <a:pt x="424" y="42"/>
                    <a:pt x="383" y="42"/>
                    <a:pt x="38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65" name="Google Shape;1365;p2"/>
            <p:cNvSpPr/>
            <p:nvPr/>
          </p:nvSpPr>
          <p:spPr>
            <a:xfrm>
              <a:off x="4950900" y="4607225"/>
              <a:ext cx="10875" cy="12950"/>
            </a:xfrm>
            <a:custGeom>
              <a:avLst/>
              <a:gdLst/>
              <a:ahLst/>
              <a:cxnLst/>
              <a:rect l="l" t="t" r="r" b="b"/>
              <a:pathLst>
                <a:path w="435" h="518" extrusionOk="0">
                  <a:moveTo>
                    <a:pt x="311" y="0"/>
                  </a:moveTo>
                  <a:cubicBezTo>
                    <a:pt x="218" y="0"/>
                    <a:pt x="94" y="42"/>
                    <a:pt x="52" y="166"/>
                  </a:cubicBezTo>
                  <a:cubicBezTo>
                    <a:pt x="0" y="259"/>
                    <a:pt x="52" y="342"/>
                    <a:pt x="94" y="424"/>
                  </a:cubicBezTo>
                  <a:cubicBezTo>
                    <a:pt x="135" y="476"/>
                    <a:pt x="176" y="517"/>
                    <a:pt x="218" y="517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66" name="Google Shape;1366;p2"/>
            <p:cNvSpPr/>
            <p:nvPr/>
          </p:nvSpPr>
          <p:spPr>
            <a:xfrm>
              <a:off x="4886275" y="4580425"/>
              <a:ext cx="16325" cy="14175"/>
            </a:xfrm>
            <a:custGeom>
              <a:avLst/>
              <a:gdLst/>
              <a:ahLst/>
              <a:cxnLst/>
              <a:rect l="l" t="t" r="r" b="b"/>
              <a:pathLst>
                <a:path w="653" h="567" extrusionOk="0">
                  <a:moveTo>
                    <a:pt x="321" y="1"/>
                  </a:moveTo>
                  <a:cubicBezTo>
                    <a:pt x="222" y="1"/>
                    <a:pt x="123" y="74"/>
                    <a:pt x="94" y="163"/>
                  </a:cubicBezTo>
                  <a:cubicBezTo>
                    <a:pt x="1" y="338"/>
                    <a:pt x="94" y="462"/>
                    <a:pt x="218" y="556"/>
                  </a:cubicBezTo>
                  <a:cubicBezTo>
                    <a:pt x="241" y="563"/>
                    <a:pt x="266" y="566"/>
                    <a:pt x="291" y="566"/>
                  </a:cubicBezTo>
                  <a:cubicBezTo>
                    <a:pt x="408" y="566"/>
                    <a:pt x="534" y="491"/>
                    <a:pt x="611" y="380"/>
                  </a:cubicBezTo>
                  <a:cubicBezTo>
                    <a:pt x="652" y="256"/>
                    <a:pt x="569" y="80"/>
                    <a:pt x="435" y="39"/>
                  </a:cubicBezTo>
                  <a:cubicBezTo>
                    <a:pt x="400" y="12"/>
                    <a:pt x="360" y="1"/>
                    <a:pt x="32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67" name="Google Shape;1367;p2"/>
            <p:cNvSpPr/>
            <p:nvPr/>
          </p:nvSpPr>
          <p:spPr>
            <a:xfrm>
              <a:off x="4841050" y="4599375"/>
              <a:ext cx="16300" cy="14125"/>
            </a:xfrm>
            <a:custGeom>
              <a:avLst/>
              <a:gdLst/>
              <a:ahLst/>
              <a:cxnLst/>
              <a:rect l="l" t="t" r="r" b="b"/>
              <a:pathLst>
                <a:path w="652" h="565" extrusionOk="0">
                  <a:moveTo>
                    <a:pt x="358" y="0"/>
                  </a:moveTo>
                  <a:cubicBezTo>
                    <a:pt x="248" y="0"/>
                    <a:pt x="127" y="80"/>
                    <a:pt x="93" y="180"/>
                  </a:cubicBezTo>
                  <a:cubicBezTo>
                    <a:pt x="0" y="314"/>
                    <a:pt x="93" y="480"/>
                    <a:pt x="218" y="532"/>
                  </a:cubicBezTo>
                  <a:cubicBezTo>
                    <a:pt x="255" y="554"/>
                    <a:pt x="294" y="565"/>
                    <a:pt x="334" y="565"/>
                  </a:cubicBezTo>
                  <a:cubicBezTo>
                    <a:pt x="438" y="565"/>
                    <a:pt x="543" y="494"/>
                    <a:pt x="610" y="397"/>
                  </a:cubicBezTo>
                  <a:cubicBezTo>
                    <a:pt x="652" y="221"/>
                    <a:pt x="569" y="97"/>
                    <a:pt x="435" y="15"/>
                  </a:cubicBezTo>
                  <a:cubicBezTo>
                    <a:pt x="411" y="5"/>
                    <a:pt x="385" y="0"/>
                    <a:pt x="35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68" name="Google Shape;1368;p2"/>
            <p:cNvSpPr/>
            <p:nvPr/>
          </p:nvSpPr>
          <p:spPr>
            <a:xfrm>
              <a:off x="4905675" y="4625675"/>
              <a:ext cx="15275" cy="14250"/>
            </a:xfrm>
            <a:custGeom>
              <a:avLst/>
              <a:gdLst/>
              <a:ahLst/>
              <a:cxnLst/>
              <a:rect l="l" t="t" r="r" b="b"/>
              <a:pathLst>
                <a:path w="611" h="570" extrusionOk="0">
                  <a:moveTo>
                    <a:pt x="297" y="0"/>
                  </a:moveTo>
                  <a:cubicBezTo>
                    <a:pt x="192" y="0"/>
                    <a:pt x="111" y="73"/>
                    <a:pt x="52" y="162"/>
                  </a:cubicBezTo>
                  <a:cubicBezTo>
                    <a:pt x="0" y="338"/>
                    <a:pt x="52" y="462"/>
                    <a:pt x="217" y="555"/>
                  </a:cubicBezTo>
                  <a:cubicBezTo>
                    <a:pt x="249" y="564"/>
                    <a:pt x="282" y="570"/>
                    <a:pt x="314" y="570"/>
                  </a:cubicBezTo>
                  <a:cubicBezTo>
                    <a:pt x="423" y="570"/>
                    <a:pt x="529" y="514"/>
                    <a:pt x="569" y="379"/>
                  </a:cubicBezTo>
                  <a:cubicBezTo>
                    <a:pt x="610" y="255"/>
                    <a:pt x="569" y="79"/>
                    <a:pt x="434" y="38"/>
                  </a:cubicBezTo>
                  <a:cubicBezTo>
                    <a:pt x="385" y="12"/>
                    <a:pt x="339" y="0"/>
                    <a:pt x="29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69" name="Google Shape;1369;p2"/>
            <p:cNvSpPr/>
            <p:nvPr/>
          </p:nvSpPr>
          <p:spPr>
            <a:xfrm>
              <a:off x="4868175" y="4535200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292" y="0"/>
                  </a:moveTo>
                  <a:cubicBezTo>
                    <a:pt x="187" y="0"/>
                    <a:pt x="102" y="73"/>
                    <a:pt x="42" y="162"/>
                  </a:cubicBezTo>
                  <a:cubicBezTo>
                    <a:pt x="1" y="297"/>
                    <a:pt x="42" y="462"/>
                    <a:pt x="208" y="555"/>
                  </a:cubicBezTo>
                  <a:cubicBezTo>
                    <a:pt x="231" y="562"/>
                    <a:pt x="256" y="566"/>
                    <a:pt x="281" y="566"/>
                  </a:cubicBezTo>
                  <a:cubicBezTo>
                    <a:pt x="400" y="566"/>
                    <a:pt x="525" y="490"/>
                    <a:pt x="559" y="379"/>
                  </a:cubicBezTo>
                  <a:cubicBezTo>
                    <a:pt x="601" y="255"/>
                    <a:pt x="559" y="80"/>
                    <a:pt x="425" y="38"/>
                  </a:cubicBezTo>
                  <a:cubicBezTo>
                    <a:pt x="378" y="12"/>
                    <a:pt x="334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70" name="Google Shape;1370;p2"/>
            <p:cNvSpPr/>
            <p:nvPr/>
          </p:nvSpPr>
          <p:spPr>
            <a:xfrm>
              <a:off x="4931525" y="4561625"/>
              <a:ext cx="16300" cy="14150"/>
            </a:xfrm>
            <a:custGeom>
              <a:avLst/>
              <a:gdLst/>
              <a:ahLst/>
              <a:cxnLst/>
              <a:rect l="l" t="t" r="r" b="b"/>
              <a:pathLst>
                <a:path w="652" h="566" extrusionOk="0">
                  <a:moveTo>
                    <a:pt x="340" y="0"/>
                  </a:moveTo>
                  <a:cubicBezTo>
                    <a:pt x="235" y="0"/>
                    <a:pt x="125" y="54"/>
                    <a:pt x="93" y="181"/>
                  </a:cubicBezTo>
                  <a:cubicBezTo>
                    <a:pt x="0" y="315"/>
                    <a:pt x="93" y="491"/>
                    <a:pt x="217" y="532"/>
                  </a:cubicBezTo>
                  <a:cubicBezTo>
                    <a:pt x="266" y="555"/>
                    <a:pt x="310" y="565"/>
                    <a:pt x="351" y="565"/>
                  </a:cubicBezTo>
                  <a:cubicBezTo>
                    <a:pt x="459" y="565"/>
                    <a:pt x="543" y="495"/>
                    <a:pt x="610" y="398"/>
                  </a:cubicBezTo>
                  <a:cubicBezTo>
                    <a:pt x="651" y="232"/>
                    <a:pt x="569" y="98"/>
                    <a:pt x="434" y="15"/>
                  </a:cubicBezTo>
                  <a:cubicBezTo>
                    <a:pt x="405" y="5"/>
                    <a:pt x="373" y="0"/>
                    <a:pt x="34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71" name="Google Shape;1371;p2"/>
            <p:cNvSpPr/>
            <p:nvPr/>
          </p:nvSpPr>
          <p:spPr>
            <a:xfrm>
              <a:off x="4803575" y="461912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124" y="0"/>
                  </a:moveTo>
                  <a:lnTo>
                    <a:pt x="0" y="259"/>
                  </a:lnTo>
                  <a:lnTo>
                    <a:pt x="259" y="341"/>
                  </a:lnTo>
                  <a:cubicBezTo>
                    <a:pt x="300" y="341"/>
                    <a:pt x="300" y="300"/>
                    <a:pt x="300" y="300"/>
                  </a:cubicBezTo>
                  <a:cubicBezTo>
                    <a:pt x="300" y="259"/>
                    <a:pt x="300" y="165"/>
                    <a:pt x="259" y="124"/>
                  </a:cubicBezTo>
                  <a:lnTo>
                    <a:pt x="259" y="83"/>
                  </a:lnTo>
                  <a:cubicBezTo>
                    <a:pt x="207" y="83"/>
                    <a:pt x="207" y="41"/>
                    <a:pt x="16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72" name="Google Shape;1372;p2"/>
            <p:cNvSpPr/>
            <p:nvPr/>
          </p:nvSpPr>
          <p:spPr>
            <a:xfrm>
              <a:off x="4828125" y="4554500"/>
              <a:ext cx="9850" cy="13775"/>
            </a:xfrm>
            <a:custGeom>
              <a:avLst/>
              <a:gdLst/>
              <a:ahLst/>
              <a:cxnLst/>
              <a:rect l="l" t="t" r="r" b="b"/>
              <a:pathLst>
                <a:path w="394" h="551" extrusionOk="0">
                  <a:moveTo>
                    <a:pt x="176" y="0"/>
                  </a:moveTo>
                  <a:lnTo>
                    <a:pt x="0" y="517"/>
                  </a:lnTo>
                  <a:cubicBezTo>
                    <a:pt x="38" y="540"/>
                    <a:pt x="78" y="550"/>
                    <a:pt x="118" y="550"/>
                  </a:cubicBezTo>
                  <a:cubicBezTo>
                    <a:pt x="222" y="550"/>
                    <a:pt x="322" y="480"/>
                    <a:pt x="352" y="383"/>
                  </a:cubicBezTo>
                  <a:cubicBezTo>
                    <a:pt x="393" y="207"/>
                    <a:pt x="352" y="83"/>
                    <a:pt x="17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73" name="Google Shape;1373;p2"/>
            <p:cNvSpPr/>
            <p:nvPr/>
          </p:nvSpPr>
          <p:spPr>
            <a:xfrm>
              <a:off x="4978050" y="4546750"/>
              <a:ext cx="7500" cy="9825"/>
            </a:xfrm>
            <a:custGeom>
              <a:avLst/>
              <a:gdLst/>
              <a:ahLst/>
              <a:cxnLst/>
              <a:rect l="l" t="t" r="r" b="b"/>
              <a:pathLst>
                <a:path w="300" h="393" extrusionOk="0">
                  <a:moveTo>
                    <a:pt x="41" y="0"/>
                  </a:moveTo>
                  <a:cubicBezTo>
                    <a:pt x="41" y="52"/>
                    <a:pt x="41" y="52"/>
                    <a:pt x="0" y="52"/>
                  </a:cubicBezTo>
                  <a:lnTo>
                    <a:pt x="0" y="135"/>
                  </a:lnTo>
                  <a:cubicBezTo>
                    <a:pt x="0" y="217"/>
                    <a:pt x="83" y="352"/>
                    <a:pt x="165" y="393"/>
                  </a:cubicBezTo>
                  <a:lnTo>
                    <a:pt x="300" y="135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74" name="Google Shape;1374;p2"/>
            <p:cNvSpPr/>
            <p:nvPr/>
          </p:nvSpPr>
          <p:spPr>
            <a:xfrm>
              <a:off x="4914450" y="4520900"/>
              <a:ext cx="12950" cy="9225"/>
            </a:xfrm>
            <a:custGeom>
              <a:avLst/>
              <a:gdLst/>
              <a:ahLst/>
              <a:cxnLst/>
              <a:rect l="l" t="t" r="r" b="b"/>
              <a:pathLst>
                <a:path w="518" h="369" extrusionOk="0">
                  <a:moveTo>
                    <a:pt x="1" y="0"/>
                  </a:moveTo>
                  <a:lnTo>
                    <a:pt x="1" y="93"/>
                  </a:lnTo>
                  <a:cubicBezTo>
                    <a:pt x="1" y="217"/>
                    <a:pt x="42" y="310"/>
                    <a:pt x="166" y="352"/>
                  </a:cubicBezTo>
                  <a:cubicBezTo>
                    <a:pt x="193" y="364"/>
                    <a:pt x="223" y="369"/>
                    <a:pt x="254" y="369"/>
                  </a:cubicBezTo>
                  <a:cubicBezTo>
                    <a:pt x="329" y="369"/>
                    <a:pt x="410" y="340"/>
                    <a:pt x="476" y="310"/>
                  </a:cubicBezTo>
                  <a:cubicBezTo>
                    <a:pt x="476" y="259"/>
                    <a:pt x="518" y="217"/>
                    <a:pt x="518" y="2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75" name="Google Shape;1375;p2"/>
            <p:cNvSpPr/>
            <p:nvPr/>
          </p:nvSpPr>
          <p:spPr>
            <a:xfrm>
              <a:off x="4853975" y="4497375"/>
              <a:ext cx="9850" cy="6475"/>
            </a:xfrm>
            <a:custGeom>
              <a:avLst/>
              <a:gdLst/>
              <a:ahLst/>
              <a:cxnLst/>
              <a:rect l="l" t="t" r="r" b="b"/>
              <a:pathLst>
                <a:path w="394" h="259" extrusionOk="0">
                  <a:moveTo>
                    <a:pt x="135" y="0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9" y="259"/>
                    <a:pt x="311" y="217"/>
                    <a:pt x="352" y="124"/>
                  </a:cubicBezTo>
                  <a:cubicBezTo>
                    <a:pt x="352" y="124"/>
                    <a:pt x="352" y="83"/>
                    <a:pt x="393" y="83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76" name="Google Shape;1376;p2"/>
            <p:cNvSpPr/>
            <p:nvPr/>
          </p:nvSpPr>
          <p:spPr>
            <a:xfrm>
              <a:off x="4873350" y="4799525"/>
              <a:ext cx="8825" cy="7000"/>
            </a:xfrm>
            <a:custGeom>
              <a:avLst/>
              <a:gdLst/>
              <a:ahLst/>
              <a:cxnLst/>
              <a:rect l="l" t="t" r="r" b="b"/>
              <a:pathLst>
                <a:path w="353" h="280" extrusionOk="0">
                  <a:moveTo>
                    <a:pt x="269" y="1"/>
                  </a:moveTo>
                  <a:cubicBezTo>
                    <a:pt x="194" y="1"/>
                    <a:pt x="112" y="44"/>
                    <a:pt x="52" y="104"/>
                  </a:cubicBezTo>
                  <a:cubicBezTo>
                    <a:pt x="1" y="104"/>
                    <a:pt x="1" y="145"/>
                    <a:pt x="1" y="187"/>
                  </a:cubicBezTo>
                  <a:lnTo>
                    <a:pt x="259" y="280"/>
                  </a:lnTo>
                  <a:lnTo>
                    <a:pt x="352" y="21"/>
                  </a:lnTo>
                  <a:cubicBezTo>
                    <a:pt x="327" y="7"/>
                    <a:pt x="298" y="1"/>
                    <a:pt x="26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77" name="Google Shape;1377;p2"/>
            <p:cNvSpPr/>
            <p:nvPr/>
          </p:nvSpPr>
          <p:spPr>
            <a:xfrm>
              <a:off x="4808750" y="4773225"/>
              <a:ext cx="14225" cy="9525"/>
            </a:xfrm>
            <a:custGeom>
              <a:avLst/>
              <a:gdLst/>
              <a:ahLst/>
              <a:cxnLst/>
              <a:rect l="l" t="t" r="r" b="b"/>
              <a:pathLst>
                <a:path w="569" h="381" extrusionOk="0">
                  <a:moveTo>
                    <a:pt x="264" y="1"/>
                  </a:moveTo>
                  <a:cubicBezTo>
                    <a:pt x="230" y="1"/>
                    <a:pt x="196" y="14"/>
                    <a:pt x="176" y="39"/>
                  </a:cubicBezTo>
                  <a:lnTo>
                    <a:pt x="93" y="39"/>
                  </a:lnTo>
                  <a:cubicBezTo>
                    <a:pt x="93" y="81"/>
                    <a:pt x="52" y="81"/>
                    <a:pt x="52" y="122"/>
                  </a:cubicBezTo>
                  <a:cubicBezTo>
                    <a:pt x="0" y="122"/>
                    <a:pt x="0" y="164"/>
                    <a:pt x="0" y="164"/>
                  </a:cubicBezTo>
                  <a:lnTo>
                    <a:pt x="517" y="381"/>
                  </a:lnTo>
                  <a:cubicBezTo>
                    <a:pt x="517" y="339"/>
                    <a:pt x="569" y="246"/>
                    <a:pt x="517" y="205"/>
                  </a:cubicBezTo>
                  <a:cubicBezTo>
                    <a:pt x="517" y="122"/>
                    <a:pt x="476" y="39"/>
                    <a:pt x="352" y="39"/>
                  </a:cubicBezTo>
                  <a:cubicBezTo>
                    <a:pt x="331" y="14"/>
                    <a:pt x="297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78" name="Google Shape;1378;p2"/>
            <p:cNvSpPr/>
            <p:nvPr/>
          </p:nvSpPr>
          <p:spPr>
            <a:xfrm>
              <a:off x="4899200" y="4735425"/>
              <a:ext cx="9850" cy="12950"/>
            </a:xfrm>
            <a:custGeom>
              <a:avLst/>
              <a:gdLst/>
              <a:ahLst/>
              <a:cxnLst/>
              <a:rect l="l" t="t" r="r" b="b"/>
              <a:pathLst>
                <a:path w="394" h="518" extrusionOk="0">
                  <a:moveTo>
                    <a:pt x="259" y="1"/>
                  </a:moveTo>
                  <a:cubicBezTo>
                    <a:pt x="176" y="1"/>
                    <a:pt x="52" y="83"/>
                    <a:pt x="1" y="166"/>
                  </a:cubicBezTo>
                  <a:lnTo>
                    <a:pt x="1" y="342"/>
                  </a:lnTo>
                  <a:cubicBezTo>
                    <a:pt x="1" y="425"/>
                    <a:pt x="94" y="518"/>
                    <a:pt x="176" y="518"/>
                  </a:cubicBezTo>
                  <a:lnTo>
                    <a:pt x="394" y="42"/>
                  </a:lnTo>
                  <a:cubicBezTo>
                    <a:pt x="352" y="1"/>
                    <a:pt x="311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79" name="Google Shape;1379;p2"/>
            <p:cNvSpPr/>
            <p:nvPr/>
          </p:nvSpPr>
          <p:spPr>
            <a:xfrm>
              <a:off x="4833550" y="4709075"/>
              <a:ext cx="16300" cy="13825"/>
            </a:xfrm>
            <a:custGeom>
              <a:avLst/>
              <a:gdLst/>
              <a:ahLst/>
              <a:cxnLst/>
              <a:rect l="l" t="t" r="r" b="b"/>
              <a:pathLst>
                <a:path w="652" h="553" extrusionOk="0">
                  <a:moveTo>
                    <a:pt x="326" y="1"/>
                  </a:moveTo>
                  <a:cubicBezTo>
                    <a:pt x="223" y="1"/>
                    <a:pt x="124" y="53"/>
                    <a:pt x="94" y="145"/>
                  </a:cubicBezTo>
                  <a:cubicBezTo>
                    <a:pt x="1" y="321"/>
                    <a:pt x="94" y="486"/>
                    <a:pt x="218" y="538"/>
                  </a:cubicBezTo>
                  <a:cubicBezTo>
                    <a:pt x="249" y="547"/>
                    <a:pt x="282" y="552"/>
                    <a:pt x="315" y="552"/>
                  </a:cubicBezTo>
                  <a:cubicBezTo>
                    <a:pt x="425" y="552"/>
                    <a:pt x="539" y="497"/>
                    <a:pt x="611" y="362"/>
                  </a:cubicBezTo>
                  <a:cubicBezTo>
                    <a:pt x="652" y="227"/>
                    <a:pt x="559" y="62"/>
                    <a:pt x="435" y="21"/>
                  </a:cubicBezTo>
                  <a:cubicBezTo>
                    <a:pt x="400" y="7"/>
                    <a:pt x="363" y="1"/>
                    <a:pt x="32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80" name="Google Shape;1380;p2"/>
            <p:cNvSpPr/>
            <p:nvPr/>
          </p:nvSpPr>
          <p:spPr>
            <a:xfrm>
              <a:off x="4788325" y="4728025"/>
              <a:ext cx="16300" cy="13550"/>
            </a:xfrm>
            <a:custGeom>
              <a:avLst/>
              <a:gdLst/>
              <a:ahLst/>
              <a:cxnLst/>
              <a:rect l="l" t="t" r="r" b="b"/>
              <a:pathLst>
                <a:path w="652" h="542" extrusionOk="0">
                  <a:moveTo>
                    <a:pt x="316" y="0"/>
                  </a:moveTo>
                  <a:cubicBezTo>
                    <a:pt x="216" y="0"/>
                    <a:pt x="123" y="73"/>
                    <a:pt x="93" y="162"/>
                  </a:cubicBezTo>
                  <a:cubicBezTo>
                    <a:pt x="0" y="297"/>
                    <a:pt x="93" y="462"/>
                    <a:pt x="217" y="503"/>
                  </a:cubicBezTo>
                  <a:cubicBezTo>
                    <a:pt x="255" y="530"/>
                    <a:pt x="296" y="541"/>
                    <a:pt x="336" y="541"/>
                  </a:cubicBezTo>
                  <a:cubicBezTo>
                    <a:pt x="436" y="541"/>
                    <a:pt x="529" y="468"/>
                    <a:pt x="559" y="379"/>
                  </a:cubicBezTo>
                  <a:cubicBezTo>
                    <a:pt x="652" y="245"/>
                    <a:pt x="559" y="79"/>
                    <a:pt x="434" y="38"/>
                  </a:cubicBezTo>
                  <a:cubicBezTo>
                    <a:pt x="396" y="12"/>
                    <a:pt x="356" y="0"/>
                    <a:pt x="31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81" name="Google Shape;1381;p2"/>
            <p:cNvSpPr/>
            <p:nvPr/>
          </p:nvSpPr>
          <p:spPr>
            <a:xfrm>
              <a:off x="4852925" y="4754325"/>
              <a:ext cx="15275" cy="13800"/>
            </a:xfrm>
            <a:custGeom>
              <a:avLst/>
              <a:gdLst/>
              <a:ahLst/>
              <a:cxnLst/>
              <a:rect l="l" t="t" r="r" b="b"/>
              <a:pathLst>
                <a:path w="611" h="552" extrusionOk="0">
                  <a:moveTo>
                    <a:pt x="308" y="1"/>
                  </a:moveTo>
                  <a:cubicBezTo>
                    <a:pt x="185" y="1"/>
                    <a:pt x="81" y="61"/>
                    <a:pt x="42" y="185"/>
                  </a:cubicBezTo>
                  <a:cubicBezTo>
                    <a:pt x="1" y="320"/>
                    <a:pt x="42" y="485"/>
                    <a:pt x="218" y="537"/>
                  </a:cubicBezTo>
                  <a:cubicBezTo>
                    <a:pt x="249" y="547"/>
                    <a:pt x="282" y="552"/>
                    <a:pt x="315" y="552"/>
                  </a:cubicBezTo>
                  <a:cubicBezTo>
                    <a:pt x="423" y="552"/>
                    <a:pt x="528" y="496"/>
                    <a:pt x="559" y="361"/>
                  </a:cubicBezTo>
                  <a:cubicBezTo>
                    <a:pt x="611" y="227"/>
                    <a:pt x="559" y="61"/>
                    <a:pt x="435" y="20"/>
                  </a:cubicBezTo>
                  <a:cubicBezTo>
                    <a:pt x="392" y="7"/>
                    <a:pt x="349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82" name="Google Shape;1382;p2"/>
            <p:cNvSpPr/>
            <p:nvPr/>
          </p:nvSpPr>
          <p:spPr>
            <a:xfrm>
              <a:off x="4815200" y="4663850"/>
              <a:ext cx="15275" cy="13825"/>
            </a:xfrm>
            <a:custGeom>
              <a:avLst/>
              <a:gdLst/>
              <a:ahLst/>
              <a:cxnLst/>
              <a:rect l="l" t="t" r="r" b="b"/>
              <a:pathLst>
                <a:path w="611" h="553" extrusionOk="0">
                  <a:moveTo>
                    <a:pt x="285" y="0"/>
                  </a:moveTo>
                  <a:cubicBezTo>
                    <a:pt x="181" y="0"/>
                    <a:pt x="83" y="53"/>
                    <a:pt x="52" y="144"/>
                  </a:cubicBezTo>
                  <a:cubicBezTo>
                    <a:pt x="0" y="320"/>
                    <a:pt x="52" y="444"/>
                    <a:pt x="218" y="537"/>
                  </a:cubicBezTo>
                  <a:cubicBezTo>
                    <a:pt x="249" y="547"/>
                    <a:pt x="282" y="552"/>
                    <a:pt x="315" y="552"/>
                  </a:cubicBezTo>
                  <a:cubicBezTo>
                    <a:pt x="423" y="552"/>
                    <a:pt x="529" y="496"/>
                    <a:pt x="569" y="362"/>
                  </a:cubicBezTo>
                  <a:cubicBezTo>
                    <a:pt x="610" y="227"/>
                    <a:pt x="569" y="62"/>
                    <a:pt x="393" y="20"/>
                  </a:cubicBezTo>
                  <a:cubicBezTo>
                    <a:pt x="358" y="7"/>
                    <a:pt x="321" y="0"/>
                    <a:pt x="28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83" name="Google Shape;1383;p2"/>
            <p:cNvSpPr/>
            <p:nvPr/>
          </p:nvSpPr>
          <p:spPr>
            <a:xfrm>
              <a:off x="4878775" y="4689825"/>
              <a:ext cx="16325" cy="14150"/>
            </a:xfrm>
            <a:custGeom>
              <a:avLst/>
              <a:gdLst/>
              <a:ahLst/>
              <a:cxnLst/>
              <a:rect l="l" t="t" r="r" b="b"/>
              <a:pathLst>
                <a:path w="653" h="566" extrusionOk="0">
                  <a:moveTo>
                    <a:pt x="355" y="1"/>
                  </a:moveTo>
                  <a:cubicBezTo>
                    <a:pt x="241" y="1"/>
                    <a:pt x="127" y="81"/>
                    <a:pt x="94" y="181"/>
                  </a:cubicBezTo>
                  <a:cubicBezTo>
                    <a:pt x="1" y="315"/>
                    <a:pt x="94" y="481"/>
                    <a:pt x="218" y="532"/>
                  </a:cubicBezTo>
                  <a:cubicBezTo>
                    <a:pt x="255" y="555"/>
                    <a:pt x="295" y="565"/>
                    <a:pt x="334" y="565"/>
                  </a:cubicBezTo>
                  <a:cubicBezTo>
                    <a:pt x="438" y="565"/>
                    <a:pt x="544" y="495"/>
                    <a:pt x="611" y="398"/>
                  </a:cubicBezTo>
                  <a:cubicBezTo>
                    <a:pt x="652" y="274"/>
                    <a:pt x="559" y="98"/>
                    <a:pt x="435" y="15"/>
                  </a:cubicBezTo>
                  <a:cubicBezTo>
                    <a:pt x="409" y="5"/>
                    <a:pt x="382" y="1"/>
                    <a:pt x="35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84" name="Google Shape;1384;p2"/>
            <p:cNvSpPr/>
            <p:nvPr/>
          </p:nvSpPr>
          <p:spPr>
            <a:xfrm>
              <a:off x="4750575" y="4747050"/>
              <a:ext cx="7775" cy="8825"/>
            </a:xfrm>
            <a:custGeom>
              <a:avLst/>
              <a:gdLst/>
              <a:ahLst/>
              <a:cxnLst/>
              <a:rect l="l" t="t" r="r" b="b"/>
              <a:pathLst>
                <a:path w="311" h="353" extrusionOk="0">
                  <a:moveTo>
                    <a:pt x="135" y="1"/>
                  </a:moveTo>
                  <a:lnTo>
                    <a:pt x="1" y="259"/>
                  </a:lnTo>
                  <a:lnTo>
                    <a:pt x="259" y="352"/>
                  </a:lnTo>
                  <a:cubicBezTo>
                    <a:pt x="311" y="352"/>
                    <a:pt x="311" y="352"/>
                    <a:pt x="311" y="311"/>
                  </a:cubicBezTo>
                  <a:cubicBezTo>
                    <a:pt x="311" y="177"/>
                    <a:pt x="259" y="53"/>
                    <a:pt x="13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85" name="Google Shape;1385;p2"/>
            <p:cNvSpPr/>
            <p:nvPr/>
          </p:nvSpPr>
          <p:spPr>
            <a:xfrm>
              <a:off x="4774350" y="4682450"/>
              <a:ext cx="10900" cy="14225"/>
            </a:xfrm>
            <a:custGeom>
              <a:avLst/>
              <a:gdLst/>
              <a:ahLst/>
              <a:cxnLst/>
              <a:rect l="l" t="t" r="r" b="b"/>
              <a:pathLst>
                <a:path w="436" h="569" extrusionOk="0">
                  <a:moveTo>
                    <a:pt x="218" y="0"/>
                  </a:moveTo>
                  <a:lnTo>
                    <a:pt x="1" y="517"/>
                  </a:lnTo>
                  <a:cubicBezTo>
                    <a:pt x="42" y="569"/>
                    <a:pt x="42" y="569"/>
                    <a:pt x="84" y="569"/>
                  </a:cubicBezTo>
                  <a:cubicBezTo>
                    <a:pt x="218" y="569"/>
                    <a:pt x="342" y="517"/>
                    <a:pt x="394" y="393"/>
                  </a:cubicBezTo>
                  <a:cubicBezTo>
                    <a:pt x="435" y="259"/>
                    <a:pt x="394" y="135"/>
                    <a:pt x="301" y="52"/>
                  </a:cubicBezTo>
                  <a:cubicBezTo>
                    <a:pt x="259" y="52"/>
                    <a:pt x="259" y="52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86" name="Google Shape;1386;p2"/>
            <p:cNvSpPr/>
            <p:nvPr/>
          </p:nvSpPr>
          <p:spPr>
            <a:xfrm>
              <a:off x="4925050" y="4674950"/>
              <a:ext cx="7775" cy="9850"/>
            </a:xfrm>
            <a:custGeom>
              <a:avLst/>
              <a:gdLst/>
              <a:ahLst/>
              <a:cxnLst/>
              <a:rect l="l" t="t" r="r" b="b"/>
              <a:pathLst>
                <a:path w="311" h="394" extrusionOk="0">
                  <a:moveTo>
                    <a:pt x="52" y="0"/>
                  </a:moveTo>
                  <a:cubicBezTo>
                    <a:pt x="52" y="42"/>
                    <a:pt x="1" y="42"/>
                    <a:pt x="1" y="93"/>
                  </a:cubicBezTo>
                  <a:cubicBezTo>
                    <a:pt x="1" y="176"/>
                    <a:pt x="52" y="300"/>
                    <a:pt x="135" y="352"/>
                  </a:cubicBezTo>
                  <a:lnTo>
                    <a:pt x="176" y="393"/>
                  </a:lnTo>
                  <a:lnTo>
                    <a:pt x="311" y="135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87" name="Google Shape;1387;p2"/>
            <p:cNvSpPr/>
            <p:nvPr/>
          </p:nvSpPr>
          <p:spPr>
            <a:xfrm>
              <a:off x="4861725" y="4649100"/>
              <a:ext cx="12950" cy="9850"/>
            </a:xfrm>
            <a:custGeom>
              <a:avLst/>
              <a:gdLst/>
              <a:ahLst/>
              <a:cxnLst/>
              <a:rect l="l" t="t" r="r" b="b"/>
              <a:pathLst>
                <a:path w="518" h="394" extrusionOk="0">
                  <a:moveTo>
                    <a:pt x="1" y="0"/>
                  </a:moveTo>
                  <a:lnTo>
                    <a:pt x="1" y="93"/>
                  </a:lnTo>
                  <a:lnTo>
                    <a:pt x="1" y="217"/>
                  </a:lnTo>
                  <a:lnTo>
                    <a:pt x="42" y="259"/>
                  </a:lnTo>
                  <a:cubicBezTo>
                    <a:pt x="42" y="300"/>
                    <a:pt x="83" y="352"/>
                    <a:pt x="166" y="352"/>
                  </a:cubicBezTo>
                  <a:cubicBezTo>
                    <a:pt x="207" y="393"/>
                    <a:pt x="259" y="393"/>
                    <a:pt x="300" y="393"/>
                  </a:cubicBezTo>
                  <a:cubicBezTo>
                    <a:pt x="342" y="393"/>
                    <a:pt x="342" y="352"/>
                    <a:pt x="383" y="352"/>
                  </a:cubicBezTo>
                  <a:cubicBezTo>
                    <a:pt x="383" y="352"/>
                    <a:pt x="424" y="352"/>
                    <a:pt x="466" y="300"/>
                  </a:cubicBezTo>
                  <a:cubicBezTo>
                    <a:pt x="466" y="259"/>
                    <a:pt x="517" y="259"/>
                    <a:pt x="517" y="2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88" name="Google Shape;1388;p2"/>
            <p:cNvSpPr/>
            <p:nvPr/>
          </p:nvSpPr>
          <p:spPr>
            <a:xfrm>
              <a:off x="4801250" y="4625575"/>
              <a:ext cx="8800" cy="6475"/>
            </a:xfrm>
            <a:custGeom>
              <a:avLst/>
              <a:gdLst/>
              <a:ahLst/>
              <a:cxnLst/>
              <a:rect l="l" t="t" r="r" b="b"/>
              <a:pathLst>
                <a:path w="352" h="259" extrusionOk="0">
                  <a:moveTo>
                    <a:pt x="93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9" y="259"/>
                    <a:pt x="352" y="166"/>
                    <a:pt x="352" y="83"/>
                  </a:cubicBezTo>
                  <a:lnTo>
                    <a:pt x="9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89" name="Google Shape;1389;p2"/>
            <p:cNvSpPr/>
            <p:nvPr/>
          </p:nvSpPr>
          <p:spPr>
            <a:xfrm>
              <a:off x="4780825" y="4837150"/>
              <a:ext cx="16300" cy="13825"/>
            </a:xfrm>
            <a:custGeom>
              <a:avLst/>
              <a:gdLst/>
              <a:ahLst/>
              <a:cxnLst/>
              <a:rect l="l" t="t" r="r" b="b"/>
              <a:pathLst>
                <a:path w="652" h="553" extrusionOk="0">
                  <a:moveTo>
                    <a:pt x="337" y="1"/>
                  </a:moveTo>
                  <a:cubicBezTo>
                    <a:pt x="229" y="1"/>
                    <a:pt x="123" y="56"/>
                    <a:pt x="83" y="191"/>
                  </a:cubicBezTo>
                  <a:cubicBezTo>
                    <a:pt x="0" y="326"/>
                    <a:pt x="83" y="491"/>
                    <a:pt x="218" y="532"/>
                  </a:cubicBezTo>
                  <a:cubicBezTo>
                    <a:pt x="250" y="546"/>
                    <a:pt x="286" y="552"/>
                    <a:pt x="322" y="552"/>
                  </a:cubicBezTo>
                  <a:cubicBezTo>
                    <a:pt x="424" y="552"/>
                    <a:pt x="528" y="500"/>
                    <a:pt x="559" y="408"/>
                  </a:cubicBezTo>
                  <a:cubicBezTo>
                    <a:pt x="652" y="233"/>
                    <a:pt x="559" y="109"/>
                    <a:pt x="435" y="16"/>
                  </a:cubicBezTo>
                  <a:cubicBezTo>
                    <a:pt x="403" y="6"/>
                    <a:pt x="370" y="1"/>
                    <a:pt x="33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0" name="Google Shape;1390;p2"/>
            <p:cNvSpPr/>
            <p:nvPr/>
          </p:nvSpPr>
          <p:spPr>
            <a:xfrm>
              <a:off x="4762475" y="4791925"/>
              <a:ext cx="15275" cy="13825"/>
            </a:xfrm>
            <a:custGeom>
              <a:avLst/>
              <a:gdLst/>
              <a:ahLst/>
              <a:cxnLst/>
              <a:rect l="l" t="t" r="r" b="b"/>
              <a:pathLst>
                <a:path w="611" h="553" extrusionOk="0">
                  <a:moveTo>
                    <a:pt x="296" y="0"/>
                  </a:moveTo>
                  <a:cubicBezTo>
                    <a:pt x="188" y="0"/>
                    <a:pt x="81" y="56"/>
                    <a:pt x="42" y="191"/>
                  </a:cubicBezTo>
                  <a:cubicBezTo>
                    <a:pt x="0" y="325"/>
                    <a:pt x="42" y="491"/>
                    <a:pt x="176" y="532"/>
                  </a:cubicBezTo>
                  <a:cubicBezTo>
                    <a:pt x="222" y="546"/>
                    <a:pt x="267" y="552"/>
                    <a:pt x="309" y="552"/>
                  </a:cubicBezTo>
                  <a:cubicBezTo>
                    <a:pt x="430" y="552"/>
                    <a:pt x="528" y="500"/>
                    <a:pt x="559" y="408"/>
                  </a:cubicBezTo>
                  <a:cubicBezTo>
                    <a:pt x="610" y="232"/>
                    <a:pt x="559" y="67"/>
                    <a:pt x="393" y="15"/>
                  </a:cubicBezTo>
                  <a:cubicBezTo>
                    <a:pt x="362" y="6"/>
                    <a:pt x="329" y="0"/>
                    <a:pt x="29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1" name="Google Shape;1391;p2"/>
            <p:cNvSpPr/>
            <p:nvPr/>
          </p:nvSpPr>
          <p:spPr>
            <a:xfrm>
              <a:off x="4826050" y="4818475"/>
              <a:ext cx="16325" cy="14150"/>
            </a:xfrm>
            <a:custGeom>
              <a:avLst/>
              <a:gdLst/>
              <a:ahLst/>
              <a:cxnLst/>
              <a:rect l="l" t="t" r="r" b="b"/>
              <a:pathLst>
                <a:path w="653" h="566" extrusionOk="0">
                  <a:moveTo>
                    <a:pt x="316" y="1"/>
                  </a:moveTo>
                  <a:cubicBezTo>
                    <a:pt x="216" y="1"/>
                    <a:pt x="120" y="74"/>
                    <a:pt x="83" y="163"/>
                  </a:cubicBezTo>
                  <a:cubicBezTo>
                    <a:pt x="1" y="297"/>
                    <a:pt x="83" y="463"/>
                    <a:pt x="218" y="556"/>
                  </a:cubicBezTo>
                  <a:cubicBezTo>
                    <a:pt x="238" y="563"/>
                    <a:pt x="260" y="566"/>
                    <a:pt x="283" y="566"/>
                  </a:cubicBezTo>
                  <a:cubicBezTo>
                    <a:pt x="397" y="566"/>
                    <a:pt x="531" y="484"/>
                    <a:pt x="600" y="380"/>
                  </a:cubicBezTo>
                  <a:cubicBezTo>
                    <a:pt x="652" y="246"/>
                    <a:pt x="559" y="80"/>
                    <a:pt x="435" y="39"/>
                  </a:cubicBezTo>
                  <a:cubicBezTo>
                    <a:pt x="397" y="12"/>
                    <a:pt x="356" y="1"/>
                    <a:pt x="31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2" name="Google Shape;1392;p2"/>
            <p:cNvSpPr/>
            <p:nvPr/>
          </p:nvSpPr>
          <p:spPr>
            <a:xfrm>
              <a:off x="4721625" y="4811675"/>
              <a:ext cx="10875" cy="13325"/>
            </a:xfrm>
            <a:custGeom>
              <a:avLst/>
              <a:gdLst/>
              <a:ahLst/>
              <a:cxnLst/>
              <a:rect l="l" t="t" r="r" b="b"/>
              <a:pathLst>
                <a:path w="435" h="533" extrusionOk="0">
                  <a:moveTo>
                    <a:pt x="218" y="1"/>
                  </a:moveTo>
                  <a:lnTo>
                    <a:pt x="1" y="518"/>
                  </a:lnTo>
                  <a:cubicBezTo>
                    <a:pt x="35" y="528"/>
                    <a:pt x="67" y="532"/>
                    <a:pt x="97" y="532"/>
                  </a:cubicBezTo>
                  <a:cubicBezTo>
                    <a:pt x="223" y="532"/>
                    <a:pt x="317" y="452"/>
                    <a:pt x="383" y="352"/>
                  </a:cubicBezTo>
                  <a:lnTo>
                    <a:pt x="383" y="311"/>
                  </a:lnTo>
                  <a:cubicBezTo>
                    <a:pt x="435" y="176"/>
                    <a:pt x="342" y="52"/>
                    <a:pt x="2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3" name="Google Shape;1393;p2"/>
            <p:cNvSpPr/>
            <p:nvPr/>
          </p:nvSpPr>
          <p:spPr>
            <a:xfrm>
              <a:off x="4872325" y="4804175"/>
              <a:ext cx="7525" cy="8825"/>
            </a:xfrm>
            <a:custGeom>
              <a:avLst/>
              <a:gdLst/>
              <a:ahLst/>
              <a:cxnLst/>
              <a:rect l="l" t="t" r="r" b="b"/>
              <a:pathLst>
                <a:path w="301" h="353" extrusionOk="0">
                  <a:moveTo>
                    <a:pt x="42" y="1"/>
                  </a:moveTo>
                  <a:cubicBezTo>
                    <a:pt x="0" y="1"/>
                    <a:pt x="0" y="1"/>
                    <a:pt x="0" y="42"/>
                  </a:cubicBezTo>
                  <a:lnTo>
                    <a:pt x="0" y="135"/>
                  </a:lnTo>
                  <a:cubicBezTo>
                    <a:pt x="0" y="177"/>
                    <a:pt x="42" y="177"/>
                    <a:pt x="42" y="218"/>
                  </a:cubicBezTo>
                  <a:cubicBezTo>
                    <a:pt x="42" y="259"/>
                    <a:pt x="135" y="301"/>
                    <a:pt x="176" y="352"/>
                  </a:cubicBezTo>
                  <a:lnTo>
                    <a:pt x="300" y="94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4" name="Google Shape;1394;p2"/>
            <p:cNvSpPr/>
            <p:nvPr/>
          </p:nvSpPr>
          <p:spPr>
            <a:xfrm>
              <a:off x="4808750" y="4777300"/>
              <a:ext cx="12925" cy="9850"/>
            </a:xfrm>
            <a:custGeom>
              <a:avLst/>
              <a:gdLst/>
              <a:ahLst/>
              <a:cxnLst/>
              <a:rect l="l" t="t" r="r" b="b"/>
              <a:pathLst>
                <a:path w="517" h="394" extrusionOk="0">
                  <a:moveTo>
                    <a:pt x="0" y="1"/>
                  </a:moveTo>
                  <a:lnTo>
                    <a:pt x="0" y="135"/>
                  </a:lnTo>
                  <a:lnTo>
                    <a:pt x="0" y="218"/>
                  </a:lnTo>
                  <a:cubicBezTo>
                    <a:pt x="0" y="218"/>
                    <a:pt x="0" y="259"/>
                    <a:pt x="52" y="259"/>
                  </a:cubicBezTo>
                  <a:cubicBezTo>
                    <a:pt x="52" y="300"/>
                    <a:pt x="93" y="342"/>
                    <a:pt x="176" y="393"/>
                  </a:cubicBezTo>
                  <a:lnTo>
                    <a:pt x="352" y="393"/>
                  </a:lnTo>
                  <a:cubicBezTo>
                    <a:pt x="393" y="342"/>
                    <a:pt x="434" y="342"/>
                    <a:pt x="476" y="300"/>
                  </a:cubicBezTo>
                  <a:cubicBezTo>
                    <a:pt x="476" y="300"/>
                    <a:pt x="517" y="259"/>
                    <a:pt x="517" y="21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5" name="Google Shape;1395;p2"/>
            <p:cNvSpPr/>
            <p:nvPr/>
          </p:nvSpPr>
          <p:spPr>
            <a:xfrm>
              <a:off x="4748525" y="4753525"/>
              <a:ext cx="8550" cy="7050"/>
            </a:xfrm>
            <a:custGeom>
              <a:avLst/>
              <a:gdLst/>
              <a:ahLst/>
              <a:cxnLst/>
              <a:rect l="l" t="t" r="r" b="b"/>
              <a:pathLst>
                <a:path w="342" h="282" extrusionOk="0">
                  <a:moveTo>
                    <a:pt x="83" y="0"/>
                  </a:moveTo>
                  <a:lnTo>
                    <a:pt x="0" y="259"/>
                  </a:lnTo>
                  <a:lnTo>
                    <a:pt x="41" y="259"/>
                  </a:lnTo>
                  <a:cubicBezTo>
                    <a:pt x="55" y="276"/>
                    <a:pt x="75" y="282"/>
                    <a:pt x="96" y="282"/>
                  </a:cubicBezTo>
                  <a:cubicBezTo>
                    <a:pt x="139" y="282"/>
                    <a:pt x="190" y="259"/>
                    <a:pt x="217" y="259"/>
                  </a:cubicBezTo>
                  <a:cubicBezTo>
                    <a:pt x="258" y="217"/>
                    <a:pt x="341" y="176"/>
                    <a:pt x="341" y="93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6" name="Google Shape;1396;p2"/>
            <p:cNvSpPr/>
            <p:nvPr/>
          </p:nvSpPr>
          <p:spPr>
            <a:xfrm>
              <a:off x="5062050" y="3976225"/>
              <a:ext cx="8550" cy="7325"/>
            </a:xfrm>
            <a:custGeom>
              <a:avLst/>
              <a:gdLst/>
              <a:ahLst/>
              <a:cxnLst/>
              <a:rect l="l" t="t" r="r" b="b"/>
              <a:pathLst>
                <a:path w="342" h="293" extrusionOk="0">
                  <a:moveTo>
                    <a:pt x="226" y="1"/>
                  </a:moveTo>
                  <a:cubicBezTo>
                    <a:pt x="125" y="1"/>
                    <a:pt x="30" y="71"/>
                    <a:pt x="0" y="168"/>
                  </a:cubicBezTo>
                  <a:lnTo>
                    <a:pt x="259" y="292"/>
                  </a:lnTo>
                  <a:lnTo>
                    <a:pt x="341" y="34"/>
                  </a:lnTo>
                  <a:cubicBezTo>
                    <a:pt x="304" y="11"/>
                    <a:pt x="265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7" name="Google Shape;1397;p2"/>
            <p:cNvSpPr/>
            <p:nvPr/>
          </p:nvSpPr>
          <p:spPr>
            <a:xfrm>
              <a:off x="4997425" y="3949800"/>
              <a:ext cx="13975" cy="10225"/>
            </a:xfrm>
            <a:custGeom>
              <a:avLst/>
              <a:gdLst/>
              <a:ahLst/>
              <a:cxnLst/>
              <a:rect l="l" t="t" r="r" b="b"/>
              <a:pathLst>
                <a:path w="559" h="409" extrusionOk="0">
                  <a:moveTo>
                    <a:pt x="290" y="0"/>
                  </a:moveTo>
                  <a:cubicBezTo>
                    <a:pt x="196" y="0"/>
                    <a:pt x="104" y="49"/>
                    <a:pt x="42" y="150"/>
                  </a:cubicBezTo>
                  <a:lnTo>
                    <a:pt x="0" y="191"/>
                  </a:lnTo>
                  <a:lnTo>
                    <a:pt x="517" y="409"/>
                  </a:lnTo>
                  <a:cubicBezTo>
                    <a:pt x="559" y="316"/>
                    <a:pt x="559" y="274"/>
                    <a:pt x="559" y="233"/>
                  </a:cubicBezTo>
                  <a:cubicBezTo>
                    <a:pt x="517" y="150"/>
                    <a:pt x="466" y="57"/>
                    <a:pt x="383" y="16"/>
                  </a:cubicBezTo>
                  <a:cubicBezTo>
                    <a:pt x="352" y="6"/>
                    <a:pt x="321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8" name="Google Shape;1398;p2"/>
            <p:cNvSpPr/>
            <p:nvPr/>
          </p:nvSpPr>
          <p:spPr>
            <a:xfrm>
              <a:off x="5023275" y="3885775"/>
              <a:ext cx="15025" cy="13575"/>
            </a:xfrm>
            <a:custGeom>
              <a:avLst/>
              <a:gdLst/>
              <a:ahLst/>
              <a:cxnLst/>
              <a:rect l="l" t="t" r="r" b="b"/>
              <a:pathLst>
                <a:path w="601" h="543" extrusionOk="0">
                  <a:moveTo>
                    <a:pt x="272" y="0"/>
                  </a:moveTo>
                  <a:cubicBezTo>
                    <a:pt x="172" y="0"/>
                    <a:pt x="72" y="70"/>
                    <a:pt x="42" y="168"/>
                  </a:cubicBezTo>
                  <a:cubicBezTo>
                    <a:pt x="0" y="292"/>
                    <a:pt x="42" y="468"/>
                    <a:pt x="166" y="509"/>
                  </a:cubicBezTo>
                  <a:cubicBezTo>
                    <a:pt x="215" y="532"/>
                    <a:pt x="260" y="542"/>
                    <a:pt x="301" y="542"/>
                  </a:cubicBezTo>
                  <a:cubicBezTo>
                    <a:pt x="408" y="542"/>
                    <a:pt x="492" y="474"/>
                    <a:pt x="559" y="385"/>
                  </a:cubicBezTo>
                  <a:cubicBezTo>
                    <a:pt x="600" y="250"/>
                    <a:pt x="559" y="75"/>
                    <a:pt x="383" y="33"/>
                  </a:cubicBezTo>
                  <a:cubicBezTo>
                    <a:pt x="349" y="10"/>
                    <a:pt x="310" y="0"/>
                    <a:pt x="27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9" name="Google Shape;1399;p2"/>
            <p:cNvSpPr/>
            <p:nvPr/>
          </p:nvSpPr>
          <p:spPr>
            <a:xfrm>
              <a:off x="4976750" y="390457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42" y="1"/>
                  </a:moveTo>
                  <a:cubicBezTo>
                    <a:pt x="236" y="1"/>
                    <a:pt x="125" y="56"/>
                    <a:pt x="93" y="191"/>
                  </a:cubicBezTo>
                  <a:cubicBezTo>
                    <a:pt x="0" y="315"/>
                    <a:pt x="93" y="491"/>
                    <a:pt x="217" y="532"/>
                  </a:cubicBezTo>
                  <a:cubicBezTo>
                    <a:pt x="261" y="543"/>
                    <a:pt x="302" y="548"/>
                    <a:pt x="340" y="548"/>
                  </a:cubicBezTo>
                  <a:cubicBezTo>
                    <a:pt x="453" y="548"/>
                    <a:pt x="541" y="501"/>
                    <a:pt x="610" y="408"/>
                  </a:cubicBezTo>
                  <a:cubicBezTo>
                    <a:pt x="652" y="232"/>
                    <a:pt x="610" y="57"/>
                    <a:pt x="435" y="15"/>
                  </a:cubicBezTo>
                  <a:cubicBezTo>
                    <a:pt x="406" y="6"/>
                    <a:pt x="374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0" name="Google Shape;1400;p2"/>
            <p:cNvSpPr/>
            <p:nvPr/>
          </p:nvSpPr>
          <p:spPr>
            <a:xfrm>
              <a:off x="5041375" y="3931000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23" y="1"/>
                  </a:moveTo>
                  <a:cubicBezTo>
                    <a:pt x="220" y="1"/>
                    <a:pt x="112" y="71"/>
                    <a:pt x="52" y="168"/>
                  </a:cubicBezTo>
                  <a:cubicBezTo>
                    <a:pt x="0" y="292"/>
                    <a:pt x="93" y="468"/>
                    <a:pt x="217" y="551"/>
                  </a:cubicBezTo>
                  <a:cubicBezTo>
                    <a:pt x="241" y="558"/>
                    <a:pt x="266" y="561"/>
                    <a:pt x="291" y="561"/>
                  </a:cubicBezTo>
                  <a:cubicBezTo>
                    <a:pt x="407" y="561"/>
                    <a:pt x="526" y="487"/>
                    <a:pt x="569" y="385"/>
                  </a:cubicBezTo>
                  <a:cubicBezTo>
                    <a:pt x="651" y="251"/>
                    <a:pt x="569" y="75"/>
                    <a:pt x="434" y="34"/>
                  </a:cubicBezTo>
                  <a:cubicBezTo>
                    <a:pt x="400" y="11"/>
                    <a:pt x="362" y="1"/>
                    <a:pt x="32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1" name="Google Shape;1401;p2"/>
            <p:cNvSpPr/>
            <p:nvPr/>
          </p:nvSpPr>
          <p:spPr>
            <a:xfrm>
              <a:off x="4940300" y="392432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83" y="1"/>
                  </a:moveTo>
                  <a:lnTo>
                    <a:pt x="1" y="259"/>
                  </a:lnTo>
                  <a:lnTo>
                    <a:pt x="259" y="342"/>
                  </a:lnTo>
                  <a:lnTo>
                    <a:pt x="259" y="301"/>
                  </a:lnTo>
                  <a:cubicBezTo>
                    <a:pt x="300" y="177"/>
                    <a:pt x="218" y="83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2" name="Google Shape;1402;p2"/>
            <p:cNvSpPr/>
            <p:nvPr/>
          </p:nvSpPr>
          <p:spPr>
            <a:xfrm>
              <a:off x="4963825" y="3859725"/>
              <a:ext cx="10875" cy="13300"/>
            </a:xfrm>
            <a:custGeom>
              <a:avLst/>
              <a:gdLst/>
              <a:ahLst/>
              <a:cxnLst/>
              <a:rect l="l" t="t" r="r" b="b"/>
              <a:pathLst>
                <a:path w="435" h="532" extrusionOk="0">
                  <a:moveTo>
                    <a:pt x="218" y="0"/>
                  </a:moveTo>
                  <a:lnTo>
                    <a:pt x="0" y="517"/>
                  </a:lnTo>
                  <a:cubicBezTo>
                    <a:pt x="32" y="527"/>
                    <a:pt x="65" y="532"/>
                    <a:pt x="99" y="532"/>
                  </a:cubicBezTo>
                  <a:cubicBezTo>
                    <a:pt x="209" y="532"/>
                    <a:pt x="320" y="476"/>
                    <a:pt x="352" y="341"/>
                  </a:cubicBezTo>
                  <a:cubicBezTo>
                    <a:pt x="435" y="217"/>
                    <a:pt x="352" y="41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3" name="Google Shape;1403;p2"/>
            <p:cNvSpPr/>
            <p:nvPr/>
          </p:nvSpPr>
          <p:spPr>
            <a:xfrm>
              <a:off x="5009050" y="4104225"/>
              <a:ext cx="8825" cy="7525"/>
            </a:xfrm>
            <a:custGeom>
              <a:avLst/>
              <a:gdLst/>
              <a:ahLst/>
              <a:cxnLst/>
              <a:rect l="l" t="t" r="r" b="b"/>
              <a:pathLst>
                <a:path w="353" h="301" extrusionOk="0">
                  <a:moveTo>
                    <a:pt x="259" y="1"/>
                  </a:moveTo>
                  <a:cubicBezTo>
                    <a:pt x="218" y="1"/>
                    <a:pt x="177" y="42"/>
                    <a:pt x="135" y="42"/>
                  </a:cubicBezTo>
                  <a:lnTo>
                    <a:pt x="94" y="83"/>
                  </a:lnTo>
                  <a:cubicBezTo>
                    <a:pt x="52" y="83"/>
                    <a:pt x="1" y="125"/>
                    <a:pt x="1" y="176"/>
                  </a:cubicBezTo>
                  <a:lnTo>
                    <a:pt x="259" y="301"/>
                  </a:lnTo>
                  <a:lnTo>
                    <a:pt x="352" y="42"/>
                  </a:lnTo>
                  <a:cubicBezTo>
                    <a:pt x="311" y="42"/>
                    <a:pt x="311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4" name="Google Shape;1404;p2"/>
            <p:cNvSpPr/>
            <p:nvPr/>
          </p:nvSpPr>
          <p:spPr>
            <a:xfrm>
              <a:off x="4944425" y="4078000"/>
              <a:ext cx="14250" cy="9975"/>
            </a:xfrm>
            <a:custGeom>
              <a:avLst/>
              <a:gdLst/>
              <a:ahLst/>
              <a:cxnLst/>
              <a:rect l="l" t="t" r="r" b="b"/>
              <a:pathLst>
                <a:path w="570" h="399" extrusionOk="0">
                  <a:moveTo>
                    <a:pt x="295" y="0"/>
                  </a:moveTo>
                  <a:cubicBezTo>
                    <a:pt x="200" y="0"/>
                    <a:pt x="115" y="47"/>
                    <a:pt x="53" y="140"/>
                  </a:cubicBezTo>
                  <a:cubicBezTo>
                    <a:pt x="53" y="140"/>
                    <a:pt x="1" y="140"/>
                    <a:pt x="1" y="192"/>
                  </a:cubicBezTo>
                  <a:lnTo>
                    <a:pt x="518" y="398"/>
                  </a:lnTo>
                  <a:cubicBezTo>
                    <a:pt x="570" y="357"/>
                    <a:pt x="570" y="316"/>
                    <a:pt x="570" y="274"/>
                  </a:cubicBezTo>
                  <a:cubicBezTo>
                    <a:pt x="570" y="192"/>
                    <a:pt x="477" y="57"/>
                    <a:pt x="394" y="16"/>
                  </a:cubicBezTo>
                  <a:cubicBezTo>
                    <a:pt x="360" y="5"/>
                    <a:pt x="327" y="0"/>
                    <a:pt x="29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5" name="Google Shape;1405;p2"/>
            <p:cNvSpPr/>
            <p:nvPr/>
          </p:nvSpPr>
          <p:spPr>
            <a:xfrm>
              <a:off x="5034900" y="4040650"/>
              <a:ext cx="9850" cy="12950"/>
            </a:xfrm>
            <a:custGeom>
              <a:avLst/>
              <a:gdLst/>
              <a:ahLst/>
              <a:cxnLst/>
              <a:rect l="l" t="t" r="r" b="b"/>
              <a:pathLst>
                <a:path w="394" h="518" extrusionOk="0">
                  <a:moveTo>
                    <a:pt x="259" y="0"/>
                  </a:moveTo>
                  <a:cubicBezTo>
                    <a:pt x="176" y="0"/>
                    <a:pt x="52" y="42"/>
                    <a:pt x="1" y="176"/>
                  </a:cubicBezTo>
                  <a:cubicBezTo>
                    <a:pt x="1" y="259"/>
                    <a:pt x="1" y="342"/>
                    <a:pt x="52" y="435"/>
                  </a:cubicBezTo>
                  <a:cubicBezTo>
                    <a:pt x="94" y="476"/>
                    <a:pt x="135" y="517"/>
                    <a:pt x="176" y="517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6" name="Google Shape;1406;p2"/>
            <p:cNvSpPr/>
            <p:nvPr/>
          </p:nvSpPr>
          <p:spPr>
            <a:xfrm>
              <a:off x="4969250" y="4013975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20" y="0"/>
                  </a:moveTo>
                  <a:cubicBezTo>
                    <a:pt x="218" y="0"/>
                    <a:pt x="124" y="71"/>
                    <a:pt x="94" y="168"/>
                  </a:cubicBezTo>
                  <a:cubicBezTo>
                    <a:pt x="1" y="333"/>
                    <a:pt x="94" y="468"/>
                    <a:pt x="218" y="550"/>
                  </a:cubicBezTo>
                  <a:cubicBezTo>
                    <a:pt x="249" y="558"/>
                    <a:pt x="278" y="561"/>
                    <a:pt x="306" y="561"/>
                  </a:cubicBezTo>
                  <a:cubicBezTo>
                    <a:pt x="436" y="561"/>
                    <a:pt x="534" y="485"/>
                    <a:pt x="611" y="375"/>
                  </a:cubicBezTo>
                  <a:cubicBezTo>
                    <a:pt x="652" y="251"/>
                    <a:pt x="611" y="75"/>
                    <a:pt x="435" y="33"/>
                  </a:cubicBezTo>
                  <a:cubicBezTo>
                    <a:pt x="398" y="11"/>
                    <a:pt x="358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7" name="Google Shape;1407;p2"/>
            <p:cNvSpPr/>
            <p:nvPr/>
          </p:nvSpPr>
          <p:spPr>
            <a:xfrm>
              <a:off x="4924025" y="4032875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62" y="1"/>
                  </a:moveTo>
                  <a:cubicBezTo>
                    <a:pt x="246" y="1"/>
                    <a:pt x="127" y="76"/>
                    <a:pt x="93" y="187"/>
                  </a:cubicBezTo>
                  <a:cubicBezTo>
                    <a:pt x="0" y="311"/>
                    <a:pt x="93" y="487"/>
                    <a:pt x="217" y="528"/>
                  </a:cubicBezTo>
                  <a:cubicBezTo>
                    <a:pt x="266" y="551"/>
                    <a:pt x="310" y="562"/>
                    <a:pt x="352" y="562"/>
                  </a:cubicBezTo>
                  <a:cubicBezTo>
                    <a:pt x="459" y="562"/>
                    <a:pt x="543" y="491"/>
                    <a:pt x="610" y="394"/>
                  </a:cubicBezTo>
                  <a:cubicBezTo>
                    <a:pt x="652" y="229"/>
                    <a:pt x="559" y="94"/>
                    <a:pt x="434" y="12"/>
                  </a:cubicBezTo>
                  <a:cubicBezTo>
                    <a:pt x="411" y="4"/>
                    <a:pt x="386" y="1"/>
                    <a:pt x="36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8" name="Google Shape;1408;p2"/>
            <p:cNvSpPr/>
            <p:nvPr/>
          </p:nvSpPr>
          <p:spPr>
            <a:xfrm>
              <a:off x="4988625" y="4059650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14" y="0"/>
                  </a:moveTo>
                  <a:cubicBezTo>
                    <a:pt x="200" y="0"/>
                    <a:pt x="112" y="49"/>
                    <a:pt x="42" y="150"/>
                  </a:cubicBezTo>
                  <a:cubicBezTo>
                    <a:pt x="1" y="316"/>
                    <a:pt x="94" y="450"/>
                    <a:pt x="218" y="533"/>
                  </a:cubicBezTo>
                  <a:cubicBezTo>
                    <a:pt x="249" y="542"/>
                    <a:pt x="282" y="547"/>
                    <a:pt x="315" y="547"/>
                  </a:cubicBezTo>
                  <a:cubicBezTo>
                    <a:pt x="423" y="547"/>
                    <a:pt x="528" y="492"/>
                    <a:pt x="559" y="357"/>
                  </a:cubicBezTo>
                  <a:cubicBezTo>
                    <a:pt x="652" y="233"/>
                    <a:pt x="559" y="57"/>
                    <a:pt x="435" y="16"/>
                  </a:cubicBezTo>
                  <a:cubicBezTo>
                    <a:pt x="392" y="6"/>
                    <a:pt x="352" y="0"/>
                    <a:pt x="31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9" name="Google Shape;1409;p2"/>
            <p:cNvSpPr/>
            <p:nvPr/>
          </p:nvSpPr>
          <p:spPr>
            <a:xfrm>
              <a:off x="4950900" y="3968750"/>
              <a:ext cx="16300" cy="14025"/>
            </a:xfrm>
            <a:custGeom>
              <a:avLst/>
              <a:gdLst/>
              <a:ahLst/>
              <a:cxnLst/>
              <a:rect l="l" t="t" r="r" b="b"/>
              <a:pathLst>
                <a:path w="652" h="561" extrusionOk="0">
                  <a:moveTo>
                    <a:pt x="301" y="0"/>
                  </a:moveTo>
                  <a:cubicBezTo>
                    <a:pt x="194" y="0"/>
                    <a:pt x="112" y="70"/>
                    <a:pt x="52" y="168"/>
                  </a:cubicBezTo>
                  <a:cubicBezTo>
                    <a:pt x="0" y="333"/>
                    <a:pt x="52" y="467"/>
                    <a:pt x="218" y="550"/>
                  </a:cubicBezTo>
                  <a:cubicBezTo>
                    <a:pt x="241" y="557"/>
                    <a:pt x="266" y="561"/>
                    <a:pt x="291" y="561"/>
                  </a:cubicBezTo>
                  <a:cubicBezTo>
                    <a:pt x="407" y="561"/>
                    <a:pt x="527" y="485"/>
                    <a:pt x="569" y="374"/>
                  </a:cubicBezTo>
                  <a:cubicBezTo>
                    <a:pt x="652" y="250"/>
                    <a:pt x="569" y="74"/>
                    <a:pt x="435" y="33"/>
                  </a:cubicBezTo>
                  <a:cubicBezTo>
                    <a:pt x="386" y="10"/>
                    <a:pt x="342" y="0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0" name="Google Shape;1410;p2"/>
            <p:cNvSpPr/>
            <p:nvPr/>
          </p:nvSpPr>
          <p:spPr>
            <a:xfrm>
              <a:off x="5015525" y="3995050"/>
              <a:ext cx="15275" cy="14150"/>
            </a:xfrm>
            <a:custGeom>
              <a:avLst/>
              <a:gdLst/>
              <a:ahLst/>
              <a:cxnLst/>
              <a:rect l="l" t="t" r="r" b="b"/>
              <a:pathLst>
                <a:path w="611" h="566" extrusionOk="0">
                  <a:moveTo>
                    <a:pt x="296" y="0"/>
                  </a:moveTo>
                  <a:cubicBezTo>
                    <a:pt x="188" y="0"/>
                    <a:pt x="84" y="56"/>
                    <a:pt x="52" y="191"/>
                  </a:cubicBezTo>
                  <a:cubicBezTo>
                    <a:pt x="0" y="315"/>
                    <a:pt x="52" y="491"/>
                    <a:pt x="176" y="532"/>
                  </a:cubicBezTo>
                  <a:cubicBezTo>
                    <a:pt x="225" y="555"/>
                    <a:pt x="270" y="565"/>
                    <a:pt x="312" y="565"/>
                  </a:cubicBezTo>
                  <a:cubicBezTo>
                    <a:pt x="419" y="565"/>
                    <a:pt x="502" y="497"/>
                    <a:pt x="569" y="408"/>
                  </a:cubicBezTo>
                  <a:cubicBezTo>
                    <a:pt x="610" y="232"/>
                    <a:pt x="569" y="98"/>
                    <a:pt x="393" y="15"/>
                  </a:cubicBezTo>
                  <a:cubicBezTo>
                    <a:pt x="362" y="5"/>
                    <a:pt x="329" y="0"/>
                    <a:pt x="29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1" name="Google Shape;1411;p2"/>
            <p:cNvSpPr/>
            <p:nvPr/>
          </p:nvSpPr>
          <p:spPr>
            <a:xfrm>
              <a:off x="4887575" y="4052525"/>
              <a:ext cx="7525" cy="8575"/>
            </a:xfrm>
            <a:custGeom>
              <a:avLst/>
              <a:gdLst/>
              <a:ahLst/>
              <a:cxnLst/>
              <a:rect l="l" t="t" r="r" b="b"/>
              <a:pathLst>
                <a:path w="301" h="343" extrusionOk="0">
                  <a:moveTo>
                    <a:pt x="83" y="1"/>
                  </a:moveTo>
                  <a:lnTo>
                    <a:pt x="0" y="259"/>
                  </a:lnTo>
                  <a:lnTo>
                    <a:pt x="259" y="342"/>
                  </a:lnTo>
                  <a:lnTo>
                    <a:pt x="259" y="301"/>
                  </a:lnTo>
                  <a:cubicBezTo>
                    <a:pt x="300" y="177"/>
                    <a:pt x="207" y="42"/>
                    <a:pt x="8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2" name="Google Shape;1412;p2"/>
            <p:cNvSpPr/>
            <p:nvPr/>
          </p:nvSpPr>
          <p:spPr>
            <a:xfrm>
              <a:off x="4911100" y="3987925"/>
              <a:ext cx="9850" cy="13975"/>
            </a:xfrm>
            <a:custGeom>
              <a:avLst/>
              <a:gdLst/>
              <a:ahLst/>
              <a:cxnLst/>
              <a:rect l="l" t="t" r="r" b="b"/>
              <a:pathLst>
                <a:path w="394" h="559" extrusionOk="0">
                  <a:moveTo>
                    <a:pt x="217" y="0"/>
                  </a:moveTo>
                  <a:lnTo>
                    <a:pt x="0" y="517"/>
                  </a:lnTo>
                  <a:cubicBezTo>
                    <a:pt x="0" y="517"/>
                    <a:pt x="42" y="517"/>
                    <a:pt x="42" y="558"/>
                  </a:cubicBezTo>
                  <a:cubicBezTo>
                    <a:pt x="176" y="558"/>
                    <a:pt x="300" y="517"/>
                    <a:pt x="352" y="383"/>
                  </a:cubicBezTo>
                  <a:cubicBezTo>
                    <a:pt x="393" y="259"/>
                    <a:pt x="352" y="124"/>
                    <a:pt x="259" y="42"/>
                  </a:cubicBezTo>
                  <a:cubicBezTo>
                    <a:pt x="217" y="42"/>
                    <a:pt x="217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3" name="Google Shape;1413;p2"/>
            <p:cNvSpPr/>
            <p:nvPr/>
          </p:nvSpPr>
          <p:spPr>
            <a:xfrm>
              <a:off x="5060750" y="3980425"/>
              <a:ext cx="7775" cy="9575"/>
            </a:xfrm>
            <a:custGeom>
              <a:avLst/>
              <a:gdLst/>
              <a:ahLst/>
              <a:cxnLst/>
              <a:rect l="l" t="t" r="r" b="b"/>
              <a:pathLst>
                <a:path w="311" h="383" extrusionOk="0">
                  <a:moveTo>
                    <a:pt x="52" y="0"/>
                  </a:moveTo>
                  <a:lnTo>
                    <a:pt x="52" y="42"/>
                  </a:lnTo>
                  <a:cubicBezTo>
                    <a:pt x="52" y="83"/>
                    <a:pt x="1" y="83"/>
                    <a:pt x="1" y="124"/>
                  </a:cubicBezTo>
                  <a:cubicBezTo>
                    <a:pt x="1" y="166"/>
                    <a:pt x="52" y="166"/>
                    <a:pt x="52" y="217"/>
                  </a:cubicBezTo>
                  <a:cubicBezTo>
                    <a:pt x="52" y="259"/>
                    <a:pt x="94" y="300"/>
                    <a:pt x="94" y="300"/>
                  </a:cubicBezTo>
                  <a:cubicBezTo>
                    <a:pt x="135" y="342"/>
                    <a:pt x="176" y="342"/>
                    <a:pt x="176" y="383"/>
                  </a:cubicBezTo>
                  <a:lnTo>
                    <a:pt x="311" y="1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4" name="Google Shape;1414;p2"/>
            <p:cNvSpPr/>
            <p:nvPr/>
          </p:nvSpPr>
          <p:spPr>
            <a:xfrm>
              <a:off x="4997425" y="3954575"/>
              <a:ext cx="12950" cy="9325"/>
            </a:xfrm>
            <a:custGeom>
              <a:avLst/>
              <a:gdLst/>
              <a:ahLst/>
              <a:cxnLst/>
              <a:rect l="l" t="t" r="r" b="b"/>
              <a:pathLst>
                <a:path w="518" h="373" extrusionOk="0">
                  <a:moveTo>
                    <a:pt x="0" y="0"/>
                  </a:moveTo>
                  <a:lnTo>
                    <a:pt x="0" y="83"/>
                  </a:lnTo>
                  <a:cubicBezTo>
                    <a:pt x="0" y="218"/>
                    <a:pt x="42" y="300"/>
                    <a:pt x="166" y="342"/>
                  </a:cubicBezTo>
                  <a:cubicBezTo>
                    <a:pt x="187" y="362"/>
                    <a:pt x="210" y="373"/>
                    <a:pt x="238" y="373"/>
                  </a:cubicBezTo>
                  <a:cubicBezTo>
                    <a:pt x="267" y="373"/>
                    <a:pt x="300" y="362"/>
                    <a:pt x="342" y="342"/>
                  </a:cubicBezTo>
                  <a:lnTo>
                    <a:pt x="383" y="342"/>
                  </a:lnTo>
                  <a:cubicBezTo>
                    <a:pt x="424" y="342"/>
                    <a:pt x="424" y="300"/>
                    <a:pt x="466" y="300"/>
                  </a:cubicBezTo>
                  <a:cubicBezTo>
                    <a:pt x="466" y="259"/>
                    <a:pt x="517" y="218"/>
                    <a:pt x="517" y="21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5" name="Google Shape;1415;p2"/>
            <p:cNvSpPr/>
            <p:nvPr/>
          </p:nvSpPr>
          <p:spPr>
            <a:xfrm>
              <a:off x="4936950" y="3930800"/>
              <a:ext cx="9850" cy="6475"/>
            </a:xfrm>
            <a:custGeom>
              <a:avLst/>
              <a:gdLst/>
              <a:ahLst/>
              <a:cxnLst/>
              <a:rect l="l" t="t" r="r" b="b"/>
              <a:pathLst>
                <a:path w="394" h="259" extrusionOk="0">
                  <a:moveTo>
                    <a:pt x="135" y="0"/>
                  </a:moveTo>
                  <a:lnTo>
                    <a:pt x="0" y="259"/>
                  </a:lnTo>
                  <a:lnTo>
                    <a:pt x="93" y="259"/>
                  </a:lnTo>
                  <a:cubicBezTo>
                    <a:pt x="176" y="259"/>
                    <a:pt x="300" y="217"/>
                    <a:pt x="393" y="83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6" name="Google Shape;1416;p2"/>
            <p:cNvSpPr/>
            <p:nvPr/>
          </p:nvSpPr>
          <p:spPr>
            <a:xfrm>
              <a:off x="4956325" y="4233475"/>
              <a:ext cx="8825" cy="6475"/>
            </a:xfrm>
            <a:custGeom>
              <a:avLst/>
              <a:gdLst/>
              <a:ahLst/>
              <a:cxnLst/>
              <a:rect l="l" t="t" r="r" b="b"/>
              <a:pathLst>
                <a:path w="353" h="259" extrusionOk="0">
                  <a:moveTo>
                    <a:pt x="176" y="0"/>
                  </a:moveTo>
                  <a:cubicBezTo>
                    <a:pt x="135" y="0"/>
                    <a:pt x="42" y="42"/>
                    <a:pt x="1" y="124"/>
                  </a:cubicBezTo>
                  <a:lnTo>
                    <a:pt x="1" y="176"/>
                  </a:lnTo>
                  <a:lnTo>
                    <a:pt x="259" y="259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7" name="Google Shape;1417;p2"/>
            <p:cNvSpPr/>
            <p:nvPr/>
          </p:nvSpPr>
          <p:spPr>
            <a:xfrm>
              <a:off x="4891700" y="4206800"/>
              <a:ext cx="14000" cy="9375"/>
            </a:xfrm>
            <a:custGeom>
              <a:avLst/>
              <a:gdLst/>
              <a:ahLst/>
              <a:cxnLst/>
              <a:rect l="l" t="t" r="r" b="b"/>
              <a:pathLst>
                <a:path w="560" h="375" extrusionOk="0">
                  <a:moveTo>
                    <a:pt x="258" y="0"/>
                  </a:moveTo>
                  <a:cubicBezTo>
                    <a:pt x="151" y="0"/>
                    <a:pt x="68" y="68"/>
                    <a:pt x="1" y="157"/>
                  </a:cubicBezTo>
                  <a:lnTo>
                    <a:pt x="518" y="375"/>
                  </a:lnTo>
                  <a:cubicBezTo>
                    <a:pt x="559" y="250"/>
                    <a:pt x="518" y="75"/>
                    <a:pt x="394" y="33"/>
                  </a:cubicBezTo>
                  <a:cubicBezTo>
                    <a:pt x="345" y="10"/>
                    <a:pt x="300" y="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8" name="Google Shape;1418;p2"/>
            <p:cNvSpPr/>
            <p:nvPr/>
          </p:nvSpPr>
          <p:spPr>
            <a:xfrm>
              <a:off x="4981150" y="4169050"/>
              <a:ext cx="10875" cy="12750"/>
            </a:xfrm>
            <a:custGeom>
              <a:avLst/>
              <a:gdLst/>
              <a:ahLst/>
              <a:cxnLst/>
              <a:rect l="l" t="t" r="r" b="b"/>
              <a:pathLst>
                <a:path w="435" h="510" extrusionOk="0">
                  <a:moveTo>
                    <a:pt x="300" y="1"/>
                  </a:moveTo>
                  <a:cubicBezTo>
                    <a:pt x="192" y="1"/>
                    <a:pt x="109" y="71"/>
                    <a:pt x="41" y="168"/>
                  </a:cubicBezTo>
                  <a:cubicBezTo>
                    <a:pt x="0" y="292"/>
                    <a:pt x="83" y="468"/>
                    <a:pt x="217" y="509"/>
                  </a:cubicBezTo>
                  <a:lnTo>
                    <a:pt x="434" y="34"/>
                  </a:lnTo>
                  <a:cubicBezTo>
                    <a:pt x="386" y="11"/>
                    <a:pt x="341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9" name="Google Shape;1419;p2"/>
            <p:cNvSpPr/>
            <p:nvPr/>
          </p:nvSpPr>
          <p:spPr>
            <a:xfrm>
              <a:off x="4916525" y="414262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7" y="1"/>
                  </a:moveTo>
                  <a:cubicBezTo>
                    <a:pt x="229" y="1"/>
                    <a:pt x="123" y="57"/>
                    <a:pt x="83" y="191"/>
                  </a:cubicBezTo>
                  <a:cubicBezTo>
                    <a:pt x="0" y="315"/>
                    <a:pt x="83" y="491"/>
                    <a:pt x="217" y="533"/>
                  </a:cubicBezTo>
                  <a:cubicBezTo>
                    <a:pt x="258" y="542"/>
                    <a:pt x="297" y="547"/>
                    <a:pt x="332" y="547"/>
                  </a:cubicBezTo>
                  <a:cubicBezTo>
                    <a:pt x="449" y="547"/>
                    <a:pt x="537" y="492"/>
                    <a:pt x="600" y="357"/>
                  </a:cubicBezTo>
                  <a:cubicBezTo>
                    <a:pt x="652" y="233"/>
                    <a:pt x="559" y="57"/>
                    <a:pt x="435" y="16"/>
                  </a:cubicBezTo>
                  <a:cubicBezTo>
                    <a:pt x="403" y="6"/>
                    <a:pt x="370" y="1"/>
                    <a:pt x="33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0" name="Google Shape;1420;p2"/>
            <p:cNvSpPr/>
            <p:nvPr/>
          </p:nvSpPr>
          <p:spPr>
            <a:xfrm>
              <a:off x="4871300" y="4161550"/>
              <a:ext cx="16300" cy="13575"/>
            </a:xfrm>
            <a:custGeom>
              <a:avLst/>
              <a:gdLst/>
              <a:ahLst/>
              <a:cxnLst/>
              <a:rect l="l" t="t" r="r" b="b"/>
              <a:pathLst>
                <a:path w="652" h="543" extrusionOk="0">
                  <a:moveTo>
                    <a:pt x="318" y="1"/>
                  </a:moveTo>
                  <a:cubicBezTo>
                    <a:pt x="216" y="1"/>
                    <a:pt x="120" y="69"/>
                    <a:pt x="83" y="158"/>
                  </a:cubicBezTo>
                  <a:cubicBezTo>
                    <a:pt x="0" y="292"/>
                    <a:pt x="83" y="468"/>
                    <a:pt x="217" y="510"/>
                  </a:cubicBezTo>
                  <a:cubicBezTo>
                    <a:pt x="251" y="532"/>
                    <a:pt x="290" y="543"/>
                    <a:pt x="329" y="543"/>
                  </a:cubicBezTo>
                  <a:cubicBezTo>
                    <a:pt x="431" y="543"/>
                    <a:pt x="540" y="472"/>
                    <a:pt x="600" y="375"/>
                  </a:cubicBezTo>
                  <a:cubicBezTo>
                    <a:pt x="651" y="251"/>
                    <a:pt x="558" y="75"/>
                    <a:pt x="434" y="34"/>
                  </a:cubicBezTo>
                  <a:cubicBezTo>
                    <a:pt x="397" y="11"/>
                    <a:pt x="357" y="1"/>
                    <a:pt x="3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1" name="Google Shape;1421;p2"/>
            <p:cNvSpPr/>
            <p:nvPr/>
          </p:nvSpPr>
          <p:spPr>
            <a:xfrm>
              <a:off x="4935900" y="4187875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20" y="0"/>
                  </a:moveTo>
                  <a:cubicBezTo>
                    <a:pt x="203" y="0"/>
                    <a:pt x="114" y="56"/>
                    <a:pt x="42" y="191"/>
                  </a:cubicBezTo>
                  <a:cubicBezTo>
                    <a:pt x="1" y="315"/>
                    <a:pt x="42" y="491"/>
                    <a:pt x="218" y="532"/>
                  </a:cubicBezTo>
                  <a:cubicBezTo>
                    <a:pt x="248" y="542"/>
                    <a:pt x="282" y="547"/>
                    <a:pt x="316" y="547"/>
                  </a:cubicBezTo>
                  <a:cubicBezTo>
                    <a:pt x="420" y="547"/>
                    <a:pt x="528" y="499"/>
                    <a:pt x="559" y="397"/>
                  </a:cubicBezTo>
                  <a:cubicBezTo>
                    <a:pt x="652" y="232"/>
                    <a:pt x="559" y="56"/>
                    <a:pt x="435" y="15"/>
                  </a:cubicBezTo>
                  <a:cubicBezTo>
                    <a:pt x="394" y="5"/>
                    <a:pt x="356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2" name="Google Shape;1422;p2"/>
            <p:cNvSpPr/>
            <p:nvPr/>
          </p:nvSpPr>
          <p:spPr>
            <a:xfrm>
              <a:off x="4898175" y="4097375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312" y="1"/>
                  </a:moveTo>
                  <a:cubicBezTo>
                    <a:pt x="199" y="1"/>
                    <a:pt x="111" y="47"/>
                    <a:pt x="42" y="140"/>
                  </a:cubicBezTo>
                  <a:cubicBezTo>
                    <a:pt x="0" y="316"/>
                    <a:pt x="42" y="450"/>
                    <a:pt x="217" y="533"/>
                  </a:cubicBezTo>
                  <a:cubicBezTo>
                    <a:pt x="249" y="543"/>
                    <a:pt x="282" y="548"/>
                    <a:pt x="314" y="548"/>
                  </a:cubicBezTo>
                  <a:cubicBezTo>
                    <a:pt x="422" y="548"/>
                    <a:pt x="527" y="492"/>
                    <a:pt x="559" y="357"/>
                  </a:cubicBezTo>
                  <a:cubicBezTo>
                    <a:pt x="610" y="233"/>
                    <a:pt x="559" y="58"/>
                    <a:pt x="435" y="16"/>
                  </a:cubicBezTo>
                  <a:cubicBezTo>
                    <a:pt x="391" y="6"/>
                    <a:pt x="350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3" name="Google Shape;1423;p2"/>
            <p:cNvSpPr/>
            <p:nvPr/>
          </p:nvSpPr>
          <p:spPr>
            <a:xfrm>
              <a:off x="4961750" y="4123350"/>
              <a:ext cx="16325" cy="14050"/>
            </a:xfrm>
            <a:custGeom>
              <a:avLst/>
              <a:gdLst/>
              <a:ahLst/>
              <a:cxnLst/>
              <a:rect l="l" t="t" r="r" b="b"/>
              <a:pathLst>
                <a:path w="653" h="562" extrusionOk="0">
                  <a:moveTo>
                    <a:pt x="362" y="0"/>
                  </a:moveTo>
                  <a:cubicBezTo>
                    <a:pt x="246" y="0"/>
                    <a:pt x="126" y="76"/>
                    <a:pt x="83" y="187"/>
                  </a:cubicBezTo>
                  <a:cubicBezTo>
                    <a:pt x="1" y="311"/>
                    <a:pt x="83" y="487"/>
                    <a:pt x="218" y="528"/>
                  </a:cubicBezTo>
                  <a:cubicBezTo>
                    <a:pt x="266" y="551"/>
                    <a:pt x="311" y="561"/>
                    <a:pt x="352" y="561"/>
                  </a:cubicBezTo>
                  <a:cubicBezTo>
                    <a:pt x="459" y="561"/>
                    <a:pt x="541" y="491"/>
                    <a:pt x="600" y="394"/>
                  </a:cubicBezTo>
                  <a:cubicBezTo>
                    <a:pt x="652" y="270"/>
                    <a:pt x="600" y="94"/>
                    <a:pt x="435" y="11"/>
                  </a:cubicBezTo>
                  <a:cubicBezTo>
                    <a:pt x="411" y="4"/>
                    <a:pt x="387" y="0"/>
                    <a:pt x="36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4" name="Google Shape;1424;p2"/>
            <p:cNvSpPr/>
            <p:nvPr/>
          </p:nvSpPr>
          <p:spPr>
            <a:xfrm>
              <a:off x="4834575" y="4180750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94" y="0"/>
                  </a:moveTo>
                  <a:lnTo>
                    <a:pt x="1" y="259"/>
                  </a:lnTo>
                  <a:lnTo>
                    <a:pt x="218" y="341"/>
                  </a:lnTo>
                  <a:cubicBezTo>
                    <a:pt x="259" y="341"/>
                    <a:pt x="259" y="341"/>
                    <a:pt x="259" y="300"/>
                  </a:cubicBezTo>
                  <a:cubicBezTo>
                    <a:pt x="259" y="166"/>
                    <a:pt x="218" y="41"/>
                    <a:pt x="9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5" name="Google Shape;1425;p2"/>
            <p:cNvSpPr/>
            <p:nvPr/>
          </p:nvSpPr>
          <p:spPr>
            <a:xfrm>
              <a:off x="4858375" y="4116125"/>
              <a:ext cx="9825" cy="13775"/>
            </a:xfrm>
            <a:custGeom>
              <a:avLst/>
              <a:gdLst/>
              <a:ahLst/>
              <a:cxnLst/>
              <a:rect l="l" t="t" r="r" b="b"/>
              <a:pathLst>
                <a:path w="393" h="551" extrusionOk="0">
                  <a:moveTo>
                    <a:pt x="217" y="0"/>
                  </a:moveTo>
                  <a:lnTo>
                    <a:pt x="0" y="517"/>
                  </a:lnTo>
                  <a:cubicBezTo>
                    <a:pt x="37" y="540"/>
                    <a:pt x="77" y="550"/>
                    <a:pt x="115" y="550"/>
                  </a:cubicBezTo>
                  <a:cubicBezTo>
                    <a:pt x="216" y="550"/>
                    <a:pt x="311" y="480"/>
                    <a:pt x="341" y="383"/>
                  </a:cubicBezTo>
                  <a:cubicBezTo>
                    <a:pt x="393" y="259"/>
                    <a:pt x="341" y="83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6" name="Google Shape;1426;p2"/>
            <p:cNvSpPr/>
            <p:nvPr/>
          </p:nvSpPr>
          <p:spPr>
            <a:xfrm>
              <a:off x="5008025" y="4108625"/>
              <a:ext cx="7525" cy="9600"/>
            </a:xfrm>
            <a:custGeom>
              <a:avLst/>
              <a:gdLst/>
              <a:ahLst/>
              <a:cxnLst/>
              <a:rect l="l" t="t" r="r" b="b"/>
              <a:pathLst>
                <a:path w="301" h="384" extrusionOk="0">
                  <a:moveTo>
                    <a:pt x="42" y="0"/>
                  </a:moveTo>
                  <a:cubicBezTo>
                    <a:pt x="42" y="42"/>
                    <a:pt x="0" y="83"/>
                    <a:pt x="0" y="125"/>
                  </a:cubicBezTo>
                  <a:cubicBezTo>
                    <a:pt x="0" y="207"/>
                    <a:pt x="42" y="300"/>
                    <a:pt x="135" y="342"/>
                  </a:cubicBezTo>
                  <a:cubicBezTo>
                    <a:pt x="176" y="342"/>
                    <a:pt x="176" y="383"/>
                    <a:pt x="176" y="383"/>
                  </a:cubicBezTo>
                  <a:lnTo>
                    <a:pt x="300" y="125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7" name="Google Shape;1427;p2"/>
            <p:cNvSpPr/>
            <p:nvPr/>
          </p:nvSpPr>
          <p:spPr>
            <a:xfrm>
              <a:off x="4943400" y="4082775"/>
              <a:ext cx="13975" cy="9600"/>
            </a:xfrm>
            <a:custGeom>
              <a:avLst/>
              <a:gdLst/>
              <a:ahLst/>
              <a:cxnLst/>
              <a:rect l="l" t="t" r="r" b="b"/>
              <a:pathLst>
                <a:path w="559" h="384" extrusionOk="0">
                  <a:moveTo>
                    <a:pt x="42" y="1"/>
                  </a:moveTo>
                  <a:lnTo>
                    <a:pt x="42" y="1"/>
                  </a:lnTo>
                  <a:cubicBezTo>
                    <a:pt x="1" y="125"/>
                    <a:pt x="42" y="259"/>
                    <a:pt x="176" y="342"/>
                  </a:cubicBezTo>
                  <a:lnTo>
                    <a:pt x="218" y="342"/>
                  </a:lnTo>
                  <a:cubicBezTo>
                    <a:pt x="259" y="383"/>
                    <a:pt x="300" y="383"/>
                    <a:pt x="394" y="383"/>
                  </a:cubicBezTo>
                  <a:cubicBezTo>
                    <a:pt x="394" y="383"/>
                    <a:pt x="394" y="342"/>
                    <a:pt x="435" y="342"/>
                  </a:cubicBezTo>
                  <a:cubicBezTo>
                    <a:pt x="435" y="342"/>
                    <a:pt x="476" y="342"/>
                    <a:pt x="518" y="300"/>
                  </a:cubicBezTo>
                  <a:cubicBezTo>
                    <a:pt x="518" y="259"/>
                    <a:pt x="559" y="259"/>
                    <a:pt x="559" y="207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8" name="Google Shape;1428;p2"/>
            <p:cNvSpPr/>
            <p:nvPr/>
          </p:nvSpPr>
          <p:spPr>
            <a:xfrm>
              <a:off x="4884200" y="4059000"/>
              <a:ext cx="9850" cy="6750"/>
            </a:xfrm>
            <a:custGeom>
              <a:avLst/>
              <a:gdLst/>
              <a:ahLst/>
              <a:cxnLst/>
              <a:rect l="l" t="t" r="r" b="b"/>
              <a:pathLst>
                <a:path w="394" h="270" extrusionOk="0">
                  <a:moveTo>
                    <a:pt x="135" y="0"/>
                  </a:moveTo>
                  <a:lnTo>
                    <a:pt x="1" y="259"/>
                  </a:lnTo>
                  <a:lnTo>
                    <a:pt x="42" y="259"/>
                  </a:lnTo>
                  <a:cubicBezTo>
                    <a:pt x="66" y="266"/>
                    <a:pt x="89" y="270"/>
                    <a:pt x="112" y="270"/>
                  </a:cubicBezTo>
                  <a:cubicBezTo>
                    <a:pt x="219" y="270"/>
                    <a:pt x="317" y="194"/>
                    <a:pt x="394" y="83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9" name="Google Shape;1429;p2"/>
            <p:cNvSpPr/>
            <p:nvPr/>
          </p:nvSpPr>
          <p:spPr>
            <a:xfrm>
              <a:off x="4903600" y="4361675"/>
              <a:ext cx="8550" cy="6475"/>
            </a:xfrm>
            <a:custGeom>
              <a:avLst/>
              <a:gdLst/>
              <a:ahLst/>
              <a:cxnLst/>
              <a:rect l="l" t="t" r="r" b="b"/>
              <a:pathLst>
                <a:path w="342" h="259" extrusionOk="0">
                  <a:moveTo>
                    <a:pt x="176" y="0"/>
                  </a:moveTo>
                  <a:cubicBezTo>
                    <a:pt x="135" y="0"/>
                    <a:pt x="42" y="42"/>
                    <a:pt x="0" y="124"/>
                  </a:cubicBezTo>
                  <a:lnTo>
                    <a:pt x="0" y="166"/>
                  </a:lnTo>
                  <a:lnTo>
                    <a:pt x="259" y="259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0" name="Google Shape;1430;p2"/>
            <p:cNvSpPr/>
            <p:nvPr/>
          </p:nvSpPr>
          <p:spPr>
            <a:xfrm>
              <a:off x="4838975" y="4334875"/>
              <a:ext cx="13975" cy="9500"/>
            </a:xfrm>
            <a:custGeom>
              <a:avLst/>
              <a:gdLst/>
              <a:ahLst/>
              <a:cxnLst/>
              <a:rect l="l" t="t" r="r" b="b"/>
              <a:pathLst>
                <a:path w="559" h="380" extrusionOk="0">
                  <a:moveTo>
                    <a:pt x="247" y="1"/>
                  </a:moveTo>
                  <a:cubicBezTo>
                    <a:pt x="129" y="1"/>
                    <a:pt x="30" y="74"/>
                    <a:pt x="1" y="163"/>
                  </a:cubicBezTo>
                  <a:lnTo>
                    <a:pt x="518" y="380"/>
                  </a:lnTo>
                  <a:cubicBezTo>
                    <a:pt x="559" y="256"/>
                    <a:pt x="518" y="80"/>
                    <a:pt x="394" y="38"/>
                  </a:cubicBezTo>
                  <a:cubicBezTo>
                    <a:pt x="344" y="12"/>
                    <a:pt x="294" y="1"/>
                    <a:pt x="24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1" name="Google Shape;1431;p2"/>
            <p:cNvSpPr/>
            <p:nvPr/>
          </p:nvSpPr>
          <p:spPr>
            <a:xfrm>
              <a:off x="4929450" y="4297400"/>
              <a:ext cx="9850" cy="13625"/>
            </a:xfrm>
            <a:custGeom>
              <a:avLst/>
              <a:gdLst/>
              <a:ahLst/>
              <a:cxnLst/>
              <a:rect l="l" t="t" r="r" b="b"/>
              <a:pathLst>
                <a:path w="394" h="545" extrusionOk="0">
                  <a:moveTo>
                    <a:pt x="236" y="1"/>
                  </a:moveTo>
                  <a:cubicBezTo>
                    <a:pt x="168" y="1"/>
                    <a:pt x="113" y="21"/>
                    <a:pt x="83" y="69"/>
                  </a:cubicBezTo>
                  <a:cubicBezTo>
                    <a:pt x="42" y="111"/>
                    <a:pt x="42" y="111"/>
                    <a:pt x="0" y="152"/>
                  </a:cubicBezTo>
                  <a:lnTo>
                    <a:pt x="0" y="328"/>
                  </a:lnTo>
                  <a:lnTo>
                    <a:pt x="0" y="369"/>
                  </a:lnTo>
                  <a:cubicBezTo>
                    <a:pt x="42" y="411"/>
                    <a:pt x="83" y="462"/>
                    <a:pt x="135" y="504"/>
                  </a:cubicBezTo>
                  <a:cubicBezTo>
                    <a:pt x="135" y="504"/>
                    <a:pt x="135" y="545"/>
                    <a:pt x="176" y="545"/>
                  </a:cubicBezTo>
                  <a:lnTo>
                    <a:pt x="393" y="28"/>
                  </a:lnTo>
                  <a:cubicBezTo>
                    <a:pt x="338" y="11"/>
                    <a:pt x="284" y="1"/>
                    <a:pt x="23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2" name="Google Shape;1432;p2"/>
            <p:cNvSpPr/>
            <p:nvPr/>
          </p:nvSpPr>
          <p:spPr>
            <a:xfrm>
              <a:off x="4863800" y="427082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35" y="1"/>
                  </a:moveTo>
                  <a:cubicBezTo>
                    <a:pt x="225" y="1"/>
                    <a:pt x="115" y="55"/>
                    <a:pt x="83" y="181"/>
                  </a:cubicBezTo>
                  <a:cubicBezTo>
                    <a:pt x="0" y="316"/>
                    <a:pt x="83" y="491"/>
                    <a:pt x="217" y="533"/>
                  </a:cubicBezTo>
                  <a:cubicBezTo>
                    <a:pt x="252" y="556"/>
                    <a:pt x="290" y="566"/>
                    <a:pt x="329" y="566"/>
                  </a:cubicBezTo>
                  <a:cubicBezTo>
                    <a:pt x="431" y="566"/>
                    <a:pt x="540" y="496"/>
                    <a:pt x="600" y="398"/>
                  </a:cubicBezTo>
                  <a:cubicBezTo>
                    <a:pt x="641" y="233"/>
                    <a:pt x="559" y="98"/>
                    <a:pt x="434" y="16"/>
                  </a:cubicBezTo>
                  <a:cubicBezTo>
                    <a:pt x="403" y="6"/>
                    <a:pt x="369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3" name="Google Shape;1433;p2"/>
            <p:cNvSpPr/>
            <p:nvPr/>
          </p:nvSpPr>
          <p:spPr>
            <a:xfrm>
              <a:off x="4818550" y="4289650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15" y="0"/>
                  </a:moveTo>
                  <a:cubicBezTo>
                    <a:pt x="212" y="0"/>
                    <a:pt x="113" y="73"/>
                    <a:pt x="84" y="162"/>
                  </a:cubicBezTo>
                  <a:cubicBezTo>
                    <a:pt x="1" y="338"/>
                    <a:pt x="84" y="462"/>
                    <a:pt x="218" y="555"/>
                  </a:cubicBezTo>
                  <a:cubicBezTo>
                    <a:pt x="240" y="562"/>
                    <a:pt x="263" y="566"/>
                    <a:pt x="287" y="566"/>
                  </a:cubicBezTo>
                  <a:cubicBezTo>
                    <a:pt x="400" y="566"/>
                    <a:pt x="525" y="490"/>
                    <a:pt x="559" y="379"/>
                  </a:cubicBezTo>
                  <a:cubicBezTo>
                    <a:pt x="642" y="255"/>
                    <a:pt x="559" y="80"/>
                    <a:pt x="435" y="38"/>
                  </a:cubicBezTo>
                  <a:cubicBezTo>
                    <a:pt x="397" y="12"/>
                    <a:pt x="356" y="0"/>
                    <a:pt x="31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4" name="Google Shape;1434;p2"/>
            <p:cNvSpPr/>
            <p:nvPr/>
          </p:nvSpPr>
          <p:spPr>
            <a:xfrm>
              <a:off x="4883175" y="4316175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345" y="0"/>
                  </a:moveTo>
                  <a:cubicBezTo>
                    <a:pt x="213" y="0"/>
                    <a:pt x="110" y="74"/>
                    <a:pt x="42" y="176"/>
                  </a:cubicBezTo>
                  <a:cubicBezTo>
                    <a:pt x="1" y="311"/>
                    <a:pt x="42" y="487"/>
                    <a:pt x="218" y="528"/>
                  </a:cubicBezTo>
                  <a:cubicBezTo>
                    <a:pt x="252" y="551"/>
                    <a:pt x="290" y="561"/>
                    <a:pt x="328" y="561"/>
                  </a:cubicBezTo>
                  <a:cubicBezTo>
                    <a:pt x="429" y="561"/>
                    <a:pt x="529" y="491"/>
                    <a:pt x="559" y="394"/>
                  </a:cubicBezTo>
                  <a:cubicBezTo>
                    <a:pt x="600" y="228"/>
                    <a:pt x="559" y="94"/>
                    <a:pt x="435" y="11"/>
                  </a:cubicBezTo>
                  <a:cubicBezTo>
                    <a:pt x="404" y="4"/>
                    <a:pt x="374" y="0"/>
                    <a:pt x="34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5" name="Google Shape;1435;p2"/>
            <p:cNvSpPr/>
            <p:nvPr/>
          </p:nvSpPr>
          <p:spPr>
            <a:xfrm>
              <a:off x="4845450" y="4225600"/>
              <a:ext cx="15000" cy="13700"/>
            </a:xfrm>
            <a:custGeom>
              <a:avLst/>
              <a:gdLst/>
              <a:ahLst/>
              <a:cxnLst/>
              <a:rect l="l" t="t" r="r" b="b"/>
              <a:pathLst>
                <a:path w="600" h="548" extrusionOk="0">
                  <a:moveTo>
                    <a:pt x="312" y="0"/>
                  </a:moveTo>
                  <a:cubicBezTo>
                    <a:pt x="183" y="0"/>
                    <a:pt x="73" y="54"/>
                    <a:pt x="42" y="181"/>
                  </a:cubicBezTo>
                  <a:cubicBezTo>
                    <a:pt x="0" y="315"/>
                    <a:pt x="42" y="491"/>
                    <a:pt x="217" y="532"/>
                  </a:cubicBezTo>
                  <a:cubicBezTo>
                    <a:pt x="248" y="543"/>
                    <a:pt x="281" y="548"/>
                    <a:pt x="316" y="548"/>
                  </a:cubicBezTo>
                  <a:cubicBezTo>
                    <a:pt x="420" y="548"/>
                    <a:pt x="527" y="499"/>
                    <a:pt x="558" y="398"/>
                  </a:cubicBezTo>
                  <a:cubicBezTo>
                    <a:pt x="600" y="233"/>
                    <a:pt x="558" y="98"/>
                    <a:pt x="434" y="15"/>
                  </a:cubicBezTo>
                  <a:cubicBezTo>
                    <a:pt x="393" y="6"/>
                    <a:pt x="351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6" name="Google Shape;1436;p2"/>
            <p:cNvSpPr/>
            <p:nvPr/>
          </p:nvSpPr>
          <p:spPr>
            <a:xfrm>
              <a:off x="4909025" y="425202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16" y="0"/>
                  </a:moveTo>
                  <a:cubicBezTo>
                    <a:pt x="213" y="0"/>
                    <a:pt x="113" y="68"/>
                    <a:pt x="83" y="158"/>
                  </a:cubicBezTo>
                  <a:cubicBezTo>
                    <a:pt x="1" y="292"/>
                    <a:pt x="83" y="468"/>
                    <a:pt x="218" y="551"/>
                  </a:cubicBezTo>
                  <a:cubicBezTo>
                    <a:pt x="247" y="558"/>
                    <a:pt x="275" y="561"/>
                    <a:pt x="302" y="561"/>
                  </a:cubicBezTo>
                  <a:cubicBezTo>
                    <a:pt x="429" y="561"/>
                    <a:pt x="532" y="486"/>
                    <a:pt x="600" y="375"/>
                  </a:cubicBezTo>
                  <a:cubicBezTo>
                    <a:pt x="642" y="251"/>
                    <a:pt x="559" y="75"/>
                    <a:pt x="435" y="34"/>
                  </a:cubicBezTo>
                  <a:cubicBezTo>
                    <a:pt x="397" y="11"/>
                    <a:pt x="356" y="0"/>
                    <a:pt x="31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7" name="Google Shape;1437;p2"/>
            <p:cNvSpPr/>
            <p:nvPr/>
          </p:nvSpPr>
          <p:spPr>
            <a:xfrm>
              <a:off x="4780825" y="4308950"/>
              <a:ext cx="7525" cy="9575"/>
            </a:xfrm>
            <a:custGeom>
              <a:avLst/>
              <a:gdLst/>
              <a:ahLst/>
              <a:cxnLst/>
              <a:rect l="l" t="t" r="r" b="b"/>
              <a:pathLst>
                <a:path w="301" h="383" extrusionOk="0">
                  <a:moveTo>
                    <a:pt x="135" y="0"/>
                  </a:moveTo>
                  <a:lnTo>
                    <a:pt x="0" y="259"/>
                  </a:lnTo>
                  <a:lnTo>
                    <a:pt x="259" y="383"/>
                  </a:lnTo>
                  <a:cubicBezTo>
                    <a:pt x="300" y="341"/>
                    <a:pt x="300" y="341"/>
                    <a:pt x="300" y="300"/>
                  </a:cubicBezTo>
                  <a:cubicBezTo>
                    <a:pt x="300" y="207"/>
                    <a:pt x="259" y="83"/>
                    <a:pt x="176" y="42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8" name="Google Shape;1438;p2"/>
            <p:cNvSpPr/>
            <p:nvPr/>
          </p:nvSpPr>
          <p:spPr>
            <a:xfrm>
              <a:off x="4805625" y="4245350"/>
              <a:ext cx="9600" cy="13225"/>
            </a:xfrm>
            <a:custGeom>
              <a:avLst/>
              <a:gdLst/>
              <a:ahLst/>
              <a:cxnLst/>
              <a:rect l="l" t="t" r="r" b="b"/>
              <a:pathLst>
                <a:path w="384" h="529" extrusionOk="0">
                  <a:moveTo>
                    <a:pt x="177" y="1"/>
                  </a:moveTo>
                  <a:lnTo>
                    <a:pt x="1" y="518"/>
                  </a:lnTo>
                  <a:cubicBezTo>
                    <a:pt x="23" y="525"/>
                    <a:pt x="46" y="528"/>
                    <a:pt x="70" y="528"/>
                  </a:cubicBezTo>
                  <a:cubicBezTo>
                    <a:pt x="183" y="528"/>
                    <a:pt x="308" y="453"/>
                    <a:pt x="342" y="342"/>
                  </a:cubicBezTo>
                  <a:cubicBezTo>
                    <a:pt x="383" y="218"/>
                    <a:pt x="342" y="42"/>
                    <a:pt x="17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9" name="Google Shape;1439;p2"/>
            <p:cNvSpPr/>
            <p:nvPr/>
          </p:nvSpPr>
          <p:spPr>
            <a:xfrm>
              <a:off x="4955300" y="423787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0"/>
                  </a:moveTo>
                  <a:cubicBezTo>
                    <a:pt x="0" y="0"/>
                    <a:pt x="0" y="41"/>
                    <a:pt x="0" y="83"/>
                  </a:cubicBezTo>
                  <a:lnTo>
                    <a:pt x="0" y="124"/>
                  </a:lnTo>
                  <a:cubicBezTo>
                    <a:pt x="42" y="165"/>
                    <a:pt x="42" y="165"/>
                    <a:pt x="42" y="207"/>
                  </a:cubicBezTo>
                  <a:cubicBezTo>
                    <a:pt x="42" y="258"/>
                    <a:pt x="135" y="300"/>
                    <a:pt x="176" y="341"/>
                  </a:cubicBezTo>
                  <a:lnTo>
                    <a:pt x="300" y="8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0" name="Google Shape;1440;p2"/>
            <p:cNvSpPr/>
            <p:nvPr/>
          </p:nvSpPr>
          <p:spPr>
            <a:xfrm>
              <a:off x="4890675" y="4210725"/>
              <a:ext cx="13975" cy="9850"/>
            </a:xfrm>
            <a:custGeom>
              <a:avLst/>
              <a:gdLst/>
              <a:ahLst/>
              <a:cxnLst/>
              <a:rect l="l" t="t" r="r" b="b"/>
              <a:pathLst>
                <a:path w="559" h="394" extrusionOk="0">
                  <a:moveTo>
                    <a:pt x="42" y="0"/>
                  </a:moveTo>
                  <a:lnTo>
                    <a:pt x="42" y="0"/>
                  </a:lnTo>
                  <a:cubicBezTo>
                    <a:pt x="0" y="135"/>
                    <a:pt x="42" y="259"/>
                    <a:pt x="176" y="352"/>
                  </a:cubicBezTo>
                  <a:lnTo>
                    <a:pt x="218" y="393"/>
                  </a:lnTo>
                  <a:lnTo>
                    <a:pt x="342" y="393"/>
                  </a:lnTo>
                  <a:cubicBezTo>
                    <a:pt x="393" y="393"/>
                    <a:pt x="435" y="352"/>
                    <a:pt x="476" y="352"/>
                  </a:cubicBezTo>
                  <a:cubicBezTo>
                    <a:pt x="517" y="311"/>
                    <a:pt x="559" y="259"/>
                    <a:pt x="559" y="21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1" name="Google Shape;1441;p2"/>
            <p:cNvSpPr/>
            <p:nvPr/>
          </p:nvSpPr>
          <p:spPr>
            <a:xfrm>
              <a:off x="4831475" y="4187200"/>
              <a:ext cx="8575" cy="6750"/>
            </a:xfrm>
            <a:custGeom>
              <a:avLst/>
              <a:gdLst/>
              <a:ahLst/>
              <a:cxnLst/>
              <a:rect l="l" t="t" r="r" b="b"/>
              <a:pathLst>
                <a:path w="343" h="270" extrusionOk="0">
                  <a:moveTo>
                    <a:pt x="125" y="1"/>
                  </a:moveTo>
                  <a:lnTo>
                    <a:pt x="1" y="259"/>
                  </a:lnTo>
                  <a:lnTo>
                    <a:pt x="42" y="259"/>
                  </a:lnTo>
                  <a:cubicBezTo>
                    <a:pt x="66" y="266"/>
                    <a:pt x="89" y="270"/>
                    <a:pt x="112" y="270"/>
                  </a:cubicBezTo>
                  <a:cubicBezTo>
                    <a:pt x="218" y="270"/>
                    <a:pt x="308" y="194"/>
                    <a:pt x="342" y="83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2" name="Google Shape;1442;p2"/>
            <p:cNvSpPr/>
            <p:nvPr/>
          </p:nvSpPr>
          <p:spPr>
            <a:xfrm>
              <a:off x="4850875" y="4489875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176" y="1"/>
                  </a:moveTo>
                  <a:cubicBezTo>
                    <a:pt x="176" y="1"/>
                    <a:pt x="124" y="1"/>
                    <a:pt x="124" y="42"/>
                  </a:cubicBezTo>
                  <a:lnTo>
                    <a:pt x="83" y="42"/>
                  </a:lnTo>
                  <a:cubicBezTo>
                    <a:pt x="42" y="83"/>
                    <a:pt x="42" y="83"/>
                    <a:pt x="0" y="125"/>
                  </a:cubicBezTo>
                  <a:lnTo>
                    <a:pt x="0" y="166"/>
                  </a:lnTo>
                  <a:lnTo>
                    <a:pt x="259" y="300"/>
                  </a:lnTo>
                  <a:lnTo>
                    <a:pt x="341" y="42"/>
                  </a:lnTo>
                  <a:cubicBezTo>
                    <a:pt x="300" y="1"/>
                    <a:pt x="259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3" name="Google Shape;1443;p2"/>
            <p:cNvSpPr/>
            <p:nvPr/>
          </p:nvSpPr>
          <p:spPr>
            <a:xfrm>
              <a:off x="4786250" y="4463550"/>
              <a:ext cx="12950" cy="9025"/>
            </a:xfrm>
            <a:custGeom>
              <a:avLst/>
              <a:gdLst/>
              <a:ahLst/>
              <a:cxnLst/>
              <a:rect l="l" t="t" r="r" b="b"/>
              <a:pathLst>
                <a:path w="518" h="361" extrusionOk="0">
                  <a:moveTo>
                    <a:pt x="243" y="0"/>
                  </a:moveTo>
                  <a:cubicBezTo>
                    <a:pt x="139" y="0"/>
                    <a:pt x="32" y="60"/>
                    <a:pt x="1" y="185"/>
                  </a:cubicBezTo>
                  <a:lnTo>
                    <a:pt x="517" y="361"/>
                  </a:lnTo>
                  <a:lnTo>
                    <a:pt x="517" y="278"/>
                  </a:lnTo>
                  <a:cubicBezTo>
                    <a:pt x="517" y="144"/>
                    <a:pt x="476" y="61"/>
                    <a:pt x="342" y="20"/>
                  </a:cubicBezTo>
                  <a:cubicBezTo>
                    <a:pt x="311" y="7"/>
                    <a:pt x="27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4" name="Google Shape;1444;p2"/>
            <p:cNvSpPr/>
            <p:nvPr/>
          </p:nvSpPr>
          <p:spPr>
            <a:xfrm>
              <a:off x="4875675" y="4426300"/>
              <a:ext cx="10625" cy="12950"/>
            </a:xfrm>
            <a:custGeom>
              <a:avLst/>
              <a:gdLst/>
              <a:ahLst/>
              <a:cxnLst/>
              <a:rect l="l" t="t" r="r" b="b"/>
              <a:pathLst>
                <a:path w="425" h="518" extrusionOk="0">
                  <a:moveTo>
                    <a:pt x="301" y="0"/>
                  </a:moveTo>
                  <a:cubicBezTo>
                    <a:pt x="218" y="0"/>
                    <a:pt x="84" y="42"/>
                    <a:pt x="42" y="166"/>
                  </a:cubicBezTo>
                  <a:cubicBezTo>
                    <a:pt x="1" y="259"/>
                    <a:pt x="42" y="424"/>
                    <a:pt x="166" y="476"/>
                  </a:cubicBezTo>
                  <a:cubicBezTo>
                    <a:pt x="166" y="517"/>
                    <a:pt x="166" y="517"/>
                    <a:pt x="218" y="517"/>
                  </a:cubicBezTo>
                  <a:lnTo>
                    <a:pt x="42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5" name="Google Shape;1445;p2"/>
            <p:cNvSpPr/>
            <p:nvPr/>
          </p:nvSpPr>
          <p:spPr>
            <a:xfrm>
              <a:off x="4811075" y="4399050"/>
              <a:ext cx="16050" cy="14125"/>
            </a:xfrm>
            <a:custGeom>
              <a:avLst/>
              <a:gdLst/>
              <a:ahLst/>
              <a:cxnLst/>
              <a:rect l="l" t="t" r="r" b="b"/>
              <a:pathLst>
                <a:path w="642" h="565" extrusionOk="0">
                  <a:moveTo>
                    <a:pt x="348" y="0"/>
                  </a:moveTo>
                  <a:cubicBezTo>
                    <a:pt x="237" y="0"/>
                    <a:pt x="116" y="80"/>
                    <a:pt x="83" y="180"/>
                  </a:cubicBezTo>
                  <a:cubicBezTo>
                    <a:pt x="0" y="315"/>
                    <a:pt x="83" y="480"/>
                    <a:pt x="217" y="532"/>
                  </a:cubicBezTo>
                  <a:cubicBezTo>
                    <a:pt x="251" y="555"/>
                    <a:pt x="290" y="565"/>
                    <a:pt x="328" y="565"/>
                  </a:cubicBezTo>
                  <a:cubicBezTo>
                    <a:pt x="428" y="565"/>
                    <a:pt x="528" y="495"/>
                    <a:pt x="558" y="397"/>
                  </a:cubicBezTo>
                  <a:cubicBezTo>
                    <a:pt x="641" y="273"/>
                    <a:pt x="558" y="98"/>
                    <a:pt x="424" y="15"/>
                  </a:cubicBezTo>
                  <a:cubicBezTo>
                    <a:pt x="400" y="5"/>
                    <a:pt x="374" y="0"/>
                    <a:pt x="34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6" name="Google Shape;1446;p2"/>
            <p:cNvSpPr/>
            <p:nvPr/>
          </p:nvSpPr>
          <p:spPr>
            <a:xfrm>
              <a:off x="4765825" y="4418300"/>
              <a:ext cx="16050" cy="13825"/>
            </a:xfrm>
            <a:custGeom>
              <a:avLst/>
              <a:gdLst/>
              <a:ahLst/>
              <a:cxnLst/>
              <a:rect l="l" t="t" r="r" b="b"/>
              <a:pathLst>
                <a:path w="642" h="553" extrusionOk="0">
                  <a:moveTo>
                    <a:pt x="320" y="0"/>
                  </a:moveTo>
                  <a:cubicBezTo>
                    <a:pt x="215" y="0"/>
                    <a:pt x="103" y="53"/>
                    <a:pt x="42" y="144"/>
                  </a:cubicBezTo>
                  <a:cubicBezTo>
                    <a:pt x="1" y="320"/>
                    <a:pt x="83" y="486"/>
                    <a:pt x="218" y="537"/>
                  </a:cubicBezTo>
                  <a:cubicBezTo>
                    <a:pt x="247" y="547"/>
                    <a:pt x="278" y="552"/>
                    <a:pt x="311" y="552"/>
                  </a:cubicBezTo>
                  <a:cubicBezTo>
                    <a:pt x="417" y="552"/>
                    <a:pt x="527" y="496"/>
                    <a:pt x="559" y="362"/>
                  </a:cubicBezTo>
                  <a:cubicBezTo>
                    <a:pt x="642" y="227"/>
                    <a:pt x="559" y="62"/>
                    <a:pt x="425" y="20"/>
                  </a:cubicBezTo>
                  <a:cubicBezTo>
                    <a:pt x="392" y="7"/>
                    <a:pt x="357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7" name="Google Shape;1447;p2"/>
            <p:cNvSpPr/>
            <p:nvPr/>
          </p:nvSpPr>
          <p:spPr>
            <a:xfrm>
              <a:off x="4830450" y="4444725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285" y="1"/>
                  </a:moveTo>
                  <a:cubicBezTo>
                    <a:pt x="170" y="1"/>
                    <a:pt x="71" y="74"/>
                    <a:pt x="42" y="163"/>
                  </a:cubicBezTo>
                  <a:cubicBezTo>
                    <a:pt x="0" y="297"/>
                    <a:pt x="42" y="462"/>
                    <a:pt x="218" y="514"/>
                  </a:cubicBezTo>
                  <a:cubicBezTo>
                    <a:pt x="252" y="537"/>
                    <a:pt x="290" y="547"/>
                    <a:pt x="328" y="547"/>
                  </a:cubicBezTo>
                  <a:cubicBezTo>
                    <a:pt x="429" y="547"/>
                    <a:pt x="529" y="477"/>
                    <a:pt x="559" y="380"/>
                  </a:cubicBezTo>
                  <a:cubicBezTo>
                    <a:pt x="600" y="256"/>
                    <a:pt x="559" y="80"/>
                    <a:pt x="424" y="39"/>
                  </a:cubicBezTo>
                  <a:cubicBezTo>
                    <a:pt x="377" y="12"/>
                    <a:pt x="330" y="1"/>
                    <a:pt x="28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8" name="Google Shape;1448;p2"/>
            <p:cNvSpPr/>
            <p:nvPr/>
          </p:nvSpPr>
          <p:spPr>
            <a:xfrm>
              <a:off x="4792700" y="4353800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307" y="1"/>
                  </a:moveTo>
                  <a:cubicBezTo>
                    <a:pt x="197" y="1"/>
                    <a:pt x="76" y="81"/>
                    <a:pt x="42" y="181"/>
                  </a:cubicBezTo>
                  <a:cubicBezTo>
                    <a:pt x="1" y="315"/>
                    <a:pt x="42" y="481"/>
                    <a:pt x="218" y="533"/>
                  </a:cubicBezTo>
                  <a:cubicBezTo>
                    <a:pt x="252" y="555"/>
                    <a:pt x="291" y="566"/>
                    <a:pt x="329" y="566"/>
                  </a:cubicBezTo>
                  <a:cubicBezTo>
                    <a:pt x="429" y="566"/>
                    <a:pt x="529" y="495"/>
                    <a:pt x="559" y="398"/>
                  </a:cubicBezTo>
                  <a:cubicBezTo>
                    <a:pt x="601" y="222"/>
                    <a:pt x="559" y="98"/>
                    <a:pt x="384" y="16"/>
                  </a:cubicBezTo>
                  <a:cubicBezTo>
                    <a:pt x="360" y="6"/>
                    <a:pt x="334" y="1"/>
                    <a:pt x="30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9" name="Google Shape;1449;p2"/>
            <p:cNvSpPr/>
            <p:nvPr/>
          </p:nvSpPr>
          <p:spPr>
            <a:xfrm>
              <a:off x="4856300" y="4380675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24" y="0"/>
                  </a:moveTo>
                  <a:cubicBezTo>
                    <a:pt x="221" y="0"/>
                    <a:pt x="114" y="47"/>
                    <a:pt x="83" y="140"/>
                  </a:cubicBezTo>
                  <a:cubicBezTo>
                    <a:pt x="0" y="316"/>
                    <a:pt x="83" y="440"/>
                    <a:pt x="218" y="533"/>
                  </a:cubicBezTo>
                  <a:cubicBezTo>
                    <a:pt x="246" y="542"/>
                    <a:pt x="278" y="548"/>
                    <a:pt x="311" y="548"/>
                  </a:cubicBezTo>
                  <a:cubicBezTo>
                    <a:pt x="418" y="548"/>
                    <a:pt x="537" y="492"/>
                    <a:pt x="600" y="357"/>
                  </a:cubicBezTo>
                  <a:cubicBezTo>
                    <a:pt x="641" y="233"/>
                    <a:pt x="559" y="57"/>
                    <a:pt x="424" y="16"/>
                  </a:cubicBezTo>
                  <a:cubicBezTo>
                    <a:pt x="393" y="5"/>
                    <a:pt x="359" y="0"/>
                    <a:pt x="32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0" name="Google Shape;1450;p2"/>
            <p:cNvSpPr/>
            <p:nvPr/>
          </p:nvSpPr>
          <p:spPr>
            <a:xfrm>
              <a:off x="4728100" y="443817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124" y="1"/>
                  </a:moveTo>
                  <a:lnTo>
                    <a:pt x="0" y="208"/>
                  </a:lnTo>
                  <a:lnTo>
                    <a:pt x="259" y="342"/>
                  </a:lnTo>
                  <a:cubicBezTo>
                    <a:pt x="300" y="301"/>
                    <a:pt x="300" y="259"/>
                    <a:pt x="300" y="208"/>
                  </a:cubicBezTo>
                  <a:cubicBezTo>
                    <a:pt x="300" y="125"/>
                    <a:pt x="217" y="42"/>
                    <a:pt x="12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1" name="Google Shape;1451;p2"/>
            <p:cNvSpPr/>
            <p:nvPr/>
          </p:nvSpPr>
          <p:spPr>
            <a:xfrm>
              <a:off x="4751875" y="4373550"/>
              <a:ext cx="10625" cy="13325"/>
            </a:xfrm>
            <a:custGeom>
              <a:avLst/>
              <a:gdLst/>
              <a:ahLst/>
              <a:cxnLst/>
              <a:rect l="l" t="t" r="r" b="b"/>
              <a:pathLst>
                <a:path w="425" h="533" extrusionOk="0">
                  <a:moveTo>
                    <a:pt x="207" y="1"/>
                  </a:moveTo>
                  <a:lnTo>
                    <a:pt x="0" y="518"/>
                  </a:lnTo>
                  <a:cubicBezTo>
                    <a:pt x="39" y="528"/>
                    <a:pt x="78" y="533"/>
                    <a:pt x="116" y="533"/>
                  </a:cubicBezTo>
                  <a:cubicBezTo>
                    <a:pt x="240" y="533"/>
                    <a:pt x="351" y="477"/>
                    <a:pt x="383" y="342"/>
                  </a:cubicBezTo>
                  <a:cubicBezTo>
                    <a:pt x="424" y="208"/>
                    <a:pt x="383" y="84"/>
                    <a:pt x="300" y="42"/>
                  </a:cubicBezTo>
                  <a:cubicBezTo>
                    <a:pt x="259" y="1"/>
                    <a:pt x="259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2" name="Google Shape;1452;p2"/>
            <p:cNvSpPr/>
            <p:nvPr/>
          </p:nvSpPr>
          <p:spPr>
            <a:xfrm>
              <a:off x="4902575" y="4365800"/>
              <a:ext cx="7500" cy="8825"/>
            </a:xfrm>
            <a:custGeom>
              <a:avLst/>
              <a:gdLst/>
              <a:ahLst/>
              <a:cxnLst/>
              <a:rect l="l" t="t" r="r" b="b"/>
              <a:pathLst>
                <a:path w="300" h="353" extrusionOk="0">
                  <a:moveTo>
                    <a:pt x="41" y="1"/>
                  </a:moveTo>
                  <a:cubicBezTo>
                    <a:pt x="0" y="53"/>
                    <a:pt x="0" y="94"/>
                    <a:pt x="0" y="94"/>
                  </a:cubicBezTo>
                  <a:cubicBezTo>
                    <a:pt x="0" y="135"/>
                    <a:pt x="0" y="177"/>
                    <a:pt x="41" y="218"/>
                  </a:cubicBezTo>
                  <a:cubicBezTo>
                    <a:pt x="41" y="259"/>
                    <a:pt x="124" y="352"/>
                    <a:pt x="176" y="352"/>
                  </a:cubicBezTo>
                  <a:lnTo>
                    <a:pt x="300" y="94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3" name="Google Shape;1453;p2"/>
            <p:cNvSpPr/>
            <p:nvPr/>
          </p:nvSpPr>
          <p:spPr>
            <a:xfrm>
              <a:off x="4837950" y="4338925"/>
              <a:ext cx="13975" cy="10275"/>
            </a:xfrm>
            <a:custGeom>
              <a:avLst/>
              <a:gdLst/>
              <a:ahLst/>
              <a:cxnLst/>
              <a:rect l="l" t="t" r="r" b="b"/>
              <a:pathLst>
                <a:path w="559" h="411" extrusionOk="0">
                  <a:moveTo>
                    <a:pt x="42" y="1"/>
                  </a:moveTo>
                  <a:lnTo>
                    <a:pt x="42" y="1"/>
                  </a:lnTo>
                  <a:cubicBezTo>
                    <a:pt x="0" y="176"/>
                    <a:pt x="42" y="300"/>
                    <a:pt x="217" y="393"/>
                  </a:cubicBezTo>
                  <a:cubicBezTo>
                    <a:pt x="242" y="406"/>
                    <a:pt x="266" y="411"/>
                    <a:pt x="290" y="411"/>
                  </a:cubicBezTo>
                  <a:cubicBezTo>
                    <a:pt x="349" y="411"/>
                    <a:pt x="410" y="381"/>
                    <a:pt x="476" y="352"/>
                  </a:cubicBezTo>
                  <a:cubicBezTo>
                    <a:pt x="517" y="300"/>
                    <a:pt x="559" y="259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4" name="Google Shape;1454;p2"/>
            <p:cNvSpPr/>
            <p:nvPr/>
          </p:nvSpPr>
          <p:spPr>
            <a:xfrm>
              <a:off x="4778750" y="431540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83" y="1"/>
                  </a:moveTo>
                  <a:lnTo>
                    <a:pt x="1" y="259"/>
                  </a:lnTo>
                  <a:lnTo>
                    <a:pt x="42" y="301"/>
                  </a:lnTo>
                  <a:lnTo>
                    <a:pt x="125" y="301"/>
                  </a:lnTo>
                  <a:cubicBezTo>
                    <a:pt x="218" y="301"/>
                    <a:pt x="301" y="207"/>
                    <a:pt x="342" y="125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5" name="Google Shape;1455;p2"/>
            <p:cNvSpPr/>
            <p:nvPr/>
          </p:nvSpPr>
          <p:spPr>
            <a:xfrm>
              <a:off x="4798150" y="4617825"/>
              <a:ext cx="8550" cy="7775"/>
            </a:xfrm>
            <a:custGeom>
              <a:avLst/>
              <a:gdLst/>
              <a:ahLst/>
              <a:cxnLst/>
              <a:rect l="l" t="t" r="r" b="b"/>
              <a:pathLst>
                <a:path w="342" h="311" extrusionOk="0">
                  <a:moveTo>
                    <a:pt x="166" y="0"/>
                  </a:moveTo>
                  <a:cubicBezTo>
                    <a:pt x="124" y="52"/>
                    <a:pt x="41" y="93"/>
                    <a:pt x="0" y="135"/>
                  </a:cubicBezTo>
                  <a:lnTo>
                    <a:pt x="0" y="176"/>
                  </a:lnTo>
                  <a:lnTo>
                    <a:pt x="217" y="311"/>
                  </a:lnTo>
                  <a:lnTo>
                    <a:pt x="341" y="52"/>
                  </a:lnTo>
                  <a:cubicBezTo>
                    <a:pt x="300" y="0"/>
                    <a:pt x="217" y="0"/>
                    <a:pt x="16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6" name="Google Shape;1456;p2"/>
            <p:cNvSpPr/>
            <p:nvPr/>
          </p:nvSpPr>
          <p:spPr>
            <a:xfrm>
              <a:off x="4733525" y="4591725"/>
              <a:ext cx="13975" cy="10100"/>
            </a:xfrm>
            <a:custGeom>
              <a:avLst/>
              <a:gdLst/>
              <a:ahLst/>
              <a:cxnLst/>
              <a:rect l="l" t="t" r="r" b="b"/>
              <a:pathLst>
                <a:path w="559" h="404" extrusionOk="0">
                  <a:moveTo>
                    <a:pt x="277" y="0"/>
                  </a:moveTo>
                  <a:cubicBezTo>
                    <a:pt x="163" y="0"/>
                    <a:pt x="35" y="83"/>
                    <a:pt x="0" y="186"/>
                  </a:cubicBezTo>
                  <a:lnTo>
                    <a:pt x="517" y="403"/>
                  </a:lnTo>
                  <a:cubicBezTo>
                    <a:pt x="559" y="228"/>
                    <a:pt x="517" y="104"/>
                    <a:pt x="342" y="10"/>
                  </a:cubicBezTo>
                  <a:cubicBezTo>
                    <a:pt x="321" y="4"/>
                    <a:pt x="299" y="0"/>
                    <a:pt x="27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7" name="Google Shape;1457;p2"/>
            <p:cNvSpPr/>
            <p:nvPr/>
          </p:nvSpPr>
          <p:spPr>
            <a:xfrm>
              <a:off x="4822950" y="4554500"/>
              <a:ext cx="9600" cy="12950"/>
            </a:xfrm>
            <a:custGeom>
              <a:avLst/>
              <a:gdLst/>
              <a:ahLst/>
              <a:cxnLst/>
              <a:rect l="l" t="t" r="r" b="b"/>
              <a:pathLst>
                <a:path w="384" h="518" extrusionOk="0">
                  <a:moveTo>
                    <a:pt x="207" y="0"/>
                  </a:moveTo>
                  <a:cubicBezTo>
                    <a:pt x="166" y="0"/>
                    <a:pt x="166" y="42"/>
                    <a:pt x="125" y="42"/>
                  </a:cubicBezTo>
                  <a:cubicBezTo>
                    <a:pt x="83" y="42"/>
                    <a:pt x="83" y="83"/>
                    <a:pt x="42" y="166"/>
                  </a:cubicBezTo>
                  <a:cubicBezTo>
                    <a:pt x="42" y="207"/>
                    <a:pt x="1" y="259"/>
                    <a:pt x="42" y="300"/>
                  </a:cubicBezTo>
                  <a:cubicBezTo>
                    <a:pt x="42" y="424"/>
                    <a:pt x="125" y="466"/>
                    <a:pt x="207" y="517"/>
                  </a:cubicBezTo>
                  <a:lnTo>
                    <a:pt x="38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8" name="Google Shape;1458;p2"/>
            <p:cNvSpPr/>
            <p:nvPr/>
          </p:nvSpPr>
          <p:spPr>
            <a:xfrm>
              <a:off x="4758325" y="4527700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10" y="1"/>
                  </a:moveTo>
                  <a:cubicBezTo>
                    <a:pt x="209" y="1"/>
                    <a:pt x="102" y="74"/>
                    <a:pt x="42" y="162"/>
                  </a:cubicBezTo>
                  <a:cubicBezTo>
                    <a:pt x="1" y="297"/>
                    <a:pt x="84" y="462"/>
                    <a:pt x="208" y="555"/>
                  </a:cubicBezTo>
                  <a:cubicBezTo>
                    <a:pt x="230" y="562"/>
                    <a:pt x="253" y="565"/>
                    <a:pt x="276" y="565"/>
                  </a:cubicBezTo>
                  <a:cubicBezTo>
                    <a:pt x="396" y="565"/>
                    <a:pt x="525" y="483"/>
                    <a:pt x="559" y="380"/>
                  </a:cubicBezTo>
                  <a:cubicBezTo>
                    <a:pt x="642" y="245"/>
                    <a:pt x="559" y="80"/>
                    <a:pt x="425" y="38"/>
                  </a:cubicBezTo>
                  <a:cubicBezTo>
                    <a:pt x="390" y="12"/>
                    <a:pt x="350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9" name="Google Shape;1459;p2"/>
            <p:cNvSpPr/>
            <p:nvPr/>
          </p:nvSpPr>
          <p:spPr>
            <a:xfrm>
              <a:off x="4713100" y="4546375"/>
              <a:ext cx="16050" cy="13800"/>
            </a:xfrm>
            <a:custGeom>
              <a:avLst/>
              <a:gdLst/>
              <a:ahLst/>
              <a:cxnLst/>
              <a:rect l="l" t="t" r="r" b="b"/>
              <a:pathLst>
                <a:path w="642" h="552" extrusionOk="0">
                  <a:moveTo>
                    <a:pt x="331" y="0"/>
                  </a:moveTo>
                  <a:cubicBezTo>
                    <a:pt x="224" y="0"/>
                    <a:pt x="105" y="56"/>
                    <a:pt x="42" y="191"/>
                  </a:cubicBezTo>
                  <a:cubicBezTo>
                    <a:pt x="1" y="325"/>
                    <a:pt x="83" y="491"/>
                    <a:pt x="207" y="532"/>
                  </a:cubicBezTo>
                  <a:cubicBezTo>
                    <a:pt x="242" y="546"/>
                    <a:pt x="280" y="552"/>
                    <a:pt x="318" y="552"/>
                  </a:cubicBezTo>
                  <a:cubicBezTo>
                    <a:pt x="424" y="552"/>
                    <a:pt x="528" y="500"/>
                    <a:pt x="559" y="408"/>
                  </a:cubicBezTo>
                  <a:cubicBezTo>
                    <a:pt x="642" y="232"/>
                    <a:pt x="559" y="108"/>
                    <a:pt x="424" y="15"/>
                  </a:cubicBezTo>
                  <a:cubicBezTo>
                    <a:pt x="396" y="5"/>
                    <a:pt x="364" y="0"/>
                    <a:pt x="33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0" name="Google Shape;1460;p2"/>
            <p:cNvSpPr/>
            <p:nvPr/>
          </p:nvSpPr>
          <p:spPr>
            <a:xfrm>
              <a:off x="4777725" y="4572925"/>
              <a:ext cx="15000" cy="14150"/>
            </a:xfrm>
            <a:custGeom>
              <a:avLst/>
              <a:gdLst/>
              <a:ahLst/>
              <a:cxnLst/>
              <a:rect l="l" t="t" r="r" b="b"/>
              <a:pathLst>
                <a:path w="600" h="566" extrusionOk="0">
                  <a:moveTo>
                    <a:pt x="269" y="1"/>
                  </a:moveTo>
                  <a:cubicBezTo>
                    <a:pt x="170" y="1"/>
                    <a:pt x="71" y="74"/>
                    <a:pt x="42" y="163"/>
                  </a:cubicBezTo>
                  <a:cubicBezTo>
                    <a:pt x="0" y="339"/>
                    <a:pt x="42" y="463"/>
                    <a:pt x="207" y="556"/>
                  </a:cubicBezTo>
                  <a:cubicBezTo>
                    <a:pt x="229" y="562"/>
                    <a:pt x="252" y="566"/>
                    <a:pt x="276" y="566"/>
                  </a:cubicBezTo>
                  <a:cubicBezTo>
                    <a:pt x="396" y="566"/>
                    <a:pt x="524" y="484"/>
                    <a:pt x="559" y="380"/>
                  </a:cubicBezTo>
                  <a:cubicBezTo>
                    <a:pt x="600" y="246"/>
                    <a:pt x="559" y="80"/>
                    <a:pt x="383" y="39"/>
                  </a:cubicBezTo>
                  <a:cubicBezTo>
                    <a:pt x="348" y="12"/>
                    <a:pt x="308" y="1"/>
                    <a:pt x="26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1" name="Google Shape;1461;p2"/>
            <p:cNvSpPr/>
            <p:nvPr/>
          </p:nvSpPr>
          <p:spPr>
            <a:xfrm>
              <a:off x="4739975" y="4482475"/>
              <a:ext cx="15025" cy="14125"/>
            </a:xfrm>
            <a:custGeom>
              <a:avLst/>
              <a:gdLst/>
              <a:ahLst/>
              <a:cxnLst/>
              <a:rect l="l" t="t" r="r" b="b"/>
              <a:pathLst>
                <a:path w="601" h="565" extrusionOk="0">
                  <a:moveTo>
                    <a:pt x="270" y="0"/>
                  </a:moveTo>
                  <a:cubicBezTo>
                    <a:pt x="170" y="0"/>
                    <a:pt x="72" y="73"/>
                    <a:pt x="42" y="162"/>
                  </a:cubicBezTo>
                  <a:cubicBezTo>
                    <a:pt x="1" y="297"/>
                    <a:pt x="42" y="462"/>
                    <a:pt x="166" y="555"/>
                  </a:cubicBezTo>
                  <a:cubicBezTo>
                    <a:pt x="195" y="562"/>
                    <a:pt x="224" y="565"/>
                    <a:pt x="252" y="565"/>
                  </a:cubicBezTo>
                  <a:cubicBezTo>
                    <a:pt x="396" y="565"/>
                    <a:pt x="525" y="483"/>
                    <a:pt x="559" y="379"/>
                  </a:cubicBezTo>
                  <a:cubicBezTo>
                    <a:pt x="600" y="245"/>
                    <a:pt x="559" y="79"/>
                    <a:pt x="383" y="38"/>
                  </a:cubicBezTo>
                  <a:cubicBezTo>
                    <a:pt x="348" y="12"/>
                    <a:pt x="309" y="0"/>
                    <a:pt x="27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2" name="Google Shape;1462;p2"/>
            <p:cNvSpPr/>
            <p:nvPr/>
          </p:nvSpPr>
          <p:spPr>
            <a:xfrm>
              <a:off x="4803575" y="4508775"/>
              <a:ext cx="16050" cy="13825"/>
            </a:xfrm>
            <a:custGeom>
              <a:avLst/>
              <a:gdLst/>
              <a:ahLst/>
              <a:cxnLst/>
              <a:rect l="l" t="t" r="r" b="b"/>
              <a:pathLst>
                <a:path w="642" h="553" extrusionOk="0">
                  <a:moveTo>
                    <a:pt x="326" y="1"/>
                  </a:moveTo>
                  <a:cubicBezTo>
                    <a:pt x="221" y="1"/>
                    <a:pt x="114" y="61"/>
                    <a:pt x="83" y="185"/>
                  </a:cubicBezTo>
                  <a:cubicBezTo>
                    <a:pt x="0" y="320"/>
                    <a:pt x="83" y="485"/>
                    <a:pt x="207" y="537"/>
                  </a:cubicBezTo>
                  <a:cubicBezTo>
                    <a:pt x="240" y="547"/>
                    <a:pt x="276" y="552"/>
                    <a:pt x="311" y="552"/>
                  </a:cubicBezTo>
                  <a:cubicBezTo>
                    <a:pt x="420" y="552"/>
                    <a:pt x="527" y="504"/>
                    <a:pt x="559" y="403"/>
                  </a:cubicBezTo>
                  <a:cubicBezTo>
                    <a:pt x="641" y="227"/>
                    <a:pt x="559" y="61"/>
                    <a:pt x="424" y="20"/>
                  </a:cubicBezTo>
                  <a:cubicBezTo>
                    <a:pt x="393" y="7"/>
                    <a:pt x="360" y="1"/>
                    <a:pt x="32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3" name="Google Shape;1463;p2"/>
            <p:cNvSpPr/>
            <p:nvPr/>
          </p:nvSpPr>
          <p:spPr>
            <a:xfrm>
              <a:off x="4675375" y="4566125"/>
              <a:ext cx="7500" cy="8825"/>
            </a:xfrm>
            <a:custGeom>
              <a:avLst/>
              <a:gdLst/>
              <a:ahLst/>
              <a:cxnLst/>
              <a:rect l="l" t="t" r="r" b="b"/>
              <a:pathLst>
                <a:path w="300" h="353" extrusionOk="0">
                  <a:moveTo>
                    <a:pt x="124" y="1"/>
                  </a:moveTo>
                  <a:lnTo>
                    <a:pt x="0" y="259"/>
                  </a:lnTo>
                  <a:lnTo>
                    <a:pt x="259" y="352"/>
                  </a:lnTo>
                  <a:cubicBezTo>
                    <a:pt x="300" y="311"/>
                    <a:pt x="300" y="259"/>
                    <a:pt x="300" y="259"/>
                  </a:cubicBezTo>
                  <a:cubicBezTo>
                    <a:pt x="300" y="135"/>
                    <a:pt x="217" y="52"/>
                    <a:pt x="12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4" name="Google Shape;1464;p2"/>
            <p:cNvSpPr/>
            <p:nvPr/>
          </p:nvSpPr>
          <p:spPr>
            <a:xfrm>
              <a:off x="4698875" y="4501500"/>
              <a:ext cx="10900" cy="13500"/>
            </a:xfrm>
            <a:custGeom>
              <a:avLst/>
              <a:gdLst/>
              <a:ahLst/>
              <a:cxnLst/>
              <a:rect l="l" t="t" r="r" b="b"/>
              <a:pathLst>
                <a:path w="436" h="540" extrusionOk="0">
                  <a:moveTo>
                    <a:pt x="218" y="1"/>
                  </a:moveTo>
                  <a:lnTo>
                    <a:pt x="1" y="518"/>
                  </a:lnTo>
                  <a:lnTo>
                    <a:pt x="94" y="518"/>
                  </a:lnTo>
                  <a:cubicBezTo>
                    <a:pt x="119" y="533"/>
                    <a:pt x="143" y="539"/>
                    <a:pt x="167" y="539"/>
                  </a:cubicBezTo>
                  <a:cubicBezTo>
                    <a:pt x="223" y="539"/>
                    <a:pt x="275" y="505"/>
                    <a:pt x="311" y="476"/>
                  </a:cubicBezTo>
                  <a:lnTo>
                    <a:pt x="352" y="435"/>
                  </a:lnTo>
                  <a:cubicBezTo>
                    <a:pt x="352" y="394"/>
                    <a:pt x="394" y="394"/>
                    <a:pt x="394" y="394"/>
                  </a:cubicBezTo>
                  <a:cubicBezTo>
                    <a:pt x="435" y="218"/>
                    <a:pt x="394" y="52"/>
                    <a:pt x="2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5" name="Google Shape;1465;p2"/>
            <p:cNvSpPr/>
            <p:nvPr/>
          </p:nvSpPr>
          <p:spPr>
            <a:xfrm>
              <a:off x="4849825" y="4494000"/>
              <a:ext cx="7525" cy="9850"/>
            </a:xfrm>
            <a:custGeom>
              <a:avLst/>
              <a:gdLst/>
              <a:ahLst/>
              <a:cxnLst/>
              <a:rect l="l" t="t" r="r" b="b"/>
              <a:pathLst>
                <a:path w="301" h="394" extrusionOk="0">
                  <a:moveTo>
                    <a:pt x="42" y="1"/>
                  </a:moveTo>
                  <a:cubicBezTo>
                    <a:pt x="1" y="42"/>
                    <a:pt x="1" y="135"/>
                    <a:pt x="1" y="177"/>
                  </a:cubicBezTo>
                  <a:cubicBezTo>
                    <a:pt x="42" y="218"/>
                    <a:pt x="84" y="301"/>
                    <a:pt x="125" y="352"/>
                  </a:cubicBezTo>
                  <a:cubicBezTo>
                    <a:pt x="125" y="352"/>
                    <a:pt x="166" y="352"/>
                    <a:pt x="166" y="394"/>
                  </a:cubicBezTo>
                  <a:lnTo>
                    <a:pt x="301" y="135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6" name="Google Shape;1466;p2"/>
            <p:cNvSpPr/>
            <p:nvPr/>
          </p:nvSpPr>
          <p:spPr>
            <a:xfrm>
              <a:off x="4785225" y="4468175"/>
              <a:ext cx="13975" cy="9475"/>
            </a:xfrm>
            <a:custGeom>
              <a:avLst/>
              <a:gdLst/>
              <a:ahLst/>
              <a:cxnLst/>
              <a:rect l="l" t="t" r="r" b="b"/>
              <a:pathLst>
                <a:path w="559" h="379" extrusionOk="0">
                  <a:moveTo>
                    <a:pt x="42" y="0"/>
                  </a:moveTo>
                  <a:lnTo>
                    <a:pt x="42" y="0"/>
                  </a:lnTo>
                  <a:cubicBezTo>
                    <a:pt x="0" y="134"/>
                    <a:pt x="42" y="300"/>
                    <a:pt x="217" y="352"/>
                  </a:cubicBezTo>
                  <a:cubicBezTo>
                    <a:pt x="250" y="368"/>
                    <a:pt x="283" y="378"/>
                    <a:pt x="317" y="378"/>
                  </a:cubicBezTo>
                  <a:cubicBezTo>
                    <a:pt x="368" y="378"/>
                    <a:pt x="420" y="356"/>
                    <a:pt x="476" y="300"/>
                  </a:cubicBezTo>
                  <a:cubicBezTo>
                    <a:pt x="517" y="300"/>
                    <a:pt x="517" y="259"/>
                    <a:pt x="558" y="176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7" name="Google Shape;1467;p2"/>
            <p:cNvSpPr/>
            <p:nvPr/>
          </p:nvSpPr>
          <p:spPr>
            <a:xfrm>
              <a:off x="4726025" y="4443350"/>
              <a:ext cx="8550" cy="7775"/>
            </a:xfrm>
            <a:custGeom>
              <a:avLst/>
              <a:gdLst/>
              <a:ahLst/>
              <a:cxnLst/>
              <a:rect l="l" t="t" r="r" b="b"/>
              <a:pathLst>
                <a:path w="342" h="311" extrusionOk="0">
                  <a:moveTo>
                    <a:pt x="83" y="1"/>
                  </a:moveTo>
                  <a:lnTo>
                    <a:pt x="1" y="259"/>
                  </a:lnTo>
                  <a:cubicBezTo>
                    <a:pt x="1" y="311"/>
                    <a:pt x="42" y="311"/>
                    <a:pt x="42" y="311"/>
                  </a:cubicBezTo>
                  <a:cubicBezTo>
                    <a:pt x="83" y="311"/>
                    <a:pt x="166" y="311"/>
                    <a:pt x="207" y="259"/>
                  </a:cubicBezTo>
                  <a:cubicBezTo>
                    <a:pt x="259" y="259"/>
                    <a:pt x="342" y="218"/>
                    <a:pt x="342" y="135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8" name="Google Shape;1468;p2"/>
            <p:cNvSpPr/>
            <p:nvPr/>
          </p:nvSpPr>
          <p:spPr>
            <a:xfrm>
              <a:off x="4744125" y="4746600"/>
              <a:ext cx="9850" cy="6950"/>
            </a:xfrm>
            <a:custGeom>
              <a:avLst/>
              <a:gdLst/>
              <a:ahLst/>
              <a:cxnLst/>
              <a:rect l="l" t="t" r="r" b="b"/>
              <a:pathLst>
                <a:path w="394" h="278" extrusionOk="0">
                  <a:moveTo>
                    <a:pt x="272" y="0"/>
                  </a:moveTo>
                  <a:cubicBezTo>
                    <a:pt x="251" y="0"/>
                    <a:pt x="231" y="5"/>
                    <a:pt x="217" y="19"/>
                  </a:cubicBezTo>
                  <a:cubicBezTo>
                    <a:pt x="176" y="19"/>
                    <a:pt x="135" y="71"/>
                    <a:pt x="93" y="71"/>
                  </a:cubicBezTo>
                  <a:lnTo>
                    <a:pt x="52" y="112"/>
                  </a:lnTo>
                  <a:cubicBezTo>
                    <a:pt x="52" y="153"/>
                    <a:pt x="52" y="153"/>
                    <a:pt x="0" y="195"/>
                  </a:cubicBezTo>
                  <a:lnTo>
                    <a:pt x="259" y="277"/>
                  </a:lnTo>
                  <a:lnTo>
                    <a:pt x="393" y="19"/>
                  </a:lnTo>
                  <a:cubicBezTo>
                    <a:pt x="366" y="19"/>
                    <a:pt x="315" y="0"/>
                    <a:pt x="27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9" name="Google Shape;1469;p2"/>
            <p:cNvSpPr/>
            <p:nvPr/>
          </p:nvSpPr>
          <p:spPr>
            <a:xfrm>
              <a:off x="4680800" y="4720150"/>
              <a:ext cx="13975" cy="9875"/>
            </a:xfrm>
            <a:custGeom>
              <a:avLst/>
              <a:gdLst/>
              <a:ahLst/>
              <a:cxnLst/>
              <a:rect l="l" t="t" r="r" b="b"/>
              <a:pathLst>
                <a:path w="559" h="395" extrusionOk="0">
                  <a:moveTo>
                    <a:pt x="206" y="0"/>
                  </a:moveTo>
                  <a:cubicBezTo>
                    <a:pt x="126" y="0"/>
                    <a:pt x="54" y="48"/>
                    <a:pt x="0" y="136"/>
                  </a:cubicBezTo>
                  <a:lnTo>
                    <a:pt x="0" y="177"/>
                  </a:lnTo>
                  <a:lnTo>
                    <a:pt x="517" y="394"/>
                  </a:lnTo>
                  <a:cubicBezTo>
                    <a:pt x="558" y="260"/>
                    <a:pt x="517" y="95"/>
                    <a:pt x="341" y="43"/>
                  </a:cubicBezTo>
                  <a:cubicBezTo>
                    <a:pt x="295" y="14"/>
                    <a:pt x="24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0" name="Google Shape;1470;p2"/>
            <p:cNvSpPr/>
            <p:nvPr/>
          </p:nvSpPr>
          <p:spPr>
            <a:xfrm>
              <a:off x="4769975" y="4682200"/>
              <a:ext cx="9850" cy="13200"/>
            </a:xfrm>
            <a:custGeom>
              <a:avLst/>
              <a:gdLst/>
              <a:ahLst/>
              <a:cxnLst/>
              <a:rect l="l" t="t" r="r" b="b"/>
              <a:pathLst>
                <a:path w="394" h="528" extrusionOk="0">
                  <a:moveTo>
                    <a:pt x="325" y="0"/>
                  </a:moveTo>
                  <a:cubicBezTo>
                    <a:pt x="208" y="0"/>
                    <a:pt x="86" y="82"/>
                    <a:pt x="52" y="186"/>
                  </a:cubicBezTo>
                  <a:cubicBezTo>
                    <a:pt x="0" y="269"/>
                    <a:pt x="0" y="320"/>
                    <a:pt x="52" y="403"/>
                  </a:cubicBezTo>
                  <a:cubicBezTo>
                    <a:pt x="52" y="444"/>
                    <a:pt x="93" y="486"/>
                    <a:pt x="135" y="527"/>
                  </a:cubicBezTo>
                  <a:lnTo>
                    <a:pt x="176" y="527"/>
                  </a:lnTo>
                  <a:lnTo>
                    <a:pt x="393" y="10"/>
                  </a:lnTo>
                  <a:cubicBezTo>
                    <a:pt x="371" y="3"/>
                    <a:pt x="348" y="0"/>
                    <a:pt x="32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1" name="Google Shape;1471;p2"/>
            <p:cNvSpPr/>
            <p:nvPr/>
          </p:nvSpPr>
          <p:spPr>
            <a:xfrm>
              <a:off x="4705350" y="4656200"/>
              <a:ext cx="16300" cy="13825"/>
            </a:xfrm>
            <a:custGeom>
              <a:avLst/>
              <a:gdLst/>
              <a:ahLst/>
              <a:cxnLst/>
              <a:rect l="l" t="t" r="r" b="b"/>
              <a:pathLst>
                <a:path w="652" h="553" extrusionOk="0">
                  <a:moveTo>
                    <a:pt x="336" y="1"/>
                  </a:moveTo>
                  <a:cubicBezTo>
                    <a:pt x="230" y="1"/>
                    <a:pt x="114" y="49"/>
                    <a:pt x="52" y="151"/>
                  </a:cubicBezTo>
                  <a:cubicBezTo>
                    <a:pt x="0" y="326"/>
                    <a:pt x="93" y="450"/>
                    <a:pt x="218" y="533"/>
                  </a:cubicBezTo>
                  <a:cubicBezTo>
                    <a:pt x="251" y="546"/>
                    <a:pt x="286" y="552"/>
                    <a:pt x="321" y="552"/>
                  </a:cubicBezTo>
                  <a:cubicBezTo>
                    <a:pt x="427" y="552"/>
                    <a:pt x="530" y="492"/>
                    <a:pt x="569" y="368"/>
                  </a:cubicBezTo>
                  <a:cubicBezTo>
                    <a:pt x="652" y="233"/>
                    <a:pt x="569" y="68"/>
                    <a:pt x="435" y="16"/>
                  </a:cubicBezTo>
                  <a:cubicBezTo>
                    <a:pt x="404" y="6"/>
                    <a:pt x="370" y="1"/>
                    <a:pt x="33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2" name="Google Shape;1472;p2"/>
            <p:cNvSpPr/>
            <p:nvPr/>
          </p:nvSpPr>
          <p:spPr>
            <a:xfrm>
              <a:off x="4660125" y="4674675"/>
              <a:ext cx="16300" cy="14175"/>
            </a:xfrm>
            <a:custGeom>
              <a:avLst/>
              <a:gdLst/>
              <a:ahLst/>
              <a:cxnLst/>
              <a:rect l="l" t="t" r="r" b="b"/>
              <a:pathLst>
                <a:path w="652" h="567" extrusionOk="0">
                  <a:moveTo>
                    <a:pt x="346" y="1"/>
                  </a:moveTo>
                  <a:cubicBezTo>
                    <a:pt x="216" y="1"/>
                    <a:pt x="120" y="76"/>
                    <a:pt x="52" y="187"/>
                  </a:cubicBezTo>
                  <a:cubicBezTo>
                    <a:pt x="0" y="311"/>
                    <a:pt x="93" y="487"/>
                    <a:pt x="217" y="528"/>
                  </a:cubicBezTo>
                  <a:cubicBezTo>
                    <a:pt x="255" y="555"/>
                    <a:pt x="296" y="566"/>
                    <a:pt x="336" y="566"/>
                  </a:cubicBezTo>
                  <a:cubicBezTo>
                    <a:pt x="436" y="566"/>
                    <a:pt x="532" y="493"/>
                    <a:pt x="569" y="404"/>
                  </a:cubicBezTo>
                  <a:cubicBezTo>
                    <a:pt x="651" y="270"/>
                    <a:pt x="569" y="104"/>
                    <a:pt x="434" y="11"/>
                  </a:cubicBezTo>
                  <a:cubicBezTo>
                    <a:pt x="403" y="4"/>
                    <a:pt x="374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3" name="Google Shape;1473;p2"/>
            <p:cNvSpPr/>
            <p:nvPr/>
          </p:nvSpPr>
          <p:spPr>
            <a:xfrm>
              <a:off x="4724725" y="4701450"/>
              <a:ext cx="15275" cy="13800"/>
            </a:xfrm>
            <a:custGeom>
              <a:avLst/>
              <a:gdLst/>
              <a:ahLst/>
              <a:cxnLst/>
              <a:rect l="l" t="t" r="r" b="b"/>
              <a:pathLst>
                <a:path w="611" h="552" extrusionOk="0">
                  <a:moveTo>
                    <a:pt x="291" y="0"/>
                  </a:moveTo>
                  <a:cubicBezTo>
                    <a:pt x="185" y="0"/>
                    <a:pt x="84" y="49"/>
                    <a:pt x="53" y="150"/>
                  </a:cubicBezTo>
                  <a:cubicBezTo>
                    <a:pt x="1" y="326"/>
                    <a:pt x="53" y="491"/>
                    <a:pt x="177" y="532"/>
                  </a:cubicBezTo>
                  <a:cubicBezTo>
                    <a:pt x="220" y="545"/>
                    <a:pt x="260" y="552"/>
                    <a:pt x="298" y="552"/>
                  </a:cubicBezTo>
                  <a:cubicBezTo>
                    <a:pt x="412" y="552"/>
                    <a:pt x="499" y="492"/>
                    <a:pt x="569" y="367"/>
                  </a:cubicBezTo>
                  <a:cubicBezTo>
                    <a:pt x="611" y="233"/>
                    <a:pt x="569" y="67"/>
                    <a:pt x="394" y="16"/>
                  </a:cubicBezTo>
                  <a:cubicBezTo>
                    <a:pt x="361" y="5"/>
                    <a:pt x="326" y="0"/>
                    <a:pt x="29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4" name="Google Shape;1474;p2"/>
            <p:cNvSpPr/>
            <p:nvPr/>
          </p:nvSpPr>
          <p:spPr>
            <a:xfrm>
              <a:off x="4685950" y="4610525"/>
              <a:ext cx="16325" cy="14275"/>
            </a:xfrm>
            <a:custGeom>
              <a:avLst/>
              <a:gdLst/>
              <a:ahLst/>
              <a:cxnLst/>
              <a:rect l="l" t="t" r="r" b="b"/>
              <a:pathLst>
                <a:path w="653" h="571" extrusionOk="0">
                  <a:moveTo>
                    <a:pt x="324" y="1"/>
                  </a:moveTo>
                  <a:cubicBezTo>
                    <a:pt x="224" y="1"/>
                    <a:pt x="124" y="71"/>
                    <a:pt x="94" y="168"/>
                  </a:cubicBezTo>
                  <a:cubicBezTo>
                    <a:pt x="1" y="344"/>
                    <a:pt x="94" y="468"/>
                    <a:pt x="218" y="551"/>
                  </a:cubicBezTo>
                  <a:cubicBezTo>
                    <a:pt x="261" y="564"/>
                    <a:pt x="302" y="570"/>
                    <a:pt x="339" y="570"/>
                  </a:cubicBezTo>
                  <a:cubicBezTo>
                    <a:pt x="453" y="570"/>
                    <a:pt x="541" y="510"/>
                    <a:pt x="611" y="385"/>
                  </a:cubicBezTo>
                  <a:cubicBezTo>
                    <a:pt x="652" y="251"/>
                    <a:pt x="611" y="86"/>
                    <a:pt x="435" y="34"/>
                  </a:cubicBezTo>
                  <a:cubicBezTo>
                    <a:pt x="401" y="11"/>
                    <a:pt x="363" y="1"/>
                    <a:pt x="32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5" name="Google Shape;1475;p2"/>
            <p:cNvSpPr/>
            <p:nvPr/>
          </p:nvSpPr>
          <p:spPr>
            <a:xfrm>
              <a:off x="4750575" y="4636950"/>
              <a:ext cx="16325" cy="14150"/>
            </a:xfrm>
            <a:custGeom>
              <a:avLst/>
              <a:gdLst/>
              <a:ahLst/>
              <a:cxnLst/>
              <a:rect l="l" t="t" r="r" b="b"/>
              <a:pathLst>
                <a:path w="653" h="566" extrusionOk="0">
                  <a:moveTo>
                    <a:pt x="370" y="1"/>
                  </a:moveTo>
                  <a:cubicBezTo>
                    <a:pt x="256" y="1"/>
                    <a:pt x="122" y="83"/>
                    <a:pt x="52" y="187"/>
                  </a:cubicBezTo>
                  <a:cubicBezTo>
                    <a:pt x="1" y="321"/>
                    <a:pt x="94" y="486"/>
                    <a:pt x="218" y="528"/>
                  </a:cubicBezTo>
                  <a:cubicBezTo>
                    <a:pt x="256" y="554"/>
                    <a:pt x="297" y="566"/>
                    <a:pt x="336" y="566"/>
                  </a:cubicBezTo>
                  <a:cubicBezTo>
                    <a:pt x="437" y="566"/>
                    <a:pt x="532" y="493"/>
                    <a:pt x="569" y="404"/>
                  </a:cubicBezTo>
                  <a:cubicBezTo>
                    <a:pt x="652" y="228"/>
                    <a:pt x="569" y="104"/>
                    <a:pt x="435" y="11"/>
                  </a:cubicBezTo>
                  <a:cubicBezTo>
                    <a:pt x="415" y="4"/>
                    <a:pt x="393" y="1"/>
                    <a:pt x="37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6" name="Google Shape;1476;p2"/>
            <p:cNvSpPr/>
            <p:nvPr/>
          </p:nvSpPr>
          <p:spPr>
            <a:xfrm>
              <a:off x="4622625" y="4694325"/>
              <a:ext cx="7525" cy="8825"/>
            </a:xfrm>
            <a:custGeom>
              <a:avLst/>
              <a:gdLst/>
              <a:ahLst/>
              <a:cxnLst/>
              <a:rect l="l" t="t" r="r" b="b"/>
              <a:pathLst>
                <a:path w="301" h="353" extrusionOk="0">
                  <a:moveTo>
                    <a:pt x="125" y="1"/>
                  </a:moveTo>
                  <a:lnTo>
                    <a:pt x="1" y="259"/>
                  </a:lnTo>
                  <a:lnTo>
                    <a:pt x="259" y="352"/>
                  </a:lnTo>
                  <a:cubicBezTo>
                    <a:pt x="259" y="352"/>
                    <a:pt x="301" y="301"/>
                    <a:pt x="301" y="259"/>
                  </a:cubicBezTo>
                  <a:cubicBezTo>
                    <a:pt x="301" y="135"/>
                    <a:pt x="208" y="42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7" name="Google Shape;1477;p2"/>
            <p:cNvSpPr/>
            <p:nvPr/>
          </p:nvSpPr>
          <p:spPr>
            <a:xfrm>
              <a:off x="4646150" y="4629700"/>
              <a:ext cx="10875" cy="13900"/>
            </a:xfrm>
            <a:custGeom>
              <a:avLst/>
              <a:gdLst/>
              <a:ahLst/>
              <a:cxnLst/>
              <a:rect l="l" t="t" r="r" b="b"/>
              <a:pathLst>
                <a:path w="435" h="556" extrusionOk="0">
                  <a:moveTo>
                    <a:pt x="218" y="1"/>
                  </a:moveTo>
                  <a:lnTo>
                    <a:pt x="1" y="518"/>
                  </a:lnTo>
                  <a:cubicBezTo>
                    <a:pt x="51" y="544"/>
                    <a:pt x="96" y="556"/>
                    <a:pt x="138" y="556"/>
                  </a:cubicBezTo>
                  <a:cubicBezTo>
                    <a:pt x="244" y="556"/>
                    <a:pt x="327" y="483"/>
                    <a:pt x="394" y="394"/>
                  </a:cubicBezTo>
                  <a:cubicBezTo>
                    <a:pt x="435" y="218"/>
                    <a:pt x="352" y="94"/>
                    <a:pt x="2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8" name="Google Shape;1478;p2"/>
            <p:cNvSpPr/>
            <p:nvPr/>
          </p:nvSpPr>
          <p:spPr>
            <a:xfrm>
              <a:off x="4797100" y="4622225"/>
              <a:ext cx="6500" cy="9825"/>
            </a:xfrm>
            <a:custGeom>
              <a:avLst/>
              <a:gdLst/>
              <a:ahLst/>
              <a:cxnLst/>
              <a:rect l="l" t="t" r="r" b="b"/>
              <a:pathLst>
                <a:path w="260" h="393" extrusionOk="0">
                  <a:moveTo>
                    <a:pt x="42" y="0"/>
                  </a:moveTo>
                  <a:cubicBezTo>
                    <a:pt x="1" y="83"/>
                    <a:pt x="1" y="135"/>
                    <a:pt x="1" y="176"/>
                  </a:cubicBezTo>
                  <a:cubicBezTo>
                    <a:pt x="42" y="259"/>
                    <a:pt x="83" y="341"/>
                    <a:pt x="166" y="393"/>
                  </a:cubicBezTo>
                  <a:lnTo>
                    <a:pt x="259" y="135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9" name="Google Shape;1479;p2"/>
            <p:cNvSpPr/>
            <p:nvPr/>
          </p:nvSpPr>
          <p:spPr>
            <a:xfrm>
              <a:off x="4732475" y="4596375"/>
              <a:ext cx="14000" cy="9525"/>
            </a:xfrm>
            <a:custGeom>
              <a:avLst/>
              <a:gdLst/>
              <a:ahLst/>
              <a:cxnLst/>
              <a:rect l="l" t="t" r="r" b="b"/>
              <a:pathLst>
                <a:path w="560" h="381" extrusionOk="0">
                  <a:moveTo>
                    <a:pt x="42" y="0"/>
                  </a:moveTo>
                  <a:cubicBezTo>
                    <a:pt x="42" y="42"/>
                    <a:pt x="1" y="42"/>
                    <a:pt x="1" y="83"/>
                  </a:cubicBezTo>
                  <a:cubicBezTo>
                    <a:pt x="1" y="135"/>
                    <a:pt x="42" y="176"/>
                    <a:pt x="42" y="217"/>
                  </a:cubicBezTo>
                  <a:lnTo>
                    <a:pt x="84" y="259"/>
                  </a:lnTo>
                  <a:cubicBezTo>
                    <a:pt x="84" y="300"/>
                    <a:pt x="125" y="341"/>
                    <a:pt x="166" y="341"/>
                  </a:cubicBezTo>
                  <a:cubicBezTo>
                    <a:pt x="213" y="367"/>
                    <a:pt x="267" y="380"/>
                    <a:pt x="315" y="380"/>
                  </a:cubicBezTo>
                  <a:cubicBezTo>
                    <a:pt x="363" y="380"/>
                    <a:pt x="404" y="367"/>
                    <a:pt x="425" y="341"/>
                  </a:cubicBezTo>
                  <a:lnTo>
                    <a:pt x="559" y="217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0" name="Google Shape;1480;p2"/>
            <p:cNvSpPr/>
            <p:nvPr/>
          </p:nvSpPr>
          <p:spPr>
            <a:xfrm>
              <a:off x="4673050" y="4572600"/>
              <a:ext cx="8800" cy="6475"/>
            </a:xfrm>
            <a:custGeom>
              <a:avLst/>
              <a:gdLst/>
              <a:ahLst/>
              <a:cxnLst/>
              <a:rect l="l" t="t" r="r" b="b"/>
              <a:pathLst>
                <a:path w="352" h="259" extrusionOk="0">
                  <a:moveTo>
                    <a:pt x="93" y="0"/>
                  </a:moveTo>
                  <a:lnTo>
                    <a:pt x="0" y="259"/>
                  </a:lnTo>
                  <a:lnTo>
                    <a:pt x="93" y="259"/>
                  </a:lnTo>
                  <a:cubicBezTo>
                    <a:pt x="176" y="259"/>
                    <a:pt x="258" y="217"/>
                    <a:pt x="352" y="134"/>
                  </a:cubicBezTo>
                  <a:lnTo>
                    <a:pt x="352" y="93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1" name="Google Shape;1481;p2"/>
            <p:cNvSpPr/>
            <p:nvPr/>
          </p:nvSpPr>
          <p:spPr>
            <a:xfrm>
              <a:off x="4717225" y="4810850"/>
              <a:ext cx="9850" cy="13775"/>
            </a:xfrm>
            <a:custGeom>
              <a:avLst/>
              <a:gdLst/>
              <a:ahLst/>
              <a:cxnLst/>
              <a:rect l="l" t="t" r="r" b="b"/>
              <a:pathLst>
                <a:path w="394" h="551" extrusionOk="0">
                  <a:moveTo>
                    <a:pt x="278" y="1"/>
                  </a:moveTo>
                  <a:cubicBezTo>
                    <a:pt x="177" y="1"/>
                    <a:pt x="80" y="71"/>
                    <a:pt x="42" y="168"/>
                  </a:cubicBezTo>
                  <a:cubicBezTo>
                    <a:pt x="1" y="251"/>
                    <a:pt x="1" y="344"/>
                    <a:pt x="42" y="426"/>
                  </a:cubicBezTo>
                  <a:lnTo>
                    <a:pt x="177" y="551"/>
                  </a:lnTo>
                  <a:lnTo>
                    <a:pt x="394" y="34"/>
                  </a:lnTo>
                  <a:cubicBezTo>
                    <a:pt x="357" y="11"/>
                    <a:pt x="317" y="1"/>
                    <a:pt x="27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2" name="Google Shape;1482;p2"/>
            <p:cNvSpPr/>
            <p:nvPr/>
          </p:nvSpPr>
          <p:spPr>
            <a:xfrm>
              <a:off x="4652625" y="478442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20" y="1"/>
                  </a:moveTo>
                  <a:cubicBezTo>
                    <a:pt x="203" y="1"/>
                    <a:pt x="113" y="56"/>
                    <a:pt x="42" y="191"/>
                  </a:cubicBezTo>
                  <a:cubicBezTo>
                    <a:pt x="0" y="315"/>
                    <a:pt x="93" y="491"/>
                    <a:pt x="217" y="532"/>
                  </a:cubicBezTo>
                  <a:cubicBezTo>
                    <a:pt x="251" y="543"/>
                    <a:pt x="286" y="548"/>
                    <a:pt x="322" y="548"/>
                  </a:cubicBezTo>
                  <a:cubicBezTo>
                    <a:pt x="427" y="548"/>
                    <a:pt x="528" y="501"/>
                    <a:pt x="559" y="408"/>
                  </a:cubicBezTo>
                  <a:cubicBezTo>
                    <a:pt x="652" y="232"/>
                    <a:pt x="559" y="57"/>
                    <a:pt x="434" y="15"/>
                  </a:cubicBezTo>
                  <a:cubicBezTo>
                    <a:pt x="394" y="6"/>
                    <a:pt x="355" y="1"/>
                    <a:pt x="32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3" name="Google Shape;1483;p2"/>
            <p:cNvSpPr/>
            <p:nvPr/>
          </p:nvSpPr>
          <p:spPr>
            <a:xfrm>
              <a:off x="4607375" y="4803350"/>
              <a:ext cx="15275" cy="14050"/>
            </a:xfrm>
            <a:custGeom>
              <a:avLst/>
              <a:gdLst/>
              <a:ahLst/>
              <a:cxnLst/>
              <a:rect l="l" t="t" r="r" b="b"/>
              <a:pathLst>
                <a:path w="611" h="562" extrusionOk="0">
                  <a:moveTo>
                    <a:pt x="301" y="1"/>
                  </a:moveTo>
                  <a:cubicBezTo>
                    <a:pt x="193" y="1"/>
                    <a:pt x="110" y="71"/>
                    <a:pt x="42" y="168"/>
                  </a:cubicBezTo>
                  <a:cubicBezTo>
                    <a:pt x="1" y="292"/>
                    <a:pt x="42" y="468"/>
                    <a:pt x="218" y="551"/>
                  </a:cubicBezTo>
                  <a:cubicBezTo>
                    <a:pt x="242" y="558"/>
                    <a:pt x="267" y="561"/>
                    <a:pt x="292" y="561"/>
                  </a:cubicBezTo>
                  <a:cubicBezTo>
                    <a:pt x="407" y="561"/>
                    <a:pt x="525" y="487"/>
                    <a:pt x="559" y="385"/>
                  </a:cubicBezTo>
                  <a:cubicBezTo>
                    <a:pt x="611" y="251"/>
                    <a:pt x="559" y="75"/>
                    <a:pt x="435" y="34"/>
                  </a:cubicBezTo>
                  <a:cubicBezTo>
                    <a:pt x="387" y="11"/>
                    <a:pt x="342" y="1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4" name="Google Shape;1484;p2"/>
            <p:cNvSpPr/>
            <p:nvPr/>
          </p:nvSpPr>
          <p:spPr>
            <a:xfrm>
              <a:off x="4670975" y="4829650"/>
              <a:ext cx="16300" cy="13725"/>
            </a:xfrm>
            <a:custGeom>
              <a:avLst/>
              <a:gdLst/>
              <a:ahLst/>
              <a:cxnLst/>
              <a:rect l="l" t="t" r="r" b="b"/>
              <a:pathLst>
                <a:path w="652" h="549" extrusionOk="0">
                  <a:moveTo>
                    <a:pt x="337" y="1"/>
                  </a:moveTo>
                  <a:cubicBezTo>
                    <a:pt x="229" y="1"/>
                    <a:pt x="123" y="57"/>
                    <a:pt x="83" y="191"/>
                  </a:cubicBezTo>
                  <a:cubicBezTo>
                    <a:pt x="0" y="316"/>
                    <a:pt x="83" y="491"/>
                    <a:pt x="217" y="533"/>
                  </a:cubicBezTo>
                  <a:cubicBezTo>
                    <a:pt x="261" y="543"/>
                    <a:pt x="302" y="548"/>
                    <a:pt x="340" y="548"/>
                  </a:cubicBezTo>
                  <a:cubicBezTo>
                    <a:pt x="453" y="548"/>
                    <a:pt x="538" y="502"/>
                    <a:pt x="600" y="409"/>
                  </a:cubicBezTo>
                  <a:cubicBezTo>
                    <a:pt x="652" y="233"/>
                    <a:pt x="600" y="109"/>
                    <a:pt x="435" y="16"/>
                  </a:cubicBezTo>
                  <a:cubicBezTo>
                    <a:pt x="403" y="6"/>
                    <a:pt x="370" y="1"/>
                    <a:pt x="33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5" name="Google Shape;1485;p2"/>
            <p:cNvSpPr/>
            <p:nvPr/>
          </p:nvSpPr>
          <p:spPr>
            <a:xfrm>
              <a:off x="4633225" y="4739200"/>
              <a:ext cx="16325" cy="13675"/>
            </a:xfrm>
            <a:custGeom>
              <a:avLst/>
              <a:gdLst/>
              <a:ahLst/>
              <a:cxnLst/>
              <a:rect l="l" t="t" r="r" b="b"/>
              <a:pathLst>
                <a:path w="653" h="547" extrusionOk="0">
                  <a:moveTo>
                    <a:pt x="338" y="0"/>
                  </a:moveTo>
                  <a:cubicBezTo>
                    <a:pt x="230" y="0"/>
                    <a:pt x="126" y="56"/>
                    <a:pt x="94" y="191"/>
                  </a:cubicBezTo>
                  <a:cubicBezTo>
                    <a:pt x="1" y="315"/>
                    <a:pt x="94" y="491"/>
                    <a:pt x="218" y="532"/>
                  </a:cubicBezTo>
                  <a:cubicBezTo>
                    <a:pt x="259" y="542"/>
                    <a:pt x="298" y="547"/>
                    <a:pt x="334" y="547"/>
                  </a:cubicBezTo>
                  <a:cubicBezTo>
                    <a:pt x="451" y="547"/>
                    <a:pt x="540" y="493"/>
                    <a:pt x="611" y="367"/>
                  </a:cubicBezTo>
                  <a:cubicBezTo>
                    <a:pt x="652" y="232"/>
                    <a:pt x="559" y="56"/>
                    <a:pt x="435" y="15"/>
                  </a:cubicBezTo>
                  <a:cubicBezTo>
                    <a:pt x="404" y="5"/>
                    <a:pt x="371" y="0"/>
                    <a:pt x="33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6" name="Google Shape;1486;p2"/>
            <p:cNvSpPr/>
            <p:nvPr/>
          </p:nvSpPr>
          <p:spPr>
            <a:xfrm>
              <a:off x="4697850" y="4765625"/>
              <a:ext cx="16300" cy="14125"/>
            </a:xfrm>
            <a:custGeom>
              <a:avLst/>
              <a:gdLst/>
              <a:ahLst/>
              <a:cxnLst/>
              <a:rect l="l" t="t" r="r" b="b"/>
              <a:pathLst>
                <a:path w="652" h="565" extrusionOk="0">
                  <a:moveTo>
                    <a:pt x="301" y="0"/>
                  </a:moveTo>
                  <a:cubicBezTo>
                    <a:pt x="193" y="0"/>
                    <a:pt x="109" y="70"/>
                    <a:pt x="42" y="168"/>
                  </a:cubicBezTo>
                  <a:cubicBezTo>
                    <a:pt x="1" y="292"/>
                    <a:pt x="94" y="468"/>
                    <a:pt x="218" y="550"/>
                  </a:cubicBezTo>
                  <a:cubicBezTo>
                    <a:pt x="244" y="560"/>
                    <a:pt x="271" y="565"/>
                    <a:pt x="298" y="565"/>
                  </a:cubicBezTo>
                  <a:cubicBezTo>
                    <a:pt x="411" y="565"/>
                    <a:pt x="526" y="485"/>
                    <a:pt x="559" y="385"/>
                  </a:cubicBezTo>
                  <a:cubicBezTo>
                    <a:pt x="652" y="250"/>
                    <a:pt x="559" y="85"/>
                    <a:pt x="435" y="33"/>
                  </a:cubicBezTo>
                  <a:cubicBezTo>
                    <a:pt x="386" y="10"/>
                    <a:pt x="342" y="0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7" name="Google Shape;1487;p2"/>
            <p:cNvSpPr/>
            <p:nvPr/>
          </p:nvSpPr>
          <p:spPr>
            <a:xfrm>
              <a:off x="4571975" y="4822525"/>
              <a:ext cx="4150" cy="3400"/>
            </a:xfrm>
            <a:custGeom>
              <a:avLst/>
              <a:gdLst/>
              <a:ahLst/>
              <a:cxnLst/>
              <a:rect l="l" t="t" r="r" b="b"/>
              <a:pathLst>
                <a:path w="166" h="136" extrusionOk="0">
                  <a:moveTo>
                    <a:pt x="42" y="1"/>
                  </a:moveTo>
                  <a:lnTo>
                    <a:pt x="0" y="84"/>
                  </a:lnTo>
                  <a:cubicBezTo>
                    <a:pt x="42" y="84"/>
                    <a:pt x="125" y="135"/>
                    <a:pt x="166" y="135"/>
                  </a:cubicBezTo>
                  <a:cubicBezTo>
                    <a:pt x="125" y="84"/>
                    <a:pt x="125" y="42"/>
                    <a:pt x="83" y="42"/>
                  </a:cubicBezTo>
                  <a:cubicBezTo>
                    <a:pt x="42" y="42"/>
                    <a:pt x="42" y="1"/>
                    <a:pt x="4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8" name="Google Shape;1488;p2"/>
            <p:cNvSpPr/>
            <p:nvPr/>
          </p:nvSpPr>
          <p:spPr>
            <a:xfrm>
              <a:off x="4593425" y="4758950"/>
              <a:ext cx="10875" cy="13225"/>
            </a:xfrm>
            <a:custGeom>
              <a:avLst/>
              <a:gdLst/>
              <a:ahLst/>
              <a:cxnLst/>
              <a:rect l="l" t="t" r="r" b="b"/>
              <a:pathLst>
                <a:path w="435" h="529" extrusionOk="0">
                  <a:moveTo>
                    <a:pt x="218" y="0"/>
                  </a:moveTo>
                  <a:lnTo>
                    <a:pt x="1" y="517"/>
                  </a:lnTo>
                  <a:cubicBezTo>
                    <a:pt x="24" y="525"/>
                    <a:pt x="49" y="528"/>
                    <a:pt x="74" y="528"/>
                  </a:cubicBezTo>
                  <a:cubicBezTo>
                    <a:pt x="191" y="528"/>
                    <a:pt x="317" y="454"/>
                    <a:pt x="393" y="352"/>
                  </a:cubicBezTo>
                  <a:cubicBezTo>
                    <a:pt x="435" y="218"/>
                    <a:pt x="393" y="94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9" name="Google Shape;1489;p2"/>
            <p:cNvSpPr/>
            <p:nvPr/>
          </p:nvSpPr>
          <p:spPr>
            <a:xfrm>
              <a:off x="4744125" y="4751450"/>
              <a:ext cx="6475" cy="8550"/>
            </a:xfrm>
            <a:custGeom>
              <a:avLst/>
              <a:gdLst/>
              <a:ahLst/>
              <a:cxnLst/>
              <a:rect l="l" t="t" r="r" b="b"/>
              <a:pathLst>
                <a:path w="259" h="342" extrusionOk="0">
                  <a:moveTo>
                    <a:pt x="0" y="1"/>
                  </a:moveTo>
                  <a:lnTo>
                    <a:pt x="0" y="83"/>
                  </a:lnTo>
                  <a:cubicBezTo>
                    <a:pt x="0" y="218"/>
                    <a:pt x="52" y="300"/>
                    <a:pt x="176" y="342"/>
                  </a:cubicBezTo>
                  <a:lnTo>
                    <a:pt x="259" y="8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0" name="Google Shape;1490;p2"/>
            <p:cNvSpPr/>
            <p:nvPr/>
          </p:nvSpPr>
          <p:spPr>
            <a:xfrm>
              <a:off x="4679500" y="4724575"/>
              <a:ext cx="14250" cy="9225"/>
            </a:xfrm>
            <a:custGeom>
              <a:avLst/>
              <a:gdLst/>
              <a:ahLst/>
              <a:cxnLst/>
              <a:rect l="l" t="t" r="r" b="b"/>
              <a:pathLst>
                <a:path w="570" h="369" extrusionOk="0">
                  <a:moveTo>
                    <a:pt x="52" y="0"/>
                  </a:moveTo>
                  <a:cubicBezTo>
                    <a:pt x="52" y="42"/>
                    <a:pt x="0" y="83"/>
                    <a:pt x="0" y="124"/>
                  </a:cubicBezTo>
                  <a:cubicBezTo>
                    <a:pt x="0" y="217"/>
                    <a:pt x="94" y="300"/>
                    <a:pt x="176" y="342"/>
                  </a:cubicBezTo>
                  <a:cubicBezTo>
                    <a:pt x="232" y="359"/>
                    <a:pt x="286" y="369"/>
                    <a:pt x="333" y="369"/>
                  </a:cubicBezTo>
                  <a:cubicBezTo>
                    <a:pt x="399" y="369"/>
                    <a:pt x="452" y="349"/>
                    <a:pt x="476" y="300"/>
                  </a:cubicBezTo>
                  <a:cubicBezTo>
                    <a:pt x="517" y="259"/>
                    <a:pt x="517" y="259"/>
                    <a:pt x="569" y="217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1" name="Google Shape;1491;p2"/>
            <p:cNvSpPr/>
            <p:nvPr/>
          </p:nvSpPr>
          <p:spPr>
            <a:xfrm>
              <a:off x="4620300" y="4700800"/>
              <a:ext cx="8825" cy="6475"/>
            </a:xfrm>
            <a:custGeom>
              <a:avLst/>
              <a:gdLst/>
              <a:ahLst/>
              <a:cxnLst/>
              <a:rect l="l" t="t" r="r" b="b"/>
              <a:pathLst>
                <a:path w="353" h="259" extrusionOk="0">
                  <a:moveTo>
                    <a:pt x="94" y="0"/>
                  </a:moveTo>
                  <a:lnTo>
                    <a:pt x="1" y="259"/>
                  </a:lnTo>
                  <a:lnTo>
                    <a:pt x="218" y="259"/>
                  </a:lnTo>
                  <a:cubicBezTo>
                    <a:pt x="218" y="259"/>
                    <a:pt x="259" y="217"/>
                    <a:pt x="301" y="217"/>
                  </a:cubicBezTo>
                  <a:cubicBezTo>
                    <a:pt x="301" y="176"/>
                    <a:pt x="352" y="135"/>
                    <a:pt x="352" y="93"/>
                  </a:cubicBezTo>
                  <a:lnTo>
                    <a:pt x="9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2" name="Google Shape;1492;p2"/>
            <p:cNvSpPr/>
            <p:nvPr/>
          </p:nvSpPr>
          <p:spPr>
            <a:xfrm>
              <a:off x="4933850" y="392330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166" y="0"/>
                  </a:moveTo>
                  <a:cubicBezTo>
                    <a:pt x="124" y="42"/>
                    <a:pt x="41" y="83"/>
                    <a:pt x="0" y="124"/>
                  </a:cubicBezTo>
                  <a:lnTo>
                    <a:pt x="0" y="176"/>
                  </a:lnTo>
                  <a:lnTo>
                    <a:pt x="259" y="300"/>
                  </a:lnTo>
                  <a:lnTo>
                    <a:pt x="341" y="42"/>
                  </a:lnTo>
                  <a:cubicBezTo>
                    <a:pt x="300" y="0"/>
                    <a:pt x="259" y="0"/>
                    <a:pt x="16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3" name="Google Shape;1493;p2"/>
            <p:cNvSpPr/>
            <p:nvPr/>
          </p:nvSpPr>
          <p:spPr>
            <a:xfrm>
              <a:off x="4869225" y="3897050"/>
              <a:ext cx="13975" cy="10000"/>
            </a:xfrm>
            <a:custGeom>
              <a:avLst/>
              <a:gdLst/>
              <a:ahLst/>
              <a:cxnLst/>
              <a:rect l="l" t="t" r="r" b="b"/>
              <a:pathLst>
                <a:path w="559" h="400" extrusionOk="0">
                  <a:moveTo>
                    <a:pt x="276" y="0"/>
                  </a:moveTo>
                  <a:cubicBezTo>
                    <a:pt x="174" y="0"/>
                    <a:pt x="72" y="39"/>
                    <a:pt x="42" y="99"/>
                  </a:cubicBezTo>
                  <a:cubicBezTo>
                    <a:pt x="42" y="141"/>
                    <a:pt x="0" y="141"/>
                    <a:pt x="0" y="192"/>
                  </a:cubicBezTo>
                  <a:lnTo>
                    <a:pt x="517" y="399"/>
                  </a:lnTo>
                  <a:lnTo>
                    <a:pt x="517" y="316"/>
                  </a:lnTo>
                  <a:cubicBezTo>
                    <a:pt x="559" y="192"/>
                    <a:pt x="476" y="58"/>
                    <a:pt x="383" y="17"/>
                  </a:cubicBezTo>
                  <a:cubicBezTo>
                    <a:pt x="350" y="5"/>
                    <a:pt x="313" y="0"/>
                    <a:pt x="27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4" name="Google Shape;1494;p2"/>
            <p:cNvSpPr/>
            <p:nvPr/>
          </p:nvSpPr>
          <p:spPr>
            <a:xfrm>
              <a:off x="4959675" y="3859725"/>
              <a:ext cx="9600" cy="12925"/>
            </a:xfrm>
            <a:custGeom>
              <a:avLst/>
              <a:gdLst/>
              <a:ahLst/>
              <a:cxnLst/>
              <a:rect l="l" t="t" r="r" b="b"/>
              <a:pathLst>
                <a:path w="384" h="517" extrusionOk="0">
                  <a:moveTo>
                    <a:pt x="166" y="0"/>
                  </a:moveTo>
                  <a:cubicBezTo>
                    <a:pt x="125" y="0"/>
                    <a:pt x="125" y="0"/>
                    <a:pt x="125" y="41"/>
                  </a:cubicBezTo>
                  <a:cubicBezTo>
                    <a:pt x="84" y="41"/>
                    <a:pt x="42" y="83"/>
                    <a:pt x="1" y="176"/>
                  </a:cubicBezTo>
                  <a:lnTo>
                    <a:pt x="1" y="300"/>
                  </a:lnTo>
                  <a:cubicBezTo>
                    <a:pt x="1" y="393"/>
                    <a:pt x="84" y="476"/>
                    <a:pt x="166" y="517"/>
                  </a:cubicBezTo>
                  <a:lnTo>
                    <a:pt x="38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5" name="Google Shape;1495;p2"/>
            <p:cNvSpPr/>
            <p:nvPr/>
          </p:nvSpPr>
          <p:spPr>
            <a:xfrm>
              <a:off x="4894025" y="3832575"/>
              <a:ext cx="16050" cy="14025"/>
            </a:xfrm>
            <a:custGeom>
              <a:avLst/>
              <a:gdLst/>
              <a:ahLst/>
              <a:cxnLst/>
              <a:rect l="l" t="t" r="r" b="b"/>
              <a:pathLst>
                <a:path w="642" h="561" extrusionOk="0">
                  <a:moveTo>
                    <a:pt x="356" y="0"/>
                  </a:moveTo>
                  <a:cubicBezTo>
                    <a:pt x="243" y="0"/>
                    <a:pt x="118" y="76"/>
                    <a:pt x="84" y="187"/>
                  </a:cubicBezTo>
                  <a:cubicBezTo>
                    <a:pt x="1" y="311"/>
                    <a:pt x="84" y="486"/>
                    <a:pt x="208" y="528"/>
                  </a:cubicBezTo>
                  <a:cubicBezTo>
                    <a:pt x="245" y="551"/>
                    <a:pt x="285" y="561"/>
                    <a:pt x="326" y="561"/>
                  </a:cubicBezTo>
                  <a:cubicBezTo>
                    <a:pt x="432" y="561"/>
                    <a:pt x="541" y="491"/>
                    <a:pt x="601" y="393"/>
                  </a:cubicBezTo>
                  <a:cubicBezTo>
                    <a:pt x="642" y="269"/>
                    <a:pt x="559" y="93"/>
                    <a:pt x="425" y="11"/>
                  </a:cubicBezTo>
                  <a:cubicBezTo>
                    <a:pt x="403" y="4"/>
                    <a:pt x="380" y="0"/>
                    <a:pt x="35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6" name="Google Shape;1496;p2"/>
            <p:cNvSpPr/>
            <p:nvPr/>
          </p:nvSpPr>
          <p:spPr>
            <a:xfrm>
              <a:off x="4848800" y="3851850"/>
              <a:ext cx="16050" cy="13675"/>
            </a:xfrm>
            <a:custGeom>
              <a:avLst/>
              <a:gdLst/>
              <a:ahLst/>
              <a:cxnLst/>
              <a:rect l="l" t="t" r="r" b="b"/>
              <a:pathLst>
                <a:path w="642" h="547" extrusionOk="0">
                  <a:moveTo>
                    <a:pt x="332" y="0"/>
                  </a:moveTo>
                  <a:cubicBezTo>
                    <a:pt x="226" y="0"/>
                    <a:pt x="115" y="56"/>
                    <a:pt x="83" y="191"/>
                  </a:cubicBezTo>
                  <a:cubicBezTo>
                    <a:pt x="1" y="315"/>
                    <a:pt x="83" y="491"/>
                    <a:pt x="207" y="532"/>
                  </a:cubicBezTo>
                  <a:cubicBezTo>
                    <a:pt x="239" y="542"/>
                    <a:pt x="272" y="547"/>
                    <a:pt x="306" y="547"/>
                  </a:cubicBezTo>
                  <a:cubicBezTo>
                    <a:pt x="419" y="547"/>
                    <a:pt x="537" y="491"/>
                    <a:pt x="600" y="356"/>
                  </a:cubicBezTo>
                  <a:cubicBezTo>
                    <a:pt x="642" y="232"/>
                    <a:pt x="559" y="57"/>
                    <a:pt x="424" y="15"/>
                  </a:cubicBezTo>
                  <a:cubicBezTo>
                    <a:pt x="396" y="6"/>
                    <a:pt x="364" y="0"/>
                    <a:pt x="33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7" name="Google Shape;1497;p2"/>
            <p:cNvSpPr/>
            <p:nvPr/>
          </p:nvSpPr>
          <p:spPr>
            <a:xfrm>
              <a:off x="4913425" y="3878275"/>
              <a:ext cx="15000" cy="13575"/>
            </a:xfrm>
            <a:custGeom>
              <a:avLst/>
              <a:gdLst/>
              <a:ahLst/>
              <a:cxnLst/>
              <a:rect l="l" t="t" r="r" b="b"/>
              <a:pathLst>
                <a:path w="600" h="543" extrusionOk="0">
                  <a:moveTo>
                    <a:pt x="295" y="0"/>
                  </a:moveTo>
                  <a:cubicBezTo>
                    <a:pt x="188" y="0"/>
                    <a:pt x="102" y="71"/>
                    <a:pt x="42" y="168"/>
                  </a:cubicBezTo>
                  <a:cubicBezTo>
                    <a:pt x="0" y="292"/>
                    <a:pt x="42" y="468"/>
                    <a:pt x="207" y="509"/>
                  </a:cubicBezTo>
                  <a:cubicBezTo>
                    <a:pt x="244" y="532"/>
                    <a:pt x="285" y="542"/>
                    <a:pt x="324" y="542"/>
                  </a:cubicBezTo>
                  <a:cubicBezTo>
                    <a:pt x="428" y="542"/>
                    <a:pt x="529" y="472"/>
                    <a:pt x="559" y="375"/>
                  </a:cubicBezTo>
                  <a:cubicBezTo>
                    <a:pt x="600" y="251"/>
                    <a:pt x="559" y="75"/>
                    <a:pt x="424" y="33"/>
                  </a:cubicBezTo>
                  <a:cubicBezTo>
                    <a:pt x="379" y="11"/>
                    <a:pt x="335" y="0"/>
                    <a:pt x="29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8" name="Google Shape;1498;p2"/>
            <p:cNvSpPr/>
            <p:nvPr/>
          </p:nvSpPr>
          <p:spPr>
            <a:xfrm>
              <a:off x="4811075" y="3871600"/>
              <a:ext cx="7500" cy="8550"/>
            </a:xfrm>
            <a:custGeom>
              <a:avLst/>
              <a:gdLst/>
              <a:ahLst/>
              <a:cxnLst/>
              <a:rect l="l" t="t" r="r" b="b"/>
              <a:pathLst>
                <a:path w="300" h="342" extrusionOk="0">
                  <a:moveTo>
                    <a:pt x="124" y="1"/>
                  </a:moveTo>
                  <a:lnTo>
                    <a:pt x="0" y="259"/>
                  </a:lnTo>
                  <a:lnTo>
                    <a:pt x="259" y="342"/>
                  </a:lnTo>
                  <a:cubicBezTo>
                    <a:pt x="300" y="300"/>
                    <a:pt x="300" y="259"/>
                    <a:pt x="300" y="218"/>
                  </a:cubicBezTo>
                  <a:cubicBezTo>
                    <a:pt x="300" y="125"/>
                    <a:pt x="217" y="42"/>
                    <a:pt x="12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9" name="Google Shape;1499;p2"/>
            <p:cNvSpPr/>
            <p:nvPr/>
          </p:nvSpPr>
          <p:spPr>
            <a:xfrm>
              <a:off x="4835875" y="3810075"/>
              <a:ext cx="9600" cy="10275"/>
            </a:xfrm>
            <a:custGeom>
              <a:avLst/>
              <a:gdLst/>
              <a:ahLst/>
              <a:cxnLst/>
              <a:rect l="l" t="t" r="r" b="b"/>
              <a:pathLst>
                <a:path w="384" h="411" extrusionOk="0">
                  <a:moveTo>
                    <a:pt x="125" y="1"/>
                  </a:moveTo>
                  <a:lnTo>
                    <a:pt x="1" y="394"/>
                  </a:lnTo>
                  <a:lnTo>
                    <a:pt x="42" y="394"/>
                  </a:lnTo>
                  <a:cubicBezTo>
                    <a:pt x="64" y="405"/>
                    <a:pt x="86" y="410"/>
                    <a:pt x="109" y="410"/>
                  </a:cubicBezTo>
                  <a:cubicBezTo>
                    <a:pt x="170" y="410"/>
                    <a:pt x="232" y="372"/>
                    <a:pt x="300" y="311"/>
                  </a:cubicBezTo>
                  <a:cubicBezTo>
                    <a:pt x="342" y="259"/>
                    <a:pt x="342" y="259"/>
                    <a:pt x="342" y="218"/>
                  </a:cubicBezTo>
                  <a:cubicBezTo>
                    <a:pt x="383" y="177"/>
                    <a:pt x="383" y="94"/>
                    <a:pt x="342" y="53"/>
                  </a:cubicBezTo>
                  <a:cubicBezTo>
                    <a:pt x="259" y="1"/>
                    <a:pt x="207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0" name="Google Shape;1500;p2"/>
            <p:cNvSpPr/>
            <p:nvPr/>
          </p:nvSpPr>
          <p:spPr>
            <a:xfrm>
              <a:off x="4881100" y="4051500"/>
              <a:ext cx="8575" cy="7525"/>
            </a:xfrm>
            <a:custGeom>
              <a:avLst/>
              <a:gdLst/>
              <a:ahLst/>
              <a:cxnLst/>
              <a:rect l="l" t="t" r="r" b="b"/>
              <a:pathLst>
                <a:path w="343" h="301" extrusionOk="0">
                  <a:moveTo>
                    <a:pt x="259" y="1"/>
                  </a:moveTo>
                  <a:cubicBezTo>
                    <a:pt x="208" y="1"/>
                    <a:pt x="208" y="1"/>
                    <a:pt x="166" y="42"/>
                  </a:cubicBezTo>
                  <a:cubicBezTo>
                    <a:pt x="125" y="42"/>
                    <a:pt x="84" y="42"/>
                    <a:pt x="42" y="83"/>
                  </a:cubicBezTo>
                  <a:lnTo>
                    <a:pt x="1" y="125"/>
                  </a:lnTo>
                  <a:lnTo>
                    <a:pt x="1" y="166"/>
                  </a:lnTo>
                  <a:lnTo>
                    <a:pt x="259" y="300"/>
                  </a:lnTo>
                  <a:lnTo>
                    <a:pt x="342" y="42"/>
                  </a:lnTo>
                  <a:cubicBezTo>
                    <a:pt x="342" y="42"/>
                    <a:pt x="301" y="42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1" name="Google Shape;1501;p2"/>
            <p:cNvSpPr/>
            <p:nvPr/>
          </p:nvSpPr>
          <p:spPr>
            <a:xfrm>
              <a:off x="4816500" y="4025650"/>
              <a:ext cx="13975" cy="9600"/>
            </a:xfrm>
            <a:custGeom>
              <a:avLst/>
              <a:gdLst/>
              <a:ahLst/>
              <a:cxnLst/>
              <a:rect l="l" t="t" r="r" b="b"/>
              <a:pathLst>
                <a:path w="559" h="384" extrusionOk="0">
                  <a:moveTo>
                    <a:pt x="166" y="1"/>
                  </a:moveTo>
                  <a:cubicBezTo>
                    <a:pt x="124" y="1"/>
                    <a:pt x="124" y="42"/>
                    <a:pt x="83" y="42"/>
                  </a:cubicBezTo>
                  <a:cubicBezTo>
                    <a:pt x="83" y="42"/>
                    <a:pt x="42" y="83"/>
                    <a:pt x="42" y="125"/>
                  </a:cubicBezTo>
                  <a:cubicBezTo>
                    <a:pt x="0" y="125"/>
                    <a:pt x="0" y="125"/>
                    <a:pt x="0" y="166"/>
                  </a:cubicBezTo>
                  <a:lnTo>
                    <a:pt x="517" y="383"/>
                  </a:lnTo>
                  <a:cubicBezTo>
                    <a:pt x="558" y="259"/>
                    <a:pt x="517" y="125"/>
                    <a:pt x="424" y="42"/>
                  </a:cubicBezTo>
                  <a:cubicBezTo>
                    <a:pt x="383" y="42"/>
                    <a:pt x="383" y="1"/>
                    <a:pt x="34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2" name="Google Shape;1502;p2"/>
            <p:cNvSpPr/>
            <p:nvPr/>
          </p:nvSpPr>
          <p:spPr>
            <a:xfrm>
              <a:off x="4905675" y="3987550"/>
              <a:ext cx="10875" cy="13325"/>
            </a:xfrm>
            <a:custGeom>
              <a:avLst/>
              <a:gdLst/>
              <a:ahLst/>
              <a:cxnLst/>
              <a:rect l="l" t="t" r="r" b="b"/>
              <a:pathLst>
                <a:path w="435" h="533" extrusionOk="0">
                  <a:moveTo>
                    <a:pt x="320" y="0"/>
                  </a:moveTo>
                  <a:cubicBezTo>
                    <a:pt x="203" y="0"/>
                    <a:pt x="115" y="56"/>
                    <a:pt x="52" y="191"/>
                  </a:cubicBezTo>
                  <a:cubicBezTo>
                    <a:pt x="0" y="315"/>
                    <a:pt x="52" y="491"/>
                    <a:pt x="217" y="532"/>
                  </a:cubicBezTo>
                  <a:lnTo>
                    <a:pt x="434" y="15"/>
                  </a:lnTo>
                  <a:cubicBezTo>
                    <a:pt x="393" y="6"/>
                    <a:pt x="355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3" name="Google Shape;1503;p2"/>
            <p:cNvSpPr/>
            <p:nvPr/>
          </p:nvSpPr>
          <p:spPr>
            <a:xfrm>
              <a:off x="4841050" y="3961225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23" y="1"/>
                  </a:moveTo>
                  <a:cubicBezTo>
                    <a:pt x="223" y="1"/>
                    <a:pt x="123" y="69"/>
                    <a:pt x="93" y="158"/>
                  </a:cubicBezTo>
                  <a:cubicBezTo>
                    <a:pt x="0" y="293"/>
                    <a:pt x="93" y="469"/>
                    <a:pt x="218" y="551"/>
                  </a:cubicBezTo>
                  <a:cubicBezTo>
                    <a:pt x="241" y="558"/>
                    <a:pt x="266" y="562"/>
                    <a:pt x="291" y="562"/>
                  </a:cubicBezTo>
                  <a:cubicBezTo>
                    <a:pt x="408" y="562"/>
                    <a:pt x="534" y="486"/>
                    <a:pt x="610" y="375"/>
                  </a:cubicBezTo>
                  <a:cubicBezTo>
                    <a:pt x="652" y="251"/>
                    <a:pt x="569" y="76"/>
                    <a:pt x="435" y="34"/>
                  </a:cubicBezTo>
                  <a:cubicBezTo>
                    <a:pt x="400" y="11"/>
                    <a:pt x="361" y="1"/>
                    <a:pt x="32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4" name="Google Shape;1504;p2"/>
            <p:cNvSpPr/>
            <p:nvPr/>
          </p:nvSpPr>
          <p:spPr>
            <a:xfrm>
              <a:off x="4795825" y="3980050"/>
              <a:ext cx="16300" cy="14150"/>
            </a:xfrm>
            <a:custGeom>
              <a:avLst/>
              <a:gdLst/>
              <a:ahLst/>
              <a:cxnLst/>
              <a:rect l="l" t="t" r="r" b="b"/>
              <a:pathLst>
                <a:path w="652" h="566" extrusionOk="0">
                  <a:moveTo>
                    <a:pt x="340" y="0"/>
                  </a:moveTo>
                  <a:cubicBezTo>
                    <a:pt x="235" y="0"/>
                    <a:pt x="125" y="54"/>
                    <a:pt x="93" y="181"/>
                  </a:cubicBezTo>
                  <a:cubicBezTo>
                    <a:pt x="0" y="315"/>
                    <a:pt x="93" y="491"/>
                    <a:pt x="217" y="532"/>
                  </a:cubicBezTo>
                  <a:cubicBezTo>
                    <a:pt x="254" y="555"/>
                    <a:pt x="294" y="565"/>
                    <a:pt x="333" y="565"/>
                  </a:cubicBezTo>
                  <a:cubicBezTo>
                    <a:pt x="434" y="565"/>
                    <a:pt x="531" y="495"/>
                    <a:pt x="569" y="398"/>
                  </a:cubicBezTo>
                  <a:cubicBezTo>
                    <a:pt x="651" y="232"/>
                    <a:pt x="569" y="98"/>
                    <a:pt x="434" y="15"/>
                  </a:cubicBezTo>
                  <a:cubicBezTo>
                    <a:pt x="405" y="6"/>
                    <a:pt x="373" y="0"/>
                    <a:pt x="34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5" name="Google Shape;1505;p2"/>
            <p:cNvSpPr/>
            <p:nvPr/>
          </p:nvSpPr>
          <p:spPr>
            <a:xfrm>
              <a:off x="4860425" y="4006475"/>
              <a:ext cx="15275" cy="14050"/>
            </a:xfrm>
            <a:custGeom>
              <a:avLst/>
              <a:gdLst/>
              <a:ahLst/>
              <a:cxnLst/>
              <a:rect l="l" t="t" r="r" b="b"/>
              <a:pathLst>
                <a:path w="611" h="562" extrusionOk="0">
                  <a:moveTo>
                    <a:pt x="293" y="0"/>
                  </a:moveTo>
                  <a:cubicBezTo>
                    <a:pt x="177" y="0"/>
                    <a:pt x="82" y="68"/>
                    <a:pt x="53" y="158"/>
                  </a:cubicBezTo>
                  <a:cubicBezTo>
                    <a:pt x="1" y="333"/>
                    <a:pt x="53" y="468"/>
                    <a:pt x="218" y="551"/>
                  </a:cubicBezTo>
                  <a:cubicBezTo>
                    <a:pt x="242" y="558"/>
                    <a:pt x="266" y="561"/>
                    <a:pt x="291" y="561"/>
                  </a:cubicBezTo>
                  <a:cubicBezTo>
                    <a:pt x="407" y="561"/>
                    <a:pt x="527" y="486"/>
                    <a:pt x="569" y="375"/>
                  </a:cubicBezTo>
                  <a:cubicBezTo>
                    <a:pt x="611" y="251"/>
                    <a:pt x="569" y="75"/>
                    <a:pt x="435" y="34"/>
                  </a:cubicBezTo>
                  <a:cubicBezTo>
                    <a:pt x="386" y="11"/>
                    <a:pt x="338" y="0"/>
                    <a:pt x="29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6" name="Google Shape;1506;p2"/>
            <p:cNvSpPr/>
            <p:nvPr/>
          </p:nvSpPr>
          <p:spPr>
            <a:xfrm>
              <a:off x="4822950" y="3916000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271" y="1"/>
                  </a:moveTo>
                  <a:cubicBezTo>
                    <a:pt x="171" y="1"/>
                    <a:pt x="72" y="69"/>
                    <a:pt x="42" y="158"/>
                  </a:cubicBezTo>
                  <a:cubicBezTo>
                    <a:pt x="1" y="292"/>
                    <a:pt x="42" y="468"/>
                    <a:pt x="207" y="551"/>
                  </a:cubicBezTo>
                  <a:cubicBezTo>
                    <a:pt x="231" y="558"/>
                    <a:pt x="256" y="562"/>
                    <a:pt x="281" y="562"/>
                  </a:cubicBezTo>
                  <a:cubicBezTo>
                    <a:pt x="399" y="562"/>
                    <a:pt x="525" y="486"/>
                    <a:pt x="559" y="375"/>
                  </a:cubicBezTo>
                  <a:cubicBezTo>
                    <a:pt x="600" y="251"/>
                    <a:pt x="559" y="75"/>
                    <a:pt x="383" y="34"/>
                  </a:cubicBezTo>
                  <a:cubicBezTo>
                    <a:pt x="349" y="11"/>
                    <a:pt x="310" y="1"/>
                    <a:pt x="27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7" name="Google Shape;1507;p2"/>
            <p:cNvSpPr/>
            <p:nvPr/>
          </p:nvSpPr>
          <p:spPr>
            <a:xfrm>
              <a:off x="4886275" y="3942325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42" y="0"/>
                  </a:moveTo>
                  <a:cubicBezTo>
                    <a:pt x="236" y="0"/>
                    <a:pt x="125" y="56"/>
                    <a:pt x="94" y="191"/>
                  </a:cubicBezTo>
                  <a:cubicBezTo>
                    <a:pt x="1" y="315"/>
                    <a:pt x="94" y="490"/>
                    <a:pt x="218" y="532"/>
                  </a:cubicBezTo>
                  <a:cubicBezTo>
                    <a:pt x="251" y="542"/>
                    <a:pt x="286" y="547"/>
                    <a:pt x="321" y="547"/>
                  </a:cubicBezTo>
                  <a:cubicBezTo>
                    <a:pt x="429" y="547"/>
                    <a:pt x="541" y="499"/>
                    <a:pt x="611" y="397"/>
                  </a:cubicBezTo>
                  <a:cubicBezTo>
                    <a:pt x="652" y="232"/>
                    <a:pt x="569" y="98"/>
                    <a:pt x="435" y="15"/>
                  </a:cubicBezTo>
                  <a:cubicBezTo>
                    <a:pt x="406" y="5"/>
                    <a:pt x="374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8" name="Google Shape;1508;p2"/>
            <p:cNvSpPr/>
            <p:nvPr/>
          </p:nvSpPr>
          <p:spPr>
            <a:xfrm>
              <a:off x="4758325" y="399980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125" y="1"/>
                  </a:moveTo>
                  <a:lnTo>
                    <a:pt x="1" y="259"/>
                  </a:lnTo>
                  <a:lnTo>
                    <a:pt x="259" y="342"/>
                  </a:lnTo>
                  <a:cubicBezTo>
                    <a:pt x="301" y="342"/>
                    <a:pt x="301" y="301"/>
                    <a:pt x="301" y="301"/>
                  </a:cubicBezTo>
                  <a:lnTo>
                    <a:pt x="301" y="259"/>
                  </a:lnTo>
                  <a:cubicBezTo>
                    <a:pt x="301" y="125"/>
                    <a:pt x="208" y="42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9" name="Google Shape;1509;p2"/>
            <p:cNvSpPr/>
            <p:nvPr/>
          </p:nvSpPr>
          <p:spPr>
            <a:xfrm>
              <a:off x="4781850" y="3935200"/>
              <a:ext cx="10875" cy="13325"/>
            </a:xfrm>
            <a:custGeom>
              <a:avLst/>
              <a:gdLst/>
              <a:ahLst/>
              <a:cxnLst/>
              <a:rect l="l" t="t" r="r" b="b"/>
              <a:pathLst>
                <a:path w="435" h="533" extrusionOk="0">
                  <a:moveTo>
                    <a:pt x="218" y="0"/>
                  </a:moveTo>
                  <a:lnTo>
                    <a:pt x="1" y="517"/>
                  </a:lnTo>
                  <a:cubicBezTo>
                    <a:pt x="44" y="527"/>
                    <a:pt x="87" y="532"/>
                    <a:pt x="129" y="532"/>
                  </a:cubicBezTo>
                  <a:cubicBezTo>
                    <a:pt x="255" y="532"/>
                    <a:pt x="362" y="484"/>
                    <a:pt x="394" y="383"/>
                  </a:cubicBezTo>
                  <a:cubicBezTo>
                    <a:pt x="435" y="217"/>
                    <a:pt x="394" y="83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0" name="Google Shape;1510;p2"/>
            <p:cNvSpPr/>
            <p:nvPr/>
          </p:nvSpPr>
          <p:spPr>
            <a:xfrm>
              <a:off x="4932800" y="3927700"/>
              <a:ext cx="7525" cy="9575"/>
            </a:xfrm>
            <a:custGeom>
              <a:avLst/>
              <a:gdLst/>
              <a:ahLst/>
              <a:cxnLst/>
              <a:rect l="l" t="t" r="r" b="b"/>
              <a:pathLst>
                <a:path w="301" h="383" extrusionOk="0">
                  <a:moveTo>
                    <a:pt x="42" y="0"/>
                  </a:moveTo>
                  <a:cubicBezTo>
                    <a:pt x="1" y="42"/>
                    <a:pt x="1" y="124"/>
                    <a:pt x="1" y="166"/>
                  </a:cubicBezTo>
                  <a:cubicBezTo>
                    <a:pt x="42" y="259"/>
                    <a:pt x="83" y="341"/>
                    <a:pt x="166" y="383"/>
                  </a:cubicBezTo>
                  <a:lnTo>
                    <a:pt x="301" y="124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1" name="Google Shape;1511;p2"/>
            <p:cNvSpPr/>
            <p:nvPr/>
          </p:nvSpPr>
          <p:spPr>
            <a:xfrm>
              <a:off x="4869225" y="3901850"/>
              <a:ext cx="12950" cy="8975"/>
            </a:xfrm>
            <a:custGeom>
              <a:avLst/>
              <a:gdLst/>
              <a:ahLst/>
              <a:cxnLst/>
              <a:rect l="l" t="t" r="r" b="b"/>
              <a:pathLst>
                <a:path w="518" h="359" extrusionOk="0">
                  <a:moveTo>
                    <a:pt x="0" y="0"/>
                  </a:moveTo>
                  <a:lnTo>
                    <a:pt x="0" y="83"/>
                  </a:lnTo>
                  <a:lnTo>
                    <a:pt x="0" y="207"/>
                  </a:lnTo>
                  <a:cubicBezTo>
                    <a:pt x="0" y="207"/>
                    <a:pt x="42" y="207"/>
                    <a:pt x="42" y="259"/>
                  </a:cubicBezTo>
                  <a:cubicBezTo>
                    <a:pt x="42" y="300"/>
                    <a:pt x="83" y="341"/>
                    <a:pt x="166" y="341"/>
                  </a:cubicBezTo>
                  <a:cubicBezTo>
                    <a:pt x="193" y="354"/>
                    <a:pt x="223" y="359"/>
                    <a:pt x="254" y="359"/>
                  </a:cubicBezTo>
                  <a:cubicBezTo>
                    <a:pt x="329" y="359"/>
                    <a:pt x="410" y="329"/>
                    <a:pt x="476" y="300"/>
                  </a:cubicBezTo>
                  <a:cubicBezTo>
                    <a:pt x="476" y="259"/>
                    <a:pt x="517" y="207"/>
                    <a:pt x="517" y="20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2" name="Google Shape;1512;p2"/>
            <p:cNvSpPr/>
            <p:nvPr/>
          </p:nvSpPr>
          <p:spPr>
            <a:xfrm>
              <a:off x="4808750" y="3878075"/>
              <a:ext cx="8800" cy="6475"/>
            </a:xfrm>
            <a:custGeom>
              <a:avLst/>
              <a:gdLst/>
              <a:ahLst/>
              <a:cxnLst/>
              <a:rect l="l" t="t" r="r" b="b"/>
              <a:pathLst>
                <a:path w="352" h="259" extrusionOk="0">
                  <a:moveTo>
                    <a:pt x="93" y="0"/>
                  </a:moveTo>
                  <a:lnTo>
                    <a:pt x="0" y="217"/>
                  </a:lnTo>
                  <a:cubicBezTo>
                    <a:pt x="0" y="259"/>
                    <a:pt x="52" y="259"/>
                    <a:pt x="52" y="259"/>
                  </a:cubicBezTo>
                  <a:lnTo>
                    <a:pt x="176" y="259"/>
                  </a:lnTo>
                  <a:cubicBezTo>
                    <a:pt x="176" y="259"/>
                    <a:pt x="217" y="259"/>
                    <a:pt x="217" y="217"/>
                  </a:cubicBezTo>
                  <a:cubicBezTo>
                    <a:pt x="258" y="217"/>
                    <a:pt x="310" y="176"/>
                    <a:pt x="352" y="124"/>
                  </a:cubicBezTo>
                  <a:lnTo>
                    <a:pt x="352" y="83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3" name="Google Shape;1513;p2"/>
            <p:cNvSpPr/>
            <p:nvPr/>
          </p:nvSpPr>
          <p:spPr>
            <a:xfrm>
              <a:off x="4828125" y="4180275"/>
              <a:ext cx="8800" cy="6950"/>
            </a:xfrm>
            <a:custGeom>
              <a:avLst/>
              <a:gdLst/>
              <a:ahLst/>
              <a:cxnLst/>
              <a:rect l="l" t="t" r="r" b="b"/>
              <a:pathLst>
                <a:path w="352" h="278" extrusionOk="0">
                  <a:moveTo>
                    <a:pt x="233" y="1"/>
                  </a:moveTo>
                  <a:cubicBezTo>
                    <a:pt x="190" y="1"/>
                    <a:pt x="162" y="19"/>
                    <a:pt x="135" y="19"/>
                  </a:cubicBezTo>
                  <a:cubicBezTo>
                    <a:pt x="135" y="19"/>
                    <a:pt x="93" y="19"/>
                    <a:pt x="93" y="60"/>
                  </a:cubicBezTo>
                  <a:cubicBezTo>
                    <a:pt x="52" y="60"/>
                    <a:pt x="0" y="102"/>
                    <a:pt x="0" y="185"/>
                  </a:cubicBezTo>
                  <a:lnTo>
                    <a:pt x="259" y="278"/>
                  </a:lnTo>
                  <a:lnTo>
                    <a:pt x="352" y="19"/>
                  </a:lnTo>
                  <a:lnTo>
                    <a:pt x="311" y="19"/>
                  </a:lnTo>
                  <a:cubicBezTo>
                    <a:pt x="280" y="5"/>
                    <a:pt x="254" y="1"/>
                    <a:pt x="23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4" name="Google Shape;1514;p2"/>
            <p:cNvSpPr/>
            <p:nvPr/>
          </p:nvSpPr>
          <p:spPr>
            <a:xfrm>
              <a:off x="4763500" y="4153850"/>
              <a:ext cx="14250" cy="9600"/>
            </a:xfrm>
            <a:custGeom>
              <a:avLst/>
              <a:gdLst/>
              <a:ahLst/>
              <a:cxnLst/>
              <a:rect l="l" t="t" r="r" b="b"/>
              <a:pathLst>
                <a:path w="570" h="384" extrusionOk="0">
                  <a:moveTo>
                    <a:pt x="259" y="1"/>
                  </a:moveTo>
                  <a:cubicBezTo>
                    <a:pt x="218" y="1"/>
                    <a:pt x="176" y="1"/>
                    <a:pt x="135" y="42"/>
                  </a:cubicBezTo>
                  <a:lnTo>
                    <a:pt x="94" y="42"/>
                  </a:lnTo>
                  <a:cubicBezTo>
                    <a:pt x="94" y="84"/>
                    <a:pt x="52" y="84"/>
                    <a:pt x="52" y="125"/>
                  </a:cubicBezTo>
                  <a:cubicBezTo>
                    <a:pt x="1" y="125"/>
                    <a:pt x="1" y="166"/>
                    <a:pt x="1" y="166"/>
                  </a:cubicBezTo>
                  <a:lnTo>
                    <a:pt x="518" y="383"/>
                  </a:lnTo>
                  <a:lnTo>
                    <a:pt x="518" y="342"/>
                  </a:lnTo>
                  <a:cubicBezTo>
                    <a:pt x="569" y="208"/>
                    <a:pt x="518" y="125"/>
                    <a:pt x="435" y="42"/>
                  </a:cubicBezTo>
                  <a:lnTo>
                    <a:pt x="352" y="42"/>
                  </a:lnTo>
                  <a:cubicBezTo>
                    <a:pt x="352" y="1"/>
                    <a:pt x="311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5" name="Google Shape;1515;p2"/>
            <p:cNvSpPr/>
            <p:nvPr/>
          </p:nvSpPr>
          <p:spPr>
            <a:xfrm>
              <a:off x="4852925" y="4116125"/>
              <a:ext cx="10900" cy="12950"/>
            </a:xfrm>
            <a:custGeom>
              <a:avLst/>
              <a:gdLst/>
              <a:ahLst/>
              <a:cxnLst/>
              <a:rect l="l" t="t" r="r" b="b"/>
              <a:pathLst>
                <a:path w="436" h="518" extrusionOk="0">
                  <a:moveTo>
                    <a:pt x="301" y="0"/>
                  </a:moveTo>
                  <a:cubicBezTo>
                    <a:pt x="218" y="0"/>
                    <a:pt x="94" y="83"/>
                    <a:pt x="42" y="166"/>
                  </a:cubicBezTo>
                  <a:cubicBezTo>
                    <a:pt x="1" y="259"/>
                    <a:pt x="42" y="342"/>
                    <a:pt x="94" y="424"/>
                  </a:cubicBezTo>
                  <a:cubicBezTo>
                    <a:pt x="94" y="476"/>
                    <a:pt x="135" y="517"/>
                    <a:pt x="218" y="517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6" name="Google Shape;1516;p2"/>
            <p:cNvSpPr/>
            <p:nvPr/>
          </p:nvSpPr>
          <p:spPr>
            <a:xfrm>
              <a:off x="4788325" y="4089875"/>
              <a:ext cx="16300" cy="13725"/>
            </a:xfrm>
            <a:custGeom>
              <a:avLst/>
              <a:gdLst/>
              <a:ahLst/>
              <a:cxnLst/>
              <a:rect l="l" t="t" r="r" b="b"/>
              <a:pathLst>
                <a:path w="652" h="549" extrusionOk="0">
                  <a:moveTo>
                    <a:pt x="330" y="1"/>
                  </a:moveTo>
                  <a:cubicBezTo>
                    <a:pt x="225" y="1"/>
                    <a:pt x="124" y="47"/>
                    <a:pt x="93" y="140"/>
                  </a:cubicBezTo>
                  <a:cubicBezTo>
                    <a:pt x="0" y="316"/>
                    <a:pt x="93" y="440"/>
                    <a:pt x="217" y="533"/>
                  </a:cubicBezTo>
                  <a:cubicBezTo>
                    <a:pt x="249" y="543"/>
                    <a:pt x="282" y="548"/>
                    <a:pt x="314" y="548"/>
                  </a:cubicBezTo>
                  <a:cubicBezTo>
                    <a:pt x="422" y="548"/>
                    <a:pt x="527" y="492"/>
                    <a:pt x="559" y="358"/>
                  </a:cubicBezTo>
                  <a:cubicBezTo>
                    <a:pt x="652" y="234"/>
                    <a:pt x="559" y="58"/>
                    <a:pt x="434" y="16"/>
                  </a:cubicBezTo>
                  <a:cubicBezTo>
                    <a:pt x="401" y="6"/>
                    <a:pt x="365" y="1"/>
                    <a:pt x="33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7" name="Google Shape;1517;p2"/>
            <p:cNvSpPr/>
            <p:nvPr/>
          </p:nvSpPr>
          <p:spPr>
            <a:xfrm>
              <a:off x="4743075" y="4108250"/>
              <a:ext cx="16325" cy="14150"/>
            </a:xfrm>
            <a:custGeom>
              <a:avLst/>
              <a:gdLst/>
              <a:ahLst/>
              <a:cxnLst/>
              <a:rect l="l" t="t" r="r" b="b"/>
              <a:pathLst>
                <a:path w="653" h="566" extrusionOk="0">
                  <a:moveTo>
                    <a:pt x="354" y="1"/>
                  </a:moveTo>
                  <a:cubicBezTo>
                    <a:pt x="239" y="1"/>
                    <a:pt x="117" y="81"/>
                    <a:pt x="42" y="181"/>
                  </a:cubicBezTo>
                  <a:cubicBezTo>
                    <a:pt x="1" y="315"/>
                    <a:pt x="94" y="481"/>
                    <a:pt x="218" y="532"/>
                  </a:cubicBezTo>
                  <a:cubicBezTo>
                    <a:pt x="255" y="555"/>
                    <a:pt x="295" y="566"/>
                    <a:pt x="333" y="566"/>
                  </a:cubicBezTo>
                  <a:cubicBezTo>
                    <a:pt x="434" y="566"/>
                    <a:pt x="529" y="495"/>
                    <a:pt x="559" y="398"/>
                  </a:cubicBezTo>
                  <a:cubicBezTo>
                    <a:pt x="652" y="274"/>
                    <a:pt x="559" y="98"/>
                    <a:pt x="435" y="15"/>
                  </a:cubicBezTo>
                  <a:cubicBezTo>
                    <a:pt x="409" y="6"/>
                    <a:pt x="382" y="1"/>
                    <a:pt x="35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8" name="Google Shape;1518;p2"/>
            <p:cNvSpPr/>
            <p:nvPr/>
          </p:nvSpPr>
          <p:spPr>
            <a:xfrm>
              <a:off x="4807700" y="4135125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295" y="1"/>
                  </a:moveTo>
                  <a:cubicBezTo>
                    <a:pt x="187" y="1"/>
                    <a:pt x="81" y="55"/>
                    <a:pt x="42" y="181"/>
                  </a:cubicBezTo>
                  <a:cubicBezTo>
                    <a:pt x="1" y="316"/>
                    <a:pt x="42" y="491"/>
                    <a:pt x="218" y="533"/>
                  </a:cubicBezTo>
                  <a:cubicBezTo>
                    <a:pt x="249" y="542"/>
                    <a:pt x="282" y="547"/>
                    <a:pt x="315" y="547"/>
                  </a:cubicBezTo>
                  <a:cubicBezTo>
                    <a:pt x="423" y="547"/>
                    <a:pt x="527" y="492"/>
                    <a:pt x="559" y="357"/>
                  </a:cubicBezTo>
                  <a:cubicBezTo>
                    <a:pt x="611" y="233"/>
                    <a:pt x="559" y="57"/>
                    <a:pt x="394" y="16"/>
                  </a:cubicBezTo>
                  <a:cubicBezTo>
                    <a:pt x="362" y="6"/>
                    <a:pt x="328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9" name="Google Shape;1519;p2"/>
            <p:cNvSpPr/>
            <p:nvPr/>
          </p:nvSpPr>
          <p:spPr>
            <a:xfrm>
              <a:off x="4769975" y="4044100"/>
              <a:ext cx="15275" cy="14250"/>
            </a:xfrm>
            <a:custGeom>
              <a:avLst/>
              <a:gdLst/>
              <a:ahLst/>
              <a:cxnLst/>
              <a:rect l="l" t="t" r="r" b="b"/>
              <a:pathLst>
                <a:path w="611" h="570" extrusionOk="0">
                  <a:moveTo>
                    <a:pt x="275" y="0"/>
                  </a:moveTo>
                  <a:cubicBezTo>
                    <a:pt x="175" y="0"/>
                    <a:pt x="81" y="73"/>
                    <a:pt x="52" y="162"/>
                  </a:cubicBezTo>
                  <a:cubicBezTo>
                    <a:pt x="0" y="338"/>
                    <a:pt x="52" y="462"/>
                    <a:pt x="176" y="555"/>
                  </a:cubicBezTo>
                  <a:cubicBezTo>
                    <a:pt x="217" y="565"/>
                    <a:pt x="257" y="570"/>
                    <a:pt x="296" y="570"/>
                  </a:cubicBezTo>
                  <a:cubicBezTo>
                    <a:pt x="423" y="570"/>
                    <a:pt x="529" y="514"/>
                    <a:pt x="569" y="379"/>
                  </a:cubicBezTo>
                  <a:cubicBezTo>
                    <a:pt x="610" y="255"/>
                    <a:pt x="569" y="79"/>
                    <a:pt x="393" y="38"/>
                  </a:cubicBezTo>
                  <a:cubicBezTo>
                    <a:pt x="355" y="12"/>
                    <a:pt x="314" y="0"/>
                    <a:pt x="27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0" name="Google Shape;1520;p2"/>
            <p:cNvSpPr/>
            <p:nvPr/>
          </p:nvSpPr>
          <p:spPr>
            <a:xfrm>
              <a:off x="4833550" y="4070625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61" y="0"/>
                  </a:moveTo>
                  <a:cubicBezTo>
                    <a:pt x="246" y="0"/>
                    <a:pt x="128" y="74"/>
                    <a:pt x="94" y="176"/>
                  </a:cubicBezTo>
                  <a:cubicBezTo>
                    <a:pt x="1" y="311"/>
                    <a:pt x="94" y="487"/>
                    <a:pt x="218" y="528"/>
                  </a:cubicBezTo>
                  <a:cubicBezTo>
                    <a:pt x="255" y="551"/>
                    <a:pt x="294" y="561"/>
                    <a:pt x="334" y="561"/>
                  </a:cubicBezTo>
                  <a:cubicBezTo>
                    <a:pt x="438" y="561"/>
                    <a:pt x="543" y="491"/>
                    <a:pt x="611" y="394"/>
                  </a:cubicBezTo>
                  <a:cubicBezTo>
                    <a:pt x="652" y="269"/>
                    <a:pt x="559" y="94"/>
                    <a:pt x="435" y="11"/>
                  </a:cubicBezTo>
                  <a:cubicBezTo>
                    <a:pt x="411" y="4"/>
                    <a:pt x="386" y="0"/>
                    <a:pt x="36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1" name="Google Shape;1521;p2"/>
            <p:cNvSpPr/>
            <p:nvPr/>
          </p:nvSpPr>
          <p:spPr>
            <a:xfrm>
              <a:off x="4705350" y="4128000"/>
              <a:ext cx="7775" cy="8575"/>
            </a:xfrm>
            <a:custGeom>
              <a:avLst/>
              <a:gdLst/>
              <a:ahLst/>
              <a:cxnLst/>
              <a:rect l="l" t="t" r="r" b="b"/>
              <a:pathLst>
                <a:path w="311" h="343" extrusionOk="0">
                  <a:moveTo>
                    <a:pt x="135" y="1"/>
                  </a:moveTo>
                  <a:lnTo>
                    <a:pt x="0" y="259"/>
                  </a:lnTo>
                  <a:lnTo>
                    <a:pt x="259" y="342"/>
                  </a:lnTo>
                  <a:cubicBezTo>
                    <a:pt x="311" y="342"/>
                    <a:pt x="311" y="301"/>
                    <a:pt x="311" y="259"/>
                  </a:cubicBezTo>
                  <a:cubicBezTo>
                    <a:pt x="311" y="166"/>
                    <a:pt x="259" y="84"/>
                    <a:pt x="176" y="42"/>
                  </a:cubicBezTo>
                  <a:cubicBezTo>
                    <a:pt x="176" y="1"/>
                    <a:pt x="135" y="1"/>
                    <a:pt x="13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2" name="Google Shape;1522;p2"/>
            <p:cNvSpPr/>
            <p:nvPr/>
          </p:nvSpPr>
          <p:spPr>
            <a:xfrm>
              <a:off x="4729125" y="4063400"/>
              <a:ext cx="10875" cy="13775"/>
            </a:xfrm>
            <a:custGeom>
              <a:avLst/>
              <a:gdLst/>
              <a:ahLst/>
              <a:cxnLst/>
              <a:rect l="l" t="t" r="r" b="b"/>
              <a:pathLst>
                <a:path w="435" h="551" extrusionOk="0">
                  <a:moveTo>
                    <a:pt x="218" y="0"/>
                  </a:moveTo>
                  <a:lnTo>
                    <a:pt x="1" y="517"/>
                  </a:lnTo>
                  <a:cubicBezTo>
                    <a:pt x="49" y="540"/>
                    <a:pt x="94" y="550"/>
                    <a:pt x="135" y="550"/>
                  </a:cubicBezTo>
                  <a:cubicBezTo>
                    <a:pt x="243" y="550"/>
                    <a:pt x="326" y="480"/>
                    <a:pt x="393" y="383"/>
                  </a:cubicBezTo>
                  <a:cubicBezTo>
                    <a:pt x="435" y="259"/>
                    <a:pt x="393" y="83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3" name="Google Shape;1523;p2"/>
            <p:cNvSpPr/>
            <p:nvPr/>
          </p:nvSpPr>
          <p:spPr>
            <a:xfrm>
              <a:off x="4879825" y="4055650"/>
              <a:ext cx="7775" cy="9825"/>
            </a:xfrm>
            <a:custGeom>
              <a:avLst/>
              <a:gdLst/>
              <a:ahLst/>
              <a:cxnLst/>
              <a:rect l="l" t="t" r="r" b="b"/>
              <a:pathLst>
                <a:path w="311" h="393" extrusionOk="0">
                  <a:moveTo>
                    <a:pt x="52" y="0"/>
                  </a:moveTo>
                  <a:cubicBezTo>
                    <a:pt x="0" y="52"/>
                    <a:pt x="0" y="93"/>
                    <a:pt x="0" y="134"/>
                  </a:cubicBezTo>
                  <a:cubicBezTo>
                    <a:pt x="0" y="217"/>
                    <a:pt x="93" y="352"/>
                    <a:pt x="176" y="393"/>
                  </a:cubicBezTo>
                  <a:lnTo>
                    <a:pt x="310" y="13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4" name="Google Shape;1524;p2"/>
            <p:cNvSpPr/>
            <p:nvPr/>
          </p:nvSpPr>
          <p:spPr>
            <a:xfrm>
              <a:off x="4816500" y="4029800"/>
              <a:ext cx="12950" cy="9475"/>
            </a:xfrm>
            <a:custGeom>
              <a:avLst/>
              <a:gdLst/>
              <a:ahLst/>
              <a:cxnLst/>
              <a:rect l="l" t="t" r="r" b="b"/>
              <a:pathLst>
                <a:path w="518" h="379" extrusionOk="0">
                  <a:moveTo>
                    <a:pt x="0" y="0"/>
                  </a:moveTo>
                  <a:lnTo>
                    <a:pt x="0" y="93"/>
                  </a:lnTo>
                  <a:cubicBezTo>
                    <a:pt x="0" y="217"/>
                    <a:pt x="42" y="310"/>
                    <a:pt x="166" y="352"/>
                  </a:cubicBezTo>
                  <a:cubicBezTo>
                    <a:pt x="204" y="369"/>
                    <a:pt x="248" y="379"/>
                    <a:pt x="292" y="379"/>
                  </a:cubicBezTo>
                  <a:cubicBezTo>
                    <a:pt x="354" y="379"/>
                    <a:pt x="417" y="359"/>
                    <a:pt x="465" y="310"/>
                  </a:cubicBezTo>
                  <a:cubicBezTo>
                    <a:pt x="465" y="259"/>
                    <a:pt x="517" y="259"/>
                    <a:pt x="517" y="21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5" name="Google Shape;1525;p2"/>
            <p:cNvSpPr/>
            <p:nvPr/>
          </p:nvSpPr>
          <p:spPr>
            <a:xfrm>
              <a:off x="4756000" y="4006275"/>
              <a:ext cx="8825" cy="6475"/>
            </a:xfrm>
            <a:custGeom>
              <a:avLst/>
              <a:gdLst/>
              <a:ahLst/>
              <a:cxnLst/>
              <a:rect l="l" t="t" r="r" b="b"/>
              <a:pathLst>
                <a:path w="353" h="259" extrusionOk="0">
                  <a:moveTo>
                    <a:pt x="94" y="0"/>
                  </a:moveTo>
                  <a:lnTo>
                    <a:pt x="1" y="259"/>
                  </a:lnTo>
                  <a:lnTo>
                    <a:pt x="177" y="259"/>
                  </a:lnTo>
                  <a:cubicBezTo>
                    <a:pt x="218" y="259"/>
                    <a:pt x="301" y="217"/>
                    <a:pt x="352" y="124"/>
                  </a:cubicBezTo>
                  <a:lnTo>
                    <a:pt x="352" y="83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6" name="Google Shape;1526;p2"/>
            <p:cNvSpPr/>
            <p:nvPr/>
          </p:nvSpPr>
          <p:spPr>
            <a:xfrm>
              <a:off x="4774350" y="4308950"/>
              <a:ext cx="9850" cy="6475"/>
            </a:xfrm>
            <a:custGeom>
              <a:avLst/>
              <a:gdLst/>
              <a:ahLst/>
              <a:cxnLst/>
              <a:rect l="l" t="t" r="r" b="b"/>
              <a:pathLst>
                <a:path w="394" h="259" extrusionOk="0">
                  <a:moveTo>
                    <a:pt x="218" y="0"/>
                  </a:moveTo>
                  <a:cubicBezTo>
                    <a:pt x="177" y="0"/>
                    <a:pt x="135" y="42"/>
                    <a:pt x="84" y="83"/>
                  </a:cubicBezTo>
                  <a:cubicBezTo>
                    <a:pt x="42" y="83"/>
                    <a:pt x="42" y="124"/>
                    <a:pt x="1" y="166"/>
                  </a:cubicBezTo>
                  <a:lnTo>
                    <a:pt x="259" y="259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7" name="Google Shape;1527;p2"/>
            <p:cNvSpPr/>
            <p:nvPr/>
          </p:nvSpPr>
          <p:spPr>
            <a:xfrm>
              <a:off x="4710775" y="4282125"/>
              <a:ext cx="13975" cy="9525"/>
            </a:xfrm>
            <a:custGeom>
              <a:avLst/>
              <a:gdLst/>
              <a:ahLst/>
              <a:cxnLst/>
              <a:rect l="l" t="t" r="r" b="b"/>
              <a:pathLst>
                <a:path w="559" h="381" extrusionOk="0">
                  <a:moveTo>
                    <a:pt x="255" y="1"/>
                  </a:moveTo>
                  <a:cubicBezTo>
                    <a:pt x="218" y="1"/>
                    <a:pt x="176" y="13"/>
                    <a:pt x="135" y="39"/>
                  </a:cubicBezTo>
                  <a:lnTo>
                    <a:pt x="94" y="39"/>
                  </a:lnTo>
                  <a:cubicBezTo>
                    <a:pt x="94" y="81"/>
                    <a:pt x="42" y="81"/>
                    <a:pt x="1" y="122"/>
                  </a:cubicBezTo>
                  <a:lnTo>
                    <a:pt x="1" y="163"/>
                  </a:lnTo>
                  <a:lnTo>
                    <a:pt x="517" y="381"/>
                  </a:lnTo>
                  <a:lnTo>
                    <a:pt x="517" y="339"/>
                  </a:lnTo>
                  <a:cubicBezTo>
                    <a:pt x="559" y="205"/>
                    <a:pt x="476" y="81"/>
                    <a:pt x="352" y="39"/>
                  </a:cubicBezTo>
                  <a:cubicBezTo>
                    <a:pt x="326" y="13"/>
                    <a:pt x="293" y="1"/>
                    <a:pt x="25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8" name="Google Shape;1528;p2"/>
            <p:cNvSpPr/>
            <p:nvPr/>
          </p:nvSpPr>
          <p:spPr>
            <a:xfrm>
              <a:off x="4800200" y="4244325"/>
              <a:ext cx="9850" cy="13975"/>
            </a:xfrm>
            <a:custGeom>
              <a:avLst/>
              <a:gdLst/>
              <a:ahLst/>
              <a:cxnLst/>
              <a:rect l="l" t="t" r="r" b="b"/>
              <a:pathLst>
                <a:path w="394" h="559" extrusionOk="0">
                  <a:moveTo>
                    <a:pt x="301" y="0"/>
                  </a:moveTo>
                  <a:cubicBezTo>
                    <a:pt x="177" y="0"/>
                    <a:pt x="84" y="83"/>
                    <a:pt x="42" y="166"/>
                  </a:cubicBezTo>
                  <a:cubicBezTo>
                    <a:pt x="42" y="207"/>
                    <a:pt x="1" y="300"/>
                    <a:pt x="42" y="342"/>
                  </a:cubicBezTo>
                  <a:cubicBezTo>
                    <a:pt x="42" y="424"/>
                    <a:pt x="84" y="517"/>
                    <a:pt x="218" y="559"/>
                  </a:cubicBezTo>
                  <a:lnTo>
                    <a:pt x="394" y="42"/>
                  </a:lnTo>
                  <a:cubicBezTo>
                    <a:pt x="394" y="0"/>
                    <a:pt x="342" y="0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9" name="Google Shape;1529;p2"/>
            <p:cNvSpPr/>
            <p:nvPr/>
          </p:nvSpPr>
          <p:spPr>
            <a:xfrm>
              <a:off x="4735600" y="4218000"/>
              <a:ext cx="16300" cy="13800"/>
            </a:xfrm>
            <a:custGeom>
              <a:avLst/>
              <a:gdLst/>
              <a:ahLst/>
              <a:cxnLst/>
              <a:rect l="l" t="t" r="r" b="b"/>
              <a:pathLst>
                <a:path w="652" h="552" extrusionOk="0">
                  <a:moveTo>
                    <a:pt x="331" y="0"/>
                  </a:moveTo>
                  <a:cubicBezTo>
                    <a:pt x="223" y="0"/>
                    <a:pt x="111" y="60"/>
                    <a:pt x="41" y="185"/>
                  </a:cubicBezTo>
                  <a:cubicBezTo>
                    <a:pt x="0" y="319"/>
                    <a:pt x="83" y="485"/>
                    <a:pt x="217" y="537"/>
                  </a:cubicBezTo>
                  <a:cubicBezTo>
                    <a:pt x="248" y="547"/>
                    <a:pt x="281" y="552"/>
                    <a:pt x="315" y="552"/>
                  </a:cubicBezTo>
                  <a:cubicBezTo>
                    <a:pt x="420" y="552"/>
                    <a:pt x="527" y="503"/>
                    <a:pt x="558" y="402"/>
                  </a:cubicBezTo>
                  <a:cubicBezTo>
                    <a:pt x="651" y="226"/>
                    <a:pt x="558" y="102"/>
                    <a:pt x="434" y="20"/>
                  </a:cubicBezTo>
                  <a:cubicBezTo>
                    <a:pt x="401" y="7"/>
                    <a:pt x="366" y="0"/>
                    <a:pt x="33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0" name="Google Shape;1530;p2"/>
            <p:cNvSpPr/>
            <p:nvPr/>
          </p:nvSpPr>
          <p:spPr>
            <a:xfrm>
              <a:off x="4690350" y="4236925"/>
              <a:ext cx="16325" cy="14125"/>
            </a:xfrm>
            <a:custGeom>
              <a:avLst/>
              <a:gdLst/>
              <a:ahLst/>
              <a:cxnLst/>
              <a:rect l="l" t="t" r="r" b="b"/>
              <a:pathLst>
                <a:path w="653" h="565" extrusionOk="0">
                  <a:moveTo>
                    <a:pt x="297" y="0"/>
                  </a:moveTo>
                  <a:cubicBezTo>
                    <a:pt x="191" y="0"/>
                    <a:pt x="109" y="73"/>
                    <a:pt x="42" y="162"/>
                  </a:cubicBezTo>
                  <a:cubicBezTo>
                    <a:pt x="1" y="296"/>
                    <a:pt x="83" y="462"/>
                    <a:pt x="218" y="555"/>
                  </a:cubicBezTo>
                  <a:cubicBezTo>
                    <a:pt x="238" y="562"/>
                    <a:pt x="260" y="565"/>
                    <a:pt x="282" y="565"/>
                  </a:cubicBezTo>
                  <a:cubicBezTo>
                    <a:pt x="396" y="565"/>
                    <a:pt x="524" y="483"/>
                    <a:pt x="559" y="379"/>
                  </a:cubicBezTo>
                  <a:cubicBezTo>
                    <a:pt x="652" y="245"/>
                    <a:pt x="559" y="79"/>
                    <a:pt x="435" y="38"/>
                  </a:cubicBezTo>
                  <a:cubicBezTo>
                    <a:pt x="385" y="12"/>
                    <a:pt x="339" y="0"/>
                    <a:pt x="29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1" name="Google Shape;1531;p2"/>
            <p:cNvSpPr/>
            <p:nvPr/>
          </p:nvSpPr>
          <p:spPr>
            <a:xfrm>
              <a:off x="4754975" y="4263225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289" y="1"/>
                  </a:moveTo>
                  <a:cubicBezTo>
                    <a:pt x="180" y="1"/>
                    <a:pt x="73" y="61"/>
                    <a:pt x="42" y="185"/>
                  </a:cubicBezTo>
                  <a:cubicBezTo>
                    <a:pt x="0" y="320"/>
                    <a:pt x="42" y="485"/>
                    <a:pt x="176" y="537"/>
                  </a:cubicBezTo>
                  <a:cubicBezTo>
                    <a:pt x="222" y="560"/>
                    <a:pt x="268" y="570"/>
                    <a:pt x="313" y="570"/>
                  </a:cubicBezTo>
                  <a:cubicBezTo>
                    <a:pt x="429" y="570"/>
                    <a:pt x="529" y="500"/>
                    <a:pt x="559" y="402"/>
                  </a:cubicBezTo>
                  <a:cubicBezTo>
                    <a:pt x="600" y="227"/>
                    <a:pt x="559" y="103"/>
                    <a:pt x="393" y="20"/>
                  </a:cubicBezTo>
                  <a:cubicBezTo>
                    <a:pt x="360" y="7"/>
                    <a:pt x="324" y="1"/>
                    <a:pt x="28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2" name="Google Shape;1532;p2"/>
            <p:cNvSpPr/>
            <p:nvPr/>
          </p:nvSpPr>
          <p:spPr>
            <a:xfrm>
              <a:off x="4717225" y="4172775"/>
              <a:ext cx="15275" cy="13775"/>
            </a:xfrm>
            <a:custGeom>
              <a:avLst/>
              <a:gdLst/>
              <a:ahLst/>
              <a:cxnLst/>
              <a:rect l="l" t="t" r="r" b="b"/>
              <a:pathLst>
                <a:path w="611" h="551" extrusionOk="0">
                  <a:moveTo>
                    <a:pt x="291" y="0"/>
                  </a:moveTo>
                  <a:cubicBezTo>
                    <a:pt x="185" y="0"/>
                    <a:pt x="81" y="60"/>
                    <a:pt x="42" y="185"/>
                  </a:cubicBezTo>
                  <a:cubicBezTo>
                    <a:pt x="1" y="319"/>
                    <a:pt x="42" y="485"/>
                    <a:pt x="177" y="536"/>
                  </a:cubicBezTo>
                  <a:cubicBezTo>
                    <a:pt x="218" y="546"/>
                    <a:pt x="256" y="551"/>
                    <a:pt x="291" y="551"/>
                  </a:cubicBezTo>
                  <a:cubicBezTo>
                    <a:pt x="408" y="551"/>
                    <a:pt x="496" y="495"/>
                    <a:pt x="559" y="360"/>
                  </a:cubicBezTo>
                  <a:cubicBezTo>
                    <a:pt x="611" y="226"/>
                    <a:pt x="559" y="61"/>
                    <a:pt x="394" y="19"/>
                  </a:cubicBezTo>
                  <a:cubicBezTo>
                    <a:pt x="361" y="6"/>
                    <a:pt x="326" y="0"/>
                    <a:pt x="29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3" name="Google Shape;1533;p2"/>
            <p:cNvSpPr/>
            <p:nvPr/>
          </p:nvSpPr>
          <p:spPr>
            <a:xfrm>
              <a:off x="4780825" y="4199175"/>
              <a:ext cx="16300" cy="14175"/>
            </a:xfrm>
            <a:custGeom>
              <a:avLst/>
              <a:gdLst/>
              <a:ahLst/>
              <a:cxnLst/>
              <a:rect l="l" t="t" r="r" b="b"/>
              <a:pathLst>
                <a:path w="652" h="567" extrusionOk="0">
                  <a:moveTo>
                    <a:pt x="315" y="1"/>
                  </a:moveTo>
                  <a:cubicBezTo>
                    <a:pt x="212" y="1"/>
                    <a:pt x="108" y="74"/>
                    <a:pt x="42" y="163"/>
                  </a:cubicBezTo>
                  <a:cubicBezTo>
                    <a:pt x="0" y="297"/>
                    <a:pt x="83" y="462"/>
                    <a:pt x="218" y="555"/>
                  </a:cubicBezTo>
                  <a:cubicBezTo>
                    <a:pt x="239" y="563"/>
                    <a:pt x="263" y="566"/>
                    <a:pt x="287" y="566"/>
                  </a:cubicBezTo>
                  <a:cubicBezTo>
                    <a:pt x="399" y="566"/>
                    <a:pt x="525" y="490"/>
                    <a:pt x="559" y="380"/>
                  </a:cubicBezTo>
                  <a:cubicBezTo>
                    <a:pt x="652" y="256"/>
                    <a:pt x="559" y="80"/>
                    <a:pt x="435" y="39"/>
                  </a:cubicBezTo>
                  <a:cubicBezTo>
                    <a:pt x="397" y="12"/>
                    <a:pt x="356" y="1"/>
                    <a:pt x="31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4" name="Google Shape;1534;p2"/>
            <p:cNvSpPr/>
            <p:nvPr/>
          </p:nvSpPr>
          <p:spPr>
            <a:xfrm>
              <a:off x="4652625" y="4255950"/>
              <a:ext cx="7525" cy="9850"/>
            </a:xfrm>
            <a:custGeom>
              <a:avLst/>
              <a:gdLst/>
              <a:ahLst/>
              <a:cxnLst/>
              <a:rect l="l" t="t" r="r" b="b"/>
              <a:pathLst>
                <a:path w="301" h="394" extrusionOk="0">
                  <a:moveTo>
                    <a:pt x="135" y="1"/>
                  </a:moveTo>
                  <a:lnTo>
                    <a:pt x="0" y="259"/>
                  </a:lnTo>
                  <a:lnTo>
                    <a:pt x="259" y="394"/>
                  </a:lnTo>
                  <a:cubicBezTo>
                    <a:pt x="300" y="352"/>
                    <a:pt x="300" y="311"/>
                    <a:pt x="300" y="259"/>
                  </a:cubicBezTo>
                  <a:cubicBezTo>
                    <a:pt x="300" y="176"/>
                    <a:pt x="217" y="52"/>
                    <a:pt x="13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5" name="Google Shape;1535;p2"/>
            <p:cNvSpPr/>
            <p:nvPr/>
          </p:nvSpPr>
          <p:spPr>
            <a:xfrm>
              <a:off x="4676400" y="4192625"/>
              <a:ext cx="10875" cy="12950"/>
            </a:xfrm>
            <a:custGeom>
              <a:avLst/>
              <a:gdLst/>
              <a:ahLst/>
              <a:cxnLst/>
              <a:rect l="l" t="t" r="r" b="b"/>
              <a:pathLst>
                <a:path w="435" h="518" extrusionOk="0">
                  <a:moveTo>
                    <a:pt x="218" y="1"/>
                  </a:moveTo>
                  <a:lnTo>
                    <a:pt x="0" y="518"/>
                  </a:lnTo>
                  <a:lnTo>
                    <a:pt x="83" y="518"/>
                  </a:lnTo>
                  <a:cubicBezTo>
                    <a:pt x="218" y="518"/>
                    <a:pt x="342" y="466"/>
                    <a:pt x="383" y="342"/>
                  </a:cubicBezTo>
                  <a:cubicBezTo>
                    <a:pt x="435" y="207"/>
                    <a:pt x="383" y="83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6" name="Google Shape;1536;p2"/>
            <p:cNvSpPr/>
            <p:nvPr/>
          </p:nvSpPr>
          <p:spPr>
            <a:xfrm>
              <a:off x="4827100" y="4184875"/>
              <a:ext cx="7500" cy="8825"/>
            </a:xfrm>
            <a:custGeom>
              <a:avLst/>
              <a:gdLst/>
              <a:ahLst/>
              <a:cxnLst/>
              <a:rect l="l" t="t" r="r" b="b"/>
              <a:pathLst>
                <a:path w="300" h="353" extrusionOk="0">
                  <a:moveTo>
                    <a:pt x="41" y="1"/>
                  </a:moveTo>
                  <a:cubicBezTo>
                    <a:pt x="0" y="52"/>
                    <a:pt x="0" y="94"/>
                    <a:pt x="0" y="135"/>
                  </a:cubicBezTo>
                  <a:cubicBezTo>
                    <a:pt x="41" y="218"/>
                    <a:pt x="93" y="259"/>
                    <a:pt x="134" y="311"/>
                  </a:cubicBezTo>
                  <a:cubicBezTo>
                    <a:pt x="134" y="352"/>
                    <a:pt x="176" y="352"/>
                    <a:pt x="176" y="352"/>
                  </a:cubicBezTo>
                  <a:lnTo>
                    <a:pt x="300" y="94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7" name="Google Shape;1537;p2"/>
            <p:cNvSpPr/>
            <p:nvPr/>
          </p:nvSpPr>
          <p:spPr>
            <a:xfrm>
              <a:off x="4762475" y="4158000"/>
              <a:ext cx="13975" cy="9475"/>
            </a:xfrm>
            <a:custGeom>
              <a:avLst/>
              <a:gdLst/>
              <a:ahLst/>
              <a:cxnLst/>
              <a:rect l="l" t="t" r="r" b="b"/>
              <a:pathLst>
                <a:path w="559" h="379" extrusionOk="0">
                  <a:moveTo>
                    <a:pt x="42" y="0"/>
                  </a:moveTo>
                  <a:cubicBezTo>
                    <a:pt x="42" y="42"/>
                    <a:pt x="0" y="93"/>
                    <a:pt x="0" y="135"/>
                  </a:cubicBezTo>
                  <a:cubicBezTo>
                    <a:pt x="0" y="135"/>
                    <a:pt x="42" y="176"/>
                    <a:pt x="42" y="217"/>
                  </a:cubicBezTo>
                  <a:cubicBezTo>
                    <a:pt x="42" y="217"/>
                    <a:pt x="42" y="259"/>
                    <a:pt x="93" y="259"/>
                  </a:cubicBezTo>
                  <a:cubicBezTo>
                    <a:pt x="93" y="300"/>
                    <a:pt x="135" y="352"/>
                    <a:pt x="176" y="352"/>
                  </a:cubicBezTo>
                  <a:cubicBezTo>
                    <a:pt x="226" y="368"/>
                    <a:pt x="277" y="378"/>
                    <a:pt x="323" y="378"/>
                  </a:cubicBezTo>
                  <a:cubicBezTo>
                    <a:pt x="393" y="378"/>
                    <a:pt x="451" y="356"/>
                    <a:pt x="476" y="300"/>
                  </a:cubicBezTo>
                  <a:cubicBezTo>
                    <a:pt x="517" y="259"/>
                    <a:pt x="559" y="259"/>
                    <a:pt x="559" y="217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8" name="Google Shape;1538;p2"/>
            <p:cNvSpPr/>
            <p:nvPr/>
          </p:nvSpPr>
          <p:spPr>
            <a:xfrm>
              <a:off x="4703275" y="4134475"/>
              <a:ext cx="8550" cy="6475"/>
            </a:xfrm>
            <a:custGeom>
              <a:avLst/>
              <a:gdLst/>
              <a:ahLst/>
              <a:cxnLst/>
              <a:rect l="l" t="t" r="r" b="b"/>
              <a:pathLst>
                <a:path w="342" h="259" extrusionOk="0">
                  <a:moveTo>
                    <a:pt x="83" y="0"/>
                  </a:moveTo>
                  <a:lnTo>
                    <a:pt x="1" y="259"/>
                  </a:lnTo>
                  <a:lnTo>
                    <a:pt x="176" y="259"/>
                  </a:lnTo>
                  <a:cubicBezTo>
                    <a:pt x="259" y="259"/>
                    <a:pt x="301" y="166"/>
                    <a:pt x="342" y="83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9" name="Google Shape;1539;p2"/>
            <p:cNvSpPr/>
            <p:nvPr/>
          </p:nvSpPr>
          <p:spPr>
            <a:xfrm>
              <a:off x="4721625" y="4436900"/>
              <a:ext cx="9600" cy="6475"/>
            </a:xfrm>
            <a:custGeom>
              <a:avLst/>
              <a:gdLst/>
              <a:ahLst/>
              <a:cxnLst/>
              <a:rect l="l" t="t" r="r" b="b"/>
              <a:pathLst>
                <a:path w="384" h="259" extrusionOk="0">
                  <a:moveTo>
                    <a:pt x="218" y="0"/>
                  </a:moveTo>
                  <a:cubicBezTo>
                    <a:pt x="177" y="0"/>
                    <a:pt x="125" y="52"/>
                    <a:pt x="125" y="52"/>
                  </a:cubicBezTo>
                  <a:lnTo>
                    <a:pt x="83" y="93"/>
                  </a:lnTo>
                  <a:cubicBezTo>
                    <a:pt x="42" y="93"/>
                    <a:pt x="42" y="134"/>
                    <a:pt x="1" y="176"/>
                  </a:cubicBezTo>
                  <a:lnTo>
                    <a:pt x="259" y="259"/>
                  </a:lnTo>
                  <a:lnTo>
                    <a:pt x="383" y="52"/>
                  </a:lnTo>
                  <a:cubicBezTo>
                    <a:pt x="342" y="0"/>
                    <a:pt x="259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0" name="Google Shape;1540;p2"/>
            <p:cNvSpPr/>
            <p:nvPr/>
          </p:nvSpPr>
          <p:spPr>
            <a:xfrm>
              <a:off x="4658050" y="4410000"/>
              <a:ext cx="13975" cy="9850"/>
            </a:xfrm>
            <a:custGeom>
              <a:avLst/>
              <a:gdLst/>
              <a:ahLst/>
              <a:cxnLst/>
              <a:rect l="l" t="t" r="r" b="b"/>
              <a:pathLst>
                <a:path w="559" h="394" extrusionOk="0">
                  <a:moveTo>
                    <a:pt x="259" y="1"/>
                  </a:moveTo>
                  <a:cubicBezTo>
                    <a:pt x="217" y="42"/>
                    <a:pt x="176" y="42"/>
                    <a:pt x="135" y="42"/>
                  </a:cubicBezTo>
                  <a:lnTo>
                    <a:pt x="83" y="94"/>
                  </a:lnTo>
                  <a:cubicBezTo>
                    <a:pt x="42" y="94"/>
                    <a:pt x="42" y="135"/>
                    <a:pt x="0" y="135"/>
                  </a:cubicBezTo>
                  <a:lnTo>
                    <a:pt x="0" y="177"/>
                  </a:lnTo>
                  <a:lnTo>
                    <a:pt x="517" y="394"/>
                  </a:lnTo>
                  <a:cubicBezTo>
                    <a:pt x="559" y="301"/>
                    <a:pt x="517" y="135"/>
                    <a:pt x="393" y="94"/>
                  </a:cubicBezTo>
                  <a:cubicBezTo>
                    <a:pt x="393" y="42"/>
                    <a:pt x="393" y="42"/>
                    <a:pt x="342" y="42"/>
                  </a:cubicBezTo>
                  <a:cubicBezTo>
                    <a:pt x="300" y="42"/>
                    <a:pt x="300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1" name="Google Shape;1541;p2"/>
            <p:cNvSpPr/>
            <p:nvPr/>
          </p:nvSpPr>
          <p:spPr>
            <a:xfrm>
              <a:off x="4747475" y="4373075"/>
              <a:ext cx="9600" cy="13425"/>
            </a:xfrm>
            <a:custGeom>
              <a:avLst/>
              <a:gdLst/>
              <a:ahLst/>
              <a:cxnLst/>
              <a:rect l="l" t="t" r="r" b="b"/>
              <a:pathLst>
                <a:path w="384" h="537" extrusionOk="0">
                  <a:moveTo>
                    <a:pt x="279" y="0"/>
                  </a:moveTo>
                  <a:cubicBezTo>
                    <a:pt x="177" y="0"/>
                    <a:pt x="73" y="52"/>
                    <a:pt x="42" y="144"/>
                  </a:cubicBezTo>
                  <a:cubicBezTo>
                    <a:pt x="1" y="320"/>
                    <a:pt x="42" y="444"/>
                    <a:pt x="176" y="537"/>
                  </a:cubicBezTo>
                  <a:lnTo>
                    <a:pt x="383" y="20"/>
                  </a:lnTo>
                  <a:cubicBezTo>
                    <a:pt x="351" y="7"/>
                    <a:pt x="315" y="0"/>
                    <a:pt x="27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2" name="Google Shape;1542;p2"/>
            <p:cNvSpPr/>
            <p:nvPr/>
          </p:nvSpPr>
          <p:spPr>
            <a:xfrm>
              <a:off x="4682850" y="434617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52" y="0"/>
                  </a:moveTo>
                  <a:cubicBezTo>
                    <a:pt x="217" y="0"/>
                    <a:pt x="111" y="82"/>
                    <a:pt x="42" y="186"/>
                  </a:cubicBezTo>
                  <a:cubicBezTo>
                    <a:pt x="1" y="321"/>
                    <a:pt x="84" y="486"/>
                    <a:pt x="218" y="527"/>
                  </a:cubicBezTo>
                  <a:cubicBezTo>
                    <a:pt x="253" y="554"/>
                    <a:pt x="293" y="565"/>
                    <a:pt x="332" y="565"/>
                  </a:cubicBezTo>
                  <a:cubicBezTo>
                    <a:pt x="431" y="565"/>
                    <a:pt x="530" y="492"/>
                    <a:pt x="559" y="403"/>
                  </a:cubicBezTo>
                  <a:cubicBezTo>
                    <a:pt x="642" y="228"/>
                    <a:pt x="559" y="103"/>
                    <a:pt x="435" y="10"/>
                  </a:cubicBezTo>
                  <a:cubicBezTo>
                    <a:pt x="406" y="4"/>
                    <a:pt x="379" y="0"/>
                    <a:pt x="35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3" name="Google Shape;1543;p2"/>
            <p:cNvSpPr/>
            <p:nvPr/>
          </p:nvSpPr>
          <p:spPr>
            <a:xfrm>
              <a:off x="4637625" y="4365425"/>
              <a:ext cx="16050" cy="13800"/>
            </a:xfrm>
            <a:custGeom>
              <a:avLst/>
              <a:gdLst/>
              <a:ahLst/>
              <a:cxnLst/>
              <a:rect l="l" t="t" r="r" b="b"/>
              <a:pathLst>
                <a:path w="642" h="552" extrusionOk="0">
                  <a:moveTo>
                    <a:pt x="313" y="0"/>
                  </a:moveTo>
                  <a:cubicBezTo>
                    <a:pt x="196" y="0"/>
                    <a:pt x="104" y="49"/>
                    <a:pt x="42" y="150"/>
                  </a:cubicBezTo>
                  <a:cubicBezTo>
                    <a:pt x="1" y="326"/>
                    <a:pt x="42" y="450"/>
                    <a:pt x="218" y="533"/>
                  </a:cubicBezTo>
                  <a:cubicBezTo>
                    <a:pt x="248" y="546"/>
                    <a:pt x="282" y="552"/>
                    <a:pt x="316" y="552"/>
                  </a:cubicBezTo>
                  <a:cubicBezTo>
                    <a:pt x="420" y="552"/>
                    <a:pt x="528" y="492"/>
                    <a:pt x="559" y="367"/>
                  </a:cubicBezTo>
                  <a:cubicBezTo>
                    <a:pt x="642" y="233"/>
                    <a:pt x="559" y="68"/>
                    <a:pt x="435" y="16"/>
                  </a:cubicBezTo>
                  <a:cubicBezTo>
                    <a:pt x="392" y="6"/>
                    <a:pt x="351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4" name="Google Shape;1544;p2"/>
            <p:cNvSpPr/>
            <p:nvPr/>
          </p:nvSpPr>
          <p:spPr>
            <a:xfrm>
              <a:off x="4702250" y="4391400"/>
              <a:ext cx="15000" cy="14150"/>
            </a:xfrm>
            <a:custGeom>
              <a:avLst/>
              <a:gdLst/>
              <a:ahLst/>
              <a:cxnLst/>
              <a:rect l="l" t="t" r="r" b="b"/>
              <a:pathLst>
                <a:path w="600" h="566" extrusionOk="0">
                  <a:moveTo>
                    <a:pt x="318" y="1"/>
                  </a:moveTo>
                  <a:cubicBezTo>
                    <a:pt x="205" y="1"/>
                    <a:pt x="76" y="83"/>
                    <a:pt x="42" y="186"/>
                  </a:cubicBezTo>
                  <a:cubicBezTo>
                    <a:pt x="0" y="321"/>
                    <a:pt x="42" y="486"/>
                    <a:pt x="176" y="528"/>
                  </a:cubicBezTo>
                  <a:cubicBezTo>
                    <a:pt x="223" y="554"/>
                    <a:pt x="267" y="565"/>
                    <a:pt x="309" y="565"/>
                  </a:cubicBezTo>
                  <a:cubicBezTo>
                    <a:pt x="414" y="565"/>
                    <a:pt x="499" y="492"/>
                    <a:pt x="559" y="404"/>
                  </a:cubicBezTo>
                  <a:cubicBezTo>
                    <a:pt x="600" y="269"/>
                    <a:pt x="559" y="104"/>
                    <a:pt x="383" y="11"/>
                  </a:cubicBezTo>
                  <a:cubicBezTo>
                    <a:pt x="362" y="4"/>
                    <a:pt x="341" y="1"/>
                    <a:pt x="3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5" name="Google Shape;1545;p2"/>
            <p:cNvSpPr/>
            <p:nvPr/>
          </p:nvSpPr>
          <p:spPr>
            <a:xfrm>
              <a:off x="4663475" y="4300950"/>
              <a:ext cx="16050" cy="14125"/>
            </a:xfrm>
            <a:custGeom>
              <a:avLst/>
              <a:gdLst/>
              <a:ahLst/>
              <a:cxnLst/>
              <a:rect l="l" t="t" r="r" b="b"/>
              <a:pathLst>
                <a:path w="642" h="565" extrusionOk="0">
                  <a:moveTo>
                    <a:pt x="366" y="0"/>
                  </a:moveTo>
                  <a:cubicBezTo>
                    <a:pt x="246" y="0"/>
                    <a:pt x="118" y="82"/>
                    <a:pt x="83" y="186"/>
                  </a:cubicBezTo>
                  <a:cubicBezTo>
                    <a:pt x="0" y="320"/>
                    <a:pt x="83" y="486"/>
                    <a:pt x="218" y="527"/>
                  </a:cubicBezTo>
                  <a:cubicBezTo>
                    <a:pt x="264" y="553"/>
                    <a:pt x="309" y="565"/>
                    <a:pt x="350" y="565"/>
                  </a:cubicBezTo>
                  <a:cubicBezTo>
                    <a:pt x="455" y="565"/>
                    <a:pt x="541" y="492"/>
                    <a:pt x="600" y="403"/>
                  </a:cubicBezTo>
                  <a:cubicBezTo>
                    <a:pt x="641" y="227"/>
                    <a:pt x="600" y="103"/>
                    <a:pt x="435" y="10"/>
                  </a:cubicBezTo>
                  <a:cubicBezTo>
                    <a:pt x="413" y="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6" name="Google Shape;1546;p2"/>
            <p:cNvSpPr/>
            <p:nvPr/>
          </p:nvSpPr>
          <p:spPr>
            <a:xfrm>
              <a:off x="4728100" y="4327375"/>
              <a:ext cx="16050" cy="14275"/>
            </a:xfrm>
            <a:custGeom>
              <a:avLst/>
              <a:gdLst/>
              <a:ahLst/>
              <a:cxnLst/>
              <a:rect l="l" t="t" r="r" b="b"/>
              <a:pathLst>
                <a:path w="642" h="571" extrusionOk="0">
                  <a:moveTo>
                    <a:pt x="313" y="1"/>
                  </a:moveTo>
                  <a:cubicBezTo>
                    <a:pt x="208" y="1"/>
                    <a:pt x="101" y="74"/>
                    <a:pt x="42" y="163"/>
                  </a:cubicBezTo>
                  <a:cubicBezTo>
                    <a:pt x="0" y="338"/>
                    <a:pt x="83" y="463"/>
                    <a:pt x="217" y="556"/>
                  </a:cubicBezTo>
                  <a:cubicBezTo>
                    <a:pt x="246" y="565"/>
                    <a:pt x="278" y="570"/>
                    <a:pt x="310" y="570"/>
                  </a:cubicBezTo>
                  <a:cubicBezTo>
                    <a:pt x="416" y="570"/>
                    <a:pt x="527" y="515"/>
                    <a:pt x="559" y="380"/>
                  </a:cubicBezTo>
                  <a:cubicBezTo>
                    <a:pt x="641" y="245"/>
                    <a:pt x="559" y="80"/>
                    <a:pt x="434" y="39"/>
                  </a:cubicBezTo>
                  <a:cubicBezTo>
                    <a:pt x="396" y="12"/>
                    <a:pt x="35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7" name="Google Shape;1547;p2"/>
            <p:cNvSpPr/>
            <p:nvPr/>
          </p:nvSpPr>
          <p:spPr>
            <a:xfrm>
              <a:off x="4599900" y="4384150"/>
              <a:ext cx="7500" cy="9850"/>
            </a:xfrm>
            <a:custGeom>
              <a:avLst/>
              <a:gdLst/>
              <a:ahLst/>
              <a:cxnLst/>
              <a:rect l="l" t="t" r="r" b="b"/>
              <a:pathLst>
                <a:path w="300" h="394" extrusionOk="0">
                  <a:moveTo>
                    <a:pt x="134" y="1"/>
                  </a:moveTo>
                  <a:lnTo>
                    <a:pt x="0" y="259"/>
                  </a:lnTo>
                  <a:lnTo>
                    <a:pt x="259" y="394"/>
                  </a:lnTo>
                  <a:lnTo>
                    <a:pt x="259" y="352"/>
                  </a:lnTo>
                  <a:cubicBezTo>
                    <a:pt x="300" y="301"/>
                    <a:pt x="300" y="301"/>
                    <a:pt x="300" y="259"/>
                  </a:cubicBezTo>
                  <a:cubicBezTo>
                    <a:pt x="300" y="177"/>
                    <a:pt x="259" y="94"/>
                    <a:pt x="176" y="42"/>
                  </a:cubicBezTo>
                  <a:cubicBezTo>
                    <a:pt x="134" y="42"/>
                    <a:pt x="134" y="42"/>
                    <a:pt x="13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8" name="Google Shape;1548;p2"/>
            <p:cNvSpPr/>
            <p:nvPr/>
          </p:nvSpPr>
          <p:spPr>
            <a:xfrm>
              <a:off x="4623675" y="4320575"/>
              <a:ext cx="10625" cy="12950"/>
            </a:xfrm>
            <a:custGeom>
              <a:avLst/>
              <a:gdLst/>
              <a:ahLst/>
              <a:cxnLst/>
              <a:rect l="l" t="t" r="r" b="b"/>
              <a:pathLst>
                <a:path w="425" h="518" extrusionOk="0">
                  <a:moveTo>
                    <a:pt x="217" y="0"/>
                  </a:moveTo>
                  <a:lnTo>
                    <a:pt x="0" y="517"/>
                  </a:lnTo>
                  <a:lnTo>
                    <a:pt x="166" y="517"/>
                  </a:lnTo>
                  <a:cubicBezTo>
                    <a:pt x="259" y="517"/>
                    <a:pt x="341" y="435"/>
                    <a:pt x="383" y="352"/>
                  </a:cubicBezTo>
                  <a:lnTo>
                    <a:pt x="383" y="311"/>
                  </a:lnTo>
                  <a:cubicBezTo>
                    <a:pt x="424" y="176"/>
                    <a:pt x="341" y="52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9" name="Google Shape;1549;p2"/>
            <p:cNvSpPr/>
            <p:nvPr/>
          </p:nvSpPr>
          <p:spPr>
            <a:xfrm>
              <a:off x="4774350" y="4313075"/>
              <a:ext cx="6500" cy="8825"/>
            </a:xfrm>
            <a:custGeom>
              <a:avLst/>
              <a:gdLst/>
              <a:ahLst/>
              <a:cxnLst/>
              <a:rect l="l" t="t" r="r" b="b"/>
              <a:pathLst>
                <a:path w="260" h="353" extrusionOk="0">
                  <a:moveTo>
                    <a:pt x="1" y="1"/>
                  </a:moveTo>
                  <a:lnTo>
                    <a:pt x="1" y="42"/>
                  </a:lnTo>
                  <a:lnTo>
                    <a:pt x="1" y="176"/>
                  </a:lnTo>
                  <a:cubicBezTo>
                    <a:pt x="1" y="218"/>
                    <a:pt x="42" y="300"/>
                    <a:pt x="135" y="352"/>
                  </a:cubicBezTo>
                  <a:lnTo>
                    <a:pt x="177" y="352"/>
                  </a:lnTo>
                  <a:lnTo>
                    <a:pt x="259" y="9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0" name="Google Shape;1550;p2"/>
            <p:cNvSpPr/>
            <p:nvPr/>
          </p:nvSpPr>
          <p:spPr>
            <a:xfrm>
              <a:off x="4709750" y="4286200"/>
              <a:ext cx="13975" cy="10250"/>
            </a:xfrm>
            <a:custGeom>
              <a:avLst/>
              <a:gdLst/>
              <a:ahLst/>
              <a:cxnLst/>
              <a:rect l="l" t="t" r="r" b="b"/>
              <a:pathLst>
                <a:path w="559" h="410" extrusionOk="0">
                  <a:moveTo>
                    <a:pt x="42" y="0"/>
                  </a:moveTo>
                  <a:cubicBezTo>
                    <a:pt x="42" y="42"/>
                    <a:pt x="0" y="83"/>
                    <a:pt x="0" y="135"/>
                  </a:cubicBezTo>
                  <a:cubicBezTo>
                    <a:pt x="0" y="176"/>
                    <a:pt x="42" y="176"/>
                    <a:pt x="42" y="218"/>
                  </a:cubicBezTo>
                  <a:lnTo>
                    <a:pt x="42" y="259"/>
                  </a:lnTo>
                  <a:cubicBezTo>
                    <a:pt x="83" y="300"/>
                    <a:pt x="135" y="342"/>
                    <a:pt x="176" y="393"/>
                  </a:cubicBezTo>
                  <a:cubicBezTo>
                    <a:pt x="209" y="404"/>
                    <a:pt x="242" y="409"/>
                    <a:pt x="274" y="409"/>
                  </a:cubicBezTo>
                  <a:cubicBezTo>
                    <a:pt x="364" y="409"/>
                    <a:pt x="445" y="369"/>
                    <a:pt x="476" y="300"/>
                  </a:cubicBezTo>
                  <a:cubicBezTo>
                    <a:pt x="517" y="300"/>
                    <a:pt x="517" y="259"/>
                    <a:pt x="558" y="21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1" name="Google Shape;1551;p2"/>
            <p:cNvSpPr/>
            <p:nvPr/>
          </p:nvSpPr>
          <p:spPr>
            <a:xfrm>
              <a:off x="4650550" y="4262425"/>
              <a:ext cx="8550" cy="7775"/>
            </a:xfrm>
            <a:custGeom>
              <a:avLst/>
              <a:gdLst/>
              <a:ahLst/>
              <a:cxnLst/>
              <a:rect l="l" t="t" r="r" b="b"/>
              <a:pathLst>
                <a:path w="342" h="311" extrusionOk="0">
                  <a:moveTo>
                    <a:pt x="83" y="0"/>
                  </a:moveTo>
                  <a:lnTo>
                    <a:pt x="1" y="259"/>
                  </a:lnTo>
                  <a:cubicBezTo>
                    <a:pt x="1" y="259"/>
                    <a:pt x="42" y="259"/>
                    <a:pt x="42" y="310"/>
                  </a:cubicBezTo>
                  <a:cubicBezTo>
                    <a:pt x="83" y="310"/>
                    <a:pt x="176" y="310"/>
                    <a:pt x="218" y="259"/>
                  </a:cubicBezTo>
                  <a:cubicBezTo>
                    <a:pt x="259" y="217"/>
                    <a:pt x="342" y="176"/>
                    <a:pt x="342" y="135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2" name="Google Shape;1552;p2"/>
            <p:cNvSpPr/>
            <p:nvPr/>
          </p:nvSpPr>
          <p:spPr>
            <a:xfrm>
              <a:off x="4668900" y="4565300"/>
              <a:ext cx="9600" cy="7325"/>
            </a:xfrm>
            <a:custGeom>
              <a:avLst/>
              <a:gdLst/>
              <a:ahLst/>
              <a:cxnLst/>
              <a:rect l="l" t="t" r="r" b="b"/>
              <a:pathLst>
                <a:path w="384" h="293" extrusionOk="0">
                  <a:moveTo>
                    <a:pt x="254" y="0"/>
                  </a:moveTo>
                  <a:cubicBezTo>
                    <a:pt x="147" y="0"/>
                    <a:pt x="60" y="71"/>
                    <a:pt x="1" y="168"/>
                  </a:cubicBezTo>
                  <a:lnTo>
                    <a:pt x="259" y="292"/>
                  </a:lnTo>
                  <a:lnTo>
                    <a:pt x="383" y="34"/>
                  </a:lnTo>
                  <a:cubicBezTo>
                    <a:pt x="337" y="11"/>
                    <a:pt x="294" y="0"/>
                    <a:pt x="25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3" name="Google Shape;1553;p2"/>
            <p:cNvSpPr/>
            <p:nvPr/>
          </p:nvSpPr>
          <p:spPr>
            <a:xfrm>
              <a:off x="4605325" y="4539250"/>
              <a:ext cx="12950" cy="9850"/>
            </a:xfrm>
            <a:custGeom>
              <a:avLst/>
              <a:gdLst/>
              <a:ahLst/>
              <a:cxnLst/>
              <a:rect l="l" t="t" r="r" b="b"/>
              <a:pathLst>
                <a:path w="518" h="394" extrusionOk="0">
                  <a:moveTo>
                    <a:pt x="124" y="0"/>
                  </a:moveTo>
                  <a:lnTo>
                    <a:pt x="83" y="42"/>
                  </a:lnTo>
                  <a:cubicBezTo>
                    <a:pt x="42" y="42"/>
                    <a:pt x="42" y="93"/>
                    <a:pt x="0" y="135"/>
                  </a:cubicBezTo>
                  <a:lnTo>
                    <a:pt x="0" y="176"/>
                  </a:lnTo>
                  <a:lnTo>
                    <a:pt x="517" y="393"/>
                  </a:lnTo>
                  <a:lnTo>
                    <a:pt x="517" y="217"/>
                  </a:lnTo>
                  <a:cubicBezTo>
                    <a:pt x="517" y="135"/>
                    <a:pt x="434" y="42"/>
                    <a:pt x="34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4" name="Google Shape;1554;p2"/>
            <p:cNvSpPr/>
            <p:nvPr/>
          </p:nvSpPr>
          <p:spPr>
            <a:xfrm>
              <a:off x="4694750" y="4501500"/>
              <a:ext cx="9600" cy="12950"/>
            </a:xfrm>
            <a:custGeom>
              <a:avLst/>
              <a:gdLst/>
              <a:ahLst/>
              <a:cxnLst/>
              <a:rect l="l" t="t" r="r" b="b"/>
              <a:pathLst>
                <a:path w="384" h="518" extrusionOk="0">
                  <a:moveTo>
                    <a:pt x="259" y="1"/>
                  </a:moveTo>
                  <a:cubicBezTo>
                    <a:pt x="166" y="1"/>
                    <a:pt x="83" y="52"/>
                    <a:pt x="42" y="94"/>
                  </a:cubicBezTo>
                  <a:lnTo>
                    <a:pt x="42" y="177"/>
                  </a:lnTo>
                  <a:cubicBezTo>
                    <a:pt x="0" y="218"/>
                    <a:pt x="0" y="311"/>
                    <a:pt x="42" y="394"/>
                  </a:cubicBezTo>
                  <a:cubicBezTo>
                    <a:pt x="42" y="435"/>
                    <a:pt x="83" y="476"/>
                    <a:pt x="125" y="476"/>
                  </a:cubicBezTo>
                  <a:lnTo>
                    <a:pt x="166" y="518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5" name="Google Shape;1555;p2"/>
            <p:cNvSpPr/>
            <p:nvPr/>
          </p:nvSpPr>
          <p:spPr>
            <a:xfrm>
              <a:off x="4630125" y="447482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295" y="1"/>
                  </a:moveTo>
                  <a:cubicBezTo>
                    <a:pt x="189" y="1"/>
                    <a:pt x="102" y="71"/>
                    <a:pt x="42" y="168"/>
                  </a:cubicBezTo>
                  <a:cubicBezTo>
                    <a:pt x="1" y="292"/>
                    <a:pt x="42" y="468"/>
                    <a:pt x="218" y="551"/>
                  </a:cubicBezTo>
                  <a:cubicBezTo>
                    <a:pt x="242" y="561"/>
                    <a:pt x="268" y="565"/>
                    <a:pt x="294" y="565"/>
                  </a:cubicBezTo>
                  <a:cubicBezTo>
                    <a:pt x="405" y="565"/>
                    <a:pt x="526" y="486"/>
                    <a:pt x="559" y="385"/>
                  </a:cubicBezTo>
                  <a:cubicBezTo>
                    <a:pt x="642" y="251"/>
                    <a:pt x="559" y="86"/>
                    <a:pt x="425" y="34"/>
                  </a:cubicBezTo>
                  <a:cubicBezTo>
                    <a:pt x="379" y="11"/>
                    <a:pt x="336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6" name="Google Shape;1556;p2"/>
            <p:cNvSpPr/>
            <p:nvPr/>
          </p:nvSpPr>
          <p:spPr>
            <a:xfrm>
              <a:off x="4584900" y="4493650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314" y="0"/>
                  </a:moveTo>
                  <a:cubicBezTo>
                    <a:pt x="199" y="0"/>
                    <a:pt x="105" y="56"/>
                    <a:pt x="42" y="191"/>
                  </a:cubicBezTo>
                  <a:cubicBezTo>
                    <a:pt x="0" y="315"/>
                    <a:pt x="42" y="491"/>
                    <a:pt x="218" y="532"/>
                  </a:cubicBezTo>
                  <a:cubicBezTo>
                    <a:pt x="249" y="542"/>
                    <a:pt x="283" y="547"/>
                    <a:pt x="317" y="547"/>
                  </a:cubicBezTo>
                  <a:cubicBezTo>
                    <a:pt x="421" y="547"/>
                    <a:pt x="528" y="501"/>
                    <a:pt x="559" y="408"/>
                  </a:cubicBezTo>
                  <a:cubicBezTo>
                    <a:pt x="600" y="232"/>
                    <a:pt x="559" y="56"/>
                    <a:pt x="424" y="15"/>
                  </a:cubicBezTo>
                  <a:cubicBezTo>
                    <a:pt x="386" y="5"/>
                    <a:pt x="349" y="0"/>
                    <a:pt x="31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7" name="Google Shape;1557;p2"/>
            <p:cNvSpPr/>
            <p:nvPr/>
          </p:nvSpPr>
          <p:spPr>
            <a:xfrm>
              <a:off x="4648475" y="4520075"/>
              <a:ext cx="16050" cy="14125"/>
            </a:xfrm>
            <a:custGeom>
              <a:avLst/>
              <a:gdLst/>
              <a:ahLst/>
              <a:cxnLst/>
              <a:rect l="l" t="t" r="r" b="b"/>
              <a:pathLst>
                <a:path w="642" h="565" extrusionOk="0">
                  <a:moveTo>
                    <a:pt x="314" y="0"/>
                  </a:moveTo>
                  <a:cubicBezTo>
                    <a:pt x="214" y="0"/>
                    <a:pt x="113" y="70"/>
                    <a:pt x="84" y="168"/>
                  </a:cubicBezTo>
                  <a:cubicBezTo>
                    <a:pt x="1" y="292"/>
                    <a:pt x="84" y="467"/>
                    <a:pt x="208" y="550"/>
                  </a:cubicBezTo>
                  <a:cubicBezTo>
                    <a:pt x="242" y="560"/>
                    <a:pt x="274" y="565"/>
                    <a:pt x="305" y="565"/>
                  </a:cubicBezTo>
                  <a:cubicBezTo>
                    <a:pt x="433" y="565"/>
                    <a:pt x="534" y="485"/>
                    <a:pt x="600" y="385"/>
                  </a:cubicBezTo>
                  <a:cubicBezTo>
                    <a:pt x="642" y="250"/>
                    <a:pt x="559" y="85"/>
                    <a:pt x="425" y="33"/>
                  </a:cubicBezTo>
                  <a:cubicBezTo>
                    <a:pt x="390" y="10"/>
                    <a:pt x="352" y="0"/>
                    <a:pt x="31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8" name="Google Shape;1558;p2"/>
            <p:cNvSpPr/>
            <p:nvPr/>
          </p:nvSpPr>
          <p:spPr>
            <a:xfrm>
              <a:off x="4610750" y="4429600"/>
              <a:ext cx="16050" cy="13675"/>
            </a:xfrm>
            <a:custGeom>
              <a:avLst/>
              <a:gdLst/>
              <a:ahLst/>
              <a:cxnLst/>
              <a:rect l="l" t="t" r="r" b="b"/>
              <a:pathLst>
                <a:path w="642" h="547" extrusionOk="0">
                  <a:moveTo>
                    <a:pt x="313" y="0"/>
                  </a:moveTo>
                  <a:cubicBezTo>
                    <a:pt x="213" y="0"/>
                    <a:pt x="113" y="71"/>
                    <a:pt x="83" y="168"/>
                  </a:cubicBezTo>
                  <a:cubicBezTo>
                    <a:pt x="0" y="292"/>
                    <a:pt x="83" y="468"/>
                    <a:pt x="217" y="509"/>
                  </a:cubicBezTo>
                  <a:cubicBezTo>
                    <a:pt x="264" y="536"/>
                    <a:pt x="309" y="547"/>
                    <a:pt x="350" y="547"/>
                  </a:cubicBezTo>
                  <a:cubicBezTo>
                    <a:pt x="455" y="547"/>
                    <a:pt x="541" y="474"/>
                    <a:pt x="600" y="385"/>
                  </a:cubicBezTo>
                  <a:cubicBezTo>
                    <a:pt x="641" y="251"/>
                    <a:pt x="559" y="85"/>
                    <a:pt x="424" y="34"/>
                  </a:cubicBezTo>
                  <a:cubicBezTo>
                    <a:pt x="390" y="11"/>
                    <a:pt x="352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9" name="Google Shape;1559;p2"/>
            <p:cNvSpPr/>
            <p:nvPr/>
          </p:nvSpPr>
          <p:spPr>
            <a:xfrm>
              <a:off x="4675375" y="4455900"/>
              <a:ext cx="16050" cy="13800"/>
            </a:xfrm>
            <a:custGeom>
              <a:avLst/>
              <a:gdLst/>
              <a:ahLst/>
              <a:cxnLst/>
              <a:rect l="l" t="t" r="r" b="b"/>
              <a:pathLst>
                <a:path w="642" h="552" extrusionOk="0">
                  <a:moveTo>
                    <a:pt x="314" y="1"/>
                  </a:moveTo>
                  <a:cubicBezTo>
                    <a:pt x="199" y="1"/>
                    <a:pt x="105" y="56"/>
                    <a:pt x="41" y="191"/>
                  </a:cubicBezTo>
                  <a:cubicBezTo>
                    <a:pt x="0" y="326"/>
                    <a:pt x="83" y="491"/>
                    <a:pt x="217" y="532"/>
                  </a:cubicBezTo>
                  <a:cubicBezTo>
                    <a:pt x="248" y="545"/>
                    <a:pt x="282" y="552"/>
                    <a:pt x="316" y="552"/>
                  </a:cubicBezTo>
                  <a:cubicBezTo>
                    <a:pt x="420" y="552"/>
                    <a:pt x="527" y="492"/>
                    <a:pt x="558" y="367"/>
                  </a:cubicBezTo>
                  <a:cubicBezTo>
                    <a:pt x="641" y="233"/>
                    <a:pt x="558" y="67"/>
                    <a:pt x="424" y="15"/>
                  </a:cubicBezTo>
                  <a:cubicBezTo>
                    <a:pt x="385" y="6"/>
                    <a:pt x="349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0" name="Google Shape;1560;p2"/>
            <p:cNvSpPr/>
            <p:nvPr/>
          </p:nvSpPr>
          <p:spPr>
            <a:xfrm>
              <a:off x="4547150" y="4513400"/>
              <a:ext cx="7525" cy="8800"/>
            </a:xfrm>
            <a:custGeom>
              <a:avLst/>
              <a:gdLst/>
              <a:ahLst/>
              <a:cxnLst/>
              <a:rect l="l" t="t" r="r" b="b"/>
              <a:pathLst>
                <a:path w="301" h="352" extrusionOk="0">
                  <a:moveTo>
                    <a:pt x="125" y="0"/>
                  </a:moveTo>
                  <a:lnTo>
                    <a:pt x="1" y="259"/>
                  </a:lnTo>
                  <a:lnTo>
                    <a:pt x="259" y="352"/>
                  </a:lnTo>
                  <a:lnTo>
                    <a:pt x="259" y="300"/>
                  </a:lnTo>
                  <a:cubicBezTo>
                    <a:pt x="301" y="176"/>
                    <a:pt x="259" y="93"/>
                    <a:pt x="17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1" name="Google Shape;1561;p2"/>
            <p:cNvSpPr/>
            <p:nvPr/>
          </p:nvSpPr>
          <p:spPr>
            <a:xfrm>
              <a:off x="4570950" y="4448775"/>
              <a:ext cx="10600" cy="13325"/>
            </a:xfrm>
            <a:custGeom>
              <a:avLst/>
              <a:gdLst/>
              <a:ahLst/>
              <a:cxnLst/>
              <a:rect l="l" t="t" r="r" b="b"/>
              <a:pathLst>
                <a:path w="424" h="533" extrusionOk="0">
                  <a:moveTo>
                    <a:pt x="207" y="1"/>
                  </a:moveTo>
                  <a:lnTo>
                    <a:pt x="0" y="518"/>
                  </a:lnTo>
                  <a:cubicBezTo>
                    <a:pt x="29" y="527"/>
                    <a:pt x="62" y="533"/>
                    <a:pt x="95" y="533"/>
                  </a:cubicBezTo>
                  <a:cubicBezTo>
                    <a:pt x="202" y="533"/>
                    <a:pt x="319" y="479"/>
                    <a:pt x="383" y="352"/>
                  </a:cubicBezTo>
                  <a:cubicBezTo>
                    <a:pt x="424" y="218"/>
                    <a:pt x="341" y="42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2" name="Google Shape;1562;p2"/>
            <p:cNvSpPr/>
            <p:nvPr/>
          </p:nvSpPr>
          <p:spPr>
            <a:xfrm>
              <a:off x="4721625" y="4441275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1" y="1"/>
                  </a:moveTo>
                  <a:lnTo>
                    <a:pt x="1" y="42"/>
                  </a:lnTo>
                  <a:lnTo>
                    <a:pt x="1" y="135"/>
                  </a:lnTo>
                  <a:cubicBezTo>
                    <a:pt x="1" y="218"/>
                    <a:pt x="42" y="301"/>
                    <a:pt x="177" y="342"/>
                  </a:cubicBezTo>
                  <a:lnTo>
                    <a:pt x="259" y="8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3" name="Google Shape;1563;p2"/>
            <p:cNvSpPr/>
            <p:nvPr/>
          </p:nvSpPr>
          <p:spPr>
            <a:xfrm>
              <a:off x="4657000" y="4414400"/>
              <a:ext cx="14000" cy="10125"/>
            </a:xfrm>
            <a:custGeom>
              <a:avLst/>
              <a:gdLst/>
              <a:ahLst/>
              <a:cxnLst/>
              <a:rect l="l" t="t" r="r" b="b"/>
              <a:pathLst>
                <a:path w="560" h="405" extrusionOk="0">
                  <a:moveTo>
                    <a:pt x="42" y="1"/>
                  </a:moveTo>
                  <a:cubicBezTo>
                    <a:pt x="1" y="42"/>
                    <a:pt x="1" y="83"/>
                    <a:pt x="1" y="125"/>
                  </a:cubicBezTo>
                  <a:cubicBezTo>
                    <a:pt x="1" y="259"/>
                    <a:pt x="84" y="342"/>
                    <a:pt x="177" y="383"/>
                  </a:cubicBezTo>
                  <a:cubicBezTo>
                    <a:pt x="214" y="399"/>
                    <a:pt x="252" y="405"/>
                    <a:pt x="288" y="405"/>
                  </a:cubicBezTo>
                  <a:cubicBezTo>
                    <a:pt x="373" y="405"/>
                    <a:pt x="448" y="371"/>
                    <a:pt x="477" y="342"/>
                  </a:cubicBezTo>
                  <a:cubicBezTo>
                    <a:pt x="518" y="300"/>
                    <a:pt x="518" y="259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4" name="Google Shape;1564;p2"/>
            <p:cNvSpPr/>
            <p:nvPr/>
          </p:nvSpPr>
          <p:spPr>
            <a:xfrm>
              <a:off x="4597825" y="4390625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83" y="0"/>
                  </a:moveTo>
                  <a:lnTo>
                    <a:pt x="0" y="259"/>
                  </a:lnTo>
                  <a:cubicBezTo>
                    <a:pt x="42" y="300"/>
                    <a:pt x="42" y="300"/>
                    <a:pt x="83" y="300"/>
                  </a:cubicBezTo>
                  <a:lnTo>
                    <a:pt x="124" y="300"/>
                  </a:lnTo>
                  <a:cubicBezTo>
                    <a:pt x="217" y="259"/>
                    <a:pt x="300" y="217"/>
                    <a:pt x="300" y="176"/>
                  </a:cubicBezTo>
                  <a:cubicBezTo>
                    <a:pt x="342" y="176"/>
                    <a:pt x="342" y="135"/>
                    <a:pt x="342" y="135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5" name="Google Shape;1565;p2"/>
            <p:cNvSpPr/>
            <p:nvPr/>
          </p:nvSpPr>
          <p:spPr>
            <a:xfrm>
              <a:off x="4616175" y="4693300"/>
              <a:ext cx="9575" cy="7525"/>
            </a:xfrm>
            <a:custGeom>
              <a:avLst/>
              <a:gdLst/>
              <a:ahLst/>
              <a:cxnLst/>
              <a:rect l="l" t="t" r="r" b="b"/>
              <a:pathLst>
                <a:path w="383" h="301" extrusionOk="0">
                  <a:moveTo>
                    <a:pt x="259" y="0"/>
                  </a:moveTo>
                  <a:cubicBezTo>
                    <a:pt x="207" y="0"/>
                    <a:pt x="166" y="42"/>
                    <a:pt x="166" y="42"/>
                  </a:cubicBezTo>
                  <a:cubicBezTo>
                    <a:pt x="124" y="42"/>
                    <a:pt x="124" y="42"/>
                    <a:pt x="124" y="83"/>
                  </a:cubicBezTo>
                  <a:cubicBezTo>
                    <a:pt x="83" y="83"/>
                    <a:pt x="42" y="135"/>
                    <a:pt x="0" y="176"/>
                  </a:cubicBezTo>
                  <a:lnTo>
                    <a:pt x="259" y="300"/>
                  </a:lnTo>
                  <a:lnTo>
                    <a:pt x="383" y="42"/>
                  </a:lnTo>
                  <a:cubicBezTo>
                    <a:pt x="342" y="42"/>
                    <a:pt x="30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6" name="Google Shape;1566;p2"/>
            <p:cNvSpPr/>
            <p:nvPr/>
          </p:nvSpPr>
          <p:spPr>
            <a:xfrm>
              <a:off x="4552600" y="4667075"/>
              <a:ext cx="12925" cy="10225"/>
            </a:xfrm>
            <a:custGeom>
              <a:avLst/>
              <a:gdLst/>
              <a:ahLst/>
              <a:cxnLst/>
              <a:rect l="l" t="t" r="r" b="b"/>
              <a:pathLst>
                <a:path w="517" h="409" extrusionOk="0">
                  <a:moveTo>
                    <a:pt x="249" y="0"/>
                  </a:moveTo>
                  <a:cubicBezTo>
                    <a:pt x="154" y="0"/>
                    <a:pt x="62" y="49"/>
                    <a:pt x="0" y="150"/>
                  </a:cubicBezTo>
                  <a:lnTo>
                    <a:pt x="0" y="191"/>
                  </a:lnTo>
                  <a:lnTo>
                    <a:pt x="517" y="408"/>
                  </a:lnTo>
                  <a:lnTo>
                    <a:pt x="517" y="274"/>
                  </a:lnTo>
                  <a:cubicBezTo>
                    <a:pt x="517" y="191"/>
                    <a:pt x="476" y="57"/>
                    <a:pt x="341" y="15"/>
                  </a:cubicBezTo>
                  <a:cubicBezTo>
                    <a:pt x="311" y="5"/>
                    <a:pt x="279" y="0"/>
                    <a:pt x="24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7" name="Google Shape;1567;p2"/>
            <p:cNvSpPr/>
            <p:nvPr/>
          </p:nvSpPr>
          <p:spPr>
            <a:xfrm>
              <a:off x="4642025" y="4629700"/>
              <a:ext cx="9575" cy="12950"/>
            </a:xfrm>
            <a:custGeom>
              <a:avLst/>
              <a:gdLst/>
              <a:ahLst/>
              <a:cxnLst/>
              <a:rect l="l" t="t" r="r" b="b"/>
              <a:pathLst>
                <a:path w="383" h="518" extrusionOk="0">
                  <a:moveTo>
                    <a:pt x="300" y="1"/>
                  </a:moveTo>
                  <a:cubicBezTo>
                    <a:pt x="166" y="1"/>
                    <a:pt x="83" y="42"/>
                    <a:pt x="42" y="177"/>
                  </a:cubicBezTo>
                  <a:cubicBezTo>
                    <a:pt x="0" y="259"/>
                    <a:pt x="0" y="352"/>
                    <a:pt x="42" y="435"/>
                  </a:cubicBezTo>
                  <a:cubicBezTo>
                    <a:pt x="83" y="477"/>
                    <a:pt x="124" y="518"/>
                    <a:pt x="166" y="518"/>
                  </a:cubicBezTo>
                  <a:lnTo>
                    <a:pt x="3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8" name="Google Shape;1568;p2"/>
            <p:cNvSpPr/>
            <p:nvPr/>
          </p:nvSpPr>
          <p:spPr>
            <a:xfrm>
              <a:off x="4577400" y="4603025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295" y="1"/>
                  </a:moveTo>
                  <a:cubicBezTo>
                    <a:pt x="189" y="1"/>
                    <a:pt x="102" y="71"/>
                    <a:pt x="42" y="168"/>
                  </a:cubicBezTo>
                  <a:cubicBezTo>
                    <a:pt x="1" y="334"/>
                    <a:pt x="42" y="468"/>
                    <a:pt x="207" y="551"/>
                  </a:cubicBezTo>
                  <a:cubicBezTo>
                    <a:pt x="239" y="561"/>
                    <a:pt x="273" y="566"/>
                    <a:pt x="307" y="566"/>
                  </a:cubicBezTo>
                  <a:cubicBezTo>
                    <a:pt x="417" y="566"/>
                    <a:pt x="527" y="512"/>
                    <a:pt x="559" y="386"/>
                  </a:cubicBezTo>
                  <a:cubicBezTo>
                    <a:pt x="600" y="251"/>
                    <a:pt x="559" y="75"/>
                    <a:pt x="424" y="34"/>
                  </a:cubicBezTo>
                  <a:cubicBezTo>
                    <a:pt x="379" y="11"/>
                    <a:pt x="335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9" name="Google Shape;1569;p2"/>
            <p:cNvSpPr/>
            <p:nvPr/>
          </p:nvSpPr>
          <p:spPr>
            <a:xfrm>
              <a:off x="4532175" y="4621950"/>
              <a:ext cx="15000" cy="14050"/>
            </a:xfrm>
            <a:custGeom>
              <a:avLst/>
              <a:gdLst/>
              <a:ahLst/>
              <a:cxnLst/>
              <a:rect l="l" t="t" r="r" b="b"/>
              <a:pathLst>
                <a:path w="600" h="562" extrusionOk="0">
                  <a:moveTo>
                    <a:pt x="337" y="0"/>
                  </a:moveTo>
                  <a:cubicBezTo>
                    <a:pt x="201" y="0"/>
                    <a:pt x="76" y="76"/>
                    <a:pt x="42" y="187"/>
                  </a:cubicBezTo>
                  <a:cubicBezTo>
                    <a:pt x="0" y="311"/>
                    <a:pt x="42" y="487"/>
                    <a:pt x="207" y="528"/>
                  </a:cubicBezTo>
                  <a:cubicBezTo>
                    <a:pt x="245" y="551"/>
                    <a:pt x="285" y="561"/>
                    <a:pt x="325" y="561"/>
                  </a:cubicBezTo>
                  <a:cubicBezTo>
                    <a:pt x="429" y="561"/>
                    <a:pt x="529" y="493"/>
                    <a:pt x="559" y="404"/>
                  </a:cubicBezTo>
                  <a:cubicBezTo>
                    <a:pt x="600" y="228"/>
                    <a:pt x="559" y="94"/>
                    <a:pt x="424" y="11"/>
                  </a:cubicBezTo>
                  <a:cubicBezTo>
                    <a:pt x="395" y="4"/>
                    <a:pt x="366" y="0"/>
                    <a:pt x="33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0" name="Google Shape;1570;p2"/>
            <p:cNvSpPr/>
            <p:nvPr/>
          </p:nvSpPr>
          <p:spPr>
            <a:xfrm>
              <a:off x="4595500" y="464872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6" y="0"/>
                  </a:moveTo>
                  <a:cubicBezTo>
                    <a:pt x="232" y="0"/>
                    <a:pt x="125" y="48"/>
                    <a:pt x="93" y="150"/>
                  </a:cubicBezTo>
                  <a:cubicBezTo>
                    <a:pt x="0" y="315"/>
                    <a:pt x="93" y="450"/>
                    <a:pt x="217" y="532"/>
                  </a:cubicBezTo>
                  <a:cubicBezTo>
                    <a:pt x="249" y="542"/>
                    <a:pt x="283" y="547"/>
                    <a:pt x="316" y="547"/>
                  </a:cubicBezTo>
                  <a:cubicBezTo>
                    <a:pt x="426" y="547"/>
                    <a:pt x="539" y="493"/>
                    <a:pt x="610" y="367"/>
                  </a:cubicBezTo>
                  <a:cubicBezTo>
                    <a:pt x="652" y="232"/>
                    <a:pt x="569" y="57"/>
                    <a:pt x="435" y="15"/>
                  </a:cubicBezTo>
                  <a:cubicBezTo>
                    <a:pt x="404" y="5"/>
                    <a:pt x="370" y="0"/>
                    <a:pt x="33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1" name="Google Shape;1571;p2"/>
            <p:cNvSpPr/>
            <p:nvPr/>
          </p:nvSpPr>
          <p:spPr>
            <a:xfrm>
              <a:off x="4558025" y="4557800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13" y="1"/>
                  </a:moveTo>
                  <a:cubicBezTo>
                    <a:pt x="213" y="1"/>
                    <a:pt x="113" y="71"/>
                    <a:pt x="83" y="168"/>
                  </a:cubicBezTo>
                  <a:cubicBezTo>
                    <a:pt x="0" y="334"/>
                    <a:pt x="83" y="468"/>
                    <a:pt x="207" y="551"/>
                  </a:cubicBezTo>
                  <a:cubicBezTo>
                    <a:pt x="231" y="558"/>
                    <a:pt x="256" y="561"/>
                    <a:pt x="281" y="561"/>
                  </a:cubicBezTo>
                  <a:cubicBezTo>
                    <a:pt x="401" y="561"/>
                    <a:pt x="532" y="487"/>
                    <a:pt x="600" y="385"/>
                  </a:cubicBezTo>
                  <a:cubicBezTo>
                    <a:pt x="641" y="251"/>
                    <a:pt x="558" y="75"/>
                    <a:pt x="424" y="34"/>
                  </a:cubicBezTo>
                  <a:cubicBezTo>
                    <a:pt x="390" y="11"/>
                    <a:pt x="352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2" name="Google Shape;1572;p2"/>
            <p:cNvSpPr/>
            <p:nvPr/>
          </p:nvSpPr>
          <p:spPr>
            <a:xfrm>
              <a:off x="4622625" y="4584100"/>
              <a:ext cx="16050" cy="14275"/>
            </a:xfrm>
            <a:custGeom>
              <a:avLst/>
              <a:gdLst/>
              <a:ahLst/>
              <a:cxnLst/>
              <a:rect l="l" t="t" r="r" b="b"/>
              <a:pathLst>
                <a:path w="642" h="571" extrusionOk="0">
                  <a:moveTo>
                    <a:pt x="314" y="1"/>
                  </a:moveTo>
                  <a:cubicBezTo>
                    <a:pt x="200" y="1"/>
                    <a:pt x="106" y="57"/>
                    <a:pt x="42" y="191"/>
                  </a:cubicBezTo>
                  <a:cubicBezTo>
                    <a:pt x="1" y="315"/>
                    <a:pt x="42" y="491"/>
                    <a:pt x="208" y="533"/>
                  </a:cubicBezTo>
                  <a:cubicBezTo>
                    <a:pt x="246" y="559"/>
                    <a:pt x="287" y="570"/>
                    <a:pt x="328" y="570"/>
                  </a:cubicBezTo>
                  <a:cubicBezTo>
                    <a:pt x="431" y="570"/>
                    <a:pt x="530" y="497"/>
                    <a:pt x="559" y="409"/>
                  </a:cubicBezTo>
                  <a:cubicBezTo>
                    <a:pt x="642" y="233"/>
                    <a:pt x="559" y="109"/>
                    <a:pt x="425" y="16"/>
                  </a:cubicBezTo>
                  <a:cubicBezTo>
                    <a:pt x="386" y="6"/>
                    <a:pt x="349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3" name="Google Shape;1573;p2"/>
            <p:cNvSpPr/>
            <p:nvPr/>
          </p:nvSpPr>
          <p:spPr>
            <a:xfrm>
              <a:off x="4494425" y="464160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83" y="1"/>
                  </a:moveTo>
                  <a:lnTo>
                    <a:pt x="1" y="259"/>
                  </a:lnTo>
                  <a:lnTo>
                    <a:pt x="259" y="342"/>
                  </a:lnTo>
                  <a:lnTo>
                    <a:pt x="259" y="300"/>
                  </a:lnTo>
                  <a:cubicBezTo>
                    <a:pt x="301" y="176"/>
                    <a:pt x="218" y="42"/>
                    <a:pt x="8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4" name="Google Shape;1574;p2"/>
            <p:cNvSpPr/>
            <p:nvPr/>
          </p:nvSpPr>
          <p:spPr>
            <a:xfrm>
              <a:off x="4517950" y="4576975"/>
              <a:ext cx="10875" cy="14000"/>
            </a:xfrm>
            <a:custGeom>
              <a:avLst/>
              <a:gdLst/>
              <a:ahLst/>
              <a:cxnLst/>
              <a:rect l="l" t="t" r="r" b="b"/>
              <a:pathLst>
                <a:path w="435" h="560" extrusionOk="0">
                  <a:moveTo>
                    <a:pt x="218" y="1"/>
                  </a:moveTo>
                  <a:lnTo>
                    <a:pt x="1" y="518"/>
                  </a:lnTo>
                  <a:cubicBezTo>
                    <a:pt x="1" y="518"/>
                    <a:pt x="52" y="518"/>
                    <a:pt x="52" y="559"/>
                  </a:cubicBezTo>
                  <a:cubicBezTo>
                    <a:pt x="176" y="559"/>
                    <a:pt x="311" y="518"/>
                    <a:pt x="352" y="394"/>
                  </a:cubicBezTo>
                  <a:cubicBezTo>
                    <a:pt x="435" y="259"/>
                    <a:pt x="393" y="135"/>
                    <a:pt x="259" y="42"/>
                  </a:cubicBezTo>
                  <a:lnTo>
                    <a:pt x="218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5" name="Google Shape;1575;p2"/>
            <p:cNvSpPr/>
            <p:nvPr/>
          </p:nvSpPr>
          <p:spPr>
            <a:xfrm>
              <a:off x="4668900" y="4569475"/>
              <a:ext cx="6500" cy="9600"/>
            </a:xfrm>
            <a:custGeom>
              <a:avLst/>
              <a:gdLst/>
              <a:ahLst/>
              <a:cxnLst/>
              <a:rect l="l" t="t" r="r" b="b"/>
              <a:pathLst>
                <a:path w="260" h="384" extrusionOk="0">
                  <a:moveTo>
                    <a:pt x="1" y="1"/>
                  </a:moveTo>
                  <a:lnTo>
                    <a:pt x="1" y="84"/>
                  </a:lnTo>
                  <a:lnTo>
                    <a:pt x="1" y="125"/>
                  </a:lnTo>
                  <a:lnTo>
                    <a:pt x="1" y="218"/>
                  </a:lnTo>
                  <a:cubicBezTo>
                    <a:pt x="42" y="259"/>
                    <a:pt x="42" y="301"/>
                    <a:pt x="83" y="301"/>
                  </a:cubicBezTo>
                  <a:cubicBezTo>
                    <a:pt x="83" y="342"/>
                    <a:pt x="125" y="342"/>
                    <a:pt x="166" y="384"/>
                  </a:cubicBezTo>
                  <a:lnTo>
                    <a:pt x="259" y="1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6" name="Google Shape;1576;p2"/>
            <p:cNvSpPr/>
            <p:nvPr/>
          </p:nvSpPr>
          <p:spPr>
            <a:xfrm>
              <a:off x="4604275" y="4543650"/>
              <a:ext cx="14000" cy="9325"/>
            </a:xfrm>
            <a:custGeom>
              <a:avLst/>
              <a:gdLst/>
              <a:ahLst/>
              <a:cxnLst/>
              <a:rect l="l" t="t" r="r" b="b"/>
              <a:pathLst>
                <a:path w="560" h="373" extrusionOk="0">
                  <a:moveTo>
                    <a:pt x="42" y="0"/>
                  </a:moveTo>
                  <a:cubicBezTo>
                    <a:pt x="1" y="41"/>
                    <a:pt x="1" y="41"/>
                    <a:pt x="1" y="83"/>
                  </a:cubicBezTo>
                  <a:cubicBezTo>
                    <a:pt x="1" y="217"/>
                    <a:pt x="84" y="300"/>
                    <a:pt x="166" y="341"/>
                  </a:cubicBezTo>
                  <a:cubicBezTo>
                    <a:pt x="192" y="362"/>
                    <a:pt x="226" y="372"/>
                    <a:pt x="258" y="372"/>
                  </a:cubicBezTo>
                  <a:cubicBezTo>
                    <a:pt x="290" y="372"/>
                    <a:pt x="321" y="362"/>
                    <a:pt x="342" y="341"/>
                  </a:cubicBezTo>
                  <a:lnTo>
                    <a:pt x="383" y="341"/>
                  </a:lnTo>
                  <a:cubicBezTo>
                    <a:pt x="425" y="341"/>
                    <a:pt x="476" y="300"/>
                    <a:pt x="476" y="300"/>
                  </a:cubicBezTo>
                  <a:cubicBezTo>
                    <a:pt x="518" y="259"/>
                    <a:pt x="518" y="217"/>
                    <a:pt x="559" y="217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7" name="Google Shape;1577;p2"/>
            <p:cNvSpPr/>
            <p:nvPr/>
          </p:nvSpPr>
          <p:spPr>
            <a:xfrm>
              <a:off x="4545100" y="4519850"/>
              <a:ext cx="8550" cy="6500"/>
            </a:xfrm>
            <a:custGeom>
              <a:avLst/>
              <a:gdLst/>
              <a:ahLst/>
              <a:cxnLst/>
              <a:rect l="l" t="t" r="r" b="b"/>
              <a:pathLst>
                <a:path w="342" h="260" extrusionOk="0">
                  <a:moveTo>
                    <a:pt x="83" y="1"/>
                  </a:moveTo>
                  <a:lnTo>
                    <a:pt x="0" y="259"/>
                  </a:lnTo>
                  <a:lnTo>
                    <a:pt x="207" y="259"/>
                  </a:lnTo>
                  <a:cubicBezTo>
                    <a:pt x="259" y="218"/>
                    <a:pt x="300" y="177"/>
                    <a:pt x="341" y="94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8" name="Google Shape;1578;p2"/>
            <p:cNvSpPr/>
            <p:nvPr/>
          </p:nvSpPr>
          <p:spPr>
            <a:xfrm>
              <a:off x="4566550" y="4822525"/>
              <a:ext cx="6475" cy="2100"/>
            </a:xfrm>
            <a:custGeom>
              <a:avLst/>
              <a:gdLst/>
              <a:ahLst/>
              <a:cxnLst/>
              <a:rect l="l" t="t" r="r" b="b"/>
              <a:pathLst>
                <a:path w="259" h="84" extrusionOk="0">
                  <a:moveTo>
                    <a:pt x="0" y="1"/>
                  </a:moveTo>
                  <a:cubicBezTo>
                    <a:pt x="83" y="42"/>
                    <a:pt x="124" y="42"/>
                    <a:pt x="217" y="84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9" name="Google Shape;1579;p2"/>
            <p:cNvSpPr/>
            <p:nvPr/>
          </p:nvSpPr>
          <p:spPr>
            <a:xfrm>
              <a:off x="4506325" y="4795650"/>
              <a:ext cx="4150" cy="3125"/>
            </a:xfrm>
            <a:custGeom>
              <a:avLst/>
              <a:gdLst/>
              <a:ahLst/>
              <a:cxnLst/>
              <a:rect l="l" t="t" r="r" b="b"/>
              <a:pathLst>
                <a:path w="166" h="125" extrusionOk="0">
                  <a:moveTo>
                    <a:pt x="0" y="1"/>
                  </a:moveTo>
                  <a:cubicBezTo>
                    <a:pt x="83" y="42"/>
                    <a:pt x="124" y="83"/>
                    <a:pt x="166" y="125"/>
                  </a:cubicBezTo>
                  <a:cubicBezTo>
                    <a:pt x="166" y="83"/>
                    <a:pt x="124" y="42"/>
                    <a:pt x="83" y="42"/>
                  </a:cubicBezTo>
                  <a:cubicBezTo>
                    <a:pt x="42" y="1"/>
                    <a:pt x="42" y="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0" name="Google Shape;1580;p2"/>
            <p:cNvSpPr/>
            <p:nvPr/>
          </p:nvSpPr>
          <p:spPr>
            <a:xfrm>
              <a:off x="4588000" y="4757925"/>
              <a:ext cx="10875" cy="13975"/>
            </a:xfrm>
            <a:custGeom>
              <a:avLst/>
              <a:gdLst/>
              <a:ahLst/>
              <a:cxnLst/>
              <a:rect l="l" t="t" r="r" b="b"/>
              <a:pathLst>
                <a:path w="435" h="559" extrusionOk="0">
                  <a:moveTo>
                    <a:pt x="259" y="0"/>
                  </a:moveTo>
                  <a:cubicBezTo>
                    <a:pt x="218" y="41"/>
                    <a:pt x="135" y="83"/>
                    <a:pt x="94" y="135"/>
                  </a:cubicBezTo>
                  <a:lnTo>
                    <a:pt x="94" y="176"/>
                  </a:lnTo>
                  <a:cubicBezTo>
                    <a:pt x="0" y="300"/>
                    <a:pt x="94" y="476"/>
                    <a:pt x="218" y="558"/>
                  </a:cubicBezTo>
                  <a:lnTo>
                    <a:pt x="435" y="41"/>
                  </a:lnTo>
                  <a:cubicBezTo>
                    <a:pt x="393" y="0"/>
                    <a:pt x="352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1" name="Google Shape;1581;p2"/>
            <p:cNvSpPr/>
            <p:nvPr/>
          </p:nvSpPr>
          <p:spPr>
            <a:xfrm>
              <a:off x="4524425" y="4731700"/>
              <a:ext cx="15275" cy="13675"/>
            </a:xfrm>
            <a:custGeom>
              <a:avLst/>
              <a:gdLst/>
              <a:ahLst/>
              <a:cxnLst/>
              <a:rect l="l" t="t" r="r" b="b"/>
              <a:pathLst>
                <a:path w="611" h="547" extrusionOk="0">
                  <a:moveTo>
                    <a:pt x="296" y="0"/>
                  </a:moveTo>
                  <a:cubicBezTo>
                    <a:pt x="188" y="0"/>
                    <a:pt x="83" y="56"/>
                    <a:pt x="52" y="191"/>
                  </a:cubicBezTo>
                  <a:cubicBezTo>
                    <a:pt x="0" y="315"/>
                    <a:pt x="52" y="491"/>
                    <a:pt x="217" y="532"/>
                  </a:cubicBezTo>
                  <a:cubicBezTo>
                    <a:pt x="249" y="542"/>
                    <a:pt x="282" y="547"/>
                    <a:pt x="314" y="547"/>
                  </a:cubicBezTo>
                  <a:cubicBezTo>
                    <a:pt x="423" y="547"/>
                    <a:pt x="529" y="491"/>
                    <a:pt x="569" y="356"/>
                  </a:cubicBezTo>
                  <a:cubicBezTo>
                    <a:pt x="610" y="232"/>
                    <a:pt x="569" y="57"/>
                    <a:pt x="393" y="15"/>
                  </a:cubicBezTo>
                  <a:cubicBezTo>
                    <a:pt x="362" y="6"/>
                    <a:pt x="329" y="0"/>
                    <a:pt x="29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2" name="Google Shape;1582;p2"/>
            <p:cNvSpPr/>
            <p:nvPr/>
          </p:nvSpPr>
          <p:spPr>
            <a:xfrm>
              <a:off x="4479175" y="4750625"/>
              <a:ext cx="15275" cy="13575"/>
            </a:xfrm>
            <a:custGeom>
              <a:avLst/>
              <a:gdLst/>
              <a:ahLst/>
              <a:cxnLst/>
              <a:rect l="l" t="t" r="r" b="b"/>
              <a:pathLst>
                <a:path w="611" h="543" extrusionOk="0">
                  <a:moveTo>
                    <a:pt x="278" y="1"/>
                  </a:moveTo>
                  <a:cubicBezTo>
                    <a:pt x="177" y="1"/>
                    <a:pt x="82" y="71"/>
                    <a:pt x="52" y="168"/>
                  </a:cubicBezTo>
                  <a:cubicBezTo>
                    <a:pt x="1" y="292"/>
                    <a:pt x="52" y="468"/>
                    <a:pt x="218" y="509"/>
                  </a:cubicBezTo>
                  <a:cubicBezTo>
                    <a:pt x="255" y="532"/>
                    <a:pt x="294" y="542"/>
                    <a:pt x="333" y="542"/>
                  </a:cubicBezTo>
                  <a:cubicBezTo>
                    <a:pt x="435" y="542"/>
                    <a:pt x="532" y="472"/>
                    <a:pt x="569" y="375"/>
                  </a:cubicBezTo>
                  <a:cubicBezTo>
                    <a:pt x="611" y="251"/>
                    <a:pt x="569" y="75"/>
                    <a:pt x="394" y="34"/>
                  </a:cubicBezTo>
                  <a:cubicBezTo>
                    <a:pt x="357" y="11"/>
                    <a:pt x="317" y="1"/>
                    <a:pt x="27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3" name="Google Shape;1583;p2"/>
            <p:cNvSpPr/>
            <p:nvPr/>
          </p:nvSpPr>
          <p:spPr>
            <a:xfrm>
              <a:off x="4542775" y="477692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7" y="1"/>
                  </a:moveTo>
                  <a:cubicBezTo>
                    <a:pt x="230" y="1"/>
                    <a:pt x="125" y="56"/>
                    <a:pt x="93" y="191"/>
                  </a:cubicBezTo>
                  <a:cubicBezTo>
                    <a:pt x="0" y="315"/>
                    <a:pt x="93" y="491"/>
                    <a:pt x="217" y="532"/>
                  </a:cubicBezTo>
                  <a:cubicBezTo>
                    <a:pt x="251" y="543"/>
                    <a:pt x="286" y="548"/>
                    <a:pt x="322" y="548"/>
                  </a:cubicBezTo>
                  <a:cubicBezTo>
                    <a:pt x="430" y="548"/>
                    <a:pt x="540" y="501"/>
                    <a:pt x="610" y="408"/>
                  </a:cubicBezTo>
                  <a:cubicBezTo>
                    <a:pt x="652" y="233"/>
                    <a:pt x="558" y="57"/>
                    <a:pt x="434" y="16"/>
                  </a:cubicBezTo>
                  <a:cubicBezTo>
                    <a:pt x="403" y="6"/>
                    <a:pt x="370" y="1"/>
                    <a:pt x="33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4" name="Google Shape;1584;p2"/>
            <p:cNvSpPr/>
            <p:nvPr/>
          </p:nvSpPr>
          <p:spPr>
            <a:xfrm>
              <a:off x="4505025" y="4686450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7" y="1"/>
                  </a:moveTo>
                  <a:cubicBezTo>
                    <a:pt x="232" y="1"/>
                    <a:pt x="125" y="49"/>
                    <a:pt x="94" y="150"/>
                  </a:cubicBezTo>
                  <a:cubicBezTo>
                    <a:pt x="1" y="316"/>
                    <a:pt x="94" y="491"/>
                    <a:pt x="218" y="533"/>
                  </a:cubicBezTo>
                  <a:cubicBezTo>
                    <a:pt x="249" y="542"/>
                    <a:pt x="282" y="548"/>
                    <a:pt x="315" y="548"/>
                  </a:cubicBezTo>
                  <a:cubicBezTo>
                    <a:pt x="423" y="548"/>
                    <a:pt x="530" y="492"/>
                    <a:pt x="569" y="357"/>
                  </a:cubicBezTo>
                  <a:cubicBezTo>
                    <a:pt x="652" y="233"/>
                    <a:pt x="569" y="57"/>
                    <a:pt x="435" y="16"/>
                  </a:cubicBezTo>
                  <a:cubicBezTo>
                    <a:pt x="404" y="6"/>
                    <a:pt x="371" y="1"/>
                    <a:pt x="33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5" name="Google Shape;1585;p2"/>
            <p:cNvSpPr/>
            <p:nvPr/>
          </p:nvSpPr>
          <p:spPr>
            <a:xfrm>
              <a:off x="4569650" y="4712900"/>
              <a:ext cx="15275" cy="13550"/>
            </a:xfrm>
            <a:custGeom>
              <a:avLst/>
              <a:gdLst/>
              <a:ahLst/>
              <a:cxnLst/>
              <a:rect l="l" t="t" r="r" b="b"/>
              <a:pathLst>
                <a:path w="611" h="542" extrusionOk="0">
                  <a:moveTo>
                    <a:pt x="301" y="0"/>
                  </a:moveTo>
                  <a:cubicBezTo>
                    <a:pt x="193" y="0"/>
                    <a:pt x="112" y="70"/>
                    <a:pt x="52" y="168"/>
                  </a:cubicBezTo>
                  <a:cubicBezTo>
                    <a:pt x="0" y="292"/>
                    <a:pt x="52" y="467"/>
                    <a:pt x="218" y="509"/>
                  </a:cubicBezTo>
                  <a:cubicBezTo>
                    <a:pt x="255" y="532"/>
                    <a:pt x="295" y="542"/>
                    <a:pt x="334" y="542"/>
                  </a:cubicBezTo>
                  <a:cubicBezTo>
                    <a:pt x="435" y="542"/>
                    <a:pt x="532" y="474"/>
                    <a:pt x="569" y="385"/>
                  </a:cubicBezTo>
                  <a:cubicBezTo>
                    <a:pt x="610" y="250"/>
                    <a:pt x="569" y="74"/>
                    <a:pt x="435" y="33"/>
                  </a:cubicBezTo>
                  <a:cubicBezTo>
                    <a:pt x="386" y="10"/>
                    <a:pt x="341" y="0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6" name="Google Shape;1586;p2"/>
            <p:cNvSpPr/>
            <p:nvPr/>
          </p:nvSpPr>
          <p:spPr>
            <a:xfrm>
              <a:off x="4465225" y="4705175"/>
              <a:ext cx="10875" cy="13775"/>
            </a:xfrm>
            <a:custGeom>
              <a:avLst/>
              <a:gdLst/>
              <a:ahLst/>
              <a:cxnLst/>
              <a:rect l="l" t="t" r="r" b="b"/>
              <a:pathLst>
                <a:path w="435" h="551" extrusionOk="0">
                  <a:moveTo>
                    <a:pt x="218" y="1"/>
                  </a:moveTo>
                  <a:lnTo>
                    <a:pt x="0" y="518"/>
                  </a:lnTo>
                  <a:cubicBezTo>
                    <a:pt x="38" y="541"/>
                    <a:pt x="77" y="551"/>
                    <a:pt x="116" y="551"/>
                  </a:cubicBezTo>
                  <a:cubicBezTo>
                    <a:pt x="218" y="551"/>
                    <a:pt x="315" y="481"/>
                    <a:pt x="352" y="383"/>
                  </a:cubicBezTo>
                  <a:cubicBezTo>
                    <a:pt x="435" y="259"/>
                    <a:pt x="352" y="84"/>
                    <a:pt x="2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7" name="Google Shape;1587;p2"/>
            <p:cNvSpPr/>
            <p:nvPr/>
          </p:nvSpPr>
          <p:spPr>
            <a:xfrm>
              <a:off x="4614875" y="4697700"/>
              <a:ext cx="7775" cy="9575"/>
            </a:xfrm>
            <a:custGeom>
              <a:avLst/>
              <a:gdLst/>
              <a:ahLst/>
              <a:cxnLst/>
              <a:rect l="l" t="t" r="r" b="b"/>
              <a:pathLst>
                <a:path w="311" h="383" extrusionOk="0">
                  <a:moveTo>
                    <a:pt x="52" y="0"/>
                  </a:moveTo>
                  <a:lnTo>
                    <a:pt x="52" y="83"/>
                  </a:lnTo>
                  <a:cubicBezTo>
                    <a:pt x="1" y="166"/>
                    <a:pt x="52" y="300"/>
                    <a:pt x="176" y="341"/>
                  </a:cubicBezTo>
                  <a:cubicBezTo>
                    <a:pt x="176" y="383"/>
                    <a:pt x="176" y="383"/>
                    <a:pt x="218" y="383"/>
                  </a:cubicBezTo>
                  <a:lnTo>
                    <a:pt x="311" y="1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8" name="Google Shape;1588;p2"/>
            <p:cNvSpPr/>
            <p:nvPr/>
          </p:nvSpPr>
          <p:spPr>
            <a:xfrm>
              <a:off x="4551550" y="4671850"/>
              <a:ext cx="13975" cy="9575"/>
            </a:xfrm>
            <a:custGeom>
              <a:avLst/>
              <a:gdLst/>
              <a:ahLst/>
              <a:cxnLst/>
              <a:rect l="l" t="t" r="r" b="b"/>
              <a:pathLst>
                <a:path w="559" h="383" extrusionOk="0">
                  <a:moveTo>
                    <a:pt x="42" y="0"/>
                  </a:moveTo>
                  <a:cubicBezTo>
                    <a:pt x="1" y="0"/>
                    <a:pt x="1" y="42"/>
                    <a:pt x="1" y="42"/>
                  </a:cubicBezTo>
                  <a:cubicBezTo>
                    <a:pt x="1" y="83"/>
                    <a:pt x="1" y="166"/>
                    <a:pt x="42" y="217"/>
                  </a:cubicBezTo>
                  <a:lnTo>
                    <a:pt x="42" y="259"/>
                  </a:lnTo>
                  <a:lnTo>
                    <a:pt x="125" y="341"/>
                  </a:lnTo>
                  <a:lnTo>
                    <a:pt x="166" y="341"/>
                  </a:lnTo>
                  <a:cubicBezTo>
                    <a:pt x="207" y="383"/>
                    <a:pt x="301" y="383"/>
                    <a:pt x="342" y="383"/>
                  </a:cubicBezTo>
                  <a:lnTo>
                    <a:pt x="383" y="341"/>
                  </a:lnTo>
                  <a:cubicBezTo>
                    <a:pt x="425" y="341"/>
                    <a:pt x="466" y="341"/>
                    <a:pt x="466" y="300"/>
                  </a:cubicBezTo>
                  <a:cubicBezTo>
                    <a:pt x="518" y="259"/>
                    <a:pt x="518" y="259"/>
                    <a:pt x="559" y="217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9" name="Google Shape;1589;p2"/>
            <p:cNvSpPr/>
            <p:nvPr/>
          </p:nvSpPr>
          <p:spPr>
            <a:xfrm>
              <a:off x="4492100" y="4648075"/>
              <a:ext cx="8825" cy="6750"/>
            </a:xfrm>
            <a:custGeom>
              <a:avLst/>
              <a:gdLst/>
              <a:ahLst/>
              <a:cxnLst/>
              <a:rect l="l" t="t" r="r" b="b"/>
              <a:pathLst>
                <a:path w="353" h="270" extrusionOk="0">
                  <a:moveTo>
                    <a:pt x="94" y="0"/>
                  </a:moveTo>
                  <a:lnTo>
                    <a:pt x="1" y="258"/>
                  </a:lnTo>
                  <a:lnTo>
                    <a:pt x="52" y="258"/>
                  </a:lnTo>
                  <a:cubicBezTo>
                    <a:pt x="74" y="266"/>
                    <a:pt x="96" y="269"/>
                    <a:pt x="118" y="269"/>
                  </a:cubicBezTo>
                  <a:cubicBezTo>
                    <a:pt x="221" y="269"/>
                    <a:pt x="318" y="194"/>
                    <a:pt x="352" y="83"/>
                  </a:cubicBezTo>
                  <a:lnTo>
                    <a:pt x="9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0" name="Google Shape;1590;p2"/>
            <p:cNvSpPr/>
            <p:nvPr/>
          </p:nvSpPr>
          <p:spPr>
            <a:xfrm>
              <a:off x="4805625" y="3870575"/>
              <a:ext cx="8575" cy="7525"/>
            </a:xfrm>
            <a:custGeom>
              <a:avLst/>
              <a:gdLst/>
              <a:ahLst/>
              <a:cxnLst/>
              <a:rect l="l" t="t" r="r" b="b"/>
              <a:pathLst>
                <a:path w="343" h="301" extrusionOk="0">
                  <a:moveTo>
                    <a:pt x="177" y="0"/>
                  </a:moveTo>
                  <a:cubicBezTo>
                    <a:pt x="125" y="0"/>
                    <a:pt x="125" y="42"/>
                    <a:pt x="84" y="42"/>
                  </a:cubicBezTo>
                  <a:lnTo>
                    <a:pt x="42" y="83"/>
                  </a:lnTo>
                  <a:cubicBezTo>
                    <a:pt x="1" y="124"/>
                    <a:pt x="1" y="124"/>
                    <a:pt x="1" y="166"/>
                  </a:cubicBezTo>
                  <a:lnTo>
                    <a:pt x="218" y="300"/>
                  </a:lnTo>
                  <a:lnTo>
                    <a:pt x="342" y="42"/>
                  </a:lnTo>
                  <a:cubicBezTo>
                    <a:pt x="301" y="0"/>
                    <a:pt x="218" y="0"/>
                    <a:pt x="17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1" name="Google Shape;1591;p2"/>
            <p:cNvSpPr/>
            <p:nvPr/>
          </p:nvSpPr>
          <p:spPr>
            <a:xfrm>
              <a:off x="4741025" y="3844325"/>
              <a:ext cx="13975" cy="8950"/>
            </a:xfrm>
            <a:custGeom>
              <a:avLst/>
              <a:gdLst/>
              <a:ahLst/>
              <a:cxnLst/>
              <a:rect l="l" t="t" r="r" b="b"/>
              <a:pathLst>
                <a:path w="559" h="358" extrusionOk="0">
                  <a:moveTo>
                    <a:pt x="241" y="0"/>
                  </a:moveTo>
                  <a:cubicBezTo>
                    <a:pt x="152" y="0"/>
                    <a:pt x="72" y="39"/>
                    <a:pt x="42" y="99"/>
                  </a:cubicBezTo>
                  <a:cubicBezTo>
                    <a:pt x="0" y="140"/>
                    <a:pt x="0" y="140"/>
                    <a:pt x="0" y="182"/>
                  </a:cubicBezTo>
                  <a:lnTo>
                    <a:pt x="517" y="358"/>
                  </a:lnTo>
                  <a:cubicBezTo>
                    <a:pt x="558" y="233"/>
                    <a:pt x="517" y="58"/>
                    <a:pt x="341" y="16"/>
                  </a:cubicBezTo>
                  <a:cubicBezTo>
                    <a:pt x="308" y="5"/>
                    <a:pt x="274" y="0"/>
                    <a:pt x="24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2" name="Google Shape;1592;p2"/>
            <p:cNvSpPr/>
            <p:nvPr/>
          </p:nvSpPr>
          <p:spPr>
            <a:xfrm>
              <a:off x="4830450" y="3809050"/>
              <a:ext cx="8550" cy="10875"/>
            </a:xfrm>
            <a:custGeom>
              <a:avLst/>
              <a:gdLst/>
              <a:ahLst/>
              <a:cxnLst/>
              <a:rect l="l" t="t" r="r" b="b"/>
              <a:pathLst>
                <a:path w="342" h="435" extrusionOk="0">
                  <a:moveTo>
                    <a:pt x="83" y="1"/>
                  </a:moveTo>
                  <a:lnTo>
                    <a:pt x="42" y="42"/>
                  </a:lnTo>
                  <a:cubicBezTo>
                    <a:pt x="0" y="135"/>
                    <a:pt x="0" y="218"/>
                    <a:pt x="42" y="259"/>
                  </a:cubicBezTo>
                  <a:cubicBezTo>
                    <a:pt x="83" y="352"/>
                    <a:pt x="83" y="393"/>
                    <a:pt x="125" y="393"/>
                  </a:cubicBezTo>
                  <a:cubicBezTo>
                    <a:pt x="166" y="393"/>
                    <a:pt x="166" y="435"/>
                    <a:pt x="218" y="435"/>
                  </a:cubicBezTo>
                  <a:lnTo>
                    <a:pt x="342" y="42"/>
                  </a:lnTo>
                  <a:cubicBezTo>
                    <a:pt x="259" y="1"/>
                    <a:pt x="166" y="1"/>
                    <a:pt x="8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3" name="Google Shape;1593;p2"/>
            <p:cNvSpPr/>
            <p:nvPr/>
          </p:nvSpPr>
          <p:spPr>
            <a:xfrm>
              <a:off x="4720600" y="3802600"/>
              <a:ext cx="15025" cy="10200"/>
            </a:xfrm>
            <a:custGeom>
              <a:avLst/>
              <a:gdLst/>
              <a:ahLst/>
              <a:cxnLst/>
              <a:rect l="l" t="t" r="r" b="b"/>
              <a:pathLst>
                <a:path w="601" h="408" extrusionOk="0">
                  <a:moveTo>
                    <a:pt x="559" y="0"/>
                  </a:moveTo>
                  <a:cubicBezTo>
                    <a:pt x="383" y="0"/>
                    <a:pt x="218" y="0"/>
                    <a:pt x="42" y="41"/>
                  </a:cubicBezTo>
                  <a:cubicBezTo>
                    <a:pt x="0" y="176"/>
                    <a:pt x="83" y="352"/>
                    <a:pt x="218" y="393"/>
                  </a:cubicBezTo>
                  <a:cubicBezTo>
                    <a:pt x="246" y="403"/>
                    <a:pt x="278" y="408"/>
                    <a:pt x="310" y="408"/>
                  </a:cubicBezTo>
                  <a:cubicBezTo>
                    <a:pt x="416" y="408"/>
                    <a:pt x="527" y="352"/>
                    <a:pt x="559" y="217"/>
                  </a:cubicBezTo>
                  <a:cubicBezTo>
                    <a:pt x="600" y="176"/>
                    <a:pt x="600" y="93"/>
                    <a:pt x="5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4" name="Google Shape;1594;p2"/>
            <p:cNvSpPr/>
            <p:nvPr/>
          </p:nvSpPr>
          <p:spPr>
            <a:xfrm>
              <a:off x="4785225" y="3825075"/>
              <a:ext cx="15000" cy="14025"/>
            </a:xfrm>
            <a:custGeom>
              <a:avLst/>
              <a:gdLst/>
              <a:ahLst/>
              <a:cxnLst/>
              <a:rect l="l" t="t" r="r" b="b"/>
              <a:pathLst>
                <a:path w="600" h="561" extrusionOk="0">
                  <a:moveTo>
                    <a:pt x="313" y="0"/>
                  </a:moveTo>
                  <a:cubicBezTo>
                    <a:pt x="201" y="0"/>
                    <a:pt x="76" y="74"/>
                    <a:pt x="42" y="176"/>
                  </a:cubicBezTo>
                  <a:cubicBezTo>
                    <a:pt x="0" y="311"/>
                    <a:pt x="42" y="487"/>
                    <a:pt x="217" y="528"/>
                  </a:cubicBezTo>
                  <a:cubicBezTo>
                    <a:pt x="252" y="551"/>
                    <a:pt x="290" y="561"/>
                    <a:pt x="328" y="561"/>
                  </a:cubicBezTo>
                  <a:cubicBezTo>
                    <a:pt x="428" y="561"/>
                    <a:pt x="529" y="491"/>
                    <a:pt x="558" y="393"/>
                  </a:cubicBezTo>
                  <a:cubicBezTo>
                    <a:pt x="600" y="269"/>
                    <a:pt x="558" y="94"/>
                    <a:pt x="383" y="11"/>
                  </a:cubicBezTo>
                  <a:cubicBezTo>
                    <a:pt x="361" y="4"/>
                    <a:pt x="337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5" name="Google Shape;1595;p2"/>
            <p:cNvSpPr/>
            <p:nvPr/>
          </p:nvSpPr>
          <p:spPr>
            <a:xfrm>
              <a:off x="4682850" y="3817850"/>
              <a:ext cx="7525" cy="9575"/>
            </a:xfrm>
            <a:custGeom>
              <a:avLst/>
              <a:gdLst/>
              <a:ahLst/>
              <a:cxnLst/>
              <a:rect l="l" t="t" r="r" b="b"/>
              <a:pathLst>
                <a:path w="301" h="383" extrusionOk="0">
                  <a:moveTo>
                    <a:pt x="125" y="0"/>
                  </a:moveTo>
                  <a:lnTo>
                    <a:pt x="1" y="259"/>
                  </a:lnTo>
                  <a:lnTo>
                    <a:pt x="259" y="383"/>
                  </a:lnTo>
                  <a:cubicBezTo>
                    <a:pt x="259" y="341"/>
                    <a:pt x="301" y="341"/>
                    <a:pt x="301" y="341"/>
                  </a:cubicBezTo>
                  <a:cubicBezTo>
                    <a:pt x="301" y="207"/>
                    <a:pt x="259" y="124"/>
                    <a:pt x="177" y="41"/>
                  </a:cubicBezTo>
                  <a:cubicBezTo>
                    <a:pt x="177" y="41"/>
                    <a:pt x="125" y="41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6" name="Google Shape;1596;p2"/>
            <p:cNvSpPr/>
            <p:nvPr/>
          </p:nvSpPr>
          <p:spPr>
            <a:xfrm>
              <a:off x="4751875" y="3998775"/>
              <a:ext cx="9575" cy="7525"/>
            </a:xfrm>
            <a:custGeom>
              <a:avLst/>
              <a:gdLst/>
              <a:ahLst/>
              <a:cxnLst/>
              <a:rect l="l" t="t" r="r" b="b"/>
              <a:pathLst>
                <a:path w="383" h="301" extrusionOk="0">
                  <a:moveTo>
                    <a:pt x="259" y="0"/>
                  </a:moveTo>
                  <a:cubicBezTo>
                    <a:pt x="166" y="0"/>
                    <a:pt x="83" y="42"/>
                    <a:pt x="42" y="124"/>
                  </a:cubicBezTo>
                  <a:cubicBezTo>
                    <a:pt x="42" y="124"/>
                    <a:pt x="42" y="166"/>
                    <a:pt x="0" y="166"/>
                  </a:cubicBezTo>
                  <a:lnTo>
                    <a:pt x="259" y="300"/>
                  </a:lnTo>
                  <a:lnTo>
                    <a:pt x="383" y="42"/>
                  </a:lnTo>
                  <a:cubicBezTo>
                    <a:pt x="342" y="0"/>
                    <a:pt x="30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7" name="Google Shape;1597;p2"/>
            <p:cNvSpPr/>
            <p:nvPr/>
          </p:nvSpPr>
          <p:spPr>
            <a:xfrm>
              <a:off x="4688300" y="3972450"/>
              <a:ext cx="12925" cy="10075"/>
            </a:xfrm>
            <a:custGeom>
              <a:avLst/>
              <a:gdLst/>
              <a:ahLst/>
              <a:cxnLst/>
              <a:rect l="l" t="t" r="r" b="b"/>
              <a:pathLst>
                <a:path w="517" h="403" extrusionOk="0">
                  <a:moveTo>
                    <a:pt x="243" y="0"/>
                  </a:moveTo>
                  <a:cubicBezTo>
                    <a:pt x="139" y="0"/>
                    <a:pt x="31" y="60"/>
                    <a:pt x="0" y="185"/>
                  </a:cubicBezTo>
                  <a:lnTo>
                    <a:pt x="517" y="402"/>
                  </a:lnTo>
                  <a:lnTo>
                    <a:pt x="517" y="278"/>
                  </a:lnTo>
                  <a:cubicBezTo>
                    <a:pt x="517" y="185"/>
                    <a:pt x="476" y="61"/>
                    <a:pt x="341" y="20"/>
                  </a:cubicBezTo>
                  <a:cubicBezTo>
                    <a:pt x="311" y="7"/>
                    <a:pt x="27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8" name="Google Shape;1598;p2"/>
            <p:cNvSpPr/>
            <p:nvPr/>
          </p:nvSpPr>
          <p:spPr>
            <a:xfrm>
              <a:off x="4777725" y="3935200"/>
              <a:ext cx="9575" cy="12925"/>
            </a:xfrm>
            <a:custGeom>
              <a:avLst/>
              <a:gdLst/>
              <a:ahLst/>
              <a:cxnLst/>
              <a:rect l="l" t="t" r="r" b="b"/>
              <a:pathLst>
                <a:path w="383" h="517" extrusionOk="0">
                  <a:moveTo>
                    <a:pt x="300" y="0"/>
                  </a:moveTo>
                  <a:cubicBezTo>
                    <a:pt x="166" y="0"/>
                    <a:pt x="83" y="41"/>
                    <a:pt x="42" y="165"/>
                  </a:cubicBezTo>
                  <a:cubicBezTo>
                    <a:pt x="0" y="258"/>
                    <a:pt x="0" y="341"/>
                    <a:pt x="83" y="424"/>
                  </a:cubicBezTo>
                  <a:cubicBezTo>
                    <a:pt x="83" y="476"/>
                    <a:pt x="124" y="517"/>
                    <a:pt x="166" y="517"/>
                  </a:cubicBezTo>
                  <a:lnTo>
                    <a:pt x="38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9" name="Google Shape;1599;p2"/>
            <p:cNvSpPr/>
            <p:nvPr/>
          </p:nvSpPr>
          <p:spPr>
            <a:xfrm>
              <a:off x="4713100" y="3908400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292" y="0"/>
                  </a:moveTo>
                  <a:cubicBezTo>
                    <a:pt x="187" y="0"/>
                    <a:pt x="101" y="73"/>
                    <a:pt x="42" y="162"/>
                  </a:cubicBezTo>
                  <a:cubicBezTo>
                    <a:pt x="1" y="297"/>
                    <a:pt x="83" y="462"/>
                    <a:pt x="207" y="555"/>
                  </a:cubicBezTo>
                  <a:cubicBezTo>
                    <a:pt x="231" y="562"/>
                    <a:pt x="256" y="566"/>
                    <a:pt x="281" y="566"/>
                  </a:cubicBezTo>
                  <a:cubicBezTo>
                    <a:pt x="399" y="566"/>
                    <a:pt x="525" y="490"/>
                    <a:pt x="559" y="379"/>
                  </a:cubicBezTo>
                  <a:cubicBezTo>
                    <a:pt x="642" y="255"/>
                    <a:pt x="559" y="79"/>
                    <a:pt x="424" y="38"/>
                  </a:cubicBezTo>
                  <a:cubicBezTo>
                    <a:pt x="378" y="12"/>
                    <a:pt x="333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0" name="Google Shape;1600;p2"/>
            <p:cNvSpPr/>
            <p:nvPr/>
          </p:nvSpPr>
          <p:spPr>
            <a:xfrm>
              <a:off x="4667875" y="3927200"/>
              <a:ext cx="16050" cy="13825"/>
            </a:xfrm>
            <a:custGeom>
              <a:avLst/>
              <a:gdLst/>
              <a:ahLst/>
              <a:cxnLst/>
              <a:rect l="l" t="t" r="r" b="b"/>
              <a:pathLst>
                <a:path w="642" h="553" extrusionOk="0">
                  <a:moveTo>
                    <a:pt x="308" y="1"/>
                  </a:moveTo>
                  <a:cubicBezTo>
                    <a:pt x="195" y="1"/>
                    <a:pt x="104" y="61"/>
                    <a:pt x="42" y="186"/>
                  </a:cubicBezTo>
                  <a:cubicBezTo>
                    <a:pt x="0" y="320"/>
                    <a:pt x="83" y="485"/>
                    <a:pt x="207" y="537"/>
                  </a:cubicBezTo>
                  <a:cubicBezTo>
                    <a:pt x="240" y="547"/>
                    <a:pt x="276" y="552"/>
                    <a:pt x="311" y="552"/>
                  </a:cubicBezTo>
                  <a:cubicBezTo>
                    <a:pt x="420" y="552"/>
                    <a:pt x="527" y="504"/>
                    <a:pt x="559" y="403"/>
                  </a:cubicBezTo>
                  <a:cubicBezTo>
                    <a:pt x="641" y="227"/>
                    <a:pt x="559" y="103"/>
                    <a:pt x="424" y="20"/>
                  </a:cubicBezTo>
                  <a:cubicBezTo>
                    <a:pt x="383" y="7"/>
                    <a:pt x="344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1" name="Google Shape;1601;p2"/>
            <p:cNvSpPr/>
            <p:nvPr/>
          </p:nvSpPr>
          <p:spPr>
            <a:xfrm>
              <a:off x="4732475" y="3953625"/>
              <a:ext cx="15025" cy="14175"/>
            </a:xfrm>
            <a:custGeom>
              <a:avLst/>
              <a:gdLst/>
              <a:ahLst/>
              <a:cxnLst/>
              <a:rect l="l" t="t" r="r" b="b"/>
              <a:pathLst>
                <a:path w="601" h="567" extrusionOk="0">
                  <a:moveTo>
                    <a:pt x="270" y="1"/>
                  </a:moveTo>
                  <a:cubicBezTo>
                    <a:pt x="171" y="1"/>
                    <a:pt x="72" y="74"/>
                    <a:pt x="42" y="163"/>
                  </a:cubicBezTo>
                  <a:cubicBezTo>
                    <a:pt x="1" y="297"/>
                    <a:pt x="42" y="462"/>
                    <a:pt x="166" y="555"/>
                  </a:cubicBezTo>
                  <a:cubicBezTo>
                    <a:pt x="197" y="563"/>
                    <a:pt x="227" y="566"/>
                    <a:pt x="254" y="566"/>
                  </a:cubicBezTo>
                  <a:cubicBezTo>
                    <a:pt x="385" y="566"/>
                    <a:pt x="483" y="490"/>
                    <a:pt x="559" y="380"/>
                  </a:cubicBezTo>
                  <a:cubicBezTo>
                    <a:pt x="601" y="256"/>
                    <a:pt x="559" y="80"/>
                    <a:pt x="384" y="38"/>
                  </a:cubicBezTo>
                  <a:cubicBezTo>
                    <a:pt x="348" y="12"/>
                    <a:pt x="309" y="1"/>
                    <a:pt x="27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2" name="Google Shape;1602;p2"/>
            <p:cNvSpPr/>
            <p:nvPr/>
          </p:nvSpPr>
          <p:spPr>
            <a:xfrm>
              <a:off x="4693725" y="3863150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10" y="1"/>
                  </a:moveTo>
                  <a:cubicBezTo>
                    <a:pt x="211" y="1"/>
                    <a:pt x="112" y="74"/>
                    <a:pt x="83" y="163"/>
                  </a:cubicBezTo>
                  <a:cubicBezTo>
                    <a:pt x="0" y="297"/>
                    <a:pt x="83" y="463"/>
                    <a:pt x="207" y="514"/>
                  </a:cubicBezTo>
                  <a:cubicBezTo>
                    <a:pt x="255" y="537"/>
                    <a:pt x="301" y="547"/>
                    <a:pt x="343" y="547"/>
                  </a:cubicBezTo>
                  <a:cubicBezTo>
                    <a:pt x="453" y="547"/>
                    <a:pt x="540" y="477"/>
                    <a:pt x="600" y="380"/>
                  </a:cubicBezTo>
                  <a:cubicBezTo>
                    <a:pt x="641" y="256"/>
                    <a:pt x="600" y="80"/>
                    <a:pt x="424" y="39"/>
                  </a:cubicBezTo>
                  <a:cubicBezTo>
                    <a:pt x="389" y="12"/>
                    <a:pt x="350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3" name="Google Shape;1603;p2"/>
            <p:cNvSpPr/>
            <p:nvPr/>
          </p:nvSpPr>
          <p:spPr>
            <a:xfrm>
              <a:off x="4758325" y="3889575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30" y="1"/>
                  </a:moveTo>
                  <a:cubicBezTo>
                    <a:pt x="223" y="1"/>
                    <a:pt x="105" y="55"/>
                    <a:pt x="42" y="181"/>
                  </a:cubicBezTo>
                  <a:cubicBezTo>
                    <a:pt x="1" y="316"/>
                    <a:pt x="84" y="491"/>
                    <a:pt x="208" y="533"/>
                  </a:cubicBezTo>
                  <a:cubicBezTo>
                    <a:pt x="241" y="543"/>
                    <a:pt x="276" y="548"/>
                    <a:pt x="312" y="548"/>
                  </a:cubicBezTo>
                  <a:cubicBezTo>
                    <a:pt x="420" y="548"/>
                    <a:pt x="528" y="500"/>
                    <a:pt x="559" y="398"/>
                  </a:cubicBezTo>
                  <a:cubicBezTo>
                    <a:pt x="642" y="233"/>
                    <a:pt x="559" y="57"/>
                    <a:pt x="425" y="16"/>
                  </a:cubicBezTo>
                  <a:cubicBezTo>
                    <a:pt x="396" y="6"/>
                    <a:pt x="363" y="1"/>
                    <a:pt x="33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4" name="Google Shape;1604;p2"/>
            <p:cNvSpPr/>
            <p:nvPr/>
          </p:nvSpPr>
          <p:spPr>
            <a:xfrm>
              <a:off x="4630125" y="394707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125" y="1"/>
                  </a:moveTo>
                  <a:lnTo>
                    <a:pt x="1" y="259"/>
                  </a:lnTo>
                  <a:lnTo>
                    <a:pt x="259" y="342"/>
                  </a:lnTo>
                  <a:cubicBezTo>
                    <a:pt x="259" y="342"/>
                    <a:pt x="259" y="300"/>
                    <a:pt x="301" y="300"/>
                  </a:cubicBezTo>
                  <a:cubicBezTo>
                    <a:pt x="301" y="166"/>
                    <a:pt x="259" y="42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5" name="Google Shape;1605;p2"/>
            <p:cNvSpPr/>
            <p:nvPr/>
          </p:nvSpPr>
          <p:spPr>
            <a:xfrm>
              <a:off x="4653650" y="3882450"/>
              <a:ext cx="10875" cy="13325"/>
            </a:xfrm>
            <a:custGeom>
              <a:avLst/>
              <a:gdLst/>
              <a:ahLst/>
              <a:cxnLst/>
              <a:rect l="l" t="t" r="r" b="b"/>
              <a:pathLst>
                <a:path w="435" h="533" extrusionOk="0">
                  <a:moveTo>
                    <a:pt x="218" y="1"/>
                  </a:moveTo>
                  <a:lnTo>
                    <a:pt x="1" y="518"/>
                  </a:lnTo>
                  <a:cubicBezTo>
                    <a:pt x="42" y="527"/>
                    <a:pt x="80" y="533"/>
                    <a:pt x="117" y="533"/>
                  </a:cubicBezTo>
                  <a:cubicBezTo>
                    <a:pt x="236" y="533"/>
                    <a:pt x="330" y="477"/>
                    <a:pt x="393" y="342"/>
                  </a:cubicBezTo>
                  <a:cubicBezTo>
                    <a:pt x="435" y="259"/>
                    <a:pt x="393" y="84"/>
                    <a:pt x="259" y="42"/>
                  </a:cubicBezTo>
                  <a:cubicBezTo>
                    <a:pt x="259" y="1"/>
                    <a:pt x="259" y="1"/>
                    <a:pt x="2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6" name="Google Shape;1606;p2"/>
            <p:cNvSpPr/>
            <p:nvPr/>
          </p:nvSpPr>
          <p:spPr>
            <a:xfrm>
              <a:off x="4804600" y="3874700"/>
              <a:ext cx="6500" cy="8825"/>
            </a:xfrm>
            <a:custGeom>
              <a:avLst/>
              <a:gdLst/>
              <a:ahLst/>
              <a:cxnLst/>
              <a:rect l="l" t="t" r="r" b="b"/>
              <a:pathLst>
                <a:path w="260" h="353" extrusionOk="0">
                  <a:moveTo>
                    <a:pt x="42" y="1"/>
                  </a:moveTo>
                  <a:cubicBezTo>
                    <a:pt x="1" y="1"/>
                    <a:pt x="1" y="52"/>
                    <a:pt x="1" y="52"/>
                  </a:cubicBezTo>
                  <a:lnTo>
                    <a:pt x="1" y="135"/>
                  </a:lnTo>
                  <a:cubicBezTo>
                    <a:pt x="1" y="135"/>
                    <a:pt x="1" y="176"/>
                    <a:pt x="42" y="218"/>
                  </a:cubicBezTo>
                  <a:cubicBezTo>
                    <a:pt x="42" y="311"/>
                    <a:pt x="83" y="352"/>
                    <a:pt x="166" y="352"/>
                  </a:cubicBezTo>
                  <a:lnTo>
                    <a:pt x="259" y="135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7" name="Google Shape;1607;p2"/>
            <p:cNvSpPr/>
            <p:nvPr/>
          </p:nvSpPr>
          <p:spPr>
            <a:xfrm>
              <a:off x="4739975" y="3848850"/>
              <a:ext cx="14000" cy="9275"/>
            </a:xfrm>
            <a:custGeom>
              <a:avLst/>
              <a:gdLst/>
              <a:ahLst/>
              <a:cxnLst/>
              <a:rect l="l" t="t" r="r" b="b"/>
              <a:pathLst>
                <a:path w="560" h="371" extrusionOk="0">
                  <a:moveTo>
                    <a:pt x="42" y="1"/>
                  </a:moveTo>
                  <a:cubicBezTo>
                    <a:pt x="1" y="52"/>
                    <a:pt x="1" y="94"/>
                    <a:pt x="42" y="135"/>
                  </a:cubicBezTo>
                  <a:cubicBezTo>
                    <a:pt x="42" y="218"/>
                    <a:pt x="84" y="311"/>
                    <a:pt x="166" y="352"/>
                  </a:cubicBezTo>
                  <a:cubicBezTo>
                    <a:pt x="228" y="352"/>
                    <a:pt x="267" y="371"/>
                    <a:pt x="299" y="371"/>
                  </a:cubicBezTo>
                  <a:cubicBezTo>
                    <a:pt x="314" y="371"/>
                    <a:pt x="328" y="366"/>
                    <a:pt x="342" y="352"/>
                  </a:cubicBezTo>
                  <a:lnTo>
                    <a:pt x="383" y="352"/>
                  </a:lnTo>
                  <a:cubicBezTo>
                    <a:pt x="425" y="352"/>
                    <a:pt x="476" y="311"/>
                    <a:pt x="476" y="311"/>
                  </a:cubicBezTo>
                  <a:cubicBezTo>
                    <a:pt x="518" y="259"/>
                    <a:pt x="559" y="218"/>
                    <a:pt x="559" y="177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8" name="Google Shape;1608;p2"/>
            <p:cNvSpPr/>
            <p:nvPr/>
          </p:nvSpPr>
          <p:spPr>
            <a:xfrm>
              <a:off x="4680800" y="382430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83" y="1"/>
                  </a:moveTo>
                  <a:lnTo>
                    <a:pt x="0" y="259"/>
                  </a:lnTo>
                  <a:cubicBezTo>
                    <a:pt x="0" y="300"/>
                    <a:pt x="42" y="300"/>
                    <a:pt x="42" y="300"/>
                  </a:cubicBezTo>
                  <a:cubicBezTo>
                    <a:pt x="166" y="300"/>
                    <a:pt x="300" y="259"/>
                    <a:pt x="341" y="125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9" name="Google Shape;1609;p2"/>
            <p:cNvSpPr/>
            <p:nvPr/>
          </p:nvSpPr>
          <p:spPr>
            <a:xfrm>
              <a:off x="4698875" y="4127050"/>
              <a:ext cx="9850" cy="7450"/>
            </a:xfrm>
            <a:custGeom>
              <a:avLst/>
              <a:gdLst/>
              <a:ahLst/>
              <a:cxnLst/>
              <a:rect l="l" t="t" r="r" b="b"/>
              <a:pathLst>
                <a:path w="394" h="298" extrusionOk="0">
                  <a:moveTo>
                    <a:pt x="306" y="0"/>
                  </a:moveTo>
                  <a:cubicBezTo>
                    <a:pt x="272" y="0"/>
                    <a:pt x="239" y="13"/>
                    <a:pt x="218" y="39"/>
                  </a:cubicBezTo>
                  <a:cubicBezTo>
                    <a:pt x="135" y="39"/>
                    <a:pt x="94" y="80"/>
                    <a:pt x="53" y="122"/>
                  </a:cubicBezTo>
                  <a:cubicBezTo>
                    <a:pt x="53" y="163"/>
                    <a:pt x="53" y="163"/>
                    <a:pt x="1" y="163"/>
                  </a:cubicBezTo>
                  <a:lnTo>
                    <a:pt x="259" y="297"/>
                  </a:lnTo>
                  <a:lnTo>
                    <a:pt x="394" y="39"/>
                  </a:lnTo>
                  <a:cubicBezTo>
                    <a:pt x="373" y="13"/>
                    <a:pt x="340" y="0"/>
                    <a:pt x="30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0" name="Google Shape;1610;p2"/>
            <p:cNvSpPr/>
            <p:nvPr/>
          </p:nvSpPr>
          <p:spPr>
            <a:xfrm>
              <a:off x="4635550" y="4100625"/>
              <a:ext cx="14000" cy="10100"/>
            </a:xfrm>
            <a:custGeom>
              <a:avLst/>
              <a:gdLst/>
              <a:ahLst/>
              <a:cxnLst/>
              <a:rect l="l" t="t" r="r" b="b"/>
              <a:pathLst>
                <a:path w="560" h="404" extrusionOk="0">
                  <a:moveTo>
                    <a:pt x="274" y="0"/>
                  </a:moveTo>
                  <a:cubicBezTo>
                    <a:pt x="157" y="0"/>
                    <a:pt x="35" y="82"/>
                    <a:pt x="1" y="186"/>
                  </a:cubicBezTo>
                  <a:lnTo>
                    <a:pt x="518" y="403"/>
                  </a:lnTo>
                  <a:cubicBezTo>
                    <a:pt x="559" y="269"/>
                    <a:pt x="466" y="103"/>
                    <a:pt x="342" y="10"/>
                  </a:cubicBezTo>
                  <a:cubicBezTo>
                    <a:pt x="320" y="4"/>
                    <a:pt x="297" y="0"/>
                    <a:pt x="27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1" name="Google Shape;1611;p2"/>
            <p:cNvSpPr/>
            <p:nvPr/>
          </p:nvSpPr>
          <p:spPr>
            <a:xfrm>
              <a:off x="4724725" y="4062875"/>
              <a:ext cx="9850" cy="13475"/>
            </a:xfrm>
            <a:custGeom>
              <a:avLst/>
              <a:gdLst/>
              <a:ahLst/>
              <a:cxnLst/>
              <a:rect l="l" t="t" r="r" b="b"/>
              <a:pathLst>
                <a:path w="394" h="539" extrusionOk="0">
                  <a:moveTo>
                    <a:pt x="315" y="0"/>
                  </a:moveTo>
                  <a:cubicBezTo>
                    <a:pt x="241" y="0"/>
                    <a:pt x="154" y="44"/>
                    <a:pt x="94" y="104"/>
                  </a:cubicBezTo>
                  <a:cubicBezTo>
                    <a:pt x="94" y="104"/>
                    <a:pt x="53" y="145"/>
                    <a:pt x="53" y="187"/>
                  </a:cubicBezTo>
                  <a:cubicBezTo>
                    <a:pt x="1" y="228"/>
                    <a:pt x="1" y="280"/>
                    <a:pt x="53" y="362"/>
                  </a:cubicBezTo>
                  <a:lnTo>
                    <a:pt x="53" y="404"/>
                  </a:lnTo>
                  <a:cubicBezTo>
                    <a:pt x="53" y="445"/>
                    <a:pt x="94" y="486"/>
                    <a:pt x="135" y="538"/>
                  </a:cubicBezTo>
                  <a:lnTo>
                    <a:pt x="177" y="538"/>
                  </a:lnTo>
                  <a:lnTo>
                    <a:pt x="394" y="21"/>
                  </a:lnTo>
                  <a:cubicBezTo>
                    <a:pt x="371" y="7"/>
                    <a:pt x="344" y="0"/>
                    <a:pt x="31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2" name="Google Shape;1612;p2"/>
            <p:cNvSpPr/>
            <p:nvPr/>
          </p:nvSpPr>
          <p:spPr>
            <a:xfrm>
              <a:off x="4660125" y="4036600"/>
              <a:ext cx="16300" cy="14250"/>
            </a:xfrm>
            <a:custGeom>
              <a:avLst/>
              <a:gdLst/>
              <a:ahLst/>
              <a:cxnLst/>
              <a:rect l="l" t="t" r="r" b="b"/>
              <a:pathLst>
                <a:path w="652" h="570" extrusionOk="0">
                  <a:moveTo>
                    <a:pt x="297" y="0"/>
                  </a:moveTo>
                  <a:cubicBezTo>
                    <a:pt x="192" y="0"/>
                    <a:pt x="111" y="73"/>
                    <a:pt x="52" y="162"/>
                  </a:cubicBezTo>
                  <a:cubicBezTo>
                    <a:pt x="0" y="338"/>
                    <a:pt x="52" y="462"/>
                    <a:pt x="217" y="555"/>
                  </a:cubicBezTo>
                  <a:cubicBezTo>
                    <a:pt x="249" y="565"/>
                    <a:pt x="282" y="570"/>
                    <a:pt x="314" y="570"/>
                  </a:cubicBezTo>
                  <a:cubicBezTo>
                    <a:pt x="423" y="570"/>
                    <a:pt x="529" y="514"/>
                    <a:pt x="569" y="379"/>
                  </a:cubicBezTo>
                  <a:cubicBezTo>
                    <a:pt x="651" y="245"/>
                    <a:pt x="569" y="80"/>
                    <a:pt x="434" y="38"/>
                  </a:cubicBezTo>
                  <a:cubicBezTo>
                    <a:pt x="384" y="12"/>
                    <a:pt x="339" y="0"/>
                    <a:pt x="29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3" name="Google Shape;1613;p2"/>
            <p:cNvSpPr/>
            <p:nvPr/>
          </p:nvSpPr>
          <p:spPr>
            <a:xfrm>
              <a:off x="4614875" y="4055400"/>
              <a:ext cx="15275" cy="14125"/>
            </a:xfrm>
            <a:custGeom>
              <a:avLst/>
              <a:gdLst/>
              <a:ahLst/>
              <a:cxnLst/>
              <a:rect l="l" t="t" r="r" b="b"/>
              <a:pathLst>
                <a:path w="611" h="565" extrusionOk="0">
                  <a:moveTo>
                    <a:pt x="353" y="0"/>
                  </a:moveTo>
                  <a:cubicBezTo>
                    <a:pt x="220" y="0"/>
                    <a:pt x="122" y="82"/>
                    <a:pt x="52" y="186"/>
                  </a:cubicBezTo>
                  <a:cubicBezTo>
                    <a:pt x="1" y="320"/>
                    <a:pt x="52" y="486"/>
                    <a:pt x="218" y="527"/>
                  </a:cubicBezTo>
                  <a:cubicBezTo>
                    <a:pt x="256" y="553"/>
                    <a:pt x="297" y="565"/>
                    <a:pt x="336" y="565"/>
                  </a:cubicBezTo>
                  <a:cubicBezTo>
                    <a:pt x="437" y="565"/>
                    <a:pt x="532" y="492"/>
                    <a:pt x="569" y="403"/>
                  </a:cubicBezTo>
                  <a:cubicBezTo>
                    <a:pt x="611" y="227"/>
                    <a:pt x="569" y="103"/>
                    <a:pt x="435" y="10"/>
                  </a:cubicBezTo>
                  <a:cubicBezTo>
                    <a:pt x="406" y="3"/>
                    <a:pt x="379" y="0"/>
                    <a:pt x="35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4" name="Google Shape;1614;p2"/>
            <p:cNvSpPr/>
            <p:nvPr/>
          </p:nvSpPr>
          <p:spPr>
            <a:xfrm>
              <a:off x="4678475" y="4082275"/>
              <a:ext cx="16300" cy="13825"/>
            </a:xfrm>
            <a:custGeom>
              <a:avLst/>
              <a:gdLst/>
              <a:ahLst/>
              <a:cxnLst/>
              <a:rect l="l" t="t" r="r" b="b"/>
              <a:pathLst>
                <a:path w="652" h="553" extrusionOk="0">
                  <a:moveTo>
                    <a:pt x="326" y="1"/>
                  </a:moveTo>
                  <a:cubicBezTo>
                    <a:pt x="222" y="1"/>
                    <a:pt x="124" y="53"/>
                    <a:pt x="93" y="145"/>
                  </a:cubicBezTo>
                  <a:cubicBezTo>
                    <a:pt x="0" y="320"/>
                    <a:pt x="93" y="444"/>
                    <a:pt x="217" y="538"/>
                  </a:cubicBezTo>
                  <a:cubicBezTo>
                    <a:pt x="258" y="547"/>
                    <a:pt x="296" y="552"/>
                    <a:pt x="332" y="552"/>
                  </a:cubicBezTo>
                  <a:cubicBezTo>
                    <a:pt x="449" y="552"/>
                    <a:pt x="539" y="497"/>
                    <a:pt x="610" y="362"/>
                  </a:cubicBezTo>
                  <a:cubicBezTo>
                    <a:pt x="651" y="227"/>
                    <a:pt x="610" y="62"/>
                    <a:pt x="434" y="21"/>
                  </a:cubicBezTo>
                  <a:cubicBezTo>
                    <a:pt x="399" y="7"/>
                    <a:pt x="362" y="1"/>
                    <a:pt x="32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5" name="Google Shape;1615;p2"/>
            <p:cNvSpPr/>
            <p:nvPr/>
          </p:nvSpPr>
          <p:spPr>
            <a:xfrm>
              <a:off x="4640725" y="3991375"/>
              <a:ext cx="16300" cy="14125"/>
            </a:xfrm>
            <a:custGeom>
              <a:avLst/>
              <a:gdLst/>
              <a:ahLst/>
              <a:cxnLst/>
              <a:rect l="l" t="t" r="r" b="b"/>
              <a:pathLst>
                <a:path w="652" h="565" extrusionOk="0">
                  <a:moveTo>
                    <a:pt x="321" y="0"/>
                  </a:moveTo>
                  <a:cubicBezTo>
                    <a:pt x="222" y="0"/>
                    <a:pt x="123" y="73"/>
                    <a:pt x="94" y="162"/>
                  </a:cubicBezTo>
                  <a:cubicBezTo>
                    <a:pt x="1" y="338"/>
                    <a:pt x="94" y="462"/>
                    <a:pt x="218" y="555"/>
                  </a:cubicBezTo>
                  <a:cubicBezTo>
                    <a:pt x="247" y="562"/>
                    <a:pt x="274" y="565"/>
                    <a:pt x="300" y="565"/>
                  </a:cubicBezTo>
                  <a:cubicBezTo>
                    <a:pt x="433" y="565"/>
                    <a:pt x="533" y="483"/>
                    <a:pt x="611" y="379"/>
                  </a:cubicBezTo>
                  <a:cubicBezTo>
                    <a:pt x="652" y="245"/>
                    <a:pt x="569" y="79"/>
                    <a:pt x="435" y="38"/>
                  </a:cubicBezTo>
                  <a:cubicBezTo>
                    <a:pt x="400" y="12"/>
                    <a:pt x="360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6" name="Google Shape;1616;p2"/>
            <p:cNvSpPr/>
            <p:nvPr/>
          </p:nvSpPr>
          <p:spPr>
            <a:xfrm>
              <a:off x="4705350" y="4017800"/>
              <a:ext cx="16300" cy="14125"/>
            </a:xfrm>
            <a:custGeom>
              <a:avLst/>
              <a:gdLst/>
              <a:ahLst/>
              <a:cxnLst/>
              <a:rect l="l" t="t" r="r" b="b"/>
              <a:pathLst>
                <a:path w="652" h="565" extrusionOk="0">
                  <a:moveTo>
                    <a:pt x="338" y="0"/>
                  </a:moveTo>
                  <a:cubicBezTo>
                    <a:pt x="212" y="0"/>
                    <a:pt x="119" y="80"/>
                    <a:pt x="52" y="180"/>
                  </a:cubicBezTo>
                  <a:cubicBezTo>
                    <a:pt x="0" y="315"/>
                    <a:pt x="93" y="480"/>
                    <a:pt x="218" y="532"/>
                  </a:cubicBezTo>
                  <a:cubicBezTo>
                    <a:pt x="255" y="555"/>
                    <a:pt x="294" y="565"/>
                    <a:pt x="333" y="565"/>
                  </a:cubicBezTo>
                  <a:cubicBezTo>
                    <a:pt x="435" y="565"/>
                    <a:pt x="532" y="495"/>
                    <a:pt x="569" y="397"/>
                  </a:cubicBezTo>
                  <a:cubicBezTo>
                    <a:pt x="652" y="222"/>
                    <a:pt x="569" y="98"/>
                    <a:pt x="435" y="15"/>
                  </a:cubicBezTo>
                  <a:cubicBezTo>
                    <a:pt x="401" y="5"/>
                    <a:pt x="369" y="0"/>
                    <a:pt x="33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7" name="Google Shape;1617;p2"/>
            <p:cNvSpPr/>
            <p:nvPr/>
          </p:nvSpPr>
          <p:spPr>
            <a:xfrm>
              <a:off x="4577400" y="4075025"/>
              <a:ext cx="7525" cy="8800"/>
            </a:xfrm>
            <a:custGeom>
              <a:avLst/>
              <a:gdLst/>
              <a:ahLst/>
              <a:cxnLst/>
              <a:rect l="l" t="t" r="r" b="b"/>
              <a:pathLst>
                <a:path w="301" h="352" extrusionOk="0">
                  <a:moveTo>
                    <a:pt x="125" y="0"/>
                  </a:moveTo>
                  <a:lnTo>
                    <a:pt x="1" y="259"/>
                  </a:lnTo>
                  <a:lnTo>
                    <a:pt x="259" y="352"/>
                  </a:lnTo>
                  <a:lnTo>
                    <a:pt x="259" y="311"/>
                  </a:lnTo>
                  <a:cubicBezTo>
                    <a:pt x="300" y="176"/>
                    <a:pt x="207" y="52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8" name="Google Shape;1618;p2"/>
            <p:cNvSpPr/>
            <p:nvPr/>
          </p:nvSpPr>
          <p:spPr>
            <a:xfrm>
              <a:off x="4600925" y="4010400"/>
              <a:ext cx="10875" cy="13925"/>
            </a:xfrm>
            <a:custGeom>
              <a:avLst/>
              <a:gdLst/>
              <a:ahLst/>
              <a:cxnLst/>
              <a:rect l="l" t="t" r="r" b="b"/>
              <a:pathLst>
                <a:path w="435" h="557" extrusionOk="0">
                  <a:moveTo>
                    <a:pt x="218" y="1"/>
                  </a:moveTo>
                  <a:lnTo>
                    <a:pt x="0" y="518"/>
                  </a:lnTo>
                  <a:cubicBezTo>
                    <a:pt x="47" y="543"/>
                    <a:pt x="91" y="556"/>
                    <a:pt x="128" y="556"/>
                  </a:cubicBezTo>
                  <a:cubicBezTo>
                    <a:pt x="166" y="556"/>
                    <a:pt x="197" y="543"/>
                    <a:pt x="218" y="518"/>
                  </a:cubicBezTo>
                  <a:lnTo>
                    <a:pt x="259" y="518"/>
                  </a:lnTo>
                  <a:cubicBezTo>
                    <a:pt x="300" y="476"/>
                    <a:pt x="352" y="435"/>
                    <a:pt x="393" y="394"/>
                  </a:cubicBezTo>
                  <a:cubicBezTo>
                    <a:pt x="435" y="218"/>
                    <a:pt x="352" y="94"/>
                    <a:pt x="2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9" name="Google Shape;1619;p2"/>
            <p:cNvSpPr/>
            <p:nvPr/>
          </p:nvSpPr>
          <p:spPr>
            <a:xfrm>
              <a:off x="4751875" y="4002900"/>
              <a:ext cx="6475" cy="9850"/>
            </a:xfrm>
            <a:custGeom>
              <a:avLst/>
              <a:gdLst/>
              <a:ahLst/>
              <a:cxnLst/>
              <a:rect l="l" t="t" r="r" b="b"/>
              <a:pathLst>
                <a:path w="259" h="394" extrusionOk="0">
                  <a:moveTo>
                    <a:pt x="0" y="1"/>
                  </a:moveTo>
                  <a:lnTo>
                    <a:pt x="0" y="177"/>
                  </a:lnTo>
                  <a:cubicBezTo>
                    <a:pt x="0" y="259"/>
                    <a:pt x="42" y="301"/>
                    <a:pt x="124" y="352"/>
                  </a:cubicBezTo>
                  <a:lnTo>
                    <a:pt x="166" y="394"/>
                  </a:lnTo>
                  <a:lnTo>
                    <a:pt x="259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0" name="Google Shape;1620;p2"/>
            <p:cNvSpPr/>
            <p:nvPr/>
          </p:nvSpPr>
          <p:spPr>
            <a:xfrm>
              <a:off x="4687250" y="3977050"/>
              <a:ext cx="13975" cy="9650"/>
            </a:xfrm>
            <a:custGeom>
              <a:avLst/>
              <a:gdLst/>
              <a:ahLst/>
              <a:cxnLst/>
              <a:rect l="l" t="t" r="r" b="b"/>
              <a:pathLst>
                <a:path w="559" h="386" extrusionOk="0">
                  <a:moveTo>
                    <a:pt x="42" y="1"/>
                  </a:moveTo>
                  <a:lnTo>
                    <a:pt x="42" y="1"/>
                  </a:lnTo>
                  <a:cubicBezTo>
                    <a:pt x="1" y="135"/>
                    <a:pt x="42" y="259"/>
                    <a:pt x="125" y="352"/>
                  </a:cubicBezTo>
                  <a:lnTo>
                    <a:pt x="166" y="352"/>
                  </a:lnTo>
                  <a:cubicBezTo>
                    <a:pt x="215" y="375"/>
                    <a:pt x="259" y="386"/>
                    <a:pt x="300" y="386"/>
                  </a:cubicBezTo>
                  <a:cubicBezTo>
                    <a:pt x="408" y="386"/>
                    <a:pt x="492" y="315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1" name="Google Shape;1621;p2"/>
            <p:cNvSpPr/>
            <p:nvPr/>
          </p:nvSpPr>
          <p:spPr>
            <a:xfrm>
              <a:off x="4627800" y="3953550"/>
              <a:ext cx="8825" cy="6725"/>
            </a:xfrm>
            <a:custGeom>
              <a:avLst/>
              <a:gdLst/>
              <a:ahLst/>
              <a:cxnLst/>
              <a:rect l="l" t="t" r="r" b="b"/>
              <a:pathLst>
                <a:path w="353" h="269" extrusionOk="0">
                  <a:moveTo>
                    <a:pt x="94" y="0"/>
                  </a:moveTo>
                  <a:lnTo>
                    <a:pt x="1" y="259"/>
                  </a:lnTo>
                  <a:lnTo>
                    <a:pt x="52" y="259"/>
                  </a:lnTo>
                  <a:cubicBezTo>
                    <a:pt x="73" y="265"/>
                    <a:pt x="93" y="269"/>
                    <a:pt x="114" y="269"/>
                  </a:cubicBezTo>
                  <a:cubicBezTo>
                    <a:pt x="218" y="269"/>
                    <a:pt x="318" y="186"/>
                    <a:pt x="352" y="83"/>
                  </a:cubicBezTo>
                  <a:lnTo>
                    <a:pt x="9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2" name="Google Shape;1622;p2"/>
            <p:cNvSpPr/>
            <p:nvPr/>
          </p:nvSpPr>
          <p:spPr>
            <a:xfrm>
              <a:off x="4646150" y="4255950"/>
              <a:ext cx="9850" cy="6500"/>
            </a:xfrm>
            <a:custGeom>
              <a:avLst/>
              <a:gdLst/>
              <a:ahLst/>
              <a:cxnLst/>
              <a:rect l="l" t="t" r="r" b="b"/>
              <a:pathLst>
                <a:path w="394" h="260" extrusionOk="0">
                  <a:moveTo>
                    <a:pt x="218" y="1"/>
                  </a:moveTo>
                  <a:cubicBezTo>
                    <a:pt x="177" y="1"/>
                    <a:pt x="135" y="52"/>
                    <a:pt x="94" y="94"/>
                  </a:cubicBezTo>
                  <a:lnTo>
                    <a:pt x="42" y="135"/>
                  </a:lnTo>
                  <a:cubicBezTo>
                    <a:pt x="42" y="135"/>
                    <a:pt x="1" y="135"/>
                    <a:pt x="1" y="176"/>
                  </a:cubicBezTo>
                  <a:lnTo>
                    <a:pt x="259" y="259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3" name="Google Shape;1623;p2"/>
            <p:cNvSpPr/>
            <p:nvPr/>
          </p:nvSpPr>
          <p:spPr>
            <a:xfrm>
              <a:off x="4582575" y="4229275"/>
              <a:ext cx="14225" cy="9650"/>
            </a:xfrm>
            <a:custGeom>
              <a:avLst/>
              <a:gdLst/>
              <a:ahLst/>
              <a:cxnLst/>
              <a:rect l="l" t="t" r="r" b="b"/>
              <a:pathLst>
                <a:path w="569" h="386" extrusionOk="0">
                  <a:moveTo>
                    <a:pt x="236" y="1"/>
                  </a:moveTo>
                  <a:cubicBezTo>
                    <a:pt x="135" y="1"/>
                    <a:pt x="38" y="71"/>
                    <a:pt x="0" y="168"/>
                  </a:cubicBezTo>
                  <a:lnTo>
                    <a:pt x="517" y="385"/>
                  </a:lnTo>
                  <a:cubicBezTo>
                    <a:pt x="569" y="251"/>
                    <a:pt x="476" y="86"/>
                    <a:pt x="352" y="34"/>
                  </a:cubicBezTo>
                  <a:cubicBezTo>
                    <a:pt x="315" y="11"/>
                    <a:pt x="275" y="1"/>
                    <a:pt x="23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4" name="Google Shape;1624;p2"/>
            <p:cNvSpPr/>
            <p:nvPr/>
          </p:nvSpPr>
          <p:spPr>
            <a:xfrm>
              <a:off x="4672000" y="4191750"/>
              <a:ext cx="9850" cy="13825"/>
            </a:xfrm>
            <a:custGeom>
              <a:avLst/>
              <a:gdLst/>
              <a:ahLst/>
              <a:cxnLst/>
              <a:rect l="l" t="t" r="r" b="b"/>
              <a:pathLst>
                <a:path w="394" h="553" extrusionOk="0">
                  <a:moveTo>
                    <a:pt x="263" y="1"/>
                  </a:moveTo>
                  <a:cubicBezTo>
                    <a:pt x="202" y="1"/>
                    <a:pt x="141" y="24"/>
                    <a:pt x="94" y="77"/>
                  </a:cubicBezTo>
                  <a:cubicBezTo>
                    <a:pt x="94" y="118"/>
                    <a:pt x="42" y="118"/>
                    <a:pt x="42" y="160"/>
                  </a:cubicBezTo>
                  <a:cubicBezTo>
                    <a:pt x="1" y="201"/>
                    <a:pt x="1" y="294"/>
                    <a:pt x="1" y="336"/>
                  </a:cubicBezTo>
                  <a:cubicBezTo>
                    <a:pt x="42" y="336"/>
                    <a:pt x="42" y="377"/>
                    <a:pt x="42" y="377"/>
                  </a:cubicBezTo>
                  <a:cubicBezTo>
                    <a:pt x="42" y="418"/>
                    <a:pt x="94" y="460"/>
                    <a:pt x="135" y="501"/>
                  </a:cubicBezTo>
                  <a:cubicBezTo>
                    <a:pt x="176" y="501"/>
                    <a:pt x="176" y="501"/>
                    <a:pt x="176" y="553"/>
                  </a:cubicBezTo>
                  <a:lnTo>
                    <a:pt x="394" y="36"/>
                  </a:lnTo>
                  <a:cubicBezTo>
                    <a:pt x="354" y="14"/>
                    <a:pt x="30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5" name="Google Shape;1625;p2"/>
            <p:cNvSpPr/>
            <p:nvPr/>
          </p:nvSpPr>
          <p:spPr>
            <a:xfrm>
              <a:off x="4607375" y="4165125"/>
              <a:ext cx="15275" cy="13800"/>
            </a:xfrm>
            <a:custGeom>
              <a:avLst/>
              <a:gdLst/>
              <a:ahLst/>
              <a:cxnLst/>
              <a:rect l="l" t="t" r="r" b="b"/>
              <a:pathLst>
                <a:path w="611" h="552" extrusionOk="0">
                  <a:moveTo>
                    <a:pt x="320" y="0"/>
                  </a:moveTo>
                  <a:cubicBezTo>
                    <a:pt x="203" y="0"/>
                    <a:pt x="114" y="56"/>
                    <a:pt x="42" y="191"/>
                  </a:cubicBezTo>
                  <a:cubicBezTo>
                    <a:pt x="1" y="325"/>
                    <a:pt x="42" y="491"/>
                    <a:pt x="218" y="532"/>
                  </a:cubicBezTo>
                  <a:cubicBezTo>
                    <a:pt x="251" y="545"/>
                    <a:pt x="286" y="551"/>
                    <a:pt x="321" y="551"/>
                  </a:cubicBezTo>
                  <a:cubicBezTo>
                    <a:pt x="427" y="551"/>
                    <a:pt x="528" y="491"/>
                    <a:pt x="559" y="367"/>
                  </a:cubicBezTo>
                  <a:cubicBezTo>
                    <a:pt x="611" y="232"/>
                    <a:pt x="559" y="67"/>
                    <a:pt x="435" y="15"/>
                  </a:cubicBezTo>
                  <a:cubicBezTo>
                    <a:pt x="394" y="5"/>
                    <a:pt x="356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6" name="Google Shape;1626;p2"/>
            <p:cNvSpPr/>
            <p:nvPr/>
          </p:nvSpPr>
          <p:spPr>
            <a:xfrm>
              <a:off x="4562150" y="4184050"/>
              <a:ext cx="15275" cy="14150"/>
            </a:xfrm>
            <a:custGeom>
              <a:avLst/>
              <a:gdLst/>
              <a:ahLst/>
              <a:cxnLst/>
              <a:rect l="l" t="t" r="r" b="b"/>
              <a:pathLst>
                <a:path w="611" h="566" extrusionOk="0">
                  <a:moveTo>
                    <a:pt x="294" y="0"/>
                  </a:moveTo>
                  <a:cubicBezTo>
                    <a:pt x="176" y="0"/>
                    <a:pt x="79" y="71"/>
                    <a:pt x="42" y="168"/>
                  </a:cubicBezTo>
                  <a:cubicBezTo>
                    <a:pt x="1" y="292"/>
                    <a:pt x="42" y="468"/>
                    <a:pt x="218" y="550"/>
                  </a:cubicBezTo>
                  <a:cubicBezTo>
                    <a:pt x="244" y="560"/>
                    <a:pt x="271" y="565"/>
                    <a:pt x="298" y="565"/>
                  </a:cubicBezTo>
                  <a:cubicBezTo>
                    <a:pt x="411" y="565"/>
                    <a:pt x="526" y="485"/>
                    <a:pt x="559" y="385"/>
                  </a:cubicBezTo>
                  <a:cubicBezTo>
                    <a:pt x="611" y="251"/>
                    <a:pt x="559" y="85"/>
                    <a:pt x="435" y="34"/>
                  </a:cubicBezTo>
                  <a:cubicBezTo>
                    <a:pt x="386" y="11"/>
                    <a:pt x="338" y="0"/>
                    <a:pt x="29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7" name="Google Shape;1627;p2"/>
            <p:cNvSpPr/>
            <p:nvPr/>
          </p:nvSpPr>
          <p:spPr>
            <a:xfrm>
              <a:off x="4625725" y="4210350"/>
              <a:ext cx="16325" cy="13825"/>
            </a:xfrm>
            <a:custGeom>
              <a:avLst/>
              <a:gdLst/>
              <a:ahLst/>
              <a:cxnLst/>
              <a:rect l="l" t="t" r="r" b="b"/>
              <a:pathLst>
                <a:path w="653" h="553" extrusionOk="0">
                  <a:moveTo>
                    <a:pt x="338" y="1"/>
                  </a:moveTo>
                  <a:cubicBezTo>
                    <a:pt x="230" y="1"/>
                    <a:pt x="123" y="56"/>
                    <a:pt x="84" y="191"/>
                  </a:cubicBezTo>
                  <a:cubicBezTo>
                    <a:pt x="1" y="326"/>
                    <a:pt x="84" y="491"/>
                    <a:pt x="218" y="532"/>
                  </a:cubicBezTo>
                  <a:cubicBezTo>
                    <a:pt x="264" y="546"/>
                    <a:pt x="306" y="552"/>
                    <a:pt x="345" y="552"/>
                  </a:cubicBezTo>
                  <a:cubicBezTo>
                    <a:pt x="456" y="552"/>
                    <a:pt x="539" y="500"/>
                    <a:pt x="601" y="408"/>
                  </a:cubicBezTo>
                  <a:cubicBezTo>
                    <a:pt x="652" y="233"/>
                    <a:pt x="559" y="67"/>
                    <a:pt x="435" y="15"/>
                  </a:cubicBezTo>
                  <a:cubicBezTo>
                    <a:pt x="404" y="6"/>
                    <a:pt x="371" y="1"/>
                    <a:pt x="33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8" name="Google Shape;1628;p2"/>
            <p:cNvSpPr/>
            <p:nvPr/>
          </p:nvSpPr>
          <p:spPr>
            <a:xfrm>
              <a:off x="4588000" y="4119875"/>
              <a:ext cx="16300" cy="13800"/>
            </a:xfrm>
            <a:custGeom>
              <a:avLst/>
              <a:gdLst/>
              <a:ahLst/>
              <a:cxnLst/>
              <a:rect l="l" t="t" r="r" b="b"/>
              <a:pathLst>
                <a:path w="652" h="552" extrusionOk="0">
                  <a:moveTo>
                    <a:pt x="332" y="0"/>
                  </a:moveTo>
                  <a:cubicBezTo>
                    <a:pt x="226" y="0"/>
                    <a:pt x="125" y="49"/>
                    <a:pt x="94" y="150"/>
                  </a:cubicBezTo>
                  <a:cubicBezTo>
                    <a:pt x="0" y="326"/>
                    <a:pt x="94" y="491"/>
                    <a:pt x="218" y="533"/>
                  </a:cubicBezTo>
                  <a:cubicBezTo>
                    <a:pt x="251" y="545"/>
                    <a:pt x="286" y="552"/>
                    <a:pt x="321" y="552"/>
                  </a:cubicBezTo>
                  <a:cubicBezTo>
                    <a:pt x="429" y="552"/>
                    <a:pt x="540" y="492"/>
                    <a:pt x="610" y="367"/>
                  </a:cubicBezTo>
                  <a:cubicBezTo>
                    <a:pt x="652" y="233"/>
                    <a:pt x="559" y="67"/>
                    <a:pt x="435" y="16"/>
                  </a:cubicBezTo>
                  <a:cubicBezTo>
                    <a:pt x="402" y="6"/>
                    <a:pt x="367" y="0"/>
                    <a:pt x="33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9" name="Google Shape;1629;p2"/>
            <p:cNvSpPr/>
            <p:nvPr/>
          </p:nvSpPr>
          <p:spPr>
            <a:xfrm>
              <a:off x="4652625" y="4146450"/>
              <a:ext cx="16300" cy="13550"/>
            </a:xfrm>
            <a:custGeom>
              <a:avLst/>
              <a:gdLst/>
              <a:ahLst/>
              <a:cxnLst/>
              <a:rect l="l" t="t" r="r" b="b"/>
              <a:pathLst>
                <a:path w="652" h="542" extrusionOk="0">
                  <a:moveTo>
                    <a:pt x="297" y="1"/>
                  </a:moveTo>
                  <a:cubicBezTo>
                    <a:pt x="191" y="1"/>
                    <a:pt x="108" y="74"/>
                    <a:pt x="42" y="162"/>
                  </a:cubicBezTo>
                  <a:cubicBezTo>
                    <a:pt x="0" y="297"/>
                    <a:pt x="42" y="462"/>
                    <a:pt x="217" y="504"/>
                  </a:cubicBezTo>
                  <a:cubicBezTo>
                    <a:pt x="255" y="530"/>
                    <a:pt x="296" y="541"/>
                    <a:pt x="336" y="541"/>
                  </a:cubicBezTo>
                  <a:cubicBezTo>
                    <a:pt x="436" y="541"/>
                    <a:pt x="529" y="468"/>
                    <a:pt x="559" y="380"/>
                  </a:cubicBezTo>
                  <a:cubicBezTo>
                    <a:pt x="652" y="245"/>
                    <a:pt x="559" y="80"/>
                    <a:pt x="434" y="38"/>
                  </a:cubicBezTo>
                  <a:cubicBezTo>
                    <a:pt x="385" y="12"/>
                    <a:pt x="339" y="1"/>
                    <a:pt x="29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0" name="Google Shape;1630;p2"/>
            <p:cNvSpPr/>
            <p:nvPr/>
          </p:nvSpPr>
          <p:spPr>
            <a:xfrm>
              <a:off x="4524425" y="4203225"/>
              <a:ext cx="6475" cy="9850"/>
            </a:xfrm>
            <a:custGeom>
              <a:avLst/>
              <a:gdLst/>
              <a:ahLst/>
              <a:cxnLst/>
              <a:rect l="l" t="t" r="r" b="b"/>
              <a:pathLst>
                <a:path w="259" h="394" extrusionOk="0">
                  <a:moveTo>
                    <a:pt x="93" y="1"/>
                  </a:moveTo>
                  <a:lnTo>
                    <a:pt x="0" y="259"/>
                  </a:lnTo>
                  <a:lnTo>
                    <a:pt x="259" y="393"/>
                  </a:lnTo>
                  <a:lnTo>
                    <a:pt x="259" y="259"/>
                  </a:lnTo>
                  <a:cubicBezTo>
                    <a:pt x="259" y="176"/>
                    <a:pt x="217" y="42"/>
                    <a:pt x="9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1" name="Google Shape;1631;p2"/>
            <p:cNvSpPr/>
            <p:nvPr/>
          </p:nvSpPr>
          <p:spPr>
            <a:xfrm>
              <a:off x="4548200" y="4139650"/>
              <a:ext cx="10875" cy="12850"/>
            </a:xfrm>
            <a:custGeom>
              <a:avLst/>
              <a:gdLst/>
              <a:ahLst/>
              <a:cxnLst/>
              <a:rect l="l" t="t" r="r" b="b"/>
              <a:pathLst>
                <a:path w="435" h="514" extrusionOk="0">
                  <a:moveTo>
                    <a:pt x="217" y="0"/>
                  </a:moveTo>
                  <a:lnTo>
                    <a:pt x="0" y="476"/>
                  </a:lnTo>
                  <a:cubicBezTo>
                    <a:pt x="38" y="502"/>
                    <a:pt x="79" y="514"/>
                    <a:pt x="120" y="514"/>
                  </a:cubicBezTo>
                  <a:cubicBezTo>
                    <a:pt x="223" y="514"/>
                    <a:pt x="326" y="441"/>
                    <a:pt x="393" y="352"/>
                  </a:cubicBezTo>
                  <a:cubicBezTo>
                    <a:pt x="435" y="217"/>
                    <a:pt x="341" y="52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2" name="Google Shape;1632;p2"/>
            <p:cNvSpPr/>
            <p:nvPr/>
          </p:nvSpPr>
          <p:spPr>
            <a:xfrm>
              <a:off x="4698875" y="4131100"/>
              <a:ext cx="6500" cy="9850"/>
            </a:xfrm>
            <a:custGeom>
              <a:avLst/>
              <a:gdLst/>
              <a:ahLst/>
              <a:cxnLst/>
              <a:rect l="l" t="t" r="r" b="b"/>
              <a:pathLst>
                <a:path w="260" h="394" extrusionOk="0">
                  <a:moveTo>
                    <a:pt x="1" y="1"/>
                  </a:moveTo>
                  <a:lnTo>
                    <a:pt x="1" y="177"/>
                  </a:lnTo>
                  <a:lnTo>
                    <a:pt x="1" y="218"/>
                  </a:lnTo>
                  <a:cubicBezTo>
                    <a:pt x="53" y="301"/>
                    <a:pt x="94" y="342"/>
                    <a:pt x="177" y="394"/>
                  </a:cubicBezTo>
                  <a:lnTo>
                    <a:pt x="259" y="13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3" name="Google Shape;1633;p2"/>
            <p:cNvSpPr/>
            <p:nvPr/>
          </p:nvSpPr>
          <p:spPr>
            <a:xfrm>
              <a:off x="4633225" y="4105275"/>
              <a:ext cx="15275" cy="9825"/>
            </a:xfrm>
            <a:custGeom>
              <a:avLst/>
              <a:gdLst/>
              <a:ahLst/>
              <a:cxnLst/>
              <a:rect l="l" t="t" r="r" b="b"/>
              <a:pathLst>
                <a:path w="611" h="393" extrusionOk="0">
                  <a:moveTo>
                    <a:pt x="94" y="0"/>
                  </a:moveTo>
                  <a:cubicBezTo>
                    <a:pt x="1" y="134"/>
                    <a:pt x="94" y="300"/>
                    <a:pt x="218" y="341"/>
                  </a:cubicBezTo>
                  <a:cubicBezTo>
                    <a:pt x="259" y="393"/>
                    <a:pt x="259" y="393"/>
                    <a:pt x="301" y="393"/>
                  </a:cubicBezTo>
                  <a:lnTo>
                    <a:pt x="352" y="393"/>
                  </a:lnTo>
                  <a:cubicBezTo>
                    <a:pt x="394" y="393"/>
                    <a:pt x="435" y="341"/>
                    <a:pt x="476" y="341"/>
                  </a:cubicBezTo>
                  <a:cubicBezTo>
                    <a:pt x="518" y="300"/>
                    <a:pt x="559" y="259"/>
                    <a:pt x="611" y="217"/>
                  </a:cubicBezTo>
                  <a:lnTo>
                    <a:pt x="9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4" name="Google Shape;1634;p2"/>
            <p:cNvSpPr/>
            <p:nvPr/>
          </p:nvSpPr>
          <p:spPr>
            <a:xfrm>
              <a:off x="4575075" y="4081475"/>
              <a:ext cx="8825" cy="6500"/>
            </a:xfrm>
            <a:custGeom>
              <a:avLst/>
              <a:gdLst/>
              <a:ahLst/>
              <a:cxnLst/>
              <a:rect l="l" t="t" r="r" b="b"/>
              <a:pathLst>
                <a:path w="353" h="260" extrusionOk="0">
                  <a:moveTo>
                    <a:pt x="94" y="1"/>
                  </a:moveTo>
                  <a:lnTo>
                    <a:pt x="1" y="259"/>
                  </a:lnTo>
                  <a:lnTo>
                    <a:pt x="94" y="259"/>
                  </a:lnTo>
                  <a:cubicBezTo>
                    <a:pt x="218" y="259"/>
                    <a:pt x="300" y="218"/>
                    <a:pt x="352" y="94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5" name="Google Shape;1635;p2"/>
            <p:cNvSpPr/>
            <p:nvPr/>
          </p:nvSpPr>
          <p:spPr>
            <a:xfrm>
              <a:off x="4593425" y="4384150"/>
              <a:ext cx="9850" cy="6500"/>
            </a:xfrm>
            <a:custGeom>
              <a:avLst/>
              <a:gdLst/>
              <a:ahLst/>
              <a:cxnLst/>
              <a:rect l="l" t="t" r="r" b="b"/>
              <a:pathLst>
                <a:path w="394" h="260" extrusionOk="0">
                  <a:moveTo>
                    <a:pt x="176" y="1"/>
                  </a:moveTo>
                  <a:lnTo>
                    <a:pt x="135" y="42"/>
                  </a:lnTo>
                  <a:cubicBezTo>
                    <a:pt x="83" y="42"/>
                    <a:pt x="42" y="94"/>
                    <a:pt x="42" y="135"/>
                  </a:cubicBezTo>
                  <a:lnTo>
                    <a:pt x="1" y="177"/>
                  </a:lnTo>
                  <a:lnTo>
                    <a:pt x="259" y="259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6" name="Google Shape;1636;p2"/>
            <p:cNvSpPr/>
            <p:nvPr/>
          </p:nvSpPr>
          <p:spPr>
            <a:xfrm>
              <a:off x="4529850" y="4357925"/>
              <a:ext cx="12950" cy="9200"/>
            </a:xfrm>
            <a:custGeom>
              <a:avLst/>
              <a:gdLst/>
              <a:ahLst/>
              <a:cxnLst/>
              <a:rect l="l" t="t" r="r" b="b"/>
              <a:pathLst>
                <a:path w="518" h="368" extrusionOk="0">
                  <a:moveTo>
                    <a:pt x="248" y="1"/>
                  </a:moveTo>
                  <a:cubicBezTo>
                    <a:pt x="139" y="1"/>
                    <a:pt x="31" y="49"/>
                    <a:pt x="0" y="150"/>
                  </a:cubicBezTo>
                  <a:lnTo>
                    <a:pt x="476" y="368"/>
                  </a:lnTo>
                  <a:cubicBezTo>
                    <a:pt x="517" y="368"/>
                    <a:pt x="517" y="316"/>
                    <a:pt x="517" y="316"/>
                  </a:cubicBezTo>
                  <a:cubicBezTo>
                    <a:pt x="517" y="192"/>
                    <a:pt x="476" y="57"/>
                    <a:pt x="352" y="16"/>
                  </a:cubicBezTo>
                  <a:cubicBezTo>
                    <a:pt x="319" y="6"/>
                    <a:pt x="283" y="1"/>
                    <a:pt x="24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7" name="Google Shape;1637;p2"/>
            <p:cNvSpPr/>
            <p:nvPr/>
          </p:nvSpPr>
          <p:spPr>
            <a:xfrm>
              <a:off x="4619275" y="4319550"/>
              <a:ext cx="9850" cy="13975"/>
            </a:xfrm>
            <a:custGeom>
              <a:avLst/>
              <a:gdLst/>
              <a:ahLst/>
              <a:cxnLst/>
              <a:rect l="l" t="t" r="r" b="b"/>
              <a:pathLst>
                <a:path w="394" h="559" extrusionOk="0">
                  <a:moveTo>
                    <a:pt x="300" y="0"/>
                  </a:moveTo>
                  <a:cubicBezTo>
                    <a:pt x="176" y="0"/>
                    <a:pt x="83" y="93"/>
                    <a:pt x="42" y="176"/>
                  </a:cubicBezTo>
                  <a:cubicBezTo>
                    <a:pt x="0" y="259"/>
                    <a:pt x="0" y="393"/>
                    <a:pt x="42" y="434"/>
                  </a:cubicBezTo>
                  <a:cubicBezTo>
                    <a:pt x="83" y="476"/>
                    <a:pt x="135" y="517"/>
                    <a:pt x="176" y="558"/>
                  </a:cubicBezTo>
                  <a:lnTo>
                    <a:pt x="393" y="41"/>
                  </a:lnTo>
                  <a:cubicBezTo>
                    <a:pt x="342" y="0"/>
                    <a:pt x="300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8" name="Google Shape;1638;p2"/>
            <p:cNvSpPr/>
            <p:nvPr/>
          </p:nvSpPr>
          <p:spPr>
            <a:xfrm>
              <a:off x="4554650" y="4293425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343" y="1"/>
                  </a:moveTo>
                  <a:cubicBezTo>
                    <a:pt x="202" y="1"/>
                    <a:pt x="76" y="76"/>
                    <a:pt x="42" y="187"/>
                  </a:cubicBezTo>
                  <a:cubicBezTo>
                    <a:pt x="1" y="311"/>
                    <a:pt x="42" y="487"/>
                    <a:pt x="218" y="528"/>
                  </a:cubicBezTo>
                  <a:cubicBezTo>
                    <a:pt x="253" y="555"/>
                    <a:pt x="292" y="566"/>
                    <a:pt x="332" y="566"/>
                  </a:cubicBezTo>
                  <a:cubicBezTo>
                    <a:pt x="431" y="566"/>
                    <a:pt x="529" y="493"/>
                    <a:pt x="559" y="404"/>
                  </a:cubicBezTo>
                  <a:cubicBezTo>
                    <a:pt x="600" y="228"/>
                    <a:pt x="559" y="104"/>
                    <a:pt x="435" y="11"/>
                  </a:cubicBezTo>
                  <a:cubicBezTo>
                    <a:pt x="404" y="4"/>
                    <a:pt x="373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9" name="Google Shape;1639;p2"/>
            <p:cNvSpPr/>
            <p:nvPr/>
          </p:nvSpPr>
          <p:spPr>
            <a:xfrm>
              <a:off x="4509425" y="4312250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276" y="1"/>
                  </a:moveTo>
                  <a:cubicBezTo>
                    <a:pt x="172" y="1"/>
                    <a:pt x="72" y="71"/>
                    <a:pt x="42" y="168"/>
                  </a:cubicBezTo>
                  <a:cubicBezTo>
                    <a:pt x="0" y="333"/>
                    <a:pt x="42" y="468"/>
                    <a:pt x="218" y="551"/>
                  </a:cubicBezTo>
                  <a:cubicBezTo>
                    <a:pt x="247" y="560"/>
                    <a:pt x="279" y="566"/>
                    <a:pt x="312" y="566"/>
                  </a:cubicBezTo>
                  <a:cubicBezTo>
                    <a:pt x="417" y="566"/>
                    <a:pt x="527" y="512"/>
                    <a:pt x="559" y="385"/>
                  </a:cubicBezTo>
                  <a:cubicBezTo>
                    <a:pt x="600" y="251"/>
                    <a:pt x="559" y="75"/>
                    <a:pt x="393" y="34"/>
                  </a:cubicBezTo>
                  <a:cubicBezTo>
                    <a:pt x="356" y="11"/>
                    <a:pt x="316" y="1"/>
                    <a:pt x="27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0" name="Google Shape;1640;p2"/>
            <p:cNvSpPr/>
            <p:nvPr/>
          </p:nvSpPr>
          <p:spPr>
            <a:xfrm>
              <a:off x="4573000" y="4338650"/>
              <a:ext cx="16050" cy="14175"/>
            </a:xfrm>
            <a:custGeom>
              <a:avLst/>
              <a:gdLst/>
              <a:ahLst/>
              <a:cxnLst/>
              <a:rect l="l" t="t" r="r" b="b"/>
              <a:pathLst>
                <a:path w="642" h="567" extrusionOk="0">
                  <a:moveTo>
                    <a:pt x="361" y="1"/>
                  </a:moveTo>
                  <a:cubicBezTo>
                    <a:pt x="243" y="1"/>
                    <a:pt x="118" y="77"/>
                    <a:pt x="84" y="187"/>
                  </a:cubicBezTo>
                  <a:cubicBezTo>
                    <a:pt x="1" y="311"/>
                    <a:pt x="84" y="487"/>
                    <a:pt x="218" y="529"/>
                  </a:cubicBezTo>
                  <a:cubicBezTo>
                    <a:pt x="253" y="555"/>
                    <a:pt x="292" y="566"/>
                    <a:pt x="333" y="566"/>
                  </a:cubicBezTo>
                  <a:cubicBezTo>
                    <a:pt x="434" y="566"/>
                    <a:pt x="541" y="493"/>
                    <a:pt x="600" y="404"/>
                  </a:cubicBezTo>
                  <a:cubicBezTo>
                    <a:pt x="642" y="229"/>
                    <a:pt x="559" y="105"/>
                    <a:pt x="435" y="12"/>
                  </a:cubicBezTo>
                  <a:cubicBezTo>
                    <a:pt x="411" y="4"/>
                    <a:pt x="387" y="1"/>
                    <a:pt x="36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1" name="Google Shape;1641;p2"/>
            <p:cNvSpPr/>
            <p:nvPr/>
          </p:nvSpPr>
          <p:spPr>
            <a:xfrm>
              <a:off x="4535275" y="4248100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7" y="0"/>
                  </a:moveTo>
                  <a:cubicBezTo>
                    <a:pt x="229" y="0"/>
                    <a:pt x="123" y="56"/>
                    <a:pt x="83" y="191"/>
                  </a:cubicBezTo>
                  <a:cubicBezTo>
                    <a:pt x="0" y="315"/>
                    <a:pt x="83" y="490"/>
                    <a:pt x="217" y="532"/>
                  </a:cubicBezTo>
                  <a:cubicBezTo>
                    <a:pt x="248" y="542"/>
                    <a:pt x="283" y="547"/>
                    <a:pt x="318" y="547"/>
                  </a:cubicBezTo>
                  <a:cubicBezTo>
                    <a:pt x="424" y="547"/>
                    <a:pt x="538" y="501"/>
                    <a:pt x="600" y="408"/>
                  </a:cubicBezTo>
                  <a:cubicBezTo>
                    <a:pt x="652" y="232"/>
                    <a:pt x="559" y="108"/>
                    <a:pt x="435" y="15"/>
                  </a:cubicBezTo>
                  <a:cubicBezTo>
                    <a:pt x="403" y="5"/>
                    <a:pt x="370" y="0"/>
                    <a:pt x="33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2" name="Google Shape;1642;p2"/>
            <p:cNvSpPr/>
            <p:nvPr/>
          </p:nvSpPr>
          <p:spPr>
            <a:xfrm>
              <a:off x="4599900" y="4274525"/>
              <a:ext cx="15000" cy="14125"/>
            </a:xfrm>
            <a:custGeom>
              <a:avLst/>
              <a:gdLst/>
              <a:ahLst/>
              <a:cxnLst/>
              <a:rect l="l" t="t" r="r" b="b"/>
              <a:pathLst>
                <a:path w="600" h="565" extrusionOk="0">
                  <a:moveTo>
                    <a:pt x="300" y="0"/>
                  </a:moveTo>
                  <a:cubicBezTo>
                    <a:pt x="192" y="0"/>
                    <a:pt x="109" y="70"/>
                    <a:pt x="41" y="168"/>
                  </a:cubicBezTo>
                  <a:cubicBezTo>
                    <a:pt x="0" y="343"/>
                    <a:pt x="41" y="467"/>
                    <a:pt x="217" y="550"/>
                  </a:cubicBezTo>
                  <a:cubicBezTo>
                    <a:pt x="241" y="560"/>
                    <a:pt x="267" y="565"/>
                    <a:pt x="294" y="565"/>
                  </a:cubicBezTo>
                  <a:cubicBezTo>
                    <a:pt x="404" y="565"/>
                    <a:pt x="525" y="485"/>
                    <a:pt x="558" y="385"/>
                  </a:cubicBezTo>
                  <a:cubicBezTo>
                    <a:pt x="600" y="250"/>
                    <a:pt x="558" y="85"/>
                    <a:pt x="434" y="33"/>
                  </a:cubicBezTo>
                  <a:cubicBezTo>
                    <a:pt x="386" y="10"/>
                    <a:pt x="341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3" name="Google Shape;1643;p2"/>
            <p:cNvSpPr/>
            <p:nvPr/>
          </p:nvSpPr>
          <p:spPr>
            <a:xfrm>
              <a:off x="4471675" y="4331425"/>
              <a:ext cx="6500" cy="9850"/>
            </a:xfrm>
            <a:custGeom>
              <a:avLst/>
              <a:gdLst/>
              <a:ahLst/>
              <a:cxnLst/>
              <a:rect l="l" t="t" r="r" b="b"/>
              <a:pathLst>
                <a:path w="260" h="394" extrusionOk="0">
                  <a:moveTo>
                    <a:pt x="94" y="1"/>
                  </a:moveTo>
                  <a:lnTo>
                    <a:pt x="1" y="259"/>
                  </a:lnTo>
                  <a:lnTo>
                    <a:pt x="259" y="394"/>
                  </a:lnTo>
                  <a:lnTo>
                    <a:pt x="259" y="259"/>
                  </a:lnTo>
                  <a:cubicBezTo>
                    <a:pt x="259" y="176"/>
                    <a:pt x="218" y="83"/>
                    <a:pt x="177" y="42"/>
                  </a:cubicBezTo>
                  <a:cubicBezTo>
                    <a:pt x="135" y="42"/>
                    <a:pt x="135" y="42"/>
                    <a:pt x="9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4" name="Google Shape;1644;p2"/>
            <p:cNvSpPr/>
            <p:nvPr/>
          </p:nvSpPr>
          <p:spPr>
            <a:xfrm>
              <a:off x="4495475" y="4267850"/>
              <a:ext cx="10875" cy="13225"/>
            </a:xfrm>
            <a:custGeom>
              <a:avLst/>
              <a:gdLst/>
              <a:ahLst/>
              <a:cxnLst/>
              <a:rect l="l" t="t" r="r" b="b"/>
              <a:pathLst>
                <a:path w="435" h="529" extrusionOk="0">
                  <a:moveTo>
                    <a:pt x="217" y="0"/>
                  </a:moveTo>
                  <a:lnTo>
                    <a:pt x="0" y="517"/>
                  </a:lnTo>
                  <a:cubicBezTo>
                    <a:pt x="22" y="525"/>
                    <a:pt x="46" y="528"/>
                    <a:pt x="70" y="528"/>
                  </a:cubicBezTo>
                  <a:cubicBezTo>
                    <a:pt x="182" y="528"/>
                    <a:pt x="307" y="454"/>
                    <a:pt x="341" y="352"/>
                  </a:cubicBezTo>
                  <a:cubicBezTo>
                    <a:pt x="434" y="217"/>
                    <a:pt x="383" y="93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5" name="Google Shape;1645;p2"/>
            <p:cNvSpPr/>
            <p:nvPr/>
          </p:nvSpPr>
          <p:spPr>
            <a:xfrm>
              <a:off x="4646150" y="4260350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1" y="0"/>
                  </a:moveTo>
                  <a:lnTo>
                    <a:pt x="1" y="83"/>
                  </a:lnTo>
                  <a:lnTo>
                    <a:pt x="1" y="218"/>
                  </a:lnTo>
                  <a:cubicBezTo>
                    <a:pt x="42" y="259"/>
                    <a:pt x="94" y="300"/>
                    <a:pt x="177" y="342"/>
                  </a:cubicBezTo>
                  <a:lnTo>
                    <a:pt x="259" y="8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6" name="Google Shape;1646;p2"/>
            <p:cNvSpPr/>
            <p:nvPr/>
          </p:nvSpPr>
          <p:spPr>
            <a:xfrm>
              <a:off x="4580500" y="4233475"/>
              <a:ext cx="15025" cy="9575"/>
            </a:xfrm>
            <a:custGeom>
              <a:avLst/>
              <a:gdLst/>
              <a:ahLst/>
              <a:cxnLst/>
              <a:rect l="l" t="t" r="r" b="b"/>
              <a:pathLst>
                <a:path w="601" h="383" extrusionOk="0">
                  <a:moveTo>
                    <a:pt x="83" y="0"/>
                  </a:moveTo>
                  <a:lnTo>
                    <a:pt x="83" y="0"/>
                  </a:lnTo>
                  <a:cubicBezTo>
                    <a:pt x="1" y="124"/>
                    <a:pt x="83" y="300"/>
                    <a:pt x="218" y="383"/>
                  </a:cubicBezTo>
                  <a:cubicBezTo>
                    <a:pt x="300" y="383"/>
                    <a:pt x="394" y="383"/>
                    <a:pt x="476" y="341"/>
                  </a:cubicBezTo>
                  <a:lnTo>
                    <a:pt x="600" y="217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7" name="Google Shape;1647;p2"/>
            <p:cNvSpPr/>
            <p:nvPr/>
          </p:nvSpPr>
          <p:spPr>
            <a:xfrm>
              <a:off x="4522350" y="4209700"/>
              <a:ext cx="8550" cy="7500"/>
            </a:xfrm>
            <a:custGeom>
              <a:avLst/>
              <a:gdLst/>
              <a:ahLst/>
              <a:cxnLst/>
              <a:rect l="l" t="t" r="r" b="b"/>
              <a:pathLst>
                <a:path w="342" h="300" extrusionOk="0">
                  <a:moveTo>
                    <a:pt x="83" y="0"/>
                  </a:moveTo>
                  <a:lnTo>
                    <a:pt x="0" y="259"/>
                  </a:lnTo>
                  <a:lnTo>
                    <a:pt x="42" y="259"/>
                  </a:lnTo>
                  <a:cubicBezTo>
                    <a:pt x="42" y="300"/>
                    <a:pt x="83" y="300"/>
                    <a:pt x="83" y="300"/>
                  </a:cubicBezTo>
                  <a:lnTo>
                    <a:pt x="135" y="259"/>
                  </a:lnTo>
                  <a:lnTo>
                    <a:pt x="176" y="259"/>
                  </a:lnTo>
                  <a:cubicBezTo>
                    <a:pt x="217" y="259"/>
                    <a:pt x="259" y="217"/>
                    <a:pt x="300" y="217"/>
                  </a:cubicBezTo>
                  <a:cubicBezTo>
                    <a:pt x="300" y="176"/>
                    <a:pt x="342" y="134"/>
                    <a:pt x="342" y="134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8" name="Google Shape;1648;p2"/>
            <p:cNvSpPr/>
            <p:nvPr/>
          </p:nvSpPr>
          <p:spPr>
            <a:xfrm>
              <a:off x="4540700" y="4512375"/>
              <a:ext cx="9575" cy="7500"/>
            </a:xfrm>
            <a:custGeom>
              <a:avLst/>
              <a:gdLst/>
              <a:ahLst/>
              <a:cxnLst/>
              <a:rect l="l" t="t" r="r" b="b"/>
              <a:pathLst>
                <a:path w="383" h="300" extrusionOk="0">
                  <a:moveTo>
                    <a:pt x="218" y="0"/>
                  </a:moveTo>
                  <a:cubicBezTo>
                    <a:pt x="125" y="41"/>
                    <a:pt x="83" y="83"/>
                    <a:pt x="42" y="134"/>
                  </a:cubicBezTo>
                  <a:cubicBezTo>
                    <a:pt x="0" y="134"/>
                    <a:pt x="0" y="176"/>
                    <a:pt x="0" y="176"/>
                  </a:cubicBezTo>
                  <a:lnTo>
                    <a:pt x="259" y="300"/>
                  </a:lnTo>
                  <a:lnTo>
                    <a:pt x="383" y="41"/>
                  </a:lnTo>
                  <a:cubicBezTo>
                    <a:pt x="300" y="0"/>
                    <a:pt x="259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9" name="Google Shape;1649;p2"/>
            <p:cNvSpPr/>
            <p:nvPr/>
          </p:nvSpPr>
          <p:spPr>
            <a:xfrm>
              <a:off x="4476075" y="4486100"/>
              <a:ext cx="13975" cy="10275"/>
            </a:xfrm>
            <a:custGeom>
              <a:avLst/>
              <a:gdLst/>
              <a:ahLst/>
              <a:cxnLst/>
              <a:rect l="l" t="t" r="r" b="b"/>
              <a:pathLst>
                <a:path w="559" h="411" extrusionOk="0">
                  <a:moveTo>
                    <a:pt x="282" y="1"/>
                  </a:moveTo>
                  <a:cubicBezTo>
                    <a:pt x="191" y="1"/>
                    <a:pt x="103" y="39"/>
                    <a:pt x="42" y="100"/>
                  </a:cubicBezTo>
                  <a:cubicBezTo>
                    <a:pt x="42" y="152"/>
                    <a:pt x="42" y="152"/>
                    <a:pt x="1" y="193"/>
                  </a:cubicBezTo>
                  <a:lnTo>
                    <a:pt x="518" y="410"/>
                  </a:lnTo>
                  <a:cubicBezTo>
                    <a:pt x="559" y="358"/>
                    <a:pt x="559" y="358"/>
                    <a:pt x="559" y="317"/>
                  </a:cubicBezTo>
                  <a:cubicBezTo>
                    <a:pt x="559" y="193"/>
                    <a:pt x="518" y="58"/>
                    <a:pt x="383" y="17"/>
                  </a:cubicBezTo>
                  <a:cubicBezTo>
                    <a:pt x="350" y="6"/>
                    <a:pt x="316" y="1"/>
                    <a:pt x="28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0" name="Google Shape;1650;p2"/>
            <p:cNvSpPr/>
            <p:nvPr/>
          </p:nvSpPr>
          <p:spPr>
            <a:xfrm>
              <a:off x="4566550" y="4448775"/>
              <a:ext cx="9575" cy="12950"/>
            </a:xfrm>
            <a:custGeom>
              <a:avLst/>
              <a:gdLst/>
              <a:ahLst/>
              <a:cxnLst/>
              <a:rect l="l" t="t" r="r" b="b"/>
              <a:pathLst>
                <a:path w="383" h="518" extrusionOk="0">
                  <a:moveTo>
                    <a:pt x="176" y="1"/>
                  </a:moveTo>
                  <a:cubicBezTo>
                    <a:pt x="176" y="1"/>
                    <a:pt x="124" y="1"/>
                    <a:pt x="124" y="42"/>
                  </a:cubicBezTo>
                  <a:cubicBezTo>
                    <a:pt x="83" y="42"/>
                    <a:pt x="42" y="94"/>
                    <a:pt x="42" y="176"/>
                  </a:cubicBezTo>
                  <a:cubicBezTo>
                    <a:pt x="0" y="218"/>
                    <a:pt x="0" y="259"/>
                    <a:pt x="0" y="300"/>
                  </a:cubicBezTo>
                  <a:cubicBezTo>
                    <a:pt x="42" y="394"/>
                    <a:pt x="83" y="476"/>
                    <a:pt x="176" y="518"/>
                  </a:cubicBezTo>
                  <a:lnTo>
                    <a:pt x="3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1" name="Google Shape;1651;p2"/>
            <p:cNvSpPr/>
            <p:nvPr/>
          </p:nvSpPr>
          <p:spPr>
            <a:xfrm>
              <a:off x="4501925" y="4422100"/>
              <a:ext cx="15025" cy="13575"/>
            </a:xfrm>
            <a:custGeom>
              <a:avLst/>
              <a:gdLst/>
              <a:ahLst/>
              <a:cxnLst/>
              <a:rect l="l" t="t" r="r" b="b"/>
              <a:pathLst>
                <a:path w="601" h="543" extrusionOk="0">
                  <a:moveTo>
                    <a:pt x="272" y="1"/>
                  </a:moveTo>
                  <a:cubicBezTo>
                    <a:pt x="172" y="1"/>
                    <a:pt x="72" y="71"/>
                    <a:pt x="42" y="168"/>
                  </a:cubicBezTo>
                  <a:cubicBezTo>
                    <a:pt x="1" y="292"/>
                    <a:pt x="42" y="468"/>
                    <a:pt x="218" y="509"/>
                  </a:cubicBezTo>
                  <a:cubicBezTo>
                    <a:pt x="252" y="532"/>
                    <a:pt x="291" y="543"/>
                    <a:pt x="330" y="543"/>
                  </a:cubicBezTo>
                  <a:cubicBezTo>
                    <a:pt x="429" y="543"/>
                    <a:pt x="529" y="475"/>
                    <a:pt x="559" y="385"/>
                  </a:cubicBezTo>
                  <a:cubicBezTo>
                    <a:pt x="600" y="251"/>
                    <a:pt x="559" y="75"/>
                    <a:pt x="383" y="34"/>
                  </a:cubicBezTo>
                  <a:cubicBezTo>
                    <a:pt x="349" y="11"/>
                    <a:pt x="311" y="1"/>
                    <a:pt x="27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2" name="Google Shape;1652;p2"/>
            <p:cNvSpPr/>
            <p:nvPr/>
          </p:nvSpPr>
          <p:spPr>
            <a:xfrm>
              <a:off x="4456700" y="4440925"/>
              <a:ext cx="15000" cy="13675"/>
            </a:xfrm>
            <a:custGeom>
              <a:avLst/>
              <a:gdLst/>
              <a:ahLst/>
              <a:cxnLst/>
              <a:rect l="l" t="t" r="r" b="b"/>
              <a:pathLst>
                <a:path w="600" h="547" extrusionOk="0">
                  <a:moveTo>
                    <a:pt x="290" y="0"/>
                  </a:moveTo>
                  <a:cubicBezTo>
                    <a:pt x="184" y="0"/>
                    <a:pt x="73" y="56"/>
                    <a:pt x="42" y="191"/>
                  </a:cubicBezTo>
                  <a:cubicBezTo>
                    <a:pt x="0" y="315"/>
                    <a:pt x="42" y="490"/>
                    <a:pt x="176" y="532"/>
                  </a:cubicBezTo>
                  <a:cubicBezTo>
                    <a:pt x="215" y="541"/>
                    <a:pt x="254" y="547"/>
                    <a:pt x="292" y="547"/>
                  </a:cubicBezTo>
                  <a:cubicBezTo>
                    <a:pt x="416" y="547"/>
                    <a:pt x="527" y="491"/>
                    <a:pt x="559" y="356"/>
                  </a:cubicBezTo>
                  <a:cubicBezTo>
                    <a:pt x="600" y="232"/>
                    <a:pt x="559" y="56"/>
                    <a:pt x="383" y="15"/>
                  </a:cubicBezTo>
                  <a:cubicBezTo>
                    <a:pt x="354" y="5"/>
                    <a:pt x="322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3" name="Google Shape;1653;p2"/>
            <p:cNvSpPr/>
            <p:nvPr/>
          </p:nvSpPr>
          <p:spPr>
            <a:xfrm>
              <a:off x="4520275" y="446732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14" y="1"/>
                  </a:moveTo>
                  <a:cubicBezTo>
                    <a:pt x="214" y="1"/>
                    <a:pt x="113" y="71"/>
                    <a:pt x="83" y="168"/>
                  </a:cubicBezTo>
                  <a:cubicBezTo>
                    <a:pt x="1" y="293"/>
                    <a:pt x="83" y="468"/>
                    <a:pt x="218" y="551"/>
                  </a:cubicBezTo>
                  <a:cubicBezTo>
                    <a:pt x="240" y="558"/>
                    <a:pt x="263" y="562"/>
                    <a:pt x="288" y="562"/>
                  </a:cubicBezTo>
                  <a:cubicBezTo>
                    <a:pt x="400" y="562"/>
                    <a:pt x="525" y="488"/>
                    <a:pt x="559" y="386"/>
                  </a:cubicBezTo>
                  <a:cubicBezTo>
                    <a:pt x="642" y="251"/>
                    <a:pt x="559" y="75"/>
                    <a:pt x="425" y="34"/>
                  </a:cubicBezTo>
                  <a:cubicBezTo>
                    <a:pt x="390" y="11"/>
                    <a:pt x="352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4" name="Google Shape;1654;p2"/>
            <p:cNvSpPr/>
            <p:nvPr/>
          </p:nvSpPr>
          <p:spPr>
            <a:xfrm>
              <a:off x="4482550" y="4376400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60" y="0"/>
                  </a:moveTo>
                  <a:cubicBezTo>
                    <a:pt x="241" y="0"/>
                    <a:pt x="110" y="76"/>
                    <a:pt x="42" y="187"/>
                  </a:cubicBezTo>
                  <a:cubicBezTo>
                    <a:pt x="0" y="311"/>
                    <a:pt x="83" y="487"/>
                    <a:pt x="217" y="528"/>
                  </a:cubicBezTo>
                  <a:cubicBezTo>
                    <a:pt x="252" y="551"/>
                    <a:pt x="291" y="561"/>
                    <a:pt x="329" y="561"/>
                  </a:cubicBezTo>
                  <a:cubicBezTo>
                    <a:pt x="429" y="561"/>
                    <a:pt x="529" y="493"/>
                    <a:pt x="558" y="404"/>
                  </a:cubicBezTo>
                  <a:cubicBezTo>
                    <a:pt x="641" y="270"/>
                    <a:pt x="558" y="94"/>
                    <a:pt x="434" y="11"/>
                  </a:cubicBezTo>
                  <a:cubicBezTo>
                    <a:pt x="411" y="4"/>
                    <a:pt x="386" y="0"/>
                    <a:pt x="36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5" name="Google Shape;1655;p2"/>
            <p:cNvSpPr/>
            <p:nvPr/>
          </p:nvSpPr>
          <p:spPr>
            <a:xfrm>
              <a:off x="4547150" y="4403150"/>
              <a:ext cx="15025" cy="13725"/>
            </a:xfrm>
            <a:custGeom>
              <a:avLst/>
              <a:gdLst/>
              <a:ahLst/>
              <a:cxnLst/>
              <a:rect l="l" t="t" r="r" b="b"/>
              <a:pathLst>
                <a:path w="601" h="549" extrusionOk="0">
                  <a:moveTo>
                    <a:pt x="307" y="1"/>
                  </a:moveTo>
                  <a:cubicBezTo>
                    <a:pt x="181" y="1"/>
                    <a:pt x="73" y="49"/>
                    <a:pt x="42" y="151"/>
                  </a:cubicBezTo>
                  <a:cubicBezTo>
                    <a:pt x="1" y="316"/>
                    <a:pt x="42" y="492"/>
                    <a:pt x="218" y="533"/>
                  </a:cubicBezTo>
                  <a:cubicBezTo>
                    <a:pt x="247" y="543"/>
                    <a:pt x="279" y="548"/>
                    <a:pt x="312" y="548"/>
                  </a:cubicBezTo>
                  <a:cubicBezTo>
                    <a:pt x="418" y="548"/>
                    <a:pt x="528" y="494"/>
                    <a:pt x="559" y="368"/>
                  </a:cubicBezTo>
                  <a:cubicBezTo>
                    <a:pt x="601" y="233"/>
                    <a:pt x="559" y="58"/>
                    <a:pt x="435" y="16"/>
                  </a:cubicBezTo>
                  <a:cubicBezTo>
                    <a:pt x="392" y="6"/>
                    <a:pt x="349" y="1"/>
                    <a:pt x="30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6" name="Google Shape;1656;p2"/>
            <p:cNvSpPr/>
            <p:nvPr/>
          </p:nvSpPr>
          <p:spPr>
            <a:xfrm>
              <a:off x="4418950" y="4460675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83" y="0"/>
                  </a:moveTo>
                  <a:lnTo>
                    <a:pt x="1" y="259"/>
                  </a:lnTo>
                  <a:lnTo>
                    <a:pt x="259" y="341"/>
                  </a:lnTo>
                  <a:lnTo>
                    <a:pt x="259" y="217"/>
                  </a:lnTo>
                  <a:cubicBezTo>
                    <a:pt x="259" y="135"/>
                    <a:pt x="218" y="42"/>
                    <a:pt x="8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7" name="Google Shape;1657;p2"/>
            <p:cNvSpPr/>
            <p:nvPr/>
          </p:nvSpPr>
          <p:spPr>
            <a:xfrm>
              <a:off x="4442725" y="4396050"/>
              <a:ext cx="10625" cy="13375"/>
            </a:xfrm>
            <a:custGeom>
              <a:avLst/>
              <a:gdLst/>
              <a:ahLst/>
              <a:cxnLst/>
              <a:rect l="l" t="t" r="r" b="b"/>
              <a:pathLst>
                <a:path w="425" h="535" extrusionOk="0">
                  <a:moveTo>
                    <a:pt x="218" y="0"/>
                  </a:moveTo>
                  <a:lnTo>
                    <a:pt x="1" y="517"/>
                  </a:lnTo>
                  <a:lnTo>
                    <a:pt x="42" y="517"/>
                  </a:lnTo>
                  <a:cubicBezTo>
                    <a:pt x="67" y="530"/>
                    <a:pt x="92" y="535"/>
                    <a:pt x="117" y="535"/>
                  </a:cubicBezTo>
                  <a:cubicBezTo>
                    <a:pt x="179" y="535"/>
                    <a:pt x="242" y="505"/>
                    <a:pt x="301" y="476"/>
                  </a:cubicBezTo>
                  <a:lnTo>
                    <a:pt x="342" y="435"/>
                  </a:lnTo>
                  <a:lnTo>
                    <a:pt x="342" y="342"/>
                  </a:lnTo>
                  <a:cubicBezTo>
                    <a:pt x="425" y="218"/>
                    <a:pt x="342" y="83"/>
                    <a:pt x="259" y="42"/>
                  </a:cubicBezTo>
                  <a:cubicBezTo>
                    <a:pt x="259" y="0"/>
                    <a:pt x="218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8" name="Google Shape;1658;p2"/>
            <p:cNvSpPr/>
            <p:nvPr/>
          </p:nvSpPr>
          <p:spPr>
            <a:xfrm>
              <a:off x="4593425" y="4388550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1" y="1"/>
                  </a:moveTo>
                  <a:lnTo>
                    <a:pt x="1" y="176"/>
                  </a:lnTo>
                  <a:cubicBezTo>
                    <a:pt x="1" y="218"/>
                    <a:pt x="42" y="300"/>
                    <a:pt x="135" y="342"/>
                  </a:cubicBezTo>
                  <a:lnTo>
                    <a:pt x="176" y="342"/>
                  </a:lnTo>
                  <a:lnTo>
                    <a:pt x="259" y="8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9" name="Google Shape;1659;p2"/>
            <p:cNvSpPr/>
            <p:nvPr/>
          </p:nvSpPr>
          <p:spPr>
            <a:xfrm>
              <a:off x="4528800" y="4361675"/>
              <a:ext cx="12950" cy="10025"/>
            </a:xfrm>
            <a:custGeom>
              <a:avLst/>
              <a:gdLst/>
              <a:ahLst/>
              <a:cxnLst/>
              <a:rect l="l" t="t" r="r" b="b"/>
              <a:pathLst>
                <a:path w="518" h="401" extrusionOk="0">
                  <a:moveTo>
                    <a:pt x="42" y="0"/>
                  </a:moveTo>
                  <a:cubicBezTo>
                    <a:pt x="1" y="42"/>
                    <a:pt x="1" y="83"/>
                    <a:pt x="1" y="124"/>
                  </a:cubicBezTo>
                  <a:cubicBezTo>
                    <a:pt x="1" y="166"/>
                    <a:pt x="1" y="218"/>
                    <a:pt x="42" y="218"/>
                  </a:cubicBezTo>
                  <a:lnTo>
                    <a:pt x="42" y="259"/>
                  </a:lnTo>
                  <a:lnTo>
                    <a:pt x="177" y="383"/>
                  </a:lnTo>
                  <a:cubicBezTo>
                    <a:pt x="201" y="395"/>
                    <a:pt x="225" y="400"/>
                    <a:pt x="250" y="400"/>
                  </a:cubicBezTo>
                  <a:cubicBezTo>
                    <a:pt x="309" y="400"/>
                    <a:pt x="369" y="371"/>
                    <a:pt x="435" y="342"/>
                  </a:cubicBezTo>
                  <a:cubicBezTo>
                    <a:pt x="476" y="342"/>
                    <a:pt x="518" y="300"/>
                    <a:pt x="518" y="21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0" name="Google Shape;1660;p2"/>
            <p:cNvSpPr/>
            <p:nvPr/>
          </p:nvSpPr>
          <p:spPr>
            <a:xfrm>
              <a:off x="4468575" y="4337900"/>
              <a:ext cx="9600" cy="7525"/>
            </a:xfrm>
            <a:custGeom>
              <a:avLst/>
              <a:gdLst/>
              <a:ahLst/>
              <a:cxnLst/>
              <a:rect l="l" t="t" r="r" b="b"/>
              <a:pathLst>
                <a:path w="384" h="301" extrusionOk="0">
                  <a:moveTo>
                    <a:pt x="125" y="0"/>
                  </a:moveTo>
                  <a:lnTo>
                    <a:pt x="1" y="259"/>
                  </a:lnTo>
                  <a:cubicBezTo>
                    <a:pt x="42" y="259"/>
                    <a:pt x="42" y="300"/>
                    <a:pt x="84" y="300"/>
                  </a:cubicBezTo>
                  <a:lnTo>
                    <a:pt x="166" y="300"/>
                  </a:lnTo>
                  <a:cubicBezTo>
                    <a:pt x="259" y="259"/>
                    <a:pt x="342" y="217"/>
                    <a:pt x="383" y="135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1" name="Google Shape;1661;p2"/>
            <p:cNvSpPr/>
            <p:nvPr/>
          </p:nvSpPr>
          <p:spPr>
            <a:xfrm>
              <a:off x="4487975" y="4640825"/>
              <a:ext cx="8550" cy="7275"/>
            </a:xfrm>
            <a:custGeom>
              <a:avLst/>
              <a:gdLst/>
              <a:ahLst/>
              <a:cxnLst/>
              <a:rect l="l" t="t" r="r" b="b"/>
              <a:pathLst>
                <a:path w="342" h="291" extrusionOk="0">
                  <a:moveTo>
                    <a:pt x="279" y="1"/>
                  </a:moveTo>
                  <a:cubicBezTo>
                    <a:pt x="259" y="1"/>
                    <a:pt x="238" y="11"/>
                    <a:pt x="217" y="32"/>
                  </a:cubicBezTo>
                  <a:cubicBezTo>
                    <a:pt x="124" y="32"/>
                    <a:pt x="83" y="32"/>
                    <a:pt x="42" y="73"/>
                  </a:cubicBezTo>
                  <a:lnTo>
                    <a:pt x="42" y="114"/>
                  </a:lnTo>
                  <a:lnTo>
                    <a:pt x="0" y="166"/>
                  </a:lnTo>
                  <a:lnTo>
                    <a:pt x="259" y="290"/>
                  </a:lnTo>
                  <a:lnTo>
                    <a:pt x="341" y="32"/>
                  </a:lnTo>
                  <a:cubicBezTo>
                    <a:pt x="321" y="11"/>
                    <a:pt x="300" y="1"/>
                    <a:pt x="27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2" name="Google Shape;1662;p2"/>
            <p:cNvSpPr/>
            <p:nvPr/>
          </p:nvSpPr>
          <p:spPr>
            <a:xfrm>
              <a:off x="4423350" y="4614325"/>
              <a:ext cx="15025" cy="9975"/>
            </a:xfrm>
            <a:custGeom>
              <a:avLst/>
              <a:gdLst/>
              <a:ahLst/>
              <a:cxnLst/>
              <a:rect l="l" t="t" r="r" b="b"/>
              <a:pathLst>
                <a:path w="601" h="399" extrusionOk="0">
                  <a:moveTo>
                    <a:pt x="289" y="1"/>
                  </a:moveTo>
                  <a:cubicBezTo>
                    <a:pt x="195" y="1"/>
                    <a:pt x="104" y="47"/>
                    <a:pt x="42" y="140"/>
                  </a:cubicBezTo>
                  <a:lnTo>
                    <a:pt x="1" y="192"/>
                  </a:lnTo>
                  <a:lnTo>
                    <a:pt x="517" y="399"/>
                  </a:lnTo>
                  <a:cubicBezTo>
                    <a:pt x="600" y="233"/>
                    <a:pt x="517" y="99"/>
                    <a:pt x="383" y="16"/>
                  </a:cubicBezTo>
                  <a:cubicBezTo>
                    <a:pt x="352" y="6"/>
                    <a:pt x="320" y="1"/>
                    <a:pt x="28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3" name="Google Shape;1663;p2"/>
            <p:cNvSpPr/>
            <p:nvPr/>
          </p:nvSpPr>
          <p:spPr>
            <a:xfrm>
              <a:off x="4512775" y="4576625"/>
              <a:ext cx="10625" cy="13300"/>
            </a:xfrm>
            <a:custGeom>
              <a:avLst/>
              <a:gdLst/>
              <a:ahLst/>
              <a:cxnLst/>
              <a:rect l="l" t="t" r="r" b="b"/>
              <a:pathLst>
                <a:path w="425" h="532" extrusionOk="0">
                  <a:moveTo>
                    <a:pt x="332" y="0"/>
                  </a:moveTo>
                  <a:cubicBezTo>
                    <a:pt x="226" y="0"/>
                    <a:pt x="115" y="56"/>
                    <a:pt x="84" y="191"/>
                  </a:cubicBezTo>
                  <a:cubicBezTo>
                    <a:pt x="1" y="315"/>
                    <a:pt x="84" y="490"/>
                    <a:pt x="208" y="532"/>
                  </a:cubicBezTo>
                  <a:lnTo>
                    <a:pt x="425" y="15"/>
                  </a:lnTo>
                  <a:cubicBezTo>
                    <a:pt x="396" y="5"/>
                    <a:pt x="364" y="0"/>
                    <a:pt x="33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4" name="Google Shape;1664;p2"/>
            <p:cNvSpPr/>
            <p:nvPr/>
          </p:nvSpPr>
          <p:spPr>
            <a:xfrm>
              <a:off x="4449200" y="4550300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272" y="1"/>
                  </a:moveTo>
                  <a:cubicBezTo>
                    <a:pt x="172" y="1"/>
                    <a:pt x="72" y="71"/>
                    <a:pt x="42" y="168"/>
                  </a:cubicBezTo>
                  <a:cubicBezTo>
                    <a:pt x="0" y="334"/>
                    <a:pt x="42" y="468"/>
                    <a:pt x="166" y="551"/>
                  </a:cubicBezTo>
                  <a:cubicBezTo>
                    <a:pt x="197" y="558"/>
                    <a:pt x="228" y="562"/>
                    <a:pt x="258" y="562"/>
                  </a:cubicBezTo>
                  <a:cubicBezTo>
                    <a:pt x="399" y="562"/>
                    <a:pt x="525" y="486"/>
                    <a:pt x="559" y="375"/>
                  </a:cubicBezTo>
                  <a:cubicBezTo>
                    <a:pt x="600" y="251"/>
                    <a:pt x="559" y="75"/>
                    <a:pt x="383" y="34"/>
                  </a:cubicBezTo>
                  <a:cubicBezTo>
                    <a:pt x="349" y="11"/>
                    <a:pt x="310" y="1"/>
                    <a:pt x="27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5" name="Google Shape;1665;p2"/>
            <p:cNvSpPr/>
            <p:nvPr/>
          </p:nvSpPr>
          <p:spPr>
            <a:xfrm>
              <a:off x="4403975" y="4569125"/>
              <a:ext cx="15000" cy="14125"/>
            </a:xfrm>
            <a:custGeom>
              <a:avLst/>
              <a:gdLst/>
              <a:ahLst/>
              <a:cxnLst/>
              <a:rect l="l" t="t" r="r" b="b"/>
              <a:pathLst>
                <a:path w="600" h="565" extrusionOk="0">
                  <a:moveTo>
                    <a:pt x="290" y="0"/>
                  </a:moveTo>
                  <a:cubicBezTo>
                    <a:pt x="184" y="0"/>
                    <a:pt x="73" y="56"/>
                    <a:pt x="41" y="191"/>
                  </a:cubicBezTo>
                  <a:cubicBezTo>
                    <a:pt x="0" y="315"/>
                    <a:pt x="41" y="491"/>
                    <a:pt x="166" y="532"/>
                  </a:cubicBezTo>
                  <a:cubicBezTo>
                    <a:pt x="214" y="555"/>
                    <a:pt x="259" y="565"/>
                    <a:pt x="301" y="565"/>
                  </a:cubicBezTo>
                  <a:cubicBezTo>
                    <a:pt x="412" y="565"/>
                    <a:pt x="499" y="495"/>
                    <a:pt x="558" y="398"/>
                  </a:cubicBezTo>
                  <a:cubicBezTo>
                    <a:pt x="600" y="232"/>
                    <a:pt x="558" y="98"/>
                    <a:pt x="383" y="15"/>
                  </a:cubicBezTo>
                  <a:cubicBezTo>
                    <a:pt x="354" y="5"/>
                    <a:pt x="322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6" name="Google Shape;1666;p2"/>
            <p:cNvSpPr/>
            <p:nvPr/>
          </p:nvSpPr>
          <p:spPr>
            <a:xfrm>
              <a:off x="4467550" y="4595550"/>
              <a:ext cx="16050" cy="14125"/>
            </a:xfrm>
            <a:custGeom>
              <a:avLst/>
              <a:gdLst/>
              <a:ahLst/>
              <a:cxnLst/>
              <a:rect l="l" t="t" r="r" b="b"/>
              <a:pathLst>
                <a:path w="642" h="565" extrusionOk="0">
                  <a:moveTo>
                    <a:pt x="313" y="0"/>
                  </a:moveTo>
                  <a:cubicBezTo>
                    <a:pt x="210" y="0"/>
                    <a:pt x="102" y="70"/>
                    <a:pt x="42" y="168"/>
                  </a:cubicBezTo>
                  <a:cubicBezTo>
                    <a:pt x="0" y="333"/>
                    <a:pt x="83" y="467"/>
                    <a:pt x="207" y="550"/>
                  </a:cubicBezTo>
                  <a:cubicBezTo>
                    <a:pt x="239" y="560"/>
                    <a:pt x="272" y="565"/>
                    <a:pt x="306" y="565"/>
                  </a:cubicBezTo>
                  <a:cubicBezTo>
                    <a:pt x="416" y="565"/>
                    <a:pt x="527" y="509"/>
                    <a:pt x="559" y="374"/>
                  </a:cubicBezTo>
                  <a:cubicBezTo>
                    <a:pt x="642" y="250"/>
                    <a:pt x="559" y="75"/>
                    <a:pt x="424" y="33"/>
                  </a:cubicBezTo>
                  <a:cubicBezTo>
                    <a:pt x="390" y="10"/>
                    <a:pt x="352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7" name="Google Shape;1667;p2"/>
            <p:cNvSpPr/>
            <p:nvPr/>
          </p:nvSpPr>
          <p:spPr>
            <a:xfrm>
              <a:off x="4429800" y="450507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13" y="0"/>
                  </a:moveTo>
                  <a:cubicBezTo>
                    <a:pt x="211" y="0"/>
                    <a:pt x="102" y="71"/>
                    <a:pt x="42" y="168"/>
                  </a:cubicBezTo>
                  <a:cubicBezTo>
                    <a:pt x="1" y="292"/>
                    <a:pt x="84" y="468"/>
                    <a:pt x="218" y="551"/>
                  </a:cubicBezTo>
                  <a:cubicBezTo>
                    <a:pt x="240" y="558"/>
                    <a:pt x="263" y="561"/>
                    <a:pt x="287" y="561"/>
                  </a:cubicBezTo>
                  <a:cubicBezTo>
                    <a:pt x="400" y="561"/>
                    <a:pt x="525" y="486"/>
                    <a:pt x="559" y="375"/>
                  </a:cubicBezTo>
                  <a:cubicBezTo>
                    <a:pt x="642" y="251"/>
                    <a:pt x="559" y="75"/>
                    <a:pt x="425" y="34"/>
                  </a:cubicBezTo>
                  <a:cubicBezTo>
                    <a:pt x="391" y="11"/>
                    <a:pt x="352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8" name="Google Shape;1668;p2"/>
            <p:cNvSpPr/>
            <p:nvPr/>
          </p:nvSpPr>
          <p:spPr>
            <a:xfrm>
              <a:off x="4494425" y="4531375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290" y="1"/>
                  </a:moveTo>
                  <a:cubicBezTo>
                    <a:pt x="185" y="1"/>
                    <a:pt x="74" y="56"/>
                    <a:pt x="42" y="191"/>
                  </a:cubicBezTo>
                  <a:cubicBezTo>
                    <a:pt x="1" y="315"/>
                    <a:pt x="42" y="491"/>
                    <a:pt x="218" y="532"/>
                  </a:cubicBezTo>
                  <a:cubicBezTo>
                    <a:pt x="249" y="543"/>
                    <a:pt x="283" y="548"/>
                    <a:pt x="318" y="548"/>
                  </a:cubicBezTo>
                  <a:cubicBezTo>
                    <a:pt x="421" y="548"/>
                    <a:pt x="528" y="501"/>
                    <a:pt x="559" y="408"/>
                  </a:cubicBezTo>
                  <a:cubicBezTo>
                    <a:pt x="600" y="233"/>
                    <a:pt x="559" y="98"/>
                    <a:pt x="383" y="15"/>
                  </a:cubicBezTo>
                  <a:cubicBezTo>
                    <a:pt x="354" y="6"/>
                    <a:pt x="323" y="1"/>
                    <a:pt x="29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9" name="Google Shape;1669;p2"/>
            <p:cNvSpPr/>
            <p:nvPr/>
          </p:nvSpPr>
          <p:spPr>
            <a:xfrm>
              <a:off x="4366225" y="4588875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83" y="0"/>
                  </a:moveTo>
                  <a:lnTo>
                    <a:pt x="1" y="259"/>
                  </a:lnTo>
                  <a:lnTo>
                    <a:pt x="259" y="342"/>
                  </a:lnTo>
                  <a:lnTo>
                    <a:pt x="259" y="300"/>
                  </a:lnTo>
                  <a:lnTo>
                    <a:pt x="259" y="259"/>
                  </a:lnTo>
                  <a:cubicBezTo>
                    <a:pt x="259" y="124"/>
                    <a:pt x="218" y="42"/>
                    <a:pt x="8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0" name="Google Shape;1670;p2"/>
            <p:cNvSpPr/>
            <p:nvPr/>
          </p:nvSpPr>
          <p:spPr>
            <a:xfrm>
              <a:off x="4390000" y="4524250"/>
              <a:ext cx="10625" cy="13325"/>
            </a:xfrm>
            <a:custGeom>
              <a:avLst/>
              <a:gdLst/>
              <a:ahLst/>
              <a:cxnLst/>
              <a:rect l="l" t="t" r="r" b="b"/>
              <a:pathLst>
                <a:path w="425" h="533" extrusionOk="0">
                  <a:moveTo>
                    <a:pt x="208" y="1"/>
                  </a:moveTo>
                  <a:lnTo>
                    <a:pt x="1" y="518"/>
                  </a:lnTo>
                  <a:cubicBezTo>
                    <a:pt x="31" y="528"/>
                    <a:pt x="65" y="533"/>
                    <a:pt x="99" y="533"/>
                  </a:cubicBezTo>
                  <a:cubicBezTo>
                    <a:pt x="203" y="533"/>
                    <a:pt x="311" y="484"/>
                    <a:pt x="342" y="383"/>
                  </a:cubicBezTo>
                  <a:cubicBezTo>
                    <a:pt x="425" y="218"/>
                    <a:pt x="342" y="83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1" name="Google Shape;1671;p2"/>
            <p:cNvSpPr/>
            <p:nvPr/>
          </p:nvSpPr>
          <p:spPr>
            <a:xfrm>
              <a:off x="4539675" y="4516750"/>
              <a:ext cx="7500" cy="9600"/>
            </a:xfrm>
            <a:custGeom>
              <a:avLst/>
              <a:gdLst/>
              <a:ahLst/>
              <a:cxnLst/>
              <a:rect l="l" t="t" r="r" b="b"/>
              <a:pathLst>
                <a:path w="300" h="384" extrusionOk="0">
                  <a:moveTo>
                    <a:pt x="41" y="1"/>
                  </a:moveTo>
                  <a:cubicBezTo>
                    <a:pt x="41" y="42"/>
                    <a:pt x="0" y="125"/>
                    <a:pt x="41" y="166"/>
                  </a:cubicBezTo>
                  <a:cubicBezTo>
                    <a:pt x="41" y="259"/>
                    <a:pt x="124" y="342"/>
                    <a:pt x="217" y="383"/>
                  </a:cubicBezTo>
                  <a:lnTo>
                    <a:pt x="300" y="125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2" name="Google Shape;1672;p2"/>
            <p:cNvSpPr/>
            <p:nvPr/>
          </p:nvSpPr>
          <p:spPr>
            <a:xfrm>
              <a:off x="4476075" y="4490900"/>
              <a:ext cx="12950" cy="9000"/>
            </a:xfrm>
            <a:custGeom>
              <a:avLst/>
              <a:gdLst/>
              <a:ahLst/>
              <a:cxnLst/>
              <a:rect l="l" t="t" r="r" b="b"/>
              <a:pathLst>
                <a:path w="518" h="360" extrusionOk="0">
                  <a:moveTo>
                    <a:pt x="1" y="1"/>
                  </a:moveTo>
                  <a:lnTo>
                    <a:pt x="1" y="84"/>
                  </a:lnTo>
                  <a:lnTo>
                    <a:pt x="1" y="218"/>
                  </a:lnTo>
                  <a:cubicBezTo>
                    <a:pt x="42" y="218"/>
                    <a:pt x="42" y="218"/>
                    <a:pt x="42" y="259"/>
                  </a:cubicBezTo>
                  <a:cubicBezTo>
                    <a:pt x="83" y="301"/>
                    <a:pt x="125" y="342"/>
                    <a:pt x="176" y="342"/>
                  </a:cubicBezTo>
                  <a:cubicBezTo>
                    <a:pt x="201" y="354"/>
                    <a:pt x="228" y="359"/>
                    <a:pt x="258" y="359"/>
                  </a:cubicBezTo>
                  <a:cubicBezTo>
                    <a:pt x="329" y="359"/>
                    <a:pt x="410" y="330"/>
                    <a:pt x="476" y="301"/>
                  </a:cubicBezTo>
                  <a:cubicBezTo>
                    <a:pt x="518" y="259"/>
                    <a:pt x="518" y="218"/>
                    <a:pt x="518" y="21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3" name="Google Shape;1673;p2"/>
            <p:cNvSpPr/>
            <p:nvPr/>
          </p:nvSpPr>
          <p:spPr>
            <a:xfrm>
              <a:off x="4415850" y="4467125"/>
              <a:ext cx="9600" cy="6500"/>
            </a:xfrm>
            <a:custGeom>
              <a:avLst/>
              <a:gdLst/>
              <a:ahLst/>
              <a:cxnLst/>
              <a:rect l="l" t="t" r="r" b="b"/>
              <a:pathLst>
                <a:path w="384" h="260" extrusionOk="0">
                  <a:moveTo>
                    <a:pt x="125" y="1"/>
                  </a:moveTo>
                  <a:lnTo>
                    <a:pt x="1" y="218"/>
                  </a:lnTo>
                  <a:cubicBezTo>
                    <a:pt x="42" y="259"/>
                    <a:pt x="42" y="259"/>
                    <a:pt x="83" y="259"/>
                  </a:cubicBezTo>
                  <a:lnTo>
                    <a:pt x="166" y="259"/>
                  </a:lnTo>
                  <a:cubicBezTo>
                    <a:pt x="207" y="259"/>
                    <a:pt x="207" y="259"/>
                    <a:pt x="207" y="218"/>
                  </a:cubicBezTo>
                  <a:cubicBezTo>
                    <a:pt x="259" y="218"/>
                    <a:pt x="301" y="176"/>
                    <a:pt x="342" y="135"/>
                  </a:cubicBezTo>
                  <a:lnTo>
                    <a:pt x="383" y="83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4" name="Google Shape;1674;p2"/>
            <p:cNvSpPr/>
            <p:nvPr/>
          </p:nvSpPr>
          <p:spPr>
            <a:xfrm>
              <a:off x="4461100" y="4705175"/>
              <a:ext cx="9575" cy="12950"/>
            </a:xfrm>
            <a:custGeom>
              <a:avLst/>
              <a:gdLst/>
              <a:ahLst/>
              <a:cxnLst/>
              <a:rect l="l" t="t" r="r" b="b"/>
              <a:pathLst>
                <a:path w="383" h="518" extrusionOk="0">
                  <a:moveTo>
                    <a:pt x="258" y="1"/>
                  </a:moveTo>
                  <a:cubicBezTo>
                    <a:pt x="165" y="1"/>
                    <a:pt x="41" y="84"/>
                    <a:pt x="0" y="177"/>
                  </a:cubicBezTo>
                  <a:cubicBezTo>
                    <a:pt x="0" y="259"/>
                    <a:pt x="0" y="342"/>
                    <a:pt x="41" y="435"/>
                  </a:cubicBezTo>
                  <a:cubicBezTo>
                    <a:pt x="83" y="477"/>
                    <a:pt x="124" y="518"/>
                    <a:pt x="165" y="518"/>
                  </a:cubicBezTo>
                  <a:lnTo>
                    <a:pt x="3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5" name="Google Shape;1675;p2"/>
            <p:cNvSpPr/>
            <p:nvPr/>
          </p:nvSpPr>
          <p:spPr>
            <a:xfrm>
              <a:off x="4396475" y="4678950"/>
              <a:ext cx="15000" cy="13700"/>
            </a:xfrm>
            <a:custGeom>
              <a:avLst/>
              <a:gdLst/>
              <a:ahLst/>
              <a:cxnLst/>
              <a:rect l="l" t="t" r="r" b="b"/>
              <a:pathLst>
                <a:path w="600" h="548" extrusionOk="0">
                  <a:moveTo>
                    <a:pt x="283" y="1"/>
                  </a:moveTo>
                  <a:cubicBezTo>
                    <a:pt x="179" y="1"/>
                    <a:pt x="73" y="47"/>
                    <a:pt x="42" y="140"/>
                  </a:cubicBezTo>
                  <a:cubicBezTo>
                    <a:pt x="0" y="316"/>
                    <a:pt x="42" y="492"/>
                    <a:pt x="166" y="533"/>
                  </a:cubicBezTo>
                  <a:cubicBezTo>
                    <a:pt x="207" y="543"/>
                    <a:pt x="245" y="548"/>
                    <a:pt x="280" y="548"/>
                  </a:cubicBezTo>
                  <a:cubicBezTo>
                    <a:pt x="398" y="548"/>
                    <a:pt x="487" y="492"/>
                    <a:pt x="559" y="357"/>
                  </a:cubicBezTo>
                  <a:cubicBezTo>
                    <a:pt x="600" y="233"/>
                    <a:pt x="559" y="57"/>
                    <a:pt x="383" y="16"/>
                  </a:cubicBezTo>
                  <a:cubicBezTo>
                    <a:pt x="352" y="6"/>
                    <a:pt x="318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6" name="Google Shape;1676;p2"/>
            <p:cNvSpPr/>
            <p:nvPr/>
          </p:nvSpPr>
          <p:spPr>
            <a:xfrm>
              <a:off x="4414550" y="4724200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42" y="1"/>
                  </a:moveTo>
                  <a:cubicBezTo>
                    <a:pt x="234" y="1"/>
                    <a:pt x="116" y="56"/>
                    <a:pt x="53" y="191"/>
                  </a:cubicBezTo>
                  <a:cubicBezTo>
                    <a:pt x="1" y="315"/>
                    <a:pt x="94" y="491"/>
                    <a:pt x="218" y="532"/>
                  </a:cubicBezTo>
                  <a:cubicBezTo>
                    <a:pt x="249" y="542"/>
                    <a:pt x="282" y="547"/>
                    <a:pt x="315" y="547"/>
                  </a:cubicBezTo>
                  <a:cubicBezTo>
                    <a:pt x="423" y="547"/>
                    <a:pt x="530" y="491"/>
                    <a:pt x="570" y="357"/>
                  </a:cubicBezTo>
                  <a:cubicBezTo>
                    <a:pt x="652" y="232"/>
                    <a:pt x="570" y="57"/>
                    <a:pt x="435" y="15"/>
                  </a:cubicBezTo>
                  <a:cubicBezTo>
                    <a:pt x="406" y="6"/>
                    <a:pt x="375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7" name="Google Shape;1677;p2"/>
            <p:cNvSpPr/>
            <p:nvPr/>
          </p:nvSpPr>
          <p:spPr>
            <a:xfrm>
              <a:off x="4377075" y="4633725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07" y="0"/>
                  </a:moveTo>
                  <a:cubicBezTo>
                    <a:pt x="195" y="0"/>
                    <a:pt x="104" y="47"/>
                    <a:pt x="42" y="140"/>
                  </a:cubicBezTo>
                  <a:cubicBezTo>
                    <a:pt x="1" y="316"/>
                    <a:pt x="84" y="450"/>
                    <a:pt x="208" y="533"/>
                  </a:cubicBezTo>
                  <a:cubicBezTo>
                    <a:pt x="239" y="542"/>
                    <a:pt x="272" y="547"/>
                    <a:pt x="306" y="547"/>
                  </a:cubicBezTo>
                  <a:cubicBezTo>
                    <a:pt x="417" y="547"/>
                    <a:pt x="527" y="492"/>
                    <a:pt x="559" y="357"/>
                  </a:cubicBezTo>
                  <a:cubicBezTo>
                    <a:pt x="642" y="233"/>
                    <a:pt x="559" y="57"/>
                    <a:pt x="425" y="16"/>
                  </a:cubicBezTo>
                  <a:cubicBezTo>
                    <a:pt x="383" y="5"/>
                    <a:pt x="344" y="0"/>
                    <a:pt x="30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8" name="Google Shape;1678;p2"/>
            <p:cNvSpPr/>
            <p:nvPr/>
          </p:nvSpPr>
          <p:spPr>
            <a:xfrm>
              <a:off x="4441700" y="4659675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314" y="1"/>
                  </a:moveTo>
                  <a:cubicBezTo>
                    <a:pt x="201" y="1"/>
                    <a:pt x="76" y="77"/>
                    <a:pt x="42" y="187"/>
                  </a:cubicBezTo>
                  <a:cubicBezTo>
                    <a:pt x="1" y="311"/>
                    <a:pt x="42" y="487"/>
                    <a:pt x="166" y="529"/>
                  </a:cubicBezTo>
                  <a:cubicBezTo>
                    <a:pt x="215" y="551"/>
                    <a:pt x="263" y="562"/>
                    <a:pt x="309" y="562"/>
                  </a:cubicBezTo>
                  <a:cubicBezTo>
                    <a:pt x="429" y="562"/>
                    <a:pt x="529" y="491"/>
                    <a:pt x="559" y="394"/>
                  </a:cubicBezTo>
                  <a:cubicBezTo>
                    <a:pt x="600" y="270"/>
                    <a:pt x="559" y="94"/>
                    <a:pt x="383" y="12"/>
                  </a:cubicBezTo>
                  <a:cubicBezTo>
                    <a:pt x="361" y="4"/>
                    <a:pt x="338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9" name="Google Shape;1679;p2"/>
            <p:cNvSpPr/>
            <p:nvPr/>
          </p:nvSpPr>
          <p:spPr>
            <a:xfrm>
              <a:off x="4339350" y="4652450"/>
              <a:ext cx="8550" cy="11925"/>
            </a:xfrm>
            <a:custGeom>
              <a:avLst/>
              <a:gdLst/>
              <a:ahLst/>
              <a:cxnLst/>
              <a:rect l="l" t="t" r="r" b="b"/>
              <a:pathLst>
                <a:path w="342" h="477" extrusionOk="0">
                  <a:moveTo>
                    <a:pt x="124" y="1"/>
                  </a:moveTo>
                  <a:lnTo>
                    <a:pt x="0" y="259"/>
                  </a:lnTo>
                  <a:lnTo>
                    <a:pt x="217" y="476"/>
                  </a:lnTo>
                  <a:cubicBezTo>
                    <a:pt x="217" y="425"/>
                    <a:pt x="259" y="425"/>
                    <a:pt x="259" y="383"/>
                  </a:cubicBezTo>
                  <a:cubicBezTo>
                    <a:pt x="342" y="259"/>
                    <a:pt x="259" y="83"/>
                    <a:pt x="12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0" name="Google Shape;1680;p2"/>
            <p:cNvSpPr/>
            <p:nvPr/>
          </p:nvSpPr>
          <p:spPr>
            <a:xfrm>
              <a:off x="4487975" y="4644950"/>
              <a:ext cx="6475" cy="9600"/>
            </a:xfrm>
            <a:custGeom>
              <a:avLst/>
              <a:gdLst/>
              <a:ahLst/>
              <a:cxnLst/>
              <a:rect l="l" t="t" r="r" b="b"/>
              <a:pathLst>
                <a:path w="259" h="384" extrusionOk="0">
                  <a:moveTo>
                    <a:pt x="0" y="1"/>
                  </a:moveTo>
                  <a:lnTo>
                    <a:pt x="0" y="125"/>
                  </a:lnTo>
                  <a:cubicBezTo>
                    <a:pt x="0" y="208"/>
                    <a:pt x="42" y="342"/>
                    <a:pt x="166" y="383"/>
                  </a:cubicBezTo>
                  <a:lnTo>
                    <a:pt x="259" y="12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1" name="Google Shape;1681;p2"/>
            <p:cNvSpPr/>
            <p:nvPr/>
          </p:nvSpPr>
          <p:spPr>
            <a:xfrm>
              <a:off x="4423350" y="4619125"/>
              <a:ext cx="12950" cy="9225"/>
            </a:xfrm>
            <a:custGeom>
              <a:avLst/>
              <a:gdLst/>
              <a:ahLst/>
              <a:cxnLst/>
              <a:rect l="l" t="t" r="r" b="b"/>
              <a:pathLst>
                <a:path w="518" h="369" extrusionOk="0">
                  <a:moveTo>
                    <a:pt x="1" y="0"/>
                  </a:moveTo>
                  <a:lnTo>
                    <a:pt x="1" y="83"/>
                  </a:lnTo>
                  <a:cubicBezTo>
                    <a:pt x="1" y="207"/>
                    <a:pt x="42" y="300"/>
                    <a:pt x="166" y="341"/>
                  </a:cubicBezTo>
                  <a:cubicBezTo>
                    <a:pt x="204" y="358"/>
                    <a:pt x="248" y="368"/>
                    <a:pt x="293" y="368"/>
                  </a:cubicBezTo>
                  <a:cubicBezTo>
                    <a:pt x="356" y="368"/>
                    <a:pt x="422" y="348"/>
                    <a:pt x="476" y="300"/>
                  </a:cubicBezTo>
                  <a:cubicBezTo>
                    <a:pt x="476" y="259"/>
                    <a:pt x="517" y="259"/>
                    <a:pt x="517" y="20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2" name="Google Shape;1682;p2"/>
            <p:cNvSpPr/>
            <p:nvPr/>
          </p:nvSpPr>
          <p:spPr>
            <a:xfrm>
              <a:off x="4362875" y="4595325"/>
              <a:ext cx="9850" cy="6500"/>
            </a:xfrm>
            <a:custGeom>
              <a:avLst/>
              <a:gdLst/>
              <a:ahLst/>
              <a:cxnLst/>
              <a:rect l="l" t="t" r="r" b="b"/>
              <a:pathLst>
                <a:path w="394" h="260" extrusionOk="0">
                  <a:moveTo>
                    <a:pt x="135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9" y="259"/>
                    <a:pt x="310" y="218"/>
                    <a:pt x="352" y="125"/>
                  </a:cubicBezTo>
                  <a:cubicBezTo>
                    <a:pt x="352" y="125"/>
                    <a:pt x="393" y="125"/>
                    <a:pt x="393" y="84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3" name="Google Shape;1683;p2"/>
            <p:cNvSpPr/>
            <p:nvPr/>
          </p:nvSpPr>
          <p:spPr>
            <a:xfrm>
              <a:off x="4676400" y="3817325"/>
              <a:ext cx="9575" cy="7000"/>
            </a:xfrm>
            <a:custGeom>
              <a:avLst/>
              <a:gdLst/>
              <a:ahLst/>
              <a:cxnLst/>
              <a:rect l="l" t="t" r="r" b="b"/>
              <a:pathLst>
                <a:path w="383" h="280" extrusionOk="0">
                  <a:moveTo>
                    <a:pt x="288" y="0"/>
                  </a:moveTo>
                  <a:cubicBezTo>
                    <a:pt x="212" y="0"/>
                    <a:pt x="150" y="44"/>
                    <a:pt x="83" y="104"/>
                  </a:cubicBezTo>
                  <a:lnTo>
                    <a:pt x="42" y="145"/>
                  </a:lnTo>
                  <a:lnTo>
                    <a:pt x="0" y="187"/>
                  </a:lnTo>
                  <a:lnTo>
                    <a:pt x="259" y="280"/>
                  </a:lnTo>
                  <a:lnTo>
                    <a:pt x="383" y="21"/>
                  </a:lnTo>
                  <a:cubicBezTo>
                    <a:pt x="349" y="7"/>
                    <a:pt x="317" y="0"/>
                    <a:pt x="28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4" name="Google Shape;1684;p2"/>
            <p:cNvSpPr/>
            <p:nvPr/>
          </p:nvSpPr>
          <p:spPr>
            <a:xfrm>
              <a:off x="4623675" y="3945775"/>
              <a:ext cx="9575" cy="7800"/>
            </a:xfrm>
            <a:custGeom>
              <a:avLst/>
              <a:gdLst/>
              <a:ahLst/>
              <a:cxnLst/>
              <a:rect l="l" t="t" r="r" b="b"/>
              <a:pathLst>
                <a:path w="383" h="312" extrusionOk="0">
                  <a:moveTo>
                    <a:pt x="300" y="1"/>
                  </a:moveTo>
                  <a:cubicBezTo>
                    <a:pt x="166" y="1"/>
                    <a:pt x="42" y="53"/>
                    <a:pt x="0" y="177"/>
                  </a:cubicBezTo>
                  <a:lnTo>
                    <a:pt x="259" y="311"/>
                  </a:lnTo>
                  <a:lnTo>
                    <a:pt x="383" y="53"/>
                  </a:lnTo>
                  <a:cubicBezTo>
                    <a:pt x="341" y="53"/>
                    <a:pt x="341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5" name="Google Shape;1685;p2"/>
            <p:cNvSpPr/>
            <p:nvPr/>
          </p:nvSpPr>
          <p:spPr>
            <a:xfrm>
              <a:off x="4560075" y="3919950"/>
              <a:ext cx="14000" cy="9825"/>
            </a:xfrm>
            <a:custGeom>
              <a:avLst/>
              <a:gdLst/>
              <a:ahLst/>
              <a:cxnLst/>
              <a:rect l="l" t="t" r="r" b="b"/>
              <a:pathLst>
                <a:path w="560" h="393" extrusionOk="0">
                  <a:moveTo>
                    <a:pt x="125" y="0"/>
                  </a:moveTo>
                  <a:lnTo>
                    <a:pt x="84" y="52"/>
                  </a:lnTo>
                  <a:cubicBezTo>
                    <a:pt x="42" y="52"/>
                    <a:pt x="42" y="93"/>
                    <a:pt x="1" y="93"/>
                  </a:cubicBezTo>
                  <a:lnTo>
                    <a:pt x="1" y="176"/>
                  </a:lnTo>
                  <a:lnTo>
                    <a:pt x="518" y="393"/>
                  </a:lnTo>
                  <a:cubicBezTo>
                    <a:pt x="559" y="258"/>
                    <a:pt x="518" y="93"/>
                    <a:pt x="383" y="52"/>
                  </a:cubicBezTo>
                  <a:lnTo>
                    <a:pt x="3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6" name="Google Shape;1686;p2"/>
            <p:cNvSpPr/>
            <p:nvPr/>
          </p:nvSpPr>
          <p:spPr>
            <a:xfrm>
              <a:off x="4648475" y="3881975"/>
              <a:ext cx="10625" cy="13425"/>
            </a:xfrm>
            <a:custGeom>
              <a:avLst/>
              <a:gdLst/>
              <a:ahLst/>
              <a:cxnLst/>
              <a:rect l="l" t="t" r="r" b="b"/>
              <a:pathLst>
                <a:path w="425" h="537" extrusionOk="0">
                  <a:moveTo>
                    <a:pt x="326" y="1"/>
                  </a:moveTo>
                  <a:cubicBezTo>
                    <a:pt x="222" y="1"/>
                    <a:pt x="115" y="61"/>
                    <a:pt x="84" y="185"/>
                  </a:cubicBezTo>
                  <a:cubicBezTo>
                    <a:pt x="1" y="320"/>
                    <a:pt x="84" y="485"/>
                    <a:pt x="208" y="537"/>
                  </a:cubicBezTo>
                  <a:lnTo>
                    <a:pt x="425" y="20"/>
                  </a:lnTo>
                  <a:cubicBezTo>
                    <a:pt x="394" y="7"/>
                    <a:pt x="360" y="1"/>
                    <a:pt x="32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7" name="Google Shape;1687;p2"/>
            <p:cNvSpPr/>
            <p:nvPr/>
          </p:nvSpPr>
          <p:spPr>
            <a:xfrm>
              <a:off x="4584900" y="3855675"/>
              <a:ext cx="15025" cy="13550"/>
            </a:xfrm>
            <a:custGeom>
              <a:avLst/>
              <a:gdLst/>
              <a:ahLst/>
              <a:cxnLst/>
              <a:rect l="l" t="t" r="r" b="b"/>
              <a:pathLst>
                <a:path w="601" h="542" extrusionOk="0">
                  <a:moveTo>
                    <a:pt x="292" y="0"/>
                  </a:moveTo>
                  <a:cubicBezTo>
                    <a:pt x="187" y="0"/>
                    <a:pt x="101" y="73"/>
                    <a:pt x="42" y="162"/>
                  </a:cubicBezTo>
                  <a:cubicBezTo>
                    <a:pt x="0" y="296"/>
                    <a:pt x="42" y="462"/>
                    <a:pt x="218" y="503"/>
                  </a:cubicBezTo>
                  <a:cubicBezTo>
                    <a:pt x="253" y="530"/>
                    <a:pt x="292" y="541"/>
                    <a:pt x="331" y="541"/>
                  </a:cubicBezTo>
                  <a:cubicBezTo>
                    <a:pt x="430" y="541"/>
                    <a:pt x="529" y="468"/>
                    <a:pt x="559" y="379"/>
                  </a:cubicBezTo>
                  <a:cubicBezTo>
                    <a:pt x="600" y="245"/>
                    <a:pt x="559" y="79"/>
                    <a:pt x="424" y="38"/>
                  </a:cubicBezTo>
                  <a:cubicBezTo>
                    <a:pt x="377" y="12"/>
                    <a:pt x="333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8" name="Google Shape;1688;p2"/>
            <p:cNvSpPr/>
            <p:nvPr/>
          </p:nvSpPr>
          <p:spPr>
            <a:xfrm>
              <a:off x="4539675" y="3874325"/>
              <a:ext cx="15000" cy="13800"/>
            </a:xfrm>
            <a:custGeom>
              <a:avLst/>
              <a:gdLst/>
              <a:ahLst/>
              <a:cxnLst/>
              <a:rect l="l" t="t" r="r" b="b"/>
              <a:pathLst>
                <a:path w="600" h="552" extrusionOk="0">
                  <a:moveTo>
                    <a:pt x="290" y="1"/>
                  </a:moveTo>
                  <a:cubicBezTo>
                    <a:pt x="184" y="1"/>
                    <a:pt x="73" y="57"/>
                    <a:pt x="41" y="191"/>
                  </a:cubicBezTo>
                  <a:cubicBezTo>
                    <a:pt x="0" y="326"/>
                    <a:pt x="41" y="491"/>
                    <a:pt x="217" y="533"/>
                  </a:cubicBezTo>
                  <a:cubicBezTo>
                    <a:pt x="248" y="545"/>
                    <a:pt x="282" y="552"/>
                    <a:pt x="316" y="552"/>
                  </a:cubicBezTo>
                  <a:cubicBezTo>
                    <a:pt x="420" y="552"/>
                    <a:pt x="527" y="492"/>
                    <a:pt x="558" y="367"/>
                  </a:cubicBezTo>
                  <a:cubicBezTo>
                    <a:pt x="600" y="233"/>
                    <a:pt x="558" y="67"/>
                    <a:pt x="383" y="16"/>
                  </a:cubicBezTo>
                  <a:cubicBezTo>
                    <a:pt x="354" y="6"/>
                    <a:pt x="322" y="1"/>
                    <a:pt x="29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9" name="Google Shape;1689;p2"/>
            <p:cNvSpPr/>
            <p:nvPr/>
          </p:nvSpPr>
          <p:spPr>
            <a:xfrm>
              <a:off x="4603250" y="3900900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11" y="0"/>
                  </a:moveTo>
                  <a:cubicBezTo>
                    <a:pt x="211" y="0"/>
                    <a:pt x="113" y="73"/>
                    <a:pt x="83" y="162"/>
                  </a:cubicBezTo>
                  <a:cubicBezTo>
                    <a:pt x="0" y="297"/>
                    <a:pt x="83" y="462"/>
                    <a:pt x="207" y="555"/>
                  </a:cubicBezTo>
                  <a:cubicBezTo>
                    <a:pt x="229" y="562"/>
                    <a:pt x="253" y="565"/>
                    <a:pt x="276" y="565"/>
                  </a:cubicBezTo>
                  <a:cubicBezTo>
                    <a:pt x="397" y="565"/>
                    <a:pt x="531" y="483"/>
                    <a:pt x="600" y="379"/>
                  </a:cubicBezTo>
                  <a:cubicBezTo>
                    <a:pt x="641" y="245"/>
                    <a:pt x="559" y="80"/>
                    <a:pt x="424" y="38"/>
                  </a:cubicBezTo>
                  <a:cubicBezTo>
                    <a:pt x="389" y="12"/>
                    <a:pt x="350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0" name="Google Shape;1690;p2"/>
            <p:cNvSpPr/>
            <p:nvPr/>
          </p:nvSpPr>
          <p:spPr>
            <a:xfrm>
              <a:off x="4630125" y="3836750"/>
              <a:ext cx="16050" cy="13800"/>
            </a:xfrm>
            <a:custGeom>
              <a:avLst/>
              <a:gdLst/>
              <a:ahLst/>
              <a:cxnLst/>
              <a:rect l="l" t="t" r="r" b="b"/>
              <a:pathLst>
                <a:path w="642" h="552" extrusionOk="0">
                  <a:moveTo>
                    <a:pt x="308" y="0"/>
                  </a:moveTo>
                  <a:cubicBezTo>
                    <a:pt x="196" y="0"/>
                    <a:pt x="104" y="60"/>
                    <a:pt x="42" y="185"/>
                  </a:cubicBezTo>
                  <a:cubicBezTo>
                    <a:pt x="1" y="319"/>
                    <a:pt x="42" y="485"/>
                    <a:pt x="218" y="536"/>
                  </a:cubicBezTo>
                  <a:cubicBezTo>
                    <a:pt x="247" y="546"/>
                    <a:pt x="278" y="551"/>
                    <a:pt x="311" y="551"/>
                  </a:cubicBezTo>
                  <a:cubicBezTo>
                    <a:pt x="417" y="551"/>
                    <a:pt x="527" y="496"/>
                    <a:pt x="559" y="361"/>
                  </a:cubicBezTo>
                  <a:cubicBezTo>
                    <a:pt x="642" y="226"/>
                    <a:pt x="559" y="61"/>
                    <a:pt x="425" y="20"/>
                  </a:cubicBezTo>
                  <a:cubicBezTo>
                    <a:pt x="384" y="7"/>
                    <a:pt x="345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1" name="Google Shape;1691;p2"/>
            <p:cNvSpPr/>
            <p:nvPr/>
          </p:nvSpPr>
          <p:spPr>
            <a:xfrm>
              <a:off x="4501925" y="3894100"/>
              <a:ext cx="6500" cy="8800"/>
            </a:xfrm>
            <a:custGeom>
              <a:avLst/>
              <a:gdLst/>
              <a:ahLst/>
              <a:cxnLst/>
              <a:rect l="l" t="t" r="r" b="b"/>
              <a:pathLst>
                <a:path w="260" h="352" extrusionOk="0">
                  <a:moveTo>
                    <a:pt x="83" y="0"/>
                  </a:moveTo>
                  <a:lnTo>
                    <a:pt x="1" y="259"/>
                  </a:lnTo>
                  <a:lnTo>
                    <a:pt x="259" y="352"/>
                  </a:lnTo>
                  <a:lnTo>
                    <a:pt x="259" y="310"/>
                  </a:lnTo>
                  <a:lnTo>
                    <a:pt x="259" y="259"/>
                  </a:lnTo>
                  <a:cubicBezTo>
                    <a:pt x="259" y="135"/>
                    <a:pt x="218" y="52"/>
                    <a:pt x="8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2" name="Google Shape;1692;p2"/>
            <p:cNvSpPr/>
            <p:nvPr/>
          </p:nvSpPr>
          <p:spPr>
            <a:xfrm>
              <a:off x="4676400" y="3821975"/>
              <a:ext cx="6475" cy="8825"/>
            </a:xfrm>
            <a:custGeom>
              <a:avLst/>
              <a:gdLst/>
              <a:ahLst/>
              <a:cxnLst/>
              <a:rect l="l" t="t" r="r" b="b"/>
              <a:pathLst>
                <a:path w="259" h="353" extrusionOk="0">
                  <a:moveTo>
                    <a:pt x="0" y="1"/>
                  </a:moveTo>
                  <a:lnTo>
                    <a:pt x="0" y="176"/>
                  </a:lnTo>
                  <a:cubicBezTo>
                    <a:pt x="0" y="259"/>
                    <a:pt x="83" y="352"/>
                    <a:pt x="176" y="352"/>
                  </a:cubicBezTo>
                  <a:lnTo>
                    <a:pt x="259" y="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3" name="Google Shape;1693;p2"/>
            <p:cNvSpPr/>
            <p:nvPr/>
          </p:nvSpPr>
          <p:spPr>
            <a:xfrm>
              <a:off x="4570950" y="4074250"/>
              <a:ext cx="9575" cy="7250"/>
            </a:xfrm>
            <a:custGeom>
              <a:avLst/>
              <a:gdLst/>
              <a:ahLst/>
              <a:cxnLst/>
              <a:rect l="l" t="t" r="r" b="b"/>
              <a:pathLst>
                <a:path w="383" h="290" extrusionOk="0">
                  <a:moveTo>
                    <a:pt x="257" y="0"/>
                  </a:moveTo>
                  <a:cubicBezTo>
                    <a:pt x="246" y="0"/>
                    <a:pt x="233" y="11"/>
                    <a:pt x="207" y="31"/>
                  </a:cubicBezTo>
                  <a:cubicBezTo>
                    <a:pt x="166" y="31"/>
                    <a:pt x="83" y="31"/>
                    <a:pt x="83" y="83"/>
                  </a:cubicBezTo>
                  <a:cubicBezTo>
                    <a:pt x="41" y="124"/>
                    <a:pt x="0" y="166"/>
                    <a:pt x="0" y="166"/>
                  </a:cubicBezTo>
                  <a:lnTo>
                    <a:pt x="259" y="290"/>
                  </a:lnTo>
                  <a:lnTo>
                    <a:pt x="383" y="31"/>
                  </a:lnTo>
                  <a:lnTo>
                    <a:pt x="300" y="31"/>
                  </a:lnTo>
                  <a:cubicBezTo>
                    <a:pt x="279" y="11"/>
                    <a:pt x="269" y="0"/>
                    <a:pt x="25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4" name="Google Shape;1694;p2"/>
            <p:cNvSpPr/>
            <p:nvPr/>
          </p:nvSpPr>
          <p:spPr>
            <a:xfrm>
              <a:off x="4507350" y="4048150"/>
              <a:ext cx="12950" cy="9850"/>
            </a:xfrm>
            <a:custGeom>
              <a:avLst/>
              <a:gdLst/>
              <a:ahLst/>
              <a:cxnLst/>
              <a:rect l="l" t="t" r="r" b="b"/>
              <a:pathLst>
                <a:path w="518" h="394" extrusionOk="0">
                  <a:moveTo>
                    <a:pt x="125" y="0"/>
                  </a:moveTo>
                  <a:cubicBezTo>
                    <a:pt x="125" y="42"/>
                    <a:pt x="83" y="42"/>
                    <a:pt x="83" y="42"/>
                  </a:cubicBezTo>
                  <a:cubicBezTo>
                    <a:pt x="42" y="42"/>
                    <a:pt x="42" y="93"/>
                    <a:pt x="1" y="135"/>
                  </a:cubicBezTo>
                  <a:lnTo>
                    <a:pt x="1" y="176"/>
                  </a:lnTo>
                  <a:lnTo>
                    <a:pt x="476" y="393"/>
                  </a:lnTo>
                  <a:lnTo>
                    <a:pt x="518" y="352"/>
                  </a:lnTo>
                  <a:lnTo>
                    <a:pt x="518" y="217"/>
                  </a:lnTo>
                  <a:cubicBezTo>
                    <a:pt x="518" y="217"/>
                    <a:pt x="518" y="176"/>
                    <a:pt x="476" y="176"/>
                  </a:cubicBezTo>
                  <a:cubicBezTo>
                    <a:pt x="476" y="135"/>
                    <a:pt x="476" y="93"/>
                    <a:pt x="425" y="93"/>
                  </a:cubicBezTo>
                  <a:cubicBezTo>
                    <a:pt x="383" y="42"/>
                    <a:pt x="383" y="42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5" name="Google Shape;1695;p2"/>
            <p:cNvSpPr/>
            <p:nvPr/>
          </p:nvSpPr>
          <p:spPr>
            <a:xfrm>
              <a:off x="4595500" y="4010400"/>
              <a:ext cx="10875" cy="12950"/>
            </a:xfrm>
            <a:custGeom>
              <a:avLst/>
              <a:gdLst/>
              <a:ahLst/>
              <a:cxnLst/>
              <a:rect l="l" t="t" r="r" b="b"/>
              <a:pathLst>
                <a:path w="435" h="518" extrusionOk="0">
                  <a:moveTo>
                    <a:pt x="259" y="1"/>
                  </a:moveTo>
                  <a:cubicBezTo>
                    <a:pt x="217" y="1"/>
                    <a:pt x="176" y="52"/>
                    <a:pt x="135" y="94"/>
                  </a:cubicBezTo>
                  <a:cubicBezTo>
                    <a:pt x="135" y="94"/>
                    <a:pt x="93" y="135"/>
                    <a:pt x="93" y="176"/>
                  </a:cubicBezTo>
                  <a:cubicBezTo>
                    <a:pt x="0" y="311"/>
                    <a:pt x="93" y="476"/>
                    <a:pt x="217" y="518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6" name="Google Shape;1696;p2"/>
            <p:cNvSpPr/>
            <p:nvPr/>
          </p:nvSpPr>
          <p:spPr>
            <a:xfrm>
              <a:off x="4532175" y="3983725"/>
              <a:ext cx="15000" cy="14150"/>
            </a:xfrm>
            <a:custGeom>
              <a:avLst/>
              <a:gdLst/>
              <a:ahLst/>
              <a:cxnLst/>
              <a:rect l="l" t="t" r="r" b="b"/>
              <a:pathLst>
                <a:path w="600" h="566" extrusionOk="0">
                  <a:moveTo>
                    <a:pt x="272" y="1"/>
                  </a:moveTo>
                  <a:cubicBezTo>
                    <a:pt x="172" y="1"/>
                    <a:pt x="72" y="71"/>
                    <a:pt x="42" y="168"/>
                  </a:cubicBezTo>
                  <a:cubicBezTo>
                    <a:pt x="0" y="344"/>
                    <a:pt x="42" y="468"/>
                    <a:pt x="207" y="551"/>
                  </a:cubicBezTo>
                  <a:cubicBezTo>
                    <a:pt x="233" y="561"/>
                    <a:pt x="261" y="565"/>
                    <a:pt x="288" y="565"/>
                  </a:cubicBezTo>
                  <a:cubicBezTo>
                    <a:pt x="404" y="565"/>
                    <a:pt x="525" y="485"/>
                    <a:pt x="559" y="385"/>
                  </a:cubicBezTo>
                  <a:cubicBezTo>
                    <a:pt x="600" y="251"/>
                    <a:pt x="559" y="85"/>
                    <a:pt x="383" y="34"/>
                  </a:cubicBezTo>
                  <a:cubicBezTo>
                    <a:pt x="349" y="11"/>
                    <a:pt x="310" y="1"/>
                    <a:pt x="27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7" name="Google Shape;1697;p2"/>
            <p:cNvSpPr/>
            <p:nvPr/>
          </p:nvSpPr>
          <p:spPr>
            <a:xfrm>
              <a:off x="4486925" y="4002650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314" y="0"/>
                  </a:moveTo>
                  <a:cubicBezTo>
                    <a:pt x="202" y="0"/>
                    <a:pt x="76" y="76"/>
                    <a:pt x="42" y="187"/>
                  </a:cubicBezTo>
                  <a:cubicBezTo>
                    <a:pt x="1" y="311"/>
                    <a:pt x="42" y="486"/>
                    <a:pt x="208" y="528"/>
                  </a:cubicBezTo>
                  <a:cubicBezTo>
                    <a:pt x="246" y="554"/>
                    <a:pt x="287" y="566"/>
                    <a:pt x="328" y="566"/>
                  </a:cubicBezTo>
                  <a:cubicBezTo>
                    <a:pt x="431" y="566"/>
                    <a:pt x="530" y="493"/>
                    <a:pt x="559" y="404"/>
                  </a:cubicBezTo>
                  <a:cubicBezTo>
                    <a:pt x="601" y="228"/>
                    <a:pt x="559" y="104"/>
                    <a:pt x="383" y="11"/>
                  </a:cubicBezTo>
                  <a:cubicBezTo>
                    <a:pt x="362" y="4"/>
                    <a:pt x="338" y="0"/>
                    <a:pt x="31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8" name="Google Shape;1698;p2"/>
            <p:cNvSpPr/>
            <p:nvPr/>
          </p:nvSpPr>
          <p:spPr>
            <a:xfrm>
              <a:off x="4550250" y="4028975"/>
              <a:ext cx="16325" cy="14250"/>
            </a:xfrm>
            <a:custGeom>
              <a:avLst/>
              <a:gdLst/>
              <a:ahLst/>
              <a:cxnLst/>
              <a:rect l="l" t="t" r="r" b="b"/>
              <a:pathLst>
                <a:path w="653" h="570" extrusionOk="0">
                  <a:moveTo>
                    <a:pt x="324" y="0"/>
                  </a:moveTo>
                  <a:cubicBezTo>
                    <a:pt x="224" y="0"/>
                    <a:pt x="124" y="70"/>
                    <a:pt x="94" y="168"/>
                  </a:cubicBezTo>
                  <a:cubicBezTo>
                    <a:pt x="1" y="343"/>
                    <a:pt x="94" y="467"/>
                    <a:pt x="218" y="550"/>
                  </a:cubicBezTo>
                  <a:cubicBezTo>
                    <a:pt x="251" y="563"/>
                    <a:pt x="286" y="569"/>
                    <a:pt x="322" y="569"/>
                  </a:cubicBezTo>
                  <a:cubicBezTo>
                    <a:pt x="430" y="569"/>
                    <a:pt x="541" y="509"/>
                    <a:pt x="611" y="385"/>
                  </a:cubicBezTo>
                  <a:cubicBezTo>
                    <a:pt x="652" y="250"/>
                    <a:pt x="570" y="85"/>
                    <a:pt x="435" y="33"/>
                  </a:cubicBezTo>
                  <a:cubicBezTo>
                    <a:pt x="401" y="10"/>
                    <a:pt x="363" y="0"/>
                    <a:pt x="32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9" name="Google Shape;1699;p2"/>
            <p:cNvSpPr/>
            <p:nvPr/>
          </p:nvSpPr>
          <p:spPr>
            <a:xfrm>
              <a:off x="4512775" y="3938500"/>
              <a:ext cx="16050" cy="14125"/>
            </a:xfrm>
            <a:custGeom>
              <a:avLst/>
              <a:gdLst/>
              <a:ahLst/>
              <a:cxnLst/>
              <a:rect l="l" t="t" r="r" b="b"/>
              <a:pathLst>
                <a:path w="642" h="565" extrusionOk="0">
                  <a:moveTo>
                    <a:pt x="314" y="0"/>
                  </a:moveTo>
                  <a:cubicBezTo>
                    <a:pt x="214" y="0"/>
                    <a:pt x="113" y="71"/>
                    <a:pt x="84" y="168"/>
                  </a:cubicBezTo>
                  <a:cubicBezTo>
                    <a:pt x="1" y="292"/>
                    <a:pt x="84" y="468"/>
                    <a:pt x="208" y="550"/>
                  </a:cubicBezTo>
                  <a:cubicBezTo>
                    <a:pt x="234" y="560"/>
                    <a:pt x="261" y="565"/>
                    <a:pt x="289" y="565"/>
                  </a:cubicBezTo>
                  <a:cubicBezTo>
                    <a:pt x="405" y="565"/>
                    <a:pt x="526" y="485"/>
                    <a:pt x="559" y="385"/>
                  </a:cubicBezTo>
                  <a:cubicBezTo>
                    <a:pt x="642" y="251"/>
                    <a:pt x="559" y="85"/>
                    <a:pt x="425" y="33"/>
                  </a:cubicBezTo>
                  <a:cubicBezTo>
                    <a:pt x="390" y="11"/>
                    <a:pt x="352" y="0"/>
                    <a:pt x="31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0" name="Google Shape;1700;p2"/>
            <p:cNvSpPr/>
            <p:nvPr/>
          </p:nvSpPr>
          <p:spPr>
            <a:xfrm>
              <a:off x="4577400" y="3964800"/>
              <a:ext cx="15025" cy="13825"/>
            </a:xfrm>
            <a:custGeom>
              <a:avLst/>
              <a:gdLst/>
              <a:ahLst/>
              <a:cxnLst/>
              <a:rect l="l" t="t" r="r" b="b"/>
              <a:pathLst>
                <a:path w="601" h="553" extrusionOk="0">
                  <a:moveTo>
                    <a:pt x="314" y="1"/>
                  </a:moveTo>
                  <a:cubicBezTo>
                    <a:pt x="199" y="1"/>
                    <a:pt x="105" y="56"/>
                    <a:pt x="42" y="191"/>
                  </a:cubicBezTo>
                  <a:cubicBezTo>
                    <a:pt x="1" y="326"/>
                    <a:pt x="42" y="491"/>
                    <a:pt x="207" y="532"/>
                  </a:cubicBezTo>
                  <a:cubicBezTo>
                    <a:pt x="242" y="546"/>
                    <a:pt x="280" y="552"/>
                    <a:pt x="318" y="552"/>
                  </a:cubicBezTo>
                  <a:cubicBezTo>
                    <a:pt x="424" y="552"/>
                    <a:pt x="528" y="500"/>
                    <a:pt x="559" y="408"/>
                  </a:cubicBezTo>
                  <a:cubicBezTo>
                    <a:pt x="600" y="232"/>
                    <a:pt x="559" y="108"/>
                    <a:pt x="424" y="15"/>
                  </a:cubicBezTo>
                  <a:cubicBezTo>
                    <a:pt x="386" y="6"/>
                    <a:pt x="349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1" name="Google Shape;1701;p2"/>
            <p:cNvSpPr/>
            <p:nvPr/>
          </p:nvSpPr>
          <p:spPr>
            <a:xfrm>
              <a:off x="4449200" y="4022300"/>
              <a:ext cx="6475" cy="8800"/>
            </a:xfrm>
            <a:custGeom>
              <a:avLst/>
              <a:gdLst/>
              <a:ahLst/>
              <a:cxnLst/>
              <a:rect l="l" t="t" r="r" b="b"/>
              <a:pathLst>
                <a:path w="259" h="352" extrusionOk="0">
                  <a:moveTo>
                    <a:pt x="83" y="0"/>
                  </a:moveTo>
                  <a:lnTo>
                    <a:pt x="0" y="259"/>
                  </a:lnTo>
                  <a:lnTo>
                    <a:pt x="259" y="352"/>
                  </a:lnTo>
                  <a:lnTo>
                    <a:pt x="259" y="259"/>
                  </a:lnTo>
                  <a:cubicBezTo>
                    <a:pt x="259" y="176"/>
                    <a:pt x="218" y="93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2" name="Google Shape;1702;p2"/>
            <p:cNvSpPr/>
            <p:nvPr/>
          </p:nvSpPr>
          <p:spPr>
            <a:xfrm>
              <a:off x="4472725" y="3957675"/>
              <a:ext cx="10875" cy="13325"/>
            </a:xfrm>
            <a:custGeom>
              <a:avLst/>
              <a:gdLst/>
              <a:ahLst/>
              <a:cxnLst/>
              <a:rect l="l" t="t" r="r" b="b"/>
              <a:pathLst>
                <a:path w="435" h="533" extrusionOk="0">
                  <a:moveTo>
                    <a:pt x="217" y="1"/>
                  </a:moveTo>
                  <a:lnTo>
                    <a:pt x="0" y="517"/>
                  </a:lnTo>
                  <a:cubicBezTo>
                    <a:pt x="34" y="528"/>
                    <a:pt x="70" y="533"/>
                    <a:pt x="106" y="533"/>
                  </a:cubicBezTo>
                  <a:cubicBezTo>
                    <a:pt x="214" y="533"/>
                    <a:pt x="321" y="486"/>
                    <a:pt x="352" y="393"/>
                  </a:cubicBezTo>
                  <a:cubicBezTo>
                    <a:pt x="435" y="218"/>
                    <a:pt x="352" y="94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3" name="Google Shape;1703;p2"/>
            <p:cNvSpPr/>
            <p:nvPr/>
          </p:nvSpPr>
          <p:spPr>
            <a:xfrm>
              <a:off x="4623675" y="3950175"/>
              <a:ext cx="6475" cy="9850"/>
            </a:xfrm>
            <a:custGeom>
              <a:avLst/>
              <a:gdLst/>
              <a:ahLst/>
              <a:cxnLst/>
              <a:rect l="l" t="t" r="r" b="b"/>
              <a:pathLst>
                <a:path w="259" h="394" extrusionOk="0">
                  <a:moveTo>
                    <a:pt x="0" y="1"/>
                  </a:moveTo>
                  <a:lnTo>
                    <a:pt x="0" y="135"/>
                  </a:lnTo>
                  <a:cubicBezTo>
                    <a:pt x="0" y="218"/>
                    <a:pt x="42" y="342"/>
                    <a:pt x="166" y="394"/>
                  </a:cubicBezTo>
                  <a:lnTo>
                    <a:pt x="259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4" name="Google Shape;1704;p2"/>
            <p:cNvSpPr/>
            <p:nvPr/>
          </p:nvSpPr>
          <p:spPr>
            <a:xfrm>
              <a:off x="4559050" y="3924325"/>
              <a:ext cx="13975" cy="9100"/>
            </a:xfrm>
            <a:custGeom>
              <a:avLst/>
              <a:gdLst/>
              <a:ahLst/>
              <a:cxnLst/>
              <a:rect l="l" t="t" r="r" b="b"/>
              <a:pathLst>
                <a:path w="559" h="364" extrusionOk="0">
                  <a:moveTo>
                    <a:pt x="42" y="1"/>
                  </a:moveTo>
                  <a:cubicBezTo>
                    <a:pt x="1" y="1"/>
                    <a:pt x="1" y="42"/>
                    <a:pt x="1" y="83"/>
                  </a:cubicBezTo>
                  <a:cubicBezTo>
                    <a:pt x="1" y="218"/>
                    <a:pt x="83" y="301"/>
                    <a:pt x="166" y="342"/>
                  </a:cubicBezTo>
                  <a:cubicBezTo>
                    <a:pt x="206" y="357"/>
                    <a:pt x="242" y="364"/>
                    <a:pt x="274" y="364"/>
                  </a:cubicBezTo>
                  <a:cubicBezTo>
                    <a:pt x="351" y="364"/>
                    <a:pt x="411" y="330"/>
                    <a:pt x="476" y="301"/>
                  </a:cubicBezTo>
                  <a:cubicBezTo>
                    <a:pt x="517" y="259"/>
                    <a:pt x="517" y="218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5" name="Google Shape;1705;p2"/>
            <p:cNvSpPr/>
            <p:nvPr/>
          </p:nvSpPr>
          <p:spPr>
            <a:xfrm>
              <a:off x="4499850" y="3900550"/>
              <a:ext cx="8575" cy="6500"/>
            </a:xfrm>
            <a:custGeom>
              <a:avLst/>
              <a:gdLst/>
              <a:ahLst/>
              <a:cxnLst/>
              <a:rect l="l" t="t" r="r" b="b"/>
              <a:pathLst>
                <a:path w="343" h="260" extrusionOk="0">
                  <a:moveTo>
                    <a:pt x="84" y="1"/>
                  </a:moveTo>
                  <a:lnTo>
                    <a:pt x="1" y="259"/>
                  </a:lnTo>
                  <a:lnTo>
                    <a:pt x="125" y="259"/>
                  </a:lnTo>
                  <a:cubicBezTo>
                    <a:pt x="208" y="259"/>
                    <a:pt x="259" y="218"/>
                    <a:pt x="301" y="135"/>
                  </a:cubicBezTo>
                  <a:cubicBezTo>
                    <a:pt x="342" y="135"/>
                    <a:pt x="342" y="94"/>
                    <a:pt x="342" y="94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6" name="Google Shape;1706;p2"/>
            <p:cNvSpPr/>
            <p:nvPr/>
          </p:nvSpPr>
          <p:spPr>
            <a:xfrm>
              <a:off x="4517950" y="4203225"/>
              <a:ext cx="8825" cy="6500"/>
            </a:xfrm>
            <a:custGeom>
              <a:avLst/>
              <a:gdLst/>
              <a:ahLst/>
              <a:cxnLst/>
              <a:rect l="l" t="t" r="r" b="b"/>
              <a:pathLst>
                <a:path w="353" h="260" extrusionOk="0">
                  <a:moveTo>
                    <a:pt x="176" y="1"/>
                  </a:moveTo>
                  <a:cubicBezTo>
                    <a:pt x="135" y="1"/>
                    <a:pt x="135" y="1"/>
                    <a:pt x="94" y="42"/>
                  </a:cubicBezTo>
                  <a:cubicBezTo>
                    <a:pt x="52" y="42"/>
                    <a:pt x="52" y="94"/>
                    <a:pt x="1" y="176"/>
                  </a:cubicBezTo>
                  <a:lnTo>
                    <a:pt x="259" y="259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7" name="Google Shape;1707;p2"/>
            <p:cNvSpPr/>
            <p:nvPr/>
          </p:nvSpPr>
          <p:spPr>
            <a:xfrm>
              <a:off x="4453325" y="4176350"/>
              <a:ext cx="14250" cy="9850"/>
            </a:xfrm>
            <a:custGeom>
              <a:avLst/>
              <a:gdLst/>
              <a:ahLst/>
              <a:cxnLst/>
              <a:rect l="l" t="t" r="r" b="b"/>
              <a:pathLst>
                <a:path w="570" h="394" extrusionOk="0">
                  <a:moveTo>
                    <a:pt x="259" y="0"/>
                  </a:moveTo>
                  <a:cubicBezTo>
                    <a:pt x="259" y="0"/>
                    <a:pt x="218" y="0"/>
                    <a:pt x="177" y="42"/>
                  </a:cubicBezTo>
                  <a:lnTo>
                    <a:pt x="135" y="42"/>
                  </a:lnTo>
                  <a:lnTo>
                    <a:pt x="53" y="135"/>
                  </a:lnTo>
                  <a:cubicBezTo>
                    <a:pt x="53" y="135"/>
                    <a:pt x="53" y="176"/>
                    <a:pt x="1" y="176"/>
                  </a:cubicBezTo>
                  <a:lnTo>
                    <a:pt x="518" y="393"/>
                  </a:lnTo>
                  <a:cubicBezTo>
                    <a:pt x="569" y="342"/>
                    <a:pt x="569" y="259"/>
                    <a:pt x="569" y="217"/>
                  </a:cubicBezTo>
                  <a:cubicBezTo>
                    <a:pt x="518" y="135"/>
                    <a:pt x="476" y="42"/>
                    <a:pt x="394" y="42"/>
                  </a:cubicBezTo>
                  <a:cubicBezTo>
                    <a:pt x="352" y="0"/>
                    <a:pt x="311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8" name="Google Shape;1708;p2"/>
            <p:cNvSpPr/>
            <p:nvPr/>
          </p:nvSpPr>
          <p:spPr>
            <a:xfrm>
              <a:off x="4543800" y="4138600"/>
              <a:ext cx="9850" cy="12950"/>
            </a:xfrm>
            <a:custGeom>
              <a:avLst/>
              <a:gdLst/>
              <a:ahLst/>
              <a:cxnLst/>
              <a:rect l="l" t="t" r="r" b="b"/>
              <a:pathLst>
                <a:path w="394" h="518" extrusionOk="0">
                  <a:moveTo>
                    <a:pt x="259" y="1"/>
                  </a:moveTo>
                  <a:cubicBezTo>
                    <a:pt x="176" y="1"/>
                    <a:pt x="94" y="94"/>
                    <a:pt x="52" y="177"/>
                  </a:cubicBezTo>
                  <a:cubicBezTo>
                    <a:pt x="1" y="259"/>
                    <a:pt x="1" y="352"/>
                    <a:pt x="52" y="435"/>
                  </a:cubicBezTo>
                  <a:cubicBezTo>
                    <a:pt x="94" y="476"/>
                    <a:pt x="135" y="518"/>
                    <a:pt x="176" y="518"/>
                  </a:cubicBezTo>
                  <a:lnTo>
                    <a:pt x="393" y="42"/>
                  </a:lnTo>
                  <a:cubicBezTo>
                    <a:pt x="352" y="1"/>
                    <a:pt x="311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9" name="Google Shape;1709;p2"/>
            <p:cNvSpPr/>
            <p:nvPr/>
          </p:nvSpPr>
          <p:spPr>
            <a:xfrm>
              <a:off x="4479175" y="4112375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291" y="1"/>
                  </a:moveTo>
                  <a:cubicBezTo>
                    <a:pt x="185" y="1"/>
                    <a:pt x="84" y="49"/>
                    <a:pt x="52" y="150"/>
                  </a:cubicBezTo>
                  <a:cubicBezTo>
                    <a:pt x="1" y="316"/>
                    <a:pt x="52" y="492"/>
                    <a:pt x="177" y="533"/>
                  </a:cubicBezTo>
                  <a:cubicBezTo>
                    <a:pt x="218" y="543"/>
                    <a:pt x="259" y="548"/>
                    <a:pt x="298" y="548"/>
                  </a:cubicBezTo>
                  <a:cubicBezTo>
                    <a:pt x="424" y="548"/>
                    <a:pt x="530" y="494"/>
                    <a:pt x="569" y="367"/>
                  </a:cubicBezTo>
                  <a:cubicBezTo>
                    <a:pt x="611" y="233"/>
                    <a:pt x="569" y="57"/>
                    <a:pt x="394" y="16"/>
                  </a:cubicBezTo>
                  <a:cubicBezTo>
                    <a:pt x="361" y="6"/>
                    <a:pt x="326" y="1"/>
                    <a:pt x="29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0" name="Google Shape;1710;p2"/>
            <p:cNvSpPr/>
            <p:nvPr/>
          </p:nvSpPr>
          <p:spPr>
            <a:xfrm>
              <a:off x="4433950" y="4131325"/>
              <a:ext cx="15275" cy="13575"/>
            </a:xfrm>
            <a:custGeom>
              <a:avLst/>
              <a:gdLst/>
              <a:ahLst/>
              <a:cxnLst/>
              <a:rect l="l" t="t" r="r" b="b"/>
              <a:pathLst>
                <a:path w="611" h="543" extrusionOk="0">
                  <a:moveTo>
                    <a:pt x="278" y="0"/>
                  </a:moveTo>
                  <a:cubicBezTo>
                    <a:pt x="177" y="0"/>
                    <a:pt x="82" y="70"/>
                    <a:pt x="52" y="168"/>
                  </a:cubicBezTo>
                  <a:cubicBezTo>
                    <a:pt x="0" y="292"/>
                    <a:pt x="52" y="468"/>
                    <a:pt x="176" y="509"/>
                  </a:cubicBezTo>
                  <a:cubicBezTo>
                    <a:pt x="225" y="532"/>
                    <a:pt x="270" y="542"/>
                    <a:pt x="312" y="542"/>
                  </a:cubicBezTo>
                  <a:cubicBezTo>
                    <a:pt x="419" y="542"/>
                    <a:pt x="502" y="474"/>
                    <a:pt x="569" y="385"/>
                  </a:cubicBezTo>
                  <a:cubicBezTo>
                    <a:pt x="610" y="250"/>
                    <a:pt x="569" y="75"/>
                    <a:pt x="393" y="33"/>
                  </a:cubicBezTo>
                  <a:cubicBezTo>
                    <a:pt x="356" y="11"/>
                    <a:pt x="317" y="0"/>
                    <a:pt x="27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1" name="Google Shape;1711;p2"/>
            <p:cNvSpPr/>
            <p:nvPr/>
          </p:nvSpPr>
          <p:spPr>
            <a:xfrm>
              <a:off x="4497525" y="4157625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38" y="0"/>
                  </a:moveTo>
                  <a:cubicBezTo>
                    <a:pt x="230" y="0"/>
                    <a:pt x="126" y="56"/>
                    <a:pt x="94" y="191"/>
                  </a:cubicBezTo>
                  <a:cubicBezTo>
                    <a:pt x="1" y="315"/>
                    <a:pt x="94" y="491"/>
                    <a:pt x="218" y="532"/>
                  </a:cubicBezTo>
                  <a:cubicBezTo>
                    <a:pt x="250" y="542"/>
                    <a:pt x="283" y="547"/>
                    <a:pt x="316" y="547"/>
                  </a:cubicBezTo>
                  <a:cubicBezTo>
                    <a:pt x="424" y="547"/>
                    <a:pt x="528" y="493"/>
                    <a:pt x="559" y="367"/>
                  </a:cubicBezTo>
                  <a:cubicBezTo>
                    <a:pt x="652" y="232"/>
                    <a:pt x="559" y="57"/>
                    <a:pt x="435" y="15"/>
                  </a:cubicBezTo>
                  <a:cubicBezTo>
                    <a:pt x="404" y="6"/>
                    <a:pt x="371" y="0"/>
                    <a:pt x="33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2" name="Google Shape;1712;p2"/>
            <p:cNvSpPr/>
            <p:nvPr/>
          </p:nvSpPr>
          <p:spPr>
            <a:xfrm>
              <a:off x="4459800" y="4067150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6" y="0"/>
                  </a:moveTo>
                  <a:cubicBezTo>
                    <a:pt x="230" y="0"/>
                    <a:pt x="114" y="49"/>
                    <a:pt x="52" y="150"/>
                  </a:cubicBezTo>
                  <a:cubicBezTo>
                    <a:pt x="0" y="315"/>
                    <a:pt x="93" y="450"/>
                    <a:pt x="217" y="533"/>
                  </a:cubicBezTo>
                  <a:cubicBezTo>
                    <a:pt x="249" y="542"/>
                    <a:pt x="283" y="547"/>
                    <a:pt x="316" y="547"/>
                  </a:cubicBezTo>
                  <a:cubicBezTo>
                    <a:pt x="424" y="547"/>
                    <a:pt x="529" y="493"/>
                    <a:pt x="569" y="367"/>
                  </a:cubicBezTo>
                  <a:cubicBezTo>
                    <a:pt x="652" y="233"/>
                    <a:pt x="569" y="57"/>
                    <a:pt x="435" y="16"/>
                  </a:cubicBezTo>
                  <a:cubicBezTo>
                    <a:pt x="404" y="5"/>
                    <a:pt x="370" y="0"/>
                    <a:pt x="33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3" name="Google Shape;1713;p2"/>
            <p:cNvSpPr/>
            <p:nvPr/>
          </p:nvSpPr>
          <p:spPr>
            <a:xfrm>
              <a:off x="4524425" y="4093100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320" y="1"/>
                  </a:moveTo>
                  <a:cubicBezTo>
                    <a:pt x="204" y="1"/>
                    <a:pt x="86" y="76"/>
                    <a:pt x="52" y="187"/>
                  </a:cubicBezTo>
                  <a:cubicBezTo>
                    <a:pt x="0" y="311"/>
                    <a:pt x="52" y="487"/>
                    <a:pt x="217" y="528"/>
                  </a:cubicBezTo>
                  <a:cubicBezTo>
                    <a:pt x="255" y="555"/>
                    <a:pt x="296" y="566"/>
                    <a:pt x="336" y="566"/>
                  </a:cubicBezTo>
                  <a:cubicBezTo>
                    <a:pt x="436" y="566"/>
                    <a:pt x="532" y="493"/>
                    <a:pt x="569" y="404"/>
                  </a:cubicBezTo>
                  <a:cubicBezTo>
                    <a:pt x="610" y="270"/>
                    <a:pt x="569" y="105"/>
                    <a:pt x="393" y="11"/>
                  </a:cubicBezTo>
                  <a:cubicBezTo>
                    <a:pt x="369" y="4"/>
                    <a:pt x="345" y="1"/>
                    <a:pt x="32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4" name="Google Shape;1714;p2"/>
            <p:cNvSpPr/>
            <p:nvPr/>
          </p:nvSpPr>
          <p:spPr>
            <a:xfrm>
              <a:off x="4396475" y="415050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83" y="0"/>
                  </a:moveTo>
                  <a:lnTo>
                    <a:pt x="0" y="259"/>
                  </a:lnTo>
                  <a:lnTo>
                    <a:pt x="259" y="342"/>
                  </a:lnTo>
                  <a:lnTo>
                    <a:pt x="259" y="300"/>
                  </a:lnTo>
                  <a:cubicBezTo>
                    <a:pt x="300" y="176"/>
                    <a:pt x="207" y="42"/>
                    <a:pt x="8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5" name="Google Shape;1715;p2"/>
            <p:cNvSpPr/>
            <p:nvPr/>
          </p:nvSpPr>
          <p:spPr>
            <a:xfrm>
              <a:off x="4420000" y="4085875"/>
              <a:ext cx="9825" cy="13975"/>
            </a:xfrm>
            <a:custGeom>
              <a:avLst/>
              <a:gdLst/>
              <a:ahLst/>
              <a:cxnLst/>
              <a:rect l="l" t="t" r="r" b="b"/>
              <a:pathLst>
                <a:path w="393" h="559" extrusionOk="0">
                  <a:moveTo>
                    <a:pt x="217" y="1"/>
                  </a:moveTo>
                  <a:lnTo>
                    <a:pt x="0" y="518"/>
                  </a:lnTo>
                  <a:cubicBezTo>
                    <a:pt x="0" y="559"/>
                    <a:pt x="41" y="559"/>
                    <a:pt x="41" y="559"/>
                  </a:cubicBezTo>
                  <a:cubicBezTo>
                    <a:pt x="176" y="559"/>
                    <a:pt x="300" y="518"/>
                    <a:pt x="352" y="394"/>
                  </a:cubicBezTo>
                  <a:cubicBezTo>
                    <a:pt x="393" y="259"/>
                    <a:pt x="352" y="135"/>
                    <a:pt x="259" y="42"/>
                  </a:cubicBezTo>
                  <a:cubicBezTo>
                    <a:pt x="259" y="42"/>
                    <a:pt x="217" y="42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6" name="Google Shape;1716;p2"/>
            <p:cNvSpPr/>
            <p:nvPr/>
          </p:nvSpPr>
          <p:spPr>
            <a:xfrm>
              <a:off x="4570950" y="4078375"/>
              <a:ext cx="6475" cy="9600"/>
            </a:xfrm>
            <a:custGeom>
              <a:avLst/>
              <a:gdLst/>
              <a:ahLst/>
              <a:cxnLst/>
              <a:rect l="l" t="t" r="r" b="b"/>
              <a:pathLst>
                <a:path w="259" h="384" extrusionOk="0">
                  <a:moveTo>
                    <a:pt x="0" y="1"/>
                  </a:moveTo>
                  <a:lnTo>
                    <a:pt x="0" y="84"/>
                  </a:lnTo>
                  <a:lnTo>
                    <a:pt x="0" y="177"/>
                  </a:lnTo>
                  <a:lnTo>
                    <a:pt x="0" y="218"/>
                  </a:lnTo>
                  <a:cubicBezTo>
                    <a:pt x="0" y="259"/>
                    <a:pt x="41" y="301"/>
                    <a:pt x="83" y="301"/>
                  </a:cubicBezTo>
                  <a:lnTo>
                    <a:pt x="83" y="342"/>
                  </a:lnTo>
                  <a:cubicBezTo>
                    <a:pt x="124" y="342"/>
                    <a:pt x="124" y="383"/>
                    <a:pt x="166" y="383"/>
                  </a:cubicBezTo>
                  <a:lnTo>
                    <a:pt x="259" y="12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7" name="Google Shape;1717;p2"/>
            <p:cNvSpPr/>
            <p:nvPr/>
          </p:nvSpPr>
          <p:spPr>
            <a:xfrm>
              <a:off x="4506325" y="4052525"/>
              <a:ext cx="12950" cy="9250"/>
            </a:xfrm>
            <a:custGeom>
              <a:avLst/>
              <a:gdLst/>
              <a:ahLst/>
              <a:cxnLst/>
              <a:rect l="l" t="t" r="r" b="b"/>
              <a:pathLst>
                <a:path w="518" h="370" extrusionOk="0">
                  <a:moveTo>
                    <a:pt x="42" y="1"/>
                  </a:moveTo>
                  <a:cubicBezTo>
                    <a:pt x="0" y="42"/>
                    <a:pt x="0" y="84"/>
                    <a:pt x="0" y="84"/>
                  </a:cubicBezTo>
                  <a:cubicBezTo>
                    <a:pt x="0" y="218"/>
                    <a:pt x="83" y="301"/>
                    <a:pt x="166" y="342"/>
                  </a:cubicBezTo>
                  <a:cubicBezTo>
                    <a:pt x="221" y="359"/>
                    <a:pt x="268" y="369"/>
                    <a:pt x="310" y="369"/>
                  </a:cubicBezTo>
                  <a:cubicBezTo>
                    <a:pt x="369" y="369"/>
                    <a:pt x="417" y="349"/>
                    <a:pt x="466" y="301"/>
                  </a:cubicBezTo>
                  <a:cubicBezTo>
                    <a:pt x="517" y="259"/>
                    <a:pt x="517" y="259"/>
                    <a:pt x="517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8" name="Google Shape;1718;p2"/>
            <p:cNvSpPr/>
            <p:nvPr/>
          </p:nvSpPr>
          <p:spPr>
            <a:xfrm>
              <a:off x="4445850" y="4028750"/>
              <a:ext cx="9825" cy="6500"/>
            </a:xfrm>
            <a:custGeom>
              <a:avLst/>
              <a:gdLst/>
              <a:ahLst/>
              <a:cxnLst/>
              <a:rect l="l" t="t" r="r" b="b"/>
              <a:pathLst>
                <a:path w="393" h="260" extrusionOk="0">
                  <a:moveTo>
                    <a:pt x="134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8" y="259"/>
                    <a:pt x="352" y="177"/>
                    <a:pt x="393" y="94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9" name="Google Shape;1719;p2"/>
            <p:cNvSpPr/>
            <p:nvPr/>
          </p:nvSpPr>
          <p:spPr>
            <a:xfrm>
              <a:off x="4465225" y="4331425"/>
              <a:ext cx="8800" cy="6500"/>
            </a:xfrm>
            <a:custGeom>
              <a:avLst/>
              <a:gdLst/>
              <a:ahLst/>
              <a:cxnLst/>
              <a:rect l="l" t="t" r="r" b="b"/>
              <a:pathLst>
                <a:path w="352" h="260" extrusionOk="0">
                  <a:moveTo>
                    <a:pt x="218" y="1"/>
                  </a:moveTo>
                  <a:cubicBezTo>
                    <a:pt x="176" y="1"/>
                    <a:pt x="135" y="1"/>
                    <a:pt x="93" y="42"/>
                  </a:cubicBezTo>
                  <a:lnTo>
                    <a:pt x="42" y="83"/>
                  </a:lnTo>
                  <a:cubicBezTo>
                    <a:pt x="42" y="83"/>
                    <a:pt x="0" y="135"/>
                    <a:pt x="0" y="176"/>
                  </a:cubicBezTo>
                  <a:lnTo>
                    <a:pt x="259" y="259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0" name="Google Shape;1720;p2"/>
            <p:cNvSpPr/>
            <p:nvPr/>
          </p:nvSpPr>
          <p:spPr>
            <a:xfrm>
              <a:off x="4400600" y="4305175"/>
              <a:ext cx="15275" cy="8950"/>
            </a:xfrm>
            <a:custGeom>
              <a:avLst/>
              <a:gdLst/>
              <a:ahLst/>
              <a:cxnLst/>
              <a:rect l="l" t="t" r="r" b="b"/>
              <a:pathLst>
                <a:path w="611" h="358" extrusionOk="0">
                  <a:moveTo>
                    <a:pt x="288" y="1"/>
                  </a:moveTo>
                  <a:cubicBezTo>
                    <a:pt x="195" y="1"/>
                    <a:pt x="110" y="39"/>
                    <a:pt x="42" y="100"/>
                  </a:cubicBezTo>
                  <a:cubicBezTo>
                    <a:pt x="42" y="151"/>
                    <a:pt x="42" y="151"/>
                    <a:pt x="1" y="151"/>
                  </a:cubicBezTo>
                  <a:lnTo>
                    <a:pt x="518" y="358"/>
                  </a:lnTo>
                  <a:cubicBezTo>
                    <a:pt x="611" y="234"/>
                    <a:pt x="518" y="58"/>
                    <a:pt x="394" y="17"/>
                  </a:cubicBezTo>
                  <a:cubicBezTo>
                    <a:pt x="358" y="6"/>
                    <a:pt x="322" y="1"/>
                    <a:pt x="28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1" name="Google Shape;1721;p2"/>
            <p:cNvSpPr/>
            <p:nvPr/>
          </p:nvSpPr>
          <p:spPr>
            <a:xfrm>
              <a:off x="4490025" y="4267025"/>
              <a:ext cx="10900" cy="13775"/>
            </a:xfrm>
            <a:custGeom>
              <a:avLst/>
              <a:gdLst/>
              <a:ahLst/>
              <a:cxnLst/>
              <a:rect l="l" t="t" r="r" b="b"/>
              <a:pathLst>
                <a:path w="436" h="551" extrusionOk="0">
                  <a:moveTo>
                    <a:pt x="320" y="0"/>
                  </a:moveTo>
                  <a:cubicBezTo>
                    <a:pt x="218" y="0"/>
                    <a:pt x="121" y="70"/>
                    <a:pt x="84" y="168"/>
                  </a:cubicBezTo>
                  <a:cubicBezTo>
                    <a:pt x="1" y="333"/>
                    <a:pt x="84" y="468"/>
                    <a:pt x="218" y="550"/>
                  </a:cubicBezTo>
                  <a:lnTo>
                    <a:pt x="435" y="33"/>
                  </a:lnTo>
                  <a:cubicBezTo>
                    <a:pt x="398" y="10"/>
                    <a:pt x="359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2" name="Google Shape;1722;p2"/>
            <p:cNvSpPr/>
            <p:nvPr/>
          </p:nvSpPr>
          <p:spPr>
            <a:xfrm>
              <a:off x="4426450" y="4240600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296" y="0"/>
                  </a:moveTo>
                  <a:cubicBezTo>
                    <a:pt x="188" y="0"/>
                    <a:pt x="82" y="56"/>
                    <a:pt x="42" y="191"/>
                  </a:cubicBezTo>
                  <a:cubicBezTo>
                    <a:pt x="1" y="315"/>
                    <a:pt x="42" y="491"/>
                    <a:pt x="176" y="532"/>
                  </a:cubicBezTo>
                  <a:cubicBezTo>
                    <a:pt x="220" y="542"/>
                    <a:pt x="261" y="548"/>
                    <a:pt x="299" y="548"/>
                  </a:cubicBezTo>
                  <a:cubicBezTo>
                    <a:pt x="412" y="548"/>
                    <a:pt x="497" y="501"/>
                    <a:pt x="559" y="408"/>
                  </a:cubicBezTo>
                  <a:cubicBezTo>
                    <a:pt x="611" y="232"/>
                    <a:pt x="559" y="98"/>
                    <a:pt x="393" y="15"/>
                  </a:cubicBezTo>
                  <a:cubicBezTo>
                    <a:pt x="362" y="5"/>
                    <a:pt x="329" y="0"/>
                    <a:pt x="29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3" name="Google Shape;1723;p2"/>
            <p:cNvSpPr/>
            <p:nvPr/>
          </p:nvSpPr>
          <p:spPr>
            <a:xfrm>
              <a:off x="4380175" y="4259525"/>
              <a:ext cx="16325" cy="14050"/>
            </a:xfrm>
            <a:custGeom>
              <a:avLst/>
              <a:gdLst/>
              <a:ahLst/>
              <a:cxnLst/>
              <a:rect l="l" t="t" r="r" b="b"/>
              <a:pathLst>
                <a:path w="653" h="562" extrusionOk="0">
                  <a:moveTo>
                    <a:pt x="320" y="0"/>
                  </a:moveTo>
                  <a:cubicBezTo>
                    <a:pt x="218" y="0"/>
                    <a:pt x="121" y="71"/>
                    <a:pt x="84" y="168"/>
                  </a:cubicBezTo>
                  <a:cubicBezTo>
                    <a:pt x="1" y="333"/>
                    <a:pt x="84" y="468"/>
                    <a:pt x="218" y="550"/>
                  </a:cubicBezTo>
                  <a:cubicBezTo>
                    <a:pt x="249" y="558"/>
                    <a:pt x="278" y="561"/>
                    <a:pt x="306" y="561"/>
                  </a:cubicBezTo>
                  <a:cubicBezTo>
                    <a:pt x="436" y="561"/>
                    <a:pt x="532" y="485"/>
                    <a:pt x="601" y="375"/>
                  </a:cubicBezTo>
                  <a:cubicBezTo>
                    <a:pt x="652" y="251"/>
                    <a:pt x="601" y="75"/>
                    <a:pt x="435" y="33"/>
                  </a:cubicBezTo>
                  <a:cubicBezTo>
                    <a:pt x="398" y="11"/>
                    <a:pt x="359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4" name="Google Shape;1724;p2"/>
            <p:cNvSpPr/>
            <p:nvPr/>
          </p:nvSpPr>
          <p:spPr>
            <a:xfrm>
              <a:off x="4444800" y="4285825"/>
              <a:ext cx="16300" cy="14150"/>
            </a:xfrm>
            <a:custGeom>
              <a:avLst/>
              <a:gdLst/>
              <a:ahLst/>
              <a:cxnLst/>
              <a:rect l="l" t="t" r="r" b="b"/>
              <a:pathLst>
                <a:path w="652" h="566" extrusionOk="0">
                  <a:moveTo>
                    <a:pt x="337" y="1"/>
                  </a:moveTo>
                  <a:cubicBezTo>
                    <a:pt x="227" y="1"/>
                    <a:pt x="113" y="56"/>
                    <a:pt x="42" y="191"/>
                  </a:cubicBezTo>
                  <a:cubicBezTo>
                    <a:pt x="1" y="315"/>
                    <a:pt x="83" y="491"/>
                    <a:pt x="218" y="532"/>
                  </a:cubicBezTo>
                  <a:cubicBezTo>
                    <a:pt x="252" y="555"/>
                    <a:pt x="291" y="566"/>
                    <a:pt x="330" y="566"/>
                  </a:cubicBezTo>
                  <a:cubicBezTo>
                    <a:pt x="430" y="566"/>
                    <a:pt x="529" y="498"/>
                    <a:pt x="559" y="408"/>
                  </a:cubicBezTo>
                  <a:cubicBezTo>
                    <a:pt x="652" y="233"/>
                    <a:pt x="559" y="98"/>
                    <a:pt x="435" y="15"/>
                  </a:cubicBezTo>
                  <a:cubicBezTo>
                    <a:pt x="404" y="6"/>
                    <a:pt x="371" y="1"/>
                    <a:pt x="33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5" name="Google Shape;1725;p2"/>
            <p:cNvSpPr/>
            <p:nvPr/>
          </p:nvSpPr>
          <p:spPr>
            <a:xfrm>
              <a:off x="4407075" y="4195350"/>
              <a:ext cx="16300" cy="13725"/>
            </a:xfrm>
            <a:custGeom>
              <a:avLst/>
              <a:gdLst/>
              <a:ahLst/>
              <a:cxnLst/>
              <a:rect l="l" t="t" r="r" b="b"/>
              <a:pathLst>
                <a:path w="652" h="549" extrusionOk="0">
                  <a:moveTo>
                    <a:pt x="320" y="1"/>
                  </a:moveTo>
                  <a:cubicBezTo>
                    <a:pt x="202" y="1"/>
                    <a:pt x="113" y="57"/>
                    <a:pt x="42" y="192"/>
                  </a:cubicBezTo>
                  <a:cubicBezTo>
                    <a:pt x="0" y="316"/>
                    <a:pt x="93" y="491"/>
                    <a:pt x="217" y="533"/>
                  </a:cubicBezTo>
                  <a:cubicBezTo>
                    <a:pt x="251" y="543"/>
                    <a:pt x="286" y="548"/>
                    <a:pt x="321" y="548"/>
                  </a:cubicBezTo>
                  <a:cubicBezTo>
                    <a:pt x="427" y="548"/>
                    <a:pt x="527" y="502"/>
                    <a:pt x="558" y="409"/>
                  </a:cubicBezTo>
                  <a:cubicBezTo>
                    <a:pt x="652" y="233"/>
                    <a:pt x="558" y="57"/>
                    <a:pt x="434" y="16"/>
                  </a:cubicBezTo>
                  <a:cubicBezTo>
                    <a:pt x="393" y="6"/>
                    <a:pt x="355" y="1"/>
                    <a:pt x="32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6" name="Google Shape;1726;p2"/>
            <p:cNvSpPr/>
            <p:nvPr/>
          </p:nvSpPr>
          <p:spPr>
            <a:xfrm>
              <a:off x="4471675" y="4221775"/>
              <a:ext cx="15275" cy="14050"/>
            </a:xfrm>
            <a:custGeom>
              <a:avLst/>
              <a:gdLst/>
              <a:ahLst/>
              <a:cxnLst/>
              <a:rect l="l" t="t" r="r" b="b"/>
              <a:pathLst>
                <a:path w="611" h="562" extrusionOk="0">
                  <a:moveTo>
                    <a:pt x="278" y="1"/>
                  </a:moveTo>
                  <a:cubicBezTo>
                    <a:pt x="177" y="1"/>
                    <a:pt x="80" y="71"/>
                    <a:pt x="42" y="168"/>
                  </a:cubicBezTo>
                  <a:cubicBezTo>
                    <a:pt x="1" y="292"/>
                    <a:pt x="42" y="468"/>
                    <a:pt x="177" y="551"/>
                  </a:cubicBezTo>
                  <a:cubicBezTo>
                    <a:pt x="208" y="558"/>
                    <a:pt x="239" y="562"/>
                    <a:pt x="268" y="562"/>
                  </a:cubicBezTo>
                  <a:cubicBezTo>
                    <a:pt x="407" y="562"/>
                    <a:pt x="525" y="488"/>
                    <a:pt x="559" y="386"/>
                  </a:cubicBezTo>
                  <a:cubicBezTo>
                    <a:pt x="611" y="251"/>
                    <a:pt x="559" y="75"/>
                    <a:pt x="394" y="34"/>
                  </a:cubicBezTo>
                  <a:cubicBezTo>
                    <a:pt x="357" y="11"/>
                    <a:pt x="317" y="1"/>
                    <a:pt x="27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7" name="Google Shape;1727;p2"/>
            <p:cNvSpPr/>
            <p:nvPr/>
          </p:nvSpPr>
          <p:spPr>
            <a:xfrm>
              <a:off x="4343475" y="4278700"/>
              <a:ext cx="7775" cy="9600"/>
            </a:xfrm>
            <a:custGeom>
              <a:avLst/>
              <a:gdLst/>
              <a:ahLst/>
              <a:cxnLst/>
              <a:rect l="l" t="t" r="r" b="b"/>
              <a:pathLst>
                <a:path w="311" h="384" extrusionOk="0">
                  <a:moveTo>
                    <a:pt x="94" y="1"/>
                  </a:moveTo>
                  <a:lnTo>
                    <a:pt x="1" y="259"/>
                  </a:lnTo>
                  <a:lnTo>
                    <a:pt x="259" y="383"/>
                  </a:lnTo>
                  <a:lnTo>
                    <a:pt x="259" y="300"/>
                  </a:lnTo>
                  <a:cubicBezTo>
                    <a:pt x="311" y="218"/>
                    <a:pt x="218" y="83"/>
                    <a:pt x="135" y="42"/>
                  </a:cubicBezTo>
                  <a:cubicBezTo>
                    <a:pt x="135" y="42"/>
                    <a:pt x="135" y="1"/>
                    <a:pt x="9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8" name="Google Shape;1728;p2"/>
            <p:cNvSpPr/>
            <p:nvPr/>
          </p:nvSpPr>
          <p:spPr>
            <a:xfrm>
              <a:off x="4367250" y="4215125"/>
              <a:ext cx="9850" cy="12950"/>
            </a:xfrm>
            <a:custGeom>
              <a:avLst/>
              <a:gdLst/>
              <a:ahLst/>
              <a:cxnLst/>
              <a:rect l="l" t="t" r="r" b="b"/>
              <a:pathLst>
                <a:path w="394" h="518" extrusionOk="0">
                  <a:moveTo>
                    <a:pt x="218" y="0"/>
                  </a:moveTo>
                  <a:lnTo>
                    <a:pt x="1" y="517"/>
                  </a:lnTo>
                  <a:lnTo>
                    <a:pt x="177" y="517"/>
                  </a:lnTo>
                  <a:cubicBezTo>
                    <a:pt x="259" y="517"/>
                    <a:pt x="301" y="434"/>
                    <a:pt x="342" y="341"/>
                  </a:cubicBezTo>
                  <a:lnTo>
                    <a:pt x="394" y="300"/>
                  </a:lnTo>
                  <a:cubicBezTo>
                    <a:pt x="394" y="176"/>
                    <a:pt x="342" y="42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9" name="Google Shape;1729;p2"/>
            <p:cNvSpPr/>
            <p:nvPr/>
          </p:nvSpPr>
          <p:spPr>
            <a:xfrm>
              <a:off x="4516925" y="420762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0"/>
                  </a:moveTo>
                  <a:lnTo>
                    <a:pt x="42" y="42"/>
                  </a:lnTo>
                  <a:cubicBezTo>
                    <a:pt x="0" y="124"/>
                    <a:pt x="42" y="259"/>
                    <a:pt x="135" y="300"/>
                  </a:cubicBezTo>
                  <a:cubicBezTo>
                    <a:pt x="176" y="342"/>
                    <a:pt x="176" y="342"/>
                    <a:pt x="217" y="342"/>
                  </a:cubicBezTo>
                  <a:lnTo>
                    <a:pt x="300" y="8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0" name="Google Shape;1730;p2"/>
            <p:cNvSpPr/>
            <p:nvPr/>
          </p:nvSpPr>
          <p:spPr>
            <a:xfrm>
              <a:off x="4453325" y="4180750"/>
              <a:ext cx="12950" cy="9575"/>
            </a:xfrm>
            <a:custGeom>
              <a:avLst/>
              <a:gdLst/>
              <a:ahLst/>
              <a:cxnLst/>
              <a:rect l="l" t="t" r="r" b="b"/>
              <a:pathLst>
                <a:path w="518" h="383" extrusionOk="0">
                  <a:moveTo>
                    <a:pt x="1" y="0"/>
                  </a:moveTo>
                  <a:lnTo>
                    <a:pt x="1" y="41"/>
                  </a:lnTo>
                  <a:lnTo>
                    <a:pt x="1" y="217"/>
                  </a:lnTo>
                  <a:cubicBezTo>
                    <a:pt x="53" y="217"/>
                    <a:pt x="53" y="259"/>
                    <a:pt x="53" y="259"/>
                  </a:cubicBezTo>
                  <a:cubicBezTo>
                    <a:pt x="94" y="300"/>
                    <a:pt x="135" y="341"/>
                    <a:pt x="177" y="383"/>
                  </a:cubicBezTo>
                  <a:lnTo>
                    <a:pt x="352" y="383"/>
                  </a:lnTo>
                  <a:cubicBezTo>
                    <a:pt x="352" y="383"/>
                    <a:pt x="394" y="383"/>
                    <a:pt x="394" y="341"/>
                  </a:cubicBezTo>
                  <a:cubicBezTo>
                    <a:pt x="435" y="341"/>
                    <a:pt x="435" y="341"/>
                    <a:pt x="476" y="300"/>
                  </a:cubicBezTo>
                  <a:cubicBezTo>
                    <a:pt x="518" y="300"/>
                    <a:pt x="518" y="259"/>
                    <a:pt x="518" y="2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1" name="Google Shape;1731;p2"/>
            <p:cNvSpPr/>
            <p:nvPr/>
          </p:nvSpPr>
          <p:spPr>
            <a:xfrm>
              <a:off x="4393100" y="4156950"/>
              <a:ext cx="9850" cy="6950"/>
            </a:xfrm>
            <a:custGeom>
              <a:avLst/>
              <a:gdLst/>
              <a:ahLst/>
              <a:cxnLst/>
              <a:rect l="l" t="t" r="r" b="b"/>
              <a:pathLst>
                <a:path w="394" h="278" extrusionOk="0">
                  <a:moveTo>
                    <a:pt x="135" y="1"/>
                  </a:moveTo>
                  <a:lnTo>
                    <a:pt x="1" y="259"/>
                  </a:lnTo>
                  <a:lnTo>
                    <a:pt x="84" y="259"/>
                  </a:lnTo>
                  <a:cubicBezTo>
                    <a:pt x="101" y="273"/>
                    <a:pt x="117" y="278"/>
                    <a:pt x="132" y="278"/>
                  </a:cubicBezTo>
                  <a:cubicBezTo>
                    <a:pt x="163" y="278"/>
                    <a:pt x="190" y="259"/>
                    <a:pt x="218" y="259"/>
                  </a:cubicBezTo>
                  <a:cubicBezTo>
                    <a:pt x="301" y="218"/>
                    <a:pt x="342" y="177"/>
                    <a:pt x="394" y="84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2" name="Google Shape;1732;p2"/>
            <p:cNvSpPr/>
            <p:nvPr/>
          </p:nvSpPr>
          <p:spPr>
            <a:xfrm>
              <a:off x="4412500" y="4459625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217" y="1"/>
                  </a:moveTo>
                  <a:cubicBezTo>
                    <a:pt x="176" y="1"/>
                    <a:pt x="135" y="42"/>
                    <a:pt x="83" y="42"/>
                  </a:cubicBezTo>
                  <a:lnTo>
                    <a:pt x="42" y="84"/>
                  </a:lnTo>
                  <a:cubicBezTo>
                    <a:pt x="42" y="125"/>
                    <a:pt x="0" y="125"/>
                    <a:pt x="0" y="177"/>
                  </a:cubicBezTo>
                  <a:lnTo>
                    <a:pt x="259" y="301"/>
                  </a:lnTo>
                  <a:lnTo>
                    <a:pt x="341" y="42"/>
                  </a:lnTo>
                  <a:cubicBezTo>
                    <a:pt x="300" y="1"/>
                    <a:pt x="259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3" name="Google Shape;1733;p2"/>
            <p:cNvSpPr/>
            <p:nvPr/>
          </p:nvSpPr>
          <p:spPr>
            <a:xfrm>
              <a:off x="4347875" y="4433375"/>
              <a:ext cx="15025" cy="8975"/>
            </a:xfrm>
            <a:custGeom>
              <a:avLst/>
              <a:gdLst/>
              <a:ahLst/>
              <a:cxnLst/>
              <a:rect l="l" t="t" r="r" b="b"/>
              <a:pathLst>
                <a:path w="601" h="359" extrusionOk="0">
                  <a:moveTo>
                    <a:pt x="288" y="1"/>
                  </a:moveTo>
                  <a:cubicBezTo>
                    <a:pt x="195" y="1"/>
                    <a:pt x="110" y="39"/>
                    <a:pt x="42" y="100"/>
                  </a:cubicBezTo>
                  <a:cubicBezTo>
                    <a:pt x="42" y="141"/>
                    <a:pt x="1" y="141"/>
                    <a:pt x="1" y="193"/>
                  </a:cubicBezTo>
                  <a:lnTo>
                    <a:pt x="517" y="358"/>
                  </a:lnTo>
                  <a:cubicBezTo>
                    <a:pt x="600" y="234"/>
                    <a:pt x="517" y="58"/>
                    <a:pt x="393" y="17"/>
                  </a:cubicBezTo>
                  <a:cubicBezTo>
                    <a:pt x="357" y="6"/>
                    <a:pt x="322" y="1"/>
                    <a:pt x="28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4" name="Google Shape;1734;p2"/>
            <p:cNvSpPr/>
            <p:nvPr/>
          </p:nvSpPr>
          <p:spPr>
            <a:xfrm>
              <a:off x="4438350" y="4395275"/>
              <a:ext cx="9850" cy="13725"/>
            </a:xfrm>
            <a:custGeom>
              <a:avLst/>
              <a:gdLst/>
              <a:ahLst/>
              <a:cxnLst/>
              <a:rect l="l" t="t" r="r" b="b"/>
              <a:pathLst>
                <a:path w="394" h="549" extrusionOk="0">
                  <a:moveTo>
                    <a:pt x="301" y="0"/>
                  </a:moveTo>
                  <a:cubicBezTo>
                    <a:pt x="269" y="0"/>
                    <a:pt x="238" y="11"/>
                    <a:pt x="217" y="31"/>
                  </a:cubicBezTo>
                  <a:cubicBezTo>
                    <a:pt x="135" y="31"/>
                    <a:pt x="83" y="73"/>
                    <a:pt x="42" y="114"/>
                  </a:cubicBezTo>
                  <a:cubicBezTo>
                    <a:pt x="42" y="166"/>
                    <a:pt x="42" y="166"/>
                    <a:pt x="0" y="166"/>
                  </a:cubicBezTo>
                  <a:lnTo>
                    <a:pt x="0" y="373"/>
                  </a:lnTo>
                  <a:cubicBezTo>
                    <a:pt x="42" y="466"/>
                    <a:pt x="83" y="507"/>
                    <a:pt x="135" y="507"/>
                  </a:cubicBezTo>
                  <a:cubicBezTo>
                    <a:pt x="135" y="548"/>
                    <a:pt x="176" y="548"/>
                    <a:pt x="176" y="548"/>
                  </a:cubicBezTo>
                  <a:lnTo>
                    <a:pt x="393" y="31"/>
                  </a:lnTo>
                  <a:cubicBezTo>
                    <a:pt x="367" y="11"/>
                    <a:pt x="334" y="0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5" name="Google Shape;1735;p2"/>
            <p:cNvSpPr/>
            <p:nvPr/>
          </p:nvSpPr>
          <p:spPr>
            <a:xfrm>
              <a:off x="4372700" y="4368900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61" y="1"/>
                  </a:moveTo>
                  <a:cubicBezTo>
                    <a:pt x="242" y="1"/>
                    <a:pt x="117" y="76"/>
                    <a:pt x="83" y="187"/>
                  </a:cubicBezTo>
                  <a:cubicBezTo>
                    <a:pt x="0" y="311"/>
                    <a:pt x="83" y="487"/>
                    <a:pt x="217" y="528"/>
                  </a:cubicBezTo>
                  <a:cubicBezTo>
                    <a:pt x="263" y="551"/>
                    <a:pt x="306" y="561"/>
                    <a:pt x="347" y="561"/>
                  </a:cubicBezTo>
                  <a:cubicBezTo>
                    <a:pt x="453" y="561"/>
                    <a:pt x="540" y="491"/>
                    <a:pt x="600" y="394"/>
                  </a:cubicBezTo>
                  <a:cubicBezTo>
                    <a:pt x="641" y="270"/>
                    <a:pt x="600" y="94"/>
                    <a:pt x="434" y="11"/>
                  </a:cubicBezTo>
                  <a:cubicBezTo>
                    <a:pt x="411" y="4"/>
                    <a:pt x="386" y="1"/>
                    <a:pt x="36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6" name="Google Shape;1736;p2"/>
            <p:cNvSpPr/>
            <p:nvPr/>
          </p:nvSpPr>
          <p:spPr>
            <a:xfrm>
              <a:off x="4327450" y="4388175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29" y="0"/>
                  </a:moveTo>
                  <a:cubicBezTo>
                    <a:pt x="221" y="0"/>
                    <a:pt x="114" y="47"/>
                    <a:pt x="83" y="140"/>
                  </a:cubicBezTo>
                  <a:cubicBezTo>
                    <a:pt x="1" y="315"/>
                    <a:pt x="83" y="491"/>
                    <a:pt x="218" y="533"/>
                  </a:cubicBezTo>
                  <a:cubicBezTo>
                    <a:pt x="256" y="542"/>
                    <a:pt x="293" y="547"/>
                    <a:pt x="328" y="547"/>
                  </a:cubicBezTo>
                  <a:cubicBezTo>
                    <a:pt x="443" y="547"/>
                    <a:pt x="537" y="492"/>
                    <a:pt x="600" y="357"/>
                  </a:cubicBezTo>
                  <a:cubicBezTo>
                    <a:pt x="642" y="233"/>
                    <a:pt x="559" y="57"/>
                    <a:pt x="435" y="16"/>
                  </a:cubicBezTo>
                  <a:cubicBezTo>
                    <a:pt x="401" y="5"/>
                    <a:pt x="365" y="0"/>
                    <a:pt x="32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7" name="Google Shape;1737;p2"/>
            <p:cNvSpPr/>
            <p:nvPr/>
          </p:nvSpPr>
          <p:spPr>
            <a:xfrm>
              <a:off x="4392075" y="441412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46" y="1"/>
                  </a:moveTo>
                  <a:cubicBezTo>
                    <a:pt x="213" y="1"/>
                    <a:pt x="110" y="77"/>
                    <a:pt x="42" y="187"/>
                  </a:cubicBezTo>
                  <a:cubicBezTo>
                    <a:pt x="0" y="311"/>
                    <a:pt x="83" y="487"/>
                    <a:pt x="218" y="529"/>
                  </a:cubicBezTo>
                  <a:cubicBezTo>
                    <a:pt x="252" y="551"/>
                    <a:pt x="290" y="562"/>
                    <a:pt x="328" y="562"/>
                  </a:cubicBezTo>
                  <a:cubicBezTo>
                    <a:pt x="429" y="562"/>
                    <a:pt x="529" y="491"/>
                    <a:pt x="559" y="394"/>
                  </a:cubicBezTo>
                  <a:cubicBezTo>
                    <a:pt x="642" y="270"/>
                    <a:pt x="559" y="94"/>
                    <a:pt x="435" y="12"/>
                  </a:cubicBezTo>
                  <a:cubicBezTo>
                    <a:pt x="404" y="4"/>
                    <a:pt x="374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8" name="Google Shape;1738;p2"/>
            <p:cNvSpPr/>
            <p:nvPr/>
          </p:nvSpPr>
          <p:spPr>
            <a:xfrm>
              <a:off x="4354325" y="4323675"/>
              <a:ext cx="16325" cy="14025"/>
            </a:xfrm>
            <a:custGeom>
              <a:avLst/>
              <a:gdLst/>
              <a:ahLst/>
              <a:cxnLst/>
              <a:rect l="l" t="t" r="r" b="b"/>
              <a:pathLst>
                <a:path w="653" h="561" extrusionOk="0">
                  <a:moveTo>
                    <a:pt x="347" y="0"/>
                  </a:moveTo>
                  <a:cubicBezTo>
                    <a:pt x="217" y="0"/>
                    <a:pt x="119" y="76"/>
                    <a:pt x="42" y="187"/>
                  </a:cubicBezTo>
                  <a:cubicBezTo>
                    <a:pt x="1" y="311"/>
                    <a:pt x="42" y="486"/>
                    <a:pt x="218" y="528"/>
                  </a:cubicBezTo>
                  <a:cubicBezTo>
                    <a:pt x="252" y="551"/>
                    <a:pt x="291" y="561"/>
                    <a:pt x="329" y="561"/>
                  </a:cubicBezTo>
                  <a:cubicBezTo>
                    <a:pt x="429" y="561"/>
                    <a:pt x="529" y="491"/>
                    <a:pt x="559" y="393"/>
                  </a:cubicBezTo>
                  <a:cubicBezTo>
                    <a:pt x="652" y="228"/>
                    <a:pt x="559" y="94"/>
                    <a:pt x="435" y="11"/>
                  </a:cubicBezTo>
                  <a:cubicBezTo>
                    <a:pt x="404" y="4"/>
                    <a:pt x="375" y="0"/>
                    <a:pt x="34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9" name="Google Shape;1739;p2"/>
            <p:cNvSpPr/>
            <p:nvPr/>
          </p:nvSpPr>
          <p:spPr>
            <a:xfrm>
              <a:off x="4418950" y="4350425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289" y="1"/>
                  </a:moveTo>
                  <a:cubicBezTo>
                    <a:pt x="181" y="1"/>
                    <a:pt x="73" y="49"/>
                    <a:pt x="42" y="151"/>
                  </a:cubicBezTo>
                  <a:cubicBezTo>
                    <a:pt x="1" y="316"/>
                    <a:pt x="42" y="450"/>
                    <a:pt x="177" y="533"/>
                  </a:cubicBezTo>
                  <a:cubicBezTo>
                    <a:pt x="215" y="543"/>
                    <a:pt x="252" y="548"/>
                    <a:pt x="287" y="548"/>
                  </a:cubicBezTo>
                  <a:cubicBezTo>
                    <a:pt x="402" y="548"/>
                    <a:pt x="496" y="492"/>
                    <a:pt x="559" y="357"/>
                  </a:cubicBezTo>
                  <a:cubicBezTo>
                    <a:pt x="600" y="233"/>
                    <a:pt x="559" y="58"/>
                    <a:pt x="394" y="16"/>
                  </a:cubicBezTo>
                  <a:cubicBezTo>
                    <a:pt x="361" y="6"/>
                    <a:pt x="325" y="1"/>
                    <a:pt x="28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0" name="Google Shape;1740;p2"/>
            <p:cNvSpPr/>
            <p:nvPr/>
          </p:nvSpPr>
          <p:spPr>
            <a:xfrm>
              <a:off x="4290750" y="4406900"/>
              <a:ext cx="6500" cy="9600"/>
            </a:xfrm>
            <a:custGeom>
              <a:avLst/>
              <a:gdLst/>
              <a:ahLst/>
              <a:cxnLst/>
              <a:rect l="l" t="t" r="r" b="b"/>
              <a:pathLst>
                <a:path w="260" h="384" extrusionOk="0">
                  <a:moveTo>
                    <a:pt x="94" y="1"/>
                  </a:moveTo>
                  <a:lnTo>
                    <a:pt x="1" y="259"/>
                  </a:lnTo>
                  <a:lnTo>
                    <a:pt x="259" y="383"/>
                  </a:lnTo>
                  <a:lnTo>
                    <a:pt x="259" y="342"/>
                  </a:lnTo>
                  <a:cubicBezTo>
                    <a:pt x="259" y="218"/>
                    <a:pt x="218" y="125"/>
                    <a:pt x="135" y="42"/>
                  </a:cubicBezTo>
                  <a:cubicBezTo>
                    <a:pt x="135" y="42"/>
                    <a:pt x="94" y="42"/>
                    <a:pt x="9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1" name="Google Shape;1741;p2"/>
            <p:cNvSpPr/>
            <p:nvPr/>
          </p:nvSpPr>
          <p:spPr>
            <a:xfrm>
              <a:off x="4314525" y="4343325"/>
              <a:ext cx="9600" cy="13325"/>
            </a:xfrm>
            <a:custGeom>
              <a:avLst/>
              <a:gdLst/>
              <a:ahLst/>
              <a:cxnLst/>
              <a:rect l="l" t="t" r="r" b="b"/>
              <a:pathLst>
                <a:path w="384" h="533" extrusionOk="0">
                  <a:moveTo>
                    <a:pt x="218" y="0"/>
                  </a:moveTo>
                  <a:lnTo>
                    <a:pt x="1" y="517"/>
                  </a:lnTo>
                  <a:cubicBezTo>
                    <a:pt x="30" y="527"/>
                    <a:pt x="61" y="532"/>
                    <a:pt x="94" y="532"/>
                  </a:cubicBezTo>
                  <a:cubicBezTo>
                    <a:pt x="199" y="532"/>
                    <a:pt x="310" y="476"/>
                    <a:pt x="342" y="342"/>
                  </a:cubicBezTo>
                  <a:cubicBezTo>
                    <a:pt x="383" y="217"/>
                    <a:pt x="342" y="42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2" name="Google Shape;1742;p2"/>
            <p:cNvSpPr/>
            <p:nvPr/>
          </p:nvSpPr>
          <p:spPr>
            <a:xfrm>
              <a:off x="4464200" y="4335825"/>
              <a:ext cx="7500" cy="8550"/>
            </a:xfrm>
            <a:custGeom>
              <a:avLst/>
              <a:gdLst/>
              <a:ahLst/>
              <a:cxnLst/>
              <a:rect l="l" t="t" r="r" b="b"/>
              <a:pathLst>
                <a:path w="300" h="342" extrusionOk="0">
                  <a:moveTo>
                    <a:pt x="41" y="0"/>
                  </a:moveTo>
                  <a:lnTo>
                    <a:pt x="41" y="42"/>
                  </a:lnTo>
                  <a:cubicBezTo>
                    <a:pt x="0" y="83"/>
                    <a:pt x="0" y="125"/>
                    <a:pt x="41" y="166"/>
                  </a:cubicBezTo>
                  <a:lnTo>
                    <a:pt x="41" y="218"/>
                  </a:lnTo>
                  <a:cubicBezTo>
                    <a:pt x="41" y="259"/>
                    <a:pt x="83" y="259"/>
                    <a:pt x="83" y="300"/>
                  </a:cubicBezTo>
                  <a:cubicBezTo>
                    <a:pt x="134" y="300"/>
                    <a:pt x="176" y="342"/>
                    <a:pt x="176" y="342"/>
                  </a:cubicBezTo>
                  <a:lnTo>
                    <a:pt x="300" y="8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3" name="Google Shape;1743;p2"/>
            <p:cNvSpPr/>
            <p:nvPr/>
          </p:nvSpPr>
          <p:spPr>
            <a:xfrm>
              <a:off x="4400600" y="4308950"/>
              <a:ext cx="12950" cy="9975"/>
            </a:xfrm>
            <a:custGeom>
              <a:avLst/>
              <a:gdLst/>
              <a:ahLst/>
              <a:cxnLst/>
              <a:rect l="l" t="t" r="r" b="b"/>
              <a:pathLst>
                <a:path w="518" h="399" extrusionOk="0">
                  <a:moveTo>
                    <a:pt x="1" y="0"/>
                  </a:moveTo>
                  <a:lnTo>
                    <a:pt x="1" y="124"/>
                  </a:lnTo>
                  <a:lnTo>
                    <a:pt x="1" y="207"/>
                  </a:lnTo>
                  <a:lnTo>
                    <a:pt x="42" y="259"/>
                  </a:lnTo>
                  <a:cubicBezTo>
                    <a:pt x="94" y="300"/>
                    <a:pt x="135" y="341"/>
                    <a:pt x="176" y="383"/>
                  </a:cubicBezTo>
                  <a:cubicBezTo>
                    <a:pt x="199" y="394"/>
                    <a:pt x="224" y="399"/>
                    <a:pt x="252" y="399"/>
                  </a:cubicBezTo>
                  <a:cubicBezTo>
                    <a:pt x="327" y="399"/>
                    <a:pt x="416" y="361"/>
                    <a:pt x="476" y="300"/>
                  </a:cubicBezTo>
                  <a:cubicBezTo>
                    <a:pt x="476" y="300"/>
                    <a:pt x="518" y="259"/>
                    <a:pt x="518" y="20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4" name="Google Shape;1744;p2"/>
            <p:cNvSpPr/>
            <p:nvPr/>
          </p:nvSpPr>
          <p:spPr>
            <a:xfrm>
              <a:off x="4340375" y="4285175"/>
              <a:ext cx="9600" cy="7500"/>
            </a:xfrm>
            <a:custGeom>
              <a:avLst/>
              <a:gdLst/>
              <a:ahLst/>
              <a:cxnLst/>
              <a:rect l="l" t="t" r="r" b="b"/>
              <a:pathLst>
                <a:path w="384" h="300" extrusionOk="0">
                  <a:moveTo>
                    <a:pt x="125" y="0"/>
                  </a:moveTo>
                  <a:lnTo>
                    <a:pt x="1" y="259"/>
                  </a:lnTo>
                  <a:cubicBezTo>
                    <a:pt x="42" y="259"/>
                    <a:pt x="42" y="259"/>
                    <a:pt x="83" y="300"/>
                  </a:cubicBezTo>
                  <a:lnTo>
                    <a:pt x="176" y="300"/>
                  </a:lnTo>
                  <a:cubicBezTo>
                    <a:pt x="259" y="259"/>
                    <a:pt x="342" y="217"/>
                    <a:pt x="383" y="124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5" name="Google Shape;1745;p2"/>
            <p:cNvSpPr/>
            <p:nvPr/>
          </p:nvSpPr>
          <p:spPr>
            <a:xfrm>
              <a:off x="4359775" y="4587850"/>
              <a:ext cx="8550" cy="7500"/>
            </a:xfrm>
            <a:custGeom>
              <a:avLst/>
              <a:gdLst/>
              <a:ahLst/>
              <a:cxnLst/>
              <a:rect l="l" t="t" r="r" b="b"/>
              <a:pathLst>
                <a:path w="342" h="300" extrusionOk="0">
                  <a:moveTo>
                    <a:pt x="259" y="0"/>
                  </a:moveTo>
                  <a:cubicBezTo>
                    <a:pt x="176" y="0"/>
                    <a:pt x="83" y="41"/>
                    <a:pt x="0" y="124"/>
                  </a:cubicBezTo>
                  <a:lnTo>
                    <a:pt x="0" y="165"/>
                  </a:lnTo>
                  <a:lnTo>
                    <a:pt x="259" y="300"/>
                  </a:lnTo>
                  <a:lnTo>
                    <a:pt x="341" y="41"/>
                  </a:lnTo>
                  <a:cubicBezTo>
                    <a:pt x="300" y="0"/>
                    <a:pt x="30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6" name="Google Shape;1746;p2"/>
            <p:cNvSpPr/>
            <p:nvPr/>
          </p:nvSpPr>
          <p:spPr>
            <a:xfrm>
              <a:off x="4295150" y="4561600"/>
              <a:ext cx="13975" cy="9975"/>
            </a:xfrm>
            <a:custGeom>
              <a:avLst/>
              <a:gdLst/>
              <a:ahLst/>
              <a:cxnLst/>
              <a:rect l="l" t="t" r="r" b="b"/>
              <a:pathLst>
                <a:path w="559" h="399" extrusionOk="0">
                  <a:moveTo>
                    <a:pt x="283" y="1"/>
                  </a:moveTo>
                  <a:cubicBezTo>
                    <a:pt x="179" y="1"/>
                    <a:pt x="73" y="47"/>
                    <a:pt x="42" y="140"/>
                  </a:cubicBezTo>
                  <a:cubicBezTo>
                    <a:pt x="42" y="140"/>
                    <a:pt x="0" y="140"/>
                    <a:pt x="0" y="182"/>
                  </a:cubicBezTo>
                  <a:lnTo>
                    <a:pt x="517" y="399"/>
                  </a:lnTo>
                  <a:cubicBezTo>
                    <a:pt x="517" y="357"/>
                    <a:pt x="559" y="316"/>
                    <a:pt x="559" y="275"/>
                  </a:cubicBezTo>
                  <a:cubicBezTo>
                    <a:pt x="559" y="182"/>
                    <a:pt x="476" y="57"/>
                    <a:pt x="383" y="16"/>
                  </a:cubicBezTo>
                  <a:cubicBezTo>
                    <a:pt x="352" y="6"/>
                    <a:pt x="318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7" name="Google Shape;1747;p2"/>
            <p:cNvSpPr/>
            <p:nvPr/>
          </p:nvSpPr>
          <p:spPr>
            <a:xfrm>
              <a:off x="4384575" y="4524250"/>
              <a:ext cx="10625" cy="12950"/>
            </a:xfrm>
            <a:custGeom>
              <a:avLst/>
              <a:gdLst/>
              <a:ahLst/>
              <a:cxnLst/>
              <a:rect l="l" t="t" r="r" b="b"/>
              <a:pathLst>
                <a:path w="425" h="518" extrusionOk="0">
                  <a:moveTo>
                    <a:pt x="300" y="1"/>
                  </a:moveTo>
                  <a:cubicBezTo>
                    <a:pt x="218" y="1"/>
                    <a:pt x="83" y="42"/>
                    <a:pt x="42" y="176"/>
                  </a:cubicBezTo>
                  <a:cubicBezTo>
                    <a:pt x="1" y="259"/>
                    <a:pt x="42" y="342"/>
                    <a:pt x="83" y="435"/>
                  </a:cubicBezTo>
                  <a:cubicBezTo>
                    <a:pt x="125" y="476"/>
                    <a:pt x="166" y="518"/>
                    <a:pt x="218" y="518"/>
                  </a:cubicBezTo>
                  <a:lnTo>
                    <a:pt x="42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8" name="Google Shape;1748;p2"/>
            <p:cNvSpPr/>
            <p:nvPr/>
          </p:nvSpPr>
          <p:spPr>
            <a:xfrm>
              <a:off x="4319950" y="449757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13" y="0"/>
                  </a:moveTo>
                  <a:cubicBezTo>
                    <a:pt x="213" y="0"/>
                    <a:pt x="113" y="68"/>
                    <a:pt x="84" y="158"/>
                  </a:cubicBezTo>
                  <a:cubicBezTo>
                    <a:pt x="1" y="292"/>
                    <a:pt x="84" y="468"/>
                    <a:pt x="218" y="551"/>
                  </a:cubicBezTo>
                  <a:cubicBezTo>
                    <a:pt x="247" y="558"/>
                    <a:pt x="275" y="561"/>
                    <a:pt x="302" y="561"/>
                  </a:cubicBezTo>
                  <a:cubicBezTo>
                    <a:pt x="429" y="561"/>
                    <a:pt x="532" y="486"/>
                    <a:pt x="601" y="375"/>
                  </a:cubicBezTo>
                  <a:cubicBezTo>
                    <a:pt x="642" y="251"/>
                    <a:pt x="559" y="75"/>
                    <a:pt x="425" y="34"/>
                  </a:cubicBezTo>
                  <a:cubicBezTo>
                    <a:pt x="390" y="11"/>
                    <a:pt x="351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9" name="Google Shape;1749;p2"/>
            <p:cNvSpPr/>
            <p:nvPr/>
          </p:nvSpPr>
          <p:spPr>
            <a:xfrm>
              <a:off x="4274725" y="4516375"/>
              <a:ext cx="16050" cy="13725"/>
            </a:xfrm>
            <a:custGeom>
              <a:avLst/>
              <a:gdLst/>
              <a:ahLst/>
              <a:cxnLst/>
              <a:rect l="l" t="t" r="r" b="b"/>
              <a:pathLst>
                <a:path w="642" h="549" extrusionOk="0">
                  <a:moveTo>
                    <a:pt x="330" y="1"/>
                  </a:moveTo>
                  <a:cubicBezTo>
                    <a:pt x="225" y="1"/>
                    <a:pt x="115" y="55"/>
                    <a:pt x="83" y="181"/>
                  </a:cubicBezTo>
                  <a:cubicBezTo>
                    <a:pt x="1" y="316"/>
                    <a:pt x="83" y="491"/>
                    <a:pt x="218" y="533"/>
                  </a:cubicBezTo>
                  <a:cubicBezTo>
                    <a:pt x="248" y="543"/>
                    <a:pt x="282" y="548"/>
                    <a:pt x="317" y="548"/>
                  </a:cubicBezTo>
                  <a:cubicBezTo>
                    <a:pt x="423" y="548"/>
                    <a:pt x="538" y="500"/>
                    <a:pt x="600" y="398"/>
                  </a:cubicBezTo>
                  <a:cubicBezTo>
                    <a:pt x="642" y="233"/>
                    <a:pt x="559" y="99"/>
                    <a:pt x="424" y="16"/>
                  </a:cubicBezTo>
                  <a:cubicBezTo>
                    <a:pt x="395" y="6"/>
                    <a:pt x="363" y="1"/>
                    <a:pt x="33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0" name="Google Shape;1750;p2"/>
            <p:cNvSpPr/>
            <p:nvPr/>
          </p:nvSpPr>
          <p:spPr>
            <a:xfrm>
              <a:off x="4339350" y="4542800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293" y="1"/>
                  </a:moveTo>
                  <a:cubicBezTo>
                    <a:pt x="188" y="1"/>
                    <a:pt x="101" y="69"/>
                    <a:pt x="42" y="158"/>
                  </a:cubicBezTo>
                  <a:cubicBezTo>
                    <a:pt x="0" y="334"/>
                    <a:pt x="42" y="468"/>
                    <a:pt x="217" y="551"/>
                  </a:cubicBezTo>
                  <a:cubicBezTo>
                    <a:pt x="239" y="558"/>
                    <a:pt x="263" y="562"/>
                    <a:pt x="287" y="562"/>
                  </a:cubicBezTo>
                  <a:cubicBezTo>
                    <a:pt x="399" y="562"/>
                    <a:pt x="525" y="486"/>
                    <a:pt x="559" y="375"/>
                  </a:cubicBezTo>
                  <a:cubicBezTo>
                    <a:pt x="641" y="251"/>
                    <a:pt x="559" y="75"/>
                    <a:pt x="424" y="34"/>
                  </a:cubicBezTo>
                  <a:cubicBezTo>
                    <a:pt x="378" y="11"/>
                    <a:pt x="334" y="1"/>
                    <a:pt x="29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1" name="Google Shape;1751;p2"/>
            <p:cNvSpPr/>
            <p:nvPr/>
          </p:nvSpPr>
          <p:spPr>
            <a:xfrm>
              <a:off x="4301600" y="4452350"/>
              <a:ext cx="15025" cy="13575"/>
            </a:xfrm>
            <a:custGeom>
              <a:avLst/>
              <a:gdLst/>
              <a:ahLst/>
              <a:cxnLst/>
              <a:rect l="l" t="t" r="r" b="b"/>
              <a:pathLst>
                <a:path w="601" h="543" extrusionOk="0">
                  <a:moveTo>
                    <a:pt x="298" y="0"/>
                  </a:moveTo>
                  <a:cubicBezTo>
                    <a:pt x="188" y="0"/>
                    <a:pt x="102" y="68"/>
                    <a:pt x="42" y="157"/>
                  </a:cubicBezTo>
                  <a:cubicBezTo>
                    <a:pt x="1" y="292"/>
                    <a:pt x="42" y="468"/>
                    <a:pt x="218" y="509"/>
                  </a:cubicBezTo>
                  <a:cubicBezTo>
                    <a:pt x="252" y="532"/>
                    <a:pt x="290" y="542"/>
                    <a:pt x="329" y="542"/>
                  </a:cubicBezTo>
                  <a:cubicBezTo>
                    <a:pt x="429" y="542"/>
                    <a:pt x="529" y="472"/>
                    <a:pt x="559" y="375"/>
                  </a:cubicBezTo>
                  <a:cubicBezTo>
                    <a:pt x="600" y="251"/>
                    <a:pt x="559" y="75"/>
                    <a:pt x="435" y="33"/>
                  </a:cubicBezTo>
                  <a:cubicBezTo>
                    <a:pt x="386" y="10"/>
                    <a:pt x="340" y="0"/>
                    <a:pt x="29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2" name="Google Shape;1752;p2"/>
            <p:cNvSpPr/>
            <p:nvPr/>
          </p:nvSpPr>
          <p:spPr>
            <a:xfrm>
              <a:off x="4365200" y="4478650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31" y="1"/>
                  </a:moveTo>
                  <a:cubicBezTo>
                    <a:pt x="225" y="1"/>
                    <a:pt x="115" y="56"/>
                    <a:pt x="83" y="191"/>
                  </a:cubicBezTo>
                  <a:cubicBezTo>
                    <a:pt x="0" y="315"/>
                    <a:pt x="83" y="491"/>
                    <a:pt x="217" y="532"/>
                  </a:cubicBezTo>
                  <a:cubicBezTo>
                    <a:pt x="258" y="542"/>
                    <a:pt x="297" y="548"/>
                    <a:pt x="334" y="548"/>
                  </a:cubicBezTo>
                  <a:cubicBezTo>
                    <a:pt x="446" y="548"/>
                    <a:pt x="538" y="499"/>
                    <a:pt x="600" y="398"/>
                  </a:cubicBezTo>
                  <a:cubicBezTo>
                    <a:pt x="641" y="232"/>
                    <a:pt x="600" y="57"/>
                    <a:pt x="424" y="15"/>
                  </a:cubicBezTo>
                  <a:cubicBezTo>
                    <a:pt x="395" y="6"/>
                    <a:pt x="364" y="1"/>
                    <a:pt x="33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3" name="Google Shape;1753;p2"/>
            <p:cNvSpPr/>
            <p:nvPr/>
          </p:nvSpPr>
          <p:spPr>
            <a:xfrm>
              <a:off x="4261800" y="4471525"/>
              <a:ext cx="9600" cy="13325"/>
            </a:xfrm>
            <a:custGeom>
              <a:avLst/>
              <a:gdLst/>
              <a:ahLst/>
              <a:cxnLst/>
              <a:rect l="l" t="t" r="r" b="b"/>
              <a:pathLst>
                <a:path w="384" h="533" extrusionOk="0">
                  <a:moveTo>
                    <a:pt x="218" y="0"/>
                  </a:moveTo>
                  <a:lnTo>
                    <a:pt x="1" y="517"/>
                  </a:lnTo>
                  <a:cubicBezTo>
                    <a:pt x="31" y="528"/>
                    <a:pt x="65" y="533"/>
                    <a:pt x="99" y="533"/>
                  </a:cubicBezTo>
                  <a:cubicBezTo>
                    <a:pt x="203" y="533"/>
                    <a:pt x="311" y="484"/>
                    <a:pt x="342" y="383"/>
                  </a:cubicBezTo>
                  <a:cubicBezTo>
                    <a:pt x="383" y="259"/>
                    <a:pt x="342" y="83"/>
                    <a:pt x="259" y="42"/>
                  </a:cubicBezTo>
                  <a:lnTo>
                    <a:pt x="218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4" name="Google Shape;1754;p2"/>
            <p:cNvSpPr/>
            <p:nvPr/>
          </p:nvSpPr>
          <p:spPr>
            <a:xfrm>
              <a:off x="4411450" y="446402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1"/>
                  </a:moveTo>
                  <a:lnTo>
                    <a:pt x="42" y="42"/>
                  </a:lnTo>
                  <a:cubicBezTo>
                    <a:pt x="1" y="83"/>
                    <a:pt x="1" y="83"/>
                    <a:pt x="1" y="125"/>
                  </a:cubicBezTo>
                  <a:cubicBezTo>
                    <a:pt x="1" y="125"/>
                    <a:pt x="42" y="166"/>
                    <a:pt x="42" y="207"/>
                  </a:cubicBezTo>
                  <a:cubicBezTo>
                    <a:pt x="84" y="300"/>
                    <a:pt x="125" y="342"/>
                    <a:pt x="177" y="342"/>
                  </a:cubicBezTo>
                  <a:lnTo>
                    <a:pt x="301" y="125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5" name="Google Shape;1755;p2"/>
            <p:cNvSpPr/>
            <p:nvPr/>
          </p:nvSpPr>
          <p:spPr>
            <a:xfrm>
              <a:off x="4347875" y="4438175"/>
              <a:ext cx="12950" cy="9025"/>
            </a:xfrm>
            <a:custGeom>
              <a:avLst/>
              <a:gdLst/>
              <a:ahLst/>
              <a:cxnLst/>
              <a:rect l="l" t="t" r="r" b="b"/>
              <a:pathLst>
                <a:path w="518" h="361" extrusionOk="0">
                  <a:moveTo>
                    <a:pt x="1" y="1"/>
                  </a:moveTo>
                  <a:lnTo>
                    <a:pt x="1" y="83"/>
                  </a:lnTo>
                  <a:cubicBezTo>
                    <a:pt x="1" y="208"/>
                    <a:pt x="42" y="301"/>
                    <a:pt x="176" y="342"/>
                  </a:cubicBezTo>
                  <a:cubicBezTo>
                    <a:pt x="204" y="342"/>
                    <a:pt x="231" y="360"/>
                    <a:pt x="271" y="360"/>
                  </a:cubicBezTo>
                  <a:cubicBezTo>
                    <a:pt x="291" y="360"/>
                    <a:pt x="314" y="356"/>
                    <a:pt x="342" y="342"/>
                  </a:cubicBezTo>
                  <a:lnTo>
                    <a:pt x="393" y="342"/>
                  </a:lnTo>
                  <a:cubicBezTo>
                    <a:pt x="393" y="342"/>
                    <a:pt x="435" y="301"/>
                    <a:pt x="476" y="301"/>
                  </a:cubicBezTo>
                  <a:cubicBezTo>
                    <a:pt x="476" y="259"/>
                    <a:pt x="517" y="208"/>
                    <a:pt x="517" y="16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6" name="Google Shape;1756;p2"/>
            <p:cNvSpPr/>
            <p:nvPr/>
          </p:nvSpPr>
          <p:spPr>
            <a:xfrm>
              <a:off x="4287650" y="4413375"/>
              <a:ext cx="9600" cy="7525"/>
            </a:xfrm>
            <a:custGeom>
              <a:avLst/>
              <a:gdLst/>
              <a:ahLst/>
              <a:cxnLst/>
              <a:rect l="l" t="t" r="r" b="b"/>
              <a:pathLst>
                <a:path w="384" h="301" extrusionOk="0">
                  <a:moveTo>
                    <a:pt x="125" y="0"/>
                  </a:moveTo>
                  <a:lnTo>
                    <a:pt x="1" y="259"/>
                  </a:lnTo>
                  <a:lnTo>
                    <a:pt x="42" y="300"/>
                  </a:lnTo>
                  <a:cubicBezTo>
                    <a:pt x="166" y="300"/>
                    <a:pt x="300" y="259"/>
                    <a:pt x="383" y="124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7" name="Google Shape;1757;p2"/>
            <p:cNvSpPr/>
            <p:nvPr/>
          </p:nvSpPr>
          <p:spPr>
            <a:xfrm>
              <a:off x="4335975" y="4652450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259" y="1"/>
                  </a:moveTo>
                  <a:cubicBezTo>
                    <a:pt x="177" y="1"/>
                    <a:pt x="42" y="1"/>
                    <a:pt x="1" y="42"/>
                  </a:cubicBezTo>
                  <a:cubicBezTo>
                    <a:pt x="42" y="125"/>
                    <a:pt x="94" y="166"/>
                    <a:pt x="135" y="2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8" name="Google Shape;1758;p2"/>
            <p:cNvSpPr/>
            <p:nvPr/>
          </p:nvSpPr>
          <p:spPr>
            <a:xfrm>
              <a:off x="4312475" y="4606950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54" y="1"/>
                  </a:moveTo>
                  <a:cubicBezTo>
                    <a:pt x="242" y="1"/>
                    <a:pt x="117" y="75"/>
                    <a:pt x="83" y="177"/>
                  </a:cubicBezTo>
                  <a:cubicBezTo>
                    <a:pt x="0" y="311"/>
                    <a:pt x="83" y="487"/>
                    <a:pt x="207" y="528"/>
                  </a:cubicBezTo>
                  <a:cubicBezTo>
                    <a:pt x="255" y="551"/>
                    <a:pt x="301" y="561"/>
                    <a:pt x="343" y="561"/>
                  </a:cubicBezTo>
                  <a:cubicBezTo>
                    <a:pt x="453" y="561"/>
                    <a:pt x="540" y="491"/>
                    <a:pt x="600" y="394"/>
                  </a:cubicBezTo>
                  <a:cubicBezTo>
                    <a:pt x="641" y="229"/>
                    <a:pt x="558" y="94"/>
                    <a:pt x="424" y="11"/>
                  </a:cubicBezTo>
                  <a:cubicBezTo>
                    <a:pt x="402" y="4"/>
                    <a:pt x="378" y="1"/>
                    <a:pt x="35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9" name="Google Shape;1759;p2"/>
            <p:cNvSpPr/>
            <p:nvPr/>
          </p:nvSpPr>
          <p:spPr>
            <a:xfrm>
              <a:off x="4358725" y="4591975"/>
              <a:ext cx="7525" cy="9850"/>
            </a:xfrm>
            <a:custGeom>
              <a:avLst/>
              <a:gdLst/>
              <a:ahLst/>
              <a:cxnLst/>
              <a:rect l="l" t="t" r="r" b="b"/>
              <a:pathLst>
                <a:path w="301" h="394" extrusionOk="0">
                  <a:moveTo>
                    <a:pt x="42" y="0"/>
                  </a:moveTo>
                  <a:cubicBezTo>
                    <a:pt x="1" y="94"/>
                    <a:pt x="1" y="135"/>
                    <a:pt x="1" y="176"/>
                  </a:cubicBezTo>
                  <a:cubicBezTo>
                    <a:pt x="42" y="259"/>
                    <a:pt x="83" y="311"/>
                    <a:pt x="125" y="352"/>
                  </a:cubicBezTo>
                  <a:cubicBezTo>
                    <a:pt x="166" y="352"/>
                    <a:pt x="166" y="393"/>
                    <a:pt x="166" y="393"/>
                  </a:cubicBezTo>
                  <a:lnTo>
                    <a:pt x="301" y="135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0" name="Google Shape;1760;p2"/>
            <p:cNvSpPr/>
            <p:nvPr/>
          </p:nvSpPr>
          <p:spPr>
            <a:xfrm>
              <a:off x="4294125" y="4566125"/>
              <a:ext cx="13975" cy="9850"/>
            </a:xfrm>
            <a:custGeom>
              <a:avLst/>
              <a:gdLst/>
              <a:ahLst/>
              <a:cxnLst/>
              <a:rect l="l" t="t" r="r" b="b"/>
              <a:pathLst>
                <a:path w="559" h="394" extrusionOk="0">
                  <a:moveTo>
                    <a:pt x="41" y="1"/>
                  </a:moveTo>
                  <a:cubicBezTo>
                    <a:pt x="0" y="135"/>
                    <a:pt x="41" y="259"/>
                    <a:pt x="165" y="352"/>
                  </a:cubicBezTo>
                  <a:lnTo>
                    <a:pt x="217" y="352"/>
                  </a:lnTo>
                  <a:cubicBezTo>
                    <a:pt x="258" y="393"/>
                    <a:pt x="300" y="393"/>
                    <a:pt x="341" y="393"/>
                  </a:cubicBezTo>
                  <a:cubicBezTo>
                    <a:pt x="383" y="352"/>
                    <a:pt x="383" y="352"/>
                    <a:pt x="424" y="352"/>
                  </a:cubicBezTo>
                  <a:cubicBezTo>
                    <a:pt x="424" y="352"/>
                    <a:pt x="476" y="311"/>
                    <a:pt x="517" y="311"/>
                  </a:cubicBezTo>
                  <a:cubicBezTo>
                    <a:pt x="517" y="259"/>
                    <a:pt x="558" y="218"/>
                    <a:pt x="558" y="218"/>
                  </a:cubicBezTo>
                  <a:lnTo>
                    <a:pt x="4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1" name="Google Shape;1761;p2"/>
            <p:cNvSpPr/>
            <p:nvPr/>
          </p:nvSpPr>
          <p:spPr>
            <a:xfrm>
              <a:off x="4495475" y="389305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259" y="1"/>
                  </a:moveTo>
                  <a:cubicBezTo>
                    <a:pt x="176" y="1"/>
                    <a:pt x="83" y="42"/>
                    <a:pt x="41" y="135"/>
                  </a:cubicBezTo>
                  <a:cubicBezTo>
                    <a:pt x="0" y="135"/>
                    <a:pt x="0" y="177"/>
                    <a:pt x="0" y="177"/>
                  </a:cubicBezTo>
                  <a:lnTo>
                    <a:pt x="259" y="301"/>
                  </a:lnTo>
                  <a:lnTo>
                    <a:pt x="341" y="42"/>
                  </a:lnTo>
                  <a:cubicBezTo>
                    <a:pt x="341" y="1"/>
                    <a:pt x="300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2" name="Google Shape;1762;p2"/>
            <p:cNvSpPr/>
            <p:nvPr/>
          </p:nvSpPr>
          <p:spPr>
            <a:xfrm>
              <a:off x="4442725" y="4021250"/>
              <a:ext cx="8575" cy="7525"/>
            </a:xfrm>
            <a:custGeom>
              <a:avLst/>
              <a:gdLst/>
              <a:ahLst/>
              <a:cxnLst/>
              <a:rect l="l" t="t" r="r" b="b"/>
              <a:pathLst>
                <a:path w="343" h="301" extrusionOk="0">
                  <a:moveTo>
                    <a:pt x="218" y="1"/>
                  </a:moveTo>
                  <a:cubicBezTo>
                    <a:pt x="125" y="42"/>
                    <a:pt x="42" y="84"/>
                    <a:pt x="42" y="135"/>
                  </a:cubicBezTo>
                  <a:lnTo>
                    <a:pt x="1" y="177"/>
                  </a:lnTo>
                  <a:lnTo>
                    <a:pt x="259" y="301"/>
                  </a:lnTo>
                  <a:lnTo>
                    <a:pt x="342" y="42"/>
                  </a:lnTo>
                  <a:cubicBezTo>
                    <a:pt x="301" y="1"/>
                    <a:pt x="259" y="1"/>
                    <a:pt x="2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3" name="Google Shape;1763;p2"/>
            <p:cNvSpPr/>
            <p:nvPr/>
          </p:nvSpPr>
          <p:spPr>
            <a:xfrm>
              <a:off x="4378125" y="3995050"/>
              <a:ext cx="13975" cy="10200"/>
            </a:xfrm>
            <a:custGeom>
              <a:avLst/>
              <a:gdLst/>
              <a:ahLst/>
              <a:cxnLst/>
              <a:rect l="l" t="t" r="r" b="b"/>
              <a:pathLst>
                <a:path w="559" h="408" extrusionOk="0">
                  <a:moveTo>
                    <a:pt x="272" y="0"/>
                  </a:moveTo>
                  <a:cubicBezTo>
                    <a:pt x="157" y="0"/>
                    <a:pt x="64" y="56"/>
                    <a:pt x="0" y="191"/>
                  </a:cubicBezTo>
                  <a:lnTo>
                    <a:pt x="517" y="408"/>
                  </a:lnTo>
                  <a:cubicBezTo>
                    <a:pt x="558" y="356"/>
                    <a:pt x="558" y="315"/>
                    <a:pt x="558" y="273"/>
                  </a:cubicBezTo>
                  <a:cubicBezTo>
                    <a:pt x="558" y="191"/>
                    <a:pt x="476" y="56"/>
                    <a:pt x="383" y="15"/>
                  </a:cubicBezTo>
                  <a:cubicBezTo>
                    <a:pt x="344" y="5"/>
                    <a:pt x="307" y="0"/>
                    <a:pt x="27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4" name="Google Shape;1764;p2"/>
            <p:cNvSpPr/>
            <p:nvPr/>
          </p:nvSpPr>
          <p:spPr>
            <a:xfrm>
              <a:off x="4468575" y="3957675"/>
              <a:ext cx="9600" cy="12950"/>
            </a:xfrm>
            <a:custGeom>
              <a:avLst/>
              <a:gdLst/>
              <a:ahLst/>
              <a:cxnLst/>
              <a:rect l="l" t="t" r="r" b="b"/>
              <a:pathLst>
                <a:path w="384" h="518" extrusionOk="0">
                  <a:moveTo>
                    <a:pt x="166" y="1"/>
                  </a:moveTo>
                  <a:lnTo>
                    <a:pt x="125" y="42"/>
                  </a:lnTo>
                  <a:cubicBezTo>
                    <a:pt x="84" y="42"/>
                    <a:pt x="42" y="94"/>
                    <a:pt x="1" y="176"/>
                  </a:cubicBezTo>
                  <a:lnTo>
                    <a:pt x="1" y="300"/>
                  </a:lnTo>
                  <a:lnTo>
                    <a:pt x="1" y="393"/>
                  </a:lnTo>
                  <a:cubicBezTo>
                    <a:pt x="42" y="435"/>
                    <a:pt x="84" y="476"/>
                    <a:pt x="125" y="517"/>
                  </a:cubicBezTo>
                  <a:lnTo>
                    <a:pt x="166" y="517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5" name="Google Shape;1765;p2"/>
            <p:cNvSpPr/>
            <p:nvPr/>
          </p:nvSpPr>
          <p:spPr>
            <a:xfrm>
              <a:off x="4403975" y="3931000"/>
              <a:ext cx="15000" cy="14050"/>
            </a:xfrm>
            <a:custGeom>
              <a:avLst/>
              <a:gdLst/>
              <a:ahLst/>
              <a:cxnLst/>
              <a:rect l="l" t="t" r="r" b="b"/>
              <a:pathLst>
                <a:path w="600" h="562" extrusionOk="0">
                  <a:moveTo>
                    <a:pt x="272" y="1"/>
                  </a:moveTo>
                  <a:cubicBezTo>
                    <a:pt x="172" y="1"/>
                    <a:pt x="71" y="71"/>
                    <a:pt x="41" y="168"/>
                  </a:cubicBezTo>
                  <a:cubicBezTo>
                    <a:pt x="0" y="292"/>
                    <a:pt x="41" y="468"/>
                    <a:pt x="166" y="551"/>
                  </a:cubicBezTo>
                  <a:cubicBezTo>
                    <a:pt x="197" y="558"/>
                    <a:pt x="226" y="561"/>
                    <a:pt x="255" y="561"/>
                  </a:cubicBezTo>
                  <a:cubicBezTo>
                    <a:pt x="387" y="561"/>
                    <a:pt x="490" y="487"/>
                    <a:pt x="558" y="385"/>
                  </a:cubicBezTo>
                  <a:cubicBezTo>
                    <a:pt x="600" y="251"/>
                    <a:pt x="558" y="75"/>
                    <a:pt x="383" y="34"/>
                  </a:cubicBezTo>
                  <a:cubicBezTo>
                    <a:pt x="348" y="11"/>
                    <a:pt x="310" y="1"/>
                    <a:pt x="27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6" name="Google Shape;1766;p2"/>
            <p:cNvSpPr/>
            <p:nvPr/>
          </p:nvSpPr>
          <p:spPr>
            <a:xfrm>
              <a:off x="4422325" y="397622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12" y="1"/>
                  </a:moveTo>
                  <a:cubicBezTo>
                    <a:pt x="210" y="1"/>
                    <a:pt x="101" y="71"/>
                    <a:pt x="42" y="168"/>
                  </a:cubicBezTo>
                  <a:cubicBezTo>
                    <a:pt x="0" y="334"/>
                    <a:pt x="83" y="468"/>
                    <a:pt x="207" y="551"/>
                  </a:cubicBezTo>
                  <a:cubicBezTo>
                    <a:pt x="231" y="558"/>
                    <a:pt x="256" y="562"/>
                    <a:pt x="281" y="562"/>
                  </a:cubicBezTo>
                  <a:cubicBezTo>
                    <a:pt x="399" y="562"/>
                    <a:pt x="524" y="488"/>
                    <a:pt x="558" y="385"/>
                  </a:cubicBezTo>
                  <a:cubicBezTo>
                    <a:pt x="641" y="251"/>
                    <a:pt x="558" y="75"/>
                    <a:pt x="424" y="34"/>
                  </a:cubicBezTo>
                  <a:cubicBezTo>
                    <a:pt x="390" y="11"/>
                    <a:pt x="352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7" name="Google Shape;1767;p2"/>
            <p:cNvSpPr/>
            <p:nvPr/>
          </p:nvSpPr>
          <p:spPr>
            <a:xfrm>
              <a:off x="4449200" y="3912075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290" y="0"/>
                  </a:moveTo>
                  <a:cubicBezTo>
                    <a:pt x="184" y="0"/>
                    <a:pt x="73" y="56"/>
                    <a:pt x="42" y="191"/>
                  </a:cubicBezTo>
                  <a:cubicBezTo>
                    <a:pt x="0" y="315"/>
                    <a:pt x="42" y="491"/>
                    <a:pt x="166" y="532"/>
                  </a:cubicBezTo>
                  <a:cubicBezTo>
                    <a:pt x="210" y="542"/>
                    <a:pt x="251" y="548"/>
                    <a:pt x="290" y="548"/>
                  </a:cubicBezTo>
                  <a:cubicBezTo>
                    <a:pt x="406" y="548"/>
                    <a:pt x="497" y="501"/>
                    <a:pt x="559" y="408"/>
                  </a:cubicBezTo>
                  <a:cubicBezTo>
                    <a:pt x="600" y="232"/>
                    <a:pt x="559" y="57"/>
                    <a:pt x="383" y="15"/>
                  </a:cubicBezTo>
                  <a:cubicBezTo>
                    <a:pt x="354" y="6"/>
                    <a:pt x="322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8" name="Google Shape;1768;p2"/>
            <p:cNvSpPr/>
            <p:nvPr/>
          </p:nvSpPr>
          <p:spPr>
            <a:xfrm>
              <a:off x="4494425" y="3897450"/>
              <a:ext cx="7525" cy="9600"/>
            </a:xfrm>
            <a:custGeom>
              <a:avLst/>
              <a:gdLst/>
              <a:ahLst/>
              <a:cxnLst/>
              <a:rect l="l" t="t" r="r" b="b"/>
              <a:pathLst>
                <a:path w="301" h="384" extrusionOk="0">
                  <a:moveTo>
                    <a:pt x="42" y="1"/>
                  </a:moveTo>
                  <a:cubicBezTo>
                    <a:pt x="1" y="42"/>
                    <a:pt x="1" y="125"/>
                    <a:pt x="42" y="176"/>
                  </a:cubicBezTo>
                  <a:cubicBezTo>
                    <a:pt x="42" y="218"/>
                    <a:pt x="83" y="300"/>
                    <a:pt x="125" y="342"/>
                  </a:cubicBezTo>
                  <a:cubicBezTo>
                    <a:pt x="166" y="342"/>
                    <a:pt x="166" y="342"/>
                    <a:pt x="218" y="383"/>
                  </a:cubicBezTo>
                  <a:lnTo>
                    <a:pt x="301" y="125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9" name="Google Shape;1769;p2"/>
            <p:cNvSpPr/>
            <p:nvPr/>
          </p:nvSpPr>
          <p:spPr>
            <a:xfrm>
              <a:off x="4390000" y="4150500"/>
              <a:ext cx="8550" cy="6475"/>
            </a:xfrm>
            <a:custGeom>
              <a:avLst/>
              <a:gdLst/>
              <a:ahLst/>
              <a:cxnLst/>
              <a:rect l="l" t="t" r="r" b="b"/>
              <a:pathLst>
                <a:path w="342" h="259" extrusionOk="0">
                  <a:moveTo>
                    <a:pt x="166" y="0"/>
                  </a:moveTo>
                  <a:cubicBezTo>
                    <a:pt x="125" y="0"/>
                    <a:pt x="83" y="42"/>
                    <a:pt x="42" y="42"/>
                  </a:cubicBezTo>
                  <a:lnTo>
                    <a:pt x="1" y="83"/>
                  </a:lnTo>
                  <a:lnTo>
                    <a:pt x="1" y="176"/>
                  </a:lnTo>
                  <a:lnTo>
                    <a:pt x="259" y="259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0" name="Google Shape;1770;p2"/>
            <p:cNvSpPr/>
            <p:nvPr/>
          </p:nvSpPr>
          <p:spPr>
            <a:xfrm>
              <a:off x="4325400" y="4123825"/>
              <a:ext cx="15000" cy="9375"/>
            </a:xfrm>
            <a:custGeom>
              <a:avLst/>
              <a:gdLst/>
              <a:ahLst/>
              <a:cxnLst/>
              <a:rect l="l" t="t" r="r" b="b"/>
              <a:pathLst>
                <a:path w="600" h="375" extrusionOk="0">
                  <a:moveTo>
                    <a:pt x="249" y="0"/>
                  </a:moveTo>
                  <a:cubicBezTo>
                    <a:pt x="141" y="0"/>
                    <a:pt x="60" y="71"/>
                    <a:pt x="0" y="168"/>
                  </a:cubicBezTo>
                  <a:lnTo>
                    <a:pt x="517" y="375"/>
                  </a:lnTo>
                  <a:cubicBezTo>
                    <a:pt x="600" y="251"/>
                    <a:pt x="517" y="75"/>
                    <a:pt x="383" y="34"/>
                  </a:cubicBezTo>
                  <a:cubicBezTo>
                    <a:pt x="334" y="11"/>
                    <a:pt x="289" y="0"/>
                    <a:pt x="24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1" name="Google Shape;1771;p2"/>
            <p:cNvSpPr/>
            <p:nvPr/>
          </p:nvSpPr>
          <p:spPr>
            <a:xfrm>
              <a:off x="4415850" y="4085475"/>
              <a:ext cx="9600" cy="13350"/>
            </a:xfrm>
            <a:custGeom>
              <a:avLst/>
              <a:gdLst/>
              <a:ahLst/>
              <a:cxnLst/>
              <a:rect l="l" t="t" r="r" b="b"/>
              <a:pathLst>
                <a:path w="384" h="534" extrusionOk="0">
                  <a:moveTo>
                    <a:pt x="290" y="0"/>
                  </a:moveTo>
                  <a:cubicBezTo>
                    <a:pt x="210" y="0"/>
                    <a:pt x="144" y="39"/>
                    <a:pt x="83" y="99"/>
                  </a:cubicBezTo>
                  <a:cubicBezTo>
                    <a:pt x="42" y="99"/>
                    <a:pt x="42" y="151"/>
                    <a:pt x="1" y="192"/>
                  </a:cubicBezTo>
                  <a:lnTo>
                    <a:pt x="1" y="358"/>
                  </a:lnTo>
                  <a:cubicBezTo>
                    <a:pt x="1" y="451"/>
                    <a:pt x="83" y="534"/>
                    <a:pt x="166" y="534"/>
                  </a:cubicBezTo>
                  <a:lnTo>
                    <a:pt x="383" y="17"/>
                  </a:lnTo>
                  <a:cubicBezTo>
                    <a:pt x="350" y="6"/>
                    <a:pt x="319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2" name="Google Shape;1772;p2"/>
            <p:cNvSpPr/>
            <p:nvPr/>
          </p:nvSpPr>
          <p:spPr>
            <a:xfrm>
              <a:off x="4349950" y="4059650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6" y="0"/>
                  </a:moveTo>
                  <a:cubicBezTo>
                    <a:pt x="232" y="0"/>
                    <a:pt x="124" y="49"/>
                    <a:pt x="93" y="150"/>
                  </a:cubicBezTo>
                  <a:cubicBezTo>
                    <a:pt x="0" y="316"/>
                    <a:pt x="93" y="450"/>
                    <a:pt x="217" y="533"/>
                  </a:cubicBezTo>
                  <a:cubicBezTo>
                    <a:pt x="258" y="542"/>
                    <a:pt x="296" y="547"/>
                    <a:pt x="332" y="547"/>
                  </a:cubicBezTo>
                  <a:cubicBezTo>
                    <a:pt x="449" y="547"/>
                    <a:pt x="539" y="492"/>
                    <a:pt x="610" y="357"/>
                  </a:cubicBezTo>
                  <a:cubicBezTo>
                    <a:pt x="652" y="233"/>
                    <a:pt x="569" y="57"/>
                    <a:pt x="434" y="16"/>
                  </a:cubicBezTo>
                  <a:cubicBezTo>
                    <a:pt x="404" y="6"/>
                    <a:pt x="370" y="0"/>
                    <a:pt x="33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3" name="Google Shape;1773;p2"/>
            <p:cNvSpPr/>
            <p:nvPr/>
          </p:nvSpPr>
          <p:spPr>
            <a:xfrm>
              <a:off x="4304700" y="4078125"/>
              <a:ext cx="16325" cy="14025"/>
            </a:xfrm>
            <a:custGeom>
              <a:avLst/>
              <a:gdLst/>
              <a:ahLst/>
              <a:cxnLst/>
              <a:rect l="l" t="t" r="r" b="b"/>
              <a:pathLst>
                <a:path w="653" h="561" extrusionOk="0">
                  <a:moveTo>
                    <a:pt x="366" y="0"/>
                  </a:moveTo>
                  <a:cubicBezTo>
                    <a:pt x="253" y="0"/>
                    <a:pt x="128" y="76"/>
                    <a:pt x="94" y="187"/>
                  </a:cubicBezTo>
                  <a:cubicBezTo>
                    <a:pt x="1" y="311"/>
                    <a:pt x="94" y="486"/>
                    <a:pt x="218" y="528"/>
                  </a:cubicBezTo>
                  <a:cubicBezTo>
                    <a:pt x="255" y="551"/>
                    <a:pt x="295" y="561"/>
                    <a:pt x="334" y="561"/>
                  </a:cubicBezTo>
                  <a:cubicBezTo>
                    <a:pt x="438" y="561"/>
                    <a:pt x="544" y="491"/>
                    <a:pt x="611" y="393"/>
                  </a:cubicBezTo>
                  <a:cubicBezTo>
                    <a:pt x="652" y="269"/>
                    <a:pt x="570" y="94"/>
                    <a:pt x="435" y="11"/>
                  </a:cubicBezTo>
                  <a:cubicBezTo>
                    <a:pt x="413" y="4"/>
                    <a:pt x="390" y="0"/>
                    <a:pt x="36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4" name="Google Shape;1774;p2"/>
            <p:cNvSpPr/>
            <p:nvPr/>
          </p:nvSpPr>
          <p:spPr>
            <a:xfrm>
              <a:off x="4369325" y="4104875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14" y="1"/>
                  </a:moveTo>
                  <a:cubicBezTo>
                    <a:pt x="201" y="1"/>
                    <a:pt x="115" y="49"/>
                    <a:pt x="52" y="150"/>
                  </a:cubicBezTo>
                  <a:cubicBezTo>
                    <a:pt x="1" y="316"/>
                    <a:pt x="94" y="492"/>
                    <a:pt x="218" y="533"/>
                  </a:cubicBezTo>
                  <a:cubicBezTo>
                    <a:pt x="249" y="543"/>
                    <a:pt x="282" y="548"/>
                    <a:pt x="315" y="548"/>
                  </a:cubicBezTo>
                  <a:cubicBezTo>
                    <a:pt x="423" y="548"/>
                    <a:pt x="530" y="492"/>
                    <a:pt x="569" y="357"/>
                  </a:cubicBezTo>
                  <a:cubicBezTo>
                    <a:pt x="652" y="233"/>
                    <a:pt x="569" y="57"/>
                    <a:pt x="435" y="16"/>
                  </a:cubicBezTo>
                  <a:cubicBezTo>
                    <a:pt x="392" y="6"/>
                    <a:pt x="351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5" name="Google Shape;1775;p2"/>
            <p:cNvSpPr/>
            <p:nvPr/>
          </p:nvSpPr>
          <p:spPr>
            <a:xfrm>
              <a:off x="4331850" y="401397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295" y="0"/>
                  </a:moveTo>
                  <a:cubicBezTo>
                    <a:pt x="189" y="0"/>
                    <a:pt x="102" y="71"/>
                    <a:pt x="42" y="168"/>
                  </a:cubicBezTo>
                  <a:cubicBezTo>
                    <a:pt x="1" y="333"/>
                    <a:pt x="42" y="468"/>
                    <a:pt x="207" y="550"/>
                  </a:cubicBezTo>
                  <a:cubicBezTo>
                    <a:pt x="239" y="560"/>
                    <a:pt x="272" y="565"/>
                    <a:pt x="306" y="565"/>
                  </a:cubicBezTo>
                  <a:cubicBezTo>
                    <a:pt x="416" y="565"/>
                    <a:pt x="527" y="509"/>
                    <a:pt x="559" y="375"/>
                  </a:cubicBezTo>
                  <a:cubicBezTo>
                    <a:pt x="642" y="251"/>
                    <a:pt x="559" y="75"/>
                    <a:pt x="424" y="33"/>
                  </a:cubicBezTo>
                  <a:cubicBezTo>
                    <a:pt x="379" y="11"/>
                    <a:pt x="335" y="0"/>
                    <a:pt x="29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6" name="Google Shape;1776;p2"/>
            <p:cNvSpPr/>
            <p:nvPr/>
          </p:nvSpPr>
          <p:spPr>
            <a:xfrm>
              <a:off x="4395175" y="4040375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66" y="1"/>
                  </a:moveTo>
                  <a:cubicBezTo>
                    <a:pt x="253" y="1"/>
                    <a:pt x="128" y="76"/>
                    <a:pt x="94" y="187"/>
                  </a:cubicBezTo>
                  <a:cubicBezTo>
                    <a:pt x="1" y="311"/>
                    <a:pt x="94" y="487"/>
                    <a:pt x="218" y="528"/>
                  </a:cubicBezTo>
                  <a:cubicBezTo>
                    <a:pt x="267" y="551"/>
                    <a:pt x="312" y="562"/>
                    <a:pt x="353" y="562"/>
                  </a:cubicBezTo>
                  <a:cubicBezTo>
                    <a:pt x="460" y="562"/>
                    <a:pt x="543" y="494"/>
                    <a:pt x="611" y="404"/>
                  </a:cubicBezTo>
                  <a:cubicBezTo>
                    <a:pt x="652" y="228"/>
                    <a:pt x="611" y="94"/>
                    <a:pt x="435" y="11"/>
                  </a:cubicBezTo>
                  <a:cubicBezTo>
                    <a:pt x="413" y="4"/>
                    <a:pt x="390" y="1"/>
                    <a:pt x="36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7" name="Google Shape;1777;p2"/>
            <p:cNvSpPr/>
            <p:nvPr/>
          </p:nvSpPr>
          <p:spPr>
            <a:xfrm>
              <a:off x="4273700" y="4103200"/>
              <a:ext cx="1050" cy="3125"/>
            </a:xfrm>
            <a:custGeom>
              <a:avLst/>
              <a:gdLst/>
              <a:ahLst/>
              <a:cxnLst/>
              <a:rect l="l" t="t" r="r" b="b"/>
              <a:pathLst>
                <a:path w="42" h="125" extrusionOk="0">
                  <a:moveTo>
                    <a:pt x="42" y="0"/>
                  </a:moveTo>
                  <a:cubicBezTo>
                    <a:pt x="0" y="42"/>
                    <a:pt x="0" y="83"/>
                    <a:pt x="0" y="124"/>
                  </a:cubicBezTo>
                  <a:lnTo>
                    <a:pt x="42" y="124"/>
                  </a:lnTo>
                  <a:lnTo>
                    <a:pt x="42" y="42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8" name="Google Shape;1778;p2"/>
            <p:cNvSpPr/>
            <p:nvPr/>
          </p:nvSpPr>
          <p:spPr>
            <a:xfrm>
              <a:off x="4441700" y="4025650"/>
              <a:ext cx="7525" cy="9600"/>
            </a:xfrm>
            <a:custGeom>
              <a:avLst/>
              <a:gdLst/>
              <a:ahLst/>
              <a:cxnLst/>
              <a:rect l="l" t="t" r="r" b="b"/>
              <a:pathLst>
                <a:path w="301" h="384" extrusionOk="0">
                  <a:moveTo>
                    <a:pt x="42" y="1"/>
                  </a:moveTo>
                  <a:cubicBezTo>
                    <a:pt x="1" y="83"/>
                    <a:pt x="1" y="125"/>
                    <a:pt x="42" y="166"/>
                  </a:cubicBezTo>
                  <a:cubicBezTo>
                    <a:pt x="42" y="259"/>
                    <a:pt x="83" y="342"/>
                    <a:pt x="166" y="383"/>
                  </a:cubicBezTo>
                  <a:lnTo>
                    <a:pt x="300" y="125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9" name="Google Shape;1779;p2"/>
            <p:cNvSpPr/>
            <p:nvPr/>
          </p:nvSpPr>
          <p:spPr>
            <a:xfrm>
              <a:off x="4377075" y="3999800"/>
              <a:ext cx="14000" cy="9325"/>
            </a:xfrm>
            <a:custGeom>
              <a:avLst/>
              <a:gdLst/>
              <a:ahLst/>
              <a:cxnLst/>
              <a:rect l="l" t="t" r="r" b="b"/>
              <a:pathLst>
                <a:path w="560" h="373" extrusionOk="0">
                  <a:moveTo>
                    <a:pt x="42" y="1"/>
                  </a:moveTo>
                  <a:cubicBezTo>
                    <a:pt x="1" y="125"/>
                    <a:pt x="84" y="301"/>
                    <a:pt x="208" y="342"/>
                  </a:cubicBezTo>
                  <a:cubicBezTo>
                    <a:pt x="254" y="363"/>
                    <a:pt x="298" y="373"/>
                    <a:pt x="341" y="373"/>
                  </a:cubicBezTo>
                  <a:cubicBezTo>
                    <a:pt x="383" y="373"/>
                    <a:pt x="425" y="363"/>
                    <a:pt x="466" y="342"/>
                  </a:cubicBezTo>
                  <a:cubicBezTo>
                    <a:pt x="518" y="301"/>
                    <a:pt x="559" y="259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0" name="Google Shape;1780;p2"/>
            <p:cNvSpPr/>
            <p:nvPr/>
          </p:nvSpPr>
          <p:spPr>
            <a:xfrm>
              <a:off x="4337025" y="4278700"/>
              <a:ext cx="8800" cy="6500"/>
            </a:xfrm>
            <a:custGeom>
              <a:avLst/>
              <a:gdLst/>
              <a:ahLst/>
              <a:cxnLst/>
              <a:rect l="l" t="t" r="r" b="b"/>
              <a:pathLst>
                <a:path w="352" h="260" extrusionOk="0">
                  <a:moveTo>
                    <a:pt x="135" y="1"/>
                  </a:moveTo>
                  <a:lnTo>
                    <a:pt x="93" y="42"/>
                  </a:lnTo>
                  <a:cubicBezTo>
                    <a:pt x="52" y="42"/>
                    <a:pt x="52" y="83"/>
                    <a:pt x="0" y="125"/>
                  </a:cubicBezTo>
                  <a:lnTo>
                    <a:pt x="0" y="176"/>
                  </a:lnTo>
                  <a:lnTo>
                    <a:pt x="259" y="259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1" name="Google Shape;1781;p2"/>
            <p:cNvSpPr/>
            <p:nvPr/>
          </p:nvSpPr>
          <p:spPr>
            <a:xfrm>
              <a:off x="4272400" y="4252450"/>
              <a:ext cx="14250" cy="8950"/>
            </a:xfrm>
            <a:custGeom>
              <a:avLst/>
              <a:gdLst/>
              <a:ahLst/>
              <a:cxnLst/>
              <a:rect l="l" t="t" r="r" b="b"/>
              <a:pathLst>
                <a:path w="570" h="358" extrusionOk="0">
                  <a:moveTo>
                    <a:pt x="282" y="0"/>
                  </a:moveTo>
                  <a:cubicBezTo>
                    <a:pt x="179" y="0"/>
                    <a:pt x="82" y="39"/>
                    <a:pt x="52" y="99"/>
                  </a:cubicBezTo>
                  <a:lnTo>
                    <a:pt x="1" y="141"/>
                  </a:lnTo>
                  <a:lnTo>
                    <a:pt x="517" y="358"/>
                  </a:lnTo>
                  <a:lnTo>
                    <a:pt x="517" y="316"/>
                  </a:lnTo>
                  <a:cubicBezTo>
                    <a:pt x="569" y="192"/>
                    <a:pt x="476" y="58"/>
                    <a:pt x="393" y="17"/>
                  </a:cubicBezTo>
                  <a:cubicBezTo>
                    <a:pt x="357" y="6"/>
                    <a:pt x="319" y="0"/>
                    <a:pt x="28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2" name="Google Shape;1782;p2"/>
            <p:cNvSpPr/>
            <p:nvPr/>
          </p:nvSpPr>
          <p:spPr>
            <a:xfrm>
              <a:off x="4361825" y="4214075"/>
              <a:ext cx="10900" cy="14000"/>
            </a:xfrm>
            <a:custGeom>
              <a:avLst/>
              <a:gdLst/>
              <a:ahLst/>
              <a:cxnLst/>
              <a:rect l="l" t="t" r="r" b="b"/>
              <a:pathLst>
                <a:path w="436" h="560" extrusionOk="0">
                  <a:moveTo>
                    <a:pt x="301" y="1"/>
                  </a:moveTo>
                  <a:cubicBezTo>
                    <a:pt x="218" y="1"/>
                    <a:pt x="94" y="84"/>
                    <a:pt x="42" y="177"/>
                  </a:cubicBezTo>
                  <a:cubicBezTo>
                    <a:pt x="1" y="259"/>
                    <a:pt x="42" y="342"/>
                    <a:pt x="94" y="435"/>
                  </a:cubicBezTo>
                  <a:lnTo>
                    <a:pt x="218" y="559"/>
                  </a:lnTo>
                  <a:lnTo>
                    <a:pt x="435" y="42"/>
                  </a:lnTo>
                  <a:cubicBezTo>
                    <a:pt x="394" y="1"/>
                    <a:pt x="352" y="1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3" name="Google Shape;1783;p2"/>
            <p:cNvSpPr/>
            <p:nvPr/>
          </p:nvSpPr>
          <p:spPr>
            <a:xfrm>
              <a:off x="4297225" y="418787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7" y="0"/>
                  </a:moveTo>
                  <a:cubicBezTo>
                    <a:pt x="230" y="0"/>
                    <a:pt x="125" y="56"/>
                    <a:pt x="93" y="191"/>
                  </a:cubicBezTo>
                  <a:cubicBezTo>
                    <a:pt x="0" y="315"/>
                    <a:pt x="93" y="491"/>
                    <a:pt x="217" y="532"/>
                  </a:cubicBezTo>
                  <a:cubicBezTo>
                    <a:pt x="250" y="542"/>
                    <a:pt x="285" y="547"/>
                    <a:pt x="321" y="547"/>
                  </a:cubicBezTo>
                  <a:cubicBezTo>
                    <a:pt x="429" y="547"/>
                    <a:pt x="540" y="499"/>
                    <a:pt x="610" y="397"/>
                  </a:cubicBezTo>
                  <a:cubicBezTo>
                    <a:pt x="651" y="232"/>
                    <a:pt x="558" y="56"/>
                    <a:pt x="434" y="15"/>
                  </a:cubicBezTo>
                  <a:cubicBezTo>
                    <a:pt x="403" y="5"/>
                    <a:pt x="370" y="0"/>
                    <a:pt x="33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4" name="Google Shape;1784;p2"/>
            <p:cNvSpPr/>
            <p:nvPr/>
          </p:nvSpPr>
          <p:spPr>
            <a:xfrm>
              <a:off x="4251975" y="4206800"/>
              <a:ext cx="16325" cy="14025"/>
            </a:xfrm>
            <a:custGeom>
              <a:avLst/>
              <a:gdLst/>
              <a:ahLst/>
              <a:cxnLst/>
              <a:rect l="l" t="t" r="r" b="b"/>
              <a:pathLst>
                <a:path w="653" h="561" extrusionOk="0">
                  <a:moveTo>
                    <a:pt x="319" y="0"/>
                  </a:moveTo>
                  <a:cubicBezTo>
                    <a:pt x="218" y="0"/>
                    <a:pt x="124" y="68"/>
                    <a:pt x="94" y="157"/>
                  </a:cubicBezTo>
                  <a:cubicBezTo>
                    <a:pt x="1" y="292"/>
                    <a:pt x="94" y="468"/>
                    <a:pt x="218" y="550"/>
                  </a:cubicBezTo>
                  <a:cubicBezTo>
                    <a:pt x="241" y="558"/>
                    <a:pt x="266" y="561"/>
                    <a:pt x="291" y="561"/>
                  </a:cubicBezTo>
                  <a:cubicBezTo>
                    <a:pt x="408" y="561"/>
                    <a:pt x="534" y="485"/>
                    <a:pt x="611" y="375"/>
                  </a:cubicBezTo>
                  <a:cubicBezTo>
                    <a:pt x="652" y="250"/>
                    <a:pt x="559" y="75"/>
                    <a:pt x="435" y="33"/>
                  </a:cubicBezTo>
                  <a:cubicBezTo>
                    <a:pt x="397" y="10"/>
                    <a:pt x="357" y="0"/>
                    <a:pt x="31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5" name="Google Shape;1785;p2"/>
            <p:cNvSpPr/>
            <p:nvPr/>
          </p:nvSpPr>
          <p:spPr>
            <a:xfrm>
              <a:off x="4316600" y="4233100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320" y="0"/>
                  </a:moveTo>
                  <a:cubicBezTo>
                    <a:pt x="203" y="0"/>
                    <a:pt x="113" y="56"/>
                    <a:pt x="42" y="191"/>
                  </a:cubicBezTo>
                  <a:cubicBezTo>
                    <a:pt x="0" y="315"/>
                    <a:pt x="42" y="491"/>
                    <a:pt x="218" y="532"/>
                  </a:cubicBezTo>
                  <a:cubicBezTo>
                    <a:pt x="251" y="542"/>
                    <a:pt x="286" y="548"/>
                    <a:pt x="320" y="548"/>
                  </a:cubicBezTo>
                  <a:cubicBezTo>
                    <a:pt x="426" y="548"/>
                    <a:pt x="528" y="499"/>
                    <a:pt x="559" y="398"/>
                  </a:cubicBezTo>
                  <a:cubicBezTo>
                    <a:pt x="611" y="232"/>
                    <a:pt x="559" y="98"/>
                    <a:pt x="435" y="15"/>
                  </a:cubicBezTo>
                  <a:cubicBezTo>
                    <a:pt x="394" y="6"/>
                    <a:pt x="356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6" name="Google Shape;1786;p2"/>
            <p:cNvSpPr/>
            <p:nvPr/>
          </p:nvSpPr>
          <p:spPr>
            <a:xfrm>
              <a:off x="4278875" y="4142625"/>
              <a:ext cx="15250" cy="13700"/>
            </a:xfrm>
            <a:custGeom>
              <a:avLst/>
              <a:gdLst/>
              <a:ahLst/>
              <a:cxnLst/>
              <a:rect l="l" t="t" r="r" b="b"/>
              <a:pathLst>
                <a:path w="610" h="548" extrusionOk="0">
                  <a:moveTo>
                    <a:pt x="320" y="1"/>
                  </a:moveTo>
                  <a:cubicBezTo>
                    <a:pt x="203" y="1"/>
                    <a:pt x="115" y="57"/>
                    <a:pt x="52" y="191"/>
                  </a:cubicBezTo>
                  <a:cubicBezTo>
                    <a:pt x="0" y="315"/>
                    <a:pt x="52" y="491"/>
                    <a:pt x="217" y="533"/>
                  </a:cubicBezTo>
                  <a:cubicBezTo>
                    <a:pt x="248" y="542"/>
                    <a:pt x="281" y="547"/>
                    <a:pt x="314" y="547"/>
                  </a:cubicBezTo>
                  <a:cubicBezTo>
                    <a:pt x="422" y="547"/>
                    <a:pt x="529" y="492"/>
                    <a:pt x="569" y="357"/>
                  </a:cubicBezTo>
                  <a:cubicBezTo>
                    <a:pt x="610" y="233"/>
                    <a:pt x="569" y="57"/>
                    <a:pt x="434" y="16"/>
                  </a:cubicBezTo>
                  <a:cubicBezTo>
                    <a:pt x="393" y="6"/>
                    <a:pt x="355" y="1"/>
                    <a:pt x="32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7" name="Google Shape;1787;p2"/>
            <p:cNvSpPr/>
            <p:nvPr/>
          </p:nvSpPr>
          <p:spPr>
            <a:xfrm>
              <a:off x="4342450" y="4169050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19" y="1"/>
                  </a:moveTo>
                  <a:cubicBezTo>
                    <a:pt x="218" y="1"/>
                    <a:pt x="123" y="71"/>
                    <a:pt x="93" y="168"/>
                  </a:cubicBezTo>
                  <a:cubicBezTo>
                    <a:pt x="0" y="292"/>
                    <a:pt x="93" y="468"/>
                    <a:pt x="218" y="551"/>
                  </a:cubicBezTo>
                  <a:cubicBezTo>
                    <a:pt x="248" y="558"/>
                    <a:pt x="278" y="561"/>
                    <a:pt x="305" y="561"/>
                  </a:cubicBezTo>
                  <a:cubicBezTo>
                    <a:pt x="436" y="561"/>
                    <a:pt x="534" y="486"/>
                    <a:pt x="610" y="375"/>
                  </a:cubicBezTo>
                  <a:cubicBezTo>
                    <a:pt x="652" y="251"/>
                    <a:pt x="559" y="75"/>
                    <a:pt x="435" y="34"/>
                  </a:cubicBezTo>
                  <a:cubicBezTo>
                    <a:pt x="398" y="11"/>
                    <a:pt x="358" y="1"/>
                    <a:pt x="31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8" name="Google Shape;1788;p2"/>
            <p:cNvSpPr/>
            <p:nvPr/>
          </p:nvSpPr>
          <p:spPr>
            <a:xfrm>
              <a:off x="4388725" y="4154900"/>
              <a:ext cx="7775" cy="8550"/>
            </a:xfrm>
            <a:custGeom>
              <a:avLst/>
              <a:gdLst/>
              <a:ahLst/>
              <a:cxnLst/>
              <a:rect l="l" t="t" r="r" b="b"/>
              <a:pathLst>
                <a:path w="311" h="342" extrusionOk="0">
                  <a:moveTo>
                    <a:pt x="52" y="0"/>
                  </a:moveTo>
                  <a:cubicBezTo>
                    <a:pt x="0" y="0"/>
                    <a:pt x="0" y="42"/>
                    <a:pt x="0" y="83"/>
                  </a:cubicBezTo>
                  <a:cubicBezTo>
                    <a:pt x="0" y="217"/>
                    <a:pt x="93" y="300"/>
                    <a:pt x="176" y="341"/>
                  </a:cubicBezTo>
                  <a:lnTo>
                    <a:pt x="310" y="8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9" name="Google Shape;1789;p2"/>
            <p:cNvSpPr/>
            <p:nvPr/>
          </p:nvSpPr>
          <p:spPr>
            <a:xfrm>
              <a:off x="4324100" y="4128000"/>
              <a:ext cx="14225" cy="9350"/>
            </a:xfrm>
            <a:custGeom>
              <a:avLst/>
              <a:gdLst/>
              <a:ahLst/>
              <a:cxnLst/>
              <a:rect l="l" t="t" r="r" b="b"/>
              <a:pathLst>
                <a:path w="569" h="374" extrusionOk="0">
                  <a:moveTo>
                    <a:pt x="52" y="1"/>
                  </a:moveTo>
                  <a:lnTo>
                    <a:pt x="52" y="1"/>
                  </a:lnTo>
                  <a:cubicBezTo>
                    <a:pt x="0" y="125"/>
                    <a:pt x="52" y="301"/>
                    <a:pt x="217" y="342"/>
                  </a:cubicBezTo>
                  <a:cubicBezTo>
                    <a:pt x="264" y="363"/>
                    <a:pt x="308" y="373"/>
                    <a:pt x="351" y="373"/>
                  </a:cubicBezTo>
                  <a:cubicBezTo>
                    <a:pt x="393" y="373"/>
                    <a:pt x="435" y="363"/>
                    <a:pt x="476" y="342"/>
                  </a:cubicBezTo>
                  <a:cubicBezTo>
                    <a:pt x="517" y="301"/>
                    <a:pt x="569" y="259"/>
                    <a:pt x="569" y="208"/>
                  </a:cubicBezTo>
                  <a:lnTo>
                    <a:pt x="5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0" name="Google Shape;1790;p2"/>
            <p:cNvSpPr/>
            <p:nvPr/>
          </p:nvSpPr>
          <p:spPr>
            <a:xfrm>
              <a:off x="4271375" y="41063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93" y="0"/>
                  </a:moveTo>
                  <a:cubicBezTo>
                    <a:pt x="42" y="42"/>
                    <a:pt x="42" y="93"/>
                    <a:pt x="0" y="135"/>
                  </a:cubicBezTo>
                  <a:lnTo>
                    <a:pt x="42" y="135"/>
                  </a:lnTo>
                  <a:cubicBezTo>
                    <a:pt x="93" y="93"/>
                    <a:pt x="93" y="42"/>
                    <a:pt x="13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1" name="Google Shape;1791;p2"/>
            <p:cNvSpPr/>
            <p:nvPr/>
          </p:nvSpPr>
          <p:spPr>
            <a:xfrm>
              <a:off x="4284300" y="4406500"/>
              <a:ext cx="8800" cy="6900"/>
            </a:xfrm>
            <a:custGeom>
              <a:avLst/>
              <a:gdLst/>
              <a:ahLst/>
              <a:cxnLst/>
              <a:rect l="l" t="t" r="r" b="b"/>
              <a:pathLst>
                <a:path w="352" h="276" extrusionOk="0">
                  <a:moveTo>
                    <a:pt x="271" y="0"/>
                  </a:moveTo>
                  <a:cubicBezTo>
                    <a:pt x="194" y="0"/>
                    <a:pt x="110" y="39"/>
                    <a:pt x="41" y="99"/>
                  </a:cubicBezTo>
                  <a:lnTo>
                    <a:pt x="0" y="141"/>
                  </a:lnTo>
                  <a:lnTo>
                    <a:pt x="0" y="182"/>
                  </a:lnTo>
                  <a:lnTo>
                    <a:pt x="259" y="275"/>
                  </a:lnTo>
                  <a:lnTo>
                    <a:pt x="352" y="17"/>
                  </a:lnTo>
                  <a:cubicBezTo>
                    <a:pt x="327" y="6"/>
                    <a:pt x="300" y="0"/>
                    <a:pt x="27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2" name="Google Shape;1792;p2"/>
            <p:cNvSpPr/>
            <p:nvPr/>
          </p:nvSpPr>
          <p:spPr>
            <a:xfrm>
              <a:off x="4226125" y="4380025"/>
              <a:ext cx="7525" cy="9575"/>
            </a:xfrm>
            <a:custGeom>
              <a:avLst/>
              <a:gdLst/>
              <a:ahLst/>
              <a:cxnLst/>
              <a:rect l="l" t="t" r="r" b="b"/>
              <a:pathLst>
                <a:path w="301" h="383" extrusionOk="0">
                  <a:moveTo>
                    <a:pt x="1" y="0"/>
                  </a:moveTo>
                  <a:cubicBezTo>
                    <a:pt x="1" y="125"/>
                    <a:pt x="42" y="207"/>
                    <a:pt x="42" y="300"/>
                  </a:cubicBezTo>
                  <a:lnTo>
                    <a:pt x="259" y="383"/>
                  </a:lnTo>
                  <a:lnTo>
                    <a:pt x="259" y="342"/>
                  </a:lnTo>
                  <a:cubicBezTo>
                    <a:pt x="301" y="207"/>
                    <a:pt x="218" y="83"/>
                    <a:pt x="94" y="42"/>
                  </a:cubicBezTo>
                  <a:cubicBezTo>
                    <a:pt x="94" y="42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3" name="Google Shape;1793;p2"/>
            <p:cNvSpPr/>
            <p:nvPr/>
          </p:nvSpPr>
          <p:spPr>
            <a:xfrm>
              <a:off x="4310150" y="4342275"/>
              <a:ext cx="9825" cy="14000"/>
            </a:xfrm>
            <a:custGeom>
              <a:avLst/>
              <a:gdLst/>
              <a:ahLst/>
              <a:cxnLst/>
              <a:rect l="l" t="t" r="r" b="b"/>
              <a:pathLst>
                <a:path w="393" h="560" extrusionOk="0">
                  <a:moveTo>
                    <a:pt x="258" y="1"/>
                  </a:moveTo>
                  <a:cubicBezTo>
                    <a:pt x="176" y="1"/>
                    <a:pt x="41" y="84"/>
                    <a:pt x="0" y="166"/>
                  </a:cubicBezTo>
                  <a:lnTo>
                    <a:pt x="0" y="342"/>
                  </a:lnTo>
                  <a:cubicBezTo>
                    <a:pt x="0" y="425"/>
                    <a:pt x="93" y="518"/>
                    <a:pt x="176" y="559"/>
                  </a:cubicBezTo>
                  <a:lnTo>
                    <a:pt x="393" y="42"/>
                  </a:lnTo>
                  <a:cubicBezTo>
                    <a:pt x="352" y="42"/>
                    <a:pt x="300" y="1"/>
                    <a:pt x="25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4" name="Google Shape;1794;p2"/>
            <p:cNvSpPr/>
            <p:nvPr/>
          </p:nvSpPr>
          <p:spPr>
            <a:xfrm>
              <a:off x="4244475" y="4316175"/>
              <a:ext cx="16325" cy="14050"/>
            </a:xfrm>
            <a:custGeom>
              <a:avLst/>
              <a:gdLst/>
              <a:ahLst/>
              <a:cxnLst/>
              <a:rect l="l" t="t" r="r" b="b"/>
              <a:pathLst>
                <a:path w="653" h="562" extrusionOk="0">
                  <a:moveTo>
                    <a:pt x="362" y="0"/>
                  </a:moveTo>
                  <a:cubicBezTo>
                    <a:pt x="246" y="0"/>
                    <a:pt x="126" y="74"/>
                    <a:pt x="84" y="176"/>
                  </a:cubicBezTo>
                  <a:cubicBezTo>
                    <a:pt x="1" y="311"/>
                    <a:pt x="84" y="487"/>
                    <a:pt x="218" y="528"/>
                  </a:cubicBezTo>
                  <a:cubicBezTo>
                    <a:pt x="252" y="551"/>
                    <a:pt x="291" y="561"/>
                    <a:pt x="330" y="561"/>
                  </a:cubicBezTo>
                  <a:cubicBezTo>
                    <a:pt x="432" y="561"/>
                    <a:pt x="541" y="491"/>
                    <a:pt x="601" y="394"/>
                  </a:cubicBezTo>
                  <a:cubicBezTo>
                    <a:pt x="652" y="228"/>
                    <a:pt x="559" y="94"/>
                    <a:pt x="435" y="11"/>
                  </a:cubicBezTo>
                  <a:cubicBezTo>
                    <a:pt x="411" y="4"/>
                    <a:pt x="387" y="0"/>
                    <a:pt x="36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5" name="Google Shape;1795;p2"/>
            <p:cNvSpPr/>
            <p:nvPr/>
          </p:nvSpPr>
          <p:spPr>
            <a:xfrm>
              <a:off x="4263875" y="4361400"/>
              <a:ext cx="15000" cy="14050"/>
            </a:xfrm>
            <a:custGeom>
              <a:avLst/>
              <a:gdLst/>
              <a:ahLst/>
              <a:cxnLst/>
              <a:rect l="l" t="t" r="r" b="b"/>
              <a:pathLst>
                <a:path w="600" h="562" extrusionOk="0">
                  <a:moveTo>
                    <a:pt x="342" y="1"/>
                  </a:moveTo>
                  <a:cubicBezTo>
                    <a:pt x="201" y="1"/>
                    <a:pt x="76" y="75"/>
                    <a:pt x="42" y="177"/>
                  </a:cubicBezTo>
                  <a:cubicBezTo>
                    <a:pt x="0" y="311"/>
                    <a:pt x="42" y="487"/>
                    <a:pt x="217" y="528"/>
                  </a:cubicBezTo>
                  <a:cubicBezTo>
                    <a:pt x="252" y="551"/>
                    <a:pt x="290" y="561"/>
                    <a:pt x="328" y="561"/>
                  </a:cubicBezTo>
                  <a:cubicBezTo>
                    <a:pt x="428" y="561"/>
                    <a:pt x="529" y="491"/>
                    <a:pt x="559" y="394"/>
                  </a:cubicBezTo>
                  <a:cubicBezTo>
                    <a:pt x="600" y="270"/>
                    <a:pt x="559" y="94"/>
                    <a:pt x="435" y="11"/>
                  </a:cubicBezTo>
                  <a:cubicBezTo>
                    <a:pt x="403" y="4"/>
                    <a:pt x="372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6" name="Google Shape;1796;p2"/>
            <p:cNvSpPr/>
            <p:nvPr/>
          </p:nvSpPr>
          <p:spPr>
            <a:xfrm>
              <a:off x="4226125" y="4270825"/>
              <a:ext cx="15275" cy="14150"/>
            </a:xfrm>
            <a:custGeom>
              <a:avLst/>
              <a:gdLst/>
              <a:ahLst/>
              <a:cxnLst/>
              <a:rect l="l" t="t" r="r" b="b"/>
              <a:pathLst>
                <a:path w="611" h="566" extrusionOk="0">
                  <a:moveTo>
                    <a:pt x="295" y="1"/>
                  </a:moveTo>
                  <a:cubicBezTo>
                    <a:pt x="188" y="1"/>
                    <a:pt x="82" y="55"/>
                    <a:pt x="42" y="181"/>
                  </a:cubicBezTo>
                  <a:cubicBezTo>
                    <a:pt x="1" y="316"/>
                    <a:pt x="42" y="491"/>
                    <a:pt x="218" y="533"/>
                  </a:cubicBezTo>
                  <a:cubicBezTo>
                    <a:pt x="255" y="556"/>
                    <a:pt x="295" y="566"/>
                    <a:pt x="333" y="566"/>
                  </a:cubicBezTo>
                  <a:cubicBezTo>
                    <a:pt x="434" y="566"/>
                    <a:pt x="529" y="496"/>
                    <a:pt x="559" y="398"/>
                  </a:cubicBezTo>
                  <a:cubicBezTo>
                    <a:pt x="611" y="233"/>
                    <a:pt x="559" y="98"/>
                    <a:pt x="394" y="16"/>
                  </a:cubicBezTo>
                  <a:cubicBezTo>
                    <a:pt x="362" y="6"/>
                    <a:pt x="329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7" name="Google Shape;1797;p2"/>
            <p:cNvSpPr/>
            <p:nvPr/>
          </p:nvSpPr>
          <p:spPr>
            <a:xfrm>
              <a:off x="4289725" y="4297250"/>
              <a:ext cx="16300" cy="14150"/>
            </a:xfrm>
            <a:custGeom>
              <a:avLst/>
              <a:gdLst/>
              <a:ahLst/>
              <a:cxnLst/>
              <a:rect l="l" t="t" r="r" b="b"/>
              <a:pathLst>
                <a:path w="652" h="566" extrusionOk="0">
                  <a:moveTo>
                    <a:pt x="318" y="1"/>
                  </a:moveTo>
                  <a:cubicBezTo>
                    <a:pt x="217" y="1"/>
                    <a:pt x="120" y="69"/>
                    <a:pt x="83" y="158"/>
                  </a:cubicBezTo>
                  <a:cubicBezTo>
                    <a:pt x="0" y="334"/>
                    <a:pt x="83" y="468"/>
                    <a:pt x="217" y="551"/>
                  </a:cubicBezTo>
                  <a:cubicBezTo>
                    <a:pt x="246" y="561"/>
                    <a:pt x="278" y="566"/>
                    <a:pt x="311" y="566"/>
                  </a:cubicBezTo>
                  <a:cubicBezTo>
                    <a:pt x="418" y="566"/>
                    <a:pt x="536" y="510"/>
                    <a:pt x="600" y="375"/>
                  </a:cubicBezTo>
                  <a:cubicBezTo>
                    <a:pt x="652" y="251"/>
                    <a:pt x="559" y="75"/>
                    <a:pt x="434" y="34"/>
                  </a:cubicBezTo>
                  <a:cubicBezTo>
                    <a:pt x="397" y="11"/>
                    <a:pt x="357" y="1"/>
                    <a:pt x="3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8" name="Google Shape;1798;p2"/>
            <p:cNvSpPr/>
            <p:nvPr/>
          </p:nvSpPr>
          <p:spPr>
            <a:xfrm>
              <a:off x="4335975" y="428310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0"/>
                  </a:moveTo>
                  <a:cubicBezTo>
                    <a:pt x="1" y="42"/>
                    <a:pt x="1" y="83"/>
                    <a:pt x="1" y="166"/>
                  </a:cubicBezTo>
                  <a:cubicBezTo>
                    <a:pt x="42" y="207"/>
                    <a:pt x="94" y="300"/>
                    <a:pt x="135" y="342"/>
                  </a:cubicBezTo>
                  <a:lnTo>
                    <a:pt x="177" y="342"/>
                  </a:lnTo>
                  <a:lnTo>
                    <a:pt x="301" y="8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9" name="Google Shape;1799;p2"/>
            <p:cNvSpPr/>
            <p:nvPr/>
          </p:nvSpPr>
          <p:spPr>
            <a:xfrm>
              <a:off x="4272400" y="4255950"/>
              <a:ext cx="12950" cy="10250"/>
            </a:xfrm>
            <a:custGeom>
              <a:avLst/>
              <a:gdLst/>
              <a:ahLst/>
              <a:cxnLst/>
              <a:rect l="l" t="t" r="r" b="b"/>
              <a:pathLst>
                <a:path w="518" h="410" extrusionOk="0">
                  <a:moveTo>
                    <a:pt x="1" y="1"/>
                  </a:moveTo>
                  <a:lnTo>
                    <a:pt x="1" y="135"/>
                  </a:lnTo>
                  <a:lnTo>
                    <a:pt x="1" y="218"/>
                  </a:lnTo>
                  <a:cubicBezTo>
                    <a:pt x="1" y="259"/>
                    <a:pt x="52" y="259"/>
                    <a:pt x="52" y="259"/>
                  </a:cubicBezTo>
                  <a:cubicBezTo>
                    <a:pt x="52" y="311"/>
                    <a:pt x="94" y="352"/>
                    <a:pt x="176" y="394"/>
                  </a:cubicBezTo>
                  <a:cubicBezTo>
                    <a:pt x="198" y="405"/>
                    <a:pt x="224" y="410"/>
                    <a:pt x="252" y="410"/>
                  </a:cubicBezTo>
                  <a:cubicBezTo>
                    <a:pt x="327" y="410"/>
                    <a:pt x="416" y="371"/>
                    <a:pt x="476" y="311"/>
                  </a:cubicBezTo>
                  <a:cubicBezTo>
                    <a:pt x="476" y="311"/>
                    <a:pt x="517" y="259"/>
                    <a:pt x="517" y="21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0" name="Google Shape;1800;p2"/>
            <p:cNvSpPr/>
            <p:nvPr/>
          </p:nvSpPr>
          <p:spPr>
            <a:xfrm>
              <a:off x="4256375" y="4471150"/>
              <a:ext cx="10875" cy="13325"/>
            </a:xfrm>
            <a:custGeom>
              <a:avLst/>
              <a:gdLst/>
              <a:ahLst/>
              <a:cxnLst/>
              <a:rect l="l" t="t" r="r" b="b"/>
              <a:pathLst>
                <a:path w="435" h="533" extrusionOk="0">
                  <a:moveTo>
                    <a:pt x="312" y="1"/>
                  </a:moveTo>
                  <a:cubicBezTo>
                    <a:pt x="183" y="1"/>
                    <a:pt x="73" y="55"/>
                    <a:pt x="42" y="181"/>
                  </a:cubicBezTo>
                  <a:cubicBezTo>
                    <a:pt x="1" y="315"/>
                    <a:pt x="42" y="491"/>
                    <a:pt x="218" y="532"/>
                  </a:cubicBezTo>
                  <a:lnTo>
                    <a:pt x="435" y="15"/>
                  </a:lnTo>
                  <a:cubicBezTo>
                    <a:pt x="393" y="6"/>
                    <a:pt x="352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1" name="Google Shape;1801;p2"/>
            <p:cNvSpPr/>
            <p:nvPr/>
          </p:nvSpPr>
          <p:spPr>
            <a:xfrm>
              <a:off x="4237000" y="4425925"/>
              <a:ext cx="16050" cy="13675"/>
            </a:xfrm>
            <a:custGeom>
              <a:avLst/>
              <a:gdLst/>
              <a:ahLst/>
              <a:cxnLst/>
              <a:rect l="l" t="t" r="r" b="b"/>
              <a:pathLst>
                <a:path w="642" h="547" extrusionOk="0">
                  <a:moveTo>
                    <a:pt x="335" y="0"/>
                  </a:moveTo>
                  <a:cubicBezTo>
                    <a:pt x="224" y="0"/>
                    <a:pt x="114" y="54"/>
                    <a:pt x="83" y="181"/>
                  </a:cubicBezTo>
                  <a:cubicBezTo>
                    <a:pt x="0" y="315"/>
                    <a:pt x="83" y="491"/>
                    <a:pt x="217" y="532"/>
                  </a:cubicBezTo>
                  <a:cubicBezTo>
                    <a:pt x="246" y="542"/>
                    <a:pt x="278" y="547"/>
                    <a:pt x="311" y="547"/>
                  </a:cubicBezTo>
                  <a:cubicBezTo>
                    <a:pt x="418" y="547"/>
                    <a:pt x="536" y="491"/>
                    <a:pt x="600" y="356"/>
                  </a:cubicBezTo>
                  <a:cubicBezTo>
                    <a:pt x="641" y="232"/>
                    <a:pt x="558" y="57"/>
                    <a:pt x="434" y="15"/>
                  </a:cubicBezTo>
                  <a:cubicBezTo>
                    <a:pt x="403" y="5"/>
                    <a:pt x="36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2" name="Google Shape;1802;p2"/>
            <p:cNvSpPr/>
            <p:nvPr/>
          </p:nvSpPr>
          <p:spPr>
            <a:xfrm>
              <a:off x="4283250" y="4411050"/>
              <a:ext cx="7525" cy="8800"/>
            </a:xfrm>
            <a:custGeom>
              <a:avLst/>
              <a:gdLst/>
              <a:ahLst/>
              <a:cxnLst/>
              <a:rect l="l" t="t" r="r" b="b"/>
              <a:pathLst>
                <a:path w="301" h="352" extrusionOk="0">
                  <a:moveTo>
                    <a:pt x="42" y="0"/>
                  </a:moveTo>
                  <a:cubicBezTo>
                    <a:pt x="1" y="52"/>
                    <a:pt x="1" y="135"/>
                    <a:pt x="1" y="176"/>
                  </a:cubicBezTo>
                  <a:cubicBezTo>
                    <a:pt x="42" y="259"/>
                    <a:pt x="83" y="352"/>
                    <a:pt x="177" y="352"/>
                  </a:cubicBezTo>
                  <a:lnTo>
                    <a:pt x="301" y="9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3" name="Google Shape;1803;p2"/>
            <p:cNvSpPr/>
            <p:nvPr/>
          </p:nvSpPr>
          <p:spPr>
            <a:xfrm>
              <a:off x="4227175" y="4387525"/>
              <a:ext cx="5450" cy="6475"/>
            </a:xfrm>
            <a:custGeom>
              <a:avLst/>
              <a:gdLst/>
              <a:ahLst/>
              <a:cxnLst/>
              <a:rect l="l" t="t" r="r" b="b"/>
              <a:pathLst>
                <a:path w="218" h="259" extrusionOk="0">
                  <a:moveTo>
                    <a:pt x="0" y="0"/>
                  </a:moveTo>
                  <a:lnTo>
                    <a:pt x="0" y="259"/>
                  </a:lnTo>
                  <a:cubicBezTo>
                    <a:pt x="93" y="259"/>
                    <a:pt x="135" y="217"/>
                    <a:pt x="176" y="166"/>
                  </a:cubicBezTo>
                  <a:cubicBezTo>
                    <a:pt x="176" y="166"/>
                    <a:pt x="217" y="124"/>
                    <a:pt x="217" y="8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804" name="Google Shape;1804;p2"/>
          <p:cNvGrpSpPr/>
          <p:nvPr/>
        </p:nvGrpSpPr>
        <p:grpSpPr>
          <a:xfrm rot="10800000" flipH="1">
            <a:off x="4303958" y="3929591"/>
            <a:ext cx="1516000" cy="1515389"/>
            <a:chOff x="1918200" y="2345575"/>
            <a:chExt cx="681900" cy="681625"/>
          </a:xfrm>
        </p:grpSpPr>
        <p:sp>
          <p:nvSpPr>
            <p:cNvPr id="1805" name="Google Shape;1805;p2"/>
            <p:cNvSpPr/>
            <p:nvPr/>
          </p:nvSpPr>
          <p:spPr>
            <a:xfrm>
              <a:off x="2101200" y="2528575"/>
              <a:ext cx="465275" cy="465275"/>
            </a:xfrm>
            <a:custGeom>
              <a:avLst/>
              <a:gdLst/>
              <a:ahLst/>
              <a:cxnLst/>
              <a:rect l="l" t="t" r="r" b="b"/>
              <a:pathLst>
                <a:path w="18611" h="18611" extrusionOk="0">
                  <a:moveTo>
                    <a:pt x="18404" y="0"/>
                  </a:moveTo>
                  <a:lnTo>
                    <a:pt x="9616" y="8788"/>
                  </a:lnTo>
                  <a:lnTo>
                    <a:pt x="9564" y="8830"/>
                  </a:lnTo>
                  <a:lnTo>
                    <a:pt x="1" y="18393"/>
                  </a:lnTo>
                  <a:cubicBezTo>
                    <a:pt x="135" y="18486"/>
                    <a:pt x="311" y="18569"/>
                    <a:pt x="435" y="18610"/>
                  </a:cubicBezTo>
                  <a:lnTo>
                    <a:pt x="9957" y="9088"/>
                  </a:lnTo>
                  <a:lnTo>
                    <a:pt x="9999" y="9047"/>
                  </a:lnTo>
                  <a:lnTo>
                    <a:pt x="18611" y="434"/>
                  </a:lnTo>
                  <a:cubicBezTo>
                    <a:pt x="18570" y="300"/>
                    <a:pt x="18487" y="135"/>
                    <a:pt x="18404" y="0"/>
                  </a:cubicBezTo>
                  <a:close/>
                </a:path>
              </a:pathLst>
            </a:custGeom>
            <a:solidFill>
              <a:srgbClr val="FFFFFF">
                <a:alpha val="71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6" name="Google Shape;1806;p2"/>
            <p:cNvSpPr/>
            <p:nvPr/>
          </p:nvSpPr>
          <p:spPr>
            <a:xfrm>
              <a:off x="2006600" y="2433700"/>
              <a:ext cx="490100" cy="490100"/>
            </a:xfrm>
            <a:custGeom>
              <a:avLst/>
              <a:gdLst/>
              <a:ahLst/>
              <a:cxnLst/>
              <a:rect l="l" t="t" r="r" b="b"/>
              <a:pathLst>
                <a:path w="19604" h="19604" extrusionOk="0">
                  <a:moveTo>
                    <a:pt x="19252" y="1"/>
                  </a:moveTo>
                  <a:lnTo>
                    <a:pt x="10040" y="9182"/>
                  </a:lnTo>
                  <a:lnTo>
                    <a:pt x="9988" y="9264"/>
                  </a:lnTo>
                  <a:lnTo>
                    <a:pt x="1" y="19262"/>
                  </a:lnTo>
                  <a:cubicBezTo>
                    <a:pt x="83" y="19345"/>
                    <a:pt x="218" y="19479"/>
                    <a:pt x="300" y="19603"/>
                  </a:cubicBezTo>
                  <a:lnTo>
                    <a:pt x="10381" y="9523"/>
                  </a:lnTo>
                  <a:lnTo>
                    <a:pt x="10422" y="9482"/>
                  </a:lnTo>
                  <a:lnTo>
                    <a:pt x="19603" y="311"/>
                  </a:lnTo>
                  <a:cubicBezTo>
                    <a:pt x="19469" y="218"/>
                    <a:pt x="19345" y="94"/>
                    <a:pt x="19252" y="1"/>
                  </a:cubicBezTo>
                  <a:close/>
                </a:path>
              </a:pathLst>
            </a:custGeom>
            <a:solidFill>
              <a:srgbClr val="FFFFFF">
                <a:alpha val="71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7" name="Google Shape;1807;p2"/>
            <p:cNvSpPr/>
            <p:nvPr/>
          </p:nvSpPr>
          <p:spPr>
            <a:xfrm>
              <a:off x="1923625" y="2351000"/>
              <a:ext cx="408175" cy="408150"/>
            </a:xfrm>
            <a:custGeom>
              <a:avLst/>
              <a:gdLst/>
              <a:ahLst/>
              <a:cxnLst/>
              <a:rect l="l" t="t" r="r" b="b"/>
              <a:pathLst>
                <a:path w="16327" h="16326" extrusionOk="0">
                  <a:moveTo>
                    <a:pt x="15768" y="0"/>
                  </a:moveTo>
                  <a:lnTo>
                    <a:pt x="8313" y="7444"/>
                  </a:lnTo>
                  <a:lnTo>
                    <a:pt x="8231" y="7496"/>
                  </a:lnTo>
                  <a:lnTo>
                    <a:pt x="1" y="15767"/>
                  </a:lnTo>
                  <a:cubicBezTo>
                    <a:pt x="42" y="15933"/>
                    <a:pt x="42" y="16150"/>
                    <a:pt x="84" y="16326"/>
                  </a:cubicBezTo>
                  <a:lnTo>
                    <a:pt x="8613" y="7796"/>
                  </a:lnTo>
                  <a:lnTo>
                    <a:pt x="8706" y="7703"/>
                  </a:lnTo>
                  <a:lnTo>
                    <a:pt x="16326" y="83"/>
                  </a:lnTo>
                  <a:cubicBezTo>
                    <a:pt x="16150" y="42"/>
                    <a:pt x="15944" y="42"/>
                    <a:pt x="15768" y="0"/>
                  </a:cubicBezTo>
                  <a:close/>
                </a:path>
              </a:pathLst>
            </a:custGeom>
            <a:solidFill>
              <a:srgbClr val="FFFFFF">
                <a:alpha val="71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8" name="Google Shape;1808;p2"/>
            <p:cNvSpPr/>
            <p:nvPr/>
          </p:nvSpPr>
          <p:spPr>
            <a:xfrm>
              <a:off x="1934500" y="2361600"/>
              <a:ext cx="219725" cy="219725"/>
            </a:xfrm>
            <a:custGeom>
              <a:avLst/>
              <a:gdLst/>
              <a:ahLst/>
              <a:cxnLst/>
              <a:rect l="l" t="t" r="r" b="b"/>
              <a:pathLst>
                <a:path w="8789" h="8789" extrusionOk="0">
                  <a:moveTo>
                    <a:pt x="8788" y="0"/>
                  </a:moveTo>
                  <a:cubicBezTo>
                    <a:pt x="8437" y="135"/>
                    <a:pt x="8095" y="259"/>
                    <a:pt x="7754" y="434"/>
                  </a:cubicBezTo>
                  <a:lnTo>
                    <a:pt x="4477" y="3660"/>
                  </a:lnTo>
                  <a:lnTo>
                    <a:pt x="4435" y="3712"/>
                  </a:lnTo>
                  <a:lnTo>
                    <a:pt x="424" y="7754"/>
                  </a:lnTo>
                  <a:cubicBezTo>
                    <a:pt x="259" y="8106"/>
                    <a:pt x="124" y="8447"/>
                    <a:pt x="0" y="8788"/>
                  </a:cubicBezTo>
                  <a:lnTo>
                    <a:pt x="4818" y="4012"/>
                  </a:lnTo>
                  <a:lnTo>
                    <a:pt x="4859" y="3919"/>
                  </a:lnTo>
                  <a:lnTo>
                    <a:pt x="8788" y="0"/>
                  </a:lnTo>
                  <a:close/>
                </a:path>
              </a:pathLst>
            </a:custGeom>
            <a:solidFill>
              <a:srgbClr val="FFFFFF">
                <a:alpha val="71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9" name="Google Shape;1809;p2"/>
            <p:cNvSpPr/>
            <p:nvPr/>
          </p:nvSpPr>
          <p:spPr>
            <a:xfrm>
              <a:off x="2486850" y="2914200"/>
              <a:ext cx="25875" cy="25875"/>
            </a:xfrm>
            <a:custGeom>
              <a:avLst/>
              <a:gdLst/>
              <a:ahLst/>
              <a:cxnLst/>
              <a:rect l="l" t="t" r="r" b="b"/>
              <a:pathLst>
                <a:path w="1035" h="1035" extrusionOk="0">
                  <a:moveTo>
                    <a:pt x="1034" y="1"/>
                  </a:moveTo>
                  <a:cubicBezTo>
                    <a:pt x="1034" y="1"/>
                    <a:pt x="993" y="1"/>
                    <a:pt x="993" y="42"/>
                  </a:cubicBezTo>
                  <a:lnTo>
                    <a:pt x="1034" y="1"/>
                  </a:lnTo>
                  <a:close/>
                  <a:moveTo>
                    <a:pt x="952" y="84"/>
                  </a:moveTo>
                  <a:lnTo>
                    <a:pt x="859" y="166"/>
                  </a:lnTo>
                  <a:cubicBezTo>
                    <a:pt x="910" y="125"/>
                    <a:pt x="910" y="125"/>
                    <a:pt x="952" y="84"/>
                  </a:cubicBezTo>
                  <a:close/>
                  <a:moveTo>
                    <a:pt x="859" y="166"/>
                  </a:moveTo>
                  <a:lnTo>
                    <a:pt x="1" y="1035"/>
                  </a:lnTo>
                  <a:cubicBezTo>
                    <a:pt x="300" y="776"/>
                    <a:pt x="600" y="477"/>
                    <a:pt x="859" y="166"/>
                  </a:cubicBezTo>
                  <a:close/>
                </a:path>
              </a:pathLst>
            </a:custGeom>
            <a:solidFill>
              <a:srgbClr val="FFFFFF">
                <a:alpha val="71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0" name="Google Shape;1810;p2"/>
            <p:cNvSpPr/>
            <p:nvPr/>
          </p:nvSpPr>
          <p:spPr>
            <a:xfrm>
              <a:off x="2320900" y="2748275"/>
              <a:ext cx="273750" cy="273475"/>
            </a:xfrm>
            <a:custGeom>
              <a:avLst/>
              <a:gdLst/>
              <a:ahLst/>
              <a:cxnLst/>
              <a:rect l="l" t="t" r="r" b="b"/>
              <a:pathLst>
                <a:path w="10950" h="10939" extrusionOk="0">
                  <a:moveTo>
                    <a:pt x="10950" y="0"/>
                  </a:moveTo>
                  <a:lnTo>
                    <a:pt x="5946" y="4994"/>
                  </a:lnTo>
                  <a:lnTo>
                    <a:pt x="5904" y="5046"/>
                  </a:lnTo>
                  <a:lnTo>
                    <a:pt x="1" y="10939"/>
                  </a:lnTo>
                  <a:cubicBezTo>
                    <a:pt x="311" y="10856"/>
                    <a:pt x="570" y="10815"/>
                    <a:pt x="869" y="10732"/>
                  </a:cubicBezTo>
                  <a:lnTo>
                    <a:pt x="6163" y="5428"/>
                  </a:lnTo>
                  <a:lnTo>
                    <a:pt x="6204" y="5387"/>
                  </a:lnTo>
                  <a:lnTo>
                    <a:pt x="10733" y="858"/>
                  </a:lnTo>
                  <a:cubicBezTo>
                    <a:pt x="10815" y="559"/>
                    <a:pt x="10857" y="300"/>
                    <a:pt x="10950" y="0"/>
                  </a:cubicBezTo>
                  <a:close/>
                </a:path>
              </a:pathLst>
            </a:custGeom>
            <a:solidFill>
              <a:srgbClr val="FFFFFF">
                <a:alpha val="71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1" name="Google Shape;1811;p2"/>
            <p:cNvSpPr/>
            <p:nvPr/>
          </p:nvSpPr>
          <p:spPr>
            <a:xfrm>
              <a:off x="1941975" y="2369075"/>
              <a:ext cx="453400" cy="453650"/>
            </a:xfrm>
            <a:custGeom>
              <a:avLst/>
              <a:gdLst/>
              <a:ahLst/>
              <a:cxnLst/>
              <a:rect l="l" t="t" r="r" b="b"/>
              <a:pathLst>
                <a:path w="18136" h="18146" extrusionOk="0">
                  <a:moveTo>
                    <a:pt x="17660" y="1"/>
                  </a:moveTo>
                  <a:lnTo>
                    <a:pt x="9306" y="8365"/>
                  </a:lnTo>
                  <a:lnTo>
                    <a:pt x="9265" y="8407"/>
                  </a:lnTo>
                  <a:lnTo>
                    <a:pt x="1" y="17670"/>
                  </a:lnTo>
                  <a:cubicBezTo>
                    <a:pt x="42" y="17836"/>
                    <a:pt x="125" y="17970"/>
                    <a:pt x="166" y="18146"/>
                  </a:cubicBezTo>
                  <a:lnTo>
                    <a:pt x="9523" y="8789"/>
                  </a:lnTo>
                  <a:lnTo>
                    <a:pt x="9606" y="8748"/>
                  </a:lnTo>
                  <a:lnTo>
                    <a:pt x="18136" y="177"/>
                  </a:lnTo>
                  <a:cubicBezTo>
                    <a:pt x="17960" y="135"/>
                    <a:pt x="17836" y="53"/>
                    <a:pt x="17660" y="1"/>
                  </a:cubicBezTo>
                  <a:close/>
                </a:path>
              </a:pathLst>
            </a:custGeom>
            <a:solidFill>
              <a:srgbClr val="FFFFFF">
                <a:alpha val="71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2" name="Google Shape;1812;p2"/>
            <p:cNvSpPr/>
            <p:nvPr/>
          </p:nvSpPr>
          <p:spPr>
            <a:xfrm>
              <a:off x="1918200" y="2345575"/>
              <a:ext cx="337075" cy="337075"/>
            </a:xfrm>
            <a:custGeom>
              <a:avLst/>
              <a:gdLst/>
              <a:ahLst/>
              <a:cxnLst/>
              <a:rect l="l" t="t" r="r" b="b"/>
              <a:pathLst>
                <a:path w="13483" h="13483" extrusionOk="0">
                  <a:moveTo>
                    <a:pt x="13483" y="0"/>
                  </a:moveTo>
                  <a:cubicBezTo>
                    <a:pt x="13224" y="0"/>
                    <a:pt x="13007" y="0"/>
                    <a:pt x="12749" y="41"/>
                  </a:cubicBezTo>
                  <a:lnTo>
                    <a:pt x="6897" y="5945"/>
                  </a:lnTo>
                  <a:lnTo>
                    <a:pt x="6804" y="5986"/>
                  </a:lnTo>
                  <a:lnTo>
                    <a:pt x="42" y="12748"/>
                  </a:lnTo>
                  <a:cubicBezTo>
                    <a:pt x="42" y="13007"/>
                    <a:pt x="1" y="13224"/>
                    <a:pt x="1" y="13482"/>
                  </a:cubicBezTo>
                  <a:lnTo>
                    <a:pt x="7114" y="6369"/>
                  </a:lnTo>
                  <a:lnTo>
                    <a:pt x="7155" y="6328"/>
                  </a:lnTo>
                  <a:lnTo>
                    <a:pt x="13483" y="0"/>
                  </a:lnTo>
                  <a:close/>
                </a:path>
              </a:pathLst>
            </a:custGeom>
            <a:solidFill>
              <a:srgbClr val="FFFFFF">
                <a:alpha val="71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3" name="Google Shape;1813;p2"/>
            <p:cNvSpPr/>
            <p:nvPr/>
          </p:nvSpPr>
          <p:spPr>
            <a:xfrm>
              <a:off x="2049500" y="2476875"/>
              <a:ext cx="485975" cy="485700"/>
            </a:xfrm>
            <a:custGeom>
              <a:avLst/>
              <a:gdLst/>
              <a:ahLst/>
              <a:cxnLst/>
              <a:rect l="l" t="t" r="r" b="b"/>
              <a:pathLst>
                <a:path w="19439" h="19428" extrusionOk="0">
                  <a:moveTo>
                    <a:pt x="19128" y="0"/>
                  </a:moveTo>
                  <a:lnTo>
                    <a:pt x="10040" y="9088"/>
                  </a:lnTo>
                  <a:lnTo>
                    <a:pt x="9999" y="9181"/>
                  </a:lnTo>
                  <a:lnTo>
                    <a:pt x="1" y="19127"/>
                  </a:lnTo>
                  <a:cubicBezTo>
                    <a:pt x="135" y="19262"/>
                    <a:pt x="259" y="19345"/>
                    <a:pt x="394" y="19427"/>
                  </a:cubicBezTo>
                  <a:lnTo>
                    <a:pt x="10299" y="9564"/>
                  </a:lnTo>
                  <a:lnTo>
                    <a:pt x="10340" y="9481"/>
                  </a:lnTo>
                  <a:lnTo>
                    <a:pt x="19438" y="393"/>
                  </a:lnTo>
                  <a:cubicBezTo>
                    <a:pt x="19345" y="259"/>
                    <a:pt x="19263" y="135"/>
                    <a:pt x="19128" y="0"/>
                  </a:cubicBezTo>
                  <a:close/>
                </a:path>
              </a:pathLst>
            </a:custGeom>
            <a:solidFill>
              <a:srgbClr val="FFFFFF">
                <a:alpha val="71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4" name="Google Shape;1814;p2"/>
            <p:cNvSpPr/>
            <p:nvPr/>
          </p:nvSpPr>
          <p:spPr>
            <a:xfrm>
              <a:off x="1969900" y="2397250"/>
              <a:ext cx="480275" cy="480275"/>
            </a:xfrm>
            <a:custGeom>
              <a:avLst/>
              <a:gdLst/>
              <a:ahLst/>
              <a:cxnLst/>
              <a:rect l="l" t="t" r="r" b="b"/>
              <a:pathLst>
                <a:path w="19211" h="19211" extrusionOk="0">
                  <a:moveTo>
                    <a:pt x="18786" y="1"/>
                  </a:moveTo>
                  <a:lnTo>
                    <a:pt x="9864" y="8913"/>
                  </a:lnTo>
                  <a:lnTo>
                    <a:pt x="9823" y="8954"/>
                  </a:lnTo>
                  <a:lnTo>
                    <a:pt x="0" y="18777"/>
                  </a:lnTo>
                  <a:cubicBezTo>
                    <a:pt x="83" y="18911"/>
                    <a:pt x="176" y="19035"/>
                    <a:pt x="259" y="19211"/>
                  </a:cubicBezTo>
                  <a:lnTo>
                    <a:pt x="10081" y="9347"/>
                  </a:lnTo>
                  <a:lnTo>
                    <a:pt x="10164" y="9306"/>
                  </a:lnTo>
                  <a:lnTo>
                    <a:pt x="19210" y="259"/>
                  </a:lnTo>
                  <a:cubicBezTo>
                    <a:pt x="19045" y="166"/>
                    <a:pt x="18911" y="84"/>
                    <a:pt x="18786" y="1"/>
                  </a:cubicBezTo>
                  <a:close/>
                </a:path>
              </a:pathLst>
            </a:custGeom>
            <a:solidFill>
              <a:srgbClr val="FFFFFF">
                <a:alpha val="71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5" name="Google Shape;1815;p2"/>
            <p:cNvSpPr/>
            <p:nvPr/>
          </p:nvSpPr>
          <p:spPr>
            <a:xfrm>
              <a:off x="2160650" y="2587750"/>
              <a:ext cx="428575" cy="428850"/>
            </a:xfrm>
            <a:custGeom>
              <a:avLst/>
              <a:gdLst/>
              <a:ahLst/>
              <a:cxnLst/>
              <a:rect l="l" t="t" r="r" b="b"/>
              <a:pathLst>
                <a:path w="17143" h="17154" extrusionOk="0">
                  <a:moveTo>
                    <a:pt x="17008" y="1"/>
                  </a:moveTo>
                  <a:lnTo>
                    <a:pt x="8996" y="8013"/>
                  </a:lnTo>
                  <a:lnTo>
                    <a:pt x="8913" y="8107"/>
                  </a:lnTo>
                  <a:lnTo>
                    <a:pt x="1" y="17019"/>
                  </a:lnTo>
                  <a:cubicBezTo>
                    <a:pt x="207" y="17060"/>
                    <a:pt x="383" y="17101"/>
                    <a:pt x="559" y="17153"/>
                  </a:cubicBezTo>
                  <a:lnTo>
                    <a:pt x="9213" y="8489"/>
                  </a:lnTo>
                  <a:lnTo>
                    <a:pt x="9254" y="8448"/>
                  </a:lnTo>
                  <a:lnTo>
                    <a:pt x="17143" y="559"/>
                  </a:lnTo>
                  <a:cubicBezTo>
                    <a:pt x="17101" y="394"/>
                    <a:pt x="17060" y="218"/>
                    <a:pt x="17008" y="1"/>
                  </a:cubicBezTo>
                  <a:close/>
                </a:path>
              </a:pathLst>
            </a:custGeom>
            <a:solidFill>
              <a:srgbClr val="FFFFFF">
                <a:alpha val="71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6" name="Google Shape;1816;p2"/>
            <p:cNvSpPr/>
            <p:nvPr/>
          </p:nvSpPr>
          <p:spPr>
            <a:xfrm>
              <a:off x="2231725" y="2658825"/>
              <a:ext cx="368375" cy="368375"/>
            </a:xfrm>
            <a:custGeom>
              <a:avLst/>
              <a:gdLst/>
              <a:ahLst/>
              <a:cxnLst/>
              <a:rect l="l" t="t" r="r" b="b"/>
              <a:pathLst>
                <a:path w="14735" h="14735" extrusionOk="0">
                  <a:moveTo>
                    <a:pt x="14682" y="1"/>
                  </a:moveTo>
                  <a:lnTo>
                    <a:pt x="7755" y="6938"/>
                  </a:lnTo>
                  <a:lnTo>
                    <a:pt x="7703" y="6980"/>
                  </a:lnTo>
                  <a:lnTo>
                    <a:pt x="1" y="14693"/>
                  </a:lnTo>
                  <a:cubicBezTo>
                    <a:pt x="208" y="14693"/>
                    <a:pt x="425" y="14734"/>
                    <a:pt x="642" y="14734"/>
                  </a:cubicBezTo>
                  <a:lnTo>
                    <a:pt x="8055" y="7331"/>
                  </a:lnTo>
                  <a:lnTo>
                    <a:pt x="8096" y="7280"/>
                  </a:lnTo>
                  <a:lnTo>
                    <a:pt x="8179" y="7197"/>
                  </a:lnTo>
                  <a:lnTo>
                    <a:pt x="14734" y="652"/>
                  </a:lnTo>
                  <a:cubicBezTo>
                    <a:pt x="14734" y="435"/>
                    <a:pt x="14682" y="218"/>
                    <a:pt x="14682" y="1"/>
                  </a:cubicBezTo>
                  <a:close/>
                </a:path>
              </a:pathLst>
            </a:custGeom>
            <a:solidFill>
              <a:srgbClr val="FFFFFF">
                <a:alpha val="71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817" name="Google Shape;1817;p2"/>
          <p:cNvSpPr/>
          <p:nvPr/>
        </p:nvSpPr>
        <p:spPr>
          <a:xfrm rot="4933568" flipH="1">
            <a:off x="2439170" y="636809"/>
            <a:ext cx="818176" cy="1820071"/>
          </a:xfrm>
          <a:custGeom>
            <a:avLst/>
            <a:gdLst/>
            <a:ahLst/>
            <a:cxnLst/>
            <a:rect l="l" t="t" r="r" b="b"/>
            <a:pathLst>
              <a:path w="14910" h="33168" extrusionOk="0">
                <a:moveTo>
                  <a:pt x="693" y="0"/>
                </a:moveTo>
                <a:lnTo>
                  <a:pt x="0" y="300"/>
                </a:lnTo>
                <a:lnTo>
                  <a:pt x="14216" y="33168"/>
                </a:lnTo>
                <a:lnTo>
                  <a:pt x="14909" y="32868"/>
                </a:lnTo>
                <a:lnTo>
                  <a:pt x="693" y="0"/>
                </a:lnTo>
                <a:close/>
              </a:path>
            </a:pathLst>
          </a:custGeom>
          <a:gradFill>
            <a:gsLst>
              <a:gs pos="0">
                <a:srgbClr val="6B1B3C"/>
              </a:gs>
              <a:gs pos="70000">
                <a:srgbClr val="FF766D"/>
              </a:gs>
              <a:gs pos="100000">
                <a:srgbClr val="FF766D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818" name="Google Shape;1818;p2"/>
          <p:cNvSpPr/>
          <p:nvPr/>
        </p:nvSpPr>
        <p:spPr>
          <a:xfrm rot="7283557" flipH="1">
            <a:off x="4817367" y="593377"/>
            <a:ext cx="320387" cy="404924"/>
          </a:xfrm>
          <a:custGeom>
            <a:avLst/>
            <a:gdLst/>
            <a:ahLst/>
            <a:cxnLst/>
            <a:rect l="l" t="t" r="r" b="b"/>
            <a:pathLst>
              <a:path w="7579" h="9578" extrusionOk="0">
                <a:moveTo>
                  <a:pt x="6887" y="0"/>
                </a:moveTo>
                <a:cubicBezTo>
                  <a:pt x="6859" y="0"/>
                  <a:pt x="6831" y="3"/>
                  <a:pt x="6803" y="8"/>
                </a:cubicBezTo>
                <a:cubicBezTo>
                  <a:pt x="6597" y="8"/>
                  <a:pt x="6421" y="225"/>
                  <a:pt x="6462" y="442"/>
                </a:cubicBezTo>
                <a:lnTo>
                  <a:pt x="6679" y="1952"/>
                </a:lnTo>
                <a:lnTo>
                  <a:pt x="5211" y="2210"/>
                </a:lnTo>
                <a:cubicBezTo>
                  <a:pt x="4953" y="2210"/>
                  <a:pt x="4829" y="2417"/>
                  <a:pt x="4870" y="2634"/>
                </a:cubicBezTo>
                <a:lnTo>
                  <a:pt x="5087" y="4144"/>
                </a:lnTo>
                <a:lnTo>
                  <a:pt x="3578" y="4402"/>
                </a:lnTo>
                <a:cubicBezTo>
                  <a:pt x="3360" y="4402"/>
                  <a:pt x="3236" y="4619"/>
                  <a:pt x="3236" y="4836"/>
                </a:cubicBezTo>
                <a:lnTo>
                  <a:pt x="3495" y="6346"/>
                </a:lnTo>
                <a:lnTo>
                  <a:pt x="1985" y="6604"/>
                </a:lnTo>
                <a:cubicBezTo>
                  <a:pt x="1768" y="6604"/>
                  <a:pt x="1592" y="6811"/>
                  <a:pt x="1634" y="7028"/>
                </a:cubicBezTo>
                <a:lnTo>
                  <a:pt x="1892" y="8538"/>
                </a:lnTo>
                <a:lnTo>
                  <a:pt x="393" y="8796"/>
                </a:lnTo>
                <a:cubicBezTo>
                  <a:pt x="176" y="8796"/>
                  <a:pt x="0" y="9013"/>
                  <a:pt x="42" y="9230"/>
                </a:cubicBezTo>
                <a:cubicBezTo>
                  <a:pt x="79" y="9425"/>
                  <a:pt x="257" y="9578"/>
                  <a:pt x="450" y="9578"/>
                </a:cubicBezTo>
                <a:cubicBezTo>
                  <a:pt x="472" y="9578"/>
                  <a:pt x="495" y="9576"/>
                  <a:pt x="517" y="9572"/>
                </a:cubicBezTo>
                <a:lnTo>
                  <a:pt x="2409" y="9272"/>
                </a:lnTo>
                <a:cubicBezTo>
                  <a:pt x="2626" y="9230"/>
                  <a:pt x="2761" y="9055"/>
                  <a:pt x="2761" y="8796"/>
                </a:cubicBezTo>
                <a:lnTo>
                  <a:pt x="2502" y="7328"/>
                </a:lnTo>
                <a:lnTo>
                  <a:pt x="4012" y="7070"/>
                </a:lnTo>
                <a:cubicBezTo>
                  <a:pt x="4219" y="7028"/>
                  <a:pt x="4394" y="6863"/>
                  <a:pt x="4353" y="6604"/>
                </a:cubicBezTo>
                <a:lnTo>
                  <a:pt x="4095" y="5136"/>
                </a:lnTo>
                <a:lnTo>
                  <a:pt x="5604" y="4878"/>
                </a:lnTo>
                <a:cubicBezTo>
                  <a:pt x="5821" y="4836"/>
                  <a:pt x="5987" y="4661"/>
                  <a:pt x="5945" y="4402"/>
                </a:cubicBezTo>
                <a:lnTo>
                  <a:pt x="5728" y="2934"/>
                </a:lnTo>
                <a:lnTo>
                  <a:pt x="7196" y="2675"/>
                </a:lnTo>
                <a:cubicBezTo>
                  <a:pt x="7320" y="2675"/>
                  <a:pt x="7413" y="2593"/>
                  <a:pt x="7455" y="2510"/>
                </a:cubicBezTo>
                <a:cubicBezTo>
                  <a:pt x="7537" y="2417"/>
                  <a:pt x="7579" y="2334"/>
                  <a:pt x="7537" y="2210"/>
                </a:cubicBezTo>
                <a:lnTo>
                  <a:pt x="7238" y="308"/>
                </a:lnTo>
                <a:cubicBezTo>
                  <a:pt x="7238" y="119"/>
                  <a:pt x="7073" y="0"/>
                  <a:pt x="6887" y="0"/>
                </a:cubicBezTo>
                <a:close/>
              </a:path>
            </a:pathLst>
          </a:custGeom>
          <a:gradFill>
            <a:gsLst>
              <a:gs pos="0">
                <a:srgbClr val="6B1B3C"/>
              </a:gs>
              <a:gs pos="70000">
                <a:srgbClr val="FF766D"/>
              </a:gs>
              <a:gs pos="100000">
                <a:srgbClr val="FF766D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819" name="Google Shape;1819;p2"/>
          <p:cNvSpPr/>
          <p:nvPr/>
        </p:nvSpPr>
        <p:spPr>
          <a:xfrm rot="9356510" flipH="1">
            <a:off x="3196297" y="-126166"/>
            <a:ext cx="1292703" cy="1290223"/>
          </a:xfrm>
          <a:custGeom>
            <a:avLst/>
            <a:gdLst/>
            <a:ahLst/>
            <a:cxnLst/>
            <a:rect l="l" t="t" r="r" b="b"/>
            <a:pathLst>
              <a:path w="15633" h="15603" extrusionOk="0">
                <a:moveTo>
                  <a:pt x="7796" y="1"/>
                </a:moveTo>
                <a:cubicBezTo>
                  <a:pt x="3485" y="1"/>
                  <a:pt x="0" y="3495"/>
                  <a:pt x="0" y="7797"/>
                </a:cubicBezTo>
                <a:cubicBezTo>
                  <a:pt x="0" y="12108"/>
                  <a:pt x="3485" y="15602"/>
                  <a:pt x="7796" y="15602"/>
                </a:cubicBezTo>
                <a:cubicBezTo>
                  <a:pt x="12107" y="15602"/>
                  <a:pt x="15633" y="12108"/>
                  <a:pt x="15633" y="7797"/>
                </a:cubicBezTo>
                <a:cubicBezTo>
                  <a:pt x="15633" y="3495"/>
                  <a:pt x="12107" y="1"/>
                  <a:pt x="7796" y="1"/>
                </a:cubicBezTo>
                <a:close/>
              </a:path>
            </a:pathLst>
          </a:custGeom>
          <a:gradFill>
            <a:gsLst>
              <a:gs pos="0">
                <a:srgbClr val="6B1B3C"/>
              </a:gs>
              <a:gs pos="70000">
                <a:srgbClr val="FF766D"/>
              </a:gs>
              <a:gs pos="100000">
                <a:srgbClr val="FF766D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820" name="Google Shape;1820;p2"/>
          <p:cNvSpPr/>
          <p:nvPr/>
        </p:nvSpPr>
        <p:spPr>
          <a:xfrm rot="10800000" flipH="1">
            <a:off x="8377348" y="1222976"/>
            <a:ext cx="535763" cy="647703"/>
          </a:xfrm>
          <a:custGeom>
            <a:avLst/>
            <a:gdLst/>
            <a:ahLst/>
            <a:cxnLst/>
            <a:rect l="l" t="t" r="r" b="b"/>
            <a:pathLst>
              <a:path w="11415" h="13800" extrusionOk="0">
                <a:moveTo>
                  <a:pt x="3481" y="0"/>
                </a:moveTo>
                <a:cubicBezTo>
                  <a:pt x="2471" y="0"/>
                  <a:pt x="1476" y="613"/>
                  <a:pt x="859" y="1538"/>
                </a:cubicBezTo>
                <a:cubicBezTo>
                  <a:pt x="0" y="2872"/>
                  <a:pt x="776" y="3771"/>
                  <a:pt x="1675" y="4805"/>
                </a:cubicBezTo>
                <a:cubicBezTo>
                  <a:pt x="2234" y="5498"/>
                  <a:pt x="3443" y="6790"/>
                  <a:pt x="2709" y="7442"/>
                </a:cubicBezTo>
                <a:cubicBezTo>
                  <a:pt x="2110" y="7907"/>
                  <a:pt x="983" y="7866"/>
                  <a:pt x="1117" y="8941"/>
                </a:cubicBezTo>
                <a:cubicBezTo>
                  <a:pt x="1200" y="9716"/>
                  <a:pt x="2585" y="10802"/>
                  <a:pt x="3102" y="11319"/>
                </a:cubicBezTo>
                <a:cubicBezTo>
                  <a:pt x="3826" y="12042"/>
                  <a:pt x="5664" y="13799"/>
                  <a:pt x="6925" y="13799"/>
                </a:cubicBezTo>
                <a:cubicBezTo>
                  <a:pt x="7466" y="13799"/>
                  <a:pt x="7900" y="13477"/>
                  <a:pt x="8096" y="12611"/>
                </a:cubicBezTo>
                <a:cubicBezTo>
                  <a:pt x="8313" y="11660"/>
                  <a:pt x="8137" y="11009"/>
                  <a:pt x="9088" y="10326"/>
                </a:cubicBezTo>
                <a:cubicBezTo>
                  <a:pt x="10081" y="9633"/>
                  <a:pt x="11156" y="9768"/>
                  <a:pt x="11239" y="8217"/>
                </a:cubicBezTo>
                <a:cubicBezTo>
                  <a:pt x="11415" y="5457"/>
                  <a:pt x="7186" y="5498"/>
                  <a:pt x="6369" y="3306"/>
                </a:cubicBezTo>
                <a:cubicBezTo>
                  <a:pt x="5987" y="2313"/>
                  <a:pt x="6069" y="1362"/>
                  <a:pt x="5077" y="587"/>
                </a:cubicBezTo>
                <a:cubicBezTo>
                  <a:pt x="4579" y="180"/>
                  <a:pt x="4028" y="0"/>
                  <a:pt x="3481" y="0"/>
                </a:cubicBezTo>
                <a:close/>
              </a:path>
            </a:pathLst>
          </a:custGeom>
          <a:gradFill>
            <a:gsLst>
              <a:gs pos="0">
                <a:srgbClr val="6B1B3C"/>
              </a:gs>
              <a:gs pos="70000">
                <a:srgbClr val="FF766D"/>
              </a:gs>
              <a:gs pos="100000">
                <a:srgbClr val="FF766D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821" name="Google Shape;1821;p2"/>
          <p:cNvGrpSpPr/>
          <p:nvPr/>
        </p:nvGrpSpPr>
        <p:grpSpPr>
          <a:xfrm rot="10800000" flipH="1">
            <a:off x="7036866" y="2302514"/>
            <a:ext cx="982277" cy="981881"/>
            <a:chOff x="1918200" y="2345575"/>
            <a:chExt cx="681900" cy="681625"/>
          </a:xfrm>
        </p:grpSpPr>
        <p:sp>
          <p:nvSpPr>
            <p:cNvPr id="1822" name="Google Shape;1822;p2"/>
            <p:cNvSpPr/>
            <p:nvPr/>
          </p:nvSpPr>
          <p:spPr>
            <a:xfrm>
              <a:off x="2101200" y="2528575"/>
              <a:ext cx="465275" cy="465275"/>
            </a:xfrm>
            <a:custGeom>
              <a:avLst/>
              <a:gdLst/>
              <a:ahLst/>
              <a:cxnLst/>
              <a:rect l="l" t="t" r="r" b="b"/>
              <a:pathLst>
                <a:path w="18611" h="18611" extrusionOk="0">
                  <a:moveTo>
                    <a:pt x="18404" y="0"/>
                  </a:moveTo>
                  <a:lnTo>
                    <a:pt x="9616" y="8788"/>
                  </a:lnTo>
                  <a:lnTo>
                    <a:pt x="9564" y="8830"/>
                  </a:lnTo>
                  <a:lnTo>
                    <a:pt x="1" y="18393"/>
                  </a:lnTo>
                  <a:cubicBezTo>
                    <a:pt x="135" y="18486"/>
                    <a:pt x="311" y="18569"/>
                    <a:pt x="435" y="18610"/>
                  </a:cubicBezTo>
                  <a:lnTo>
                    <a:pt x="9957" y="9088"/>
                  </a:lnTo>
                  <a:lnTo>
                    <a:pt x="9999" y="9047"/>
                  </a:lnTo>
                  <a:lnTo>
                    <a:pt x="18611" y="434"/>
                  </a:lnTo>
                  <a:cubicBezTo>
                    <a:pt x="18570" y="300"/>
                    <a:pt x="18487" y="135"/>
                    <a:pt x="18404" y="0"/>
                  </a:cubicBezTo>
                  <a:close/>
                </a:path>
              </a:pathLst>
            </a:custGeom>
            <a:gradFill>
              <a:gsLst>
                <a:gs pos="0">
                  <a:srgbClr val="6B1B3C">
                    <a:alpha val="71920"/>
                  </a:srgbClr>
                </a:gs>
                <a:gs pos="70000">
                  <a:srgbClr val="FF766D">
                    <a:alpha val="71920"/>
                  </a:srgbClr>
                </a:gs>
                <a:gs pos="100000">
                  <a:srgbClr val="FF766D">
                    <a:alpha val="7192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3" name="Google Shape;1823;p2"/>
            <p:cNvSpPr/>
            <p:nvPr/>
          </p:nvSpPr>
          <p:spPr>
            <a:xfrm>
              <a:off x="2006600" y="2433700"/>
              <a:ext cx="490100" cy="490100"/>
            </a:xfrm>
            <a:custGeom>
              <a:avLst/>
              <a:gdLst/>
              <a:ahLst/>
              <a:cxnLst/>
              <a:rect l="l" t="t" r="r" b="b"/>
              <a:pathLst>
                <a:path w="19604" h="19604" extrusionOk="0">
                  <a:moveTo>
                    <a:pt x="19252" y="1"/>
                  </a:moveTo>
                  <a:lnTo>
                    <a:pt x="10040" y="9182"/>
                  </a:lnTo>
                  <a:lnTo>
                    <a:pt x="9988" y="9264"/>
                  </a:lnTo>
                  <a:lnTo>
                    <a:pt x="1" y="19262"/>
                  </a:lnTo>
                  <a:cubicBezTo>
                    <a:pt x="83" y="19345"/>
                    <a:pt x="218" y="19479"/>
                    <a:pt x="300" y="19603"/>
                  </a:cubicBezTo>
                  <a:lnTo>
                    <a:pt x="10381" y="9523"/>
                  </a:lnTo>
                  <a:lnTo>
                    <a:pt x="10422" y="9482"/>
                  </a:lnTo>
                  <a:lnTo>
                    <a:pt x="19603" y="311"/>
                  </a:lnTo>
                  <a:cubicBezTo>
                    <a:pt x="19469" y="218"/>
                    <a:pt x="19345" y="94"/>
                    <a:pt x="19252" y="1"/>
                  </a:cubicBezTo>
                  <a:close/>
                </a:path>
              </a:pathLst>
            </a:custGeom>
            <a:gradFill>
              <a:gsLst>
                <a:gs pos="0">
                  <a:srgbClr val="6B1B3C">
                    <a:alpha val="71920"/>
                  </a:srgbClr>
                </a:gs>
                <a:gs pos="70000">
                  <a:srgbClr val="FF766D">
                    <a:alpha val="71920"/>
                  </a:srgbClr>
                </a:gs>
                <a:gs pos="100000">
                  <a:srgbClr val="FF766D">
                    <a:alpha val="7192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4" name="Google Shape;1824;p2"/>
            <p:cNvSpPr/>
            <p:nvPr/>
          </p:nvSpPr>
          <p:spPr>
            <a:xfrm>
              <a:off x="1923625" y="2351000"/>
              <a:ext cx="408175" cy="408150"/>
            </a:xfrm>
            <a:custGeom>
              <a:avLst/>
              <a:gdLst/>
              <a:ahLst/>
              <a:cxnLst/>
              <a:rect l="l" t="t" r="r" b="b"/>
              <a:pathLst>
                <a:path w="16327" h="16326" extrusionOk="0">
                  <a:moveTo>
                    <a:pt x="15768" y="0"/>
                  </a:moveTo>
                  <a:lnTo>
                    <a:pt x="8313" y="7444"/>
                  </a:lnTo>
                  <a:lnTo>
                    <a:pt x="8231" y="7496"/>
                  </a:lnTo>
                  <a:lnTo>
                    <a:pt x="1" y="15767"/>
                  </a:lnTo>
                  <a:cubicBezTo>
                    <a:pt x="42" y="15933"/>
                    <a:pt x="42" y="16150"/>
                    <a:pt x="84" y="16326"/>
                  </a:cubicBezTo>
                  <a:lnTo>
                    <a:pt x="8613" y="7796"/>
                  </a:lnTo>
                  <a:lnTo>
                    <a:pt x="8706" y="7703"/>
                  </a:lnTo>
                  <a:lnTo>
                    <a:pt x="16326" y="83"/>
                  </a:lnTo>
                  <a:cubicBezTo>
                    <a:pt x="16150" y="42"/>
                    <a:pt x="15944" y="42"/>
                    <a:pt x="15768" y="0"/>
                  </a:cubicBezTo>
                  <a:close/>
                </a:path>
              </a:pathLst>
            </a:custGeom>
            <a:gradFill>
              <a:gsLst>
                <a:gs pos="0">
                  <a:srgbClr val="6B1B3C">
                    <a:alpha val="71920"/>
                  </a:srgbClr>
                </a:gs>
                <a:gs pos="70000">
                  <a:srgbClr val="FF766D">
                    <a:alpha val="71920"/>
                  </a:srgbClr>
                </a:gs>
                <a:gs pos="100000">
                  <a:srgbClr val="FF766D">
                    <a:alpha val="7192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5" name="Google Shape;1825;p2"/>
            <p:cNvSpPr/>
            <p:nvPr/>
          </p:nvSpPr>
          <p:spPr>
            <a:xfrm>
              <a:off x="1934500" y="2361600"/>
              <a:ext cx="219725" cy="219725"/>
            </a:xfrm>
            <a:custGeom>
              <a:avLst/>
              <a:gdLst/>
              <a:ahLst/>
              <a:cxnLst/>
              <a:rect l="l" t="t" r="r" b="b"/>
              <a:pathLst>
                <a:path w="8789" h="8789" extrusionOk="0">
                  <a:moveTo>
                    <a:pt x="8788" y="0"/>
                  </a:moveTo>
                  <a:cubicBezTo>
                    <a:pt x="8437" y="135"/>
                    <a:pt x="8095" y="259"/>
                    <a:pt x="7754" y="434"/>
                  </a:cubicBezTo>
                  <a:lnTo>
                    <a:pt x="4477" y="3660"/>
                  </a:lnTo>
                  <a:lnTo>
                    <a:pt x="4435" y="3712"/>
                  </a:lnTo>
                  <a:lnTo>
                    <a:pt x="424" y="7754"/>
                  </a:lnTo>
                  <a:cubicBezTo>
                    <a:pt x="259" y="8106"/>
                    <a:pt x="124" y="8447"/>
                    <a:pt x="0" y="8788"/>
                  </a:cubicBezTo>
                  <a:lnTo>
                    <a:pt x="4818" y="4012"/>
                  </a:lnTo>
                  <a:lnTo>
                    <a:pt x="4859" y="3919"/>
                  </a:lnTo>
                  <a:lnTo>
                    <a:pt x="8788" y="0"/>
                  </a:lnTo>
                  <a:close/>
                </a:path>
              </a:pathLst>
            </a:custGeom>
            <a:gradFill>
              <a:gsLst>
                <a:gs pos="0">
                  <a:srgbClr val="6B1B3C">
                    <a:alpha val="71920"/>
                  </a:srgbClr>
                </a:gs>
                <a:gs pos="70000">
                  <a:srgbClr val="FF766D">
                    <a:alpha val="71920"/>
                  </a:srgbClr>
                </a:gs>
                <a:gs pos="100000">
                  <a:srgbClr val="FF766D">
                    <a:alpha val="7192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6" name="Google Shape;1826;p2"/>
            <p:cNvSpPr/>
            <p:nvPr/>
          </p:nvSpPr>
          <p:spPr>
            <a:xfrm>
              <a:off x="2486850" y="2914200"/>
              <a:ext cx="25875" cy="25875"/>
            </a:xfrm>
            <a:custGeom>
              <a:avLst/>
              <a:gdLst/>
              <a:ahLst/>
              <a:cxnLst/>
              <a:rect l="l" t="t" r="r" b="b"/>
              <a:pathLst>
                <a:path w="1035" h="1035" extrusionOk="0">
                  <a:moveTo>
                    <a:pt x="1034" y="1"/>
                  </a:moveTo>
                  <a:cubicBezTo>
                    <a:pt x="1034" y="1"/>
                    <a:pt x="993" y="1"/>
                    <a:pt x="993" y="42"/>
                  </a:cubicBezTo>
                  <a:lnTo>
                    <a:pt x="1034" y="1"/>
                  </a:lnTo>
                  <a:close/>
                  <a:moveTo>
                    <a:pt x="952" y="84"/>
                  </a:moveTo>
                  <a:lnTo>
                    <a:pt x="859" y="166"/>
                  </a:lnTo>
                  <a:cubicBezTo>
                    <a:pt x="910" y="125"/>
                    <a:pt x="910" y="125"/>
                    <a:pt x="952" y="84"/>
                  </a:cubicBezTo>
                  <a:close/>
                  <a:moveTo>
                    <a:pt x="859" y="166"/>
                  </a:moveTo>
                  <a:lnTo>
                    <a:pt x="1" y="1035"/>
                  </a:lnTo>
                  <a:cubicBezTo>
                    <a:pt x="300" y="776"/>
                    <a:pt x="600" y="477"/>
                    <a:pt x="859" y="166"/>
                  </a:cubicBezTo>
                  <a:close/>
                </a:path>
              </a:pathLst>
            </a:custGeom>
            <a:gradFill>
              <a:gsLst>
                <a:gs pos="0">
                  <a:srgbClr val="6B1B3C">
                    <a:alpha val="71920"/>
                  </a:srgbClr>
                </a:gs>
                <a:gs pos="70000">
                  <a:srgbClr val="FF766D">
                    <a:alpha val="71920"/>
                  </a:srgbClr>
                </a:gs>
                <a:gs pos="100000">
                  <a:srgbClr val="FF766D">
                    <a:alpha val="7192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7" name="Google Shape;1827;p2"/>
            <p:cNvSpPr/>
            <p:nvPr/>
          </p:nvSpPr>
          <p:spPr>
            <a:xfrm>
              <a:off x="2320900" y="2748275"/>
              <a:ext cx="273750" cy="273475"/>
            </a:xfrm>
            <a:custGeom>
              <a:avLst/>
              <a:gdLst/>
              <a:ahLst/>
              <a:cxnLst/>
              <a:rect l="l" t="t" r="r" b="b"/>
              <a:pathLst>
                <a:path w="10950" h="10939" extrusionOk="0">
                  <a:moveTo>
                    <a:pt x="10950" y="0"/>
                  </a:moveTo>
                  <a:lnTo>
                    <a:pt x="5946" y="4994"/>
                  </a:lnTo>
                  <a:lnTo>
                    <a:pt x="5904" y="5046"/>
                  </a:lnTo>
                  <a:lnTo>
                    <a:pt x="1" y="10939"/>
                  </a:lnTo>
                  <a:cubicBezTo>
                    <a:pt x="311" y="10856"/>
                    <a:pt x="570" y="10815"/>
                    <a:pt x="869" y="10732"/>
                  </a:cubicBezTo>
                  <a:lnTo>
                    <a:pt x="6163" y="5428"/>
                  </a:lnTo>
                  <a:lnTo>
                    <a:pt x="6204" y="5387"/>
                  </a:lnTo>
                  <a:lnTo>
                    <a:pt x="10733" y="858"/>
                  </a:lnTo>
                  <a:cubicBezTo>
                    <a:pt x="10815" y="559"/>
                    <a:pt x="10857" y="300"/>
                    <a:pt x="10950" y="0"/>
                  </a:cubicBezTo>
                  <a:close/>
                </a:path>
              </a:pathLst>
            </a:custGeom>
            <a:gradFill>
              <a:gsLst>
                <a:gs pos="0">
                  <a:srgbClr val="6B1B3C">
                    <a:alpha val="71920"/>
                  </a:srgbClr>
                </a:gs>
                <a:gs pos="70000">
                  <a:srgbClr val="FF766D">
                    <a:alpha val="71920"/>
                  </a:srgbClr>
                </a:gs>
                <a:gs pos="100000">
                  <a:srgbClr val="FF766D">
                    <a:alpha val="7192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8" name="Google Shape;1828;p2"/>
            <p:cNvSpPr/>
            <p:nvPr/>
          </p:nvSpPr>
          <p:spPr>
            <a:xfrm>
              <a:off x="1941975" y="2369075"/>
              <a:ext cx="453400" cy="453650"/>
            </a:xfrm>
            <a:custGeom>
              <a:avLst/>
              <a:gdLst/>
              <a:ahLst/>
              <a:cxnLst/>
              <a:rect l="l" t="t" r="r" b="b"/>
              <a:pathLst>
                <a:path w="18136" h="18146" extrusionOk="0">
                  <a:moveTo>
                    <a:pt x="17660" y="1"/>
                  </a:moveTo>
                  <a:lnTo>
                    <a:pt x="9306" y="8365"/>
                  </a:lnTo>
                  <a:lnTo>
                    <a:pt x="9265" y="8407"/>
                  </a:lnTo>
                  <a:lnTo>
                    <a:pt x="1" y="17670"/>
                  </a:lnTo>
                  <a:cubicBezTo>
                    <a:pt x="42" y="17836"/>
                    <a:pt x="125" y="17970"/>
                    <a:pt x="166" y="18146"/>
                  </a:cubicBezTo>
                  <a:lnTo>
                    <a:pt x="9523" y="8789"/>
                  </a:lnTo>
                  <a:lnTo>
                    <a:pt x="9606" y="8748"/>
                  </a:lnTo>
                  <a:lnTo>
                    <a:pt x="18136" y="177"/>
                  </a:lnTo>
                  <a:cubicBezTo>
                    <a:pt x="17960" y="135"/>
                    <a:pt x="17836" y="53"/>
                    <a:pt x="17660" y="1"/>
                  </a:cubicBezTo>
                  <a:close/>
                </a:path>
              </a:pathLst>
            </a:custGeom>
            <a:gradFill>
              <a:gsLst>
                <a:gs pos="0">
                  <a:srgbClr val="6B1B3C">
                    <a:alpha val="71920"/>
                  </a:srgbClr>
                </a:gs>
                <a:gs pos="70000">
                  <a:srgbClr val="FF766D">
                    <a:alpha val="71920"/>
                  </a:srgbClr>
                </a:gs>
                <a:gs pos="100000">
                  <a:srgbClr val="FF766D">
                    <a:alpha val="7192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9" name="Google Shape;1829;p2"/>
            <p:cNvSpPr/>
            <p:nvPr/>
          </p:nvSpPr>
          <p:spPr>
            <a:xfrm>
              <a:off x="1918200" y="2345575"/>
              <a:ext cx="337075" cy="337075"/>
            </a:xfrm>
            <a:custGeom>
              <a:avLst/>
              <a:gdLst/>
              <a:ahLst/>
              <a:cxnLst/>
              <a:rect l="l" t="t" r="r" b="b"/>
              <a:pathLst>
                <a:path w="13483" h="13483" extrusionOk="0">
                  <a:moveTo>
                    <a:pt x="13483" y="0"/>
                  </a:moveTo>
                  <a:cubicBezTo>
                    <a:pt x="13224" y="0"/>
                    <a:pt x="13007" y="0"/>
                    <a:pt x="12749" y="41"/>
                  </a:cubicBezTo>
                  <a:lnTo>
                    <a:pt x="6897" y="5945"/>
                  </a:lnTo>
                  <a:lnTo>
                    <a:pt x="6804" y="5986"/>
                  </a:lnTo>
                  <a:lnTo>
                    <a:pt x="42" y="12748"/>
                  </a:lnTo>
                  <a:cubicBezTo>
                    <a:pt x="42" y="13007"/>
                    <a:pt x="1" y="13224"/>
                    <a:pt x="1" y="13482"/>
                  </a:cubicBezTo>
                  <a:lnTo>
                    <a:pt x="7114" y="6369"/>
                  </a:lnTo>
                  <a:lnTo>
                    <a:pt x="7155" y="6328"/>
                  </a:lnTo>
                  <a:lnTo>
                    <a:pt x="13483" y="0"/>
                  </a:lnTo>
                  <a:close/>
                </a:path>
              </a:pathLst>
            </a:custGeom>
            <a:gradFill>
              <a:gsLst>
                <a:gs pos="0">
                  <a:srgbClr val="6B1B3C">
                    <a:alpha val="71920"/>
                  </a:srgbClr>
                </a:gs>
                <a:gs pos="70000">
                  <a:srgbClr val="FF766D">
                    <a:alpha val="71920"/>
                  </a:srgbClr>
                </a:gs>
                <a:gs pos="100000">
                  <a:srgbClr val="FF766D">
                    <a:alpha val="7192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0" name="Google Shape;1830;p2"/>
            <p:cNvSpPr/>
            <p:nvPr/>
          </p:nvSpPr>
          <p:spPr>
            <a:xfrm>
              <a:off x="2049500" y="2476875"/>
              <a:ext cx="485975" cy="485700"/>
            </a:xfrm>
            <a:custGeom>
              <a:avLst/>
              <a:gdLst/>
              <a:ahLst/>
              <a:cxnLst/>
              <a:rect l="l" t="t" r="r" b="b"/>
              <a:pathLst>
                <a:path w="19439" h="19428" extrusionOk="0">
                  <a:moveTo>
                    <a:pt x="19128" y="0"/>
                  </a:moveTo>
                  <a:lnTo>
                    <a:pt x="10040" y="9088"/>
                  </a:lnTo>
                  <a:lnTo>
                    <a:pt x="9999" y="9181"/>
                  </a:lnTo>
                  <a:lnTo>
                    <a:pt x="1" y="19127"/>
                  </a:lnTo>
                  <a:cubicBezTo>
                    <a:pt x="135" y="19262"/>
                    <a:pt x="259" y="19345"/>
                    <a:pt x="394" y="19427"/>
                  </a:cubicBezTo>
                  <a:lnTo>
                    <a:pt x="10299" y="9564"/>
                  </a:lnTo>
                  <a:lnTo>
                    <a:pt x="10340" y="9481"/>
                  </a:lnTo>
                  <a:lnTo>
                    <a:pt x="19438" y="393"/>
                  </a:lnTo>
                  <a:cubicBezTo>
                    <a:pt x="19345" y="259"/>
                    <a:pt x="19263" y="135"/>
                    <a:pt x="19128" y="0"/>
                  </a:cubicBezTo>
                  <a:close/>
                </a:path>
              </a:pathLst>
            </a:custGeom>
            <a:gradFill>
              <a:gsLst>
                <a:gs pos="0">
                  <a:srgbClr val="6B1B3C">
                    <a:alpha val="71920"/>
                  </a:srgbClr>
                </a:gs>
                <a:gs pos="70000">
                  <a:srgbClr val="FF766D">
                    <a:alpha val="71920"/>
                  </a:srgbClr>
                </a:gs>
                <a:gs pos="100000">
                  <a:srgbClr val="FF766D">
                    <a:alpha val="7192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1" name="Google Shape;1831;p2"/>
            <p:cNvSpPr/>
            <p:nvPr/>
          </p:nvSpPr>
          <p:spPr>
            <a:xfrm>
              <a:off x="1969900" y="2397250"/>
              <a:ext cx="480275" cy="480275"/>
            </a:xfrm>
            <a:custGeom>
              <a:avLst/>
              <a:gdLst/>
              <a:ahLst/>
              <a:cxnLst/>
              <a:rect l="l" t="t" r="r" b="b"/>
              <a:pathLst>
                <a:path w="19211" h="19211" extrusionOk="0">
                  <a:moveTo>
                    <a:pt x="18786" y="1"/>
                  </a:moveTo>
                  <a:lnTo>
                    <a:pt x="9864" y="8913"/>
                  </a:lnTo>
                  <a:lnTo>
                    <a:pt x="9823" y="8954"/>
                  </a:lnTo>
                  <a:lnTo>
                    <a:pt x="0" y="18777"/>
                  </a:lnTo>
                  <a:cubicBezTo>
                    <a:pt x="83" y="18911"/>
                    <a:pt x="176" y="19035"/>
                    <a:pt x="259" y="19211"/>
                  </a:cubicBezTo>
                  <a:lnTo>
                    <a:pt x="10081" y="9347"/>
                  </a:lnTo>
                  <a:lnTo>
                    <a:pt x="10164" y="9306"/>
                  </a:lnTo>
                  <a:lnTo>
                    <a:pt x="19210" y="259"/>
                  </a:lnTo>
                  <a:cubicBezTo>
                    <a:pt x="19045" y="166"/>
                    <a:pt x="18911" y="84"/>
                    <a:pt x="18786" y="1"/>
                  </a:cubicBezTo>
                  <a:close/>
                </a:path>
              </a:pathLst>
            </a:custGeom>
            <a:gradFill>
              <a:gsLst>
                <a:gs pos="0">
                  <a:srgbClr val="6B1B3C">
                    <a:alpha val="71920"/>
                  </a:srgbClr>
                </a:gs>
                <a:gs pos="70000">
                  <a:srgbClr val="FF766D">
                    <a:alpha val="71920"/>
                  </a:srgbClr>
                </a:gs>
                <a:gs pos="100000">
                  <a:srgbClr val="FF766D">
                    <a:alpha val="7192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2" name="Google Shape;1832;p2"/>
            <p:cNvSpPr/>
            <p:nvPr/>
          </p:nvSpPr>
          <p:spPr>
            <a:xfrm>
              <a:off x="2160650" y="2587750"/>
              <a:ext cx="428575" cy="428850"/>
            </a:xfrm>
            <a:custGeom>
              <a:avLst/>
              <a:gdLst/>
              <a:ahLst/>
              <a:cxnLst/>
              <a:rect l="l" t="t" r="r" b="b"/>
              <a:pathLst>
                <a:path w="17143" h="17154" extrusionOk="0">
                  <a:moveTo>
                    <a:pt x="17008" y="1"/>
                  </a:moveTo>
                  <a:lnTo>
                    <a:pt x="8996" y="8013"/>
                  </a:lnTo>
                  <a:lnTo>
                    <a:pt x="8913" y="8107"/>
                  </a:lnTo>
                  <a:lnTo>
                    <a:pt x="1" y="17019"/>
                  </a:lnTo>
                  <a:cubicBezTo>
                    <a:pt x="207" y="17060"/>
                    <a:pt x="383" y="17101"/>
                    <a:pt x="559" y="17153"/>
                  </a:cubicBezTo>
                  <a:lnTo>
                    <a:pt x="9213" y="8489"/>
                  </a:lnTo>
                  <a:lnTo>
                    <a:pt x="9254" y="8448"/>
                  </a:lnTo>
                  <a:lnTo>
                    <a:pt x="17143" y="559"/>
                  </a:lnTo>
                  <a:cubicBezTo>
                    <a:pt x="17101" y="394"/>
                    <a:pt x="17060" y="218"/>
                    <a:pt x="17008" y="1"/>
                  </a:cubicBezTo>
                  <a:close/>
                </a:path>
              </a:pathLst>
            </a:custGeom>
            <a:gradFill>
              <a:gsLst>
                <a:gs pos="0">
                  <a:srgbClr val="6B1B3C">
                    <a:alpha val="71920"/>
                  </a:srgbClr>
                </a:gs>
                <a:gs pos="70000">
                  <a:srgbClr val="FF766D">
                    <a:alpha val="71920"/>
                  </a:srgbClr>
                </a:gs>
                <a:gs pos="100000">
                  <a:srgbClr val="FF766D">
                    <a:alpha val="7192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3" name="Google Shape;1833;p2"/>
            <p:cNvSpPr/>
            <p:nvPr/>
          </p:nvSpPr>
          <p:spPr>
            <a:xfrm>
              <a:off x="2231725" y="2658825"/>
              <a:ext cx="368375" cy="368375"/>
            </a:xfrm>
            <a:custGeom>
              <a:avLst/>
              <a:gdLst/>
              <a:ahLst/>
              <a:cxnLst/>
              <a:rect l="l" t="t" r="r" b="b"/>
              <a:pathLst>
                <a:path w="14735" h="14735" extrusionOk="0">
                  <a:moveTo>
                    <a:pt x="14682" y="1"/>
                  </a:moveTo>
                  <a:lnTo>
                    <a:pt x="7755" y="6938"/>
                  </a:lnTo>
                  <a:lnTo>
                    <a:pt x="7703" y="6980"/>
                  </a:lnTo>
                  <a:lnTo>
                    <a:pt x="1" y="14693"/>
                  </a:lnTo>
                  <a:cubicBezTo>
                    <a:pt x="208" y="14693"/>
                    <a:pt x="425" y="14734"/>
                    <a:pt x="642" y="14734"/>
                  </a:cubicBezTo>
                  <a:lnTo>
                    <a:pt x="8055" y="7331"/>
                  </a:lnTo>
                  <a:lnTo>
                    <a:pt x="8096" y="7280"/>
                  </a:lnTo>
                  <a:lnTo>
                    <a:pt x="8179" y="7197"/>
                  </a:lnTo>
                  <a:lnTo>
                    <a:pt x="14734" y="652"/>
                  </a:lnTo>
                  <a:cubicBezTo>
                    <a:pt x="14734" y="435"/>
                    <a:pt x="14682" y="218"/>
                    <a:pt x="14682" y="1"/>
                  </a:cubicBezTo>
                  <a:close/>
                </a:path>
              </a:pathLst>
            </a:custGeom>
            <a:gradFill>
              <a:gsLst>
                <a:gs pos="0">
                  <a:srgbClr val="6B1B3C">
                    <a:alpha val="71920"/>
                  </a:srgbClr>
                </a:gs>
                <a:gs pos="70000">
                  <a:srgbClr val="FF766D">
                    <a:alpha val="71920"/>
                  </a:srgbClr>
                </a:gs>
                <a:gs pos="100000">
                  <a:srgbClr val="FF766D">
                    <a:alpha val="71920"/>
                  </a:srgbClr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834" name="Google Shape;1834;p2"/>
          <p:cNvSpPr/>
          <p:nvPr/>
        </p:nvSpPr>
        <p:spPr>
          <a:xfrm rot="7528234" flipH="1">
            <a:off x="2805837" y="3884917"/>
            <a:ext cx="332855" cy="420667"/>
          </a:xfrm>
          <a:custGeom>
            <a:avLst/>
            <a:gdLst/>
            <a:ahLst/>
            <a:cxnLst/>
            <a:rect l="l" t="t" r="r" b="b"/>
            <a:pathLst>
              <a:path w="7579" h="9578" extrusionOk="0">
                <a:moveTo>
                  <a:pt x="6887" y="0"/>
                </a:moveTo>
                <a:cubicBezTo>
                  <a:pt x="6859" y="0"/>
                  <a:pt x="6831" y="3"/>
                  <a:pt x="6803" y="8"/>
                </a:cubicBezTo>
                <a:cubicBezTo>
                  <a:pt x="6597" y="8"/>
                  <a:pt x="6421" y="225"/>
                  <a:pt x="6462" y="442"/>
                </a:cubicBezTo>
                <a:lnTo>
                  <a:pt x="6679" y="1952"/>
                </a:lnTo>
                <a:lnTo>
                  <a:pt x="5211" y="2210"/>
                </a:lnTo>
                <a:cubicBezTo>
                  <a:pt x="4953" y="2210"/>
                  <a:pt x="4829" y="2417"/>
                  <a:pt x="4870" y="2634"/>
                </a:cubicBezTo>
                <a:lnTo>
                  <a:pt x="5087" y="4144"/>
                </a:lnTo>
                <a:lnTo>
                  <a:pt x="3578" y="4402"/>
                </a:lnTo>
                <a:cubicBezTo>
                  <a:pt x="3360" y="4402"/>
                  <a:pt x="3236" y="4619"/>
                  <a:pt x="3236" y="4836"/>
                </a:cubicBezTo>
                <a:lnTo>
                  <a:pt x="3495" y="6346"/>
                </a:lnTo>
                <a:lnTo>
                  <a:pt x="1985" y="6604"/>
                </a:lnTo>
                <a:cubicBezTo>
                  <a:pt x="1768" y="6604"/>
                  <a:pt x="1592" y="6811"/>
                  <a:pt x="1634" y="7028"/>
                </a:cubicBezTo>
                <a:lnTo>
                  <a:pt x="1892" y="8538"/>
                </a:lnTo>
                <a:lnTo>
                  <a:pt x="393" y="8796"/>
                </a:lnTo>
                <a:cubicBezTo>
                  <a:pt x="176" y="8796"/>
                  <a:pt x="0" y="9013"/>
                  <a:pt x="42" y="9230"/>
                </a:cubicBezTo>
                <a:cubicBezTo>
                  <a:pt x="79" y="9425"/>
                  <a:pt x="257" y="9578"/>
                  <a:pt x="450" y="9578"/>
                </a:cubicBezTo>
                <a:cubicBezTo>
                  <a:pt x="472" y="9578"/>
                  <a:pt x="495" y="9576"/>
                  <a:pt x="517" y="9572"/>
                </a:cubicBezTo>
                <a:lnTo>
                  <a:pt x="2409" y="9272"/>
                </a:lnTo>
                <a:cubicBezTo>
                  <a:pt x="2626" y="9230"/>
                  <a:pt x="2761" y="9055"/>
                  <a:pt x="2761" y="8796"/>
                </a:cubicBezTo>
                <a:lnTo>
                  <a:pt x="2502" y="7328"/>
                </a:lnTo>
                <a:lnTo>
                  <a:pt x="4012" y="7070"/>
                </a:lnTo>
                <a:cubicBezTo>
                  <a:pt x="4219" y="7028"/>
                  <a:pt x="4394" y="6863"/>
                  <a:pt x="4353" y="6604"/>
                </a:cubicBezTo>
                <a:lnTo>
                  <a:pt x="4095" y="5136"/>
                </a:lnTo>
                <a:lnTo>
                  <a:pt x="5604" y="4878"/>
                </a:lnTo>
                <a:cubicBezTo>
                  <a:pt x="5821" y="4836"/>
                  <a:pt x="5987" y="4661"/>
                  <a:pt x="5945" y="4402"/>
                </a:cubicBezTo>
                <a:lnTo>
                  <a:pt x="5728" y="2934"/>
                </a:lnTo>
                <a:lnTo>
                  <a:pt x="7196" y="2675"/>
                </a:lnTo>
                <a:cubicBezTo>
                  <a:pt x="7320" y="2675"/>
                  <a:pt x="7413" y="2593"/>
                  <a:pt x="7455" y="2510"/>
                </a:cubicBezTo>
                <a:cubicBezTo>
                  <a:pt x="7537" y="2417"/>
                  <a:pt x="7579" y="2334"/>
                  <a:pt x="7537" y="2210"/>
                </a:cubicBezTo>
                <a:lnTo>
                  <a:pt x="7238" y="308"/>
                </a:lnTo>
                <a:cubicBezTo>
                  <a:pt x="7238" y="119"/>
                  <a:pt x="7073" y="0"/>
                  <a:pt x="6887" y="0"/>
                </a:cubicBezTo>
                <a:close/>
              </a:path>
            </a:pathLst>
          </a:custGeom>
          <a:gradFill>
            <a:gsLst>
              <a:gs pos="0">
                <a:srgbClr val="6B1B3C"/>
              </a:gs>
              <a:gs pos="70000">
                <a:srgbClr val="FF766D"/>
              </a:gs>
              <a:gs pos="100000">
                <a:srgbClr val="FF766D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835" name="Google Shape;1835;p2"/>
          <p:cNvSpPr/>
          <p:nvPr/>
        </p:nvSpPr>
        <p:spPr>
          <a:xfrm rot="-6804529">
            <a:off x="7594897" y="4205140"/>
            <a:ext cx="837809" cy="964292"/>
          </a:xfrm>
          <a:custGeom>
            <a:avLst/>
            <a:gdLst/>
            <a:ahLst/>
            <a:cxnLst/>
            <a:rect l="l" t="t" r="r" b="b"/>
            <a:pathLst>
              <a:path w="24515" h="28216" extrusionOk="0">
                <a:moveTo>
                  <a:pt x="24380" y="0"/>
                </a:moveTo>
                <a:lnTo>
                  <a:pt x="0" y="14216"/>
                </a:lnTo>
                <a:lnTo>
                  <a:pt x="24514" y="28215"/>
                </a:lnTo>
                <a:lnTo>
                  <a:pt x="24380" y="0"/>
                </a:lnTo>
                <a:close/>
              </a:path>
            </a:pathLst>
          </a:custGeom>
          <a:gradFill>
            <a:gsLst>
              <a:gs pos="0">
                <a:srgbClr val="6B1B3C"/>
              </a:gs>
              <a:gs pos="70000">
                <a:srgbClr val="FF766D"/>
              </a:gs>
              <a:gs pos="100000">
                <a:srgbClr val="FF766D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836" name="Google Shape;1836;p2"/>
          <p:cNvSpPr/>
          <p:nvPr/>
        </p:nvSpPr>
        <p:spPr>
          <a:xfrm rot="-440722" flipH="1">
            <a:off x="8713599" y="3018474"/>
            <a:ext cx="296214" cy="295651"/>
          </a:xfrm>
          <a:custGeom>
            <a:avLst/>
            <a:gdLst/>
            <a:ahLst/>
            <a:cxnLst/>
            <a:rect l="l" t="t" r="r" b="b"/>
            <a:pathLst>
              <a:path w="15633" h="15603" extrusionOk="0">
                <a:moveTo>
                  <a:pt x="7796" y="1"/>
                </a:moveTo>
                <a:cubicBezTo>
                  <a:pt x="3485" y="1"/>
                  <a:pt x="0" y="3495"/>
                  <a:pt x="0" y="7797"/>
                </a:cubicBezTo>
                <a:cubicBezTo>
                  <a:pt x="0" y="12108"/>
                  <a:pt x="3485" y="15602"/>
                  <a:pt x="7796" y="15602"/>
                </a:cubicBezTo>
                <a:cubicBezTo>
                  <a:pt x="12107" y="15602"/>
                  <a:pt x="15633" y="12108"/>
                  <a:pt x="15633" y="7797"/>
                </a:cubicBezTo>
                <a:cubicBezTo>
                  <a:pt x="15633" y="3495"/>
                  <a:pt x="12107" y="1"/>
                  <a:pt x="7796" y="1"/>
                </a:cubicBezTo>
                <a:close/>
              </a:path>
            </a:pathLst>
          </a:custGeom>
          <a:gradFill>
            <a:gsLst>
              <a:gs pos="0">
                <a:srgbClr val="6B1B3C"/>
              </a:gs>
              <a:gs pos="70000">
                <a:srgbClr val="FF766D"/>
              </a:gs>
              <a:gs pos="100000">
                <a:srgbClr val="FF766D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7928DAA8-4B21-4ABF-AAE7-1079D7EC13C0}"/>
              </a:ext>
            </a:extLst>
          </p:cNvPr>
          <p:cNvSpPr/>
          <p:nvPr userDrawn="1"/>
        </p:nvSpPr>
        <p:spPr>
          <a:xfrm>
            <a:off x="-19050" y="-9525"/>
            <a:ext cx="9163050" cy="5162550"/>
          </a:xfrm>
          <a:prstGeom prst="rect">
            <a:avLst/>
          </a:prstGeom>
          <a:solidFill>
            <a:srgbClr val="1B1B1B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37" name="Google Shape;1837;p2"/>
          <p:cNvSpPr txBox="1">
            <a:spLocks noGrp="1"/>
          </p:cNvSpPr>
          <p:nvPr>
            <p:ph type="ctrTitle"/>
          </p:nvPr>
        </p:nvSpPr>
        <p:spPr>
          <a:xfrm>
            <a:off x="464100" y="2349238"/>
            <a:ext cx="8520600" cy="67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/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pic>
        <p:nvPicPr>
          <p:cNvPr id="1838" name="Picture 1837">
            <a:extLst>
              <a:ext uri="{FF2B5EF4-FFF2-40B4-BE49-F238E27FC236}">
                <a16:creationId xmlns:a16="http://schemas.microsoft.com/office/drawing/2014/main" id="{480B5B1B-CD18-4111-AB69-90A3DFC6990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9050" y="-9525"/>
            <a:ext cx="3206750" cy="5162550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" type="titleOnly" preserve="1">
  <p:cSld name="1_TITLE + TEXT">
    <p:spTree>
      <p:nvGrpSpPr>
        <p:cNvPr id="1" name="Shape 13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3" name="Google Shape;13923;p10"/>
          <p:cNvSpPr/>
          <p:nvPr/>
        </p:nvSpPr>
        <p:spPr>
          <a:xfrm>
            <a:off x="0" y="-8"/>
            <a:ext cx="9144000" cy="5143500"/>
          </a:xfrm>
          <a:prstGeom prst="rect">
            <a:avLst/>
          </a:prstGeom>
          <a:gradFill flip="none" rotWithShape="1">
            <a:gsLst>
              <a:gs pos="0">
                <a:schemeClr val="accent2">
                  <a:lumMod val="40000"/>
                  <a:lumOff val="60000"/>
                </a:schemeClr>
              </a:gs>
              <a:gs pos="46000">
                <a:schemeClr val="accent2">
                  <a:lumMod val="95000"/>
                  <a:lumOff val="5000"/>
                </a:schemeClr>
              </a:gs>
              <a:gs pos="100000">
                <a:schemeClr val="accent2">
                  <a:lumMod val="60000"/>
                </a:scheme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3924" name="Google Shape;13924;p10"/>
          <p:cNvGrpSpPr/>
          <p:nvPr/>
        </p:nvGrpSpPr>
        <p:grpSpPr>
          <a:xfrm rot="5400000">
            <a:off x="-32063" y="598501"/>
            <a:ext cx="2749656" cy="2777879"/>
            <a:chOff x="4226125" y="3802600"/>
            <a:chExt cx="1046850" cy="1048375"/>
          </a:xfrm>
        </p:grpSpPr>
        <p:sp>
          <p:nvSpPr>
            <p:cNvPr id="13925" name="Google Shape;13925;p10"/>
            <p:cNvSpPr/>
            <p:nvPr/>
          </p:nvSpPr>
          <p:spPr>
            <a:xfrm>
              <a:off x="5256925" y="4319750"/>
              <a:ext cx="16050" cy="14250"/>
            </a:xfrm>
            <a:custGeom>
              <a:avLst/>
              <a:gdLst/>
              <a:ahLst/>
              <a:cxnLst/>
              <a:rect l="l" t="t" r="r" b="b"/>
              <a:pathLst>
                <a:path w="642" h="570" extrusionOk="0">
                  <a:moveTo>
                    <a:pt x="295" y="0"/>
                  </a:moveTo>
                  <a:cubicBezTo>
                    <a:pt x="189" y="0"/>
                    <a:pt x="102" y="71"/>
                    <a:pt x="42" y="168"/>
                  </a:cubicBezTo>
                  <a:cubicBezTo>
                    <a:pt x="1" y="344"/>
                    <a:pt x="84" y="468"/>
                    <a:pt x="218" y="550"/>
                  </a:cubicBezTo>
                  <a:cubicBezTo>
                    <a:pt x="249" y="563"/>
                    <a:pt x="282" y="570"/>
                    <a:pt x="317" y="570"/>
                  </a:cubicBezTo>
                  <a:cubicBezTo>
                    <a:pt x="421" y="570"/>
                    <a:pt x="528" y="510"/>
                    <a:pt x="559" y="385"/>
                  </a:cubicBezTo>
                  <a:cubicBezTo>
                    <a:pt x="642" y="251"/>
                    <a:pt x="559" y="85"/>
                    <a:pt x="425" y="33"/>
                  </a:cubicBezTo>
                  <a:cubicBezTo>
                    <a:pt x="379" y="11"/>
                    <a:pt x="336" y="0"/>
                    <a:pt x="29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26" name="Google Shape;13926;p10"/>
            <p:cNvSpPr/>
            <p:nvPr/>
          </p:nvSpPr>
          <p:spPr>
            <a:xfrm>
              <a:off x="5219200" y="4338925"/>
              <a:ext cx="7525" cy="9850"/>
            </a:xfrm>
            <a:custGeom>
              <a:avLst/>
              <a:gdLst/>
              <a:ahLst/>
              <a:cxnLst/>
              <a:rect l="l" t="t" r="r" b="b"/>
              <a:pathLst>
                <a:path w="301" h="394" extrusionOk="0">
                  <a:moveTo>
                    <a:pt x="124" y="1"/>
                  </a:moveTo>
                  <a:lnTo>
                    <a:pt x="0" y="259"/>
                  </a:lnTo>
                  <a:lnTo>
                    <a:pt x="259" y="393"/>
                  </a:lnTo>
                  <a:cubicBezTo>
                    <a:pt x="259" y="352"/>
                    <a:pt x="300" y="300"/>
                    <a:pt x="300" y="259"/>
                  </a:cubicBezTo>
                  <a:cubicBezTo>
                    <a:pt x="300" y="176"/>
                    <a:pt x="217" y="42"/>
                    <a:pt x="12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27" name="Google Shape;13927;p10"/>
            <p:cNvSpPr/>
            <p:nvPr/>
          </p:nvSpPr>
          <p:spPr>
            <a:xfrm>
              <a:off x="5242975" y="4275350"/>
              <a:ext cx="10625" cy="13300"/>
            </a:xfrm>
            <a:custGeom>
              <a:avLst/>
              <a:gdLst/>
              <a:ahLst/>
              <a:cxnLst/>
              <a:rect l="l" t="t" r="r" b="b"/>
              <a:pathLst>
                <a:path w="425" h="532" extrusionOk="0">
                  <a:moveTo>
                    <a:pt x="207" y="0"/>
                  </a:moveTo>
                  <a:lnTo>
                    <a:pt x="1" y="517"/>
                  </a:lnTo>
                  <a:cubicBezTo>
                    <a:pt x="33" y="527"/>
                    <a:pt x="63" y="532"/>
                    <a:pt x="93" y="532"/>
                  </a:cubicBezTo>
                  <a:cubicBezTo>
                    <a:pt x="216" y="532"/>
                    <a:pt x="316" y="452"/>
                    <a:pt x="383" y="352"/>
                  </a:cubicBezTo>
                  <a:cubicBezTo>
                    <a:pt x="424" y="217"/>
                    <a:pt x="383" y="93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28" name="Google Shape;13928;p10"/>
            <p:cNvSpPr/>
            <p:nvPr/>
          </p:nvSpPr>
          <p:spPr>
            <a:xfrm>
              <a:off x="5224625" y="4493600"/>
              <a:ext cx="13975" cy="10250"/>
            </a:xfrm>
            <a:custGeom>
              <a:avLst/>
              <a:gdLst/>
              <a:ahLst/>
              <a:cxnLst/>
              <a:rect l="l" t="t" r="r" b="b"/>
              <a:pathLst>
                <a:path w="559" h="410" extrusionOk="0">
                  <a:moveTo>
                    <a:pt x="243" y="1"/>
                  </a:moveTo>
                  <a:cubicBezTo>
                    <a:pt x="151" y="1"/>
                    <a:pt x="61" y="41"/>
                    <a:pt x="0" y="110"/>
                  </a:cubicBezTo>
                  <a:lnTo>
                    <a:pt x="0" y="193"/>
                  </a:lnTo>
                  <a:lnTo>
                    <a:pt x="517" y="410"/>
                  </a:lnTo>
                  <a:cubicBezTo>
                    <a:pt x="559" y="234"/>
                    <a:pt x="476" y="58"/>
                    <a:pt x="342" y="17"/>
                  </a:cubicBezTo>
                  <a:cubicBezTo>
                    <a:pt x="309" y="6"/>
                    <a:pt x="276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29" name="Google Shape;13929;p10"/>
            <p:cNvSpPr/>
            <p:nvPr/>
          </p:nvSpPr>
          <p:spPr>
            <a:xfrm>
              <a:off x="5249450" y="442912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40" y="1"/>
                  </a:moveTo>
                  <a:cubicBezTo>
                    <a:pt x="213" y="1"/>
                    <a:pt x="110" y="76"/>
                    <a:pt x="41" y="187"/>
                  </a:cubicBezTo>
                  <a:cubicBezTo>
                    <a:pt x="0" y="311"/>
                    <a:pt x="83" y="487"/>
                    <a:pt x="207" y="528"/>
                  </a:cubicBezTo>
                  <a:cubicBezTo>
                    <a:pt x="245" y="555"/>
                    <a:pt x="286" y="566"/>
                    <a:pt x="327" y="566"/>
                  </a:cubicBezTo>
                  <a:cubicBezTo>
                    <a:pt x="430" y="566"/>
                    <a:pt x="529" y="493"/>
                    <a:pt x="558" y="404"/>
                  </a:cubicBezTo>
                  <a:cubicBezTo>
                    <a:pt x="641" y="270"/>
                    <a:pt x="558" y="104"/>
                    <a:pt x="424" y="11"/>
                  </a:cubicBezTo>
                  <a:cubicBezTo>
                    <a:pt x="395" y="4"/>
                    <a:pt x="367" y="1"/>
                    <a:pt x="34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30" name="Google Shape;13930;p10"/>
            <p:cNvSpPr/>
            <p:nvPr/>
          </p:nvSpPr>
          <p:spPr>
            <a:xfrm>
              <a:off x="5204200" y="4448400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314" y="1"/>
                  </a:moveTo>
                  <a:cubicBezTo>
                    <a:pt x="199" y="1"/>
                    <a:pt x="106" y="57"/>
                    <a:pt x="42" y="191"/>
                  </a:cubicBezTo>
                  <a:cubicBezTo>
                    <a:pt x="1" y="315"/>
                    <a:pt x="42" y="491"/>
                    <a:pt x="207" y="533"/>
                  </a:cubicBezTo>
                  <a:cubicBezTo>
                    <a:pt x="239" y="542"/>
                    <a:pt x="273" y="548"/>
                    <a:pt x="307" y="548"/>
                  </a:cubicBezTo>
                  <a:cubicBezTo>
                    <a:pt x="417" y="548"/>
                    <a:pt x="527" y="494"/>
                    <a:pt x="559" y="367"/>
                  </a:cubicBezTo>
                  <a:cubicBezTo>
                    <a:pt x="600" y="233"/>
                    <a:pt x="559" y="57"/>
                    <a:pt x="425" y="16"/>
                  </a:cubicBezTo>
                  <a:cubicBezTo>
                    <a:pt x="386" y="6"/>
                    <a:pt x="349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31" name="Google Shape;13931;p10"/>
            <p:cNvSpPr/>
            <p:nvPr/>
          </p:nvSpPr>
          <p:spPr>
            <a:xfrm>
              <a:off x="5230050" y="4383900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55" y="0"/>
                  </a:moveTo>
                  <a:cubicBezTo>
                    <a:pt x="243" y="0"/>
                    <a:pt x="117" y="76"/>
                    <a:pt x="83" y="187"/>
                  </a:cubicBezTo>
                  <a:cubicBezTo>
                    <a:pt x="1" y="311"/>
                    <a:pt x="83" y="486"/>
                    <a:pt x="207" y="528"/>
                  </a:cubicBezTo>
                  <a:cubicBezTo>
                    <a:pt x="257" y="554"/>
                    <a:pt x="304" y="566"/>
                    <a:pt x="347" y="566"/>
                  </a:cubicBezTo>
                  <a:cubicBezTo>
                    <a:pt x="455" y="566"/>
                    <a:pt x="541" y="493"/>
                    <a:pt x="600" y="404"/>
                  </a:cubicBezTo>
                  <a:cubicBezTo>
                    <a:pt x="642" y="269"/>
                    <a:pt x="559" y="104"/>
                    <a:pt x="425" y="11"/>
                  </a:cubicBezTo>
                  <a:cubicBezTo>
                    <a:pt x="403" y="4"/>
                    <a:pt x="379" y="0"/>
                    <a:pt x="35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32" name="Google Shape;13932;p10"/>
            <p:cNvSpPr/>
            <p:nvPr/>
          </p:nvSpPr>
          <p:spPr>
            <a:xfrm>
              <a:off x="5166475" y="4468175"/>
              <a:ext cx="7525" cy="8800"/>
            </a:xfrm>
            <a:custGeom>
              <a:avLst/>
              <a:gdLst/>
              <a:ahLst/>
              <a:cxnLst/>
              <a:rect l="l" t="t" r="r" b="b"/>
              <a:pathLst>
                <a:path w="301" h="352" extrusionOk="0">
                  <a:moveTo>
                    <a:pt x="124" y="0"/>
                  </a:moveTo>
                  <a:lnTo>
                    <a:pt x="0" y="259"/>
                  </a:lnTo>
                  <a:lnTo>
                    <a:pt x="259" y="352"/>
                  </a:lnTo>
                  <a:cubicBezTo>
                    <a:pt x="259" y="300"/>
                    <a:pt x="300" y="259"/>
                    <a:pt x="300" y="217"/>
                  </a:cubicBezTo>
                  <a:cubicBezTo>
                    <a:pt x="300" y="134"/>
                    <a:pt x="217" y="41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33" name="Google Shape;13933;p10"/>
            <p:cNvSpPr/>
            <p:nvPr/>
          </p:nvSpPr>
          <p:spPr>
            <a:xfrm>
              <a:off x="5190000" y="4403550"/>
              <a:ext cx="10875" cy="13350"/>
            </a:xfrm>
            <a:custGeom>
              <a:avLst/>
              <a:gdLst/>
              <a:ahLst/>
              <a:cxnLst/>
              <a:rect l="l" t="t" r="r" b="b"/>
              <a:pathLst>
                <a:path w="435" h="534" extrusionOk="0">
                  <a:moveTo>
                    <a:pt x="217" y="0"/>
                  </a:moveTo>
                  <a:lnTo>
                    <a:pt x="0" y="517"/>
                  </a:lnTo>
                  <a:lnTo>
                    <a:pt x="52" y="517"/>
                  </a:lnTo>
                  <a:cubicBezTo>
                    <a:pt x="85" y="528"/>
                    <a:pt x="115" y="533"/>
                    <a:pt x="143" y="533"/>
                  </a:cubicBezTo>
                  <a:cubicBezTo>
                    <a:pt x="218" y="533"/>
                    <a:pt x="272" y="495"/>
                    <a:pt x="310" y="435"/>
                  </a:cubicBezTo>
                  <a:lnTo>
                    <a:pt x="352" y="435"/>
                  </a:lnTo>
                  <a:cubicBezTo>
                    <a:pt x="352" y="393"/>
                    <a:pt x="352" y="393"/>
                    <a:pt x="393" y="352"/>
                  </a:cubicBezTo>
                  <a:cubicBezTo>
                    <a:pt x="434" y="217"/>
                    <a:pt x="352" y="42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34" name="Google Shape;13934;p10"/>
            <p:cNvSpPr/>
            <p:nvPr/>
          </p:nvSpPr>
          <p:spPr>
            <a:xfrm>
              <a:off x="5217125" y="4345400"/>
              <a:ext cx="8550" cy="7500"/>
            </a:xfrm>
            <a:custGeom>
              <a:avLst/>
              <a:gdLst/>
              <a:ahLst/>
              <a:cxnLst/>
              <a:rect l="l" t="t" r="r" b="b"/>
              <a:pathLst>
                <a:path w="342" h="300" extrusionOk="0">
                  <a:moveTo>
                    <a:pt x="83" y="0"/>
                  </a:moveTo>
                  <a:lnTo>
                    <a:pt x="1" y="259"/>
                  </a:lnTo>
                  <a:lnTo>
                    <a:pt x="42" y="300"/>
                  </a:lnTo>
                  <a:cubicBezTo>
                    <a:pt x="83" y="300"/>
                    <a:pt x="166" y="300"/>
                    <a:pt x="207" y="259"/>
                  </a:cubicBezTo>
                  <a:cubicBezTo>
                    <a:pt x="259" y="259"/>
                    <a:pt x="300" y="176"/>
                    <a:pt x="342" y="134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35" name="Google Shape;13935;p10"/>
            <p:cNvSpPr/>
            <p:nvPr/>
          </p:nvSpPr>
          <p:spPr>
            <a:xfrm>
              <a:off x="5171900" y="4622225"/>
              <a:ext cx="12950" cy="8550"/>
            </a:xfrm>
            <a:custGeom>
              <a:avLst/>
              <a:gdLst/>
              <a:ahLst/>
              <a:cxnLst/>
              <a:rect l="l" t="t" r="r" b="b"/>
              <a:pathLst>
                <a:path w="518" h="342" extrusionOk="0">
                  <a:moveTo>
                    <a:pt x="124" y="0"/>
                  </a:moveTo>
                  <a:lnTo>
                    <a:pt x="83" y="41"/>
                  </a:lnTo>
                  <a:cubicBezTo>
                    <a:pt x="42" y="41"/>
                    <a:pt x="42" y="83"/>
                    <a:pt x="0" y="135"/>
                  </a:cubicBezTo>
                  <a:lnTo>
                    <a:pt x="0" y="176"/>
                  </a:lnTo>
                  <a:lnTo>
                    <a:pt x="424" y="341"/>
                  </a:lnTo>
                  <a:cubicBezTo>
                    <a:pt x="424" y="300"/>
                    <a:pt x="466" y="259"/>
                    <a:pt x="517" y="217"/>
                  </a:cubicBezTo>
                  <a:cubicBezTo>
                    <a:pt x="517" y="135"/>
                    <a:pt x="466" y="83"/>
                    <a:pt x="383" y="41"/>
                  </a:cubicBezTo>
                  <a:lnTo>
                    <a:pt x="3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36" name="Google Shape;13936;p10"/>
            <p:cNvSpPr/>
            <p:nvPr/>
          </p:nvSpPr>
          <p:spPr>
            <a:xfrm>
              <a:off x="5196450" y="4557800"/>
              <a:ext cx="15275" cy="14050"/>
            </a:xfrm>
            <a:custGeom>
              <a:avLst/>
              <a:gdLst/>
              <a:ahLst/>
              <a:cxnLst/>
              <a:rect l="l" t="t" r="r" b="b"/>
              <a:pathLst>
                <a:path w="611" h="562" extrusionOk="0">
                  <a:moveTo>
                    <a:pt x="301" y="1"/>
                  </a:moveTo>
                  <a:cubicBezTo>
                    <a:pt x="194" y="1"/>
                    <a:pt x="112" y="71"/>
                    <a:pt x="52" y="168"/>
                  </a:cubicBezTo>
                  <a:cubicBezTo>
                    <a:pt x="1" y="334"/>
                    <a:pt x="52" y="468"/>
                    <a:pt x="218" y="551"/>
                  </a:cubicBezTo>
                  <a:cubicBezTo>
                    <a:pt x="241" y="558"/>
                    <a:pt x="266" y="561"/>
                    <a:pt x="291" y="561"/>
                  </a:cubicBezTo>
                  <a:cubicBezTo>
                    <a:pt x="407" y="561"/>
                    <a:pt x="527" y="487"/>
                    <a:pt x="569" y="385"/>
                  </a:cubicBezTo>
                  <a:cubicBezTo>
                    <a:pt x="611" y="251"/>
                    <a:pt x="569" y="75"/>
                    <a:pt x="435" y="34"/>
                  </a:cubicBezTo>
                  <a:cubicBezTo>
                    <a:pt x="386" y="11"/>
                    <a:pt x="342" y="1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37" name="Google Shape;13937;p10"/>
            <p:cNvSpPr/>
            <p:nvPr/>
          </p:nvSpPr>
          <p:spPr>
            <a:xfrm>
              <a:off x="5151225" y="4576625"/>
              <a:ext cx="15275" cy="14150"/>
            </a:xfrm>
            <a:custGeom>
              <a:avLst/>
              <a:gdLst/>
              <a:ahLst/>
              <a:cxnLst/>
              <a:rect l="l" t="t" r="r" b="b"/>
              <a:pathLst>
                <a:path w="611" h="566" extrusionOk="0">
                  <a:moveTo>
                    <a:pt x="315" y="0"/>
                  </a:moveTo>
                  <a:cubicBezTo>
                    <a:pt x="188" y="0"/>
                    <a:pt x="84" y="56"/>
                    <a:pt x="52" y="191"/>
                  </a:cubicBezTo>
                  <a:cubicBezTo>
                    <a:pt x="0" y="315"/>
                    <a:pt x="52" y="490"/>
                    <a:pt x="217" y="532"/>
                  </a:cubicBezTo>
                  <a:cubicBezTo>
                    <a:pt x="255" y="555"/>
                    <a:pt x="295" y="565"/>
                    <a:pt x="334" y="565"/>
                  </a:cubicBezTo>
                  <a:cubicBezTo>
                    <a:pt x="435" y="565"/>
                    <a:pt x="532" y="497"/>
                    <a:pt x="569" y="408"/>
                  </a:cubicBezTo>
                  <a:cubicBezTo>
                    <a:pt x="610" y="232"/>
                    <a:pt x="569" y="98"/>
                    <a:pt x="434" y="15"/>
                  </a:cubicBezTo>
                  <a:cubicBezTo>
                    <a:pt x="393" y="5"/>
                    <a:pt x="353" y="0"/>
                    <a:pt x="31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38" name="Google Shape;13938;p10"/>
            <p:cNvSpPr/>
            <p:nvPr/>
          </p:nvSpPr>
          <p:spPr>
            <a:xfrm>
              <a:off x="5177075" y="4512575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24" y="0"/>
                  </a:moveTo>
                  <a:cubicBezTo>
                    <a:pt x="223" y="0"/>
                    <a:pt x="123" y="71"/>
                    <a:pt x="93" y="168"/>
                  </a:cubicBezTo>
                  <a:cubicBezTo>
                    <a:pt x="0" y="292"/>
                    <a:pt x="93" y="468"/>
                    <a:pt x="217" y="550"/>
                  </a:cubicBezTo>
                  <a:cubicBezTo>
                    <a:pt x="241" y="558"/>
                    <a:pt x="266" y="561"/>
                    <a:pt x="291" y="561"/>
                  </a:cubicBezTo>
                  <a:cubicBezTo>
                    <a:pt x="408" y="561"/>
                    <a:pt x="534" y="487"/>
                    <a:pt x="610" y="385"/>
                  </a:cubicBezTo>
                  <a:cubicBezTo>
                    <a:pt x="651" y="251"/>
                    <a:pt x="569" y="75"/>
                    <a:pt x="434" y="33"/>
                  </a:cubicBezTo>
                  <a:cubicBezTo>
                    <a:pt x="400" y="11"/>
                    <a:pt x="362" y="0"/>
                    <a:pt x="32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39" name="Google Shape;13939;p10"/>
            <p:cNvSpPr/>
            <p:nvPr/>
          </p:nvSpPr>
          <p:spPr>
            <a:xfrm>
              <a:off x="5113750" y="4596375"/>
              <a:ext cx="6475" cy="8550"/>
            </a:xfrm>
            <a:custGeom>
              <a:avLst/>
              <a:gdLst/>
              <a:ahLst/>
              <a:cxnLst/>
              <a:rect l="l" t="t" r="r" b="b"/>
              <a:pathLst>
                <a:path w="259" h="342" extrusionOk="0">
                  <a:moveTo>
                    <a:pt x="83" y="0"/>
                  </a:moveTo>
                  <a:lnTo>
                    <a:pt x="0" y="259"/>
                  </a:lnTo>
                  <a:lnTo>
                    <a:pt x="259" y="341"/>
                  </a:lnTo>
                  <a:lnTo>
                    <a:pt x="259" y="259"/>
                  </a:lnTo>
                  <a:cubicBezTo>
                    <a:pt x="259" y="135"/>
                    <a:pt x="207" y="42"/>
                    <a:pt x="8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40" name="Google Shape;13940;p10"/>
            <p:cNvSpPr/>
            <p:nvPr/>
          </p:nvSpPr>
          <p:spPr>
            <a:xfrm>
              <a:off x="5137250" y="4531750"/>
              <a:ext cx="10900" cy="13325"/>
            </a:xfrm>
            <a:custGeom>
              <a:avLst/>
              <a:gdLst/>
              <a:ahLst/>
              <a:cxnLst/>
              <a:rect l="l" t="t" r="r" b="b"/>
              <a:pathLst>
                <a:path w="436" h="533" extrusionOk="0">
                  <a:moveTo>
                    <a:pt x="218" y="0"/>
                  </a:moveTo>
                  <a:lnTo>
                    <a:pt x="1" y="517"/>
                  </a:lnTo>
                  <a:cubicBezTo>
                    <a:pt x="35" y="528"/>
                    <a:pt x="70" y="533"/>
                    <a:pt x="106" y="533"/>
                  </a:cubicBezTo>
                  <a:cubicBezTo>
                    <a:pt x="214" y="533"/>
                    <a:pt x="324" y="486"/>
                    <a:pt x="394" y="393"/>
                  </a:cubicBezTo>
                  <a:cubicBezTo>
                    <a:pt x="435" y="218"/>
                    <a:pt x="352" y="83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41" name="Google Shape;13941;p10"/>
            <p:cNvSpPr/>
            <p:nvPr/>
          </p:nvSpPr>
          <p:spPr>
            <a:xfrm>
              <a:off x="5223600" y="4498400"/>
              <a:ext cx="13975" cy="9000"/>
            </a:xfrm>
            <a:custGeom>
              <a:avLst/>
              <a:gdLst/>
              <a:ahLst/>
              <a:cxnLst/>
              <a:rect l="l" t="t" r="r" b="b"/>
              <a:pathLst>
                <a:path w="559" h="360" extrusionOk="0">
                  <a:moveTo>
                    <a:pt x="41" y="1"/>
                  </a:moveTo>
                  <a:cubicBezTo>
                    <a:pt x="0" y="1"/>
                    <a:pt x="0" y="42"/>
                    <a:pt x="0" y="83"/>
                  </a:cubicBezTo>
                  <a:cubicBezTo>
                    <a:pt x="0" y="125"/>
                    <a:pt x="0" y="176"/>
                    <a:pt x="41" y="218"/>
                  </a:cubicBezTo>
                  <a:lnTo>
                    <a:pt x="41" y="259"/>
                  </a:lnTo>
                  <a:cubicBezTo>
                    <a:pt x="83" y="301"/>
                    <a:pt x="124" y="342"/>
                    <a:pt x="166" y="342"/>
                  </a:cubicBezTo>
                  <a:cubicBezTo>
                    <a:pt x="205" y="354"/>
                    <a:pt x="240" y="359"/>
                    <a:pt x="272" y="359"/>
                  </a:cubicBezTo>
                  <a:cubicBezTo>
                    <a:pt x="348" y="359"/>
                    <a:pt x="407" y="330"/>
                    <a:pt x="465" y="301"/>
                  </a:cubicBezTo>
                  <a:cubicBezTo>
                    <a:pt x="517" y="259"/>
                    <a:pt x="517" y="218"/>
                    <a:pt x="558" y="218"/>
                  </a:cubicBezTo>
                  <a:lnTo>
                    <a:pt x="4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42" name="Google Shape;13942;p10"/>
            <p:cNvSpPr/>
            <p:nvPr/>
          </p:nvSpPr>
          <p:spPr>
            <a:xfrm>
              <a:off x="5164150" y="4474625"/>
              <a:ext cx="8800" cy="6475"/>
            </a:xfrm>
            <a:custGeom>
              <a:avLst/>
              <a:gdLst/>
              <a:ahLst/>
              <a:cxnLst/>
              <a:rect l="l" t="t" r="r" b="b"/>
              <a:pathLst>
                <a:path w="352" h="259" extrusionOk="0">
                  <a:moveTo>
                    <a:pt x="93" y="1"/>
                  </a:moveTo>
                  <a:lnTo>
                    <a:pt x="0" y="218"/>
                  </a:lnTo>
                  <a:cubicBezTo>
                    <a:pt x="0" y="259"/>
                    <a:pt x="0" y="259"/>
                    <a:pt x="52" y="259"/>
                  </a:cubicBezTo>
                  <a:lnTo>
                    <a:pt x="135" y="259"/>
                  </a:lnTo>
                  <a:cubicBezTo>
                    <a:pt x="176" y="259"/>
                    <a:pt x="176" y="259"/>
                    <a:pt x="217" y="218"/>
                  </a:cubicBezTo>
                  <a:cubicBezTo>
                    <a:pt x="259" y="218"/>
                    <a:pt x="310" y="176"/>
                    <a:pt x="310" y="135"/>
                  </a:cubicBezTo>
                  <a:cubicBezTo>
                    <a:pt x="352" y="135"/>
                    <a:pt x="352" y="94"/>
                    <a:pt x="352" y="94"/>
                  </a:cubicBezTo>
                  <a:lnTo>
                    <a:pt x="9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43" name="Google Shape;13943;p10"/>
            <p:cNvSpPr/>
            <p:nvPr/>
          </p:nvSpPr>
          <p:spPr>
            <a:xfrm>
              <a:off x="5098500" y="4704925"/>
              <a:ext cx="13975" cy="14250"/>
            </a:xfrm>
            <a:custGeom>
              <a:avLst/>
              <a:gdLst/>
              <a:ahLst/>
              <a:cxnLst/>
              <a:rect l="l" t="t" r="r" b="b"/>
              <a:pathLst>
                <a:path w="559" h="570" extrusionOk="0">
                  <a:moveTo>
                    <a:pt x="320" y="0"/>
                  </a:moveTo>
                  <a:cubicBezTo>
                    <a:pt x="204" y="0"/>
                    <a:pt x="84" y="76"/>
                    <a:pt x="41" y="187"/>
                  </a:cubicBezTo>
                  <a:cubicBezTo>
                    <a:pt x="0" y="311"/>
                    <a:pt x="41" y="487"/>
                    <a:pt x="217" y="528"/>
                  </a:cubicBezTo>
                  <a:cubicBezTo>
                    <a:pt x="217" y="569"/>
                    <a:pt x="217" y="569"/>
                    <a:pt x="259" y="569"/>
                  </a:cubicBezTo>
                  <a:cubicBezTo>
                    <a:pt x="352" y="445"/>
                    <a:pt x="476" y="352"/>
                    <a:pt x="558" y="269"/>
                  </a:cubicBezTo>
                  <a:cubicBezTo>
                    <a:pt x="558" y="135"/>
                    <a:pt x="517" y="52"/>
                    <a:pt x="393" y="11"/>
                  </a:cubicBezTo>
                  <a:cubicBezTo>
                    <a:pt x="369" y="4"/>
                    <a:pt x="345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44" name="Google Shape;13944;p10"/>
            <p:cNvSpPr/>
            <p:nvPr/>
          </p:nvSpPr>
          <p:spPr>
            <a:xfrm>
              <a:off x="5124325" y="4640775"/>
              <a:ext cx="16325" cy="14150"/>
            </a:xfrm>
            <a:custGeom>
              <a:avLst/>
              <a:gdLst/>
              <a:ahLst/>
              <a:cxnLst/>
              <a:rect l="l" t="t" r="r" b="b"/>
              <a:pathLst>
                <a:path w="653" h="566" extrusionOk="0">
                  <a:moveTo>
                    <a:pt x="320" y="0"/>
                  </a:moveTo>
                  <a:cubicBezTo>
                    <a:pt x="219" y="0"/>
                    <a:pt x="124" y="71"/>
                    <a:pt x="94" y="168"/>
                  </a:cubicBezTo>
                  <a:cubicBezTo>
                    <a:pt x="1" y="333"/>
                    <a:pt x="94" y="468"/>
                    <a:pt x="218" y="550"/>
                  </a:cubicBezTo>
                  <a:cubicBezTo>
                    <a:pt x="249" y="560"/>
                    <a:pt x="282" y="565"/>
                    <a:pt x="316" y="565"/>
                  </a:cubicBezTo>
                  <a:cubicBezTo>
                    <a:pt x="426" y="565"/>
                    <a:pt x="540" y="510"/>
                    <a:pt x="611" y="375"/>
                  </a:cubicBezTo>
                  <a:cubicBezTo>
                    <a:pt x="652" y="251"/>
                    <a:pt x="559" y="75"/>
                    <a:pt x="435" y="34"/>
                  </a:cubicBezTo>
                  <a:cubicBezTo>
                    <a:pt x="398" y="11"/>
                    <a:pt x="359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45" name="Google Shape;13945;p10"/>
            <p:cNvSpPr/>
            <p:nvPr/>
          </p:nvSpPr>
          <p:spPr>
            <a:xfrm>
              <a:off x="5060750" y="4724575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94" y="0"/>
                  </a:moveTo>
                  <a:lnTo>
                    <a:pt x="1" y="259"/>
                  </a:lnTo>
                  <a:lnTo>
                    <a:pt x="259" y="342"/>
                  </a:lnTo>
                  <a:lnTo>
                    <a:pt x="259" y="259"/>
                  </a:lnTo>
                  <a:lnTo>
                    <a:pt x="259" y="124"/>
                  </a:lnTo>
                  <a:lnTo>
                    <a:pt x="218" y="83"/>
                  </a:lnTo>
                  <a:lnTo>
                    <a:pt x="176" y="42"/>
                  </a:lnTo>
                  <a:cubicBezTo>
                    <a:pt x="135" y="0"/>
                    <a:pt x="135" y="0"/>
                    <a:pt x="9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46" name="Google Shape;13946;p10"/>
            <p:cNvSpPr/>
            <p:nvPr/>
          </p:nvSpPr>
          <p:spPr>
            <a:xfrm>
              <a:off x="5084525" y="4659950"/>
              <a:ext cx="10875" cy="13775"/>
            </a:xfrm>
            <a:custGeom>
              <a:avLst/>
              <a:gdLst/>
              <a:ahLst/>
              <a:cxnLst/>
              <a:rect l="l" t="t" r="r" b="b"/>
              <a:pathLst>
                <a:path w="435" h="551" extrusionOk="0">
                  <a:moveTo>
                    <a:pt x="218" y="1"/>
                  </a:moveTo>
                  <a:lnTo>
                    <a:pt x="1" y="518"/>
                  </a:lnTo>
                  <a:cubicBezTo>
                    <a:pt x="38" y="540"/>
                    <a:pt x="77" y="551"/>
                    <a:pt x="116" y="551"/>
                  </a:cubicBezTo>
                  <a:cubicBezTo>
                    <a:pt x="217" y="551"/>
                    <a:pt x="312" y="480"/>
                    <a:pt x="342" y="383"/>
                  </a:cubicBezTo>
                  <a:cubicBezTo>
                    <a:pt x="435" y="259"/>
                    <a:pt x="342" y="83"/>
                    <a:pt x="2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47" name="Google Shape;13947;p10"/>
            <p:cNvSpPr/>
            <p:nvPr/>
          </p:nvSpPr>
          <p:spPr>
            <a:xfrm>
              <a:off x="5170600" y="4626600"/>
              <a:ext cx="11925" cy="9600"/>
            </a:xfrm>
            <a:custGeom>
              <a:avLst/>
              <a:gdLst/>
              <a:ahLst/>
              <a:cxnLst/>
              <a:rect l="l" t="t" r="r" b="b"/>
              <a:pathLst>
                <a:path w="477" h="384" extrusionOk="0">
                  <a:moveTo>
                    <a:pt x="52" y="1"/>
                  </a:moveTo>
                  <a:cubicBezTo>
                    <a:pt x="1" y="42"/>
                    <a:pt x="1" y="84"/>
                    <a:pt x="1" y="84"/>
                  </a:cubicBezTo>
                  <a:cubicBezTo>
                    <a:pt x="1" y="218"/>
                    <a:pt x="94" y="301"/>
                    <a:pt x="176" y="342"/>
                  </a:cubicBezTo>
                  <a:cubicBezTo>
                    <a:pt x="218" y="383"/>
                    <a:pt x="259" y="383"/>
                    <a:pt x="311" y="383"/>
                  </a:cubicBezTo>
                  <a:cubicBezTo>
                    <a:pt x="352" y="301"/>
                    <a:pt x="435" y="259"/>
                    <a:pt x="476" y="166"/>
                  </a:cubicBezTo>
                  <a:lnTo>
                    <a:pt x="5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48" name="Google Shape;13948;p10"/>
            <p:cNvSpPr/>
            <p:nvPr/>
          </p:nvSpPr>
          <p:spPr>
            <a:xfrm>
              <a:off x="5111425" y="4602825"/>
              <a:ext cx="8800" cy="6500"/>
            </a:xfrm>
            <a:custGeom>
              <a:avLst/>
              <a:gdLst/>
              <a:ahLst/>
              <a:cxnLst/>
              <a:rect l="l" t="t" r="r" b="b"/>
              <a:pathLst>
                <a:path w="352" h="260" extrusionOk="0">
                  <a:moveTo>
                    <a:pt x="93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17" y="218"/>
                    <a:pt x="258" y="218"/>
                    <a:pt x="300" y="176"/>
                  </a:cubicBezTo>
                  <a:cubicBezTo>
                    <a:pt x="300" y="176"/>
                    <a:pt x="352" y="135"/>
                    <a:pt x="352" y="83"/>
                  </a:cubicBezTo>
                  <a:lnTo>
                    <a:pt x="9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49" name="Google Shape;13949;p10"/>
            <p:cNvSpPr/>
            <p:nvPr/>
          </p:nvSpPr>
          <p:spPr>
            <a:xfrm>
              <a:off x="5057650" y="4731025"/>
              <a:ext cx="9600" cy="6500"/>
            </a:xfrm>
            <a:custGeom>
              <a:avLst/>
              <a:gdLst/>
              <a:ahLst/>
              <a:cxnLst/>
              <a:rect l="l" t="t" r="r" b="b"/>
              <a:pathLst>
                <a:path w="384" h="260" extrusionOk="0">
                  <a:moveTo>
                    <a:pt x="125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9" y="259"/>
                    <a:pt x="342" y="177"/>
                    <a:pt x="383" y="84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50" name="Google Shape;13950;p10"/>
            <p:cNvSpPr/>
            <p:nvPr/>
          </p:nvSpPr>
          <p:spPr>
            <a:xfrm>
              <a:off x="5201875" y="4183800"/>
              <a:ext cx="12950" cy="9900"/>
            </a:xfrm>
            <a:custGeom>
              <a:avLst/>
              <a:gdLst/>
              <a:ahLst/>
              <a:cxnLst/>
              <a:rect l="l" t="t" r="r" b="b"/>
              <a:pathLst>
                <a:path w="518" h="396" extrusionOk="0">
                  <a:moveTo>
                    <a:pt x="216" y="1"/>
                  </a:moveTo>
                  <a:cubicBezTo>
                    <a:pt x="135" y="1"/>
                    <a:pt x="61" y="49"/>
                    <a:pt x="1" y="137"/>
                  </a:cubicBezTo>
                  <a:lnTo>
                    <a:pt x="1" y="178"/>
                  </a:lnTo>
                  <a:lnTo>
                    <a:pt x="518" y="395"/>
                  </a:lnTo>
                  <a:lnTo>
                    <a:pt x="518" y="219"/>
                  </a:lnTo>
                  <a:cubicBezTo>
                    <a:pt x="518" y="137"/>
                    <a:pt x="435" y="44"/>
                    <a:pt x="352" y="44"/>
                  </a:cubicBezTo>
                  <a:cubicBezTo>
                    <a:pt x="305" y="15"/>
                    <a:pt x="26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51" name="Google Shape;13951;p10"/>
            <p:cNvSpPr/>
            <p:nvPr/>
          </p:nvSpPr>
          <p:spPr>
            <a:xfrm>
              <a:off x="5226700" y="4120250"/>
              <a:ext cx="11900" cy="13500"/>
            </a:xfrm>
            <a:custGeom>
              <a:avLst/>
              <a:gdLst/>
              <a:ahLst/>
              <a:cxnLst/>
              <a:rect l="l" t="t" r="r" b="b"/>
              <a:pathLst>
                <a:path w="476" h="540" extrusionOk="0">
                  <a:moveTo>
                    <a:pt x="300" y="1"/>
                  </a:moveTo>
                  <a:cubicBezTo>
                    <a:pt x="176" y="1"/>
                    <a:pt x="83" y="52"/>
                    <a:pt x="42" y="135"/>
                  </a:cubicBezTo>
                  <a:cubicBezTo>
                    <a:pt x="0" y="311"/>
                    <a:pt x="42" y="476"/>
                    <a:pt x="217" y="518"/>
                  </a:cubicBezTo>
                  <a:cubicBezTo>
                    <a:pt x="242" y="533"/>
                    <a:pt x="271" y="539"/>
                    <a:pt x="302" y="539"/>
                  </a:cubicBezTo>
                  <a:cubicBezTo>
                    <a:pt x="372" y="539"/>
                    <a:pt x="447" y="505"/>
                    <a:pt x="476" y="476"/>
                  </a:cubicBezTo>
                  <a:cubicBezTo>
                    <a:pt x="434" y="311"/>
                    <a:pt x="341" y="135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52" name="Google Shape;13952;p10"/>
            <p:cNvSpPr/>
            <p:nvPr/>
          </p:nvSpPr>
          <p:spPr>
            <a:xfrm>
              <a:off x="5181450" y="4138350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347" y="0"/>
                  </a:moveTo>
                  <a:cubicBezTo>
                    <a:pt x="217" y="0"/>
                    <a:pt x="119" y="76"/>
                    <a:pt x="42" y="187"/>
                  </a:cubicBezTo>
                  <a:cubicBezTo>
                    <a:pt x="1" y="311"/>
                    <a:pt x="42" y="486"/>
                    <a:pt x="218" y="528"/>
                  </a:cubicBezTo>
                  <a:cubicBezTo>
                    <a:pt x="253" y="554"/>
                    <a:pt x="292" y="566"/>
                    <a:pt x="332" y="566"/>
                  </a:cubicBezTo>
                  <a:cubicBezTo>
                    <a:pt x="431" y="566"/>
                    <a:pt x="530" y="493"/>
                    <a:pt x="559" y="404"/>
                  </a:cubicBezTo>
                  <a:cubicBezTo>
                    <a:pt x="601" y="269"/>
                    <a:pt x="559" y="104"/>
                    <a:pt x="435" y="11"/>
                  </a:cubicBezTo>
                  <a:cubicBezTo>
                    <a:pt x="404" y="4"/>
                    <a:pt x="375" y="0"/>
                    <a:pt x="34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53" name="Google Shape;13953;p10"/>
            <p:cNvSpPr/>
            <p:nvPr/>
          </p:nvSpPr>
          <p:spPr>
            <a:xfrm>
              <a:off x="5245050" y="4165500"/>
              <a:ext cx="10875" cy="13900"/>
            </a:xfrm>
            <a:custGeom>
              <a:avLst/>
              <a:gdLst/>
              <a:ahLst/>
              <a:cxnLst/>
              <a:rect l="l" t="t" r="r" b="b"/>
              <a:pathLst>
                <a:path w="435" h="556" extrusionOk="0">
                  <a:moveTo>
                    <a:pt x="259" y="0"/>
                  </a:moveTo>
                  <a:cubicBezTo>
                    <a:pt x="176" y="0"/>
                    <a:pt x="124" y="93"/>
                    <a:pt x="83" y="176"/>
                  </a:cubicBezTo>
                  <a:cubicBezTo>
                    <a:pt x="0" y="310"/>
                    <a:pt x="83" y="476"/>
                    <a:pt x="217" y="517"/>
                  </a:cubicBezTo>
                  <a:cubicBezTo>
                    <a:pt x="259" y="543"/>
                    <a:pt x="290" y="556"/>
                    <a:pt x="322" y="556"/>
                  </a:cubicBezTo>
                  <a:cubicBezTo>
                    <a:pt x="354" y="556"/>
                    <a:pt x="388" y="543"/>
                    <a:pt x="435" y="517"/>
                  </a:cubicBezTo>
                  <a:cubicBezTo>
                    <a:pt x="341" y="352"/>
                    <a:pt x="300" y="176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54" name="Google Shape;13954;p10"/>
            <p:cNvSpPr/>
            <p:nvPr/>
          </p:nvSpPr>
          <p:spPr>
            <a:xfrm>
              <a:off x="5207300" y="4075025"/>
              <a:ext cx="10900" cy="13525"/>
            </a:xfrm>
            <a:custGeom>
              <a:avLst/>
              <a:gdLst/>
              <a:ahLst/>
              <a:cxnLst/>
              <a:rect l="l" t="t" r="r" b="b"/>
              <a:pathLst>
                <a:path w="436" h="541" extrusionOk="0">
                  <a:moveTo>
                    <a:pt x="177" y="0"/>
                  </a:moveTo>
                  <a:cubicBezTo>
                    <a:pt x="135" y="52"/>
                    <a:pt x="83" y="93"/>
                    <a:pt x="83" y="135"/>
                  </a:cubicBezTo>
                  <a:cubicBezTo>
                    <a:pt x="1" y="311"/>
                    <a:pt x="83" y="435"/>
                    <a:pt x="218" y="517"/>
                  </a:cubicBezTo>
                  <a:cubicBezTo>
                    <a:pt x="245" y="535"/>
                    <a:pt x="274" y="540"/>
                    <a:pt x="302" y="540"/>
                  </a:cubicBezTo>
                  <a:cubicBezTo>
                    <a:pt x="357" y="540"/>
                    <a:pt x="407" y="517"/>
                    <a:pt x="435" y="517"/>
                  </a:cubicBezTo>
                  <a:cubicBezTo>
                    <a:pt x="394" y="352"/>
                    <a:pt x="259" y="176"/>
                    <a:pt x="17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55" name="Google Shape;13955;p10"/>
            <p:cNvSpPr/>
            <p:nvPr/>
          </p:nvSpPr>
          <p:spPr>
            <a:xfrm>
              <a:off x="5143725" y="4158000"/>
              <a:ext cx="7525" cy="8800"/>
            </a:xfrm>
            <a:custGeom>
              <a:avLst/>
              <a:gdLst/>
              <a:ahLst/>
              <a:cxnLst/>
              <a:rect l="l" t="t" r="r" b="b"/>
              <a:pathLst>
                <a:path w="301" h="352" extrusionOk="0">
                  <a:moveTo>
                    <a:pt x="135" y="0"/>
                  </a:moveTo>
                  <a:lnTo>
                    <a:pt x="0" y="259"/>
                  </a:lnTo>
                  <a:lnTo>
                    <a:pt x="259" y="352"/>
                  </a:lnTo>
                  <a:lnTo>
                    <a:pt x="259" y="300"/>
                  </a:lnTo>
                  <a:cubicBezTo>
                    <a:pt x="300" y="176"/>
                    <a:pt x="218" y="42"/>
                    <a:pt x="13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56" name="Google Shape;13956;p10"/>
            <p:cNvSpPr/>
            <p:nvPr/>
          </p:nvSpPr>
          <p:spPr>
            <a:xfrm>
              <a:off x="5167500" y="4093375"/>
              <a:ext cx="10875" cy="13975"/>
            </a:xfrm>
            <a:custGeom>
              <a:avLst/>
              <a:gdLst/>
              <a:ahLst/>
              <a:cxnLst/>
              <a:rect l="l" t="t" r="r" b="b"/>
              <a:pathLst>
                <a:path w="435" h="559" extrusionOk="0">
                  <a:moveTo>
                    <a:pt x="218" y="0"/>
                  </a:moveTo>
                  <a:lnTo>
                    <a:pt x="1" y="517"/>
                  </a:lnTo>
                  <a:lnTo>
                    <a:pt x="42" y="559"/>
                  </a:lnTo>
                  <a:cubicBezTo>
                    <a:pt x="176" y="559"/>
                    <a:pt x="300" y="517"/>
                    <a:pt x="383" y="393"/>
                  </a:cubicBezTo>
                  <a:cubicBezTo>
                    <a:pt x="435" y="259"/>
                    <a:pt x="383" y="135"/>
                    <a:pt x="259" y="42"/>
                  </a:cubicBezTo>
                  <a:cubicBezTo>
                    <a:pt x="259" y="42"/>
                    <a:pt x="218" y="42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57" name="Google Shape;13957;p10"/>
            <p:cNvSpPr/>
            <p:nvPr/>
          </p:nvSpPr>
          <p:spPr>
            <a:xfrm>
              <a:off x="5212725" y="4338925"/>
              <a:ext cx="9600" cy="6500"/>
            </a:xfrm>
            <a:custGeom>
              <a:avLst/>
              <a:gdLst/>
              <a:ahLst/>
              <a:cxnLst/>
              <a:rect l="l" t="t" r="r" b="b"/>
              <a:pathLst>
                <a:path w="384" h="260" extrusionOk="0">
                  <a:moveTo>
                    <a:pt x="218" y="1"/>
                  </a:moveTo>
                  <a:cubicBezTo>
                    <a:pt x="125" y="1"/>
                    <a:pt x="84" y="42"/>
                    <a:pt x="42" y="135"/>
                  </a:cubicBezTo>
                  <a:cubicBezTo>
                    <a:pt x="42" y="135"/>
                    <a:pt x="1" y="135"/>
                    <a:pt x="1" y="176"/>
                  </a:cubicBezTo>
                  <a:lnTo>
                    <a:pt x="259" y="259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58" name="Google Shape;13958;p10"/>
            <p:cNvSpPr/>
            <p:nvPr/>
          </p:nvSpPr>
          <p:spPr>
            <a:xfrm>
              <a:off x="5149150" y="4312675"/>
              <a:ext cx="13975" cy="9225"/>
            </a:xfrm>
            <a:custGeom>
              <a:avLst/>
              <a:gdLst/>
              <a:ahLst/>
              <a:cxnLst/>
              <a:rect l="l" t="t" r="r" b="b"/>
              <a:pathLst>
                <a:path w="559" h="369" extrusionOk="0">
                  <a:moveTo>
                    <a:pt x="243" y="1"/>
                  </a:moveTo>
                  <a:cubicBezTo>
                    <a:pt x="151" y="1"/>
                    <a:pt x="61" y="41"/>
                    <a:pt x="1" y="110"/>
                  </a:cubicBezTo>
                  <a:lnTo>
                    <a:pt x="1" y="151"/>
                  </a:lnTo>
                  <a:lnTo>
                    <a:pt x="517" y="368"/>
                  </a:lnTo>
                  <a:cubicBezTo>
                    <a:pt x="559" y="234"/>
                    <a:pt x="476" y="58"/>
                    <a:pt x="342" y="17"/>
                  </a:cubicBezTo>
                  <a:cubicBezTo>
                    <a:pt x="309" y="6"/>
                    <a:pt x="276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59" name="Google Shape;13959;p10"/>
            <p:cNvSpPr/>
            <p:nvPr/>
          </p:nvSpPr>
          <p:spPr>
            <a:xfrm>
              <a:off x="5237550" y="4274300"/>
              <a:ext cx="10625" cy="14000"/>
            </a:xfrm>
            <a:custGeom>
              <a:avLst/>
              <a:gdLst/>
              <a:ahLst/>
              <a:cxnLst/>
              <a:rect l="l" t="t" r="r" b="b"/>
              <a:pathLst>
                <a:path w="425" h="560" extrusionOk="0">
                  <a:moveTo>
                    <a:pt x="259" y="1"/>
                  </a:moveTo>
                  <a:cubicBezTo>
                    <a:pt x="218" y="42"/>
                    <a:pt x="125" y="94"/>
                    <a:pt x="83" y="135"/>
                  </a:cubicBezTo>
                  <a:lnTo>
                    <a:pt x="83" y="177"/>
                  </a:lnTo>
                  <a:cubicBezTo>
                    <a:pt x="0" y="352"/>
                    <a:pt x="83" y="476"/>
                    <a:pt x="218" y="559"/>
                  </a:cubicBezTo>
                  <a:lnTo>
                    <a:pt x="424" y="42"/>
                  </a:lnTo>
                  <a:cubicBezTo>
                    <a:pt x="383" y="1"/>
                    <a:pt x="342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60" name="Google Shape;13960;p10"/>
            <p:cNvSpPr/>
            <p:nvPr/>
          </p:nvSpPr>
          <p:spPr>
            <a:xfrm>
              <a:off x="5173975" y="4248100"/>
              <a:ext cx="15000" cy="13700"/>
            </a:xfrm>
            <a:custGeom>
              <a:avLst/>
              <a:gdLst/>
              <a:ahLst/>
              <a:cxnLst/>
              <a:rect l="l" t="t" r="r" b="b"/>
              <a:pathLst>
                <a:path w="600" h="548" extrusionOk="0">
                  <a:moveTo>
                    <a:pt x="318" y="0"/>
                  </a:moveTo>
                  <a:cubicBezTo>
                    <a:pt x="199" y="0"/>
                    <a:pt x="105" y="56"/>
                    <a:pt x="41" y="191"/>
                  </a:cubicBezTo>
                  <a:cubicBezTo>
                    <a:pt x="0" y="315"/>
                    <a:pt x="41" y="490"/>
                    <a:pt x="217" y="532"/>
                  </a:cubicBezTo>
                  <a:cubicBezTo>
                    <a:pt x="248" y="542"/>
                    <a:pt x="282" y="547"/>
                    <a:pt x="317" y="547"/>
                  </a:cubicBezTo>
                  <a:cubicBezTo>
                    <a:pt x="421" y="547"/>
                    <a:pt x="527" y="501"/>
                    <a:pt x="558" y="408"/>
                  </a:cubicBezTo>
                  <a:cubicBezTo>
                    <a:pt x="600" y="232"/>
                    <a:pt x="558" y="108"/>
                    <a:pt x="434" y="15"/>
                  </a:cubicBezTo>
                  <a:cubicBezTo>
                    <a:pt x="393" y="5"/>
                    <a:pt x="355" y="0"/>
                    <a:pt x="3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61" name="Google Shape;13961;p10"/>
            <p:cNvSpPr/>
            <p:nvPr/>
          </p:nvSpPr>
          <p:spPr>
            <a:xfrm>
              <a:off x="5128725" y="4267025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292" y="0"/>
                  </a:moveTo>
                  <a:cubicBezTo>
                    <a:pt x="172" y="0"/>
                    <a:pt x="72" y="70"/>
                    <a:pt x="42" y="168"/>
                  </a:cubicBezTo>
                  <a:cubicBezTo>
                    <a:pt x="1" y="333"/>
                    <a:pt x="42" y="468"/>
                    <a:pt x="218" y="550"/>
                  </a:cubicBezTo>
                  <a:cubicBezTo>
                    <a:pt x="240" y="558"/>
                    <a:pt x="263" y="561"/>
                    <a:pt x="288" y="561"/>
                  </a:cubicBezTo>
                  <a:cubicBezTo>
                    <a:pt x="400" y="561"/>
                    <a:pt x="525" y="487"/>
                    <a:pt x="559" y="385"/>
                  </a:cubicBezTo>
                  <a:cubicBezTo>
                    <a:pt x="600" y="250"/>
                    <a:pt x="559" y="75"/>
                    <a:pt x="435" y="33"/>
                  </a:cubicBezTo>
                  <a:cubicBezTo>
                    <a:pt x="386" y="10"/>
                    <a:pt x="338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62" name="Google Shape;13962;p10"/>
            <p:cNvSpPr/>
            <p:nvPr/>
          </p:nvSpPr>
          <p:spPr>
            <a:xfrm>
              <a:off x="5192325" y="4293325"/>
              <a:ext cx="16050" cy="14250"/>
            </a:xfrm>
            <a:custGeom>
              <a:avLst/>
              <a:gdLst/>
              <a:ahLst/>
              <a:cxnLst/>
              <a:rect l="l" t="t" r="r" b="b"/>
              <a:pathLst>
                <a:path w="642" h="570" extrusionOk="0">
                  <a:moveTo>
                    <a:pt x="331" y="0"/>
                  </a:moveTo>
                  <a:cubicBezTo>
                    <a:pt x="225" y="0"/>
                    <a:pt x="115" y="56"/>
                    <a:pt x="83" y="191"/>
                  </a:cubicBezTo>
                  <a:cubicBezTo>
                    <a:pt x="0" y="315"/>
                    <a:pt x="83" y="491"/>
                    <a:pt x="217" y="532"/>
                  </a:cubicBezTo>
                  <a:cubicBezTo>
                    <a:pt x="252" y="559"/>
                    <a:pt x="292" y="570"/>
                    <a:pt x="332" y="570"/>
                  </a:cubicBezTo>
                  <a:cubicBezTo>
                    <a:pt x="433" y="570"/>
                    <a:pt x="541" y="497"/>
                    <a:pt x="600" y="408"/>
                  </a:cubicBezTo>
                  <a:cubicBezTo>
                    <a:pt x="641" y="232"/>
                    <a:pt x="558" y="108"/>
                    <a:pt x="424" y="15"/>
                  </a:cubicBezTo>
                  <a:cubicBezTo>
                    <a:pt x="395" y="6"/>
                    <a:pt x="363" y="0"/>
                    <a:pt x="33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63" name="Google Shape;13963;p10"/>
            <p:cNvSpPr/>
            <p:nvPr/>
          </p:nvSpPr>
          <p:spPr>
            <a:xfrm>
              <a:off x="5154575" y="4202850"/>
              <a:ext cx="16050" cy="13725"/>
            </a:xfrm>
            <a:custGeom>
              <a:avLst/>
              <a:gdLst/>
              <a:ahLst/>
              <a:cxnLst/>
              <a:rect l="l" t="t" r="r" b="b"/>
              <a:pathLst>
                <a:path w="642" h="549" extrusionOk="0">
                  <a:moveTo>
                    <a:pt x="336" y="1"/>
                  </a:moveTo>
                  <a:cubicBezTo>
                    <a:pt x="226" y="1"/>
                    <a:pt x="115" y="57"/>
                    <a:pt x="83" y="191"/>
                  </a:cubicBezTo>
                  <a:cubicBezTo>
                    <a:pt x="1" y="315"/>
                    <a:pt x="83" y="491"/>
                    <a:pt x="218" y="533"/>
                  </a:cubicBezTo>
                  <a:cubicBezTo>
                    <a:pt x="249" y="543"/>
                    <a:pt x="283" y="548"/>
                    <a:pt x="318" y="548"/>
                  </a:cubicBezTo>
                  <a:cubicBezTo>
                    <a:pt x="424" y="548"/>
                    <a:pt x="538" y="502"/>
                    <a:pt x="600" y="408"/>
                  </a:cubicBezTo>
                  <a:cubicBezTo>
                    <a:pt x="642" y="233"/>
                    <a:pt x="559" y="57"/>
                    <a:pt x="435" y="16"/>
                  </a:cubicBezTo>
                  <a:cubicBezTo>
                    <a:pt x="404" y="6"/>
                    <a:pt x="370" y="1"/>
                    <a:pt x="33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64" name="Google Shape;13964;p10"/>
            <p:cNvSpPr/>
            <p:nvPr/>
          </p:nvSpPr>
          <p:spPr>
            <a:xfrm>
              <a:off x="5219200" y="422927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299" y="1"/>
                  </a:moveTo>
                  <a:cubicBezTo>
                    <a:pt x="189" y="1"/>
                    <a:pt x="102" y="71"/>
                    <a:pt x="42" y="168"/>
                  </a:cubicBezTo>
                  <a:cubicBezTo>
                    <a:pt x="0" y="292"/>
                    <a:pt x="42" y="468"/>
                    <a:pt x="217" y="551"/>
                  </a:cubicBezTo>
                  <a:cubicBezTo>
                    <a:pt x="241" y="561"/>
                    <a:pt x="267" y="565"/>
                    <a:pt x="294" y="565"/>
                  </a:cubicBezTo>
                  <a:cubicBezTo>
                    <a:pt x="404" y="565"/>
                    <a:pt x="525" y="485"/>
                    <a:pt x="559" y="385"/>
                  </a:cubicBezTo>
                  <a:cubicBezTo>
                    <a:pt x="641" y="251"/>
                    <a:pt x="559" y="86"/>
                    <a:pt x="435" y="34"/>
                  </a:cubicBezTo>
                  <a:cubicBezTo>
                    <a:pt x="386" y="11"/>
                    <a:pt x="341" y="1"/>
                    <a:pt x="29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65" name="Google Shape;13965;p10"/>
            <p:cNvSpPr/>
            <p:nvPr/>
          </p:nvSpPr>
          <p:spPr>
            <a:xfrm>
              <a:off x="5091000" y="4286200"/>
              <a:ext cx="7525" cy="9850"/>
            </a:xfrm>
            <a:custGeom>
              <a:avLst/>
              <a:gdLst/>
              <a:ahLst/>
              <a:cxnLst/>
              <a:rect l="l" t="t" r="r" b="b"/>
              <a:pathLst>
                <a:path w="301" h="394" extrusionOk="0">
                  <a:moveTo>
                    <a:pt x="83" y="0"/>
                  </a:moveTo>
                  <a:lnTo>
                    <a:pt x="0" y="259"/>
                  </a:lnTo>
                  <a:lnTo>
                    <a:pt x="259" y="393"/>
                  </a:lnTo>
                  <a:lnTo>
                    <a:pt x="259" y="300"/>
                  </a:lnTo>
                  <a:cubicBezTo>
                    <a:pt x="300" y="176"/>
                    <a:pt x="217" y="42"/>
                    <a:pt x="8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66" name="Google Shape;13966;p10"/>
            <p:cNvSpPr/>
            <p:nvPr/>
          </p:nvSpPr>
          <p:spPr>
            <a:xfrm>
              <a:off x="5114775" y="4222625"/>
              <a:ext cx="10625" cy="13200"/>
            </a:xfrm>
            <a:custGeom>
              <a:avLst/>
              <a:gdLst/>
              <a:ahLst/>
              <a:cxnLst/>
              <a:rect l="l" t="t" r="r" b="b"/>
              <a:pathLst>
                <a:path w="425" h="528" extrusionOk="0">
                  <a:moveTo>
                    <a:pt x="218" y="0"/>
                  </a:moveTo>
                  <a:lnTo>
                    <a:pt x="0" y="517"/>
                  </a:lnTo>
                  <a:cubicBezTo>
                    <a:pt x="22" y="524"/>
                    <a:pt x="46" y="528"/>
                    <a:pt x="70" y="528"/>
                  </a:cubicBezTo>
                  <a:cubicBezTo>
                    <a:pt x="183" y="528"/>
                    <a:pt x="308" y="454"/>
                    <a:pt x="342" y="352"/>
                  </a:cubicBezTo>
                  <a:cubicBezTo>
                    <a:pt x="424" y="217"/>
                    <a:pt x="342" y="41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67" name="Google Shape;13967;p10"/>
            <p:cNvSpPr/>
            <p:nvPr/>
          </p:nvSpPr>
          <p:spPr>
            <a:xfrm>
              <a:off x="5265475" y="4218475"/>
              <a:ext cx="25" cy="1050"/>
            </a:xfrm>
            <a:custGeom>
              <a:avLst/>
              <a:gdLst/>
              <a:ahLst/>
              <a:cxnLst/>
              <a:rect l="l" t="t" r="r" b="b"/>
              <a:pathLst>
                <a:path w="1" h="42" extrusionOk="0">
                  <a:moveTo>
                    <a:pt x="0" y="42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68" name="Google Shape;13968;p10"/>
            <p:cNvSpPr/>
            <p:nvPr/>
          </p:nvSpPr>
          <p:spPr>
            <a:xfrm>
              <a:off x="5200850" y="4188225"/>
              <a:ext cx="13975" cy="9600"/>
            </a:xfrm>
            <a:custGeom>
              <a:avLst/>
              <a:gdLst/>
              <a:ahLst/>
              <a:cxnLst/>
              <a:rect l="l" t="t" r="r" b="b"/>
              <a:pathLst>
                <a:path w="559" h="384" extrusionOk="0">
                  <a:moveTo>
                    <a:pt x="42" y="1"/>
                  </a:moveTo>
                  <a:cubicBezTo>
                    <a:pt x="0" y="42"/>
                    <a:pt x="0" y="84"/>
                    <a:pt x="0" y="125"/>
                  </a:cubicBezTo>
                  <a:cubicBezTo>
                    <a:pt x="0" y="125"/>
                    <a:pt x="0" y="177"/>
                    <a:pt x="42" y="218"/>
                  </a:cubicBezTo>
                  <a:lnTo>
                    <a:pt x="42" y="259"/>
                  </a:lnTo>
                  <a:cubicBezTo>
                    <a:pt x="83" y="301"/>
                    <a:pt x="135" y="342"/>
                    <a:pt x="176" y="342"/>
                  </a:cubicBezTo>
                  <a:cubicBezTo>
                    <a:pt x="217" y="383"/>
                    <a:pt x="300" y="383"/>
                    <a:pt x="341" y="383"/>
                  </a:cubicBezTo>
                  <a:cubicBezTo>
                    <a:pt x="341" y="383"/>
                    <a:pt x="393" y="383"/>
                    <a:pt x="393" y="342"/>
                  </a:cubicBezTo>
                  <a:cubicBezTo>
                    <a:pt x="435" y="342"/>
                    <a:pt x="476" y="342"/>
                    <a:pt x="476" y="301"/>
                  </a:cubicBezTo>
                  <a:cubicBezTo>
                    <a:pt x="517" y="301"/>
                    <a:pt x="517" y="259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69" name="Google Shape;13969;p10"/>
            <p:cNvSpPr/>
            <p:nvPr/>
          </p:nvSpPr>
          <p:spPr>
            <a:xfrm>
              <a:off x="5141650" y="4164450"/>
              <a:ext cx="8550" cy="6750"/>
            </a:xfrm>
            <a:custGeom>
              <a:avLst/>
              <a:gdLst/>
              <a:ahLst/>
              <a:cxnLst/>
              <a:rect l="l" t="t" r="r" b="b"/>
              <a:pathLst>
                <a:path w="342" h="270" extrusionOk="0">
                  <a:moveTo>
                    <a:pt x="83" y="1"/>
                  </a:moveTo>
                  <a:lnTo>
                    <a:pt x="1" y="259"/>
                  </a:lnTo>
                  <a:lnTo>
                    <a:pt x="42" y="259"/>
                  </a:lnTo>
                  <a:cubicBezTo>
                    <a:pt x="66" y="267"/>
                    <a:pt x="89" y="270"/>
                    <a:pt x="112" y="270"/>
                  </a:cubicBezTo>
                  <a:cubicBezTo>
                    <a:pt x="218" y="270"/>
                    <a:pt x="308" y="196"/>
                    <a:pt x="342" y="94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70" name="Google Shape;13970;p10"/>
            <p:cNvSpPr/>
            <p:nvPr/>
          </p:nvSpPr>
          <p:spPr>
            <a:xfrm>
              <a:off x="5160000" y="4467400"/>
              <a:ext cx="9600" cy="7250"/>
            </a:xfrm>
            <a:custGeom>
              <a:avLst/>
              <a:gdLst/>
              <a:ahLst/>
              <a:cxnLst/>
              <a:rect l="l" t="t" r="r" b="b"/>
              <a:pathLst>
                <a:path w="384" h="290" extrusionOk="0">
                  <a:moveTo>
                    <a:pt x="263" y="0"/>
                  </a:moveTo>
                  <a:cubicBezTo>
                    <a:pt x="226" y="0"/>
                    <a:pt x="192" y="10"/>
                    <a:pt x="166" y="31"/>
                  </a:cubicBezTo>
                  <a:cubicBezTo>
                    <a:pt x="83" y="31"/>
                    <a:pt x="42" y="72"/>
                    <a:pt x="42" y="124"/>
                  </a:cubicBezTo>
                  <a:lnTo>
                    <a:pt x="1" y="165"/>
                  </a:lnTo>
                  <a:lnTo>
                    <a:pt x="259" y="290"/>
                  </a:lnTo>
                  <a:lnTo>
                    <a:pt x="383" y="31"/>
                  </a:lnTo>
                  <a:cubicBezTo>
                    <a:pt x="342" y="10"/>
                    <a:pt x="301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71" name="Google Shape;13971;p10"/>
            <p:cNvSpPr/>
            <p:nvPr/>
          </p:nvSpPr>
          <p:spPr>
            <a:xfrm>
              <a:off x="5096425" y="4440925"/>
              <a:ext cx="13975" cy="8900"/>
            </a:xfrm>
            <a:custGeom>
              <a:avLst/>
              <a:gdLst/>
              <a:ahLst/>
              <a:cxnLst/>
              <a:rect l="l" t="t" r="r" b="b"/>
              <a:pathLst>
                <a:path w="559" h="356" extrusionOk="0">
                  <a:moveTo>
                    <a:pt x="249" y="0"/>
                  </a:moveTo>
                  <a:cubicBezTo>
                    <a:pt x="143" y="0"/>
                    <a:pt x="32" y="56"/>
                    <a:pt x="0" y="191"/>
                  </a:cubicBezTo>
                  <a:lnTo>
                    <a:pt x="476" y="356"/>
                  </a:lnTo>
                  <a:cubicBezTo>
                    <a:pt x="559" y="232"/>
                    <a:pt x="476" y="56"/>
                    <a:pt x="342" y="15"/>
                  </a:cubicBezTo>
                  <a:cubicBezTo>
                    <a:pt x="313" y="5"/>
                    <a:pt x="281" y="0"/>
                    <a:pt x="24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72" name="Google Shape;13972;p10"/>
            <p:cNvSpPr/>
            <p:nvPr/>
          </p:nvSpPr>
          <p:spPr>
            <a:xfrm>
              <a:off x="5185850" y="4402775"/>
              <a:ext cx="9600" cy="13725"/>
            </a:xfrm>
            <a:custGeom>
              <a:avLst/>
              <a:gdLst/>
              <a:ahLst/>
              <a:cxnLst/>
              <a:rect l="l" t="t" r="r" b="b"/>
              <a:pathLst>
                <a:path w="384" h="549" extrusionOk="0">
                  <a:moveTo>
                    <a:pt x="316" y="0"/>
                  </a:moveTo>
                  <a:cubicBezTo>
                    <a:pt x="290" y="0"/>
                    <a:pt x="259" y="11"/>
                    <a:pt x="218" y="31"/>
                  </a:cubicBezTo>
                  <a:cubicBezTo>
                    <a:pt x="166" y="31"/>
                    <a:pt x="125" y="31"/>
                    <a:pt x="83" y="73"/>
                  </a:cubicBezTo>
                  <a:cubicBezTo>
                    <a:pt x="83" y="124"/>
                    <a:pt x="42" y="166"/>
                    <a:pt x="42" y="166"/>
                  </a:cubicBezTo>
                  <a:cubicBezTo>
                    <a:pt x="1" y="248"/>
                    <a:pt x="1" y="331"/>
                    <a:pt x="42" y="383"/>
                  </a:cubicBezTo>
                  <a:cubicBezTo>
                    <a:pt x="42" y="466"/>
                    <a:pt x="83" y="507"/>
                    <a:pt x="125" y="507"/>
                  </a:cubicBezTo>
                  <a:lnTo>
                    <a:pt x="166" y="548"/>
                  </a:lnTo>
                  <a:lnTo>
                    <a:pt x="383" y="31"/>
                  </a:lnTo>
                  <a:cubicBezTo>
                    <a:pt x="363" y="11"/>
                    <a:pt x="342" y="0"/>
                    <a:pt x="31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73" name="Google Shape;13973;p10"/>
            <p:cNvSpPr/>
            <p:nvPr/>
          </p:nvSpPr>
          <p:spPr>
            <a:xfrm>
              <a:off x="5121225" y="4376400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314" y="0"/>
                  </a:moveTo>
                  <a:cubicBezTo>
                    <a:pt x="202" y="0"/>
                    <a:pt x="76" y="76"/>
                    <a:pt x="42" y="187"/>
                  </a:cubicBezTo>
                  <a:cubicBezTo>
                    <a:pt x="1" y="311"/>
                    <a:pt x="42" y="487"/>
                    <a:pt x="218" y="528"/>
                  </a:cubicBezTo>
                  <a:cubicBezTo>
                    <a:pt x="253" y="551"/>
                    <a:pt x="291" y="561"/>
                    <a:pt x="330" y="561"/>
                  </a:cubicBezTo>
                  <a:cubicBezTo>
                    <a:pt x="430" y="561"/>
                    <a:pt x="529" y="493"/>
                    <a:pt x="559" y="404"/>
                  </a:cubicBezTo>
                  <a:cubicBezTo>
                    <a:pt x="601" y="270"/>
                    <a:pt x="559" y="94"/>
                    <a:pt x="383" y="11"/>
                  </a:cubicBezTo>
                  <a:cubicBezTo>
                    <a:pt x="362" y="4"/>
                    <a:pt x="338" y="0"/>
                    <a:pt x="31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74" name="Google Shape;13974;p10"/>
            <p:cNvSpPr/>
            <p:nvPr/>
          </p:nvSpPr>
          <p:spPr>
            <a:xfrm>
              <a:off x="5076000" y="4395675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285" y="0"/>
                  </a:moveTo>
                  <a:cubicBezTo>
                    <a:pt x="181" y="0"/>
                    <a:pt x="73" y="49"/>
                    <a:pt x="42" y="150"/>
                  </a:cubicBezTo>
                  <a:cubicBezTo>
                    <a:pt x="1" y="315"/>
                    <a:pt x="42" y="491"/>
                    <a:pt x="218" y="532"/>
                  </a:cubicBezTo>
                  <a:cubicBezTo>
                    <a:pt x="247" y="542"/>
                    <a:pt x="278" y="547"/>
                    <a:pt x="310" y="547"/>
                  </a:cubicBezTo>
                  <a:cubicBezTo>
                    <a:pt x="416" y="547"/>
                    <a:pt x="527" y="491"/>
                    <a:pt x="559" y="357"/>
                  </a:cubicBezTo>
                  <a:cubicBezTo>
                    <a:pt x="600" y="233"/>
                    <a:pt x="559" y="57"/>
                    <a:pt x="383" y="15"/>
                  </a:cubicBezTo>
                  <a:cubicBezTo>
                    <a:pt x="353" y="5"/>
                    <a:pt x="319" y="0"/>
                    <a:pt x="28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75" name="Google Shape;13975;p10"/>
            <p:cNvSpPr/>
            <p:nvPr/>
          </p:nvSpPr>
          <p:spPr>
            <a:xfrm>
              <a:off x="5139575" y="442162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56" y="1"/>
                  </a:moveTo>
                  <a:cubicBezTo>
                    <a:pt x="243" y="1"/>
                    <a:pt x="118" y="76"/>
                    <a:pt x="84" y="187"/>
                  </a:cubicBezTo>
                  <a:cubicBezTo>
                    <a:pt x="1" y="311"/>
                    <a:pt x="84" y="487"/>
                    <a:pt x="208" y="528"/>
                  </a:cubicBezTo>
                  <a:cubicBezTo>
                    <a:pt x="245" y="551"/>
                    <a:pt x="286" y="562"/>
                    <a:pt x="327" y="562"/>
                  </a:cubicBezTo>
                  <a:cubicBezTo>
                    <a:pt x="433" y="562"/>
                    <a:pt x="541" y="494"/>
                    <a:pt x="601" y="404"/>
                  </a:cubicBezTo>
                  <a:cubicBezTo>
                    <a:pt x="642" y="270"/>
                    <a:pt x="559" y="94"/>
                    <a:pt x="425" y="11"/>
                  </a:cubicBezTo>
                  <a:cubicBezTo>
                    <a:pt x="403" y="4"/>
                    <a:pt x="380" y="1"/>
                    <a:pt x="35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76" name="Google Shape;13976;p10"/>
            <p:cNvSpPr/>
            <p:nvPr/>
          </p:nvSpPr>
          <p:spPr>
            <a:xfrm>
              <a:off x="5101850" y="4331175"/>
              <a:ext cx="16050" cy="14025"/>
            </a:xfrm>
            <a:custGeom>
              <a:avLst/>
              <a:gdLst/>
              <a:ahLst/>
              <a:cxnLst/>
              <a:rect l="l" t="t" r="r" b="b"/>
              <a:pathLst>
                <a:path w="642" h="561" extrusionOk="0">
                  <a:moveTo>
                    <a:pt x="355" y="0"/>
                  </a:moveTo>
                  <a:cubicBezTo>
                    <a:pt x="243" y="0"/>
                    <a:pt x="117" y="76"/>
                    <a:pt x="83" y="186"/>
                  </a:cubicBezTo>
                  <a:cubicBezTo>
                    <a:pt x="0" y="311"/>
                    <a:pt x="83" y="486"/>
                    <a:pt x="218" y="528"/>
                  </a:cubicBezTo>
                  <a:cubicBezTo>
                    <a:pt x="252" y="551"/>
                    <a:pt x="291" y="561"/>
                    <a:pt x="330" y="561"/>
                  </a:cubicBezTo>
                  <a:cubicBezTo>
                    <a:pt x="429" y="561"/>
                    <a:pt x="529" y="493"/>
                    <a:pt x="559" y="404"/>
                  </a:cubicBezTo>
                  <a:cubicBezTo>
                    <a:pt x="641" y="228"/>
                    <a:pt x="559" y="93"/>
                    <a:pt x="424" y="11"/>
                  </a:cubicBezTo>
                  <a:cubicBezTo>
                    <a:pt x="403" y="3"/>
                    <a:pt x="379" y="0"/>
                    <a:pt x="35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77" name="Google Shape;13977;p10"/>
            <p:cNvSpPr/>
            <p:nvPr/>
          </p:nvSpPr>
          <p:spPr>
            <a:xfrm>
              <a:off x="5166475" y="4357925"/>
              <a:ext cx="15000" cy="13700"/>
            </a:xfrm>
            <a:custGeom>
              <a:avLst/>
              <a:gdLst/>
              <a:ahLst/>
              <a:cxnLst/>
              <a:rect l="l" t="t" r="r" b="b"/>
              <a:pathLst>
                <a:path w="600" h="548" extrusionOk="0">
                  <a:moveTo>
                    <a:pt x="308" y="1"/>
                  </a:moveTo>
                  <a:cubicBezTo>
                    <a:pt x="196" y="1"/>
                    <a:pt x="104" y="49"/>
                    <a:pt x="42" y="150"/>
                  </a:cubicBezTo>
                  <a:cubicBezTo>
                    <a:pt x="0" y="316"/>
                    <a:pt x="42" y="450"/>
                    <a:pt x="217" y="533"/>
                  </a:cubicBezTo>
                  <a:cubicBezTo>
                    <a:pt x="247" y="543"/>
                    <a:pt x="279" y="548"/>
                    <a:pt x="311" y="548"/>
                  </a:cubicBezTo>
                  <a:cubicBezTo>
                    <a:pt x="417" y="548"/>
                    <a:pt x="527" y="494"/>
                    <a:pt x="559" y="368"/>
                  </a:cubicBezTo>
                  <a:cubicBezTo>
                    <a:pt x="600" y="233"/>
                    <a:pt x="559" y="57"/>
                    <a:pt x="424" y="16"/>
                  </a:cubicBezTo>
                  <a:cubicBezTo>
                    <a:pt x="383" y="6"/>
                    <a:pt x="345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78" name="Google Shape;13978;p10"/>
            <p:cNvSpPr/>
            <p:nvPr/>
          </p:nvSpPr>
          <p:spPr>
            <a:xfrm>
              <a:off x="5038275" y="4414400"/>
              <a:ext cx="7500" cy="9600"/>
            </a:xfrm>
            <a:custGeom>
              <a:avLst/>
              <a:gdLst/>
              <a:ahLst/>
              <a:cxnLst/>
              <a:rect l="l" t="t" r="r" b="b"/>
              <a:pathLst>
                <a:path w="300" h="384" extrusionOk="0">
                  <a:moveTo>
                    <a:pt x="83" y="1"/>
                  </a:moveTo>
                  <a:lnTo>
                    <a:pt x="0" y="259"/>
                  </a:lnTo>
                  <a:lnTo>
                    <a:pt x="259" y="383"/>
                  </a:lnTo>
                  <a:lnTo>
                    <a:pt x="259" y="342"/>
                  </a:lnTo>
                  <a:cubicBezTo>
                    <a:pt x="300" y="218"/>
                    <a:pt x="259" y="125"/>
                    <a:pt x="124" y="42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79" name="Google Shape;13979;p10"/>
            <p:cNvSpPr/>
            <p:nvPr/>
          </p:nvSpPr>
          <p:spPr>
            <a:xfrm>
              <a:off x="5062050" y="4350825"/>
              <a:ext cx="10625" cy="13300"/>
            </a:xfrm>
            <a:custGeom>
              <a:avLst/>
              <a:gdLst/>
              <a:ahLst/>
              <a:cxnLst/>
              <a:rect l="l" t="t" r="r" b="b"/>
              <a:pathLst>
                <a:path w="425" h="532" extrusionOk="0">
                  <a:moveTo>
                    <a:pt x="207" y="0"/>
                  </a:moveTo>
                  <a:lnTo>
                    <a:pt x="0" y="517"/>
                  </a:lnTo>
                  <a:cubicBezTo>
                    <a:pt x="29" y="527"/>
                    <a:pt x="61" y="532"/>
                    <a:pt x="93" y="532"/>
                  </a:cubicBezTo>
                  <a:cubicBezTo>
                    <a:pt x="199" y="532"/>
                    <a:pt x="310" y="476"/>
                    <a:pt x="341" y="341"/>
                  </a:cubicBezTo>
                  <a:cubicBezTo>
                    <a:pt x="424" y="217"/>
                    <a:pt x="341" y="42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80" name="Google Shape;13980;p10"/>
            <p:cNvSpPr/>
            <p:nvPr/>
          </p:nvSpPr>
          <p:spPr>
            <a:xfrm>
              <a:off x="5212725" y="4343325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1" y="0"/>
                  </a:moveTo>
                  <a:lnTo>
                    <a:pt x="1" y="83"/>
                  </a:lnTo>
                  <a:lnTo>
                    <a:pt x="1" y="217"/>
                  </a:lnTo>
                  <a:cubicBezTo>
                    <a:pt x="42" y="259"/>
                    <a:pt x="84" y="342"/>
                    <a:pt x="177" y="342"/>
                  </a:cubicBezTo>
                  <a:lnTo>
                    <a:pt x="259" y="8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81" name="Google Shape;13981;p10"/>
            <p:cNvSpPr/>
            <p:nvPr/>
          </p:nvSpPr>
          <p:spPr>
            <a:xfrm>
              <a:off x="5147075" y="4316450"/>
              <a:ext cx="15025" cy="9975"/>
            </a:xfrm>
            <a:custGeom>
              <a:avLst/>
              <a:gdLst/>
              <a:ahLst/>
              <a:cxnLst/>
              <a:rect l="l" t="t" r="r" b="b"/>
              <a:pathLst>
                <a:path w="601" h="399" extrusionOk="0">
                  <a:moveTo>
                    <a:pt x="84" y="0"/>
                  </a:moveTo>
                  <a:lnTo>
                    <a:pt x="84" y="0"/>
                  </a:lnTo>
                  <a:cubicBezTo>
                    <a:pt x="1" y="124"/>
                    <a:pt x="42" y="259"/>
                    <a:pt x="166" y="341"/>
                  </a:cubicBezTo>
                  <a:lnTo>
                    <a:pt x="218" y="383"/>
                  </a:lnTo>
                  <a:cubicBezTo>
                    <a:pt x="251" y="394"/>
                    <a:pt x="281" y="399"/>
                    <a:pt x="310" y="399"/>
                  </a:cubicBezTo>
                  <a:cubicBezTo>
                    <a:pt x="387" y="399"/>
                    <a:pt x="450" y="360"/>
                    <a:pt x="518" y="300"/>
                  </a:cubicBezTo>
                  <a:cubicBezTo>
                    <a:pt x="559" y="300"/>
                    <a:pt x="559" y="259"/>
                    <a:pt x="600" y="217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82" name="Google Shape;13982;p10"/>
            <p:cNvSpPr/>
            <p:nvPr/>
          </p:nvSpPr>
          <p:spPr>
            <a:xfrm>
              <a:off x="5088925" y="429265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83" y="1"/>
                  </a:moveTo>
                  <a:lnTo>
                    <a:pt x="1" y="259"/>
                  </a:lnTo>
                  <a:lnTo>
                    <a:pt x="42" y="301"/>
                  </a:lnTo>
                  <a:cubicBezTo>
                    <a:pt x="166" y="301"/>
                    <a:pt x="300" y="259"/>
                    <a:pt x="342" y="135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83" name="Google Shape;13983;p10"/>
            <p:cNvSpPr/>
            <p:nvPr/>
          </p:nvSpPr>
          <p:spPr>
            <a:xfrm>
              <a:off x="5107275" y="4595325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259" y="1"/>
                  </a:moveTo>
                  <a:cubicBezTo>
                    <a:pt x="166" y="1"/>
                    <a:pt x="83" y="42"/>
                    <a:pt x="42" y="125"/>
                  </a:cubicBezTo>
                  <a:cubicBezTo>
                    <a:pt x="1" y="125"/>
                    <a:pt x="1" y="177"/>
                    <a:pt x="1" y="177"/>
                  </a:cubicBezTo>
                  <a:lnTo>
                    <a:pt x="259" y="301"/>
                  </a:lnTo>
                  <a:lnTo>
                    <a:pt x="342" y="42"/>
                  </a:lnTo>
                  <a:cubicBezTo>
                    <a:pt x="342" y="1"/>
                    <a:pt x="300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84" name="Google Shape;13984;p10"/>
            <p:cNvSpPr/>
            <p:nvPr/>
          </p:nvSpPr>
          <p:spPr>
            <a:xfrm>
              <a:off x="5042650" y="4569125"/>
              <a:ext cx="14000" cy="9950"/>
            </a:xfrm>
            <a:custGeom>
              <a:avLst/>
              <a:gdLst/>
              <a:ahLst/>
              <a:cxnLst/>
              <a:rect l="l" t="t" r="r" b="b"/>
              <a:pathLst>
                <a:path w="560" h="398" extrusionOk="0">
                  <a:moveTo>
                    <a:pt x="290" y="0"/>
                  </a:moveTo>
                  <a:cubicBezTo>
                    <a:pt x="182" y="0"/>
                    <a:pt x="64" y="56"/>
                    <a:pt x="1" y="191"/>
                  </a:cubicBezTo>
                  <a:lnTo>
                    <a:pt x="518" y="398"/>
                  </a:lnTo>
                  <a:cubicBezTo>
                    <a:pt x="559" y="356"/>
                    <a:pt x="559" y="315"/>
                    <a:pt x="559" y="273"/>
                  </a:cubicBezTo>
                  <a:cubicBezTo>
                    <a:pt x="559" y="191"/>
                    <a:pt x="466" y="56"/>
                    <a:pt x="383" y="15"/>
                  </a:cubicBezTo>
                  <a:cubicBezTo>
                    <a:pt x="354" y="5"/>
                    <a:pt x="323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85" name="Google Shape;13985;p10"/>
            <p:cNvSpPr/>
            <p:nvPr/>
          </p:nvSpPr>
          <p:spPr>
            <a:xfrm>
              <a:off x="5131825" y="4531750"/>
              <a:ext cx="10900" cy="12950"/>
            </a:xfrm>
            <a:custGeom>
              <a:avLst/>
              <a:gdLst/>
              <a:ahLst/>
              <a:cxnLst/>
              <a:rect l="l" t="t" r="r" b="b"/>
              <a:pathLst>
                <a:path w="436" h="518" extrusionOk="0">
                  <a:moveTo>
                    <a:pt x="352" y="0"/>
                  </a:moveTo>
                  <a:cubicBezTo>
                    <a:pt x="218" y="0"/>
                    <a:pt x="135" y="42"/>
                    <a:pt x="94" y="176"/>
                  </a:cubicBezTo>
                  <a:cubicBezTo>
                    <a:pt x="1" y="300"/>
                    <a:pt x="52" y="435"/>
                    <a:pt x="177" y="476"/>
                  </a:cubicBezTo>
                  <a:cubicBezTo>
                    <a:pt x="177" y="517"/>
                    <a:pt x="218" y="517"/>
                    <a:pt x="218" y="517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86" name="Google Shape;13986;p10"/>
            <p:cNvSpPr/>
            <p:nvPr/>
          </p:nvSpPr>
          <p:spPr>
            <a:xfrm>
              <a:off x="5068500" y="4505075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273" y="0"/>
                  </a:moveTo>
                  <a:cubicBezTo>
                    <a:pt x="172" y="0"/>
                    <a:pt x="72" y="71"/>
                    <a:pt x="42" y="168"/>
                  </a:cubicBezTo>
                  <a:cubicBezTo>
                    <a:pt x="1" y="292"/>
                    <a:pt x="42" y="468"/>
                    <a:pt x="166" y="551"/>
                  </a:cubicBezTo>
                  <a:cubicBezTo>
                    <a:pt x="197" y="558"/>
                    <a:pt x="228" y="561"/>
                    <a:pt x="258" y="561"/>
                  </a:cubicBezTo>
                  <a:cubicBezTo>
                    <a:pt x="400" y="561"/>
                    <a:pt x="525" y="486"/>
                    <a:pt x="559" y="375"/>
                  </a:cubicBezTo>
                  <a:cubicBezTo>
                    <a:pt x="600" y="251"/>
                    <a:pt x="559" y="75"/>
                    <a:pt x="383" y="34"/>
                  </a:cubicBezTo>
                  <a:cubicBezTo>
                    <a:pt x="349" y="11"/>
                    <a:pt x="311" y="0"/>
                    <a:pt x="27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87" name="Google Shape;13987;p10"/>
            <p:cNvSpPr/>
            <p:nvPr/>
          </p:nvSpPr>
          <p:spPr>
            <a:xfrm>
              <a:off x="5023275" y="4523875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290" y="1"/>
                  </a:moveTo>
                  <a:cubicBezTo>
                    <a:pt x="184" y="1"/>
                    <a:pt x="73" y="57"/>
                    <a:pt x="42" y="191"/>
                  </a:cubicBezTo>
                  <a:cubicBezTo>
                    <a:pt x="0" y="315"/>
                    <a:pt x="42" y="491"/>
                    <a:pt x="166" y="533"/>
                  </a:cubicBezTo>
                  <a:cubicBezTo>
                    <a:pt x="209" y="543"/>
                    <a:pt x="249" y="548"/>
                    <a:pt x="287" y="548"/>
                  </a:cubicBezTo>
                  <a:cubicBezTo>
                    <a:pt x="401" y="548"/>
                    <a:pt x="489" y="499"/>
                    <a:pt x="559" y="398"/>
                  </a:cubicBezTo>
                  <a:cubicBezTo>
                    <a:pt x="600" y="233"/>
                    <a:pt x="559" y="98"/>
                    <a:pt x="383" y="16"/>
                  </a:cubicBezTo>
                  <a:cubicBezTo>
                    <a:pt x="354" y="6"/>
                    <a:pt x="322" y="1"/>
                    <a:pt x="29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88" name="Google Shape;13988;p10"/>
            <p:cNvSpPr/>
            <p:nvPr/>
          </p:nvSpPr>
          <p:spPr>
            <a:xfrm>
              <a:off x="5086600" y="4550300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24" y="1"/>
                  </a:moveTo>
                  <a:cubicBezTo>
                    <a:pt x="224" y="1"/>
                    <a:pt x="123" y="71"/>
                    <a:pt x="94" y="168"/>
                  </a:cubicBezTo>
                  <a:cubicBezTo>
                    <a:pt x="0" y="334"/>
                    <a:pt x="94" y="468"/>
                    <a:pt x="218" y="551"/>
                  </a:cubicBezTo>
                  <a:cubicBezTo>
                    <a:pt x="241" y="558"/>
                    <a:pt x="266" y="562"/>
                    <a:pt x="290" y="562"/>
                  </a:cubicBezTo>
                  <a:cubicBezTo>
                    <a:pt x="407" y="562"/>
                    <a:pt x="526" y="486"/>
                    <a:pt x="569" y="375"/>
                  </a:cubicBezTo>
                  <a:cubicBezTo>
                    <a:pt x="652" y="251"/>
                    <a:pt x="569" y="75"/>
                    <a:pt x="435" y="34"/>
                  </a:cubicBezTo>
                  <a:cubicBezTo>
                    <a:pt x="400" y="11"/>
                    <a:pt x="362" y="1"/>
                    <a:pt x="32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89" name="Google Shape;13989;p10"/>
            <p:cNvSpPr/>
            <p:nvPr/>
          </p:nvSpPr>
          <p:spPr>
            <a:xfrm>
              <a:off x="5049125" y="4459850"/>
              <a:ext cx="16050" cy="13550"/>
            </a:xfrm>
            <a:custGeom>
              <a:avLst/>
              <a:gdLst/>
              <a:ahLst/>
              <a:cxnLst/>
              <a:rect l="l" t="t" r="r" b="b"/>
              <a:pathLst>
                <a:path w="642" h="542" extrusionOk="0">
                  <a:moveTo>
                    <a:pt x="313" y="0"/>
                  </a:moveTo>
                  <a:cubicBezTo>
                    <a:pt x="210" y="0"/>
                    <a:pt x="102" y="70"/>
                    <a:pt x="42" y="168"/>
                  </a:cubicBezTo>
                  <a:cubicBezTo>
                    <a:pt x="0" y="292"/>
                    <a:pt x="83" y="467"/>
                    <a:pt x="207" y="509"/>
                  </a:cubicBezTo>
                  <a:cubicBezTo>
                    <a:pt x="244" y="532"/>
                    <a:pt x="284" y="542"/>
                    <a:pt x="324" y="542"/>
                  </a:cubicBezTo>
                  <a:cubicBezTo>
                    <a:pt x="428" y="542"/>
                    <a:pt x="529" y="472"/>
                    <a:pt x="559" y="374"/>
                  </a:cubicBezTo>
                  <a:cubicBezTo>
                    <a:pt x="641" y="250"/>
                    <a:pt x="559" y="75"/>
                    <a:pt x="424" y="33"/>
                  </a:cubicBezTo>
                  <a:cubicBezTo>
                    <a:pt x="390" y="10"/>
                    <a:pt x="352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90" name="Google Shape;13990;p10"/>
            <p:cNvSpPr/>
            <p:nvPr/>
          </p:nvSpPr>
          <p:spPr>
            <a:xfrm>
              <a:off x="5113750" y="4486150"/>
              <a:ext cx="15000" cy="13700"/>
            </a:xfrm>
            <a:custGeom>
              <a:avLst/>
              <a:gdLst/>
              <a:ahLst/>
              <a:cxnLst/>
              <a:rect l="l" t="t" r="r" b="b"/>
              <a:pathLst>
                <a:path w="600" h="548" extrusionOk="0">
                  <a:moveTo>
                    <a:pt x="290" y="0"/>
                  </a:moveTo>
                  <a:cubicBezTo>
                    <a:pt x="184" y="0"/>
                    <a:pt x="73" y="56"/>
                    <a:pt x="41" y="191"/>
                  </a:cubicBezTo>
                  <a:cubicBezTo>
                    <a:pt x="0" y="315"/>
                    <a:pt x="41" y="491"/>
                    <a:pt x="207" y="532"/>
                  </a:cubicBezTo>
                  <a:cubicBezTo>
                    <a:pt x="240" y="542"/>
                    <a:pt x="277" y="548"/>
                    <a:pt x="313" y="548"/>
                  </a:cubicBezTo>
                  <a:cubicBezTo>
                    <a:pt x="421" y="548"/>
                    <a:pt x="527" y="501"/>
                    <a:pt x="558" y="408"/>
                  </a:cubicBezTo>
                  <a:cubicBezTo>
                    <a:pt x="600" y="232"/>
                    <a:pt x="558" y="56"/>
                    <a:pt x="383" y="15"/>
                  </a:cubicBezTo>
                  <a:cubicBezTo>
                    <a:pt x="354" y="5"/>
                    <a:pt x="322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91" name="Google Shape;13991;p10"/>
            <p:cNvSpPr/>
            <p:nvPr/>
          </p:nvSpPr>
          <p:spPr>
            <a:xfrm>
              <a:off x="4985525" y="454365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84" y="0"/>
                  </a:moveTo>
                  <a:lnTo>
                    <a:pt x="1" y="259"/>
                  </a:lnTo>
                  <a:lnTo>
                    <a:pt x="259" y="341"/>
                  </a:lnTo>
                  <a:lnTo>
                    <a:pt x="259" y="300"/>
                  </a:lnTo>
                  <a:cubicBezTo>
                    <a:pt x="301" y="176"/>
                    <a:pt x="218" y="41"/>
                    <a:pt x="8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92" name="Google Shape;13992;p10"/>
            <p:cNvSpPr/>
            <p:nvPr/>
          </p:nvSpPr>
          <p:spPr>
            <a:xfrm>
              <a:off x="5009050" y="4479025"/>
              <a:ext cx="9850" cy="13200"/>
            </a:xfrm>
            <a:custGeom>
              <a:avLst/>
              <a:gdLst/>
              <a:ahLst/>
              <a:cxnLst/>
              <a:rect l="l" t="t" r="r" b="b"/>
              <a:pathLst>
                <a:path w="394" h="528" extrusionOk="0">
                  <a:moveTo>
                    <a:pt x="218" y="0"/>
                  </a:moveTo>
                  <a:lnTo>
                    <a:pt x="1" y="517"/>
                  </a:lnTo>
                  <a:lnTo>
                    <a:pt x="52" y="517"/>
                  </a:lnTo>
                  <a:cubicBezTo>
                    <a:pt x="74" y="525"/>
                    <a:pt x="96" y="528"/>
                    <a:pt x="118" y="528"/>
                  </a:cubicBezTo>
                  <a:cubicBezTo>
                    <a:pt x="221" y="528"/>
                    <a:pt x="318" y="452"/>
                    <a:pt x="352" y="341"/>
                  </a:cubicBezTo>
                  <a:cubicBezTo>
                    <a:pt x="394" y="259"/>
                    <a:pt x="352" y="83"/>
                    <a:pt x="259" y="42"/>
                  </a:cubicBezTo>
                  <a:cubicBezTo>
                    <a:pt x="259" y="0"/>
                    <a:pt x="218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93" name="Google Shape;13993;p10"/>
            <p:cNvSpPr/>
            <p:nvPr/>
          </p:nvSpPr>
          <p:spPr>
            <a:xfrm>
              <a:off x="5160000" y="4471525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1" y="0"/>
                  </a:moveTo>
                  <a:lnTo>
                    <a:pt x="1" y="125"/>
                  </a:lnTo>
                  <a:lnTo>
                    <a:pt x="1" y="218"/>
                  </a:lnTo>
                  <a:cubicBezTo>
                    <a:pt x="42" y="300"/>
                    <a:pt x="83" y="342"/>
                    <a:pt x="166" y="342"/>
                  </a:cubicBezTo>
                  <a:lnTo>
                    <a:pt x="259" y="1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94" name="Google Shape;13994;p10"/>
            <p:cNvSpPr/>
            <p:nvPr/>
          </p:nvSpPr>
          <p:spPr>
            <a:xfrm>
              <a:off x="5094350" y="4445675"/>
              <a:ext cx="13975" cy="8550"/>
            </a:xfrm>
            <a:custGeom>
              <a:avLst/>
              <a:gdLst/>
              <a:ahLst/>
              <a:cxnLst/>
              <a:rect l="l" t="t" r="r" b="b"/>
              <a:pathLst>
                <a:path w="559" h="342" extrusionOk="0">
                  <a:moveTo>
                    <a:pt x="83" y="1"/>
                  </a:moveTo>
                  <a:lnTo>
                    <a:pt x="83" y="1"/>
                  </a:lnTo>
                  <a:cubicBezTo>
                    <a:pt x="1" y="125"/>
                    <a:pt x="83" y="300"/>
                    <a:pt x="207" y="342"/>
                  </a:cubicBezTo>
                  <a:lnTo>
                    <a:pt x="342" y="342"/>
                  </a:lnTo>
                  <a:cubicBezTo>
                    <a:pt x="425" y="342"/>
                    <a:pt x="518" y="300"/>
                    <a:pt x="559" y="166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95" name="Google Shape;13995;p10"/>
            <p:cNvSpPr/>
            <p:nvPr/>
          </p:nvSpPr>
          <p:spPr>
            <a:xfrm>
              <a:off x="5034900" y="4420875"/>
              <a:ext cx="9850" cy="7500"/>
            </a:xfrm>
            <a:custGeom>
              <a:avLst/>
              <a:gdLst/>
              <a:ahLst/>
              <a:cxnLst/>
              <a:rect l="l" t="t" r="r" b="b"/>
              <a:pathLst>
                <a:path w="394" h="300" extrusionOk="0">
                  <a:moveTo>
                    <a:pt x="135" y="0"/>
                  </a:moveTo>
                  <a:lnTo>
                    <a:pt x="1" y="259"/>
                  </a:lnTo>
                  <a:cubicBezTo>
                    <a:pt x="52" y="300"/>
                    <a:pt x="52" y="300"/>
                    <a:pt x="94" y="300"/>
                  </a:cubicBezTo>
                  <a:lnTo>
                    <a:pt x="135" y="300"/>
                  </a:lnTo>
                  <a:cubicBezTo>
                    <a:pt x="218" y="300"/>
                    <a:pt x="352" y="217"/>
                    <a:pt x="394" y="124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96" name="Google Shape;13996;p10"/>
            <p:cNvSpPr/>
            <p:nvPr/>
          </p:nvSpPr>
          <p:spPr>
            <a:xfrm>
              <a:off x="5054300" y="4723800"/>
              <a:ext cx="8800" cy="7250"/>
            </a:xfrm>
            <a:custGeom>
              <a:avLst/>
              <a:gdLst/>
              <a:ahLst/>
              <a:cxnLst/>
              <a:rect l="l" t="t" r="r" b="b"/>
              <a:pathLst>
                <a:path w="352" h="290" extrusionOk="0">
                  <a:moveTo>
                    <a:pt x="284" y="0"/>
                  </a:moveTo>
                  <a:cubicBezTo>
                    <a:pt x="261" y="0"/>
                    <a:pt x="238" y="11"/>
                    <a:pt x="217" y="31"/>
                  </a:cubicBezTo>
                  <a:cubicBezTo>
                    <a:pt x="134" y="31"/>
                    <a:pt x="93" y="31"/>
                    <a:pt x="52" y="73"/>
                  </a:cubicBezTo>
                  <a:lnTo>
                    <a:pt x="52" y="114"/>
                  </a:lnTo>
                  <a:cubicBezTo>
                    <a:pt x="0" y="155"/>
                    <a:pt x="0" y="155"/>
                    <a:pt x="0" y="207"/>
                  </a:cubicBezTo>
                  <a:lnTo>
                    <a:pt x="259" y="290"/>
                  </a:lnTo>
                  <a:lnTo>
                    <a:pt x="352" y="31"/>
                  </a:lnTo>
                  <a:cubicBezTo>
                    <a:pt x="331" y="11"/>
                    <a:pt x="308" y="0"/>
                    <a:pt x="28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97" name="Google Shape;13997;p10"/>
            <p:cNvSpPr/>
            <p:nvPr/>
          </p:nvSpPr>
          <p:spPr>
            <a:xfrm>
              <a:off x="4989675" y="4697425"/>
              <a:ext cx="15275" cy="9850"/>
            </a:xfrm>
            <a:custGeom>
              <a:avLst/>
              <a:gdLst/>
              <a:ahLst/>
              <a:cxnLst/>
              <a:rect l="l" t="t" r="r" b="b"/>
              <a:pathLst>
                <a:path w="611" h="394" extrusionOk="0">
                  <a:moveTo>
                    <a:pt x="305" y="0"/>
                  </a:moveTo>
                  <a:cubicBezTo>
                    <a:pt x="174" y="0"/>
                    <a:pt x="77" y="74"/>
                    <a:pt x="0" y="177"/>
                  </a:cubicBezTo>
                  <a:lnTo>
                    <a:pt x="517" y="394"/>
                  </a:lnTo>
                  <a:cubicBezTo>
                    <a:pt x="610" y="270"/>
                    <a:pt x="517" y="94"/>
                    <a:pt x="393" y="11"/>
                  </a:cubicBezTo>
                  <a:cubicBezTo>
                    <a:pt x="362" y="4"/>
                    <a:pt x="333" y="0"/>
                    <a:pt x="30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98" name="Google Shape;13998;p10"/>
            <p:cNvSpPr/>
            <p:nvPr/>
          </p:nvSpPr>
          <p:spPr>
            <a:xfrm>
              <a:off x="5080125" y="4659550"/>
              <a:ext cx="9850" cy="13350"/>
            </a:xfrm>
            <a:custGeom>
              <a:avLst/>
              <a:gdLst/>
              <a:ahLst/>
              <a:cxnLst/>
              <a:rect l="l" t="t" r="r" b="b"/>
              <a:pathLst>
                <a:path w="394" h="534" extrusionOk="0">
                  <a:moveTo>
                    <a:pt x="296" y="0"/>
                  </a:moveTo>
                  <a:cubicBezTo>
                    <a:pt x="215" y="0"/>
                    <a:pt x="155" y="39"/>
                    <a:pt x="94" y="99"/>
                  </a:cubicBezTo>
                  <a:cubicBezTo>
                    <a:pt x="53" y="99"/>
                    <a:pt x="53" y="141"/>
                    <a:pt x="53" y="192"/>
                  </a:cubicBezTo>
                  <a:cubicBezTo>
                    <a:pt x="1" y="234"/>
                    <a:pt x="1" y="275"/>
                    <a:pt x="1" y="358"/>
                  </a:cubicBezTo>
                  <a:lnTo>
                    <a:pt x="53" y="399"/>
                  </a:lnTo>
                  <a:cubicBezTo>
                    <a:pt x="53" y="451"/>
                    <a:pt x="94" y="492"/>
                    <a:pt x="135" y="534"/>
                  </a:cubicBezTo>
                  <a:lnTo>
                    <a:pt x="177" y="534"/>
                  </a:lnTo>
                  <a:lnTo>
                    <a:pt x="394" y="17"/>
                  </a:lnTo>
                  <a:cubicBezTo>
                    <a:pt x="358" y="6"/>
                    <a:pt x="326" y="0"/>
                    <a:pt x="29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99" name="Google Shape;13999;p10"/>
            <p:cNvSpPr/>
            <p:nvPr/>
          </p:nvSpPr>
          <p:spPr>
            <a:xfrm>
              <a:off x="5015525" y="4633275"/>
              <a:ext cx="15275" cy="14150"/>
            </a:xfrm>
            <a:custGeom>
              <a:avLst/>
              <a:gdLst/>
              <a:ahLst/>
              <a:cxnLst/>
              <a:rect l="l" t="t" r="r" b="b"/>
              <a:pathLst>
                <a:path w="611" h="566" extrusionOk="0">
                  <a:moveTo>
                    <a:pt x="277" y="0"/>
                  </a:moveTo>
                  <a:cubicBezTo>
                    <a:pt x="176" y="0"/>
                    <a:pt x="82" y="68"/>
                    <a:pt x="52" y="158"/>
                  </a:cubicBezTo>
                  <a:cubicBezTo>
                    <a:pt x="0" y="334"/>
                    <a:pt x="52" y="468"/>
                    <a:pt x="176" y="551"/>
                  </a:cubicBezTo>
                  <a:cubicBezTo>
                    <a:pt x="217" y="560"/>
                    <a:pt x="255" y="565"/>
                    <a:pt x="291" y="565"/>
                  </a:cubicBezTo>
                  <a:cubicBezTo>
                    <a:pt x="408" y="565"/>
                    <a:pt x="498" y="510"/>
                    <a:pt x="569" y="375"/>
                  </a:cubicBezTo>
                  <a:cubicBezTo>
                    <a:pt x="610" y="251"/>
                    <a:pt x="569" y="75"/>
                    <a:pt x="393" y="34"/>
                  </a:cubicBezTo>
                  <a:cubicBezTo>
                    <a:pt x="356" y="11"/>
                    <a:pt x="316" y="0"/>
                    <a:pt x="27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00" name="Google Shape;14000;p10"/>
            <p:cNvSpPr/>
            <p:nvPr/>
          </p:nvSpPr>
          <p:spPr>
            <a:xfrm>
              <a:off x="4969250" y="4652200"/>
              <a:ext cx="16300" cy="14025"/>
            </a:xfrm>
            <a:custGeom>
              <a:avLst/>
              <a:gdLst/>
              <a:ahLst/>
              <a:cxnLst/>
              <a:rect l="l" t="t" r="r" b="b"/>
              <a:pathLst>
                <a:path w="652" h="561" extrusionOk="0">
                  <a:moveTo>
                    <a:pt x="361" y="0"/>
                  </a:moveTo>
                  <a:cubicBezTo>
                    <a:pt x="246" y="0"/>
                    <a:pt x="128" y="74"/>
                    <a:pt x="94" y="176"/>
                  </a:cubicBezTo>
                  <a:cubicBezTo>
                    <a:pt x="1" y="311"/>
                    <a:pt x="94" y="486"/>
                    <a:pt x="218" y="528"/>
                  </a:cubicBezTo>
                  <a:cubicBezTo>
                    <a:pt x="266" y="551"/>
                    <a:pt x="311" y="561"/>
                    <a:pt x="352" y="561"/>
                  </a:cubicBezTo>
                  <a:cubicBezTo>
                    <a:pt x="460" y="561"/>
                    <a:pt x="543" y="491"/>
                    <a:pt x="611" y="393"/>
                  </a:cubicBezTo>
                  <a:cubicBezTo>
                    <a:pt x="652" y="269"/>
                    <a:pt x="611" y="93"/>
                    <a:pt x="435" y="11"/>
                  </a:cubicBezTo>
                  <a:cubicBezTo>
                    <a:pt x="411" y="3"/>
                    <a:pt x="386" y="0"/>
                    <a:pt x="36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01" name="Google Shape;14001;p10"/>
            <p:cNvSpPr/>
            <p:nvPr/>
          </p:nvSpPr>
          <p:spPr>
            <a:xfrm>
              <a:off x="5033875" y="4678950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0" y="1"/>
                  </a:moveTo>
                  <a:cubicBezTo>
                    <a:pt x="222" y="1"/>
                    <a:pt x="111" y="47"/>
                    <a:pt x="42" y="140"/>
                  </a:cubicBezTo>
                  <a:cubicBezTo>
                    <a:pt x="0" y="316"/>
                    <a:pt x="93" y="450"/>
                    <a:pt x="217" y="533"/>
                  </a:cubicBezTo>
                  <a:cubicBezTo>
                    <a:pt x="249" y="543"/>
                    <a:pt x="282" y="548"/>
                    <a:pt x="314" y="548"/>
                  </a:cubicBezTo>
                  <a:cubicBezTo>
                    <a:pt x="422" y="548"/>
                    <a:pt x="527" y="492"/>
                    <a:pt x="559" y="357"/>
                  </a:cubicBezTo>
                  <a:cubicBezTo>
                    <a:pt x="652" y="233"/>
                    <a:pt x="559" y="57"/>
                    <a:pt x="435" y="16"/>
                  </a:cubicBezTo>
                  <a:cubicBezTo>
                    <a:pt x="401" y="6"/>
                    <a:pt x="365" y="1"/>
                    <a:pt x="33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02" name="Google Shape;14002;p10"/>
            <p:cNvSpPr/>
            <p:nvPr/>
          </p:nvSpPr>
          <p:spPr>
            <a:xfrm>
              <a:off x="4996125" y="4588050"/>
              <a:ext cx="16325" cy="14050"/>
            </a:xfrm>
            <a:custGeom>
              <a:avLst/>
              <a:gdLst/>
              <a:ahLst/>
              <a:cxnLst/>
              <a:rect l="l" t="t" r="r" b="b"/>
              <a:pathLst>
                <a:path w="653" h="562" extrusionOk="0">
                  <a:moveTo>
                    <a:pt x="300" y="0"/>
                  </a:moveTo>
                  <a:cubicBezTo>
                    <a:pt x="193" y="0"/>
                    <a:pt x="112" y="68"/>
                    <a:pt x="52" y="157"/>
                  </a:cubicBezTo>
                  <a:cubicBezTo>
                    <a:pt x="1" y="333"/>
                    <a:pt x="94" y="468"/>
                    <a:pt x="218" y="550"/>
                  </a:cubicBezTo>
                  <a:cubicBezTo>
                    <a:pt x="242" y="558"/>
                    <a:pt x="266" y="561"/>
                    <a:pt x="291" y="561"/>
                  </a:cubicBezTo>
                  <a:cubicBezTo>
                    <a:pt x="407" y="561"/>
                    <a:pt x="527" y="485"/>
                    <a:pt x="569" y="375"/>
                  </a:cubicBezTo>
                  <a:cubicBezTo>
                    <a:pt x="652" y="251"/>
                    <a:pt x="569" y="75"/>
                    <a:pt x="435" y="33"/>
                  </a:cubicBezTo>
                  <a:cubicBezTo>
                    <a:pt x="386" y="10"/>
                    <a:pt x="341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03" name="Google Shape;14003;p10"/>
            <p:cNvSpPr/>
            <p:nvPr/>
          </p:nvSpPr>
          <p:spPr>
            <a:xfrm>
              <a:off x="5060750" y="4614450"/>
              <a:ext cx="15275" cy="14050"/>
            </a:xfrm>
            <a:custGeom>
              <a:avLst/>
              <a:gdLst/>
              <a:ahLst/>
              <a:cxnLst/>
              <a:rect l="l" t="t" r="r" b="b"/>
              <a:pathLst>
                <a:path w="611" h="562" extrusionOk="0">
                  <a:moveTo>
                    <a:pt x="321" y="1"/>
                  </a:moveTo>
                  <a:cubicBezTo>
                    <a:pt x="205" y="1"/>
                    <a:pt x="86" y="76"/>
                    <a:pt x="52" y="187"/>
                  </a:cubicBezTo>
                  <a:cubicBezTo>
                    <a:pt x="1" y="311"/>
                    <a:pt x="52" y="487"/>
                    <a:pt x="176" y="528"/>
                  </a:cubicBezTo>
                  <a:cubicBezTo>
                    <a:pt x="225" y="551"/>
                    <a:pt x="273" y="561"/>
                    <a:pt x="317" y="561"/>
                  </a:cubicBezTo>
                  <a:cubicBezTo>
                    <a:pt x="435" y="561"/>
                    <a:pt x="532" y="491"/>
                    <a:pt x="569" y="394"/>
                  </a:cubicBezTo>
                  <a:cubicBezTo>
                    <a:pt x="611" y="228"/>
                    <a:pt x="569" y="94"/>
                    <a:pt x="393" y="11"/>
                  </a:cubicBezTo>
                  <a:cubicBezTo>
                    <a:pt x="370" y="4"/>
                    <a:pt x="345" y="1"/>
                    <a:pt x="32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04" name="Google Shape;14004;p10"/>
            <p:cNvSpPr/>
            <p:nvPr/>
          </p:nvSpPr>
          <p:spPr>
            <a:xfrm>
              <a:off x="4932800" y="4671850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83" y="0"/>
                  </a:moveTo>
                  <a:lnTo>
                    <a:pt x="1" y="259"/>
                  </a:lnTo>
                  <a:lnTo>
                    <a:pt x="259" y="341"/>
                  </a:lnTo>
                  <a:lnTo>
                    <a:pt x="259" y="259"/>
                  </a:lnTo>
                  <a:cubicBezTo>
                    <a:pt x="259" y="124"/>
                    <a:pt x="208" y="42"/>
                    <a:pt x="8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05" name="Google Shape;14005;p10"/>
            <p:cNvSpPr/>
            <p:nvPr/>
          </p:nvSpPr>
          <p:spPr>
            <a:xfrm>
              <a:off x="4956325" y="4607225"/>
              <a:ext cx="10875" cy="13775"/>
            </a:xfrm>
            <a:custGeom>
              <a:avLst/>
              <a:gdLst/>
              <a:ahLst/>
              <a:cxnLst/>
              <a:rect l="l" t="t" r="r" b="b"/>
              <a:pathLst>
                <a:path w="435" h="551" extrusionOk="0">
                  <a:moveTo>
                    <a:pt x="218" y="0"/>
                  </a:moveTo>
                  <a:lnTo>
                    <a:pt x="1" y="517"/>
                  </a:lnTo>
                  <a:cubicBezTo>
                    <a:pt x="38" y="540"/>
                    <a:pt x="77" y="550"/>
                    <a:pt x="116" y="550"/>
                  </a:cubicBezTo>
                  <a:cubicBezTo>
                    <a:pt x="218" y="550"/>
                    <a:pt x="315" y="480"/>
                    <a:pt x="352" y="383"/>
                  </a:cubicBezTo>
                  <a:cubicBezTo>
                    <a:pt x="435" y="218"/>
                    <a:pt x="352" y="83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06" name="Google Shape;14006;p10"/>
            <p:cNvSpPr/>
            <p:nvPr/>
          </p:nvSpPr>
          <p:spPr>
            <a:xfrm>
              <a:off x="5105975" y="4599725"/>
              <a:ext cx="7800" cy="9600"/>
            </a:xfrm>
            <a:custGeom>
              <a:avLst/>
              <a:gdLst/>
              <a:ahLst/>
              <a:cxnLst/>
              <a:rect l="l" t="t" r="r" b="b"/>
              <a:pathLst>
                <a:path w="312" h="384" extrusionOk="0">
                  <a:moveTo>
                    <a:pt x="53" y="1"/>
                  </a:moveTo>
                  <a:cubicBezTo>
                    <a:pt x="53" y="83"/>
                    <a:pt x="1" y="125"/>
                    <a:pt x="53" y="166"/>
                  </a:cubicBezTo>
                  <a:cubicBezTo>
                    <a:pt x="53" y="259"/>
                    <a:pt x="94" y="300"/>
                    <a:pt x="135" y="342"/>
                  </a:cubicBezTo>
                  <a:cubicBezTo>
                    <a:pt x="177" y="342"/>
                    <a:pt x="177" y="383"/>
                    <a:pt x="218" y="383"/>
                  </a:cubicBezTo>
                  <a:lnTo>
                    <a:pt x="311" y="125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07" name="Google Shape;14007;p10"/>
            <p:cNvSpPr/>
            <p:nvPr/>
          </p:nvSpPr>
          <p:spPr>
            <a:xfrm>
              <a:off x="5041375" y="4573875"/>
              <a:ext cx="14225" cy="9600"/>
            </a:xfrm>
            <a:custGeom>
              <a:avLst/>
              <a:gdLst/>
              <a:ahLst/>
              <a:cxnLst/>
              <a:rect l="l" t="t" r="r" b="b"/>
              <a:pathLst>
                <a:path w="569" h="384" extrusionOk="0">
                  <a:moveTo>
                    <a:pt x="52" y="1"/>
                  </a:moveTo>
                  <a:lnTo>
                    <a:pt x="52" y="1"/>
                  </a:lnTo>
                  <a:cubicBezTo>
                    <a:pt x="0" y="125"/>
                    <a:pt x="93" y="301"/>
                    <a:pt x="217" y="342"/>
                  </a:cubicBezTo>
                  <a:cubicBezTo>
                    <a:pt x="217" y="342"/>
                    <a:pt x="259" y="342"/>
                    <a:pt x="259" y="383"/>
                  </a:cubicBezTo>
                  <a:lnTo>
                    <a:pt x="310" y="383"/>
                  </a:lnTo>
                  <a:cubicBezTo>
                    <a:pt x="393" y="383"/>
                    <a:pt x="434" y="342"/>
                    <a:pt x="476" y="342"/>
                  </a:cubicBezTo>
                  <a:cubicBezTo>
                    <a:pt x="517" y="301"/>
                    <a:pt x="569" y="259"/>
                    <a:pt x="569" y="208"/>
                  </a:cubicBezTo>
                  <a:lnTo>
                    <a:pt x="5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08" name="Google Shape;14008;p10"/>
            <p:cNvSpPr/>
            <p:nvPr/>
          </p:nvSpPr>
          <p:spPr>
            <a:xfrm>
              <a:off x="4982175" y="4550100"/>
              <a:ext cx="9850" cy="6475"/>
            </a:xfrm>
            <a:custGeom>
              <a:avLst/>
              <a:gdLst/>
              <a:ahLst/>
              <a:cxnLst/>
              <a:rect l="l" t="t" r="r" b="b"/>
              <a:pathLst>
                <a:path w="394" h="259" extrusionOk="0">
                  <a:moveTo>
                    <a:pt x="135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9" y="259"/>
                    <a:pt x="352" y="176"/>
                    <a:pt x="393" y="83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09" name="Google Shape;14009;p10"/>
            <p:cNvSpPr/>
            <p:nvPr/>
          </p:nvSpPr>
          <p:spPr>
            <a:xfrm>
              <a:off x="4961750" y="4761925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36" y="1"/>
                  </a:moveTo>
                  <a:cubicBezTo>
                    <a:pt x="229" y="1"/>
                    <a:pt x="123" y="55"/>
                    <a:pt x="83" y="181"/>
                  </a:cubicBezTo>
                  <a:cubicBezTo>
                    <a:pt x="1" y="316"/>
                    <a:pt x="83" y="491"/>
                    <a:pt x="218" y="533"/>
                  </a:cubicBezTo>
                  <a:cubicBezTo>
                    <a:pt x="259" y="542"/>
                    <a:pt x="297" y="548"/>
                    <a:pt x="332" y="548"/>
                  </a:cubicBezTo>
                  <a:cubicBezTo>
                    <a:pt x="449" y="548"/>
                    <a:pt x="537" y="492"/>
                    <a:pt x="600" y="357"/>
                  </a:cubicBezTo>
                  <a:cubicBezTo>
                    <a:pt x="652" y="233"/>
                    <a:pt x="600" y="57"/>
                    <a:pt x="435" y="16"/>
                  </a:cubicBezTo>
                  <a:cubicBezTo>
                    <a:pt x="403" y="6"/>
                    <a:pt x="370" y="1"/>
                    <a:pt x="33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10" name="Google Shape;14010;p10"/>
            <p:cNvSpPr/>
            <p:nvPr/>
          </p:nvSpPr>
          <p:spPr>
            <a:xfrm>
              <a:off x="4916525" y="4780750"/>
              <a:ext cx="16300" cy="14150"/>
            </a:xfrm>
            <a:custGeom>
              <a:avLst/>
              <a:gdLst/>
              <a:ahLst/>
              <a:cxnLst/>
              <a:rect l="l" t="t" r="r" b="b"/>
              <a:pathLst>
                <a:path w="652" h="566" extrusionOk="0">
                  <a:moveTo>
                    <a:pt x="316" y="0"/>
                  </a:moveTo>
                  <a:cubicBezTo>
                    <a:pt x="216" y="0"/>
                    <a:pt x="120" y="73"/>
                    <a:pt x="83" y="162"/>
                  </a:cubicBezTo>
                  <a:cubicBezTo>
                    <a:pt x="0" y="297"/>
                    <a:pt x="83" y="462"/>
                    <a:pt x="217" y="555"/>
                  </a:cubicBezTo>
                  <a:cubicBezTo>
                    <a:pt x="248" y="563"/>
                    <a:pt x="278" y="566"/>
                    <a:pt x="305" y="566"/>
                  </a:cubicBezTo>
                  <a:cubicBezTo>
                    <a:pt x="436" y="566"/>
                    <a:pt x="532" y="490"/>
                    <a:pt x="600" y="379"/>
                  </a:cubicBezTo>
                  <a:cubicBezTo>
                    <a:pt x="652" y="255"/>
                    <a:pt x="559" y="80"/>
                    <a:pt x="435" y="38"/>
                  </a:cubicBezTo>
                  <a:cubicBezTo>
                    <a:pt x="397" y="12"/>
                    <a:pt x="356" y="0"/>
                    <a:pt x="31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11" name="Google Shape;14011;p10"/>
            <p:cNvSpPr/>
            <p:nvPr/>
          </p:nvSpPr>
          <p:spPr>
            <a:xfrm>
              <a:off x="4943400" y="4716700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19" y="1"/>
                  </a:moveTo>
                  <a:cubicBezTo>
                    <a:pt x="202" y="1"/>
                    <a:pt x="113" y="55"/>
                    <a:pt x="42" y="181"/>
                  </a:cubicBezTo>
                  <a:cubicBezTo>
                    <a:pt x="1" y="315"/>
                    <a:pt x="42" y="491"/>
                    <a:pt x="218" y="532"/>
                  </a:cubicBezTo>
                  <a:cubicBezTo>
                    <a:pt x="249" y="542"/>
                    <a:pt x="282" y="547"/>
                    <a:pt x="315" y="547"/>
                  </a:cubicBezTo>
                  <a:cubicBezTo>
                    <a:pt x="423" y="547"/>
                    <a:pt x="527" y="492"/>
                    <a:pt x="559" y="357"/>
                  </a:cubicBezTo>
                  <a:cubicBezTo>
                    <a:pt x="652" y="233"/>
                    <a:pt x="559" y="57"/>
                    <a:pt x="435" y="16"/>
                  </a:cubicBezTo>
                  <a:cubicBezTo>
                    <a:pt x="393" y="6"/>
                    <a:pt x="355" y="1"/>
                    <a:pt x="31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12" name="Google Shape;14012;p10"/>
            <p:cNvSpPr/>
            <p:nvPr/>
          </p:nvSpPr>
          <p:spPr>
            <a:xfrm>
              <a:off x="5008025" y="4743125"/>
              <a:ext cx="15275" cy="13575"/>
            </a:xfrm>
            <a:custGeom>
              <a:avLst/>
              <a:gdLst/>
              <a:ahLst/>
              <a:cxnLst/>
              <a:rect l="l" t="t" r="r" b="b"/>
              <a:pathLst>
                <a:path w="611" h="543" extrusionOk="0">
                  <a:moveTo>
                    <a:pt x="277" y="0"/>
                  </a:moveTo>
                  <a:cubicBezTo>
                    <a:pt x="175" y="0"/>
                    <a:pt x="79" y="68"/>
                    <a:pt x="42" y="158"/>
                  </a:cubicBezTo>
                  <a:cubicBezTo>
                    <a:pt x="0" y="292"/>
                    <a:pt x="42" y="468"/>
                    <a:pt x="176" y="509"/>
                  </a:cubicBezTo>
                  <a:cubicBezTo>
                    <a:pt x="225" y="532"/>
                    <a:pt x="269" y="542"/>
                    <a:pt x="310" y="542"/>
                  </a:cubicBezTo>
                  <a:cubicBezTo>
                    <a:pt x="417" y="542"/>
                    <a:pt x="499" y="472"/>
                    <a:pt x="559" y="375"/>
                  </a:cubicBezTo>
                  <a:cubicBezTo>
                    <a:pt x="610" y="251"/>
                    <a:pt x="559" y="75"/>
                    <a:pt x="393" y="34"/>
                  </a:cubicBezTo>
                  <a:cubicBezTo>
                    <a:pt x="356" y="11"/>
                    <a:pt x="316" y="0"/>
                    <a:pt x="27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13" name="Google Shape;14013;p10"/>
            <p:cNvSpPr/>
            <p:nvPr/>
          </p:nvSpPr>
          <p:spPr>
            <a:xfrm>
              <a:off x="4879825" y="4800050"/>
              <a:ext cx="6475" cy="9575"/>
            </a:xfrm>
            <a:custGeom>
              <a:avLst/>
              <a:gdLst/>
              <a:ahLst/>
              <a:cxnLst/>
              <a:rect l="l" t="t" r="r" b="b"/>
              <a:pathLst>
                <a:path w="259" h="383" extrusionOk="0">
                  <a:moveTo>
                    <a:pt x="93" y="0"/>
                  </a:moveTo>
                  <a:lnTo>
                    <a:pt x="0" y="259"/>
                  </a:lnTo>
                  <a:lnTo>
                    <a:pt x="259" y="383"/>
                  </a:lnTo>
                  <a:lnTo>
                    <a:pt x="259" y="259"/>
                  </a:lnTo>
                  <a:cubicBezTo>
                    <a:pt x="259" y="166"/>
                    <a:pt x="217" y="83"/>
                    <a:pt x="135" y="42"/>
                  </a:cubicBezTo>
                  <a:lnTo>
                    <a:pt x="9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14" name="Google Shape;14014;p10"/>
            <p:cNvSpPr/>
            <p:nvPr/>
          </p:nvSpPr>
          <p:spPr>
            <a:xfrm>
              <a:off x="4903600" y="4736450"/>
              <a:ext cx="9850" cy="12750"/>
            </a:xfrm>
            <a:custGeom>
              <a:avLst/>
              <a:gdLst/>
              <a:ahLst/>
              <a:cxnLst/>
              <a:rect l="l" t="t" r="r" b="b"/>
              <a:pathLst>
                <a:path w="394" h="510" extrusionOk="0">
                  <a:moveTo>
                    <a:pt x="218" y="1"/>
                  </a:moveTo>
                  <a:lnTo>
                    <a:pt x="0" y="477"/>
                  </a:lnTo>
                  <a:cubicBezTo>
                    <a:pt x="38" y="499"/>
                    <a:pt x="77" y="510"/>
                    <a:pt x="116" y="510"/>
                  </a:cubicBezTo>
                  <a:cubicBezTo>
                    <a:pt x="217" y="510"/>
                    <a:pt x="312" y="439"/>
                    <a:pt x="342" y="342"/>
                  </a:cubicBezTo>
                  <a:cubicBezTo>
                    <a:pt x="393" y="218"/>
                    <a:pt x="342" y="42"/>
                    <a:pt x="2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15" name="Google Shape;14015;p10"/>
            <p:cNvSpPr/>
            <p:nvPr/>
          </p:nvSpPr>
          <p:spPr>
            <a:xfrm>
              <a:off x="5053250" y="472897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0"/>
                  </a:moveTo>
                  <a:cubicBezTo>
                    <a:pt x="1" y="41"/>
                    <a:pt x="1" y="83"/>
                    <a:pt x="42" y="124"/>
                  </a:cubicBezTo>
                  <a:cubicBezTo>
                    <a:pt x="42" y="207"/>
                    <a:pt x="94" y="300"/>
                    <a:pt x="176" y="341"/>
                  </a:cubicBezTo>
                  <a:lnTo>
                    <a:pt x="301" y="8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16" name="Google Shape;14016;p10"/>
            <p:cNvSpPr/>
            <p:nvPr/>
          </p:nvSpPr>
          <p:spPr>
            <a:xfrm>
              <a:off x="4988625" y="4701825"/>
              <a:ext cx="14000" cy="9600"/>
            </a:xfrm>
            <a:custGeom>
              <a:avLst/>
              <a:gdLst/>
              <a:ahLst/>
              <a:cxnLst/>
              <a:rect l="l" t="t" r="r" b="b"/>
              <a:pathLst>
                <a:path w="560" h="384" extrusionOk="0">
                  <a:moveTo>
                    <a:pt x="42" y="1"/>
                  </a:moveTo>
                  <a:lnTo>
                    <a:pt x="42" y="1"/>
                  </a:lnTo>
                  <a:cubicBezTo>
                    <a:pt x="1" y="135"/>
                    <a:pt x="94" y="311"/>
                    <a:pt x="218" y="352"/>
                  </a:cubicBezTo>
                  <a:cubicBezTo>
                    <a:pt x="259" y="373"/>
                    <a:pt x="303" y="383"/>
                    <a:pt x="347" y="383"/>
                  </a:cubicBezTo>
                  <a:cubicBezTo>
                    <a:pt x="391" y="383"/>
                    <a:pt x="435" y="373"/>
                    <a:pt x="477" y="352"/>
                  </a:cubicBezTo>
                  <a:cubicBezTo>
                    <a:pt x="518" y="311"/>
                    <a:pt x="559" y="259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17" name="Google Shape;14017;p10"/>
            <p:cNvSpPr/>
            <p:nvPr/>
          </p:nvSpPr>
          <p:spPr>
            <a:xfrm>
              <a:off x="4929450" y="4678300"/>
              <a:ext cx="9850" cy="6500"/>
            </a:xfrm>
            <a:custGeom>
              <a:avLst/>
              <a:gdLst/>
              <a:ahLst/>
              <a:cxnLst/>
              <a:rect l="l" t="t" r="r" b="b"/>
              <a:pathLst>
                <a:path w="394" h="260" extrusionOk="0">
                  <a:moveTo>
                    <a:pt x="135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9" y="259"/>
                    <a:pt x="342" y="166"/>
                    <a:pt x="393" y="83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18" name="Google Shape;14018;p10"/>
            <p:cNvSpPr/>
            <p:nvPr/>
          </p:nvSpPr>
          <p:spPr>
            <a:xfrm>
              <a:off x="4876725" y="4806500"/>
              <a:ext cx="9575" cy="7525"/>
            </a:xfrm>
            <a:custGeom>
              <a:avLst/>
              <a:gdLst/>
              <a:ahLst/>
              <a:cxnLst/>
              <a:rect l="l" t="t" r="r" b="b"/>
              <a:pathLst>
                <a:path w="383" h="301" extrusionOk="0">
                  <a:moveTo>
                    <a:pt x="124" y="1"/>
                  </a:moveTo>
                  <a:lnTo>
                    <a:pt x="0" y="259"/>
                  </a:lnTo>
                  <a:cubicBezTo>
                    <a:pt x="42" y="259"/>
                    <a:pt x="83" y="301"/>
                    <a:pt x="124" y="301"/>
                  </a:cubicBezTo>
                  <a:lnTo>
                    <a:pt x="176" y="259"/>
                  </a:lnTo>
                  <a:lnTo>
                    <a:pt x="217" y="259"/>
                  </a:lnTo>
                  <a:cubicBezTo>
                    <a:pt x="259" y="259"/>
                    <a:pt x="300" y="208"/>
                    <a:pt x="300" y="208"/>
                  </a:cubicBezTo>
                  <a:cubicBezTo>
                    <a:pt x="341" y="166"/>
                    <a:pt x="341" y="125"/>
                    <a:pt x="383" y="125"/>
                  </a:cubicBezTo>
                  <a:lnTo>
                    <a:pt x="124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19" name="Google Shape;14019;p10"/>
            <p:cNvSpPr/>
            <p:nvPr/>
          </p:nvSpPr>
          <p:spPr>
            <a:xfrm>
              <a:off x="5126675" y="4002525"/>
              <a:ext cx="13975" cy="10225"/>
            </a:xfrm>
            <a:custGeom>
              <a:avLst/>
              <a:gdLst/>
              <a:ahLst/>
              <a:cxnLst/>
              <a:rect l="l" t="t" r="r" b="b"/>
              <a:pathLst>
                <a:path w="559" h="409" extrusionOk="0">
                  <a:moveTo>
                    <a:pt x="244" y="0"/>
                  </a:moveTo>
                  <a:cubicBezTo>
                    <a:pt x="148" y="0"/>
                    <a:pt x="62" y="49"/>
                    <a:pt x="0" y="150"/>
                  </a:cubicBezTo>
                  <a:lnTo>
                    <a:pt x="0" y="192"/>
                  </a:lnTo>
                  <a:lnTo>
                    <a:pt x="465" y="409"/>
                  </a:lnTo>
                  <a:cubicBezTo>
                    <a:pt x="558" y="233"/>
                    <a:pt x="465" y="109"/>
                    <a:pt x="341" y="16"/>
                  </a:cubicBezTo>
                  <a:cubicBezTo>
                    <a:pt x="308" y="6"/>
                    <a:pt x="276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20" name="Google Shape;14020;p10"/>
            <p:cNvSpPr/>
            <p:nvPr/>
          </p:nvSpPr>
          <p:spPr>
            <a:xfrm>
              <a:off x="5105975" y="3957300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297" y="1"/>
                  </a:moveTo>
                  <a:cubicBezTo>
                    <a:pt x="189" y="1"/>
                    <a:pt x="84" y="56"/>
                    <a:pt x="53" y="191"/>
                  </a:cubicBezTo>
                  <a:cubicBezTo>
                    <a:pt x="1" y="315"/>
                    <a:pt x="53" y="491"/>
                    <a:pt x="218" y="532"/>
                  </a:cubicBezTo>
                  <a:cubicBezTo>
                    <a:pt x="252" y="543"/>
                    <a:pt x="287" y="548"/>
                    <a:pt x="322" y="548"/>
                  </a:cubicBezTo>
                  <a:cubicBezTo>
                    <a:pt x="428" y="548"/>
                    <a:pt x="531" y="501"/>
                    <a:pt x="570" y="408"/>
                  </a:cubicBezTo>
                  <a:cubicBezTo>
                    <a:pt x="611" y="233"/>
                    <a:pt x="570" y="109"/>
                    <a:pt x="394" y="16"/>
                  </a:cubicBezTo>
                  <a:cubicBezTo>
                    <a:pt x="362" y="6"/>
                    <a:pt x="329" y="1"/>
                    <a:pt x="29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21" name="Google Shape;14021;p10"/>
            <p:cNvSpPr/>
            <p:nvPr/>
          </p:nvSpPr>
          <p:spPr>
            <a:xfrm>
              <a:off x="5068500" y="3977050"/>
              <a:ext cx="6500" cy="8825"/>
            </a:xfrm>
            <a:custGeom>
              <a:avLst/>
              <a:gdLst/>
              <a:ahLst/>
              <a:cxnLst/>
              <a:rect l="l" t="t" r="r" b="b"/>
              <a:pathLst>
                <a:path w="260" h="353" extrusionOk="0">
                  <a:moveTo>
                    <a:pt x="83" y="1"/>
                  </a:moveTo>
                  <a:lnTo>
                    <a:pt x="1" y="259"/>
                  </a:lnTo>
                  <a:lnTo>
                    <a:pt x="259" y="352"/>
                  </a:lnTo>
                  <a:lnTo>
                    <a:pt x="259" y="259"/>
                  </a:lnTo>
                  <a:cubicBezTo>
                    <a:pt x="259" y="135"/>
                    <a:pt x="208" y="42"/>
                    <a:pt x="8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22" name="Google Shape;14022;p10"/>
            <p:cNvSpPr/>
            <p:nvPr/>
          </p:nvSpPr>
          <p:spPr>
            <a:xfrm>
              <a:off x="5137250" y="4157525"/>
              <a:ext cx="9850" cy="6950"/>
            </a:xfrm>
            <a:custGeom>
              <a:avLst/>
              <a:gdLst/>
              <a:ahLst/>
              <a:cxnLst/>
              <a:rect l="l" t="t" r="r" b="b"/>
              <a:pathLst>
                <a:path w="394" h="278" extrusionOk="0">
                  <a:moveTo>
                    <a:pt x="261" y="1"/>
                  </a:moveTo>
                  <a:cubicBezTo>
                    <a:pt x="246" y="1"/>
                    <a:pt x="232" y="5"/>
                    <a:pt x="218" y="19"/>
                  </a:cubicBezTo>
                  <a:cubicBezTo>
                    <a:pt x="177" y="19"/>
                    <a:pt x="94" y="61"/>
                    <a:pt x="94" y="61"/>
                  </a:cubicBezTo>
                  <a:lnTo>
                    <a:pt x="42" y="112"/>
                  </a:lnTo>
                  <a:cubicBezTo>
                    <a:pt x="1" y="154"/>
                    <a:pt x="1" y="154"/>
                    <a:pt x="1" y="195"/>
                  </a:cubicBezTo>
                  <a:lnTo>
                    <a:pt x="259" y="278"/>
                  </a:lnTo>
                  <a:lnTo>
                    <a:pt x="394" y="19"/>
                  </a:lnTo>
                  <a:cubicBezTo>
                    <a:pt x="332" y="19"/>
                    <a:pt x="293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23" name="Google Shape;14023;p10"/>
            <p:cNvSpPr/>
            <p:nvPr/>
          </p:nvSpPr>
          <p:spPr>
            <a:xfrm>
              <a:off x="5072650" y="4130725"/>
              <a:ext cx="15275" cy="10225"/>
            </a:xfrm>
            <a:custGeom>
              <a:avLst/>
              <a:gdLst/>
              <a:ahLst/>
              <a:cxnLst/>
              <a:rect l="l" t="t" r="r" b="b"/>
              <a:pathLst>
                <a:path w="611" h="409" extrusionOk="0">
                  <a:moveTo>
                    <a:pt x="296" y="1"/>
                  </a:moveTo>
                  <a:cubicBezTo>
                    <a:pt x="199" y="1"/>
                    <a:pt x="112" y="49"/>
                    <a:pt x="42" y="150"/>
                  </a:cubicBezTo>
                  <a:cubicBezTo>
                    <a:pt x="42" y="150"/>
                    <a:pt x="42" y="192"/>
                    <a:pt x="0" y="192"/>
                  </a:cubicBezTo>
                  <a:lnTo>
                    <a:pt x="517" y="409"/>
                  </a:lnTo>
                  <a:cubicBezTo>
                    <a:pt x="610" y="274"/>
                    <a:pt x="517" y="99"/>
                    <a:pt x="393" y="16"/>
                  </a:cubicBezTo>
                  <a:cubicBezTo>
                    <a:pt x="360" y="6"/>
                    <a:pt x="327" y="1"/>
                    <a:pt x="29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24" name="Google Shape;14024;p10"/>
            <p:cNvSpPr/>
            <p:nvPr/>
          </p:nvSpPr>
          <p:spPr>
            <a:xfrm>
              <a:off x="5163100" y="4093100"/>
              <a:ext cx="9850" cy="13225"/>
            </a:xfrm>
            <a:custGeom>
              <a:avLst/>
              <a:gdLst/>
              <a:ahLst/>
              <a:cxnLst/>
              <a:rect l="l" t="t" r="r" b="b"/>
              <a:pathLst>
                <a:path w="394" h="529" extrusionOk="0">
                  <a:moveTo>
                    <a:pt x="321" y="1"/>
                  </a:moveTo>
                  <a:cubicBezTo>
                    <a:pt x="205" y="1"/>
                    <a:pt x="85" y="76"/>
                    <a:pt x="42" y="187"/>
                  </a:cubicBezTo>
                  <a:cubicBezTo>
                    <a:pt x="1" y="270"/>
                    <a:pt x="1" y="311"/>
                    <a:pt x="42" y="404"/>
                  </a:cubicBezTo>
                  <a:cubicBezTo>
                    <a:pt x="42" y="446"/>
                    <a:pt x="94" y="487"/>
                    <a:pt x="135" y="528"/>
                  </a:cubicBezTo>
                  <a:lnTo>
                    <a:pt x="177" y="528"/>
                  </a:lnTo>
                  <a:lnTo>
                    <a:pt x="394" y="11"/>
                  </a:lnTo>
                  <a:cubicBezTo>
                    <a:pt x="370" y="4"/>
                    <a:pt x="346" y="1"/>
                    <a:pt x="32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25" name="Google Shape;14025;p10"/>
            <p:cNvSpPr/>
            <p:nvPr/>
          </p:nvSpPr>
          <p:spPr>
            <a:xfrm>
              <a:off x="5098500" y="4067150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290" y="0"/>
                  </a:moveTo>
                  <a:cubicBezTo>
                    <a:pt x="184" y="0"/>
                    <a:pt x="80" y="49"/>
                    <a:pt x="41" y="150"/>
                  </a:cubicBezTo>
                  <a:cubicBezTo>
                    <a:pt x="0" y="315"/>
                    <a:pt x="41" y="450"/>
                    <a:pt x="217" y="533"/>
                  </a:cubicBezTo>
                  <a:cubicBezTo>
                    <a:pt x="249" y="542"/>
                    <a:pt x="282" y="547"/>
                    <a:pt x="316" y="547"/>
                  </a:cubicBezTo>
                  <a:cubicBezTo>
                    <a:pt x="423" y="547"/>
                    <a:pt x="527" y="493"/>
                    <a:pt x="558" y="367"/>
                  </a:cubicBezTo>
                  <a:cubicBezTo>
                    <a:pt x="610" y="233"/>
                    <a:pt x="558" y="57"/>
                    <a:pt x="393" y="16"/>
                  </a:cubicBezTo>
                  <a:cubicBezTo>
                    <a:pt x="360" y="5"/>
                    <a:pt x="325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26" name="Google Shape;14026;p10"/>
            <p:cNvSpPr/>
            <p:nvPr/>
          </p:nvSpPr>
          <p:spPr>
            <a:xfrm>
              <a:off x="5053250" y="4085600"/>
              <a:ext cx="15275" cy="14050"/>
            </a:xfrm>
            <a:custGeom>
              <a:avLst/>
              <a:gdLst/>
              <a:ahLst/>
              <a:cxnLst/>
              <a:rect l="l" t="t" r="r" b="b"/>
              <a:pathLst>
                <a:path w="611" h="562" extrusionOk="0">
                  <a:moveTo>
                    <a:pt x="321" y="1"/>
                  </a:moveTo>
                  <a:cubicBezTo>
                    <a:pt x="205" y="1"/>
                    <a:pt x="85" y="77"/>
                    <a:pt x="42" y="187"/>
                  </a:cubicBezTo>
                  <a:cubicBezTo>
                    <a:pt x="1" y="311"/>
                    <a:pt x="42" y="487"/>
                    <a:pt x="176" y="529"/>
                  </a:cubicBezTo>
                  <a:cubicBezTo>
                    <a:pt x="226" y="552"/>
                    <a:pt x="274" y="562"/>
                    <a:pt x="319" y="562"/>
                  </a:cubicBezTo>
                  <a:cubicBezTo>
                    <a:pt x="435" y="562"/>
                    <a:pt x="529" y="494"/>
                    <a:pt x="559" y="405"/>
                  </a:cubicBezTo>
                  <a:cubicBezTo>
                    <a:pt x="611" y="270"/>
                    <a:pt x="559" y="94"/>
                    <a:pt x="394" y="12"/>
                  </a:cubicBezTo>
                  <a:cubicBezTo>
                    <a:pt x="370" y="4"/>
                    <a:pt x="345" y="1"/>
                    <a:pt x="32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27" name="Google Shape;14027;p10"/>
            <p:cNvSpPr/>
            <p:nvPr/>
          </p:nvSpPr>
          <p:spPr>
            <a:xfrm>
              <a:off x="5116850" y="411237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2" y="1"/>
                  </a:moveTo>
                  <a:cubicBezTo>
                    <a:pt x="225" y="1"/>
                    <a:pt x="122" y="49"/>
                    <a:pt x="83" y="150"/>
                  </a:cubicBezTo>
                  <a:cubicBezTo>
                    <a:pt x="0" y="316"/>
                    <a:pt x="83" y="492"/>
                    <a:pt x="217" y="533"/>
                  </a:cubicBezTo>
                  <a:cubicBezTo>
                    <a:pt x="247" y="543"/>
                    <a:pt x="279" y="548"/>
                    <a:pt x="311" y="548"/>
                  </a:cubicBezTo>
                  <a:cubicBezTo>
                    <a:pt x="417" y="548"/>
                    <a:pt x="527" y="494"/>
                    <a:pt x="558" y="367"/>
                  </a:cubicBezTo>
                  <a:cubicBezTo>
                    <a:pt x="651" y="233"/>
                    <a:pt x="558" y="57"/>
                    <a:pt x="434" y="16"/>
                  </a:cubicBezTo>
                  <a:cubicBezTo>
                    <a:pt x="401" y="6"/>
                    <a:pt x="366" y="1"/>
                    <a:pt x="33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28" name="Google Shape;14028;p10"/>
            <p:cNvSpPr/>
            <p:nvPr/>
          </p:nvSpPr>
          <p:spPr>
            <a:xfrm>
              <a:off x="5079100" y="4021475"/>
              <a:ext cx="16300" cy="14150"/>
            </a:xfrm>
            <a:custGeom>
              <a:avLst/>
              <a:gdLst/>
              <a:ahLst/>
              <a:cxnLst/>
              <a:rect l="l" t="t" r="r" b="b"/>
              <a:pathLst>
                <a:path w="652" h="566" extrusionOk="0">
                  <a:moveTo>
                    <a:pt x="319" y="0"/>
                  </a:moveTo>
                  <a:cubicBezTo>
                    <a:pt x="215" y="0"/>
                    <a:pt x="109" y="70"/>
                    <a:pt x="42" y="168"/>
                  </a:cubicBezTo>
                  <a:cubicBezTo>
                    <a:pt x="1" y="333"/>
                    <a:pt x="94" y="468"/>
                    <a:pt x="218" y="550"/>
                  </a:cubicBezTo>
                  <a:cubicBezTo>
                    <a:pt x="249" y="560"/>
                    <a:pt x="283" y="565"/>
                    <a:pt x="316" y="565"/>
                  </a:cubicBezTo>
                  <a:cubicBezTo>
                    <a:pt x="423" y="565"/>
                    <a:pt x="527" y="511"/>
                    <a:pt x="559" y="385"/>
                  </a:cubicBezTo>
                  <a:cubicBezTo>
                    <a:pt x="652" y="250"/>
                    <a:pt x="559" y="75"/>
                    <a:pt x="435" y="33"/>
                  </a:cubicBezTo>
                  <a:cubicBezTo>
                    <a:pt x="398" y="10"/>
                    <a:pt x="358" y="0"/>
                    <a:pt x="31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29" name="Google Shape;14029;p10"/>
            <p:cNvSpPr/>
            <p:nvPr/>
          </p:nvSpPr>
          <p:spPr>
            <a:xfrm>
              <a:off x="5143725" y="4047875"/>
              <a:ext cx="15275" cy="14150"/>
            </a:xfrm>
            <a:custGeom>
              <a:avLst/>
              <a:gdLst/>
              <a:ahLst/>
              <a:cxnLst/>
              <a:rect l="l" t="t" r="r" b="b"/>
              <a:pathLst>
                <a:path w="611" h="566" extrusionOk="0">
                  <a:moveTo>
                    <a:pt x="344" y="0"/>
                  </a:moveTo>
                  <a:cubicBezTo>
                    <a:pt x="204" y="0"/>
                    <a:pt x="84" y="76"/>
                    <a:pt x="42" y="187"/>
                  </a:cubicBezTo>
                  <a:cubicBezTo>
                    <a:pt x="0" y="311"/>
                    <a:pt x="42" y="487"/>
                    <a:pt x="218" y="528"/>
                  </a:cubicBezTo>
                  <a:cubicBezTo>
                    <a:pt x="256" y="554"/>
                    <a:pt x="296" y="566"/>
                    <a:pt x="336" y="566"/>
                  </a:cubicBezTo>
                  <a:cubicBezTo>
                    <a:pt x="436" y="566"/>
                    <a:pt x="529" y="493"/>
                    <a:pt x="559" y="404"/>
                  </a:cubicBezTo>
                  <a:cubicBezTo>
                    <a:pt x="610" y="228"/>
                    <a:pt x="559" y="104"/>
                    <a:pt x="435" y="11"/>
                  </a:cubicBezTo>
                  <a:cubicBezTo>
                    <a:pt x="404" y="4"/>
                    <a:pt x="373" y="0"/>
                    <a:pt x="34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30" name="Google Shape;14030;p10"/>
            <p:cNvSpPr/>
            <p:nvPr/>
          </p:nvSpPr>
          <p:spPr>
            <a:xfrm>
              <a:off x="5015525" y="4105275"/>
              <a:ext cx="6475" cy="8550"/>
            </a:xfrm>
            <a:custGeom>
              <a:avLst/>
              <a:gdLst/>
              <a:ahLst/>
              <a:cxnLst/>
              <a:rect l="l" t="t" r="r" b="b"/>
              <a:pathLst>
                <a:path w="259" h="342" extrusionOk="0">
                  <a:moveTo>
                    <a:pt x="93" y="0"/>
                  </a:moveTo>
                  <a:lnTo>
                    <a:pt x="0" y="259"/>
                  </a:lnTo>
                  <a:lnTo>
                    <a:pt x="259" y="341"/>
                  </a:lnTo>
                  <a:lnTo>
                    <a:pt x="259" y="259"/>
                  </a:lnTo>
                  <a:cubicBezTo>
                    <a:pt x="259" y="134"/>
                    <a:pt x="217" y="41"/>
                    <a:pt x="9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31" name="Google Shape;14031;p10"/>
            <p:cNvSpPr/>
            <p:nvPr/>
          </p:nvSpPr>
          <p:spPr>
            <a:xfrm>
              <a:off x="5039300" y="4040650"/>
              <a:ext cx="10875" cy="13775"/>
            </a:xfrm>
            <a:custGeom>
              <a:avLst/>
              <a:gdLst/>
              <a:ahLst/>
              <a:cxnLst/>
              <a:rect l="l" t="t" r="r" b="b"/>
              <a:pathLst>
                <a:path w="435" h="551" extrusionOk="0">
                  <a:moveTo>
                    <a:pt x="218" y="0"/>
                  </a:moveTo>
                  <a:lnTo>
                    <a:pt x="0" y="517"/>
                  </a:lnTo>
                  <a:cubicBezTo>
                    <a:pt x="38" y="540"/>
                    <a:pt x="78" y="551"/>
                    <a:pt x="117" y="551"/>
                  </a:cubicBezTo>
                  <a:cubicBezTo>
                    <a:pt x="218" y="551"/>
                    <a:pt x="312" y="483"/>
                    <a:pt x="342" y="393"/>
                  </a:cubicBezTo>
                  <a:cubicBezTo>
                    <a:pt x="435" y="217"/>
                    <a:pt x="342" y="83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32" name="Google Shape;14032;p10"/>
            <p:cNvSpPr/>
            <p:nvPr/>
          </p:nvSpPr>
          <p:spPr>
            <a:xfrm>
              <a:off x="5125375" y="4007300"/>
              <a:ext cx="12950" cy="9325"/>
            </a:xfrm>
            <a:custGeom>
              <a:avLst/>
              <a:gdLst/>
              <a:ahLst/>
              <a:cxnLst/>
              <a:rect l="l" t="t" r="r" b="b"/>
              <a:pathLst>
                <a:path w="518" h="373" extrusionOk="0">
                  <a:moveTo>
                    <a:pt x="52" y="1"/>
                  </a:moveTo>
                  <a:cubicBezTo>
                    <a:pt x="0" y="42"/>
                    <a:pt x="0" y="42"/>
                    <a:pt x="0" y="83"/>
                  </a:cubicBezTo>
                  <a:cubicBezTo>
                    <a:pt x="0" y="125"/>
                    <a:pt x="0" y="176"/>
                    <a:pt x="52" y="218"/>
                  </a:cubicBezTo>
                  <a:lnTo>
                    <a:pt x="52" y="259"/>
                  </a:lnTo>
                  <a:cubicBezTo>
                    <a:pt x="93" y="300"/>
                    <a:pt x="135" y="342"/>
                    <a:pt x="176" y="342"/>
                  </a:cubicBezTo>
                  <a:cubicBezTo>
                    <a:pt x="217" y="362"/>
                    <a:pt x="261" y="373"/>
                    <a:pt x="305" y="373"/>
                  </a:cubicBezTo>
                  <a:cubicBezTo>
                    <a:pt x="349" y="373"/>
                    <a:pt x="393" y="362"/>
                    <a:pt x="435" y="342"/>
                  </a:cubicBezTo>
                  <a:cubicBezTo>
                    <a:pt x="476" y="300"/>
                    <a:pt x="517" y="259"/>
                    <a:pt x="517" y="218"/>
                  </a:cubicBezTo>
                  <a:lnTo>
                    <a:pt x="5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33" name="Google Shape;14033;p10"/>
            <p:cNvSpPr/>
            <p:nvPr/>
          </p:nvSpPr>
          <p:spPr>
            <a:xfrm>
              <a:off x="5065150" y="3983525"/>
              <a:ext cx="9850" cy="6475"/>
            </a:xfrm>
            <a:custGeom>
              <a:avLst/>
              <a:gdLst/>
              <a:ahLst/>
              <a:cxnLst/>
              <a:rect l="l" t="t" r="r" b="b"/>
              <a:pathLst>
                <a:path w="394" h="259" extrusionOk="0">
                  <a:moveTo>
                    <a:pt x="135" y="0"/>
                  </a:moveTo>
                  <a:lnTo>
                    <a:pt x="0" y="259"/>
                  </a:lnTo>
                  <a:lnTo>
                    <a:pt x="135" y="259"/>
                  </a:lnTo>
                  <a:cubicBezTo>
                    <a:pt x="217" y="259"/>
                    <a:pt x="300" y="218"/>
                    <a:pt x="342" y="135"/>
                  </a:cubicBezTo>
                  <a:cubicBezTo>
                    <a:pt x="393" y="135"/>
                    <a:pt x="393" y="135"/>
                    <a:pt x="393" y="93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34" name="Google Shape;14034;p10"/>
            <p:cNvSpPr/>
            <p:nvPr/>
          </p:nvSpPr>
          <p:spPr>
            <a:xfrm>
              <a:off x="5084525" y="4286200"/>
              <a:ext cx="8550" cy="6475"/>
            </a:xfrm>
            <a:custGeom>
              <a:avLst/>
              <a:gdLst/>
              <a:ahLst/>
              <a:cxnLst/>
              <a:rect l="l" t="t" r="r" b="b"/>
              <a:pathLst>
                <a:path w="342" h="259" extrusionOk="0">
                  <a:moveTo>
                    <a:pt x="135" y="0"/>
                  </a:moveTo>
                  <a:cubicBezTo>
                    <a:pt x="135" y="0"/>
                    <a:pt x="135" y="42"/>
                    <a:pt x="83" y="42"/>
                  </a:cubicBezTo>
                  <a:cubicBezTo>
                    <a:pt x="83" y="42"/>
                    <a:pt x="42" y="83"/>
                    <a:pt x="42" y="135"/>
                  </a:cubicBezTo>
                  <a:cubicBezTo>
                    <a:pt x="1" y="135"/>
                    <a:pt x="1" y="135"/>
                    <a:pt x="1" y="176"/>
                  </a:cubicBezTo>
                  <a:lnTo>
                    <a:pt x="259" y="259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35" name="Google Shape;14035;p10"/>
            <p:cNvSpPr/>
            <p:nvPr/>
          </p:nvSpPr>
          <p:spPr>
            <a:xfrm>
              <a:off x="5019900" y="4259325"/>
              <a:ext cx="14000" cy="9575"/>
            </a:xfrm>
            <a:custGeom>
              <a:avLst/>
              <a:gdLst/>
              <a:ahLst/>
              <a:cxnLst/>
              <a:rect l="l" t="t" r="r" b="b"/>
              <a:pathLst>
                <a:path w="560" h="383" extrusionOk="0">
                  <a:moveTo>
                    <a:pt x="259" y="0"/>
                  </a:moveTo>
                  <a:cubicBezTo>
                    <a:pt x="218" y="0"/>
                    <a:pt x="218" y="0"/>
                    <a:pt x="177" y="41"/>
                  </a:cubicBezTo>
                  <a:lnTo>
                    <a:pt x="135" y="41"/>
                  </a:lnTo>
                  <a:cubicBezTo>
                    <a:pt x="84" y="83"/>
                    <a:pt x="42" y="83"/>
                    <a:pt x="42" y="124"/>
                  </a:cubicBezTo>
                  <a:cubicBezTo>
                    <a:pt x="42" y="124"/>
                    <a:pt x="42" y="176"/>
                    <a:pt x="1" y="176"/>
                  </a:cubicBezTo>
                  <a:lnTo>
                    <a:pt x="518" y="383"/>
                  </a:lnTo>
                  <a:lnTo>
                    <a:pt x="559" y="341"/>
                  </a:lnTo>
                  <a:cubicBezTo>
                    <a:pt x="559" y="217"/>
                    <a:pt x="518" y="83"/>
                    <a:pt x="394" y="41"/>
                  </a:cubicBezTo>
                  <a:cubicBezTo>
                    <a:pt x="342" y="0"/>
                    <a:pt x="301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36" name="Google Shape;14036;p10"/>
            <p:cNvSpPr/>
            <p:nvPr/>
          </p:nvSpPr>
          <p:spPr>
            <a:xfrm>
              <a:off x="5110375" y="4221575"/>
              <a:ext cx="9850" cy="13975"/>
            </a:xfrm>
            <a:custGeom>
              <a:avLst/>
              <a:gdLst/>
              <a:ahLst/>
              <a:cxnLst/>
              <a:rect l="l" t="t" r="r" b="b"/>
              <a:pathLst>
                <a:path w="394" h="559" extrusionOk="0">
                  <a:moveTo>
                    <a:pt x="259" y="1"/>
                  </a:moveTo>
                  <a:cubicBezTo>
                    <a:pt x="176" y="1"/>
                    <a:pt x="83" y="83"/>
                    <a:pt x="42" y="176"/>
                  </a:cubicBezTo>
                  <a:cubicBezTo>
                    <a:pt x="1" y="259"/>
                    <a:pt x="1" y="342"/>
                    <a:pt x="42" y="435"/>
                  </a:cubicBezTo>
                  <a:lnTo>
                    <a:pt x="176" y="559"/>
                  </a:lnTo>
                  <a:lnTo>
                    <a:pt x="394" y="42"/>
                  </a:lnTo>
                  <a:cubicBezTo>
                    <a:pt x="342" y="1"/>
                    <a:pt x="300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37" name="Google Shape;14037;p10"/>
            <p:cNvSpPr/>
            <p:nvPr/>
          </p:nvSpPr>
          <p:spPr>
            <a:xfrm>
              <a:off x="5045750" y="4195350"/>
              <a:ext cx="15025" cy="13725"/>
            </a:xfrm>
            <a:custGeom>
              <a:avLst/>
              <a:gdLst/>
              <a:ahLst/>
              <a:cxnLst/>
              <a:rect l="l" t="t" r="r" b="b"/>
              <a:pathLst>
                <a:path w="601" h="549" extrusionOk="0">
                  <a:moveTo>
                    <a:pt x="295" y="1"/>
                  </a:moveTo>
                  <a:cubicBezTo>
                    <a:pt x="185" y="1"/>
                    <a:pt x="74" y="57"/>
                    <a:pt x="42" y="192"/>
                  </a:cubicBezTo>
                  <a:cubicBezTo>
                    <a:pt x="1" y="316"/>
                    <a:pt x="42" y="491"/>
                    <a:pt x="177" y="533"/>
                  </a:cubicBezTo>
                  <a:cubicBezTo>
                    <a:pt x="218" y="543"/>
                    <a:pt x="260" y="548"/>
                    <a:pt x="300" y="548"/>
                  </a:cubicBezTo>
                  <a:cubicBezTo>
                    <a:pt x="422" y="548"/>
                    <a:pt x="528" y="502"/>
                    <a:pt x="559" y="409"/>
                  </a:cubicBezTo>
                  <a:cubicBezTo>
                    <a:pt x="601" y="233"/>
                    <a:pt x="559" y="57"/>
                    <a:pt x="394" y="16"/>
                  </a:cubicBezTo>
                  <a:cubicBezTo>
                    <a:pt x="362" y="6"/>
                    <a:pt x="329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38" name="Google Shape;14038;p10"/>
            <p:cNvSpPr/>
            <p:nvPr/>
          </p:nvSpPr>
          <p:spPr>
            <a:xfrm>
              <a:off x="5000525" y="4214300"/>
              <a:ext cx="15025" cy="14025"/>
            </a:xfrm>
            <a:custGeom>
              <a:avLst/>
              <a:gdLst/>
              <a:ahLst/>
              <a:cxnLst/>
              <a:rect l="l" t="t" r="r" b="b"/>
              <a:pathLst>
                <a:path w="601" h="561" extrusionOk="0">
                  <a:moveTo>
                    <a:pt x="276" y="0"/>
                  </a:moveTo>
                  <a:cubicBezTo>
                    <a:pt x="172" y="0"/>
                    <a:pt x="72" y="70"/>
                    <a:pt x="42" y="168"/>
                  </a:cubicBezTo>
                  <a:cubicBezTo>
                    <a:pt x="1" y="292"/>
                    <a:pt x="42" y="467"/>
                    <a:pt x="176" y="550"/>
                  </a:cubicBezTo>
                  <a:cubicBezTo>
                    <a:pt x="205" y="557"/>
                    <a:pt x="233" y="561"/>
                    <a:pt x="261" y="561"/>
                  </a:cubicBezTo>
                  <a:cubicBezTo>
                    <a:pt x="387" y="561"/>
                    <a:pt x="491" y="485"/>
                    <a:pt x="559" y="374"/>
                  </a:cubicBezTo>
                  <a:cubicBezTo>
                    <a:pt x="600" y="250"/>
                    <a:pt x="559" y="75"/>
                    <a:pt x="393" y="33"/>
                  </a:cubicBezTo>
                  <a:cubicBezTo>
                    <a:pt x="356" y="10"/>
                    <a:pt x="316" y="0"/>
                    <a:pt x="27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39" name="Google Shape;14039;p10"/>
            <p:cNvSpPr/>
            <p:nvPr/>
          </p:nvSpPr>
          <p:spPr>
            <a:xfrm>
              <a:off x="5064100" y="4240600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36" y="0"/>
                  </a:moveTo>
                  <a:cubicBezTo>
                    <a:pt x="224" y="0"/>
                    <a:pt x="106" y="56"/>
                    <a:pt x="42" y="191"/>
                  </a:cubicBezTo>
                  <a:cubicBezTo>
                    <a:pt x="1" y="315"/>
                    <a:pt x="84" y="491"/>
                    <a:pt x="218" y="532"/>
                  </a:cubicBezTo>
                  <a:cubicBezTo>
                    <a:pt x="249" y="542"/>
                    <a:pt x="283" y="548"/>
                    <a:pt x="318" y="548"/>
                  </a:cubicBezTo>
                  <a:cubicBezTo>
                    <a:pt x="422" y="548"/>
                    <a:pt x="528" y="501"/>
                    <a:pt x="559" y="408"/>
                  </a:cubicBezTo>
                  <a:cubicBezTo>
                    <a:pt x="642" y="232"/>
                    <a:pt x="559" y="98"/>
                    <a:pt x="435" y="15"/>
                  </a:cubicBezTo>
                  <a:cubicBezTo>
                    <a:pt x="404" y="5"/>
                    <a:pt x="370" y="0"/>
                    <a:pt x="33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40" name="Google Shape;14040;p10"/>
            <p:cNvSpPr/>
            <p:nvPr/>
          </p:nvSpPr>
          <p:spPr>
            <a:xfrm>
              <a:off x="5026375" y="415012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7" y="1"/>
                  </a:moveTo>
                  <a:cubicBezTo>
                    <a:pt x="227" y="1"/>
                    <a:pt x="113" y="56"/>
                    <a:pt x="42" y="191"/>
                  </a:cubicBezTo>
                  <a:cubicBezTo>
                    <a:pt x="0" y="315"/>
                    <a:pt x="83" y="491"/>
                    <a:pt x="218" y="532"/>
                  </a:cubicBezTo>
                  <a:cubicBezTo>
                    <a:pt x="246" y="542"/>
                    <a:pt x="278" y="547"/>
                    <a:pt x="310" y="547"/>
                  </a:cubicBezTo>
                  <a:cubicBezTo>
                    <a:pt x="416" y="547"/>
                    <a:pt x="527" y="491"/>
                    <a:pt x="559" y="357"/>
                  </a:cubicBezTo>
                  <a:cubicBezTo>
                    <a:pt x="652" y="233"/>
                    <a:pt x="559" y="57"/>
                    <a:pt x="435" y="15"/>
                  </a:cubicBezTo>
                  <a:cubicBezTo>
                    <a:pt x="403" y="6"/>
                    <a:pt x="370" y="1"/>
                    <a:pt x="33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41" name="Google Shape;14041;p10"/>
            <p:cNvSpPr/>
            <p:nvPr/>
          </p:nvSpPr>
          <p:spPr>
            <a:xfrm>
              <a:off x="5091000" y="4176550"/>
              <a:ext cx="15000" cy="13575"/>
            </a:xfrm>
            <a:custGeom>
              <a:avLst/>
              <a:gdLst/>
              <a:ahLst/>
              <a:cxnLst/>
              <a:rect l="l" t="t" r="r" b="b"/>
              <a:pathLst>
                <a:path w="600" h="543" extrusionOk="0">
                  <a:moveTo>
                    <a:pt x="276" y="1"/>
                  </a:moveTo>
                  <a:cubicBezTo>
                    <a:pt x="172" y="1"/>
                    <a:pt x="72" y="71"/>
                    <a:pt x="42" y="168"/>
                  </a:cubicBezTo>
                  <a:cubicBezTo>
                    <a:pt x="0" y="292"/>
                    <a:pt x="42" y="468"/>
                    <a:pt x="217" y="509"/>
                  </a:cubicBezTo>
                  <a:cubicBezTo>
                    <a:pt x="252" y="532"/>
                    <a:pt x="291" y="543"/>
                    <a:pt x="329" y="543"/>
                  </a:cubicBezTo>
                  <a:cubicBezTo>
                    <a:pt x="429" y="543"/>
                    <a:pt x="529" y="475"/>
                    <a:pt x="559" y="385"/>
                  </a:cubicBezTo>
                  <a:cubicBezTo>
                    <a:pt x="600" y="251"/>
                    <a:pt x="559" y="75"/>
                    <a:pt x="393" y="34"/>
                  </a:cubicBezTo>
                  <a:cubicBezTo>
                    <a:pt x="356" y="11"/>
                    <a:pt x="316" y="1"/>
                    <a:pt x="27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42" name="Google Shape;14042;p10"/>
            <p:cNvSpPr/>
            <p:nvPr/>
          </p:nvSpPr>
          <p:spPr>
            <a:xfrm>
              <a:off x="4962800" y="4233475"/>
              <a:ext cx="6475" cy="9575"/>
            </a:xfrm>
            <a:custGeom>
              <a:avLst/>
              <a:gdLst/>
              <a:ahLst/>
              <a:cxnLst/>
              <a:rect l="l" t="t" r="r" b="b"/>
              <a:pathLst>
                <a:path w="259" h="383" extrusionOk="0">
                  <a:moveTo>
                    <a:pt x="93" y="0"/>
                  </a:moveTo>
                  <a:lnTo>
                    <a:pt x="0" y="259"/>
                  </a:lnTo>
                  <a:lnTo>
                    <a:pt x="259" y="383"/>
                  </a:lnTo>
                  <a:lnTo>
                    <a:pt x="259" y="259"/>
                  </a:lnTo>
                  <a:cubicBezTo>
                    <a:pt x="259" y="176"/>
                    <a:pt x="217" y="83"/>
                    <a:pt x="134" y="42"/>
                  </a:cubicBezTo>
                  <a:cubicBezTo>
                    <a:pt x="134" y="42"/>
                    <a:pt x="134" y="0"/>
                    <a:pt x="9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43" name="Google Shape;14043;p10"/>
            <p:cNvSpPr/>
            <p:nvPr/>
          </p:nvSpPr>
          <p:spPr>
            <a:xfrm>
              <a:off x="4986575" y="4169875"/>
              <a:ext cx="9575" cy="12750"/>
            </a:xfrm>
            <a:custGeom>
              <a:avLst/>
              <a:gdLst/>
              <a:ahLst/>
              <a:cxnLst/>
              <a:rect l="l" t="t" r="r" b="b"/>
              <a:pathLst>
                <a:path w="383" h="510" extrusionOk="0">
                  <a:moveTo>
                    <a:pt x="217" y="1"/>
                  </a:moveTo>
                  <a:lnTo>
                    <a:pt x="0" y="476"/>
                  </a:lnTo>
                  <a:cubicBezTo>
                    <a:pt x="35" y="499"/>
                    <a:pt x="73" y="510"/>
                    <a:pt x="111" y="510"/>
                  </a:cubicBezTo>
                  <a:cubicBezTo>
                    <a:pt x="211" y="510"/>
                    <a:pt x="312" y="439"/>
                    <a:pt x="341" y="342"/>
                  </a:cubicBezTo>
                  <a:cubicBezTo>
                    <a:pt x="383" y="218"/>
                    <a:pt x="341" y="84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44" name="Google Shape;14044;p10"/>
            <p:cNvSpPr/>
            <p:nvPr/>
          </p:nvSpPr>
          <p:spPr>
            <a:xfrm>
              <a:off x="5137250" y="4162400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1" y="0"/>
                  </a:moveTo>
                  <a:lnTo>
                    <a:pt x="1" y="83"/>
                  </a:lnTo>
                  <a:cubicBezTo>
                    <a:pt x="1" y="217"/>
                    <a:pt x="42" y="300"/>
                    <a:pt x="177" y="341"/>
                  </a:cubicBezTo>
                  <a:lnTo>
                    <a:pt x="259" y="8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45" name="Google Shape;14045;p10"/>
            <p:cNvSpPr/>
            <p:nvPr/>
          </p:nvSpPr>
          <p:spPr>
            <a:xfrm>
              <a:off x="5072650" y="4135500"/>
              <a:ext cx="12950" cy="9250"/>
            </a:xfrm>
            <a:custGeom>
              <a:avLst/>
              <a:gdLst/>
              <a:ahLst/>
              <a:cxnLst/>
              <a:rect l="l" t="t" r="r" b="b"/>
              <a:pathLst>
                <a:path w="518" h="370" extrusionOk="0">
                  <a:moveTo>
                    <a:pt x="0" y="1"/>
                  </a:moveTo>
                  <a:lnTo>
                    <a:pt x="0" y="125"/>
                  </a:lnTo>
                  <a:cubicBezTo>
                    <a:pt x="0" y="218"/>
                    <a:pt x="93" y="301"/>
                    <a:pt x="176" y="342"/>
                  </a:cubicBezTo>
                  <a:cubicBezTo>
                    <a:pt x="210" y="359"/>
                    <a:pt x="253" y="369"/>
                    <a:pt x="298" y="369"/>
                  </a:cubicBezTo>
                  <a:cubicBezTo>
                    <a:pt x="361" y="369"/>
                    <a:pt x="427" y="349"/>
                    <a:pt x="476" y="301"/>
                  </a:cubicBezTo>
                  <a:cubicBezTo>
                    <a:pt x="517" y="259"/>
                    <a:pt x="517" y="259"/>
                    <a:pt x="517" y="21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46" name="Google Shape;14046;p10"/>
            <p:cNvSpPr/>
            <p:nvPr/>
          </p:nvSpPr>
          <p:spPr>
            <a:xfrm>
              <a:off x="5012425" y="4111725"/>
              <a:ext cx="9575" cy="6500"/>
            </a:xfrm>
            <a:custGeom>
              <a:avLst/>
              <a:gdLst/>
              <a:ahLst/>
              <a:cxnLst/>
              <a:rect l="l" t="t" r="r" b="b"/>
              <a:pathLst>
                <a:path w="383" h="260" extrusionOk="0">
                  <a:moveTo>
                    <a:pt x="124" y="1"/>
                  </a:moveTo>
                  <a:lnTo>
                    <a:pt x="0" y="259"/>
                  </a:lnTo>
                  <a:lnTo>
                    <a:pt x="217" y="259"/>
                  </a:lnTo>
                  <a:cubicBezTo>
                    <a:pt x="259" y="259"/>
                    <a:pt x="300" y="218"/>
                    <a:pt x="300" y="176"/>
                  </a:cubicBezTo>
                  <a:cubicBezTo>
                    <a:pt x="341" y="176"/>
                    <a:pt x="341" y="135"/>
                    <a:pt x="383" y="83"/>
                  </a:cubicBezTo>
                  <a:lnTo>
                    <a:pt x="124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47" name="Google Shape;14047;p10"/>
            <p:cNvSpPr/>
            <p:nvPr/>
          </p:nvSpPr>
          <p:spPr>
            <a:xfrm>
              <a:off x="5031800" y="4414400"/>
              <a:ext cx="8550" cy="6500"/>
            </a:xfrm>
            <a:custGeom>
              <a:avLst/>
              <a:gdLst/>
              <a:ahLst/>
              <a:cxnLst/>
              <a:rect l="l" t="t" r="r" b="b"/>
              <a:pathLst>
                <a:path w="342" h="260" extrusionOk="0">
                  <a:moveTo>
                    <a:pt x="218" y="1"/>
                  </a:moveTo>
                  <a:cubicBezTo>
                    <a:pt x="125" y="1"/>
                    <a:pt x="83" y="42"/>
                    <a:pt x="42" y="83"/>
                  </a:cubicBezTo>
                  <a:cubicBezTo>
                    <a:pt x="42" y="83"/>
                    <a:pt x="1" y="125"/>
                    <a:pt x="1" y="176"/>
                  </a:cubicBezTo>
                  <a:lnTo>
                    <a:pt x="259" y="259"/>
                  </a:lnTo>
                  <a:lnTo>
                    <a:pt x="3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48" name="Google Shape;14048;p10"/>
            <p:cNvSpPr/>
            <p:nvPr/>
          </p:nvSpPr>
          <p:spPr>
            <a:xfrm>
              <a:off x="4967175" y="4388150"/>
              <a:ext cx="14000" cy="8950"/>
            </a:xfrm>
            <a:custGeom>
              <a:avLst/>
              <a:gdLst/>
              <a:ahLst/>
              <a:cxnLst/>
              <a:rect l="l" t="t" r="r" b="b"/>
              <a:pathLst>
                <a:path w="560" h="358" extrusionOk="0">
                  <a:moveTo>
                    <a:pt x="283" y="0"/>
                  </a:moveTo>
                  <a:cubicBezTo>
                    <a:pt x="191" y="0"/>
                    <a:pt x="103" y="39"/>
                    <a:pt x="42" y="99"/>
                  </a:cubicBezTo>
                  <a:cubicBezTo>
                    <a:pt x="42" y="141"/>
                    <a:pt x="1" y="141"/>
                    <a:pt x="1" y="141"/>
                  </a:cubicBezTo>
                  <a:lnTo>
                    <a:pt x="518" y="358"/>
                  </a:lnTo>
                  <a:cubicBezTo>
                    <a:pt x="518" y="358"/>
                    <a:pt x="559" y="358"/>
                    <a:pt x="559" y="316"/>
                  </a:cubicBezTo>
                  <a:lnTo>
                    <a:pt x="559" y="234"/>
                  </a:lnTo>
                  <a:cubicBezTo>
                    <a:pt x="559" y="192"/>
                    <a:pt x="518" y="192"/>
                    <a:pt x="518" y="141"/>
                  </a:cubicBezTo>
                  <a:cubicBezTo>
                    <a:pt x="518" y="141"/>
                    <a:pt x="476" y="99"/>
                    <a:pt x="476" y="58"/>
                  </a:cubicBezTo>
                  <a:lnTo>
                    <a:pt x="435" y="58"/>
                  </a:lnTo>
                  <a:cubicBezTo>
                    <a:pt x="435" y="17"/>
                    <a:pt x="383" y="17"/>
                    <a:pt x="383" y="17"/>
                  </a:cubicBezTo>
                  <a:cubicBezTo>
                    <a:pt x="350" y="6"/>
                    <a:pt x="316" y="0"/>
                    <a:pt x="28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49" name="Google Shape;14049;p10"/>
            <p:cNvSpPr/>
            <p:nvPr/>
          </p:nvSpPr>
          <p:spPr>
            <a:xfrm>
              <a:off x="5057650" y="4349775"/>
              <a:ext cx="9600" cy="14000"/>
            </a:xfrm>
            <a:custGeom>
              <a:avLst/>
              <a:gdLst/>
              <a:ahLst/>
              <a:cxnLst/>
              <a:rect l="l" t="t" r="r" b="b"/>
              <a:pathLst>
                <a:path w="384" h="560" extrusionOk="0">
                  <a:moveTo>
                    <a:pt x="259" y="1"/>
                  </a:moveTo>
                  <a:cubicBezTo>
                    <a:pt x="259" y="1"/>
                    <a:pt x="218" y="42"/>
                    <a:pt x="176" y="42"/>
                  </a:cubicBezTo>
                  <a:lnTo>
                    <a:pt x="125" y="42"/>
                  </a:lnTo>
                  <a:cubicBezTo>
                    <a:pt x="83" y="84"/>
                    <a:pt x="42" y="125"/>
                    <a:pt x="0" y="177"/>
                  </a:cubicBezTo>
                  <a:lnTo>
                    <a:pt x="0" y="342"/>
                  </a:lnTo>
                  <a:cubicBezTo>
                    <a:pt x="42" y="435"/>
                    <a:pt x="83" y="518"/>
                    <a:pt x="176" y="559"/>
                  </a:cubicBezTo>
                  <a:lnTo>
                    <a:pt x="383" y="42"/>
                  </a:lnTo>
                  <a:cubicBezTo>
                    <a:pt x="342" y="42"/>
                    <a:pt x="300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50" name="Google Shape;14050;p10"/>
            <p:cNvSpPr/>
            <p:nvPr/>
          </p:nvSpPr>
          <p:spPr>
            <a:xfrm>
              <a:off x="4993025" y="4323675"/>
              <a:ext cx="15025" cy="14025"/>
            </a:xfrm>
            <a:custGeom>
              <a:avLst/>
              <a:gdLst/>
              <a:ahLst/>
              <a:cxnLst/>
              <a:rect l="l" t="t" r="r" b="b"/>
              <a:pathLst>
                <a:path w="601" h="561" extrusionOk="0">
                  <a:moveTo>
                    <a:pt x="314" y="0"/>
                  </a:moveTo>
                  <a:cubicBezTo>
                    <a:pt x="202" y="0"/>
                    <a:pt x="76" y="76"/>
                    <a:pt x="42" y="187"/>
                  </a:cubicBezTo>
                  <a:cubicBezTo>
                    <a:pt x="1" y="311"/>
                    <a:pt x="42" y="486"/>
                    <a:pt x="176" y="528"/>
                  </a:cubicBezTo>
                  <a:cubicBezTo>
                    <a:pt x="222" y="551"/>
                    <a:pt x="266" y="561"/>
                    <a:pt x="306" y="561"/>
                  </a:cubicBezTo>
                  <a:cubicBezTo>
                    <a:pt x="412" y="561"/>
                    <a:pt x="499" y="491"/>
                    <a:pt x="559" y="393"/>
                  </a:cubicBezTo>
                  <a:cubicBezTo>
                    <a:pt x="600" y="228"/>
                    <a:pt x="559" y="94"/>
                    <a:pt x="383" y="11"/>
                  </a:cubicBezTo>
                  <a:cubicBezTo>
                    <a:pt x="361" y="4"/>
                    <a:pt x="338" y="0"/>
                    <a:pt x="31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51" name="Google Shape;14051;p10"/>
            <p:cNvSpPr/>
            <p:nvPr/>
          </p:nvSpPr>
          <p:spPr>
            <a:xfrm>
              <a:off x="4946775" y="4342500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12" y="0"/>
                  </a:moveTo>
                  <a:cubicBezTo>
                    <a:pt x="212" y="0"/>
                    <a:pt x="113" y="68"/>
                    <a:pt x="83" y="157"/>
                  </a:cubicBezTo>
                  <a:cubicBezTo>
                    <a:pt x="0" y="333"/>
                    <a:pt x="83" y="468"/>
                    <a:pt x="217" y="550"/>
                  </a:cubicBezTo>
                  <a:cubicBezTo>
                    <a:pt x="256" y="560"/>
                    <a:pt x="293" y="565"/>
                    <a:pt x="327" y="565"/>
                  </a:cubicBezTo>
                  <a:cubicBezTo>
                    <a:pt x="442" y="565"/>
                    <a:pt x="536" y="509"/>
                    <a:pt x="600" y="375"/>
                  </a:cubicBezTo>
                  <a:cubicBezTo>
                    <a:pt x="641" y="250"/>
                    <a:pt x="558" y="75"/>
                    <a:pt x="424" y="33"/>
                  </a:cubicBezTo>
                  <a:cubicBezTo>
                    <a:pt x="389" y="10"/>
                    <a:pt x="351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52" name="Google Shape;14052;p10"/>
            <p:cNvSpPr/>
            <p:nvPr/>
          </p:nvSpPr>
          <p:spPr>
            <a:xfrm>
              <a:off x="5011375" y="4368900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55" y="1"/>
                  </a:moveTo>
                  <a:cubicBezTo>
                    <a:pt x="242" y="1"/>
                    <a:pt x="110" y="76"/>
                    <a:pt x="42" y="187"/>
                  </a:cubicBezTo>
                  <a:cubicBezTo>
                    <a:pt x="1" y="311"/>
                    <a:pt x="84" y="487"/>
                    <a:pt x="218" y="528"/>
                  </a:cubicBezTo>
                  <a:cubicBezTo>
                    <a:pt x="252" y="551"/>
                    <a:pt x="290" y="561"/>
                    <a:pt x="329" y="561"/>
                  </a:cubicBezTo>
                  <a:cubicBezTo>
                    <a:pt x="429" y="561"/>
                    <a:pt x="529" y="491"/>
                    <a:pt x="559" y="394"/>
                  </a:cubicBezTo>
                  <a:cubicBezTo>
                    <a:pt x="642" y="270"/>
                    <a:pt x="559" y="94"/>
                    <a:pt x="425" y="11"/>
                  </a:cubicBezTo>
                  <a:cubicBezTo>
                    <a:pt x="403" y="4"/>
                    <a:pt x="380" y="1"/>
                    <a:pt x="35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53" name="Google Shape;14053;p10"/>
            <p:cNvSpPr/>
            <p:nvPr/>
          </p:nvSpPr>
          <p:spPr>
            <a:xfrm>
              <a:off x="4973650" y="427832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19" y="1"/>
                  </a:moveTo>
                  <a:cubicBezTo>
                    <a:pt x="199" y="1"/>
                    <a:pt x="105" y="57"/>
                    <a:pt x="42" y="191"/>
                  </a:cubicBezTo>
                  <a:cubicBezTo>
                    <a:pt x="0" y="315"/>
                    <a:pt x="83" y="491"/>
                    <a:pt x="217" y="533"/>
                  </a:cubicBezTo>
                  <a:cubicBezTo>
                    <a:pt x="252" y="555"/>
                    <a:pt x="290" y="566"/>
                    <a:pt x="328" y="566"/>
                  </a:cubicBezTo>
                  <a:cubicBezTo>
                    <a:pt x="428" y="566"/>
                    <a:pt x="529" y="495"/>
                    <a:pt x="559" y="398"/>
                  </a:cubicBezTo>
                  <a:cubicBezTo>
                    <a:pt x="641" y="233"/>
                    <a:pt x="559" y="98"/>
                    <a:pt x="435" y="16"/>
                  </a:cubicBezTo>
                  <a:cubicBezTo>
                    <a:pt x="394" y="6"/>
                    <a:pt x="355" y="1"/>
                    <a:pt x="31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54" name="Google Shape;14054;p10"/>
            <p:cNvSpPr/>
            <p:nvPr/>
          </p:nvSpPr>
          <p:spPr>
            <a:xfrm>
              <a:off x="5038275" y="4304750"/>
              <a:ext cx="15000" cy="14050"/>
            </a:xfrm>
            <a:custGeom>
              <a:avLst/>
              <a:gdLst/>
              <a:ahLst/>
              <a:cxnLst/>
              <a:rect l="l" t="t" r="r" b="b"/>
              <a:pathLst>
                <a:path w="600" h="562" extrusionOk="0">
                  <a:moveTo>
                    <a:pt x="272" y="1"/>
                  </a:moveTo>
                  <a:cubicBezTo>
                    <a:pt x="172" y="1"/>
                    <a:pt x="71" y="71"/>
                    <a:pt x="41" y="168"/>
                  </a:cubicBezTo>
                  <a:cubicBezTo>
                    <a:pt x="0" y="334"/>
                    <a:pt x="41" y="468"/>
                    <a:pt x="176" y="551"/>
                  </a:cubicBezTo>
                  <a:cubicBezTo>
                    <a:pt x="205" y="558"/>
                    <a:pt x="234" y="561"/>
                    <a:pt x="263" y="561"/>
                  </a:cubicBezTo>
                  <a:cubicBezTo>
                    <a:pt x="399" y="561"/>
                    <a:pt x="524" y="486"/>
                    <a:pt x="558" y="375"/>
                  </a:cubicBezTo>
                  <a:cubicBezTo>
                    <a:pt x="600" y="251"/>
                    <a:pt x="558" y="75"/>
                    <a:pt x="383" y="34"/>
                  </a:cubicBezTo>
                  <a:cubicBezTo>
                    <a:pt x="348" y="11"/>
                    <a:pt x="310" y="1"/>
                    <a:pt x="27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55" name="Google Shape;14055;p10"/>
            <p:cNvSpPr/>
            <p:nvPr/>
          </p:nvSpPr>
          <p:spPr>
            <a:xfrm>
              <a:off x="4910050" y="4361675"/>
              <a:ext cx="6500" cy="9575"/>
            </a:xfrm>
            <a:custGeom>
              <a:avLst/>
              <a:gdLst/>
              <a:ahLst/>
              <a:cxnLst/>
              <a:rect l="l" t="t" r="r" b="b"/>
              <a:pathLst>
                <a:path w="260" h="383" extrusionOk="0">
                  <a:moveTo>
                    <a:pt x="84" y="0"/>
                  </a:moveTo>
                  <a:lnTo>
                    <a:pt x="1" y="259"/>
                  </a:lnTo>
                  <a:lnTo>
                    <a:pt x="259" y="383"/>
                  </a:lnTo>
                  <a:lnTo>
                    <a:pt x="259" y="259"/>
                  </a:lnTo>
                  <a:cubicBezTo>
                    <a:pt x="259" y="166"/>
                    <a:pt x="218" y="42"/>
                    <a:pt x="8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56" name="Google Shape;14056;p10"/>
            <p:cNvSpPr/>
            <p:nvPr/>
          </p:nvSpPr>
          <p:spPr>
            <a:xfrm>
              <a:off x="4933850" y="4298075"/>
              <a:ext cx="9575" cy="12950"/>
            </a:xfrm>
            <a:custGeom>
              <a:avLst/>
              <a:gdLst/>
              <a:ahLst/>
              <a:cxnLst/>
              <a:rect l="l" t="t" r="r" b="b"/>
              <a:pathLst>
                <a:path w="383" h="518" extrusionOk="0">
                  <a:moveTo>
                    <a:pt x="217" y="1"/>
                  </a:moveTo>
                  <a:lnTo>
                    <a:pt x="0" y="518"/>
                  </a:lnTo>
                  <a:lnTo>
                    <a:pt x="41" y="518"/>
                  </a:lnTo>
                  <a:cubicBezTo>
                    <a:pt x="124" y="518"/>
                    <a:pt x="217" y="518"/>
                    <a:pt x="300" y="435"/>
                  </a:cubicBezTo>
                  <a:lnTo>
                    <a:pt x="341" y="384"/>
                  </a:lnTo>
                  <a:lnTo>
                    <a:pt x="341" y="342"/>
                  </a:lnTo>
                  <a:cubicBezTo>
                    <a:pt x="383" y="218"/>
                    <a:pt x="341" y="84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57" name="Google Shape;14057;p10"/>
            <p:cNvSpPr/>
            <p:nvPr/>
          </p:nvSpPr>
          <p:spPr>
            <a:xfrm>
              <a:off x="5083500" y="429060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0"/>
                  </a:moveTo>
                  <a:cubicBezTo>
                    <a:pt x="42" y="42"/>
                    <a:pt x="0" y="83"/>
                    <a:pt x="42" y="166"/>
                  </a:cubicBezTo>
                  <a:cubicBezTo>
                    <a:pt x="42" y="217"/>
                    <a:pt x="83" y="300"/>
                    <a:pt x="124" y="341"/>
                  </a:cubicBezTo>
                  <a:lnTo>
                    <a:pt x="218" y="341"/>
                  </a:lnTo>
                  <a:lnTo>
                    <a:pt x="300" y="8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58" name="Google Shape;14058;p10"/>
            <p:cNvSpPr/>
            <p:nvPr/>
          </p:nvSpPr>
          <p:spPr>
            <a:xfrm>
              <a:off x="5019900" y="4263700"/>
              <a:ext cx="12950" cy="10000"/>
            </a:xfrm>
            <a:custGeom>
              <a:avLst/>
              <a:gdLst/>
              <a:ahLst/>
              <a:cxnLst/>
              <a:rect l="l" t="t" r="r" b="b"/>
              <a:pathLst>
                <a:path w="518" h="400" extrusionOk="0">
                  <a:moveTo>
                    <a:pt x="1" y="1"/>
                  </a:moveTo>
                  <a:lnTo>
                    <a:pt x="1" y="125"/>
                  </a:lnTo>
                  <a:lnTo>
                    <a:pt x="1" y="208"/>
                  </a:lnTo>
                  <a:lnTo>
                    <a:pt x="42" y="259"/>
                  </a:lnTo>
                  <a:cubicBezTo>
                    <a:pt x="84" y="301"/>
                    <a:pt x="135" y="342"/>
                    <a:pt x="177" y="383"/>
                  </a:cubicBezTo>
                  <a:cubicBezTo>
                    <a:pt x="199" y="395"/>
                    <a:pt x="225" y="400"/>
                    <a:pt x="252" y="400"/>
                  </a:cubicBezTo>
                  <a:cubicBezTo>
                    <a:pt x="328" y="400"/>
                    <a:pt x="416" y="361"/>
                    <a:pt x="477" y="301"/>
                  </a:cubicBezTo>
                  <a:cubicBezTo>
                    <a:pt x="477" y="301"/>
                    <a:pt x="518" y="259"/>
                    <a:pt x="518" y="20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59" name="Google Shape;14059;p10"/>
            <p:cNvSpPr/>
            <p:nvPr/>
          </p:nvSpPr>
          <p:spPr>
            <a:xfrm>
              <a:off x="4959675" y="4239925"/>
              <a:ext cx="9600" cy="7275"/>
            </a:xfrm>
            <a:custGeom>
              <a:avLst/>
              <a:gdLst/>
              <a:ahLst/>
              <a:cxnLst/>
              <a:rect l="l" t="t" r="r" b="b"/>
              <a:pathLst>
                <a:path w="384" h="291" extrusionOk="0">
                  <a:moveTo>
                    <a:pt x="125" y="1"/>
                  </a:moveTo>
                  <a:lnTo>
                    <a:pt x="1" y="259"/>
                  </a:lnTo>
                  <a:lnTo>
                    <a:pt x="84" y="259"/>
                  </a:lnTo>
                  <a:cubicBezTo>
                    <a:pt x="84" y="280"/>
                    <a:pt x="94" y="290"/>
                    <a:pt x="110" y="290"/>
                  </a:cubicBezTo>
                  <a:cubicBezTo>
                    <a:pt x="125" y="290"/>
                    <a:pt x="146" y="280"/>
                    <a:pt x="166" y="259"/>
                  </a:cubicBezTo>
                  <a:cubicBezTo>
                    <a:pt x="259" y="259"/>
                    <a:pt x="342" y="218"/>
                    <a:pt x="384" y="125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60" name="Google Shape;14060;p10"/>
            <p:cNvSpPr/>
            <p:nvPr/>
          </p:nvSpPr>
          <p:spPr>
            <a:xfrm>
              <a:off x="4979075" y="454260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218" y="1"/>
                  </a:moveTo>
                  <a:cubicBezTo>
                    <a:pt x="124" y="42"/>
                    <a:pt x="83" y="42"/>
                    <a:pt x="42" y="83"/>
                  </a:cubicBezTo>
                  <a:cubicBezTo>
                    <a:pt x="42" y="125"/>
                    <a:pt x="0" y="125"/>
                    <a:pt x="0" y="166"/>
                  </a:cubicBezTo>
                  <a:lnTo>
                    <a:pt x="259" y="301"/>
                  </a:lnTo>
                  <a:lnTo>
                    <a:pt x="342" y="42"/>
                  </a:lnTo>
                  <a:cubicBezTo>
                    <a:pt x="300" y="1"/>
                    <a:pt x="259" y="1"/>
                    <a:pt x="2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61" name="Google Shape;14061;p10"/>
            <p:cNvSpPr/>
            <p:nvPr/>
          </p:nvSpPr>
          <p:spPr>
            <a:xfrm>
              <a:off x="4914450" y="4516750"/>
              <a:ext cx="13975" cy="9600"/>
            </a:xfrm>
            <a:custGeom>
              <a:avLst/>
              <a:gdLst/>
              <a:ahLst/>
              <a:cxnLst/>
              <a:rect l="l" t="t" r="r" b="b"/>
              <a:pathLst>
                <a:path w="559" h="384" extrusionOk="0">
                  <a:moveTo>
                    <a:pt x="166" y="1"/>
                  </a:moveTo>
                  <a:cubicBezTo>
                    <a:pt x="125" y="1"/>
                    <a:pt x="125" y="42"/>
                    <a:pt x="125" y="42"/>
                  </a:cubicBezTo>
                  <a:cubicBezTo>
                    <a:pt x="83" y="42"/>
                    <a:pt x="42" y="84"/>
                    <a:pt x="42" y="125"/>
                  </a:cubicBezTo>
                  <a:cubicBezTo>
                    <a:pt x="42" y="125"/>
                    <a:pt x="1" y="125"/>
                    <a:pt x="1" y="166"/>
                  </a:cubicBezTo>
                  <a:lnTo>
                    <a:pt x="518" y="383"/>
                  </a:lnTo>
                  <a:cubicBezTo>
                    <a:pt x="559" y="259"/>
                    <a:pt x="518" y="84"/>
                    <a:pt x="425" y="42"/>
                  </a:cubicBezTo>
                  <a:cubicBezTo>
                    <a:pt x="383" y="42"/>
                    <a:pt x="383" y="1"/>
                    <a:pt x="38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62" name="Google Shape;14062;p10"/>
            <p:cNvSpPr/>
            <p:nvPr/>
          </p:nvSpPr>
          <p:spPr>
            <a:xfrm>
              <a:off x="5003875" y="4478650"/>
              <a:ext cx="10625" cy="13325"/>
            </a:xfrm>
            <a:custGeom>
              <a:avLst/>
              <a:gdLst/>
              <a:ahLst/>
              <a:cxnLst/>
              <a:rect l="l" t="t" r="r" b="b"/>
              <a:pathLst>
                <a:path w="425" h="533" extrusionOk="0">
                  <a:moveTo>
                    <a:pt x="332" y="1"/>
                  </a:moveTo>
                  <a:cubicBezTo>
                    <a:pt x="224" y="1"/>
                    <a:pt x="106" y="56"/>
                    <a:pt x="42" y="191"/>
                  </a:cubicBezTo>
                  <a:cubicBezTo>
                    <a:pt x="1" y="315"/>
                    <a:pt x="84" y="491"/>
                    <a:pt x="208" y="532"/>
                  </a:cubicBezTo>
                  <a:lnTo>
                    <a:pt x="425" y="15"/>
                  </a:lnTo>
                  <a:cubicBezTo>
                    <a:pt x="396" y="6"/>
                    <a:pt x="364" y="1"/>
                    <a:pt x="33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63" name="Google Shape;14063;p10"/>
            <p:cNvSpPr/>
            <p:nvPr/>
          </p:nvSpPr>
          <p:spPr>
            <a:xfrm>
              <a:off x="4939275" y="4452350"/>
              <a:ext cx="16050" cy="13575"/>
            </a:xfrm>
            <a:custGeom>
              <a:avLst/>
              <a:gdLst/>
              <a:ahLst/>
              <a:cxnLst/>
              <a:rect l="l" t="t" r="r" b="b"/>
              <a:pathLst>
                <a:path w="642" h="543" extrusionOk="0">
                  <a:moveTo>
                    <a:pt x="312" y="0"/>
                  </a:moveTo>
                  <a:cubicBezTo>
                    <a:pt x="212" y="0"/>
                    <a:pt x="113" y="68"/>
                    <a:pt x="83" y="157"/>
                  </a:cubicBezTo>
                  <a:cubicBezTo>
                    <a:pt x="0" y="292"/>
                    <a:pt x="83" y="468"/>
                    <a:pt x="207" y="509"/>
                  </a:cubicBezTo>
                  <a:cubicBezTo>
                    <a:pt x="256" y="532"/>
                    <a:pt x="301" y="542"/>
                    <a:pt x="343" y="542"/>
                  </a:cubicBezTo>
                  <a:cubicBezTo>
                    <a:pt x="453" y="542"/>
                    <a:pt x="540" y="472"/>
                    <a:pt x="600" y="375"/>
                  </a:cubicBezTo>
                  <a:cubicBezTo>
                    <a:pt x="641" y="251"/>
                    <a:pt x="559" y="75"/>
                    <a:pt x="424" y="33"/>
                  </a:cubicBezTo>
                  <a:cubicBezTo>
                    <a:pt x="389" y="10"/>
                    <a:pt x="351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64" name="Google Shape;14064;p10"/>
            <p:cNvSpPr/>
            <p:nvPr/>
          </p:nvSpPr>
          <p:spPr>
            <a:xfrm>
              <a:off x="4894025" y="4471150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31" y="1"/>
                  </a:moveTo>
                  <a:cubicBezTo>
                    <a:pt x="225" y="1"/>
                    <a:pt x="115" y="55"/>
                    <a:pt x="84" y="181"/>
                  </a:cubicBezTo>
                  <a:cubicBezTo>
                    <a:pt x="1" y="315"/>
                    <a:pt x="84" y="491"/>
                    <a:pt x="208" y="532"/>
                  </a:cubicBezTo>
                  <a:cubicBezTo>
                    <a:pt x="239" y="542"/>
                    <a:pt x="273" y="547"/>
                    <a:pt x="307" y="547"/>
                  </a:cubicBezTo>
                  <a:cubicBezTo>
                    <a:pt x="419" y="547"/>
                    <a:pt x="537" y="491"/>
                    <a:pt x="601" y="357"/>
                  </a:cubicBezTo>
                  <a:cubicBezTo>
                    <a:pt x="642" y="233"/>
                    <a:pt x="559" y="57"/>
                    <a:pt x="425" y="15"/>
                  </a:cubicBezTo>
                  <a:cubicBezTo>
                    <a:pt x="395" y="6"/>
                    <a:pt x="363" y="1"/>
                    <a:pt x="33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65" name="Google Shape;14065;p10"/>
            <p:cNvSpPr/>
            <p:nvPr/>
          </p:nvSpPr>
          <p:spPr>
            <a:xfrm>
              <a:off x="4958650" y="449757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294" y="0"/>
                  </a:moveTo>
                  <a:cubicBezTo>
                    <a:pt x="188" y="0"/>
                    <a:pt x="102" y="68"/>
                    <a:pt x="42" y="158"/>
                  </a:cubicBezTo>
                  <a:cubicBezTo>
                    <a:pt x="1" y="292"/>
                    <a:pt x="83" y="468"/>
                    <a:pt x="207" y="551"/>
                  </a:cubicBezTo>
                  <a:cubicBezTo>
                    <a:pt x="231" y="558"/>
                    <a:pt x="256" y="561"/>
                    <a:pt x="281" y="561"/>
                  </a:cubicBezTo>
                  <a:cubicBezTo>
                    <a:pt x="399" y="561"/>
                    <a:pt x="525" y="486"/>
                    <a:pt x="559" y="375"/>
                  </a:cubicBezTo>
                  <a:cubicBezTo>
                    <a:pt x="642" y="251"/>
                    <a:pt x="559" y="75"/>
                    <a:pt x="425" y="34"/>
                  </a:cubicBezTo>
                  <a:cubicBezTo>
                    <a:pt x="378" y="11"/>
                    <a:pt x="335" y="0"/>
                    <a:pt x="29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66" name="Google Shape;14066;p10"/>
            <p:cNvSpPr/>
            <p:nvPr/>
          </p:nvSpPr>
          <p:spPr>
            <a:xfrm>
              <a:off x="4920925" y="440662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39" y="1"/>
                  </a:moveTo>
                  <a:cubicBezTo>
                    <a:pt x="213" y="1"/>
                    <a:pt x="110" y="75"/>
                    <a:pt x="41" y="177"/>
                  </a:cubicBezTo>
                  <a:cubicBezTo>
                    <a:pt x="0" y="312"/>
                    <a:pt x="41" y="487"/>
                    <a:pt x="217" y="529"/>
                  </a:cubicBezTo>
                  <a:cubicBezTo>
                    <a:pt x="252" y="552"/>
                    <a:pt x="290" y="562"/>
                    <a:pt x="328" y="562"/>
                  </a:cubicBezTo>
                  <a:cubicBezTo>
                    <a:pt x="428" y="562"/>
                    <a:pt x="529" y="492"/>
                    <a:pt x="558" y="394"/>
                  </a:cubicBezTo>
                  <a:cubicBezTo>
                    <a:pt x="641" y="270"/>
                    <a:pt x="558" y="94"/>
                    <a:pt x="424" y="12"/>
                  </a:cubicBezTo>
                  <a:cubicBezTo>
                    <a:pt x="395" y="4"/>
                    <a:pt x="366" y="1"/>
                    <a:pt x="33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67" name="Google Shape;14067;p10"/>
            <p:cNvSpPr/>
            <p:nvPr/>
          </p:nvSpPr>
          <p:spPr>
            <a:xfrm>
              <a:off x="4984500" y="4433425"/>
              <a:ext cx="16050" cy="13675"/>
            </a:xfrm>
            <a:custGeom>
              <a:avLst/>
              <a:gdLst/>
              <a:ahLst/>
              <a:cxnLst/>
              <a:rect l="l" t="t" r="r" b="b"/>
              <a:pathLst>
                <a:path w="642" h="547" extrusionOk="0">
                  <a:moveTo>
                    <a:pt x="332" y="0"/>
                  </a:moveTo>
                  <a:cubicBezTo>
                    <a:pt x="226" y="0"/>
                    <a:pt x="115" y="56"/>
                    <a:pt x="83" y="191"/>
                  </a:cubicBezTo>
                  <a:cubicBezTo>
                    <a:pt x="1" y="315"/>
                    <a:pt x="83" y="491"/>
                    <a:pt x="207" y="532"/>
                  </a:cubicBezTo>
                  <a:cubicBezTo>
                    <a:pt x="248" y="542"/>
                    <a:pt x="287" y="547"/>
                    <a:pt x="323" y="547"/>
                  </a:cubicBezTo>
                  <a:cubicBezTo>
                    <a:pt x="443" y="547"/>
                    <a:pt x="537" y="491"/>
                    <a:pt x="600" y="356"/>
                  </a:cubicBezTo>
                  <a:cubicBezTo>
                    <a:pt x="642" y="232"/>
                    <a:pt x="600" y="56"/>
                    <a:pt x="424" y="15"/>
                  </a:cubicBezTo>
                  <a:cubicBezTo>
                    <a:pt x="396" y="5"/>
                    <a:pt x="364" y="0"/>
                    <a:pt x="33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68" name="Google Shape;14068;p10"/>
            <p:cNvSpPr/>
            <p:nvPr/>
          </p:nvSpPr>
          <p:spPr>
            <a:xfrm>
              <a:off x="4857325" y="4490900"/>
              <a:ext cx="6500" cy="8575"/>
            </a:xfrm>
            <a:custGeom>
              <a:avLst/>
              <a:gdLst/>
              <a:ahLst/>
              <a:cxnLst/>
              <a:rect l="l" t="t" r="r" b="b"/>
              <a:pathLst>
                <a:path w="260" h="343" extrusionOk="0">
                  <a:moveTo>
                    <a:pt x="83" y="1"/>
                  </a:moveTo>
                  <a:lnTo>
                    <a:pt x="1" y="259"/>
                  </a:lnTo>
                  <a:lnTo>
                    <a:pt x="259" y="342"/>
                  </a:lnTo>
                  <a:lnTo>
                    <a:pt x="259" y="301"/>
                  </a:lnTo>
                  <a:lnTo>
                    <a:pt x="259" y="259"/>
                  </a:lnTo>
                  <a:cubicBezTo>
                    <a:pt x="259" y="125"/>
                    <a:pt x="218" y="42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69" name="Google Shape;14069;p10"/>
            <p:cNvSpPr/>
            <p:nvPr/>
          </p:nvSpPr>
          <p:spPr>
            <a:xfrm>
              <a:off x="4881100" y="4426300"/>
              <a:ext cx="9600" cy="12950"/>
            </a:xfrm>
            <a:custGeom>
              <a:avLst/>
              <a:gdLst/>
              <a:ahLst/>
              <a:cxnLst/>
              <a:rect l="l" t="t" r="r" b="b"/>
              <a:pathLst>
                <a:path w="384" h="518" extrusionOk="0">
                  <a:moveTo>
                    <a:pt x="208" y="0"/>
                  </a:moveTo>
                  <a:lnTo>
                    <a:pt x="1" y="517"/>
                  </a:lnTo>
                  <a:lnTo>
                    <a:pt x="125" y="517"/>
                  </a:lnTo>
                  <a:cubicBezTo>
                    <a:pt x="208" y="517"/>
                    <a:pt x="301" y="424"/>
                    <a:pt x="342" y="341"/>
                  </a:cubicBezTo>
                  <a:lnTo>
                    <a:pt x="342" y="300"/>
                  </a:lnTo>
                  <a:cubicBezTo>
                    <a:pt x="383" y="166"/>
                    <a:pt x="301" y="42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70" name="Google Shape;14070;p10"/>
            <p:cNvSpPr/>
            <p:nvPr/>
          </p:nvSpPr>
          <p:spPr>
            <a:xfrm>
              <a:off x="5030775" y="441880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0"/>
                  </a:moveTo>
                  <a:cubicBezTo>
                    <a:pt x="0" y="42"/>
                    <a:pt x="0" y="124"/>
                    <a:pt x="42" y="166"/>
                  </a:cubicBezTo>
                  <a:cubicBezTo>
                    <a:pt x="42" y="207"/>
                    <a:pt x="83" y="300"/>
                    <a:pt x="124" y="342"/>
                  </a:cubicBezTo>
                  <a:lnTo>
                    <a:pt x="166" y="342"/>
                  </a:lnTo>
                  <a:lnTo>
                    <a:pt x="300" y="8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71" name="Google Shape;14071;p10"/>
            <p:cNvSpPr/>
            <p:nvPr/>
          </p:nvSpPr>
          <p:spPr>
            <a:xfrm>
              <a:off x="4967175" y="4391650"/>
              <a:ext cx="12950" cy="10250"/>
            </a:xfrm>
            <a:custGeom>
              <a:avLst/>
              <a:gdLst/>
              <a:ahLst/>
              <a:cxnLst/>
              <a:rect l="l" t="t" r="r" b="b"/>
              <a:pathLst>
                <a:path w="518" h="410" extrusionOk="0">
                  <a:moveTo>
                    <a:pt x="1" y="1"/>
                  </a:moveTo>
                  <a:lnTo>
                    <a:pt x="1" y="135"/>
                  </a:lnTo>
                  <a:lnTo>
                    <a:pt x="1" y="218"/>
                  </a:lnTo>
                  <a:cubicBezTo>
                    <a:pt x="1" y="259"/>
                    <a:pt x="42" y="259"/>
                    <a:pt x="42" y="259"/>
                  </a:cubicBezTo>
                  <a:cubicBezTo>
                    <a:pt x="84" y="311"/>
                    <a:pt x="125" y="352"/>
                    <a:pt x="177" y="394"/>
                  </a:cubicBezTo>
                  <a:cubicBezTo>
                    <a:pt x="199" y="405"/>
                    <a:pt x="224" y="410"/>
                    <a:pt x="251" y="410"/>
                  </a:cubicBezTo>
                  <a:cubicBezTo>
                    <a:pt x="324" y="410"/>
                    <a:pt x="408" y="371"/>
                    <a:pt x="476" y="311"/>
                  </a:cubicBezTo>
                  <a:cubicBezTo>
                    <a:pt x="476" y="311"/>
                    <a:pt x="518" y="259"/>
                    <a:pt x="518" y="21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72" name="Google Shape;14072;p10"/>
            <p:cNvSpPr/>
            <p:nvPr/>
          </p:nvSpPr>
          <p:spPr>
            <a:xfrm>
              <a:off x="4906950" y="4368125"/>
              <a:ext cx="9600" cy="7525"/>
            </a:xfrm>
            <a:custGeom>
              <a:avLst/>
              <a:gdLst/>
              <a:ahLst/>
              <a:cxnLst/>
              <a:rect l="l" t="t" r="r" b="b"/>
              <a:pathLst>
                <a:path w="384" h="301" extrusionOk="0">
                  <a:moveTo>
                    <a:pt x="125" y="1"/>
                  </a:moveTo>
                  <a:lnTo>
                    <a:pt x="1" y="259"/>
                  </a:lnTo>
                  <a:cubicBezTo>
                    <a:pt x="42" y="259"/>
                    <a:pt x="42" y="301"/>
                    <a:pt x="42" y="301"/>
                  </a:cubicBezTo>
                  <a:lnTo>
                    <a:pt x="166" y="301"/>
                  </a:lnTo>
                  <a:lnTo>
                    <a:pt x="208" y="259"/>
                  </a:lnTo>
                  <a:cubicBezTo>
                    <a:pt x="259" y="259"/>
                    <a:pt x="301" y="218"/>
                    <a:pt x="342" y="166"/>
                  </a:cubicBezTo>
                  <a:cubicBezTo>
                    <a:pt x="342" y="166"/>
                    <a:pt x="342" y="125"/>
                    <a:pt x="383" y="125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73" name="Google Shape;14073;p10"/>
            <p:cNvSpPr/>
            <p:nvPr/>
          </p:nvSpPr>
          <p:spPr>
            <a:xfrm>
              <a:off x="4926350" y="467080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259" y="1"/>
                  </a:moveTo>
                  <a:cubicBezTo>
                    <a:pt x="207" y="1"/>
                    <a:pt x="166" y="42"/>
                    <a:pt x="124" y="42"/>
                  </a:cubicBezTo>
                  <a:cubicBezTo>
                    <a:pt x="124" y="42"/>
                    <a:pt x="83" y="42"/>
                    <a:pt x="83" y="84"/>
                  </a:cubicBezTo>
                  <a:cubicBezTo>
                    <a:pt x="42" y="84"/>
                    <a:pt x="0" y="125"/>
                    <a:pt x="0" y="166"/>
                  </a:cubicBezTo>
                  <a:lnTo>
                    <a:pt x="259" y="301"/>
                  </a:lnTo>
                  <a:lnTo>
                    <a:pt x="341" y="42"/>
                  </a:lnTo>
                  <a:cubicBezTo>
                    <a:pt x="300" y="42"/>
                    <a:pt x="259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74" name="Google Shape;14074;p10"/>
            <p:cNvSpPr/>
            <p:nvPr/>
          </p:nvSpPr>
          <p:spPr>
            <a:xfrm>
              <a:off x="4861725" y="4644950"/>
              <a:ext cx="13975" cy="9600"/>
            </a:xfrm>
            <a:custGeom>
              <a:avLst/>
              <a:gdLst/>
              <a:ahLst/>
              <a:cxnLst/>
              <a:rect l="l" t="t" r="r" b="b"/>
              <a:pathLst>
                <a:path w="559" h="384" extrusionOk="0">
                  <a:moveTo>
                    <a:pt x="166" y="1"/>
                  </a:moveTo>
                  <a:lnTo>
                    <a:pt x="125" y="42"/>
                  </a:lnTo>
                  <a:cubicBezTo>
                    <a:pt x="83" y="42"/>
                    <a:pt x="42" y="84"/>
                    <a:pt x="42" y="125"/>
                  </a:cubicBezTo>
                  <a:cubicBezTo>
                    <a:pt x="42" y="125"/>
                    <a:pt x="1" y="125"/>
                    <a:pt x="1" y="166"/>
                  </a:cubicBezTo>
                  <a:lnTo>
                    <a:pt x="517" y="383"/>
                  </a:lnTo>
                  <a:cubicBezTo>
                    <a:pt x="559" y="342"/>
                    <a:pt x="559" y="259"/>
                    <a:pt x="517" y="208"/>
                  </a:cubicBezTo>
                  <a:cubicBezTo>
                    <a:pt x="517" y="166"/>
                    <a:pt x="517" y="125"/>
                    <a:pt x="466" y="84"/>
                  </a:cubicBezTo>
                  <a:cubicBezTo>
                    <a:pt x="424" y="42"/>
                    <a:pt x="383" y="42"/>
                    <a:pt x="38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75" name="Google Shape;14075;p10"/>
            <p:cNvSpPr/>
            <p:nvPr/>
          </p:nvSpPr>
          <p:spPr>
            <a:xfrm>
              <a:off x="4950900" y="4607225"/>
              <a:ext cx="10875" cy="12950"/>
            </a:xfrm>
            <a:custGeom>
              <a:avLst/>
              <a:gdLst/>
              <a:ahLst/>
              <a:cxnLst/>
              <a:rect l="l" t="t" r="r" b="b"/>
              <a:pathLst>
                <a:path w="435" h="518" extrusionOk="0">
                  <a:moveTo>
                    <a:pt x="311" y="0"/>
                  </a:moveTo>
                  <a:cubicBezTo>
                    <a:pt x="218" y="0"/>
                    <a:pt x="94" y="42"/>
                    <a:pt x="52" y="166"/>
                  </a:cubicBezTo>
                  <a:cubicBezTo>
                    <a:pt x="0" y="259"/>
                    <a:pt x="52" y="342"/>
                    <a:pt x="94" y="424"/>
                  </a:cubicBezTo>
                  <a:cubicBezTo>
                    <a:pt x="135" y="476"/>
                    <a:pt x="176" y="517"/>
                    <a:pt x="218" y="517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76" name="Google Shape;14076;p10"/>
            <p:cNvSpPr/>
            <p:nvPr/>
          </p:nvSpPr>
          <p:spPr>
            <a:xfrm>
              <a:off x="4886275" y="4580425"/>
              <a:ext cx="16325" cy="14175"/>
            </a:xfrm>
            <a:custGeom>
              <a:avLst/>
              <a:gdLst/>
              <a:ahLst/>
              <a:cxnLst/>
              <a:rect l="l" t="t" r="r" b="b"/>
              <a:pathLst>
                <a:path w="653" h="567" extrusionOk="0">
                  <a:moveTo>
                    <a:pt x="321" y="1"/>
                  </a:moveTo>
                  <a:cubicBezTo>
                    <a:pt x="222" y="1"/>
                    <a:pt x="123" y="74"/>
                    <a:pt x="94" y="163"/>
                  </a:cubicBezTo>
                  <a:cubicBezTo>
                    <a:pt x="1" y="338"/>
                    <a:pt x="94" y="462"/>
                    <a:pt x="218" y="556"/>
                  </a:cubicBezTo>
                  <a:cubicBezTo>
                    <a:pt x="241" y="563"/>
                    <a:pt x="266" y="566"/>
                    <a:pt x="291" y="566"/>
                  </a:cubicBezTo>
                  <a:cubicBezTo>
                    <a:pt x="408" y="566"/>
                    <a:pt x="534" y="491"/>
                    <a:pt x="611" y="380"/>
                  </a:cubicBezTo>
                  <a:cubicBezTo>
                    <a:pt x="652" y="256"/>
                    <a:pt x="569" y="80"/>
                    <a:pt x="435" y="39"/>
                  </a:cubicBezTo>
                  <a:cubicBezTo>
                    <a:pt x="400" y="12"/>
                    <a:pt x="360" y="1"/>
                    <a:pt x="32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77" name="Google Shape;14077;p10"/>
            <p:cNvSpPr/>
            <p:nvPr/>
          </p:nvSpPr>
          <p:spPr>
            <a:xfrm>
              <a:off x="4841050" y="4599375"/>
              <a:ext cx="16300" cy="14125"/>
            </a:xfrm>
            <a:custGeom>
              <a:avLst/>
              <a:gdLst/>
              <a:ahLst/>
              <a:cxnLst/>
              <a:rect l="l" t="t" r="r" b="b"/>
              <a:pathLst>
                <a:path w="652" h="565" extrusionOk="0">
                  <a:moveTo>
                    <a:pt x="358" y="0"/>
                  </a:moveTo>
                  <a:cubicBezTo>
                    <a:pt x="248" y="0"/>
                    <a:pt x="127" y="80"/>
                    <a:pt x="93" y="180"/>
                  </a:cubicBezTo>
                  <a:cubicBezTo>
                    <a:pt x="0" y="314"/>
                    <a:pt x="93" y="480"/>
                    <a:pt x="218" y="532"/>
                  </a:cubicBezTo>
                  <a:cubicBezTo>
                    <a:pt x="255" y="554"/>
                    <a:pt x="294" y="565"/>
                    <a:pt x="334" y="565"/>
                  </a:cubicBezTo>
                  <a:cubicBezTo>
                    <a:pt x="438" y="565"/>
                    <a:pt x="543" y="494"/>
                    <a:pt x="610" y="397"/>
                  </a:cubicBezTo>
                  <a:cubicBezTo>
                    <a:pt x="652" y="221"/>
                    <a:pt x="569" y="97"/>
                    <a:pt x="435" y="15"/>
                  </a:cubicBezTo>
                  <a:cubicBezTo>
                    <a:pt x="411" y="5"/>
                    <a:pt x="385" y="0"/>
                    <a:pt x="35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78" name="Google Shape;14078;p10"/>
            <p:cNvSpPr/>
            <p:nvPr/>
          </p:nvSpPr>
          <p:spPr>
            <a:xfrm>
              <a:off x="4905675" y="4625675"/>
              <a:ext cx="15275" cy="14250"/>
            </a:xfrm>
            <a:custGeom>
              <a:avLst/>
              <a:gdLst/>
              <a:ahLst/>
              <a:cxnLst/>
              <a:rect l="l" t="t" r="r" b="b"/>
              <a:pathLst>
                <a:path w="611" h="570" extrusionOk="0">
                  <a:moveTo>
                    <a:pt x="297" y="0"/>
                  </a:moveTo>
                  <a:cubicBezTo>
                    <a:pt x="192" y="0"/>
                    <a:pt x="111" y="73"/>
                    <a:pt x="52" y="162"/>
                  </a:cubicBezTo>
                  <a:cubicBezTo>
                    <a:pt x="0" y="338"/>
                    <a:pt x="52" y="462"/>
                    <a:pt x="217" y="555"/>
                  </a:cubicBezTo>
                  <a:cubicBezTo>
                    <a:pt x="249" y="564"/>
                    <a:pt x="282" y="570"/>
                    <a:pt x="314" y="570"/>
                  </a:cubicBezTo>
                  <a:cubicBezTo>
                    <a:pt x="423" y="570"/>
                    <a:pt x="529" y="514"/>
                    <a:pt x="569" y="379"/>
                  </a:cubicBezTo>
                  <a:cubicBezTo>
                    <a:pt x="610" y="255"/>
                    <a:pt x="569" y="79"/>
                    <a:pt x="434" y="38"/>
                  </a:cubicBezTo>
                  <a:cubicBezTo>
                    <a:pt x="385" y="12"/>
                    <a:pt x="339" y="0"/>
                    <a:pt x="29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79" name="Google Shape;14079;p10"/>
            <p:cNvSpPr/>
            <p:nvPr/>
          </p:nvSpPr>
          <p:spPr>
            <a:xfrm>
              <a:off x="4868175" y="4535200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292" y="0"/>
                  </a:moveTo>
                  <a:cubicBezTo>
                    <a:pt x="187" y="0"/>
                    <a:pt x="102" y="73"/>
                    <a:pt x="42" y="162"/>
                  </a:cubicBezTo>
                  <a:cubicBezTo>
                    <a:pt x="1" y="297"/>
                    <a:pt x="42" y="462"/>
                    <a:pt x="208" y="555"/>
                  </a:cubicBezTo>
                  <a:cubicBezTo>
                    <a:pt x="231" y="562"/>
                    <a:pt x="256" y="566"/>
                    <a:pt x="281" y="566"/>
                  </a:cubicBezTo>
                  <a:cubicBezTo>
                    <a:pt x="400" y="566"/>
                    <a:pt x="525" y="490"/>
                    <a:pt x="559" y="379"/>
                  </a:cubicBezTo>
                  <a:cubicBezTo>
                    <a:pt x="601" y="255"/>
                    <a:pt x="559" y="80"/>
                    <a:pt x="425" y="38"/>
                  </a:cubicBezTo>
                  <a:cubicBezTo>
                    <a:pt x="378" y="12"/>
                    <a:pt x="334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80" name="Google Shape;14080;p10"/>
            <p:cNvSpPr/>
            <p:nvPr/>
          </p:nvSpPr>
          <p:spPr>
            <a:xfrm>
              <a:off x="4931525" y="4561625"/>
              <a:ext cx="16300" cy="14150"/>
            </a:xfrm>
            <a:custGeom>
              <a:avLst/>
              <a:gdLst/>
              <a:ahLst/>
              <a:cxnLst/>
              <a:rect l="l" t="t" r="r" b="b"/>
              <a:pathLst>
                <a:path w="652" h="566" extrusionOk="0">
                  <a:moveTo>
                    <a:pt x="340" y="0"/>
                  </a:moveTo>
                  <a:cubicBezTo>
                    <a:pt x="235" y="0"/>
                    <a:pt x="125" y="54"/>
                    <a:pt x="93" y="181"/>
                  </a:cubicBezTo>
                  <a:cubicBezTo>
                    <a:pt x="0" y="315"/>
                    <a:pt x="93" y="491"/>
                    <a:pt x="217" y="532"/>
                  </a:cubicBezTo>
                  <a:cubicBezTo>
                    <a:pt x="266" y="555"/>
                    <a:pt x="310" y="565"/>
                    <a:pt x="351" y="565"/>
                  </a:cubicBezTo>
                  <a:cubicBezTo>
                    <a:pt x="459" y="565"/>
                    <a:pt x="543" y="495"/>
                    <a:pt x="610" y="398"/>
                  </a:cubicBezTo>
                  <a:cubicBezTo>
                    <a:pt x="651" y="232"/>
                    <a:pt x="569" y="98"/>
                    <a:pt x="434" y="15"/>
                  </a:cubicBezTo>
                  <a:cubicBezTo>
                    <a:pt x="405" y="5"/>
                    <a:pt x="373" y="0"/>
                    <a:pt x="34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81" name="Google Shape;14081;p10"/>
            <p:cNvSpPr/>
            <p:nvPr/>
          </p:nvSpPr>
          <p:spPr>
            <a:xfrm>
              <a:off x="4803575" y="461912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124" y="0"/>
                  </a:moveTo>
                  <a:lnTo>
                    <a:pt x="0" y="259"/>
                  </a:lnTo>
                  <a:lnTo>
                    <a:pt x="259" y="341"/>
                  </a:lnTo>
                  <a:cubicBezTo>
                    <a:pt x="300" y="341"/>
                    <a:pt x="300" y="300"/>
                    <a:pt x="300" y="300"/>
                  </a:cubicBezTo>
                  <a:cubicBezTo>
                    <a:pt x="300" y="259"/>
                    <a:pt x="300" y="165"/>
                    <a:pt x="259" y="124"/>
                  </a:cubicBezTo>
                  <a:lnTo>
                    <a:pt x="259" y="83"/>
                  </a:lnTo>
                  <a:cubicBezTo>
                    <a:pt x="207" y="83"/>
                    <a:pt x="207" y="41"/>
                    <a:pt x="16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82" name="Google Shape;14082;p10"/>
            <p:cNvSpPr/>
            <p:nvPr/>
          </p:nvSpPr>
          <p:spPr>
            <a:xfrm>
              <a:off x="4828125" y="4554500"/>
              <a:ext cx="9850" cy="13775"/>
            </a:xfrm>
            <a:custGeom>
              <a:avLst/>
              <a:gdLst/>
              <a:ahLst/>
              <a:cxnLst/>
              <a:rect l="l" t="t" r="r" b="b"/>
              <a:pathLst>
                <a:path w="394" h="551" extrusionOk="0">
                  <a:moveTo>
                    <a:pt x="176" y="0"/>
                  </a:moveTo>
                  <a:lnTo>
                    <a:pt x="0" y="517"/>
                  </a:lnTo>
                  <a:cubicBezTo>
                    <a:pt x="38" y="540"/>
                    <a:pt x="78" y="550"/>
                    <a:pt x="118" y="550"/>
                  </a:cubicBezTo>
                  <a:cubicBezTo>
                    <a:pt x="222" y="550"/>
                    <a:pt x="322" y="480"/>
                    <a:pt x="352" y="383"/>
                  </a:cubicBezTo>
                  <a:cubicBezTo>
                    <a:pt x="393" y="207"/>
                    <a:pt x="352" y="83"/>
                    <a:pt x="17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83" name="Google Shape;14083;p10"/>
            <p:cNvSpPr/>
            <p:nvPr/>
          </p:nvSpPr>
          <p:spPr>
            <a:xfrm>
              <a:off x="4978050" y="4546750"/>
              <a:ext cx="7500" cy="9825"/>
            </a:xfrm>
            <a:custGeom>
              <a:avLst/>
              <a:gdLst/>
              <a:ahLst/>
              <a:cxnLst/>
              <a:rect l="l" t="t" r="r" b="b"/>
              <a:pathLst>
                <a:path w="300" h="393" extrusionOk="0">
                  <a:moveTo>
                    <a:pt x="41" y="0"/>
                  </a:moveTo>
                  <a:cubicBezTo>
                    <a:pt x="41" y="52"/>
                    <a:pt x="41" y="52"/>
                    <a:pt x="0" y="52"/>
                  </a:cubicBezTo>
                  <a:lnTo>
                    <a:pt x="0" y="135"/>
                  </a:lnTo>
                  <a:cubicBezTo>
                    <a:pt x="0" y="217"/>
                    <a:pt x="83" y="352"/>
                    <a:pt x="165" y="393"/>
                  </a:cubicBezTo>
                  <a:lnTo>
                    <a:pt x="300" y="135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84" name="Google Shape;14084;p10"/>
            <p:cNvSpPr/>
            <p:nvPr/>
          </p:nvSpPr>
          <p:spPr>
            <a:xfrm>
              <a:off x="4914450" y="4520900"/>
              <a:ext cx="12950" cy="9225"/>
            </a:xfrm>
            <a:custGeom>
              <a:avLst/>
              <a:gdLst/>
              <a:ahLst/>
              <a:cxnLst/>
              <a:rect l="l" t="t" r="r" b="b"/>
              <a:pathLst>
                <a:path w="518" h="369" extrusionOk="0">
                  <a:moveTo>
                    <a:pt x="1" y="0"/>
                  </a:moveTo>
                  <a:lnTo>
                    <a:pt x="1" y="93"/>
                  </a:lnTo>
                  <a:cubicBezTo>
                    <a:pt x="1" y="217"/>
                    <a:pt x="42" y="310"/>
                    <a:pt x="166" y="352"/>
                  </a:cubicBezTo>
                  <a:cubicBezTo>
                    <a:pt x="193" y="364"/>
                    <a:pt x="223" y="369"/>
                    <a:pt x="254" y="369"/>
                  </a:cubicBezTo>
                  <a:cubicBezTo>
                    <a:pt x="329" y="369"/>
                    <a:pt x="410" y="340"/>
                    <a:pt x="476" y="310"/>
                  </a:cubicBezTo>
                  <a:cubicBezTo>
                    <a:pt x="476" y="259"/>
                    <a:pt x="518" y="217"/>
                    <a:pt x="518" y="2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85" name="Google Shape;14085;p10"/>
            <p:cNvSpPr/>
            <p:nvPr/>
          </p:nvSpPr>
          <p:spPr>
            <a:xfrm>
              <a:off x="4853975" y="4497375"/>
              <a:ext cx="9850" cy="6475"/>
            </a:xfrm>
            <a:custGeom>
              <a:avLst/>
              <a:gdLst/>
              <a:ahLst/>
              <a:cxnLst/>
              <a:rect l="l" t="t" r="r" b="b"/>
              <a:pathLst>
                <a:path w="394" h="259" extrusionOk="0">
                  <a:moveTo>
                    <a:pt x="135" y="0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9" y="259"/>
                    <a:pt x="311" y="217"/>
                    <a:pt x="352" y="124"/>
                  </a:cubicBezTo>
                  <a:cubicBezTo>
                    <a:pt x="352" y="124"/>
                    <a:pt x="352" y="83"/>
                    <a:pt x="393" y="83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86" name="Google Shape;14086;p10"/>
            <p:cNvSpPr/>
            <p:nvPr/>
          </p:nvSpPr>
          <p:spPr>
            <a:xfrm>
              <a:off x="4873350" y="4799525"/>
              <a:ext cx="8825" cy="7000"/>
            </a:xfrm>
            <a:custGeom>
              <a:avLst/>
              <a:gdLst/>
              <a:ahLst/>
              <a:cxnLst/>
              <a:rect l="l" t="t" r="r" b="b"/>
              <a:pathLst>
                <a:path w="353" h="280" extrusionOk="0">
                  <a:moveTo>
                    <a:pt x="269" y="1"/>
                  </a:moveTo>
                  <a:cubicBezTo>
                    <a:pt x="194" y="1"/>
                    <a:pt x="112" y="44"/>
                    <a:pt x="52" y="104"/>
                  </a:cubicBezTo>
                  <a:cubicBezTo>
                    <a:pt x="1" y="104"/>
                    <a:pt x="1" y="145"/>
                    <a:pt x="1" y="187"/>
                  </a:cubicBezTo>
                  <a:lnTo>
                    <a:pt x="259" y="280"/>
                  </a:lnTo>
                  <a:lnTo>
                    <a:pt x="352" y="21"/>
                  </a:lnTo>
                  <a:cubicBezTo>
                    <a:pt x="327" y="7"/>
                    <a:pt x="298" y="1"/>
                    <a:pt x="26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87" name="Google Shape;14087;p10"/>
            <p:cNvSpPr/>
            <p:nvPr/>
          </p:nvSpPr>
          <p:spPr>
            <a:xfrm>
              <a:off x="4808750" y="4773225"/>
              <a:ext cx="14225" cy="9525"/>
            </a:xfrm>
            <a:custGeom>
              <a:avLst/>
              <a:gdLst/>
              <a:ahLst/>
              <a:cxnLst/>
              <a:rect l="l" t="t" r="r" b="b"/>
              <a:pathLst>
                <a:path w="569" h="381" extrusionOk="0">
                  <a:moveTo>
                    <a:pt x="264" y="1"/>
                  </a:moveTo>
                  <a:cubicBezTo>
                    <a:pt x="230" y="1"/>
                    <a:pt x="196" y="14"/>
                    <a:pt x="176" y="39"/>
                  </a:cubicBezTo>
                  <a:lnTo>
                    <a:pt x="93" y="39"/>
                  </a:lnTo>
                  <a:cubicBezTo>
                    <a:pt x="93" y="81"/>
                    <a:pt x="52" y="81"/>
                    <a:pt x="52" y="122"/>
                  </a:cubicBezTo>
                  <a:cubicBezTo>
                    <a:pt x="0" y="122"/>
                    <a:pt x="0" y="164"/>
                    <a:pt x="0" y="164"/>
                  </a:cubicBezTo>
                  <a:lnTo>
                    <a:pt x="517" y="381"/>
                  </a:lnTo>
                  <a:cubicBezTo>
                    <a:pt x="517" y="339"/>
                    <a:pt x="569" y="246"/>
                    <a:pt x="517" y="205"/>
                  </a:cubicBezTo>
                  <a:cubicBezTo>
                    <a:pt x="517" y="122"/>
                    <a:pt x="476" y="39"/>
                    <a:pt x="352" y="39"/>
                  </a:cubicBezTo>
                  <a:cubicBezTo>
                    <a:pt x="331" y="14"/>
                    <a:pt x="297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88" name="Google Shape;14088;p10"/>
            <p:cNvSpPr/>
            <p:nvPr/>
          </p:nvSpPr>
          <p:spPr>
            <a:xfrm>
              <a:off x="4899200" y="4735425"/>
              <a:ext cx="9850" cy="12950"/>
            </a:xfrm>
            <a:custGeom>
              <a:avLst/>
              <a:gdLst/>
              <a:ahLst/>
              <a:cxnLst/>
              <a:rect l="l" t="t" r="r" b="b"/>
              <a:pathLst>
                <a:path w="394" h="518" extrusionOk="0">
                  <a:moveTo>
                    <a:pt x="259" y="1"/>
                  </a:moveTo>
                  <a:cubicBezTo>
                    <a:pt x="176" y="1"/>
                    <a:pt x="52" y="83"/>
                    <a:pt x="1" y="166"/>
                  </a:cubicBezTo>
                  <a:lnTo>
                    <a:pt x="1" y="342"/>
                  </a:lnTo>
                  <a:cubicBezTo>
                    <a:pt x="1" y="425"/>
                    <a:pt x="94" y="518"/>
                    <a:pt x="176" y="518"/>
                  </a:cubicBezTo>
                  <a:lnTo>
                    <a:pt x="394" y="42"/>
                  </a:lnTo>
                  <a:cubicBezTo>
                    <a:pt x="352" y="1"/>
                    <a:pt x="311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89" name="Google Shape;14089;p10"/>
            <p:cNvSpPr/>
            <p:nvPr/>
          </p:nvSpPr>
          <p:spPr>
            <a:xfrm>
              <a:off x="4833550" y="4709075"/>
              <a:ext cx="16300" cy="13825"/>
            </a:xfrm>
            <a:custGeom>
              <a:avLst/>
              <a:gdLst/>
              <a:ahLst/>
              <a:cxnLst/>
              <a:rect l="l" t="t" r="r" b="b"/>
              <a:pathLst>
                <a:path w="652" h="553" extrusionOk="0">
                  <a:moveTo>
                    <a:pt x="326" y="1"/>
                  </a:moveTo>
                  <a:cubicBezTo>
                    <a:pt x="223" y="1"/>
                    <a:pt x="124" y="53"/>
                    <a:pt x="94" y="145"/>
                  </a:cubicBezTo>
                  <a:cubicBezTo>
                    <a:pt x="1" y="321"/>
                    <a:pt x="94" y="486"/>
                    <a:pt x="218" y="538"/>
                  </a:cubicBezTo>
                  <a:cubicBezTo>
                    <a:pt x="249" y="547"/>
                    <a:pt x="282" y="552"/>
                    <a:pt x="315" y="552"/>
                  </a:cubicBezTo>
                  <a:cubicBezTo>
                    <a:pt x="425" y="552"/>
                    <a:pt x="539" y="497"/>
                    <a:pt x="611" y="362"/>
                  </a:cubicBezTo>
                  <a:cubicBezTo>
                    <a:pt x="652" y="227"/>
                    <a:pt x="559" y="62"/>
                    <a:pt x="435" y="21"/>
                  </a:cubicBezTo>
                  <a:cubicBezTo>
                    <a:pt x="400" y="7"/>
                    <a:pt x="363" y="1"/>
                    <a:pt x="32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90" name="Google Shape;14090;p10"/>
            <p:cNvSpPr/>
            <p:nvPr/>
          </p:nvSpPr>
          <p:spPr>
            <a:xfrm>
              <a:off x="4788325" y="4728025"/>
              <a:ext cx="16300" cy="13550"/>
            </a:xfrm>
            <a:custGeom>
              <a:avLst/>
              <a:gdLst/>
              <a:ahLst/>
              <a:cxnLst/>
              <a:rect l="l" t="t" r="r" b="b"/>
              <a:pathLst>
                <a:path w="652" h="542" extrusionOk="0">
                  <a:moveTo>
                    <a:pt x="316" y="0"/>
                  </a:moveTo>
                  <a:cubicBezTo>
                    <a:pt x="216" y="0"/>
                    <a:pt x="123" y="73"/>
                    <a:pt x="93" y="162"/>
                  </a:cubicBezTo>
                  <a:cubicBezTo>
                    <a:pt x="0" y="297"/>
                    <a:pt x="93" y="462"/>
                    <a:pt x="217" y="503"/>
                  </a:cubicBezTo>
                  <a:cubicBezTo>
                    <a:pt x="255" y="530"/>
                    <a:pt x="296" y="541"/>
                    <a:pt x="336" y="541"/>
                  </a:cubicBezTo>
                  <a:cubicBezTo>
                    <a:pt x="436" y="541"/>
                    <a:pt x="529" y="468"/>
                    <a:pt x="559" y="379"/>
                  </a:cubicBezTo>
                  <a:cubicBezTo>
                    <a:pt x="652" y="245"/>
                    <a:pt x="559" y="79"/>
                    <a:pt x="434" y="38"/>
                  </a:cubicBezTo>
                  <a:cubicBezTo>
                    <a:pt x="396" y="12"/>
                    <a:pt x="356" y="0"/>
                    <a:pt x="31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91" name="Google Shape;14091;p10"/>
            <p:cNvSpPr/>
            <p:nvPr/>
          </p:nvSpPr>
          <p:spPr>
            <a:xfrm>
              <a:off x="4852925" y="4754325"/>
              <a:ext cx="15275" cy="13800"/>
            </a:xfrm>
            <a:custGeom>
              <a:avLst/>
              <a:gdLst/>
              <a:ahLst/>
              <a:cxnLst/>
              <a:rect l="l" t="t" r="r" b="b"/>
              <a:pathLst>
                <a:path w="611" h="552" extrusionOk="0">
                  <a:moveTo>
                    <a:pt x="308" y="1"/>
                  </a:moveTo>
                  <a:cubicBezTo>
                    <a:pt x="185" y="1"/>
                    <a:pt x="81" y="61"/>
                    <a:pt x="42" y="185"/>
                  </a:cubicBezTo>
                  <a:cubicBezTo>
                    <a:pt x="1" y="320"/>
                    <a:pt x="42" y="485"/>
                    <a:pt x="218" y="537"/>
                  </a:cubicBezTo>
                  <a:cubicBezTo>
                    <a:pt x="249" y="547"/>
                    <a:pt x="282" y="552"/>
                    <a:pt x="315" y="552"/>
                  </a:cubicBezTo>
                  <a:cubicBezTo>
                    <a:pt x="423" y="552"/>
                    <a:pt x="528" y="496"/>
                    <a:pt x="559" y="361"/>
                  </a:cubicBezTo>
                  <a:cubicBezTo>
                    <a:pt x="611" y="227"/>
                    <a:pt x="559" y="61"/>
                    <a:pt x="435" y="20"/>
                  </a:cubicBezTo>
                  <a:cubicBezTo>
                    <a:pt x="392" y="7"/>
                    <a:pt x="349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92" name="Google Shape;14092;p10"/>
            <p:cNvSpPr/>
            <p:nvPr/>
          </p:nvSpPr>
          <p:spPr>
            <a:xfrm>
              <a:off x="4815200" y="4663850"/>
              <a:ext cx="15275" cy="13825"/>
            </a:xfrm>
            <a:custGeom>
              <a:avLst/>
              <a:gdLst/>
              <a:ahLst/>
              <a:cxnLst/>
              <a:rect l="l" t="t" r="r" b="b"/>
              <a:pathLst>
                <a:path w="611" h="553" extrusionOk="0">
                  <a:moveTo>
                    <a:pt x="285" y="0"/>
                  </a:moveTo>
                  <a:cubicBezTo>
                    <a:pt x="181" y="0"/>
                    <a:pt x="83" y="53"/>
                    <a:pt x="52" y="144"/>
                  </a:cubicBezTo>
                  <a:cubicBezTo>
                    <a:pt x="0" y="320"/>
                    <a:pt x="52" y="444"/>
                    <a:pt x="218" y="537"/>
                  </a:cubicBezTo>
                  <a:cubicBezTo>
                    <a:pt x="249" y="547"/>
                    <a:pt x="282" y="552"/>
                    <a:pt x="315" y="552"/>
                  </a:cubicBezTo>
                  <a:cubicBezTo>
                    <a:pt x="423" y="552"/>
                    <a:pt x="529" y="496"/>
                    <a:pt x="569" y="362"/>
                  </a:cubicBezTo>
                  <a:cubicBezTo>
                    <a:pt x="610" y="227"/>
                    <a:pt x="569" y="62"/>
                    <a:pt x="393" y="20"/>
                  </a:cubicBezTo>
                  <a:cubicBezTo>
                    <a:pt x="358" y="7"/>
                    <a:pt x="321" y="0"/>
                    <a:pt x="28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93" name="Google Shape;14093;p10"/>
            <p:cNvSpPr/>
            <p:nvPr/>
          </p:nvSpPr>
          <p:spPr>
            <a:xfrm>
              <a:off x="4878775" y="4689825"/>
              <a:ext cx="16325" cy="14150"/>
            </a:xfrm>
            <a:custGeom>
              <a:avLst/>
              <a:gdLst/>
              <a:ahLst/>
              <a:cxnLst/>
              <a:rect l="l" t="t" r="r" b="b"/>
              <a:pathLst>
                <a:path w="653" h="566" extrusionOk="0">
                  <a:moveTo>
                    <a:pt x="355" y="1"/>
                  </a:moveTo>
                  <a:cubicBezTo>
                    <a:pt x="241" y="1"/>
                    <a:pt x="127" y="81"/>
                    <a:pt x="94" y="181"/>
                  </a:cubicBezTo>
                  <a:cubicBezTo>
                    <a:pt x="1" y="315"/>
                    <a:pt x="94" y="481"/>
                    <a:pt x="218" y="532"/>
                  </a:cubicBezTo>
                  <a:cubicBezTo>
                    <a:pt x="255" y="555"/>
                    <a:pt x="295" y="565"/>
                    <a:pt x="334" y="565"/>
                  </a:cubicBezTo>
                  <a:cubicBezTo>
                    <a:pt x="438" y="565"/>
                    <a:pt x="544" y="495"/>
                    <a:pt x="611" y="398"/>
                  </a:cubicBezTo>
                  <a:cubicBezTo>
                    <a:pt x="652" y="274"/>
                    <a:pt x="559" y="98"/>
                    <a:pt x="435" y="15"/>
                  </a:cubicBezTo>
                  <a:cubicBezTo>
                    <a:pt x="409" y="5"/>
                    <a:pt x="382" y="1"/>
                    <a:pt x="35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94" name="Google Shape;14094;p10"/>
            <p:cNvSpPr/>
            <p:nvPr/>
          </p:nvSpPr>
          <p:spPr>
            <a:xfrm>
              <a:off x="4750575" y="4747050"/>
              <a:ext cx="7775" cy="8825"/>
            </a:xfrm>
            <a:custGeom>
              <a:avLst/>
              <a:gdLst/>
              <a:ahLst/>
              <a:cxnLst/>
              <a:rect l="l" t="t" r="r" b="b"/>
              <a:pathLst>
                <a:path w="311" h="353" extrusionOk="0">
                  <a:moveTo>
                    <a:pt x="135" y="1"/>
                  </a:moveTo>
                  <a:lnTo>
                    <a:pt x="1" y="259"/>
                  </a:lnTo>
                  <a:lnTo>
                    <a:pt x="259" y="352"/>
                  </a:lnTo>
                  <a:cubicBezTo>
                    <a:pt x="311" y="352"/>
                    <a:pt x="311" y="352"/>
                    <a:pt x="311" y="311"/>
                  </a:cubicBezTo>
                  <a:cubicBezTo>
                    <a:pt x="311" y="177"/>
                    <a:pt x="259" y="53"/>
                    <a:pt x="13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95" name="Google Shape;14095;p10"/>
            <p:cNvSpPr/>
            <p:nvPr/>
          </p:nvSpPr>
          <p:spPr>
            <a:xfrm>
              <a:off x="4774350" y="4682450"/>
              <a:ext cx="10900" cy="14225"/>
            </a:xfrm>
            <a:custGeom>
              <a:avLst/>
              <a:gdLst/>
              <a:ahLst/>
              <a:cxnLst/>
              <a:rect l="l" t="t" r="r" b="b"/>
              <a:pathLst>
                <a:path w="436" h="569" extrusionOk="0">
                  <a:moveTo>
                    <a:pt x="218" y="0"/>
                  </a:moveTo>
                  <a:lnTo>
                    <a:pt x="1" y="517"/>
                  </a:lnTo>
                  <a:cubicBezTo>
                    <a:pt x="42" y="569"/>
                    <a:pt x="42" y="569"/>
                    <a:pt x="84" y="569"/>
                  </a:cubicBezTo>
                  <a:cubicBezTo>
                    <a:pt x="218" y="569"/>
                    <a:pt x="342" y="517"/>
                    <a:pt x="394" y="393"/>
                  </a:cubicBezTo>
                  <a:cubicBezTo>
                    <a:pt x="435" y="259"/>
                    <a:pt x="394" y="135"/>
                    <a:pt x="301" y="52"/>
                  </a:cubicBezTo>
                  <a:cubicBezTo>
                    <a:pt x="259" y="52"/>
                    <a:pt x="259" y="52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96" name="Google Shape;14096;p10"/>
            <p:cNvSpPr/>
            <p:nvPr/>
          </p:nvSpPr>
          <p:spPr>
            <a:xfrm>
              <a:off x="4925050" y="4674950"/>
              <a:ext cx="7775" cy="9850"/>
            </a:xfrm>
            <a:custGeom>
              <a:avLst/>
              <a:gdLst/>
              <a:ahLst/>
              <a:cxnLst/>
              <a:rect l="l" t="t" r="r" b="b"/>
              <a:pathLst>
                <a:path w="311" h="394" extrusionOk="0">
                  <a:moveTo>
                    <a:pt x="52" y="0"/>
                  </a:moveTo>
                  <a:cubicBezTo>
                    <a:pt x="52" y="42"/>
                    <a:pt x="1" y="42"/>
                    <a:pt x="1" y="93"/>
                  </a:cubicBezTo>
                  <a:cubicBezTo>
                    <a:pt x="1" y="176"/>
                    <a:pt x="52" y="300"/>
                    <a:pt x="135" y="352"/>
                  </a:cubicBezTo>
                  <a:lnTo>
                    <a:pt x="176" y="393"/>
                  </a:lnTo>
                  <a:lnTo>
                    <a:pt x="311" y="135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97" name="Google Shape;14097;p10"/>
            <p:cNvSpPr/>
            <p:nvPr/>
          </p:nvSpPr>
          <p:spPr>
            <a:xfrm>
              <a:off x="4861725" y="4649100"/>
              <a:ext cx="12950" cy="9850"/>
            </a:xfrm>
            <a:custGeom>
              <a:avLst/>
              <a:gdLst/>
              <a:ahLst/>
              <a:cxnLst/>
              <a:rect l="l" t="t" r="r" b="b"/>
              <a:pathLst>
                <a:path w="518" h="394" extrusionOk="0">
                  <a:moveTo>
                    <a:pt x="1" y="0"/>
                  </a:moveTo>
                  <a:lnTo>
                    <a:pt x="1" y="93"/>
                  </a:lnTo>
                  <a:lnTo>
                    <a:pt x="1" y="217"/>
                  </a:lnTo>
                  <a:lnTo>
                    <a:pt x="42" y="259"/>
                  </a:lnTo>
                  <a:cubicBezTo>
                    <a:pt x="42" y="300"/>
                    <a:pt x="83" y="352"/>
                    <a:pt x="166" y="352"/>
                  </a:cubicBezTo>
                  <a:cubicBezTo>
                    <a:pt x="207" y="393"/>
                    <a:pt x="259" y="393"/>
                    <a:pt x="300" y="393"/>
                  </a:cubicBezTo>
                  <a:cubicBezTo>
                    <a:pt x="342" y="393"/>
                    <a:pt x="342" y="352"/>
                    <a:pt x="383" y="352"/>
                  </a:cubicBezTo>
                  <a:cubicBezTo>
                    <a:pt x="383" y="352"/>
                    <a:pt x="424" y="352"/>
                    <a:pt x="466" y="300"/>
                  </a:cubicBezTo>
                  <a:cubicBezTo>
                    <a:pt x="466" y="259"/>
                    <a:pt x="517" y="259"/>
                    <a:pt x="517" y="2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98" name="Google Shape;14098;p10"/>
            <p:cNvSpPr/>
            <p:nvPr/>
          </p:nvSpPr>
          <p:spPr>
            <a:xfrm>
              <a:off x="4801250" y="4625575"/>
              <a:ext cx="8800" cy="6475"/>
            </a:xfrm>
            <a:custGeom>
              <a:avLst/>
              <a:gdLst/>
              <a:ahLst/>
              <a:cxnLst/>
              <a:rect l="l" t="t" r="r" b="b"/>
              <a:pathLst>
                <a:path w="352" h="259" extrusionOk="0">
                  <a:moveTo>
                    <a:pt x="93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9" y="259"/>
                    <a:pt x="352" y="166"/>
                    <a:pt x="352" y="83"/>
                  </a:cubicBezTo>
                  <a:lnTo>
                    <a:pt x="9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99" name="Google Shape;14099;p10"/>
            <p:cNvSpPr/>
            <p:nvPr/>
          </p:nvSpPr>
          <p:spPr>
            <a:xfrm>
              <a:off x="4780825" y="4837150"/>
              <a:ext cx="16300" cy="13825"/>
            </a:xfrm>
            <a:custGeom>
              <a:avLst/>
              <a:gdLst/>
              <a:ahLst/>
              <a:cxnLst/>
              <a:rect l="l" t="t" r="r" b="b"/>
              <a:pathLst>
                <a:path w="652" h="553" extrusionOk="0">
                  <a:moveTo>
                    <a:pt x="337" y="1"/>
                  </a:moveTo>
                  <a:cubicBezTo>
                    <a:pt x="229" y="1"/>
                    <a:pt x="123" y="56"/>
                    <a:pt x="83" y="191"/>
                  </a:cubicBezTo>
                  <a:cubicBezTo>
                    <a:pt x="0" y="326"/>
                    <a:pt x="83" y="491"/>
                    <a:pt x="218" y="532"/>
                  </a:cubicBezTo>
                  <a:cubicBezTo>
                    <a:pt x="250" y="546"/>
                    <a:pt x="286" y="552"/>
                    <a:pt x="322" y="552"/>
                  </a:cubicBezTo>
                  <a:cubicBezTo>
                    <a:pt x="424" y="552"/>
                    <a:pt x="528" y="500"/>
                    <a:pt x="559" y="408"/>
                  </a:cubicBezTo>
                  <a:cubicBezTo>
                    <a:pt x="652" y="233"/>
                    <a:pt x="559" y="109"/>
                    <a:pt x="435" y="16"/>
                  </a:cubicBezTo>
                  <a:cubicBezTo>
                    <a:pt x="403" y="6"/>
                    <a:pt x="370" y="1"/>
                    <a:pt x="33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00" name="Google Shape;14100;p10"/>
            <p:cNvSpPr/>
            <p:nvPr/>
          </p:nvSpPr>
          <p:spPr>
            <a:xfrm>
              <a:off x="4762475" y="4791925"/>
              <a:ext cx="15275" cy="13825"/>
            </a:xfrm>
            <a:custGeom>
              <a:avLst/>
              <a:gdLst/>
              <a:ahLst/>
              <a:cxnLst/>
              <a:rect l="l" t="t" r="r" b="b"/>
              <a:pathLst>
                <a:path w="611" h="553" extrusionOk="0">
                  <a:moveTo>
                    <a:pt x="296" y="0"/>
                  </a:moveTo>
                  <a:cubicBezTo>
                    <a:pt x="188" y="0"/>
                    <a:pt x="81" y="56"/>
                    <a:pt x="42" y="191"/>
                  </a:cubicBezTo>
                  <a:cubicBezTo>
                    <a:pt x="0" y="325"/>
                    <a:pt x="42" y="491"/>
                    <a:pt x="176" y="532"/>
                  </a:cubicBezTo>
                  <a:cubicBezTo>
                    <a:pt x="222" y="546"/>
                    <a:pt x="267" y="552"/>
                    <a:pt x="309" y="552"/>
                  </a:cubicBezTo>
                  <a:cubicBezTo>
                    <a:pt x="430" y="552"/>
                    <a:pt x="528" y="500"/>
                    <a:pt x="559" y="408"/>
                  </a:cubicBezTo>
                  <a:cubicBezTo>
                    <a:pt x="610" y="232"/>
                    <a:pt x="559" y="67"/>
                    <a:pt x="393" y="15"/>
                  </a:cubicBezTo>
                  <a:cubicBezTo>
                    <a:pt x="362" y="6"/>
                    <a:pt x="329" y="0"/>
                    <a:pt x="29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01" name="Google Shape;14101;p10"/>
            <p:cNvSpPr/>
            <p:nvPr/>
          </p:nvSpPr>
          <p:spPr>
            <a:xfrm>
              <a:off x="4826050" y="4818475"/>
              <a:ext cx="16325" cy="14150"/>
            </a:xfrm>
            <a:custGeom>
              <a:avLst/>
              <a:gdLst/>
              <a:ahLst/>
              <a:cxnLst/>
              <a:rect l="l" t="t" r="r" b="b"/>
              <a:pathLst>
                <a:path w="653" h="566" extrusionOk="0">
                  <a:moveTo>
                    <a:pt x="316" y="1"/>
                  </a:moveTo>
                  <a:cubicBezTo>
                    <a:pt x="216" y="1"/>
                    <a:pt x="120" y="74"/>
                    <a:pt x="83" y="163"/>
                  </a:cubicBezTo>
                  <a:cubicBezTo>
                    <a:pt x="1" y="297"/>
                    <a:pt x="83" y="463"/>
                    <a:pt x="218" y="556"/>
                  </a:cubicBezTo>
                  <a:cubicBezTo>
                    <a:pt x="238" y="563"/>
                    <a:pt x="260" y="566"/>
                    <a:pt x="283" y="566"/>
                  </a:cubicBezTo>
                  <a:cubicBezTo>
                    <a:pt x="397" y="566"/>
                    <a:pt x="531" y="484"/>
                    <a:pt x="600" y="380"/>
                  </a:cubicBezTo>
                  <a:cubicBezTo>
                    <a:pt x="652" y="246"/>
                    <a:pt x="559" y="80"/>
                    <a:pt x="435" y="39"/>
                  </a:cubicBezTo>
                  <a:cubicBezTo>
                    <a:pt x="397" y="12"/>
                    <a:pt x="356" y="1"/>
                    <a:pt x="31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02" name="Google Shape;14102;p10"/>
            <p:cNvSpPr/>
            <p:nvPr/>
          </p:nvSpPr>
          <p:spPr>
            <a:xfrm>
              <a:off x="4721625" y="4811675"/>
              <a:ext cx="10875" cy="13325"/>
            </a:xfrm>
            <a:custGeom>
              <a:avLst/>
              <a:gdLst/>
              <a:ahLst/>
              <a:cxnLst/>
              <a:rect l="l" t="t" r="r" b="b"/>
              <a:pathLst>
                <a:path w="435" h="533" extrusionOk="0">
                  <a:moveTo>
                    <a:pt x="218" y="1"/>
                  </a:moveTo>
                  <a:lnTo>
                    <a:pt x="1" y="518"/>
                  </a:lnTo>
                  <a:cubicBezTo>
                    <a:pt x="35" y="528"/>
                    <a:pt x="67" y="532"/>
                    <a:pt x="97" y="532"/>
                  </a:cubicBezTo>
                  <a:cubicBezTo>
                    <a:pt x="223" y="532"/>
                    <a:pt x="317" y="452"/>
                    <a:pt x="383" y="352"/>
                  </a:cubicBezTo>
                  <a:lnTo>
                    <a:pt x="383" y="311"/>
                  </a:lnTo>
                  <a:cubicBezTo>
                    <a:pt x="435" y="176"/>
                    <a:pt x="342" y="52"/>
                    <a:pt x="2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03" name="Google Shape;14103;p10"/>
            <p:cNvSpPr/>
            <p:nvPr/>
          </p:nvSpPr>
          <p:spPr>
            <a:xfrm>
              <a:off x="4872325" y="4804175"/>
              <a:ext cx="7525" cy="8825"/>
            </a:xfrm>
            <a:custGeom>
              <a:avLst/>
              <a:gdLst/>
              <a:ahLst/>
              <a:cxnLst/>
              <a:rect l="l" t="t" r="r" b="b"/>
              <a:pathLst>
                <a:path w="301" h="353" extrusionOk="0">
                  <a:moveTo>
                    <a:pt x="42" y="1"/>
                  </a:moveTo>
                  <a:cubicBezTo>
                    <a:pt x="0" y="1"/>
                    <a:pt x="0" y="1"/>
                    <a:pt x="0" y="42"/>
                  </a:cubicBezTo>
                  <a:lnTo>
                    <a:pt x="0" y="135"/>
                  </a:lnTo>
                  <a:cubicBezTo>
                    <a:pt x="0" y="177"/>
                    <a:pt x="42" y="177"/>
                    <a:pt x="42" y="218"/>
                  </a:cubicBezTo>
                  <a:cubicBezTo>
                    <a:pt x="42" y="259"/>
                    <a:pt x="135" y="301"/>
                    <a:pt x="176" y="352"/>
                  </a:cubicBezTo>
                  <a:lnTo>
                    <a:pt x="300" y="94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04" name="Google Shape;14104;p10"/>
            <p:cNvSpPr/>
            <p:nvPr/>
          </p:nvSpPr>
          <p:spPr>
            <a:xfrm>
              <a:off x="4808750" y="4777300"/>
              <a:ext cx="12925" cy="9850"/>
            </a:xfrm>
            <a:custGeom>
              <a:avLst/>
              <a:gdLst/>
              <a:ahLst/>
              <a:cxnLst/>
              <a:rect l="l" t="t" r="r" b="b"/>
              <a:pathLst>
                <a:path w="517" h="394" extrusionOk="0">
                  <a:moveTo>
                    <a:pt x="0" y="1"/>
                  </a:moveTo>
                  <a:lnTo>
                    <a:pt x="0" y="135"/>
                  </a:lnTo>
                  <a:lnTo>
                    <a:pt x="0" y="218"/>
                  </a:lnTo>
                  <a:cubicBezTo>
                    <a:pt x="0" y="218"/>
                    <a:pt x="0" y="259"/>
                    <a:pt x="52" y="259"/>
                  </a:cubicBezTo>
                  <a:cubicBezTo>
                    <a:pt x="52" y="300"/>
                    <a:pt x="93" y="342"/>
                    <a:pt x="176" y="393"/>
                  </a:cubicBezTo>
                  <a:lnTo>
                    <a:pt x="352" y="393"/>
                  </a:lnTo>
                  <a:cubicBezTo>
                    <a:pt x="393" y="342"/>
                    <a:pt x="434" y="342"/>
                    <a:pt x="476" y="300"/>
                  </a:cubicBezTo>
                  <a:cubicBezTo>
                    <a:pt x="476" y="300"/>
                    <a:pt x="517" y="259"/>
                    <a:pt x="517" y="21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05" name="Google Shape;14105;p10"/>
            <p:cNvSpPr/>
            <p:nvPr/>
          </p:nvSpPr>
          <p:spPr>
            <a:xfrm>
              <a:off x="4748525" y="4753525"/>
              <a:ext cx="8550" cy="7050"/>
            </a:xfrm>
            <a:custGeom>
              <a:avLst/>
              <a:gdLst/>
              <a:ahLst/>
              <a:cxnLst/>
              <a:rect l="l" t="t" r="r" b="b"/>
              <a:pathLst>
                <a:path w="342" h="282" extrusionOk="0">
                  <a:moveTo>
                    <a:pt x="83" y="0"/>
                  </a:moveTo>
                  <a:lnTo>
                    <a:pt x="0" y="259"/>
                  </a:lnTo>
                  <a:lnTo>
                    <a:pt x="41" y="259"/>
                  </a:lnTo>
                  <a:cubicBezTo>
                    <a:pt x="55" y="276"/>
                    <a:pt x="75" y="282"/>
                    <a:pt x="96" y="282"/>
                  </a:cubicBezTo>
                  <a:cubicBezTo>
                    <a:pt x="139" y="282"/>
                    <a:pt x="190" y="259"/>
                    <a:pt x="217" y="259"/>
                  </a:cubicBezTo>
                  <a:cubicBezTo>
                    <a:pt x="258" y="217"/>
                    <a:pt x="341" y="176"/>
                    <a:pt x="341" y="93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06" name="Google Shape;14106;p10"/>
            <p:cNvSpPr/>
            <p:nvPr/>
          </p:nvSpPr>
          <p:spPr>
            <a:xfrm>
              <a:off x="5062050" y="3976225"/>
              <a:ext cx="8550" cy="7325"/>
            </a:xfrm>
            <a:custGeom>
              <a:avLst/>
              <a:gdLst/>
              <a:ahLst/>
              <a:cxnLst/>
              <a:rect l="l" t="t" r="r" b="b"/>
              <a:pathLst>
                <a:path w="342" h="293" extrusionOk="0">
                  <a:moveTo>
                    <a:pt x="226" y="1"/>
                  </a:moveTo>
                  <a:cubicBezTo>
                    <a:pt x="125" y="1"/>
                    <a:pt x="30" y="71"/>
                    <a:pt x="0" y="168"/>
                  </a:cubicBezTo>
                  <a:lnTo>
                    <a:pt x="259" y="292"/>
                  </a:lnTo>
                  <a:lnTo>
                    <a:pt x="341" y="34"/>
                  </a:lnTo>
                  <a:cubicBezTo>
                    <a:pt x="304" y="11"/>
                    <a:pt x="265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07" name="Google Shape;14107;p10"/>
            <p:cNvSpPr/>
            <p:nvPr/>
          </p:nvSpPr>
          <p:spPr>
            <a:xfrm>
              <a:off x="4997425" y="3949800"/>
              <a:ext cx="13975" cy="10225"/>
            </a:xfrm>
            <a:custGeom>
              <a:avLst/>
              <a:gdLst/>
              <a:ahLst/>
              <a:cxnLst/>
              <a:rect l="l" t="t" r="r" b="b"/>
              <a:pathLst>
                <a:path w="559" h="409" extrusionOk="0">
                  <a:moveTo>
                    <a:pt x="290" y="0"/>
                  </a:moveTo>
                  <a:cubicBezTo>
                    <a:pt x="196" y="0"/>
                    <a:pt x="104" y="49"/>
                    <a:pt x="42" y="150"/>
                  </a:cubicBezTo>
                  <a:lnTo>
                    <a:pt x="0" y="191"/>
                  </a:lnTo>
                  <a:lnTo>
                    <a:pt x="517" y="409"/>
                  </a:lnTo>
                  <a:cubicBezTo>
                    <a:pt x="559" y="316"/>
                    <a:pt x="559" y="274"/>
                    <a:pt x="559" y="233"/>
                  </a:cubicBezTo>
                  <a:cubicBezTo>
                    <a:pt x="517" y="150"/>
                    <a:pt x="466" y="57"/>
                    <a:pt x="383" y="16"/>
                  </a:cubicBezTo>
                  <a:cubicBezTo>
                    <a:pt x="352" y="6"/>
                    <a:pt x="321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08" name="Google Shape;14108;p10"/>
            <p:cNvSpPr/>
            <p:nvPr/>
          </p:nvSpPr>
          <p:spPr>
            <a:xfrm>
              <a:off x="5023275" y="3885775"/>
              <a:ext cx="15025" cy="13575"/>
            </a:xfrm>
            <a:custGeom>
              <a:avLst/>
              <a:gdLst/>
              <a:ahLst/>
              <a:cxnLst/>
              <a:rect l="l" t="t" r="r" b="b"/>
              <a:pathLst>
                <a:path w="601" h="543" extrusionOk="0">
                  <a:moveTo>
                    <a:pt x="272" y="0"/>
                  </a:moveTo>
                  <a:cubicBezTo>
                    <a:pt x="172" y="0"/>
                    <a:pt x="72" y="70"/>
                    <a:pt x="42" y="168"/>
                  </a:cubicBezTo>
                  <a:cubicBezTo>
                    <a:pt x="0" y="292"/>
                    <a:pt x="42" y="468"/>
                    <a:pt x="166" y="509"/>
                  </a:cubicBezTo>
                  <a:cubicBezTo>
                    <a:pt x="215" y="532"/>
                    <a:pt x="260" y="542"/>
                    <a:pt x="301" y="542"/>
                  </a:cubicBezTo>
                  <a:cubicBezTo>
                    <a:pt x="408" y="542"/>
                    <a:pt x="492" y="474"/>
                    <a:pt x="559" y="385"/>
                  </a:cubicBezTo>
                  <a:cubicBezTo>
                    <a:pt x="600" y="250"/>
                    <a:pt x="559" y="75"/>
                    <a:pt x="383" y="33"/>
                  </a:cubicBezTo>
                  <a:cubicBezTo>
                    <a:pt x="349" y="10"/>
                    <a:pt x="310" y="0"/>
                    <a:pt x="27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09" name="Google Shape;14109;p10"/>
            <p:cNvSpPr/>
            <p:nvPr/>
          </p:nvSpPr>
          <p:spPr>
            <a:xfrm>
              <a:off x="4976750" y="390457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42" y="1"/>
                  </a:moveTo>
                  <a:cubicBezTo>
                    <a:pt x="236" y="1"/>
                    <a:pt x="125" y="56"/>
                    <a:pt x="93" y="191"/>
                  </a:cubicBezTo>
                  <a:cubicBezTo>
                    <a:pt x="0" y="315"/>
                    <a:pt x="93" y="491"/>
                    <a:pt x="217" y="532"/>
                  </a:cubicBezTo>
                  <a:cubicBezTo>
                    <a:pt x="261" y="543"/>
                    <a:pt x="302" y="548"/>
                    <a:pt x="340" y="548"/>
                  </a:cubicBezTo>
                  <a:cubicBezTo>
                    <a:pt x="453" y="548"/>
                    <a:pt x="541" y="501"/>
                    <a:pt x="610" y="408"/>
                  </a:cubicBezTo>
                  <a:cubicBezTo>
                    <a:pt x="652" y="232"/>
                    <a:pt x="610" y="57"/>
                    <a:pt x="435" y="15"/>
                  </a:cubicBezTo>
                  <a:cubicBezTo>
                    <a:pt x="406" y="6"/>
                    <a:pt x="374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10" name="Google Shape;14110;p10"/>
            <p:cNvSpPr/>
            <p:nvPr/>
          </p:nvSpPr>
          <p:spPr>
            <a:xfrm>
              <a:off x="5041375" y="3931000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23" y="1"/>
                  </a:moveTo>
                  <a:cubicBezTo>
                    <a:pt x="220" y="1"/>
                    <a:pt x="112" y="71"/>
                    <a:pt x="52" y="168"/>
                  </a:cubicBezTo>
                  <a:cubicBezTo>
                    <a:pt x="0" y="292"/>
                    <a:pt x="93" y="468"/>
                    <a:pt x="217" y="551"/>
                  </a:cubicBezTo>
                  <a:cubicBezTo>
                    <a:pt x="241" y="558"/>
                    <a:pt x="266" y="561"/>
                    <a:pt x="291" y="561"/>
                  </a:cubicBezTo>
                  <a:cubicBezTo>
                    <a:pt x="407" y="561"/>
                    <a:pt x="526" y="487"/>
                    <a:pt x="569" y="385"/>
                  </a:cubicBezTo>
                  <a:cubicBezTo>
                    <a:pt x="651" y="251"/>
                    <a:pt x="569" y="75"/>
                    <a:pt x="434" y="34"/>
                  </a:cubicBezTo>
                  <a:cubicBezTo>
                    <a:pt x="400" y="11"/>
                    <a:pt x="362" y="1"/>
                    <a:pt x="32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11" name="Google Shape;14111;p10"/>
            <p:cNvSpPr/>
            <p:nvPr/>
          </p:nvSpPr>
          <p:spPr>
            <a:xfrm>
              <a:off x="4940300" y="392432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83" y="1"/>
                  </a:moveTo>
                  <a:lnTo>
                    <a:pt x="1" y="259"/>
                  </a:lnTo>
                  <a:lnTo>
                    <a:pt x="259" y="342"/>
                  </a:lnTo>
                  <a:lnTo>
                    <a:pt x="259" y="301"/>
                  </a:lnTo>
                  <a:cubicBezTo>
                    <a:pt x="300" y="177"/>
                    <a:pt x="218" y="83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12" name="Google Shape;14112;p10"/>
            <p:cNvSpPr/>
            <p:nvPr/>
          </p:nvSpPr>
          <p:spPr>
            <a:xfrm>
              <a:off x="4963825" y="3859725"/>
              <a:ext cx="10875" cy="13300"/>
            </a:xfrm>
            <a:custGeom>
              <a:avLst/>
              <a:gdLst/>
              <a:ahLst/>
              <a:cxnLst/>
              <a:rect l="l" t="t" r="r" b="b"/>
              <a:pathLst>
                <a:path w="435" h="532" extrusionOk="0">
                  <a:moveTo>
                    <a:pt x="218" y="0"/>
                  </a:moveTo>
                  <a:lnTo>
                    <a:pt x="0" y="517"/>
                  </a:lnTo>
                  <a:cubicBezTo>
                    <a:pt x="32" y="527"/>
                    <a:pt x="65" y="532"/>
                    <a:pt x="99" y="532"/>
                  </a:cubicBezTo>
                  <a:cubicBezTo>
                    <a:pt x="209" y="532"/>
                    <a:pt x="320" y="476"/>
                    <a:pt x="352" y="341"/>
                  </a:cubicBezTo>
                  <a:cubicBezTo>
                    <a:pt x="435" y="217"/>
                    <a:pt x="352" y="41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13" name="Google Shape;14113;p10"/>
            <p:cNvSpPr/>
            <p:nvPr/>
          </p:nvSpPr>
          <p:spPr>
            <a:xfrm>
              <a:off x="5009050" y="4104225"/>
              <a:ext cx="8825" cy="7525"/>
            </a:xfrm>
            <a:custGeom>
              <a:avLst/>
              <a:gdLst/>
              <a:ahLst/>
              <a:cxnLst/>
              <a:rect l="l" t="t" r="r" b="b"/>
              <a:pathLst>
                <a:path w="353" h="301" extrusionOk="0">
                  <a:moveTo>
                    <a:pt x="259" y="1"/>
                  </a:moveTo>
                  <a:cubicBezTo>
                    <a:pt x="218" y="1"/>
                    <a:pt x="177" y="42"/>
                    <a:pt x="135" y="42"/>
                  </a:cubicBezTo>
                  <a:lnTo>
                    <a:pt x="94" y="83"/>
                  </a:lnTo>
                  <a:cubicBezTo>
                    <a:pt x="52" y="83"/>
                    <a:pt x="1" y="125"/>
                    <a:pt x="1" y="176"/>
                  </a:cubicBezTo>
                  <a:lnTo>
                    <a:pt x="259" y="301"/>
                  </a:lnTo>
                  <a:lnTo>
                    <a:pt x="352" y="42"/>
                  </a:lnTo>
                  <a:cubicBezTo>
                    <a:pt x="311" y="42"/>
                    <a:pt x="311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14" name="Google Shape;14114;p10"/>
            <p:cNvSpPr/>
            <p:nvPr/>
          </p:nvSpPr>
          <p:spPr>
            <a:xfrm>
              <a:off x="4944425" y="4078000"/>
              <a:ext cx="14250" cy="9975"/>
            </a:xfrm>
            <a:custGeom>
              <a:avLst/>
              <a:gdLst/>
              <a:ahLst/>
              <a:cxnLst/>
              <a:rect l="l" t="t" r="r" b="b"/>
              <a:pathLst>
                <a:path w="570" h="399" extrusionOk="0">
                  <a:moveTo>
                    <a:pt x="295" y="0"/>
                  </a:moveTo>
                  <a:cubicBezTo>
                    <a:pt x="200" y="0"/>
                    <a:pt x="115" y="47"/>
                    <a:pt x="53" y="140"/>
                  </a:cubicBezTo>
                  <a:cubicBezTo>
                    <a:pt x="53" y="140"/>
                    <a:pt x="1" y="140"/>
                    <a:pt x="1" y="192"/>
                  </a:cubicBezTo>
                  <a:lnTo>
                    <a:pt x="518" y="398"/>
                  </a:lnTo>
                  <a:cubicBezTo>
                    <a:pt x="570" y="357"/>
                    <a:pt x="570" y="316"/>
                    <a:pt x="570" y="274"/>
                  </a:cubicBezTo>
                  <a:cubicBezTo>
                    <a:pt x="570" y="192"/>
                    <a:pt x="477" y="57"/>
                    <a:pt x="394" y="16"/>
                  </a:cubicBezTo>
                  <a:cubicBezTo>
                    <a:pt x="360" y="5"/>
                    <a:pt x="327" y="0"/>
                    <a:pt x="29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15" name="Google Shape;14115;p10"/>
            <p:cNvSpPr/>
            <p:nvPr/>
          </p:nvSpPr>
          <p:spPr>
            <a:xfrm>
              <a:off x="5034900" y="4040650"/>
              <a:ext cx="9850" cy="12950"/>
            </a:xfrm>
            <a:custGeom>
              <a:avLst/>
              <a:gdLst/>
              <a:ahLst/>
              <a:cxnLst/>
              <a:rect l="l" t="t" r="r" b="b"/>
              <a:pathLst>
                <a:path w="394" h="518" extrusionOk="0">
                  <a:moveTo>
                    <a:pt x="259" y="0"/>
                  </a:moveTo>
                  <a:cubicBezTo>
                    <a:pt x="176" y="0"/>
                    <a:pt x="52" y="42"/>
                    <a:pt x="1" y="176"/>
                  </a:cubicBezTo>
                  <a:cubicBezTo>
                    <a:pt x="1" y="259"/>
                    <a:pt x="1" y="342"/>
                    <a:pt x="52" y="435"/>
                  </a:cubicBezTo>
                  <a:cubicBezTo>
                    <a:pt x="94" y="476"/>
                    <a:pt x="135" y="517"/>
                    <a:pt x="176" y="517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16" name="Google Shape;14116;p10"/>
            <p:cNvSpPr/>
            <p:nvPr/>
          </p:nvSpPr>
          <p:spPr>
            <a:xfrm>
              <a:off x="4969250" y="4013975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20" y="0"/>
                  </a:moveTo>
                  <a:cubicBezTo>
                    <a:pt x="218" y="0"/>
                    <a:pt x="124" y="71"/>
                    <a:pt x="94" y="168"/>
                  </a:cubicBezTo>
                  <a:cubicBezTo>
                    <a:pt x="1" y="333"/>
                    <a:pt x="94" y="468"/>
                    <a:pt x="218" y="550"/>
                  </a:cubicBezTo>
                  <a:cubicBezTo>
                    <a:pt x="249" y="558"/>
                    <a:pt x="278" y="561"/>
                    <a:pt x="306" y="561"/>
                  </a:cubicBezTo>
                  <a:cubicBezTo>
                    <a:pt x="436" y="561"/>
                    <a:pt x="534" y="485"/>
                    <a:pt x="611" y="375"/>
                  </a:cubicBezTo>
                  <a:cubicBezTo>
                    <a:pt x="652" y="251"/>
                    <a:pt x="611" y="75"/>
                    <a:pt x="435" y="33"/>
                  </a:cubicBezTo>
                  <a:cubicBezTo>
                    <a:pt x="398" y="11"/>
                    <a:pt x="358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17" name="Google Shape;14117;p10"/>
            <p:cNvSpPr/>
            <p:nvPr/>
          </p:nvSpPr>
          <p:spPr>
            <a:xfrm>
              <a:off x="4924025" y="4032875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62" y="1"/>
                  </a:moveTo>
                  <a:cubicBezTo>
                    <a:pt x="246" y="1"/>
                    <a:pt x="127" y="76"/>
                    <a:pt x="93" y="187"/>
                  </a:cubicBezTo>
                  <a:cubicBezTo>
                    <a:pt x="0" y="311"/>
                    <a:pt x="93" y="487"/>
                    <a:pt x="217" y="528"/>
                  </a:cubicBezTo>
                  <a:cubicBezTo>
                    <a:pt x="266" y="551"/>
                    <a:pt x="310" y="562"/>
                    <a:pt x="352" y="562"/>
                  </a:cubicBezTo>
                  <a:cubicBezTo>
                    <a:pt x="459" y="562"/>
                    <a:pt x="543" y="491"/>
                    <a:pt x="610" y="394"/>
                  </a:cubicBezTo>
                  <a:cubicBezTo>
                    <a:pt x="652" y="229"/>
                    <a:pt x="559" y="94"/>
                    <a:pt x="434" y="12"/>
                  </a:cubicBezTo>
                  <a:cubicBezTo>
                    <a:pt x="411" y="4"/>
                    <a:pt x="386" y="1"/>
                    <a:pt x="36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18" name="Google Shape;14118;p10"/>
            <p:cNvSpPr/>
            <p:nvPr/>
          </p:nvSpPr>
          <p:spPr>
            <a:xfrm>
              <a:off x="4988625" y="4059650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14" y="0"/>
                  </a:moveTo>
                  <a:cubicBezTo>
                    <a:pt x="200" y="0"/>
                    <a:pt x="112" y="49"/>
                    <a:pt x="42" y="150"/>
                  </a:cubicBezTo>
                  <a:cubicBezTo>
                    <a:pt x="1" y="316"/>
                    <a:pt x="94" y="450"/>
                    <a:pt x="218" y="533"/>
                  </a:cubicBezTo>
                  <a:cubicBezTo>
                    <a:pt x="249" y="542"/>
                    <a:pt x="282" y="547"/>
                    <a:pt x="315" y="547"/>
                  </a:cubicBezTo>
                  <a:cubicBezTo>
                    <a:pt x="423" y="547"/>
                    <a:pt x="528" y="492"/>
                    <a:pt x="559" y="357"/>
                  </a:cubicBezTo>
                  <a:cubicBezTo>
                    <a:pt x="652" y="233"/>
                    <a:pt x="559" y="57"/>
                    <a:pt x="435" y="16"/>
                  </a:cubicBezTo>
                  <a:cubicBezTo>
                    <a:pt x="392" y="6"/>
                    <a:pt x="352" y="0"/>
                    <a:pt x="31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19" name="Google Shape;14119;p10"/>
            <p:cNvSpPr/>
            <p:nvPr/>
          </p:nvSpPr>
          <p:spPr>
            <a:xfrm>
              <a:off x="4950900" y="3968750"/>
              <a:ext cx="16300" cy="14025"/>
            </a:xfrm>
            <a:custGeom>
              <a:avLst/>
              <a:gdLst/>
              <a:ahLst/>
              <a:cxnLst/>
              <a:rect l="l" t="t" r="r" b="b"/>
              <a:pathLst>
                <a:path w="652" h="561" extrusionOk="0">
                  <a:moveTo>
                    <a:pt x="301" y="0"/>
                  </a:moveTo>
                  <a:cubicBezTo>
                    <a:pt x="194" y="0"/>
                    <a:pt x="112" y="70"/>
                    <a:pt x="52" y="168"/>
                  </a:cubicBezTo>
                  <a:cubicBezTo>
                    <a:pt x="0" y="333"/>
                    <a:pt x="52" y="467"/>
                    <a:pt x="218" y="550"/>
                  </a:cubicBezTo>
                  <a:cubicBezTo>
                    <a:pt x="241" y="557"/>
                    <a:pt x="266" y="561"/>
                    <a:pt x="291" y="561"/>
                  </a:cubicBezTo>
                  <a:cubicBezTo>
                    <a:pt x="407" y="561"/>
                    <a:pt x="527" y="485"/>
                    <a:pt x="569" y="374"/>
                  </a:cubicBezTo>
                  <a:cubicBezTo>
                    <a:pt x="652" y="250"/>
                    <a:pt x="569" y="74"/>
                    <a:pt x="435" y="33"/>
                  </a:cubicBezTo>
                  <a:cubicBezTo>
                    <a:pt x="386" y="10"/>
                    <a:pt x="342" y="0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20" name="Google Shape;14120;p10"/>
            <p:cNvSpPr/>
            <p:nvPr/>
          </p:nvSpPr>
          <p:spPr>
            <a:xfrm>
              <a:off x="5015525" y="3995050"/>
              <a:ext cx="15275" cy="14150"/>
            </a:xfrm>
            <a:custGeom>
              <a:avLst/>
              <a:gdLst/>
              <a:ahLst/>
              <a:cxnLst/>
              <a:rect l="l" t="t" r="r" b="b"/>
              <a:pathLst>
                <a:path w="611" h="566" extrusionOk="0">
                  <a:moveTo>
                    <a:pt x="296" y="0"/>
                  </a:moveTo>
                  <a:cubicBezTo>
                    <a:pt x="188" y="0"/>
                    <a:pt x="84" y="56"/>
                    <a:pt x="52" y="191"/>
                  </a:cubicBezTo>
                  <a:cubicBezTo>
                    <a:pt x="0" y="315"/>
                    <a:pt x="52" y="491"/>
                    <a:pt x="176" y="532"/>
                  </a:cubicBezTo>
                  <a:cubicBezTo>
                    <a:pt x="225" y="555"/>
                    <a:pt x="270" y="565"/>
                    <a:pt x="312" y="565"/>
                  </a:cubicBezTo>
                  <a:cubicBezTo>
                    <a:pt x="419" y="565"/>
                    <a:pt x="502" y="497"/>
                    <a:pt x="569" y="408"/>
                  </a:cubicBezTo>
                  <a:cubicBezTo>
                    <a:pt x="610" y="232"/>
                    <a:pt x="569" y="98"/>
                    <a:pt x="393" y="15"/>
                  </a:cubicBezTo>
                  <a:cubicBezTo>
                    <a:pt x="362" y="5"/>
                    <a:pt x="329" y="0"/>
                    <a:pt x="29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21" name="Google Shape;14121;p10"/>
            <p:cNvSpPr/>
            <p:nvPr/>
          </p:nvSpPr>
          <p:spPr>
            <a:xfrm>
              <a:off x="4887575" y="4052525"/>
              <a:ext cx="7525" cy="8575"/>
            </a:xfrm>
            <a:custGeom>
              <a:avLst/>
              <a:gdLst/>
              <a:ahLst/>
              <a:cxnLst/>
              <a:rect l="l" t="t" r="r" b="b"/>
              <a:pathLst>
                <a:path w="301" h="343" extrusionOk="0">
                  <a:moveTo>
                    <a:pt x="83" y="1"/>
                  </a:moveTo>
                  <a:lnTo>
                    <a:pt x="0" y="259"/>
                  </a:lnTo>
                  <a:lnTo>
                    <a:pt x="259" y="342"/>
                  </a:lnTo>
                  <a:lnTo>
                    <a:pt x="259" y="301"/>
                  </a:lnTo>
                  <a:cubicBezTo>
                    <a:pt x="300" y="177"/>
                    <a:pt x="207" y="42"/>
                    <a:pt x="8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22" name="Google Shape;14122;p10"/>
            <p:cNvSpPr/>
            <p:nvPr/>
          </p:nvSpPr>
          <p:spPr>
            <a:xfrm>
              <a:off x="4911100" y="3987925"/>
              <a:ext cx="9850" cy="13975"/>
            </a:xfrm>
            <a:custGeom>
              <a:avLst/>
              <a:gdLst/>
              <a:ahLst/>
              <a:cxnLst/>
              <a:rect l="l" t="t" r="r" b="b"/>
              <a:pathLst>
                <a:path w="394" h="559" extrusionOk="0">
                  <a:moveTo>
                    <a:pt x="217" y="0"/>
                  </a:moveTo>
                  <a:lnTo>
                    <a:pt x="0" y="517"/>
                  </a:lnTo>
                  <a:cubicBezTo>
                    <a:pt x="0" y="517"/>
                    <a:pt x="42" y="517"/>
                    <a:pt x="42" y="558"/>
                  </a:cubicBezTo>
                  <a:cubicBezTo>
                    <a:pt x="176" y="558"/>
                    <a:pt x="300" y="517"/>
                    <a:pt x="352" y="383"/>
                  </a:cubicBezTo>
                  <a:cubicBezTo>
                    <a:pt x="393" y="259"/>
                    <a:pt x="352" y="124"/>
                    <a:pt x="259" y="42"/>
                  </a:cubicBezTo>
                  <a:cubicBezTo>
                    <a:pt x="217" y="42"/>
                    <a:pt x="217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23" name="Google Shape;14123;p10"/>
            <p:cNvSpPr/>
            <p:nvPr/>
          </p:nvSpPr>
          <p:spPr>
            <a:xfrm>
              <a:off x="5060750" y="3980425"/>
              <a:ext cx="7775" cy="9575"/>
            </a:xfrm>
            <a:custGeom>
              <a:avLst/>
              <a:gdLst/>
              <a:ahLst/>
              <a:cxnLst/>
              <a:rect l="l" t="t" r="r" b="b"/>
              <a:pathLst>
                <a:path w="311" h="383" extrusionOk="0">
                  <a:moveTo>
                    <a:pt x="52" y="0"/>
                  </a:moveTo>
                  <a:lnTo>
                    <a:pt x="52" y="42"/>
                  </a:lnTo>
                  <a:cubicBezTo>
                    <a:pt x="52" y="83"/>
                    <a:pt x="1" y="83"/>
                    <a:pt x="1" y="124"/>
                  </a:cubicBezTo>
                  <a:cubicBezTo>
                    <a:pt x="1" y="166"/>
                    <a:pt x="52" y="166"/>
                    <a:pt x="52" y="217"/>
                  </a:cubicBezTo>
                  <a:cubicBezTo>
                    <a:pt x="52" y="259"/>
                    <a:pt x="94" y="300"/>
                    <a:pt x="94" y="300"/>
                  </a:cubicBezTo>
                  <a:cubicBezTo>
                    <a:pt x="135" y="342"/>
                    <a:pt x="176" y="342"/>
                    <a:pt x="176" y="383"/>
                  </a:cubicBezTo>
                  <a:lnTo>
                    <a:pt x="311" y="1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24" name="Google Shape;14124;p10"/>
            <p:cNvSpPr/>
            <p:nvPr/>
          </p:nvSpPr>
          <p:spPr>
            <a:xfrm>
              <a:off x="4997425" y="3954575"/>
              <a:ext cx="12950" cy="9325"/>
            </a:xfrm>
            <a:custGeom>
              <a:avLst/>
              <a:gdLst/>
              <a:ahLst/>
              <a:cxnLst/>
              <a:rect l="l" t="t" r="r" b="b"/>
              <a:pathLst>
                <a:path w="518" h="373" extrusionOk="0">
                  <a:moveTo>
                    <a:pt x="0" y="0"/>
                  </a:moveTo>
                  <a:lnTo>
                    <a:pt x="0" y="83"/>
                  </a:lnTo>
                  <a:cubicBezTo>
                    <a:pt x="0" y="218"/>
                    <a:pt x="42" y="300"/>
                    <a:pt x="166" y="342"/>
                  </a:cubicBezTo>
                  <a:cubicBezTo>
                    <a:pt x="187" y="362"/>
                    <a:pt x="210" y="373"/>
                    <a:pt x="238" y="373"/>
                  </a:cubicBezTo>
                  <a:cubicBezTo>
                    <a:pt x="267" y="373"/>
                    <a:pt x="300" y="362"/>
                    <a:pt x="342" y="342"/>
                  </a:cubicBezTo>
                  <a:lnTo>
                    <a:pt x="383" y="342"/>
                  </a:lnTo>
                  <a:cubicBezTo>
                    <a:pt x="424" y="342"/>
                    <a:pt x="424" y="300"/>
                    <a:pt x="466" y="300"/>
                  </a:cubicBezTo>
                  <a:cubicBezTo>
                    <a:pt x="466" y="259"/>
                    <a:pt x="517" y="218"/>
                    <a:pt x="517" y="21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25" name="Google Shape;14125;p10"/>
            <p:cNvSpPr/>
            <p:nvPr/>
          </p:nvSpPr>
          <p:spPr>
            <a:xfrm>
              <a:off x="4936950" y="3930800"/>
              <a:ext cx="9850" cy="6475"/>
            </a:xfrm>
            <a:custGeom>
              <a:avLst/>
              <a:gdLst/>
              <a:ahLst/>
              <a:cxnLst/>
              <a:rect l="l" t="t" r="r" b="b"/>
              <a:pathLst>
                <a:path w="394" h="259" extrusionOk="0">
                  <a:moveTo>
                    <a:pt x="135" y="0"/>
                  </a:moveTo>
                  <a:lnTo>
                    <a:pt x="0" y="259"/>
                  </a:lnTo>
                  <a:lnTo>
                    <a:pt x="93" y="259"/>
                  </a:lnTo>
                  <a:cubicBezTo>
                    <a:pt x="176" y="259"/>
                    <a:pt x="300" y="217"/>
                    <a:pt x="393" y="83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26" name="Google Shape;14126;p10"/>
            <p:cNvSpPr/>
            <p:nvPr/>
          </p:nvSpPr>
          <p:spPr>
            <a:xfrm>
              <a:off x="4956325" y="4233475"/>
              <a:ext cx="8825" cy="6475"/>
            </a:xfrm>
            <a:custGeom>
              <a:avLst/>
              <a:gdLst/>
              <a:ahLst/>
              <a:cxnLst/>
              <a:rect l="l" t="t" r="r" b="b"/>
              <a:pathLst>
                <a:path w="353" h="259" extrusionOk="0">
                  <a:moveTo>
                    <a:pt x="176" y="0"/>
                  </a:moveTo>
                  <a:cubicBezTo>
                    <a:pt x="135" y="0"/>
                    <a:pt x="42" y="42"/>
                    <a:pt x="1" y="124"/>
                  </a:cubicBezTo>
                  <a:lnTo>
                    <a:pt x="1" y="176"/>
                  </a:lnTo>
                  <a:lnTo>
                    <a:pt x="259" y="259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27" name="Google Shape;14127;p10"/>
            <p:cNvSpPr/>
            <p:nvPr/>
          </p:nvSpPr>
          <p:spPr>
            <a:xfrm>
              <a:off x="4891700" y="4206800"/>
              <a:ext cx="14000" cy="9375"/>
            </a:xfrm>
            <a:custGeom>
              <a:avLst/>
              <a:gdLst/>
              <a:ahLst/>
              <a:cxnLst/>
              <a:rect l="l" t="t" r="r" b="b"/>
              <a:pathLst>
                <a:path w="560" h="375" extrusionOk="0">
                  <a:moveTo>
                    <a:pt x="258" y="0"/>
                  </a:moveTo>
                  <a:cubicBezTo>
                    <a:pt x="151" y="0"/>
                    <a:pt x="68" y="68"/>
                    <a:pt x="1" y="157"/>
                  </a:cubicBezTo>
                  <a:lnTo>
                    <a:pt x="518" y="375"/>
                  </a:lnTo>
                  <a:cubicBezTo>
                    <a:pt x="559" y="250"/>
                    <a:pt x="518" y="75"/>
                    <a:pt x="394" y="33"/>
                  </a:cubicBezTo>
                  <a:cubicBezTo>
                    <a:pt x="345" y="10"/>
                    <a:pt x="300" y="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28" name="Google Shape;14128;p10"/>
            <p:cNvSpPr/>
            <p:nvPr/>
          </p:nvSpPr>
          <p:spPr>
            <a:xfrm>
              <a:off x="4981150" y="4169050"/>
              <a:ext cx="10875" cy="12750"/>
            </a:xfrm>
            <a:custGeom>
              <a:avLst/>
              <a:gdLst/>
              <a:ahLst/>
              <a:cxnLst/>
              <a:rect l="l" t="t" r="r" b="b"/>
              <a:pathLst>
                <a:path w="435" h="510" extrusionOk="0">
                  <a:moveTo>
                    <a:pt x="300" y="1"/>
                  </a:moveTo>
                  <a:cubicBezTo>
                    <a:pt x="192" y="1"/>
                    <a:pt x="109" y="71"/>
                    <a:pt x="41" y="168"/>
                  </a:cubicBezTo>
                  <a:cubicBezTo>
                    <a:pt x="0" y="292"/>
                    <a:pt x="83" y="468"/>
                    <a:pt x="217" y="509"/>
                  </a:cubicBezTo>
                  <a:lnTo>
                    <a:pt x="434" y="34"/>
                  </a:lnTo>
                  <a:cubicBezTo>
                    <a:pt x="386" y="11"/>
                    <a:pt x="341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29" name="Google Shape;14129;p10"/>
            <p:cNvSpPr/>
            <p:nvPr/>
          </p:nvSpPr>
          <p:spPr>
            <a:xfrm>
              <a:off x="4916525" y="414262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7" y="1"/>
                  </a:moveTo>
                  <a:cubicBezTo>
                    <a:pt x="229" y="1"/>
                    <a:pt x="123" y="57"/>
                    <a:pt x="83" y="191"/>
                  </a:cubicBezTo>
                  <a:cubicBezTo>
                    <a:pt x="0" y="315"/>
                    <a:pt x="83" y="491"/>
                    <a:pt x="217" y="533"/>
                  </a:cubicBezTo>
                  <a:cubicBezTo>
                    <a:pt x="258" y="542"/>
                    <a:pt x="297" y="547"/>
                    <a:pt x="332" y="547"/>
                  </a:cubicBezTo>
                  <a:cubicBezTo>
                    <a:pt x="449" y="547"/>
                    <a:pt x="537" y="492"/>
                    <a:pt x="600" y="357"/>
                  </a:cubicBezTo>
                  <a:cubicBezTo>
                    <a:pt x="652" y="233"/>
                    <a:pt x="559" y="57"/>
                    <a:pt x="435" y="16"/>
                  </a:cubicBezTo>
                  <a:cubicBezTo>
                    <a:pt x="403" y="6"/>
                    <a:pt x="370" y="1"/>
                    <a:pt x="33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30" name="Google Shape;14130;p10"/>
            <p:cNvSpPr/>
            <p:nvPr/>
          </p:nvSpPr>
          <p:spPr>
            <a:xfrm>
              <a:off x="4871300" y="4161550"/>
              <a:ext cx="16300" cy="13575"/>
            </a:xfrm>
            <a:custGeom>
              <a:avLst/>
              <a:gdLst/>
              <a:ahLst/>
              <a:cxnLst/>
              <a:rect l="l" t="t" r="r" b="b"/>
              <a:pathLst>
                <a:path w="652" h="543" extrusionOk="0">
                  <a:moveTo>
                    <a:pt x="318" y="1"/>
                  </a:moveTo>
                  <a:cubicBezTo>
                    <a:pt x="216" y="1"/>
                    <a:pt x="120" y="69"/>
                    <a:pt x="83" y="158"/>
                  </a:cubicBezTo>
                  <a:cubicBezTo>
                    <a:pt x="0" y="292"/>
                    <a:pt x="83" y="468"/>
                    <a:pt x="217" y="510"/>
                  </a:cubicBezTo>
                  <a:cubicBezTo>
                    <a:pt x="251" y="532"/>
                    <a:pt x="290" y="543"/>
                    <a:pt x="329" y="543"/>
                  </a:cubicBezTo>
                  <a:cubicBezTo>
                    <a:pt x="431" y="543"/>
                    <a:pt x="540" y="472"/>
                    <a:pt x="600" y="375"/>
                  </a:cubicBezTo>
                  <a:cubicBezTo>
                    <a:pt x="651" y="251"/>
                    <a:pt x="558" y="75"/>
                    <a:pt x="434" y="34"/>
                  </a:cubicBezTo>
                  <a:cubicBezTo>
                    <a:pt x="397" y="11"/>
                    <a:pt x="357" y="1"/>
                    <a:pt x="3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31" name="Google Shape;14131;p10"/>
            <p:cNvSpPr/>
            <p:nvPr/>
          </p:nvSpPr>
          <p:spPr>
            <a:xfrm>
              <a:off x="4935900" y="4187875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20" y="0"/>
                  </a:moveTo>
                  <a:cubicBezTo>
                    <a:pt x="203" y="0"/>
                    <a:pt x="114" y="56"/>
                    <a:pt x="42" y="191"/>
                  </a:cubicBezTo>
                  <a:cubicBezTo>
                    <a:pt x="1" y="315"/>
                    <a:pt x="42" y="491"/>
                    <a:pt x="218" y="532"/>
                  </a:cubicBezTo>
                  <a:cubicBezTo>
                    <a:pt x="248" y="542"/>
                    <a:pt x="282" y="547"/>
                    <a:pt x="316" y="547"/>
                  </a:cubicBezTo>
                  <a:cubicBezTo>
                    <a:pt x="420" y="547"/>
                    <a:pt x="528" y="499"/>
                    <a:pt x="559" y="397"/>
                  </a:cubicBezTo>
                  <a:cubicBezTo>
                    <a:pt x="652" y="232"/>
                    <a:pt x="559" y="56"/>
                    <a:pt x="435" y="15"/>
                  </a:cubicBezTo>
                  <a:cubicBezTo>
                    <a:pt x="394" y="5"/>
                    <a:pt x="356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32" name="Google Shape;14132;p10"/>
            <p:cNvSpPr/>
            <p:nvPr/>
          </p:nvSpPr>
          <p:spPr>
            <a:xfrm>
              <a:off x="4898175" y="4097375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312" y="1"/>
                  </a:moveTo>
                  <a:cubicBezTo>
                    <a:pt x="199" y="1"/>
                    <a:pt x="111" y="47"/>
                    <a:pt x="42" y="140"/>
                  </a:cubicBezTo>
                  <a:cubicBezTo>
                    <a:pt x="0" y="316"/>
                    <a:pt x="42" y="450"/>
                    <a:pt x="217" y="533"/>
                  </a:cubicBezTo>
                  <a:cubicBezTo>
                    <a:pt x="249" y="543"/>
                    <a:pt x="282" y="548"/>
                    <a:pt x="314" y="548"/>
                  </a:cubicBezTo>
                  <a:cubicBezTo>
                    <a:pt x="422" y="548"/>
                    <a:pt x="527" y="492"/>
                    <a:pt x="559" y="357"/>
                  </a:cubicBezTo>
                  <a:cubicBezTo>
                    <a:pt x="610" y="233"/>
                    <a:pt x="559" y="58"/>
                    <a:pt x="435" y="16"/>
                  </a:cubicBezTo>
                  <a:cubicBezTo>
                    <a:pt x="391" y="6"/>
                    <a:pt x="350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33" name="Google Shape;14133;p10"/>
            <p:cNvSpPr/>
            <p:nvPr/>
          </p:nvSpPr>
          <p:spPr>
            <a:xfrm>
              <a:off x="4961750" y="4123350"/>
              <a:ext cx="16325" cy="14050"/>
            </a:xfrm>
            <a:custGeom>
              <a:avLst/>
              <a:gdLst/>
              <a:ahLst/>
              <a:cxnLst/>
              <a:rect l="l" t="t" r="r" b="b"/>
              <a:pathLst>
                <a:path w="653" h="562" extrusionOk="0">
                  <a:moveTo>
                    <a:pt x="362" y="0"/>
                  </a:moveTo>
                  <a:cubicBezTo>
                    <a:pt x="246" y="0"/>
                    <a:pt x="126" y="76"/>
                    <a:pt x="83" y="187"/>
                  </a:cubicBezTo>
                  <a:cubicBezTo>
                    <a:pt x="1" y="311"/>
                    <a:pt x="83" y="487"/>
                    <a:pt x="218" y="528"/>
                  </a:cubicBezTo>
                  <a:cubicBezTo>
                    <a:pt x="266" y="551"/>
                    <a:pt x="311" y="561"/>
                    <a:pt x="352" y="561"/>
                  </a:cubicBezTo>
                  <a:cubicBezTo>
                    <a:pt x="459" y="561"/>
                    <a:pt x="541" y="491"/>
                    <a:pt x="600" y="394"/>
                  </a:cubicBezTo>
                  <a:cubicBezTo>
                    <a:pt x="652" y="270"/>
                    <a:pt x="600" y="94"/>
                    <a:pt x="435" y="11"/>
                  </a:cubicBezTo>
                  <a:cubicBezTo>
                    <a:pt x="411" y="4"/>
                    <a:pt x="387" y="0"/>
                    <a:pt x="36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34" name="Google Shape;14134;p10"/>
            <p:cNvSpPr/>
            <p:nvPr/>
          </p:nvSpPr>
          <p:spPr>
            <a:xfrm>
              <a:off x="4834575" y="4180750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94" y="0"/>
                  </a:moveTo>
                  <a:lnTo>
                    <a:pt x="1" y="259"/>
                  </a:lnTo>
                  <a:lnTo>
                    <a:pt x="218" y="341"/>
                  </a:lnTo>
                  <a:cubicBezTo>
                    <a:pt x="259" y="341"/>
                    <a:pt x="259" y="341"/>
                    <a:pt x="259" y="300"/>
                  </a:cubicBezTo>
                  <a:cubicBezTo>
                    <a:pt x="259" y="166"/>
                    <a:pt x="218" y="41"/>
                    <a:pt x="9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35" name="Google Shape;14135;p10"/>
            <p:cNvSpPr/>
            <p:nvPr/>
          </p:nvSpPr>
          <p:spPr>
            <a:xfrm>
              <a:off x="4858375" y="4116125"/>
              <a:ext cx="9825" cy="13775"/>
            </a:xfrm>
            <a:custGeom>
              <a:avLst/>
              <a:gdLst/>
              <a:ahLst/>
              <a:cxnLst/>
              <a:rect l="l" t="t" r="r" b="b"/>
              <a:pathLst>
                <a:path w="393" h="551" extrusionOk="0">
                  <a:moveTo>
                    <a:pt x="217" y="0"/>
                  </a:moveTo>
                  <a:lnTo>
                    <a:pt x="0" y="517"/>
                  </a:lnTo>
                  <a:cubicBezTo>
                    <a:pt x="37" y="540"/>
                    <a:pt x="77" y="550"/>
                    <a:pt x="115" y="550"/>
                  </a:cubicBezTo>
                  <a:cubicBezTo>
                    <a:pt x="216" y="550"/>
                    <a:pt x="311" y="480"/>
                    <a:pt x="341" y="383"/>
                  </a:cubicBezTo>
                  <a:cubicBezTo>
                    <a:pt x="393" y="259"/>
                    <a:pt x="341" y="83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36" name="Google Shape;14136;p10"/>
            <p:cNvSpPr/>
            <p:nvPr/>
          </p:nvSpPr>
          <p:spPr>
            <a:xfrm>
              <a:off x="5008025" y="4108625"/>
              <a:ext cx="7525" cy="9600"/>
            </a:xfrm>
            <a:custGeom>
              <a:avLst/>
              <a:gdLst/>
              <a:ahLst/>
              <a:cxnLst/>
              <a:rect l="l" t="t" r="r" b="b"/>
              <a:pathLst>
                <a:path w="301" h="384" extrusionOk="0">
                  <a:moveTo>
                    <a:pt x="42" y="0"/>
                  </a:moveTo>
                  <a:cubicBezTo>
                    <a:pt x="42" y="42"/>
                    <a:pt x="0" y="83"/>
                    <a:pt x="0" y="125"/>
                  </a:cubicBezTo>
                  <a:cubicBezTo>
                    <a:pt x="0" y="207"/>
                    <a:pt x="42" y="300"/>
                    <a:pt x="135" y="342"/>
                  </a:cubicBezTo>
                  <a:cubicBezTo>
                    <a:pt x="176" y="342"/>
                    <a:pt x="176" y="383"/>
                    <a:pt x="176" y="383"/>
                  </a:cubicBezTo>
                  <a:lnTo>
                    <a:pt x="300" y="125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37" name="Google Shape;14137;p10"/>
            <p:cNvSpPr/>
            <p:nvPr/>
          </p:nvSpPr>
          <p:spPr>
            <a:xfrm>
              <a:off x="4943400" y="4082775"/>
              <a:ext cx="13975" cy="9600"/>
            </a:xfrm>
            <a:custGeom>
              <a:avLst/>
              <a:gdLst/>
              <a:ahLst/>
              <a:cxnLst/>
              <a:rect l="l" t="t" r="r" b="b"/>
              <a:pathLst>
                <a:path w="559" h="384" extrusionOk="0">
                  <a:moveTo>
                    <a:pt x="42" y="1"/>
                  </a:moveTo>
                  <a:lnTo>
                    <a:pt x="42" y="1"/>
                  </a:lnTo>
                  <a:cubicBezTo>
                    <a:pt x="1" y="125"/>
                    <a:pt x="42" y="259"/>
                    <a:pt x="176" y="342"/>
                  </a:cubicBezTo>
                  <a:lnTo>
                    <a:pt x="218" y="342"/>
                  </a:lnTo>
                  <a:cubicBezTo>
                    <a:pt x="259" y="383"/>
                    <a:pt x="300" y="383"/>
                    <a:pt x="394" y="383"/>
                  </a:cubicBezTo>
                  <a:cubicBezTo>
                    <a:pt x="394" y="383"/>
                    <a:pt x="394" y="342"/>
                    <a:pt x="435" y="342"/>
                  </a:cubicBezTo>
                  <a:cubicBezTo>
                    <a:pt x="435" y="342"/>
                    <a:pt x="476" y="342"/>
                    <a:pt x="518" y="300"/>
                  </a:cubicBezTo>
                  <a:cubicBezTo>
                    <a:pt x="518" y="259"/>
                    <a:pt x="559" y="259"/>
                    <a:pt x="559" y="207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38" name="Google Shape;14138;p10"/>
            <p:cNvSpPr/>
            <p:nvPr/>
          </p:nvSpPr>
          <p:spPr>
            <a:xfrm>
              <a:off x="4884200" y="4059000"/>
              <a:ext cx="9850" cy="6750"/>
            </a:xfrm>
            <a:custGeom>
              <a:avLst/>
              <a:gdLst/>
              <a:ahLst/>
              <a:cxnLst/>
              <a:rect l="l" t="t" r="r" b="b"/>
              <a:pathLst>
                <a:path w="394" h="270" extrusionOk="0">
                  <a:moveTo>
                    <a:pt x="135" y="0"/>
                  </a:moveTo>
                  <a:lnTo>
                    <a:pt x="1" y="259"/>
                  </a:lnTo>
                  <a:lnTo>
                    <a:pt x="42" y="259"/>
                  </a:lnTo>
                  <a:cubicBezTo>
                    <a:pt x="66" y="266"/>
                    <a:pt x="89" y="270"/>
                    <a:pt x="112" y="270"/>
                  </a:cubicBezTo>
                  <a:cubicBezTo>
                    <a:pt x="219" y="270"/>
                    <a:pt x="317" y="194"/>
                    <a:pt x="394" y="83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39" name="Google Shape;14139;p10"/>
            <p:cNvSpPr/>
            <p:nvPr/>
          </p:nvSpPr>
          <p:spPr>
            <a:xfrm>
              <a:off x="4903600" y="4361675"/>
              <a:ext cx="8550" cy="6475"/>
            </a:xfrm>
            <a:custGeom>
              <a:avLst/>
              <a:gdLst/>
              <a:ahLst/>
              <a:cxnLst/>
              <a:rect l="l" t="t" r="r" b="b"/>
              <a:pathLst>
                <a:path w="342" h="259" extrusionOk="0">
                  <a:moveTo>
                    <a:pt x="176" y="0"/>
                  </a:moveTo>
                  <a:cubicBezTo>
                    <a:pt x="135" y="0"/>
                    <a:pt x="42" y="42"/>
                    <a:pt x="0" y="124"/>
                  </a:cubicBezTo>
                  <a:lnTo>
                    <a:pt x="0" y="166"/>
                  </a:lnTo>
                  <a:lnTo>
                    <a:pt x="259" y="259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40" name="Google Shape;14140;p10"/>
            <p:cNvSpPr/>
            <p:nvPr/>
          </p:nvSpPr>
          <p:spPr>
            <a:xfrm>
              <a:off x="4838975" y="4334875"/>
              <a:ext cx="13975" cy="9500"/>
            </a:xfrm>
            <a:custGeom>
              <a:avLst/>
              <a:gdLst/>
              <a:ahLst/>
              <a:cxnLst/>
              <a:rect l="l" t="t" r="r" b="b"/>
              <a:pathLst>
                <a:path w="559" h="380" extrusionOk="0">
                  <a:moveTo>
                    <a:pt x="247" y="1"/>
                  </a:moveTo>
                  <a:cubicBezTo>
                    <a:pt x="129" y="1"/>
                    <a:pt x="30" y="74"/>
                    <a:pt x="1" y="163"/>
                  </a:cubicBezTo>
                  <a:lnTo>
                    <a:pt x="518" y="380"/>
                  </a:lnTo>
                  <a:cubicBezTo>
                    <a:pt x="559" y="256"/>
                    <a:pt x="518" y="80"/>
                    <a:pt x="394" y="38"/>
                  </a:cubicBezTo>
                  <a:cubicBezTo>
                    <a:pt x="344" y="12"/>
                    <a:pt x="294" y="1"/>
                    <a:pt x="24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41" name="Google Shape;14141;p10"/>
            <p:cNvSpPr/>
            <p:nvPr/>
          </p:nvSpPr>
          <p:spPr>
            <a:xfrm>
              <a:off x="4929450" y="4297400"/>
              <a:ext cx="9850" cy="13625"/>
            </a:xfrm>
            <a:custGeom>
              <a:avLst/>
              <a:gdLst/>
              <a:ahLst/>
              <a:cxnLst/>
              <a:rect l="l" t="t" r="r" b="b"/>
              <a:pathLst>
                <a:path w="394" h="545" extrusionOk="0">
                  <a:moveTo>
                    <a:pt x="236" y="1"/>
                  </a:moveTo>
                  <a:cubicBezTo>
                    <a:pt x="168" y="1"/>
                    <a:pt x="113" y="21"/>
                    <a:pt x="83" y="69"/>
                  </a:cubicBezTo>
                  <a:cubicBezTo>
                    <a:pt x="42" y="111"/>
                    <a:pt x="42" y="111"/>
                    <a:pt x="0" y="152"/>
                  </a:cubicBezTo>
                  <a:lnTo>
                    <a:pt x="0" y="328"/>
                  </a:lnTo>
                  <a:lnTo>
                    <a:pt x="0" y="369"/>
                  </a:lnTo>
                  <a:cubicBezTo>
                    <a:pt x="42" y="411"/>
                    <a:pt x="83" y="462"/>
                    <a:pt x="135" y="504"/>
                  </a:cubicBezTo>
                  <a:cubicBezTo>
                    <a:pt x="135" y="504"/>
                    <a:pt x="135" y="545"/>
                    <a:pt x="176" y="545"/>
                  </a:cubicBezTo>
                  <a:lnTo>
                    <a:pt x="393" y="28"/>
                  </a:lnTo>
                  <a:cubicBezTo>
                    <a:pt x="338" y="11"/>
                    <a:pt x="284" y="1"/>
                    <a:pt x="23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42" name="Google Shape;14142;p10"/>
            <p:cNvSpPr/>
            <p:nvPr/>
          </p:nvSpPr>
          <p:spPr>
            <a:xfrm>
              <a:off x="4863800" y="427082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35" y="1"/>
                  </a:moveTo>
                  <a:cubicBezTo>
                    <a:pt x="225" y="1"/>
                    <a:pt x="115" y="55"/>
                    <a:pt x="83" y="181"/>
                  </a:cubicBezTo>
                  <a:cubicBezTo>
                    <a:pt x="0" y="316"/>
                    <a:pt x="83" y="491"/>
                    <a:pt x="217" y="533"/>
                  </a:cubicBezTo>
                  <a:cubicBezTo>
                    <a:pt x="252" y="556"/>
                    <a:pt x="290" y="566"/>
                    <a:pt x="329" y="566"/>
                  </a:cubicBezTo>
                  <a:cubicBezTo>
                    <a:pt x="431" y="566"/>
                    <a:pt x="540" y="496"/>
                    <a:pt x="600" y="398"/>
                  </a:cubicBezTo>
                  <a:cubicBezTo>
                    <a:pt x="641" y="233"/>
                    <a:pt x="559" y="98"/>
                    <a:pt x="434" y="16"/>
                  </a:cubicBezTo>
                  <a:cubicBezTo>
                    <a:pt x="403" y="6"/>
                    <a:pt x="369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43" name="Google Shape;14143;p10"/>
            <p:cNvSpPr/>
            <p:nvPr/>
          </p:nvSpPr>
          <p:spPr>
            <a:xfrm>
              <a:off x="4818550" y="4289650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15" y="0"/>
                  </a:moveTo>
                  <a:cubicBezTo>
                    <a:pt x="212" y="0"/>
                    <a:pt x="113" y="73"/>
                    <a:pt x="84" y="162"/>
                  </a:cubicBezTo>
                  <a:cubicBezTo>
                    <a:pt x="1" y="338"/>
                    <a:pt x="84" y="462"/>
                    <a:pt x="218" y="555"/>
                  </a:cubicBezTo>
                  <a:cubicBezTo>
                    <a:pt x="240" y="562"/>
                    <a:pt x="263" y="566"/>
                    <a:pt x="287" y="566"/>
                  </a:cubicBezTo>
                  <a:cubicBezTo>
                    <a:pt x="400" y="566"/>
                    <a:pt x="525" y="490"/>
                    <a:pt x="559" y="379"/>
                  </a:cubicBezTo>
                  <a:cubicBezTo>
                    <a:pt x="642" y="255"/>
                    <a:pt x="559" y="80"/>
                    <a:pt x="435" y="38"/>
                  </a:cubicBezTo>
                  <a:cubicBezTo>
                    <a:pt x="397" y="12"/>
                    <a:pt x="356" y="0"/>
                    <a:pt x="31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44" name="Google Shape;14144;p10"/>
            <p:cNvSpPr/>
            <p:nvPr/>
          </p:nvSpPr>
          <p:spPr>
            <a:xfrm>
              <a:off x="4883175" y="4316175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345" y="0"/>
                  </a:moveTo>
                  <a:cubicBezTo>
                    <a:pt x="213" y="0"/>
                    <a:pt x="110" y="74"/>
                    <a:pt x="42" y="176"/>
                  </a:cubicBezTo>
                  <a:cubicBezTo>
                    <a:pt x="1" y="311"/>
                    <a:pt x="42" y="487"/>
                    <a:pt x="218" y="528"/>
                  </a:cubicBezTo>
                  <a:cubicBezTo>
                    <a:pt x="252" y="551"/>
                    <a:pt x="290" y="561"/>
                    <a:pt x="328" y="561"/>
                  </a:cubicBezTo>
                  <a:cubicBezTo>
                    <a:pt x="429" y="561"/>
                    <a:pt x="529" y="491"/>
                    <a:pt x="559" y="394"/>
                  </a:cubicBezTo>
                  <a:cubicBezTo>
                    <a:pt x="600" y="228"/>
                    <a:pt x="559" y="94"/>
                    <a:pt x="435" y="11"/>
                  </a:cubicBezTo>
                  <a:cubicBezTo>
                    <a:pt x="404" y="4"/>
                    <a:pt x="374" y="0"/>
                    <a:pt x="34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45" name="Google Shape;14145;p10"/>
            <p:cNvSpPr/>
            <p:nvPr/>
          </p:nvSpPr>
          <p:spPr>
            <a:xfrm>
              <a:off x="4845450" y="4225600"/>
              <a:ext cx="15000" cy="13700"/>
            </a:xfrm>
            <a:custGeom>
              <a:avLst/>
              <a:gdLst/>
              <a:ahLst/>
              <a:cxnLst/>
              <a:rect l="l" t="t" r="r" b="b"/>
              <a:pathLst>
                <a:path w="600" h="548" extrusionOk="0">
                  <a:moveTo>
                    <a:pt x="312" y="0"/>
                  </a:moveTo>
                  <a:cubicBezTo>
                    <a:pt x="183" y="0"/>
                    <a:pt x="73" y="54"/>
                    <a:pt x="42" y="181"/>
                  </a:cubicBezTo>
                  <a:cubicBezTo>
                    <a:pt x="0" y="315"/>
                    <a:pt x="42" y="491"/>
                    <a:pt x="217" y="532"/>
                  </a:cubicBezTo>
                  <a:cubicBezTo>
                    <a:pt x="248" y="543"/>
                    <a:pt x="281" y="548"/>
                    <a:pt x="316" y="548"/>
                  </a:cubicBezTo>
                  <a:cubicBezTo>
                    <a:pt x="420" y="548"/>
                    <a:pt x="527" y="499"/>
                    <a:pt x="558" y="398"/>
                  </a:cubicBezTo>
                  <a:cubicBezTo>
                    <a:pt x="600" y="233"/>
                    <a:pt x="558" y="98"/>
                    <a:pt x="434" y="15"/>
                  </a:cubicBezTo>
                  <a:cubicBezTo>
                    <a:pt x="393" y="6"/>
                    <a:pt x="351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46" name="Google Shape;14146;p10"/>
            <p:cNvSpPr/>
            <p:nvPr/>
          </p:nvSpPr>
          <p:spPr>
            <a:xfrm>
              <a:off x="4909025" y="425202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16" y="0"/>
                  </a:moveTo>
                  <a:cubicBezTo>
                    <a:pt x="213" y="0"/>
                    <a:pt x="113" y="68"/>
                    <a:pt x="83" y="158"/>
                  </a:cubicBezTo>
                  <a:cubicBezTo>
                    <a:pt x="1" y="292"/>
                    <a:pt x="83" y="468"/>
                    <a:pt x="218" y="551"/>
                  </a:cubicBezTo>
                  <a:cubicBezTo>
                    <a:pt x="247" y="558"/>
                    <a:pt x="275" y="561"/>
                    <a:pt x="302" y="561"/>
                  </a:cubicBezTo>
                  <a:cubicBezTo>
                    <a:pt x="429" y="561"/>
                    <a:pt x="532" y="486"/>
                    <a:pt x="600" y="375"/>
                  </a:cubicBezTo>
                  <a:cubicBezTo>
                    <a:pt x="642" y="251"/>
                    <a:pt x="559" y="75"/>
                    <a:pt x="435" y="34"/>
                  </a:cubicBezTo>
                  <a:cubicBezTo>
                    <a:pt x="397" y="11"/>
                    <a:pt x="356" y="0"/>
                    <a:pt x="31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47" name="Google Shape;14147;p10"/>
            <p:cNvSpPr/>
            <p:nvPr/>
          </p:nvSpPr>
          <p:spPr>
            <a:xfrm>
              <a:off x="4780825" y="4308950"/>
              <a:ext cx="7525" cy="9575"/>
            </a:xfrm>
            <a:custGeom>
              <a:avLst/>
              <a:gdLst/>
              <a:ahLst/>
              <a:cxnLst/>
              <a:rect l="l" t="t" r="r" b="b"/>
              <a:pathLst>
                <a:path w="301" h="383" extrusionOk="0">
                  <a:moveTo>
                    <a:pt x="135" y="0"/>
                  </a:moveTo>
                  <a:lnTo>
                    <a:pt x="0" y="259"/>
                  </a:lnTo>
                  <a:lnTo>
                    <a:pt x="259" y="383"/>
                  </a:lnTo>
                  <a:cubicBezTo>
                    <a:pt x="300" y="341"/>
                    <a:pt x="300" y="341"/>
                    <a:pt x="300" y="300"/>
                  </a:cubicBezTo>
                  <a:cubicBezTo>
                    <a:pt x="300" y="207"/>
                    <a:pt x="259" y="83"/>
                    <a:pt x="176" y="42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48" name="Google Shape;14148;p10"/>
            <p:cNvSpPr/>
            <p:nvPr/>
          </p:nvSpPr>
          <p:spPr>
            <a:xfrm>
              <a:off x="4805625" y="4245350"/>
              <a:ext cx="9600" cy="13225"/>
            </a:xfrm>
            <a:custGeom>
              <a:avLst/>
              <a:gdLst/>
              <a:ahLst/>
              <a:cxnLst/>
              <a:rect l="l" t="t" r="r" b="b"/>
              <a:pathLst>
                <a:path w="384" h="529" extrusionOk="0">
                  <a:moveTo>
                    <a:pt x="177" y="1"/>
                  </a:moveTo>
                  <a:lnTo>
                    <a:pt x="1" y="518"/>
                  </a:lnTo>
                  <a:cubicBezTo>
                    <a:pt x="23" y="525"/>
                    <a:pt x="46" y="528"/>
                    <a:pt x="70" y="528"/>
                  </a:cubicBezTo>
                  <a:cubicBezTo>
                    <a:pt x="183" y="528"/>
                    <a:pt x="308" y="453"/>
                    <a:pt x="342" y="342"/>
                  </a:cubicBezTo>
                  <a:cubicBezTo>
                    <a:pt x="383" y="218"/>
                    <a:pt x="342" y="42"/>
                    <a:pt x="17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49" name="Google Shape;14149;p10"/>
            <p:cNvSpPr/>
            <p:nvPr/>
          </p:nvSpPr>
          <p:spPr>
            <a:xfrm>
              <a:off x="4955300" y="423787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0"/>
                  </a:moveTo>
                  <a:cubicBezTo>
                    <a:pt x="0" y="0"/>
                    <a:pt x="0" y="41"/>
                    <a:pt x="0" y="83"/>
                  </a:cubicBezTo>
                  <a:lnTo>
                    <a:pt x="0" y="124"/>
                  </a:lnTo>
                  <a:cubicBezTo>
                    <a:pt x="42" y="165"/>
                    <a:pt x="42" y="165"/>
                    <a:pt x="42" y="207"/>
                  </a:cubicBezTo>
                  <a:cubicBezTo>
                    <a:pt x="42" y="258"/>
                    <a:pt x="135" y="300"/>
                    <a:pt x="176" y="341"/>
                  </a:cubicBezTo>
                  <a:lnTo>
                    <a:pt x="300" y="8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50" name="Google Shape;14150;p10"/>
            <p:cNvSpPr/>
            <p:nvPr/>
          </p:nvSpPr>
          <p:spPr>
            <a:xfrm>
              <a:off x="4890675" y="4210725"/>
              <a:ext cx="13975" cy="9850"/>
            </a:xfrm>
            <a:custGeom>
              <a:avLst/>
              <a:gdLst/>
              <a:ahLst/>
              <a:cxnLst/>
              <a:rect l="l" t="t" r="r" b="b"/>
              <a:pathLst>
                <a:path w="559" h="394" extrusionOk="0">
                  <a:moveTo>
                    <a:pt x="42" y="0"/>
                  </a:moveTo>
                  <a:lnTo>
                    <a:pt x="42" y="0"/>
                  </a:lnTo>
                  <a:cubicBezTo>
                    <a:pt x="0" y="135"/>
                    <a:pt x="42" y="259"/>
                    <a:pt x="176" y="352"/>
                  </a:cubicBezTo>
                  <a:lnTo>
                    <a:pt x="218" y="393"/>
                  </a:lnTo>
                  <a:lnTo>
                    <a:pt x="342" y="393"/>
                  </a:lnTo>
                  <a:cubicBezTo>
                    <a:pt x="393" y="393"/>
                    <a:pt x="435" y="352"/>
                    <a:pt x="476" y="352"/>
                  </a:cubicBezTo>
                  <a:cubicBezTo>
                    <a:pt x="517" y="311"/>
                    <a:pt x="559" y="259"/>
                    <a:pt x="559" y="21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51" name="Google Shape;14151;p10"/>
            <p:cNvSpPr/>
            <p:nvPr/>
          </p:nvSpPr>
          <p:spPr>
            <a:xfrm>
              <a:off x="4831475" y="4187200"/>
              <a:ext cx="8575" cy="6750"/>
            </a:xfrm>
            <a:custGeom>
              <a:avLst/>
              <a:gdLst/>
              <a:ahLst/>
              <a:cxnLst/>
              <a:rect l="l" t="t" r="r" b="b"/>
              <a:pathLst>
                <a:path w="343" h="270" extrusionOk="0">
                  <a:moveTo>
                    <a:pt x="125" y="1"/>
                  </a:moveTo>
                  <a:lnTo>
                    <a:pt x="1" y="259"/>
                  </a:lnTo>
                  <a:lnTo>
                    <a:pt x="42" y="259"/>
                  </a:lnTo>
                  <a:cubicBezTo>
                    <a:pt x="66" y="266"/>
                    <a:pt x="89" y="270"/>
                    <a:pt x="112" y="270"/>
                  </a:cubicBezTo>
                  <a:cubicBezTo>
                    <a:pt x="218" y="270"/>
                    <a:pt x="308" y="194"/>
                    <a:pt x="342" y="83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52" name="Google Shape;14152;p10"/>
            <p:cNvSpPr/>
            <p:nvPr/>
          </p:nvSpPr>
          <p:spPr>
            <a:xfrm>
              <a:off x="4850875" y="4489875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176" y="1"/>
                  </a:moveTo>
                  <a:cubicBezTo>
                    <a:pt x="176" y="1"/>
                    <a:pt x="124" y="1"/>
                    <a:pt x="124" y="42"/>
                  </a:cubicBezTo>
                  <a:lnTo>
                    <a:pt x="83" y="42"/>
                  </a:lnTo>
                  <a:cubicBezTo>
                    <a:pt x="42" y="83"/>
                    <a:pt x="42" y="83"/>
                    <a:pt x="0" y="125"/>
                  </a:cubicBezTo>
                  <a:lnTo>
                    <a:pt x="0" y="166"/>
                  </a:lnTo>
                  <a:lnTo>
                    <a:pt x="259" y="300"/>
                  </a:lnTo>
                  <a:lnTo>
                    <a:pt x="341" y="42"/>
                  </a:lnTo>
                  <a:cubicBezTo>
                    <a:pt x="300" y="1"/>
                    <a:pt x="259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53" name="Google Shape;14153;p10"/>
            <p:cNvSpPr/>
            <p:nvPr/>
          </p:nvSpPr>
          <p:spPr>
            <a:xfrm>
              <a:off x="4786250" y="4463550"/>
              <a:ext cx="12950" cy="9025"/>
            </a:xfrm>
            <a:custGeom>
              <a:avLst/>
              <a:gdLst/>
              <a:ahLst/>
              <a:cxnLst/>
              <a:rect l="l" t="t" r="r" b="b"/>
              <a:pathLst>
                <a:path w="518" h="361" extrusionOk="0">
                  <a:moveTo>
                    <a:pt x="243" y="0"/>
                  </a:moveTo>
                  <a:cubicBezTo>
                    <a:pt x="139" y="0"/>
                    <a:pt x="32" y="60"/>
                    <a:pt x="1" y="185"/>
                  </a:cubicBezTo>
                  <a:lnTo>
                    <a:pt x="517" y="361"/>
                  </a:lnTo>
                  <a:lnTo>
                    <a:pt x="517" y="278"/>
                  </a:lnTo>
                  <a:cubicBezTo>
                    <a:pt x="517" y="144"/>
                    <a:pt x="476" y="61"/>
                    <a:pt x="342" y="20"/>
                  </a:cubicBezTo>
                  <a:cubicBezTo>
                    <a:pt x="311" y="7"/>
                    <a:pt x="27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54" name="Google Shape;14154;p10"/>
            <p:cNvSpPr/>
            <p:nvPr/>
          </p:nvSpPr>
          <p:spPr>
            <a:xfrm>
              <a:off x="4875675" y="4426300"/>
              <a:ext cx="10625" cy="12950"/>
            </a:xfrm>
            <a:custGeom>
              <a:avLst/>
              <a:gdLst/>
              <a:ahLst/>
              <a:cxnLst/>
              <a:rect l="l" t="t" r="r" b="b"/>
              <a:pathLst>
                <a:path w="425" h="518" extrusionOk="0">
                  <a:moveTo>
                    <a:pt x="301" y="0"/>
                  </a:moveTo>
                  <a:cubicBezTo>
                    <a:pt x="218" y="0"/>
                    <a:pt x="84" y="42"/>
                    <a:pt x="42" y="166"/>
                  </a:cubicBezTo>
                  <a:cubicBezTo>
                    <a:pt x="1" y="259"/>
                    <a:pt x="42" y="424"/>
                    <a:pt x="166" y="476"/>
                  </a:cubicBezTo>
                  <a:cubicBezTo>
                    <a:pt x="166" y="517"/>
                    <a:pt x="166" y="517"/>
                    <a:pt x="218" y="517"/>
                  </a:cubicBezTo>
                  <a:lnTo>
                    <a:pt x="42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55" name="Google Shape;14155;p10"/>
            <p:cNvSpPr/>
            <p:nvPr/>
          </p:nvSpPr>
          <p:spPr>
            <a:xfrm>
              <a:off x="4811075" y="4399050"/>
              <a:ext cx="16050" cy="14125"/>
            </a:xfrm>
            <a:custGeom>
              <a:avLst/>
              <a:gdLst/>
              <a:ahLst/>
              <a:cxnLst/>
              <a:rect l="l" t="t" r="r" b="b"/>
              <a:pathLst>
                <a:path w="642" h="565" extrusionOk="0">
                  <a:moveTo>
                    <a:pt x="348" y="0"/>
                  </a:moveTo>
                  <a:cubicBezTo>
                    <a:pt x="237" y="0"/>
                    <a:pt x="116" y="80"/>
                    <a:pt x="83" y="180"/>
                  </a:cubicBezTo>
                  <a:cubicBezTo>
                    <a:pt x="0" y="315"/>
                    <a:pt x="83" y="480"/>
                    <a:pt x="217" y="532"/>
                  </a:cubicBezTo>
                  <a:cubicBezTo>
                    <a:pt x="251" y="555"/>
                    <a:pt x="290" y="565"/>
                    <a:pt x="328" y="565"/>
                  </a:cubicBezTo>
                  <a:cubicBezTo>
                    <a:pt x="428" y="565"/>
                    <a:pt x="528" y="495"/>
                    <a:pt x="558" y="397"/>
                  </a:cubicBezTo>
                  <a:cubicBezTo>
                    <a:pt x="641" y="273"/>
                    <a:pt x="558" y="98"/>
                    <a:pt x="424" y="15"/>
                  </a:cubicBezTo>
                  <a:cubicBezTo>
                    <a:pt x="400" y="5"/>
                    <a:pt x="374" y="0"/>
                    <a:pt x="34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56" name="Google Shape;14156;p10"/>
            <p:cNvSpPr/>
            <p:nvPr/>
          </p:nvSpPr>
          <p:spPr>
            <a:xfrm>
              <a:off x="4765825" y="4418300"/>
              <a:ext cx="16050" cy="13825"/>
            </a:xfrm>
            <a:custGeom>
              <a:avLst/>
              <a:gdLst/>
              <a:ahLst/>
              <a:cxnLst/>
              <a:rect l="l" t="t" r="r" b="b"/>
              <a:pathLst>
                <a:path w="642" h="553" extrusionOk="0">
                  <a:moveTo>
                    <a:pt x="320" y="0"/>
                  </a:moveTo>
                  <a:cubicBezTo>
                    <a:pt x="215" y="0"/>
                    <a:pt x="103" y="53"/>
                    <a:pt x="42" y="144"/>
                  </a:cubicBezTo>
                  <a:cubicBezTo>
                    <a:pt x="1" y="320"/>
                    <a:pt x="83" y="486"/>
                    <a:pt x="218" y="537"/>
                  </a:cubicBezTo>
                  <a:cubicBezTo>
                    <a:pt x="247" y="547"/>
                    <a:pt x="278" y="552"/>
                    <a:pt x="311" y="552"/>
                  </a:cubicBezTo>
                  <a:cubicBezTo>
                    <a:pt x="417" y="552"/>
                    <a:pt x="527" y="496"/>
                    <a:pt x="559" y="362"/>
                  </a:cubicBezTo>
                  <a:cubicBezTo>
                    <a:pt x="642" y="227"/>
                    <a:pt x="559" y="62"/>
                    <a:pt x="425" y="20"/>
                  </a:cubicBezTo>
                  <a:cubicBezTo>
                    <a:pt x="392" y="7"/>
                    <a:pt x="357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57" name="Google Shape;14157;p10"/>
            <p:cNvSpPr/>
            <p:nvPr/>
          </p:nvSpPr>
          <p:spPr>
            <a:xfrm>
              <a:off x="4830450" y="4444725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285" y="1"/>
                  </a:moveTo>
                  <a:cubicBezTo>
                    <a:pt x="170" y="1"/>
                    <a:pt x="71" y="74"/>
                    <a:pt x="42" y="163"/>
                  </a:cubicBezTo>
                  <a:cubicBezTo>
                    <a:pt x="0" y="297"/>
                    <a:pt x="42" y="462"/>
                    <a:pt x="218" y="514"/>
                  </a:cubicBezTo>
                  <a:cubicBezTo>
                    <a:pt x="252" y="537"/>
                    <a:pt x="290" y="547"/>
                    <a:pt x="328" y="547"/>
                  </a:cubicBezTo>
                  <a:cubicBezTo>
                    <a:pt x="429" y="547"/>
                    <a:pt x="529" y="477"/>
                    <a:pt x="559" y="380"/>
                  </a:cubicBezTo>
                  <a:cubicBezTo>
                    <a:pt x="600" y="256"/>
                    <a:pt x="559" y="80"/>
                    <a:pt x="424" y="39"/>
                  </a:cubicBezTo>
                  <a:cubicBezTo>
                    <a:pt x="377" y="12"/>
                    <a:pt x="330" y="1"/>
                    <a:pt x="28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58" name="Google Shape;14158;p10"/>
            <p:cNvSpPr/>
            <p:nvPr/>
          </p:nvSpPr>
          <p:spPr>
            <a:xfrm>
              <a:off x="4792700" y="4353800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307" y="1"/>
                  </a:moveTo>
                  <a:cubicBezTo>
                    <a:pt x="197" y="1"/>
                    <a:pt x="76" y="81"/>
                    <a:pt x="42" y="181"/>
                  </a:cubicBezTo>
                  <a:cubicBezTo>
                    <a:pt x="1" y="315"/>
                    <a:pt x="42" y="481"/>
                    <a:pt x="218" y="533"/>
                  </a:cubicBezTo>
                  <a:cubicBezTo>
                    <a:pt x="252" y="555"/>
                    <a:pt x="291" y="566"/>
                    <a:pt x="329" y="566"/>
                  </a:cubicBezTo>
                  <a:cubicBezTo>
                    <a:pt x="429" y="566"/>
                    <a:pt x="529" y="495"/>
                    <a:pt x="559" y="398"/>
                  </a:cubicBezTo>
                  <a:cubicBezTo>
                    <a:pt x="601" y="222"/>
                    <a:pt x="559" y="98"/>
                    <a:pt x="384" y="16"/>
                  </a:cubicBezTo>
                  <a:cubicBezTo>
                    <a:pt x="360" y="6"/>
                    <a:pt x="334" y="1"/>
                    <a:pt x="30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59" name="Google Shape;14159;p10"/>
            <p:cNvSpPr/>
            <p:nvPr/>
          </p:nvSpPr>
          <p:spPr>
            <a:xfrm>
              <a:off x="4856300" y="4380675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24" y="0"/>
                  </a:moveTo>
                  <a:cubicBezTo>
                    <a:pt x="221" y="0"/>
                    <a:pt x="114" y="47"/>
                    <a:pt x="83" y="140"/>
                  </a:cubicBezTo>
                  <a:cubicBezTo>
                    <a:pt x="0" y="316"/>
                    <a:pt x="83" y="440"/>
                    <a:pt x="218" y="533"/>
                  </a:cubicBezTo>
                  <a:cubicBezTo>
                    <a:pt x="246" y="542"/>
                    <a:pt x="278" y="548"/>
                    <a:pt x="311" y="548"/>
                  </a:cubicBezTo>
                  <a:cubicBezTo>
                    <a:pt x="418" y="548"/>
                    <a:pt x="537" y="492"/>
                    <a:pt x="600" y="357"/>
                  </a:cubicBezTo>
                  <a:cubicBezTo>
                    <a:pt x="641" y="233"/>
                    <a:pt x="559" y="57"/>
                    <a:pt x="424" y="16"/>
                  </a:cubicBezTo>
                  <a:cubicBezTo>
                    <a:pt x="393" y="5"/>
                    <a:pt x="359" y="0"/>
                    <a:pt x="32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60" name="Google Shape;14160;p10"/>
            <p:cNvSpPr/>
            <p:nvPr/>
          </p:nvSpPr>
          <p:spPr>
            <a:xfrm>
              <a:off x="4728100" y="443817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124" y="1"/>
                  </a:moveTo>
                  <a:lnTo>
                    <a:pt x="0" y="208"/>
                  </a:lnTo>
                  <a:lnTo>
                    <a:pt x="259" y="342"/>
                  </a:lnTo>
                  <a:cubicBezTo>
                    <a:pt x="300" y="301"/>
                    <a:pt x="300" y="259"/>
                    <a:pt x="300" y="208"/>
                  </a:cubicBezTo>
                  <a:cubicBezTo>
                    <a:pt x="300" y="125"/>
                    <a:pt x="217" y="42"/>
                    <a:pt x="12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61" name="Google Shape;14161;p10"/>
            <p:cNvSpPr/>
            <p:nvPr/>
          </p:nvSpPr>
          <p:spPr>
            <a:xfrm>
              <a:off x="4751875" y="4373550"/>
              <a:ext cx="10625" cy="13325"/>
            </a:xfrm>
            <a:custGeom>
              <a:avLst/>
              <a:gdLst/>
              <a:ahLst/>
              <a:cxnLst/>
              <a:rect l="l" t="t" r="r" b="b"/>
              <a:pathLst>
                <a:path w="425" h="533" extrusionOk="0">
                  <a:moveTo>
                    <a:pt x="207" y="1"/>
                  </a:moveTo>
                  <a:lnTo>
                    <a:pt x="0" y="518"/>
                  </a:lnTo>
                  <a:cubicBezTo>
                    <a:pt x="39" y="528"/>
                    <a:pt x="78" y="533"/>
                    <a:pt x="116" y="533"/>
                  </a:cubicBezTo>
                  <a:cubicBezTo>
                    <a:pt x="240" y="533"/>
                    <a:pt x="351" y="477"/>
                    <a:pt x="383" y="342"/>
                  </a:cubicBezTo>
                  <a:cubicBezTo>
                    <a:pt x="424" y="208"/>
                    <a:pt x="383" y="84"/>
                    <a:pt x="300" y="42"/>
                  </a:cubicBezTo>
                  <a:cubicBezTo>
                    <a:pt x="259" y="1"/>
                    <a:pt x="259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62" name="Google Shape;14162;p10"/>
            <p:cNvSpPr/>
            <p:nvPr/>
          </p:nvSpPr>
          <p:spPr>
            <a:xfrm>
              <a:off x="4902575" y="4365800"/>
              <a:ext cx="7500" cy="8825"/>
            </a:xfrm>
            <a:custGeom>
              <a:avLst/>
              <a:gdLst/>
              <a:ahLst/>
              <a:cxnLst/>
              <a:rect l="l" t="t" r="r" b="b"/>
              <a:pathLst>
                <a:path w="300" h="353" extrusionOk="0">
                  <a:moveTo>
                    <a:pt x="41" y="1"/>
                  </a:moveTo>
                  <a:cubicBezTo>
                    <a:pt x="0" y="53"/>
                    <a:pt x="0" y="94"/>
                    <a:pt x="0" y="94"/>
                  </a:cubicBezTo>
                  <a:cubicBezTo>
                    <a:pt x="0" y="135"/>
                    <a:pt x="0" y="177"/>
                    <a:pt x="41" y="218"/>
                  </a:cubicBezTo>
                  <a:cubicBezTo>
                    <a:pt x="41" y="259"/>
                    <a:pt x="124" y="352"/>
                    <a:pt x="176" y="352"/>
                  </a:cubicBezTo>
                  <a:lnTo>
                    <a:pt x="300" y="94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63" name="Google Shape;14163;p10"/>
            <p:cNvSpPr/>
            <p:nvPr/>
          </p:nvSpPr>
          <p:spPr>
            <a:xfrm>
              <a:off x="4837950" y="4338925"/>
              <a:ext cx="13975" cy="10275"/>
            </a:xfrm>
            <a:custGeom>
              <a:avLst/>
              <a:gdLst/>
              <a:ahLst/>
              <a:cxnLst/>
              <a:rect l="l" t="t" r="r" b="b"/>
              <a:pathLst>
                <a:path w="559" h="411" extrusionOk="0">
                  <a:moveTo>
                    <a:pt x="42" y="1"/>
                  </a:moveTo>
                  <a:lnTo>
                    <a:pt x="42" y="1"/>
                  </a:lnTo>
                  <a:cubicBezTo>
                    <a:pt x="0" y="176"/>
                    <a:pt x="42" y="300"/>
                    <a:pt x="217" y="393"/>
                  </a:cubicBezTo>
                  <a:cubicBezTo>
                    <a:pt x="242" y="406"/>
                    <a:pt x="266" y="411"/>
                    <a:pt x="290" y="411"/>
                  </a:cubicBezTo>
                  <a:cubicBezTo>
                    <a:pt x="349" y="411"/>
                    <a:pt x="410" y="381"/>
                    <a:pt x="476" y="352"/>
                  </a:cubicBezTo>
                  <a:cubicBezTo>
                    <a:pt x="517" y="300"/>
                    <a:pt x="559" y="259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64" name="Google Shape;14164;p10"/>
            <p:cNvSpPr/>
            <p:nvPr/>
          </p:nvSpPr>
          <p:spPr>
            <a:xfrm>
              <a:off x="4778750" y="431540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83" y="1"/>
                  </a:moveTo>
                  <a:lnTo>
                    <a:pt x="1" y="259"/>
                  </a:lnTo>
                  <a:lnTo>
                    <a:pt x="42" y="301"/>
                  </a:lnTo>
                  <a:lnTo>
                    <a:pt x="125" y="301"/>
                  </a:lnTo>
                  <a:cubicBezTo>
                    <a:pt x="218" y="301"/>
                    <a:pt x="301" y="207"/>
                    <a:pt x="342" y="125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65" name="Google Shape;14165;p10"/>
            <p:cNvSpPr/>
            <p:nvPr/>
          </p:nvSpPr>
          <p:spPr>
            <a:xfrm>
              <a:off x="4798150" y="4617825"/>
              <a:ext cx="8550" cy="7775"/>
            </a:xfrm>
            <a:custGeom>
              <a:avLst/>
              <a:gdLst/>
              <a:ahLst/>
              <a:cxnLst/>
              <a:rect l="l" t="t" r="r" b="b"/>
              <a:pathLst>
                <a:path w="342" h="311" extrusionOk="0">
                  <a:moveTo>
                    <a:pt x="166" y="0"/>
                  </a:moveTo>
                  <a:cubicBezTo>
                    <a:pt x="124" y="52"/>
                    <a:pt x="41" y="93"/>
                    <a:pt x="0" y="135"/>
                  </a:cubicBezTo>
                  <a:lnTo>
                    <a:pt x="0" y="176"/>
                  </a:lnTo>
                  <a:lnTo>
                    <a:pt x="217" y="311"/>
                  </a:lnTo>
                  <a:lnTo>
                    <a:pt x="341" y="52"/>
                  </a:lnTo>
                  <a:cubicBezTo>
                    <a:pt x="300" y="0"/>
                    <a:pt x="217" y="0"/>
                    <a:pt x="16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66" name="Google Shape;14166;p10"/>
            <p:cNvSpPr/>
            <p:nvPr/>
          </p:nvSpPr>
          <p:spPr>
            <a:xfrm>
              <a:off x="4733525" y="4591725"/>
              <a:ext cx="13975" cy="10100"/>
            </a:xfrm>
            <a:custGeom>
              <a:avLst/>
              <a:gdLst/>
              <a:ahLst/>
              <a:cxnLst/>
              <a:rect l="l" t="t" r="r" b="b"/>
              <a:pathLst>
                <a:path w="559" h="404" extrusionOk="0">
                  <a:moveTo>
                    <a:pt x="277" y="0"/>
                  </a:moveTo>
                  <a:cubicBezTo>
                    <a:pt x="163" y="0"/>
                    <a:pt x="35" y="83"/>
                    <a:pt x="0" y="186"/>
                  </a:cubicBezTo>
                  <a:lnTo>
                    <a:pt x="517" y="403"/>
                  </a:lnTo>
                  <a:cubicBezTo>
                    <a:pt x="559" y="228"/>
                    <a:pt x="517" y="104"/>
                    <a:pt x="342" y="10"/>
                  </a:cubicBezTo>
                  <a:cubicBezTo>
                    <a:pt x="321" y="4"/>
                    <a:pt x="299" y="0"/>
                    <a:pt x="27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67" name="Google Shape;14167;p10"/>
            <p:cNvSpPr/>
            <p:nvPr/>
          </p:nvSpPr>
          <p:spPr>
            <a:xfrm>
              <a:off x="4822950" y="4554500"/>
              <a:ext cx="9600" cy="12950"/>
            </a:xfrm>
            <a:custGeom>
              <a:avLst/>
              <a:gdLst/>
              <a:ahLst/>
              <a:cxnLst/>
              <a:rect l="l" t="t" r="r" b="b"/>
              <a:pathLst>
                <a:path w="384" h="518" extrusionOk="0">
                  <a:moveTo>
                    <a:pt x="207" y="0"/>
                  </a:moveTo>
                  <a:cubicBezTo>
                    <a:pt x="166" y="0"/>
                    <a:pt x="166" y="42"/>
                    <a:pt x="125" y="42"/>
                  </a:cubicBezTo>
                  <a:cubicBezTo>
                    <a:pt x="83" y="42"/>
                    <a:pt x="83" y="83"/>
                    <a:pt x="42" y="166"/>
                  </a:cubicBezTo>
                  <a:cubicBezTo>
                    <a:pt x="42" y="207"/>
                    <a:pt x="1" y="259"/>
                    <a:pt x="42" y="300"/>
                  </a:cubicBezTo>
                  <a:cubicBezTo>
                    <a:pt x="42" y="424"/>
                    <a:pt x="125" y="466"/>
                    <a:pt x="207" y="517"/>
                  </a:cubicBezTo>
                  <a:lnTo>
                    <a:pt x="38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68" name="Google Shape;14168;p10"/>
            <p:cNvSpPr/>
            <p:nvPr/>
          </p:nvSpPr>
          <p:spPr>
            <a:xfrm>
              <a:off x="4758325" y="4527700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10" y="1"/>
                  </a:moveTo>
                  <a:cubicBezTo>
                    <a:pt x="209" y="1"/>
                    <a:pt x="102" y="74"/>
                    <a:pt x="42" y="162"/>
                  </a:cubicBezTo>
                  <a:cubicBezTo>
                    <a:pt x="1" y="297"/>
                    <a:pt x="84" y="462"/>
                    <a:pt x="208" y="555"/>
                  </a:cubicBezTo>
                  <a:cubicBezTo>
                    <a:pt x="230" y="562"/>
                    <a:pt x="253" y="565"/>
                    <a:pt x="276" y="565"/>
                  </a:cubicBezTo>
                  <a:cubicBezTo>
                    <a:pt x="396" y="565"/>
                    <a:pt x="525" y="483"/>
                    <a:pt x="559" y="380"/>
                  </a:cubicBezTo>
                  <a:cubicBezTo>
                    <a:pt x="642" y="245"/>
                    <a:pt x="559" y="80"/>
                    <a:pt x="425" y="38"/>
                  </a:cubicBezTo>
                  <a:cubicBezTo>
                    <a:pt x="390" y="12"/>
                    <a:pt x="350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69" name="Google Shape;14169;p10"/>
            <p:cNvSpPr/>
            <p:nvPr/>
          </p:nvSpPr>
          <p:spPr>
            <a:xfrm>
              <a:off x="4713100" y="4546375"/>
              <a:ext cx="16050" cy="13800"/>
            </a:xfrm>
            <a:custGeom>
              <a:avLst/>
              <a:gdLst/>
              <a:ahLst/>
              <a:cxnLst/>
              <a:rect l="l" t="t" r="r" b="b"/>
              <a:pathLst>
                <a:path w="642" h="552" extrusionOk="0">
                  <a:moveTo>
                    <a:pt x="331" y="0"/>
                  </a:moveTo>
                  <a:cubicBezTo>
                    <a:pt x="224" y="0"/>
                    <a:pt x="105" y="56"/>
                    <a:pt x="42" y="191"/>
                  </a:cubicBezTo>
                  <a:cubicBezTo>
                    <a:pt x="1" y="325"/>
                    <a:pt x="83" y="491"/>
                    <a:pt x="207" y="532"/>
                  </a:cubicBezTo>
                  <a:cubicBezTo>
                    <a:pt x="242" y="546"/>
                    <a:pt x="280" y="552"/>
                    <a:pt x="318" y="552"/>
                  </a:cubicBezTo>
                  <a:cubicBezTo>
                    <a:pt x="424" y="552"/>
                    <a:pt x="528" y="500"/>
                    <a:pt x="559" y="408"/>
                  </a:cubicBezTo>
                  <a:cubicBezTo>
                    <a:pt x="642" y="232"/>
                    <a:pt x="559" y="108"/>
                    <a:pt x="424" y="15"/>
                  </a:cubicBezTo>
                  <a:cubicBezTo>
                    <a:pt x="396" y="5"/>
                    <a:pt x="364" y="0"/>
                    <a:pt x="33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70" name="Google Shape;14170;p10"/>
            <p:cNvSpPr/>
            <p:nvPr/>
          </p:nvSpPr>
          <p:spPr>
            <a:xfrm>
              <a:off x="4777725" y="4572925"/>
              <a:ext cx="15000" cy="14150"/>
            </a:xfrm>
            <a:custGeom>
              <a:avLst/>
              <a:gdLst/>
              <a:ahLst/>
              <a:cxnLst/>
              <a:rect l="l" t="t" r="r" b="b"/>
              <a:pathLst>
                <a:path w="600" h="566" extrusionOk="0">
                  <a:moveTo>
                    <a:pt x="269" y="1"/>
                  </a:moveTo>
                  <a:cubicBezTo>
                    <a:pt x="170" y="1"/>
                    <a:pt x="71" y="74"/>
                    <a:pt x="42" y="163"/>
                  </a:cubicBezTo>
                  <a:cubicBezTo>
                    <a:pt x="0" y="339"/>
                    <a:pt x="42" y="463"/>
                    <a:pt x="207" y="556"/>
                  </a:cubicBezTo>
                  <a:cubicBezTo>
                    <a:pt x="229" y="562"/>
                    <a:pt x="252" y="566"/>
                    <a:pt x="276" y="566"/>
                  </a:cubicBezTo>
                  <a:cubicBezTo>
                    <a:pt x="396" y="566"/>
                    <a:pt x="524" y="484"/>
                    <a:pt x="559" y="380"/>
                  </a:cubicBezTo>
                  <a:cubicBezTo>
                    <a:pt x="600" y="246"/>
                    <a:pt x="559" y="80"/>
                    <a:pt x="383" y="39"/>
                  </a:cubicBezTo>
                  <a:cubicBezTo>
                    <a:pt x="348" y="12"/>
                    <a:pt x="308" y="1"/>
                    <a:pt x="26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71" name="Google Shape;14171;p10"/>
            <p:cNvSpPr/>
            <p:nvPr/>
          </p:nvSpPr>
          <p:spPr>
            <a:xfrm>
              <a:off x="4739975" y="4482475"/>
              <a:ext cx="15025" cy="14125"/>
            </a:xfrm>
            <a:custGeom>
              <a:avLst/>
              <a:gdLst/>
              <a:ahLst/>
              <a:cxnLst/>
              <a:rect l="l" t="t" r="r" b="b"/>
              <a:pathLst>
                <a:path w="601" h="565" extrusionOk="0">
                  <a:moveTo>
                    <a:pt x="270" y="0"/>
                  </a:moveTo>
                  <a:cubicBezTo>
                    <a:pt x="170" y="0"/>
                    <a:pt x="72" y="73"/>
                    <a:pt x="42" y="162"/>
                  </a:cubicBezTo>
                  <a:cubicBezTo>
                    <a:pt x="1" y="297"/>
                    <a:pt x="42" y="462"/>
                    <a:pt x="166" y="555"/>
                  </a:cubicBezTo>
                  <a:cubicBezTo>
                    <a:pt x="195" y="562"/>
                    <a:pt x="224" y="565"/>
                    <a:pt x="252" y="565"/>
                  </a:cubicBezTo>
                  <a:cubicBezTo>
                    <a:pt x="396" y="565"/>
                    <a:pt x="525" y="483"/>
                    <a:pt x="559" y="379"/>
                  </a:cubicBezTo>
                  <a:cubicBezTo>
                    <a:pt x="600" y="245"/>
                    <a:pt x="559" y="79"/>
                    <a:pt x="383" y="38"/>
                  </a:cubicBezTo>
                  <a:cubicBezTo>
                    <a:pt x="348" y="12"/>
                    <a:pt x="309" y="0"/>
                    <a:pt x="27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72" name="Google Shape;14172;p10"/>
            <p:cNvSpPr/>
            <p:nvPr/>
          </p:nvSpPr>
          <p:spPr>
            <a:xfrm>
              <a:off x="4803575" y="4508775"/>
              <a:ext cx="16050" cy="13825"/>
            </a:xfrm>
            <a:custGeom>
              <a:avLst/>
              <a:gdLst/>
              <a:ahLst/>
              <a:cxnLst/>
              <a:rect l="l" t="t" r="r" b="b"/>
              <a:pathLst>
                <a:path w="642" h="553" extrusionOk="0">
                  <a:moveTo>
                    <a:pt x="326" y="1"/>
                  </a:moveTo>
                  <a:cubicBezTo>
                    <a:pt x="221" y="1"/>
                    <a:pt x="114" y="61"/>
                    <a:pt x="83" y="185"/>
                  </a:cubicBezTo>
                  <a:cubicBezTo>
                    <a:pt x="0" y="320"/>
                    <a:pt x="83" y="485"/>
                    <a:pt x="207" y="537"/>
                  </a:cubicBezTo>
                  <a:cubicBezTo>
                    <a:pt x="240" y="547"/>
                    <a:pt x="276" y="552"/>
                    <a:pt x="311" y="552"/>
                  </a:cubicBezTo>
                  <a:cubicBezTo>
                    <a:pt x="420" y="552"/>
                    <a:pt x="527" y="504"/>
                    <a:pt x="559" y="403"/>
                  </a:cubicBezTo>
                  <a:cubicBezTo>
                    <a:pt x="641" y="227"/>
                    <a:pt x="559" y="61"/>
                    <a:pt x="424" y="20"/>
                  </a:cubicBezTo>
                  <a:cubicBezTo>
                    <a:pt x="393" y="7"/>
                    <a:pt x="360" y="1"/>
                    <a:pt x="32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73" name="Google Shape;14173;p10"/>
            <p:cNvSpPr/>
            <p:nvPr/>
          </p:nvSpPr>
          <p:spPr>
            <a:xfrm>
              <a:off x="4675375" y="4566125"/>
              <a:ext cx="7500" cy="8825"/>
            </a:xfrm>
            <a:custGeom>
              <a:avLst/>
              <a:gdLst/>
              <a:ahLst/>
              <a:cxnLst/>
              <a:rect l="l" t="t" r="r" b="b"/>
              <a:pathLst>
                <a:path w="300" h="353" extrusionOk="0">
                  <a:moveTo>
                    <a:pt x="124" y="1"/>
                  </a:moveTo>
                  <a:lnTo>
                    <a:pt x="0" y="259"/>
                  </a:lnTo>
                  <a:lnTo>
                    <a:pt x="259" y="352"/>
                  </a:lnTo>
                  <a:cubicBezTo>
                    <a:pt x="300" y="311"/>
                    <a:pt x="300" y="259"/>
                    <a:pt x="300" y="259"/>
                  </a:cubicBezTo>
                  <a:cubicBezTo>
                    <a:pt x="300" y="135"/>
                    <a:pt x="217" y="52"/>
                    <a:pt x="12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74" name="Google Shape;14174;p10"/>
            <p:cNvSpPr/>
            <p:nvPr/>
          </p:nvSpPr>
          <p:spPr>
            <a:xfrm>
              <a:off x="4698875" y="4501500"/>
              <a:ext cx="10900" cy="13500"/>
            </a:xfrm>
            <a:custGeom>
              <a:avLst/>
              <a:gdLst/>
              <a:ahLst/>
              <a:cxnLst/>
              <a:rect l="l" t="t" r="r" b="b"/>
              <a:pathLst>
                <a:path w="436" h="540" extrusionOk="0">
                  <a:moveTo>
                    <a:pt x="218" y="1"/>
                  </a:moveTo>
                  <a:lnTo>
                    <a:pt x="1" y="518"/>
                  </a:lnTo>
                  <a:lnTo>
                    <a:pt x="94" y="518"/>
                  </a:lnTo>
                  <a:cubicBezTo>
                    <a:pt x="119" y="533"/>
                    <a:pt x="143" y="539"/>
                    <a:pt x="167" y="539"/>
                  </a:cubicBezTo>
                  <a:cubicBezTo>
                    <a:pt x="223" y="539"/>
                    <a:pt x="275" y="505"/>
                    <a:pt x="311" y="476"/>
                  </a:cubicBezTo>
                  <a:lnTo>
                    <a:pt x="352" y="435"/>
                  </a:lnTo>
                  <a:cubicBezTo>
                    <a:pt x="352" y="394"/>
                    <a:pt x="394" y="394"/>
                    <a:pt x="394" y="394"/>
                  </a:cubicBezTo>
                  <a:cubicBezTo>
                    <a:pt x="435" y="218"/>
                    <a:pt x="394" y="52"/>
                    <a:pt x="2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75" name="Google Shape;14175;p10"/>
            <p:cNvSpPr/>
            <p:nvPr/>
          </p:nvSpPr>
          <p:spPr>
            <a:xfrm>
              <a:off x="4849825" y="4494000"/>
              <a:ext cx="7525" cy="9850"/>
            </a:xfrm>
            <a:custGeom>
              <a:avLst/>
              <a:gdLst/>
              <a:ahLst/>
              <a:cxnLst/>
              <a:rect l="l" t="t" r="r" b="b"/>
              <a:pathLst>
                <a:path w="301" h="394" extrusionOk="0">
                  <a:moveTo>
                    <a:pt x="42" y="1"/>
                  </a:moveTo>
                  <a:cubicBezTo>
                    <a:pt x="1" y="42"/>
                    <a:pt x="1" y="135"/>
                    <a:pt x="1" y="177"/>
                  </a:cubicBezTo>
                  <a:cubicBezTo>
                    <a:pt x="42" y="218"/>
                    <a:pt x="84" y="301"/>
                    <a:pt x="125" y="352"/>
                  </a:cubicBezTo>
                  <a:cubicBezTo>
                    <a:pt x="125" y="352"/>
                    <a:pt x="166" y="352"/>
                    <a:pt x="166" y="394"/>
                  </a:cubicBezTo>
                  <a:lnTo>
                    <a:pt x="301" y="135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76" name="Google Shape;14176;p10"/>
            <p:cNvSpPr/>
            <p:nvPr/>
          </p:nvSpPr>
          <p:spPr>
            <a:xfrm>
              <a:off x="4785225" y="4468175"/>
              <a:ext cx="13975" cy="9475"/>
            </a:xfrm>
            <a:custGeom>
              <a:avLst/>
              <a:gdLst/>
              <a:ahLst/>
              <a:cxnLst/>
              <a:rect l="l" t="t" r="r" b="b"/>
              <a:pathLst>
                <a:path w="559" h="379" extrusionOk="0">
                  <a:moveTo>
                    <a:pt x="42" y="0"/>
                  </a:moveTo>
                  <a:lnTo>
                    <a:pt x="42" y="0"/>
                  </a:lnTo>
                  <a:cubicBezTo>
                    <a:pt x="0" y="134"/>
                    <a:pt x="42" y="300"/>
                    <a:pt x="217" y="352"/>
                  </a:cubicBezTo>
                  <a:cubicBezTo>
                    <a:pt x="250" y="368"/>
                    <a:pt x="283" y="378"/>
                    <a:pt x="317" y="378"/>
                  </a:cubicBezTo>
                  <a:cubicBezTo>
                    <a:pt x="368" y="378"/>
                    <a:pt x="420" y="356"/>
                    <a:pt x="476" y="300"/>
                  </a:cubicBezTo>
                  <a:cubicBezTo>
                    <a:pt x="517" y="300"/>
                    <a:pt x="517" y="259"/>
                    <a:pt x="558" y="176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77" name="Google Shape;14177;p10"/>
            <p:cNvSpPr/>
            <p:nvPr/>
          </p:nvSpPr>
          <p:spPr>
            <a:xfrm>
              <a:off x="4726025" y="4443350"/>
              <a:ext cx="8550" cy="7775"/>
            </a:xfrm>
            <a:custGeom>
              <a:avLst/>
              <a:gdLst/>
              <a:ahLst/>
              <a:cxnLst/>
              <a:rect l="l" t="t" r="r" b="b"/>
              <a:pathLst>
                <a:path w="342" h="311" extrusionOk="0">
                  <a:moveTo>
                    <a:pt x="83" y="1"/>
                  </a:moveTo>
                  <a:lnTo>
                    <a:pt x="1" y="259"/>
                  </a:lnTo>
                  <a:cubicBezTo>
                    <a:pt x="1" y="311"/>
                    <a:pt x="42" y="311"/>
                    <a:pt x="42" y="311"/>
                  </a:cubicBezTo>
                  <a:cubicBezTo>
                    <a:pt x="83" y="311"/>
                    <a:pt x="166" y="311"/>
                    <a:pt x="207" y="259"/>
                  </a:cubicBezTo>
                  <a:cubicBezTo>
                    <a:pt x="259" y="259"/>
                    <a:pt x="342" y="218"/>
                    <a:pt x="342" y="135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78" name="Google Shape;14178;p10"/>
            <p:cNvSpPr/>
            <p:nvPr/>
          </p:nvSpPr>
          <p:spPr>
            <a:xfrm>
              <a:off x="4744125" y="4746600"/>
              <a:ext cx="9850" cy="6950"/>
            </a:xfrm>
            <a:custGeom>
              <a:avLst/>
              <a:gdLst/>
              <a:ahLst/>
              <a:cxnLst/>
              <a:rect l="l" t="t" r="r" b="b"/>
              <a:pathLst>
                <a:path w="394" h="278" extrusionOk="0">
                  <a:moveTo>
                    <a:pt x="272" y="0"/>
                  </a:moveTo>
                  <a:cubicBezTo>
                    <a:pt x="251" y="0"/>
                    <a:pt x="231" y="5"/>
                    <a:pt x="217" y="19"/>
                  </a:cubicBezTo>
                  <a:cubicBezTo>
                    <a:pt x="176" y="19"/>
                    <a:pt x="135" y="71"/>
                    <a:pt x="93" y="71"/>
                  </a:cubicBezTo>
                  <a:lnTo>
                    <a:pt x="52" y="112"/>
                  </a:lnTo>
                  <a:cubicBezTo>
                    <a:pt x="52" y="153"/>
                    <a:pt x="52" y="153"/>
                    <a:pt x="0" y="195"/>
                  </a:cubicBezTo>
                  <a:lnTo>
                    <a:pt x="259" y="277"/>
                  </a:lnTo>
                  <a:lnTo>
                    <a:pt x="393" y="19"/>
                  </a:lnTo>
                  <a:cubicBezTo>
                    <a:pt x="366" y="19"/>
                    <a:pt x="315" y="0"/>
                    <a:pt x="27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79" name="Google Shape;14179;p10"/>
            <p:cNvSpPr/>
            <p:nvPr/>
          </p:nvSpPr>
          <p:spPr>
            <a:xfrm>
              <a:off x="4680800" y="4720150"/>
              <a:ext cx="13975" cy="9875"/>
            </a:xfrm>
            <a:custGeom>
              <a:avLst/>
              <a:gdLst/>
              <a:ahLst/>
              <a:cxnLst/>
              <a:rect l="l" t="t" r="r" b="b"/>
              <a:pathLst>
                <a:path w="559" h="395" extrusionOk="0">
                  <a:moveTo>
                    <a:pt x="206" y="0"/>
                  </a:moveTo>
                  <a:cubicBezTo>
                    <a:pt x="126" y="0"/>
                    <a:pt x="54" y="48"/>
                    <a:pt x="0" y="136"/>
                  </a:cubicBezTo>
                  <a:lnTo>
                    <a:pt x="0" y="177"/>
                  </a:lnTo>
                  <a:lnTo>
                    <a:pt x="517" y="394"/>
                  </a:lnTo>
                  <a:cubicBezTo>
                    <a:pt x="558" y="260"/>
                    <a:pt x="517" y="95"/>
                    <a:pt x="341" y="43"/>
                  </a:cubicBezTo>
                  <a:cubicBezTo>
                    <a:pt x="295" y="14"/>
                    <a:pt x="24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80" name="Google Shape;14180;p10"/>
            <p:cNvSpPr/>
            <p:nvPr/>
          </p:nvSpPr>
          <p:spPr>
            <a:xfrm>
              <a:off x="4769975" y="4682200"/>
              <a:ext cx="9850" cy="13200"/>
            </a:xfrm>
            <a:custGeom>
              <a:avLst/>
              <a:gdLst/>
              <a:ahLst/>
              <a:cxnLst/>
              <a:rect l="l" t="t" r="r" b="b"/>
              <a:pathLst>
                <a:path w="394" h="528" extrusionOk="0">
                  <a:moveTo>
                    <a:pt x="325" y="0"/>
                  </a:moveTo>
                  <a:cubicBezTo>
                    <a:pt x="208" y="0"/>
                    <a:pt x="86" y="82"/>
                    <a:pt x="52" y="186"/>
                  </a:cubicBezTo>
                  <a:cubicBezTo>
                    <a:pt x="0" y="269"/>
                    <a:pt x="0" y="320"/>
                    <a:pt x="52" y="403"/>
                  </a:cubicBezTo>
                  <a:cubicBezTo>
                    <a:pt x="52" y="444"/>
                    <a:pt x="93" y="486"/>
                    <a:pt x="135" y="527"/>
                  </a:cubicBezTo>
                  <a:lnTo>
                    <a:pt x="176" y="527"/>
                  </a:lnTo>
                  <a:lnTo>
                    <a:pt x="393" y="10"/>
                  </a:lnTo>
                  <a:cubicBezTo>
                    <a:pt x="371" y="3"/>
                    <a:pt x="348" y="0"/>
                    <a:pt x="32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81" name="Google Shape;14181;p10"/>
            <p:cNvSpPr/>
            <p:nvPr/>
          </p:nvSpPr>
          <p:spPr>
            <a:xfrm>
              <a:off x="4705350" y="4656200"/>
              <a:ext cx="16300" cy="13825"/>
            </a:xfrm>
            <a:custGeom>
              <a:avLst/>
              <a:gdLst/>
              <a:ahLst/>
              <a:cxnLst/>
              <a:rect l="l" t="t" r="r" b="b"/>
              <a:pathLst>
                <a:path w="652" h="553" extrusionOk="0">
                  <a:moveTo>
                    <a:pt x="336" y="1"/>
                  </a:moveTo>
                  <a:cubicBezTo>
                    <a:pt x="230" y="1"/>
                    <a:pt x="114" y="49"/>
                    <a:pt x="52" y="151"/>
                  </a:cubicBezTo>
                  <a:cubicBezTo>
                    <a:pt x="0" y="326"/>
                    <a:pt x="93" y="450"/>
                    <a:pt x="218" y="533"/>
                  </a:cubicBezTo>
                  <a:cubicBezTo>
                    <a:pt x="251" y="546"/>
                    <a:pt x="286" y="552"/>
                    <a:pt x="321" y="552"/>
                  </a:cubicBezTo>
                  <a:cubicBezTo>
                    <a:pt x="427" y="552"/>
                    <a:pt x="530" y="492"/>
                    <a:pt x="569" y="368"/>
                  </a:cubicBezTo>
                  <a:cubicBezTo>
                    <a:pt x="652" y="233"/>
                    <a:pt x="569" y="68"/>
                    <a:pt x="435" y="16"/>
                  </a:cubicBezTo>
                  <a:cubicBezTo>
                    <a:pt x="404" y="6"/>
                    <a:pt x="370" y="1"/>
                    <a:pt x="33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82" name="Google Shape;14182;p10"/>
            <p:cNvSpPr/>
            <p:nvPr/>
          </p:nvSpPr>
          <p:spPr>
            <a:xfrm>
              <a:off x="4660125" y="4674675"/>
              <a:ext cx="16300" cy="14175"/>
            </a:xfrm>
            <a:custGeom>
              <a:avLst/>
              <a:gdLst/>
              <a:ahLst/>
              <a:cxnLst/>
              <a:rect l="l" t="t" r="r" b="b"/>
              <a:pathLst>
                <a:path w="652" h="567" extrusionOk="0">
                  <a:moveTo>
                    <a:pt x="346" y="1"/>
                  </a:moveTo>
                  <a:cubicBezTo>
                    <a:pt x="216" y="1"/>
                    <a:pt x="120" y="76"/>
                    <a:pt x="52" y="187"/>
                  </a:cubicBezTo>
                  <a:cubicBezTo>
                    <a:pt x="0" y="311"/>
                    <a:pt x="93" y="487"/>
                    <a:pt x="217" y="528"/>
                  </a:cubicBezTo>
                  <a:cubicBezTo>
                    <a:pt x="255" y="555"/>
                    <a:pt x="296" y="566"/>
                    <a:pt x="336" y="566"/>
                  </a:cubicBezTo>
                  <a:cubicBezTo>
                    <a:pt x="436" y="566"/>
                    <a:pt x="532" y="493"/>
                    <a:pt x="569" y="404"/>
                  </a:cubicBezTo>
                  <a:cubicBezTo>
                    <a:pt x="651" y="270"/>
                    <a:pt x="569" y="104"/>
                    <a:pt x="434" y="11"/>
                  </a:cubicBezTo>
                  <a:cubicBezTo>
                    <a:pt x="403" y="4"/>
                    <a:pt x="374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83" name="Google Shape;14183;p10"/>
            <p:cNvSpPr/>
            <p:nvPr/>
          </p:nvSpPr>
          <p:spPr>
            <a:xfrm>
              <a:off x="4724725" y="4701450"/>
              <a:ext cx="15275" cy="13800"/>
            </a:xfrm>
            <a:custGeom>
              <a:avLst/>
              <a:gdLst/>
              <a:ahLst/>
              <a:cxnLst/>
              <a:rect l="l" t="t" r="r" b="b"/>
              <a:pathLst>
                <a:path w="611" h="552" extrusionOk="0">
                  <a:moveTo>
                    <a:pt x="291" y="0"/>
                  </a:moveTo>
                  <a:cubicBezTo>
                    <a:pt x="185" y="0"/>
                    <a:pt x="84" y="49"/>
                    <a:pt x="53" y="150"/>
                  </a:cubicBezTo>
                  <a:cubicBezTo>
                    <a:pt x="1" y="326"/>
                    <a:pt x="53" y="491"/>
                    <a:pt x="177" y="532"/>
                  </a:cubicBezTo>
                  <a:cubicBezTo>
                    <a:pt x="220" y="545"/>
                    <a:pt x="260" y="552"/>
                    <a:pt x="298" y="552"/>
                  </a:cubicBezTo>
                  <a:cubicBezTo>
                    <a:pt x="412" y="552"/>
                    <a:pt x="499" y="492"/>
                    <a:pt x="569" y="367"/>
                  </a:cubicBezTo>
                  <a:cubicBezTo>
                    <a:pt x="611" y="233"/>
                    <a:pt x="569" y="67"/>
                    <a:pt x="394" y="16"/>
                  </a:cubicBezTo>
                  <a:cubicBezTo>
                    <a:pt x="361" y="5"/>
                    <a:pt x="326" y="0"/>
                    <a:pt x="29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84" name="Google Shape;14184;p10"/>
            <p:cNvSpPr/>
            <p:nvPr/>
          </p:nvSpPr>
          <p:spPr>
            <a:xfrm>
              <a:off x="4685950" y="4610525"/>
              <a:ext cx="16325" cy="14275"/>
            </a:xfrm>
            <a:custGeom>
              <a:avLst/>
              <a:gdLst/>
              <a:ahLst/>
              <a:cxnLst/>
              <a:rect l="l" t="t" r="r" b="b"/>
              <a:pathLst>
                <a:path w="653" h="571" extrusionOk="0">
                  <a:moveTo>
                    <a:pt x="324" y="1"/>
                  </a:moveTo>
                  <a:cubicBezTo>
                    <a:pt x="224" y="1"/>
                    <a:pt x="124" y="71"/>
                    <a:pt x="94" y="168"/>
                  </a:cubicBezTo>
                  <a:cubicBezTo>
                    <a:pt x="1" y="344"/>
                    <a:pt x="94" y="468"/>
                    <a:pt x="218" y="551"/>
                  </a:cubicBezTo>
                  <a:cubicBezTo>
                    <a:pt x="261" y="564"/>
                    <a:pt x="302" y="570"/>
                    <a:pt x="339" y="570"/>
                  </a:cubicBezTo>
                  <a:cubicBezTo>
                    <a:pt x="453" y="570"/>
                    <a:pt x="541" y="510"/>
                    <a:pt x="611" y="385"/>
                  </a:cubicBezTo>
                  <a:cubicBezTo>
                    <a:pt x="652" y="251"/>
                    <a:pt x="611" y="86"/>
                    <a:pt x="435" y="34"/>
                  </a:cubicBezTo>
                  <a:cubicBezTo>
                    <a:pt x="401" y="11"/>
                    <a:pt x="363" y="1"/>
                    <a:pt x="32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85" name="Google Shape;14185;p10"/>
            <p:cNvSpPr/>
            <p:nvPr/>
          </p:nvSpPr>
          <p:spPr>
            <a:xfrm>
              <a:off x="4750575" y="4636950"/>
              <a:ext cx="16325" cy="14150"/>
            </a:xfrm>
            <a:custGeom>
              <a:avLst/>
              <a:gdLst/>
              <a:ahLst/>
              <a:cxnLst/>
              <a:rect l="l" t="t" r="r" b="b"/>
              <a:pathLst>
                <a:path w="653" h="566" extrusionOk="0">
                  <a:moveTo>
                    <a:pt x="370" y="1"/>
                  </a:moveTo>
                  <a:cubicBezTo>
                    <a:pt x="256" y="1"/>
                    <a:pt x="122" y="83"/>
                    <a:pt x="52" y="187"/>
                  </a:cubicBezTo>
                  <a:cubicBezTo>
                    <a:pt x="1" y="321"/>
                    <a:pt x="94" y="486"/>
                    <a:pt x="218" y="528"/>
                  </a:cubicBezTo>
                  <a:cubicBezTo>
                    <a:pt x="256" y="554"/>
                    <a:pt x="297" y="566"/>
                    <a:pt x="336" y="566"/>
                  </a:cubicBezTo>
                  <a:cubicBezTo>
                    <a:pt x="437" y="566"/>
                    <a:pt x="532" y="493"/>
                    <a:pt x="569" y="404"/>
                  </a:cubicBezTo>
                  <a:cubicBezTo>
                    <a:pt x="652" y="228"/>
                    <a:pt x="569" y="104"/>
                    <a:pt x="435" y="11"/>
                  </a:cubicBezTo>
                  <a:cubicBezTo>
                    <a:pt x="415" y="4"/>
                    <a:pt x="393" y="1"/>
                    <a:pt x="37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86" name="Google Shape;14186;p10"/>
            <p:cNvSpPr/>
            <p:nvPr/>
          </p:nvSpPr>
          <p:spPr>
            <a:xfrm>
              <a:off x="4622625" y="4694325"/>
              <a:ext cx="7525" cy="8825"/>
            </a:xfrm>
            <a:custGeom>
              <a:avLst/>
              <a:gdLst/>
              <a:ahLst/>
              <a:cxnLst/>
              <a:rect l="l" t="t" r="r" b="b"/>
              <a:pathLst>
                <a:path w="301" h="353" extrusionOk="0">
                  <a:moveTo>
                    <a:pt x="125" y="1"/>
                  </a:moveTo>
                  <a:lnTo>
                    <a:pt x="1" y="259"/>
                  </a:lnTo>
                  <a:lnTo>
                    <a:pt x="259" y="352"/>
                  </a:lnTo>
                  <a:cubicBezTo>
                    <a:pt x="259" y="352"/>
                    <a:pt x="301" y="301"/>
                    <a:pt x="301" y="259"/>
                  </a:cubicBezTo>
                  <a:cubicBezTo>
                    <a:pt x="301" y="135"/>
                    <a:pt x="208" y="42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87" name="Google Shape;14187;p10"/>
            <p:cNvSpPr/>
            <p:nvPr/>
          </p:nvSpPr>
          <p:spPr>
            <a:xfrm>
              <a:off x="4646150" y="4629700"/>
              <a:ext cx="10875" cy="13900"/>
            </a:xfrm>
            <a:custGeom>
              <a:avLst/>
              <a:gdLst/>
              <a:ahLst/>
              <a:cxnLst/>
              <a:rect l="l" t="t" r="r" b="b"/>
              <a:pathLst>
                <a:path w="435" h="556" extrusionOk="0">
                  <a:moveTo>
                    <a:pt x="218" y="1"/>
                  </a:moveTo>
                  <a:lnTo>
                    <a:pt x="1" y="518"/>
                  </a:lnTo>
                  <a:cubicBezTo>
                    <a:pt x="51" y="544"/>
                    <a:pt x="96" y="556"/>
                    <a:pt x="138" y="556"/>
                  </a:cubicBezTo>
                  <a:cubicBezTo>
                    <a:pt x="244" y="556"/>
                    <a:pt x="327" y="483"/>
                    <a:pt x="394" y="394"/>
                  </a:cubicBezTo>
                  <a:cubicBezTo>
                    <a:pt x="435" y="218"/>
                    <a:pt x="352" y="94"/>
                    <a:pt x="2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88" name="Google Shape;14188;p10"/>
            <p:cNvSpPr/>
            <p:nvPr/>
          </p:nvSpPr>
          <p:spPr>
            <a:xfrm>
              <a:off x="4797100" y="4622225"/>
              <a:ext cx="6500" cy="9825"/>
            </a:xfrm>
            <a:custGeom>
              <a:avLst/>
              <a:gdLst/>
              <a:ahLst/>
              <a:cxnLst/>
              <a:rect l="l" t="t" r="r" b="b"/>
              <a:pathLst>
                <a:path w="260" h="393" extrusionOk="0">
                  <a:moveTo>
                    <a:pt x="42" y="0"/>
                  </a:moveTo>
                  <a:cubicBezTo>
                    <a:pt x="1" y="83"/>
                    <a:pt x="1" y="135"/>
                    <a:pt x="1" y="176"/>
                  </a:cubicBezTo>
                  <a:cubicBezTo>
                    <a:pt x="42" y="259"/>
                    <a:pt x="83" y="341"/>
                    <a:pt x="166" y="393"/>
                  </a:cubicBezTo>
                  <a:lnTo>
                    <a:pt x="259" y="135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89" name="Google Shape;14189;p10"/>
            <p:cNvSpPr/>
            <p:nvPr/>
          </p:nvSpPr>
          <p:spPr>
            <a:xfrm>
              <a:off x="4732475" y="4596375"/>
              <a:ext cx="14000" cy="9525"/>
            </a:xfrm>
            <a:custGeom>
              <a:avLst/>
              <a:gdLst/>
              <a:ahLst/>
              <a:cxnLst/>
              <a:rect l="l" t="t" r="r" b="b"/>
              <a:pathLst>
                <a:path w="560" h="381" extrusionOk="0">
                  <a:moveTo>
                    <a:pt x="42" y="0"/>
                  </a:moveTo>
                  <a:cubicBezTo>
                    <a:pt x="42" y="42"/>
                    <a:pt x="1" y="42"/>
                    <a:pt x="1" y="83"/>
                  </a:cubicBezTo>
                  <a:cubicBezTo>
                    <a:pt x="1" y="135"/>
                    <a:pt x="42" y="176"/>
                    <a:pt x="42" y="217"/>
                  </a:cubicBezTo>
                  <a:lnTo>
                    <a:pt x="84" y="259"/>
                  </a:lnTo>
                  <a:cubicBezTo>
                    <a:pt x="84" y="300"/>
                    <a:pt x="125" y="341"/>
                    <a:pt x="166" y="341"/>
                  </a:cubicBezTo>
                  <a:cubicBezTo>
                    <a:pt x="213" y="367"/>
                    <a:pt x="267" y="380"/>
                    <a:pt x="315" y="380"/>
                  </a:cubicBezTo>
                  <a:cubicBezTo>
                    <a:pt x="363" y="380"/>
                    <a:pt x="404" y="367"/>
                    <a:pt x="425" y="341"/>
                  </a:cubicBezTo>
                  <a:lnTo>
                    <a:pt x="559" y="217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90" name="Google Shape;14190;p10"/>
            <p:cNvSpPr/>
            <p:nvPr/>
          </p:nvSpPr>
          <p:spPr>
            <a:xfrm>
              <a:off x="4673050" y="4572600"/>
              <a:ext cx="8800" cy="6475"/>
            </a:xfrm>
            <a:custGeom>
              <a:avLst/>
              <a:gdLst/>
              <a:ahLst/>
              <a:cxnLst/>
              <a:rect l="l" t="t" r="r" b="b"/>
              <a:pathLst>
                <a:path w="352" h="259" extrusionOk="0">
                  <a:moveTo>
                    <a:pt x="93" y="0"/>
                  </a:moveTo>
                  <a:lnTo>
                    <a:pt x="0" y="259"/>
                  </a:lnTo>
                  <a:lnTo>
                    <a:pt x="93" y="259"/>
                  </a:lnTo>
                  <a:cubicBezTo>
                    <a:pt x="176" y="259"/>
                    <a:pt x="258" y="217"/>
                    <a:pt x="352" y="134"/>
                  </a:cubicBezTo>
                  <a:lnTo>
                    <a:pt x="352" y="93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91" name="Google Shape;14191;p10"/>
            <p:cNvSpPr/>
            <p:nvPr/>
          </p:nvSpPr>
          <p:spPr>
            <a:xfrm>
              <a:off x="4717225" y="4810850"/>
              <a:ext cx="9850" cy="13775"/>
            </a:xfrm>
            <a:custGeom>
              <a:avLst/>
              <a:gdLst/>
              <a:ahLst/>
              <a:cxnLst/>
              <a:rect l="l" t="t" r="r" b="b"/>
              <a:pathLst>
                <a:path w="394" h="551" extrusionOk="0">
                  <a:moveTo>
                    <a:pt x="278" y="1"/>
                  </a:moveTo>
                  <a:cubicBezTo>
                    <a:pt x="177" y="1"/>
                    <a:pt x="80" y="71"/>
                    <a:pt x="42" y="168"/>
                  </a:cubicBezTo>
                  <a:cubicBezTo>
                    <a:pt x="1" y="251"/>
                    <a:pt x="1" y="344"/>
                    <a:pt x="42" y="426"/>
                  </a:cubicBezTo>
                  <a:lnTo>
                    <a:pt x="177" y="551"/>
                  </a:lnTo>
                  <a:lnTo>
                    <a:pt x="394" y="34"/>
                  </a:lnTo>
                  <a:cubicBezTo>
                    <a:pt x="357" y="11"/>
                    <a:pt x="317" y="1"/>
                    <a:pt x="27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92" name="Google Shape;14192;p10"/>
            <p:cNvSpPr/>
            <p:nvPr/>
          </p:nvSpPr>
          <p:spPr>
            <a:xfrm>
              <a:off x="4652625" y="478442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20" y="1"/>
                  </a:moveTo>
                  <a:cubicBezTo>
                    <a:pt x="203" y="1"/>
                    <a:pt x="113" y="56"/>
                    <a:pt x="42" y="191"/>
                  </a:cubicBezTo>
                  <a:cubicBezTo>
                    <a:pt x="0" y="315"/>
                    <a:pt x="93" y="491"/>
                    <a:pt x="217" y="532"/>
                  </a:cubicBezTo>
                  <a:cubicBezTo>
                    <a:pt x="251" y="543"/>
                    <a:pt x="286" y="548"/>
                    <a:pt x="322" y="548"/>
                  </a:cubicBezTo>
                  <a:cubicBezTo>
                    <a:pt x="427" y="548"/>
                    <a:pt x="528" y="501"/>
                    <a:pt x="559" y="408"/>
                  </a:cubicBezTo>
                  <a:cubicBezTo>
                    <a:pt x="652" y="232"/>
                    <a:pt x="559" y="57"/>
                    <a:pt x="434" y="15"/>
                  </a:cubicBezTo>
                  <a:cubicBezTo>
                    <a:pt x="394" y="6"/>
                    <a:pt x="355" y="1"/>
                    <a:pt x="32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93" name="Google Shape;14193;p10"/>
            <p:cNvSpPr/>
            <p:nvPr/>
          </p:nvSpPr>
          <p:spPr>
            <a:xfrm>
              <a:off x="4607375" y="4803350"/>
              <a:ext cx="15275" cy="14050"/>
            </a:xfrm>
            <a:custGeom>
              <a:avLst/>
              <a:gdLst/>
              <a:ahLst/>
              <a:cxnLst/>
              <a:rect l="l" t="t" r="r" b="b"/>
              <a:pathLst>
                <a:path w="611" h="562" extrusionOk="0">
                  <a:moveTo>
                    <a:pt x="301" y="1"/>
                  </a:moveTo>
                  <a:cubicBezTo>
                    <a:pt x="193" y="1"/>
                    <a:pt x="110" y="71"/>
                    <a:pt x="42" y="168"/>
                  </a:cubicBezTo>
                  <a:cubicBezTo>
                    <a:pt x="1" y="292"/>
                    <a:pt x="42" y="468"/>
                    <a:pt x="218" y="551"/>
                  </a:cubicBezTo>
                  <a:cubicBezTo>
                    <a:pt x="242" y="558"/>
                    <a:pt x="267" y="561"/>
                    <a:pt x="292" y="561"/>
                  </a:cubicBezTo>
                  <a:cubicBezTo>
                    <a:pt x="407" y="561"/>
                    <a:pt x="525" y="487"/>
                    <a:pt x="559" y="385"/>
                  </a:cubicBezTo>
                  <a:cubicBezTo>
                    <a:pt x="611" y="251"/>
                    <a:pt x="559" y="75"/>
                    <a:pt x="435" y="34"/>
                  </a:cubicBezTo>
                  <a:cubicBezTo>
                    <a:pt x="387" y="11"/>
                    <a:pt x="342" y="1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94" name="Google Shape;14194;p10"/>
            <p:cNvSpPr/>
            <p:nvPr/>
          </p:nvSpPr>
          <p:spPr>
            <a:xfrm>
              <a:off x="4670975" y="4829650"/>
              <a:ext cx="16300" cy="13725"/>
            </a:xfrm>
            <a:custGeom>
              <a:avLst/>
              <a:gdLst/>
              <a:ahLst/>
              <a:cxnLst/>
              <a:rect l="l" t="t" r="r" b="b"/>
              <a:pathLst>
                <a:path w="652" h="549" extrusionOk="0">
                  <a:moveTo>
                    <a:pt x="337" y="1"/>
                  </a:moveTo>
                  <a:cubicBezTo>
                    <a:pt x="229" y="1"/>
                    <a:pt x="123" y="57"/>
                    <a:pt x="83" y="191"/>
                  </a:cubicBezTo>
                  <a:cubicBezTo>
                    <a:pt x="0" y="316"/>
                    <a:pt x="83" y="491"/>
                    <a:pt x="217" y="533"/>
                  </a:cubicBezTo>
                  <a:cubicBezTo>
                    <a:pt x="261" y="543"/>
                    <a:pt x="302" y="548"/>
                    <a:pt x="340" y="548"/>
                  </a:cubicBezTo>
                  <a:cubicBezTo>
                    <a:pt x="453" y="548"/>
                    <a:pt x="538" y="502"/>
                    <a:pt x="600" y="409"/>
                  </a:cubicBezTo>
                  <a:cubicBezTo>
                    <a:pt x="652" y="233"/>
                    <a:pt x="600" y="109"/>
                    <a:pt x="435" y="16"/>
                  </a:cubicBezTo>
                  <a:cubicBezTo>
                    <a:pt x="403" y="6"/>
                    <a:pt x="370" y="1"/>
                    <a:pt x="33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95" name="Google Shape;14195;p10"/>
            <p:cNvSpPr/>
            <p:nvPr/>
          </p:nvSpPr>
          <p:spPr>
            <a:xfrm>
              <a:off x="4633225" y="4739200"/>
              <a:ext cx="16325" cy="13675"/>
            </a:xfrm>
            <a:custGeom>
              <a:avLst/>
              <a:gdLst/>
              <a:ahLst/>
              <a:cxnLst/>
              <a:rect l="l" t="t" r="r" b="b"/>
              <a:pathLst>
                <a:path w="653" h="547" extrusionOk="0">
                  <a:moveTo>
                    <a:pt x="338" y="0"/>
                  </a:moveTo>
                  <a:cubicBezTo>
                    <a:pt x="230" y="0"/>
                    <a:pt x="126" y="56"/>
                    <a:pt x="94" y="191"/>
                  </a:cubicBezTo>
                  <a:cubicBezTo>
                    <a:pt x="1" y="315"/>
                    <a:pt x="94" y="491"/>
                    <a:pt x="218" y="532"/>
                  </a:cubicBezTo>
                  <a:cubicBezTo>
                    <a:pt x="259" y="542"/>
                    <a:pt x="298" y="547"/>
                    <a:pt x="334" y="547"/>
                  </a:cubicBezTo>
                  <a:cubicBezTo>
                    <a:pt x="451" y="547"/>
                    <a:pt x="540" y="493"/>
                    <a:pt x="611" y="367"/>
                  </a:cubicBezTo>
                  <a:cubicBezTo>
                    <a:pt x="652" y="232"/>
                    <a:pt x="559" y="56"/>
                    <a:pt x="435" y="15"/>
                  </a:cubicBezTo>
                  <a:cubicBezTo>
                    <a:pt x="404" y="5"/>
                    <a:pt x="371" y="0"/>
                    <a:pt x="33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96" name="Google Shape;14196;p10"/>
            <p:cNvSpPr/>
            <p:nvPr/>
          </p:nvSpPr>
          <p:spPr>
            <a:xfrm>
              <a:off x="4697850" y="4765625"/>
              <a:ext cx="16300" cy="14125"/>
            </a:xfrm>
            <a:custGeom>
              <a:avLst/>
              <a:gdLst/>
              <a:ahLst/>
              <a:cxnLst/>
              <a:rect l="l" t="t" r="r" b="b"/>
              <a:pathLst>
                <a:path w="652" h="565" extrusionOk="0">
                  <a:moveTo>
                    <a:pt x="301" y="0"/>
                  </a:moveTo>
                  <a:cubicBezTo>
                    <a:pt x="193" y="0"/>
                    <a:pt x="109" y="70"/>
                    <a:pt x="42" y="168"/>
                  </a:cubicBezTo>
                  <a:cubicBezTo>
                    <a:pt x="1" y="292"/>
                    <a:pt x="94" y="468"/>
                    <a:pt x="218" y="550"/>
                  </a:cubicBezTo>
                  <a:cubicBezTo>
                    <a:pt x="244" y="560"/>
                    <a:pt x="271" y="565"/>
                    <a:pt x="298" y="565"/>
                  </a:cubicBezTo>
                  <a:cubicBezTo>
                    <a:pt x="411" y="565"/>
                    <a:pt x="526" y="485"/>
                    <a:pt x="559" y="385"/>
                  </a:cubicBezTo>
                  <a:cubicBezTo>
                    <a:pt x="652" y="250"/>
                    <a:pt x="559" y="85"/>
                    <a:pt x="435" y="33"/>
                  </a:cubicBezTo>
                  <a:cubicBezTo>
                    <a:pt x="386" y="10"/>
                    <a:pt x="342" y="0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97" name="Google Shape;14197;p10"/>
            <p:cNvSpPr/>
            <p:nvPr/>
          </p:nvSpPr>
          <p:spPr>
            <a:xfrm>
              <a:off x="4571975" y="4822525"/>
              <a:ext cx="4150" cy="3400"/>
            </a:xfrm>
            <a:custGeom>
              <a:avLst/>
              <a:gdLst/>
              <a:ahLst/>
              <a:cxnLst/>
              <a:rect l="l" t="t" r="r" b="b"/>
              <a:pathLst>
                <a:path w="166" h="136" extrusionOk="0">
                  <a:moveTo>
                    <a:pt x="42" y="1"/>
                  </a:moveTo>
                  <a:lnTo>
                    <a:pt x="0" y="84"/>
                  </a:lnTo>
                  <a:cubicBezTo>
                    <a:pt x="42" y="84"/>
                    <a:pt x="125" y="135"/>
                    <a:pt x="166" y="135"/>
                  </a:cubicBezTo>
                  <a:cubicBezTo>
                    <a:pt x="125" y="84"/>
                    <a:pt x="125" y="42"/>
                    <a:pt x="83" y="42"/>
                  </a:cubicBezTo>
                  <a:cubicBezTo>
                    <a:pt x="42" y="42"/>
                    <a:pt x="42" y="1"/>
                    <a:pt x="4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98" name="Google Shape;14198;p10"/>
            <p:cNvSpPr/>
            <p:nvPr/>
          </p:nvSpPr>
          <p:spPr>
            <a:xfrm>
              <a:off x="4593425" y="4758950"/>
              <a:ext cx="10875" cy="13225"/>
            </a:xfrm>
            <a:custGeom>
              <a:avLst/>
              <a:gdLst/>
              <a:ahLst/>
              <a:cxnLst/>
              <a:rect l="l" t="t" r="r" b="b"/>
              <a:pathLst>
                <a:path w="435" h="529" extrusionOk="0">
                  <a:moveTo>
                    <a:pt x="218" y="0"/>
                  </a:moveTo>
                  <a:lnTo>
                    <a:pt x="1" y="517"/>
                  </a:lnTo>
                  <a:cubicBezTo>
                    <a:pt x="24" y="525"/>
                    <a:pt x="49" y="528"/>
                    <a:pt x="74" y="528"/>
                  </a:cubicBezTo>
                  <a:cubicBezTo>
                    <a:pt x="191" y="528"/>
                    <a:pt x="317" y="454"/>
                    <a:pt x="393" y="352"/>
                  </a:cubicBezTo>
                  <a:cubicBezTo>
                    <a:pt x="435" y="218"/>
                    <a:pt x="393" y="94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99" name="Google Shape;14199;p10"/>
            <p:cNvSpPr/>
            <p:nvPr/>
          </p:nvSpPr>
          <p:spPr>
            <a:xfrm>
              <a:off x="4744125" y="4751450"/>
              <a:ext cx="6475" cy="8550"/>
            </a:xfrm>
            <a:custGeom>
              <a:avLst/>
              <a:gdLst/>
              <a:ahLst/>
              <a:cxnLst/>
              <a:rect l="l" t="t" r="r" b="b"/>
              <a:pathLst>
                <a:path w="259" h="342" extrusionOk="0">
                  <a:moveTo>
                    <a:pt x="0" y="1"/>
                  </a:moveTo>
                  <a:lnTo>
                    <a:pt x="0" y="83"/>
                  </a:lnTo>
                  <a:cubicBezTo>
                    <a:pt x="0" y="218"/>
                    <a:pt x="52" y="300"/>
                    <a:pt x="176" y="342"/>
                  </a:cubicBezTo>
                  <a:lnTo>
                    <a:pt x="259" y="8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00" name="Google Shape;14200;p10"/>
            <p:cNvSpPr/>
            <p:nvPr/>
          </p:nvSpPr>
          <p:spPr>
            <a:xfrm>
              <a:off x="4679500" y="4724575"/>
              <a:ext cx="14250" cy="9225"/>
            </a:xfrm>
            <a:custGeom>
              <a:avLst/>
              <a:gdLst/>
              <a:ahLst/>
              <a:cxnLst/>
              <a:rect l="l" t="t" r="r" b="b"/>
              <a:pathLst>
                <a:path w="570" h="369" extrusionOk="0">
                  <a:moveTo>
                    <a:pt x="52" y="0"/>
                  </a:moveTo>
                  <a:cubicBezTo>
                    <a:pt x="52" y="42"/>
                    <a:pt x="0" y="83"/>
                    <a:pt x="0" y="124"/>
                  </a:cubicBezTo>
                  <a:cubicBezTo>
                    <a:pt x="0" y="217"/>
                    <a:pt x="94" y="300"/>
                    <a:pt x="176" y="342"/>
                  </a:cubicBezTo>
                  <a:cubicBezTo>
                    <a:pt x="232" y="359"/>
                    <a:pt x="286" y="369"/>
                    <a:pt x="333" y="369"/>
                  </a:cubicBezTo>
                  <a:cubicBezTo>
                    <a:pt x="399" y="369"/>
                    <a:pt x="452" y="349"/>
                    <a:pt x="476" y="300"/>
                  </a:cubicBezTo>
                  <a:cubicBezTo>
                    <a:pt x="517" y="259"/>
                    <a:pt x="517" y="259"/>
                    <a:pt x="569" y="217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01" name="Google Shape;14201;p10"/>
            <p:cNvSpPr/>
            <p:nvPr/>
          </p:nvSpPr>
          <p:spPr>
            <a:xfrm>
              <a:off x="4620300" y="4700800"/>
              <a:ext cx="8825" cy="6475"/>
            </a:xfrm>
            <a:custGeom>
              <a:avLst/>
              <a:gdLst/>
              <a:ahLst/>
              <a:cxnLst/>
              <a:rect l="l" t="t" r="r" b="b"/>
              <a:pathLst>
                <a:path w="353" h="259" extrusionOk="0">
                  <a:moveTo>
                    <a:pt x="94" y="0"/>
                  </a:moveTo>
                  <a:lnTo>
                    <a:pt x="1" y="259"/>
                  </a:lnTo>
                  <a:lnTo>
                    <a:pt x="218" y="259"/>
                  </a:lnTo>
                  <a:cubicBezTo>
                    <a:pt x="218" y="259"/>
                    <a:pt x="259" y="217"/>
                    <a:pt x="301" y="217"/>
                  </a:cubicBezTo>
                  <a:cubicBezTo>
                    <a:pt x="301" y="176"/>
                    <a:pt x="352" y="135"/>
                    <a:pt x="352" y="93"/>
                  </a:cubicBezTo>
                  <a:lnTo>
                    <a:pt x="9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02" name="Google Shape;14202;p10"/>
            <p:cNvSpPr/>
            <p:nvPr/>
          </p:nvSpPr>
          <p:spPr>
            <a:xfrm>
              <a:off x="4933850" y="392330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166" y="0"/>
                  </a:moveTo>
                  <a:cubicBezTo>
                    <a:pt x="124" y="42"/>
                    <a:pt x="41" y="83"/>
                    <a:pt x="0" y="124"/>
                  </a:cubicBezTo>
                  <a:lnTo>
                    <a:pt x="0" y="176"/>
                  </a:lnTo>
                  <a:lnTo>
                    <a:pt x="259" y="300"/>
                  </a:lnTo>
                  <a:lnTo>
                    <a:pt x="341" y="42"/>
                  </a:lnTo>
                  <a:cubicBezTo>
                    <a:pt x="300" y="0"/>
                    <a:pt x="259" y="0"/>
                    <a:pt x="16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03" name="Google Shape;14203;p10"/>
            <p:cNvSpPr/>
            <p:nvPr/>
          </p:nvSpPr>
          <p:spPr>
            <a:xfrm>
              <a:off x="4869225" y="3897050"/>
              <a:ext cx="13975" cy="10000"/>
            </a:xfrm>
            <a:custGeom>
              <a:avLst/>
              <a:gdLst/>
              <a:ahLst/>
              <a:cxnLst/>
              <a:rect l="l" t="t" r="r" b="b"/>
              <a:pathLst>
                <a:path w="559" h="400" extrusionOk="0">
                  <a:moveTo>
                    <a:pt x="276" y="0"/>
                  </a:moveTo>
                  <a:cubicBezTo>
                    <a:pt x="174" y="0"/>
                    <a:pt x="72" y="39"/>
                    <a:pt x="42" y="99"/>
                  </a:cubicBezTo>
                  <a:cubicBezTo>
                    <a:pt x="42" y="141"/>
                    <a:pt x="0" y="141"/>
                    <a:pt x="0" y="192"/>
                  </a:cubicBezTo>
                  <a:lnTo>
                    <a:pt x="517" y="399"/>
                  </a:lnTo>
                  <a:lnTo>
                    <a:pt x="517" y="316"/>
                  </a:lnTo>
                  <a:cubicBezTo>
                    <a:pt x="559" y="192"/>
                    <a:pt x="476" y="58"/>
                    <a:pt x="383" y="17"/>
                  </a:cubicBezTo>
                  <a:cubicBezTo>
                    <a:pt x="350" y="5"/>
                    <a:pt x="313" y="0"/>
                    <a:pt x="27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04" name="Google Shape;14204;p10"/>
            <p:cNvSpPr/>
            <p:nvPr/>
          </p:nvSpPr>
          <p:spPr>
            <a:xfrm>
              <a:off x="4959675" y="3859725"/>
              <a:ext cx="9600" cy="12925"/>
            </a:xfrm>
            <a:custGeom>
              <a:avLst/>
              <a:gdLst/>
              <a:ahLst/>
              <a:cxnLst/>
              <a:rect l="l" t="t" r="r" b="b"/>
              <a:pathLst>
                <a:path w="384" h="517" extrusionOk="0">
                  <a:moveTo>
                    <a:pt x="166" y="0"/>
                  </a:moveTo>
                  <a:cubicBezTo>
                    <a:pt x="125" y="0"/>
                    <a:pt x="125" y="0"/>
                    <a:pt x="125" y="41"/>
                  </a:cubicBezTo>
                  <a:cubicBezTo>
                    <a:pt x="84" y="41"/>
                    <a:pt x="42" y="83"/>
                    <a:pt x="1" y="176"/>
                  </a:cubicBezTo>
                  <a:lnTo>
                    <a:pt x="1" y="300"/>
                  </a:lnTo>
                  <a:cubicBezTo>
                    <a:pt x="1" y="393"/>
                    <a:pt x="84" y="476"/>
                    <a:pt x="166" y="517"/>
                  </a:cubicBezTo>
                  <a:lnTo>
                    <a:pt x="38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05" name="Google Shape;14205;p10"/>
            <p:cNvSpPr/>
            <p:nvPr/>
          </p:nvSpPr>
          <p:spPr>
            <a:xfrm>
              <a:off x="4894025" y="3832575"/>
              <a:ext cx="16050" cy="14025"/>
            </a:xfrm>
            <a:custGeom>
              <a:avLst/>
              <a:gdLst/>
              <a:ahLst/>
              <a:cxnLst/>
              <a:rect l="l" t="t" r="r" b="b"/>
              <a:pathLst>
                <a:path w="642" h="561" extrusionOk="0">
                  <a:moveTo>
                    <a:pt x="356" y="0"/>
                  </a:moveTo>
                  <a:cubicBezTo>
                    <a:pt x="243" y="0"/>
                    <a:pt x="118" y="76"/>
                    <a:pt x="84" y="187"/>
                  </a:cubicBezTo>
                  <a:cubicBezTo>
                    <a:pt x="1" y="311"/>
                    <a:pt x="84" y="486"/>
                    <a:pt x="208" y="528"/>
                  </a:cubicBezTo>
                  <a:cubicBezTo>
                    <a:pt x="245" y="551"/>
                    <a:pt x="285" y="561"/>
                    <a:pt x="326" y="561"/>
                  </a:cubicBezTo>
                  <a:cubicBezTo>
                    <a:pt x="432" y="561"/>
                    <a:pt x="541" y="491"/>
                    <a:pt x="601" y="393"/>
                  </a:cubicBezTo>
                  <a:cubicBezTo>
                    <a:pt x="642" y="269"/>
                    <a:pt x="559" y="93"/>
                    <a:pt x="425" y="11"/>
                  </a:cubicBezTo>
                  <a:cubicBezTo>
                    <a:pt x="403" y="4"/>
                    <a:pt x="380" y="0"/>
                    <a:pt x="35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06" name="Google Shape;14206;p10"/>
            <p:cNvSpPr/>
            <p:nvPr/>
          </p:nvSpPr>
          <p:spPr>
            <a:xfrm>
              <a:off x="4848800" y="3851850"/>
              <a:ext cx="16050" cy="13675"/>
            </a:xfrm>
            <a:custGeom>
              <a:avLst/>
              <a:gdLst/>
              <a:ahLst/>
              <a:cxnLst/>
              <a:rect l="l" t="t" r="r" b="b"/>
              <a:pathLst>
                <a:path w="642" h="547" extrusionOk="0">
                  <a:moveTo>
                    <a:pt x="332" y="0"/>
                  </a:moveTo>
                  <a:cubicBezTo>
                    <a:pt x="226" y="0"/>
                    <a:pt x="115" y="56"/>
                    <a:pt x="83" y="191"/>
                  </a:cubicBezTo>
                  <a:cubicBezTo>
                    <a:pt x="1" y="315"/>
                    <a:pt x="83" y="491"/>
                    <a:pt x="207" y="532"/>
                  </a:cubicBezTo>
                  <a:cubicBezTo>
                    <a:pt x="239" y="542"/>
                    <a:pt x="272" y="547"/>
                    <a:pt x="306" y="547"/>
                  </a:cubicBezTo>
                  <a:cubicBezTo>
                    <a:pt x="419" y="547"/>
                    <a:pt x="537" y="491"/>
                    <a:pt x="600" y="356"/>
                  </a:cubicBezTo>
                  <a:cubicBezTo>
                    <a:pt x="642" y="232"/>
                    <a:pt x="559" y="57"/>
                    <a:pt x="424" y="15"/>
                  </a:cubicBezTo>
                  <a:cubicBezTo>
                    <a:pt x="396" y="6"/>
                    <a:pt x="364" y="0"/>
                    <a:pt x="33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07" name="Google Shape;14207;p10"/>
            <p:cNvSpPr/>
            <p:nvPr/>
          </p:nvSpPr>
          <p:spPr>
            <a:xfrm>
              <a:off x="4913425" y="3878275"/>
              <a:ext cx="15000" cy="13575"/>
            </a:xfrm>
            <a:custGeom>
              <a:avLst/>
              <a:gdLst/>
              <a:ahLst/>
              <a:cxnLst/>
              <a:rect l="l" t="t" r="r" b="b"/>
              <a:pathLst>
                <a:path w="600" h="543" extrusionOk="0">
                  <a:moveTo>
                    <a:pt x="295" y="0"/>
                  </a:moveTo>
                  <a:cubicBezTo>
                    <a:pt x="188" y="0"/>
                    <a:pt x="102" y="71"/>
                    <a:pt x="42" y="168"/>
                  </a:cubicBezTo>
                  <a:cubicBezTo>
                    <a:pt x="0" y="292"/>
                    <a:pt x="42" y="468"/>
                    <a:pt x="207" y="509"/>
                  </a:cubicBezTo>
                  <a:cubicBezTo>
                    <a:pt x="244" y="532"/>
                    <a:pt x="285" y="542"/>
                    <a:pt x="324" y="542"/>
                  </a:cubicBezTo>
                  <a:cubicBezTo>
                    <a:pt x="428" y="542"/>
                    <a:pt x="529" y="472"/>
                    <a:pt x="559" y="375"/>
                  </a:cubicBezTo>
                  <a:cubicBezTo>
                    <a:pt x="600" y="251"/>
                    <a:pt x="559" y="75"/>
                    <a:pt x="424" y="33"/>
                  </a:cubicBezTo>
                  <a:cubicBezTo>
                    <a:pt x="379" y="11"/>
                    <a:pt x="335" y="0"/>
                    <a:pt x="29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08" name="Google Shape;14208;p10"/>
            <p:cNvSpPr/>
            <p:nvPr/>
          </p:nvSpPr>
          <p:spPr>
            <a:xfrm>
              <a:off x="4811075" y="3871600"/>
              <a:ext cx="7500" cy="8550"/>
            </a:xfrm>
            <a:custGeom>
              <a:avLst/>
              <a:gdLst/>
              <a:ahLst/>
              <a:cxnLst/>
              <a:rect l="l" t="t" r="r" b="b"/>
              <a:pathLst>
                <a:path w="300" h="342" extrusionOk="0">
                  <a:moveTo>
                    <a:pt x="124" y="1"/>
                  </a:moveTo>
                  <a:lnTo>
                    <a:pt x="0" y="259"/>
                  </a:lnTo>
                  <a:lnTo>
                    <a:pt x="259" y="342"/>
                  </a:lnTo>
                  <a:cubicBezTo>
                    <a:pt x="300" y="300"/>
                    <a:pt x="300" y="259"/>
                    <a:pt x="300" y="218"/>
                  </a:cubicBezTo>
                  <a:cubicBezTo>
                    <a:pt x="300" y="125"/>
                    <a:pt x="217" y="42"/>
                    <a:pt x="12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09" name="Google Shape;14209;p10"/>
            <p:cNvSpPr/>
            <p:nvPr/>
          </p:nvSpPr>
          <p:spPr>
            <a:xfrm>
              <a:off x="4835875" y="3810075"/>
              <a:ext cx="9600" cy="10275"/>
            </a:xfrm>
            <a:custGeom>
              <a:avLst/>
              <a:gdLst/>
              <a:ahLst/>
              <a:cxnLst/>
              <a:rect l="l" t="t" r="r" b="b"/>
              <a:pathLst>
                <a:path w="384" h="411" extrusionOk="0">
                  <a:moveTo>
                    <a:pt x="125" y="1"/>
                  </a:moveTo>
                  <a:lnTo>
                    <a:pt x="1" y="394"/>
                  </a:lnTo>
                  <a:lnTo>
                    <a:pt x="42" y="394"/>
                  </a:lnTo>
                  <a:cubicBezTo>
                    <a:pt x="64" y="405"/>
                    <a:pt x="86" y="410"/>
                    <a:pt x="109" y="410"/>
                  </a:cubicBezTo>
                  <a:cubicBezTo>
                    <a:pt x="170" y="410"/>
                    <a:pt x="232" y="372"/>
                    <a:pt x="300" y="311"/>
                  </a:cubicBezTo>
                  <a:cubicBezTo>
                    <a:pt x="342" y="259"/>
                    <a:pt x="342" y="259"/>
                    <a:pt x="342" y="218"/>
                  </a:cubicBezTo>
                  <a:cubicBezTo>
                    <a:pt x="383" y="177"/>
                    <a:pt x="383" y="94"/>
                    <a:pt x="342" y="53"/>
                  </a:cubicBezTo>
                  <a:cubicBezTo>
                    <a:pt x="259" y="1"/>
                    <a:pt x="207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10" name="Google Shape;14210;p10"/>
            <p:cNvSpPr/>
            <p:nvPr/>
          </p:nvSpPr>
          <p:spPr>
            <a:xfrm>
              <a:off x="4881100" y="4051500"/>
              <a:ext cx="8575" cy="7525"/>
            </a:xfrm>
            <a:custGeom>
              <a:avLst/>
              <a:gdLst/>
              <a:ahLst/>
              <a:cxnLst/>
              <a:rect l="l" t="t" r="r" b="b"/>
              <a:pathLst>
                <a:path w="343" h="301" extrusionOk="0">
                  <a:moveTo>
                    <a:pt x="259" y="1"/>
                  </a:moveTo>
                  <a:cubicBezTo>
                    <a:pt x="208" y="1"/>
                    <a:pt x="208" y="1"/>
                    <a:pt x="166" y="42"/>
                  </a:cubicBezTo>
                  <a:cubicBezTo>
                    <a:pt x="125" y="42"/>
                    <a:pt x="84" y="42"/>
                    <a:pt x="42" y="83"/>
                  </a:cubicBezTo>
                  <a:lnTo>
                    <a:pt x="1" y="125"/>
                  </a:lnTo>
                  <a:lnTo>
                    <a:pt x="1" y="166"/>
                  </a:lnTo>
                  <a:lnTo>
                    <a:pt x="259" y="300"/>
                  </a:lnTo>
                  <a:lnTo>
                    <a:pt x="342" y="42"/>
                  </a:lnTo>
                  <a:cubicBezTo>
                    <a:pt x="342" y="42"/>
                    <a:pt x="301" y="42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11" name="Google Shape;14211;p10"/>
            <p:cNvSpPr/>
            <p:nvPr/>
          </p:nvSpPr>
          <p:spPr>
            <a:xfrm>
              <a:off x="4816500" y="4025650"/>
              <a:ext cx="13975" cy="9600"/>
            </a:xfrm>
            <a:custGeom>
              <a:avLst/>
              <a:gdLst/>
              <a:ahLst/>
              <a:cxnLst/>
              <a:rect l="l" t="t" r="r" b="b"/>
              <a:pathLst>
                <a:path w="559" h="384" extrusionOk="0">
                  <a:moveTo>
                    <a:pt x="166" y="1"/>
                  </a:moveTo>
                  <a:cubicBezTo>
                    <a:pt x="124" y="1"/>
                    <a:pt x="124" y="42"/>
                    <a:pt x="83" y="42"/>
                  </a:cubicBezTo>
                  <a:cubicBezTo>
                    <a:pt x="83" y="42"/>
                    <a:pt x="42" y="83"/>
                    <a:pt x="42" y="125"/>
                  </a:cubicBezTo>
                  <a:cubicBezTo>
                    <a:pt x="0" y="125"/>
                    <a:pt x="0" y="125"/>
                    <a:pt x="0" y="166"/>
                  </a:cubicBezTo>
                  <a:lnTo>
                    <a:pt x="517" y="383"/>
                  </a:lnTo>
                  <a:cubicBezTo>
                    <a:pt x="558" y="259"/>
                    <a:pt x="517" y="125"/>
                    <a:pt x="424" y="42"/>
                  </a:cubicBezTo>
                  <a:cubicBezTo>
                    <a:pt x="383" y="42"/>
                    <a:pt x="383" y="1"/>
                    <a:pt x="34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12" name="Google Shape;14212;p10"/>
            <p:cNvSpPr/>
            <p:nvPr/>
          </p:nvSpPr>
          <p:spPr>
            <a:xfrm>
              <a:off x="4905675" y="3987550"/>
              <a:ext cx="10875" cy="13325"/>
            </a:xfrm>
            <a:custGeom>
              <a:avLst/>
              <a:gdLst/>
              <a:ahLst/>
              <a:cxnLst/>
              <a:rect l="l" t="t" r="r" b="b"/>
              <a:pathLst>
                <a:path w="435" h="533" extrusionOk="0">
                  <a:moveTo>
                    <a:pt x="320" y="0"/>
                  </a:moveTo>
                  <a:cubicBezTo>
                    <a:pt x="203" y="0"/>
                    <a:pt x="115" y="56"/>
                    <a:pt x="52" y="191"/>
                  </a:cubicBezTo>
                  <a:cubicBezTo>
                    <a:pt x="0" y="315"/>
                    <a:pt x="52" y="491"/>
                    <a:pt x="217" y="532"/>
                  </a:cubicBezTo>
                  <a:lnTo>
                    <a:pt x="434" y="15"/>
                  </a:lnTo>
                  <a:cubicBezTo>
                    <a:pt x="393" y="6"/>
                    <a:pt x="355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13" name="Google Shape;14213;p10"/>
            <p:cNvSpPr/>
            <p:nvPr/>
          </p:nvSpPr>
          <p:spPr>
            <a:xfrm>
              <a:off x="4841050" y="3961225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23" y="1"/>
                  </a:moveTo>
                  <a:cubicBezTo>
                    <a:pt x="223" y="1"/>
                    <a:pt x="123" y="69"/>
                    <a:pt x="93" y="158"/>
                  </a:cubicBezTo>
                  <a:cubicBezTo>
                    <a:pt x="0" y="293"/>
                    <a:pt x="93" y="469"/>
                    <a:pt x="218" y="551"/>
                  </a:cubicBezTo>
                  <a:cubicBezTo>
                    <a:pt x="241" y="558"/>
                    <a:pt x="266" y="562"/>
                    <a:pt x="291" y="562"/>
                  </a:cubicBezTo>
                  <a:cubicBezTo>
                    <a:pt x="408" y="562"/>
                    <a:pt x="534" y="486"/>
                    <a:pt x="610" y="375"/>
                  </a:cubicBezTo>
                  <a:cubicBezTo>
                    <a:pt x="652" y="251"/>
                    <a:pt x="569" y="76"/>
                    <a:pt x="435" y="34"/>
                  </a:cubicBezTo>
                  <a:cubicBezTo>
                    <a:pt x="400" y="11"/>
                    <a:pt x="361" y="1"/>
                    <a:pt x="32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14" name="Google Shape;14214;p10"/>
            <p:cNvSpPr/>
            <p:nvPr/>
          </p:nvSpPr>
          <p:spPr>
            <a:xfrm>
              <a:off x="4795825" y="3980050"/>
              <a:ext cx="16300" cy="14150"/>
            </a:xfrm>
            <a:custGeom>
              <a:avLst/>
              <a:gdLst/>
              <a:ahLst/>
              <a:cxnLst/>
              <a:rect l="l" t="t" r="r" b="b"/>
              <a:pathLst>
                <a:path w="652" h="566" extrusionOk="0">
                  <a:moveTo>
                    <a:pt x="340" y="0"/>
                  </a:moveTo>
                  <a:cubicBezTo>
                    <a:pt x="235" y="0"/>
                    <a:pt x="125" y="54"/>
                    <a:pt x="93" y="181"/>
                  </a:cubicBezTo>
                  <a:cubicBezTo>
                    <a:pt x="0" y="315"/>
                    <a:pt x="93" y="491"/>
                    <a:pt x="217" y="532"/>
                  </a:cubicBezTo>
                  <a:cubicBezTo>
                    <a:pt x="254" y="555"/>
                    <a:pt x="294" y="565"/>
                    <a:pt x="333" y="565"/>
                  </a:cubicBezTo>
                  <a:cubicBezTo>
                    <a:pt x="434" y="565"/>
                    <a:pt x="531" y="495"/>
                    <a:pt x="569" y="398"/>
                  </a:cubicBezTo>
                  <a:cubicBezTo>
                    <a:pt x="651" y="232"/>
                    <a:pt x="569" y="98"/>
                    <a:pt x="434" y="15"/>
                  </a:cubicBezTo>
                  <a:cubicBezTo>
                    <a:pt x="405" y="6"/>
                    <a:pt x="373" y="0"/>
                    <a:pt x="34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15" name="Google Shape;14215;p10"/>
            <p:cNvSpPr/>
            <p:nvPr/>
          </p:nvSpPr>
          <p:spPr>
            <a:xfrm>
              <a:off x="4860425" y="4006475"/>
              <a:ext cx="15275" cy="14050"/>
            </a:xfrm>
            <a:custGeom>
              <a:avLst/>
              <a:gdLst/>
              <a:ahLst/>
              <a:cxnLst/>
              <a:rect l="l" t="t" r="r" b="b"/>
              <a:pathLst>
                <a:path w="611" h="562" extrusionOk="0">
                  <a:moveTo>
                    <a:pt x="293" y="0"/>
                  </a:moveTo>
                  <a:cubicBezTo>
                    <a:pt x="177" y="0"/>
                    <a:pt x="82" y="68"/>
                    <a:pt x="53" y="158"/>
                  </a:cubicBezTo>
                  <a:cubicBezTo>
                    <a:pt x="1" y="333"/>
                    <a:pt x="53" y="468"/>
                    <a:pt x="218" y="551"/>
                  </a:cubicBezTo>
                  <a:cubicBezTo>
                    <a:pt x="242" y="558"/>
                    <a:pt x="266" y="561"/>
                    <a:pt x="291" y="561"/>
                  </a:cubicBezTo>
                  <a:cubicBezTo>
                    <a:pt x="407" y="561"/>
                    <a:pt x="527" y="486"/>
                    <a:pt x="569" y="375"/>
                  </a:cubicBezTo>
                  <a:cubicBezTo>
                    <a:pt x="611" y="251"/>
                    <a:pt x="569" y="75"/>
                    <a:pt x="435" y="34"/>
                  </a:cubicBezTo>
                  <a:cubicBezTo>
                    <a:pt x="386" y="11"/>
                    <a:pt x="338" y="0"/>
                    <a:pt x="29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16" name="Google Shape;14216;p10"/>
            <p:cNvSpPr/>
            <p:nvPr/>
          </p:nvSpPr>
          <p:spPr>
            <a:xfrm>
              <a:off x="4822950" y="3916000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271" y="1"/>
                  </a:moveTo>
                  <a:cubicBezTo>
                    <a:pt x="171" y="1"/>
                    <a:pt x="72" y="69"/>
                    <a:pt x="42" y="158"/>
                  </a:cubicBezTo>
                  <a:cubicBezTo>
                    <a:pt x="1" y="292"/>
                    <a:pt x="42" y="468"/>
                    <a:pt x="207" y="551"/>
                  </a:cubicBezTo>
                  <a:cubicBezTo>
                    <a:pt x="231" y="558"/>
                    <a:pt x="256" y="562"/>
                    <a:pt x="281" y="562"/>
                  </a:cubicBezTo>
                  <a:cubicBezTo>
                    <a:pt x="399" y="562"/>
                    <a:pt x="525" y="486"/>
                    <a:pt x="559" y="375"/>
                  </a:cubicBezTo>
                  <a:cubicBezTo>
                    <a:pt x="600" y="251"/>
                    <a:pt x="559" y="75"/>
                    <a:pt x="383" y="34"/>
                  </a:cubicBezTo>
                  <a:cubicBezTo>
                    <a:pt x="349" y="11"/>
                    <a:pt x="310" y="1"/>
                    <a:pt x="27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17" name="Google Shape;14217;p10"/>
            <p:cNvSpPr/>
            <p:nvPr/>
          </p:nvSpPr>
          <p:spPr>
            <a:xfrm>
              <a:off x="4886275" y="3942325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42" y="0"/>
                  </a:moveTo>
                  <a:cubicBezTo>
                    <a:pt x="236" y="0"/>
                    <a:pt x="125" y="56"/>
                    <a:pt x="94" y="191"/>
                  </a:cubicBezTo>
                  <a:cubicBezTo>
                    <a:pt x="1" y="315"/>
                    <a:pt x="94" y="490"/>
                    <a:pt x="218" y="532"/>
                  </a:cubicBezTo>
                  <a:cubicBezTo>
                    <a:pt x="251" y="542"/>
                    <a:pt x="286" y="547"/>
                    <a:pt x="321" y="547"/>
                  </a:cubicBezTo>
                  <a:cubicBezTo>
                    <a:pt x="429" y="547"/>
                    <a:pt x="541" y="499"/>
                    <a:pt x="611" y="397"/>
                  </a:cubicBezTo>
                  <a:cubicBezTo>
                    <a:pt x="652" y="232"/>
                    <a:pt x="569" y="98"/>
                    <a:pt x="435" y="15"/>
                  </a:cubicBezTo>
                  <a:cubicBezTo>
                    <a:pt x="406" y="5"/>
                    <a:pt x="374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18" name="Google Shape;14218;p10"/>
            <p:cNvSpPr/>
            <p:nvPr/>
          </p:nvSpPr>
          <p:spPr>
            <a:xfrm>
              <a:off x="4758325" y="399980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125" y="1"/>
                  </a:moveTo>
                  <a:lnTo>
                    <a:pt x="1" y="259"/>
                  </a:lnTo>
                  <a:lnTo>
                    <a:pt x="259" y="342"/>
                  </a:lnTo>
                  <a:cubicBezTo>
                    <a:pt x="301" y="342"/>
                    <a:pt x="301" y="301"/>
                    <a:pt x="301" y="301"/>
                  </a:cubicBezTo>
                  <a:lnTo>
                    <a:pt x="301" y="259"/>
                  </a:lnTo>
                  <a:cubicBezTo>
                    <a:pt x="301" y="125"/>
                    <a:pt x="208" y="42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19" name="Google Shape;14219;p10"/>
            <p:cNvSpPr/>
            <p:nvPr/>
          </p:nvSpPr>
          <p:spPr>
            <a:xfrm>
              <a:off x="4781850" y="3935200"/>
              <a:ext cx="10875" cy="13325"/>
            </a:xfrm>
            <a:custGeom>
              <a:avLst/>
              <a:gdLst/>
              <a:ahLst/>
              <a:cxnLst/>
              <a:rect l="l" t="t" r="r" b="b"/>
              <a:pathLst>
                <a:path w="435" h="533" extrusionOk="0">
                  <a:moveTo>
                    <a:pt x="218" y="0"/>
                  </a:moveTo>
                  <a:lnTo>
                    <a:pt x="1" y="517"/>
                  </a:lnTo>
                  <a:cubicBezTo>
                    <a:pt x="44" y="527"/>
                    <a:pt x="87" y="532"/>
                    <a:pt x="129" y="532"/>
                  </a:cubicBezTo>
                  <a:cubicBezTo>
                    <a:pt x="255" y="532"/>
                    <a:pt x="362" y="484"/>
                    <a:pt x="394" y="383"/>
                  </a:cubicBezTo>
                  <a:cubicBezTo>
                    <a:pt x="435" y="217"/>
                    <a:pt x="394" y="83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20" name="Google Shape;14220;p10"/>
            <p:cNvSpPr/>
            <p:nvPr/>
          </p:nvSpPr>
          <p:spPr>
            <a:xfrm>
              <a:off x="4932800" y="3927700"/>
              <a:ext cx="7525" cy="9575"/>
            </a:xfrm>
            <a:custGeom>
              <a:avLst/>
              <a:gdLst/>
              <a:ahLst/>
              <a:cxnLst/>
              <a:rect l="l" t="t" r="r" b="b"/>
              <a:pathLst>
                <a:path w="301" h="383" extrusionOk="0">
                  <a:moveTo>
                    <a:pt x="42" y="0"/>
                  </a:moveTo>
                  <a:cubicBezTo>
                    <a:pt x="1" y="42"/>
                    <a:pt x="1" y="124"/>
                    <a:pt x="1" y="166"/>
                  </a:cubicBezTo>
                  <a:cubicBezTo>
                    <a:pt x="42" y="259"/>
                    <a:pt x="83" y="341"/>
                    <a:pt x="166" y="383"/>
                  </a:cubicBezTo>
                  <a:lnTo>
                    <a:pt x="301" y="124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21" name="Google Shape;14221;p10"/>
            <p:cNvSpPr/>
            <p:nvPr/>
          </p:nvSpPr>
          <p:spPr>
            <a:xfrm>
              <a:off x="4869225" y="3901850"/>
              <a:ext cx="12950" cy="8975"/>
            </a:xfrm>
            <a:custGeom>
              <a:avLst/>
              <a:gdLst/>
              <a:ahLst/>
              <a:cxnLst/>
              <a:rect l="l" t="t" r="r" b="b"/>
              <a:pathLst>
                <a:path w="518" h="359" extrusionOk="0">
                  <a:moveTo>
                    <a:pt x="0" y="0"/>
                  </a:moveTo>
                  <a:lnTo>
                    <a:pt x="0" y="83"/>
                  </a:lnTo>
                  <a:lnTo>
                    <a:pt x="0" y="207"/>
                  </a:lnTo>
                  <a:cubicBezTo>
                    <a:pt x="0" y="207"/>
                    <a:pt x="42" y="207"/>
                    <a:pt x="42" y="259"/>
                  </a:cubicBezTo>
                  <a:cubicBezTo>
                    <a:pt x="42" y="300"/>
                    <a:pt x="83" y="341"/>
                    <a:pt x="166" y="341"/>
                  </a:cubicBezTo>
                  <a:cubicBezTo>
                    <a:pt x="193" y="354"/>
                    <a:pt x="223" y="359"/>
                    <a:pt x="254" y="359"/>
                  </a:cubicBezTo>
                  <a:cubicBezTo>
                    <a:pt x="329" y="359"/>
                    <a:pt x="410" y="329"/>
                    <a:pt x="476" y="300"/>
                  </a:cubicBezTo>
                  <a:cubicBezTo>
                    <a:pt x="476" y="259"/>
                    <a:pt x="517" y="207"/>
                    <a:pt x="517" y="20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22" name="Google Shape;14222;p10"/>
            <p:cNvSpPr/>
            <p:nvPr/>
          </p:nvSpPr>
          <p:spPr>
            <a:xfrm>
              <a:off x="4808750" y="3878075"/>
              <a:ext cx="8800" cy="6475"/>
            </a:xfrm>
            <a:custGeom>
              <a:avLst/>
              <a:gdLst/>
              <a:ahLst/>
              <a:cxnLst/>
              <a:rect l="l" t="t" r="r" b="b"/>
              <a:pathLst>
                <a:path w="352" h="259" extrusionOk="0">
                  <a:moveTo>
                    <a:pt x="93" y="0"/>
                  </a:moveTo>
                  <a:lnTo>
                    <a:pt x="0" y="217"/>
                  </a:lnTo>
                  <a:cubicBezTo>
                    <a:pt x="0" y="259"/>
                    <a:pt x="52" y="259"/>
                    <a:pt x="52" y="259"/>
                  </a:cubicBezTo>
                  <a:lnTo>
                    <a:pt x="176" y="259"/>
                  </a:lnTo>
                  <a:cubicBezTo>
                    <a:pt x="176" y="259"/>
                    <a:pt x="217" y="259"/>
                    <a:pt x="217" y="217"/>
                  </a:cubicBezTo>
                  <a:cubicBezTo>
                    <a:pt x="258" y="217"/>
                    <a:pt x="310" y="176"/>
                    <a:pt x="352" y="124"/>
                  </a:cubicBezTo>
                  <a:lnTo>
                    <a:pt x="352" y="83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23" name="Google Shape;14223;p10"/>
            <p:cNvSpPr/>
            <p:nvPr/>
          </p:nvSpPr>
          <p:spPr>
            <a:xfrm>
              <a:off x="4828125" y="4180275"/>
              <a:ext cx="8800" cy="6950"/>
            </a:xfrm>
            <a:custGeom>
              <a:avLst/>
              <a:gdLst/>
              <a:ahLst/>
              <a:cxnLst/>
              <a:rect l="l" t="t" r="r" b="b"/>
              <a:pathLst>
                <a:path w="352" h="278" extrusionOk="0">
                  <a:moveTo>
                    <a:pt x="233" y="1"/>
                  </a:moveTo>
                  <a:cubicBezTo>
                    <a:pt x="190" y="1"/>
                    <a:pt x="162" y="19"/>
                    <a:pt x="135" y="19"/>
                  </a:cubicBezTo>
                  <a:cubicBezTo>
                    <a:pt x="135" y="19"/>
                    <a:pt x="93" y="19"/>
                    <a:pt x="93" y="60"/>
                  </a:cubicBezTo>
                  <a:cubicBezTo>
                    <a:pt x="52" y="60"/>
                    <a:pt x="0" y="102"/>
                    <a:pt x="0" y="185"/>
                  </a:cubicBezTo>
                  <a:lnTo>
                    <a:pt x="259" y="278"/>
                  </a:lnTo>
                  <a:lnTo>
                    <a:pt x="352" y="19"/>
                  </a:lnTo>
                  <a:lnTo>
                    <a:pt x="311" y="19"/>
                  </a:lnTo>
                  <a:cubicBezTo>
                    <a:pt x="280" y="5"/>
                    <a:pt x="254" y="1"/>
                    <a:pt x="23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24" name="Google Shape;14224;p10"/>
            <p:cNvSpPr/>
            <p:nvPr/>
          </p:nvSpPr>
          <p:spPr>
            <a:xfrm>
              <a:off x="4763500" y="4153850"/>
              <a:ext cx="14250" cy="9600"/>
            </a:xfrm>
            <a:custGeom>
              <a:avLst/>
              <a:gdLst/>
              <a:ahLst/>
              <a:cxnLst/>
              <a:rect l="l" t="t" r="r" b="b"/>
              <a:pathLst>
                <a:path w="570" h="384" extrusionOk="0">
                  <a:moveTo>
                    <a:pt x="259" y="1"/>
                  </a:moveTo>
                  <a:cubicBezTo>
                    <a:pt x="218" y="1"/>
                    <a:pt x="176" y="1"/>
                    <a:pt x="135" y="42"/>
                  </a:cubicBezTo>
                  <a:lnTo>
                    <a:pt x="94" y="42"/>
                  </a:lnTo>
                  <a:cubicBezTo>
                    <a:pt x="94" y="84"/>
                    <a:pt x="52" y="84"/>
                    <a:pt x="52" y="125"/>
                  </a:cubicBezTo>
                  <a:cubicBezTo>
                    <a:pt x="1" y="125"/>
                    <a:pt x="1" y="166"/>
                    <a:pt x="1" y="166"/>
                  </a:cubicBezTo>
                  <a:lnTo>
                    <a:pt x="518" y="383"/>
                  </a:lnTo>
                  <a:lnTo>
                    <a:pt x="518" y="342"/>
                  </a:lnTo>
                  <a:cubicBezTo>
                    <a:pt x="569" y="208"/>
                    <a:pt x="518" y="125"/>
                    <a:pt x="435" y="42"/>
                  </a:cubicBezTo>
                  <a:lnTo>
                    <a:pt x="352" y="42"/>
                  </a:lnTo>
                  <a:cubicBezTo>
                    <a:pt x="352" y="1"/>
                    <a:pt x="311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25" name="Google Shape;14225;p10"/>
            <p:cNvSpPr/>
            <p:nvPr/>
          </p:nvSpPr>
          <p:spPr>
            <a:xfrm>
              <a:off x="4852925" y="4116125"/>
              <a:ext cx="10900" cy="12950"/>
            </a:xfrm>
            <a:custGeom>
              <a:avLst/>
              <a:gdLst/>
              <a:ahLst/>
              <a:cxnLst/>
              <a:rect l="l" t="t" r="r" b="b"/>
              <a:pathLst>
                <a:path w="436" h="518" extrusionOk="0">
                  <a:moveTo>
                    <a:pt x="301" y="0"/>
                  </a:moveTo>
                  <a:cubicBezTo>
                    <a:pt x="218" y="0"/>
                    <a:pt x="94" y="83"/>
                    <a:pt x="42" y="166"/>
                  </a:cubicBezTo>
                  <a:cubicBezTo>
                    <a:pt x="1" y="259"/>
                    <a:pt x="42" y="342"/>
                    <a:pt x="94" y="424"/>
                  </a:cubicBezTo>
                  <a:cubicBezTo>
                    <a:pt x="94" y="476"/>
                    <a:pt x="135" y="517"/>
                    <a:pt x="218" y="517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26" name="Google Shape;14226;p10"/>
            <p:cNvSpPr/>
            <p:nvPr/>
          </p:nvSpPr>
          <p:spPr>
            <a:xfrm>
              <a:off x="4788325" y="4089875"/>
              <a:ext cx="16300" cy="13725"/>
            </a:xfrm>
            <a:custGeom>
              <a:avLst/>
              <a:gdLst/>
              <a:ahLst/>
              <a:cxnLst/>
              <a:rect l="l" t="t" r="r" b="b"/>
              <a:pathLst>
                <a:path w="652" h="549" extrusionOk="0">
                  <a:moveTo>
                    <a:pt x="330" y="1"/>
                  </a:moveTo>
                  <a:cubicBezTo>
                    <a:pt x="225" y="1"/>
                    <a:pt x="124" y="47"/>
                    <a:pt x="93" y="140"/>
                  </a:cubicBezTo>
                  <a:cubicBezTo>
                    <a:pt x="0" y="316"/>
                    <a:pt x="93" y="440"/>
                    <a:pt x="217" y="533"/>
                  </a:cubicBezTo>
                  <a:cubicBezTo>
                    <a:pt x="249" y="543"/>
                    <a:pt x="282" y="548"/>
                    <a:pt x="314" y="548"/>
                  </a:cubicBezTo>
                  <a:cubicBezTo>
                    <a:pt x="422" y="548"/>
                    <a:pt x="527" y="492"/>
                    <a:pt x="559" y="358"/>
                  </a:cubicBezTo>
                  <a:cubicBezTo>
                    <a:pt x="652" y="234"/>
                    <a:pt x="559" y="58"/>
                    <a:pt x="434" y="16"/>
                  </a:cubicBezTo>
                  <a:cubicBezTo>
                    <a:pt x="401" y="6"/>
                    <a:pt x="365" y="1"/>
                    <a:pt x="33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27" name="Google Shape;14227;p10"/>
            <p:cNvSpPr/>
            <p:nvPr/>
          </p:nvSpPr>
          <p:spPr>
            <a:xfrm>
              <a:off x="4743075" y="4108250"/>
              <a:ext cx="16325" cy="14150"/>
            </a:xfrm>
            <a:custGeom>
              <a:avLst/>
              <a:gdLst/>
              <a:ahLst/>
              <a:cxnLst/>
              <a:rect l="l" t="t" r="r" b="b"/>
              <a:pathLst>
                <a:path w="653" h="566" extrusionOk="0">
                  <a:moveTo>
                    <a:pt x="354" y="1"/>
                  </a:moveTo>
                  <a:cubicBezTo>
                    <a:pt x="239" y="1"/>
                    <a:pt x="117" y="81"/>
                    <a:pt x="42" y="181"/>
                  </a:cubicBezTo>
                  <a:cubicBezTo>
                    <a:pt x="1" y="315"/>
                    <a:pt x="94" y="481"/>
                    <a:pt x="218" y="532"/>
                  </a:cubicBezTo>
                  <a:cubicBezTo>
                    <a:pt x="255" y="555"/>
                    <a:pt x="295" y="566"/>
                    <a:pt x="333" y="566"/>
                  </a:cubicBezTo>
                  <a:cubicBezTo>
                    <a:pt x="434" y="566"/>
                    <a:pt x="529" y="495"/>
                    <a:pt x="559" y="398"/>
                  </a:cubicBezTo>
                  <a:cubicBezTo>
                    <a:pt x="652" y="274"/>
                    <a:pt x="559" y="98"/>
                    <a:pt x="435" y="15"/>
                  </a:cubicBezTo>
                  <a:cubicBezTo>
                    <a:pt x="409" y="6"/>
                    <a:pt x="382" y="1"/>
                    <a:pt x="35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28" name="Google Shape;14228;p10"/>
            <p:cNvSpPr/>
            <p:nvPr/>
          </p:nvSpPr>
          <p:spPr>
            <a:xfrm>
              <a:off x="4807700" y="4135125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295" y="1"/>
                  </a:moveTo>
                  <a:cubicBezTo>
                    <a:pt x="187" y="1"/>
                    <a:pt x="81" y="55"/>
                    <a:pt x="42" y="181"/>
                  </a:cubicBezTo>
                  <a:cubicBezTo>
                    <a:pt x="1" y="316"/>
                    <a:pt x="42" y="491"/>
                    <a:pt x="218" y="533"/>
                  </a:cubicBezTo>
                  <a:cubicBezTo>
                    <a:pt x="249" y="542"/>
                    <a:pt x="282" y="547"/>
                    <a:pt x="315" y="547"/>
                  </a:cubicBezTo>
                  <a:cubicBezTo>
                    <a:pt x="423" y="547"/>
                    <a:pt x="527" y="492"/>
                    <a:pt x="559" y="357"/>
                  </a:cubicBezTo>
                  <a:cubicBezTo>
                    <a:pt x="611" y="233"/>
                    <a:pt x="559" y="57"/>
                    <a:pt x="394" y="16"/>
                  </a:cubicBezTo>
                  <a:cubicBezTo>
                    <a:pt x="362" y="6"/>
                    <a:pt x="328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29" name="Google Shape;14229;p10"/>
            <p:cNvSpPr/>
            <p:nvPr/>
          </p:nvSpPr>
          <p:spPr>
            <a:xfrm>
              <a:off x="4769975" y="4044100"/>
              <a:ext cx="15275" cy="14250"/>
            </a:xfrm>
            <a:custGeom>
              <a:avLst/>
              <a:gdLst/>
              <a:ahLst/>
              <a:cxnLst/>
              <a:rect l="l" t="t" r="r" b="b"/>
              <a:pathLst>
                <a:path w="611" h="570" extrusionOk="0">
                  <a:moveTo>
                    <a:pt x="275" y="0"/>
                  </a:moveTo>
                  <a:cubicBezTo>
                    <a:pt x="175" y="0"/>
                    <a:pt x="81" y="73"/>
                    <a:pt x="52" y="162"/>
                  </a:cubicBezTo>
                  <a:cubicBezTo>
                    <a:pt x="0" y="338"/>
                    <a:pt x="52" y="462"/>
                    <a:pt x="176" y="555"/>
                  </a:cubicBezTo>
                  <a:cubicBezTo>
                    <a:pt x="217" y="565"/>
                    <a:pt x="257" y="570"/>
                    <a:pt x="296" y="570"/>
                  </a:cubicBezTo>
                  <a:cubicBezTo>
                    <a:pt x="423" y="570"/>
                    <a:pt x="529" y="514"/>
                    <a:pt x="569" y="379"/>
                  </a:cubicBezTo>
                  <a:cubicBezTo>
                    <a:pt x="610" y="255"/>
                    <a:pt x="569" y="79"/>
                    <a:pt x="393" y="38"/>
                  </a:cubicBezTo>
                  <a:cubicBezTo>
                    <a:pt x="355" y="12"/>
                    <a:pt x="314" y="0"/>
                    <a:pt x="27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30" name="Google Shape;14230;p10"/>
            <p:cNvSpPr/>
            <p:nvPr/>
          </p:nvSpPr>
          <p:spPr>
            <a:xfrm>
              <a:off x="4833550" y="4070625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61" y="0"/>
                  </a:moveTo>
                  <a:cubicBezTo>
                    <a:pt x="246" y="0"/>
                    <a:pt x="128" y="74"/>
                    <a:pt x="94" y="176"/>
                  </a:cubicBezTo>
                  <a:cubicBezTo>
                    <a:pt x="1" y="311"/>
                    <a:pt x="94" y="487"/>
                    <a:pt x="218" y="528"/>
                  </a:cubicBezTo>
                  <a:cubicBezTo>
                    <a:pt x="255" y="551"/>
                    <a:pt x="294" y="561"/>
                    <a:pt x="334" y="561"/>
                  </a:cubicBezTo>
                  <a:cubicBezTo>
                    <a:pt x="438" y="561"/>
                    <a:pt x="543" y="491"/>
                    <a:pt x="611" y="394"/>
                  </a:cubicBezTo>
                  <a:cubicBezTo>
                    <a:pt x="652" y="269"/>
                    <a:pt x="559" y="94"/>
                    <a:pt x="435" y="11"/>
                  </a:cubicBezTo>
                  <a:cubicBezTo>
                    <a:pt x="411" y="4"/>
                    <a:pt x="386" y="0"/>
                    <a:pt x="36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31" name="Google Shape;14231;p10"/>
            <p:cNvSpPr/>
            <p:nvPr/>
          </p:nvSpPr>
          <p:spPr>
            <a:xfrm>
              <a:off x="4705350" y="4128000"/>
              <a:ext cx="7775" cy="8575"/>
            </a:xfrm>
            <a:custGeom>
              <a:avLst/>
              <a:gdLst/>
              <a:ahLst/>
              <a:cxnLst/>
              <a:rect l="l" t="t" r="r" b="b"/>
              <a:pathLst>
                <a:path w="311" h="343" extrusionOk="0">
                  <a:moveTo>
                    <a:pt x="135" y="1"/>
                  </a:moveTo>
                  <a:lnTo>
                    <a:pt x="0" y="259"/>
                  </a:lnTo>
                  <a:lnTo>
                    <a:pt x="259" y="342"/>
                  </a:lnTo>
                  <a:cubicBezTo>
                    <a:pt x="311" y="342"/>
                    <a:pt x="311" y="301"/>
                    <a:pt x="311" y="259"/>
                  </a:cubicBezTo>
                  <a:cubicBezTo>
                    <a:pt x="311" y="166"/>
                    <a:pt x="259" y="84"/>
                    <a:pt x="176" y="42"/>
                  </a:cubicBezTo>
                  <a:cubicBezTo>
                    <a:pt x="176" y="1"/>
                    <a:pt x="135" y="1"/>
                    <a:pt x="13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32" name="Google Shape;14232;p10"/>
            <p:cNvSpPr/>
            <p:nvPr/>
          </p:nvSpPr>
          <p:spPr>
            <a:xfrm>
              <a:off x="4729125" y="4063400"/>
              <a:ext cx="10875" cy="13775"/>
            </a:xfrm>
            <a:custGeom>
              <a:avLst/>
              <a:gdLst/>
              <a:ahLst/>
              <a:cxnLst/>
              <a:rect l="l" t="t" r="r" b="b"/>
              <a:pathLst>
                <a:path w="435" h="551" extrusionOk="0">
                  <a:moveTo>
                    <a:pt x="218" y="0"/>
                  </a:moveTo>
                  <a:lnTo>
                    <a:pt x="1" y="517"/>
                  </a:lnTo>
                  <a:cubicBezTo>
                    <a:pt x="49" y="540"/>
                    <a:pt x="94" y="550"/>
                    <a:pt x="135" y="550"/>
                  </a:cubicBezTo>
                  <a:cubicBezTo>
                    <a:pt x="243" y="550"/>
                    <a:pt x="326" y="480"/>
                    <a:pt x="393" y="383"/>
                  </a:cubicBezTo>
                  <a:cubicBezTo>
                    <a:pt x="435" y="259"/>
                    <a:pt x="393" y="83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33" name="Google Shape;14233;p10"/>
            <p:cNvSpPr/>
            <p:nvPr/>
          </p:nvSpPr>
          <p:spPr>
            <a:xfrm>
              <a:off x="4879825" y="4055650"/>
              <a:ext cx="7775" cy="9825"/>
            </a:xfrm>
            <a:custGeom>
              <a:avLst/>
              <a:gdLst/>
              <a:ahLst/>
              <a:cxnLst/>
              <a:rect l="l" t="t" r="r" b="b"/>
              <a:pathLst>
                <a:path w="311" h="393" extrusionOk="0">
                  <a:moveTo>
                    <a:pt x="52" y="0"/>
                  </a:moveTo>
                  <a:cubicBezTo>
                    <a:pt x="0" y="52"/>
                    <a:pt x="0" y="93"/>
                    <a:pt x="0" y="134"/>
                  </a:cubicBezTo>
                  <a:cubicBezTo>
                    <a:pt x="0" y="217"/>
                    <a:pt x="93" y="352"/>
                    <a:pt x="176" y="393"/>
                  </a:cubicBezTo>
                  <a:lnTo>
                    <a:pt x="310" y="13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34" name="Google Shape;14234;p10"/>
            <p:cNvSpPr/>
            <p:nvPr/>
          </p:nvSpPr>
          <p:spPr>
            <a:xfrm>
              <a:off x="4816500" y="4029800"/>
              <a:ext cx="12950" cy="9475"/>
            </a:xfrm>
            <a:custGeom>
              <a:avLst/>
              <a:gdLst/>
              <a:ahLst/>
              <a:cxnLst/>
              <a:rect l="l" t="t" r="r" b="b"/>
              <a:pathLst>
                <a:path w="518" h="379" extrusionOk="0">
                  <a:moveTo>
                    <a:pt x="0" y="0"/>
                  </a:moveTo>
                  <a:lnTo>
                    <a:pt x="0" y="93"/>
                  </a:lnTo>
                  <a:cubicBezTo>
                    <a:pt x="0" y="217"/>
                    <a:pt x="42" y="310"/>
                    <a:pt x="166" y="352"/>
                  </a:cubicBezTo>
                  <a:cubicBezTo>
                    <a:pt x="204" y="369"/>
                    <a:pt x="248" y="379"/>
                    <a:pt x="292" y="379"/>
                  </a:cubicBezTo>
                  <a:cubicBezTo>
                    <a:pt x="354" y="379"/>
                    <a:pt x="417" y="359"/>
                    <a:pt x="465" y="310"/>
                  </a:cubicBezTo>
                  <a:cubicBezTo>
                    <a:pt x="465" y="259"/>
                    <a:pt x="517" y="259"/>
                    <a:pt x="517" y="21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35" name="Google Shape;14235;p10"/>
            <p:cNvSpPr/>
            <p:nvPr/>
          </p:nvSpPr>
          <p:spPr>
            <a:xfrm>
              <a:off x="4756000" y="4006275"/>
              <a:ext cx="8825" cy="6475"/>
            </a:xfrm>
            <a:custGeom>
              <a:avLst/>
              <a:gdLst/>
              <a:ahLst/>
              <a:cxnLst/>
              <a:rect l="l" t="t" r="r" b="b"/>
              <a:pathLst>
                <a:path w="353" h="259" extrusionOk="0">
                  <a:moveTo>
                    <a:pt x="94" y="0"/>
                  </a:moveTo>
                  <a:lnTo>
                    <a:pt x="1" y="259"/>
                  </a:lnTo>
                  <a:lnTo>
                    <a:pt x="177" y="259"/>
                  </a:lnTo>
                  <a:cubicBezTo>
                    <a:pt x="218" y="259"/>
                    <a:pt x="301" y="217"/>
                    <a:pt x="352" y="124"/>
                  </a:cubicBezTo>
                  <a:lnTo>
                    <a:pt x="352" y="83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36" name="Google Shape;14236;p10"/>
            <p:cNvSpPr/>
            <p:nvPr/>
          </p:nvSpPr>
          <p:spPr>
            <a:xfrm>
              <a:off x="4774350" y="4308950"/>
              <a:ext cx="9850" cy="6475"/>
            </a:xfrm>
            <a:custGeom>
              <a:avLst/>
              <a:gdLst/>
              <a:ahLst/>
              <a:cxnLst/>
              <a:rect l="l" t="t" r="r" b="b"/>
              <a:pathLst>
                <a:path w="394" h="259" extrusionOk="0">
                  <a:moveTo>
                    <a:pt x="218" y="0"/>
                  </a:moveTo>
                  <a:cubicBezTo>
                    <a:pt x="177" y="0"/>
                    <a:pt x="135" y="42"/>
                    <a:pt x="84" y="83"/>
                  </a:cubicBezTo>
                  <a:cubicBezTo>
                    <a:pt x="42" y="83"/>
                    <a:pt x="42" y="124"/>
                    <a:pt x="1" y="166"/>
                  </a:cubicBezTo>
                  <a:lnTo>
                    <a:pt x="259" y="259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37" name="Google Shape;14237;p10"/>
            <p:cNvSpPr/>
            <p:nvPr/>
          </p:nvSpPr>
          <p:spPr>
            <a:xfrm>
              <a:off x="4710775" y="4282125"/>
              <a:ext cx="13975" cy="9525"/>
            </a:xfrm>
            <a:custGeom>
              <a:avLst/>
              <a:gdLst/>
              <a:ahLst/>
              <a:cxnLst/>
              <a:rect l="l" t="t" r="r" b="b"/>
              <a:pathLst>
                <a:path w="559" h="381" extrusionOk="0">
                  <a:moveTo>
                    <a:pt x="255" y="1"/>
                  </a:moveTo>
                  <a:cubicBezTo>
                    <a:pt x="218" y="1"/>
                    <a:pt x="176" y="13"/>
                    <a:pt x="135" y="39"/>
                  </a:cubicBezTo>
                  <a:lnTo>
                    <a:pt x="94" y="39"/>
                  </a:lnTo>
                  <a:cubicBezTo>
                    <a:pt x="94" y="81"/>
                    <a:pt x="42" y="81"/>
                    <a:pt x="1" y="122"/>
                  </a:cubicBezTo>
                  <a:lnTo>
                    <a:pt x="1" y="163"/>
                  </a:lnTo>
                  <a:lnTo>
                    <a:pt x="517" y="381"/>
                  </a:lnTo>
                  <a:lnTo>
                    <a:pt x="517" y="339"/>
                  </a:lnTo>
                  <a:cubicBezTo>
                    <a:pt x="559" y="205"/>
                    <a:pt x="476" y="81"/>
                    <a:pt x="352" y="39"/>
                  </a:cubicBezTo>
                  <a:cubicBezTo>
                    <a:pt x="326" y="13"/>
                    <a:pt x="293" y="1"/>
                    <a:pt x="25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38" name="Google Shape;14238;p10"/>
            <p:cNvSpPr/>
            <p:nvPr/>
          </p:nvSpPr>
          <p:spPr>
            <a:xfrm>
              <a:off x="4800200" y="4244325"/>
              <a:ext cx="9850" cy="13975"/>
            </a:xfrm>
            <a:custGeom>
              <a:avLst/>
              <a:gdLst/>
              <a:ahLst/>
              <a:cxnLst/>
              <a:rect l="l" t="t" r="r" b="b"/>
              <a:pathLst>
                <a:path w="394" h="559" extrusionOk="0">
                  <a:moveTo>
                    <a:pt x="301" y="0"/>
                  </a:moveTo>
                  <a:cubicBezTo>
                    <a:pt x="177" y="0"/>
                    <a:pt x="84" y="83"/>
                    <a:pt x="42" y="166"/>
                  </a:cubicBezTo>
                  <a:cubicBezTo>
                    <a:pt x="42" y="207"/>
                    <a:pt x="1" y="300"/>
                    <a:pt x="42" y="342"/>
                  </a:cubicBezTo>
                  <a:cubicBezTo>
                    <a:pt x="42" y="424"/>
                    <a:pt x="84" y="517"/>
                    <a:pt x="218" y="559"/>
                  </a:cubicBezTo>
                  <a:lnTo>
                    <a:pt x="394" y="42"/>
                  </a:lnTo>
                  <a:cubicBezTo>
                    <a:pt x="394" y="0"/>
                    <a:pt x="342" y="0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39" name="Google Shape;14239;p10"/>
            <p:cNvSpPr/>
            <p:nvPr/>
          </p:nvSpPr>
          <p:spPr>
            <a:xfrm>
              <a:off x="4735600" y="4218000"/>
              <a:ext cx="16300" cy="13800"/>
            </a:xfrm>
            <a:custGeom>
              <a:avLst/>
              <a:gdLst/>
              <a:ahLst/>
              <a:cxnLst/>
              <a:rect l="l" t="t" r="r" b="b"/>
              <a:pathLst>
                <a:path w="652" h="552" extrusionOk="0">
                  <a:moveTo>
                    <a:pt x="331" y="0"/>
                  </a:moveTo>
                  <a:cubicBezTo>
                    <a:pt x="223" y="0"/>
                    <a:pt x="111" y="60"/>
                    <a:pt x="41" y="185"/>
                  </a:cubicBezTo>
                  <a:cubicBezTo>
                    <a:pt x="0" y="319"/>
                    <a:pt x="83" y="485"/>
                    <a:pt x="217" y="537"/>
                  </a:cubicBezTo>
                  <a:cubicBezTo>
                    <a:pt x="248" y="547"/>
                    <a:pt x="281" y="552"/>
                    <a:pt x="315" y="552"/>
                  </a:cubicBezTo>
                  <a:cubicBezTo>
                    <a:pt x="420" y="552"/>
                    <a:pt x="527" y="503"/>
                    <a:pt x="558" y="402"/>
                  </a:cubicBezTo>
                  <a:cubicBezTo>
                    <a:pt x="651" y="226"/>
                    <a:pt x="558" y="102"/>
                    <a:pt x="434" y="20"/>
                  </a:cubicBezTo>
                  <a:cubicBezTo>
                    <a:pt x="401" y="7"/>
                    <a:pt x="366" y="0"/>
                    <a:pt x="33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40" name="Google Shape;14240;p10"/>
            <p:cNvSpPr/>
            <p:nvPr/>
          </p:nvSpPr>
          <p:spPr>
            <a:xfrm>
              <a:off x="4690350" y="4236925"/>
              <a:ext cx="16325" cy="14125"/>
            </a:xfrm>
            <a:custGeom>
              <a:avLst/>
              <a:gdLst/>
              <a:ahLst/>
              <a:cxnLst/>
              <a:rect l="l" t="t" r="r" b="b"/>
              <a:pathLst>
                <a:path w="653" h="565" extrusionOk="0">
                  <a:moveTo>
                    <a:pt x="297" y="0"/>
                  </a:moveTo>
                  <a:cubicBezTo>
                    <a:pt x="191" y="0"/>
                    <a:pt x="109" y="73"/>
                    <a:pt x="42" y="162"/>
                  </a:cubicBezTo>
                  <a:cubicBezTo>
                    <a:pt x="1" y="296"/>
                    <a:pt x="83" y="462"/>
                    <a:pt x="218" y="555"/>
                  </a:cubicBezTo>
                  <a:cubicBezTo>
                    <a:pt x="238" y="562"/>
                    <a:pt x="260" y="565"/>
                    <a:pt x="282" y="565"/>
                  </a:cubicBezTo>
                  <a:cubicBezTo>
                    <a:pt x="396" y="565"/>
                    <a:pt x="524" y="483"/>
                    <a:pt x="559" y="379"/>
                  </a:cubicBezTo>
                  <a:cubicBezTo>
                    <a:pt x="652" y="245"/>
                    <a:pt x="559" y="79"/>
                    <a:pt x="435" y="38"/>
                  </a:cubicBezTo>
                  <a:cubicBezTo>
                    <a:pt x="385" y="12"/>
                    <a:pt x="339" y="0"/>
                    <a:pt x="29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41" name="Google Shape;14241;p10"/>
            <p:cNvSpPr/>
            <p:nvPr/>
          </p:nvSpPr>
          <p:spPr>
            <a:xfrm>
              <a:off x="4754975" y="4263225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289" y="1"/>
                  </a:moveTo>
                  <a:cubicBezTo>
                    <a:pt x="180" y="1"/>
                    <a:pt x="73" y="61"/>
                    <a:pt x="42" y="185"/>
                  </a:cubicBezTo>
                  <a:cubicBezTo>
                    <a:pt x="0" y="320"/>
                    <a:pt x="42" y="485"/>
                    <a:pt x="176" y="537"/>
                  </a:cubicBezTo>
                  <a:cubicBezTo>
                    <a:pt x="222" y="560"/>
                    <a:pt x="268" y="570"/>
                    <a:pt x="313" y="570"/>
                  </a:cubicBezTo>
                  <a:cubicBezTo>
                    <a:pt x="429" y="570"/>
                    <a:pt x="529" y="500"/>
                    <a:pt x="559" y="402"/>
                  </a:cubicBezTo>
                  <a:cubicBezTo>
                    <a:pt x="600" y="227"/>
                    <a:pt x="559" y="103"/>
                    <a:pt x="393" y="20"/>
                  </a:cubicBezTo>
                  <a:cubicBezTo>
                    <a:pt x="360" y="7"/>
                    <a:pt x="324" y="1"/>
                    <a:pt x="28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42" name="Google Shape;14242;p10"/>
            <p:cNvSpPr/>
            <p:nvPr/>
          </p:nvSpPr>
          <p:spPr>
            <a:xfrm>
              <a:off x="4717225" y="4172775"/>
              <a:ext cx="15275" cy="13775"/>
            </a:xfrm>
            <a:custGeom>
              <a:avLst/>
              <a:gdLst/>
              <a:ahLst/>
              <a:cxnLst/>
              <a:rect l="l" t="t" r="r" b="b"/>
              <a:pathLst>
                <a:path w="611" h="551" extrusionOk="0">
                  <a:moveTo>
                    <a:pt x="291" y="0"/>
                  </a:moveTo>
                  <a:cubicBezTo>
                    <a:pt x="185" y="0"/>
                    <a:pt x="81" y="60"/>
                    <a:pt x="42" y="185"/>
                  </a:cubicBezTo>
                  <a:cubicBezTo>
                    <a:pt x="1" y="319"/>
                    <a:pt x="42" y="485"/>
                    <a:pt x="177" y="536"/>
                  </a:cubicBezTo>
                  <a:cubicBezTo>
                    <a:pt x="218" y="546"/>
                    <a:pt x="256" y="551"/>
                    <a:pt x="291" y="551"/>
                  </a:cubicBezTo>
                  <a:cubicBezTo>
                    <a:pt x="408" y="551"/>
                    <a:pt x="496" y="495"/>
                    <a:pt x="559" y="360"/>
                  </a:cubicBezTo>
                  <a:cubicBezTo>
                    <a:pt x="611" y="226"/>
                    <a:pt x="559" y="61"/>
                    <a:pt x="394" y="19"/>
                  </a:cubicBezTo>
                  <a:cubicBezTo>
                    <a:pt x="361" y="6"/>
                    <a:pt x="326" y="0"/>
                    <a:pt x="29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43" name="Google Shape;14243;p10"/>
            <p:cNvSpPr/>
            <p:nvPr/>
          </p:nvSpPr>
          <p:spPr>
            <a:xfrm>
              <a:off x="4780825" y="4199175"/>
              <a:ext cx="16300" cy="14175"/>
            </a:xfrm>
            <a:custGeom>
              <a:avLst/>
              <a:gdLst/>
              <a:ahLst/>
              <a:cxnLst/>
              <a:rect l="l" t="t" r="r" b="b"/>
              <a:pathLst>
                <a:path w="652" h="567" extrusionOk="0">
                  <a:moveTo>
                    <a:pt x="315" y="1"/>
                  </a:moveTo>
                  <a:cubicBezTo>
                    <a:pt x="212" y="1"/>
                    <a:pt x="108" y="74"/>
                    <a:pt x="42" y="163"/>
                  </a:cubicBezTo>
                  <a:cubicBezTo>
                    <a:pt x="0" y="297"/>
                    <a:pt x="83" y="462"/>
                    <a:pt x="218" y="555"/>
                  </a:cubicBezTo>
                  <a:cubicBezTo>
                    <a:pt x="239" y="563"/>
                    <a:pt x="263" y="566"/>
                    <a:pt x="287" y="566"/>
                  </a:cubicBezTo>
                  <a:cubicBezTo>
                    <a:pt x="399" y="566"/>
                    <a:pt x="525" y="490"/>
                    <a:pt x="559" y="380"/>
                  </a:cubicBezTo>
                  <a:cubicBezTo>
                    <a:pt x="652" y="256"/>
                    <a:pt x="559" y="80"/>
                    <a:pt x="435" y="39"/>
                  </a:cubicBezTo>
                  <a:cubicBezTo>
                    <a:pt x="397" y="12"/>
                    <a:pt x="356" y="1"/>
                    <a:pt x="31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44" name="Google Shape;14244;p10"/>
            <p:cNvSpPr/>
            <p:nvPr/>
          </p:nvSpPr>
          <p:spPr>
            <a:xfrm>
              <a:off x="4652625" y="4255950"/>
              <a:ext cx="7525" cy="9850"/>
            </a:xfrm>
            <a:custGeom>
              <a:avLst/>
              <a:gdLst/>
              <a:ahLst/>
              <a:cxnLst/>
              <a:rect l="l" t="t" r="r" b="b"/>
              <a:pathLst>
                <a:path w="301" h="394" extrusionOk="0">
                  <a:moveTo>
                    <a:pt x="135" y="1"/>
                  </a:moveTo>
                  <a:lnTo>
                    <a:pt x="0" y="259"/>
                  </a:lnTo>
                  <a:lnTo>
                    <a:pt x="259" y="394"/>
                  </a:lnTo>
                  <a:cubicBezTo>
                    <a:pt x="300" y="352"/>
                    <a:pt x="300" y="311"/>
                    <a:pt x="300" y="259"/>
                  </a:cubicBezTo>
                  <a:cubicBezTo>
                    <a:pt x="300" y="176"/>
                    <a:pt x="217" y="52"/>
                    <a:pt x="13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45" name="Google Shape;14245;p10"/>
            <p:cNvSpPr/>
            <p:nvPr/>
          </p:nvSpPr>
          <p:spPr>
            <a:xfrm>
              <a:off x="4676400" y="4192625"/>
              <a:ext cx="10875" cy="12950"/>
            </a:xfrm>
            <a:custGeom>
              <a:avLst/>
              <a:gdLst/>
              <a:ahLst/>
              <a:cxnLst/>
              <a:rect l="l" t="t" r="r" b="b"/>
              <a:pathLst>
                <a:path w="435" h="518" extrusionOk="0">
                  <a:moveTo>
                    <a:pt x="218" y="1"/>
                  </a:moveTo>
                  <a:lnTo>
                    <a:pt x="0" y="518"/>
                  </a:lnTo>
                  <a:lnTo>
                    <a:pt x="83" y="518"/>
                  </a:lnTo>
                  <a:cubicBezTo>
                    <a:pt x="218" y="518"/>
                    <a:pt x="342" y="466"/>
                    <a:pt x="383" y="342"/>
                  </a:cubicBezTo>
                  <a:cubicBezTo>
                    <a:pt x="435" y="207"/>
                    <a:pt x="383" y="83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46" name="Google Shape;14246;p10"/>
            <p:cNvSpPr/>
            <p:nvPr/>
          </p:nvSpPr>
          <p:spPr>
            <a:xfrm>
              <a:off x="4827100" y="4184875"/>
              <a:ext cx="7500" cy="8825"/>
            </a:xfrm>
            <a:custGeom>
              <a:avLst/>
              <a:gdLst/>
              <a:ahLst/>
              <a:cxnLst/>
              <a:rect l="l" t="t" r="r" b="b"/>
              <a:pathLst>
                <a:path w="300" h="353" extrusionOk="0">
                  <a:moveTo>
                    <a:pt x="41" y="1"/>
                  </a:moveTo>
                  <a:cubicBezTo>
                    <a:pt x="0" y="52"/>
                    <a:pt x="0" y="94"/>
                    <a:pt x="0" y="135"/>
                  </a:cubicBezTo>
                  <a:cubicBezTo>
                    <a:pt x="41" y="218"/>
                    <a:pt x="93" y="259"/>
                    <a:pt x="134" y="311"/>
                  </a:cubicBezTo>
                  <a:cubicBezTo>
                    <a:pt x="134" y="352"/>
                    <a:pt x="176" y="352"/>
                    <a:pt x="176" y="352"/>
                  </a:cubicBezTo>
                  <a:lnTo>
                    <a:pt x="300" y="94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47" name="Google Shape;14247;p10"/>
            <p:cNvSpPr/>
            <p:nvPr/>
          </p:nvSpPr>
          <p:spPr>
            <a:xfrm>
              <a:off x="4762475" y="4158000"/>
              <a:ext cx="13975" cy="9475"/>
            </a:xfrm>
            <a:custGeom>
              <a:avLst/>
              <a:gdLst/>
              <a:ahLst/>
              <a:cxnLst/>
              <a:rect l="l" t="t" r="r" b="b"/>
              <a:pathLst>
                <a:path w="559" h="379" extrusionOk="0">
                  <a:moveTo>
                    <a:pt x="42" y="0"/>
                  </a:moveTo>
                  <a:cubicBezTo>
                    <a:pt x="42" y="42"/>
                    <a:pt x="0" y="93"/>
                    <a:pt x="0" y="135"/>
                  </a:cubicBezTo>
                  <a:cubicBezTo>
                    <a:pt x="0" y="135"/>
                    <a:pt x="42" y="176"/>
                    <a:pt x="42" y="217"/>
                  </a:cubicBezTo>
                  <a:cubicBezTo>
                    <a:pt x="42" y="217"/>
                    <a:pt x="42" y="259"/>
                    <a:pt x="93" y="259"/>
                  </a:cubicBezTo>
                  <a:cubicBezTo>
                    <a:pt x="93" y="300"/>
                    <a:pt x="135" y="352"/>
                    <a:pt x="176" y="352"/>
                  </a:cubicBezTo>
                  <a:cubicBezTo>
                    <a:pt x="226" y="368"/>
                    <a:pt x="277" y="378"/>
                    <a:pt x="323" y="378"/>
                  </a:cubicBezTo>
                  <a:cubicBezTo>
                    <a:pt x="393" y="378"/>
                    <a:pt x="451" y="356"/>
                    <a:pt x="476" y="300"/>
                  </a:cubicBezTo>
                  <a:cubicBezTo>
                    <a:pt x="517" y="259"/>
                    <a:pt x="559" y="259"/>
                    <a:pt x="559" y="217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48" name="Google Shape;14248;p10"/>
            <p:cNvSpPr/>
            <p:nvPr/>
          </p:nvSpPr>
          <p:spPr>
            <a:xfrm>
              <a:off x="4703275" y="4134475"/>
              <a:ext cx="8550" cy="6475"/>
            </a:xfrm>
            <a:custGeom>
              <a:avLst/>
              <a:gdLst/>
              <a:ahLst/>
              <a:cxnLst/>
              <a:rect l="l" t="t" r="r" b="b"/>
              <a:pathLst>
                <a:path w="342" h="259" extrusionOk="0">
                  <a:moveTo>
                    <a:pt x="83" y="0"/>
                  </a:moveTo>
                  <a:lnTo>
                    <a:pt x="1" y="259"/>
                  </a:lnTo>
                  <a:lnTo>
                    <a:pt x="176" y="259"/>
                  </a:lnTo>
                  <a:cubicBezTo>
                    <a:pt x="259" y="259"/>
                    <a:pt x="301" y="166"/>
                    <a:pt x="342" y="83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49" name="Google Shape;14249;p10"/>
            <p:cNvSpPr/>
            <p:nvPr/>
          </p:nvSpPr>
          <p:spPr>
            <a:xfrm>
              <a:off x="4721625" y="4436900"/>
              <a:ext cx="9600" cy="6475"/>
            </a:xfrm>
            <a:custGeom>
              <a:avLst/>
              <a:gdLst/>
              <a:ahLst/>
              <a:cxnLst/>
              <a:rect l="l" t="t" r="r" b="b"/>
              <a:pathLst>
                <a:path w="384" h="259" extrusionOk="0">
                  <a:moveTo>
                    <a:pt x="218" y="0"/>
                  </a:moveTo>
                  <a:cubicBezTo>
                    <a:pt x="177" y="0"/>
                    <a:pt x="125" y="52"/>
                    <a:pt x="125" y="52"/>
                  </a:cubicBezTo>
                  <a:lnTo>
                    <a:pt x="83" y="93"/>
                  </a:lnTo>
                  <a:cubicBezTo>
                    <a:pt x="42" y="93"/>
                    <a:pt x="42" y="134"/>
                    <a:pt x="1" y="176"/>
                  </a:cubicBezTo>
                  <a:lnTo>
                    <a:pt x="259" y="259"/>
                  </a:lnTo>
                  <a:lnTo>
                    <a:pt x="383" y="52"/>
                  </a:lnTo>
                  <a:cubicBezTo>
                    <a:pt x="342" y="0"/>
                    <a:pt x="259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50" name="Google Shape;14250;p10"/>
            <p:cNvSpPr/>
            <p:nvPr/>
          </p:nvSpPr>
          <p:spPr>
            <a:xfrm>
              <a:off x="4658050" y="4410000"/>
              <a:ext cx="13975" cy="9850"/>
            </a:xfrm>
            <a:custGeom>
              <a:avLst/>
              <a:gdLst/>
              <a:ahLst/>
              <a:cxnLst/>
              <a:rect l="l" t="t" r="r" b="b"/>
              <a:pathLst>
                <a:path w="559" h="394" extrusionOk="0">
                  <a:moveTo>
                    <a:pt x="259" y="1"/>
                  </a:moveTo>
                  <a:cubicBezTo>
                    <a:pt x="217" y="42"/>
                    <a:pt x="176" y="42"/>
                    <a:pt x="135" y="42"/>
                  </a:cubicBezTo>
                  <a:lnTo>
                    <a:pt x="83" y="94"/>
                  </a:lnTo>
                  <a:cubicBezTo>
                    <a:pt x="42" y="94"/>
                    <a:pt x="42" y="135"/>
                    <a:pt x="0" y="135"/>
                  </a:cubicBezTo>
                  <a:lnTo>
                    <a:pt x="0" y="177"/>
                  </a:lnTo>
                  <a:lnTo>
                    <a:pt x="517" y="394"/>
                  </a:lnTo>
                  <a:cubicBezTo>
                    <a:pt x="559" y="301"/>
                    <a:pt x="517" y="135"/>
                    <a:pt x="393" y="94"/>
                  </a:cubicBezTo>
                  <a:cubicBezTo>
                    <a:pt x="393" y="42"/>
                    <a:pt x="393" y="42"/>
                    <a:pt x="342" y="42"/>
                  </a:cubicBezTo>
                  <a:cubicBezTo>
                    <a:pt x="300" y="42"/>
                    <a:pt x="300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51" name="Google Shape;14251;p10"/>
            <p:cNvSpPr/>
            <p:nvPr/>
          </p:nvSpPr>
          <p:spPr>
            <a:xfrm>
              <a:off x="4747475" y="4373075"/>
              <a:ext cx="9600" cy="13425"/>
            </a:xfrm>
            <a:custGeom>
              <a:avLst/>
              <a:gdLst/>
              <a:ahLst/>
              <a:cxnLst/>
              <a:rect l="l" t="t" r="r" b="b"/>
              <a:pathLst>
                <a:path w="384" h="537" extrusionOk="0">
                  <a:moveTo>
                    <a:pt x="279" y="0"/>
                  </a:moveTo>
                  <a:cubicBezTo>
                    <a:pt x="177" y="0"/>
                    <a:pt x="73" y="52"/>
                    <a:pt x="42" y="144"/>
                  </a:cubicBezTo>
                  <a:cubicBezTo>
                    <a:pt x="1" y="320"/>
                    <a:pt x="42" y="444"/>
                    <a:pt x="176" y="537"/>
                  </a:cubicBezTo>
                  <a:lnTo>
                    <a:pt x="383" y="20"/>
                  </a:lnTo>
                  <a:cubicBezTo>
                    <a:pt x="351" y="7"/>
                    <a:pt x="315" y="0"/>
                    <a:pt x="27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52" name="Google Shape;14252;p10"/>
            <p:cNvSpPr/>
            <p:nvPr/>
          </p:nvSpPr>
          <p:spPr>
            <a:xfrm>
              <a:off x="4682850" y="434617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52" y="0"/>
                  </a:moveTo>
                  <a:cubicBezTo>
                    <a:pt x="217" y="0"/>
                    <a:pt x="111" y="82"/>
                    <a:pt x="42" y="186"/>
                  </a:cubicBezTo>
                  <a:cubicBezTo>
                    <a:pt x="1" y="321"/>
                    <a:pt x="84" y="486"/>
                    <a:pt x="218" y="527"/>
                  </a:cubicBezTo>
                  <a:cubicBezTo>
                    <a:pt x="253" y="554"/>
                    <a:pt x="293" y="565"/>
                    <a:pt x="332" y="565"/>
                  </a:cubicBezTo>
                  <a:cubicBezTo>
                    <a:pt x="431" y="565"/>
                    <a:pt x="530" y="492"/>
                    <a:pt x="559" y="403"/>
                  </a:cubicBezTo>
                  <a:cubicBezTo>
                    <a:pt x="642" y="228"/>
                    <a:pt x="559" y="103"/>
                    <a:pt x="435" y="10"/>
                  </a:cubicBezTo>
                  <a:cubicBezTo>
                    <a:pt x="406" y="4"/>
                    <a:pt x="379" y="0"/>
                    <a:pt x="35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53" name="Google Shape;14253;p10"/>
            <p:cNvSpPr/>
            <p:nvPr/>
          </p:nvSpPr>
          <p:spPr>
            <a:xfrm>
              <a:off x="4637625" y="4365425"/>
              <a:ext cx="16050" cy="13800"/>
            </a:xfrm>
            <a:custGeom>
              <a:avLst/>
              <a:gdLst/>
              <a:ahLst/>
              <a:cxnLst/>
              <a:rect l="l" t="t" r="r" b="b"/>
              <a:pathLst>
                <a:path w="642" h="552" extrusionOk="0">
                  <a:moveTo>
                    <a:pt x="313" y="0"/>
                  </a:moveTo>
                  <a:cubicBezTo>
                    <a:pt x="196" y="0"/>
                    <a:pt x="104" y="49"/>
                    <a:pt x="42" y="150"/>
                  </a:cubicBezTo>
                  <a:cubicBezTo>
                    <a:pt x="1" y="326"/>
                    <a:pt x="42" y="450"/>
                    <a:pt x="218" y="533"/>
                  </a:cubicBezTo>
                  <a:cubicBezTo>
                    <a:pt x="248" y="546"/>
                    <a:pt x="282" y="552"/>
                    <a:pt x="316" y="552"/>
                  </a:cubicBezTo>
                  <a:cubicBezTo>
                    <a:pt x="420" y="552"/>
                    <a:pt x="528" y="492"/>
                    <a:pt x="559" y="367"/>
                  </a:cubicBezTo>
                  <a:cubicBezTo>
                    <a:pt x="642" y="233"/>
                    <a:pt x="559" y="68"/>
                    <a:pt x="435" y="16"/>
                  </a:cubicBezTo>
                  <a:cubicBezTo>
                    <a:pt x="392" y="6"/>
                    <a:pt x="351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54" name="Google Shape;14254;p10"/>
            <p:cNvSpPr/>
            <p:nvPr/>
          </p:nvSpPr>
          <p:spPr>
            <a:xfrm>
              <a:off x="4702250" y="4391400"/>
              <a:ext cx="15000" cy="14150"/>
            </a:xfrm>
            <a:custGeom>
              <a:avLst/>
              <a:gdLst/>
              <a:ahLst/>
              <a:cxnLst/>
              <a:rect l="l" t="t" r="r" b="b"/>
              <a:pathLst>
                <a:path w="600" h="566" extrusionOk="0">
                  <a:moveTo>
                    <a:pt x="318" y="1"/>
                  </a:moveTo>
                  <a:cubicBezTo>
                    <a:pt x="205" y="1"/>
                    <a:pt x="76" y="83"/>
                    <a:pt x="42" y="186"/>
                  </a:cubicBezTo>
                  <a:cubicBezTo>
                    <a:pt x="0" y="321"/>
                    <a:pt x="42" y="486"/>
                    <a:pt x="176" y="528"/>
                  </a:cubicBezTo>
                  <a:cubicBezTo>
                    <a:pt x="223" y="554"/>
                    <a:pt x="267" y="565"/>
                    <a:pt x="309" y="565"/>
                  </a:cubicBezTo>
                  <a:cubicBezTo>
                    <a:pt x="414" y="565"/>
                    <a:pt x="499" y="492"/>
                    <a:pt x="559" y="404"/>
                  </a:cubicBezTo>
                  <a:cubicBezTo>
                    <a:pt x="600" y="269"/>
                    <a:pt x="559" y="104"/>
                    <a:pt x="383" y="11"/>
                  </a:cubicBezTo>
                  <a:cubicBezTo>
                    <a:pt x="362" y="4"/>
                    <a:pt x="341" y="1"/>
                    <a:pt x="3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55" name="Google Shape;14255;p10"/>
            <p:cNvSpPr/>
            <p:nvPr/>
          </p:nvSpPr>
          <p:spPr>
            <a:xfrm>
              <a:off x="4663475" y="4300950"/>
              <a:ext cx="16050" cy="14125"/>
            </a:xfrm>
            <a:custGeom>
              <a:avLst/>
              <a:gdLst/>
              <a:ahLst/>
              <a:cxnLst/>
              <a:rect l="l" t="t" r="r" b="b"/>
              <a:pathLst>
                <a:path w="642" h="565" extrusionOk="0">
                  <a:moveTo>
                    <a:pt x="366" y="0"/>
                  </a:moveTo>
                  <a:cubicBezTo>
                    <a:pt x="246" y="0"/>
                    <a:pt x="118" y="82"/>
                    <a:pt x="83" y="186"/>
                  </a:cubicBezTo>
                  <a:cubicBezTo>
                    <a:pt x="0" y="320"/>
                    <a:pt x="83" y="486"/>
                    <a:pt x="218" y="527"/>
                  </a:cubicBezTo>
                  <a:cubicBezTo>
                    <a:pt x="264" y="553"/>
                    <a:pt x="309" y="565"/>
                    <a:pt x="350" y="565"/>
                  </a:cubicBezTo>
                  <a:cubicBezTo>
                    <a:pt x="455" y="565"/>
                    <a:pt x="541" y="492"/>
                    <a:pt x="600" y="403"/>
                  </a:cubicBezTo>
                  <a:cubicBezTo>
                    <a:pt x="641" y="227"/>
                    <a:pt x="600" y="103"/>
                    <a:pt x="435" y="10"/>
                  </a:cubicBezTo>
                  <a:cubicBezTo>
                    <a:pt x="413" y="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56" name="Google Shape;14256;p10"/>
            <p:cNvSpPr/>
            <p:nvPr/>
          </p:nvSpPr>
          <p:spPr>
            <a:xfrm>
              <a:off x="4728100" y="4327375"/>
              <a:ext cx="16050" cy="14275"/>
            </a:xfrm>
            <a:custGeom>
              <a:avLst/>
              <a:gdLst/>
              <a:ahLst/>
              <a:cxnLst/>
              <a:rect l="l" t="t" r="r" b="b"/>
              <a:pathLst>
                <a:path w="642" h="571" extrusionOk="0">
                  <a:moveTo>
                    <a:pt x="313" y="1"/>
                  </a:moveTo>
                  <a:cubicBezTo>
                    <a:pt x="208" y="1"/>
                    <a:pt x="101" y="74"/>
                    <a:pt x="42" y="163"/>
                  </a:cubicBezTo>
                  <a:cubicBezTo>
                    <a:pt x="0" y="338"/>
                    <a:pt x="83" y="463"/>
                    <a:pt x="217" y="556"/>
                  </a:cubicBezTo>
                  <a:cubicBezTo>
                    <a:pt x="246" y="565"/>
                    <a:pt x="278" y="570"/>
                    <a:pt x="310" y="570"/>
                  </a:cubicBezTo>
                  <a:cubicBezTo>
                    <a:pt x="416" y="570"/>
                    <a:pt x="527" y="515"/>
                    <a:pt x="559" y="380"/>
                  </a:cubicBezTo>
                  <a:cubicBezTo>
                    <a:pt x="641" y="245"/>
                    <a:pt x="559" y="80"/>
                    <a:pt x="434" y="39"/>
                  </a:cubicBezTo>
                  <a:cubicBezTo>
                    <a:pt x="396" y="12"/>
                    <a:pt x="35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57" name="Google Shape;14257;p10"/>
            <p:cNvSpPr/>
            <p:nvPr/>
          </p:nvSpPr>
          <p:spPr>
            <a:xfrm>
              <a:off x="4599900" y="4384150"/>
              <a:ext cx="7500" cy="9850"/>
            </a:xfrm>
            <a:custGeom>
              <a:avLst/>
              <a:gdLst/>
              <a:ahLst/>
              <a:cxnLst/>
              <a:rect l="l" t="t" r="r" b="b"/>
              <a:pathLst>
                <a:path w="300" h="394" extrusionOk="0">
                  <a:moveTo>
                    <a:pt x="134" y="1"/>
                  </a:moveTo>
                  <a:lnTo>
                    <a:pt x="0" y="259"/>
                  </a:lnTo>
                  <a:lnTo>
                    <a:pt x="259" y="394"/>
                  </a:lnTo>
                  <a:lnTo>
                    <a:pt x="259" y="352"/>
                  </a:lnTo>
                  <a:cubicBezTo>
                    <a:pt x="300" y="301"/>
                    <a:pt x="300" y="301"/>
                    <a:pt x="300" y="259"/>
                  </a:cubicBezTo>
                  <a:cubicBezTo>
                    <a:pt x="300" y="177"/>
                    <a:pt x="259" y="94"/>
                    <a:pt x="176" y="42"/>
                  </a:cubicBezTo>
                  <a:cubicBezTo>
                    <a:pt x="134" y="42"/>
                    <a:pt x="134" y="42"/>
                    <a:pt x="13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58" name="Google Shape;14258;p10"/>
            <p:cNvSpPr/>
            <p:nvPr/>
          </p:nvSpPr>
          <p:spPr>
            <a:xfrm>
              <a:off x="4623675" y="4320575"/>
              <a:ext cx="10625" cy="12950"/>
            </a:xfrm>
            <a:custGeom>
              <a:avLst/>
              <a:gdLst/>
              <a:ahLst/>
              <a:cxnLst/>
              <a:rect l="l" t="t" r="r" b="b"/>
              <a:pathLst>
                <a:path w="425" h="518" extrusionOk="0">
                  <a:moveTo>
                    <a:pt x="217" y="0"/>
                  </a:moveTo>
                  <a:lnTo>
                    <a:pt x="0" y="517"/>
                  </a:lnTo>
                  <a:lnTo>
                    <a:pt x="166" y="517"/>
                  </a:lnTo>
                  <a:cubicBezTo>
                    <a:pt x="259" y="517"/>
                    <a:pt x="341" y="435"/>
                    <a:pt x="383" y="352"/>
                  </a:cubicBezTo>
                  <a:lnTo>
                    <a:pt x="383" y="311"/>
                  </a:lnTo>
                  <a:cubicBezTo>
                    <a:pt x="424" y="176"/>
                    <a:pt x="341" y="52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59" name="Google Shape;14259;p10"/>
            <p:cNvSpPr/>
            <p:nvPr/>
          </p:nvSpPr>
          <p:spPr>
            <a:xfrm>
              <a:off x="4774350" y="4313075"/>
              <a:ext cx="6500" cy="8825"/>
            </a:xfrm>
            <a:custGeom>
              <a:avLst/>
              <a:gdLst/>
              <a:ahLst/>
              <a:cxnLst/>
              <a:rect l="l" t="t" r="r" b="b"/>
              <a:pathLst>
                <a:path w="260" h="353" extrusionOk="0">
                  <a:moveTo>
                    <a:pt x="1" y="1"/>
                  </a:moveTo>
                  <a:lnTo>
                    <a:pt x="1" y="42"/>
                  </a:lnTo>
                  <a:lnTo>
                    <a:pt x="1" y="176"/>
                  </a:lnTo>
                  <a:cubicBezTo>
                    <a:pt x="1" y="218"/>
                    <a:pt x="42" y="300"/>
                    <a:pt x="135" y="352"/>
                  </a:cubicBezTo>
                  <a:lnTo>
                    <a:pt x="177" y="352"/>
                  </a:lnTo>
                  <a:lnTo>
                    <a:pt x="259" y="9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60" name="Google Shape;14260;p10"/>
            <p:cNvSpPr/>
            <p:nvPr/>
          </p:nvSpPr>
          <p:spPr>
            <a:xfrm>
              <a:off x="4709750" y="4286200"/>
              <a:ext cx="13975" cy="10250"/>
            </a:xfrm>
            <a:custGeom>
              <a:avLst/>
              <a:gdLst/>
              <a:ahLst/>
              <a:cxnLst/>
              <a:rect l="l" t="t" r="r" b="b"/>
              <a:pathLst>
                <a:path w="559" h="410" extrusionOk="0">
                  <a:moveTo>
                    <a:pt x="42" y="0"/>
                  </a:moveTo>
                  <a:cubicBezTo>
                    <a:pt x="42" y="42"/>
                    <a:pt x="0" y="83"/>
                    <a:pt x="0" y="135"/>
                  </a:cubicBezTo>
                  <a:cubicBezTo>
                    <a:pt x="0" y="176"/>
                    <a:pt x="42" y="176"/>
                    <a:pt x="42" y="218"/>
                  </a:cubicBezTo>
                  <a:lnTo>
                    <a:pt x="42" y="259"/>
                  </a:lnTo>
                  <a:cubicBezTo>
                    <a:pt x="83" y="300"/>
                    <a:pt x="135" y="342"/>
                    <a:pt x="176" y="393"/>
                  </a:cubicBezTo>
                  <a:cubicBezTo>
                    <a:pt x="209" y="404"/>
                    <a:pt x="242" y="409"/>
                    <a:pt x="274" y="409"/>
                  </a:cubicBezTo>
                  <a:cubicBezTo>
                    <a:pt x="364" y="409"/>
                    <a:pt x="445" y="369"/>
                    <a:pt x="476" y="300"/>
                  </a:cubicBezTo>
                  <a:cubicBezTo>
                    <a:pt x="517" y="300"/>
                    <a:pt x="517" y="259"/>
                    <a:pt x="558" y="21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61" name="Google Shape;14261;p10"/>
            <p:cNvSpPr/>
            <p:nvPr/>
          </p:nvSpPr>
          <p:spPr>
            <a:xfrm>
              <a:off x="4650550" y="4262425"/>
              <a:ext cx="8550" cy="7775"/>
            </a:xfrm>
            <a:custGeom>
              <a:avLst/>
              <a:gdLst/>
              <a:ahLst/>
              <a:cxnLst/>
              <a:rect l="l" t="t" r="r" b="b"/>
              <a:pathLst>
                <a:path w="342" h="311" extrusionOk="0">
                  <a:moveTo>
                    <a:pt x="83" y="0"/>
                  </a:moveTo>
                  <a:lnTo>
                    <a:pt x="1" y="259"/>
                  </a:lnTo>
                  <a:cubicBezTo>
                    <a:pt x="1" y="259"/>
                    <a:pt x="42" y="259"/>
                    <a:pt x="42" y="310"/>
                  </a:cubicBezTo>
                  <a:cubicBezTo>
                    <a:pt x="83" y="310"/>
                    <a:pt x="176" y="310"/>
                    <a:pt x="218" y="259"/>
                  </a:cubicBezTo>
                  <a:cubicBezTo>
                    <a:pt x="259" y="217"/>
                    <a:pt x="342" y="176"/>
                    <a:pt x="342" y="135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62" name="Google Shape;14262;p10"/>
            <p:cNvSpPr/>
            <p:nvPr/>
          </p:nvSpPr>
          <p:spPr>
            <a:xfrm>
              <a:off x="4668900" y="4565300"/>
              <a:ext cx="9600" cy="7325"/>
            </a:xfrm>
            <a:custGeom>
              <a:avLst/>
              <a:gdLst/>
              <a:ahLst/>
              <a:cxnLst/>
              <a:rect l="l" t="t" r="r" b="b"/>
              <a:pathLst>
                <a:path w="384" h="293" extrusionOk="0">
                  <a:moveTo>
                    <a:pt x="254" y="0"/>
                  </a:moveTo>
                  <a:cubicBezTo>
                    <a:pt x="147" y="0"/>
                    <a:pt x="60" y="71"/>
                    <a:pt x="1" y="168"/>
                  </a:cubicBezTo>
                  <a:lnTo>
                    <a:pt x="259" y="292"/>
                  </a:lnTo>
                  <a:lnTo>
                    <a:pt x="383" y="34"/>
                  </a:lnTo>
                  <a:cubicBezTo>
                    <a:pt x="337" y="11"/>
                    <a:pt x="294" y="0"/>
                    <a:pt x="25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63" name="Google Shape;14263;p10"/>
            <p:cNvSpPr/>
            <p:nvPr/>
          </p:nvSpPr>
          <p:spPr>
            <a:xfrm>
              <a:off x="4605325" y="4539250"/>
              <a:ext cx="12950" cy="9850"/>
            </a:xfrm>
            <a:custGeom>
              <a:avLst/>
              <a:gdLst/>
              <a:ahLst/>
              <a:cxnLst/>
              <a:rect l="l" t="t" r="r" b="b"/>
              <a:pathLst>
                <a:path w="518" h="394" extrusionOk="0">
                  <a:moveTo>
                    <a:pt x="124" y="0"/>
                  </a:moveTo>
                  <a:lnTo>
                    <a:pt x="83" y="42"/>
                  </a:lnTo>
                  <a:cubicBezTo>
                    <a:pt x="42" y="42"/>
                    <a:pt x="42" y="93"/>
                    <a:pt x="0" y="135"/>
                  </a:cubicBezTo>
                  <a:lnTo>
                    <a:pt x="0" y="176"/>
                  </a:lnTo>
                  <a:lnTo>
                    <a:pt x="517" y="393"/>
                  </a:lnTo>
                  <a:lnTo>
                    <a:pt x="517" y="217"/>
                  </a:lnTo>
                  <a:cubicBezTo>
                    <a:pt x="517" y="135"/>
                    <a:pt x="434" y="42"/>
                    <a:pt x="34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64" name="Google Shape;14264;p10"/>
            <p:cNvSpPr/>
            <p:nvPr/>
          </p:nvSpPr>
          <p:spPr>
            <a:xfrm>
              <a:off x="4694750" y="4501500"/>
              <a:ext cx="9600" cy="12950"/>
            </a:xfrm>
            <a:custGeom>
              <a:avLst/>
              <a:gdLst/>
              <a:ahLst/>
              <a:cxnLst/>
              <a:rect l="l" t="t" r="r" b="b"/>
              <a:pathLst>
                <a:path w="384" h="518" extrusionOk="0">
                  <a:moveTo>
                    <a:pt x="259" y="1"/>
                  </a:moveTo>
                  <a:cubicBezTo>
                    <a:pt x="166" y="1"/>
                    <a:pt x="83" y="52"/>
                    <a:pt x="42" y="94"/>
                  </a:cubicBezTo>
                  <a:lnTo>
                    <a:pt x="42" y="177"/>
                  </a:lnTo>
                  <a:cubicBezTo>
                    <a:pt x="0" y="218"/>
                    <a:pt x="0" y="311"/>
                    <a:pt x="42" y="394"/>
                  </a:cubicBezTo>
                  <a:cubicBezTo>
                    <a:pt x="42" y="435"/>
                    <a:pt x="83" y="476"/>
                    <a:pt x="125" y="476"/>
                  </a:cubicBezTo>
                  <a:lnTo>
                    <a:pt x="166" y="518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65" name="Google Shape;14265;p10"/>
            <p:cNvSpPr/>
            <p:nvPr/>
          </p:nvSpPr>
          <p:spPr>
            <a:xfrm>
              <a:off x="4630125" y="447482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295" y="1"/>
                  </a:moveTo>
                  <a:cubicBezTo>
                    <a:pt x="189" y="1"/>
                    <a:pt x="102" y="71"/>
                    <a:pt x="42" y="168"/>
                  </a:cubicBezTo>
                  <a:cubicBezTo>
                    <a:pt x="1" y="292"/>
                    <a:pt x="42" y="468"/>
                    <a:pt x="218" y="551"/>
                  </a:cubicBezTo>
                  <a:cubicBezTo>
                    <a:pt x="242" y="561"/>
                    <a:pt x="268" y="565"/>
                    <a:pt x="294" y="565"/>
                  </a:cubicBezTo>
                  <a:cubicBezTo>
                    <a:pt x="405" y="565"/>
                    <a:pt x="526" y="486"/>
                    <a:pt x="559" y="385"/>
                  </a:cubicBezTo>
                  <a:cubicBezTo>
                    <a:pt x="642" y="251"/>
                    <a:pt x="559" y="86"/>
                    <a:pt x="425" y="34"/>
                  </a:cubicBezTo>
                  <a:cubicBezTo>
                    <a:pt x="379" y="11"/>
                    <a:pt x="336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66" name="Google Shape;14266;p10"/>
            <p:cNvSpPr/>
            <p:nvPr/>
          </p:nvSpPr>
          <p:spPr>
            <a:xfrm>
              <a:off x="4584900" y="4493650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314" y="0"/>
                  </a:moveTo>
                  <a:cubicBezTo>
                    <a:pt x="199" y="0"/>
                    <a:pt x="105" y="56"/>
                    <a:pt x="42" y="191"/>
                  </a:cubicBezTo>
                  <a:cubicBezTo>
                    <a:pt x="0" y="315"/>
                    <a:pt x="42" y="491"/>
                    <a:pt x="218" y="532"/>
                  </a:cubicBezTo>
                  <a:cubicBezTo>
                    <a:pt x="249" y="542"/>
                    <a:pt x="283" y="547"/>
                    <a:pt x="317" y="547"/>
                  </a:cubicBezTo>
                  <a:cubicBezTo>
                    <a:pt x="421" y="547"/>
                    <a:pt x="528" y="501"/>
                    <a:pt x="559" y="408"/>
                  </a:cubicBezTo>
                  <a:cubicBezTo>
                    <a:pt x="600" y="232"/>
                    <a:pt x="559" y="56"/>
                    <a:pt x="424" y="15"/>
                  </a:cubicBezTo>
                  <a:cubicBezTo>
                    <a:pt x="386" y="5"/>
                    <a:pt x="349" y="0"/>
                    <a:pt x="31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67" name="Google Shape;14267;p10"/>
            <p:cNvSpPr/>
            <p:nvPr/>
          </p:nvSpPr>
          <p:spPr>
            <a:xfrm>
              <a:off x="4648475" y="4520075"/>
              <a:ext cx="16050" cy="14125"/>
            </a:xfrm>
            <a:custGeom>
              <a:avLst/>
              <a:gdLst/>
              <a:ahLst/>
              <a:cxnLst/>
              <a:rect l="l" t="t" r="r" b="b"/>
              <a:pathLst>
                <a:path w="642" h="565" extrusionOk="0">
                  <a:moveTo>
                    <a:pt x="314" y="0"/>
                  </a:moveTo>
                  <a:cubicBezTo>
                    <a:pt x="214" y="0"/>
                    <a:pt x="113" y="70"/>
                    <a:pt x="84" y="168"/>
                  </a:cubicBezTo>
                  <a:cubicBezTo>
                    <a:pt x="1" y="292"/>
                    <a:pt x="84" y="467"/>
                    <a:pt x="208" y="550"/>
                  </a:cubicBezTo>
                  <a:cubicBezTo>
                    <a:pt x="242" y="560"/>
                    <a:pt x="274" y="565"/>
                    <a:pt x="305" y="565"/>
                  </a:cubicBezTo>
                  <a:cubicBezTo>
                    <a:pt x="433" y="565"/>
                    <a:pt x="534" y="485"/>
                    <a:pt x="600" y="385"/>
                  </a:cubicBezTo>
                  <a:cubicBezTo>
                    <a:pt x="642" y="250"/>
                    <a:pt x="559" y="85"/>
                    <a:pt x="425" y="33"/>
                  </a:cubicBezTo>
                  <a:cubicBezTo>
                    <a:pt x="390" y="10"/>
                    <a:pt x="352" y="0"/>
                    <a:pt x="31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68" name="Google Shape;14268;p10"/>
            <p:cNvSpPr/>
            <p:nvPr/>
          </p:nvSpPr>
          <p:spPr>
            <a:xfrm>
              <a:off x="4610750" y="4429600"/>
              <a:ext cx="16050" cy="13675"/>
            </a:xfrm>
            <a:custGeom>
              <a:avLst/>
              <a:gdLst/>
              <a:ahLst/>
              <a:cxnLst/>
              <a:rect l="l" t="t" r="r" b="b"/>
              <a:pathLst>
                <a:path w="642" h="547" extrusionOk="0">
                  <a:moveTo>
                    <a:pt x="313" y="0"/>
                  </a:moveTo>
                  <a:cubicBezTo>
                    <a:pt x="213" y="0"/>
                    <a:pt x="113" y="71"/>
                    <a:pt x="83" y="168"/>
                  </a:cubicBezTo>
                  <a:cubicBezTo>
                    <a:pt x="0" y="292"/>
                    <a:pt x="83" y="468"/>
                    <a:pt x="217" y="509"/>
                  </a:cubicBezTo>
                  <a:cubicBezTo>
                    <a:pt x="264" y="536"/>
                    <a:pt x="309" y="547"/>
                    <a:pt x="350" y="547"/>
                  </a:cubicBezTo>
                  <a:cubicBezTo>
                    <a:pt x="455" y="547"/>
                    <a:pt x="541" y="474"/>
                    <a:pt x="600" y="385"/>
                  </a:cubicBezTo>
                  <a:cubicBezTo>
                    <a:pt x="641" y="251"/>
                    <a:pt x="559" y="85"/>
                    <a:pt x="424" y="34"/>
                  </a:cubicBezTo>
                  <a:cubicBezTo>
                    <a:pt x="390" y="11"/>
                    <a:pt x="352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69" name="Google Shape;14269;p10"/>
            <p:cNvSpPr/>
            <p:nvPr/>
          </p:nvSpPr>
          <p:spPr>
            <a:xfrm>
              <a:off x="4675375" y="4455900"/>
              <a:ext cx="16050" cy="13800"/>
            </a:xfrm>
            <a:custGeom>
              <a:avLst/>
              <a:gdLst/>
              <a:ahLst/>
              <a:cxnLst/>
              <a:rect l="l" t="t" r="r" b="b"/>
              <a:pathLst>
                <a:path w="642" h="552" extrusionOk="0">
                  <a:moveTo>
                    <a:pt x="314" y="1"/>
                  </a:moveTo>
                  <a:cubicBezTo>
                    <a:pt x="199" y="1"/>
                    <a:pt x="105" y="56"/>
                    <a:pt x="41" y="191"/>
                  </a:cubicBezTo>
                  <a:cubicBezTo>
                    <a:pt x="0" y="326"/>
                    <a:pt x="83" y="491"/>
                    <a:pt x="217" y="532"/>
                  </a:cubicBezTo>
                  <a:cubicBezTo>
                    <a:pt x="248" y="545"/>
                    <a:pt x="282" y="552"/>
                    <a:pt x="316" y="552"/>
                  </a:cubicBezTo>
                  <a:cubicBezTo>
                    <a:pt x="420" y="552"/>
                    <a:pt x="527" y="492"/>
                    <a:pt x="558" y="367"/>
                  </a:cubicBezTo>
                  <a:cubicBezTo>
                    <a:pt x="641" y="233"/>
                    <a:pt x="558" y="67"/>
                    <a:pt x="424" y="15"/>
                  </a:cubicBezTo>
                  <a:cubicBezTo>
                    <a:pt x="385" y="6"/>
                    <a:pt x="349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70" name="Google Shape;14270;p10"/>
            <p:cNvSpPr/>
            <p:nvPr/>
          </p:nvSpPr>
          <p:spPr>
            <a:xfrm>
              <a:off x="4547150" y="4513400"/>
              <a:ext cx="7525" cy="8800"/>
            </a:xfrm>
            <a:custGeom>
              <a:avLst/>
              <a:gdLst/>
              <a:ahLst/>
              <a:cxnLst/>
              <a:rect l="l" t="t" r="r" b="b"/>
              <a:pathLst>
                <a:path w="301" h="352" extrusionOk="0">
                  <a:moveTo>
                    <a:pt x="125" y="0"/>
                  </a:moveTo>
                  <a:lnTo>
                    <a:pt x="1" y="259"/>
                  </a:lnTo>
                  <a:lnTo>
                    <a:pt x="259" y="352"/>
                  </a:lnTo>
                  <a:lnTo>
                    <a:pt x="259" y="300"/>
                  </a:lnTo>
                  <a:cubicBezTo>
                    <a:pt x="301" y="176"/>
                    <a:pt x="259" y="93"/>
                    <a:pt x="17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71" name="Google Shape;14271;p10"/>
            <p:cNvSpPr/>
            <p:nvPr/>
          </p:nvSpPr>
          <p:spPr>
            <a:xfrm>
              <a:off x="4570950" y="4448775"/>
              <a:ext cx="10600" cy="13325"/>
            </a:xfrm>
            <a:custGeom>
              <a:avLst/>
              <a:gdLst/>
              <a:ahLst/>
              <a:cxnLst/>
              <a:rect l="l" t="t" r="r" b="b"/>
              <a:pathLst>
                <a:path w="424" h="533" extrusionOk="0">
                  <a:moveTo>
                    <a:pt x="207" y="1"/>
                  </a:moveTo>
                  <a:lnTo>
                    <a:pt x="0" y="518"/>
                  </a:lnTo>
                  <a:cubicBezTo>
                    <a:pt x="29" y="527"/>
                    <a:pt x="62" y="533"/>
                    <a:pt x="95" y="533"/>
                  </a:cubicBezTo>
                  <a:cubicBezTo>
                    <a:pt x="202" y="533"/>
                    <a:pt x="319" y="479"/>
                    <a:pt x="383" y="352"/>
                  </a:cubicBezTo>
                  <a:cubicBezTo>
                    <a:pt x="424" y="218"/>
                    <a:pt x="341" y="42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72" name="Google Shape;14272;p10"/>
            <p:cNvSpPr/>
            <p:nvPr/>
          </p:nvSpPr>
          <p:spPr>
            <a:xfrm>
              <a:off x="4721625" y="4441275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1" y="1"/>
                  </a:moveTo>
                  <a:lnTo>
                    <a:pt x="1" y="42"/>
                  </a:lnTo>
                  <a:lnTo>
                    <a:pt x="1" y="135"/>
                  </a:lnTo>
                  <a:cubicBezTo>
                    <a:pt x="1" y="218"/>
                    <a:pt x="42" y="301"/>
                    <a:pt x="177" y="342"/>
                  </a:cubicBezTo>
                  <a:lnTo>
                    <a:pt x="259" y="8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73" name="Google Shape;14273;p10"/>
            <p:cNvSpPr/>
            <p:nvPr/>
          </p:nvSpPr>
          <p:spPr>
            <a:xfrm>
              <a:off x="4657000" y="4414400"/>
              <a:ext cx="14000" cy="10125"/>
            </a:xfrm>
            <a:custGeom>
              <a:avLst/>
              <a:gdLst/>
              <a:ahLst/>
              <a:cxnLst/>
              <a:rect l="l" t="t" r="r" b="b"/>
              <a:pathLst>
                <a:path w="560" h="405" extrusionOk="0">
                  <a:moveTo>
                    <a:pt x="42" y="1"/>
                  </a:moveTo>
                  <a:cubicBezTo>
                    <a:pt x="1" y="42"/>
                    <a:pt x="1" y="83"/>
                    <a:pt x="1" y="125"/>
                  </a:cubicBezTo>
                  <a:cubicBezTo>
                    <a:pt x="1" y="259"/>
                    <a:pt x="84" y="342"/>
                    <a:pt x="177" y="383"/>
                  </a:cubicBezTo>
                  <a:cubicBezTo>
                    <a:pt x="214" y="399"/>
                    <a:pt x="252" y="405"/>
                    <a:pt x="288" y="405"/>
                  </a:cubicBezTo>
                  <a:cubicBezTo>
                    <a:pt x="373" y="405"/>
                    <a:pt x="448" y="371"/>
                    <a:pt x="477" y="342"/>
                  </a:cubicBezTo>
                  <a:cubicBezTo>
                    <a:pt x="518" y="300"/>
                    <a:pt x="518" y="259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74" name="Google Shape;14274;p10"/>
            <p:cNvSpPr/>
            <p:nvPr/>
          </p:nvSpPr>
          <p:spPr>
            <a:xfrm>
              <a:off x="4597825" y="4390625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83" y="0"/>
                  </a:moveTo>
                  <a:lnTo>
                    <a:pt x="0" y="259"/>
                  </a:lnTo>
                  <a:cubicBezTo>
                    <a:pt x="42" y="300"/>
                    <a:pt x="42" y="300"/>
                    <a:pt x="83" y="300"/>
                  </a:cubicBezTo>
                  <a:lnTo>
                    <a:pt x="124" y="300"/>
                  </a:lnTo>
                  <a:cubicBezTo>
                    <a:pt x="217" y="259"/>
                    <a:pt x="300" y="217"/>
                    <a:pt x="300" y="176"/>
                  </a:cubicBezTo>
                  <a:cubicBezTo>
                    <a:pt x="342" y="176"/>
                    <a:pt x="342" y="135"/>
                    <a:pt x="342" y="135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75" name="Google Shape;14275;p10"/>
            <p:cNvSpPr/>
            <p:nvPr/>
          </p:nvSpPr>
          <p:spPr>
            <a:xfrm>
              <a:off x="4616175" y="4693300"/>
              <a:ext cx="9575" cy="7525"/>
            </a:xfrm>
            <a:custGeom>
              <a:avLst/>
              <a:gdLst/>
              <a:ahLst/>
              <a:cxnLst/>
              <a:rect l="l" t="t" r="r" b="b"/>
              <a:pathLst>
                <a:path w="383" h="301" extrusionOk="0">
                  <a:moveTo>
                    <a:pt x="259" y="0"/>
                  </a:moveTo>
                  <a:cubicBezTo>
                    <a:pt x="207" y="0"/>
                    <a:pt x="166" y="42"/>
                    <a:pt x="166" y="42"/>
                  </a:cubicBezTo>
                  <a:cubicBezTo>
                    <a:pt x="124" y="42"/>
                    <a:pt x="124" y="42"/>
                    <a:pt x="124" y="83"/>
                  </a:cubicBezTo>
                  <a:cubicBezTo>
                    <a:pt x="83" y="83"/>
                    <a:pt x="42" y="135"/>
                    <a:pt x="0" y="176"/>
                  </a:cubicBezTo>
                  <a:lnTo>
                    <a:pt x="259" y="300"/>
                  </a:lnTo>
                  <a:lnTo>
                    <a:pt x="383" y="42"/>
                  </a:lnTo>
                  <a:cubicBezTo>
                    <a:pt x="342" y="42"/>
                    <a:pt x="30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76" name="Google Shape;14276;p10"/>
            <p:cNvSpPr/>
            <p:nvPr/>
          </p:nvSpPr>
          <p:spPr>
            <a:xfrm>
              <a:off x="4552600" y="4667075"/>
              <a:ext cx="12925" cy="10225"/>
            </a:xfrm>
            <a:custGeom>
              <a:avLst/>
              <a:gdLst/>
              <a:ahLst/>
              <a:cxnLst/>
              <a:rect l="l" t="t" r="r" b="b"/>
              <a:pathLst>
                <a:path w="517" h="409" extrusionOk="0">
                  <a:moveTo>
                    <a:pt x="249" y="0"/>
                  </a:moveTo>
                  <a:cubicBezTo>
                    <a:pt x="154" y="0"/>
                    <a:pt x="62" y="49"/>
                    <a:pt x="0" y="150"/>
                  </a:cubicBezTo>
                  <a:lnTo>
                    <a:pt x="0" y="191"/>
                  </a:lnTo>
                  <a:lnTo>
                    <a:pt x="517" y="408"/>
                  </a:lnTo>
                  <a:lnTo>
                    <a:pt x="517" y="274"/>
                  </a:lnTo>
                  <a:cubicBezTo>
                    <a:pt x="517" y="191"/>
                    <a:pt x="476" y="57"/>
                    <a:pt x="341" y="15"/>
                  </a:cubicBezTo>
                  <a:cubicBezTo>
                    <a:pt x="311" y="5"/>
                    <a:pt x="279" y="0"/>
                    <a:pt x="24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77" name="Google Shape;14277;p10"/>
            <p:cNvSpPr/>
            <p:nvPr/>
          </p:nvSpPr>
          <p:spPr>
            <a:xfrm>
              <a:off x="4642025" y="4629700"/>
              <a:ext cx="9575" cy="12950"/>
            </a:xfrm>
            <a:custGeom>
              <a:avLst/>
              <a:gdLst/>
              <a:ahLst/>
              <a:cxnLst/>
              <a:rect l="l" t="t" r="r" b="b"/>
              <a:pathLst>
                <a:path w="383" h="518" extrusionOk="0">
                  <a:moveTo>
                    <a:pt x="300" y="1"/>
                  </a:moveTo>
                  <a:cubicBezTo>
                    <a:pt x="166" y="1"/>
                    <a:pt x="83" y="42"/>
                    <a:pt x="42" y="177"/>
                  </a:cubicBezTo>
                  <a:cubicBezTo>
                    <a:pt x="0" y="259"/>
                    <a:pt x="0" y="352"/>
                    <a:pt x="42" y="435"/>
                  </a:cubicBezTo>
                  <a:cubicBezTo>
                    <a:pt x="83" y="477"/>
                    <a:pt x="124" y="518"/>
                    <a:pt x="166" y="518"/>
                  </a:cubicBezTo>
                  <a:lnTo>
                    <a:pt x="3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78" name="Google Shape;14278;p10"/>
            <p:cNvSpPr/>
            <p:nvPr/>
          </p:nvSpPr>
          <p:spPr>
            <a:xfrm>
              <a:off x="4577400" y="4603025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295" y="1"/>
                  </a:moveTo>
                  <a:cubicBezTo>
                    <a:pt x="189" y="1"/>
                    <a:pt x="102" y="71"/>
                    <a:pt x="42" y="168"/>
                  </a:cubicBezTo>
                  <a:cubicBezTo>
                    <a:pt x="1" y="334"/>
                    <a:pt x="42" y="468"/>
                    <a:pt x="207" y="551"/>
                  </a:cubicBezTo>
                  <a:cubicBezTo>
                    <a:pt x="239" y="561"/>
                    <a:pt x="273" y="566"/>
                    <a:pt x="307" y="566"/>
                  </a:cubicBezTo>
                  <a:cubicBezTo>
                    <a:pt x="417" y="566"/>
                    <a:pt x="527" y="512"/>
                    <a:pt x="559" y="386"/>
                  </a:cubicBezTo>
                  <a:cubicBezTo>
                    <a:pt x="600" y="251"/>
                    <a:pt x="559" y="75"/>
                    <a:pt x="424" y="34"/>
                  </a:cubicBezTo>
                  <a:cubicBezTo>
                    <a:pt x="379" y="11"/>
                    <a:pt x="335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79" name="Google Shape;14279;p10"/>
            <p:cNvSpPr/>
            <p:nvPr/>
          </p:nvSpPr>
          <p:spPr>
            <a:xfrm>
              <a:off x="4532175" y="4621950"/>
              <a:ext cx="15000" cy="14050"/>
            </a:xfrm>
            <a:custGeom>
              <a:avLst/>
              <a:gdLst/>
              <a:ahLst/>
              <a:cxnLst/>
              <a:rect l="l" t="t" r="r" b="b"/>
              <a:pathLst>
                <a:path w="600" h="562" extrusionOk="0">
                  <a:moveTo>
                    <a:pt x="337" y="0"/>
                  </a:moveTo>
                  <a:cubicBezTo>
                    <a:pt x="201" y="0"/>
                    <a:pt x="76" y="76"/>
                    <a:pt x="42" y="187"/>
                  </a:cubicBezTo>
                  <a:cubicBezTo>
                    <a:pt x="0" y="311"/>
                    <a:pt x="42" y="487"/>
                    <a:pt x="207" y="528"/>
                  </a:cubicBezTo>
                  <a:cubicBezTo>
                    <a:pt x="245" y="551"/>
                    <a:pt x="285" y="561"/>
                    <a:pt x="325" y="561"/>
                  </a:cubicBezTo>
                  <a:cubicBezTo>
                    <a:pt x="429" y="561"/>
                    <a:pt x="529" y="493"/>
                    <a:pt x="559" y="404"/>
                  </a:cubicBezTo>
                  <a:cubicBezTo>
                    <a:pt x="600" y="228"/>
                    <a:pt x="559" y="94"/>
                    <a:pt x="424" y="11"/>
                  </a:cubicBezTo>
                  <a:cubicBezTo>
                    <a:pt x="395" y="4"/>
                    <a:pt x="366" y="0"/>
                    <a:pt x="33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80" name="Google Shape;14280;p10"/>
            <p:cNvSpPr/>
            <p:nvPr/>
          </p:nvSpPr>
          <p:spPr>
            <a:xfrm>
              <a:off x="4595500" y="464872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6" y="0"/>
                  </a:moveTo>
                  <a:cubicBezTo>
                    <a:pt x="232" y="0"/>
                    <a:pt x="125" y="48"/>
                    <a:pt x="93" y="150"/>
                  </a:cubicBezTo>
                  <a:cubicBezTo>
                    <a:pt x="0" y="315"/>
                    <a:pt x="93" y="450"/>
                    <a:pt x="217" y="532"/>
                  </a:cubicBezTo>
                  <a:cubicBezTo>
                    <a:pt x="249" y="542"/>
                    <a:pt x="283" y="547"/>
                    <a:pt x="316" y="547"/>
                  </a:cubicBezTo>
                  <a:cubicBezTo>
                    <a:pt x="426" y="547"/>
                    <a:pt x="539" y="493"/>
                    <a:pt x="610" y="367"/>
                  </a:cubicBezTo>
                  <a:cubicBezTo>
                    <a:pt x="652" y="232"/>
                    <a:pt x="569" y="57"/>
                    <a:pt x="435" y="15"/>
                  </a:cubicBezTo>
                  <a:cubicBezTo>
                    <a:pt x="404" y="5"/>
                    <a:pt x="370" y="0"/>
                    <a:pt x="33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81" name="Google Shape;14281;p10"/>
            <p:cNvSpPr/>
            <p:nvPr/>
          </p:nvSpPr>
          <p:spPr>
            <a:xfrm>
              <a:off x="4558025" y="4557800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13" y="1"/>
                  </a:moveTo>
                  <a:cubicBezTo>
                    <a:pt x="213" y="1"/>
                    <a:pt x="113" y="71"/>
                    <a:pt x="83" y="168"/>
                  </a:cubicBezTo>
                  <a:cubicBezTo>
                    <a:pt x="0" y="334"/>
                    <a:pt x="83" y="468"/>
                    <a:pt x="207" y="551"/>
                  </a:cubicBezTo>
                  <a:cubicBezTo>
                    <a:pt x="231" y="558"/>
                    <a:pt x="256" y="561"/>
                    <a:pt x="281" y="561"/>
                  </a:cubicBezTo>
                  <a:cubicBezTo>
                    <a:pt x="401" y="561"/>
                    <a:pt x="532" y="487"/>
                    <a:pt x="600" y="385"/>
                  </a:cubicBezTo>
                  <a:cubicBezTo>
                    <a:pt x="641" y="251"/>
                    <a:pt x="558" y="75"/>
                    <a:pt x="424" y="34"/>
                  </a:cubicBezTo>
                  <a:cubicBezTo>
                    <a:pt x="390" y="11"/>
                    <a:pt x="352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82" name="Google Shape;14282;p10"/>
            <p:cNvSpPr/>
            <p:nvPr/>
          </p:nvSpPr>
          <p:spPr>
            <a:xfrm>
              <a:off x="4622625" y="4584100"/>
              <a:ext cx="16050" cy="14275"/>
            </a:xfrm>
            <a:custGeom>
              <a:avLst/>
              <a:gdLst/>
              <a:ahLst/>
              <a:cxnLst/>
              <a:rect l="l" t="t" r="r" b="b"/>
              <a:pathLst>
                <a:path w="642" h="571" extrusionOk="0">
                  <a:moveTo>
                    <a:pt x="314" y="1"/>
                  </a:moveTo>
                  <a:cubicBezTo>
                    <a:pt x="200" y="1"/>
                    <a:pt x="106" y="57"/>
                    <a:pt x="42" y="191"/>
                  </a:cubicBezTo>
                  <a:cubicBezTo>
                    <a:pt x="1" y="315"/>
                    <a:pt x="42" y="491"/>
                    <a:pt x="208" y="533"/>
                  </a:cubicBezTo>
                  <a:cubicBezTo>
                    <a:pt x="246" y="559"/>
                    <a:pt x="287" y="570"/>
                    <a:pt x="328" y="570"/>
                  </a:cubicBezTo>
                  <a:cubicBezTo>
                    <a:pt x="431" y="570"/>
                    <a:pt x="530" y="497"/>
                    <a:pt x="559" y="409"/>
                  </a:cubicBezTo>
                  <a:cubicBezTo>
                    <a:pt x="642" y="233"/>
                    <a:pt x="559" y="109"/>
                    <a:pt x="425" y="16"/>
                  </a:cubicBezTo>
                  <a:cubicBezTo>
                    <a:pt x="386" y="6"/>
                    <a:pt x="349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83" name="Google Shape;14283;p10"/>
            <p:cNvSpPr/>
            <p:nvPr/>
          </p:nvSpPr>
          <p:spPr>
            <a:xfrm>
              <a:off x="4494425" y="464160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83" y="1"/>
                  </a:moveTo>
                  <a:lnTo>
                    <a:pt x="1" y="259"/>
                  </a:lnTo>
                  <a:lnTo>
                    <a:pt x="259" y="342"/>
                  </a:lnTo>
                  <a:lnTo>
                    <a:pt x="259" y="300"/>
                  </a:lnTo>
                  <a:cubicBezTo>
                    <a:pt x="301" y="176"/>
                    <a:pt x="218" y="42"/>
                    <a:pt x="8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84" name="Google Shape;14284;p10"/>
            <p:cNvSpPr/>
            <p:nvPr/>
          </p:nvSpPr>
          <p:spPr>
            <a:xfrm>
              <a:off x="4517950" y="4576975"/>
              <a:ext cx="10875" cy="14000"/>
            </a:xfrm>
            <a:custGeom>
              <a:avLst/>
              <a:gdLst/>
              <a:ahLst/>
              <a:cxnLst/>
              <a:rect l="l" t="t" r="r" b="b"/>
              <a:pathLst>
                <a:path w="435" h="560" extrusionOk="0">
                  <a:moveTo>
                    <a:pt x="218" y="1"/>
                  </a:moveTo>
                  <a:lnTo>
                    <a:pt x="1" y="518"/>
                  </a:lnTo>
                  <a:cubicBezTo>
                    <a:pt x="1" y="518"/>
                    <a:pt x="52" y="518"/>
                    <a:pt x="52" y="559"/>
                  </a:cubicBezTo>
                  <a:cubicBezTo>
                    <a:pt x="176" y="559"/>
                    <a:pt x="311" y="518"/>
                    <a:pt x="352" y="394"/>
                  </a:cubicBezTo>
                  <a:cubicBezTo>
                    <a:pt x="435" y="259"/>
                    <a:pt x="393" y="135"/>
                    <a:pt x="259" y="42"/>
                  </a:cubicBezTo>
                  <a:lnTo>
                    <a:pt x="218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85" name="Google Shape;14285;p10"/>
            <p:cNvSpPr/>
            <p:nvPr/>
          </p:nvSpPr>
          <p:spPr>
            <a:xfrm>
              <a:off x="4668900" y="4569475"/>
              <a:ext cx="6500" cy="9600"/>
            </a:xfrm>
            <a:custGeom>
              <a:avLst/>
              <a:gdLst/>
              <a:ahLst/>
              <a:cxnLst/>
              <a:rect l="l" t="t" r="r" b="b"/>
              <a:pathLst>
                <a:path w="260" h="384" extrusionOk="0">
                  <a:moveTo>
                    <a:pt x="1" y="1"/>
                  </a:moveTo>
                  <a:lnTo>
                    <a:pt x="1" y="84"/>
                  </a:lnTo>
                  <a:lnTo>
                    <a:pt x="1" y="125"/>
                  </a:lnTo>
                  <a:lnTo>
                    <a:pt x="1" y="218"/>
                  </a:lnTo>
                  <a:cubicBezTo>
                    <a:pt x="42" y="259"/>
                    <a:pt x="42" y="301"/>
                    <a:pt x="83" y="301"/>
                  </a:cubicBezTo>
                  <a:cubicBezTo>
                    <a:pt x="83" y="342"/>
                    <a:pt x="125" y="342"/>
                    <a:pt x="166" y="384"/>
                  </a:cubicBezTo>
                  <a:lnTo>
                    <a:pt x="259" y="1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86" name="Google Shape;14286;p10"/>
            <p:cNvSpPr/>
            <p:nvPr/>
          </p:nvSpPr>
          <p:spPr>
            <a:xfrm>
              <a:off x="4604275" y="4543650"/>
              <a:ext cx="14000" cy="9325"/>
            </a:xfrm>
            <a:custGeom>
              <a:avLst/>
              <a:gdLst/>
              <a:ahLst/>
              <a:cxnLst/>
              <a:rect l="l" t="t" r="r" b="b"/>
              <a:pathLst>
                <a:path w="560" h="373" extrusionOk="0">
                  <a:moveTo>
                    <a:pt x="42" y="0"/>
                  </a:moveTo>
                  <a:cubicBezTo>
                    <a:pt x="1" y="41"/>
                    <a:pt x="1" y="41"/>
                    <a:pt x="1" y="83"/>
                  </a:cubicBezTo>
                  <a:cubicBezTo>
                    <a:pt x="1" y="217"/>
                    <a:pt x="84" y="300"/>
                    <a:pt x="166" y="341"/>
                  </a:cubicBezTo>
                  <a:cubicBezTo>
                    <a:pt x="192" y="362"/>
                    <a:pt x="226" y="372"/>
                    <a:pt x="258" y="372"/>
                  </a:cubicBezTo>
                  <a:cubicBezTo>
                    <a:pt x="290" y="372"/>
                    <a:pt x="321" y="362"/>
                    <a:pt x="342" y="341"/>
                  </a:cubicBezTo>
                  <a:lnTo>
                    <a:pt x="383" y="341"/>
                  </a:lnTo>
                  <a:cubicBezTo>
                    <a:pt x="425" y="341"/>
                    <a:pt x="476" y="300"/>
                    <a:pt x="476" y="300"/>
                  </a:cubicBezTo>
                  <a:cubicBezTo>
                    <a:pt x="518" y="259"/>
                    <a:pt x="518" y="217"/>
                    <a:pt x="559" y="217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87" name="Google Shape;14287;p10"/>
            <p:cNvSpPr/>
            <p:nvPr/>
          </p:nvSpPr>
          <p:spPr>
            <a:xfrm>
              <a:off x="4545100" y="4519850"/>
              <a:ext cx="8550" cy="6500"/>
            </a:xfrm>
            <a:custGeom>
              <a:avLst/>
              <a:gdLst/>
              <a:ahLst/>
              <a:cxnLst/>
              <a:rect l="l" t="t" r="r" b="b"/>
              <a:pathLst>
                <a:path w="342" h="260" extrusionOk="0">
                  <a:moveTo>
                    <a:pt x="83" y="1"/>
                  </a:moveTo>
                  <a:lnTo>
                    <a:pt x="0" y="259"/>
                  </a:lnTo>
                  <a:lnTo>
                    <a:pt x="207" y="259"/>
                  </a:lnTo>
                  <a:cubicBezTo>
                    <a:pt x="259" y="218"/>
                    <a:pt x="300" y="177"/>
                    <a:pt x="341" y="94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88" name="Google Shape;14288;p10"/>
            <p:cNvSpPr/>
            <p:nvPr/>
          </p:nvSpPr>
          <p:spPr>
            <a:xfrm>
              <a:off x="4566550" y="4822525"/>
              <a:ext cx="6475" cy="2100"/>
            </a:xfrm>
            <a:custGeom>
              <a:avLst/>
              <a:gdLst/>
              <a:ahLst/>
              <a:cxnLst/>
              <a:rect l="l" t="t" r="r" b="b"/>
              <a:pathLst>
                <a:path w="259" h="84" extrusionOk="0">
                  <a:moveTo>
                    <a:pt x="0" y="1"/>
                  </a:moveTo>
                  <a:cubicBezTo>
                    <a:pt x="83" y="42"/>
                    <a:pt x="124" y="42"/>
                    <a:pt x="217" y="84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89" name="Google Shape;14289;p10"/>
            <p:cNvSpPr/>
            <p:nvPr/>
          </p:nvSpPr>
          <p:spPr>
            <a:xfrm>
              <a:off x="4506325" y="4795650"/>
              <a:ext cx="4150" cy="3125"/>
            </a:xfrm>
            <a:custGeom>
              <a:avLst/>
              <a:gdLst/>
              <a:ahLst/>
              <a:cxnLst/>
              <a:rect l="l" t="t" r="r" b="b"/>
              <a:pathLst>
                <a:path w="166" h="125" extrusionOk="0">
                  <a:moveTo>
                    <a:pt x="0" y="1"/>
                  </a:moveTo>
                  <a:cubicBezTo>
                    <a:pt x="83" y="42"/>
                    <a:pt x="124" y="83"/>
                    <a:pt x="166" y="125"/>
                  </a:cubicBezTo>
                  <a:cubicBezTo>
                    <a:pt x="166" y="83"/>
                    <a:pt x="124" y="42"/>
                    <a:pt x="83" y="42"/>
                  </a:cubicBezTo>
                  <a:cubicBezTo>
                    <a:pt x="42" y="1"/>
                    <a:pt x="42" y="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90" name="Google Shape;14290;p10"/>
            <p:cNvSpPr/>
            <p:nvPr/>
          </p:nvSpPr>
          <p:spPr>
            <a:xfrm>
              <a:off x="4588000" y="4757925"/>
              <a:ext cx="10875" cy="13975"/>
            </a:xfrm>
            <a:custGeom>
              <a:avLst/>
              <a:gdLst/>
              <a:ahLst/>
              <a:cxnLst/>
              <a:rect l="l" t="t" r="r" b="b"/>
              <a:pathLst>
                <a:path w="435" h="559" extrusionOk="0">
                  <a:moveTo>
                    <a:pt x="259" y="0"/>
                  </a:moveTo>
                  <a:cubicBezTo>
                    <a:pt x="218" y="41"/>
                    <a:pt x="135" y="83"/>
                    <a:pt x="94" y="135"/>
                  </a:cubicBezTo>
                  <a:lnTo>
                    <a:pt x="94" y="176"/>
                  </a:lnTo>
                  <a:cubicBezTo>
                    <a:pt x="0" y="300"/>
                    <a:pt x="94" y="476"/>
                    <a:pt x="218" y="558"/>
                  </a:cubicBezTo>
                  <a:lnTo>
                    <a:pt x="435" y="41"/>
                  </a:lnTo>
                  <a:cubicBezTo>
                    <a:pt x="393" y="0"/>
                    <a:pt x="352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91" name="Google Shape;14291;p10"/>
            <p:cNvSpPr/>
            <p:nvPr/>
          </p:nvSpPr>
          <p:spPr>
            <a:xfrm>
              <a:off x="4524425" y="4731700"/>
              <a:ext cx="15275" cy="13675"/>
            </a:xfrm>
            <a:custGeom>
              <a:avLst/>
              <a:gdLst/>
              <a:ahLst/>
              <a:cxnLst/>
              <a:rect l="l" t="t" r="r" b="b"/>
              <a:pathLst>
                <a:path w="611" h="547" extrusionOk="0">
                  <a:moveTo>
                    <a:pt x="296" y="0"/>
                  </a:moveTo>
                  <a:cubicBezTo>
                    <a:pt x="188" y="0"/>
                    <a:pt x="83" y="56"/>
                    <a:pt x="52" y="191"/>
                  </a:cubicBezTo>
                  <a:cubicBezTo>
                    <a:pt x="0" y="315"/>
                    <a:pt x="52" y="491"/>
                    <a:pt x="217" y="532"/>
                  </a:cubicBezTo>
                  <a:cubicBezTo>
                    <a:pt x="249" y="542"/>
                    <a:pt x="282" y="547"/>
                    <a:pt x="314" y="547"/>
                  </a:cubicBezTo>
                  <a:cubicBezTo>
                    <a:pt x="423" y="547"/>
                    <a:pt x="529" y="491"/>
                    <a:pt x="569" y="356"/>
                  </a:cubicBezTo>
                  <a:cubicBezTo>
                    <a:pt x="610" y="232"/>
                    <a:pt x="569" y="57"/>
                    <a:pt x="393" y="15"/>
                  </a:cubicBezTo>
                  <a:cubicBezTo>
                    <a:pt x="362" y="6"/>
                    <a:pt x="329" y="0"/>
                    <a:pt x="29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92" name="Google Shape;14292;p10"/>
            <p:cNvSpPr/>
            <p:nvPr/>
          </p:nvSpPr>
          <p:spPr>
            <a:xfrm>
              <a:off x="4479175" y="4750625"/>
              <a:ext cx="15275" cy="13575"/>
            </a:xfrm>
            <a:custGeom>
              <a:avLst/>
              <a:gdLst/>
              <a:ahLst/>
              <a:cxnLst/>
              <a:rect l="l" t="t" r="r" b="b"/>
              <a:pathLst>
                <a:path w="611" h="543" extrusionOk="0">
                  <a:moveTo>
                    <a:pt x="278" y="1"/>
                  </a:moveTo>
                  <a:cubicBezTo>
                    <a:pt x="177" y="1"/>
                    <a:pt x="82" y="71"/>
                    <a:pt x="52" y="168"/>
                  </a:cubicBezTo>
                  <a:cubicBezTo>
                    <a:pt x="1" y="292"/>
                    <a:pt x="52" y="468"/>
                    <a:pt x="218" y="509"/>
                  </a:cubicBezTo>
                  <a:cubicBezTo>
                    <a:pt x="255" y="532"/>
                    <a:pt x="294" y="542"/>
                    <a:pt x="333" y="542"/>
                  </a:cubicBezTo>
                  <a:cubicBezTo>
                    <a:pt x="435" y="542"/>
                    <a:pt x="532" y="472"/>
                    <a:pt x="569" y="375"/>
                  </a:cubicBezTo>
                  <a:cubicBezTo>
                    <a:pt x="611" y="251"/>
                    <a:pt x="569" y="75"/>
                    <a:pt x="394" y="34"/>
                  </a:cubicBezTo>
                  <a:cubicBezTo>
                    <a:pt x="357" y="11"/>
                    <a:pt x="317" y="1"/>
                    <a:pt x="27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93" name="Google Shape;14293;p10"/>
            <p:cNvSpPr/>
            <p:nvPr/>
          </p:nvSpPr>
          <p:spPr>
            <a:xfrm>
              <a:off x="4542775" y="477692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7" y="1"/>
                  </a:moveTo>
                  <a:cubicBezTo>
                    <a:pt x="230" y="1"/>
                    <a:pt x="125" y="56"/>
                    <a:pt x="93" y="191"/>
                  </a:cubicBezTo>
                  <a:cubicBezTo>
                    <a:pt x="0" y="315"/>
                    <a:pt x="93" y="491"/>
                    <a:pt x="217" y="532"/>
                  </a:cubicBezTo>
                  <a:cubicBezTo>
                    <a:pt x="251" y="543"/>
                    <a:pt x="286" y="548"/>
                    <a:pt x="322" y="548"/>
                  </a:cubicBezTo>
                  <a:cubicBezTo>
                    <a:pt x="430" y="548"/>
                    <a:pt x="540" y="501"/>
                    <a:pt x="610" y="408"/>
                  </a:cubicBezTo>
                  <a:cubicBezTo>
                    <a:pt x="652" y="233"/>
                    <a:pt x="558" y="57"/>
                    <a:pt x="434" y="16"/>
                  </a:cubicBezTo>
                  <a:cubicBezTo>
                    <a:pt x="403" y="6"/>
                    <a:pt x="370" y="1"/>
                    <a:pt x="33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94" name="Google Shape;14294;p10"/>
            <p:cNvSpPr/>
            <p:nvPr/>
          </p:nvSpPr>
          <p:spPr>
            <a:xfrm>
              <a:off x="4505025" y="4686450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7" y="1"/>
                  </a:moveTo>
                  <a:cubicBezTo>
                    <a:pt x="232" y="1"/>
                    <a:pt x="125" y="49"/>
                    <a:pt x="94" y="150"/>
                  </a:cubicBezTo>
                  <a:cubicBezTo>
                    <a:pt x="1" y="316"/>
                    <a:pt x="94" y="491"/>
                    <a:pt x="218" y="533"/>
                  </a:cubicBezTo>
                  <a:cubicBezTo>
                    <a:pt x="249" y="542"/>
                    <a:pt x="282" y="548"/>
                    <a:pt x="315" y="548"/>
                  </a:cubicBezTo>
                  <a:cubicBezTo>
                    <a:pt x="423" y="548"/>
                    <a:pt x="530" y="492"/>
                    <a:pt x="569" y="357"/>
                  </a:cubicBezTo>
                  <a:cubicBezTo>
                    <a:pt x="652" y="233"/>
                    <a:pt x="569" y="57"/>
                    <a:pt x="435" y="16"/>
                  </a:cubicBezTo>
                  <a:cubicBezTo>
                    <a:pt x="404" y="6"/>
                    <a:pt x="371" y="1"/>
                    <a:pt x="33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95" name="Google Shape;14295;p10"/>
            <p:cNvSpPr/>
            <p:nvPr/>
          </p:nvSpPr>
          <p:spPr>
            <a:xfrm>
              <a:off x="4569650" y="4712900"/>
              <a:ext cx="15275" cy="13550"/>
            </a:xfrm>
            <a:custGeom>
              <a:avLst/>
              <a:gdLst/>
              <a:ahLst/>
              <a:cxnLst/>
              <a:rect l="l" t="t" r="r" b="b"/>
              <a:pathLst>
                <a:path w="611" h="542" extrusionOk="0">
                  <a:moveTo>
                    <a:pt x="301" y="0"/>
                  </a:moveTo>
                  <a:cubicBezTo>
                    <a:pt x="193" y="0"/>
                    <a:pt x="112" y="70"/>
                    <a:pt x="52" y="168"/>
                  </a:cubicBezTo>
                  <a:cubicBezTo>
                    <a:pt x="0" y="292"/>
                    <a:pt x="52" y="467"/>
                    <a:pt x="218" y="509"/>
                  </a:cubicBezTo>
                  <a:cubicBezTo>
                    <a:pt x="255" y="532"/>
                    <a:pt x="295" y="542"/>
                    <a:pt x="334" y="542"/>
                  </a:cubicBezTo>
                  <a:cubicBezTo>
                    <a:pt x="435" y="542"/>
                    <a:pt x="532" y="474"/>
                    <a:pt x="569" y="385"/>
                  </a:cubicBezTo>
                  <a:cubicBezTo>
                    <a:pt x="610" y="250"/>
                    <a:pt x="569" y="74"/>
                    <a:pt x="435" y="33"/>
                  </a:cubicBezTo>
                  <a:cubicBezTo>
                    <a:pt x="386" y="10"/>
                    <a:pt x="341" y="0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96" name="Google Shape;14296;p10"/>
            <p:cNvSpPr/>
            <p:nvPr/>
          </p:nvSpPr>
          <p:spPr>
            <a:xfrm>
              <a:off x="4465225" y="4705175"/>
              <a:ext cx="10875" cy="13775"/>
            </a:xfrm>
            <a:custGeom>
              <a:avLst/>
              <a:gdLst/>
              <a:ahLst/>
              <a:cxnLst/>
              <a:rect l="l" t="t" r="r" b="b"/>
              <a:pathLst>
                <a:path w="435" h="551" extrusionOk="0">
                  <a:moveTo>
                    <a:pt x="218" y="1"/>
                  </a:moveTo>
                  <a:lnTo>
                    <a:pt x="0" y="518"/>
                  </a:lnTo>
                  <a:cubicBezTo>
                    <a:pt x="38" y="541"/>
                    <a:pt x="77" y="551"/>
                    <a:pt x="116" y="551"/>
                  </a:cubicBezTo>
                  <a:cubicBezTo>
                    <a:pt x="218" y="551"/>
                    <a:pt x="315" y="481"/>
                    <a:pt x="352" y="383"/>
                  </a:cubicBezTo>
                  <a:cubicBezTo>
                    <a:pt x="435" y="259"/>
                    <a:pt x="352" y="84"/>
                    <a:pt x="2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97" name="Google Shape;14297;p10"/>
            <p:cNvSpPr/>
            <p:nvPr/>
          </p:nvSpPr>
          <p:spPr>
            <a:xfrm>
              <a:off x="4614875" y="4697700"/>
              <a:ext cx="7775" cy="9575"/>
            </a:xfrm>
            <a:custGeom>
              <a:avLst/>
              <a:gdLst/>
              <a:ahLst/>
              <a:cxnLst/>
              <a:rect l="l" t="t" r="r" b="b"/>
              <a:pathLst>
                <a:path w="311" h="383" extrusionOk="0">
                  <a:moveTo>
                    <a:pt x="52" y="0"/>
                  </a:moveTo>
                  <a:lnTo>
                    <a:pt x="52" y="83"/>
                  </a:lnTo>
                  <a:cubicBezTo>
                    <a:pt x="1" y="166"/>
                    <a:pt x="52" y="300"/>
                    <a:pt x="176" y="341"/>
                  </a:cubicBezTo>
                  <a:cubicBezTo>
                    <a:pt x="176" y="383"/>
                    <a:pt x="176" y="383"/>
                    <a:pt x="218" y="383"/>
                  </a:cubicBezTo>
                  <a:lnTo>
                    <a:pt x="311" y="1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98" name="Google Shape;14298;p10"/>
            <p:cNvSpPr/>
            <p:nvPr/>
          </p:nvSpPr>
          <p:spPr>
            <a:xfrm>
              <a:off x="4551550" y="4671850"/>
              <a:ext cx="13975" cy="9575"/>
            </a:xfrm>
            <a:custGeom>
              <a:avLst/>
              <a:gdLst/>
              <a:ahLst/>
              <a:cxnLst/>
              <a:rect l="l" t="t" r="r" b="b"/>
              <a:pathLst>
                <a:path w="559" h="383" extrusionOk="0">
                  <a:moveTo>
                    <a:pt x="42" y="0"/>
                  </a:moveTo>
                  <a:cubicBezTo>
                    <a:pt x="1" y="0"/>
                    <a:pt x="1" y="42"/>
                    <a:pt x="1" y="42"/>
                  </a:cubicBezTo>
                  <a:cubicBezTo>
                    <a:pt x="1" y="83"/>
                    <a:pt x="1" y="166"/>
                    <a:pt x="42" y="217"/>
                  </a:cubicBezTo>
                  <a:lnTo>
                    <a:pt x="42" y="259"/>
                  </a:lnTo>
                  <a:lnTo>
                    <a:pt x="125" y="341"/>
                  </a:lnTo>
                  <a:lnTo>
                    <a:pt x="166" y="341"/>
                  </a:lnTo>
                  <a:cubicBezTo>
                    <a:pt x="207" y="383"/>
                    <a:pt x="301" y="383"/>
                    <a:pt x="342" y="383"/>
                  </a:cubicBezTo>
                  <a:lnTo>
                    <a:pt x="383" y="341"/>
                  </a:lnTo>
                  <a:cubicBezTo>
                    <a:pt x="425" y="341"/>
                    <a:pt x="466" y="341"/>
                    <a:pt x="466" y="300"/>
                  </a:cubicBezTo>
                  <a:cubicBezTo>
                    <a:pt x="518" y="259"/>
                    <a:pt x="518" y="259"/>
                    <a:pt x="559" y="217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99" name="Google Shape;14299;p10"/>
            <p:cNvSpPr/>
            <p:nvPr/>
          </p:nvSpPr>
          <p:spPr>
            <a:xfrm>
              <a:off x="4492100" y="4648075"/>
              <a:ext cx="8825" cy="6750"/>
            </a:xfrm>
            <a:custGeom>
              <a:avLst/>
              <a:gdLst/>
              <a:ahLst/>
              <a:cxnLst/>
              <a:rect l="l" t="t" r="r" b="b"/>
              <a:pathLst>
                <a:path w="353" h="270" extrusionOk="0">
                  <a:moveTo>
                    <a:pt x="94" y="0"/>
                  </a:moveTo>
                  <a:lnTo>
                    <a:pt x="1" y="258"/>
                  </a:lnTo>
                  <a:lnTo>
                    <a:pt x="52" y="258"/>
                  </a:lnTo>
                  <a:cubicBezTo>
                    <a:pt x="74" y="266"/>
                    <a:pt x="96" y="269"/>
                    <a:pt x="118" y="269"/>
                  </a:cubicBezTo>
                  <a:cubicBezTo>
                    <a:pt x="221" y="269"/>
                    <a:pt x="318" y="194"/>
                    <a:pt x="352" y="83"/>
                  </a:cubicBezTo>
                  <a:lnTo>
                    <a:pt x="9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00" name="Google Shape;14300;p10"/>
            <p:cNvSpPr/>
            <p:nvPr/>
          </p:nvSpPr>
          <p:spPr>
            <a:xfrm>
              <a:off x="4805625" y="3870575"/>
              <a:ext cx="8575" cy="7525"/>
            </a:xfrm>
            <a:custGeom>
              <a:avLst/>
              <a:gdLst/>
              <a:ahLst/>
              <a:cxnLst/>
              <a:rect l="l" t="t" r="r" b="b"/>
              <a:pathLst>
                <a:path w="343" h="301" extrusionOk="0">
                  <a:moveTo>
                    <a:pt x="177" y="0"/>
                  </a:moveTo>
                  <a:cubicBezTo>
                    <a:pt x="125" y="0"/>
                    <a:pt x="125" y="42"/>
                    <a:pt x="84" y="42"/>
                  </a:cubicBezTo>
                  <a:lnTo>
                    <a:pt x="42" y="83"/>
                  </a:lnTo>
                  <a:cubicBezTo>
                    <a:pt x="1" y="124"/>
                    <a:pt x="1" y="124"/>
                    <a:pt x="1" y="166"/>
                  </a:cubicBezTo>
                  <a:lnTo>
                    <a:pt x="218" y="300"/>
                  </a:lnTo>
                  <a:lnTo>
                    <a:pt x="342" y="42"/>
                  </a:lnTo>
                  <a:cubicBezTo>
                    <a:pt x="301" y="0"/>
                    <a:pt x="218" y="0"/>
                    <a:pt x="17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01" name="Google Shape;14301;p10"/>
            <p:cNvSpPr/>
            <p:nvPr/>
          </p:nvSpPr>
          <p:spPr>
            <a:xfrm>
              <a:off x="4741025" y="3844325"/>
              <a:ext cx="13975" cy="8950"/>
            </a:xfrm>
            <a:custGeom>
              <a:avLst/>
              <a:gdLst/>
              <a:ahLst/>
              <a:cxnLst/>
              <a:rect l="l" t="t" r="r" b="b"/>
              <a:pathLst>
                <a:path w="559" h="358" extrusionOk="0">
                  <a:moveTo>
                    <a:pt x="241" y="0"/>
                  </a:moveTo>
                  <a:cubicBezTo>
                    <a:pt x="152" y="0"/>
                    <a:pt x="72" y="39"/>
                    <a:pt x="42" y="99"/>
                  </a:cubicBezTo>
                  <a:cubicBezTo>
                    <a:pt x="0" y="140"/>
                    <a:pt x="0" y="140"/>
                    <a:pt x="0" y="182"/>
                  </a:cubicBezTo>
                  <a:lnTo>
                    <a:pt x="517" y="358"/>
                  </a:lnTo>
                  <a:cubicBezTo>
                    <a:pt x="558" y="233"/>
                    <a:pt x="517" y="58"/>
                    <a:pt x="341" y="16"/>
                  </a:cubicBezTo>
                  <a:cubicBezTo>
                    <a:pt x="308" y="5"/>
                    <a:pt x="274" y="0"/>
                    <a:pt x="24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02" name="Google Shape;14302;p10"/>
            <p:cNvSpPr/>
            <p:nvPr/>
          </p:nvSpPr>
          <p:spPr>
            <a:xfrm>
              <a:off x="4830450" y="3809050"/>
              <a:ext cx="8550" cy="10875"/>
            </a:xfrm>
            <a:custGeom>
              <a:avLst/>
              <a:gdLst/>
              <a:ahLst/>
              <a:cxnLst/>
              <a:rect l="l" t="t" r="r" b="b"/>
              <a:pathLst>
                <a:path w="342" h="435" extrusionOk="0">
                  <a:moveTo>
                    <a:pt x="83" y="1"/>
                  </a:moveTo>
                  <a:lnTo>
                    <a:pt x="42" y="42"/>
                  </a:lnTo>
                  <a:cubicBezTo>
                    <a:pt x="0" y="135"/>
                    <a:pt x="0" y="218"/>
                    <a:pt x="42" y="259"/>
                  </a:cubicBezTo>
                  <a:cubicBezTo>
                    <a:pt x="83" y="352"/>
                    <a:pt x="83" y="393"/>
                    <a:pt x="125" y="393"/>
                  </a:cubicBezTo>
                  <a:cubicBezTo>
                    <a:pt x="166" y="393"/>
                    <a:pt x="166" y="435"/>
                    <a:pt x="218" y="435"/>
                  </a:cubicBezTo>
                  <a:lnTo>
                    <a:pt x="342" y="42"/>
                  </a:lnTo>
                  <a:cubicBezTo>
                    <a:pt x="259" y="1"/>
                    <a:pt x="166" y="1"/>
                    <a:pt x="8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03" name="Google Shape;14303;p10"/>
            <p:cNvSpPr/>
            <p:nvPr/>
          </p:nvSpPr>
          <p:spPr>
            <a:xfrm>
              <a:off x="4720600" y="3802600"/>
              <a:ext cx="15025" cy="10200"/>
            </a:xfrm>
            <a:custGeom>
              <a:avLst/>
              <a:gdLst/>
              <a:ahLst/>
              <a:cxnLst/>
              <a:rect l="l" t="t" r="r" b="b"/>
              <a:pathLst>
                <a:path w="601" h="408" extrusionOk="0">
                  <a:moveTo>
                    <a:pt x="559" y="0"/>
                  </a:moveTo>
                  <a:cubicBezTo>
                    <a:pt x="383" y="0"/>
                    <a:pt x="218" y="0"/>
                    <a:pt x="42" y="41"/>
                  </a:cubicBezTo>
                  <a:cubicBezTo>
                    <a:pt x="0" y="176"/>
                    <a:pt x="83" y="352"/>
                    <a:pt x="218" y="393"/>
                  </a:cubicBezTo>
                  <a:cubicBezTo>
                    <a:pt x="246" y="403"/>
                    <a:pt x="278" y="408"/>
                    <a:pt x="310" y="408"/>
                  </a:cubicBezTo>
                  <a:cubicBezTo>
                    <a:pt x="416" y="408"/>
                    <a:pt x="527" y="352"/>
                    <a:pt x="559" y="217"/>
                  </a:cubicBezTo>
                  <a:cubicBezTo>
                    <a:pt x="600" y="176"/>
                    <a:pt x="600" y="93"/>
                    <a:pt x="5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04" name="Google Shape;14304;p10"/>
            <p:cNvSpPr/>
            <p:nvPr/>
          </p:nvSpPr>
          <p:spPr>
            <a:xfrm>
              <a:off x="4785225" y="3825075"/>
              <a:ext cx="15000" cy="14025"/>
            </a:xfrm>
            <a:custGeom>
              <a:avLst/>
              <a:gdLst/>
              <a:ahLst/>
              <a:cxnLst/>
              <a:rect l="l" t="t" r="r" b="b"/>
              <a:pathLst>
                <a:path w="600" h="561" extrusionOk="0">
                  <a:moveTo>
                    <a:pt x="313" y="0"/>
                  </a:moveTo>
                  <a:cubicBezTo>
                    <a:pt x="201" y="0"/>
                    <a:pt x="76" y="74"/>
                    <a:pt x="42" y="176"/>
                  </a:cubicBezTo>
                  <a:cubicBezTo>
                    <a:pt x="0" y="311"/>
                    <a:pt x="42" y="487"/>
                    <a:pt x="217" y="528"/>
                  </a:cubicBezTo>
                  <a:cubicBezTo>
                    <a:pt x="252" y="551"/>
                    <a:pt x="290" y="561"/>
                    <a:pt x="328" y="561"/>
                  </a:cubicBezTo>
                  <a:cubicBezTo>
                    <a:pt x="428" y="561"/>
                    <a:pt x="529" y="491"/>
                    <a:pt x="558" y="393"/>
                  </a:cubicBezTo>
                  <a:cubicBezTo>
                    <a:pt x="600" y="269"/>
                    <a:pt x="558" y="94"/>
                    <a:pt x="383" y="11"/>
                  </a:cubicBezTo>
                  <a:cubicBezTo>
                    <a:pt x="361" y="4"/>
                    <a:pt x="337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05" name="Google Shape;14305;p10"/>
            <p:cNvSpPr/>
            <p:nvPr/>
          </p:nvSpPr>
          <p:spPr>
            <a:xfrm>
              <a:off x="4682850" y="3817850"/>
              <a:ext cx="7525" cy="9575"/>
            </a:xfrm>
            <a:custGeom>
              <a:avLst/>
              <a:gdLst/>
              <a:ahLst/>
              <a:cxnLst/>
              <a:rect l="l" t="t" r="r" b="b"/>
              <a:pathLst>
                <a:path w="301" h="383" extrusionOk="0">
                  <a:moveTo>
                    <a:pt x="125" y="0"/>
                  </a:moveTo>
                  <a:lnTo>
                    <a:pt x="1" y="259"/>
                  </a:lnTo>
                  <a:lnTo>
                    <a:pt x="259" y="383"/>
                  </a:lnTo>
                  <a:cubicBezTo>
                    <a:pt x="259" y="341"/>
                    <a:pt x="301" y="341"/>
                    <a:pt x="301" y="341"/>
                  </a:cubicBezTo>
                  <a:cubicBezTo>
                    <a:pt x="301" y="207"/>
                    <a:pt x="259" y="124"/>
                    <a:pt x="177" y="41"/>
                  </a:cubicBezTo>
                  <a:cubicBezTo>
                    <a:pt x="177" y="41"/>
                    <a:pt x="125" y="41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06" name="Google Shape;14306;p10"/>
            <p:cNvSpPr/>
            <p:nvPr/>
          </p:nvSpPr>
          <p:spPr>
            <a:xfrm>
              <a:off x="4751875" y="3998775"/>
              <a:ext cx="9575" cy="7525"/>
            </a:xfrm>
            <a:custGeom>
              <a:avLst/>
              <a:gdLst/>
              <a:ahLst/>
              <a:cxnLst/>
              <a:rect l="l" t="t" r="r" b="b"/>
              <a:pathLst>
                <a:path w="383" h="301" extrusionOk="0">
                  <a:moveTo>
                    <a:pt x="259" y="0"/>
                  </a:moveTo>
                  <a:cubicBezTo>
                    <a:pt x="166" y="0"/>
                    <a:pt x="83" y="42"/>
                    <a:pt x="42" y="124"/>
                  </a:cubicBezTo>
                  <a:cubicBezTo>
                    <a:pt x="42" y="124"/>
                    <a:pt x="42" y="166"/>
                    <a:pt x="0" y="166"/>
                  </a:cubicBezTo>
                  <a:lnTo>
                    <a:pt x="259" y="300"/>
                  </a:lnTo>
                  <a:lnTo>
                    <a:pt x="383" y="42"/>
                  </a:lnTo>
                  <a:cubicBezTo>
                    <a:pt x="342" y="0"/>
                    <a:pt x="30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07" name="Google Shape;14307;p10"/>
            <p:cNvSpPr/>
            <p:nvPr/>
          </p:nvSpPr>
          <p:spPr>
            <a:xfrm>
              <a:off x="4688300" y="3972450"/>
              <a:ext cx="12925" cy="10075"/>
            </a:xfrm>
            <a:custGeom>
              <a:avLst/>
              <a:gdLst/>
              <a:ahLst/>
              <a:cxnLst/>
              <a:rect l="l" t="t" r="r" b="b"/>
              <a:pathLst>
                <a:path w="517" h="403" extrusionOk="0">
                  <a:moveTo>
                    <a:pt x="243" y="0"/>
                  </a:moveTo>
                  <a:cubicBezTo>
                    <a:pt x="139" y="0"/>
                    <a:pt x="31" y="60"/>
                    <a:pt x="0" y="185"/>
                  </a:cubicBezTo>
                  <a:lnTo>
                    <a:pt x="517" y="402"/>
                  </a:lnTo>
                  <a:lnTo>
                    <a:pt x="517" y="278"/>
                  </a:lnTo>
                  <a:cubicBezTo>
                    <a:pt x="517" y="185"/>
                    <a:pt x="476" y="61"/>
                    <a:pt x="341" y="20"/>
                  </a:cubicBezTo>
                  <a:cubicBezTo>
                    <a:pt x="311" y="7"/>
                    <a:pt x="27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08" name="Google Shape;14308;p10"/>
            <p:cNvSpPr/>
            <p:nvPr/>
          </p:nvSpPr>
          <p:spPr>
            <a:xfrm>
              <a:off x="4777725" y="3935200"/>
              <a:ext cx="9575" cy="12925"/>
            </a:xfrm>
            <a:custGeom>
              <a:avLst/>
              <a:gdLst/>
              <a:ahLst/>
              <a:cxnLst/>
              <a:rect l="l" t="t" r="r" b="b"/>
              <a:pathLst>
                <a:path w="383" h="517" extrusionOk="0">
                  <a:moveTo>
                    <a:pt x="300" y="0"/>
                  </a:moveTo>
                  <a:cubicBezTo>
                    <a:pt x="166" y="0"/>
                    <a:pt x="83" y="41"/>
                    <a:pt x="42" y="165"/>
                  </a:cubicBezTo>
                  <a:cubicBezTo>
                    <a:pt x="0" y="258"/>
                    <a:pt x="0" y="341"/>
                    <a:pt x="83" y="424"/>
                  </a:cubicBezTo>
                  <a:cubicBezTo>
                    <a:pt x="83" y="476"/>
                    <a:pt x="124" y="517"/>
                    <a:pt x="166" y="517"/>
                  </a:cubicBezTo>
                  <a:lnTo>
                    <a:pt x="38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09" name="Google Shape;14309;p10"/>
            <p:cNvSpPr/>
            <p:nvPr/>
          </p:nvSpPr>
          <p:spPr>
            <a:xfrm>
              <a:off x="4713100" y="3908400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292" y="0"/>
                  </a:moveTo>
                  <a:cubicBezTo>
                    <a:pt x="187" y="0"/>
                    <a:pt x="101" y="73"/>
                    <a:pt x="42" y="162"/>
                  </a:cubicBezTo>
                  <a:cubicBezTo>
                    <a:pt x="1" y="297"/>
                    <a:pt x="83" y="462"/>
                    <a:pt x="207" y="555"/>
                  </a:cubicBezTo>
                  <a:cubicBezTo>
                    <a:pt x="231" y="562"/>
                    <a:pt x="256" y="566"/>
                    <a:pt x="281" y="566"/>
                  </a:cubicBezTo>
                  <a:cubicBezTo>
                    <a:pt x="399" y="566"/>
                    <a:pt x="525" y="490"/>
                    <a:pt x="559" y="379"/>
                  </a:cubicBezTo>
                  <a:cubicBezTo>
                    <a:pt x="642" y="255"/>
                    <a:pt x="559" y="79"/>
                    <a:pt x="424" y="38"/>
                  </a:cubicBezTo>
                  <a:cubicBezTo>
                    <a:pt x="378" y="12"/>
                    <a:pt x="333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10" name="Google Shape;14310;p10"/>
            <p:cNvSpPr/>
            <p:nvPr/>
          </p:nvSpPr>
          <p:spPr>
            <a:xfrm>
              <a:off x="4667875" y="3927200"/>
              <a:ext cx="16050" cy="13825"/>
            </a:xfrm>
            <a:custGeom>
              <a:avLst/>
              <a:gdLst/>
              <a:ahLst/>
              <a:cxnLst/>
              <a:rect l="l" t="t" r="r" b="b"/>
              <a:pathLst>
                <a:path w="642" h="553" extrusionOk="0">
                  <a:moveTo>
                    <a:pt x="308" y="1"/>
                  </a:moveTo>
                  <a:cubicBezTo>
                    <a:pt x="195" y="1"/>
                    <a:pt x="104" y="61"/>
                    <a:pt x="42" y="186"/>
                  </a:cubicBezTo>
                  <a:cubicBezTo>
                    <a:pt x="0" y="320"/>
                    <a:pt x="83" y="485"/>
                    <a:pt x="207" y="537"/>
                  </a:cubicBezTo>
                  <a:cubicBezTo>
                    <a:pt x="240" y="547"/>
                    <a:pt x="276" y="552"/>
                    <a:pt x="311" y="552"/>
                  </a:cubicBezTo>
                  <a:cubicBezTo>
                    <a:pt x="420" y="552"/>
                    <a:pt x="527" y="504"/>
                    <a:pt x="559" y="403"/>
                  </a:cubicBezTo>
                  <a:cubicBezTo>
                    <a:pt x="641" y="227"/>
                    <a:pt x="559" y="103"/>
                    <a:pt x="424" y="20"/>
                  </a:cubicBezTo>
                  <a:cubicBezTo>
                    <a:pt x="383" y="7"/>
                    <a:pt x="344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11" name="Google Shape;14311;p10"/>
            <p:cNvSpPr/>
            <p:nvPr/>
          </p:nvSpPr>
          <p:spPr>
            <a:xfrm>
              <a:off x="4732475" y="3953625"/>
              <a:ext cx="15025" cy="14175"/>
            </a:xfrm>
            <a:custGeom>
              <a:avLst/>
              <a:gdLst/>
              <a:ahLst/>
              <a:cxnLst/>
              <a:rect l="l" t="t" r="r" b="b"/>
              <a:pathLst>
                <a:path w="601" h="567" extrusionOk="0">
                  <a:moveTo>
                    <a:pt x="270" y="1"/>
                  </a:moveTo>
                  <a:cubicBezTo>
                    <a:pt x="171" y="1"/>
                    <a:pt x="72" y="74"/>
                    <a:pt x="42" y="163"/>
                  </a:cubicBezTo>
                  <a:cubicBezTo>
                    <a:pt x="1" y="297"/>
                    <a:pt x="42" y="462"/>
                    <a:pt x="166" y="555"/>
                  </a:cubicBezTo>
                  <a:cubicBezTo>
                    <a:pt x="197" y="563"/>
                    <a:pt x="227" y="566"/>
                    <a:pt x="254" y="566"/>
                  </a:cubicBezTo>
                  <a:cubicBezTo>
                    <a:pt x="385" y="566"/>
                    <a:pt x="483" y="490"/>
                    <a:pt x="559" y="380"/>
                  </a:cubicBezTo>
                  <a:cubicBezTo>
                    <a:pt x="601" y="256"/>
                    <a:pt x="559" y="80"/>
                    <a:pt x="384" y="38"/>
                  </a:cubicBezTo>
                  <a:cubicBezTo>
                    <a:pt x="348" y="12"/>
                    <a:pt x="309" y="1"/>
                    <a:pt x="27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12" name="Google Shape;14312;p10"/>
            <p:cNvSpPr/>
            <p:nvPr/>
          </p:nvSpPr>
          <p:spPr>
            <a:xfrm>
              <a:off x="4693725" y="3863150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10" y="1"/>
                  </a:moveTo>
                  <a:cubicBezTo>
                    <a:pt x="211" y="1"/>
                    <a:pt x="112" y="74"/>
                    <a:pt x="83" y="163"/>
                  </a:cubicBezTo>
                  <a:cubicBezTo>
                    <a:pt x="0" y="297"/>
                    <a:pt x="83" y="463"/>
                    <a:pt x="207" y="514"/>
                  </a:cubicBezTo>
                  <a:cubicBezTo>
                    <a:pt x="255" y="537"/>
                    <a:pt x="301" y="547"/>
                    <a:pt x="343" y="547"/>
                  </a:cubicBezTo>
                  <a:cubicBezTo>
                    <a:pt x="453" y="547"/>
                    <a:pt x="540" y="477"/>
                    <a:pt x="600" y="380"/>
                  </a:cubicBezTo>
                  <a:cubicBezTo>
                    <a:pt x="641" y="256"/>
                    <a:pt x="600" y="80"/>
                    <a:pt x="424" y="39"/>
                  </a:cubicBezTo>
                  <a:cubicBezTo>
                    <a:pt x="389" y="12"/>
                    <a:pt x="350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13" name="Google Shape;14313;p10"/>
            <p:cNvSpPr/>
            <p:nvPr/>
          </p:nvSpPr>
          <p:spPr>
            <a:xfrm>
              <a:off x="4758325" y="3889575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30" y="1"/>
                  </a:moveTo>
                  <a:cubicBezTo>
                    <a:pt x="223" y="1"/>
                    <a:pt x="105" y="55"/>
                    <a:pt x="42" y="181"/>
                  </a:cubicBezTo>
                  <a:cubicBezTo>
                    <a:pt x="1" y="316"/>
                    <a:pt x="84" y="491"/>
                    <a:pt x="208" y="533"/>
                  </a:cubicBezTo>
                  <a:cubicBezTo>
                    <a:pt x="241" y="543"/>
                    <a:pt x="276" y="548"/>
                    <a:pt x="312" y="548"/>
                  </a:cubicBezTo>
                  <a:cubicBezTo>
                    <a:pt x="420" y="548"/>
                    <a:pt x="528" y="500"/>
                    <a:pt x="559" y="398"/>
                  </a:cubicBezTo>
                  <a:cubicBezTo>
                    <a:pt x="642" y="233"/>
                    <a:pt x="559" y="57"/>
                    <a:pt x="425" y="16"/>
                  </a:cubicBezTo>
                  <a:cubicBezTo>
                    <a:pt x="396" y="6"/>
                    <a:pt x="363" y="1"/>
                    <a:pt x="33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14" name="Google Shape;14314;p10"/>
            <p:cNvSpPr/>
            <p:nvPr/>
          </p:nvSpPr>
          <p:spPr>
            <a:xfrm>
              <a:off x="4630125" y="394707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125" y="1"/>
                  </a:moveTo>
                  <a:lnTo>
                    <a:pt x="1" y="259"/>
                  </a:lnTo>
                  <a:lnTo>
                    <a:pt x="259" y="342"/>
                  </a:lnTo>
                  <a:cubicBezTo>
                    <a:pt x="259" y="342"/>
                    <a:pt x="259" y="300"/>
                    <a:pt x="301" y="300"/>
                  </a:cubicBezTo>
                  <a:cubicBezTo>
                    <a:pt x="301" y="166"/>
                    <a:pt x="259" y="42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15" name="Google Shape;14315;p10"/>
            <p:cNvSpPr/>
            <p:nvPr/>
          </p:nvSpPr>
          <p:spPr>
            <a:xfrm>
              <a:off x="4653650" y="3882450"/>
              <a:ext cx="10875" cy="13325"/>
            </a:xfrm>
            <a:custGeom>
              <a:avLst/>
              <a:gdLst/>
              <a:ahLst/>
              <a:cxnLst/>
              <a:rect l="l" t="t" r="r" b="b"/>
              <a:pathLst>
                <a:path w="435" h="533" extrusionOk="0">
                  <a:moveTo>
                    <a:pt x="218" y="1"/>
                  </a:moveTo>
                  <a:lnTo>
                    <a:pt x="1" y="518"/>
                  </a:lnTo>
                  <a:cubicBezTo>
                    <a:pt x="42" y="527"/>
                    <a:pt x="80" y="533"/>
                    <a:pt x="117" y="533"/>
                  </a:cubicBezTo>
                  <a:cubicBezTo>
                    <a:pt x="236" y="533"/>
                    <a:pt x="330" y="477"/>
                    <a:pt x="393" y="342"/>
                  </a:cubicBezTo>
                  <a:cubicBezTo>
                    <a:pt x="435" y="259"/>
                    <a:pt x="393" y="84"/>
                    <a:pt x="259" y="42"/>
                  </a:cubicBezTo>
                  <a:cubicBezTo>
                    <a:pt x="259" y="1"/>
                    <a:pt x="259" y="1"/>
                    <a:pt x="2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16" name="Google Shape;14316;p10"/>
            <p:cNvSpPr/>
            <p:nvPr/>
          </p:nvSpPr>
          <p:spPr>
            <a:xfrm>
              <a:off x="4804600" y="3874700"/>
              <a:ext cx="6500" cy="8825"/>
            </a:xfrm>
            <a:custGeom>
              <a:avLst/>
              <a:gdLst/>
              <a:ahLst/>
              <a:cxnLst/>
              <a:rect l="l" t="t" r="r" b="b"/>
              <a:pathLst>
                <a:path w="260" h="353" extrusionOk="0">
                  <a:moveTo>
                    <a:pt x="42" y="1"/>
                  </a:moveTo>
                  <a:cubicBezTo>
                    <a:pt x="1" y="1"/>
                    <a:pt x="1" y="52"/>
                    <a:pt x="1" y="52"/>
                  </a:cubicBezTo>
                  <a:lnTo>
                    <a:pt x="1" y="135"/>
                  </a:lnTo>
                  <a:cubicBezTo>
                    <a:pt x="1" y="135"/>
                    <a:pt x="1" y="176"/>
                    <a:pt x="42" y="218"/>
                  </a:cubicBezTo>
                  <a:cubicBezTo>
                    <a:pt x="42" y="311"/>
                    <a:pt x="83" y="352"/>
                    <a:pt x="166" y="352"/>
                  </a:cubicBezTo>
                  <a:lnTo>
                    <a:pt x="259" y="135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17" name="Google Shape;14317;p10"/>
            <p:cNvSpPr/>
            <p:nvPr/>
          </p:nvSpPr>
          <p:spPr>
            <a:xfrm>
              <a:off x="4739975" y="3848850"/>
              <a:ext cx="14000" cy="9275"/>
            </a:xfrm>
            <a:custGeom>
              <a:avLst/>
              <a:gdLst/>
              <a:ahLst/>
              <a:cxnLst/>
              <a:rect l="l" t="t" r="r" b="b"/>
              <a:pathLst>
                <a:path w="560" h="371" extrusionOk="0">
                  <a:moveTo>
                    <a:pt x="42" y="1"/>
                  </a:moveTo>
                  <a:cubicBezTo>
                    <a:pt x="1" y="52"/>
                    <a:pt x="1" y="94"/>
                    <a:pt x="42" y="135"/>
                  </a:cubicBezTo>
                  <a:cubicBezTo>
                    <a:pt x="42" y="218"/>
                    <a:pt x="84" y="311"/>
                    <a:pt x="166" y="352"/>
                  </a:cubicBezTo>
                  <a:cubicBezTo>
                    <a:pt x="228" y="352"/>
                    <a:pt x="267" y="371"/>
                    <a:pt x="299" y="371"/>
                  </a:cubicBezTo>
                  <a:cubicBezTo>
                    <a:pt x="314" y="371"/>
                    <a:pt x="328" y="366"/>
                    <a:pt x="342" y="352"/>
                  </a:cubicBezTo>
                  <a:lnTo>
                    <a:pt x="383" y="352"/>
                  </a:lnTo>
                  <a:cubicBezTo>
                    <a:pt x="425" y="352"/>
                    <a:pt x="476" y="311"/>
                    <a:pt x="476" y="311"/>
                  </a:cubicBezTo>
                  <a:cubicBezTo>
                    <a:pt x="518" y="259"/>
                    <a:pt x="559" y="218"/>
                    <a:pt x="559" y="177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18" name="Google Shape;14318;p10"/>
            <p:cNvSpPr/>
            <p:nvPr/>
          </p:nvSpPr>
          <p:spPr>
            <a:xfrm>
              <a:off x="4680800" y="382430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83" y="1"/>
                  </a:moveTo>
                  <a:lnTo>
                    <a:pt x="0" y="259"/>
                  </a:lnTo>
                  <a:cubicBezTo>
                    <a:pt x="0" y="300"/>
                    <a:pt x="42" y="300"/>
                    <a:pt x="42" y="300"/>
                  </a:cubicBezTo>
                  <a:cubicBezTo>
                    <a:pt x="166" y="300"/>
                    <a:pt x="300" y="259"/>
                    <a:pt x="341" y="125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19" name="Google Shape;14319;p10"/>
            <p:cNvSpPr/>
            <p:nvPr/>
          </p:nvSpPr>
          <p:spPr>
            <a:xfrm>
              <a:off x="4698875" y="4127050"/>
              <a:ext cx="9850" cy="7450"/>
            </a:xfrm>
            <a:custGeom>
              <a:avLst/>
              <a:gdLst/>
              <a:ahLst/>
              <a:cxnLst/>
              <a:rect l="l" t="t" r="r" b="b"/>
              <a:pathLst>
                <a:path w="394" h="298" extrusionOk="0">
                  <a:moveTo>
                    <a:pt x="306" y="0"/>
                  </a:moveTo>
                  <a:cubicBezTo>
                    <a:pt x="272" y="0"/>
                    <a:pt x="239" y="13"/>
                    <a:pt x="218" y="39"/>
                  </a:cubicBezTo>
                  <a:cubicBezTo>
                    <a:pt x="135" y="39"/>
                    <a:pt x="94" y="80"/>
                    <a:pt x="53" y="122"/>
                  </a:cubicBezTo>
                  <a:cubicBezTo>
                    <a:pt x="53" y="163"/>
                    <a:pt x="53" y="163"/>
                    <a:pt x="1" y="163"/>
                  </a:cubicBezTo>
                  <a:lnTo>
                    <a:pt x="259" y="297"/>
                  </a:lnTo>
                  <a:lnTo>
                    <a:pt x="394" y="39"/>
                  </a:lnTo>
                  <a:cubicBezTo>
                    <a:pt x="373" y="13"/>
                    <a:pt x="340" y="0"/>
                    <a:pt x="30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20" name="Google Shape;14320;p10"/>
            <p:cNvSpPr/>
            <p:nvPr/>
          </p:nvSpPr>
          <p:spPr>
            <a:xfrm>
              <a:off x="4635550" y="4100625"/>
              <a:ext cx="14000" cy="10100"/>
            </a:xfrm>
            <a:custGeom>
              <a:avLst/>
              <a:gdLst/>
              <a:ahLst/>
              <a:cxnLst/>
              <a:rect l="l" t="t" r="r" b="b"/>
              <a:pathLst>
                <a:path w="560" h="404" extrusionOk="0">
                  <a:moveTo>
                    <a:pt x="274" y="0"/>
                  </a:moveTo>
                  <a:cubicBezTo>
                    <a:pt x="157" y="0"/>
                    <a:pt x="35" y="82"/>
                    <a:pt x="1" y="186"/>
                  </a:cubicBezTo>
                  <a:lnTo>
                    <a:pt x="518" y="403"/>
                  </a:lnTo>
                  <a:cubicBezTo>
                    <a:pt x="559" y="269"/>
                    <a:pt x="466" y="103"/>
                    <a:pt x="342" y="10"/>
                  </a:cubicBezTo>
                  <a:cubicBezTo>
                    <a:pt x="320" y="4"/>
                    <a:pt x="297" y="0"/>
                    <a:pt x="27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21" name="Google Shape;14321;p10"/>
            <p:cNvSpPr/>
            <p:nvPr/>
          </p:nvSpPr>
          <p:spPr>
            <a:xfrm>
              <a:off x="4724725" y="4062875"/>
              <a:ext cx="9850" cy="13475"/>
            </a:xfrm>
            <a:custGeom>
              <a:avLst/>
              <a:gdLst/>
              <a:ahLst/>
              <a:cxnLst/>
              <a:rect l="l" t="t" r="r" b="b"/>
              <a:pathLst>
                <a:path w="394" h="539" extrusionOk="0">
                  <a:moveTo>
                    <a:pt x="315" y="0"/>
                  </a:moveTo>
                  <a:cubicBezTo>
                    <a:pt x="241" y="0"/>
                    <a:pt x="154" y="44"/>
                    <a:pt x="94" y="104"/>
                  </a:cubicBezTo>
                  <a:cubicBezTo>
                    <a:pt x="94" y="104"/>
                    <a:pt x="53" y="145"/>
                    <a:pt x="53" y="187"/>
                  </a:cubicBezTo>
                  <a:cubicBezTo>
                    <a:pt x="1" y="228"/>
                    <a:pt x="1" y="280"/>
                    <a:pt x="53" y="362"/>
                  </a:cubicBezTo>
                  <a:lnTo>
                    <a:pt x="53" y="404"/>
                  </a:lnTo>
                  <a:cubicBezTo>
                    <a:pt x="53" y="445"/>
                    <a:pt x="94" y="486"/>
                    <a:pt x="135" y="538"/>
                  </a:cubicBezTo>
                  <a:lnTo>
                    <a:pt x="177" y="538"/>
                  </a:lnTo>
                  <a:lnTo>
                    <a:pt x="394" y="21"/>
                  </a:lnTo>
                  <a:cubicBezTo>
                    <a:pt x="371" y="7"/>
                    <a:pt x="344" y="0"/>
                    <a:pt x="31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22" name="Google Shape;14322;p10"/>
            <p:cNvSpPr/>
            <p:nvPr/>
          </p:nvSpPr>
          <p:spPr>
            <a:xfrm>
              <a:off x="4660125" y="4036600"/>
              <a:ext cx="16300" cy="14250"/>
            </a:xfrm>
            <a:custGeom>
              <a:avLst/>
              <a:gdLst/>
              <a:ahLst/>
              <a:cxnLst/>
              <a:rect l="l" t="t" r="r" b="b"/>
              <a:pathLst>
                <a:path w="652" h="570" extrusionOk="0">
                  <a:moveTo>
                    <a:pt x="297" y="0"/>
                  </a:moveTo>
                  <a:cubicBezTo>
                    <a:pt x="192" y="0"/>
                    <a:pt x="111" y="73"/>
                    <a:pt x="52" y="162"/>
                  </a:cubicBezTo>
                  <a:cubicBezTo>
                    <a:pt x="0" y="338"/>
                    <a:pt x="52" y="462"/>
                    <a:pt x="217" y="555"/>
                  </a:cubicBezTo>
                  <a:cubicBezTo>
                    <a:pt x="249" y="565"/>
                    <a:pt x="282" y="570"/>
                    <a:pt x="314" y="570"/>
                  </a:cubicBezTo>
                  <a:cubicBezTo>
                    <a:pt x="423" y="570"/>
                    <a:pt x="529" y="514"/>
                    <a:pt x="569" y="379"/>
                  </a:cubicBezTo>
                  <a:cubicBezTo>
                    <a:pt x="651" y="245"/>
                    <a:pt x="569" y="80"/>
                    <a:pt x="434" y="38"/>
                  </a:cubicBezTo>
                  <a:cubicBezTo>
                    <a:pt x="384" y="12"/>
                    <a:pt x="339" y="0"/>
                    <a:pt x="29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23" name="Google Shape;14323;p10"/>
            <p:cNvSpPr/>
            <p:nvPr/>
          </p:nvSpPr>
          <p:spPr>
            <a:xfrm>
              <a:off x="4614875" y="4055400"/>
              <a:ext cx="15275" cy="14125"/>
            </a:xfrm>
            <a:custGeom>
              <a:avLst/>
              <a:gdLst/>
              <a:ahLst/>
              <a:cxnLst/>
              <a:rect l="l" t="t" r="r" b="b"/>
              <a:pathLst>
                <a:path w="611" h="565" extrusionOk="0">
                  <a:moveTo>
                    <a:pt x="353" y="0"/>
                  </a:moveTo>
                  <a:cubicBezTo>
                    <a:pt x="220" y="0"/>
                    <a:pt x="122" y="82"/>
                    <a:pt x="52" y="186"/>
                  </a:cubicBezTo>
                  <a:cubicBezTo>
                    <a:pt x="1" y="320"/>
                    <a:pt x="52" y="486"/>
                    <a:pt x="218" y="527"/>
                  </a:cubicBezTo>
                  <a:cubicBezTo>
                    <a:pt x="256" y="553"/>
                    <a:pt x="297" y="565"/>
                    <a:pt x="336" y="565"/>
                  </a:cubicBezTo>
                  <a:cubicBezTo>
                    <a:pt x="437" y="565"/>
                    <a:pt x="532" y="492"/>
                    <a:pt x="569" y="403"/>
                  </a:cubicBezTo>
                  <a:cubicBezTo>
                    <a:pt x="611" y="227"/>
                    <a:pt x="569" y="103"/>
                    <a:pt x="435" y="10"/>
                  </a:cubicBezTo>
                  <a:cubicBezTo>
                    <a:pt x="406" y="3"/>
                    <a:pt x="379" y="0"/>
                    <a:pt x="35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24" name="Google Shape;14324;p10"/>
            <p:cNvSpPr/>
            <p:nvPr/>
          </p:nvSpPr>
          <p:spPr>
            <a:xfrm>
              <a:off x="4678475" y="4082275"/>
              <a:ext cx="16300" cy="13825"/>
            </a:xfrm>
            <a:custGeom>
              <a:avLst/>
              <a:gdLst/>
              <a:ahLst/>
              <a:cxnLst/>
              <a:rect l="l" t="t" r="r" b="b"/>
              <a:pathLst>
                <a:path w="652" h="553" extrusionOk="0">
                  <a:moveTo>
                    <a:pt x="326" y="1"/>
                  </a:moveTo>
                  <a:cubicBezTo>
                    <a:pt x="222" y="1"/>
                    <a:pt x="124" y="53"/>
                    <a:pt x="93" y="145"/>
                  </a:cubicBezTo>
                  <a:cubicBezTo>
                    <a:pt x="0" y="320"/>
                    <a:pt x="93" y="444"/>
                    <a:pt x="217" y="538"/>
                  </a:cubicBezTo>
                  <a:cubicBezTo>
                    <a:pt x="258" y="547"/>
                    <a:pt x="296" y="552"/>
                    <a:pt x="332" y="552"/>
                  </a:cubicBezTo>
                  <a:cubicBezTo>
                    <a:pt x="449" y="552"/>
                    <a:pt x="539" y="497"/>
                    <a:pt x="610" y="362"/>
                  </a:cubicBezTo>
                  <a:cubicBezTo>
                    <a:pt x="651" y="227"/>
                    <a:pt x="610" y="62"/>
                    <a:pt x="434" y="21"/>
                  </a:cubicBezTo>
                  <a:cubicBezTo>
                    <a:pt x="399" y="7"/>
                    <a:pt x="362" y="1"/>
                    <a:pt x="32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25" name="Google Shape;14325;p10"/>
            <p:cNvSpPr/>
            <p:nvPr/>
          </p:nvSpPr>
          <p:spPr>
            <a:xfrm>
              <a:off x="4640725" y="3991375"/>
              <a:ext cx="16300" cy="14125"/>
            </a:xfrm>
            <a:custGeom>
              <a:avLst/>
              <a:gdLst/>
              <a:ahLst/>
              <a:cxnLst/>
              <a:rect l="l" t="t" r="r" b="b"/>
              <a:pathLst>
                <a:path w="652" h="565" extrusionOk="0">
                  <a:moveTo>
                    <a:pt x="321" y="0"/>
                  </a:moveTo>
                  <a:cubicBezTo>
                    <a:pt x="222" y="0"/>
                    <a:pt x="123" y="73"/>
                    <a:pt x="94" y="162"/>
                  </a:cubicBezTo>
                  <a:cubicBezTo>
                    <a:pt x="1" y="338"/>
                    <a:pt x="94" y="462"/>
                    <a:pt x="218" y="555"/>
                  </a:cubicBezTo>
                  <a:cubicBezTo>
                    <a:pt x="247" y="562"/>
                    <a:pt x="274" y="565"/>
                    <a:pt x="300" y="565"/>
                  </a:cubicBezTo>
                  <a:cubicBezTo>
                    <a:pt x="433" y="565"/>
                    <a:pt x="533" y="483"/>
                    <a:pt x="611" y="379"/>
                  </a:cubicBezTo>
                  <a:cubicBezTo>
                    <a:pt x="652" y="245"/>
                    <a:pt x="569" y="79"/>
                    <a:pt x="435" y="38"/>
                  </a:cubicBezTo>
                  <a:cubicBezTo>
                    <a:pt x="400" y="12"/>
                    <a:pt x="360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26" name="Google Shape;14326;p10"/>
            <p:cNvSpPr/>
            <p:nvPr/>
          </p:nvSpPr>
          <p:spPr>
            <a:xfrm>
              <a:off x="4705350" y="4017800"/>
              <a:ext cx="16300" cy="14125"/>
            </a:xfrm>
            <a:custGeom>
              <a:avLst/>
              <a:gdLst/>
              <a:ahLst/>
              <a:cxnLst/>
              <a:rect l="l" t="t" r="r" b="b"/>
              <a:pathLst>
                <a:path w="652" h="565" extrusionOk="0">
                  <a:moveTo>
                    <a:pt x="338" y="0"/>
                  </a:moveTo>
                  <a:cubicBezTo>
                    <a:pt x="212" y="0"/>
                    <a:pt x="119" y="80"/>
                    <a:pt x="52" y="180"/>
                  </a:cubicBezTo>
                  <a:cubicBezTo>
                    <a:pt x="0" y="315"/>
                    <a:pt x="93" y="480"/>
                    <a:pt x="218" y="532"/>
                  </a:cubicBezTo>
                  <a:cubicBezTo>
                    <a:pt x="255" y="555"/>
                    <a:pt x="294" y="565"/>
                    <a:pt x="333" y="565"/>
                  </a:cubicBezTo>
                  <a:cubicBezTo>
                    <a:pt x="435" y="565"/>
                    <a:pt x="532" y="495"/>
                    <a:pt x="569" y="397"/>
                  </a:cubicBezTo>
                  <a:cubicBezTo>
                    <a:pt x="652" y="222"/>
                    <a:pt x="569" y="98"/>
                    <a:pt x="435" y="15"/>
                  </a:cubicBezTo>
                  <a:cubicBezTo>
                    <a:pt x="401" y="5"/>
                    <a:pt x="369" y="0"/>
                    <a:pt x="33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27" name="Google Shape;14327;p10"/>
            <p:cNvSpPr/>
            <p:nvPr/>
          </p:nvSpPr>
          <p:spPr>
            <a:xfrm>
              <a:off x="4577400" y="4075025"/>
              <a:ext cx="7525" cy="8800"/>
            </a:xfrm>
            <a:custGeom>
              <a:avLst/>
              <a:gdLst/>
              <a:ahLst/>
              <a:cxnLst/>
              <a:rect l="l" t="t" r="r" b="b"/>
              <a:pathLst>
                <a:path w="301" h="352" extrusionOk="0">
                  <a:moveTo>
                    <a:pt x="125" y="0"/>
                  </a:moveTo>
                  <a:lnTo>
                    <a:pt x="1" y="259"/>
                  </a:lnTo>
                  <a:lnTo>
                    <a:pt x="259" y="352"/>
                  </a:lnTo>
                  <a:lnTo>
                    <a:pt x="259" y="311"/>
                  </a:lnTo>
                  <a:cubicBezTo>
                    <a:pt x="300" y="176"/>
                    <a:pt x="207" y="52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28" name="Google Shape;14328;p10"/>
            <p:cNvSpPr/>
            <p:nvPr/>
          </p:nvSpPr>
          <p:spPr>
            <a:xfrm>
              <a:off x="4600925" y="4010400"/>
              <a:ext cx="10875" cy="13925"/>
            </a:xfrm>
            <a:custGeom>
              <a:avLst/>
              <a:gdLst/>
              <a:ahLst/>
              <a:cxnLst/>
              <a:rect l="l" t="t" r="r" b="b"/>
              <a:pathLst>
                <a:path w="435" h="557" extrusionOk="0">
                  <a:moveTo>
                    <a:pt x="218" y="1"/>
                  </a:moveTo>
                  <a:lnTo>
                    <a:pt x="0" y="518"/>
                  </a:lnTo>
                  <a:cubicBezTo>
                    <a:pt x="47" y="543"/>
                    <a:pt x="91" y="556"/>
                    <a:pt x="128" y="556"/>
                  </a:cubicBezTo>
                  <a:cubicBezTo>
                    <a:pt x="166" y="556"/>
                    <a:pt x="197" y="543"/>
                    <a:pt x="218" y="518"/>
                  </a:cubicBezTo>
                  <a:lnTo>
                    <a:pt x="259" y="518"/>
                  </a:lnTo>
                  <a:cubicBezTo>
                    <a:pt x="300" y="476"/>
                    <a:pt x="352" y="435"/>
                    <a:pt x="393" y="394"/>
                  </a:cubicBezTo>
                  <a:cubicBezTo>
                    <a:pt x="435" y="218"/>
                    <a:pt x="352" y="94"/>
                    <a:pt x="2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29" name="Google Shape;14329;p10"/>
            <p:cNvSpPr/>
            <p:nvPr/>
          </p:nvSpPr>
          <p:spPr>
            <a:xfrm>
              <a:off x="4751875" y="4002900"/>
              <a:ext cx="6475" cy="9850"/>
            </a:xfrm>
            <a:custGeom>
              <a:avLst/>
              <a:gdLst/>
              <a:ahLst/>
              <a:cxnLst/>
              <a:rect l="l" t="t" r="r" b="b"/>
              <a:pathLst>
                <a:path w="259" h="394" extrusionOk="0">
                  <a:moveTo>
                    <a:pt x="0" y="1"/>
                  </a:moveTo>
                  <a:lnTo>
                    <a:pt x="0" y="177"/>
                  </a:lnTo>
                  <a:cubicBezTo>
                    <a:pt x="0" y="259"/>
                    <a:pt x="42" y="301"/>
                    <a:pt x="124" y="352"/>
                  </a:cubicBezTo>
                  <a:lnTo>
                    <a:pt x="166" y="394"/>
                  </a:lnTo>
                  <a:lnTo>
                    <a:pt x="259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30" name="Google Shape;14330;p10"/>
            <p:cNvSpPr/>
            <p:nvPr/>
          </p:nvSpPr>
          <p:spPr>
            <a:xfrm>
              <a:off x="4687250" y="3977050"/>
              <a:ext cx="13975" cy="9650"/>
            </a:xfrm>
            <a:custGeom>
              <a:avLst/>
              <a:gdLst/>
              <a:ahLst/>
              <a:cxnLst/>
              <a:rect l="l" t="t" r="r" b="b"/>
              <a:pathLst>
                <a:path w="559" h="386" extrusionOk="0">
                  <a:moveTo>
                    <a:pt x="42" y="1"/>
                  </a:moveTo>
                  <a:lnTo>
                    <a:pt x="42" y="1"/>
                  </a:lnTo>
                  <a:cubicBezTo>
                    <a:pt x="1" y="135"/>
                    <a:pt x="42" y="259"/>
                    <a:pt x="125" y="352"/>
                  </a:cubicBezTo>
                  <a:lnTo>
                    <a:pt x="166" y="352"/>
                  </a:lnTo>
                  <a:cubicBezTo>
                    <a:pt x="215" y="375"/>
                    <a:pt x="259" y="386"/>
                    <a:pt x="300" y="386"/>
                  </a:cubicBezTo>
                  <a:cubicBezTo>
                    <a:pt x="408" y="386"/>
                    <a:pt x="492" y="315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31" name="Google Shape;14331;p10"/>
            <p:cNvSpPr/>
            <p:nvPr/>
          </p:nvSpPr>
          <p:spPr>
            <a:xfrm>
              <a:off x="4627800" y="3953550"/>
              <a:ext cx="8825" cy="6725"/>
            </a:xfrm>
            <a:custGeom>
              <a:avLst/>
              <a:gdLst/>
              <a:ahLst/>
              <a:cxnLst/>
              <a:rect l="l" t="t" r="r" b="b"/>
              <a:pathLst>
                <a:path w="353" h="269" extrusionOk="0">
                  <a:moveTo>
                    <a:pt x="94" y="0"/>
                  </a:moveTo>
                  <a:lnTo>
                    <a:pt x="1" y="259"/>
                  </a:lnTo>
                  <a:lnTo>
                    <a:pt x="52" y="259"/>
                  </a:lnTo>
                  <a:cubicBezTo>
                    <a:pt x="73" y="265"/>
                    <a:pt x="93" y="269"/>
                    <a:pt x="114" y="269"/>
                  </a:cubicBezTo>
                  <a:cubicBezTo>
                    <a:pt x="218" y="269"/>
                    <a:pt x="318" y="186"/>
                    <a:pt x="352" y="83"/>
                  </a:cubicBezTo>
                  <a:lnTo>
                    <a:pt x="9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32" name="Google Shape;14332;p10"/>
            <p:cNvSpPr/>
            <p:nvPr/>
          </p:nvSpPr>
          <p:spPr>
            <a:xfrm>
              <a:off x="4646150" y="4255950"/>
              <a:ext cx="9850" cy="6500"/>
            </a:xfrm>
            <a:custGeom>
              <a:avLst/>
              <a:gdLst/>
              <a:ahLst/>
              <a:cxnLst/>
              <a:rect l="l" t="t" r="r" b="b"/>
              <a:pathLst>
                <a:path w="394" h="260" extrusionOk="0">
                  <a:moveTo>
                    <a:pt x="218" y="1"/>
                  </a:moveTo>
                  <a:cubicBezTo>
                    <a:pt x="177" y="1"/>
                    <a:pt x="135" y="52"/>
                    <a:pt x="94" y="94"/>
                  </a:cubicBezTo>
                  <a:lnTo>
                    <a:pt x="42" y="135"/>
                  </a:lnTo>
                  <a:cubicBezTo>
                    <a:pt x="42" y="135"/>
                    <a:pt x="1" y="135"/>
                    <a:pt x="1" y="176"/>
                  </a:cubicBezTo>
                  <a:lnTo>
                    <a:pt x="259" y="259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33" name="Google Shape;14333;p10"/>
            <p:cNvSpPr/>
            <p:nvPr/>
          </p:nvSpPr>
          <p:spPr>
            <a:xfrm>
              <a:off x="4582575" y="4229275"/>
              <a:ext cx="14225" cy="9650"/>
            </a:xfrm>
            <a:custGeom>
              <a:avLst/>
              <a:gdLst/>
              <a:ahLst/>
              <a:cxnLst/>
              <a:rect l="l" t="t" r="r" b="b"/>
              <a:pathLst>
                <a:path w="569" h="386" extrusionOk="0">
                  <a:moveTo>
                    <a:pt x="236" y="1"/>
                  </a:moveTo>
                  <a:cubicBezTo>
                    <a:pt x="135" y="1"/>
                    <a:pt x="38" y="71"/>
                    <a:pt x="0" y="168"/>
                  </a:cubicBezTo>
                  <a:lnTo>
                    <a:pt x="517" y="385"/>
                  </a:lnTo>
                  <a:cubicBezTo>
                    <a:pt x="569" y="251"/>
                    <a:pt x="476" y="86"/>
                    <a:pt x="352" y="34"/>
                  </a:cubicBezTo>
                  <a:cubicBezTo>
                    <a:pt x="315" y="11"/>
                    <a:pt x="275" y="1"/>
                    <a:pt x="23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34" name="Google Shape;14334;p10"/>
            <p:cNvSpPr/>
            <p:nvPr/>
          </p:nvSpPr>
          <p:spPr>
            <a:xfrm>
              <a:off x="4672000" y="4191750"/>
              <a:ext cx="9850" cy="13825"/>
            </a:xfrm>
            <a:custGeom>
              <a:avLst/>
              <a:gdLst/>
              <a:ahLst/>
              <a:cxnLst/>
              <a:rect l="l" t="t" r="r" b="b"/>
              <a:pathLst>
                <a:path w="394" h="553" extrusionOk="0">
                  <a:moveTo>
                    <a:pt x="263" y="1"/>
                  </a:moveTo>
                  <a:cubicBezTo>
                    <a:pt x="202" y="1"/>
                    <a:pt x="141" y="24"/>
                    <a:pt x="94" y="77"/>
                  </a:cubicBezTo>
                  <a:cubicBezTo>
                    <a:pt x="94" y="118"/>
                    <a:pt x="42" y="118"/>
                    <a:pt x="42" y="160"/>
                  </a:cubicBezTo>
                  <a:cubicBezTo>
                    <a:pt x="1" y="201"/>
                    <a:pt x="1" y="294"/>
                    <a:pt x="1" y="336"/>
                  </a:cubicBezTo>
                  <a:cubicBezTo>
                    <a:pt x="42" y="336"/>
                    <a:pt x="42" y="377"/>
                    <a:pt x="42" y="377"/>
                  </a:cubicBezTo>
                  <a:cubicBezTo>
                    <a:pt x="42" y="418"/>
                    <a:pt x="94" y="460"/>
                    <a:pt x="135" y="501"/>
                  </a:cubicBezTo>
                  <a:cubicBezTo>
                    <a:pt x="176" y="501"/>
                    <a:pt x="176" y="501"/>
                    <a:pt x="176" y="553"/>
                  </a:cubicBezTo>
                  <a:lnTo>
                    <a:pt x="394" y="36"/>
                  </a:lnTo>
                  <a:cubicBezTo>
                    <a:pt x="354" y="14"/>
                    <a:pt x="30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35" name="Google Shape;14335;p10"/>
            <p:cNvSpPr/>
            <p:nvPr/>
          </p:nvSpPr>
          <p:spPr>
            <a:xfrm>
              <a:off x="4607375" y="4165125"/>
              <a:ext cx="15275" cy="13800"/>
            </a:xfrm>
            <a:custGeom>
              <a:avLst/>
              <a:gdLst/>
              <a:ahLst/>
              <a:cxnLst/>
              <a:rect l="l" t="t" r="r" b="b"/>
              <a:pathLst>
                <a:path w="611" h="552" extrusionOk="0">
                  <a:moveTo>
                    <a:pt x="320" y="0"/>
                  </a:moveTo>
                  <a:cubicBezTo>
                    <a:pt x="203" y="0"/>
                    <a:pt x="114" y="56"/>
                    <a:pt x="42" y="191"/>
                  </a:cubicBezTo>
                  <a:cubicBezTo>
                    <a:pt x="1" y="325"/>
                    <a:pt x="42" y="491"/>
                    <a:pt x="218" y="532"/>
                  </a:cubicBezTo>
                  <a:cubicBezTo>
                    <a:pt x="251" y="545"/>
                    <a:pt x="286" y="551"/>
                    <a:pt x="321" y="551"/>
                  </a:cubicBezTo>
                  <a:cubicBezTo>
                    <a:pt x="427" y="551"/>
                    <a:pt x="528" y="491"/>
                    <a:pt x="559" y="367"/>
                  </a:cubicBezTo>
                  <a:cubicBezTo>
                    <a:pt x="611" y="232"/>
                    <a:pt x="559" y="67"/>
                    <a:pt x="435" y="15"/>
                  </a:cubicBezTo>
                  <a:cubicBezTo>
                    <a:pt x="394" y="5"/>
                    <a:pt x="356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36" name="Google Shape;14336;p10"/>
            <p:cNvSpPr/>
            <p:nvPr/>
          </p:nvSpPr>
          <p:spPr>
            <a:xfrm>
              <a:off x="4562150" y="4184050"/>
              <a:ext cx="15275" cy="14150"/>
            </a:xfrm>
            <a:custGeom>
              <a:avLst/>
              <a:gdLst/>
              <a:ahLst/>
              <a:cxnLst/>
              <a:rect l="l" t="t" r="r" b="b"/>
              <a:pathLst>
                <a:path w="611" h="566" extrusionOk="0">
                  <a:moveTo>
                    <a:pt x="294" y="0"/>
                  </a:moveTo>
                  <a:cubicBezTo>
                    <a:pt x="176" y="0"/>
                    <a:pt x="79" y="71"/>
                    <a:pt x="42" y="168"/>
                  </a:cubicBezTo>
                  <a:cubicBezTo>
                    <a:pt x="1" y="292"/>
                    <a:pt x="42" y="468"/>
                    <a:pt x="218" y="550"/>
                  </a:cubicBezTo>
                  <a:cubicBezTo>
                    <a:pt x="244" y="560"/>
                    <a:pt x="271" y="565"/>
                    <a:pt x="298" y="565"/>
                  </a:cubicBezTo>
                  <a:cubicBezTo>
                    <a:pt x="411" y="565"/>
                    <a:pt x="526" y="485"/>
                    <a:pt x="559" y="385"/>
                  </a:cubicBezTo>
                  <a:cubicBezTo>
                    <a:pt x="611" y="251"/>
                    <a:pt x="559" y="85"/>
                    <a:pt x="435" y="34"/>
                  </a:cubicBezTo>
                  <a:cubicBezTo>
                    <a:pt x="386" y="11"/>
                    <a:pt x="338" y="0"/>
                    <a:pt x="29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37" name="Google Shape;14337;p10"/>
            <p:cNvSpPr/>
            <p:nvPr/>
          </p:nvSpPr>
          <p:spPr>
            <a:xfrm>
              <a:off x="4625725" y="4210350"/>
              <a:ext cx="16325" cy="13825"/>
            </a:xfrm>
            <a:custGeom>
              <a:avLst/>
              <a:gdLst/>
              <a:ahLst/>
              <a:cxnLst/>
              <a:rect l="l" t="t" r="r" b="b"/>
              <a:pathLst>
                <a:path w="653" h="553" extrusionOk="0">
                  <a:moveTo>
                    <a:pt x="338" y="1"/>
                  </a:moveTo>
                  <a:cubicBezTo>
                    <a:pt x="230" y="1"/>
                    <a:pt x="123" y="56"/>
                    <a:pt x="84" y="191"/>
                  </a:cubicBezTo>
                  <a:cubicBezTo>
                    <a:pt x="1" y="326"/>
                    <a:pt x="84" y="491"/>
                    <a:pt x="218" y="532"/>
                  </a:cubicBezTo>
                  <a:cubicBezTo>
                    <a:pt x="264" y="546"/>
                    <a:pt x="306" y="552"/>
                    <a:pt x="345" y="552"/>
                  </a:cubicBezTo>
                  <a:cubicBezTo>
                    <a:pt x="456" y="552"/>
                    <a:pt x="539" y="500"/>
                    <a:pt x="601" y="408"/>
                  </a:cubicBezTo>
                  <a:cubicBezTo>
                    <a:pt x="652" y="233"/>
                    <a:pt x="559" y="67"/>
                    <a:pt x="435" y="15"/>
                  </a:cubicBezTo>
                  <a:cubicBezTo>
                    <a:pt x="404" y="6"/>
                    <a:pt x="371" y="1"/>
                    <a:pt x="33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38" name="Google Shape;14338;p10"/>
            <p:cNvSpPr/>
            <p:nvPr/>
          </p:nvSpPr>
          <p:spPr>
            <a:xfrm>
              <a:off x="4588000" y="4119875"/>
              <a:ext cx="16300" cy="13800"/>
            </a:xfrm>
            <a:custGeom>
              <a:avLst/>
              <a:gdLst/>
              <a:ahLst/>
              <a:cxnLst/>
              <a:rect l="l" t="t" r="r" b="b"/>
              <a:pathLst>
                <a:path w="652" h="552" extrusionOk="0">
                  <a:moveTo>
                    <a:pt x="332" y="0"/>
                  </a:moveTo>
                  <a:cubicBezTo>
                    <a:pt x="226" y="0"/>
                    <a:pt x="125" y="49"/>
                    <a:pt x="94" y="150"/>
                  </a:cubicBezTo>
                  <a:cubicBezTo>
                    <a:pt x="0" y="326"/>
                    <a:pt x="94" y="491"/>
                    <a:pt x="218" y="533"/>
                  </a:cubicBezTo>
                  <a:cubicBezTo>
                    <a:pt x="251" y="545"/>
                    <a:pt x="286" y="552"/>
                    <a:pt x="321" y="552"/>
                  </a:cubicBezTo>
                  <a:cubicBezTo>
                    <a:pt x="429" y="552"/>
                    <a:pt x="540" y="492"/>
                    <a:pt x="610" y="367"/>
                  </a:cubicBezTo>
                  <a:cubicBezTo>
                    <a:pt x="652" y="233"/>
                    <a:pt x="559" y="67"/>
                    <a:pt x="435" y="16"/>
                  </a:cubicBezTo>
                  <a:cubicBezTo>
                    <a:pt x="402" y="6"/>
                    <a:pt x="367" y="0"/>
                    <a:pt x="33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39" name="Google Shape;14339;p10"/>
            <p:cNvSpPr/>
            <p:nvPr/>
          </p:nvSpPr>
          <p:spPr>
            <a:xfrm>
              <a:off x="4652625" y="4146450"/>
              <a:ext cx="16300" cy="13550"/>
            </a:xfrm>
            <a:custGeom>
              <a:avLst/>
              <a:gdLst/>
              <a:ahLst/>
              <a:cxnLst/>
              <a:rect l="l" t="t" r="r" b="b"/>
              <a:pathLst>
                <a:path w="652" h="542" extrusionOk="0">
                  <a:moveTo>
                    <a:pt x="297" y="1"/>
                  </a:moveTo>
                  <a:cubicBezTo>
                    <a:pt x="191" y="1"/>
                    <a:pt x="108" y="74"/>
                    <a:pt x="42" y="162"/>
                  </a:cubicBezTo>
                  <a:cubicBezTo>
                    <a:pt x="0" y="297"/>
                    <a:pt x="42" y="462"/>
                    <a:pt x="217" y="504"/>
                  </a:cubicBezTo>
                  <a:cubicBezTo>
                    <a:pt x="255" y="530"/>
                    <a:pt x="296" y="541"/>
                    <a:pt x="336" y="541"/>
                  </a:cubicBezTo>
                  <a:cubicBezTo>
                    <a:pt x="436" y="541"/>
                    <a:pt x="529" y="468"/>
                    <a:pt x="559" y="380"/>
                  </a:cubicBezTo>
                  <a:cubicBezTo>
                    <a:pt x="652" y="245"/>
                    <a:pt x="559" y="80"/>
                    <a:pt x="434" y="38"/>
                  </a:cubicBezTo>
                  <a:cubicBezTo>
                    <a:pt x="385" y="12"/>
                    <a:pt x="339" y="1"/>
                    <a:pt x="29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40" name="Google Shape;14340;p10"/>
            <p:cNvSpPr/>
            <p:nvPr/>
          </p:nvSpPr>
          <p:spPr>
            <a:xfrm>
              <a:off x="4524425" y="4203225"/>
              <a:ext cx="6475" cy="9850"/>
            </a:xfrm>
            <a:custGeom>
              <a:avLst/>
              <a:gdLst/>
              <a:ahLst/>
              <a:cxnLst/>
              <a:rect l="l" t="t" r="r" b="b"/>
              <a:pathLst>
                <a:path w="259" h="394" extrusionOk="0">
                  <a:moveTo>
                    <a:pt x="93" y="1"/>
                  </a:moveTo>
                  <a:lnTo>
                    <a:pt x="0" y="259"/>
                  </a:lnTo>
                  <a:lnTo>
                    <a:pt x="259" y="393"/>
                  </a:lnTo>
                  <a:lnTo>
                    <a:pt x="259" y="259"/>
                  </a:lnTo>
                  <a:cubicBezTo>
                    <a:pt x="259" y="176"/>
                    <a:pt x="217" y="42"/>
                    <a:pt x="9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41" name="Google Shape;14341;p10"/>
            <p:cNvSpPr/>
            <p:nvPr/>
          </p:nvSpPr>
          <p:spPr>
            <a:xfrm>
              <a:off x="4548200" y="4139650"/>
              <a:ext cx="10875" cy="12850"/>
            </a:xfrm>
            <a:custGeom>
              <a:avLst/>
              <a:gdLst/>
              <a:ahLst/>
              <a:cxnLst/>
              <a:rect l="l" t="t" r="r" b="b"/>
              <a:pathLst>
                <a:path w="435" h="514" extrusionOk="0">
                  <a:moveTo>
                    <a:pt x="217" y="0"/>
                  </a:moveTo>
                  <a:lnTo>
                    <a:pt x="0" y="476"/>
                  </a:lnTo>
                  <a:cubicBezTo>
                    <a:pt x="38" y="502"/>
                    <a:pt x="79" y="514"/>
                    <a:pt x="120" y="514"/>
                  </a:cubicBezTo>
                  <a:cubicBezTo>
                    <a:pt x="223" y="514"/>
                    <a:pt x="326" y="441"/>
                    <a:pt x="393" y="352"/>
                  </a:cubicBezTo>
                  <a:cubicBezTo>
                    <a:pt x="435" y="217"/>
                    <a:pt x="341" y="52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42" name="Google Shape;14342;p10"/>
            <p:cNvSpPr/>
            <p:nvPr/>
          </p:nvSpPr>
          <p:spPr>
            <a:xfrm>
              <a:off x="4698875" y="4131100"/>
              <a:ext cx="6500" cy="9850"/>
            </a:xfrm>
            <a:custGeom>
              <a:avLst/>
              <a:gdLst/>
              <a:ahLst/>
              <a:cxnLst/>
              <a:rect l="l" t="t" r="r" b="b"/>
              <a:pathLst>
                <a:path w="260" h="394" extrusionOk="0">
                  <a:moveTo>
                    <a:pt x="1" y="1"/>
                  </a:moveTo>
                  <a:lnTo>
                    <a:pt x="1" y="177"/>
                  </a:lnTo>
                  <a:lnTo>
                    <a:pt x="1" y="218"/>
                  </a:lnTo>
                  <a:cubicBezTo>
                    <a:pt x="53" y="301"/>
                    <a:pt x="94" y="342"/>
                    <a:pt x="177" y="394"/>
                  </a:cubicBezTo>
                  <a:lnTo>
                    <a:pt x="259" y="13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43" name="Google Shape;14343;p10"/>
            <p:cNvSpPr/>
            <p:nvPr/>
          </p:nvSpPr>
          <p:spPr>
            <a:xfrm>
              <a:off x="4633225" y="4105275"/>
              <a:ext cx="15275" cy="9825"/>
            </a:xfrm>
            <a:custGeom>
              <a:avLst/>
              <a:gdLst/>
              <a:ahLst/>
              <a:cxnLst/>
              <a:rect l="l" t="t" r="r" b="b"/>
              <a:pathLst>
                <a:path w="611" h="393" extrusionOk="0">
                  <a:moveTo>
                    <a:pt x="94" y="0"/>
                  </a:moveTo>
                  <a:cubicBezTo>
                    <a:pt x="1" y="134"/>
                    <a:pt x="94" y="300"/>
                    <a:pt x="218" y="341"/>
                  </a:cubicBezTo>
                  <a:cubicBezTo>
                    <a:pt x="259" y="393"/>
                    <a:pt x="259" y="393"/>
                    <a:pt x="301" y="393"/>
                  </a:cubicBezTo>
                  <a:lnTo>
                    <a:pt x="352" y="393"/>
                  </a:lnTo>
                  <a:cubicBezTo>
                    <a:pt x="394" y="393"/>
                    <a:pt x="435" y="341"/>
                    <a:pt x="476" y="341"/>
                  </a:cubicBezTo>
                  <a:cubicBezTo>
                    <a:pt x="518" y="300"/>
                    <a:pt x="559" y="259"/>
                    <a:pt x="611" y="217"/>
                  </a:cubicBezTo>
                  <a:lnTo>
                    <a:pt x="9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44" name="Google Shape;14344;p10"/>
            <p:cNvSpPr/>
            <p:nvPr/>
          </p:nvSpPr>
          <p:spPr>
            <a:xfrm>
              <a:off x="4575075" y="4081475"/>
              <a:ext cx="8825" cy="6500"/>
            </a:xfrm>
            <a:custGeom>
              <a:avLst/>
              <a:gdLst/>
              <a:ahLst/>
              <a:cxnLst/>
              <a:rect l="l" t="t" r="r" b="b"/>
              <a:pathLst>
                <a:path w="353" h="260" extrusionOk="0">
                  <a:moveTo>
                    <a:pt x="94" y="1"/>
                  </a:moveTo>
                  <a:lnTo>
                    <a:pt x="1" y="259"/>
                  </a:lnTo>
                  <a:lnTo>
                    <a:pt x="94" y="259"/>
                  </a:lnTo>
                  <a:cubicBezTo>
                    <a:pt x="218" y="259"/>
                    <a:pt x="300" y="218"/>
                    <a:pt x="352" y="94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45" name="Google Shape;14345;p10"/>
            <p:cNvSpPr/>
            <p:nvPr/>
          </p:nvSpPr>
          <p:spPr>
            <a:xfrm>
              <a:off x="4593425" y="4384150"/>
              <a:ext cx="9850" cy="6500"/>
            </a:xfrm>
            <a:custGeom>
              <a:avLst/>
              <a:gdLst/>
              <a:ahLst/>
              <a:cxnLst/>
              <a:rect l="l" t="t" r="r" b="b"/>
              <a:pathLst>
                <a:path w="394" h="260" extrusionOk="0">
                  <a:moveTo>
                    <a:pt x="176" y="1"/>
                  </a:moveTo>
                  <a:lnTo>
                    <a:pt x="135" y="42"/>
                  </a:lnTo>
                  <a:cubicBezTo>
                    <a:pt x="83" y="42"/>
                    <a:pt x="42" y="94"/>
                    <a:pt x="42" y="135"/>
                  </a:cubicBezTo>
                  <a:lnTo>
                    <a:pt x="1" y="177"/>
                  </a:lnTo>
                  <a:lnTo>
                    <a:pt x="259" y="259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46" name="Google Shape;14346;p10"/>
            <p:cNvSpPr/>
            <p:nvPr/>
          </p:nvSpPr>
          <p:spPr>
            <a:xfrm>
              <a:off x="4529850" y="4357925"/>
              <a:ext cx="12950" cy="9200"/>
            </a:xfrm>
            <a:custGeom>
              <a:avLst/>
              <a:gdLst/>
              <a:ahLst/>
              <a:cxnLst/>
              <a:rect l="l" t="t" r="r" b="b"/>
              <a:pathLst>
                <a:path w="518" h="368" extrusionOk="0">
                  <a:moveTo>
                    <a:pt x="248" y="1"/>
                  </a:moveTo>
                  <a:cubicBezTo>
                    <a:pt x="139" y="1"/>
                    <a:pt x="31" y="49"/>
                    <a:pt x="0" y="150"/>
                  </a:cubicBezTo>
                  <a:lnTo>
                    <a:pt x="476" y="368"/>
                  </a:lnTo>
                  <a:cubicBezTo>
                    <a:pt x="517" y="368"/>
                    <a:pt x="517" y="316"/>
                    <a:pt x="517" y="316"/>
                  </a:cubicBezTo>
                  <a:cubicBezTo>
                    <a:pt x="517" y="192"/>
                    <a:pt x="476" y="57"/>
                    <a:pt x="352" y="16"/>
                  </a:cubicBezTo>
                  <a:cubicBezTo>
                    <a:pt x="319" y="6"/>
                    <a:pt x="283" y="1"/>
                    <a:pt x="24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47" name="Google Shape;14347;p10"/>
            <p:cNvSpPr/>
            <p:nvPr/>
          </p:nvSpPr>
          <p:spPr>
            <a:xfrm>
              <a:off x="4619275" y="4319550"/>
              <a:ext cx="9850" cy="13975"/>
            </a:xfrm>
            <a:custGeom>
              <a:avLst/>
              <a:gdLst/>
              <a:ahLst/>
              <a:cxnLst/>
              <a:rect l="l" t="t" r="r" b="b"/>
              <a:pathLst>
                <a:path w="394" h="559" extrusionOk="0">
                  <a:moveTo>
                    <a:pt x="300" y="0"/>
                  </a:moveTo>
                  <a:cubicBezTo>
                    <a:pt x="176" y="0"/>
                    <a:pt x="83" y="93"/>
                    <a:pt x="42" y="176"/>
                  </a:cubicBezTo>
                  <a:cubicBezTo>
                    <a:pt x="0" y="259"/>
                    <a:pt x="0" y="393"/>
                    <a:pt x="42" y="434"/>
                  </a:cubicBezTo>
                  <a:cubicBezTo>
                    <a:pt x="83" y="476"/>
                    <a:pt x="135" y="517"/>
                    <a:pt x="176" y="558"/>
                  </a:cubicBezTo>
                  <a:lnTo>
                    <a:pt x="393" y="41"/>
                  </a:lnTo>
                  <a:cubicBezTo>
                    <a:pt x="342" y="0"/>
                    <a:pt x="300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48" name="Google Shape;14348;p10"/>
            <p:cNvSpPr/>
            <p:nvPr/>
          </p:nvSpPr>
          <p:spPr>
            <a:xfrm>
              <a:off x="4554650" y="4293425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343" y="1"/>
                  </a:moveTo>
                  <a:cubicBezTo>
                    <a:pt x="202" y="1"/>
                    <a:pt x="76" y="76"/>
                    <a:pt x="42" y="187"/>
                  </a:cubicBezTo>
                  <a:cubicBezTo>
                    <a:pt x="1" y="311"/>
                    <a:pt x="42" y="487"/>
                    <a:pt x="218" y="528"/>
                  </a:cubicBezTo>
                  <a:cubicBezTo>
                    <a:pt x="253" y="555"/>
                    <a:pt x="292" y="566"/>
                    <a:pt x="332" y="566"/>
                  </a:cubicBezTo>
                  <a:cubicBezTo>
                    <a:pt x="431" y="566"/>
                    <a:pt x="529" y="493"/>
                    <a:pt x="559" y="404"/>
                  </a:cubicBezTo>
                  <a:cubicBezTo>
                    <a:pt x="600" y="228"/>
                    <a:pt x="559" y="104"/>
                    <a:pt x="435" y="11"/>
                  </a:cubicBezTo>
                  <a:cubicBezTo>
                    <a:pt x="404" y="4"/>
                    <a:pt x="373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49" name="Google Shape;14349;p10"/>
            <p:cNvSpPr/>
            <p:nvPr/>
          </p:nvSpPr>
          <p:spPr>
            <a:xfrm>
              <a:off x="4509425" y="4312250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276" y="1"/>
                  </a:moveTo>
                  <a:cubicBezTo>
                    <a:pt x="172" y="1"/>
                    <a:pt x="72" y="71"/>
                    <a:pt x="42" y="168"/>
                  </a:cubicBezTo>
                  <a:cubicBezTo>
                    <a:pt x="0" y="333"/>
                    <a:pt x="42" y="468"/>
                    <a:pt x="218" y="551"/>
                  </a:cubicBezTo>
                  <a:cubicBezTo>
                    <a:pt x="247" y="560"/>
                    <a:pt x="279" y="566"/>
                    <a:pt x="312" y="566"/>
                  </a:cubicBezTo>
                  <a:cubicBezTo>
                    <a:pt x="417" y="566"/>
                    <a:pt x="527" y="512"/>
                    <a:pt x="559" y="385"/>
                  </a:cubicBezTo>
                  <a:cubicBezTo>
                    <a:pt x="600" y="251"/>
                    <a:pt x="559" y="75"/>
                    <a:pt x="393" y="34"/>
                  </a:cubicBezTo>
                  <a:cubicBezTo>
                    <a:pt x="356" y="11"/>
                    <a:pt x="316" y="1"/>
                    <a:pt x="27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50" name="Google Shape;14350;p10"/>
            <p:cNvSpPr/>
            <p:nvPr/>
          </p:nvSpPr>
          <p:spPr>
            <a:xfrm>
              <a:off x="4573000" y="4338650"/>
              <a:ext cx="16050" cy="14175"/>
            </a:xfrm>
            <a:custGeom>
              <a:avLst/>
              <a:gdLst/>
              <a:ahLst/>
              <a:cxnLst/>
              <a:rect l="l" t="t" r="r" b="b"/>
              <a:pathLst>
                <a:path w="642" h="567" extrusionOk="0">
                  <a:moveTo>
                    <a:pt x="361" y="1"/>
                  </a:moveTo>
                  <a:cubicBezTo>
                    <a:pt x="243" y="1"/>
                    <a:pt x="118" y="77"/>
                    <a:pt x="84" y="187"/>
                  </a:cubicBezTo>
                  <a:cubicBezTo>
                    <a:pt x="1" y="311"/>
                    <a:pt x="84" y="487"/>
                    <a:pt x="218" y="529"/>
                  </a:cubicBezTo>
                  <a:cubicBezTo>
                    <a:pt x="253" y="555"/>
                    <a:pt x="292" y="566"/>
                    <a:pt x="333" y="566"/>
                  </a:cubicBezTo>
                  <a:cubicBezTo>
                    <a:pt x="434" y="566"/>
                    <a:pt x="541" y="493"/>
                    <a:pt x="600" y="404"/>
                  </a:cubicBezTo>
                  <a:cubicBezTo>
                    <a:pt x="642" y="229"/>
                    <a:pt x="559" y="105"/>
                    <a:pt x="435" y="12"/>
                  </a:cubicBezTo>
                  <a:cubicBezTo>
                    <a:pt x="411" y="4"/>
                    <a:pt x="387" y="1"/>
                    <a:pt x="36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51" name="Google Shape;14351;p10"/>
            <p:cNvSpPr/>
            <p:nvPr/>
          </p:nvSpPr>
          <p:spPr>
            <a:xfrm>
              <a:off x="4535275" y="4248100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7" y="0"/>
                  </a:moveTo>
                  <a:cubicBezTo>
                    <a:pt x="229" y="0"/>
                    <a:pt x="123" y="56"/>
                    <a:pt x="83" y="191"/>
                  </a:cubicBezTo>
                  <a:cubicBezTo>
                    <a:pt x="0" y="315"/>
                    <a:pt x="83" y="490"/>
                    <a:pt x="217" y="532"/>
                  </a:cubicBezTo>
                  <a:cubicBezTo>
                    <a:pt x="248" y="542"/>
                    <a:pt x="283" y="547"/>
                    <a:pt x="318" y="547"/>
                  </a:cubicBezTo>
                  <a:cubicBezTo>
                    <a:pt x="424" y="547"/>
                    <a:pt x="538" y="501"/>
                    <a:pt x="600" y="408"/>
                  </a:cubicBezTo>
                  <a:cubicBezTo>
                    <a:pt x="652" y="232"/>
                    <a:pt x="559" y="108"/>
                    <a:pt x="435" y="15"/>
                  </a:cubicBezTo>
                  <a:cubicBezTo>
                    <a:pt x="403" y="5"/>
                    <a:pt x="370" y="0"/>
                    <a:pt x="33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52" name="Google Shape;14352;p10"/>
            <p:cNvSpPr/>
            <p:nvPr/>
          </p:nvSpPr>
          <p:spPr>
            <a:xfrm>
              <a:off x="4599900" y="4274525"/>
              <a:ext cx="15000" cy="14125"/>
            </a:xfrm>
            <a:custGeom>
              <a:avLst/>
              <a:gdLst/>
              <a:ahLst/>
              <a:cxnLst/>
              <a:rect l="l" t="t" r="r" b="b"/>
              <a:pathLst>
                <a:path w="600" h="565" extrusionOk="0">
                  <a:moveTo>
                    <a:pt x="300" y="0"/>
                  </a:moveTo>
                  <a:cubicBezTo>
                    <a:pt x="192" y="0"/>
                    <a:pt x="109" y="70"/>
                    <a:pt x="41" y="168"/>
                  </a:cubicBezTo>
                  <a:cubicBezTo>
                    <a:pt x="0" y="343"/>
                    <a:pt x="41" y="467"/>
                    <a:pt x="217" y="550"/>
                  </a:cubicBezTo>
                  <a:cubicBezTo>
                    <a:pt x="241" y="560"/>
                    <a:pt x="267" y="565"/>
                    <a:pt x="294" y="565"/>
                  </a:cubicBezTo>
                  <a:cubicBezTo>
                    <a:pt x="404" y="565"/>
                    <a:pt x="525" y="485"/>
                    <a:pt x="558" y="385"/>
                  </a:cubicBezTo>
                  <a:cubicBezTo>
                    <a:pt x="600" y="250"/>
                    <a:pt x="558" y="85"/>
                    <a:pt x="434" y="33"/>
                  </a:cubicBezTo>
                  <a:cubicBezTo>
                    <a:pt x="386" y="10"/>
                    <a:pt x="341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53" name="Google Shape;14353;p10"/>
            <p:cNvSpPr/>
            <p:nvPr/>
          </p:nvSpPr>
          <p:spPr>
            <a:xfrm>
              <a:off x="4471675" y="4331425"/>
              <a:ext cx="6500" cy="9850"/>
            </a:xfrm>
            <a:custGeom>
              <a:avLst/>
              <a:gdLst/>
              <a:ahLst/>
              <a:cxnLst/>
              <a:rect l="l" t="t" r="r" b="b"/>
              <a:pathLst>
                <a:path w="260" h="394" extrusionOk="0">
                  <a:moveTo>
                    <a:pt x="94" y="1"/>
                  </a:moveTo>
                  <a:lnTo>
                    <a:pt x="1" y="259"/>
                  </a:lnTo>
                  <a:lnTo>
                    <a:pt x="259" y="394"/>
                  </a:lnTo>
                  <a:lnTo>
                    <a:pt x="259" y="259"/>
                  </a:lnTo>
                  <a:cubicBezTo>
                    <a:pt x="259" y="176"/>
                    <a:pt x="218" y="83"/>
                    <a:pt x="177" y="42"/>
                  </a:cubicBezTo>
                  <a:cubicBezTo>
                    <a:pt x="135" y="42"/>
                    <a:pt x="135" y="42"/>
                    <a:pt x="9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54" name="Google Shape;14354;p10"/>
            <p:cNvSpPr/>
            <p:nvPr/>
          </p:nvSpPr>
          <p:spPr>
            <a:xfrm>
              <a:off x="4495475" y="4267850"/>
              <a:ext cx="10875" cy="13225"/>
            </a:xfrm>
            <a:custGeom>
              <a:avLst/>
              <a:gdLst/>
              <a:ahLst/>
              <a:cxnLst/>
              <a:rect l="l" t="t" r="r" b="b"/>
              <a:pathLst>
                <a:path w="435" h="529" extrusionOk="0">
                  <a:moveTo>
                    <a:pt x="217" y="0"/>
                  </a:moveTo>
                  <a:lnTo>
                    <a:pt x="0" y="517"/>
                  </a:lnTo>
                  <a:cubicBezTo>
                    <a:pt x="22" y="525"/>
                    <a:pt x="46" y="528"/>
                    <a:pt x="70" y="528"/>
                  </a:cubicBezTo>
                  <a:cubicBezTo>
                    <a:pt x="182" y="528"/>
                    <a:pt x="307" y="454"/>
                    <a:pt x="341" y="352"/>
                  </a:cubicBezTo>
                  <a:cubicBezTo>
                    <a:pt x="434" y="217"/>
                    <a:pt x="383" y="93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55" name="Google Shape;14355;p10"/>
            <p:cNvSpPr/>
            <p:nvPr/>
          </p:nvSpPr>
          <p:spPr>
            <a:xfrm>
              <a:off x="4646150" y="4260350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1" y="0"/>
                  </a:moveTo>
                  <a:lnTo>
                    <a:pt x="1" y="83"/>
                  </a:lnTo>
                  <a:lnTo>
                    <a:pt x="1" y="218"/>
                  </a:lnTo>
                  <a:cubicBezTo>
                    <a:pt x="42" y="259"/>
                    <a:pt x="94" y="300"/>
                    <a:pt x="177" y="342"/>
                  </a:cubicBezTo>
                  <a:lnTo>
                    <a:pt x="259" y="8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56" name="Google Shape;14356;p10"/>
            <p:cNvSpPr/>
            <p:nvPr/>
          </p:nvSpPr>
          <p:spPr>
            <a:xfrm>
              <a:off x="4580500" y="4233475"/>
              <a:ext cx="15025" cy="9575"/>
            </a:xfrm>
            <a:custGeom>
              <a:avLst/>
              <a:gdLst/>
              <a:ahLst/>
              <a:cxnLst/>
              <a:rect l="l" t="t" r="r" b="b"/>
              <a:pathLst>
                <a:path w="601" h="383" extrusionOk="0">
                  <a:moveTo>
                    <a:pt x="83" y="0"/>
                  </a:moveTo>
                  <a:lnTo>
                    <a:pt x="83" y="0"/>
                  </a:lnTo>
                  <a:cubicBezTo>
                    <a:pt x="1" y="124"/>
                    <a:pt x="83" y="300"/>
                    <a:pt x="218" y="383"/>
                  </a:cubicBezTo>
                  <a:cubicBezTo>
                    <a:pt x="300" y="383"/>
                    <a:pt x="394" y="383"/>
                    <a:pt x="476" y="341"/>
                  </a:cubicBezTo>
                  <a:lnTo>
                    <a:pt x="600" y="217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57" name="Google Shape;14357;p10"/>
            <p:cNvSpPr/>
            <p:nvPr/>
          </p:nvSpPr>
          <p:spPr>
            <a:xfrm>
              <a:off x="4522350" y="4209700"/>
              <a:ext cx="8550" cy="7500"/>
            </a:xfrm>
            <a:custGeom>
              <a:avLst/>
              <a:gdLst/>
              <a:ahLst/>
              <a:cxnLst/>
              <a:rect l="l" t="t" r="r" b="b"/>
              <a:pathLst>
                <a:path w="342" h="300" extrusionOk="0">
                  <a:moveTo>
                    <a:pt x="83" y="0"/>
                  </a:moveTo>
                  <a:lnTo>
                    <a:pt x="0" y="259"/>
                  </a:lnTo>
                  <a:lnTo>
                    <a:pt x="42" y="259"/>
                  </a:lnTo>
                  <a:cubicBezTo>
                    <a:pt x="42" y="300"/>
                    <a:pt x="83" y="300"/>
                    <a:pt x="83" y="300"/>
                  </a:cubicBezTo>
                  <a:lnTo>
                    <a:pt x="135" y="259"/>
                  </a:lnTo>
                  <a:lnTo>
                    <a:pt x="176" y="259"/>
                  </a:lnTo>
                  <a:cubicBezTo>
                    <a:pt x="217" y="259"/>
                    <a:pt x="259" y="217"/>
                    <a:pt x="300" y="217"/>
                  </a:cubicBezTo>
                  <a:cubicBezTo>
                    <a:pt x="300" y="176"/>
                    <a:pt x="342" y="134"/>
                    <a:pt x="342" y="134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58" name="Google Shape;14358;p10"/>
            <p:cNvSpPr/>
            <p:nvPr/>
          </p:nvSpPr>
          <p:spPr>
            <a:xfrm>
              <a:off x="4540700" y="4512375"/>
              <a:ext cx="9575" cy="7500"/>
            </a:xfrm>
            <a:custGeom>
              <a:avLst/>
              <a:gdLst/>
              <a:ahLst/>
              <a:cxnLst/>
              <a:rect l="l" t="t" r="r" b="b"/>
              <a:pathLst>
                <a:path w="383" h="300" extrusionOk="0">
                  <a:moveTo>
                    <a:pt x="218" y="0"/>
                  </a:moveTo>
                  <a:cubicBezTo>
                    <a:pt x="125" y="41"/>
                    <a:pt x="83" y="83"/>
                    <a:pt x="42" y="134"/>
                  </a:cubicBezTo>
                  <a:cubicBezTo>
                    <a:pt x="0" y="134"/>
                    <a:pt x="0" y="176"/>
                    <a:pt x="0" y="176"/>
                  </a:cubicBezTo>
                  <a:lnTo>
                    <a:pt x="259" y="300"/>
                  </a:lnTo>
                  <a:lnTo>
                    <a:pt x="383" y="41"/>
                  </a:lnTo>
                  <a:cubicBezTo>
                    <a:pt x="300" y="0"/>
                    <a:pt x="259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59" name="Google Shape;14359;p10"/>
            <p:cNvSpPr/>
            <p:nvPr/>
          </p:nvSpPr>
          <p:spPr>
            <a:xfrm>
              <a:off x="4476075" y="4486100"/>
              <a:ext cx="13975" cy="10275"/>
            </a:xfrm>
            <a:custGeom>
              <a:avLst/>
              <a:gdLst/>
              <a:ahLst/>
              <a:cxnLst/>
              <a:rect l="l" t="t" r="r" b="b"/>
              <a:pathLst>
                <a:path w="559" h="411" extrusionOk="0">
                  <a:moveTo>
                    <a:pt x="282" y="1"/>
                  </a:moveTo>
                  <a:cubicBezTo>
                    <a:pt x="191" y="1"/>
                    <a:pt x="103" y="39"/>
                    <a:pt x="42" y="100"/>
                  </a:cubicBezTo>
                  <a:cubicBezTo>
                    <a:pt x="42" y="152"/>
                    <a:pt x="42" y="152"/>
                    <a:pt x="1" y="193"/>
                  </a:cubicBezTo>
                  <a:lnTo>
                    <a:pt x="518" y="410"/>
                  </a:lnTo>
                  <a:cubicBezTo>
                    <a:pt x="559" y="358"/>
                    <a:pt x="559" y="358"/>
                    <a:pt x="559" y="317"/>
                  </a:cubicBezTo>
                  <a:cubicBezTo>
                    <a:pt x="559" y="193"/>
                    <a:pt x="518" y="58"/>
                    <a:pt x="383" y="17"/>
                  </a:cubicBezTo>
                  <a:cubicBezTo>
                    <a:pt x="350" y="6"/>
                    <a:pt x="316" y="1"/>
                    <a:pt x="28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60" name="Google Shape;14360;p10"/>
            <p:cNvSpPr/>
            <p:nvPr/>
          </p:nvSpPr>
          <p:spPr>
            <a:xfrm>
              <a:off x="4566550" y="4448775"/>
              <a:ext cx="9575" cy="12950"/>
            </a:xfrm>
            <a:custGeom>
              <a:avLst/>
              <a:gdLst/>
              <a:ahLst/>
              <a:cxnLst/>
              <a:rect l="l" t="t" r="r" b="b"/>
              <a:pathLst>
                <a:path w="383" h="518" extrusionOk="0">
                  <a:moveTo>
                    <a:pt x="176" y="1"/>
                  </a:moveTo>
                  <a:cubicBezTo>
                    <a:pt x="176" y="1"/>
                    <a:pt x="124" y="1"/>
                    <a:pt x="124" y="42"/>
                  </a:cubicBezTo>
                  <a:cubicBezTo>
                    <a:pt x="83" y="42"/>
                    <a:pt x="42" y="94"/>
                    <a:pt x="42" y="176"/>
                  </a:cubicBezTo>
                  <a:cubicBezTo>
                    <a:pt x="0" y="218"/>
                    <a:pt x="0" y="259"/>
                    <a:pt x="0" y="300"/>
                  </a:cubicBezTo>
                  <a:cubicBezTo>
                    <a:pt x="42" y="394"/>
                    <a:pt x="83" y="476"/>
                    <a:pt x="176" y="518"/>
                  </a:cubicBezTo>
                  <a:lnTo>
                    <a:pt x="3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61" name="Google Shape;14361;p10"/>
            <p:cNvSpPr/>
            <p:nvPr/>
          </p:nvSpPr>
          <p:spPr>
            <a:xfrm>
              <a:off x="4501925" y="4422100"/>
              <a:ext cx="15025" cy="13575"/>
            </a:xfrm>
            <a:custGeom>
              <a:avLst/>
              <a:gdLst/>
              <a:ahLst/>
              <a:cxnLst/>
              <a:rect l="l" t="t" r="r" b="b"/>
              <a:pathLst>
                <a:path w="601" h="543" extrusionOk="0">
                  <a:moveTo>
                    <a:pt x="272" y="1"/>
                  </a:moveTo>
                  <a:cubicBezTo>
                    <a:pt x="172" y="1"/>
                    <a:pt x="72" y="71"/>
                    <a:pt x="42" y="168"/>
                  </a:cubicBezTo>
                  <a:cubicBezTo>
                    <a:pt x="1" y="292"/>
                    <a:pt x="42" y="468"/>
                    <a:pt x="218" y="509"/>
                  </a:cubicBezTo>
                  <a:cubicBezTo>
                    <a:pt x="252" y="532"/>
                    <a:pt x="291" y="543"/>
                    <a:pt x="330" y="543"/>
                  </a:cubicBezTo>
                  <a:cubicBezTo>
                    <a:pt x="429" y="543"/>
                    <a:pt x="529" y="475"/>
                    <a:pt x="559" y="385"/>
                  </a:cubicBezTo>
                  <a:cubicBezTo>
                    <a:pt x="600" y="251"/>
                    <a:pt x="559" y="75"/>
                    <a:pt x="383" y="34"/>
                  </a:cubicBezTo>
                  <a:cubicBezTo>
                    <a:pt x="349" y="11"/>
                    <a:pt x="311" y="1"/>
                    <a:pt x="27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62" name="Google Shape;14362;p10"/>
            <p:cNvSpPr/>
            <p:nvPr/>
          </p:nvSpPr>
          <p:spPr>
            <a:xfrm>
              <a:off x="4456700" y="4440925"/>
              <a:ext cx="15000" cy="13675"/>
            </a:xfrm>
            <a:custGeom>
              <a:avLst/>
              <a:gdLst/>
              <a:ahLst/>
              <a:cxnLst/>
              <a:rect l="l" t="t" r="r" b="b"/>
              <a:pathLst>
                <a:path w="600" h="547" extrusionOk="0">
                  <a:moveTo>
                    <a:pt x="290" y="0"/>
                  </a:moveTo>
                  <a:cubicBezTo>
                    <a:pt x="184" y="0"/>
                    <a:pt x="73" y="56"/>
                    <a:pt x="42" y="191"/>
                  </a:cubicBezTo>
                  <a:cubicBezTo>
                    <a:pt x="0" y="315"/>
                    <a:pt x="42" y="490"/>
                    <a:pt x="176" y="532"/>
                  </a:cubicBezTo>
                  <a:cubicBezTo>
                    <a:pt x="215" y="541"/>
                    <a:pt x="254" y="547"/>
                    <a:pt x="292" y="547"/>
                  </a:cubicBezTo>
                  <a:cubicBezTo>
                    <a:pt x="416" y="547"/>
                    <a:pt x="527" y="491"/>
                    <a:pt x="559" y="356"/>
                  </a:cubicBezTo>
                  <a:cubicBezTo>
                    <a:pt x="600" y="232"/>
                    <a:pt x="559" y="56"/>
                    <a:pt x="383" y="15"/>
                  </a:cubicBezTo>
                  <a:cubicBezTo>
                    <a:pt x="354" y="5"/>
                    <a:pt x="322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63" name="Google Shape;14363;p10"/>
            <p:cNvSpPr/>
            <p:nvPr/>
          </p:nvSpPr>
          <p:spPr>
            <a:xfrm>
              <a:off x="4520275" y="446732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14" y="1"/>
                  </a:moveTo>
                  <a:cubicBezTo>
                    <a:pt x="214" y="1"/>
                    <a:pt x="113" y="71"/>
                    <a:pt x="83" y="168"/>
                  </a:cubicBezTo>
                  <a:cubicBezTo>
                    <a:pt x="1" y="293"/>
                    <a:pt x="83" y="468"/>
                    <a:pt x="218" y="551"/>
                  </a:cubicBezTo>
                  <a:cubicBezTo>
                    <a:pt x="240" y="558"/>
                    <a:pt x="263" y="562"/>
                    <a:pt x="288" y="562"/>
                  </a:cubicBezTo>
                  <a:cubicBezTo>
                    <a:pt x="400" y="562"/>
                    <a:pt x="525" y="488"/>
                    <a:pt x="559" y="386"/>
                  </a:cubicBezTo>
                  <a:cubicBezTo>
                    <a:pt x="642" y="251"/>
                    <a:pt x="559" y="75"/>
                    <a:pt x="425" y="34"/>
                  </a:cubicBezTo>
                  <a:cubicBezTo>
                    <a:pt x="390" y="11"/>
                    <a:pt x="352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64" name="Google Shape;14364;p10"/>
            <p:cNvSpPr/>
            <p:nvPr/>
          </p:nvSpPr>
          <p:spPr>
            <a:xfrm>
              <a:off x="4482550" y="4376400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60" y="0"/>
                  </a:moveTo>
                  <a:cubicBezTo>
                    <a:pt x="241" y="0"/>
                    <a:pt x="110" y="76"/>
                    <a:pt x="42" y="187"/>
                  </a:cubicBezTo>
                  <a:cubicBezTo>
                    <a:pt x="0" y="311"/>
                    <a:pt x="83" y="487"/>
                    <a:pt x="217" y="528"/>
                  </a:cubicBezTo>
                  <a:cubicBezTo>
                    <a:pt x="252" y="551"/>
                    <a:pt x="291" y="561"/>
                    <a:pt x="329" y="561"/>
                  </a:cubicBezTo>
                  <a:cubicBezTo>
                    <a:pt x="429" y="561"/>
                    <a:pt x="529" y="493"/>
                    <a:pt x="558" y="404"/>
                  </a:cubicBezTo>
                  <a:cubicBezTo>
                    <a:pt x="641" y="270"/>
                    <a:pt x="558" y="94"/>
                    <a:pt x="434" y="11"/>
                  </a:cubicBezTo>
                  <a:cubicBezTo>
                    <a:pt x="411" y="4"/>
                    <a:pt x="386" y="0"/>
                    <a:pt x="36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65" name="Google Shape;14365;p10"/>
            <p:cNvSpPr/>
            <p:nvPr/>
          </p:nvSpPr>
          <p:spPr>
            <a:xfrm>
              <a:off x="4547150" y="4403150"/>
              <a:ext cx="15025" cy="13725"/>
            </a:xfrm>
            <a:custGeom>
              <a:avLst/>
              <a:gdLst/>
              <a:ahLst/>
              <a:cxnLst/>
              <a:rect l="l" t="t" r="r" b="b"/>
              <a:pathLst>
                <a:path w="601" h="549" extrusionOk="0">
                  <a:moveTo>
                    <a:pt x="307" y="1"/>
                  </a:moveTo>
                  <a:cubicBezTo>
                    <a:pt x="181" y="1"/>
                    <a:pt x="73" y="49"/>
                    <a:pt x="42" y="151"/>
                  </a:cubicBezTo>
                  <a:cubicBezTo>
                    <a:pt x="1" y="316"/>
                    <a:pt x="42" y="492"/>
                    <a:pt x="218" y="533"/>
                  </a:cubicBezTo>
                  <a:cubicBezTo>
                    <a:pt x="247" y="543"/>
                    <a:pt x="279" y="548"/>
                    <a:pt x="312" y="548"/>
                  </a:cubicBezTo>
                  <a:cubicBezTo>
                    <a:pt x="418" y="548"/>
                    <a:pt x="528" y="494"/>
                    <a:pt x="559" y="368"/>
                  </a:cubicBezTo>
                  <a:cubicBezTo>
                    <a:pt x="601" y="233"/>
                    <a:pt x="559" y="58"/>
                    <a:pt x="435" y="16"/>
                  </a:cubicBezTo>
                  <a:cubicBezTo>
                    <a:pt x="392" y="6"/>
                    <a:pt x="349" y="1"/>
                    <a:pt x="30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66" name="Google Shape;14366;p10"/>
            <p:cNvSpPr/>
            <p:nvPr/>
          </p:nvSpPr>
          <p:spPr>
            <a:xfrm>
              <a:off x="4418950" y="4460675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83" y="0"/>
                  </a:moveTo>
                  <a:lnTo>
                    <a:pt x="1" y="259"/>
                  </a:lnTo>
                  <a:lnTo>
                    <a:pt x="259" y="341"/>
                  </a:lnTo>
                  <a:lnTo>
                    <a:pt x="259" y="217"/>
                  </a:lnTo>
                  <a:cubicBezTo>
                    <a:pt x="259" y="135"/>
                    <a:pt x="218" y="42"/>
                    <a:pt x="8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67" name="Google Shape;14367;p10"/>
            <p:cNvSpPr/>
            <p:nvPr/>
          </p:nvSpPr>
          <p:spPr>
            <a:xfrm>
              <a:off x="4442725" y="4396050"/>
              <a:ext cx="10625" cy="13375"/>
            </a:xfrm>
            <a:custGeom>
              <a:avLst/>
              <a:gdLst/>
              <a:ahLst/>
              <a:cxnLst/>
              <a:rect l="l" t="t" r="r" b="b"/>
              <a:pathLst>
                <a:path w="425" h="535" extrusionOk="0">
                  <a:moveTo>
                    <a:pt x="218" y="0"/>
                  </a:moveTo>
                  <a:lnTo>
                    <a:pt x="1" y="517"/>
                  </a:lnTo>
                  <a:lnTo>
                    <a:pt x="42" y="517"/>
                  </a:lnTo>
                  <a:cubicBezTo>
                    <a:pt x="67" y="530"/>
                    <a:pt x="92" y="535"/>
                    <a:pt x="117" y="535"/>
                  </a:cubicBezTo>
                  <a:cubicBezTo>
                    <a:pt x="179" y="535"/>
                    <a:pt x="242" y="505"/>
                    <a:pt x="301" y="476"/>
                  </a:cubicBezTo>
                  <a:lnTo>
                    <a:pt x="342" y="435"/>
                  </a:lnTo>
                  <a:lnTo>
                    <a:pt x="342" y="342"/>
                  </a:lnTo>
                  <a:cubicBezTo>
                    <a:pt x="425" y="218"/>
                    <a:pt x="342" y="83"/>
                    <a:pt x="259" y="42"/>
                  </a:cubicBezTo>
                  <a:cubicBezTo>
                    <a:pt x="259" y="0"/>
                    <a:pt x="218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68" name="Google Shape;14368;p10"/>
            <p:cNvSpPr/>
            <p:nvPr/>
          </p:nvSpPr>
          <p:spPr>
            <a:xfrm>
              <a:off x="4593425" y="4388550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1" y="1"/>
                  </a:moveTo>
                  <a:lnTo>
                    <a:pt x="1" y="176"/>
                  </a:lnTo>
                  <a:cubicBezTo>
                    <a:pt x="1" y="218"/>
                    <a:pt x="42" y="300"/>
                    <a:pt x="135" y="342"/>
                  </a:cubicBezTo>
                  <a:lnTo>
                    <a:pt x="176" y="342"/>
                  </a:lnTo>
                  <a:lnTo>
                    <a:pt x="259" y="8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69" name="Google Shape;14369;p10"/>
            <p:cNvSpPr/>
            <p:nvPr/>
          </p:nvSpPr>
          <p:spPr>
            <a:xfrm>
              <a:off x="4528800" y="4361675"/>
              <a:ext cx="12950" cy="10025"/>
            </a:xfrm>
            <a:custGeom>
              <a:avLst/>
              <a:gdLst/>
              <a:ahLst/>
              <a:cxnLst/>
              <a:rect l="l" t="t" r="r" b="b"/>
              <a:pathLst>
                <a:path w="518" h="401" extrusionOk="0">
                  <a:moveTo>
                    <a:pt x="42" y="0"/>
                  </a:moveTo>
                  <a:cubicBezTo>
                    <a:pt x="1" y="42"/>
                    <a:pt x="1" y="83"/>
                    <a:pt x="1" y="124"/>
                  </a:cubicBezTo>
                  <a:cubicBezTo>
                    <a:pt x="1" y="166"/>
                    <a:pt x="1" y="218"/>
                    <a:pt x="42" y="218"/>
                  </a:cubicBezTo>
                  <a:lnTo>
                    <a:pt x="42" y="259"/>
                  </a:lnTo>
                  <a:lnTo>
                    <a:pt x="177" y="383"/>
                  </a:lnTo>
                  <a:cubicBezTo>
                    <a:pt x="201" y="395"/>
                    <a:pt x="225" y="400"/>
                    <a:pt x="250" y="400"/>
                  </a:cubicBezTo>
                  <a:cubicBezTo>
                    <a:pt x="309" y="400"/>
                    <a:pt x="369" y="371"/>
                    <a:pt x="435" y="342"/>
                  </a:cubicBezTo>
                  <a:cubicBezTo>
                    <a:pt x="476" y="342"/>
                    <a:pt x="518" y="300"/>
                    <a:pt x="518" y="21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70" name="Google Shape;14370;p10"/>
            <p:cNvSpPr/>
            <p:nvPr/>
          </p:nvSpPr>
          <p:spPr>
            <a:xfrm>
              <a:off x="4468575" y="4337900"/>
              <a:ext cx="9600" cy="7525"/>
            </a:xfrm>
            <a:custGeom>
              <a:avLst/>
              <a:gdLst/>
              <a:ahLst/>
              <a:cxnLst/>
              <a:rect l="l" t="t" r="r" b="b"/>
              <a:pathLst>
                <a:path w="384" h="301" extrusionOk="0">
                  <a:moveTo>
                    <a:pt x="125" y="0"/>
                  </a:moveTo>
                  <a:lnTo>
                    <a:pt x="1" y="259"/>
                  </a:lnTo>
                  <a:cubicBezTo>
                    <a:pt x="42" y="259"/>
                    <a:pt x="42" y="300"/>
                    <a:pt x="84" y="300"/>
                  </a:cubicBezTo>
                  <a:lnTo>
                    <a:pt x="166" y="300"/>
                  </a:lnTo>
                  <a:cubicBezTo>
                    <a:pt x="259" y="259"/>
                    <a:pt x="342" y="217"/>
                    <a:pt x="383" y="135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71" name="Google Shape;14371;p10"/>
            <p:cNvSpPr/>
            <p:nvPr/>
          </p:nvSpPr>
          <p:spPr>
            <a:xfrm>
              <a:off x="4487975" y="4640825"/>
              <a:ext cx="8550" cy="7275"/>
            </a:xfrm>
            <a:custGeom>
              <a:avLst/>
              <a:gdLst/>
              <a:ahLst/>
              <a:cxnLst/>
              <a:rect l="l" t="t" r="r" b="b"/>
              <a:pathLst>
                <a:path w="342" h="291" extrusionOk="0">
                  <a:moveTo>
                    <a:pt x="279" y="1"/>
                  </a:moveTo>
                  <a:cubicBezTo>
                    <a:pt x="259" y="1"/>
                    <a:pt x="238" y="11"/>
                    <a:pt x="217" y="32"/>
                  </a:cubicBezTo>
                  <a:cubicBezTo>
                    <a:pt x="124" y="32"/>
                    <a:pt x="83" y="32"/>
                    <a:pt x="42" y="73"/>
                  </a:cubicBezTo>
                  <a:lnTo>
                    <a:pt x="42" y="114"/>
                  </a:lnTo>
                  <a:lnTo>
                    <a:pt x="0" y="166"/>
                  </a:lnTo>
                  <a:lnTo>
                    <a:pt x="259" y="290"/>
                  </a:lnTo>
                  <a:lnTo>
                    <a:pt x="341" y="32"/>
                  </a:lnTo>
                  <a:cubicBezTo>
                    <a:pt x="321" y="11"/>
                    <a:pt x="300" y="1"/>
                    <a:pt x="27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72" name="Google Shape;14372;p10"/>
            <p:cNvSpPr/>
            <p:nvPr/>
          </p:nvSpPr>
          <p:spPr>
            <a:xfrm>
              <a:off x="4423350" y="4614325"/>
              <a:ext cx="15025" cy="9975"/>
            </a:xfrm>
            <a:custGeom>
              <a:avLst/>
              <a:gdLst/>
              <a:ahLst/>
              <a:cxnLst/>
              <a:rect l="l" t="t" r="r" b="b"/>
              <a:pathLst>
                <a:path w="601" h="399" extrusionOk="0">
                  <a:moveTo>
                    <a:pt x="289" y="1"/>
                  </a:moveTo>
                  <a:cubicBezTo>
                    <a:pt x="195" y="1"/>
                    <a:pt x="104" y="47"/>
                    <a:pt x="42" y="140"/>
                  </a:cubicBezTo>
                  <a:lnTo>
                    <a:pt x="1" y="192"/>
                  </a:lnTo>
                  <a:lnTo>
                    <a:pt x="517" y="399"/>
                  </a:lnTo>
                  <a:cubicBezTo>
                    <a:pt x="600" y="233"/>
                    <a:pt x="517" y="99"/>
                    <a:pt x="383" y="16"/>
                  </a:cubicBezTo>
                  <a:cubicBezTo>
                    <a:pt x="352" y="6"/>
                    <a:pt x="320" y="1"/>
                    <a:pt x="28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73" name="Google Shape;14373;p10"/>
            <p:cNvSpPr/>
            <p:nvPr/>
          </p:nvSpPr>
          <p:spPr>
            <a:xfrm>
              <a:off x="4512775" y="4576625"/>
              <a:ext cx="10625" cy="13300"/>
            </a:xfrm>
            <a:custGeom>
              <a:avLst/>
              <a:gdLst/>
              <a:ahLst/>
              <a:cxnLst/>
              <a:rect l="l" t="t" r="r" b="b"/>
              <a:pathLst>
                <a:path w="425" h="532" extrusionOk="0">
                  <a:moveTo>
                    <a:pt x="332" y="0"/>
                  </a:moveTo>
                  <a:cubicBezTo>
                    <a:pt x="226" y="0"/>
                    <a:pt x="115" y="56"/>
                    <a:pt x="84" y="191"/>
                  </a:cubicBezTo>
                  <a:cubicBezTo>
                    <a:pt x="1" y="315"/>
                    <a:pt x="84" y="490"/>
                    <a:pt x="208" y="532"/>
                  </a:cubicBezTo>
                  <a:lnTo>
                    <a:pt x="425" y="15"/>
                  </a:lnTo>
                  <a:cubicBezTo>
                    <a:pt x="396" y="5"/>
                    <a:pt x="364" y="0"/>
                    <a:pt x="33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74" name="Google Shape;14374;p10"/>
            <p:cNvSpPr/>
            <p:nvPr/>
          </p:nvSpPr>
          <p:spPr>
            <a:xfrm>
              <a:off x="4449200" y="4550300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272" y="1"/>
                  </a:moveTo>
                  <a:cubicBezTo>
                    <a:pt x="172" y="1"/>
                    <a:pt x="72" y="71"/>
                    <a:pt x="42" y="168"/>
                  </a:cubicBezTo>
                  <a:cubicBezTo>
                    <a:pt x="0" y="334"/>
                    <a:pt x="42" y="468"/>
                    <a:pt x="166" y="551"/>
                  </a:cubicBezTo>
                  <a:cubicBezTo>
                    <a:pt x="197" y="558"/>
                    <a:pt x="228" y="562"/>
                    <a:pt x="258" y="562"/>
                  </a:cubicBezTo>
                  <a:cubicBezTo>
                    <a:pt x="399" y="562"/>
                    <a:pt x="525" y="486"/>
                    <a:pt x="559" y="375"/>
                  </a:cubicBezTo>
                  <a:cubicBezTo>
                    <a:pt x="600" y="251"/>
                    <a:pt x="559" y="75"/>
                    <a:pt x="383" y="34"/>
                  </a:cubicBezTo>
                  <a:cubicBezTo>
                    <a:pt x="349" y="11"/>
                    <a:pt x="310" y="1"/>
                    <a:pt x="27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75" name="Google Shape;14375;p10"/>
            <p:cNvSpPr/>
            <p:nvPr/>
          </p:nvSpPr>
          <p:spPr>
            <a:xfrm>
              <a:off x="4403975" y="4569125"/>
              <a:ext cx="15000" cy="14125"/>
            </a:xfrm>
            <a:custGeom>
              <a:avLst/>
              <a:gdLst/>
              <a:ahLst/>
              <a:cxnLst/>
              <a:rect l="l" t="t" r="r" b="b"/>
              <a:pathLst>
                <a:path w="600" h="565" extrusionOk="0">
                  <a:moveTo>
                    <a:pt x="290" y="0"/>
                  </a:moveTo>
                  <a:cubicBezTo>
                    <a:pt x="184" y="0"/>
                    <a:pt x="73" y="56"/>
                    <a:pt x="41" y="191"/>
                  </a:cubicBezTo>
                  <a:cubicBezTo>
                    <a:pt x="0" y="315"/>
                    <a:pt x="41" y="491"/>
                    <a:pt x="166" y="532"/>
                  </a:cubicBezTo>
                  <a:cubicBezTo>
                    <a:pt x="214" y="555"/>
                    <a:pt x="259" y="565"/>
                    <a:pt x="301" y="565"/>
                  </a:cubicBezTo>
                  <a:cubicBezTo>
                    <a:pt x="412" y="565"/>
                    <a:pt x="499" y="495"/>
                    <a:pt x="558" y="398"/>
                  </a:cubicBezTo>
                  <a:cubicBezTo>
                    <a:pt x="600" y="232"/>
                    <a:pt x="558" y="98"/>
                    <a:pt x="383" y="15"/>
                  </a:cubicBezTo>
                  <a:cubicBezTo>
                    <a:pt x="354" y="5"/>
                    <a:pt x="322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76" name="Google Shape;14376;p10"/>
            <p:cNvSpPr/>
            <p:nvPr/>
          </p:nvSpPr>
          <p:spPr>
            <a:xfrm>
              <a:off x="4467550" y="4595550"/>
              <a:ext cx="16050" cy="14125"/>
            </a:xfrm>
            <a:custGeom>
              <a:avLst/>
              <a:gdLst/>
              <a:ahLst/>
              <a:cxnLst/>
              <a:rect l="l" t="t" r="r" b="b"/>
              <a:pathLst>
                <a:path w="642" h="565" extrusionOk="0">
                  <a:moveTo>
                    <a:pt x="313" y="0"/>
                  </a:moveTo>
                  <a:cubicBezTo>
                    <a:pt x="210" y="0"/>
                    <a:pt x="102" y="70"/>
                    <a:pt x="42" y="168"/>
                  </a:cubicBezTo>
                  <a:cubicBezTo>
                    <a:pt x="0" y="333"/>
                    <a:pt x="83" y="467"/>
                    <a:pt x="207" y="550"/>
                  </a:cubicBezTo>
                  <a:cubicBezTo>
                    <a:pt x="239" y="560"/>
                    <a:pt x="272" y="565"/>
                    <a:pt x="306" y="565"/>
                  </a:cubicBezTo>
                  <a:cubicBezTo>
                    <a:pt x="416" y="565"/>
                    <a:pt x="527" y="509"/>
                    <a:pt x="559" y="374"/>
                  </a:cubicBezTo>
                  <a:cubicBezTo>
                    <a:pt x="642" y="250"/>
                    <a:pt x="559" y="75"/>
                    <a:pt x="424" y="33"/>
                  </a:cubicBezTo>
                  <a:cubicBezTo>
                    <a:pt x="390" y="10"/>
                    <a:pt x="352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77" name="Google Shape;14377;p10"/>
            <p:cNvSpPr/>
            <p:nvPr/>
          </p:nvSpPr>
          <p:spPr>
            <a:xfrm>
              <a:off x="4429800" y="450507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13" y="0"/>
                  </a:moveTo>
                  <a:cubicBezTo>
                    <a:pt x="211" y="0"/>
                    <a:pt x="102" y="71"/>
                    <a:pt x="42" y="168"/>
                  </a:cubicBezTo>
                  <a:cubicBezTo>
                    <a:pt x="1" y="292"/>
                    <a:pt x="84" y="468"/>
                    <a:pt x="218" y="551"/>
                  </a:cubicBezTo>
                  <a:cubicBezTo>
                    <a:pt x="240" y="558"/>
                    <a:pt x="263" y="561"/>
                    <a:pt x="287" y="561"/>
                  </a:cubicBezTo>
                  <a:cubicBezTo>
                    <a:pt x="400" y="561"/>
                    <a:pt x="525" y="486"/>
                    <a:pt x="559" y="375"/>
                  </a:cubicBezTo>
                  <a:cubicBezTo>
                    <a:pt x="642" y="251"/>
                    <a:pt x="559" y="75"/>
                    <a:pt x="425" y="34"/>
                  </a:cubicBezTo>
                  <a:cubicBezTo>
                    <a:pt x="391" y="11"/>
                    <a:pt x="352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78" name="Google Shape;14378;p10"/>
            <p:cNvSpPr/>
            <p:nvPr/>
          </p:nvSpPr>
          <p:spPr>
            <a:xfrm>
              <a:off x="4494425" y="4531375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290" y="1"/>
                  </a:moveTo>
                  <a:cubicBezTo>
                    <a:pt x="185" y="1"/>
                    <a:pt x="74" y="56"/>
                    <a:pt x="42" y="191"/>
                  </a:cubicBezTo>
                  <a:cubicBezTo>
                    <a:pt x="1" y="315"/>
                    <a:pt x="42" y="491"/>
                    <a:pt x="218" y="532"/>
                  </a:cubicBezTo>
                  <a:cubicBezTo>
                    <a:pt x="249" y="543"/>
                    <a:pt x="283" y="548"/>
                    <a:pt x="318" y="548"/>
                  </a:cubicBezTo>
                  <a:cubicBezTo>
                    <a:pt x="421" y="548"/>
                    <a:pt x="528" y="501"/>
                    <a:pt x="559" y="408"/>
                  </a:cubicBezTo>
                  <a:cubicBezTo>
                    <a:pt x="600" y="233"/>
                    <a:pt x="559" y="98"/>
                    <a:pt x="383" y="15"/>
                  </a:cubicBezTo>
                  <a:cubicBezTo>
                    <a:pt x="354" y="6"/>
                    <a:pt x="323" y="1"/>
                    <a:pt x="29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79" name="Google Shape;14379;p10"/>
            <p:cNvSpPr/>
            <p:nvPr/>
          </p:nvSpPr>
          <p:spPr>
            <a:xfrm>
              <a:off x="4366225" y="4588875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83" y="0"/>
                  </a:moveTo>
                  <a:lnTo>
                    <a:pt x="1" y="259"/>
                  </a:lnTo>
                  <a:lnTo>
                    <a:pt x="259" y="342"/>
                  </a:lnTo>
                  <a:lnTo>
                    <a:pt x="259" y="300"/>
                  </a:lnTo>
                  <a:lnTo>
                    <a:pt x="259" y="259"/>
                  </a:lnTo>
                  <a:cubicBezTo>
                    <a:pt x="259" y="124"/>
                    <a:pt x="218" y="42"/>
                    <a:pt x="8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80" name="Google Shape;14380;p10"/>
            <p:cNvSpPr/>
            <p:nvPr/>
          </p:nvSpPr>
          <p:spPr>
            <a:xfrm>
              <a:off x="4390000" y="4524250"/>
              <a:ext cx="10625" cy="13325"/>
            </a:xfrm>
            <a:custGeom>
              <a:avLst/>
              <a:gdLst/>
              <a:ahLst/>
              <a:cxnLst/>
              <a:rect l="l" t="t" r="r" b="b"/>
              <a:pathLst>
                <a:path w="425" h="533" extrusionOk="0">
                  <a:moveTo>
                    <a:pt x="208" y="1"/>
                  </a:moveTo>
                  <a:lnTo>
                    <a:pt x="1" y="518"/>
                  </a:lnTo>
                  <a:cubicBezTo>
                    <a:pt x="31" y="528"/>
                    <a:pt x="65" y="533"/>
                    <a:pt x="99" y="533"/>
                  </a:cubicBezTo>
                  <a:cubicBezTo>
                    <a:pt x="203" y="533"/>
                    <a:pt x="311" y="484"/>
                    <a:pt x="342" y="383"/>
                  </a:cubicBezTo>
                  <a:cubicBezTo>
                    <a:pt x="425" y="218"/>
                    <a:pt x="342" y="83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81" name="Google Shape;14381;p10"/>
            <p:cNvSpPr/>
            <p:nvPr/>
          </p:nvSpPr>
          <p:spPr>
            <a:xfrm>
              <a:off x="4539675" y="4516750"/>
              <a:ext cx="7500" cy="9600"/>
            </a:xfrm>
            <a:custGeom>
              <a:avLst/>
              <a:gdLst/>
              <a:ahLst/>
              <a:cxnLst/>
              <a:rect l="l" t="t" r="r" b="b"/>
              <a:pathLst>
                <a:path w="300" h="384" extrusionOk="0">
                  <a:moveTo>
                    <a:pt x="41" y="1"/>
                  </a:moveTo>
                  <a:cubicBezTo>
                    <a:pt x="41" y="42"/>
                    <a:pt x="0" y="125"/>
                    <a:pt x="41" y="166"/>
                  </a:cubicBezTo>
                  <a:cubicBezTo>
                    <a:pt x="41" y="259"/>
                    <a:pt x="124" y="342"/>
                    <a:pt x="217" y="383"/>
                  </a:cubicBezTo>
                  <a:lnTo>
                    <a:pt x="300" y="125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82" name="Google Shape;14382;p10"/>
            <p:cNvSpPr/>
            <p:nvPr/>
          </p:nvSpPr>
          <p:spPr>
            <a:xfrm>
              <a:off x="4476075" y="4490900"/>
              <a:ext cx="12950" cy="9000"/>
            </a:xfrm>
            <a:custGeom>
              <a:avLst/>
              <a:gdLst/>
              <a:ahLst/>
              <a:cxnLst/>
              <a:rect l="l" t="t" r="r" b="b"/>
              <a:pathLst>
                <a:path w="518" h="360" extrusionOk="0">
                  <a:moveTo>
                    <a:pt x="1" y="1"/>
                  </a:moveTo>
                  <a:lnTo>
                    <a:pt x="1" y="84"/>
                  </a:lnTo>
                  <a:lnTo>
                    <a:pt x="1" y="218"/>
                  </a:lnTo>
                  <a:cubicBezTo>
                    <a:pt x="42" y="218"/>
                    <a:pt x="42" y="218"/>
                    <a:pt x="42" y="259"/>
                  </a:cubicBezTo>
                  <a:cubicBezTo>
                    <a:pt x="83" y="301"/>
                    <a:pt x="125" y="342"/>
                    <a:pt x="176" y="342"/>
                  </a:cubicBezTo>
                  <a:cubicBezTo>
                    <a:pt x="201" y="354"/>
                    <a:pt x="228" y="359"/>
                    <a:pt x="258" y="359"/>
                  </a:cubicBezTo>
                  <a:cubicBezTo>
                    <a:pt x="329" y="359"/>
                    <a:pt x="410" y="330"/>
                    <a:pt x="476" y="301"/>
                  </a:cubicBezTo>
                  <a:cubicBezTo>
                    <a:pt x="518" y="259"/>
                    <a:pt x="518" y="218"/>
                    <a:pt x="518" y="21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83" name="Google Shape;14383;p10"/>
            <p:cNvSpPr/>
            <p:nvPr/>
          </p:nvSpPr>
          <p:spPr>
            <a:xfrm>
              <a:off x="4415850" y="4467125"/>
              <a:ext cx="9600" cy="6500"/>
            </a:xfrm>
            <a:custGeom>
              <a:avLst/>
              <a:gdLst/>
              <a:ahLst/>
              <a:cxnLst/>
              <a:rect l="l" t="t" r="r" b="b"/>
              <a:pathLst>
                <a:path w="384" h="260" extrusionOk="0">
                  <a:moveTo>
                    <a:pt x="125" y="1"/>
                  </a:moveTo>
                  <a:lnTo>
                    <a:pt x="1" y="218"/>
                  </a:lnTo>
                  <a:cubicBezTo>
                    <a:pt x="42" y="259"/>
                    <a:pt x="42" y="259"/>
                    <a:pt x="83" y="259"/>
                  </a:cubicBezTo>
                  <a:lnTo>
                    <a:pt x="166" y="259"/>
                  </a:lnTo>
                  <a:cubicBezTo>
                    <a:pt x="207" y="259"/>
                    <a:pt x="207" y="259"/>
                    <a:pt x="207" y="218"/>
                  </a:cubicBezTo>
                  <a:cubicBezTo>
                    <a:pt x="259" y="218"/>
                    <a:pt x="301" y="176"/>
                    <a:pt x="342" y="135"/>
                  </a:cubicBezTo>
                  <a:lnTo>
                    <a:pt x="383" y="83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84" name="Google Shape;14384;p10"/>
            <p:cNvSpPr/>
            <p:nvPr/>
          </p:nvSpPr>
          <p:spPr>
            <a:xfrm>
              <a:off x="4461100" y="4705175"/>
              <a:ext cx="9575" cy="12950"/>
            </a:xfrm>
            <a:custGeom>
              <a:avLst/>
              <a:gdLst/>
              <a:ahLst/>
              <a:cxnLst/>
              <a:rect l="l" t="t" r="r" b="b"/>
              <a:pathLst>
                <a:path w="383" h="518" extrusionOk="0">
                  <a:moveTo>
                    <a:pt x="258" y="1"/>
                  </a:moveTo>
                  <a:cubicBezTo>
                    <a:pt x="165" y="1"/>
                    <a:pt x="41" y="84"/>
                    <a:pt x="0" y="177"/>
                  </a:cubicBezTo>
                  <a:cubicBezTo>
                    <a:pt x="0" y="259"/>
                    <a:pt x="0" y="342"/>
                    <a:pt x="41" y="435"/>
                  </a:cubicBezTo>
                  <a:cubicBezTo>
                    <a:pt x="83" y="477"/>
                    <a:pt x="124" y="518"/>
                    <a:pt x="165" y="518"/>
                  </a:cubicBezTo>
                  <a:lnTo>
                    <a:pt x="3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85" name="Google Shape;14385;p10"/>
            <p:cNvSpPr/>
            <p:nvPr/>
          </p:nvSpPr>
          <p:spPr>
            <a:xfrm>
              <a:off x="4396475" y="4678950"/>
              <a:ext cx="15000" cy="13700"/>
            </a:xfrm>
            <a:custGeom>
              <a:avLst/>
              <a:gdLst/>
              <a:ahLst/>
              <a:cxnLst/>
              <a:rect l="l" t="t" r="r" b="b"/>
              <a:pathLst>
                <a:path w="600" h="548" extrusionOk="0">
                  <a:moveTo>
                    <a:pt x="283" y="1"/>
                  </a:moveTo>
                  <a:cubicBezTo>
                    <a:pt x="179" y="1"/>
                    <a:pt x="73" y="47"/>
                    <a:pt x="42" y="140"/>
                  </a:cubicBezTo>
                  <a:cubicBezTo>
                    <a:pt x="0" y="316"/>
                    <a:pt x="42" y="492"/>
                    <a:pt x="166" y="533"/>
                  </a:cubicBezTo>
                  <a:cubicBezTo>
                    <a:pt x="207" y="543"/>
                    <a:pt x="245" y="548"/>
                    <a:pt x="280" y="548"/>
                  </a:cubicBezTo>
                  <a:cubicBezTo>
                    <a:pt x="398" y="548"/>
                    <a:pt x="487" y="492"/>
                    <a:pt x="559" y="357"/>
                  </a:cubicBezTo>
                  <a:cubicBezTo>
                    <a:pt x="600" y="233"/>
                    <a:pt x="559" y="57"/>
                    <a:pt x="383" y="16"/>
                  </a:cubicBezTo>
                  <a:cubicBezTo>
                    <a:pt x="352" y="6"/>
                    <a:pt x="318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86" name="Google Shape;14386;p10"/>
            <p:cNvSpPr/>
            <p:nvPr/>
          </p:nvSpPr>
          <p:spPr>
            <a:xfrm>
              <a:off x="4414550" y="4724200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42" y="1"/>
                  </a:moveTo>
                  <a:cubicBezTo>
                    <a:pt x="234" y="1"/>
                    <a:pt x="116" y="56"/>
                    <a:pt x="53" y="191"/>
                  </a:cubicBezTo>
                  <a:cubicBezTo>
                    <a:pt x="1" y="315"/>
                    <a:pt x="94" y="491"/>
                    <a:pt x="218" y="532"/>
                  </a:cubicBezTo>
                  <a:cubicBezTo>
                    <a:pt x="249" y="542"/>
                    <a:pt x="282" y="547"/>
                    <a:pt x="315" y="547"/>
                  </a:cubicBezTo>
                  <a:cubicBezTo>
                    <a:pt x="423" y="547"/>
                    <a:pt x="530" y="491"/>
                    <a:pt x="570" y="357"/>
                  </a:cubicBezTo>
                  <a:cubicBezTo>
                    <a:pt x="652" y="232"/>
                    <a:pt x="570" y="57"/>
                    <a:pt x="435" y="15"/>
                  </a:cubicBezTo>
                  <a:cubicBezTo>
                    <a:pt x="406" y="6"/>
                    <a:pt x="375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87" name="Google Shape;14387;p10"/>
            <p:cNvSpPr/>
            <p:nvPr/>
          </p:nvSpPr>
          <p:spPr>
            <a:xfrm>
              <a:off x="4377075" y="4633725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07" y="0"/>
                  </a:moveTo>
                  <a:cubicBezTo>
                    <a:pt x="195" y="0"/>
                    <a:pt x="104" y="47"/>
                    <a:pt x="42" y="140"/>
                  </a:cubicBezTo>
                  <a:cubicBezTo>
                    <a:pt x="1" y="316"/>
                    <a:pt x="84" y="450"/>
                    <a:pt x="208" y="533"/>
                  </a:cubicBezTo>
                  <a:cubicBezTo>
                    <a:pt x="239" y="542"/>
                    <a:pt x="272" y="547"/>
                    <a:pt x="306" y="547"/>
                  </a:cubicBezTo>
                  <a:cubicBezTo>
                    <a:pt x="417" y="547"/>
                    <a:pt x="527" y="492"/>
                    <a:pt x="559" y="357"/>
                  </a:cubicBezTo>
                  <a:cubicBezTo>
                    <a:pt x="642" y="233"/>
                    <a:pt x="559" y="57"/>
                    <a:pt x="425" y="16"/>
                  </a:cubicBezTo>
                  <a:cubicBezTo>
                    <a:pt x="383" y="5"/>
                    <a:pt x="344" y="0"/>
                    <a:pt x="30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88" name="Google Shape;14388;p10"/>
            <p:cNvSpPr/>
            <p:nvPr/>
          </p:nvSpPr>
          <p:spPr>
            <a:xfrm>
              <a:off x="4441700" y="4659675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314" y="1"/>
                  </a:moveTo>
                  <a:cubicBezTo>
                    <a:pt x="201" y="1"/>
                    <a:pt x="76" y="77"/>
                    <a:pt x="42" y="187"/>
                  </a:cubicBezTo>
                  <a:cubicBezTo>
                    <a:pt x="1" y="311"/>
                    <a:pt x="42" y="487"/>
                    <a:pt x="166" y="529"/>
                  </a:cubicBezTo>
                  <a:cubicBezTo>
                    <a:pt x="215" y="551"/>
                    <a:pt x="263" y="562"/>
                    <a:pt x="309" y="562"/>
                  </a:cubicBezTo>
                  <a:cubicBezTo>
                    <a:pt x="429" y="562"/>
                    <a:pt x="529" y="491"/>
                    <a:pt x="559" y="394"/>
                  </a:cubicBezTo>
                  <a:cubicBezTo>
                    <a:pt x="600" y="270"/>
                    <a:pt x="559" y="94"/>
                    <a:pt x="383" y="12"/>
                  </a:cubicBezTo>
                  <a:cubicBezTo>
                    <a:pt x="361" y="4"/>
                    <a:pt x="338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89" name="Google Shape;14389;p10"/>
            <p:cNvSpPr/>
            <p:nvPr/>
          </p:nvSpPr>
          <p:spPr>
            <a:xfrm>
              <a:off x="4339350" y="4652450"/>
              <a:ext cx="8550" cy="11925"/>
            </a:xfrm>
            <a:custGeom>
              <a:avLst/>
              <a:gdLst/>
              <a:ahLst/>
              <a:cxnLst/>
              <a:rect l="l" t="t" r="r" b="b"/>
              <a:pathLst>
                <a:path w="342" h="477" extrusionOk="0">
                  <a:moveTo>
                    <a:pt x="124" y="1"/>
                  </a:moveTo>
                  <a:lnTo>
                    <a:pt x="0" y="259"/>
                  </a:lnTo>
                  <a:lnTo>
                    <a:pt x="217" y="476"/>
                  </a:lnTo>
                  <a:cubicBezTo>
                    <a:pt x="217" y="425"/>
                    <a:pt x="259" y="425"/>
                    <a:pt x="259" y="383"/>
                  </a:cubicBezTo>
                  <a:cubicBezTo>
                    <a:pt x="342" y="259"/>
                    <a:pt x="259" y="83"/>
                    <a:pt x="12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90" name="Google Shape;14390;p10"/>
            <p:cNvSpPr/>
            <p:nvPr/>
          </p:nvSpPr>
          <p:spPr>
            <a:xfrm>
              <a:off x="4487975" y="4644950"/>
              <a:ext cx="6475" cy="9600"/>
            </a:xfrm>
            <a:custGeom>
              <a:avLst/>
              <a:gdLst/>
              <a:ahLst/>
              <a:cxnLst/>
              <a:rect l="l" t="t" r="r" b="b"/>
              <a:pathLst>
                <a:path w="259" h="384" extrusionOk="0">
                  <a:moveTo>
                    <a:pt x="0" y="1"/>
                  </a:moveTo>
                  <a:lnTo>
                    <a:pt x="0" y="125"/>
                  </a:lnTo>
                  <a:cubicBezTo>
                    <a:pt x="0" y="208"/>
                    <a:pt x="42" y="342"/>
                    <a:pt x="166" y="383"/>
                  </a:cubicBezTo>
                  <a:lnTo>
                    <a:pt x="259" y="12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91" name="Google Shape;14391;p10"/>
            <p:cNvSpPr/>
            <p:nvPr/>
          </p:nvSpPr>
          <p:spPr>
            <a:xfrm>
              <a:off x="4423350" y="4619125"/>
              <a:ext cx="12950" cy="9225"/>
            </a:xfrm>
            <a:custGeom>
              <a:avLst/>
              <a:gdLst/>
              <a:ahLst/>
              <a:cxnLst/>
              <a:rect l="l" t="t" r="r" b="b"/>
              <a:pathLst>
                <a:path w="518" h="369" extrusionOk="0">
                  <a:moveTo>
                    <a:pt x="1" y="0"/>
                  </a:moveTo>
                  <a:lnTo>
                    <a:pt x="1" y="83"/>
                  </a:lnTo>
                  <a:cubicBezTo>
                    <a:pt x="1" y="207"/>
                    <a:pt x="42" y="300"/>
                    <a:pt x="166" y="341"/>
                  </a:cubicBezTo>
                  <a:cubicBezTo>
                    <a:pt x="204" y="358"/>
                    <a:pt x="248" y="368"/>
                    <a:pt x="293" y="368"/>
                  </a:cubicBezTo>
                  <a:cubicBezTo>
                    <a:pt x="356" y="368"/>
                    <a:pt x="422" y="348"/>
                    <a:pt x="476" y="300"/>
                  </a:cubicBezTo>
                  <a:cubicBezTo>
                    <a:pt x="476" y="259"/>
                    <a:pt x="517" y="259"/>
                    <a:pt x="517" y="20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92" name="Google Shape;14392;p10"/>
            <p:cNvSpPr/>
            <p:nvPr/>
          </p:nvSpPr>
          <p:spPr>
            <a:xfrm>
              <a:off x="4362875" y="4595325"/>
              <a:ext cx="9850" cy="6500"/>
            </a:xfrm>
            <a:custGeom>
              <a:avLst/>
              <a:gdLst/>
              <a:ahLst/>
              <a:cxnLst/>
              <a:rect l="l" t="t" r="r" b="b"/>
              <a:pathLst>
                <a:path w="394" h="260" extrusionOk="0">
                  <a:moveTo>
                    <a:pt x="135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9" y="259"/>
                    <a:pt x="310" y="218"/>
                    <a:pt x="352" y="125"/>
                  </a:cubicBezTo>
                  <a:cubicBezTo>
                    <a:pt x="352" y="125"/>
                    <a:pt x="393" y="125"/>
                    <a:pt x="393" y="84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93" name="Google Shape;14393;p10"/>
            <p:cNvSpPr/>
            <p:nvPr/>
          </p:nvSpPr>
          <p:spPr>
            <a:xfrm>
              <a:off x="4676400" y="3817325"/>
              <a:ext cx="9575" cy="7000"/>
            </a:xfrm>
            <a:custGeom>
              <a:avLst/>
              <a:gdLst/>
              <a:ahLst/>
              <a:cxnLst/>
              <a:rect l="l" t="t" r="r" b="b"/>
              <a:pathLst>
                <a:path w="383" h="280" extrusionOk="0">
                  <a:moveTo>
                    <a:pt x="288" y="0"/>
                  </a:moveTo>
                  <a:cubicBezTo>
                    <a:pt x="212" y="0"/>
                    <a:pt x="150" y="44"/>
                    <a:pt x="83" y="104"/>
                  </a:cubicBezTo>
                  <a:lnTo>
                    <a:pt x="42" y="145"/>
                  </a:lnTo>
                  <a:lnTo>
                    <a:pt x="0" y="187"/>
                  </a:lnTo>
                  <a:lnTo>
                    <a:pt x="259" y="280"/>
                  </a:lnTo>
                  <a:lnTo>
                    <a:pt x="383" y="21"/>
                  </a:lnTo>
                  <a:cubicBezTo>
                    <a:pt x="349" y="7"/>
                    <a:pt x="317" y="0"/>
                    <a:pt x="28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94" name="Google Shape;14394;p10"/>
            <p:cNvSpPr/>
            <p:nvPr/>
          </p:nvSpPr>
          <p:spPr>
            <a:xfrm>
              <a:off x="4623675" y="3945775"/>
              <a:ext cx="9575" cy="7800"/>
            </a:xfrm>
            <a:custGeom>
              <a:avLst/>
              <a:gdLst/>
              <a:ahLst/>
              <a:cxnLst/>
              <a:rect l="l" t="t" r="r" b="b"/>
              <a:pathLst>
                <a:path w="383" h="312" extrusionOk="0">
                  <a:moveTo>
                    <a:pt x="300" y="1"/>
                  </a:moveTo>
                  <a:cubicBezTo>
                    <a:pt x="166" y="1"/>
                    <a:pt x="42" y="53"/>
                    <a:pt x="0" y="177"/>
                  </a:cubicBezTo>
                  <a:lnTo>
                    <a:pt x="259" y="311"/>
                  </a:lnTo>
                  <a:lnTo>
                    <a:pt x="383" y="53"/>
                  </a:lnTo>
                  <a:cubicBezTo>
                    <a:pt x="341" y="53"/>
                    <a:pt x="341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95" name="Google Shape;14395;p10"/>
            <p:cNvSpPr/>
            <p:nvPr/>
          </p:nvSpPr>
          <p:spPr>
            <a:xfrm>
              <a:off x="4560075" y="3919950"/>
              <a:ext cx="14000" cy="9825"/>
            </a:xfrm>
            <a:custGeom>
              <a:avLst/>
              <a:gdLst/>
              <a:ahLst/>
              <a:cxnLst/>
              <a:rect l="l" t="t" r="r" b="b"/>
              <a:pathLst>
                <a:path w="560" h="393" extrusionOk="0">
                  <a:moveTo>
                    <a:pt x="125" y="0"/>
                  </a:moveTo>
                  <a:lnTo>
                    <a:pt x="84" y="52"/>
                  </a:lnTo>
                  <a:cubicBezTo>
                    <a:pt x="42" y="52"/>
                    <a:pt x="42" y="93"/>
                    <a:pt x="1" y="93"/>
                  </a:cubicBezTo>
                  <a:lnTo>
                    <a:pt x="1" y="176"/>
                  </a:lnTo>
                  <a:lnTo>
                    <a:pt x="518" y="393"/>
                  </a:lnTo>
                  <a:cubicBezTo>
                    <a:pt x="559" y="258"/>
                    <a:pt x="518" y="93"/>
                    <a:pt x="383" y="52"/>
                  </a:cubicBezTo>
                  <a:lnTo>
                    <a:pt x="3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96" name="Google Shape;14396;p10"/>
            <p:cNvSpPr/>
            <p:nvPr/>
          </p:nvSpPr>
          <p:spPr>
            <a:xfrm>
              <a:off x="4648475" y="3881975"/>
              <a:ext cx="10625" cy="13425"/>
            </a:xfrm>
            <a:custGeom>
              <a:avLst/>
              <a:gdLst/>
              <a:ahLst/>
              <a:cxnLst/>
              <a:rect l="l" t="t" r="r" b="b"/>
              <a:pathLst>
                <a:path w="425" h="537" extrusionOk="0">
                  <a:moveTo>
                    <a:pt x="326" y="1"/>
                  </a:moveTo>
                  <a:cubicBezTo>
                    <a:pt x="222" y="1"/>
                    <a:pt x="115" y="61"/>
                    <a:pt x="84" y="185"/>
                  </a:cubicBezTo>
                  <a:cubicBezTo>
                    <a:pt x="1" y="320"/>
                    <a:pt x="84" y="485"/>
                    <a:pt x="208" y="537"/>
                  </a:cubicBezTo>
                  <a:lnTo>
                    <a:pt x="425" y="20"/>
                  </a:lnTo>
                  <a:cubicBezTo>
                    <a:pt x="394" y="7"/>
                    <a:pt x="360" y="1"/>
                    <a:pt x="32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97" name="Google Shape;14397;p10"/>
            <p:cNvSpPr/>
            <p:nvPr/>
          </p:nvSpPr>
          <p:spPr>
            <a:xfrm>
              <a:off x="4584900" y="3855675"/>
              <a:ext cx="15025" cy="13550"/>
            </a:xfrm>
            <a:custGeom>
              <a:avLst/>
              <a:gdLst/>
              <a:ahLst/>
              <a:cxnLst/>
              <a:rect l="l" t="t" r="r" b="b"/>
              <a:pathLst>
                <a:path w="601" h="542" extrusionOk="0">
                  <a:moveTo>
                    <a:pt x="292" y="0"/>
                  </a:moveTo>
                  <a:cubicBezTo>
                    <a:pt x="187" y="0"/>
                    <a:pt x="101" y="73"/>
                    <a:pt x="42" y="162"/>
                  </a:cubicBezTo>
                  <a:cubicBezTo>
                    <a:pt x="0" y="296"/>
                    <a:pt x="42" y="462"/>
                    <a:pt x="218" y="503"/>
                  </a:cubicBezTo>
                  <a:cubicBezTo>
                    <a:pt x="253" y="530"/>
                    <a:pt x="292" y="541"/>
                    <a:pt x="331" y="541"/>
                  </a:cubicBezTo>
                  <a:cubicBezTo>
                    <a:pt x="430" y="541"/>
                    <a:pt x="529" y="468"/>
                    <a:pt x="559" y="379"/>
                  </a:cubicBezTo>
                  <a:cubicBezTo>
                    <a:pt x="600" y="245"/>
                    <a:pt x="559" y="79"/>
                    <a:pt x="424" y="38"/>
                  </a:cubicBezTo>
                  <a:cubicBezTo>
                    <a:pt x="377" y="12"/>
                    <a:pt x="333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98" name="Google Shape;14398;p10"/>
            <p:cNvSpPr/>
            <p:nvPr/>
          </p:nvSpPr>
          <p:spPr>
            <a:xfrm>
              <a:off x="4539675" y="3874325"/>
              <a:ext cx="15000" cy="13800"/>
            </a:xfrm>
            <a:custGeom>
              <a:avLst/>
              <a:gdLst/>
              <a:ahLst/>
              <a:cxnLst/>
              <a:rect l="l" t="t" r="r" b="b"/>
              <a:pathLst>
                <a:path w="600" h="552" extrusionOk="0">
                  <a:moveTo>
                    <a:pt x="290" y="1"/>
                  </a:moveTo>
                  <a:cubicBezTo>
                    <a:pt x="184" y="1"/>
                    <a:pt x="73" y="57"/>
                    <a:pt x="41" y="191"/>
                  </a:cubicBezTo>
                  <a:cubicBezTo>
                    <a:pt x="0" y="326"/>
                    <a:pt x="41" y="491"/>
                    <a:pt x="217" y="533"/>
                  </a:cubicBezTo>
                  <a:cubicBezTo>
                    <a:pt x="248" y="545"/>
                    <a:pt x="282" y="552"/>
                    <a:pt x="316" y="552"/>
                  </a:cubicBezTo>
                  <a:cubicBezTo>
                    <a:pt x="420" y="552"/>
                    <a:pt x="527" y="492"/>
                    <a:pt x="558" y="367"/>
                  </a:cubicBezTo>
                  <a:cubicBezTo>
                    <a:pt x="600" y="233"/>
                    <a:pt x="558" y="67"/>
                    <a:pt x="383" y="16"/>
                  </a:cubicBezTo>
                  <a:cubicBezTo>
                    <a:pt x="354" y="6"/>
                    <a:pt x="322" y="1"/>
                    <a:pt x="29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99" name="Google Shape;14399;p10"/>
            <p:cNvSpPr/>
            <p:nvPr/>
          </p:nvSpPr>
          <p:spPr>
            <a:xfrm>
              <a:off x="4603250" y="3900900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11" y="0"/>
                  </a:moveTo>
                  <a:cubicBezTo>
                    <a:pt x="211" y="0"/>
                    <a:pt x="113" y="73"/>
                    <a:pt x="83" y="162"/>
                  </a:cubicBezTo>
                  <a:cubicBezTo>
                    <a:pt x="0" y="297"/>
                    <a:pt x="83" y="462"/>
                    <a:pt x="207" y="555"/>
                  </a:cubicBezTo>
                  <a:cubicBezTo>
                    <a:pt x="229" y="562"/>
                    <a:pt x="253" y="565"/>
                    <a:pt x="276" y="565"/>
                  </a:cubicBezTo>
                  <a:cubicBezTo>
                    <a:pt x="397" y="565"/>
                    <a:pt x="531" y="483"/>
                    <a:pt x="600" y="379"/>
                  </a:cubicBezTo>
                  <a:cubicBezTo>
                    <a:pt x="641" y="245"/>
                    <a:pt x="559" y="80"/>
                    <a:pt x="424" y="38"/>
                  </a:cubicBezTo>
                  <a:cubicBezTo>
                    <a:pt x="389" y="12"/>
                    <a:pt x="350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00" name="Google Shape;14400;p10"/>
            <p:cNvSpPr/>
            <p:nvPr/>
          </p:nvSpPr>
          <p:spPr>
            <a:xfrm>
              <a:off x="4630125" y="3836750"/>
              <a:ext cx="16050" cy="13800"/>
            </a:xfrm>
            <a:custGeom>
              <a:avLst/>
              <a:gdLst/>
              <a:ahLst/>
              <a:cxnLst/>
              <a:rect l="l" t="t" r="r" b="b"/>
              <a:pathLst>
                <a:path w="642" h="552" extrusionOk="0">
                  <a:moveTo>
                    <a:pt x="308" y="0"/>
                  </a:moveTo>
                  <a:cubicBezTo>
                    <a:pt x="196" y="0"/>
                    <a:pt x="104" y="60"/>
                    <a:pt x="42" y="185"/>
                  </a:cubicBezTo>
                  <a:cubicBezTo>
                    <a:pt x="1" y="319"/>
                    <a:pt x="42" y="485"/>
                    <a:pt x="218" y="536"/>
                  </a:cubicBezTo>
                  <a:cubicBezTo>
                    <a:pt x="247" y="546"/>
                    <a:pt x="278" y="551"/>
                    <a:pt x="311" y="551"/>
                  </a:cubicBezTo>
                  <a:cubicBezTo>
                    <a:pt x="417" y="551"/>
                    <a:pt x="527" y="496"/>
                    <a:pt x="559" y="361"/>
                  </a:cubicBezTo>
                  <a:cubicBezTo>
                    <a:pt x="642" y="226"/>
                    <a:pt x="559" y="61"/>
                    <a:pt x="425" y="20"/>
                  </a:cubicBezTo>
                  <a:cubicBezTo>
                    <a:pt x="384" y="7"/>
                    <a:pt x="345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01" name="Google Shape;14401;p10"/>
            <p:cNvSpPr/>
            <p:nvPr/>
          </p:nvSpPr>
          <p:spPr>
            <a:xfrm>
              <a:off x="4501925" y="3894100"/>
              <a:ext cx="6500" cy="8800"/>
            </a:xfrm>
            <a:custGeom>
              <a:avLst/>
              <a:gdLst/>
              <a:ahLst/>
              <a:cxnLst/>
              <a:rect l="l" t="t" r="r" b="b"/>
              <a:pathLst>
                <a:path w="260" h="352" extrusionOk="0">
                  <a:moveTo>
                    <a:pt x="83" y="0"/>
                  </a:moveTo>
                  <a:lnTo>
                    <a:pt x="1" y="259"/>
                  </a:lnTo>
                  <a:lnTo>
                    <a:pt x="259" y="352"/>
                  </a:lnTo>
                  <a:lnTo>
                    <a:pt x="259" y="310"/>
                  </a:lnTo>
                  <a:lnTo>
                    <a:pt x="259" y="259"/>
                  </a:lnTo>
                  <a:cubicBezTo>
                    <a:pt x="259" y="135"/>
                    <a:pt x="218" y="52"/>
                    <a:pt x="8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02" name="Google Shape;14402;p10"/>
            <p:cNvSpPr/>
            <p:nvPr/>
          </p:nvSpPr>
          <p:spPr>
            <a:xfrm>
              <a:off x="4676400" y="3821975"/>
              <a:ext cx="6475" cy="8825"/>
            </a:xfrm>
            <a:custGeom>
              <a:avLst/>
              <a:gdLst/>
              <a:ahLst/>
              <a:cxnLst/>
              <a:rect l="l" t="t" r="r" b="b"/>
              <a:pathLst>
                <a:path w="259" h="353" extrusionOk="0">
                  <a:moveTo>
                    <a:pt x="0" y="1"/>
                  </a:moveTo>
                  <a:lnTo>
                    <a:pt x="0" y="176"/>
                  </a:lnTo>
                  <a:cubicBezTo>
                    <a:pt x="0" y="259"/>
                    <a:pt x="83" y="352"/>
                    <a:pt x="176" y="352"/>
                  </a:cubicBezTo>
                  <a:lnTo>
                    <a:pt x="259" y="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03" name="Google Shape;14403;p10"/>
            <p:cNvSpPr/>
            <p:nvPr/>
          </p:nvSpPr>
          <p:spPr>
            <a:xfrm>
              <a:off x="4570950" y="4074250"/>
              <a:ext cx="9575" cy="7250"/>
            </a:xfrm>
            <a:custGeom>
              <a:avLst/>
              <a:gdLst/>
              <a:ahLst/>
              <a:cxnLst/>
              <a:rect l="l" t="t" r="r" b="b"/>
              <a:pathLst>
                <a:path w="383" h="290" extrusionOk="0">
                  <a:moveTo>
                    <a:pt x="257" y="0"/>
                  </a:moveTo>
                  <a:cubicBezTo>
                    <a:pt x="246" y="0"/>
                    <a:pt x="233" y="11"/>
                    <a:pt x="207" y="31"/>
                  </a:cubicBezTo>
                  <a:cubicBezTo>
                    <a:pt x="166" y="31"/>
                    <a:pt x="83" y="31"/>
                    <a:pt x="83" y="83"/>
                  </a:cubicBezTo>
                  <a:cubicBezTo>
                    <a:pt x="41" y="124"/>
                    <a:pt x="0" y="166"/>
                    <a:pt x="0" y="166"/>
                  </a:cubicBezTo>
                  <a:lnTo>
                    <a:pt x="259" y="290"/>
                  </a:lnTo>
                  <a:lnTo>
                    <a:pt x="383" y="31"/>
                  </a:lnTo>
                  <a:lnTo>
                    <a:pt x="300" y="31"/>
                  </a:lnTo>
                  <a:cubicBezTo>
                    <a:pt x="279" y="11"/>
                    <a:pt x="269" y="0"/>
                    <a:pt x="25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04" name="Google Shape;14404;p10"/>
            <p:cNvSpPr/>
            <p:nvPr/>
          </p:nvSpPr>
          <p:spPr>
            <a:xfrm>
              <a:off x="4507350" y="4048150"/>
              <a:ext cx="12950" cy="9850"/>
            </a:xfrm>
            <a:custGeom>
              <a:avLst/>
              <a:gdLst/>
              <a:ahLst/>
              <a:cxnLst/>
              <a:rect l="l" t="t" r="r" b="b"/>
              <a:pathLst>
                <a:path w="518" h="394" extrusionOk="0">
                  <a:moveTo>
                    <a:pt x="125" y="0"/>
                  </a:moveTo>
                  <a:cubicBezTo>
                    <a:pt x="125" y="42"/>
                    <a:pt x="83" y="42"/>
                    <a:pt x="83" y="42"/>
                  </a:cubicBezTo>
                  <a:cubicBezTo>
                    <a:pt x="42" y="42"/>
                    <a:pt x="42" y="93"/>
                    <a:pt x="1" y="135"/>
                  </a:cubicBezTo>
                  <a:lnTo>
                    <a:pt x="1" y="176"/>
                  </a:lnTo>
                  <a:lnTo>
                    <a:pt x="476" y="393"/>
                  </a:lnTo>
                  <a:lnTo>
                    <a:pt x="518" y="352"/>
                  </a:lnTo>
                  <a:lnTo>
                    <a:pt x="518" y="217"/>
                  </a:lnTo>
                  <a:cubicBezTo>
                    <a:pt x="518" y="217"/>
                    <a:pt x="518" y="176"/>
                    <a:pt x="476" y="176"/>
                  </a:cubicBezTo>
                  <a:cubicBezTo>
                    <a:pt x="476" y="135"/>
                    <a:pt x="476" y="93"/>
                    <a:pt x="425" y="93"/>
                  </a:cubicBezTo>
                  <a:cubicBezTo>
                    <a:pt x="383" y="42"/>
                    <a:pt x="383" y="42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05" name="Google Shape;14405;p10"/>
            <p:cNvSpPr/>
            <p:nvPr/>
          </p:nvSpPr>
          <p:spPr>
            <a:xfrm>
              <a:off x="4595500" y="4010400"/>
              <a:ext cx="10875" cy="12950"/>
            </a:xfrm>
            <a:custGeom>
              <a:avLst/>
              <a:gdLst/>
              <a:ahLst/>
              <a:cxnLst/>
              <a:rect l="l" t="t" r="r" b="b"/>
              <a:pathLst>
                <a:path w="435" h="518" extrusionOk="0">
                  <a:moveTo>
                    <a:pt x="259" y="1"/>
                  </a:moveTo>
                  <a:cubicBezTo>
                    <a:pt x="217" y="1"/>
                    <a:pt x="176" y="52"/>
                    <a:pt x="135" y="94"/>
                  </a:cubicBezTo>
                  <a:cubicBezTo>
                    <a:pt x="135" y="94"/>
                    <a:pt x="93" y="135"/>
                    <a:pt x="93" y="176"/>
                  </a:cubicBezTo>
                  <a:cubicBezTo>
                    <a:pt x="0" y="311"/>
                    <a:pt x="93" y="476"/>
                    <a:pt x="217" y="518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06" name="Google Shape;14406;p10"/>
            <p:cNvSpPr/>
            <p:nvPr/>
          </p:nvSpPr>
          <p:spPr>
            <a:xfrm>
              <a:off x="4532175" y="3983725"/>
              <a:ext cx="15000" cy="14150"/>
            </a:xfrm>
            <a:custGeom>
              <a:avLst/>
              <a:gdLst/>
              <a:ahLst/>
              <a:cxnLst/>
              <a:rect l="l" t="t" r="r" b="b"/>
              <a:pathLst>
                <a:path w="600" h="566" extrusionOk="0">
                  <a:moveTo>
                    <a:pt x="272" y="1"/>
                  </a:moveTo>
                  <a:cubicBezTo>
                    <a:pt x="172" y="1"/>
                    <a:pt x="72" y="71"/>
                    <a:pt x="42" y="168"/>
                  </a:cubicBezTo>
                  <a:cubicBezTo>
                    <a:pt x="0" y="344"/>
                    <a:pt x="42" y="468"/>
                    <a:pt x="207" y="551"/>
                  </a:cubicBezTo>
                  <a:cubicBezTo>
                    <a:pt x="233" y="561"/>
                    <a:pt x="261" y="565"/>
                    <a:pt x="288" y="565"/>
                  </a:cubicBezTo>
                  <a:cubicBezTo>
                    <a:pt x="404" y="565"/>
                    <a:pt x="525" y="485"/>
                    <a:pt x="559" y="385"/>
                  </a:cubicBezTo>
                  <a:cubicBezTo>
                    <a:pt x="600" y="251"/>
                    <a:pt x="559" y="85"/>
                    <a:pt x="383" y="34"/>
                  </a:cubicBezTo>
                  <a:cubicBezTo>
                    <a:pt x="349" y="11"/>
                    <a:pt x="310" y="1"/>
                    <a:pt x="27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07" name="Google Shape;14407;p10"/>
            <p:cNvSpPr/>
            <p:nvPr/>
          </p:nvSpPr>
          <p:spPr>
            <a:xfrm>
              <a:off x="4486925" y="4002650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314" y="0"/>
                  </a:moveTo>
                  <a:cubicBezTo>
                    <a:pt x="202" y="0"/>
                    <a:pt x="76" y="76"/>
                    <a:pt x="42" y="187"/>
                  </a:cubicBezTo>
                  <a:cubicBezTo>
                    <a:pt x="1" y="311"/>
                    <a:pt x="42" y="486"/>
                    <a:pt x="208" y="528"/>
                  </a:cubicBezTo>
                  <a:cubicBezTo>
                    <a:pt x="246" y="554"/>
                    <a:pt x="287" y="566"/>
                    <a:pt x="328" y="566"/>
                  </a:cubicBezTo>
                  <a:cubicBezTo>
                    <a:pt x="431" y="566"/>
                    <a:pt x="530" y="493"/>
                    <a:pt x="559" y="404"/>
                  </a:cubicBezTo>
                  <a:cubicBezTo>
                    <a:pt x="601" y="228"/>
                    <a:pt x="559" y="104"/>
                    <a:pt x="383" y="11"/>
                  </a:cubicBezTo>
                  <a:cubicBezTo>
                    <a:pt x="362" y="4"/>
                    <a:pt x="338" y="0"/>
                    <a:pt x="31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08" name="Google Shape;14408;p10"/>
            <p:cNvSpPr/>
            <p:nvPr/>
          </p:nvSpPr>
          <p:spPr>
            <a:xfrm>
              <a:off x="4550250" y="4028975"/>
              <a:ext cx="16325" cy="14250"/>
            </a:xfrm>
            <a:custGeom>
              <a:avLst/>
              <a:gdLst/>
              <a:ahLst/>
              <a:cxnLst/>
              <a:rect l="l" t="t" r="r" b="b"/>
              <a:pathLst>
                <a:path w="653" h="570" extrusionOk="0">
                  <a:moveTo>
                    <a:pt x="324" y="0"/>
                  </a:moveTo>
                  <a:cubicBezTo>
                    <a:pt x="224" y="0"/>
                    <a:pt x="124" y="70"/>
                    <a:pt x="94" y="168"/>
                  </a:cubicBezTo>
                  <a:cubicBezTo>
                    <a:pt x="1" y="343"/>
                    <a:pt x="94" y="467"/>
                    <a:pt x="218" y="550"/>
                  </a:cubicBezTo>
                  <a:cubicBezTo>
                    <a:pt x="251" y="563"/>
                    <a:pt x="286" y="569"/>
                    <a:pt x="322" y="569"/>
                  </a:cubicBezTo>
                  <a:cubicBezTo>
                    <a:pt x="430" y="569"/>
                    <a:pt x="541" y="509"/>
                    <a:pt x="611" y="385"/>
                  </a:cubicBezTo>
                  <a:cubicBezTo>
                    <a:pt x="652" y="250"/>
                    <a:pt x="570" y="85"/>
                    <a:pt x="435" y="33"/>
                  </a:cubicBezTo>
                  <a:cubicBezTo>
                    <a:pt x="401" y="10"/>
                    <a:pt x="363" y="0"/>
                    <a:pt x="32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09" name="Google Shape;14409;p10"/>
            <p:cNvSpPr/>
            <p:nvPr/>
          </p:nvSpPr>
          <p:spPr>
            <a:xfrm>
              <a:off x="4512775" y="3938500"/>
              <a:ext cx="16050" cy="14125"/>
            </a:xfrm>
            <a:custGeom>
              <a:avLst/>
              <a:gdLst/>
              <a:ahLst/>
              <a:cxnLst/>
              <a:rect l="l" t="t" r="r" b="b"/>
              <a:pathLst>
                <a:path w="642" h="565" extrusionOk="0">
                  <a:moveTo>
                    <a:pt x="314" y="0"/>
                  </a:moveTo>
                  <a:cubicBezTo>
                    <a:pt x="214" y="0"/>
                    <a:pt x="113" y="71"/>
                    <a:pt x="84" y="168"/>
                  </a:cubicBezTo>
                  <a:cubicBezTo>
                    <a:pt x="1" y="292"/>
                    <a:pt x="84" y="468"/>
                    <a:pt x="208" y="550"/>
                  </a:cubicBezTo>
                  <a:cubicBezTo>
                    <a:pt x="234" y="560"/>
                    <a:pt x="261" y="565"/>
                    <a:pt x="289" y="565"/>
                  </a:cubicBezTo>
                  <a:cubicBezTo>
                    <a:pt x="405" y="565"/>
                    <a:pt x="526" y="485"/>
                    <a:pt x="559" y="385"/>
                  </a:cubicBezTo>
                  <a:cubicBezTo>
                    <a:pt x="642" y="251"/>
                    <a:pt x="559" y="85"/>
                    <a:pt x="425" y="33"/>
                  </a:cubicBezTo>
                  <a:cubicBezTo>
                    <a:pt x="390" y="11"/>
                    <a:pt x="352" y="0"/>
                    <a:pt x="31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10" name="Google Shape;14410;p10"/>
            <p:cNvSpPr/>
            <p:nvPr/>
          </p:nvSpPr>
          <p:spPr>
            <a:xfrm>
              <a:off x="4577400" y="3964800"/>
              <a:ext cx="15025" cy="13825"/>
            </a:xfrm>
            <a:custGeom>
              <a:avLst/>
              <a:gdLst/>
              <a:ahLst/>
              <a:cxnLst/>
              <a:rect l="l" t="t" r="r" b="b"/>
              <a:pathLst>
                <a:path w="601" h="553" extrusionOk="0">
                  <a:moveTo>
                    <a:pt x="314" y="1"/>
                  </a:moveTo>
                  <a:cubicBezTo>
                    <a:pt x="199" y="1"/>
                    <a:pt x="105" y="56"/>
                    <a:pt x="42" y="191"/>
                  </a:cubicBezTo>
                  <a:cubicBezTo>
                    <a:pt x="1" y="326"/>
                    <a:pt x="42" y="491"/>
                    <a:pt x="207" y="532"/>
                  </a:cubicBezTo>
                  <a:cubicBezTo>
                    <a:pt x="242" y="546"/>
                    <a:pt x="280" y="552"/>
                    <a:pt x="318" y="552"/>
                  </a:cubicBezTo>
                  <a:cubicBezTo>
                    <a:pt x="424" y="552"/>
                    <a:pt x="528" y="500"/>
                    <a:pt x="559" y="408"/>
                  </a:cubicBezTo>
                  <a:cubicBezTo>
                    <a:pt x="600" y="232"/>
                    <a:pt x="559" y="108"/>
                    <a:pt x="424" y="15"/>
                  </a:cubicBezTo>
                  <a:cubicBezTo>
                    <a:pt x="386" y="6"/>
                    <a:pt x="349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11" name="Google Shape;14411;p10"/>
            <p:cNvSpPr/>
            <p:nvPr/>
          </p:nvSpPr>
          <p:spPr>
            <a:xfrm>
              <a:off x="4449200" y="4022300"/>
              <a:ext cx="6475" cy="8800"/>
            </a:xfrm>
            <a:custGeom>
              <a:avLst/>
              <a:gdLst/>
              <a:ahLst/>
              <a:cxnLst/>
              <a:rect l="l" t="t" r="r" b="b"/>
              <a:pathLst>
                <a:path w="259" h="352" extrusionOk="0">
                  <a:moveTo>
                    <a:pt x="83" y="0"/>
                  </a:moveTo>
                  <a:lnTo>
                    <a:pt x="0" y="259"/>
                  </a:lnTo>
                  <a:lnTo>
                    <a:pt x="259" y="352"/>
                  </a:lnTo>
                  <a:lnTo>
                    <a:pt x="259" y="259"/>
                  </a:lnTo>
                  <a:cubicBezTo>
                    <a:pt x="259" y="176"/>
                    <a:pt x="218" y="93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12" name="Google Shape;14412;p10"/>
            <p:cNvSpPr/>
            <p:nvPr/>
          </p:nvSpPr>
          <p:spPr>
            <a:xfrm>
              <a:off x="4472725" y="3957675"/>
              <a:ext cx="10875" cy="13325"/>
            </a:xfrm>
            <a:custGeom>
              <a:avLst/>
              <a:gdLst/>
              <a:ahLst/>
              <a:cxnLst/>
              <a:rect l="l" t="t" r="r" b="b"/>
              <a:pathLst>
                <a:path w="435" h="533" extrusionOk="0">
                  <a:moveTo>
                    <a:pt x="217" y="1"/>
                  </a:moveTo>
                  <a:lnTo>
                    <a:pt x="0" y="517"/>
                  </a:lnTo>
                  <a:cubicBezTo>
                    <a:pt x="34" y="528"/>
                    <a:pt x="70" y="533"/>
                    <a:pt x="106" y="533"/>
                  </a:cubicBezTo>
                  <a:cubicBezTo>
                    <a:pt x="214" y="533"/>
                    <a:pt x="321" y="486"/>
                    <a:pt x="352" y="393"/>
                  </a:cubicBezTo>
                  <a:cubicBezTo>
                    <a:pt x="435" y="218"/>
                    <a:pt x="352" y="94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13" name="Google Shape;14413;p10"/>
            <p:cNvSpPr/>
            <p:nvPr/>
          </p:nvSpPr>
          <p:spPr>
            <a:xfrm>
              <a:off x="4623675" y="3950175"/>
              <a:ext cx="6475" cy="9850"/>
            </a:xfrm>
            <a:custGeom>
              <a:avLst/>
              <a:gdLst/>
              <a:ahLst/>
              <a:cxnLst/>
              <a:rect l="l" t="t" r="r" b="b"/>
              <a:pathLst>
                <a:path w="259" h="394" extrusionOk="0">
                  <a:moveTo>
                    <a:pt x="0" y="1"/>
                  </a:moveTo>
                  <a:lnTo>
                    <a:pt x="0" y="135"/>
                  </a:lnTo>
                  <a:cubicBezTo>
                    <a:pt x="0" y="218"/>
                    <a:pt x="42" y="342"/>
                    <a:pt x="166" y="394"/>
                  </a:cubicBezTo>
                  <a:lnTo>
                    <a:pt x="259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14" name="Google Shape;14414;p10"/>
            <p:cNvSpPr/>
            <p:nvPr/>
          </p:nvSpPr>
          <p:spPr>
            <a:xfrm>
              <a:off x="4559050" y="3924325"/>
              <a:ext cx="13975" cy="9100"/>
            </a:xfrm>
            <a:custGeom>
              <a:avLst/>
              <a:gdLst/>
              <a:ahLst/>
              <a:cxnLst/>
              <a:rect l="l" t="t" r="r" b="b"/>
              <a:pathLst>
                <a:path w="559" h="364" extrusionOk="0">
                  <a:moveTo>
                    <a:pt x="42" y="1"/>
                  </a:moveTo>
                  <a:cubicBezTo>
                    <a:pt x="1" y="1"/>
                    <a:pt x="1" y="42"/>
                    <a:pt x="1" y="83"/>
                  </a:cubicBezTo>
                  <a:cubicBezTo>
                    <a:pt x="1" y="218"/>
                    <a:pt x="83" y="301"/>
                    <a:pt x="166" y="342"/>
                  </a:cubicBezTo>
                  <a:cubicBezTo>
                    <a:pt x="206" y="357"/>
                    <a:pt x="242" y="364"/>
                    <a:pt x="274" y="364"/>
                  </a:cubicBezTo>
                  <a:cubicBezTo>
                    <a:pt x="351" y="364"/>
                    <a:pt x="411" y="330"/>
                    <a:pt x="476" y="301"/>
                  </a:cubicBezTo>
                  <a:cubicBezTo>
                    <a:pt x="517" y="259"/>
                    <a:pt x="517" y="218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15" name="Google Shape;14415;p10"/>
            <p:cNvSpPr/>
            <p:nvPr/>
          </p:nvSpPr>
          <p:spPr>
            <a:xfrm>
              <a:off x="4499850" y="3900550"/>
              <a:ext cx="8575" cy="6500"/>
            </a:xfrm>
            <a:custGeom>
              <a:avLst/>
              <a:gdLst/>
              <a:ahLst/>
              <a:cxnLst/>
              <a:rect l="l" t="t" r="r" b="b"/>
              <a:pathLst>
                <a:path w="343" h="260" extrusionOk="0">
                  <a:moveTo>
                    <a:pt x="84" y="1"/>
                  </a:moveTo>
                  <a:lnTo>
                    <a:pt x="1" y="259"/>
                  </a:lnTo>
                  <a:lnTo>
                    <a:pt x="125" y="259"/>
                  </a:lnTo>
                  <a:cubicBezTo>
                    <a:pt x="208" y="259"/>
                    <a:pt x="259" y="218"/>
                    <a:pt x="301" y="135"/>
                  </a:cubicBezTo>
                  <a:cubicBezTo>
                    <a:pt x="342" y="135"/>
                    <a:pt x="342" y="94"/>
                    <a:pt x="342" y="94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16" name="Google Shape;14416;p10"/>
            <p:cNvSpPr/>
            <p:nvPr/>
          </p:nvSpPr>
          <p:spPr>
            <a:xfrm>
              <a:off x="4517950" y="4203225"/>
              <a:ext cx="8825" cy="6500"/>
            </a:xfrm>
            <a:custGeom>
              <a:avLst/>
              <a:gdLst/>
              <a:ahLst/>
              <a:cxnLst/>
              <a:rect l="l" t="t" r="r" b="b"/>
              <a:pathLst>
                <a:path w="353" h="260" extrusionOk="0">
                  <a:moveTo>
                    <a:pt x="176" y="1"/>
                  </a:moveTo>
                  <a:cubicBezTo>
                    <a:pt x="135" y="1"/>
                    <a:pt x="135" y="1"/>
                    <a:pt x="94" y="42"/>
                  </a:cubicBezTo>
                  <a:cubicBezTo>
                    <a:pt x="52" y="42"/>
                    <a:pt x="52" y="94"/>
                    <a:pt x="1" y="176"/>
                  </a:cubicBezTo>
                  <a:lnTo>
                    <a:pt x="259" y="259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17" name="Google Shape;14417;p10"/>
            <p:cNvSpPr/>
            <p:nvPr/>
          </p:nvSpPr>
          <p:spPr>
            <a:xfrm>
              <a:off x="4453325" y="4176350"/>
              <a:ext cx="14250" cy="9850"/>
            </a:xfrm>
            <a:custGeom>
              <a:avLst/>
              <a:gdLst/>
              <a:ahLst/>
              <a:cxnLst/>
              <a:rect l="l" t="t" r="r" b="b"/>
              <a:pathLst>
                <a:path w="570" h="394" extrusionOk="0">
                  <a:moveTo>
                    <a:pt x="259" y="0"/>
                  </a:moveTo>
                  <a:cubicBezTo>
                    <a:pt x="259" y="0"/>
                    <a:pt x="218" y="0"/>
                    <a:pt x="177" y="42"/>
                  </a:cubicBezTo>
                  <a:lnTo>
                    <a:pt x="135" y="42"/>
                  </a:lnTo>
                  <a:lnTo>
                    <a:pt x="53" y="135"/>
                  </a:lnTo>
                  <a:cubicBezTo>
                    <a:pt x="53" y="135"/>
                    <a:pt x="53" y="176"/>
                    <a:pt x="1" y="176"/>
                  </a:cubicBezTo>
                  <a:lnTo>
                    <a:pt x="518" y="393"/>
                  </a:lnTo>
                  <a:cubicBezTo>
                    <a:pt x="569" y="342"/>
                    <a:pt x="569" y="259"/>
                    <a:pt x="569" y="217"/>
                  </a:cubicBezTo>
                  <a:cubicBezTo>
                    <a:pt x="518" y="135"/>
                    <a:pt x="476" y="42"/>
                    <a:pt x="394" y="42"/>
                  </a:cubicBezTo>
                  <a:cubicBezTo>
                    <a:pt x="352" y="0"/>
                    <a:pt x="311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18" name="Google Shape;14418;p10"/>
            <p:cNvSpPr/>
            <p:nvPr/>
          </p:nvSpPr>
          <p:spPr>
            <a:xfrm>
              <a:off x="4543800" y="4138600"/>
              <a:ext cx="9850" cy="12950"/>
            </a:xfrm>
            <a:custGeom>
              <a:avLst/>
              <a:gdLst/>
              <a:ahLst/>
              <a:cxnLst/>
              <a:rect l="l" t="t" r="r" b="b"/>
              <a:pathLst>
                <a:path w="394" h="518" extrusionOk="0">
                  <a:moveTo>
                    <a:pt x="259" y="1"/>
                  </a:moveTo>
                  <a:cubicBezTo>
                    <a:pt x="176" y="1"/>
                    <a:pt x="94" y="94"/>
                    <a:pt x="52" y="177"/>
                  </a:cubicBezTo>
                  <a:cubicBezTo>
                    <a:pt x="1" y="259"/>
                    <a:pt x="1" y="352"/>
                    <a:pt x="52" y="435"/>
                  </a:cubicBezTo>
                  <a:cubicBezTo>
                    <a:pt x="94" y="476"/>
                    <a:pt x="135" y="518"/>
                    <a:pt x="176" y="518"/>
                  </a:cubicBezTo>
                  <a:lnTo>
                    <a:pt x="393" y="42"/>
                  </a:lnTo>
                  <a:cubicBezTo>
                    <a:pt x="352" y="1"/>
                    <a:pt x="311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19" name="Google Shape;14419;p10"/>
            <p:cNvSpPr/>
            <p:nvPr/>
          </p:nvSpPr>
          <p:spPr>
            <a:xfrm>
              <a:off x="4479175" y="4112375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291" y="1"/>
                  </a:moveTo>
                  <a:cubicBezTo>
                    <a:pt x="185" y="1"/>
                    <a:pt x="84" y="49"/>
                    <a:pt x="52" y="150"/>
                  </a:cubicBezTo>
                  <a:cubicBezTo>
                    <a:pt x="1" y="316"/>
                    <a:pt x="52" y="492"/>
                    <a:pt x="177" y="533"/>
                  </a:cubicBezTo>
                  <a:cubicBezTo>
                    <a:pt x="218" y="543"/>
                    <a:pt x="259" y="548"/>
                    <a:pt x="298" y="548"/>
                  </a:cubicBezTo>
                  <a:cubicBezTo>
                    <a:pt x="424" y="548"/>
                    <a:pt x="530" y="494"/>
                    <a:pt x="569" y="367"/>
                  </a:cubicBezTo>
                  <a:cubicBezTo>
                    <a:pt x="611" y="233"/>
                    <a:pt x="569" y="57"/>
                    <a:pt x="394" y="16"/>
                  </a:cubicBezTo>
                  <a:cubicBezTo>
                    <a:pt x="361" y="6"/>
                    <a:pt x="326" y="1"/>
                    <a:pt x="29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20" name="Google Shape;14420;p10"/>
            <p:cNvSpPr/>
            <p:nvPr/>
          </p:nvSpPr>
          <p:spPr>
            <a:xfrm>
              <a:off x="4433950" y="4131325"/>
              <a:ext cx="15275" cy="13575"/>
            </a:xfrm>
            <a:custGeom>
              <a:avLst/>
              <a:gdLst/>
              <a:ahLst/>
              <a:cxnLst/>
              <a:rect l="l" t="t" r="r" b="b"/>
              <a:pathLst>
                <a:path w="611" h="543" extrusionOk="0">
                  <a:moveTo>
                    <a:pt x="278" y="0"/>
                  </a:moveTo>
                  <a:cubicBezTo>
                    <a:pt x="177" y="0"/>
                    <a:pt x="82" y="70"/>
                    <a:pt x="52" y="168"/>
                  </a:cubicBezTo>
                  <a:cubicBezTo>
                    <a:pt x="0" y="292"/>
                    <a:pt x="52" y="468"/>
                    <a:pt x="176" y="509"/>
                  </a:cubicBezTo>
                  <a:cubicBezTo>
                    <a:pt x="225" y="532"/>
                    <a:pt x="270" y="542"/>
                    <a:pt x="312" y="542"/>
                  </a:cubicBezTo>
                  <a:cubicBezTo>
                    <a:pt x="419" y="542"/>
                    <a:pt x="502" y="474"/>
                    <a:pt x="569" y="385"/>
                  </a:cubicBezTo>
                  <a:cubicBezTo>
                    <a:pt x="610" y="250"/>
                    <a:pt x="569" y="75"/>
                    <a:pt x="393" y="33"/>
                  </a:cubicBezTo>
                  <a:cubicBezTo>
                    <a:pt x="356" y="11"/>
                    <a:pt x="317" y="0"/>
                    <a:pt x="27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21" name="Google Shape;14421;p10"/>
            <p:cNvSpPr/>
            <p:nvPr/>
          </p:nvSpPr>
          <p:spPr>
            <a:xfrm>
              <a:off x="4497525" y="4157625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38" y="0"/>
                  </a:moveTo>
                  <a:cubicBezTo>
                    <a:pt x="230" y="0"/>
                    <a:pt x="126" y="56"/>
                    <a:pt x="94" y="191"/>
                  </a:cubicBezTo>
                  <a:cubicBezTo>
                    <a:pt x="1" y="315"/>
                    <a:pt x="94" y="491"/>
                    <a:pt x="218" y="532"/>
                  </a:cubicBezTo>
                  <a:cubicBezTo>
                    <a:pt x="250" y="542"/>
                    <a:pt x="283" y="547"/>
                    <a:pt x="316" y="547"/>
                  </a:cubicBezTo>
                  <a:cubicBezTo>
                    <a:pt x="424" y="547"/>
                    <a:pt x="528" y="493"/>
                    <a:pt x="559" y="367"/>
                  </a:cubicBezTo>
                  <a:cubicBezTo>
                    <a:pt x="652" y="232"/>
                    <a:pt x="559" y="57"/>
                    <a:pt x="435" y="15"/>
                  </a:cubicBezTo>
                  <a:cubicBezTo>
                    <a:pt x="404" y="6"/>
                    <a:pt x="371" y="0"/>
                    <a:pt x="33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22" name="Google Shape;14422;p10"/>
            <p:cNvSpPr/>
            <p:nvPr/>
          </p:nvSpPr>
          <p:spPr>
            <a:xfrm>
              <a:off x="4459800" y="4067150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6" y="0"/>
                  </a:moveTo>
                  <a:cubicBezTo>
                    <a:pt x="230" y="0"/>
                    <a:pt x="114" y="49"/>
                    <a:pt x="52" y="150"/>
                  </a:cubicBezTo>
                  <a:cubicBezTo>
                    <a:pt x="0" y="315"/>
                    <a:pt x="93" y="450"/>
                    <a:pt x="217" y="533"/>
                  </a:cubicBezTo>
                  <a:cubicBezTo>
                    <a:pt x="249" y="542"/>
                    <a:pt x="283" y="547"/>
                    <a:pt x="316" y="547"/>
                  </a:cubicBezTo>
                  <a:cubicBezTo>
                    <a:pt x="424" y="547"/>
                    <a:pt x="529" y="493"/>
                    <a:pt x="569" y="367"/>
                  </a:cubicBezTo>
                  <a:cubicBezTo>
                    <a:pt x="652" y="233"/>
                    <a:pt x="569" y="57"/>
                    <a:pt x="435" y="16"/>
                  </a:cubicBezTo>
                  <a:cubicBezTo>
                    <a:pt x="404" y="5"/>
                    <a:pt x="370" y="0"/>
                    <a:pt x="33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23" name="Google Shape;14423;p10"/>
            <p:cNvSpPr/>
            <p:nvPr/>
          </p:nvSpPr>
          <p:spPr>
            <a:xfrm>
              <a:off x="4524425" y="4093100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320" y="1"/>
                  </a:moveTo>
                  <a:cubicBezTo>
                    <a:pt x="204" y="1"/>
                    <a:pt x="86" y="76"/>
                    <a:pt x="52" y="187"/>
                  </a:cubicBezTo>
                  <a:cubicBezTo>
                    <a:pt x="0" y="311"/>
                    <a:pt x="52" y="487"/>
                    <a:pt x="217" y="528"/>
                  </a:cubicBezTo>
                  <a:cubicBezTo>
                    <a:pt x="255" y="555"/>
                    <a:pt x="296" y="566"/>
                    <a:pt x="336" y="566"/>
                  </a:cubicBezTo>
                  <a:cubicBezTo>
                    <a:pt x="436" y="566"/>
                    <a:pt x="532" y="493"/>
                    <a:pt x="569" y="404"/>
                  </a:cubicBezTo>
                  <a:cubicBezTo>
                    <a:pt x="610" y="270"/>
                    <a:pt x="569" y="105"/>
                    <a:pt x="393" y="11"/>
                  </a:cubicBezTo>
                  <a:cubicBezTo>
                    <a:pt x="369" y="4"/>
                    <a:pt x="345" y="1"/>
                    <a:pt x="32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24" name="Google Shape;14424;p10"/>
            <p:cNvSpPr/>
            <p:nvPr/>
          </p:nvSpPr>
          <p:spPr>
            <a:xfrm>
              <a:off x="4396475" y="415050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83" y="0"/>
                  </a:moveTo>
                  <a:lnTo>
                    <a:pt x="0" y="259"/>
                  </a:lnTo>
                  <a:lnTo>
                    <a:pt x="259" y="342"/>
                  </a:lnTo>
                  <a:lnTo>
                    <a:pt x="259" y="300"/>
                  </a:lnTo>
                  <a:cubicBezTo>
                    <a:pt x="300" y="176"/>
                    <a:pt x="207" y="42"/>
                    <a:pt x="8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25" name="Google Shape;14425;p10"/>
            <p:cNvSpPr/>
            <p:nvPr/>
          </p:nvSpPr>
          <p:spPr>
            <a:xfrm>
              <a:off x="4420000" y="4085875"/>
              <a:ext cx="9825" cy="13975"/>
            </a:xfrm>
            <a:custGeom>
              <a:avLst/>
              <a:gdLst/>
              <a:ahLst/>
              <a:cxnLst/>
              <a:rect l="l" t="t" r="r" b="b"/>
              <a:pathLst>
                <a:path w="393" h="559" extrusionOk="0">
                  <a:moveTo>
                    <a:pt x="217" y="1"/>
                  </a:moveTo>
                  <a:lnTo>
                    <a:pt x="0" y="518"/>
                  </a:lnTo>
                  <a:cubicBezTo>
                    <a:pt x="0" y="559"/>
                    <a:pt x="41" y="559"/>
                    <a:pt x="41" y="559"/>
                  </a:cubicBezTo>
                  <a:cubicBezTo>
                    <a:pt x="176" y="559"/>
                    <a:pt x="300" y="518"/>
                    <a:pt x="352" y="394"/>
                  </a:cubicBezTo>
                  <a:cubicBezTo>
                    <a:pt x="393" y="259"/>
                    <a:pt x="352" y="135"/>
                    <a:pt x="259" y="42"/>
                  </a:cubicBezTo>
                  <a:cubicBezTo>
                    <a:pt x="259" y="42"/>
                    <a:pt x="217" y="42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26" name="Google Shape;14426;p10"/>
            <p:cNvSpPr/>
            <p:nvPr/>
          </p:nvSpPr>
          <p:spPr>
            <a:xfrm>
              <a:off x="4570950" y="4078375"/>
              <a:ext cx="6475" cy="9600"/>
            </a:xfrm>
            <a:custGeom>
              <a:avLst/>
              <a:gdLst/>
              <a:ahLst/>
              <a:cxnLst/>
              <a:rect l="l" t="t" r="r" b="b"/>
              <a:pathLst>
                <a:path w="259" h="384" extrusionOk="0">
                  <a:moveTo>
                    <a:pt x="0" y="1"/>
                  </a:moveTo>
                  <a:lnTo>
                    <a:pt x="0" y="84"/>
                  </a:lnTo>
                  <a:lnTo>
                    <a:pt x="0" y="177"/>
                  </a:lnTo>
                  <a:lnTo>
                    <a:pt x="0" y="218"/>
                  </a:lnTo>
                  <a:cubicBezTo>
                    <a:pt x="0" y="259"/>
                    <a:pt x="41" y="301"/>
                    <a:pt x="83" y="301"/>
                  </a:cubicBezTo>
                  <a:lnTo>
                    <a:pt x="83" y="342"/>
                  </a:lnTo>
                  <a:cubicBezTo>
                    <a:pt x="124" y="342"/>
                    <a:pt x="124" y="383"/>
                    <a:pt x="166" y="383"/>
                  </a:cubicBezTo>
                  <a:lnTo>
                    <a:pt x="259" y="12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27" name="Google Shape;14427;p10"/>
            <p:cNvSpPr/>
            <p:nvPr/>
          </p:nvSpPr>
          <p:spPr>
            <a:xfrm>
              <a:off x="4506325" y="4052525"/>
              <a:ext cx="12950" cy="9250"/>
            </a:xfrm>
            <a:custGeom>
              <a:avLst/>
              <a:gdLst/>
              <a:ahLst/>
              <a:cxnLst/>
              <a:rect l="l" t="t" r="r" b="b"/>
              <a:pathLst>
                <a:path w="518" h="370" extrusionOk="0">
                  <a:moveTo>
                    <a:pt x="42" y="1"/>
                  </a:moveTo>
                  <a:cubicBezTo>
                    <a:pt x="0" y="42"/>
                    <a:pt x="0" y="84"/>
                    <a:pt x="0" y="84"/>
                  </a:cubicBezTo>
                  <a:cubicBezTo>
                    <a:pt x="0" y="218"/>
                    <a:pt x="83" y="301"/>
                    <a:pt x="166" y="342"/>
                  </a:cubicBezTo>
                  <a:cubicBezTo>
                    <a:pt x="221" y="359"/>
                    <a:pt x="268" y="369"/>
                    <a:pt x="310" y="369"/>
                  </a:cubicBezTo>
                  <a:cubicBezTo>
                    <a:pt x="369" y="369"/>
                    <a:pt x="417" y="349"/>
                    <a:pt x="466" y="301"/>
                  </a:cubicBezTo>
                  <a:cubicBezTo>
                    <a:pt x="517" y="259"/>
                    <a:pt x="517" y="259"/>
                    <a:pt x="517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28" name="Google Shape;14428;p10"/>
            <p:cNvSpPr/>
            <p:nvPr/>
          </p:nvSpPr>
          <p:spPr>
            <a:xfrm>
              <a:off x="4445850" y="4028750"/>
              <a:ext cx="9825" cy="6500"/>
            </a:xfrm>
            <a:custGeom>
              <a:avLst/>
              <a:gdLst/>
              <a:ahLst/>
              <a:cxnLst/>
              <a:rect l="l" t="t" r="r" b="b"/>
              <a:pathLst>
                <a:path w="393" h="260" extrusionOk="0">
                  <a:moveTo>
                    <a:pt x="134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8" y="259"/>
                    <a:pt x="352" y="177"/>
                    <a:pt x="393" y="94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29" name="Google Shape;14429;p10"/>
            <p:cNvSpPr/>
            <p:nvPr/>
          </p:nvSpPr>
          <p:spPr>
            <a:xfrm>
              <a:off x="4465225" y="4331425"/>
              <a:ext cx="8800" cy="6500"/>
            </a:xfrm>
            <a:custGeom>
              <a:avLst/>
              <a:gdLst/>
              <a:ahLst/>
              <a:cxnLst/>
              <a:rect l="l" t="t" r="r" b="b"/>
              <a:pathLst>
                <a:path w="352" h="260" extrusionOk="0">
                  <a:moveTo>
                    <a:pt x="218" y="1"/>
                  </a:moveTo>
                  <a:cubicBezTo>
                    <a:pt x="176" y="1"/>
                    <a:pt x="135" y="1"/>
                    <a:pt x="93" y="42"/>
                  </a:cubicBezTo>
                  <a:lnTo>
                    <a:pt x="42" y="83"/>
                  </a:lnTo>
                  <a:cubicBezTo>
                    <a:pt x="42" y="83"/>
                    <a:pt x="0" y="135"/>
                    <a:pt x="0" y="176"/>
                  </a:cubicBezTo>
                  <a:lnTo>
                    <a:pt x="259" y="259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30" name="Google Shape;14430;p10"/>
            <p:cNvSpPr/>
            <p:nvPr/>
          </p:nvSpPr>
          <p:spPr>
            <a:xfrm>
              <a:off x="4400600" y="4305175"/>
              <a:ext cx="15275" cy="8950"/>
            </a:xfrm>
            <a:custGeom>
              <a:avLst/>
              <a:gdLst/>
              <a:ahLst/>
              <a:cxnLst/>
              <a:rect l="l" t="t" r="r" b="b"/>
              <a:pathLst>
                <a:path w="611" h="358" extrusionOk="0">
                  <a:moveTo>
                    <a:pt x="288" y="1"/>
                  </a:moveTo>
                  <a:cubicBezTo>
                    <a:pt x="195" y="1"/>
                    <a:pt x="110" y="39"/>
                    <a:pt x="42" y="100"/>
                  </a:cubicBezTo>
                  <a:cubicBezTo>
                    <a:pt x="42" y="151"/>
                    <a:pt x="42" y="151"/>
                    <a:pt x="1" y="151"/>
                  </a:cubicBezTo>
                  <a:lnTo>
                    <a:pt x="518" y="358"/>
                  </a:lnTo>
                  <a:cubicBezTo>
                    <a:pt x="611" y="234"/>
                    <a:pt x="518" y="58"/>
                    <a:pt x="394" y="17"/>
                  </a:cubicBezTo>
                  <a:cubicBezTo>
                    <a:pt x="358" y="6"/>
                    <a:pt x="322" y="1"/>
                    <a:pt x="28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31" name="Google Shape;14431;p10"/>
            <p:cNvSpPr/>
            <p:nvPr/>
          </p:nvSpPr>
          <p:spPr>
            <a:xfrm>
              <a:off x="4490025" y="4267025"/>
              <a:ext cx="10900" cy="13775"/>
            </a:xfrm>
            <a:custGeom>
              <a:avLst/>
              <a:gdLst/>
              <a:ahLst/>
              <a:cxnLst/>
              <a:rect l="l" t="t" r="r" b="b"/>
              <a:pathLst>
                <a:path w="436" h="551" extrusionOk="0">
                  <a:moveTo>
                    <a:pt x="320" y="0"/>
                  </a:moveTo>
                  <a:cubicBezTo>
                    <a:pt x="218" y="0"/>
                    <a:pt x="121" y="70"/>
                    <a:pt x="84" y="168"/>
                  </a:cubicBezTo>
                  <a:cubicBezTo>
                    <a:pt x="1" y="333"/>
                    <a:pt x="84" y="468"/>
                    <a:pt x="218" y="550"/>
                  </a:cubicBezTo>
                  <a:lnTo>
                    <a:pt x="435" y="33"/>
                  </a:lnTo>
                  <a:cubicBezTo>
                    <a:pt x="398" y="10"/>
                    <a:pt x="359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32" name="Google Shape;14432;p10"/>
            <p:cNvSpPr/>
            <p:nvPr/>
          </p:nvSpPr>
          <p:spPr>
            <a:xfrm>
              <a:off x="4426450" y="4240600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296" y="0"/>
                  </a:moveTo>
                  <a:cubicBezTo>
                    <a:pt x="188" y="0"/>
                    <a:pt x="82" y="56"/>
                    <a:pt x="42" y="191"/>
                  </a:cubicBezTo>
                  <a:cubicBezTo>
                    <a:pt x="1" y="315"/>
                    <a:pt x="42" y="491"/>
                    <a:pt x="176" y="532"/>
                  </a:cubicBezTo>
                  <a:cubicBezTo>
                    <a:pt x="220" y="542"/>
                    <a:pt x="261" y="548"/>
                    <a:pt x="299" y="548"/>
                  </a:cubicBezTo>
                  <a:cubicBezTo>
                    <a:pt x="412" y="548"/>
                    <a:pt x="497" y="501"/>
                    <a:pt x="559" y="408"/>
                  </a:cubicBezTo>
                  <a:cubicBezTo>
                    <a:pt x="611" y="232"/>
                    <a:pt x="559" y="98"/>
                    <a:pt x="393" y="15"/>
                  </a:cubicBezTo>
                  <a:cubicBezTo>
                    <a:pt x="362" y="5"/>
                    <a:pt x="329" y="0"/>
                    <a:pt x="29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33" name="Google Shape;14433;p10"/>
            <p:cNvSpPr/>
            <p:nvPr/>
          </p:nvSpPr>
          <p:spPr>
            <a:xfrm>
              <a:off x="4380175" y="4259525"/>
              <a:ext cx="16325" cy="14050"/>
            </a:xfrm>
            <a:custGeom>
              <a:avLst/>
              <a:gdLst/>
              <a:ahLst/>
              <a:cxnLst/>
              <a:rect l="l" t="t" r="r" b="b"/>
              <a:pathLst>
                <a:path w="653" h="562" extrusionOk="0">
                  <a:moveTo>
                    <a:pt x="320" y="0"/>
                  </a:moveTo>
                  <a:cubicBezTo>
                    <a:pt x="218" y="0"/>
                    <a:pt x="121" y="71"/>
                    <a:pt x="84" y="168"/>
                  </a:cubicBezTo>
                  <a:cubicBezTo>
                    <a:pt x="1" y="333"/>
                    <a:pt x="84" y="468"/>
                    <a:pt x="218" y="550"/>
                  </a:cubicBezTo>
                  <a:cubicBezTo>
                    <a:pt x="249" y="558"/>
                    <a:pt x="278" y="561"/>
                    <a:pt x="306" y="561"/>
                  </a:cubicBezTo>
                  <a:cubicBezTo>
                    <a:pt x="436" y="561"/>
                    <a:pt x="532" y="485"/>
                    <a:pt x="601" y="375"/>
                  </a:cubicBezTo>
                  <a:cubicBezTo>
                    <a:pt x="652" y="251"/>
                    <a:pt x="601" y="75"/>
                    <a:pt x="435" y="33"/>
                  </a:cubicBezTo>
                  <a:cubicBezTo>
                    <a:pt x="398" y="11"/>
                    <a:pt x="359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34" name="Google Shape;14434;p10"/>
            <p:cNvSpPr/>
            <p:nvPr/>
          </p:nvSpPr>
          <p:spPr>
            <a:xfrm>
              <a:off x="4444800" y="4285825"/>
              <a:ext cx="16300" cy="14150"/>
            </a:xfrm>
            <a:custGeom>
              <a:avLst/>
              <a:gdLst/>
              <a:ahLst/>
              <a:cxnLst/>
              <a:rect l="l" t="t" r="r" b="b"/>
              <a:pathLst>
                <a:path w="652" h="566" extrusionOk="0">
                  <a:moveTo>
                    <a:pt x="337" y="1"/>
                  </a:moveTo>
                  <a:cubicBezTo>
                    <a:pt x="227" y="1"/>
                    <a:pt x="113" y="56"/>
                    <a:pt x="42" y="191"/>
                  </a:cubicBezTo>
                  <a:cubicBezTo>
                    <a:pt x="1" y="315"/>
                    <a:pt x="83" y="491"/>
                    <a:pt x="218" y="532"/>
                  </a:cubicBezTo>
                  <a:cubicBezTo>
                    <a:pt x="252" y="555"/>
                    <a:pt x="291" y="566"/>
                    <a:pt x="330" y="566"/>
                  </a:cubicBezTo>
                  <a:cubicBezTo>
                    <a:pt x="430" y="566"/>
                    <a:pt x="529" y="498"/>
                    <a:pt x="559" y="408"/>
                  </a:cubicBezTo>
                  <a:cubicBezTo>
                    <a:pt x="652" y="233"/>
                    <a:pt x="559" y="98"/>
                    <a:pt x="435" y="15"/>
                  </a:cubicBezTo>
                  <a:cubicBezTo>
                    <a:pt x="404" y="6"/>
                    <a:pt x="371" y="1"/>
                    <a:pt x="33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35" name="Google Shape;14435;p10"/>
            <p:cNvSpPr/>
            <p:nvPr/>
          </p:nvSpPr>
          <p:spPr>
            <a:xfrm>
              <a:off x="4407075" y="4195350"/>
              <a:ext cx="16300" cy="13725"/>
            </a:xfrm>
            <a:custGeom>
              <a:avLst/>
              <a:gdLst/>
              <a:ahLst/>
              <a:cxnLst/>
              <a:rect l="l" t="t" r="r" b="b"/>
              <a:pathLst>
                <a:path w="652" h="549" extrusionOk="0">
                  <a:moveTo>
                    <a:pt x="320" y="1"/>
                  </a:moveTo>
                  <a:cubicBezTo>
                    <a:pt x="202" y="1"/>
                    <a:pt x="113" y="57"/>
                    <a:pt x="42" y="192"/>
                  </a:cubicBezTo>
                  <a:cubicBezTo>
                    <a:pt x="0" y="316"/>
                    <a:pt x="93" y="491"/>
                    <a:pt x="217" y="533"/>
                  </a:cubicBezTo>
                  <a:cubicBezTo>
                    <a:pt x="251" y="543"/>
                    <a:pt x="286" y="548"/>
                    <a:pt x="321" y="548"/>
                  </a:cubicBezTo>
                  <a:cubicBezTo>
                    <a:pt x="427" y="548"/>
                    <a:pt x="527" y="502"/>
                    <a:pt x="558" y="409"/>
                  </a:cubicBezTo>
                  <a:cubicBezTo>
                    <a:pt x="652" y="233"/>
                    <a:pt x="558" y="57"/>
                    <a:pt x="434" y="16"/>
                  </a:cubicBezTo>
                  <a:cubicBezTo>
                    <a:pt x="393" y="6"/>
                    <a:pt x="355" y="1"/>
                    <a:pt x="32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36" name="Google Shape;14436;p10"/>
            <p:cNvSpPr/>
            <p:nvPr/>
          </p:nvSpPr>
          <p:spPr>
            <a:xfrm>
              <a:off x="4471675" y="4221775"/>
              <a:ext cx="15275" cy="14050"/>
            </a:xfrm>
            <a:custGeom>
              <a:avLst/>
              <a:gdLst/>
              <a:ahLst/>
              <a:cxnLst/>
              <a:rect l="l" t="t" r="r" b="b"/>
              <a:pathLst>
                <a:path w="611" h="562" extrusionOk="0">
                  <a:moveTo>
                    <a:pt x="278" y="1"/>
                  </a:moveTo>
                  <a:cubicBezTo>
                    <a:pt x="177" y="1"/>
                    <a:pt x="80" y="71"/>
                    <a:pt x="42" y="168"/>
                  </a:cubicBezTo>
                  <a:cubicBezTo>
                    <a:pt x="1" y="292"/>
                    <a:pt x="42" y="468"/>
                    <a:pt x="177" y="551"/>
                  </a:cubicBezTo>
                  <a:cubicBezTo>
                    <a:pt x="208" y="558"/>
                    <a:pt x="239" y="562"/>
                    <a:pt x="268" y="562"/>
                  </a:cubicBezTo>
                  <a:cubicBezTo>
                    <a:pt x="407" y="562"/>
                    <a:pt x="525" y="488"/>
                    <a:pt x="559" y="386"/>
                  </a:cubicBezTo>
                  <a:cubicBezTo>
                    <a:pt x="611" y="251"/>
                    <a:pt x="559" y="75"/>
                    <a:pt x="394" y="34"/>
                  </a:cubicBezTo>
                  <a:cubicBezTo>
                    <a:pt x="357" y="11"/>
                    <a:pt x="317" y="1"/>
                    <a:pt x="27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37" name="Google Shape;14437;p10"/>
            <p:cNvSpPr/>
            <p:nvPr/>
          </p:nvSpPr>
          <p:spPr>
            <a:xfrm>
              <a:off x="4343475" y="4278700"/>
              <a:ext cx="7775" cy="9600"/>
            </a:xfrm>
            <a:custGeom>
              <a:avLst/>
              <a:gdLst/>
              <a:ahLst/>
              <a:cxnLst/>
              <a:rect l="l" t="t" r="r" b="b"/>
              <a:pathLst>
                <a:path w="311" h="384" extrusionOk="0">
                  <a:moveTo>
                    <a:pt x="94" y="1"/>
                  </a:moveTo>
                  <a:lnTo>
                    <a:pt x="1" y="259"/>
                  </a:lnTo>
                  <a:lnTo>
                    <a:pt x="259" y="383"/>
                  </a:lnTo>
                  <a:lnTo>
                    <a:pt x="259" y="300"/>
                  </a:lnTo>
                  <a:cubicBezTo>
                    <a:pt x="311" y="218"/>
                    <a:pt x="218" y="83"/>
                    <a:pt x="135" y="42"/>
                  </a:cubicBezTo>
                  <a:cubicBezTo>
                    <a:pt x="135" y="42"/>
                    <a:pt x="135" y="1"/>
                    <a:pt x="9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38" name="Google Shape;14438;p10"/>
            <p:cNvSpPr/>
            <p:nvPr/>
          </p:nvSpPr>
          <p:spPr>
            <a:xfrm>
              <a:off x="4367250" y="4215125"/>
              <a:ext cx="9850" cy="12950"/>
            </a:xfrm>
            <a:custGeom>
              <a:avLst/>
              <a:gdLst/>
              <a:ahLst/>
              <a:cxnLst/>
              <a:rect l="l" t="t" r="r" b="b"/>
              <a:pathLst>
                <a:path w="394" h="518" extrusionOk="0">
                  <a:moveTo>
                    <a:pt x="218" y="0"/>
                  </a:moveTo>
                  <a:lnTo>
                    <a:pt x="1" y="517"/>
                  </a:lnTo>
                  <a:lnTo>
                    <a:pt x="177" y="517"/>
                  </a:lnTo>
                  <a:cubicBezTo>
                    <a:pt x="259" y="517"/>
                    <a:pt x="301" y="434"/>
                    <a:pt x="342" y="341"/>
                  </a:cubicBezTo>
                  <a:lnTo>
                    <a:pt x="394" y="300"/>
                  </a:lnTo>
                  <a:cubicBezTo>
                    <a:pt x="394" y="176"/>
                    <a:pt x="342" y="42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39" name="Google Shape;14439;p10"/>
            <p:cNvSpPr/>
            <p:nvPr/>
          </p:nvSpPr>
          <p:spPr>
            <a:xfrm>
              <a:off x="4516925" y="420762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0"/>
                  </a:moveTo>
                  <a:lnTo>
                    <a:pt x="42" y="42"/>
                  </a:lnTo>
                  <a:cubicBezTo>
                    <a:pt x="0" y="124"/>
                    <a:pt x="42" y="259"/>
                    <a:pt x="135" y="300"/>
                  </a:cubicBezTo>
                  <a:cubicBezTo>
                    <a:pt x="176" y="342"/>
                    <a:pt x="176" y="342"/>
                    <a:pt x="217" y="342"/>
                  </a:cubicBezTo>
                  <a:lnTo>
                    <a:pt x="300" y="8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40" name="Google Shape;14440;p10"/>
            <p:cNvSpPr/>
            <p:nvPr/>
          </p:nvSpPr>
          <p:spPr>
            <a:xfrm>
              <a:off x="4453325" y="4180750"/>
              <a:ext cx="12950" cy="9575"/>
            </a:xfrm>
            <a:custGeom>
              <a:avLst/>
              <a:gdLst/>
              <a:ahLst/>
              <a:cxnLst/>
              <a:rect l="l" t="t" r="r" b="b"/>
              <a:pathLst>
                <a:path w="518" h="383" extrusionOk="0">
                  <a:moveTo>
                    <a:pt x="1" y="0"/>
                  </a:moveTo>
                  <a:lnTo>
                    <a:pt x="1" y="41"/>
                  </a:lnTo>
                  <a:lnTo>
                    <a:pt x="1" y="217"/>
                  </a:lnTo>
                  <a:cubicBezTo>
                    <a:pt x="53" y="217"/>
                    <a:pt x="53" y="259"/>
                    <a:pt x="53" y="259"/>
                  </a:cubicBezTo>
                  <a:cubicBezTo>
                    <a:pt x="94" y="300"/>
                    <a:pt x="135" y="341"/>
                    <a:pt x="177" y="383"/>
                  </a:cubicBezTo>
                  <a:lnTo>
                    <a:pt x="352" y="383"/>
                  </a:lnTo>
                  <a:cubicBezTo>
                    <a:pt x="352" y="383"/>
                    <a:pt x="394" y="383"/>
                    <a:pt x="394" y="341"/>
                  </a:cubicBezTo>
                  <a:cubicBezTo>
                    <a:pt x="435" y="341"/>
                    <a:pt x="435" y="341"/>
                    <a:pt x="476" y="300"/>
                  </a:cubicBezTo>
                  <a:cubicBezTo>
                    <a:pt x="518" y="300"/>
                    <a:pt x="518" y="259"/>
                    <a:pt x="518" y="2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41" name="Google Shape;14441;p10"/>
            <p:cNvSpPr/>
            <p:nvPr/>
          </p:nvSpPr>
          <p:spPr>
            <a:xfrm>
              <a:off x="4393100" y="4156950"/>
              <a:ext cx="9850" cy="6950"/>
            </a:xfrm>
            <a:custGeom>
              <a:avLst/>
              <a:gdLst/>
              <a:ahLst/>
              <a:cxnLst/>
              <a:rect l="l" t="t" r="r" b="b"/>
              <a:pathLst>
                <a:path w="394" h="278" extrusionOk="0">
                  <a:moveTo>
                    <a:pt x="135" y="1"/>
                  </a:moveTo>
                  <a:lnTo>
                    <a:pt x="1" y="259"/>
                  </a:lnTo>
                  <a:lnTo>
                    <a:pt x="84" y="259"/>
                  </a:lnTo>
                  <a:cubicBezTo>
                    <a:pt x="101" y="273"/>
                    <a:pt x="117" y="278"/>
                    <a:pt x="132" y="278"/>
                  </a:cubicBezTo>
                  <a:cubicBezTo>
                    <a:pt x="163" y="278"/>
                    <a:pt x="190" y="259"/>
                    <a:pt x="218" y="259"/>
                  </a:cubicBezTo>
                  <a:cubicBezTo>
                    <a:pt x="301" y="218"/>
                    <a:pt x="342" y="177"/>
                    <a:pt x="394" y="84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42" name="Google Shape;14442;p10"/>
            <p:cNvSpPr/>
            <p:nvPr/>
          </p:nvSpPr>
          <p:spPr>
            <a:xfrm>
              <a:off x="4412500" y="4459625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217" y="1"/>
                  </a:moveTo>
                  <a:cubicBezTo>
                    <a:pt x="176" y="1"/>
                    <a:pt x="135" y="42"/>
                    <a:pt x="83" y="42"/>
                  </a:cubicBezTo>
                  <a:lnTo>
                    <a:pt x="42" y="84"/>
                  </a:lnTo>
                  <a:cubicBezTo>
                    <a:pt x="42" y="125"/>
                    <a:pt x="0" y="125"/>
                    <a:pt x="0" y="177"/>
                  </a:cubicBezTo>
                  <a:lnTo>
                    <a:pt x="259" y="301"/>
                  </a:lnTo>
                  <a:lnTo>
                    <a:pt x="341" y="42"/>
                  </a:lnTo>
                  <a:cubicBezTo>
                    <a:pt x="300" y="1"/>
                    <a:pt x="259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43" name="Google Shape;14443;p10"/>
            <p:cNvSpPr/>
            <p:nvPr/>
          </p:nvSpPr>
          <p:spPr>
            <a:xfrm>
              <a:off x="4347875" y="4433375"/>
              <a:ext cx="15025" cy="8975"/>
            </a:xfrm>
            <a:custGeom>
              <a:avLst/>
              <a:gdLst/>
              <a:ahLst/>
              <a:cxnLst/>
              <a:rect l="l" t="t" r="r" b="b"/>
              <a:pathLst>
                <a:path w="601" h="359" extrusionOk="0">
                  <a:moveTo>
                    <a:pt x="288" y="1"/>
                  </a:moveTo>
                  <a:cubicBezTo>
                    <a:pt x="195" y="1"/>
                    <a:pt x="110" y="39"/>
                    <a:pt x="42" y="100"/>
                  </a:cubicBezTo>
                  <a:cubicBezTo>
                    <a:pt x="42" y="141"/>
                    <a:pt x="1" y="141"/>
                    <a:pt x="1" y="193"/>
                  </a:cubicBezTo>
                  <a:lnTo>
                    <a:pt x="517" y="358"/>
                  </a:lnTo>
                  <a:cubicBezTo>
                    <a:pt x="600" y="234"/>
                    <a:pt x="517" y="58"/>
                    <a:pt x="393" y="17"/>
                  </a:cubicBezTo>
                  <a:cubicBezTo>
                    <a:pt x="357" y="6"/>
                    <a:pt x="322" y="1"/>
                    <a:pt x="28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44" name="Google Shape;14444;p10"/>
            <p:cNvSpPr/>
            <p:nvPr/>
          </p:nvSpPr>
          <p:spPr>
            <a:xfrm>
              <a:off x="4438350" y="4395275"/>
              <a:ext cx="9850" cy="13725"/>
            </a:xfrm>
            <a:custGeom>
              <a:avLst/>
              <a:gdLst/>
              <a:ahLst/>
              <a:cxnLst/>
              <a:rect l="l" t="t" r="r" b="b"/>
              <a:pathLst>
                <a:path w="394" h="549" extrusionOk="0">
                  <a:moveTo>
                    <a:pt x="301" y="0"/>
                  </a:moveTo>
                  <a:cubicBezTo>
                    <a:pt x="269" y="0"/>
                    <a:pt x="238" y="11"/>
                    <a:pt x="217" y="31"/>
                  </a:cubicBezTo>
                  <a:cubicBezTo>
                    <a:pt x="135" y="31"/>
                    <a:pt x="83" y="73"/>
                    <a:pt x="42" y="114"/>
                  </a:cubicBezTo>
                  <a:cubicBezTo>
                    <a:pt x="42" y="166"/>
                    <a:pt x="42" y="166"/>
                    <a:pt x="0" y="166"/>
                  </a:cubicBezTo>
                  <a:lnTo>
                    <a:pt x="0" y="373"/>
                  </a:lnTo>
                  <a:cubicBezTo>
                    <a:pt x="42" y="466"/>
                    <a:pt x="83" y="507"/>
                    <a:pt x="135" y="507"/>
                  </a:cubicBezTo>
                  <a:cubicBezTo>
                    <a:pt x="135" y="548"/>
                    <a:pt x="176" y="548"/>
                    <a:pt x="176" y="548"/>
                  </a:cubicBezTo>
                  <a:lnTo>
                    <a:pt x="393" y="31"/>
                  </a:lnTo>
                  <a:cubicBezTo>
                    <a:pt x="367" y="11"/>
                    <a:pt x="334" y="0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45" name="Google Shape;14445;p10"/>
            <p:cNvSpPr/>
            <p:nvPr/>
          </p:nvSpPr>
          <p:spPr>
            <a:xfrm>
              <a:off x="4372700" y="4368900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61" y="1"/>
                  </a:moveTo>
                  <a:cubicBezTo>
                    <a:pt x="242" y="1"/>
                    <a:pt x="117" y="76"/>
                    <a:pt x="83" y="187"/>
                  </a:cubicBezTo>
                  <a:cubicBezTo>
                    <a:pt x="0" y="311"/>
                    <a:pt x="83" y="487"/>
                    <a:pt x="217" y="528"/>
                  </a:cubicBezTo>
                  <a:cubicBezTo>
                    <a:pt x="263" y="551"/>
                    <a:pt x="306" y="561"/>
                    <a:pt x="347" y="561"/>
                  </a:cubicBezTo>
                  <a:cubicBezTo>
                    <a:pt x="453" y="561"/>
                    <a:pt x="540" y="491"/>
                    <a:pt x="600" y="394"/>
                  </a:cubicBezTo>
                  <a:cubicBezTo>
                    <a:pt x="641" y="270"/>
                    <a:pt x="600" y="94"/>
                    <a:pt x="434" y="11"/>
                  </a:cubicBezTo>
                  <a:cubicBezTo>
                    <a:pt x="411" y="4"/>
                    <a:pt x="386" y="1"/>
                    <a:pt x="36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46" name="Google Shape;14446;p10"/>
            <p:cNvSpPr/>
            <p:nvPr/>
          </p:nvSpPr>
          <p:spPr>
            <a:xfrm>
              <a:off x="4327450" y="4388175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29" y="0"/>
                  </a:moveTo>
                  <a:cubicBezTo>
                    <a:pt x="221" y="0"/>
                    <a:pt x="114" y="47"/>
                    <a:pt x="83" y="140"/>
                  </a:cubicBezTo>
                  <a:cubicBezTo>
                    <a:pt x="1" y="315"/>
                    <a:pt x="83" y="491"/>
                    <a:pt x="218" y="533"/>
                  </a:cubicBezTo>
                  <a:cubicBezTo>
                    <a:pt x="256" y="542"/>
                    <a:pt x="293" y="547"/>
                    <a:pt x="328" y="547"/>
                  </a:cubicBezTo>
                  <a:cubicBezTo>
                    <a:pt x="443" y="547"/>
                    <a:pt x="537" y="492"/>
                    <a:pt x="600" y="357"/>
                  </a:cubicBezTo>
                  <a:cubicBezTo>
                    <a:pt x="642" y="233"/>
                    <a:pt x="559" y="57"/>
                    <a:pt x="435" y="16"/>
                  </a:cubicBezTo>
                  <a:cubicBezTo>
                    <a:pt x="401" y="5"/>
                    <a:pt x="365" y="0"/>
                    <a:pt x="32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47" name="Google Shape;14447;p10"/>
            <p:cNvSpPr/>
            <p:nvPr/>
          </p:nvSpPr>
          <p:spPr>
            <a:xfrm>
              <a:off x="4392075" y="441412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46" y="1"/>
                  </a:moveTo>
                  <a:cubicBezTo>
                    <a:pt x="213" y="1"/>
                    <a:pt x="110" y="77"/>
                    <a:pt x="42" y="187"/>
                  </a:cubicBezTo>
                  <a:cubicBezTo>
                    <a:pt x="0" y="311"/>
                    <a:pt x="83" y="487"/>
                    <a:pt x="218" y="529"/>
                  </a:cubicBezTo>
                  <a:cubicBezTo>
                    <a:pt x="252" y="551"/>
                    <a:pt x="290" y="562"/>
                    <a:pt x="328" y="562"/>
                  </a:cubicBezTo>
                  <a:cubicBezTo>
                    <a:pt x="429" y="562"/>
                    <a:pt x="529" y="491"/>
                    <a:pt x="559" y="394"/>
                  </a:cubicBezTo>
                  <a:cubicBezTo>
                    <a:pt x="642" y="270"/>
                    <a:pt x="559" y="94"/>
                    <a:pt x="435" y="12"/>
                  </a:cubicBezTo>
                  <a:cubicBezTo>
                    <a:pt x="404" y="4"/>
                    <a:pt x="374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48" name="Google Shape;14448;p10"/>
            <p:cNvSpPr/>
            <p:nvPr/>
          </p:nvSpPr>
          <p:spPr>
            <a:xfrm>
              <a:off x="4354325" y="4323675"/>
              <a:ext cx="16325" cy="14025"/>
            </a:xfrm>
            <a:custGeom>
              <a:avLst/>
              <a:gdLst/>
              <a:ahLst/>
              <a:cxnLst/>
              <a:rect l="l" t="t" r="r" b="b"/>
              <a:pathLst>
                <a:path w="653" h="561" extrusionOk="0">
                  <a:moveTo>
                    <a:pt x="347" y="0"/>
                  </a:moveTo>
                  <a:cubicBezTo>
                    <a:pt x="217" y="0"/>
                    <a:pt x="119" y="76"/>
                    <a:pt x="42" y="187"/>
                  </a:cubicBezTo>
                  <a:cubicBezTo>
                    <a:pt x="1" y="311"/>
                    <a:pt x="42" y="486"/>
                    <a:pt x="218" y="528"/>
                  </a:cubicBezTo>
                  <a:cubicBezTo>
                    <a:pt x="252" y="551"/>
                    <a:pt x="291" y="561"/>
                    <a:pt x="329" y="561"/>
                  </a:cubicBezTo>
                  <a:cubicBezTo>
                    <a:pt x="429" y="561"/>
                    <a:pt x="529" y="491"/>
                    <a:pt x="559" y="393"/>
                  </a:cubicBezTo>
                  <a:cubicBezTo>
                    <a:pt x="652" y="228"/>
                    <a:pt x="559" y="94"/>
                    <a:pt x="435" y="11"/>
                  </a:cubicBezTo>
                  <a:cubicBezTo>
                    <a:pt x="404" y="4"/>
                    <a:pt x="375" y="0"/>
                    <a:pt x="34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49" name="Google Shape;14449;p10"/>
            <p:cNvSpPr/>
            <p:nvPr/>
          </p:nvSpPr>
          <p:spPr>
            <a:xfrm>
              <a:off x="4418950" y="4350425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289" y="1"/>
                  </a:moveTo>
                  <a:cubicBezTo>
                    <a:pt x="181" y="1"/>
                    <a:pt x="73" y="49"/>
                    <a:pt x="42" y="151"/>
                  </a:cubicBezTo>
                  <a:cubicBezTo>
                    <a:pt x="1" y="316"/>
                    <a:pt x="42" y="450"/>
                    <a:pt x="177" y="533"/>
                  </a:cubicBezTo>
                  <a:cubicBezTo>
                    <a:pt x="215" y="543"/>
                    <a:pt x="252" y="548"/>
                    <a:pt x="287" y="548"/>
                  </a:cubicBezTo>
                  <a:cubicBezTo>
                    <a:pt x="402" y="548"/>
                    <a:pt x="496" y="492"/>
                    <a:pt x="559" y="357"/>
                  </a:cubicBezTo>
                  <a:cubicBezTo>
                    <a:pt x="600" y="233"/>
                    <a:pt x="559" y="58"/>
                    <a:pt x="394" y="16"/>
                  </a:cubicBezTo>
                  <a:cubicBezTo>
                    <a:pt x="361" y="6"/>
                    <a:pt x="325" y="1"/>
                    <a:pt x="28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50" name="Google Shape;14450;p10"/>
            <p:cNvSpPr/>
            <p:nvPr/>
          </p:nvSpPr>
          <p:spPr>
            <a:xfrm>
              <a:off x="4290750" y="4406900"/>
              <a:ext cx="6500" cy="9600"/>
            </a:xfrm>
            <a:custGeom>
              <a:avLst/>
              <a:gdLst/>
              <a:ahLst/>
              <a:cxnLst/>
              <a:rect l="l" t="t" r="r" b="b"/>
              <a:pathLst>
                <a:path w="260" h="384" extrusionOk="0">
                  <a:moveTo>
                    <a:pt x="94" y="1"/>
                  </a:moveTo>
                  <a:lnTo>
                    <a:pt x="1" y="259"/>
                  </a:lnTo>
                  <a:lnTo>
                    <a:pt x="259" y="383"/>
                  </a:lnTo>
                  <a:lnTo>
                    <a:pt x="259" y="342"/>
                  </a:lnTo>
                  <a:cubicBezTo>
                    <a:pt x="259" y="218"/>
                    <a:pt x="218" y="125"/>
                    <a:pt x="135" y="42"/>
                  </a:cubicBezTo>
                  <a:cubicBezTo>
                    <a:pt x="135" y="42"/>
                    <a:pt x="94" y="42"/>
                    <a:pt x="9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51" name="Google Shape;14451;p10"/>
            <p:cNvSpPr/>
            <p:nvPr/>
          </p:nvSpPr>
          <p:spPr>
            <a:xfrm>
              <a:off x="4314525" y="4343325"/>
              <a:ext cx="9600" cy="13325"/>
            </a:xfrm>
            <a:custGeom>
              <a:avLst/>
              <a:gdLst/>
              <a:ahLst/>
              <a:cxnLst/>
              <a:rect l="l" t="t" r="r" b="b"/>
              <a:pathLst>
                <a:path w="384" h="533" extrusionOk="0">
                  <a:moveTo>
                    <a:pt x="218" y="0"/>
                  </a:moveTo>
                  <a:lnTo>
                    <a:pt x="1" y="517"/>
                  </a:lnTo>
                  <a:cubicBezTo>
                    <a:pt x="30" y="527"/>
                    <a:pt x="61" y="532"/>
                    <a:pt x="94" y="532"/>
                  </a:cubicBezTo>
                  <a:cubicBezTo>
                    <a:pt x="199" y="532"/>
                    <a:pt x="310" y="476"/>
                    <a:pt x="342" y="342"/>
                  </a:cubicBezTo>
                  <a:cubicBezTo>
                    <a:pt x="383" y="217"/>
                    <a:pt x="342" y="42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52" name="Google Shape;14452;p10"/>
            <p:cNvSpPr/>
            <p:nvPr/>
          </p:nvSpPr>
          <p:spPr>
            <a:xfrm>
              <a:off x="4464200" y="4335825"/>
              <a:ext cx="7500" cy="8550"/>
            </a:xfrm>
            <a:custGeom>
              <a:avLst/>
              <a:gdLst/>
              <a:ahLst/>
              <a:cxnLst/>
              <a:rect l="l" t="t" r="r" b="b"/>
              <a:pathLst>
                <a:path w="300" h="342" extrusionOk="0">
                  <a:moveTo>
                    <a:pt x="41" y="0"/>
                  </a:moveTo>
                  <a:lnTo>
                    <a:pt x="41" y="42"/>
                  </a:lnTo>
                  <a:cubicBezTo>
                    <a:pt x="0" y="83"/>
                    <a:pt x="0" y="125"/>
                    <a:pt x="41" y="166"/>
                  </a:cubicBezTo>
                  <a:lnTo>
                    <a:pt x="41" y="218"/>
                  </a:lnTo>
                  <a:cubicBezTo>
                    <a:pt x="41" y="259"/>
                    <a:pt x="83" y="259"/>
                    <a:pt x="83" y="300"/>
                  </a:cubicBezTo>
                  <a:cubicBezTo>
                    <a:pt x="134" y="300"/>
                    <a:pt x="176" y="342"/>
                    <a:pt x="176" y="342"/>
                  </a:cubicBezTo>
                  <a:lnTo>
                    <a:pt x="300" y="8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53" name="Google Shape;14453;p10"/>
            <p:cNvSpPr/>
            <p:nvPr/>
          </p:nvSpPr>
          <p:spPr>
            <a:xfrm>
              <a:off x="4400600" y="4308950"/>
              <a:ext cx="12950" cy="9975"/>
            </a:xfrm>
            <a:custGeom>
              <a:avLst/>
              <a:gdLst/>
              <a:ahLst/>
              <a:cxnLst/>
              <a:rect l="l" t="t" r="r" b="b"/>
              <a:pathLst>
                <a:path w="518" h="399" extrusionOk="0">
                  <a:moveTo>
                    <a:pt x="1" y="0"/>
                  </a:moveTo>
                  <a:lnTo>
                    <a:pt x="1" y="124"/>
                  </a:lnTo>
                  <a:lnTo>
                    <a:pt x="1" y="207"/>
                  </a:lnTo>
                  <a:lnTo>
                    <a:pt x="42" y="259"/>
                  </a:lnTo>
                  <a:cubicBezTo>
                    <a:pt x="94" y="300"/>
                    <a:pt x="135" y="341"/>
                    <a:pt x="176" y="383"/>
                  </a:cubicBezTo>
                  <a:cubicBezTo>
                    <a:pt x="199" y="394"/>
                    <a:pt x="224" y="399"/>
                    <a:pt x="252" y="399"/>
                  </a:cubicBezTo>
                  <a:cubicBezTo>
                    <a:pt x="327" y="399"/>
                    <a:pt x="416" y="361"/>
                    <a:pt x="476" y="300"/>
                  </a:cubicBezTo>
                  <a:cubicBezTo>
                    <a:pt x="476" y="300"/>
                    <a:pt x="518" y="259"/>
                    <a:pt x="518" y="20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54" name="Google Shape;14454;p10"/>
            <p:cNvSpPr/>
            <p:nvPr/>
          </p:nvSpPr>
          <p:spPr>
            <a:xfrm>
              <a:off x="4340375" y="4285175"/>
              <a:ext cx="9600" cy="7500"/>
            </a:xfrm>
            <a:custGeom>
              <a:avLst/>
              <a:gdLst/>
              <a:ahLst/>
              <a:cxnLst/>
              <a:rect l="l" t="t" r="r" b="b"/>
              <a:pathLst>
                <a:path w="384" h="300" extrusionOk="0">
                  <a:moveTo>
                    <a:pt x="125" y="0"/>
                  </a:moveTo>
                  <a:lnTo>
                    <a:pt x="1" y="259"/>
                  </a:lnTo>
                  <a:cubicBezTo>
                    <a:pt x="42" y="259"/>
                    <a:pt x="42" y="259"/>
                    <a:pt x="83" y="300"/>
                  </a:cubicBezTo>
                  <a:lnTo>
                    <a:pt x="176" y="300"/>
                  </a:lnTo>
                  <a:cubicBezTo>
                    <a:pt x="259" y="259"/>
                    <a:pt x="342" y="217"/>
                    <a:pt x="383" y="124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55" name="Google Shape;14455;p10"/>
            <p:cNvSpPr/>
            <p:nvPr/>
          </p:nvSpPr>
          <p:spPr>
            <a:xfrm>
              <a:off x="4359775" y="4587850"/>
              <a:ext cx="8550" cy="7500"/>
            </a:xfrm>
            <a:custGeom>
              <a:avLst/>
              <a:gdLst/>
              <a:ahLst/>
              <a:cxnLst/>
              <a:rect l="l" t="t" r="r" b="b"/>
              <a:pathLst>
                <a:path w="342" h="300" extrusionOk="0">
                  <a:moveTo>
                    <a:pt x="259" y="0"/>
                  </a:moveTo>
                  <a:cubicBezTo>
                    <a:pt x="176" y="0"/>
                    <a:pt x="83" y="41"/>
                    <a:pt x="0" y="124"/>
                  </a:cubicBezTo>
                  <a:lnTo>
                    <a:pt x="0" y="165"/>
                  </a:lnTo>
                  <a:lnTo>
                    <a:pt x="259" y="300"/>
                  </a:lnTo>
                  <a:lnTo>
                    <a:pt x="341" y="41"/>
                  </a:lnTo>
                  <a:cubicBezTo>
                    <a:pt x="300" y="0"/>
                    <a:pt x="30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56" name="Google Shape;14456;p10"/>
            <p:cNvSpPr/>
            <p:nvPr/>
          </p:nvSpPr>
          <p:spPr>
            <a:xfrm>
              <a:off x="4295150" y="4561600"/>
              <a:ext cx="13975" cy="9975"/>
            </a:xfrm>
            <a:custGeom>
              <a:avLst/>
              <a:gdLst/>
              <a:ahLst/>
              <a:cxnLst/>
              <a:rect l="l" t="t" r="r" b="b"/>
              <a:pathLst>
                <a:path w="559" h="399" extrusionOk="0">
                  <a:moveTo>
                    <a:pt x="283" y="1"/>
                  </a:moveTo>
                  <a:cubicBezTo>
                    <a:pt x="179" y="1"/>
                    <a:pt x="73" y="47"/>
                    <a:pt x="42" y="140"/>
                  </a:cubicBezTo>
                  <a:cubicBezTo>
                    <a:pt x="42" y="140"/>
                    <a:pt x="0" y="140"/>
                    <a:pt x="0" y="182"/>
                  </a:cubicBezTo>
                  <a:lnTo>
                    <a:pt x="517" y="399"/>
                  </a:lnTo>
                  <a:cubicBezTo>
                    <a:pt x="517" y="357"/>
                    <a:pt x="559" y="316"/>
                    <a:pt x="559" y="275"/>
                  </a:cubicBezTo>
                  <a:cubicBezTo>
                    <a:pt x="559" y="182"/>
                    <a:pt x="476" y="57"/>
                    <a:pt x="383" y="16"/>
                  </a:cubicBezTo>
                  <a:cubicBezTo>
                    <a:pt x="352" y="6"/>
                    <a:pt x="318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57" name="Google Shape;14457;p10"/>
            <p:cNvSpPr/>
            <p:nvPr/>
          </p:nvSpPr>
          <p:spPr>
            <a:xfrm>
              <a:off x="4384575" y="4524250"/>
              <a:ext cx="10625" cy="12950"/>
            </a:xfrm>
            <a:custGeom>
              <a:avLst/>
              <a:gdLst/>
              <a:ahLst/>
              <a:cxnLst/>
              <a:rect l="l" t="t" r="r" b="b"/>
              <a:pathLst>
                <a:path w="425" h="518" extrusionOk="0">
                  <a:moveTo>
                    <a:pt x="300" y="1"/>
                  </a:moveTo>
                  <a:cubicBezTo>
                    <a:pt x="218" y="1"/>
                    <a:pt x="83" y="42"/>
                    <a:pt x="42" y="176"/>
                  </a:cubicBezTo>
                  <a:cubicBezTo>
                    <a:pt x="1" y="259"/>
                    <a:pt x="42" y="342"/>
                    <a:pt x="83" y="435"/>
                  </a:cubicBezTo>
                  <a:cubicBezTo>
                    <a:pt x="125" y="476"/>
                    <a:pt x="166" y="518"/>
                    <a:pt x="218" y="518"/>
                  </a:cubicBezTo>
                  <a:lnTo>
                    <a:pt x="42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58" name="Google Shape;14458;p10"/>
            <p:cNvSpPr/>
            <p:nvPr/>
          </p:nvSpPr>
          <p:spPr>
            <a:xfrm>
              <a:off x="4319950" y="449757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13" y="0"/>
                  </a:moveTo>
                  <a:cubicBezTo>
                    <a:pt x="213" y="0"/>
                    <a:pt x="113" y="68"/>
                    <a:pt x="84" y="158"/>
                  </a:cubicBezTo>
                  <a:cubicBezTo>
                    <a:pt x="1" y="292"/>
                    <a:pt x="84" y="468"/>
                    <a:pt x="218" y="551"/>
                  </a:cubicBezTo>
                  <a:cubicBezTo>
                    <a:pt x="247" y="558"/>
                    <a:pt x="275" y="561"/>
                    <a:pt x="302" y="561"/>
                  </a:cubicBezTo>
                  <a:cubicBezTo>
                    <a:pt x="429" y="561"/>
                    <a:pt x="532" y="486"/>
                    <a:pt x="601" y="375"/>
                  </a:cubicBezTo>
                  <a:cubicBezTo>
                    <a:pt x="642" y="251"/>
                    <a:pt x="559" y="75"/>
                    <a:pt x="425" y="34"/>
                  </a:cubicBezTo>
                  <a:cubicBezTo>
                    <a:pt x="390" y="11"/>
                    <a:pt x="351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59" name="Google Shape;14459;p10"/>
            <p:cNvSpPr/>
            <p:nvPr/>
          </p:nvSpPr>
          <p:spPr>
            <a:xfrm>
              <a:off x="4274725" y="4516375"/>
              <a:ext cx="16050" cy="13725"/>
            </a:xfrm>
            <a:custGeom>
              <a:avLst/>
              <a:gdLst/>
              <a:ahLst/>
              <a:cxnLst/>
              <a:rect l="l" t="t" r="r" b="b"/>
              <a:pathLst>
                <a:path w="642" h="549" extrusionOk="0">
                  <a:moveTo>
                    <a:pt x="330" y="1"/>
                  </a:moveTo>
                  <a:cubicBezTo>
                    <a:pt x="225" y="1"/>
                    <a:pt x="115" y="55"/>
                    <a:pt x="83" y="181"/>
                  </a:cubicBezTo>
                  <a:cubicBezTo>
                    <a:pt x="1" y="316"/>
                    <a:pt x="83" y="491"/>
                    <a:pt x="218" y="533"/>
                  </a:cubicBezTo>
                  <a:cubicBezTo>
                    <a:pt x="248" y="543"/>
                    <a:pt x="282" y="548"/>
                    <a:pt x="317" y="548"/>
                  </a:cubicBezTo>
                  <a:cubicBezTo>
                    <a:pt x="423" y="548"/>
                    <a:pt x="538" y="500"/>
                    <a:pt x="600" y="398"/>
                  </a:cubicBezTo>
                  <a:cubicBezTo>
                    <a:pt x="642" y="233"/>
                    <a:pt x="559" y="99"/>
                    <a:pt x="424" y="16"/>
                  </a:cubicBezTo>
                  <a:cubicBezTo>
                    <a:pt x="395" y="6"/>
                    <a:pt x="363" y="1"/>
                    <a:pt x="33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60" name="Google Shape;14460;p10"/>
            <p:cNvSpPr/>
            <p:nvPr/>
          </p:nvSpPr>
          <p:spPr>
            <a:xfrm>
              <a:off x="4339350" y="4542800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293" y="1"/>
                  </a:moveTo>
                  <a:cubicBezTo>
                    <a:pt x="188" y="1"/>
                    <a:pt x="101" y="69"/>
                    <a:pt x="42" y="158"/>
                  </a:cubicBezTo>
                  <a:cubicBezTo>
                    <a:pt x="0" y="334"/>
                    <a:pt x="42" y="468"/>
                    <a:pt x="217" y="551"/>
                  </a:cubicBezTo>
                  <a:cubicBezTo>
                    <a:pt x="239" y="558"/>
                    <a:pt x="263" y="562"/>
                    <a:pt x="287" y="562"/>
                  </a:cubicBezTo>
                  <a:cubicBezTo>
                    <a:pt x="399" y="562"/>
                    <a:pt x="525" y="486"/>
                    <a:pt x="559" y="375"/>
                  </a:cubicBezTo>
                  <a:cubicBezTo>
                    <a:pt x="641" y="251"/>
                    <a:pt x="559" y="75"/>
                    <a:pt x="424" y="34"/>
                  </a:cubicBezTo>
                  <a:cubicBezTo>
                    <a:pt x="378" y="11"/>
                    <a:pt x="334" y="1"/>
                    <a:pt x="29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61" name="Google Shape;14461;p10"/>
            <p:cNvSpPr/>
            <p:nvPr/>
          </p:nvSpPr>
          <p:spPr>
            <a:xfrm>
              <a:off x="4301600" y="4452350"/>
              <a:ext cx="15025" cy="13575"/>
            </a:xfrm>
            <a:custGeom>
              <a:avLst/>
              <a:gdLst/>
              <a:ahLst/>
              <a:cxnLst/>
              <a:rect l="l" t="t" r="r" b="b"/>
              <a:pathLst>
                <a:path w="601" h="543" extrusionOk="0">
                  <a:moveTo>
                    <a:pt x="298" y="0"/>
                  </a:moveTo>
                  <a:cubicBezTo>
                    <a:pt x="188" y="0"/>
                    <a:pt x="102" y="68"/>
                    <a:pt x="42" y="157"/>
                  </a:cubicBezTo>
                  <a:cubicBezTo>
                    <a:pt x="1" y="292"/>
                    <a:pt x="42" y="468"/>
                    <a:pt x="218" y="509"/>
                  </a:cubicBezTo>
                  <a:cubicBezTo>
                    <a:pt x="252" y="532"/>
                    <a:pt x="290" y="542"/>
                    <a:pt x="329" y="542"/>
                  </a:cubicBezTo>
                  <a:cubicBezTo>
                    <a:pt x="429" y="542"/>
                    <a:pt x="529" y="472"/>
                    <a:pt x="559" y="375"/>
                  </a:cubicBezTo>
                  <a:cubicBezTo>
                    <a:pt x="600" y="251"/>
                    <a:pt x="559" y="75"/>
                    <a:pt x="435" y="33"/>
                  </a:cubicBezTo>
                  <a:cubicBezTo>
                    <a:pt x="386" y="10"/>
                    <a:pt x="340" y="0"/>
                    <a:pt x="29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62" name="Google Shape;14462;p10"/>
            <p:cNvSpPr/>
            <p:nvPr/>
          </p:nvSpPr>
          <p:spPr>
            <a:xfrm>
              <a:off x="4365200" y="4478650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31" y="1"/>
                  </a:moveTo>
                  <a:cubicBezTo>
                    <a:pt x="225" y="1"/>
                    <a:pt x="115" y="56"/>
                    <a:pt x="83" y="191"/>
                  </a:cubicBezTo>
                  <a:cubicBezTo>
                    <a:pt x="0" y="315"/>
                    <a:pt x="83" y="491"/>
                    <a:pt x="217" y="532"/>
                  </a:cubicBezTo>
                  <a:cubicBezTo>
                    <a:pt x="258" y="542"/>
                    <a:pt x="297" y="548"/>
                    <a:pt x="334" y="548"/>
                  </a:cubicBezTo>
                  <a:cubicBezTo>
                    <a:pt x="446" y="548"/>
                    <a:pt x="538" y="499"/>
                    <a:pt x="600" y="398"/>
                  </a:cubicBezTo>
                  <a:cubicBezTo>
                    <a:pt x="641" y="232"/>
                    <a:pt x="600" y="57"/>
                    <a:pt x="424" y="15"/>
                  </a:cubicBezTo>
                  <a:cubicBezTo>
                    <a:pt x="395" y="6"/>
                    <a:pt x="364" y="1"/>
                    <a:pt x="33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63" name="Google Shape;14463;p10"/>
            <p:cNvSpPr/>
            <p:nvPr/>
          </p:nvSpPr>
          <p:spPr>
            <a:xfrm>
              <a:off x="4261800" y="4471525"/>
              <a:ext cx="9600" cy="13325"/>
            </a:xfrm>
            <a:custGeom>
              <a:avLst/>
              <a:gdLst/>
              <a:ahLst/>
              <a:cxnLst/>
              <a:rect l="l" t="t" r="r" b="b"/>
              <a:pathLst>
                <a:path w="384" h="533" extrusionOk="0">
                  <a:moveTo>
                    <a:pt x="218" y="0"/>
                  </a:moveTo>
                  <a:lnTo>
                    <a:pt x="1" y="517"/>
                  </a:lnTo>
                  <a:cubicBezTo>
                    <a:pt x="31" y="528"/>
                    <a:pt x="65" y="533"/>
                    <a:pt x="99" y="533"/>
                  </a:cubicBezTo>
                  <a:cubicBezTo>
                    <a:pt x="203" y="533"/>
                    <a:pt x="311" y="484"/>
                    <a:pt x="342" y="383"/>
                  </a:cubicBezTo>
                  <a:cubicBezTo>
                    <a:pt x="383" y="259"/>
                    <a:pt x="342" y="83"/>
                    <a:pt x="259" y="42"/>
                  </a:cubicBezTo>
                  <a:lnTo>
                    <a:pt x="218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64" name="Google Shape;14464;p10"/>
            <p:cNvSpPr/>
            <p:nvPr/>
          </p:nvSpPr>
          <p:spPr>
            <a:xfrm>
              <a:off x="4411450" y="446402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1"/>
                  </a:moveTo>
                  <a:lnTo>
                    <a:pt x="42" y="42"/>
                  </a:lnTo>
                  <a:cubicBezTo>
                    <a:pt x="1" y="83"/>
                    <a:pt x="1" y="83"/>
                    <a:pt x="1" y="125"/>
                  </a:cubicBezTo>
                  <a:cubicBezTo>
                    <a:pt x="1" y="125"/>
                    <a:pt x="42" y="166"/>
                    <a:pt x="42" y="207"/>
                  </a:cubicBezTo>
                  <a:cubicBezTo>
                    <a:pt x="84" y="300"/>
                    <a:pt x="125" y="342"/>
                    <a:pt x="177" y="342"/>
                  </a:cubicBezTo>
                  <a:lnTo>
                    <a:pt x="301" y="125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65" name="Google Shape;14465;p10"/>
            <p:cNvSpPr/>
            <p:nvPr/>
          </p:nvSpPr>
          <p:spPr>
            <a:xfrm>
              <a:off x="4347875" y="4438175"/>
              <a:ext cx="12950" cy="9025"/>
            </a:xfrm>
            <a:custGeom>
              <a:avLst/>
              <a:gdLst/>
              <a:ahLst/>
              <a:cxnLst/>
              <a:rect l="l" t="t" r="r" b="b"/>
              <a:pathLst>
                <a:path w="518" h="361" extrusionOk="0">
                  <a:moveTo>
                    <a:pt x="1" y="1"/>
                  </a:moveTo>
                  <a:lnTo>
                    <a:pt x="1" y="83"/>
                  </a:lnTo>
                  <a:cubicBezTo>
                    <a:pt x="1" y="208"/>
                    <a:pt x="42" y="301"/>
                    <a:pt x="176" y="342"/>
                  </a:cubicBezTo>
                  <a:cubicBezTo>
                    <a:pt x="204" y="342"/>
                    <a:pt x="231" y="360"/>
                    <a:pt x="271" y="360"/>
                  </a:cubicBezTo>
                  <a:cubicBezTo>
                    <a:pt x="291" y="360"/>
                    <a:pt x="314" y="356"/>
                    <a:pt x="342" y="342"/>
                  </a:cubicBezTo>
                  <a:lnTo>
                    <a:pt x="393" y="342"/>
                  </a:lnTo>
                  <a:cubicBezTo>
                    <a:pt x="393" y="342"/>
                    <a:pt x="435" y="301"/>
                    <a:pt x="476" y="301"/>
                  </a:cubicBezTo>
                  <a:cubicBezTo>
                    <a:pt x="476" y="259"/>
                    <a:pt x="517" y="208"/>
                    <a:pt x="517" y="16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66" name="Google Shape;14466;p10"/>
            <p:cNvSpPr/>
            <p:nvPr/>
          </p:nvSpPr>
          <p:spPr>
            <a:xfrm>
              <a:off x="4287650" y="4413375"/>
              <a:ext cx="9600" cy="7525"/>
            </a:xfrm>
            <a:custGeom>
              <a:avLst/>
              <a:gdLst/>
              <a:ahLst/>
              <a:cxnLst/>
              <a:rect l="l" t="t" r="r" b="b"/>
              <a:pathLst>
                <a:path w="384" h="301" extrusionOk="0">
                  <a:moveTo>
                    <a:pt x="125" y="0"/>
                  </a:moveTo>
                  <a:lnTo>
                    <a:pt x="1" y="259"/>
                  </a:lnTo>
                  <a:lnTo>
                    <a:pt x="42" y="300"/>
                  </a:lnTo>
                  <a:cubicBezTo>
                    <a:pt x="166" y="300"/>
                    <a:pt x="300" y="259"/>
                    <a:pt x="383" y="124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67" name="Google Shape;14467;p10"/>
            <p:cNvSpPr/>
            <p:nvPr/>
          </p:nvSpPr>
          <p:spPr>
            <a:xfrm>
              <a:off x="4335975" y="4652450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259" y="1"/>
                  </a:moveTo>
                  <a:cubicBezTo>
                    <a:pt x="177" y="1"/>
                    <a:pt x="42" y="1"/>
                    <a:pt x="1" y="42"/>
                  </a:cubicBezTo>
                  <a:cubicBezTo>
                    <a:pt x="42" y="125"/>
                    <a:pt x="94" y="166"/>
                    <a:pt x="135" y="2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68" name="Google Shape;14468;p10"/>
            <p:cNvSpPr/>
            <p:nvPr/>
          </p:nvSpPr>
          <p:spPr>
            <a:xfrm>
              <a:off x="4312475" y="4606950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54" y="1"/>
                  </a:moveTo>
                  <a:cubicBezTo>
                    <a:pt x="242" y="1"/>
                    <a:pt x="117" y="75"/>
                    <a:pt x="83" y="177"/>
                  </a:cubicBezTo>
                  <a:cubicBezTo>
                    <a:pt x="0" y="311"/>
                    <a:pt x="83" y="487"/>
                    <a:pt x="207" y="528"/>
                  </a:cubicBezTo>
                  <a:cubicBezTo>
                    <a:pt x="255" y="551"/>
                    <a:pt x="301" y="561"/>
                    <a:pt x="343" y="561"/>
                  </a:cubicBezTo>
                  <a:cubicBezTo>
                    <a:pt x="453" y="561"/>
                    <a:pt x="540" y="491"/>
                    <a:pt x="600" y="394"/>
                  </a:cubicBezTo>
                  <a:cubicBezTo>
                    <a:pt x="641" y="229"/>
                    <a:pt x="558" y="94"/>
                    <a:pt x="424" y="11"/>
                  </a:cubicBezTo>
                  <a:cubicBezTo>
                    <a:pt x="402" y="4"/>
                    <a:pt x="378" y="1"/>
                    <a:pt x="35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69" name="Google Shape;14469;p10"/>
            <p:cNvSpPr/>
            <p:nvPr/>
          </p:nvSpPr>
          <p:spPr>
            <a:xfrm>
              <a:off x="4358725" y="4591975"/>
              <a:ext cx="7525" cy="9850"/>
            </a:xfrm>
            <a:custGeom>
              <a:avLst/>
              <a:gdLst/>
              <a:ahLst/>
              <a:cxnLst/>
              <a:rect l="l" t="t" r="r" b="b"/>
              <a:pathLst>
                <a:path w="301" h="394" extrusionOk="0">
                  <a:moveTo>
                    <a:pt x="42" y="0"/>
                  </a:moveTo>
                  <a:cubicBezTo>
                    <a:pt x="1" y="94"/>
                    <a:pt x="1" y="135"/>
                    <a:pt x="1" y="176"/>
                  </a:cubicBezTo>
                  <a:cubicBezTo>
                    <a:pt x="42" y="259"/>
                    <a:pt x="83" y="311"/>
                    <a:pt x="125" y="352"/>
                  </a:cubicBezTo>
                  <a:cubicBezTo>
                    <a:pt x="166" y="352"/>
                    <a:pt x="166" y="393"/>
                    <a:pt x="166" y="393"/>
                  </a:cubicBezTo>
                  <a:lnTo>
                    <a:pt x="301" y="135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70" name="Google Shape;14470;p10"/>
            <p:cNvSpPr/>
            <p:nvPr/>
          </p:nvSpPr>
          <p:spPr>
            <a:xfrm>
              <a:off x="4294125" y="4566125"/>
              <a:ext cx="13975" cy="9850"/>
            </a:xfrm>
            <a:custGeom>
              <a:avLst/>
              <a:gdLst/>
              <a:ahLst/>
              <a:cxnLst/>
              <a:rect l="l" t="t" r="r" b="b"/>
              <a:pathLst>
                <a:path w="559" h="394" extrusionOk="0">
                  <a:moveTo>
                    <a:pt x="41" y="1"/>
                  </a:moveTo>
                  <a:cubicBezTo>
                    <a:pt x="0" y="135"/>
                    <a:pt x="41" y="259"/>
                    <a:pt x="165" y="352"/>
                  </a:cubicBezTo>
                  <a:lnTo>
                    <a:pt x="217" y="352"/>
                  </a:lnTo>
                  <a:cubicBezTo>
                    <a:pt x="258" y="393"/>
                    <a:pt x="300" y="393"/>
                    <a:pt x="341" y="393"/>
                  </a:cubicBezTo>
                  <a:cubicBezTo>
                    <a:pt x="383" y="352"/>
                    <a:pt x="383" y="352"/>
                    <a:pt x="424" y="352"/>
                  </a:cubicBezTo>
                  <a:cubicBezTo>
                    <a:pt x="424" y="352"/>
                    <a:pt x="476" y="311"/>
                    <a:pt x="517" y="311"/>
                  </a:cubicBezTo>
                  <a:cubicBezTo>
                    <a:pt x="517" y="259"/>
                    <a:pt x="558" y="218"/>
                    <a:pt x="558" y="218"/>
                  </a:cubicBezTo>
                  <a:lnTo>
                    <a:pt x="4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71" name="Google Shape;14471;p10"/>
            <p:cNvSpPr/>
            <p:nvPr/>
          </p:nvSpPr>
          <p:spPr>
            <a:xfrm>
              <a:off x="4495475" y="389305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259" y="1"/>
                  </a:moveTo>
                  <a:cubicBezTo>
                    <a:pt x="176" y="1"/>
                    <a:pt x="83" y="42"/>
                    <a:pt x="41" y="135"/>
                  </a:cubicBezTo>
                  <a:cubicBezTo>
                    <a:pt x="0" y="135"/>
                    <a:pt x="0" y="177"/>
                    <a:pt x="0" y="177"/>
                  </a:cubicBezTo>
                  <a:lnTo>
                    <a:pt x="259" y="301"/>
                  </a:lnTo>
                  <a:lnTo>
                    <a:pt x="341" y="42"/>
                  </a:lnTo>
                  <a:cubicBezTo>
                    <a:pt x="341" y="1"/>
                    <a:pt x="300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72" name="Google Shape;14472;p10"/>
            <p:cNvSpPr/>
            <p:nvPr/>
          </p:nvSpPr>
          <p:spPr>
            <a:xfrm>
              <a:off x="4442725" y="4021250"/>
              <a:ext cx="8575" cy="7525"/>
            </a:xfrm>
            <a:custGeom>
              <a:avLst/>
              <a:gdLst/>
              <a:ahLst/>
              <a:cxnLst/>
              <a:rect l="l" t="t" r="r" b="b"/>
              <a:pathLst>
                <a:path w="343" h="301" extrusionOk="0">
                  <a:moveTo>
                    <a:pt x="218" y="1"/>
                  </a:moveTo>
                  <a:cubicBezTo>
                    <a:pt x="125" y="42"/>
                    <a:pt x="42" y="84"/>
                    <a:pt x="42" y="135"/>
                  </a:cubicBezTo>
                  <a:lnTo>
                    <a:pt x="1" y="177"/>
                  </a:lnTo>
                  <a:lnTo>
                    <a:pt x="259" y="301"/>
                  </a:lnTo>
                  <a:lnTo>
                    <a:pt x="342" y="42"/>
                  </a:lnTo>
                  <a:cubicBezTo>
                    <a:pt x="301" y="1"/>
                    <a:pt x="259" y="1"/>
                    <a:pt x="2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73" name="Google Shape;14473;p10"/>
            <p:cNvSpPr/>
            <p:nvPr/>
          </p:nvSpPr>
          <p:spPr>
            <a:xfrm>
              <a:off x="4378125" y="3995050"/>
              <a:ext cx="13975" cy="10200"/>
            </a:xfrm>
            <a:custGeom>
              <a:avLst/>
              <a:gdLst/>
              <a:ahLst/>
              <a:cxnLst/>
              <a:rect l="l" t="t" r="r" b="b"/>
              <a:pathLst>
                <a:path w="559" h="408" extrusionOk="0">
                  <a:moveTo>
                    <a:pt x="272" y="0"/>
                  </a:moveTo>
                  <a:cubicBezTo>
                    <a:pt x="157" y="0"/>
                    <a:pt x="64" y="56"/>
                    <a:pt x="0" y="191"/>
                  </a:cubicBezTo>
                  <a:lnTo>
                    <a:pt x="517" y="408"/>
                  </a:lnTo>
                  <a:cubicBezTo>
                    <a:pt x="558" y="356"/>
                    <a:pt x="558" y="315"/>
                    <a:pt x="558" y="273"/>
                  </a:cubicBezTo>
                  <a:cubicBezTo>
                    <a:pt x="558" y="191"/>
                    <a:pt x="476" y="56"/>
                    <a:pt x="383" y="15"/>
                  </a:cubicBezTo>
                  <a:cubicBezTo>
                    <a:pt x="344" y="5"/>
                    <a:pt x="307" y="0"/>
                    <a:pt x="27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74" name="Google Shape;14474;p10"/>
            <p:cNvSpPr/>
            <p:nvPr/>
          </p:nvSpPr>
          <p:spPr>
            <a:xfrm>
              <a:off x="4468575" y="3957675"/>
              <a:ext cx="9600" cy="12950"/>
            </a:xfrm>
            <a:custGeom>
              <a:avLst/>
              <a:gdLst/>
              <a:ahLst/>
              <a:cxnLst/>
              <a:rect l="l" t="t" r="r" b="b"/>
              <a:pathLst>
                <a:path w="384" h="518" extrusionOk="0">
                  <a:moveTo>
                    <a:pt x="166" y="1"/>
                  </a:moveTo>
                  <a:lnTo>
                    <a:pt x="125" y="42"/>
                  </a:lnTo>
                  <a:cubicBezTo>
                    <a:pt x="84" y="42"/>
                    <a:pt x="42" y="94"/>
                    <a:pt x="1" y="176"/>
                  </a:cubicBezTo>
                  <a:lnTo>
                    <a:pt x="1" y="300"/>
                  </a:lnTo>
                  <a:lnTo>
                    <a:pt x="1" y="393"/>
                  </a:lnTo>
                  <a:cubicBezTo>
                    <a:pt x="42" y="435"/>
                    <a:pt x="84" y="476"/>
                    <a:pt x="125" y="517"/>
                  </a:cubicBezTo>
                  <a:lnTo>
                    <a:pt x="166" y="517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75" name="Google Shape;14475;p10"/>
            <p:cNvSpPr/>
            <p:nvPr/>
          </p:nvSpPr>
          <p:spPr>
            <a:xfrm>
              <a:off x="4403975" y="3931000"/>
              <a:ext cx="15000" cy="14050"/>
            </a:xfrm>
            <a:custGeom>
              <a:avLst/>
              <a:gdLst/>
              <a:ahLst/>
              <a:cxnLst/>
              <a:rect l="l" t="t" r="r" b="b"/>
              <a:pathLst>
                <a:path w="600" h="562" extrusionOk="0">
                  <a:moveTo>
                    <a:pt x="272" y="1"/>
                  </a:moveTo>
                  <a:cubicBezTo>
                    <a:pt x="172" y="1"/>
                    <a:pt x="71" y="71"/>
                    <a:pt x="41" y="168"/>
                  </a:cubicBezTo>
                  <a:cubicBezTo>
                    <a:pt x="0" y="292"/>
                    <a:pt x="41" y="468"/>
                    <a:pt x="166" y="551"/>
                  </a:cubicBezTo>
                  <a:cubicBezTo>
                    <a:pt x="197" y="558"/>
                    <a:pt x="226" y="561"/>
                    <a:pt x="255" y="561"/>
                  </a:cubicBezTo>
                  <a:cubicBezTo>
                    <a:pt x="387" y="561"/>
                    <a:pt x="490" y="487"/>
                    <a:pt x="558" y="385"/>
                  </a:cubicBezTo>
                  <a:cubicBezTo>
                    <a:pt x="600" y="251"/>
                    <a:pt x="558" y="75"/>
                    <a:pt x="383" y="34"/>
                  </a:cubicBezTo>
                  <a:cubicBezTo>
                    <a:pt x="348" y="11"/>
                    <a:pt x="310" y="1"/>
                    <a:pt x="27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76" name="Google Shape;14476;p10"/>
            <p:cNvSpPr/>
            <p:nvPr/>
          </p:nvSpPr>
          <p:spPr>
            <a:xfrm>
              <a:off x="4422325" y="397622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12" y="1"/>
                  </a:moveTo>
                  <a:cubicBezTo>
                    <a:pt x="210" y="1"/>
                    <a:pt x="101" y="71"/>
                    <a:pt x="42" y="168"/>
                  </a:cubicBezTo>
                  <a:cubicBezTo>
                    <a:pt x="0" y="334"/>
                    <a:pt x="83" y="468"/>
                    <a:pt x="207" y="551"/>
                  </a:cubicBezTo>
                  <a:cubicBezTo>
                    <a:pt x="231" y="558"/>
                    <a:pt x="256" y="562"/>
                    <a:pt x="281" y="562"/>
                  </a:cubicBezTo>
                  <a:cubicBezTo>
                    <a:pt x="399" y="562"/>
                    <a:pt x="524" y="488"/>
                    <a:pt x="558" y="385"/>
                  </a:cubicBezTo>
                  <a:cubicBezTo>
                    <a:pt x="641" y="251"/>
                    <a:pt x="558" y="75"/>
                    <a:pt x="424" y="34"/>
                  </a:cubicBezTo>
                  <a:cubicBezTo>
                    <a:pt x="390" y="11"/>
                    <a:pt x="352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77" name="Google Shape;14477;p10"/>
            <p:cNvSpPr/>
            <p:nvPr/>
          </p:nvSpPr>
          <p:spPr>
            <a:xfrm>
              <a:off x="4449200" y="3912075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290" y="0"/>
                  </a:moveTo>
                  <a:cubicBezTo>
                    <a:pt x="184" y="0"/>
                    <a:pt x="73" y="56"/>
                    <a:pt x="42" y="191"/>
                  </a:cubicBezTo>
                  <a:cubicBezTo>
                    <a:pt x="0" y="315"/>
                    <a:pt x="42" y="491"/>
                    <a:pt x="166" y="532"/>
                  </a:cubicBezTo>
                  <a:cubicBezTo>
                    <a:pt x="210" y="542"/>
                    <a:pt x="251" y="548"/>
                    <a:pt x="290" y="548"/>
                  </a:cubicBezTo>
                  <a:cubicBezTo>
                    <a:pt x="406" y="548"/>
                    <a:pt x="497" y="501"/>
                    <a:pt x="559" y="408"/>
                  </a:cubicBezTo>
                  <a:cubicBezTo>
                    <a:pt x="600" y="232"/>
                    <a:pt x="559" y="57"/>
                    <a:pt x="383" y="15"/>
                  </a:cubicBezTo>
                  <a:cubicBezTo>
                    <a:pt x="354" y="6"/>
                    <a:pt x="322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78" name="Google Shape;14478;p10"/>
            <p:cNvSpPr/>
            <p:nvPr/>
          </p:nvSpPr>
          <p:spPr>
            <a:xfrm>
              <a:off x="4494425" y="3897450"/>
              <a:ext cx="7525" cy="9600"/>
            </a:xfrm>
            <a:custGeom>
              <a:avLst/>
              <a:gdLst/>
              <a:ahLst/>
              <a:cxnLst/>
              <a:rect l="l" t="t" r="r" b="b"/>
              <a:pathLst>
                <a:path w="301" h="384" extrusionOk="0">
                  <a:moveTo>
                    <a:pt x="42" y="1"/>
                  </a:moveTo>
                  <a:cubicBezTo>
                    <a:pt x="1" y="42"/>
                    <a:pt x="1" y="125"/>
                    <a:pt x="42" y="176"/>
                  </a:cubicBezTo>
                  <a:cubicBezTo>
                    <a:pt x="42" y="218"/>
                    <a:pt x="83" y="300"/>
                    <a:pt x="125" y="342"/>
                  </a:cubicBezTo>
                  <a:cubicBezTo>
                    <a:pt x="166" y="342"/>
                    <a:pt x="166" y="342"/>
                    <a:pt x="218" y="383"/>
                  </a:cubicBezTo>
                  <a:lnTo>
                    <a:pt x="301" y="125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79" name="Google Shape;14479;p10"/>
            <p:cNvSpPr/>
            <p:nvPr/>
          </p:nvSpPr>
          <p:spPr>
            <a:xfrm>
              <a:off x="4390000" y="4150500"/>
              <a:ext cx="8550" cy="6475"/>
            </a:xfrm>
            <a:custGeom>
              <a:avLst/>
              <a:gdLst/>
              <a:ahLst/>
              <a:cxnLst/>
              <a:rect l="l" t="t" r="r" b="b"/>
              <a:pathLst>
                <a:path w="342" h="259" extrusionOk="0">
                  <a:moveTo>
                    <a:pt x="166" y="0"/>
                  </a:moveTo>
                  <a:cubicBezTo>
                    <a:pt x="125" y="0"/>
                    <a:pt x="83" y="42"/>
                    <a:pt x="42" y="42"/>
                  </a:cubicBezTo>
                  <a:lnTo>
                    <a:pt x="1" y="83"/>
                  </a:lnTo>
                  <a:lnTo>
                    <a:pt x="1" y="176"/>
                  </a:lnTo>
                  <a:lnTo>
                    <a:pt x="259" y="259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80" name="Google Shape;14480;p10"/>
            <p:cNvSpPr/>
            <p:nvPr/>
          </p:nvSpPr>
          <p:spPr>
            <a:xfrm>
              <a:off x="4325400" y="4123825"/>
              <a:ext cx="15000" cy="9375"/>
            </a:xfrm>
            <a:custGeom>
              <a:avLst/>
              <a:gdLst/>
              <a:ahLst/>
              <a:cxnLst/>
              <a:rect l="l" t="t" r="r" b="b"/>
              <a:pathLst>
                <a:path w="600" h="375" extrusionOk="0">
                  <a:moveTo>
                    <a:pt x="249" y="0"/>
                  </a:moveTo>
                  <a:cubicBezTo>
                    <a:pt x="141" y="0"/>
                    <a:pt x="60" y="71"/>
                    <a:pt x="0" y="168"/>
                  </a:cubicBezTo>
                  <a:lnTo>
                    <a:pt x="517" y="375"/>
                  </a:lnTo>
                  <a:cubicBezTo>
                    <a:pt x="600" y="251"/>
                    <a:pt x="517" y="75"/>
                    <a:pt x="383" y="34"/>
                  </a:cubicBezTo>
                  <a:cubicBezTo>
                    <a:pt x="334" y="11"/>
                    <a:pt x="289" y="0"/>
                    <a:pt x="24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81" name="Google Shape;14481;p10"/>
            <p:cNvSpPr/>
            <p:nvPr/>
          </p:nvSpPr>
          <p:spPr>
            <a:xfrm>
              <a:off x="4415850" y="4085475"/>
              <a:ext cx="9600" cy="13350"/>
            </a:xfrm>
            <a:custGeom>
              <a:avLst/>
              <a:gdLst/>
              <a:ahLst/>
              <a:cxnLst/>
              <a:rect l="l" t="t" r="r" b="b"/>
              <a:pathLst>
                <a:path w="384" h="534" extrusionOk="0">
                  <a:moveTo>
                    <a:pt x="290" y="0"/>
                  </a:moveTo>
                  <a:cubicBezTo>
                    <a:pt x="210" y="0"/>
                    <a:pt x="144" y="39"/>
                    <a:pt x="83" y="99"/>
                  </a:cubicBezTo>
                  <a:cubicBezTo>
                    <a:pt x="42" y="99"/>
                    <a:pt x="42" y="151"/>
                    <a:pt x="1" y="192"/>
                  </a:cubicBezTo>
                  <a:lnTo>
                    <a:pt x="1" y="358"/>
                  </a:lnTo>
                  <a:cubicBezTo>
                    <a:pt x="1" y="451"/>
                    <a:pt x="83" y="534"/>
                    <a:pt x="166" y="534"/>
                  </a:cubicBezTo>
                  <a:lnTo>
                    <a:pt x="383" y="17"/>
                  </a:lnTo>
                  <a:cubicBezTo>
                    <a:pt x="350" y="6"/>
                    <a:pt x="319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82" name="Google Shape;14482;p10"/>
            <p:cNvSpPr/>
            <p:nvPr/>
          </p:nvSpPr>
          <p:spPr>
            <a:xfrm>
              <a:off x="4349950" y="4059650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6" y="0"/>
                  </a:moveTo>
                  <a:cubicBezTo>
                    <a:pt x="232" y="0"/>
                    <a:pt x="124" y="49"/>
                    <a:pt x="93" y="150"/>
                  </a:cubicBezTo>
                  <a:cubicBezTo>
                    <a:pt x="0" y="316"/>
                    <a:pt x="93" y="450"/>
                    <a:pt x="217" y="533"/>
                  </a:cubicBezTo>
                  <a:cubicBezTo>
                    <a:pt x="258" y="542"/>
                    <a:pt x="296" y="547"/>
                    <a:pt x="332" y="547"/>
                  </a:cubicBezTo>
                  <a:cubicBezTo>
                    <a:pt x="449" y="547"/>
                    <a:pt x="539" y="492"/>
                    <a:pt x="610" y="357"/>
                  </a:cubicBezTo>
                  <a:cubicBezTo>
                    <a:pt x="652" y="233"/>
                    <a:pt x="569" y="57"/>
                    <a:pt x="434" y="16"/>
                  </a:cubicBezTo>
                  <a:cubicBezTo>
                    <a:pt x="404" y="6"/>
                    <a:pt x="370" y="0"/>
                    <a:pt x="33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83" name="Google Shape;14483;p10"/>
            <p:cNvSpPr/>
            <p:nvPr/>
          </p:nvSpPr>
          <p:spPr>
            <a:xfrm>
              <a:off x="4304700" y="4078125"/>
              <a:ext cx="16325" cy="14025"/>
            </a:xfrm>
            <a:custGeom>
              <a:avLst/>
              <a:gdLst/>
              <a:ahLst/>
              <a:cxnLst/>
              <a:rect l="l" t="t" r="r" b="b"/>
              <a:pathLst>
                <a:path w="653" h="561" extrusionOk="0">
                  <a:moveTo>
                    <a:pt x="366" y="0"/>
                  </a:moveTo>
                  <a:cubicBezTo>
                    <a:pt x="253" y="0"/>
                    <a:pt x="128" y="76"/>
                    <a:pt x="94" y="187"/>
                  </a:cubicBezTo>
                  <a:cubicBezTo>
                    <a:pt x="1" y="311"/>
                    <a:pt x="94" y="486"/>
                    <a:pt x="218" y="528"/>
                  </a:cubicBezTo>
                  <a:cubicBezTo>
                    <a:pt x="255" y="551"/>
                    <a:pt x="295" y="561"/>
                    <a:pt x="334" y="561"/>
                  </a:cubicBezTo>
                  <a:cubicBezTo>
                    <a:pt x="438" y="561"/>
                    <a:pt x="544" y="491"/>
                    <a:pt x="611" y="393"/>
                  </a:cubicBezTo>
                  <a:cubicBezTo>
                    <a:pt x="652" y="269"/>
                    <a:pt x="570" y="94"/>
                    <a:pt x="435" y="11"/>
                  </a:cubicBezTo>
                  <a:cubicBezTo>
                    <a:pt x="413" y="4"/>
                    <a:pt x="390" y="0"/>
                    <a:pt x="36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84" name="Google Shape;14484;p10"/>
            <p:cNvSpPr/>
            <p:nvPr/>
          </p:nvSpPr>
          <p:spPr>
            <a:xfrm>
              <a:off x="4369325" y="4104875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14" y="1"/>
                  </a:moveTo>
                  <a:cubicBezTo>
                    <a:pt x="201" y="1"/>
                    <a:pt x="115" y="49"/>
                    <a:pt x="52" y="150"/>
                  </a:cubicBezTo>
                  <a:cubicBezTo>
                    <a:pt x="1" y="316"/>
                    <a:pt x="94" y="492"/>
                    <a:pt x="218" y="533"/>
                  </a:cubicBezTo>
                  <a:cubicBezTo>
                    <a:pt x="249" y="543"/>
                    <a:pt x="282" y="548"/>
                    <a:pt x="315" y="548"/>
                  </a:cubicBezTo>
                  <a:cubicBezTo>
                    <a:pt x="423" y="548"/>
                    <a:pt x="530" y="492"/>
                    <a:pt x="569" y="357"/>
                  </a:cubicBezTo>
                  <a:cubicBezTo>
                    <a:pt x="652" y="233"/>
                    <a:pt x="569" y="57"/>
                    <a:pt x="435" y="16"/>
                  </a:cubicBezTo>
                  <a:cubicBezTo>
                    <a:pt x="392" y="6"/>
                    <a:pt x="351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85" name="Google Shape;14485;p10"/>
            <p:cNvSpPr/>
            <p:nvPr/>
          </p:nvSpPr>
          <p:spPr>
            <a:xfrm>
              <a:off x="4331850" y="401397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295" y="0"/>
                  </a:moveTo>
                  <a:cubicBezTo>
                    <a:pt x="189" y="0"/>
                    <a:pt x="102" y="71"/>
                    <a:pt x="42" y="168"/>
                  </a:cubicBezTo>
                  <a:cubicBezTo>
                    <a:pt x="1" y="333"/>
                    <a:pt x="42" y="468"/>
                    <a:pt x="207" y="550"/>
                  </a:cubicBezTo>
                  <a:cubicBezTo>
                    <a:pt x="239" y="560"/>
                    <a:pt x="272" y="565"/>
                    <a:pt x="306" y="565"/>
                  </a:cubicBezTo>
                  <a:cubicBezTo>
                    <a:pt x="416" y="565"/>
                    <a:pt x="527" y="509"/>
                    <a:pt x="559" y="375"/>
                  </a:cubicBezTo>
                  <a:cubicBezTo>
                    <a:pt x="642" y="251"/>
                    <a:pt x="559" y="75"/>
                    <a:pt x="424" y="33"/>
                  </a:cubicBezTo>
                  <a:cubicBezTo>
                    <a:pt x="379" y="11"/>
                    <a:pt x="335" y="0"/>
                    <a:pt x="29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86" name="Google Shape;14486;p10"/>
            <p:cNvSpPr/>
            <p:nvPr/>
          </p:nvSpPr>
          <p:spPr>
            <a:xfrm>
              <a:off x="4395175" y="4040375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66" y="1"/>
                  </a:moveTo>
                  <a:cubicBezTo>
                    <a:pt x="253" y="1"/>
                    <a:pt x="128" y="76"/>
                    <a:pt x="94" y="187"/>
                  </a:cubicBezTo>
                  <a:cubicBezTo>
                    <a:pt x="1" y="311"/>
                    <a:pt x="94" y="487"/>
                    <a:pt x="218" y="528"/>
                  </a:cubicBezTo>
                  <a:cubicBezTo>
                    <a:pt x="267" y="551"/>
                    <a:pt x="312" y="562"/>
                    <a:pt x="353" y="562"/>
                  </a:cubicBezTo>
                  <a:cubicBezTo>
                    <a:pt x="460" y="562"/>
                    <a:pt x="543" y="494"/>
                    <a:pt x="611" y="404"/>
                  </a:cubicBezTo>
                  <a:cubicBezTo>
                    <a:pt x="652" y="228"/>
                    <a:pt x="611" y="94"/>
                    <a:pt x="435" y="11"/>
                  </a:cubicBezTo>
                  <a:cubicBezTo>
                    <a:pt x="413" y="4"/>
                    <a:pt x="390" y="1"/>
                    <a:pt x="36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87" name="Google Shape;14487;p10"/>
            <p:cNvSpPr/>
            <p:nvPr/>
          </p:nvSpPr>
          <p:spPr>
            <a:xfrm>
              <a:off x="4273700" y="4103200"/>
              <a:ext cx="1050" cy="3125"/>
            </a:xfrm>
            <a:custGeom>
              <a:avLst/>
              <a:gdLst/>
              <a:ahLst/>
              <a:cxnLst/>
              <a:rect l="l" t="t" r="r" b="b"/>
              <a:pathLst>
                <a:path w="42" h="125" extrusionOk="0">
                  <a:moveTo>
                    <a:pt x="42" y="0"/>
                  </a:moveTo>
                  <a:cubicBezTo>
                    <a:pt x="0" y="42"/>
                    <a:pt x="0" y="83"/>
                    <a:pt x="0" y="124"/>
                  </a:cubicBezTo>
                  <a:lnTo>
                    <a:pt x="42" y="124"/>
                  </a:lnTo>
                  <a:lnTo>
                    <a:pt x="42" y="42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88" name="Google Shape;14488;p10"/>
            <p:cNvSpPr/>
            <p:nvPr/>
          </p:nvSpPr>
          <p:spPr>
            <a:xfrm>
              <a:off x="4441700" y="4025650"/>
              <a:ext cx="7525" cy="9600"/>
            </a:xfrm>
            <a:custGeom>
              <a:avLst/>
              <a:gdLst/>
              <a:ahLst/>
              <a:cxnLst/>
              <a:rect l="l" t="t" r="r" b="b"/>
              <a:pathLst>
                <a:path w="301" h="384" extrusionOk="0">
                  <a:moveTo>
                    <a:pt x="42" y="1"/>
                  </a:moveTo>
                  <a:cubicBezTo>
                    <a:pt x="1" y="83"/>
                    <a:pt x="1" y="125"/>
                    <a:pt x="42" y="166"/>
                  </a:cubicBezTo>
                  <a:cubicBezTo>
                    <a:pt x="42" y="259"/>
                    <a:pt x="83" y="342"/>
                    <a:pt x="166" y="383"/>
                  </a:cubicBezTo>
                  <a:lnTo>
                    <a:pt x="300" y="125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89" name="Google Shape;14489;p10"/>
            <p:cNvSpPr/>
            <p:nvPr/>
          </p:nvSpPr>
          <p:spPr>
            <a:xfrm>
              <a:off x="4377075" y="3999800"/>
              <a:ext cx="14000" cy="9325"/>
            </a:xfrm>
            <a:custGeom>
              <a:avLst/>
              <a:gdLst/>
              <a:ahLst/>
              <a:cxnLst/>
              <a:rect l="l" t="t" r="r" b="b"/>
              <a:pathLst>
                <a:path w="560" h="373" extrusionOk="0">
                  <a:moveTo>
                    <a:pt x="42" y="1"/>
                  </a:moveTo>
                  <a:cubicBezTo>
                    <a:pt x="1" y="125"/>
                    <a:pt x="84" y="301"/>
                    <a:pt x="208" y="342"/>
                  </a:cubicBezTo>
                  <a:cubicBezTo>
                    <a:pt x="254" y="363"/>
                    <a:pt x="298" y="373"/>
                    <a:pt x="341" y="373"/>
                  </a:cubicBezTo>
                  <a:cubicBezTo>
                    <a:pt x="383" y="373"/>
                    <a:pt x="425" y="363"/>
                    <a:pt x="466" y="342"/>
                  </a:cubicBezTo>
                  <a:cubicBezTo>
                    <a:pt x="518" y="301"/>
                    <a:pt x="559" y="259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90" name="Google Shape;14490;p10"/>
            <p:cNvSpPr/>
            <p:nvPr/>
          </p:nvSpPr>
          <p:spPr>
            <a:xfrm>
              <a:off x="4337025" y="4278700"/>
              <a:ext cx="8800" cy="6500"/>
            </a:xfrm>
            <a:custGeom>
              <a:avLst/>
              <a:gdLst/>
              <a:ahLst/>
              <a:cxnLst/>
              <a:rect l="l" t="t" r="r" b="b"/>
              <a:pathLst>
                <a:path w="352" h="260" extrusionOk="0">
                  <a:moveTo>
                    <a:pt x="135" y="1"/>
                  </a:moveTo>
                  <a:lnTo>
                    <a:pt x="93" y="42"/>
                  </a:lnTo>
                  <a:cubicBezTo>
                    <a:pt x="52" y="42"/>
                    <a:pt x="52" y="83"/>
                    <a:pt x="0" y="125"/>
                  </a:cubicBezTo>
                  <a:lnTo>
                    <a:pt x="0" y="176"/>
                  </a:lnTo>
                  <a:lnTo>
                    <a:pt x="259" y="259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91" name="Google Shape;14491;p10"/>
            <p:cNvSpPr/>
            <p:nvPr/>
          </p:nvSpPr>
          <p:spPr>
            <a:xfrm>
              <a:off x="4272400" y="4252450"/>
              <a:ext cx="14250" cy="8950"/>
            </a:xfrm>
            <a:custGeom>
              <a:avLst/>
              <a:gdLst/>
              <a:ahLst/>
              <a:cxnLst/>
              <a:rect l="l" t="t" r="r" b="b"/>
              <a:pathLst>
                <a:path w="570" h="358" extrusionOk="0">
                  <a:moveTo>
                    <a:pt x="282" y="0"/>
                  </a:moveTo>
                  <a:cubicBezTo>
                    <a:pt x="179" y="0"/>
                    <a:pt x="82" y="39"/>
                    <a:pt x="52" y="99"/>
                  </a:cubicBezTo>
                  <a:lnTo>
                    <a:pt x="1" y="141"/>
                  </a:lnTo>
                  <a:lnTo>
                    <a:pt x="517" y="358"/>
                  </a:lnTo>
                  <a:lnTo>
                    <a:pt x="517" y="316"/>
                  </a:lnTo>
                  <a:cubicBezTo>
                    <a:pt x="569" y="192"/>
                    <a:pt x="476" y="58"/>
                    <a:pt x="393" y="17"/>
                  </a:cubicBezTo>
                  <a:cubicBezTo>
                    <a:pt x="357" y="6"/>
                    <a:pt x="319" y="0"/>
                    <a:pt x="28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92" name="Google Shape;14492;p10"/>
            <p:cNvSpPr/>
            <p:nvPr/>
          </p:nvSpPr>
          <p:spPr>
            <a:xfrm>
              <a:off x="4361825" y="4214075"/>
              <a:ext cx="10900" cy="14000"/>
            </a:xfrm>
            <a:custGeom>
              <a:avLst/>
              <a:gdLst/>
              <a:ahLst/>
              <a:cxnLst/>
              <a:rect l="l" t="t" r="r" b="b"/>
              <a:pathLst>
                <a:path w="436" h="560" extrusionOk="0">
                  <a:moveTo>
                    <a:pt x="301" y="1"/>
                  </a:moveTo>
                  <a:cubicBezTo>
                    <a:pt x="218" y="1"/>
                    <a:pt x="94" y="84"/>
                    <a:pt x="42" y="177"/>
                  </a:cubicBezTo>
                  <a:cubicBezTo>
                    <a:pt x="1" y="259"/>
                    <a:pt x="42" y="342"/>
                    <a:pt x="94" y="435"/>
                  </a:cubicBezTo>
                  <a:lnTo>
                    <a:pt x="218" y="559"/>
                  </a:lnTo>
                  <a:lnTo>
                    <a:pt x="435" y="42"/>
                  </a:lnTo>
                  <a:cubicBezTo>
                    <a:pt x="394" y="1"/>
                    <a:pt x="352" y="1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93" name="Google Shape;14493;p10"/>
            <p:cNvSpPr/>
            <p:nvPr/>
          </p:nvSpPr>
          <p:spPr>
            <a:xfrm>
              <a:off x="4297225" y="418787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7" y="0"/>
                  </a:moveTo>
                  <a:cubicBezTo>
                    <a:pt x="230" y="0"/>
                    <a:pt x="125" y="56"/>
                    <a:pt x="93" y="191"/>
                  </a:cubicBezTo>
                  <a:cubicBezTo>
                    <a:pt x="0" y="315"/>
                    <a:pt x="93" y="491"/>
                    <a:pt x="217" y="532"/>
                  </a:cubicBezTo>
                  <a:cubicBezTo>
                    <a:pt x="250" y="542"/>
                    <a:pt x="285" y="547"/>
                    <a:pt x="321" y="547"/>
                  </a:cubicBezTo>
                  <a:cubicBezTo>
                    <a:pt x="429" y="547"/>
                    <a:pt x="540" y="499"/>
                    <a:pt x="610" y="397"/>
                  </a:cubicBezTo>
                  <a:cubicBezTo>
                    <a:pt x="651" y="232"/>
                    <a:pt x="558" y="56"/>
                    <a:pt x="434" y="15"/>
                  </a:cubicBezTo>
                  <a:cubicBezTo>
                    <a:pt x="403" y="5"/>
                    <a:pt x="370" y="0"/>
                    <a:pt x="33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94" name="Google Shape;14494;p10"/>
            <p:cNvSpPr/>
            <p:nvPr/>
          </p:nvSpPr>
          <p:spPr>
            <a:xfrm>
              <a:off x="4251975" y="4206800"/>
              <a:ext cx="16325" cy="14025"/>
            </a:xfrm>
            <a:custGeom>
              <a:avLst/>
              <a:gdLst/>
              <a:ahLst/>
              <a:cxnLst/>
              <a:rect l="l" t="t" r="r" b="b"/>
              <a:pathLst>
                <a:path w="653" h="561" extrusionOk="0">
                  <a:moveTo>
                    <a:pt x="319" y="0"/>
                  </a:moveTo>
                  <a:cubicBezTo>
                    <a:pt x="218" y="0"/>
                    <a:pt x="124" y="68"/>
                    <a:pt x="94" y="157"/>
                  </a:cubicBezTo>
                  <a:cubicBezTo>
                    <a:pt x="1" y="292"/>
                    <a:pt x="94" y="468"/>
                    <a:pt x="218" y="550"/>
                  </a:cubicBezTo>
                  <a:cubicBezTo>
                    <a:pt x="241" y="558"/>
                    <a:pt x="266" y="561"/>
                    <a:pt x="291" y="561"/>
                  </a:cubicBezTo>
                  <a:cubicBezTo>
                    <a:pt x="408" y="561"/>
                    <a:pt x="534" y="485"/>
                    <a:pt x="611" y="375"/>
                  </a:cubicBezTo>
                  <a:cubicBezTo>
                    <a:pt x="652" y="250"/>
                    <a:pt x="559" y="75"/>
                    <a:pt x="435" y="33"/>
                  </a:cubicBezTo>
                  <a:cubicBezTo>
                    <a:pt x="397" y="10"/>
                    <a:pt x="357" y="0"/>
                    <a:pt x="31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95" name="Google Shape;14495;p10"/>
            <p:cNvSpPr/>
            <p:nvPr/>
          </p:nvSpPr>
          <p:spPr>
            <a:xfrm>
              <a:off x="4316600" y="4233100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320" y="0"/>
                  </a:moveTo>
                  <a:cubicBezTo>
                    <a:pt x="203" y="0"/>
                    <a:pt x="113" y="56"/>
                    <a:pt x="42" y="191"/>
                  </a:cubicBezTo>
                  <a:cubicBezTo>
                    <a:pt x="0" y="315"/>
                    <a:pt x="42" y="491"/>
                    <a:pt x="218" y="532"/>
                  </a:cubicBezTo>
                  <a:cubicBezTo>
                    <a:pt x="251" y="542"/>
                    <a:pt x="286" y="548"/>
                    <a:pt x="320" y="548"/>
                  </a:cubicBezTo>
                  <a:cubicBezTo>
                    <a:pt x="426" y="548"/>
                    <a:pt x="528" y="499"/>
                    <a:pt x="559" y="398"/>
                  </a:cubicBezTo>
                  <a:cubicBezTo>
                    <a:pt x="611" y="232"/>
                    <a:pt x="559" y="98"/>
                    <a:pt x="435" y="15"/>
                  </a:cubicBezTo>
                  <a:cubicBezTo>
                    <a:pt x="394" y="6"/>
                    <a:pt x="356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96" name="Google Shape;14496;p10"/>
            <p:cNvSpPr/>
            <p:nvPr/>
          </p:nvSpPr>
          <p:spPr>
            <a:xfrm>
              <a:off x="4278875" y="4142625"/>
              <a:ext cx="15250" cy="13700"/>
            </a:xfrm>
            <a:custGeom>
              <a:avLst/>
              <a:gdLst/>
              <a:ahLst/>
              <a:cxnLst/>
              <a:rect l="l" t="t" r="r" b="b"/>
              <a:pathLst>
                <a:path w="610" h="548" extrusionOk="0">
                  <a:moveTo>
                    <a:pt x="320" y="1"/>
                  </a:moveTo>
                  <a:cubicBezTo>
                    <a:pt x="203" y="1"/>
                    <a:pt x="115" y="57"/>
                    <a:pt x="52" y="191"/>
                  </a:cubicBezTo>
                  <a:cubicBezTo>
                    <a:pt x="0" y="315"/>
                    <a:pt x="52" y="491"/>
                    <a:pt x="217" y="533"/>
                  </a:cubicBezTo>
                  <a:cubicBezTo>
                    <a:pt x="248" y="542"/>
                    <a:pt x="281" y="547"/>
                    <a:pt x="314" y="547"/>
                  </a:cubicBezTo>
                  <a:cubicBezTo>
                    <a:pt x="422" y="547"/>
                    <a:pt x="529" y="492"/>
                    <a:pt x="569" y="357"/>
                  </a:cubicBezTo>
                  <a:cubicBezTo>
                    <a:pt x="610" y="233"/>
                    <a:pt x="569" y="57"/>
                    <a:pt x="434" y="16"/>
                  </a:cubicBezTo>
                  <a:cubicBezTo>
                    <a:pt x="393" y="6"/>
                    <a:pt x="355" y="1"/>
                    <a:pt x="32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97" name="Google Shape;14497;p10"/>
            <p:cNvSpPr/>
            <p:nvPr/>
          </p:nvSpPr>
          <p:spPr>
            <a:xfrm>
              <a:off x="4342450" y="4169050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19" y="1"/>
                  </a:moveTo>
                  <a:cubicBezTo>
                    <a:pt x="218" y="1"/>
                    <a:pt x="123" y="71"/>
                    <a:pt x="93" y="168"/>
                  </a:cubicBezTo>
                  <a:cubicBezTo>
                    <a:pt x="0" y="292"/>
                    <a:pt x="93" y="468"/>
                    <a:pt x="218" y="551"/>
                  </a:cubicBezTo>
                  <a:cubicBezTo>
                    <a:pt x="248" y="558"/>
                    <a:pt x="278" y="561"/>
                    <a:pt x="305" y="561"/>
                  </a:cubicBezTo>
                  <a:cubicBezTo>
                    <a:pt x="436" y="561"/>
                    <a:pt x="534" y="486"/>
                    <a:pt x="610" y="375"/>
                  </a:cubicBezTo>
                  <a:cubicBezTo>
                    <a:pt x="652" y="251"/>
                    <a:pt x="559" y="75"/>
                    <a:pt x="435" y="34"/>
                  </a:cubicBezTo>
                  <a:cubicBezTo>
                    <a:pt x="398" y="11"/>
                    <a:pt x="358" y="1"/>
                    <a:pt x="31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98" name="Google Shape;14498;p10"/>
            <p:cNvSpPr/>
            <p:nvPr/>
          </p:nvSpPr>
          <p:spPr>
            <a:xfrm>
              <a:off x="4388725" y="4154900"/>
              <a:ext cx="7775" cy="8550"/>
            </a:xfrm>
            <a:custGeom>
              <a:avLst/>
              <a:gdLst/>
              <a:ahLst/>
              <a:cxnLst/>
              <a:rect l="l" t="t" r="r" b="b"/>
              <a:pathLst>
                <a:path w="311" h="342" extrusionOk="0">
                  <a:moveTo>
                    <a:pt x="52" y="0"/>
                  </a:moveTo>
                  <a:cubicBezTo>
                    <a:pt x="0" y="0"/>
                    <a:pt x="0" y="42"/>
                    <a:pt x="0" y="83"/>
                  </a:cubicBezTo>
                  <a:cubicBezTo>
                    <a:pt x="0" y="217"/>
                    <a:pt x="93" y="300"/>
                    <a:pt x="176" y="341"/>
                  </a:cubicBezTo>
                  <a:lnTo>
                    <a:pt x="310" y="8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99" name="Google Shape;14499;p10"/>
            <p:cNvSpPr/>
            <p:nvPr/>
          </p:nvSpPr>
          <p:spPr>
            <a:xfrm>
              <a:off x="4324100" y="4128000"/>
              <a:ext cx="14225" cy="9350"/>
            </a:xfrm>
            <a:custGeom>
              <a:avLst/>
              <a:gdLst/>
              <a:ahLst/>
              <a:cxnLst/>
              <a:rect l="l" t="t" r="r" b="b"/>
              <a:pathLst>
                <a:path w="569" h="374" extrusionOk="0">
                  <a:moveTo>
                    <a:pt x="52" y="1"/>
                  </a:moveTo>
                  <a:lnTo>
                    <a:pt x="52" y="1"/>
                  </a:lnTo>
                  <a:cubicBezTo>
                    <a:pt x="0" y="125"/>
                    <a:pt x="52" y="301"/>
                    <a:pt x="217" y="342"/>
                  </a:cubicBezTo>
                  <a:cubicBezTo>
                    <a:pt x="264" y="363"/>
                    <a:pt x="308" y="373"/>
                    <a:pt x="351" y="373"/>
                  </a:cubicBezTo>
                  <a:cubicBezTo>
                    <a:pt x="393" y="373"/>
                    <a:pt x="435" y="363"/>
                    <a:pt x="476" y="342"/>
                  </a:cubicBezTo>
                  <a:cubicBezTo>
                    <a:pt x="517" y="301"/>
                    <a:pt x="569" y="259"/>
                    <a:pt x="569" y="208"/>
                  </a:cubicBezTo>
                  <a:lnTo>
                    <a:pt x="5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00" name="Google Shape;14500;p10"/>
            <p:cNvSpPr/>
            <p:nvPr/>
          </p:nvSpPr>
          <p:spPr>
            <a:xfrm>
              <a:off x="4271375" y="41063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93" y="0"/>
                  </a:moveTo>
                  <a:cubicBezTo>
                    <a:pt x="42" y="42"/>
                    <a:pt x="42" y="93"/>
                    <a:pt x="0" y="135"/>
                  </a:cubicBezTo>
                  <a:lnTo>
                    <a:pt x="42" y="135"/>
                  </a:lnTo>
                  <a:cubicBezTo>
                    <a:pt x="93" y="93"/>
                    <a:pt x="93" y="42"/>
                    <a:pt x="13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01" name="Google Shape;14501;p10"/>
            <p:cNvSpPr/>
            <p:nvPr/>
          </p:nvSpPr>
          <p:spPr>
            <a:xfrm>
              <a:off x="4284300" y="4406500"/>
              <a:ext cx="8800" cy="6900"/>
            </a:xfrm>
            <a:custGeom>
              <a:avLst/>
              <a:gdLst/>
              <a:ahLst/>
              <a:cxnLst/>
              <a:rect l="l" t="t" r="r" b="b"/>
              <a:pathLst>
                <a:path w="352" h="276" extrusionOk="0">
                  <a:moveTo>
                    <a:pt x="271" y="0"/>
                  </a:moveTo>
                  <a:cubicBezTo>
                    <a:pt x="194" y="0"/>
                    <a:pt x="110" y="39"/>
                    <a:pt x="41" y="99"/>
                  </a:cubicBezTo>
                  <a:lnTo>
                    <a:pt x="0" y="141"/>
                  </a:lnTo>
                  <a:lnTo>
                    <a:pt x="0" y="182"/>
                  </a:lnTo>
                  <a:lnTo>
                    <a:pt x="259" y="275"/>
                  </a:lnTo>
                  <a:lnTo>
                    <a:pt x="352" y="17"/>
                  </a:lnTo>
                  <a:cubicBezTo>
                    <a:pt x="327" y="6"/>
                    <a:pt x="300" y="0"/>
                    <a:pt x="27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02" name="Google Shape;14502;p10"/>
            <p:cNvSpPr/>
            <p:nvPr/>
          </p:nvSpPr>
          <p:spPr>
            <a:xfrm>
              <a:off x="4226125" y="4380025"/>
              <a:ext cx="7525" cy="9575"/>
            </a:xfrm>
            <a:custGeom>
              <a:avLst/>
              <a:gdLst/>
              <a:ahLst/>
              <a:cxnLst/>
              <a:rect l="l" t="t" r="r" b="b"/>
              <a:pathLst>
                <a:path w="301" h="383" extrusionOk="0">
                  <a:moveTo>
                    <a:pt x="1" y="0"/>
                  </a:moveTo>
                  <a:cubicBezTo>
                    <a:pt x="1" y="125"/>
                    <a:pt x="42" y="207"/>
                    <a:pt x="42" y="300"/>
                  </a:cubicBezTo>
                  <a:lnTo>
                    <a:pt x="259" y="383"/>
                  </a:lnTo>
                  <a:lnTo>
                    <a:pt x="259" y="342"/>
                  </a:lnTo>
                  <a:cubicBezTo>
                    <a:pt x="301" y="207"/>
                    <a:pt x="218" y="83"/>
                    <a:pt x="94" y="42"/>
                  </a:cubicBezTo>
                  <a:cubicBezTo>
                    <a:pt x="94" y="42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03" name="Google Shape;14503;p10"/>
            <p:cNvSpPr/>
            <p:nvPr/>
          </p:nvSpPr>
          <p:spPr>
            <a:xfrm>
              <a:off x="4310150" y="4342275"/>
              <a:ext cx="9825" cy="14000"/>
            </a:xfrm>
            <a:custGeom>
              <a:avLst/>
              <a:gdLst/>
              <a:ahLst/>
              <a:cxnLst/>
              <a:rect l="l" t="t" r="r" b="b"/>
              <a:pathLst>
                <a:path w="393" h="560" extrusionOk="0">
                  <a:moveTo>
                    <a:pt x="258" y="1"/>
                  </a:moveTo>
                  <a:cubicBezTo>
                    <a:pt x="176" y="1"/>
                    <a:pt x="41" y="84"/>
                    <a:pt x="0" y="166"/>
                  </a:cubicBezTo>
                  <a:lnTo>
                    <a:pt x="0" y="342"/>
                  </a:lnTo>
                  <a:cubicBezTo>
                    <a:pt x="0" y="425"/>
                    <a:pt x="93" y="518"/>
                    <a:pt x="176" y="559"/>
                  </a:cubicBezTo>
                  <a:lnTo>
                    <a:pt x="393" y="42"/>
                  </a:lnTo>
                  <a:cubicBezTo>
                    <a:pt x="352" y="42"/>
                    <a:pt x="300" y="1"/>
                    <a:pt x="25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04" name="Google Shape;14504;p10"/>
            <p:cNvSpPr/>
            <p:nvPr/>
          </p:nvSpPr>
          <p:spPr>
            <a:xfrm>
              <a:off x="4244475" y="4316175"/>
              <a:ext cx="16325" cy="14050"/>
            </a:xfrm>
            <a:custGeom>
              <a:avLst/>
              <a:gdLst/>
              <a:ahLst/>
              <a:cxnLst/>
              <a:rect l="l" t="t" r="r" b="b"/>
              <a:pathLst>
                <a:path w="653" h="562" extrusionOk="0">
                  <a:moveTo>
                    <a:pt x="362" y="0"/>
                  </a:moveTo>
                  <a:cubicBezTo>
                    <a:pt x="246" y="0"/>
                    <a:pt x="126" y="74"/>
                    <a:pt x="84" y="176"/>
                  </a:cubicBezTo>
                  <a:cubicBezTo>
                    <a:pt x="1" y="311"/>
                    <a:pt x="84" y="487"/>
                    <a:pt x="218" y="528"/>
                  </a:cubicBezTo>
                  <a:cubicBezTo>
                    <a:pt x="252" y="551"/>
                    <a:pt x="291" y="561"/>
                    <a:pt x="330" y="561"/>
                  </a:cubicBezTo>
                  <a:cubicBezTo>
                    <a:pt x="432" y="561"/>
                    <a:pt x="541" y="491"/>
                    <a:pt x="601" y="394"/>
                  </a:cubicBezTo>
                  <a:cubicBezTo>
                    <a:pt x="652" y="228"/>
                    <a:pt x="559" y="94"/>
                    <a:pt x="435" y="11"/>
                  </a:cubicBezTo>
                  <a:cubicBezTo>
                    <a:pt x="411" y="4"/>
                    <a:pt x="387" y="0"/>
                    <a:pt x="36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05" name="Google Shape;14505;p10"/>
            <p:cNvSpPr/>
            <p:nvPr/>
          </p:nvSpPr>
          <p:spPr>
            <a:xfrm>
              <a:off x="4263875" y="4361400"/>
              <a:ext cx="15000" cy="14050"/>
            </a:xfrm>
            <a:custGeom>
              <a:avLst/>
              <a:gdLst/>
              <a:ahLst/>
              <a:cxnLst/>
              <a:rect l="l" t="t" r="r" b="b"/>
              <a:pathLst>
                <a:path w="600" h="562" extrusionOk="0">
                  <a:moveTo>
                    <a:pt x="342" y="1"/>
                  </a:moveTo>
                  <a:cubicBezTo>
                    <a:pt x="201" y="1"/>
                    <a:pt x="76" y="75"/>
                    <a:pt x="42" y="177"/>
                  </a:cubicBezTo>
                  <a:cubicBezTo>
                    <a:pt x="0" y="311"/>
                    <a:pt x="42" y="487"/>
                    <a:pt x="217" y="528"/>
                  </a:cubicBezTo>
                  <a:cubicBezTo>
                    <a:pt x="252" y="551"/>
                    <a:pt x="290" y="561"/>
                    <a:pt x="328" y="561"/>
                  </a:cubicBezTo>
                  <a:cubicBezTo>
                    <a:pt x="428" y="561"/>
                    <a:pt x="529" y="491"/>
                    <a:pt x="559" y="394"/>
                  </a:cubicBezTo>
                  <a:cubicBezTo>
                    <a:pt x="600" y="270"/>
                    <a:pt x="559" y="94"/>
                    <a:pt x="435" y="11"/>
                  </a:cubicBezTo>
                  <a:cubicBezTo>
                    <a:pt x="403" y="4"/>
                    <a:pt x="372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06" name="Google Shape;14506;p10"/>
            <p:cNvSpPr/>
            <p:nvPr/>
          </p:nvSpPr>
          <p:spPr>
            <a:xfrm>
              <a:off x="4226125" y="4270825"/>
              <a:ext cx="15275" cy="14150"/>
            </a:xfrm>
            <a:custGeom>
              <a:avLst/>
              <a:gdLst/>
              <a:ahLst/>
              <a:cxnLst/>
              <a:rect l="l" t="t" r="r" b="b"/>
              <a:pathLst>
                <a:path w="611" h="566" extrusionOk="0">
                  <a:moveTo>
                    <a:pt x="295" y="1"/>
                  </a:moveTo>
                  <a:cubicBezTo>
                    <a:pt x="188" y="1"/>
                    <a:pt x="82" y="55"/>
                    <a:pt x="42" y="181"/>
                  </a:cubicBezTo>
                  <a:cubicBezTo>
                    <a:pt x="1" y="316"/>
                    <a:pt x="42" y="491"/>
                    <a:pt x="218" y="533"/>
                  </a:cubicBezTo>
                  <a:cubicBezTo>
                    <a:pt x="255" y="556"/>
                    <a:pt x="295" y="566"/>
                    <a:pt x="333" y="566"/>
                  </a:cubicBezTo>
                  <a:cubicBezTo>
                    <a:pt x="434" y="566"/>
                    <a:pt x="529" y="496"/>
                    <a:pt x="559" y="398"/>
                  </a:cubicBezTo>
                  <a:cubicBezTo>
                    <a:pt x="611" y="233"/>
                    <a:pt x="559" y="98"/>
                    <a:pt x="394" y="16"/>
                  </a:cubicBezTo>
                  <a:cubicBezTo>
                    <a:pt x="362" y="6"/>
                    <a:pt x="329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07" name="Google Shape;14507;p10"/>
            <p:cNvSpPr/>
            <p:nvPr/>
          </p:nvSpPr>
          <p:spPr>
            <a:xfrm>
              <a:off x="4289725" y="4297250"/>
              <a:ext cx="16300" cy="14150"/>
            </a:xfrm>
            <a:custGeom>
              <a:avLst/>
              <a:gdLst/>
              <a:ahLst/>
              <a:cxnLst/>
              <a:rect l="l" t="t" r="r" b="b"/>
              <a:pathLst>
                <a:path w="652" h="566" extrusionOk="0">
                  <a:moveTo>
                    <a:pt x="318" y="1"/>
                  </a:moveTo>
                  <a:cubicBezTo>
                    <a:pt x="217" y="1"/>
                    <a:pt x="120" y="69"/>
                    <a:pt x="83" y="158"/>
                  </a:cubicBezTo>
                  <a:cubicBezTo>
                    <a:pt x="0" y="334"/>
                    <a:pt x="83" y="468"/>
                    <a:pt x="217" y="551"/>
                  </a:cubicBezTo>
                  <a:cubicBezTo>
                    <a:pt x="246" y="561"/>
                    <a:pt x="278" y="566"/>
                    <a:pt x="311" y="566"/>
                  </a:cubicBezTo>
                  <a:cubicBezTo>
                    <a:pt x="418" y="566"/>
                    <a:pt x="536" y="510"/>
                    <a:pt x="600" y="375"/>
                  </a:cubicBezTo>
                  <a:cubicBezTo>
                    <a:pt x="652" y="251"/>
                    <a:pt x="559" y="75"/>
                    <a:pt x="434" y="34"/>
                  </a:cubicBezTo>
                  <a:cubicBezTo>
                    <a:pt x="397" y="11"/>
                    <a:pt x="357" y="1"/>
                    <a:pt x="3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08" name="Google Shape;14508;p10"/>
            <p:cNvSpPr/>
            <p:nvPr/>
          </p:nvSpPr>
          <p:spPr>
            <a:xfrm>
              <a:off x="4335975" y="428310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0"/>
                  </a:moveTo>
                  <a:cubicBezTo>
                    <a:pt x="1" y="42"/>
                    <a:pt x="1" y="83"/>
                    <a:pt x="1" y="166"/>
                  </a:cubicBezTo>
                  <a:cubicBezTo>
                    <a:pt x="42" y="207"/>
                    <a:pt x="94" y="300"/>
                    <a:pt x="135" y="342"/>
                  </a:cubicBezTo>
                  <a:lnTo>
                    <a:pt x="177" y="342"/>
                  </a:lnTo>
                  <a:lnTo>
                    <a:pt x="301" y="8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09" name="Google Shape;14509;p10"/>
            <p:cNvSpPr/>
            <p:nvPr/>
          </p:nvSpPr>
          <p:spPr>
            <a:xfrm>
              <a:off x="4272400" y="4255950"/>
              <a:ext cx="12950" cy="10250"/>
            </a:xfrm>
            <a:custGeom>
              <a:avLst/>
              <a:gdLst/>
              <a:ahLst/>
              <a:cxnLst/>
              <a:rect l="l" t="t" r="r" b="b"/>
              <a:pathLst>
                <a:path w="518" h="410" extrusionOk="0">
                  <a:moveTo>
                    <a:pt x="1" y="1"/>
                  </a:moveTo>
                  <a:lnTo>
                    <a:pt x="1" y="135"/>
                  </a:lnTo>
                  <a:lnTo>
                    <a:pt x="1" y="218"/>
                  </a:lnTo>
                  <a:cubicBezTo>
                    <a:pt x="1" y="259"/>
                    <a:pt x="52" y="259"/>
                    <a:pt x="52" y="259"/>
                  </a:cubicBezTo>
                  <a:cubicBezTo>
                    <a:pt x="52" y="311"/>
                    <a:pt x="94" y="352"/>
                    <a:pt x="176" y="394"/>
                  </a:cubicBezTo>
                  <a:cubicBezTo>
                    <a:pt x="198" y="405"/>
                    <a:pt x="224" y="410"/>
                    <a:pt x="252" y="410"/>
                  </a:cubicBezTo>
                  <a:cubicBezTo>
                    <a:pt x="327" y="410"/>
                    <a:pt x="416" y="371"/>
                    <a:pt x="476" y="311"/>
                  </a:cubicBezTo>
                  <a:cubicBezTo>
                    <a:pt x="476" y="311"/>
                    <a:pt x="517" y="259"/>
                    <a:pt x="517" y="21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10" name="Google Shape;14510;p10"/>
            <p:cNvSpPr/>
            <p:nvPr/>
          </p:nvSpPr>
          <p:spPr>
            <a:xfrm>
              <a:off x="4256375" y="4471150"/>
              <a:ext cx="10875" cy="13325"/>
            </a:xfrm>
            <a:custGeom>
              <a:avLst/>
              <a:gdLst/>
              <a:ahLst/>
              <a:cxnLst/>
              <a:rect l="l" t="t" r="r" b="b"/>
              <a:pathLst>
                <a:path w="435" h="533" extrusionOk="0">
                  <a:moveTo>
                    <a:pt x="312" y="1"/>
                  </a:moveTo>
                  <a:cubicBezTo>
                    <a:pt x="183" y="1"/>
                    <a:pt x="73" y="55"/>
                    <a:pt x="42" y="181"/>
                  </a:cubicBezTo>
                  <a:cubicBezTo>
                    <a:pt x="1" y="315"/>
                    <a:pt x="42" y="491"/>
                    <a:pt x="218" y="532"/>
                  </a:cubicBezTo>
                  <a:lnTo>
                    <a:pt x="435" y="15"/>
                  </a:lnTo>
                  <a:cubicBezTo>
                    <a:pt x="393" y="6"/>
                    <a:pt x="352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11" name="Google Shape;14511;p10"/>
            <p:cNvSpPr/>
            <p:nvPr/>
          </p:nvSpPr>
          <p:spPr>
            <a:xfrm>
              <a:off x="4237000" y="4425925"/>
              <a:ext cx="16050" cy="13675"/>
            </a:xfrm>
            <a:custGeom>
              <a:avLst/>
              <a:gdLst/>
              <a:ahLst/>
              <a:cxnLst/>
              <a:rect l="l" t="t" r="r" b="b"/>
              <a:pathLst>
                <a:path w="642" h="547" extrusionOk="0">
                  <a:moveTo>
                    <a:pt x="335" y="0"/>
                  </a:moveTo>
                  <a:cubicBezTo>
                    <a:pt x="224" y="0"/>
                    <a:pt x="114" y="54"/>
                    <a:pt x="83" y="181"/>
                  </a:cubicBezTo>
                  <a:cubicBezTo>
                    <a:pt x="0" y="315"/>
                    <a:pt x="83" y="491"/>
                    <a:pt x="217" y="532"/>
                  </a:cubicBezTo>
                  <a:cubicBezTo>
                    <a:pt x="246" y="542"/>
                    <a:pt x="278" y="547"/>
                    <a:pt x="311" y="547"/>
                  </a:cubicBezTo>
                  <a:cubicBezTo>
                    <a:pt x="418" y="547"/>
                    <a:pt x="536" y="491"/>
                    <a:pt x="600" y="356"/>
                  </a:cubicBezTo>
                  <a:cubicBezTo>
                    <a:pt x="641" y="232"/>
                    <a:pt x="558" y="57"/>
                    <a:pt x="434" y="15"/>
                  </a:cubicBezTo>
                  <a:cubicBezTo>
                    <a:pt x="403" y="5"/>
                    <a:pt x="36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12" name="Google Shape;14512;p10"/>
            <p:cNvSpPr/>
            <p:nvPr/>
          </p:nvSpPr>
          <p:spPr>
            <a:xfrm>
              <a:off x="4283250" y="4411050"/>
              <a:ext cx="7525" cy="8800"/>
            </a:xfrm>
            <a:custGeom>
              <a:avLst/>
              <a:gdLst/>
              <a:ahLst/>
              <a:cxnLst/>
              <a:rect l="l" t="t" r="r" b="b"/>
              <a:pathLst>
                <a:path w="301" h="352" extrusionOk="0">
                  <a:moveTo>
                    <a:pt x="42" y="0"/>
                  </a:moveTo>
                  <a:cubicBezTo>
                    <a:pt x="1" y="52"/>
                    <a:pt x="1" y="135"/>
                    <a:pt x="1" y="176"/>
                  </a:cubicBezTo>
                  <a:cubicBezTo>
                    <a:pt x="42" y="259"/>
                    <a:pt x="83" y="352"/>
                    <a:pt x="177" y="352"/>
                  </a:cubicBezTo>
                  <a:lnTo>
                    <a:pt x="301" y="9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13" name="Google Shape;14513;p10"/>
            <p:cNvSpPr/>
            <p:nvPr/>
          </p:nvSpPr>
          <p:spPr>
            <a:xfrm>
              <a:off x="4227175" y="4387525"/>
              <a:ext cx="5450" cy="6475"/>
            </a:xfrm>
            <a:custGeom>
              <a:avLst/>
              <a:gdLst/>
              <a:ahLst/>
              <a:cxnLst/>
              <a:rect l="l" t="t" r="r" b="b"/>
              <a:pathLst>
                <a:path w="218" h="259" extrusionOk="0">
                  <a:moveTo>
                    <a:pt x="0" y="0"/>
                  </a:moveTo>
                  <a:lnTo>
                    <a:pt x="0" y="259"/>
                  </a:lnTo>
                  <a:cubicBezTo>
                    <a:pt x="93" y="259"/>
                    <a:pt x="135" y="217"/>
                    <a:pt x="176" y="166"/>
                  </a:cubicBezTo>
                  <a:cubicBezTo>
                    <a:pt x="176" y="166"/>
                    <a:pt x="217" y="124"/>
                    <a:pt x="217" y="8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4515" name="Google Shape;14515;p10"/>
          <p:cNvSpPr/>
          <p:nvPr/>
        </p:nvSpPr>
        <p:spPr>
          <a:xfrm rot="-10581110">
            <a:off x="6195499" y="30274"/>
            <a:ext cx="2835240" cy="2829799"/>
          </a:xfrm>
          <a:custGeom>
            <a:avLst/>
            <a:gdLst/>
            <a:ahLst/>
            <a:cxnLst/>
            <a:rect l="l" t="t" r="r" b="b"/>
            <a:pathLst>
              <a:path w="15633" h="15603" extrusionOk="0">
                <a:moveTo>
                  <a:pt x="7796" y="1"/>
                </a:moveTo>
                <a:cubicBezTo>
                  <a:pt x="3485" y="1"/>
                  <a:pt x="0" y="3495"/>
                  <a:pt x="0" y="7797"/>
                </a:cubicBezTo>
                <a:cubicBezTo>
                  <a:pt x="0" y="12108"/>
                  <a:pt x="3485" y="15602"/>
                  <a:pt x="7796" y="15602"/>
                </a:cubicBezTo>
                <a:cubicBezTo>
                  <a:pt x="12107" y="15602"/>
                  <a:pt x="15633" y="12108"/>
                  <a:pt x="15633" y="7797"/>
                </a:cubicBezTo>
                <a:cubicBezTo>
                  <a:pt x="15633" y="3495"/>
                  <a:pt x="12107" y="1"/>
                  <a:pt x="7796" y="1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lumMod val="0"/>
                  <a:lumOff val="100000"/>
                </a:schemeClr>
              </a:gs>
              <a:gs pos="35000">
                <a:schemeClr val="accent2">
                  <a:lumMod val="0"/>
                  <a:lumOff val="100000"/>
                </a:schemeClr>
              </a:gs>
              <a:gs pos="100000">
                <a:schemeClr val="accent2">
                  <a:lumMod val="100000"/>
                </a:schemeClr>
              </a:gs>
            </a:gsLst>
            <a:path path="circle">
              <a:fillToRect l="50000" t="-80000" r="50000" b="18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516" name="Google Shape;14516;p10"/>
          <p:cNvSpPr/>
          <p:nvPr/>
        </p:nvSpPr>
        <p:spPr>
          <a:xfrm rot="5400000" flipH="1">
            <a:off x="150777" y="-150783"/>
            <a:ext cx="1997605" cy="2299181"/>
          </a:xfrm>
          <a:custGeom>
            <a:avLst/>
            <a:gdLst/>
            <a:ahLst/>
            <a:cxnLst/>
            <a:rect l="l" t="t" r="r" b="b"/>
            <a:pathLst>
              <a:path w="24515" h="28216" extrusionOk="0">
                <a:moveTo>
                  <a:pt x="24380" y="0"/>
                </a:moveTo>
                <a:lnTo>
                  <a:pt x="0" y="14216"/>
                </a:lnTo>
                <a:lnTo>
                  <a:pt x="24514" y="28215"/>
                </a:lnTo>
                <a:lnTo>
                  <a:pt x="24380" y="0"/>
                </a:lnTo>
                <a:close/>
              </a:path>
            </a:pathLst>
          </a:custGeom>
          <a:gradFill flip="none" rotWithShape="1">
            <a:gsLst>
              <a:gs pos="0">
                <a:schemeClr val="accent2">
                  <a:lumMod val="0"/>
                  <a:lumOff val="100000"/>
                </a:schemeClr>
              </a:gs>
              <a:gs pos="35000">
                <a:schemeClr val="accent2">
                  <a:lumMod val="0"/>
                  <a:lumOff val="100000"/>
                </a:schemeClr>
              </a:gs>
              <a:gs pos="100000">
                <a:schemeClr val="accent2">
                  <a:lumMod val="100000"/>
                </a:schemeClr>
              </a:gs>
            </a:gsLst>
            <a:path path="circle">
              <a:fillToRect l="50000" t="-80000" r="50000" b="18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4517" name="Google Shape;14517;p10"/>
          <p:cNvGrpSpPr/>
          <p:nvPr/>
        </p:nvGrpSpPr>
        <p:grpSpPr>
          <a:xfrm rot="-5931996">
            <a:off x="6740572" y="-712674"/>
            <a:ext cx="2228348" cy="2396409"/>
            <a:chOff x="238125" y="1915725"/>
            <a:chExt cx="1247150" cy="1376400"/>
          </a:xfrm>
        </p:grpSpPr>
        <p:sp>
          <p:nvSpPr>
            <p:cNvPr id="14518" name="Google Shape;14518;p10"/>
            <p:cNvSpPr/>
            <p:nvPr/>
          </p:nvSpPr>
          <p:spPr>
            <a:xfrm>
              <a:off x="431975" y="3193100"/>
              <a:ext cx="13975" cy="11925"/>
            </a:xfrm>
            <a:custGeom>
              <a:avLst/>
              <a:gdLst/>
              <a:ahLst/>
              <a:cxnLst/>
              <a:rect l="l" t="t" r="r" b="b"/>
              <a:pathLst>
                <a:path w="559" h="477" extrusionOk="0">
                  <a:moveTo>
                    <a:pt x="300" y="1"/>
                  </a:moveTo>
                  <a:cubicBezTo>
                    <a:pt x="135" y="1"/>
                    <a:pt x="0" y="125"/>
                    <a:pt x="42" y="301"/>
                  </a:cubicBezTo>
                  <a:cubicBezTo>
                    <a:pt x="42" y="383"/>
                    <a:pt x="83" y="435"/>
                    <a:pt x="135" y="476"/>
                  </a:cubicBezTo>
                  <a:lnTo>
                    <a:pt x="559" y="259"/>
                  </a:lnTo>
                  <a:cubicBezTo>
                    <a:pt x="559" y="83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19" name="Google Shape;14519;p10"/>
            <p:cNvSpPr/>
            <p:nvPr/>
          </p:nvSpPr>
          <p:spPr>
            <a:xfrm>
              <a:off x="401725" y="31672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311" y="1"/>
                  </a:moveTo>
                  <a:lnTo>
                    <a:pt x="1" y="42"/>
                  </a:lnTo>
                  <a:lnTo>
                    <a:pt x="52" y="301"/>
                  </a:lnTo>
                  <a:cubicBezTo>
                    <a:pt x="176" y="301"/>
                    <a:pt x="311" y="177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20" name="Google Shape;14520;p10"/>
            <p:cNvSpPr/>
            <p:nvPr/>
          </p:nvSpPr>
          <p:spPr>
            <a:xfrm>
              <a:off x="464275" y="3161825"/>
              <a:ext cx="13975" cy="7800"/>
            </a:xfrm>
            <a:custGeom>
              <a:avLst/>
              <a:gdLst/>
              <a:ahLst/>
              <a:cxnLst/>
              <a:rect l="l" t="t" r="r" b="b"/>
              <a:pathLst>
                <a:path w="559" h="312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83"/>
                    <a:pt x="1" y="83"/>
                    <a:pt x="42" y="135"/>
                  </a:cubicBezTo>
                  <a:cubicBezTo>
                    <a:pt x="42" y="237"/>
                    <a:pt x="133" y="311"/>
                    <a:pt x="234" y="311"/>
                  </a:cubicBezTo>
                  <a:cubicBezTo>
                    <a:pt x="256" y="311"/>
                    <a:pt x="279" y="308"/>
                    <a:pt x="300" y="301"/>
                  </a:cubicBezTo>
                  <a:cubicBezTo>
                    <a:pt x="476" y="301"/>
                    <a:pt x="559" y="176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21" name="Google Shape;14521;p10"/>
            <p:cNvSpPr/>
            <p:nvPr/>
          </p:nvSpPr>
          <p:spPr>
            <a:xfrm>
              <a:off x="268350" y="32404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lnTo>
                    <a:pt x="125" y="559"/>
                  </a:lnTo>
                  <a:cubicBezTo>
                    <a:pt x="166" y="559"/>
                    <a:pt x="218" y="518"/>
                    <a:pt x="259" y="476"/>
                  </a:cubicBezTo>
                  <a:lnTo>
                    <a:pt x="259" y="435"/>
                  </a:lnTo>
                  <a:cubicBezTo>
                    <a:pt x="300" y="394"/>
                    <a:pt x="300" y="352"/>
                    <a:pt x="300" y="259"/>
                  </a:cubicBezTo>
                  <a:cubicBezTo>
                    <a:pt x="300" y="177"/>
                    <a:pt x="259" y="94"/>
                    <a:pt x="166" y="42"/>
                  </a:cubicBezTo>
                  <a:lnTo>
                    <a:pt x="125" y="42"/>
                  </a:lnTo>
                  <a:cubicBezTo>
                    <a:pt x="83" y="1"/>
                    <a:pt x="42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22" name="Google Shape;14522;p10"/>
            <p:cNvSpPr/>
            <p:nvPr/>
          </p:nvSpPr>
          <p:spPr>
            <a:xfrm>
              <a:off x="330650" y="3234975"/>
              <a:ext cx="15275" cy="14425"/>
            </a:xfrm>
            <a:custGeom>
              <a:avLst/>
              <a:gdLst/>
              <a:ahLst/>
              <a:cxnLst/>
              <a:rect l="l" t="t" r="r" b="b"/>
              <a:pathLst>
                <a:path w="611" h="577" extrusionOk="0">
                  <a:moveTo>
                    <a:pt x="311" y="1"/>
                  </a:moveTo>
                  <a:cubicBezTo>
                    <a:pt x="135" y="52"/>
                    <a:pt x="0" y="176"/>
                    <a:pt x="52" y="311"/>
                  </a:cubicBezTo>
                  <a:cubicBezTo>
                    <a:pt x="52" y="456"/>
                    <a:pt x="147" y="577"/>
                    <a:pt x="289" y="577"/>
                  </a:cubicBezTo>
                  <a:cubicBezTo>
                    <a:pt x="309" y="577"/>
                    <a:pt x="330" y="574"/>
                    <a:pt x="352" y="569"/>
                  </a:cubicBezTo>
                  <a:cubicBezTo>
                    <a:pt x="476" y="569"/>
                    <a:pt x="610" y="435"/>
                    <a:pt x="569" y="259"/>
                  </a:cubicBezTo>
                  <a:cubicBezTo>
                    <a:pt x="569" y="135"/>
                    <a:pt x="435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23" name="Google Shape;14523;p10"/>
            <p:cNvSpPr/>
            <p:nvPr/>
          </p:nvSpPr>
          <p:spPr>
            <a:xfrm>
              <a:off x="294200" y="320395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83" y="1"/>
                    <a:pt x="1" y="125"/>
                    <a:pt x="1" y="301"/>
                  </a:cubicBezTo>
                  <a:cubicBezTo>
                    <a:pt x="1" y="425"/>
                    <a:pt x="125" y="559"/>
                    <a:pt x="300" y="559"/>
                  </a:cubicBezTo>
                  <a:cubicBezTo>
                    <a:pt x="476" y="518"/>
                    <a:pt x="559" y="383"/>
                    <a:pt x="559" y="259"/>
                  </a:cubicBezTo>
                  <a:cubicBezTo>
                    <a:pt x="559" y="84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24" name="Google Shape;14524;p10"/>
            <p:cNvSpPr/>
            <p:nvPr/>
          </p:nvSpPr>
          <p:spPr>
            <a:xfrm>
              <a:off x="362950" y="3198525"/>
              <a:ext cx="14250" cy="14000"/>
            </a:xfrm>
            <a:custGeom>
              <a:avLst/>
              <a:gdLst/>
              <a:ahLst/>
              <a:cxnLst/>
              <a:rect l="l" t="t" r="r" b="b"/>
              <a:pathLst>
                <a:path w="570" h="560" extrusionOk="0">
                  <a:moveTo>
                    <a:pt x="259" y="1"/>
                  </a:moveTo>
                  <a:cubicBezTo>
                    <a:pt x="135" y="1"/>
                    <a:pt x="1" y="125"/>
                    <a:pt x="1" y="301"/>
                  </a:cubicBezTo>
                  <a:cubicBezTo>
                    <a:pt x="52" y="425"/>
                    <a:pt x="177" y="559"/>
                    <a:pt x="311" y="559"/>
                  </a:cubicBezTo>
                  <a:cubicBezTo>
                    <a:pt x="476" y="518"/>
                    <a:pt x="569" y="383"/>
                    <a:pt x="569" y="259"/>
                  </a:cubicBezTo>
                  <a:cubicBezTo>
                    <a:pt x="569" y="8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25" name="Google Shape;14525;p10"/>
            <p:cNvSpPr/>
            <p:nvPr/>
          </p:nvSpPr>
          <p:spPr>
            <a:xfrm>
              <a:off x="263950" y="317812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59" y="0"/>
                  </a:moveTo>
                  <a:lnTo>
                    <a:pt x="1" y="41"/>
                  </a:lnTo>
                  <a:lnTo>
                    <a:pt x="1" y="300"/>
                  </a:lnTo>
                  <a:cubicBezTo>
                    <a:pt x="177" y="300"/>
                    <a:pt x="301" y="165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26" name="Google Shape;14526;p10"/>
            <p:cNvSpPr/>
            <p:nvPr/>
          </p:nvSpPr>
          <p:spPr>
            <a:xfrm>
              <a:off x="326500" y="31726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218"/>
                    <a:pt x="125" y="301"/>
                    <a:pt x="301" y="301"/>
                  </a:cubicBezTo>
                  <a:cubicBezTo>
                    <a:pt x="425" y="301"/>
                    <a:pt x="559" y="166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27" name="Google Shape;14527;p10"/>
            <p:cNvSpPr/>
            <p:nvPr/>
          </p:nvSpPr>
          <p:spPr>
            <a:xfrm>
              <a:off x="395275" y="3168300"/>
              <a:ext cx="7775" cy="6475"/>
            </a:xfrm>
            <a:custGeom>
              <a:avLst/>
              <a:gdLst/>
              <a:ahLst/>
              <a:cxnLst/>
              <a:rect l="l" t="t" r="r" b="b"/>
              <a:pathLst>
                <a:path w="311" h="259" extrusionOk="0">
                  <a:moveTo>
                    <a:pt x="0" y="0"/>
                  </a:moveTo>
                  <a:cubicBezTo>
                    <a:pt x="0" y="83"/>
                    <a:pt x="52" y="176"/>
                    <a:pt x="93" y="217"/>
                  </a:cubicBezTo>
                  <a:cubicBezTo>
                    <a:pt x="176" y="259"/>
                    <a:pt x="217" y="259"/>
                    <a:pt x="310" y="25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28" name="Google Shape;14528;p10"/>
            <p:cNvSpPr/>
            <p:nvPr/>
          </p:nvSpPr>
          <p:spPr>
            <a:xfrm>
              <a:off x="238125" y="3278150"/>
              <a:ext cx="6475" cy="13975"/>
            </a:xfrm>
            <a:custGeom>
              <a:avLst/>
              <a:gdLst/>
              <a:ahLst/>
              <a:cxnLst/>
              <a:rect l="l" t="t" r="r" b="b"/>
              <a:pathLst>
                <a:path w="259" h="559" extrusionOk="0">
                  <a:moveTo>
                    <a:pt x="41" y="0"/>
                  </a:moveTo>
                  <a:lnTo>
                    <a:pt x="0" y="559"/>
                  </a:lnTo>
                  <a:cubicBezTo>
                    <a:pt x="134" y="517"/>
                    <a:pt x="258" y="393"/>
                    <a:pt x="258" y="259"/>
                  </a:cubicBezTo>
                  <a:cubicBezTo>
                    <a:pt x="217" y="135"/>
                    <a:pt x="134" y="42"/>
                    <a:pt x="4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29" name="Google Shape;14529;p10"/>
            <p:cNvSpPr/>
            <p:nvPr/>
          </p:nvSpPr>
          <p:spPr>
            <a:xfrm>
              <a:off x="261900" y="32404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17" y="1"/>
                    <a:pt x="166" y="42"/>
                    <a:pt x="124" y="94"/>
                  </a:cubicBezTo>
                  <a:cubicBezTo>
                    <a:pt x="42" y="135"/>
                    <a:pt x="0" y="218"/>
                    <a:pt x="0" y="301"/>
                  </a:cubicBezTo>
                  <a:cubicBezTo>
                    <a:pt x="0" y="352"/>
                    <a:pt x="42" y="394"/>
                    <a:pt x="42" y="435"/>
                  </a:cubicBezTo>
                  <a:lnTo>
                    <a:pt x="83" y="476"/>
                  </a:lnTo>
                  <a:cubicBezTo>
                    <a:pt x="124" y="518"/>
                    <a:pt x="217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30" name="Google Shape;14530;p10"/>
            <p:cNvSpPr/>
            <p:nvPr/>
          </p:nvSpPr>
          <p:spPr>
            <a:xfrm>
              <a:off x="256475" y="3179150"/>
              <a:ext cx="7500" cy="6475"/>
            </a:xfrm>
            <a:custGeom>
              <a:avLst/>
              <a:gdLst/>
              <a:ahLst/>
              <a:cxnLst/>
              <a:rect l="l" t="t" r="r" b="b"/>
              <a:pathLst>
                <a:path w="300" h="259" extrusionOk="0">
                  <a:moveTo>
                    <a:pt x="0" y="0"/>
                  </a:moveTo>
                  <a:lnTo>
                    <a:pt x="41" y="42"/>
                  </a:lnTo>
                  <a:cubicBezTo>
                    <a:pt x="41" y="124"/>
                    <a:pt x="83" y="166"/>
                    <a:pt x="124" y="166"/>
                  </a:cubicBezTo>
                  <a:cubicBezTo>
                    <a:pt x="176" y="218"/>
                    <a:pt x="259" y="259"/>
                    <a:pt x="300" y="259"/>
                  </a:cubicBezTo>
                  <a:lnTo>
                    <a:pt x="300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31" name="Google Shape;14531;p10"/>
            <p:cNvSpPr/>
            <p:nvPr/>
          </p:nvSpPr>
          <p:spPr>
            <a:xfrm>
              <a:off x="806750" y="29971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1"/>
                  </a:moveTo>
                  <a:lnTo>
                    <a:pt x="1" y="42"/>
                  </a:lnTo>
                  <a:lnTo>
                    <a:pt x="42" y="301"/>
                  </a:lnTo>
                  <a:cubicBezTo>
                    <a:pt x="177" y="301"/>
                    <a:pt x="301" y="166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32" name="Google Shape;14532;p10"/>
            <p:cNvSpPr/>
            <p:nvPr/>
          </p:nvSpPr>
          <p:spPr>
            <a:xfrm>
              <a:off x="673125" y="3070600"/>
              <a:ext cx="7775" cy="12675"/>
            </a:xfrm>
            <a:custGeom>
              <a:avLst/>
              <a:gdLst/>
              <a:ahLst/>
              <a:cxnLst/>
              <a:rect l="l" t="t" r="r" b="b"/>
              <a:pathLst>
                <a:path w="311" h="507" extrusionOk="0">
                  <a:moveTo>
                    <a:pt x="46" y="0"/>
                  </a:moveTo>
                  <a:cubicBezTo>
                    <a:pt x="39" y="0"/>
                    <a:pt x="26" y="10"/>
                    <a:pt x="1" y="31"/>
                  </a:cubicBezTo>
                  <a:lnTo>
                    <a:pt x="52" y="507"/>
                  </a:lnTo>
                  <a:lnTo>
                    <a:pt x="311" y="372"/>
                  </a:lnTo>
                  <a:lnTo>
                    <a:pt x="311" y="248"/>
                  </a:lnTo>
                  <a:cubicBezTo>
                    <a:pt x="311" y="207"/>
                    <a:pt x="311" y="165"/>
                    <a:pt x="259" y="114"/>
                  </a:cubicBezTo>
                  <a:lnTo>
                    <a:pt x="218" y="72"/>
                  </a:lnTo>
                  <a:cubicBezTo>
                    <a:pt x="176" y="31"/>
                    <a:pt x="135" y="31"/>
                    <a:pt x="52" y="31"/>
                  </a:cubicBezTo>
                  <a:cubicBezTo>
                    <a:pt x="52" y="10"/>
                    <a:pt x="5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33" name="Google Shape;14533;p10"/>
            <p:cNvSpPr/>
            <p:nvPr/>
          </p:nvSpPr>
          <p:spPr>
            <a:xfrm>
              <a:off x="698975" y="3033625"/>
              <a:ext cx="14250" cy="13975"/>
            </a:xfrm>
            <a:custGeom>
              <a:avLst/>
              <a:gdLst/>
              <a:ahLst/>
              <a:cxnLst/>
              <a:rect l="l" t="t" r="r" b="b"/>
              <a:pathLst>
                <a:path w="570" h="559" extrusionOk="0">
                  <a:moveTo>
                    <a:pt x="259" y="1"/>
                  </a:moveTo>
                  <a:cubicBezTo>
                    <a:pt x="94" y="1"/>
                    <a:pt x="0" y="135"/>
                    <a:pt x="0" y="300"/>
                  </a:cubicBezTo>
                  <a:cubicBezTo>
                    <a:pt x="0" y="435"/>
                    <a:pt x="135" y="559"/>
                    <a:pt x="311" y="559"/>
                  </a:cubicBezTo>
                  <a:cubicBezTo>
                    <a:pt x="435" y="559"/>
                    <a:pt x="569" y="393"/>
                    <a:pt x="569" y="259"/>
                  </a:cubicBezTo>
                  <a:cubicBezTo>
                    <a:pt x="569" y="94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34" name="Google Shape;14534;p10"/>
            <p:cNvSpPr/>
            <p:nvPr/>
          </p:nvSpPr>
          <p:spPr>
            <a:xfrm>
              <a:off x="768000" y="3028200"/>
              <a:ext cx="11900" cy="7775"/>
            </a:xfrm>
            <a:custGeom>
              <a:avLst/>
              <a:gdLst/>
              <a:ahLst/>
              <a:cxnLst/>
              <a:rect l="l" t="t" r="r" b="b"/>
              <a:pathLst>
                <a:path w="476" h="311" extrusionOk="0">
                  <a:moveTo>
                    <a:pt x="258" y="0"/>
                  </a:moveTo>
                  <a:cubicBezTo>
                    <a:pt x="134" y="0"/>
                    <a:pt x="0" y="135"/>
                    <a:pt x="0" y="311"/>
                  </a:cubicBezTo>
                  <a:lnTo>
                    <a:pt x="476" y="52"/>
                  </a:lnTo>
                  <a:cubicBezTo>
                    <a:pt x="393" y="0"/>
                    <a:pt x="341" y="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35" name="Google Shape;14535;p10"/>
            <p:cNvSpPr/>
            <p:nvPr/>
          </p:nvSpPr>
          <p:spPr>
            <a:xfrm>
              <a:off x="669000" y="300777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1"/>
                  </a:moveTo>
                  <a:lnTo>
                    <a:pt x="0" y="42"/>
                  </a:lnTo>
                  <a:lnTo>
                    <a:pt x="0" y="300"/>
                  </a:lnTo>
                  <a:cubicBezTo>
                    <a:pt x="166" y="300"/>
                    <a:pt x="259" y="176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36" name="Google Shape;14536;p10"/>
            <p:cNvSpPr/>
            <p:nvPr/>
          </p:nvSpPr>
          <p:spPr>
            <a:xfrm>
              <a:off x="731275" y="3002350"/>
              <a:ext cx="14250" cy="7775"/>
            </a:xfrm>
            <a:custGeom>
              <a:avLst/>
              <a:gdLst/>
              <a:ahLst/>
              <a:cxnLst/>
              <a:rect l="l" t="t" r="r" b="b"/>
              <a:pathLst>
                <a:path w="570" h="311" extrusionOk="0">
                  <a:moveTo>
                    <a:pt x="570" y="1"/>
                  </a:moveTo>
                  <a:lnTo>
                    <a:pt x="1" y="52"/>
                  </a:lnTo>
                  <a:cubicBezTo>
                    <a:pt x="1" y="218"/>
                    <a:pt x="135" y="311"/>
                    <a:pt x="311" y="311"/>
                  </a:cubicBezTo>
                  <a:cubicBezTo>
                    <a:pt x="435" y="311"/>
                    <a:pt x="570" y="176"/>
                    <a:pt x="57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37" name="Google Shape;14537;p10"/>
            <p:cNvSpPr/>
            <p:nvPr/>
          </p:nvSpPr>
          <p:spPr>
            <a:xfrm>
              <a:off x="800300" y="29982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0" y="0"/>
                  </a:moveTo>
                  <a:cubicBezTo>
                    <a:pt x="0" y="124"/>
                    <a:pt x="42" y="166"/>
                    <a:pt x="135" y="217"/>
                  </a:cubicBezTo>
                  <a:cubicBezTo>
                    <a:pt x="176" y="259"/>
                    <a:pt x="259" y="259"/>
                    <a:pt x="300" y="25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38" name="Google Shape;14538;p10"/>
            <p:cNvSpPr/>
            <p:nvPr/>
          </p:nvSpPr>
          <p:spPr>
            <a:xfrm>
              <a:off x="540800" y="3150975"/>
              <a:ext cx="1050" cy="1325"/>
            </a:xfrm>
            <a:custGeom>
              <a:avLst/>
              <a:gdLst/>
              <a:ahLst/>
              <a:cxnLst/>
              <a:rect l="l" t="t" r="r" b="b"/>
              <a:pathLst>
                <a:path w="42" h="53" extrusionOk="0">
                  <a:moveTo>
                    <a:pt x="0" y="0"/>
                  </a:moveTo>
                  <a:lnTo>
                    <a:pt x="0" y="52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39" name="Google Shape;14539;p10"/>
            <p:cNvSpPr/>
            <p:nvPr/>
          </p:nvSpPr>
          <p:spPr>
            <a:xfrm>
              <a:off x="535350" y="30811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177" y="559"/>
                    <a:pt x="301" y="425"/>
                    <a:pt x="301" y="259"/>
                  </a:cubicBezTo>
                  <a:cubicBezTo>
                    <a:pt x="259" y="208"/>
                    <a:pt x="259" y="166"/>
                    <a:pt x="218" y="125"/>
                  </a:cubicBezTo>
                  <a:lnTo>
                    <a:pt x="177" y="84"/>
                  </a:lnTo>
                  <a:cubicBezTo>
                    <a:pt x="135" y="42"/>
                    <a:pt x="84" y="1"/>
                    <a:pt x="4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40" name="Google Shape;14540;p10"/>
            <p:cNvSpPr/>
            <p:nvPr/>
          </p:nvSpPr>
          <p:spPr>
            <a:xfrm>
              <a:off x="597900" y="3075750"/>
              <a:ext cx="14000" cy="14200"/>
            </a:xfrm>
            <a:custGeom>
              <a:avLst/>
              <a:gdLst/>
              <a:ahLst/>
              <a:cxnLst/>
              <a:rect l="l" t="t" r="r" b="b"/>
              <a:pathLst>
                <a:path w="560" h="568" extrusionOk="0">
                  <a:moveTo>
                    <a:pt x="259" y="1"/>
                  </a:moveTo>
                  <a:cubicBezTo>
                    <a:pt x="84" y="42"/>
                    <a:pt x="1" y="166"/>
                    <a:pt x="1" y="301"/>
                  </a:cubicBezTo>
                  <a:cubicBezTo>
                    <a:pt x="1" y="453"/>
                    <a:pt x="95" y="567"/>
                    <a:pt x="235" y="567"/>
                  </a:cubicBezTo>
                  <a:cubicBezTo>
                    <a:pt x="256" y="567"/>
                    <a:pt x="278" y="565"/>
                    <a:pt x="301" y="559"/>
                  </a:cubicBezTo>
                  <a:cubicBezTo>
                    <a:pt x="425" y="559"/>
                    <a:pt x="559" y="425"/>
                    <a:pt x="559" y="259"/>
                  </a:cubicBezTo>
                  <a:cubicBezTo>
                    <a:pt x="559" y="125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41" name="Google Shape;14541;p10"/>
            <p:cNvSpPr/>
            <p:nvPr/>
          </p:nvSpPr>
          <p:spPr>
            <a:xfrm>
              <a:off x="560175" y="3044275"/>
              <a:ext cx="15025" cy="14200"/>
            </a:xfrm>
            <a:custGeom>
              <a:avLst/>
              <a:gdLst/>
              <a:ahLst/>
              <a:cxnLst/>
              <a:rect l="l" t="t" r="r" b="b"/>
              <a:pathLst>
                <a:path w="601" h="568" extrusionOk="0">
                  <a:moveTo>
                    <a:pt x="325" y="1"/>
                  </a:moveTo>
                  <a:cubicBezTo>
                    <a:pt x="304" y="1"/>
                    <a:pt x="282" y="3"/>
                    <a:pt x="259" y="9"/>
                  </a:cubicBezTo>
                  <a:cubicBezTo>
                    <a:pt x="124" y="9"/>
                    <a:pt x="0" y="133"/>
                    <a:pt x="0" y="309"/>
                  </a:cubicBezTo>
                  <a:cubicBezTo>
                    <a:pt x="42" y="443"/>
                    <a:pt x="176" y="567"/>
                    <a:pt x="300" y="567"/>
                  </a:cubicBezTo>
                  <a:cubicBezTo>
                    <a:pt x="476" y="526"/>
                    <a:pt x="600" y="391"/>
                    <a:pt x="559" y="267"/>
                  </a:cubicBezTo>
                  <a:cubicBezTo>
                    <a:pt x="559" y="114"/>
                    <a:pt x="465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42" name="Google Shape;14542;p10"/>
            <p:cNvSpPr/>
            <p:nvPr/>
          </p:nvSpPr>
          <p:spPr>
            <a:xfrm>
              <a:off x="565600" y="31135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25" y="0"/>
                    <a:pt x="1" y="124"/>
                    <a:pt x="1" y="300"/>
                  </a:cubicBezTo>
                  <a:cubicBezTo>
                    <a:pt x="42" y="424"/>
                    <a:pt x="166" y="559"/>
                    <a:pt x="300" y="559"/>
                  </a:cubicBezTo>
                  <a:cubicBezTo>
                    <a:pt x="476" y="559"/>
                    <a:pt x="559" y="383"/>
                    <a:pt x="559" y="259"/>
                  </a:cubicBezTo>
                  <a:cubicBezTo>
                    <a:pt x="559" y="83"/>
                    <a:pt x="42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43" name="Google Shape;14543;p10"/>
            <p:cNvSpPr/>
            <p:nvPr/>
          </p:nvSpPr>
          <p:spPr>
            <a:xfrm>
              <a:off x="629175" y="303905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1" y="1"/>
                  </a:moveTo>
                  <a:cubicBezTo>
                    <a:pt x="125" y="1"/>
                    <a:pt x="1" y="135"/>
                    <a:pt x="42" y="300"/>
                  </a:cubicBezTo>
                  <a:cubicBezTo>
                    <a:pt x="42" y="435"/>
                    <a:pt x="166" y="559"/>
                    <a:pt x="342" y="559"/>
                  </a:cubicBezTo>
                  <a:cubicBezTo>
                    <a:pt x="466" y="518"/>
                    <a:pt x="601" y="394"/>
                    <a:pt x="601" y="259"/>
                  </a:cubicBezTo>
                  <a:cubicBezTo>
                    <a:pt x="559" y="83"/>
                    <a:pt x="425" y="1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44" name="Google Shape;14544;p10"/>
            <p:cNvSpPr/>
            <p:nvPr/>
          </p:nvSpPr>
          <p:spPr>
            <a:xfrm>
              <a:off x="529925" y="30186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cubicBezTo>
                    <a:pt x="177" y="301"/>
                    <a:pt x="301" y="125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45" name="Google Shape;14545;p10"/>
            <p:cNvSpPr/>
            <p:nvPr/>
          </p:nvSpPr>
          <p:spPr>
            <a:xfrm>
              <a:off x="592475" y="301320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218"/>
                    <a:pt x="125" y="301"/>
                    <a:pt x="301" y="301"/>
                  </a:cubicBezTo>
                  <a:cubicBezTo>
                    <a:pt x="476" y="301"/>
                    <a:pt x="559" y="177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46" name="Google Shape;14546;p10"/>
            <p:cNvSpPr/>
            <p:nvPr/>
          </p:nvSpPr>
          <p:spPr>
            <a:xfrm>
              <a:off x="666675" y="3071375"/>
              <a:ext cx="7775" cy="12925"/>
            </a:xfrm>
            <a:custGeom>
              <a:avLst/>
              <a:gdLst/>
              <a:ahLst/>
              <a:cxnLst/>
              <a:rect l="l" t="t" r="r" b="b"/>
              <a:pathLst>
                <a:path w="311" h="517" extrusionOk="0">
                  <a:moveTo>
                    <a:pt x="217" y="0"/>
                  </a:moveTo>
                  <a:cubicBezTo>
                    <a:pt x="93" y="41"/>
                    <a:pt x="0" y="134"/>
                    <a:pt x="0" y="259"/>
                  </a:cubicBezTo>
                  <a:cubicBezTo>
                    <a:pt x="0" y="393"/>
                    <a:pt x="93" y="476"/>
                    <a:pt x="217" y="517"/>
                  </a:cubicBezTo>
                  <a:lnTo>
                    <a:pt x="310" y="476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47" name="Google Shape;14547;p10"/>
            <p:cNvSpPr/>
            <p:nvPr/>
          </p:nvSpPr>
          <p:spPr>
            <a:xfrm>
              <a:off x="661500" y="300880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cubicBezTo>
                    <a:pt x="0" y="53"/>
                    <a:pt x="0" y="53"/>
                    <a:pt x="42" y="53"/>
                  </a:cubicBezTo>
                  <a:cubicBezTo>
                    <a:pt x="42" y="135"/>
                    <a:pt x="83" y="177"/>
                    <a:pt x="166" y="218"/>
                  </a:cubicBezTo>
                  <a:cubicBezTo>
                    <a:pt x="207" y="259"/>
                    <a:pt x="259" y="259"/>
                    <a:pt x="300" y="259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48" name="Google Shape;14548;p10"/>
            <p:cNvSpPr/>
            <p:nvPr/>
          </p:nvSpPr>
          <p:spPr>
            <a:xfrm>
              <a:off x="401725" y="31608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1" y="0"/>
                  </a:moveTo>
                  <a:lnTo>
                    <a:pt x="1" y="300"/>
                  </a:lnTo>
                  <a:lnTo>
                    <a:pt x="311" y="259"/>
                  </a:lnTo>
                  <a:cubicBezTo>
                    <a:pt x="311" y="217"/>
                    <a:pt x="311" y="217"/>
                    <a:pt x="259" y="176"/>
                  </a:cubicBezTo>
                  <a:lnTo>
                    <a:pt x="259" y="124"/>
                  </a:lnTo>
                  <a:lnTo>
                    <a:pt x="218" y="83"/>
                  </a:lnTo>
                  <a:cubicBezTo>
                    <a:pt x="176" y="42"/>
                    <a:pt x="135" y="42"/>
                    <a:pt x="94" y="42"/>
                  </a:cubicBezTo>
                  <a:cubicBezTo>
                    <a:pt x="94" y="0"/>
                    <a:pt x="52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49" name="Google Shape;14549;p10"/>
            <p:cNvSpPr/>
            <p:nvPr/>
          </p:nvSpPr>
          <p:spPr>
            <a:xfrm>
              <a:off x="396550" y="30917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84" y="559"/>
                    <a:pt x="125" y="559"/>
                    <a:pt x="166" y="518"/>
                  </a:cubicBezTo>
                  <a:lnTo>
                    <a:pt x="208" y="518"/>
                  </a:lnTo>
                  <a:cubicBezTo>
                    <a:pt x="259" y="435"/>
                    <a:pt x="301" y="352"/>
                    <a:pt x="301" y="259"/>
                  </a:cubicBezTo>
                  <a:cubicBezTo>
                    <a:pt x="301" y="218"/>
                    <a:pt x="259" y="135"/>
                    <a:pt x="259" y="94"/>
                  </a:cubicBezTo>
                  <a:lnTo>
                    <a:pt x="208" y="94"/>
                  </a:lnTo>
                  <a:cubicBezTo>
                    <a:pt x="166" y="42"/>
                    <a:pt x="125" y="1"/>
                    <a:pt x="4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50" name="Google Shape;14550;p10"/>
            <p:cNvSpPr/>
            <p:nvPr/>
          </p:nvSpPr>
          <p:spPr>
            <a:xfrm>
              <a:off x="464275" y="315537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176" y="42"/>
                    <a:pt x="83" y="83"/>
                    <a:pt x="42" y="176"/>
                  </a:cubicBezTo>
                  <a:cubicBezTo>
                    <a:pt x="42" y="217"/>
                    <a:pt x="1" y="259"/>
                    <a:pt x="1" y="300"/>
                  </a:cubicBezTo>
                  <a:lnTo>
                    <a:pt x="559" y="259"/>
                  </a:lnTo>
                  <a:cubicBezTo>
                    <a:pt x="559" y="135"/>
                    <a:pt x="476" y="42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51" name="Google Shape;14551;p10"/>
            <p:cNvSpPr/>
            <p:nvPr/>
          </p:nvSpPr>
          <p:spPr>
            <a:xfrm>
              <a:off x="458850" y="3086350"/>
              <a:ext cx="15275" cy="14250"/>
            </a:xfrm>
            <a:custGeom>
              <a:avLst/>
              <a:gdLst/>
              <a:ahLst/>
              <a:cxnLst/>
              <a:rect l="l" t="t" r="r" b="b"/>
              <a:pathLst>
                <a:path w="611" h="570" extrusionOk="0">
                  <a:moveTo>
                    <a:pt x="259" y="1"/>
                  </a:moveTo>
                  <a:cubicBezTo>
                    <a:pt x="135" y="1"/>
                    <a:pt x="1" y="176"/>
                    <a:pt x="1" y="311"/>
                  </a:cubicBezTo>
                  <a:cubicBezTo>
                    <a:pt x="42" y="476"/>
                    <a:pt x="176" y="569"/>
                    <a:pt x="300" y="569"/>
                  </a:cubicBezTo>
                  <a:cubicBezTo>
                    <a:pt x="476" y="569"/>
                    <a:pt x="611" y="435"/>
                    <a:pt x="559" y="259"/>
                  </a:cubicBezTo>
                  <a:cubicBezTo>
                    <a:pt x="55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52" name="Google Shape;14552;p10"/>
            <p:cNvSpPr/>
            <p:nvPr/>
          </p:nvSpPr>
          <p:spPr>
            <a:xfrm>
              <a:off x="422400" y="3054050"/>
              <a:ext cx="14000" cy="14425"/>
            </a:xfrm>
            <a:custGeom>
              <a:avLst/>
              <a:gdLst/>
              <a:ahLst/>
              <a:cxnLst/>
              <a:rect l="l" t="t" r="r" b="b"/>
              <a:pathLst>
                <a:path w="560" h="577" extrusionOk="0">
                  <a:moveTo>
                    <a:pt x="259" y="0"/>
                  </a:moveTo>
                  <a:cubicBezTo>
                    <a:pt x="83" y="52"/>
                    <a:pt x="1" y="176"/>
                    <a:pt x="1" y="310"/>
                  </a:cubicBezTo>
                  <a:cubicBezTo>
                    <a:pt x="1" y="455"/>
                    <a:pt x="96" y="577"/>
                    <a:pt x="238" y="577"/>
                  </a:cubicBezTo>
                  <a:cubicBezTo>
                    <a:pt x="258" y="577"/>
                    <a:pt x="279" y="574"/>
                    <a:pt x="301" y="569"/>
                  </a:cubicBezTo>
                  <a:cubicBezTo>
                    <a:pt x="425" y="569"/>
                    <a:pt x="559" y="435"/>
                    <a:pt x="559" y="259"/>
                  </a:cubicBezTo>
                  <a:cubicBezTo>
                    <a:pt x="518" y="135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53" name="Google Shape;14553;p10"/>
            <p:cNvSpPr/>
            <p:nvPr/>
          </p:nvSpPr>
          <p:spPr>
            <a:xfrm>
              <a:off x="426550" y="3123900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349" y="1"/>
                  </a:moveTo>
                  <a:cubicBezTo>
                    <a:pt x="333" y="1"/>
                    <a:pt x="317" y="3"/>
                    <a:pt x="300" y="8"/>
                  </a:cubicBezTo>
                  <a:cubicBezTo>
                    <a:pt x="135" y="8"/>
                    <a:pt x="0" y="143"/>
                    <a:pt x="42" y="308"/>
                  </a:cubicBezTo>
                  <a:cubicBezTo>
                    <a:pt x="42" y="442"/>
                    <a:pt x="176" y="567"/>
                    <a:pt x="352" y="567"/>
                  </a:cubicBezTo>
                  <a:cubicBezTo>
                    <a:pt x="476" y="525"/>
                    <a:pt x="610" y="401"/>
                    <a:pt x="610" y="267"/>
                  </a:cubicBezTo>
                  <a:cubicBezTo>
                    <a:pt x="565" y="122"/>
                    <a:pt x="464" y="1"/>
                    <a:pt x="34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54" name="Google Shape;14554;p10"/>
            <p:cNvSpPr/>
            <p:nvPr/>
          </p:nvSpPr>
          <p:spPr>
            <a:xfrm>
              <a:off x="491150" y="3049700"/>
              <a:ext cx="14000" cy="13350"/>
            </a:xfrm>
            <a:custGeom>
              <a:avLst/>
              <a:gdLst/>
              <a:ahLst/>
              <a:cxnLst/>
              <a:rect l="l" t="t" r="r" b="b"/>
              <a:pathLst>
                <a:path w="560" h="534" extrusionOk="0">
                  <a:moveTo>
                    <a:pt x="326" y="1"/>
                  </a:moveTo>
                  <a:cubicBezTo>
                    <a:pt x="305" y="1"/>
                    <a:pt x="282" y="3"/>
                    <a:pt x="259" y="9"/>
                  </a:cubicBezTo>
                  <a:cubicBezTo>
                    <a:pt x="94" y="9"/>
                    <a:pt x="1" y="133"/>
                    <a:pt x="1" y="267"/>
                  </a:cubicBezTo>
                  <a:cubicBezTo>
                    <a:pt x="1" y="412"/>
                    <a:pt x="104" y="533"/>
                    <a:pt x="241" y="533"/>
                  </a:cubicBezTo>
                  <a:cubicBezTo>
                    <a:pt x="260" y="533"/>
                    <a:pt x="280" y="531"/>
                    <a:pt x="301" y="526"/>
                  </a:cubicBezTo>
                  <a:cubicBezTo>
                    <a:pt x="477" y="526"/>
                    <a:pt x="559" y="391"/>
                    <a:pt x="559" y="267"/>
                  </a:cubicBezTo>
                  <a:cubicBezTo>
                    <a:pt x="559" y="115"/>
                    <a:pt x="465" y="1"/>
                    <a:pt x="32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55" name="Google Shape;14555;p10"/>
            <p:cNvSpPr/>
            <p:nvPr/>
          </p:nvSpPr>
          <p:spPr>
            <a:xfrm>
              <a:off x="496600" y="3118675"/>
              <a:ext cx="13975" cy="14225"/>
            </a:xfrm>
            <a:custGeom>
              <a:avLst/>
              <a:gdLst/>
              <a:ahLst/>
              <a:cxnLst/>
              <a:rect l="l" t="t" r="r" b="b"/>
              <a:pathLst>
                <a:path w="559" h="569" extrusionOk="0">
                  <a:moveTo>
                    <a:pt x="259" y="0"/>
                  </a:moveTo>
                  <a:cubicBezTo>
                    <a:pt x="83" y="0"/>
                    <a:pt x="0" y="134"/>
                    <a:pt x="0" y="310"/>
                  </a:cubicBezTo>
                  <a:cubicBezTo>
                    <a:pt x="0" y="434"/>
                    <a:pt x="134" y="569"/>
                    <a:pt x="300" y="569"/>
                  </a:cubicBezTo>
                  <a:cubicBezTo>
                    <a:pt x="434" y="517"/>
                    <a:pt x="558" y="393"/>
                    <a:pt x="558" y="259"/>
                  </a:cubicBezTo>
                  <a:cubicBezTo>
                    <a:pt x="558" y="93"/>
                    <a:pt x="39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56" name="Google Shape;14556;p10"/>
            <p:cNvSpPr/>
            <p:nvPr/>
          </p:nvSpPr>
          <p:spPr>
            <a:xfrm>
              <a:off x="392175" y="3029500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0" y="0"/>
                  </a:moveTo>
                  <a:lnTo>
                    <a:pt x="0" y="300"/>
                  </a:lnTo>
                  <a:cubicBezTo>
                    <a:pt x="176" y="259"/>
                    <a:pt x="259" y="124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57" name="Google Shape;14557;p10"/>
            <p:cNvSpPr/>
            <p:nvPr/>
          </p:nvSpPr>
          <p:spPr>
            <a:xfrm>
              <a:off x="454725" y="3024050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17" y="1"/>
                  </a:moveTo>
                  <a:lnTo>
                    <a:pt x="0" y="42"/>
                  </a:lnTo>
                  <a:cubicBezTo>
                    <a:pt x="0" y="166"/>
                    <a:pt x="124" y="301"/>
                    <a:pt x="259" y="301"/>
                  </a:cubicBezTo>
                  <a:cubicBezTo>
                    <a:pt x="424" y="259"/>
                    <a:pt x="558" y="125"/>
                    <a:pt x="51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58" name="Google Shape;14558;p10"/>
            <p:cNvSpPr/>
            <p:nvPr/>
          </p:nvSpPr>
          <p:spPr>
            <a:xfrm>
              <a:off x="534325" y="3150975"/>
              <a:ext cx="6475" cy="3375"/>
            </a:xfrm>
            <a:custGeom>
              <a:avLst/>
              <a:gdLst/>
              <a:ahLst/>
              <a:cxnLst/>
              <a:rect l="l" t="t" r="r" b="b"/>
              <a:pathLst>
                <a:path w="259" h="135" extrusionOk="0">
                  <a:moveTo>
                    <a:pt x="176" y="0"/>
                  </a:moveTo>
                  <a:cubicBezTo>
                    <a:pt x="125" y="0"/>
                    <a:pt x="125" y="0"/>
                    <a:pt x="83" y="52"/>
                  </a:cubicBezTo>
                  <a:lnTo>
                    <a:pt x="42" y="94"/>
                  </a:lnTo>
                  <a:lnTo>
                    <a:pt x="1" y="135"/>
                  </a:lnTo>
                  <a:lnTo>
                    <a:pt x="259" y="52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59" name="Google Shape;14559;p10"/>
            <p:cNvSpPr/>
            <p:nvPr/>
          </p:nvSpPr>
          <p:spPr>
            <a:xfrm>
              <a:off x="527875" y="3081175"/>
              <a:ext cx="8550" cy="14000"/>
            </a:xfrm>
            <a:custGeom>
              <a:avLst/>
              <a:gdLst/>
              <a:ahLst/>
              <a:cxnLst/>
              <a:rect l="l" t="t" r="r" b="b"/>
              <a:pathLst>
                <a:path w="342" h="560" extrusionOk="0">
                  <a:moveTo>
                    <a:pt x="300" y="1"/>
                  </a:moveTo>
                  <a:cubicBezTo>
                    <a:pt x="259" y="1"/>
                    <a:pt x="259" y="1"/>
                    <a:pt x="217" y="42"/>
                  </a:cubicBezTo>
                  <a:cubicBezTo>
                    <a:pt x="83" y="42"/>
                    <a:pt x="0" y="166"/>
                    <a:pt x="41" y="301"/>
                  </a:cubicBezTo>
                  <a:cubicBezTo>
                    <a:pt x="41" y="425"/>
                    <a:pt x="124" y="518"/>
                    <a:pt x="217" y="559"/>
                  </a:cubicBezTo>
                  <a:lnTo>
                    <a:pt x="341" y="559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60" name="Google Shape;14560;p10"/>
            <p:cNvSpPr/>
            <p:nvPr/>
          </p:nvSpPr>
          <p:spPr>
            <a:xfrm>
              <a:off x="523475" y="30186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125"/>
                    <a:pt x="42" y="218"/>
                    <a:pt x="135" y="259"/>
                  </a:cubicBezTo>
                  <a:cubicBezTo>
                    <a:pt x="176" y="301"/>
                    <a:pt x="217" y="301"/>
                    <a:pt x="300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61" name="Google Shape;14561;p10"/>
            <p:cNvSpPr/>
            <p:nvPr/>
          </p:nvSpPr>
          <p:spPr>
            <a:xfrm>
              <a:off x="262925" y="31716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0"/>
                  </a:lnTo>
                  <a:lnTo>
                    <a:pt x="300" y="259"/>
                  </a:lnTo>
                  <a:lnTo>
                    <a:pt x="300" y="166"/>
                  </a:lnTo>
                  <a:cubicBezTo>
                    <a:pt x="259" y="125"/>
                    <a:pt x="259" y="83"/>
                    <a:pt x="218" y="83"/>
                  </a:cubicBezTo>
                  <a:cubicBezTo>
                    <a:pt x="176" y="42"/>
                    <a:pt x="176" y="42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62" name="Google Shape;14562;p10"/>
            <p:cNvSpPr/>
            <p:nvPr/>
          </p:nvSpPr>
          <p:spPr>
            <a:xfrm>
              <a:off x="258525" y="31026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0"/>
                  </a:moveTo>
                  <a:lnTo>
                    <a:pt x="1" y="558"/>
                  </a:lnTo>
                  <a:cubicBezTo>
                    <a:pt x="42" y="558"/>
                    <a:pt x="94" y="517"/>
                    <a:pt x="135" y="517"/>
                  </a:cubicBezTo>
                  <a:cubicBezTo>
                    <a:pt x="135" y="517"/>
                    <a:pt x="177" y="517"/>
                    <a:pt x="177" y="476"/>
                  </a:cubicBezTo>
                  <a:cubicBezTo>
                    <a:pt x="259" y="434"/>
                    <a:pt x="301" y="341"/>
                    <a:pt x="259" y="259"/>
                  </a:cubicBezTo>
                  <a:cubicBezTo>
                    <a:pt x="259" y="83"/>
                    <a:pt x="135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63" name="Google Shape;14563;p10"/>
            <p:cNvSpPr/>
            <p:nvPr/>
          </p:nvSpPr>
          <p:spPr>
            <a:xfrm>
              <a:off x="325475" y="3166225"/>
              <a:ext cx="15025" cy="7525"/>
            </a:xfrm>
            <a:custGeom>
              <a:avLst/>
              <a:gdLst/>
              <a:ahLst/>
              <a:cxnLst/>
              <a:rect l="l" t="t" r="r" b="b"/>
              <a:pathLst>
                <a:path w="601" h="301" extrusionOk="0">
                  <a:moveTo>
                    <a:pt x="300" y="0"/>
                  </a:moveTo>
                  <a:cubicBezTo>
                    <a:pt x="125" y="0"/>
                    <a:pt x="1" y="166"/>
                    <a:pt x="42" y="300"/>
                  </a:cubicBezTo>
                  <a:lnTo>
                    <a:pt x="600" y="259"/>
                  </a:lnTo>
                  <a:cubicBezTo>
                    <a:pt x="559" y="166"/>
                    <a:pt x="518" y="83"/>
                    <a:pt x="424" y="42"/>
                  </a:cubicBezTo>
                  <a:cubicBezTo>
                    <a:pt x="383" y="0"/>
                    <a:pt x="342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64" name="Google Shape;14564;p10"/>
            <p:cNvSpPr/>
            <p:nvPr/>
          </p:nvSpPr>
          <p:spPr>
            <a:xfrm>
              <a:off x="321075" y="3097200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84" y="1"/>
                    <a:pt x="1" y="135"/>
                    <a:pt x="1" y="301"/>
                  </a:cubicBezTo>
                  <a:cubicBezTo>
                    <a:pt x="1" y="435"/>
                    <a:pt x="125" y="559"/>
                    <a:pt x="301" y="559"/>
                  </a:cubicBezTo>
                  <a:cubicBezTo>
                    <a:pt x="435" y="559"/>
                    <a:pt x="559" y="394"/>
                    <a:pt x="559" y="259"/>
                  </a:cubicBezTo>
                  <a:cubicBezTo>
                    <a:pt x="518" y="84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65" name="Google Shape;14565;p10"/>
            <p:cNvSpPr/>
            <p:nvPr/>
          </p:nvSpPr>
          <p:spPr>
            <a:xfrm>
              <a:off x="283350" y="30649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135" y="42"/>
                    <a:pt x="0" y="176"/>
                    <a:pt x="0" y="300"/>
                  </a:cubicBezTo>
                  <a:cubicBezTo>
                    <a:pt x="42" y="476"/>
                    <a:pt x="176" y="559"/>
                    <a:pt x="300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66" name="Google Shape;14566;p10"/>
            <p:cNvSpPr/>
            <p:nvPr/>
          </p:nvSpPr>
          <p:spPr>
            <a:xfrm>
              <a:off x="288775" y="313475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26" y="0"/>
                  </a:moveTo>
                  <a:cubicBezTo>
                    <a:pt x="305" y="0"/>
                    <a:pt x="282" y="3"/>
                    <a:pt x="259" y="8"/>
                  </a:cubicBezTo>
                  <a:cubicBezTo>
                    <a:pt x="125" y="8"/>
                    <a:pt x="0" y="133"/>
                    <a:pt x="0" y="267"/>
                  </a:cubicBezTo>
                  <a:cubicBezTo>
                    <a:pt x="0" y="420"/>
                    <a:pt x="133" y="533"/>
                    <a:pt x="249" y="533"/>
                  </a:cubicBezTo>
                  <a:cubicBezTo>
                    <a:pt x="267" y="533"/>
                    <a:pt x="284" y="531"/>
                    <a:pt x="300" y="525"/>
                  </a:cubicBezTo>
                  <a:cubicBezTo>
                    <a:pt x="476" y="525"/>
                    <a:pt x="559" y="391"/>
                    <a:pt x="559" y="226"/>
                  </a:cubicBezTo>
                  <a:cubicBezTo>
                    <a:pt x="559" y="109"/>
                    <a:pt x="466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67" name="Google Shape;14567;p10"/>
            <p:cNvSpPr/>
            <p:nvPr/>
          </p:nvSpPr>
          <p:spPr>
            <a:xfrm>
              <a:off x="352350" y="305947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0"/>
                  </a:moveTo>
                  <a:cubicBezTo>
                    <a:pt x="125" y="42"/>
                    <a:pt x="1" y="176"/>
                    <a:pt x="42" y="300"/>
                  </a:cubicBezTo>
                  <a:cubicBezTo>
                    <a:pt x="42" y="476"/>
                    <a:pt x="166" y="559"/>
                    <a:pt x="301" y="559"/>
                  </a:cubicBezTo>
                  <a:cubicBezTo>
                    <a:pt x="476" y="559"/>
                    <a:pt x="601" y="435"/>
                    <a:pt x="559" y="259"/>
                  </a:cubicBezTo>
                  <a:cubicBezTo>
                    <a:pt x="559" y="135"/>
                    <a:pt x="42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68" name="Google Shape;14568;p10"/>
            <p:cNvSpPr/>
            <p:nvPr/>
          </p:nvSpPr>
          <p:spPr>
            <a:xfrm>
              <a:off x="357775" y="3129325"/>
              <a:ext cx="15025" cy="13350"/>
            </a:xfrm>
            <a:custGeom>
              <a:avLst/>
              <a:gdLst/>
              <a:ahLst/>
              <a:cxnLst/>
              <a:rect l="l" t="t" r="r" b="b"/>
              <a:pathLst>
                <a:path w="601" h="534" extrusionOk="0">
                  <a:moveTo>
                    <a:pt x="323" y="0"/>
                  </a:moveTo>
                  <a:cubicBezTo>
                    <a:pt x="302" y="0"/>
                    <a:pt x="281" y="3"/>
                    <a:pt x="259" y="8"/>
                  </a:cubicBezTo>
                  <a:cubicBezTo>
                    <a:pt x="125" y="8"/>
                    <a:pt x="1" y="143"/>
                    <a:pt x="1" y="308"/>
                  </a:cubicBezTo>
                  <a:cubicBezTo>
                    <a:pt x="37" y="425"/>
                    <a:pt x="135" y="533"/>
                    <a:pt x="248" y="533"/>
                  </a:cubicBezTo>
                  <a:cubicBezTo>
                    <a:pt x="265" y="533"/>
                    <a:pt x="283" y="531"/>
                    <a:pt x="301" y="525"/>
                  </a:cubicBezTo>
                  <a:cubicBezTo>
                    <a:pt x="466" y="525"/>
                    <a:pt x="601" y="401"/>
                    <a:pt x="559" y="267"/>
                  </a:cubicBezTo>
                  <a:cubicBezTo>
                    <a:pt x="559" y="114"/>
                    <a:pt x="458" y="0"/>
                    <a:pt x="32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69" name="Google Shape;14569;p10"/>
            <p:cNvSpPr/>
            <p:nvPr/>
          </p:nvSpPr>
          <p:spPr>
            <a:xfrm>
              <a:off x="253100" y="30390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311" y="1"/>
                  </a:moveTo>
                  <a:lnTo>
                    <a:pt x="1" y="42"/>
                  </a:lnTo>
                  <a:lnTo>
                    <a:pt x="52" y="300"/>
                  </a:lnTo>
                  <a:lnTo>
                    <a:pt x="135" y="300"/>
                  </a:lnTo>
                  <a:lnTo>
                    <a:pt x="218" y="218"/>
                  </a:lnTo>
                  <a:cubicBezTo>
                    <a:pt x="259" y="176"/>
                    <a:pt x="311" y="83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70" name="Google Shape;14570;p10"/>
            <p:cNvSpPr/>
            <p:nvPr/>
          </p:nvSpPr>
          <p:spPr>
            <a:xfrm>
              <a:off x="315650" y="3034650"/>
              <a:ext cx="14000" cy="7800"/>
            </a:xfrm>
            <a:custGeom>
              <a:avLst/>
              <a:gdLst/>
              <a:ahLst/>
              <a:cxnLst/>
              <a:rect l="l" t="t" r="r" b="b"/>
              <a:pathLst>
                <a:path w="560" h="312" extrusionOk="0">
                  <a:moveTo>
                    <a:pt x="559" y="1"/>
                  </a:moveTo>
                  <a:lnTo>
                    <a:pt x="1" y="53"/>
                  </a:lnTo>
                  <a:cubicBezTo>
                    <a:pt x="1" y="135"/>
                    <a:pt x="83" y="218"/>
                    <a:pt x="176" y="259"/>
                  </a:cubicBezTo>
                  <a:cubicBezTo>
                    <a:pt x="218" y="259"/>
                    <a:pt x="259" y="311"/>
                    <a:pt x="301" y="311"/>
                  </a:cubicBezTo>
                  <a:cubicBezTo>
                    <a:pt x="301" y="259"/>
                    <a:pt x="342" y="259"/>
                    <a:pt x="342" y="259"/>
                  </a:cubicBezTo>
                  <a:cubicBezTo>
                    <a:pt x="476" y="218"/>
                    <a:pt x="559" y="13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71" name="Google Shape;14571;p10"/>
            <p:cNvSpPr/>
            <p:nvPr/>
          </p:nvSpPr>
          <p:spPr>
            <a:xfrm>
              <a:off x="395275" y="316080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217" y="0"/>
                    <a:pt x="135" y="42"/>
                    <a:pt x="93" y="83"/>
                  </a:cubicBezTo>
                  <a:lnTo>
                    <a:pt x="93" y="124"/>
                  </a:lnTo>
                  <a:cubicBezTo>
                    <a:pt x="0" y="176"/>
                    <a:pt x="0" y="217"/>
                    <a:pt x="0" y="300"/>
                  </a:cubicBez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72" name="Google Shape;14572;p10"/>
            <p:cNvSpPr/>
            <p:nvPr/>
          </p:nvSpPr>
          <p:spPr>
            <a:xfrm>
              <a:off x="390100" y="30917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07" y="1"/>
                  </a:moveTo>
                  <a:cubicBezTo>
                    <a:pt x="83" y="42"/>
                    <a:pt x="0" y="177"/>
                    <a:pt x="0" y="301"/>
                  </a:cubicBezTo>
                  <a:cubicBezTo>
                    <a:pt x="0" y="435"/>
                    <a:pt x="83" y="518"/>
                    <a:pt x="20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73" name="Google Shape;14573;p10"/>
            <p:cNvSpPr/>
            <p:nvPr/>
          </p:nvSpPr>
          <p:spPr>
            <a:xfrm>
              <a:off x="384675" y="302950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300" y="0"/>
                  </a:moveTo>
                  <a:lnTo>
                    <a:pt x="0" y="41"/>
                  </a:lnTo>
                  <a:cubicBezTo>
                    <a:pt x="0" y="124"/>
                    <a:pt x="83" y="207"/>
                    <a:pt x="124" y="259"/>
                  </a:cubicBezTo>
                  <a:cubicBezTo>
                    <a:pt x="217" y="259"/>
                    <a:pt x="259" y="300"/>
                    <a:pt x="300" y="300"/>
                  </a:cubicBezTo>
                  <a:lnTo>
                    <a:pt x="300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74" name="Google Shape;14574;p10"/>
            <p:cNvSpPr/>
            <p:nvPr/>
          </p:nvSpPr>
          <p:spPr>
            <a:xfrm>
              <a:off x="256475" y="317165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259" y="1"/>
                  </a:moveTo>
                  <a:cubicBezTo>
                    <a:pt x="217" y="1"/>
                    <a:pt x="176" y="42"/>
                    <a:pt x="124" y="42"/>
                  </a:cubicBezTo>
                  <a:cubicBezTo>
                    <a:pt x="83" y="125"/>
                    <a:pt x="41" y="166"/>
                    <a:pt x="0" y="259"/>
                  </a:cubicBezTo>
                  <a:lnTo>
                    <a:pt x="0" y="300"/>
                  </a:lnTo>
                  <a:lnTo>
                    <a:pt x="300" y="300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75" name="Google Shape;14575;p10"/>
            <p:cNvSpPr/>
            <p:nvPr/>
          </p:nvSpPr>
          <p:spPr>
            <a:xfrm>
              <a:off x="251025" y="31026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18" y="0"/>
                  </a:moveTo>
                  <a:cubicBezTo>
                    <a:pt x="84" y="41"/>
                    <a:pt x="1" y="176"/>
                    <a:pt x="42" y="300"/>
                  </a:cubicBezTo>
                  <a:cubicBezTo>
                    <a:pt x="42" y="383"/>
                    <a:pt x="135" y="517"/>
                    <a:pt x="218" y="517"/>
                  </a:cubicBezTo>
                  <a:cubicBezTo>
                    <a:pt x="259" y="558"/>
                    <a:pt x="301" y="558"/>
                    <a:pt x="301" y="558"/>
                  </a:cubicBezTo>
                  <a:lnTo>
                    <a:pt x="30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76" name="Google Shape;14576;p10"/>
            <p:cNvSpPr/>
            <p:nvPr/>
          </p:nvSpPr>
          <p:spPr>
            <a:xfrm>
              <a:off x="251025" y="3040100"/>
              <a:ext cx="3400" cy="6475"/>
            </a:xfrm>
            <a:custGeom>
              <a:avLst/>
              <a:gdLst/>
              <a:ahLst/>
              <a:cxnLst/>
              <a:rect l="l" t="t" r="r" b="b"/>
              <a:pathLst>
                <a:path w="136" h="259" extrusionOk="0">
                  <a:moveTo>
                    <a:pt x="1" y="0"/>
                  </a:moveTo>
                  <a:lnTo>
                    <a:pt x="1" y="258"/>
                  </a:lnTo>
                  <a:lnTo>
                    <a:pt x="135" y="258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77" name="Google Shape;14577;p10"/>
            <p:cNvSpPr/>
            <p:nvPr/>
          </p:nvSpPr>
          <p:spPr>
            <a:xfrm>
              <a:off x="1073775" y="283770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1"/>
                  </a:moveTo>
                  <a:lnTo>
                    <a:pt x="0" y="42"/>
                  </a:lnTo>
                  <a:lnTo>
                    <a:pt x="0" y="300"/>
                  </a:lnTo>
                  <a:lnTo>
                    <a:pt x="52" y="300"/>
                  </a:lnTo>
                  <a:cubicBezTo>
                    <a:pt x="176" y="259"/>
                    <a:pt x="259" y="12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78" name="Google Shape;14578;p10"/>
            <p:cNvSpPr/>
            <p:nvPr/>
          </p:nvSpPr>
          <p:spPr>
            <a:xfrm>
              <a:off x="1136325" y="2832275"/>
              <a:ext cx="13975" cy="7800"/>
            </a:xfrm>
            <a:custGeom>
              <a:avLst/>
              <a:gdLst/>
              <a:ahLst/>
              <a:cxnLst/>
              <a:rect l="l" t="t" r="r" b="b"/>
              <a:pathLst>
                <a:path w="559" h="312" extrusionOk="0">
                  <a:moveTo>
                    <a:pt x="517" y="0"/>
                  </a:moveTo>
                  <a:lnTo>
                    <a:pt x="0" y="42"/>
                  </a:lnTo>
                  <a:lnTo>
                    <a:pt x="0" y="135"/>
                  </a:lnTo>
                  <a:cubicBezTo>
                    <a:pt x="34" y="237"/>
                    <a:pt x="103" y="311"/>
                    <a:pt x="196" y="311"/>
                  </a:cubicBezTo>
                  <a:cubicBezTo>
                    <a:pt x="216" y="311"/>
                    <a:pt x="237" y="308"/>
                    <a:pt x="259" y="300"/>
                  </a:cubicBezTo>
                  <a:cubicBezTo>
                    <a:pt x="434" y="300"/>
                    <a:pt x="558" y="176"/>
                    <a:pt x="51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79" name="Google Shape;14579;p10"/>
            <p:cNvSpPr/>
            <p:nvPr/>
          </p:nvSpPr>
          <p:spPr>
            <a:xfrm>
              <a:off x="940400" y="291085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0" y="1"/>
                  </a:moveTo>
                  <a:lnTo>
                    <a:pt x="41" y="559"/>
                  </a:lnTo>
                  <a:cubicBezTo>
                    <a:pt x="166" y="559"/>
                    <a:pt x="300" y="435"/>
                    <a:pt x="259" y="259"/>
                  </a:cubicBezTo>
                  <a:cubicBezTo>
                    <a:pt x="259" y="135"/>
                    <a:pt x="124" y="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80" name="Google Shape;14580;p10"/>
            <p:cNvSpPr/>
            <p:nvPr/>
          </p:nvSpPr>
          <p:spPr>
            <a:xfrm>
              <a:off x="1002675" y="2906350"/>
              <a:ext cx="12950" cy="9950"/>
            </a:xfrm>
            <a:custGeom>
              <a:avLst/>
              <a:gdLst/>
              <a:ahLst/>
              <a:cxnLst/>
              <a:rect l="l" t="t" r="r" b="b"/>
              <a:pathLst>
                <a:path w="518" h="398" extrusionOk="0">
                  <a:moveTo>
                    <a:pt x="318" y="0"/>
                  </a:moveTo>
                  <a:cubicBezTo>
                    <a:pt x="298" y="0"/>
                    <a:pt x="278" y="5"/>
                    <a:pt x="259" y="15"/>
                  </a:cubicBezTo>
                  <a:cubicBezTo>
                    <a:pt x="94" y="15"/>
                    <a:pt x="1" y="139"/>
                    <a:pt x="1" y="274"/>
                  </a:cubicBezTo>
                  <a:lnTo>
                    <a:pt x="1" y="398"/>
                  </a:lnTo>
                  <a:lnTo>
                    <a:pt x="518" y="139"/>
                  </a:lnTo>
                  <a:cubicBezTo>
                    <a:pt x="485" y="73"/>
                    <a:pt x="399" y="0"/>
                    <a:pt x="3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81" name="Google Shape;14581;p10"/>
            <p:cNvSpPr/>
            <p:nvPr/>
          </p:nvSpPr>
          <p:spPr>
            <a:xfrm>
              <a:off x="965200" y="287440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5" y="1"/>
                    <a:pt x="1" y="125"/>
                    <a:pt x="1" y="301"/>
                  </a:cubicBezTo>
                  <a:cubicBezTo>
                    <a:pt x="42" y="425"/>
                    <a:pt x="166" y="559"/>
                    <a:pt x="301" y="559"/>
                  </a:cubicBezTo>
                  <a:cubicBezTo>
                    <a:pt x="466" y="518"/>
                    <a:pt x="559" y="383"/>
                    <a:pt x="559" y="259"/>
                  </a:cubicBezTo>
                  <a:cubicBezTo>
                    <a:pt x="559" y="83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82" name="Google Shape;14582;p10"/>
            <p:cNvSpPr/>
            <p:nvPr/>
          </p:nvSpPr>
          <p:spPr>
            <a:xfrm>
              <a:off x="1033950" y="28689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301" y="1"/>
                  </a:moveTo>
                  <a:cubicBezTo>
                    <a:pt x="135" y="1"/>
                    <a:pt x="1" y="125"/>
                    <a:pt x="42" y="300"/>
                  </a:cubicBezTo>
                  <a:cubicBezTo>
                    <a:pt x="42" y="424"/>
                    <a:pt x="177" y="559"/>
                    <a:pt x="301" y="559"/>
                  </a:cubicBezTo>
                  <a:cubicBezTo>
                    <a:pt x="476" y="559"/>
                    <a:pt x="611" y="383"/>
                    <a:pt x="559" y="259"/>
                  </a:cubicBezTo>
                  <a:cubicBezTo>
                    <a:pt x="559" y="83"/>
                    <a:pt x="435" y="1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83" name="Google Shape;14583;p10"/>
            <p:cNvSpPr/>
            <p:nvPr/>
          </p:nvSpPr>
          <p:spPr>
            <a:xfrm>
              <a:off x="934975" y="284855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300" y="1"/>
                  </a:moveTo>
                  <a:lnTo>
                    <a:pt x="0" y="42"/>
                  </a:lnTo>
                  <a:lnTo>
                    <a:pt x="41" y="301"/>
                  </a:lnTo>
                  <a:lnTo>
                    <a:pt x="83" y="301"/>
                  </a:lnTo>
                  <a:cubicBezTo>
                    <a:pt x="217" y="259"/>
                    <a:pt x="300" y="125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84" name="Google Shape;14584;p10"/>
            <p:cNvSpPr/>
            <p:nvPr/>
          </p:nvSpPr>
          <p:spPr>
            <a:xfrm>
              <a:off x="997525" y="28431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58" y="1"/>
                  </a:moveTo>
                  <a:lnTo>
                    <a:pt x="0" y="42"/>
                  </a:lnTo>
                  <a:cubicBezTo>
                    <a:pt x="0" y="218"/>
                    <a:pt x="124" y="301"/>
                    <a:pt x="300" y="301"/>
                  </a:cubicBezTo>
                  <a:cubicBezTo>
                    <a:pt x="424" y="301"/>
                    <a:pt x="558" y="166"/>
                    <a:pt x="55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85" name="Google Shape;14585;p10"/>
            <p:cNvSpPr/>
            <p:nvPr/>
          </p:nvSpPr>
          <p:spPr>
            <a:xfrm>
              <a:off x="1066275" y="2838725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cubicBezTo>
                    <a:pt x="0" y="84"/>
                    <a:pt x="93" y="177"/>
                    <a:pt x="176" y="218"/>
                  </a:cubicBezTo>
                  <a:cubicBezTo>
                    <a:pt x="217" y="259"/>
                    <a:pt x="259" y="259"/>
                    <a:pt x="300" y="259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86" name="Google Shape;14586;p10"/>
            <p:cNvSpPr/>
            <p:nvPr/>
          </p:nvSpPr>
          <p:spPr>
            <a:xfrm>
              <a:off x="806750" y="29907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0"/>
                  </a:moveTo>
                  <a:lnTo>
                    <a:pt x="1" y="300"/>
                  </a:lnTo>
                  <a:lnTo>
                    <a:pt x="301" y="259"/>
                  </a:lnTo>
                  <a:cubicBezTo>
                    <a:pt x="301" y="166"/>
                    <a:pt x="218" y="83"/>
                    <a:pt x="177" y="42"/>
                  </a:cubicBezTo>
                  <a:cubicBezTo>
                    <a:pt x="84" y="42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87" name="Google Shape;14587;p10"/>
            <p:cNvSpPr/>
            <p:nvPr/>
          </p:nvSpPr>
          <p:spPr>
            <a:xfrm>
              <a:off x="801325" y="29217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01" y="435"/>
                    <a:pt x="301" y="259"/>
                  </a:cubicBezTo>
                  <a:cubicBezTo>
                    <a:pt x="301" y="125"/>
                    <a:pt x="177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88" name="Google Shape;14588;p10"/>
            <p:cNvSpPr/>
            <p:nvPr/>
          </p:nvSpPr>
          <p:spPr>
            <a:xfrm>
              <a:off x="863875" y="291627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125" y="42"/>
                    <a:pt x="1" y="176"/>
                    <a:pt x="1" y="300"/>
                  </a:cubicBezTo>
                  <a:cubicBezTo>
                    <a:pt x="42" y="476"/>
                    <a:pt x="177" y="559"/>
                    <a:pt x="301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89" name="Google Shape;14589;p10"/>
            <p:cNvSpPr/>
            <p:nvPr/>
          </p:nvSpPr>
          <p:spPr>
            <a:xfrm>
              <a:off x="826150" y="2884825"/>
              <a:ext cx="15000" cy="13325"/>
            </a:xfrm>
            <a:custGeom>
              <a:avLst/>
              <a:gdLst/>
              <a:ahLst/>
              <a:cxnLst/>
              <a:rect l="l" t="t" r="r" b="b"/>
              <a:pathLst>
                <a:path w="600" h="533" extrusionOk="0">
                  <a:moveTo>
                    <a:pt x="349" y="0"/>
                  </a:moveTo>
                  <a:cubicBezTo>
                    <a:pt x="333" y="0"/>
                    <a:pt x="317" y="2"/>
                    <a:pt x="300" y="8"/>
                  </a:cubicBezTo>
                  <a:cubicBezTo>
                    <a:pt x="135" y="8"/>
                    <a:pt x="0" y="142"/>
                    <a:pt x="42" y="307"/>
                  </a:cubicBezTo>
                  <a:cubicBezTo>
                    <a:pt x="42" y="424"/>
                    <a:pt x="143" y="533"/>
                    <a:pt x="277" y="533"/>
                  </a:cubicBezTo>
                  <a:cubicBezTo>
                    <a:pt x="298" y="533"/>
                    <a:pt x="319" y="530"/>
                    <a:pt x="341" y="525"/>
                  </a:cubicBezTo>
                  <a:cubicBezTo>
                    <a:pt x="476" y="525"/>
                    <a:pt x="600" y="400"/>
                    <a:pt x="600" y="266"/>
                  </a:cubicBezTo>
                  <a:cubicBezTo>
                    <a:pt x="564" y="121"/>
                    <a:pt x="464" y="0"/>
                    <a:pt x="34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90" name="Google Shape;14590;p10"/>
            <p:cNvSpPr/>
            <p:nvPr/>
          </p:nvSpPr>
          <p:spPr>
            <a:xfrm>
              <a:off x="831575" y="295402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0" y="0"/>
                  </a:moveTo>
                  <a:cubicBezTo>
                    <a:pt x="124" y="0"/>
                    <a:pt x="0" y="124"/>
                    <a:pt x="42" y="300"/>
                  </a:cubicBezTo>
                  <a:cubicBezTo>
                    <a:pt x="42" y="434"/>
                    <a:pt x="176" y="558"/>
                    <a:pt x="342" y="558"/>
                  </a:cubicBezTo>
                  <a:cubicBezTo>
                    <a:pt x="476" y="517"/>
                    <a:pt x="600" y="383"/>
                    <a:pt x="559" y="259"/>
                  </a:cubicBezTo>
                  <a:cubicBezTo>
                    <a:pt x="559" y="83"/>
                    <a:pt x="435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91" name="Google Shape;14591;p10"/>
            <p:cNvSpPr/>
            <p:nvPr/>
          </p:nvSpPr>
          <p:spPr>
            <a:xfrm>
              <a:off x="896200" y="2879375"/>
              <a:ext cx="13975" cy="14450"/>
            </a:xfrm>
            <a:custGeom>
              <a:avLst/>
              <a:gdLst/>
              <a:ahLst/>
              <a:cxnLst/>
              <a:rect l="l" t="t" r="r" b="b"/>
              <a:pathLst>
                <a:path w="559" h="578" extrusionOk="0">
                  <a:moveTo>
                    <a:pt x="321" y="1"/>
                  </a:moveTo>
                  <a:cubicBezTo>
                    <a:pt x="301" y="1"/>
                    <a:pt x="280" y="3"/>
                    <a:pt x="259" y="8"/>
                  </a:cubicBezTo>
                  <a:cubicBezTo>
                    <a:pt x="83" y="8"/>
                    <a:pt x="0" y="143"/>
                    <a:pt x="0" y="319"/>
                  </a:cubicBezTo>
                  <a:cubicBezTo>
                    <a:pt x="0" y="443"/>
                    <a:pt x="124" y="577"/>
                    <a:pt x="300" y="577"/>
                  </a:cubicBezTo>
                  <a:cubicBezTo>
                    <a:pt x="434" y="525"/>
                    <a:pt x="558" y="401"/>
                    <a:pt x="558" y="267"/>
                  </a:cubicBezTo>
                  <a:cubicBezTo>
                    <a:pt x="558" y="122"/>
                    <a:pt x="463" y="1"/>
                    <a:pt x="32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92" name="Google Shape;14592;p10"/>
            <p:cNvSpPr/>
            <p:nvPr/>
          </p:nvSpPr>
          <p:spPr>
            <a:xfrm>
              <a:off x="901625" y="29486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0" y="134"/>
                    <a:pt x="0" y="300"/>
                  </a:cubicBezTo>
                  <a:cubicBezTo>
                    <a:pt x="0" y="434"/>
                    <a:pt x="124" y="558"/>
                    <a:pt x="300" y="558"/>
                  </a:cubicBezTo>
                  <a:cubicBezTo>
                    <a:pt x="424" y="558"/>
                    <a:pt x="559" y="393"/>
                    <a:pt x="559" y="258"/>
                  </a:cubicBezTo>
                  <a:cubicBezTo>
                    <a:pt x="517" y="83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93" name="Google Shape;14593;p10"/>
            <p:cNvSpPr/>
            <p:nvPr/>
          </p:nvSpPr>
          <p:spPr>
            <a:xfrm>
              <a:off x="797200" y="285915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0" y="1"/>
                  </a:moveTo>
                  <a:lnTo>
                    <a:pt x="0" y="301"/>
                  </a:lnTo>
                  <a:lnTo>
                    <a:pt x="42" y="301"/>
                  </a:lnTo>
                  <a:cubicBezTo>
                    <a:pt x="166" y="259"/>
                    <a:pt x="259" y="13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94" name="Google Shape;14594;p10"/>
            <p:cNvSpPr/>
            <p:nvPr/>
          </p:nvSpPr>
          <p:spPr>
            <a:xfrm>
              <a:off x="858450" y="2853725"/>
              <a:ext cx="15025" cy="7775"/>
            </a:xfrm>
            <a:custGeom>
              <a:avLst/>
              <a:gdLst/>
              <a:ahLst/>
              <a:cxnLst/>
              <a:rect l="l" t="t" r="r" b="b"/>
              <a:pathLst>
                <a:path w="601" h="311" extrusionOk="0">
                  <a:moveTo>
                    <a:pt x="559" y="1"/>
                  </a:moveTo>
                  <a:lnTo>
                    <a:pt x="1" y="52"/>
                  </a:lnTo>
                  <a:lnTo>
                    <a:pt x="42" y="94"/>
                  </a:lnTo>
                  <a:cubicBezTo>
                    <a:pt x="42" y="218"/>
                    <a:pt x="176" y="311"/>
                    <a:pt x="300" y="311"/>
                  </a:cubicBezTo>
                  <a:cubicBezTo>
                    <a:pt x="476" y="311"/>
                    <a:pt x="600" y="13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95" name="Google Shape;14595;p10"/>
            <p:cNvSpPr/>
            <p:nvPr/>
          </p:nvSpPr>
          <p:spPr>
            <a:xfrm>
              <a:off x="932900" y="2910850"/>
              <a:ext cx="8550" cy="13975"/>
            </a:xfrm>
            <a:custGeom>
              <a:avLst/>
              <a:gdLst/>
              <a:ahLst/>
              <a:cxnLst/>
              <a:rect l="l" t="t" r="r" b="b"/>
              <a:pathLst>
                <a:path w="342" h="559" extrusionOk="0">
                  <a:moveTo>
                    <a:pt x="300" y="1"/>
                  </a:moveTo>
                  <a:cubicBezTo>
                    <a:pt x="207" y="1"/>
                    <a:pt x="166" y="42"/>
                    <a:pt x="124" y="94"/>
                  </a:cubicBezTo>
                  <a:cubicBezTo>
                    <a:pt x="42" y="135"/>
                    <a:pt x="0" y="218"/>
                    <a:pt x="42" y="300"/>
                  </a:cubicBezTo>
                  <a:cubicBezTo>
                    <a:pt x="42" y="435"/>
                    <a:pt x="124" y="517"/>
                    <a:pt x="207" y="559"/>
                  </a:cubicBezTo>
                  <a:lnTo>
                    <a:pt x="341" y="559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96" name="Google Shape;14596;p10"/>
            <p:cNvSpPr/>
            <p:nvPr/>
          </p:nvSpPr>
          <p:spPr>
            <a:xfrm>
              <a:off x="928500" y="284960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42"/>
                  </a:lnTo>
                  <a:cubicBezTo>
                    <a:pt x="1" y="124"/>
                    <a:pt x="83" y="166"/>
                    <a:pt x="125" y="217"/>
                  </a:cubicBezTo>
                  <a:cubicBezTo>
                    <a:pt x="176" y="259"/>
                    <a:pt x="218" y="259"/>
                    <a:pt x="300" y="25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97" name="Google Shape;14597;p10"/>
            <p:cNvSpPr/>
            <p:nvPr/>
          </p:nvSpPr>
          <p:spPr>
            <a:xfrm>
              <a:off x="667950" y="300132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42" y="300"/>
                  </a:lnTo>
                  <a:lnTo>
                    <a:pt x="301" y="259"/>
                  </a:lnTo>
                  <a:cubicBezTo>
                    <a:pt x="301" y="217"/>
                    <a:pt x="301" y="176"/>
                    <a:pt x="259" y="135"/>
                  </a:cubicBezTo>
                  <a:cubicBezTo>
                    <a:pt x="208" y="42"/>
                    <a:pt x="125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98" name="Google Shape;14598;p10"/>
            <p:cNvSpPr/>
            <p:nvPr/>
          </p:nvSpPr>
          <p:spPr>
            <a:xfrm>
              <a:off x="662525" y="2932550"/>
              <a:ext cx="8550" cy="14000"/>
            </a:xfrm>
            <a:custGeom>
              <a:avLst/>
              <a:gdLst/>
              <a:ahLst/>
              <a:cxnLst/>
              <a:rect l="l" t="t" r="r" b="b"/>
              <a:pathLst>
                <a:path w="342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42" y="384"/>
                    <a:pt x="301" y="259"/>
                  </a:cubicBezTo>
                  <a:cubicBezTo>
                    <a:pt x="301" y="84"/>
                    <a:pt x="166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99" name="Google Shape;14599;p10"/>
            <p:cNvSpPr/>
            <p:nvPr/>
          </p:nvSpPr>
          <p:spPr>
            <a:xfrm>
              <a:off x="731275" y="2995900"/>
              <a:ext cx="14250" cy="7775"/>
            </a:xfrm>
            <a:custGeom>
              <a:avLst/>
              <a:gdLst/>
              <a:ahLst/>
              <a:cxnLst/>
              <a:rect l="l" t="t" r="r" b="b"/>
              <a:pathLst>
                <a:path w="570" h="311" extrusionOk="0">
                  <a:moveTo>
                    <a:pt x="259" y="0"/>
                  </a:moveTo>
                  <a:cubicBezTo>
                    <a:pt x="135" y="52"/>
                    <a:pt x="53" y="93"/>
                    <a:pt x="1" y="217"/>
                  </a:cubicBezTo>
                  <a:lnTo>
                    <a:pt x="1" y="310"/>
                  </a:lnTo>
                  <a:lnTo>
                    <a:pt x="570" y="259"/>
                  </a:lnTo>
                  <a:cubicBezTo>
                    <a:pt x="518" y="134"/>
                    <a:pt x="435" y="52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00" name="Google Shape;14600;p10"/>
            <p:cNvSpPr/>
            <p:nvPr/>
          </p:nvSpPr>
          <p:spPr>
            <a:xfrm>
              <a:off x="724825" y="2927125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311" y="1"/>
                  </a:moveTo>
                  <a:cubicBezTo>
                    <a:pt x="135" y="1"/>
                    <a:pt x="0" y="125"/>
                    <a:pt x="52" y="301"/>
                  </a:cubicBezTo>
                  <a:cubicBezTo>
                    <a:pt x="52" y="476"/>
                    <a:pt x="176" y="559"/>
                    <a:pt x="352" y="559"/>
                  </a:cubicBezTo>
                  <a:cubicBezTo>
                    <a:pt x="476" y="559"/>
                    <a:pt x="610" y="425"/>
                    <a:pt x="610" y="259"/>
                  </a:cubicBezTo>
                  <a:cubicBezTo>
                    <a:pt x="569" y="84"/>
                    <a:pt x="435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01" name="Google Shape;14601;p10"/>
            <p:cNvSpPr/>
            <p:nvPr/>
          </p:nvSpPr>
          <p:spPr>
            <a:xfrm>
              <a:off x="688375" y="289482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25" y="42"/>
                    <a:pt x="1" y="166"/>
                    <a:pt x="1" y="300"/>
                  </a:cubicBezTo>
                  <a:cubicBezTo>
                    <a:pt x="1" y="476"/>
                    <a:pt x="166" y="559"/>
                    <a:pt x="300" y="559"/>
                  </a:cubicBezTo>
                  <a:cubicBezTo>
                    <a:pt x="476" y="559"/>
                    <a:pt x="559" y="424"/>
                    <a:pt x="559" y="259"/>
                  </a:cubicBezTo>
                  <a:cubicBezTo>
                    <a:pt x="559" y="125"/>
                    <a:pt x="42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02" name="Google Shape;14602;p10"/>
            <p:cNvSpPr/>
            <p:nvPr/>
          </p:nvSpPr>
          <p:spPr>
            <a:xfrm>
              <a:off x="693800" y="2964600"/>
              <a:ext cx="14000" cy="13400"/>
            </a:xfrm>
            <a:custGeom>
              <a:avLst/>
              <a:gdLst/>
              <a:ahLst/>
              <a:cxnLst/>
              <a:rect l="l" t="t" r="r" b="b"/>
              <a:pathLst>
                <a:path w="560" h="536" extrusionOk="0">
                  <a:moveTo>
                    <a:pt x="330" y="0"/>
                  </a:moveTo>
                  <a:cubicBezTo>
                    <a:pt x="307" y="0"/>
                    <a:pt x="284" y="4"/>
                    <a:pt x="259" y="11"/>
                  </a:cubicBezTo>
                  <a:cubicBezTo>
                    <a:pt x="83" y="11"/>
                    <a:pt x="1" y="135"/>
                    <a:pt x="1" y="311"/>
                  </a:cubicBezTo>
                  <a:cubicBezTo>
                    <a:pt x="1" y="420"/>
                    <a:pt x="95" y="536"/>
                    <a:pt x="237" y="536"/>
                  </a:cubicBezTo>
                  <a:cubicBezTo>
                    <a:pt x="257" y="536"/>
                    <a:pt x="278" y="534"/>
                    <a:pt x="301" y="528"/>
                  </a:cubicBezTo>
                  <a:cubicBezTo>
                    <a:pt x="466" y="528"/>
                    <a:pt x="559" y="394"/>
                    <a:pt x="559" y="270"/>
                  </a:cubicBezTo>
                  <a:cubicBezTo>
                    <a:pt x="559" y="120"/>
                    <a:pt x="461" y="0"/>
                    <a:pt x="33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03" name="Google Shape;14603;p10"/>
            <p:cNvSpPr/>
            <p:nvPr/>
          </p:nvSpPr>
          <p:spPr>
            <a:xfrm>
              <a:off x="757125" y="2889400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259" y="0"/>
                  </a:moveTo>
                  <a:cubicBezTo>
                    <a:pt x="135" y="42"/>
                    <a:pt x="1" y="176"/>
                    <a:pt x="1" y="300"/>
                  </a:cubicBezTo>
                  <a:cubicBezTo>
                    <a:pt x="46" y="453"/>
                    <a:pt x="145" y="567"/>
                    <a:pt x="259" y="567"/>
                  </a:cubicBezTo>
                  <a:cubicBezTo>
                    <a:pt x="276" y="567"/>
                    <a:pt x="293" y="564"/>
                    <a:pt x="311" y="559"/>
                  </a:cubicBezTo>
                  <a:cubicBezTo>
                    <a:pt x="476" y="559"/>
                    <a:pt x="611" y="435"/>
                    <a:pt x="569" y="259"/>
                  </a:cubicBezTo>
                  <a:cubicBezTo>
                    <a:pt x="569" y="12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04" name="Google Shape;14604;p10"/>
            <p:cNvSpPr/>
            <p:nvPr/>
          </p:nvSpPr>
          <p:spPr>
            <a:xfrm>
              <a:off x="762550" y="2959250"/>
              <a:ext cx="14000" cy="14175"/>
            </a:xfrm>
            <a:custGeom>
              <a:avLst/>
              <a:gdLst/>
              <a:ahLst/>
              <a:cxnLst/>
              <a:rect l="l" t="t" r="r" b="b"/>
              <a:pathLst>
                <a:path w="560" h="567" extrusionOk="0">
                  <a:moveTo>
                    <a:pt x="326" y="0"/>
                  </a:moveTo>
                  <a:cubicBezTo>
                    <a:pt x="304" y="0"/>
                    <a:pt x="282" y="3"/>
                    <a:pt x="259" y="8"/>
                  </a:cubicBezTo>
                  <a:cubicBezTo>
                    <a:pt x="135" y="8"/>
                    <a:pt x="1" y="132"/>
                    <a:pt x="1" y="308"/>
                  </a:cubicBezTo>
                  <a:cubicBezTo>
                    <a:pt x="42" y="432"/>
                    <a:pt x="177" y="567"/>
                    <a:pt x="301" y="567"/>
                  </a:cubicBezTo>
                  <a:cubicBezTo>
                    <a:pt x="476" y="525"/>
                    <a:pt x="559" y="391"/>
                    <a:pt x="559" y="267"/>
                  </a:cubicBezTo>
                  <a:cubicBezTo>
                    <a:pt x="559" y="114"/>
                    <a:pt x="465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05" name="Google Shape;14605;p10"/>
            <p:cNvSpPr/>
            <p:nvPr/>
          </p:nvSpPr>
          <p:spPr>
            <a:xfrm>
              <a:off x="658125" y="28700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cubicBezTo>
                    <a:pt x="42" y="259"/>
                    <a:pt x="42" y="259"/>
                    <a:pt x="84" y="259"/>
                  </a:cubicBezTo>
                  <a:cubicBezTo>
                    <a:pt x="218" y="218"/>
                    <a:pt x="301" y="12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06" name="Google Shape;14606;p10"/>
            <p:cNvSpPr/>
            <p:nvPr/>
          </p:nvSpPr>
          <p:spPr>
            <a:xfrm>
              <a:off x="720675" y="28645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177"/>
                    <a:pt x="125" y="301"/>
                    <a:pt x="301" y="301"/>
                  </a:cubicBezTo>
                  <a:cubicBezTo>
                    <a:pt x="425" y="259"/>
                    <a:pt x="559" y="13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07" name="Google Shape;14607;p10"/>
            <p:cNvSpPr/>
            <p:nvPr/>
          </p:nvSpPr>
          <p:spPr>
            <a:xfrm>
              <a:off x="800300" y="299072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176" y="42"/>
                    <a:pt x="135" y="42"/>
                    <a:pt x="42" y="124"/>
                  </a:cubicBezTo>
                  <a:cubicBezTo>
                    <a:pt x="0" y="166"/>
                    <a:pt x="0" y="259"/>
                    <a:pt x="0" y="300"/>
                  </a:cubicBez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08" name="Google Shape;14608;p10"/>
            <p:cNvSpPr/>
            <p:nvPr/>
          </p:nvSpPr>
          <p:spPr>
            <a:xfrm>
              <a:off x="794875" y="29217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17" y="1"/>
                    <a:pt x="135" y="42"/>
                    <a:pt x="93" y="83"/>
                  </a:cubicBezTo>
                  <a:cubicBezTo>
                    <a:pt x="42" y="125"/>
                    <a:pt x="0" y="218"/>
                    <a:pt x="0" y="301"/>
                  </a:cubicBezTo>
                  <a:cubicBezTo>
                    <a:pt x="0" y="435"/>
                    <a:pt x="93" y="518"/>
                    <a:pt x="176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09" name="Google Shape;14609;p10"/>
            <p:cNvSpPr/>
            <p:nvPr/>
          </p:nvSpPr>
          <p:spPr>
            <a:xfrm>
              <a:off x="789450" y="28591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310" y="1"/>
                  </a:moveTo>
                  <a:lnTo>
                    <a:pt x="0" y="42"/>
                  </a:lnTo>
                  <a:cubicBezTo>
                    <a:pt x="0" y="135"/>
                    <a:pt x="93" y="218"/>
                    <a:pt x="135" y="259"/>
                  </a:cubicBezTo>
                  <a:cubicBezTo>
                    <a:pt x="176" y="301"/>
                    <a:pt x="259" y="301"/>
                    <a:pt x="310" y="301"/>
                  </a:cubicBezTo>
                  <a:lnTo>
                    <a:pt x="31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10" name="Google Shape;14610;p10"/>
            <p:cNvSpPr/>
            <p:nvPr/>
          </p:nvSpPr>
          <p:spPr>
            <a:xfrm>
              <a:off x="529925" y="30121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59"/>
                  </a:lnTo>
                  <a:cubicBezTo>
                    <a:pt x="259" y="83"/>
                    <a:pt x="135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11" name="Google Shape;14611;p10"/>
            <p:cNvSpPr/>
            <p:nvPr/>
          </p:nvSpPr>
          <p:spPr>
            <a:xfrm>
              <a:off x="524500" y="2942975"/>
              <a:ext cx="7775" cy="14175"/>
            </a:xfrm>
            <a:custGeom>
              <a:avLst/>
              <a:gdLst/>
              <a:ahLst/>
              <a:cxnLst/>
              <a:rect l="l" t="t" r="r" b="b"/>
              <a:pathLst>
                <a:path w="311" h="567" extrusionOk="0">
                  <a:moveTo>
                    <a:pt x="52" y="0"/>
                  </a:moveTo>
                  <a:cubicBezTo>
                    <a:pt x="35" y="0"/>
                    <a:pt x="17" y="3"/>
                    <a:pt x="1" y="8"/>
                  </a:cubicBezTo>
                  <a:lnTo>
                    <a:pt x="52" y="566"/>
                  </a:lnTo>
                  <a:cubicBezTo>
                    <a:pt x="176" y="525"/>
                    <a:pt x="311" y="401"/>
                    <a:pt x="311" y="266"/>
                  </a:cubicBezTo>
                  <a:cubicBezTo>
                    <a:pt x="311" y="121"/>
                    <a:pt x="176" y="0"/>
                    <a:pt x="5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12" name="Google Shape;14612;p10"/>
            <p:cNvSpPr/>
            <p:nvPr/>
          </p:nvSpPr>
          <p:spPr>
            <a:xfrm>
              <a:off x="592475" y="30067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0"/>
                  </a:moveTo>
                  <a:cubicBezTo>
                    <a:pt x="84" y="0"/>
                    <a:pt x="1" y="135"/>
                    <a:pt x="1" y="300"/>
                  </a:cubicBezTo>
                  <a:lnTo>
                    <a:pt x="559" y="259"/>
                  </a:lnTo>
                  <a:cubicBezTo>
                    <a:pt x="559" y="176"/>
                    <a:pt x="476" y="83"/>
                    <a:pt x="435" y="42"/>
                  </a:cubicBezTo>
                  <a:cubicBezTo>
                    <a:pt x="383" y="0"/>
                    <a:pt x="301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13" name="Google Shape;14613;p10"/>
            <p:cNvSpPr/>
            <p:nvPr/>
          </p:nvSpPr>
          <p:spPr>
            <a:xfrm>
              <a:off x="587050" y="2937725"/>
              <a:ext cx="13975" cy="14250"/>
            </a:xfrm>
            <a:custGeom>
              <a:avLst/>
              <a:gdLst/>
              <a:ahLst/>
              <a:cxnLst/>
              <a:rect l="l" t="t" r="r" b="b"/>
              <a:pathLst>
                <a:path w="559" h="570" extrusionOk="0">
                  <a:moveTo>
                    <a:pt x="259" y="1"/>
                  </a:moveTo>
                  <a:cubicBezTo>
                    <a:pt x="135" y="1"/>
                    <a:pt x="1" y="135"/>
                    <a:pt x="1" y="311"/>
                  </a:cubicBezTo>
                  <a:cubicBezTo>
                    <a:pt x="1" y="435"/>
                    <a:pt x="176" y="569"/>
                    <a:pt x="301" y="569"/>
                  </a:cubicBezTo>
                  <a:cubicBezTo>
                    <a:pt x="476" y="518"/>
                    <a:pt x="559" y="394"/>
                    <a:pt x="559" y="259"/>
                  </a:cubicBezTo>
                  <a:cubicBezTo>
                    <a:pt x="55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14" name="Google Shape;14614;p10"/>
            <p:cNvSpPr/>
            <p:nvPr/>
          </p:nvSpPr>
          <p:spPr>
            <a:xfrm>
              <a:off x="549325" y="2905425"/>
              <a:ext cx="15275" cy="14250"/>
            </a:xfrm>
            <a:custGeom>
              <a:avLst/>
              <a:gdLst/>
              <a:ahLst/>
              <a:cxnLst/>
              <a:rect l="l" t="t" r="r" b="b"/>
              <a:pathLst>
                <a:path w="611" h="570" extrusionOk="0">
                  <a:moveTo>
                    <a:pt x="300" y="0"/>
                  </a:moveTo>
                  <a:cubicBezTo>
                    <a:pt x="135" y="0"/>
                    <a:pt x="0" y="135"/>
                    <a:pt x="42" y="311"/>
                  </a:cubicBezTo>
                  <a:cubicBezTo>
                    <a:pt x="42" y="476"/>
                    <a:pt x="176" y="569"/>
                    <a:pt x="352" y="569"/>
                  </a:cubicBezTo>
                  <a:cubicBezTo>
                    <a:pt x="476" y="569"/>
                    <a:pt x="610" y="435"/>
                    <a:pt x="558" y="259"/>
                  </a:cubicBezTo>
                  <a:cubicBezTo>
                    <a:pt x="558" y="135"/>
                    <a:pt x="434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15" name="Google Shape;14615;p10"/>
            <p:cNvSpPr/>
            <p:nvPr/>
          </p:nvSpPr>
          <p:spPr>
            <a:xfrm>
              <a:off x="554750" y="2974425"/>
              <a:ext cx="15000" cy="14200"/>
            </a:xfrm>
            <a:custGeom>
              <a:avLst/>
              <a:gdLst/>
              <a:ahLst/>
              <a:cxnLst/>
              <a:rect l="l" t="t" r="r" b="b"/>
              <a:pathLst>
                <a:path w="600" h="568" extrusionOk="0">
                  <a:moveTo>
                    <a:pt x="259" y="1"/>
                  </a:moveTo>
                  <a:cubicBezTo>
                    <a:pt x="135" y="42"/>
                    <a:pt x="0" y="177"/>
                    <a:pt x="42" y="301"/>
                  </a:cubicBezTo>
                  <a:cubicBezTo>
                    <a:pt x="42" y="453"/>
                    <a:pt x="143" y="567"/>
                    <a:pt x="251" y="567"/>
                  </a:cubicBezTo>
                  <a:cubicBezTo>
                    <a:pt x="267" y="567"/>
                    <a:pt x="284" y="565"/>
                    <a:pt x="300" y="559"/>
                  </a:cubicBezTo>
                  <a:cubicBezTo>
                    <a:pt x="476" y="559"/>
                    <a:pt x="600" y="435"/>
                    <a:pt x="559" y="259"/>
                  </a:cubicBezTo>
                  <a:cubicBezTo>
                    <a:pt x="55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16" name="Google Shape;14616;p10"/>
            <p:cNvSpPr/>
            <p:nvPr/>
          </p:nvSpPr>
          <p:spPr>
            <a:xfrm>
              <a:off x="619375" y="290025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83" y="42"/>
                    <a:pt x="0" y="166"/>
                    <a:pt x="0" y="300"/>
                  </a:cubicBezTo>
                  <a:cubicBezTo>
                    <a:pt x="0" y="466"/>
                    <a:pt x="134" y="559"/>
                    <a:pt x="300" y="559"/>
                  </a:cubicBezTo>
                  <a:cubicBezTo>
                    <a:pt x="434" y="559"/>
                    <a:pt x="558" y="425"/>
                    <a:pt x="558" y="259"/>
                  </a:cubicBezTo>
                  <a:cubicBezTo>
                    <a:pt x="517" y="125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17" name="Google Shape;14617;p10"/>
            <p:cNvSpPr/>
            <p:nvPr/>
          </p:nvSpPr>
          <p:spPr>
            <a:xfrm>
              <a:off x="624800" y="2969850"/>
              <a:ext cx="13975" cy="13425"/>
            </a:xfrm>
            <a:custGeom>
              <a:avLst/>
              <a:gdLst/>
              <a:ahLst/>
              <a:cxnLst/>
              <a:rect l="l" t="t" r="r" b="b"/>
              <a:pathLst>
                <a:path w="559" h="537" extrusionOk="0">
                  <a:moveTo>
                    <a:pt x="306" y="1"/>
                  </a:moveTo>
                  <a:cubicBezTo>
                    <a:pt x="290" y="1"/>
                    <a:pt x="274" y="3"/>
                    <a:pt x="259" y="8"/>
                  </a:cubicBezTo>
                  <a:cubicBezTo>
                    <a:pt x="83" y="8"/>
                    <a:pt x="0" y="143"/>
                    <a:pt x="0" y="267"/>
                  </a:cubicBezTo>
                  <a:cubicBezTo>
                    <a:pt x="0" y="416"/>
                    <a:pt x="90" y="536"/>
                    <a:pt x="226" y="536"/>
                  </a:cubicBezTo>
                  <a:cubicBezTo>
                    <a:pt x="249" y="536"/>
                    <a:pt x="274" y="533"/>
                    <a:pt x="300" y="525"/>
                  </a:cubicBezTo>
                  <a:cubicBezTo>
                    <a:pt x="434" y="525"/>
                    <a:pt x="558" y="401"/>
                    <a:pt x="558" y="225"/>
                  </a:cubicBezTo>
                  <a:cubicBezTo>
                    <a:pt x="522" y="117"/>
                    <a:pt x="415" y="1"/>
                    <a:pt x="30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18" name="Google Shape;14618;p10"/>
            <p:cNvSpPr/>
            <p:nvPr/>
          </p:nvSpPr>
          <p:spPr>
            <a:xfrm>
              <a:off x="519325" y="2879575"/>
              <a:ext cx="7525" cy="7775"/>
            </a:xfrm>
            <a:custGeom>
              <a:avLst/>
              <a:gdLst/>
              <a:ahLst/>
              <a:cxnLst/>
              <a:rect l="l" t="t" r="r" b="b"/>
              <a:pathLst>
                <a:path w="301" h="311" extrusionOk="0">
                  <a:moveTo>
                    <a:pt x="301" y="0"/>
                  </a:moveTo>
                  <a:lnTo>
                    <a:pt x="1" y="52"/>
                  </a:lnTo>
                  <a:lnTo>
                    <a:pt x="42" y="311"/>
                  </a:lnTo>
                  <a:lnTo>
                    <a:pt x="84" y="311"/>
                  </a:lnTo>
                  <a:cubicBezTo>
                    <a:pt x="208" y="259"/>
                    <a:pt x="301" y="135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19" name="Google Shape;14619;p10"/>
            <p:cNvSpPr/>
            <p:nvPr/>
          </p:nvSpPr>
          <p:spPr>
            <a:xfrm>
              <a:off x="581625" y="2874400"/>
              <a:ext cx="13975" cy="7950"/>
            </a:xfrm>
            <a:custGeom>
              <a:avLst/>
              <a:gdLst/>
              <a:ahLst/>
              <a:cxnLst/>
              <a:rect l="l" t="t" r="r" b="b"/>
              <a:pathLst>
                <a:path w="559" h="318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83"/>
                    <a:pt x="1" y="83"/>
                    <a:pt x="42" y="125"/>
                  </a:cubicBezTo>
                  <a:cubicBezTo>
                    <a:pt x="42" y="166"/>
                    <a:pt x="42" y="166"/>
                    <a:pt x="94" y="207"/>
                  </a:cubicBezTo>
                  <a:lnTo>
                    <a:pt x="135" y="259"/>
                  </a:lnTo>
                  <a:cubicBezTo>
                    <a:pt x="164" y="288"/>
                    <a:pt x="193" y="318"/>
                    <a:pt x="237" y="318"/>
                  </a:cubicBezTo>
                  <a:cubicBezTo>
                    <a:pt x="255" y="318"/>
                    <a:pt x="276" y="313"/>
                    <a:pt x="300" y="301"/>
                  </a:cubicBezTo>
                  <a:cubicBezTo>
                    <a:pt x="393" y="301"/>
                    <a:pt x="476" y="259"/>
                    <a:pt x="518" y="166"/>
                  </a:cubicBezTo>
                  <a:cubicBezTo>
                    <a:pt x="559" y="125"/>
                    <a:pt x="559" y="83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20" name="Google Shape;14620;p10"/>
            <p:cNvSpPr/>
            <p:nvPr/>
          </p:nvSpPr>
          <p:spPr>
            <a:xfrm>
              <a:off x="661500" y="300132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59" y="0"/>
                  </a:moveTo>
                  <a:cubicBezTo>
                    <a:pt x="207" y="0"/>
                    <a:pt x="166" y="42"/>
                    <a:pt x="124" y="93"/>
                  </a:cubicBezTo>
                  <a:cubicBezTo>
                    <a:pt x="42" y="135"/>
                    <a:pt x="42" y="176"/>
                    <a:pt x="0" y="259"/>
                  </a:cubicBezTo>
                  <a:lnTo>
                    <a:pt x="0" y="300"/>
                  </a:lnTo>
                  <a:lnTo>
                    <a:pt x="300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21" name="Google Shape;14621;p10"/>
            <p:cNvSpPr/>
            <p:nvPr/>
          </p:nvSpPr>
          <p:spPr>
            <a:xfrm>
              <a:off x="656075" y="293255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17" y="1"/>
                    <a:pt x="166" y="42"/>
                    <a:pt x="124" y="42"/>
                  </a:cubicBezTo>
                  <a:cubicBezTo>
                    <a:pt x="42" y="125"/>
                    <a:pt x="0" y="208"/>
                    <a:pt x="0" y="301"/>
                  </a:cubicBezTo>
                  <a:cubicBezTo>
                    <a:pt x="42" y="425"/>
                    <a:pt x="83" y="518"/>
                    <a:pt x="217" y="518"/>
                  </a:cubicBezTo>
                  <a:cubicBezTo>
                    <a:pt x="259" y="559"/>
                    <a:pt x="300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22" name="Google Shape;14622;p10"/>
            <p:cNvSpPr/>
            <p:nvPr/>
          </p:nvSpPr>
          <p:spPr>
            <a:xfrm>
              <a:off x="651675" y="28700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lnTo>
                    <a:pt x="0" y="84"/>
                  </a:lnTo>
                  <a:cubicBezTo>
                    <a:pt x="0" y="177"/>
                    <a:pt x="42" y="218"/>
                    <a:pt x="135" y="259"/>
                  </a:cubicBezTo>
                  <a:cubicBezTo>
                    <a:pt x="176" y="259"/>
                    <a:pt x="218" y="301"/>
                    <a:pt x="300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23" name="Google Shape;14623;p10"/>
            <p:cNvSpPr/>
            <p:nvPr/>
          </p:nvSpPr>
          <p:spPr>
            <a:xfrm>
              <a:off x="391125" y="3023025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1" y="1"/>
                  </a:moveTo>
                  <a:lnTo>
                    <a:pt x="42" y="259"/>
                  </a:lnTo>
                  <a:lnTo>
                    <a:pt x="301" y="259"/>
                  </a:lnTo>
                  <a:cubicBezTo>
                    <a:pt x="301" y="166"/>
                    <a:pt x="259" y="125"/>
                    <a:pt x="259" y="83"/>
                  </a:cubicBezTo>
                  <a:cubicBezTo>
                    <a:pt x="166" y="42"/>
                    <a:pt x="83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24" name="Google Shape;14624;p10"/>
            <p:cNvSpPr/>
            <p:nvPr/>
          </p:nvSpPr>
          <p:spPr>
            <a:xfrm>
              <a:off x="385700" y="29529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00" y="425"/>
                    <a:pt x="300" y="259"/>
                  </a:cubicBezTo>
                  <a:cubicBezTo>
                    <a:pt x="300" y="218"/>
                    <a:pt x="300" y="166"/>
                    <a:pt x="259" y="125"/>
                  </a:cubicBezTo>
                  <a:lnTo>
                    <a:pt x="218" y="83"/>
                  </a:lnTo>
                  <a:cubicBezTo>
                    <a:pt x="176" y="42"/>
                    <a:pt x="83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25" name="Google Shape;14625;p10"/>
            <p:cNvSpPr/>
            <p:nvPr/>
          </p:nvSpPr>
          <p:spPr>
            <a:xfrm>
              <a:off x="453425" y="301760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259" y="1"/>
                  </a:moveTo>
                  <a:cubicBezTo>
                    <a:pt x="176" y="1"/>
                    <a:pt x="93" y="83"/>
                    <a:pt x="52" y="166"/>
                  </a:cubicBezTo>
                  <a:cubicBezTo>
                    <a:pt x="52" y="218"/>
                    <a:pt x="0" y="259"/>
                    <a:pt x="52" y="300"/>
                  </a:cubicBezTo>
                  <a:lnTo>
                    <a:pt x="569" y="259"/>
                  </a:lnTo>
                  <a:cubicBezTo>
                    <a:pt x="569" y="125"/>
                    <a:pt x="476" y="1"/>
                    <a:pt x="35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26" name="Google Shape;14626;p10"/>
            <p:cNvSpPr/>
            <p:nvPr/>
          </p:nvSpPr>
          <p:spPr>
            <a:xfrm>
              <a:off x="448250" y="2948400"/>
              <a:ext cx="15025" cy="13350"/>
            </a:xfrm>
            <a:custGeom>
              <a:avLst/>
              <a:gdLst/>
              <a:ahLst/>
              <a:cxnLst/>
              <a:rect l="l" t="t" r="r" b="b"/>
              <a:pathLst>
                <a:path w="601" h="534" extrusionOk="0">
                  <a:moveTo>
                    <a:pt x="349" y="0"/>
                  </a:moveTo>
                  <a:cubicBezTo>
                    <a:pt x="333" y="0"/>
                    <a:pt x="317" y="3"/>
                    <a:pt x="300" y="8"/>
                  </a:cubicBezTo>
                  <a:cubicBezTo>
                    <a:pt x="125" y="8"/>
                    <a:pt x="1" y="142"/>
                    <a:pt x="42" y="308"/>
                  </a:cubicBezTo>
                  <a:cubicBezTo>
                    <a:pt x="42" y="424"/>
                    <a:pt x="135" y="533"/>
                    <a:pt x="274" y="533"/>
                  </a:cubicBezTo>
                  <a:cubicBezTo>
                    <a:pt x="296" y="533"/>
                    <a:pt x="318" y="530"/>
                    <a:pt x="342" y="525"/>
                  </a:cubicBezTo>
                  <a:cubicBezTo>
                    <a:pt x="466" y="525"/>
                    <a:pt x="600" y="401"/>
                    <a:pt x="559" y="266"/>
                  </a:cubicBezTo>
                  <a:cubicBezTo>
                    <a:pt x="559" y="114"/>
                    <a:pt x="457" y="0"/>
                    <a:pt x="34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27" name="Google Shape;14627;p10"/>
            <p:cNvSpPr/>
            <p:nvPr/>
          </p:nvSpPr>
          <p:spPr>
            <a:xfrm>
              <a:off x="411550" y="29162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83" y="1"/>
                    <a:pt x="0" y="135"/>
                    <a:pt x="0" y="300"/>
                  </a:cubicBezTo>
                  <a:cubicBezTo>
                    <a:pt x="0" y="435"/>
                    <a:pt x="125" y="559"/>
                    <a:pt x="300" y="559"/>
                  </a:cubicBezTo>
                  <a:cubicBezTo>
                    <a:pt x="476" y="518"/>
                    <a:pt x="559" y="394"/>
                    <a:pt x="559" y="259"/>
                  </a:cubicBezTo>
                  <a:cubicBezTo>
                    <a:pt x="559" y="83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28" name="Google Shape;14628;p10"/>
            <p:cNvSpPr/>
            <p:nvPr/>
          </p:nvSpPr>
          <p:spPr>
            <a:xfrm>
              <a:off x="416975" y="29853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1" y="166"/>
                    <a:pt x="1" y="300"/>
                  </a:cubicBezTo>
                  <a:cubicBezTo>
                    <a:pt x="1" y="476"/>
                    <a:pt x="125" y="558"/>
                    <a:pt x="300" y="558"/>
                  </a:cubicBezTo>
                  <a:cubicBezTo>
                    <a:pt x="425" y="558"/>
                    <a:pt x="559" y="424"/>
                    <a:pt x="559" y="259"/>
                  </a:cubicBezTo>
                  <a:cubicBezTo>
                    <a:pt x="559" y="124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29" name="Google Shape;14629;p10"/>
            <p:cNvSpPr/>
            <p:nvPr/>
          </p:nvSpPr>
          <p:spPr>
            <a:xfrm>
              <a:off x="480575" y="291085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8" y="1"/>
                  </a:moveTo>
                  <a:cubicBezTo>
                    <a:pt x="124" y="1"/>
                    <a:pt x="0" y="135"/>
                    <a:pt x="0" y="300"/>
                  </a:cubicBezTo>
                  <a:cubicBezTo>
                    <a:pt x="41" y="435"/>
                    <a:pt x="165" y="559"/>
                    <a:pt x="300" y="559"/>
                  </a:cubicBezTo>
                  <a:cubicBezTo>
                    <a:pt x="465" y="559"/>
                    <a:pt x="558" y="435"/>
                    <a:pt x="558" y="259"/>
                  </a:cubicBezTo>
                  <a:cubicBezTo>
                    <a:pt x="558" y="94"/>
                    <a:pt x="424" y="1"/>
                    <a:pt x="25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30" name="Google Shape;14630;p10"/>
            <p:cNvSpPr/>
            <p:nvPr/>
          </p:nvSpPr>
          <p:spPr>
            <a:xfrm>
              <a:off x="485725" y="2979875"/>
              <a:ext cx="14250" cy="13975"/>
            </a:xfrm>
            <a:custGeom>
              <a:avLst/>
              <a:gdLst/>
              <a:ahLst/>
              <a:cxnLst/>
              <a:rect l="l" t="t" r="r" b="b"/>
              <a:pathLst>
                <a:path w="570" h="559" extrusionOk="0">
                  <a:moveTo>
                    <a:pt x="259" y="0"/>
                  </a:moveTo>
                  <a:cubicBezTo>
                    <a:pt x="135" y="41"/>
                    <a:pt x="1" y="176"/>
                    <a:pt x="1" y="300"/>
                  </a:cubicBezTo>
                  <a:cubicBezTo>
                    <a:pt x="1" y="476"/>
                    <a:pt x="177" y="558"/>
                    <a:pt x="311" y="558"/>
                  </a:cubicBezTo>
                  <a:cubicBezTo>
                    <a:pt x="476" y="558"/>
                    <a:pt x="569" y="434"/>
                    <a:pt x="569" y="259"/>
                  </a:cubicBezTo>
                  <a:cubicBezTo>
                    <a:pt x="569" y="12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31" name="Google Shape;14631;p10"/>
            <p:cNvSpPr/>
            <p:nvPr/>
          </p:nvSpPr>
          <p:spPr>
            <a:xfrm>
              <a:off x="381300" y="28904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1" y="42"/>
                  </a:lnTo>
                  <a:lnTo>
                    <a:pt x="1" y="301"/>
                  </a:lnTo>
                  <a:lnTo>
                    <a:pt x="94" y="301"/>
                  </a:lnTo>
                  <a:cubicBezTo>
                    <a:pt x="218" y="259"/>
                    <a:pt x="301" y="13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32" name="Google Shape;14632;p10"/>
            <p:cNvSpPr/>
            <p:nvPr/>
          </p:nvSpPr>
          <p:spPr>
            <a:xfrm>
              <a:off x="443850" y="288500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218"/>
                    <a:pt x="125" y="300"/>
                    <a:pt x="301" y="300"/>
                  </a:cubicBezTo>
                  <a:cubicBezTo>
                    <a:pt x="435" y="300"/>
                    <a:pt x="559" y="176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33" name="Google Shape;14633;p10"/>
            <p:cNvSpPr/>
            <p:nvPr/>
          </p:nvSpPr>
          <p:spPr>
            <a:xfrm>
              <a:off x="523475" y="301217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176" y="0"/>
                    <a:pt x="135" y="42"/>
                    <a:pt x="93" y="42"/>
                  </a:cubicBezTo>
                  <a:cubicBezTo>
                    <a:pt x="42" y="124"/>
                    <a:pt x="0" y="218"/>
                    <a:pt x="0" y="300"/>
                  </a:cubicBez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34" name="Google Shape;14634;p10"/>
            <p:cNvSpPr/>
            <p:nvPr/>
          </p:nvSpPr>
          <p:spPr>
            <a:xfrm>
              <a:off x="518050" y="2943150"/>
              <a:ext cx="7775" cy="14000"/>
            </a:xfrm>
            <a:custGeom>
              <a:avLst/>
              <a:gdLst/>
              <a:ahLst/>
              <a:cxnLst/>
              <a:rect l="l" t="t" r="r" b="b"/>
              <a:pathLst>
                <a:path w="311" h="560" extrusionOk="0">
                  <a:moveTo>
                    <a:pt x="217" y="1"/>
                  </a:moveTo>
                  <a:cubicBezTo>
                    <a:pt x="93" y="42"/>
                    <a:pt x="0" y="177"/>
                    <a:pt x="0" y="301"/>
                  </a:cubicBezTo>
                  <a:cubicBezTo>
                    <a:pt x="0" y="394"/>
                    <a:pt x="93" y="476"/>
                    <a:pt x="176" y="518"/>
                  </a:cubicBezTo>
                  <a:cubicBezTo>
                    <a:pt x="217" y="559"/>
                    <a:pt x="259" y="559"/>
                    <a:pt x="31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35" name="Google Shape;14635;p10"/>
            <p:cNvSpPr/>
            <p:nvPr/>
          </p:nvSpPr>
          <p:spPr>
            <a:xfrm>
              <a:off x="512875" y="2880875"/>
              <a:ext cx="7525" cy="6675"/>
            </a:xfrm>
            <a:custGeom>
              <a:avLst/>
              <a:gdLst/>
              <a:ahLst/>
              <a:cxnLst/>
              <a:rect l="l" t="t" r="r" b="b"/>
              <a:pathLst>
                <a:path w="301" h="267" extrusionOk="0">
                  <a:moveTo>
                    <a:pt x="0" y="0"/>
                  </a:moveTo>
                  <a:cubicBezTo>
                    <a:pt x="0" y="145"/>
                    <a:pt x="96" y="266"/>
                    <a:pt x="237" y="266"/>
                  </a:cubicBezTo>
                  <a:cubicBezTo>
                    <a:pt x="257" y="266"/>
                    <a:pt x="278" y="264"/>
                    <a:pt x="300" y="25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36" name="Google Shape;14636;p10"/>
            <p:cNvSpPr/>
            <p:nvPr/>
          </p:nvSpPr>
          <p:spPr>
            <a:xfrm>
              <a:off x="253100" y="3033425"/>
              <a:ext cx="7775" cy="6700"/>
            </a:xfrm>
            <a:custGeom>
              <a:avLst/>
              <a:gdLst/>
              <a:ahLst/>
              <a:cxnLst/>
              <a:rect l="l" t="t" r="r" b="b"/>
              <a:pathLst>
                <a:path w="311" h="268" extrusionOk="0">
                  <a:moveTo>
                    <a:pt x="51" y="1"/>
                  </a:moveTo>
                  <a:cubicBezTo>
                    <a:pt x="34" y="1"/>
                    <a:pt x="18" y="3"/>
                    <a:pt x="1" y="9"/>
                  </a:cubicBezTo>
                  <a:lnTo>
                    <a:pt x="1" y="267"/>
                  </a:lnTo>
                  <a:lnTo>
                    <a:pt x="311" y="226"/>
                  </a:lnTo>
                  <a:cubicBezTo>
                    <a:pt x="266" y="117"/>
                    <a:pt x="165" y="1"/>
                    <a:pt x="5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37" name="Google Shape;14637;p10"/>
            <p:cNvSpPr/>
            <p:nvPr/>
          </p:nvSpPr>
          <p:spPr>
            <a:xfrm>
              <a:off x="255425" y="2970050"/>
              <a:ext cx="25" cy="2350"/>
            </a:xfrm>
            <a:custGeom>
              <a:avLst/>
              <a:gdLst/>
              <a:ahLst/>
              <a:cxnLst/>
              <a:rect l="l" t="t" r="r" b="b"/>
              <a:pathLst>
                <a:path w="1" h="94" extrusionOk="0">
                  <a:moveTo>
                    <a:pt x="1" y="0"/>
                  </a:moveTo>
                  <a:lnTo>
                    <a:pt x="1" y="93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38" name="Google Shape;14638;p10"/>
            <p:cNvSpPr/>
            <p:nvPr/>
          </p:nvSpPr>
          <p:spPr>
            <a:xfrm>
              <a:off x="315650" y="3028200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259" y="0"/>
                  </a:moveTo>
                  <a:cubicBezTo>
                    <a:pt x="83" y="0"/>
                    <a:pt x="1" y="135"/>
                    <a:pt x="1" y="311"/>
                  </a:cubicBezTo>
                  <a:lnTo>
                    <a:pt x="559" y="259"/>
                  </a:lnTo>
                  <a:cubicBezTo>
                    <a:pt x="559" y="135"/>
                    <a:pt x="476" y="93"/>
                    <a:pt x="43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39" name="Google Shape;14639;p10"/>
            <p:cNvSpPr/>
            <p:nvPr/>
          </p:nvSpPr>
          <p:spPr>
            <a:xfrm>
              <a:off x="310225" y="295840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259" y="1"/>
                  </a:moveTo>
                  <a:cubicBezTo>
                    <a:pt x="94" y="42"/>
                    <a:pt x="1" y="166"/>
                    <a:pt x="1" y="301"/>
                  </a:cubicBezTo>
                  <a:cubicBezTo>
                    <a:pt x="1" y="446"/>
                    <a:pt x="104" y="567"/>
                    <a:pt x="241" y="567"/>
                  </a:cubicBezTo>
                  <a:cubicBezTo>
                    <a:pt x="260" y="567"/>
                    <a:pt x="280" y="564"/>
                    <a:pt x="300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40" name="Google Shape;14640;p10"/>
            <p:cNvSpPr/>
            <p:nvPr/>
          </p:nvSpPr>
          <p:spPr>
            <a:xfrm>
              <a:off x="272500" y="2926925"/>
              <a:ext cx="15275" cy="14200"/>
            </a:xfrm>
            <a:custGeom>
              <a:avLst/>
              <a:gdLst/>
              <a:ahLst/>
              <a:cxnLst/>
              <a:rect l="l" t="t" r="r" b="b"/>
              <a:pathLst>
                <a:path w="611" h="568" extrusionOk="0">
                  <a:moveTo>
                    <a:pt x="325" y="1"/>
                  </a:moveTo>
                  <a:cubicBezTo>
                    <a:pt x="304" y="1"/>
                    <a:pt x="282" y="3"/>
                    <a:pt x="259" y="9"/>
                  </a:cubicBezTo>
                  <a:cubicBezTo>
                    <a:pt x="134" y="9"/>
                    <a:pt x="0" y="133"/>
                    <a:pt x="0" y="309"/>
                  </a:cubicBezTo>
                  <a:cubicBezTo>
                    <a:pt x="52" y="433"/>
                    <a:pt x="176" y="567"/>
                    <a:pt x="310" y="567"/>
                  </a:cubicBezTo>
                  <a:cubicBezTo>
                    <a:pt x="476" y="526"/>
                    <a:pt x="610" y="391"/>
                    <a:pt x="569" y="267"/>
                  </a:cubicBezTo>
                  <a:cubicBezTo>
                    <a:pt x="569" y="115"/>
                    <a:pt x="467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41" name="Google Shape;14641;p10"/>
            <p:cNvSpPr/>
            <p:nvPr/>
          </p:nvSpPr>
          <p:spPr>
            <a:xfrm>
              <a:off x="277925" y="2995900"/>
              <a:ext cx="15275" cy="14225"/>
            </a:xfrm>
            <a:custGeom>
              <a:avLst/>
              <a:gdLst/>
              <a:ahLst/>
              <a:cxnLst/>
              <a:rect l="l" t="t" r="r" b="b"/>
              <a:pathLst>
                <a:path w="611" h="569" extrusionOk="0">
                  <a:moveTo>
                    <a:pt x="259" y="0"/>
                  </a:moveTo>
                  <a:cubicBezTo>
                    <a:pt x="135" y="0"/>
                    <a:pt x="0" y="134"/>
                    <a:pt x="0" y="310"/>
                  </a:cubicBezTo>
                  <a:cubicBezTo>
                    <a:pt x="42" y="434"/>
                    <a:pt x="176" y="569"/>
                    <a:pt x="300" y="569"/>
                  </a:cubicBezTo>
                  <a:cubicBezTo>
                    <a:pt x="476" y="569"/>
                    <a:pt x="610" y="393"/>
                    <a:pt x="559" y="259"/>
                  </a:cubicBezTo>
                  <a:cubicBezTo>
                    <a:pt x="559" y="93"/>
                    <a:pt x="43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42" name="Google Shape;14642;p10"/>
            <p:cNvSpPr/>
            <p:nvPr/>
          </p:nvSpPr>
          <p:spPr>
            <a:xfrm>
              <a:off x="342525" y="2921700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94" y="1"/>
                    <a:pt x="1" y="125"/>
                    <a:pt x="1" y="301"/>
                  </a:cubicBezTo>
                  <a:cubicBezTo>
                    <a:pt x="1" y="435"/>
                    <a:pt x="135" y="559"/>
                    <a:pt x="301" y="559"/>
                  </a:cubicBezTo>
                  <a:cubicBezTo>
                    <a:pt x="435" y="518"/>
                    <a:pt x="559" y="383"/>
                    <a:pt x="559" y="259"/>
                  </a:cubicBezTo>
                  <a:cubicBezTo>
                    <a:pt x="518" y="83"/>
                    <a:pt x="39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43" name="Google Shape;14643;p10"/>
            <p:cNvSpPr/>
            <p:nvPr/>
          </p:nvSpPr>
          <p:spPr>
            <a:xfrm>
              <a:off x="346925" y="299072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1" y="0"/>
                  </a:moveTo>
                  <a:cubicBezTo>
                    <a:pt x="125" y="0"/>
                    <a:pt x="1" y="124"/>
                    <a:pt x="42" y="300"/>
                  </a:cubicBezTo>
                  <a:cubicBezTo>
                    <a:pt x="42" y="466"/>
                    <a:pt x="176" y="559"/>
                    <a:pt x="342" y="559"/>
                  </a:cubicBezTo>
                  <a:cubicBezTo>
                    <a:pt x="476" y="559"/>
                    <a:pt x="600" y="424"/>
                    <a:pt x="600" y="259"/>
                  </a:cubicBezTo>
                  <a:cubicBezTo>
                    <a:pt x="559" y="83"/>
                    <a:pt x="435" y="0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44" name="Google Shape;14644;p10"/>
            <p:cNvSpPr/>
            <p:nvPr/>
          </p:nvSpPr>
          <p:spPr>
            <a:xfrm>
              <a:off x="304800" y="289585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569" y="1"/>
                  </a:moveTo>
                  <a:lnTo>
                    <a:pt x="0" y="42"/>
                  </a:lnTo>
                  <a:cubicBezTo>
                    <a:pt x="0" y="218"/>
                    <a:pt x="176" y="301"/>
                    <a:pt x="311" y="301"/>
                  </a:cubicBezTo>
                  <a:cubicBezTo>
                    <a:pt x="476" y="301"/>
                    <a:pt x="569" y="177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45" name="Google Shape;14645;p10"/>
            <p:cNvSpPr/>
            <p:nvPr/>
          </p:nvSpPr>
          <p:spPr>
            <a:xfrm>
              <a:off x="384675" y="30230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cubicBezTo>
                    <a:pt x="217" y="1"/>
                    <a:pt x="166" y="1"/>
                    <a:pt x="124" y="42"/>
                  </a:cubicBezTo>
                  <a:cubicBezTo>
                    <a:pt x="42" y="83"/>
                    <a:pt x="0" y="166"/>
                    <a:pt x="0" y="207"/>
                  </a:cubicBezTo>
                  <a:lnTo>
                    <a:pt x="0" y="300"/>
                  </a:lnTo>
                  <a:lnTo>
                    <a:pt x="300" y="2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46" name="Google Shape;14646;p10"/>
            <p:cNvSpPr/>
            <p:nvPr/>
          </p:nvSpPr>
          <p:spPr>
            <a:xfrm>
              <a:off x="379250" y="2952975"/>
              <a:ext cx="7500" cy="14000"/>
            </a:xfrm>
            <a:custGeom>
              <a:avLst/>
              <a:gdLst/>
              <a:ahLst/>
              <a:cxnLst/>
              <a:rect l="l" t="t" r="r" b="b"/>
              <a:pathLst>
                <a:path w="300" h="560" extrusionOk="0">
                  <a:moveTo>
                    <a:pt x="259" y="1"/>
                  </a:moveTo>
                  <a:cubicBezTo>
                    <a:pt x="217" y="42"/>
                    <a:pt x="176" y="42"/>
                    <a:pt x="124" y="83"/>
                  </a:cubicBezTo>
                  <a:cubicBezTo>
                    <a:pt x="41" y="125"/>
                    <a:pt x="0" y="218"/>
                    <a:pt x="0" y="301"/>
                  </a:cubicBezTo>
                  <a:cubicBezTo>
                    <a:pt x="41" y="425"/>
                    <a:pt x="83" y="518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47" name="Google Shape;14647;p10"/>
            <p:cNvSpPr/>
            <p:nvPr/>
          </p:nvSpPr>
          <p:spPr>
            <a:xfrm>
              <a:off x="373800" y="28914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41"/>
                  </a:lnTo>
                  <a:cubicBezTo>
                    <a:pt x="42" y="134"/>
                    <a:pt x="84" y="176"/>
                    <a:pt x="177" y="217"/>
                  </a:cubicBezTo>
                  <a:cubicBezTo>
                    <a:pt x="218" y="259"/>
                    <a:pt x="259" y="259"/>
                    <a:pt x="301" y="259"/>
                  </a:cubicBezTo>
                  <a:lnTo>
                    <a:pt x="30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48" name="Google Shape;14648;p10"/>
            <p:cNvSpPr/>
            <p:nvPr/>
          </p:nvSpPr>
          <p:spPr>
            <a:xfrm>
              <a:off x="251025" y="3033625"/>
              <a:ext cx="2100" cy="6500"/>
            </a:xfrm>
            <a:custGeom>
              <a:avLst/>
              <a:gdLst/>
              <a:ahLst/>
              <a:cxnLst/>
              <a:rect l="l" t="t" r="r" b="b"/>
              <a:pathLst>
                <a:path w="84" h="260" extrusionOk="0">
                  <a:moveTo>
                    <a:pt x="42" y="1"/>
                  </a:moveTo>
                  <a:lnTo>
                    <a:pt x="1" y="259"/>
                  </a:lnTo>
                  <a:lnTo>
                    <a:pt x="84" y="259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49" name="Google Shape;14649;p10"/>
            <p:cNvSpPr/>
            <p:nvPr/>
          </p:nvSpPr>
          <p:spPr>
            <a:xfrm>
              <a:off x="1478800" y="2667625"/>
              <a:ext cx="6475" cy="6475"/>
            </a:xfrm>
            <a:custGeom>
              <a:avLst/>
              <a:gdLst/>
              <a:ahLst/>
              <a:cxnLst/>
              <a:rect l="l" t="t" r="r" b="b"/>
              <a:pathLst>
                <a:path w="259" h="259" extrusionOk="0">
                  <a:moveTo>
                    <a:pt x="259" y="0"/>
                  </a:moveTo>
                  <a:lnTo>
                    <a:pt x="0" y="42"/>
                  </a:lnTo>
                  <a:lnTo>
                    <a:pt x="0" y="259"/>
                  </a:lnTo>
                  <a:lnTo>
                    <a:pt x="259" y="125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50" name="Google Shape;14650;p10"/>
            <p:cNvSpPr/>
            <p:nvPr/>
          </p:nvSpPr>
          <p:spPr>
            <a:xfrm>
              <a:off x="1344125" y="2741350"/>
              <a:ext cx="2350" cy="475"/>
            </a:xfrm>
            <a:custGeom>
              <a:avLst/>
              <a:gdLst/>
              <a:ahLst/>
              <a:cxnLst/>
              <a:rect l="l" t="t" r="r" b="b"/>
              <a:pathLst>
                <a:path w="94" h="19" extrusionOk="0">
                  <a:moveTo>
                    <a:pt x="32" y="0"/>
                  </a:moveTo>
                  <a:cubicBezTo>
                    <a:pt x="24" y="0"/>
                    <a:pt x="14" y="5"/>
                    <a:pt x="1" y="19"/>
                  </a:cubicBezTo>
                  <a:lnTo>
                    <a:pt x="94" y="19"/>
                  </a:lnTo>
                  <a:cubicBezTo>
                    <a:pt x="59" y="19"/>
                    <a:pt x="48" y="0"/>
                    <a:pt x="3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51" name="Google Shape;14651;p10"/>
            <p:cNvSpPr/>
            <p:nvPr/>
          </p:nvSpPr>
          <p:spPr>
            <a:xfrm>
              <a:off x="1369975" y="27040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35" y="0"/>
                    <a:pt x="1" y="135"/>
                    <a:pt x="1" y="300"/>
                  </a:cubicBezTo>
                  <a:cubicBezTo>
                    <a:pt x="1" y="435"/>
                    <a:pt x="176" y="559"/>
                    <a:pt x="300" y="559"/>
                  </a:cubicBezTo>
                  <a:cubicBezTo>
                    <a:pt x="476" y="559"/>
                    <a:pt x="559" y="393"/>
                    <a:pt x="559" y="259"/>
                  </a:cubicBezTo>
                  <a:cubicBezTo>
                    <a:pt x="559" y="9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52" name="Google Shape;14652;p10"/>
            <p:cNvSpPr/>
            <p:nvPr/>
          </p:nvSpPr>
          <p:spPr>
            <a:xfrm>
              <a:off x="1340000" y="26782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0"/>
                  </a:moveTo>
                  <a:lnTo>
                    <a:pt x="0" y="42"/>
                  </a:lnTo>
                  <a:lnTo>
                    <a:pt x="42" y="300"/>
                  </a:lnTo>
                  <a:lnTo>
                    <a:pt x="83" y="300"/>
                  </a:lnTo>
                  <a:cubicBezTo>
                    <a:pt x="124" y="259"/>
                    <a:pt x="207" y="218"/>
                    <a:pt x="259" y="176"/>
                  </a:cubicBezTo>
                  <a:cubicBezTo>
                    <a:pt x="259" y="135"/>
                    <a:pt x="300" y="93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53" name="Google Shape;14653;p10"/>
            <p:cNvSpPr/>
            <p:nvPr/>
          </p:nvSpPr>
          <p:spPr>
            <a:xfrm>
              <a:off x="1402275" y="2672800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559" y="0"/>
                  </a:moveTo>
                  <a:lnTo>
                    <a:pt x="1" y="52"/>
                  </a:lnTo>
                  <a:lnTo>
                    <a:pt x="1" y="135"/>
                  </a:lnTo>
                  <a:cubicBezTo>
                    <a:pt x="42" y="217"/>
                    <a:pt x="177" y="310"/>
                    <a:pt x="301" y="310"/>
                  </a:cubicBezTo>
                  <a:cubicBezTo>
                    <a:pt x="435" y="310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54" name="Google Shape;14654;p10"/>
            <p:cNvSpPr/>
            <p:nvPr/>
          </p:nvSpPr>
          <p:spPr>
            <a:xfrm>
              <a:off x="1471300" y="266865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cubicBezTo>
                    <a:pt x="0" y="125"/>
                    <a:pt x="83" y="218"/>
                    <a:pt x="218" y="259"/>
                  </a:cubicBezTo>
                  <a:lnTo>
                    <a:pt x="300" y="218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55" name="Google Shape;14655;p10"/>
            <p:cNvSpPr/>
            <p:nvPr/>
          </p:nvSpPr>
          <p:spPr>
            <a:xfrm>
              <a:off x="1206350" y="2751625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lnTo>
                    <a:pt x="84" y="559"/>
                  </a:lnTo>
                  <a:cubicBezTo>
                    <a:pt x="218" y="518"/>
                    <a:pt x="301" y="383"/>
                    <a:pt x="301" y="259"/>
                  </a:cubicBezTo>
                  <a:cubicBezTo>
                    <a:pt x="301" y="125"/>
                    <a:pt x="125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56" name="Google Shape;14656;p10"/>
            <p:cNvSpPr/>
            <p:nvPr/>
          </p:nvSpPr>
          <p:spPr>
            <a:xfrm>
              <a:off x="1268925" y="274620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259" y="1"/>
                  </a:moveTo>
                  <a:cubicBezTo>
                    <a:pt x="124" y="42"/>
                    <a:pt x="0" y="166"/>
                    <a:pt x="0" y="300"/>
                  </a:cubicBezTo>
                  <a:cubicBezTo>
                    <a:pt x="0" y="453"/>
                    <a:pt x="125" y="567"/>
                    <a:pt x="246" y="567"/>
                  </a:cubicBezTo>
                  <a:cubicBezTo>
                    <a:pt x="264" y="567"/>
                    <a:pt x="282" y="564"/>
                    <a:pt x="300" y="559"/>
                  </a:cubicBezTo>
                  <a:cubicBezTo>
                    <a:pt x="465" y="559"/>
                    <a:pt x="558" y="424"/>
                    <a:pt x="558" y="259"/>
                  </a:cubicBezTo>
                  <a:cubicBezTo>
                    <a:pt x="558" y="12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57" name="Google Shape;14657;p10"/>
            <p:cNvSpPr/>
            <p:nvPr/>
          </p:nvSpPr>
          <p:spPr>
            <a:xfrm>
              <a:off x="1231175" y="2714725"/>
              <a:ext cx="15025" cy="14175"/>
            </a:xfrm>
            <a:custGeom>
              <a:avLst/>
              <a:gdLst/>
              <a:ahLst/>
              <a:cxnLst/>
              <a:rect l="l" t="t" r="r" b="b"/>
              <a:pathLst>
                <a:path w="601" h="567" extrusionOk="0">
                  <a:moveTo>
                    <a:pt x="349" y="1"/>
                  </a:moveTo>
                  <a:cubicBezTo>
                    <a:pt x="333" y="1"/>
                    <a:pt x="317" y="3"/>
                    <a:pt x="300" y="9"/>
                  </a:cubicBezTo>
                  <a:cubicBezTo>
                    <a:pt x="125" y="9"/>
                    <a:pt x="1" y="133"/>
                    <a:pt x="42" y="308"/>
                  </a:cubicBezTo>
                  <a:cubicBezTo>
                    <a:pt x="42" y="443"/>
                    <a:pt x="166" y="567"/>
                    <a:pt x="342" y="567"/>
                  </a:cubicBezTo>
                  <a:cubicBezTo>
                    <a:pt x="476" y="525"/>
                    <a:pt x="600" y="391"/>
                    <a:pt x="600" y="267"/>
                  </a:cubicBezTo>
                  <a:cubicBezTo>
                    <a:pt x="564" y="114"/>
                    <a:pt x="458" y="1"/>
                    <a:pt x="34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58" name="Google Shape;14658;p10"/>
            <p:cNvSpPr/>
            <p:nvPr/>
          </p:nvSpPr>
          <p:spPr>
            <a:xfrm>
              <a:off x="1236600" y="2783950"/>
              <a:ext cx="13975" cy="11650"/>
            </a:xfrm>
            <a:custGeom>
              <a:avLst/>
              <a:gdLst/>
              <a:ahLst/>
              <a:cxnLst/>
              <a:rect l="l" t="t" r="r" b="b"/>
              <a:pathLst>
                <a:path w="559" h="466" extrusionOk="0">
                  <a:moveTo>
                    <a:pt x="259" y="0"/>
                  </a:moveTo>
                  <a:cubicBezTo>
                    <a:pt x="125" y="0"/>
                    <a:pt x="1" y="124"/>
                    <a:pt x="42" y="300"/>
                  </a:cubicBezTo>
                  <a:cubicBezTo>
                    <a:pt x="42" y="383"/>
                    <a:pt x="42" y="424"/>
                    <a:pt x="125" y="465"/>
                  </a:cubicBezTo>
                  <a:lnTo>
                    <a:pt x="559" y="259"/>
                  </a:lnTo>
                  <a:cubicBezTo>
                    <a:pt x="559" y="83"/>
                    <a:pt x="42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59" name="Google Shape;14659;p10"/>
            <p:cNvSpPr/>
            <p:nvPr/>
          </p:nvSpPr>
          <p:spPr>
            <a:xfrm>
              <a:off x="1301225" y="27095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0" y="135"/>
                    <a:pt x="0" y="300"/>
                  </a:cubicBezTo>
                  <a:cubicBezTo>
                    <a:pt x="0" y="435"/>
                    <a:pt x="124" y="559"/>
                    <a:pt x="300" y="559"/>
                  </a:cubicBezTo>
                  <a:cubicBezTo>
                    <a:pt x="424" y="517"/>
                    <a:pt x="559" y="393"/>
                    <a:pt x="559" y="259"/>
                  </a:cubicBezTo>
                  <a:cubicBezTo>
                    <a:pt x="559" y="83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60" name="Google Shape;14660;p10"/>
            <p:cNvSpPr/>
            <p:nvPr/>
          </p:nvSpPr>
          <p:spPr>
            <a:xfrm>
              <a:off x="1200925" y="26890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0"/>
                  </a:lnTo>
                  <a:lnTo>
                    <a:pt x="84" y="300"/>
                  </a:lnTo>
                  <a:cubicBezTo>
                    <a:pt x="218" y="259"/>
                    <a:pt x="301" y="125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61" name="Google Shape;14661;p10"/>
            <p:cNvSpPr/>
            <p:nvPr/>
          </p:nvSpPr>
          <p:spPr>
            <a:xfrm>
              <a:off x="1263475" y="26836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42" y="218"/>
                    <a:pt x="166" y="300"/>
                    <a:pt x="301" y="300"/>
                  </a:cubicBezTo>
                  <a:cubicBezTo>
                    <a:pt x="477" y="300"/>
                    <a:pt x="559" y="176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62" name="Google Shape;14662;p10"/>
            <p:cNvSpPr/>
            <p:nvPr/>
          </p:nvSpPr>
          <p:spPr>
            <a:xfrm>
              <a:off x="1338700" y="2741800"/>
              <a:ext cx="6500" cy="3400"/>
            </a:xfrm>
            <a:custGeom>
              <a:avLst/>
              <a:gdLst/>
              <a:ahLst/>
              <a:cxnLst/>
              <a:rect l="l" t="t" r="r" b="b"/>
              <a:pathLst>
                <a:path w="260" h="136" extrusionOk="0">
                  <a:moveTo>
                    <a:pt x="218" y="1"/>
                  </a:moveTo>
                  <a:cubicBezTo>
                    <a:pt x="176" y="1"/>
                    <a:pt x="135" y="1"/>
                    <a:pt x="94" y="42"/>
                  </a:cubicBezTo>
                  <a:cubicBezTo>
                    <a:pt x="52" y="42"/>
                    <a:pt x="52" y="84"/>
                    <a:pt x="1" y="135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63" name="Google Shape;14663;p10"/>
            <p:cNvSpPr/>
            <p:nvPr/>
          </p:nvSpPr>
          <p:spPr>
            <a:xfrm>
              <a:off x="1333525" y="267925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1" y="1"/>
                  </a:moveTo>
                  <a:cubicBezTo>
                    <a:pt x="1" y="177"/>
                    <a:pt x="125" y="259"/>
                    <a:pt x="301" y="2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64" name="Google Shape;14664;p10"/>
            <p:cNvSpPr/>
            <p:nvPr/>
          </p:nvSpPr>
          <p:spPr>
            <a:xfrm>
              <a:off x="1072725" y="283125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42" y="300"/>
                  </a:lnTo>
                  <a:lnTo>
                    <a:pt x="301" y="259"/>
                  </a:lnTo>
                  <a:cubicBezTo>
                    <a:pt x="301" y="176"/>
                    <a:pt x="259" y="83"/>
                    <a:pt x="176" y="41"/>
                  </a:cubicBezTo>
                  <a:cubicBezTo>
                    <a:pt x="135" y="41"/>
                    <a:pt x="94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65" name="Google Shape;14665;p10"/>
            <p:cNvSpPr/>
            <p:nvPr/>
          </p:nvSpPr>
          <p:spPr>
            <a:xfrm>
              <a:off x="1067300" y="2762225"/>
              <a:ext cx="7775" cy="13975"/>
            </a:xfrm>
            <a:custGeom>
              <a:avLst/>
              <a:gdLst/>
              <a:ahLst/>
              <a:cxnLst/>
              <a:rect l="l" t="t" r="r" b="b"/>
              <a:pathLst>
                <a:path w="311" h="559" extrusionOk="0">
                  <a:moveTo>
                    <a:pt x="1" y="1"/>
                  </a:moveTo>
                  <a:lnTo>
                    <a:pt x="52" y="559"/>
                  </a:lnTo>
                  <a:lnTo>
                    <a:pt x="135" y="559"/>
                  </a:lnTo>
                  <a:cubicBezTo>
                    <a:pt x="218" y="518"/>
                    <a:pt x="311" y="393"/>
                    <a:pt x="311" y="259"/>
                  </a:cubicBezTo>
                  <a:cubicBezTo>
                    <a:pt x="311" y="94"/>
                    <a:pt x="176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66" name="Google Shape;14666;p10"/>
            <p:cNvSpPr/>
            <p:nvPr/>
          </p:nvSpPr>
          <p:spPr>
            <a:xfrm>
              <a:off x="1135275" y="282580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1"/>
                  </a:moveTo>
                  <a:cubicBezTo>
                    <a:pt x="218" y="42"/>
                    <a:pt x="125" y="42"/>
                    <a:pt x="83" y="135"/>
                  </a:cubicBezTo>
                  <a:cubicBezTo>
                    <a:pt x="42" y="177"/>
                    <a:pt x="1" y="259"/>
                    <a:pt x="42" y="301"/>
                  </a:cubicBezTo>
                  <a:lnTo>
                    <a:pt x="559" y="259"/>
                  </a:lnTo>
                  <a:cubicBezTo>
                    <a:pt x="559" y="218"/>
                    <a:pt x="559" y="177"/>
                    <a:pt x="518" y="135"/>
                  </a:cubicBezTo>
                  <a:cubicBezTo>
                    <a:pt x="476" y="42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67" name="Google Shape;14667;p10"/>
            <p:cNvSpPr/>
            <p:nvPr/>
          </p:nvSpPr>
          <p:spPr>
            <a:xfrm>
              <a:off x="1129850" y="2756800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300" y="0"/>
                  </a:moveTo>
                  <a:cubicBezTo>
                    <a:pt x="135" y="0"/>
                    <a:pt x="1" y="176"/>
                    <a:pt x="42" y="311"/>
                  </a:cubicBezTo>
                  <a:cubicBezTo>
                    <a:pt x="42" y="476"/>
                    <a:pt x="176" y="569"/>
                    <a:pt x="342" y="569"/>
                  </a:cubicBezTo>
                  <a:cubicBezTo>
                    <a:pt x="476" y="569"/>
                    <a:pt x="600" y="435"/>
                    <a:pt x="600" y="259"/>
                  </a:cubicBezTo>
                  <a:cubicBezTo>
                    <a:pt x="559" y="135"/>
                    <a:pt x="435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68" name="Google Shape;14668;p10"/>
            <p:cNvSpPr/>
            <p:nvPr/>
          </p:nvSpPr>
          <p:spPr>
            <a:xfrm>
              <a:off x="1093150" y="2724500"/>
              <a:ext cx="14250" cy="14425"/>
            </a:xfrm>
            <a:custGeom>
              <a:avLst/>
              <a:gdLst/>
              <a:ahLst/>
              <a:cxnLst/>
              <a:rect l="l" t="t" r="r" b="b"/>
              <a:pathLst>
                <a:path w="570" h="577" extrusionOk="0">
                  <a:moveTo>
                    <a:pt x="259" y="0"/>
                  </a:moveTo>
                  <a:cubicBezTo>
                    <a:pt x="94" y="52"/>
                    <a:pt x="0" y="176"/>
                    <a:pt x="0" y="310"/>
                  </a:cubicBezTo>
                  <a:cubicBezTo>
                    <a:pt x="0" y="455"/>
                    <a:pt x="104" y="576"/>
                    <a:pt x="247" y="576"/>
                  </a:cubicBezTo>
                  <a:cubicBezTo>
                    <a:pt x="268" y="576"/>
                    <a:pt x="289" y="574"/>
                    <a:pt x="311" y="569"/>
                  </a:cubicBezTo>
                  <a:cubicBezTo>
                    <a:pt x="476" y="569"/>
                    <a:pt x="569" y="434"/>
                    <a:pt x="569" y="259"/>
                  </a:cubicBezTo>
                  <a:cubicBezTo>
                    <a:pt x="569" y="13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69" name="Google Shape;14669;p10"/>
            <p:cNvSpPr/>
            <p:nvPr/>
          </p:nvSpPr>
          <p:spPr>
            <a:xfrm>
              <a:off x="1098575" y="279435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310" y="0"/>
                  </a:moveTo>
                  <a:cubicBezTo>
                    <a:pt x="293" y="0"/>
                    <a:pt x="276" y="3"/>
                    <a:pt x="259" y="8"/>
                  </a:cubicBezTo>
                  <a:cubicBezTo>
                    <a:pt x="94" y="8"/>
                    <a:pt x="1" y="142"/>
                    <a:pt x="1" y="308"/>
                  </a:cubicBezTo>
                  <a:cubicBezTo>
                    <a:pt x="1" y="442"/>
                    <a:pt x="135" y="566"/>
                    <a:pt x="300" y="566"/>
                  </a:cubicBezTo>
                  <a:cubicBezTo>
                    <a:pt x="435" y="525"/>
                    <a:pt x="559" y="401"/>
                    <a:pt x="559" y="266"/>
                  </a:cubicBezTo>
                  <a:cubicBezTo>
                    <a:pt x="559" y="122"/>
                    <a:pt x="432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70" name="Google Shape;14670;p10"/>
            <p:cNvSpPr/>
            <p:nvPr/>
          </p:nvSpPr>
          <p:spPr>
            <a:xfrm>
              <a:off x="1162175" y="272015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25" y="1"/>
                  </a:moveTo>
                  <a:cubicBezTo>
                    <a:pt x="304" y="1"/>
                    <a:pt x="282" y="3"/>
                    <a:pt x="258" y="9"/>
                  </a:cubicBezTo>
                  <a:cubicBezTo>
                    <a:pt x="134" y="9"/>
                    <a:pt x="0" y="133"/>
                    <a:pt x="0" y="308"/>
                  </a:cubicBezTo>
                  <a:cubicBezTo>
                    <a:pt x="36" y="417"/>
                    <a:pt x="143" y="533"/>
                    <a:pt x="253" y="533"/>
                  </a:cubicBezTo>
                  <a:cubicBezTo>
                    <a:pt x="268" y="533"/>
                    <a:pt x="284" y="531"/>
                    <a:pt x="300" y="526"/>
                  </a:cubicBezTo>
                  <a:cubicBezTo>
                    <a:pt x="476" y="526"/>
                    <a:pt x="558" y="391"/>
                    <a:pt x="558" y="267"/>
                  </a:cubicBezTo>
                  <a:cubicBezTo>
                    <a:pt x="558" y="114"/>
                    <a:pt x="465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71" name="Google Shape;14671;p10"/>
            <p:cNvSpPr/>
            <p:nvPr/>
          </p:nvSpPr>
          <p:spPr>
            <a:xfrm>
              <a:off x="1167600" y="2789100"/>
              <a:ext cx="13975" cy="14250"/>
            </a:xfrm>
            <a:custGeom>
              <a:avLst/>
              <a:gdLst/>
              <a:ahLst/>
              <a:cxnLst/>
              <a:rect l="l" t="t" r="r" b="b"/>
              <a:pathLst>
                <a:path w="559" h="570" extrusionOk="0">
                  <a:moveTo>
                    <a:pt x="259" y="1"/>
                  </a:moveTo>
                  <a:cubicBezTo>
                    <a:pt x="124" y="1"/>
                    <a:pt x="0" y="135"/>
                    <a:pt x="0" y="311"/>
                  </a:cubicBezTo>
                  <a:cubicBezTo>
                    <a:pt x="41" y="435"/>
                    <a:pt x="176" y="569"/>
                    <a:pt x="300" y="569"/>
                  </a:cubicBezTo>
                  <a:cubicBezTo>
                    <a:pt x="476" y="518"/>
                    <a:pt x="558" y="394"/>
                    <a:pt x="558" y="259"/>
                  </a:cubicBezTo>
                  <a:cubicBezTo>
                    <a:pt x="558" y="94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72" name="Google Shape;14672;p10"/>
            <p:cNvSpPr/>
            <p:nvPr/>
          </p:nvSpPr>
          <p:spPr>
            <a:xfrm>
              <a:off x="1063175" y="26999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0" y="1"/>
                  </a:moveTo>
                  <a:lnTo>
                    <a:pt x="0" y="301"/>
                  </a:lnTo>
                  <a:cubicBezTo>
                    <a:pt x="42" y="301"/>
                    <a:pt x="42" y="301"/>
                    <a:pt x="83" y="259"/>
                  </a:cubicBezTo>
                  <a:cubicBezTo>
                    <a:pt x="217" y="259"/>
                    <a:pt x="300" y="12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73" name="Google Shape;14673;p10"/>
            <p:cNvSpPr/>
            <p:nvPr/>
          </p:nvSpPr>
          <p:spPr>
            <a:xfrm>
              <a:off x="1125450" y="269450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570" y="1"/>
                  </a:moveTo>
                  <a:lnTo>
                    <a:pt x="1" y="42"/>
                  </a:lnTo>
                  <a:lnTo>
                    <a:pt x="1" y="83"/>
                  </a:lnTo>
                  <a:cubicBezTo>
                    <a:pt x="53" y="218"/>
                    <a:pt x="177" y="301"/>
                    <a:pt x="311" y="301"/>
                  </a:cubicBezTo>
                  <a:cubicBezTo>
                    <a:pt x="435" y="259"/>
                    <a:pt x="570" y="125"/>
                    <a:pt x="57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74" name="Google Shape;14674;p10"/>
            <p:cNvSpPr/>
            <p:nvPr/>
          </p:nvSpPr>
          <p:spPr>
            <a:xfrm>
              <a:off x="1199900" y="2751625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218" y="1"/>
                    <a:pt x="125" y="42"/>
                    <a:pt x="83" y="83"/>
                  </a:cubicBezTo>
                  <a:cubicBezTo>
                    <a:pt x="42" y="125"/>
                    <a:pt x="1" y="207"/>
                    <a:pt x="1" y="301"/>
                  </a:cubicBezTo>
                  <a:cubicBezTo>
                    <a:pt x="1" y="425"/>
                    <a:pt x="83" y="518"/>
                    <a:pt x="176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75" name="Google Shape;14675;p10"/>
            <p:cNvSpPr/>
            <p:nvPr/>
          </p:nvSpPr>
          <p:spPr>
            <a:xfrm>
              <a:off x="1194475" y="26890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lnTo>
                    <a:pt x="0" y="83"/>
                  </a:lnTo>
                  <a:cubicBezTo>
                    <a:pt x="42" y="218"/>
                    <a:pt x="176" y="300"/>
                    <a:pt x="300" y="300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76" name="Google Shape;14676;p10"/>
            <p:cNvSpPr/>
            <p:nvPr/>
          </p:nvSpPr>
          <p:spPr>
            <a:xfrm>
              <a:off x="934975" y="284210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0" y="0"/>
                  </a:moveTo>
                  <a:lnTo>
                    <a:pt x="0" y="300"/>
                  </a:lnTo>
                  <a:lnTo>
                    <a:pt x="300" y="259"/>
                  </a:lnTo>
                  <a:cubicBezTo>
                    <a:pt x="258" y="124"/>
                    <a:pt x="176" y="42"/>
                    <a:pt x="4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77" name="Google Shape;14677;p10"/>
            <p:cNvSpPr/>
            <p:nvPr/>
          </p:nvSpPr>
          <p:spPr>
            <a:xfrm>
              <a:off x="929525" y="27730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42" y="559"/>
                    <a:pt x="84" y="559"/>
                    <a:pt x="84" y="518"/>
                  </a:cubicBezTo>
                  <a:cubicBezTo>
                    <a:pt x="218" y="518"/>
                    <a:pt x="301" y="383"/>
                    <a:pt x="301" y="259"/>
                  </a:cubicBezTo>
                  <a:cubicBezTo>
                    <a:pt x="259" y="84"/>
                    <a:pt x="135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78" name="Google Shape;14678;p10"/>
            <p:cNvSpPr/>
            <p:nvPr/>
          </p:nvSpPr>
          <p:spPr>
            <a:xfrm>
              <a:off x="997525" y="283667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207" y="0"/>
                    <a:pt x="124" y="42"/>
                    <a:pt x="83" y="83"/>
                  </a:cubicBezTo>
                  <a:cubicBezTo>
                    <a:pt x="41" y="83"/>
                    <a:pt x="41" y="124"/>
                    <a:pt x="0" y="217"/>
                  </a:cubicBezTo>
                  <a:lnTo>
                    <a:pt x="0" y="300"/>
                  </a:lnTo>
                  <a:lnTo>
                    <a:pt x="558" y="259"/>
                  </a:lnTo>
                  <a:cubicBezTo>
                    <a:pt x="558" y="166"/>
                    <a:pt x="465" y="83"/>
                    <a:pt x="424" y="42"/>
                  </a:cubicBezTo>
                  <a:cubicBezTo>
                    <a:pt x="383" y="0"/>
                    <a:pt x="30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79" name="Google Shape;14679;p10"/>
            <p:cNvSpPr/>
            <p:nvPr/>
          </p:nvSpPr>
          <p:spPr>
            <a:xfrm>
              <a:off x="992075" y="276765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84" y="1"/>
                    <a:pt x="1" y="135"/>
                    <a:pt x="1" y="301"/>
                  </a:cubicBezTo>
                  <a:cubicBezTo>
                    <a:pt x="1" y="435"/>
                    <a:pt x="125" y="559"/>
                    <a:pt x="301" y="559"/>
                  </a:cubicBezTo>
                  <a:cubicBezTo>
                    <a:pt x="477" y="559"/>
                    <a:pt x="559" y="394"/>
                    <a:pt x="559" y="259"/>
                  </a:cubicBezTo>
                  <a:cubicBezTo>
                    <a:pt x="559" y="83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80" name="Google Shape;14680;p10"/>
            <p:cNvSpPr/>
            <p:nvPr/>
          </p:nvSpPr>
          <p:spPr>
            <a:xfrm>
              <a:off x="954350" y="273535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0"/>
                  </a:moveTo>
                  <a:cubicBezTo>
                    <a:pt x="125" y="42"/>
                    <a:pt x="0" y="176"/>
                    <a:pt x="42" y="300"/>
                  </a:cubicBezTo>
                  <a:cubicBezTo>
                    <a:pt x="42" y="476"/>
                    <a:pt x="176" y="559"/>
                    <a:pt x="300" y="559"/>
                  </a:cubicBezTo>
                  <a:cubicBezTo>
                    <a:pt x="476" y="559"/>
                    <a:pt x="600" y="435"/>
                    <a:pt x="559" y="259"/>
                  </a:cubicBezTo>
                  <a:cubicBezTo>
                    <a:pt x="55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81" name="Google Shape;14681;p10"/>
            <p:cNvSpPr/>
            <p:nvPr/>
          </p:nvSpPr>
          <p:spPr>
            <a:xfrm>
              <a:off x="959775" y="2805200"/>
              <a:ext cx="15025" cy="13350"/>
            </a:xfrm>
            <a:custGeom>
              <a:avLst/>
              <a:gdLst/>
              <a:ahLst/>
              <a:cxnLst/>
              <a:rect l="l" t="t" r="r" b="b"/>
              <a:pathLst>
                <a:path w="601" h="534" extrusionOk="0">
                  <a:moveTo>
                    <a:pt x="323" y="0"/>
                  </a:moveTo>
                  <a:cubicBezTo>
                    <a:pt x="303" y="0"/>
                    <a:pt x="281" y="3"/>
                    <a:pt x="259" y="8"/>
                  </a:cubicBezTo>
                  <a:cubicBezTo>
                    <a:pt x="125" y="8"/>
                    <a:pt x="1" y="132"/>
                    <a:pt x="1" y="267"/>
                  </a:cubicBezTo>
                  <a:cubicBezTo>
                    <a:pt x="37" y="419"/>
                    <a:pt x="135" y="533"/>
                    <a:pt x="248" y="533"/>
                  </a:cubicBezTo>
                  <a:cubicBezTo>
                    <a:pt x="265" y="533"/>
                    <a:pt x="283" y="531"/>
                    <a:pt x="300" y="525"/>
                  </a:cubicBezTo>
                  <a:cubicBezTo>
                    <a:pt x="476" y="525"/>
                    <a:pt x="600" y="391"/>
                    <a:pt x="559" y="225"/>
                  </a:cubicBezTo>
                  <a:cubicBezTo>
                    <a:pt x="559" y="109"/>
                    <a:pt x="458" y="0"/>
                    <a:pt x="32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82" name="Google Shape;14682;p10"/>
            <p:cNvSpPr/>
            <p:nvPr/>
          </p:nvSpPr>
          <p:spPr>
            <a:xfrm>
              <a:off x="1024400" y="272992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42"/>
                    <a:pt x="0" y="176"/>
                    <a:pt x="0" y="300"/>
                  </a:cubicBezTo>
                  <a:cubicBezTo>
                    <a:pt x="0" y="476"/>
                    <a:pt x="124" y="559"/>
                    <a:pt x="300" y="559"/>
                  </a:cubicBezTo>
                  <a:cubicBezTo>
                    <a:pt x="424" y="559"/>
                    <a:pt x="559" y="434"/>
                    <a:pt x="559" y="259"/>
                  </a:cubicBezTo>
                  <a:cubicBezTo>
                    <a:pt x="517" y="135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83" name="Google Shape;14683;p10"/>
            <p:cNvSpPr/>
            <p:nvPr/>
          </p:nvSpPr>
          <p:spPr>
            <a:xfrm>
              <a:off x="1028525" y="2799775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360" y="0"/>
                  </a:moveTo>
                  <a:cubicBezTo>
                    <a:pt x="344" y="0"/>
                    <a:pt x="327" y="3"/>
                    <a:pt x="311" y="8"/>
                  </a:cubicBezTo>
                  <a:cubicBezTo>
                    <a:pt x="135" y="8"/>
                    <a:pt x="1" y="142"/>
                    <a:pt x="52" y="308"/>
                  </a:cubicBezTo>
                  <a:cubicBezTo>
                    <a:pt x="52" y="442"/>
                    <a:pt x="177" y="566"/>
                    <a:pt x="352" y="566"/>
                  </a:cubicBezTo>
                  <a:cubicBezTo>
                    <a:pt x="476" y="525"/>
                    <a:pt x="611" y="401"/>
                    <a:pt x="611" y="267"/>
                  </a:cubicBezTo>
                  <a:cubicBezTo>
                    <a:pt x="575" y="114"/>
                    <a:pt x="469" y="0"/>
                    <a:pt x="36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84" name="Google Shape;14684;p10"/>
            <p:cNvSpPr/>
            <p:nvPr/>
          </p:nvSpPr>
          <p:spPr>
            <a:xfrm>
              <a:off x="924100" y="27095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0"/>
                  </a:moveTo>
                  <a:lnTo>
                    <a:pt x="1" y="42"/>
                  </a:lnTo>
                  <a:lnTo>
                    <a:pt x="42" y="300"/>
                  </a:lnTo>
                  <a:lnTo>
                    <a:pt x="94" y="300"/>
                  </a:lnTo>
                  <a:cubicBezTo>
                    <a:pt x="218" y="259"/>
                    <a:pt x="301" y="176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85" name="Google Shape;14685;p10"/>
            <p:cNvSpPr/>
            <p:nvPr/>
          </p:nvSpPr>
          <p:spPr>
            <a:xfrm>
              <a:off x="986650" y="2705100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559" y="1"/>
                  </a:moveTo>
                  <a:lnTo>
                    <a:pt x="1" y="52"/>
                  </a:lnTo>
                  <a:cubicBezTo>
                    <a:pt x="1" y="176"/>
                    <a:pt x="177" y="311"/>
                    <a:pt x="301" y="311"/>
                  </a:cubicBezTo>
                  <a:cubicBezTo>
                    <a:pt x="476" y="259"/>
                    <a:pt x="559" y="13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86" name="Google Shape;14686;p10"/>
            <p:cNvSpPr/>
            <p:nvPr/>
          </p:nvSpPr>
          <p:spPr>
            <a:xfrm>
              <a:off x="1066275" y="283125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59" y="0"/>
                  </a:moveTo>
                  <a:cubicBezTo>
                    <a:pt x="259" y="0"/>
                    <a:pt x="217" y="0"/>
                    <a:pt x="217" y="41"/>
                  </a:cubicBezTo>
                  <a:cubicBezTo>
                    <a:pt x="93" y="41"/>
                    <a:pt x="0" y="176"/>
                    <a:pt x="0" y="300"/>
                  </a:cubicBezTo>
                  <a:lnTo>
                    <a:pt x="300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87" name="Google Shape;14687;p10"/>
            <p:cNvSpPr/>
            <p:nvPr/>
          </p:nvSpPr>
          <p:spPr>
            <a:xfrm>
              <a:off x="1060850" y="2762225"/>
              <a:ext cx="7775" cy="13975"/>
            </a:xfrm>
            <a:custGeom>
              <a:avLst/>
              <a:gdLst/>
              <a:ahLst/>
              <a:cxnLst/>
              <a:rect l="l" t="t" r="r" b="b"/>
              <a:pathLst>
                <a:path w="311" h="559" extrusionOk="0">
                  <a:moveTo>
                    <a:pt x="259" y="1"/>
                  </a:moveTo>
                  <a:cubicBezTo>
                    <a:pt x="217" y="1"/>
                    <a:pt x="176" y="42"/>
                    <a:pt x="135" y="42"/>
                  </a:cubicBezTo>
                  <a:cubicBezTo>
                    <a:pt x="52" y="135"/>
                    <a:pt x="0" y="218"/>
                    <a:pt x="0" y="300"/>
                  </a:cubicBezTo>
                  <a:cubicBezTo>
                    <a:pt x="52" y="435"/>
                    <a:pt x="93" y="518"/>
                    <a:pt x="217" y="559"/>
                  </a:cubicBezTo>
                  <a:lnTo>
                    <a:pt x="31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88" name="Google Shape;14688;p10"/>
            <p:cNvSpPr/>
            <p:nvPr/>
          </p:nvSpPr>
          <p:spPr>
            <a:xfrm>
              <a:off x="1056700" y="2699925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259" y="1"/>
                  </a:moveTo>
                  <a:lnTo>
                    <a:pt x="1" y="42"/>
                  </a:lnTo>
                  <a:cubicBezTo>
                    <a:pt x="1" y="166"/>
                    <a:pt x="125" y="301"/>
                    <a:pt x="259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89" name="Google Shape;14689;p10"/>
            <p:cNvSpPr/>
            <p:nvPr/>
          </p:nvSpPr>
          <p:spPr>
            <a:xfrm>
              <a:off x="795900" y="2852700"/>
              <a:ext cx="7775" cy="6475"/>
            </a:xfrm>
            <a:custGeom>
              <a:avLst/>
              <a:gdLst/>
              <a:ahLst/>
              <a:cxnLst/>
              <a:rect l="l" t="t" r="r" b="b"/>
              <a:pathLst>
                <a:path w="311" h="259" extrusionOk="0">
                  <a:moveTo>
                    <a:pt x="1" y="0"/>
                  </a:moveTo>
                  <a:lnTo>
                    <a:pt x="52" y="259"/>
                  </a:lnTo>
                  <a:lnTo>
                    <a:pt x="311" y="259"/>
                  </a:lnTo>
                  <a:cubicBezTo>
                    <a:pt x="311" y="176"/>
                    <a:pt x="259" y="93"/>
                    <a:pt x="176" y="42"/>
                  </a:cubicBezTo>
                  <a:cubicBezTo>
                    <a:pt x="135" y="0"/>
                    <a:pt x="52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90" name="Google Shape;14690;p10"/>
            <p:cNvSpPr/>
            <p:nvPr/>
          </p:nvSpPr>
          <p:spPr>
            <a:xfrm>
              <a:off x="790725" y="2783650"/>
              <a:ext cx="7525" cy="13225"/>
            </a:xfrm>
            <a:custGeom>
              <a:avLst/>
              <a:gdLst/>
              <a:ahLst/>
              <a:cxnLst/>
              <a:rect l="l" t="t" r="r" b="b"/>
              <a:pathLst>
                <a:path w="301" h="529" extrusionOk="0">
                  <a:moveTo>
                    <a:pt x="72" y="1"/>
                  </a:moveTo>
                  <a:cubicBezTo>
                    <a:pt x="49" y="1"/>
                    <a:pt x="25" y="4"/>
                    <a:pt x="1" y="12"/>
                  </a:cubicBezTo>
                  <a:lnTo>
                    <a:pt x="42" y="529"/>
                  </a:lnTo>
                  <a:lnTo>
                    <a:pt x="84" y="529"/>
                  </a:lnTo>
                  <a:cubicBezTo>
                    <a:pt x="208" y="477"/>
                    <a:pt x="301" y="395"/>
                    <a:pt x="301" y="271"/>
                  </a:cubicBezTo>
                  <a:cubicBezTo>
                    <a:pt x="301" y="121"/>
                    <a:pt x="203" y="1"/>
                    <a:pt x="7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91" name="Google Shape;14691;p10"/>
            <p:cNvSpPr/>
            <p:nvPr/>
          </p:nvSpPr>
          <p:spPr>
            <a:xfrm>
              <a:off x="858450" y="2847275"/>
              <a:ext cx="13975" cy="7775"/>
            </a:xfrm>
            <a:custGeom>
              <a:avLst/>
              <a:gdLst/>
              <a:ahLst/>
              <a:cxnLst/>
              <a:rect l="l" t="t" r="r" b="b"/>
              <a:pathLst>
                <a:path w="559" h="311" extrusionOk="0">
                  <a:moveTo>
                    <a:pt x="259" y="0"/>
                  </a:moveTo>
                  <a:cubicBezTo>
                    <a:pt x="218" y="0"/>
                    <a:pt x="135" y="52"/>
                    <a:pt x="83" y="93"/>
                  </a:cubicBezTo>
                  <a:cubicBezTo>
                    <a:pt x="42" y="135"/>
                    <a:pt x="1" y="217"/>
                    <a:pt x="1" y="310"/>
                  </a:cubicBezTo>
                  <a:lnTo>
                    <a:pt x="559" y="259"/>
                  </a:lnTo>
                  <a:cubicBezTo>
                    <a:pt x="559" y="217"/>
                    <a:pt x="559" y="135"/>
                    <a:pt x="518" y="93"/>
                  </a:cubicBezTo>
                  <a:cubicBezTo>
                    <a:pt x="476" y="52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92" name="Google Shape;14692;p10"/>
            <p:cNvSpPr/>
            <p:nvPr/>
          </p:nvSpPr>
          <p:spPr>
            <a:xfrm>
              <a:off x="853025" y="2778300"/>
              <a:ext cx="15275" cy="14200"/>
            </a:xfrm>
            <a:custGeom>
              <a:avLst/>
              <a:gdLst/>
              <a:ahLst/>
              <a:cxnLst/>
              <a:rect l="l" t="t" r="r" b="b"/>
              <a:pathLst>
                <a:path w="611" h="568" extrusionOk="0">
                  <a:moveTo>
                    <a:pt x="325" y="1"/>
                  </a:moveTo>
                  <a:cubicBezTo>
                    <a:pt x="304" y="1"/>
                    <a:pt x="282" y="4"/>
                    <a:pt x="259" y="9"/>
                  </a:cubicBezTo>
                  <a:cubicBezTo>
                    <a:pt x="135" y="9"/>
                    <a:pt x="1" y="133"/>
                    <a:pt x="42" y="309"/>
                  </a:cubicBezTo>
                  <a:cubicBezTo>
                    <a:pt x="42" y="433"/>
                    <a:pt x="176" y="567"/>
                    <a:pt x="300" y="567"/>
                  </a:cubicBezTo>
                  <a:cubicBezTo>
                    <a:pt x="476" y="526"/>
                    <a:pt x="611" y="391"/>
                    <a:pt x="559" y="267"/>
                  </a:cubicBezTo>
                  <a:cubicBezTo>
                    <a:pt x="559" y="115"/>
                    <a:pt x="465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93" name="Google Shape;14693;p10"/>
            <p:cNvSpPr/>
            <p:nvPr/>
          </p:nvSpPr>
          <p:spPr>
            <a:xfrm>
              <a:off x="816575" y="274620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83" y="1"/>
                    <a:pt x="1" y="125"/>
                    <a:pt x="1" y="300"/>
                  </a:cubicBezTo>
                  <a:cubicBezTo>
                    <a:pt x="1" y="424"/>
                    <a:pt x="125" y="559"/>
                    <a:pt x="301" y="559"/>
                  </a:cubicBezTo>
                  <a:cubicBezTo>
                    <a:pt x="425" y="559"/>
                    <a:pt x="559" y="424"/>
                    <a:pt x="559" y="259"/>
                  </a:cubicBezTo>
                  <a:cubicBezTo>
                    <a:pt x="559" y="83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94" name="Google Shape;14694;p10"/>
            <p:cNvSpPr/>
            <p:nvPr/>
          </p:nvSpPr>
          <p:spPr>
            <a:xfrm>
              <a:off x="821750" y="2814950"/>
              <a:ext cx="14250" cy="14250"/>
            </a:xfrm>
            <a:custGeom>
              <a:avLst/>
              <a:gdLst/>
              <a:ahLst/>
              <a:cxnLst/>
              <a:rect l="l" t="t" r="r" b="b"/>
              <a:pathLst>
                <a:path w="570" h="570" extrusionOk="0">
                  <a:moveTo>
                    <a:pt x="259" y="1"/>
                  </a:moveTo>
                  <a:cubicBezTo>
                    <a:pt x="94" y="52"/>
                    <a:pt x="1" y="176"/>
                    <a:pt x="1" y="311"/>
                  </a:cubicBezTo>
                  <a:cubicBezTo>
                    <a:pt x="1" y="476"/>
                    <a:pt x="135" y="569"/>
                    <a:pt x="311" y="569"/>
                  </a:cubicBezTo>
                  <a:cubicBezTo>
                    <a:pt x="435" y="569"/>
                    <a:pt x="569" y="435"/>
                    <a:pt x="569" y="259"/>
                  </a:cubicBezTo>
                  <a:cubicBezTo>
                    <a:pt x="517" y="135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95" name="Google Shape;14695;p10"/>
            <p:cNvSpPr/>
            <p:nvPr/>
          </p:nvSpPr>
          <p:spPr>
            <a:xfrm>
              <a:off x="885325" y="274077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135" y="0"/>
                    <a:pt x="1" y="176"/>
                    <a:pt x="1" y="300"/>
                  </a:cubicBezTo>
                  <a:cubicBezTo>
                    <a:pt x="42" y="476"/>
                    <a:pt x="177" y="559"/>
                    <a:pt x="301" y="559"/>
                  </a:cubicBezTo>
                  <a:cubicBezTo>
                    <a:pt x="477" y="559"/>
                    <a:pt x="559" y="435"/>
                    <a:pt x="559" y="259"/>
                  </a:cubicBezTo>
                  <a:cubicBezTo>
                    <a:pt x="559" y="12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96" name="Google Shape;14696;p10"/>
            <p:cNvSpPr/>
            <p:nvPr/>
          </p:nvSpPr>
          <p:spPr>
            <a:xfrm>
              <a:off x="890775" y="2809775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259" y="1"/>
                  </a:moveTo>
                  <a:cubicBezTo>
                    <a:pt x="134" y="42"/>
                    <a:pt x="0" y="166"/>
                    <a:pt x="0" y="301"/>
                  </a:cubicBezTo>
                  <a:cubicBezTo>
                    <a:pt x="0" y="446"/>
                    <a:pt x="103" y="567"/>
                    <a:pt x="240" y="567"/>
                  </a:cubicBezTo>
                  <a:cubicBezTo>
                    <a:pt x="259" y="567"/>
                    <a:pt x="279" y="564"/>
                    <a:pt x="300" y="559"/>
                  </a:cubicBezTo>
                  <a:cubicBezTo>
                    <a:pt x="476" y="559"/>
                    <a:pt x="558" y="425"/>
                    <a:pt x="558" y="259"/>
                  </a:cubicBezTo>
                  <a:cubicBezTo>
                    <a:pt x="558" y="125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97" name="Google Shape;14697;p10"/>
            <p:cNvSpPr/>
            <p:nvPr/>
          </p:nvSpPr>
          <p:spPr>
            <a:xfrm>
              <a:off x="786350" y="272035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1"/>
                  </a:moveTo>
                  <a:lnTo>
                    <a:pt x="0" y="42"/>
                  </a:lnTo>
                  <a:lnTo>
                    <a:pt x="0" y="300"/>
                  </a:lnTo>
                  <a:lnTo>
                    <a:pt x="83" y="300"/>
                  </a:lnTo>
                  <a:cubicBezTo>
                    <a:pt x="176" y="259"/>
                    <a:pt x="259" y="12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98" name="Google Shape;14698;p10"/>
            <p:cNvSpPr/>
            <p:nvPr/>
          </p:nvSpPr>
          <p:spPr>
            <a:xfrm>
              <a:off x="848900" y="2714925"/>
              <a:ext cx="13975" cy="7800"/>
            </a:xfrm>
            <a:custGeom>
              <a:avLst/>
              <a:gdLst/>
              <a:ahLst/>
              <a:cxnLst/>
              <a:rect l="l" t="t" r="r" b="b"/>
              <a:pathLst>
                <a:path w="559" h="312" extrusionOk="0">
                  <a:moveTo>
                    <a:pt x="558" y="1"/>
                  </a:moveTo>
                  <a:lnTo>
                    <a:pt x="0" y="42"/>
                  </a:lnTo>
                  <a:lnTo>
                    <a:pt x="0" y="125"/>
                  </a:lnTo>
                  <a:cubicBezTo>
                    <a:pt x="34" y="235"/>
                    <a:pt x="96" y="311"/>
                    <a:pt x="216" y="311"/>
                  </a:cubicBezTo>
                  <a:cubicBezTo>
                    <a:pt x="241" y="311"/>
                    <a:pt x="269" y="308"/>
                    <a:pt x="300" y="300"/>
                  </a:cubicBezTo>
                  <a:cubicBezTo>
                    <a:pt x="424" y="300"/>
                    <a:pt x="558" y="176"/>
                    <a:pt x="55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99" name="Google Shape;14699;p10"/>
            <p:cNvSpPr/>
            <p:nvPr/>
          </p:nvSpPr>
          <p:spPr>
            <a:xfrm>
              <a:off x="928500" y="2842100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176" y="0"/>
                  </a:moveTo>
                  <a:cubicBezTo>
                    <a:pt x="83" y="42"/>
                    <a:pt x="1" y="124"/>
                    <a:pt x="1" y="259"/>
                  </a:cubicBezTo>
                  <a:lnTo>
                    <a:pt x="1" y="300"/>
                  </a:ln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00" name="Google Shape;14700;p10"/>
            <p:cNvSpPr/>
            <p:nvPr/>
          </p:nvSpPr>
          <p:spPr>
            <a:xfrm>
              <a:off x="923075" y="27730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176" y="1"/>
                    <a:pt x="135" y="1"/>
                    <a:pt x="83" y="42"/>
                  </a:cubicBezTo>
                  <a:cubicBezTo>
                    <a:pt x="42" y="84"/>
                    <a:pt x="0" y="218"/>
                    <a:pt x="0" y="301"/>
                  </a:cubicBezTo>
                  <a:cubicBezTo>
                    <a:pt x="0" y="383"/>
                    <a:pt x="83" y="518"/>
                    <a:pt x="176" y="518"/>
                  </a:cubicBezTo>
                  <a:cubicBezTo>
                    <a:pt x="218" y="559"/>
                    <a:pt x="259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01" name="Google Shape;14701;p10"/>
            <p:cNvSpPr/>
            <p:nvPr/>
          </p:nvSpPr>
          <p:spPr>
            <a:xfrm>
              <a:off x="917650" y="2710525"/>
              <a:ext cx="7525" cy="6950"/>
            </a:xfrm>
            <a:custGeom>
              <a:avLst/>
              <a:gdLst/>
              <a:ahLst/>
              <a:cxnLst/>
              <a:rect l="l" t="t" r="r" b="b"/>
              <a:pathLst>
                <a:path w="301" h="278" extrusionOk="0">
                  <a:moveTo>
                    <a:pt x="0" y="1"/>
                  </a:moveTo>
                  <a:lnTo>
                    <a:pt x="0" y="94"/>
                  </a:lnTo>
                  <a:cubicBezTo>
                    <a:pt x="42" y="135"/>
                    <a:pt x="93" y="218"/>
                    <a:pt x="135" y="259"/>
                  </a:cubicBezTo>
                  <a:cubicBezTo>
                    <a:pt x="162" y="259"/>
                    <a:pt x="208" y="278"/>
                    <a:pt x="248" y="278"/>
                  </a:cubicBezTo>
                  <a:cubicBezTo>
                    <a:pt x="268" y="278"/>
                    <a:pt x="286" y="273"/>
                    <a:pt x="300" y="2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02" name="Google Shape;14702;p10"/>
            <p:cNvSpPr/>
            <p:nvPr/>
          </p:nvSpPr>
          <p:spPr>
            <a:xfrm>
              <a:off x="658125" y="286355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" y="0"/>
                  </a:moveTo>
                  <a:lnTo>
                    <a:pt x="1" y="259"/>
                  </a:lnTo>
                  <a:lnTo>
                    <a:pt x="259" y="259"/>
                  </a:lnTo>
                  <a:cubicBezTo>
                    <a:pt x="259" y="83"/>
                    <a:pt x="177" y="0"/>
                    <a:pt x="4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03" name="Google Shape;14703;p10"/>
            <p:cNvSpPr/>
            <p:nvPr/>
          </p:nvSpPr>
          <p:spPr>
            <a:xfrm>
              <a:off x="652700" y="27935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177" y="559"/>
                    <a:pt x="301" y="435"/>
                    <a:pt x="301" y="259"/>
                  </a:cubicBezTo>
                  <a:cubicBezTo>
                    <a:pt x="259" y="135"/>
                    <a:pt x="135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04" name="Google Shape;14704;p10"/>
            <p:cNvSpPr/>
            <p:nvPr/>
          </p:nvSpPr>
          <p:spPr>
            <a:xfrm>
              <a:off x="720675" y="285812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0"/>
                  </a:moveTo>
                  <a:cubicBezTo>
                    <a:pt x="166" y="0"/>
                    <a:pt x="125" y="0"/>
                    <a:pt x="84" y="42"/>
                  </a:cubicBezTo>
                  <a:cubicBezTo>
                    <a:pt x="42" y="83"/>
                    <a:pt x="42" y="135"/>
                    <a:pt x="1" y="176"/>
                  </a:cubicBezTo>
                  <a:lnTo>
                    <a:pt x="1" y="300"/>
                  </a:lnTo>
                  <a:lnTo>
                    <a:pt x="559" y="259"/>
                  </a:lnTo>
                  <a:cubicBezTo>
                    <a:pt x="518" y="83"/>
                    <a:pt x="38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05" name="Google Shape;14705;p10"/>
            <p:cNvSpPr/>
            <p:nvPr/>
          </p:nvSpPr>
          <p:spPr>
            <a:xfrm>
              <a:off x="715250" y="2788925"/>
              <a:ext cx="14000" cy="13400"/>
            </a:xfrm>
            <a:custGeom>
              <a:avLst/>
              <a:gdLst/>
              <a:ahLst/>
              <a:cxnLst/>
              <a:rect l="l" t="t" r="r" b="b"/>
              <a:pathLst>
                <a:path w="560" h="536" extrusionOk="0">
                  <a:moveTo>
                    <a:pt x="308" y="0"/>
                  </a:moveTo>
                  <a:cubicBezTo>
                    <a:pt x="291" y="0"/>
                    <a:pt x="275" y="3"/>
                    <a:pt x="259" y="8"/>
                  </a:cubicBezTo>
                  <a:cubicBezTo>
                    <a:pt x="84" y="8"/>
                    <a:pt x="1" y="142"/>
                    <a:pt x="1" y="266"/>
                  </a:cubicBezTo>
                  <a:cubicBezTo>
                    <a:pt x="1" y="416"/>
                    <a:pt x="91" y="536"/>
                    <a:pt x="227" y="536"/>
                  </a:cubicBezTo>
                  <a:cubicBezTo>
                    <a:pt x="250" y="536"/>
                    <a:pt x="275" y="532"/>
                    <a:pt x="301" y="525"/>
                  </a:cubicBezTo>
                  <a:cubicBezTo>
                    <a:pt x="435" y="525"/>
                    <a:pt x="559" y="401"/>
                    <a:pt x="559" y="225"/>
                  </a:cubicBezTo>
                  <a:cubicBezTo>
                    <a:pt x="559" y="117"/>
                    <a:pt x="425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06" name="Google Shape;14706;p10"/>
            <p:cNvSpPr/>
            <p:nvPr/>
          </p:nvSpPr>
          <p:spPr>
            <a:xfrm>
              <a:off x="677525" y="2756800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259" y="0"/>
                  </a:moveTo>
                  <a:cubicBezTo>
                    <a:pt x="135" y="0"/>
                    <a:pt x="0" y="135"/>
                    <a:pt x="0" y="311"/>
                  </a:cubicBezTo>
                  <a:cubicBezTo>
                    <a:pt x="42" y="435"/>
                    <a:pt x="176" y="569"/>
                    <a:pt x="300" y="569"/>
                  </a:cubicBezTo>
                  <a:cubicBezTo>
                    <a:pt x="476" y="517"/>
                    <a:pt x="600" y="393"/>
                    <a:pt x="559" y="259"/>
                  </a:cubicBezTo>
                  <a:cubicBezTo>
                    <a:pt x="559" y="9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07" name="Google Shape;14707;p10"/>
            <p:cNvSpPr/>
            <p:nvPr/>
          </p:nvSpPr>
          <p:spPr>
            <a:xfrm>
              <a:off x="682950" y="282580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5" y="1"/>
                    <a:pt x="0" y="135"/>
                    <a:pt x="0" y="301"/>
                  </a:cubicBezTo>
                  <a:cubicBezTo>
                    <a:pt x="42" y="477"/>
                    <a:pt x="176" y="559"/>
                    <a:pt x="300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8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08" name="Google Shape;14708;p10"/>
            <p:cNvSpPr/>
            <p:nvPr/>
          </p:nvSpPr>
          <p:spPr>
            <a:xfrm>
              <a:off x="746525" y="275162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1" y="1"/>
                  </a:moveTo>
                  <a:cubicBezTo>
                    <a:pt x="125" y="1"/>
                    <a:pt x="1" y="125"/>
                    <a:pt x="42" y="301"/>
                  </a:cubicBezTo>
                  <a:cubicBezTo>
                    <a:pt x="42" y="425"/>
                    <a:pt x="166" y="559"/>
                    <a:pt x="342" y="559"/>
                  </a:cubicBezTo>
                  <a:cubicBezTo>
                    <a:pt x="476" y="559"/>
                    <a:pt x="601" y="383"/>
                    <a:pt x="601" y="259"/>
                  </a:cubicBezTo>
                  <a:cubicBezTo>
                    <a:pt x="559" y="83"/>
                    <a:pt x="425" y="1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09" name="Google Shape;14709;p10"/>
            <p:cNvSpPr/>
            <p:nvPr/>
          </p:nvSpPr>
          <p:spPr>
            <a:xfrm>
              <a:off x="751950" y="2820375"/>
              <a:ext cx="15025" cy="14000"/>
            </a:xfrm>
            <a:custGeom>
              <a:avLst/>
              <a:gdLst/>
              <a:ahLst/>
              <a:cxnLst/>
              <a:rect l="l" t="t" r="r" b="b"/>
              <a:pathLst>
                <a:path w="601" h="560" extrusionOk="0">
                  <a:moveTo>
                    <a:pt x="301" y="1"/>
                  </a:moveTo>
                  <a:cubicBezTo>
                    <a:pt x="125" y="1"/>
                    <a:pt x="1" y="177"/>
                    <a:pt x="42" y="301"/>
                  </a:cubicBezTo>
                  <a:cubicBezTo>
                    <a:pt x="42" y="476"/>
                    <a:pt x="166" y="559"/>
                    <a:pt x="301" y="559"/>
                  </a:cubicBezTo>
                  <a:cubicBezTo>
                    <a:pt x="466" y="559"/>
                    <a:pt x="601" y="435"/>
                    <a:pt x="559" y="259"/>
                  </a:cubicBezTo>
                  <a:cubicBezTo>
                    <a:pt x="559" y="135"/>
                    <a:pt x="425" y="1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10" name="Google Shape;14710;p10"/>
            <p:cNvSpPr/>
            <p:nvPr/>
          </p:nvSpPr>
          <p:spPr>
            <a:xfrm>
              <a:off x="647275" y="2730950"/>
              <a:ext cx="7775" cy="7775"/>
            </a:xfrm>
            <a:custGeom>
              <a:avLst/>
              <a:gdLst/>
              <a:ahLst/>
              <a:cxnLst/>
              <a:rect l="l" t="t" r="r" b="b"/>
              <a:pathLst>
                <a:path w="311" h="311" extrusionOk="0">
                  <a:moveTo>
                    <a:pt x="311" y="1"/>
                  </a:moveTo>
                  <a:lnTo>
                    <a:pt x="1" y="52"/>
                  </a:lnTo>
                  <a:lnTo>
                    <a:pt x="52" y="311"/>
                  </a:lnTo>
                  <a:lnTo>
                    <a:pt x="94" y="311"/>
                  </a:lnTo>
                  <a:cubicBezTo>
                    <a:pt x="218" y="259"/>
                    <a:pt x="311" y="135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11" name="Google Shape;14711;p10"/>
            <p:cNvSpPr/>
            <p:nvPr/>
          </p:nvSpPr>
          <p:spPr>
            <a:xfrm>
              <a:off x="709825" y="27257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208"/>
                    <a:pt x="135" y="301"/>
                    <a:pt x="301" y="301"/>
                  </a:cubicBezTo>
                  <a:cubicBezTo>
                    <a:pt x="476" y="301"/>
                    <a:pt x="559" y="166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12" name="Google Shape;14712;p10"/>
            <p:cNvSpPr/>
            <p:nvPr/>
          </p:nvSpPr>
          <p:spPr>
            <a:xfrm>
              <a:off x="789450" y="28527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17" y="0"/>
                  </a:moveTo>
                  <a:cubicBezTo>
                    <a:pt x="93" y="42"/>
                    <a:pt x="0" y="176"/>
                    <a:pt x="0" y="300"/>
                  </a:cubicBezTo>
                  <a:lnTo>
                    <a:pt x="31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13" name="Google Shape;14713;p10"/>
            <p:cNvSpPr/>
            <p:nvPr/>
          </p:nvSpPr>
          <p:spPr>
            <a:xfrm>
              <a:off x="784275" y="2783950"/>
              <a:ext cx="7525" cy="13400"/>
            </a:xfrm>
            <a:custGeom>
              <a:avLst/>
              <a:gdLst/>
              <a:ahLst/>
              <a:cxnLst/>
              <a:rect l="l" t="t" r="r" b="b"/>
              <a:pathLst>
                <a:path w="301" h="536" extrusionOk="0">
                  <a:moveTo>
                    <a:pt x="259" y="0"/>
                  </a:moveTo>
                  <a:cubicBezTo>
                    <a:pt x="207" y="0"/>
                    <a:pt x="166" y="0"/>
                    <a:pt x="124" y="41"/>
                  </a:cubicBezTo>
                  <a:cubicBezTo>
                    <a:pt x="42" y="83"/>
                    <a:pt x="0" y="165"/>
                    <a:pt x="0" y="300"/>
                  </a:cubicBezTo>
                  <a:cubicBezTo>
                    <a:pt x="0" y="383"/>
                    <a:pt x="83" y="465"/>
                    <a:pt x="207" y="517"/>
                  </a:cubicBezTo>
                  <a:cubicBezTo>
                    <a:pt x="207" y="517"/>
                    <a:pt x="230" y="535"/>
                    <a:pt x="258" y="535"/>
                  </a:cubicBezTo>
                  <a:cubicBezTo>
                    <a:pt x="271" y="535"/>
                    <a:pt x="286" y="531"/>
                    <a:pt x="300" y="517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14" name="Google Shape;14714;p10"/>
            <p:cNvSpPr/>
            <p:nvPr/>
          </p:nvSpPr>
          <p:spPr>
            <a:xfrm>
              <a:off x="778850" y="272140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0" y="0"/>
                  </a:moveTo>
                  <a:cubicBezTo>
                    <a:pt x="42" y="83"/>
                    <a:pt x="83" y="176"/>
                    <a:pt x="166" y="217"/>
                  </a:cubicBezTo>
                  <a:cubicBezTo>
                    <a:pt x="217" y="258"/>
                    <a:pt x="259" y="258"/>
                    <a:pt x="300" y="258"/>
                  </a:cubicBezTo>
                  <a:lnTo>
                    <a:pt x="300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15" name="Google Shape;14715;p10"/>
            <p:cNvSpPr/>
            <p:nvPr/>
          </p:nvSpPr>
          <p:spPr>
            <a:xfrm>
              <a:off x="519325" y="2873125"/>
              <a:ext cx="7525" cy="7775"/>
            </a:xfrm>
            <a:custGeom>
              <a:avLst/>
              <a:gdLst/>
              <a:ahLst/>
              <a:cxnLst/>
              <a:rect l="l" t="t" r="r" b="b"/>
              <a:pathLst>
                <a:path w="301" h="311" extrusionOk="0">
                  <a:moveTo>
                    <a:pt x="1" y="0"/>
                  </a:moveTo>
                  <a:lnTo>
                    <a:pt x="1" y="310"/>
                  </a:lnTo>
                  <a:lnTo>
                    <a:pt x="301" y="258"/>
                  </a:lnTo>
                  <a:cubicBezTo>
                    <a:pt x="301" y="176"/>
                    <a:pt x="208" y="93"/>
                    <a:pt x="166" y="52"/>
                  </a:cubicBezTo>
                  <a:cubicBezTo>
                    <a:pt x="125" y="52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16" name="Google Shape;14716;p10"/>
            <p:cNvSpPr/>
            <p:nvPr/>
          </p:nvSpPr>
          <p:spPr>
            <a:xfrm>
              <a:off x="513900" y="280435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01" y="425"/>
                    <a:pt x="301" y="259"/>
                  </a:cubicBezTo>
                  <a:cubicBezTo>
                    <a:pt x="301" y="125"/>
                    <a:pt x="166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17" name="Google Shape;14717;p10"/>
            <p:cNvSpPr/>
            <p:nvPr/>
          </p:nvSpPr>
          <p:spPr>
            <a:xfrm>
              <a:off x="581625" y="2868575"/>
              <a:ext cx="13975" cy="6900"/>
            </a:xfrm>
            <a:custGeom>
              <a:avLst/>
              <a:gdLst/>
              <a:ahLst/>
              <a:cxnLst/>
              <a:rect l="l" t="t" r="r" b="b"/>
              <a:pathLst>
                <a:path w="559" h="276" extrusionOk="0">
                  <a:moveTo>
                    <a:pt x="338" y="0"/>
                  </a:moveTo>
                  <a:cubicBezTo>
                    <a:pt x="311" y="0"/>
                    <a:pt x="284" y="6"/>
                    <a:pt x="259" y="17"/>
                  </a:cubicBezTo>
                  <a:cubicBezTo>
                    <a:pt x="176" y="17"/>
                    <a:pt x="135" y="58"/>
                    <a:pt x="94" y="99"/>
                  </a:cubicBezTo>
                  <a:cubicBezTo>
                    <a:pt x="42" y="141"/>
                    <a:pt x="1" y="234"/>
                    <a:pt x="1" y="275"/>
                  </a:cubicBezTo>
                  <a:lnTo>
                    <a:pt x="559" y="234"/>
                  </a:lnTo>
                  <a:cubicBezTo>
                    <a:pt x="559" y="182"/>
                    <a:pt x="559" y="141"/>
                    <a:pt x="518" y="99"/>
                  </a:cubicBezTo>
                  <a:cubicBezTo>
                    <a:pt x="487" y="39"/>
                    <a:pt x="413" y="0"/>
                    <a:pt x="33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18" name="Google Shape;14718;p10"/>
            <p:cNvSpPr/>
            <p:nvPr/>
          </p:nvSpPr>
          <p:spPr>
            <a:xfrm>
              <a:off x="576200" y="2798925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259" y="1"/>
                  </a:moveTo>
                  <a:cubicBezTo>
                    <a:pt x="135" y="42"/>
                    <a:pt x="0" y="176"/>
                    <a:pt x="0" y="301"/>
                  </a:cubicBezTo>
                  <a:cubicBezTo>
                    <a:pt x="52" y="476"/>
                    <a:pt x="176" y="559"/>
                    <a:pt x="311" y="559"/>
                  </a:cubicBezTo>
                  <a:cubicBezTo>
                    <a:pt x="476" y="559"/>
                    <a:pt x="610" y="435"/>
                    <a:pt x="569" y="259"/>
                  </a:cubicBezTo>
                  <a:cubicBezTo>
                    <a:pt x="56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19" name="Google Shape;14719;p10"/>
            <p:cNvSpPr/>
            <p:nvPr/>
          </p:nvSpPr>
          <p:spPr>
            <a:xfrm>
              <a:off x="539750" y="276745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08" y="1"/>
                  </a:moveTo>
                  <a:cubicBezTo>
                    <a:pt x="292" y="1"/>
                    <a:pt x="275" y="3"/>
                    <a:pt x="259" y="9"/>
                  </a:cubicBezTo>
                  <a:cubicBezTo>
                    <a:pt x="83" y="9"/>
                    <a:pt x="1" y="143"/>
                    <a:pt x="1" y="267"/>
                  </a:cubicBezTo>
                  <a:cubicBezTo>
                    <a:pt x="1" y="420"/>
                    <a:pt x="94" y="534"/>
                    <a:pt x="234" y="534"/>
                  </a:cubicBezTo>
                  <a:cubicBezTo>
                    <a:pt x="255" y="534"/>
                    <a:pt x="277" y="531"/>
                    <a:pt x="300" y="526"/>
                  </a:cubicBezTo>
                  <a:cubicBezTo>
                    <a:pt x="425" y="526"/>
                    <a:pt x="559" y="402"/>
                    <a:pt x="559" y="267"/>
                  </a:cubicBezTo>
                  <a:cubicBezTo>
                    <a:pt x="523" y="114"/>
                    <a:pt x="417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20" name="Google Shape;14720;p10"/>
            <p:cNvSpPr/>
            <p:nvPr/>
          </p:nvSpPr>
          <p:spPr>
            <a:xfrm>
              <a:off x="543900" y="28366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310" y="0"/>
                  </a:moveTo>
                  <a:cubicBezTo>
                    <a:pt x="134" y="0"/>
                    <a:pt x="0" y="124"/>
                    <a:pt x="52" y="300"/>
                  </a:cubicBezTo>
                  <a:cubicBezTo>
                    <a:pt x="52" y="424"/>
                    <a:pt x="176" y="559"/>
                    <a:pt x="352" y="559"/>
                  </a:cubicBezTo>
                  <a:cubicBezTo>
                    <a:pt x="476" y="517"/>
                    <a:pt x="610" y="383"/>
                    <a:pt x="610" y="259"/>
                  </a:cubicBezTo>
                  <a:cubicBezTo>
                    <a:pt x="569" y="83"/>
                    <a:pt x="434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21" name="Google Shape;14721;p10"/>
            <p:cNvSpPr/>
            <p:nvPr/>
          </p:nvSpPr>
          <p:spPr>
            <a:xfrm>
              <a:off x="608500" y="2762050"/>
              <a:ext cx="14250" cy="14150"/>
            </a:xfrm>
            <a:custGeom>
              <a:avLst/>
              <a:gdLst/>
              <a:ahLst/>
              <a:cxnLst/>
              <a:rect l="l" t="t" r="r" b="b"/>
              <a:pathLst>
                <a:path w="570" h="566" extrusionOk="0">
                  <a:moveTo>
                    <a:pt x="323" y="0"/>
                  </a:moveTo>
                  <a:cubicBezTo>
                    <a:pt x="302" y="0"/>
                    <a:pt x="281" y="2"/>
                    <a:pt x="259" y="8"/>
                  </a:cubicBezTo>
                  <a:cubicBezTo>
                    <a:pt x="135" y="8"/>
                    <a:pt x="1" y="142"/>
                    <a:pt x="1" y="307"/>
                  </a:cubicBezTo>
                  <a:cubicBezTo>
                    <a:pt x="1" y="442"/>
                    <a:pt x="135" y="566"/>
                    <a:pt x="311" y="566"/>
                  </a:cubicBezTo>
                  <a:cubicBezTo>
                    <a:pt x="476" y="525"/>
                    <a:pt x="569" y="400"/>
                    <a:pt x="569" y="266"/>
                  </a:cubicBezTo>
                  <a:cubicBezTo>
                    <a:pt x="569" y="121"/>
                    <a:pt x="466" y="0"/>
                    <a:pt x="32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22" name="Google Shape;14722;p10"/>
            <p:cNvSpPr/>
            <p:nvPr/>
          </p:nvSpPr>
          <p:spPr>
            <a:xfrm>
              <a:off x="613925" y="283125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94" y="0"/>
                    <a:pt x="1" y="124"/>
                    <a:pt x="1" y="300"/>
                  </a:cubicBezTo>
                  <a:cubicBezTo>
                    <a:pt x="1" y="434"/>
                    <a:pt x="135" y="558"/>
                    <a:pt x="301" y="558"/>
                  </a:cubicBezTo>
                  <a:cubicBezTo>
                    <a:pt x="435" y="558"/>
                    <a:pt x="559" y="383"/>
                    <a:pt x="559" y="259"/>
                  </a:cubicBezTo>
                  <a:cubicBezTo>
                    <a:pt x="559" y="83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23" name="Google Shape;14723;p10"/>
            <p:cNvSpPr/>
            <p:nvPr/>
          </p:nvSpPr>
          <p:spPr>
            <a:xfrm>
              <a:off x="509500" y="2741800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1" y="1"/>
                  </a:moveTo>
                  <a:lnTo>
                    <a:pt x="1" y="301"/>
                  </a:lnTo>
                  <a:lnTo>
                    <a:pt x="42" y="301"/>
                  </a:lnTo>
                  <a:cubicBezTo>
                    <a:pt x="177" y="259"/>
                    <a:pt x="259" y="13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24" name="Google Shape;14724;p10"/>
            <p:cNvSpPr/>
            <p:nvPr/>
          </p:nvSpPr>
          <p:spPr>
            <a:xfrm>
              <a:off x="572075" y="2736375"/>
              <a:ext cx="12925" cy="7525"/>
            </a:xfrm>
            <a:custGeom>
              <a:avLst/>
              <a:gdLst/>
              <a:ahLst/>
              <a:cxnLst/>
              <a:rect l="l" t="t" r="r" b="b"/>
              <a:pathLst>
                <a:path w="517" h="301" extrusionOk="0">
                  <a:moveTo>
                    <a:pt x="517" y="1"/>
                  </a:moveTo>
                  <a:lnTo>
                    <a:pt x="0" y="42"/>
                  </a:lnTo>
                  <a:lnTo>
                    <a:pt x="0" y="94"/>
                  </a:lnTo>
                  <a:cubicBezTo>
                    <a:pt x="41" y="218"/>
                    <a:pt x="124" y="301"/>
                    <a:pt x="258" y="301"/>
                  </a:cubicBezTo>
                  <a:cubicBezTo>
                    <a:pt x="383" y="301"/>
                    <a:pt x="476" y="218"/>
                    <a:pt x="517" y="176"/>
                  </a:cubicBezTo>
                  <a:lnTo>
                    <a:pt x="517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25" name="Google Shape;14725;p10"/>
            <p:cNvSpPr/>
            <p:nvPr/>
          </p:nvSpPr>
          <p:spPr>
            <a:xfrm>
              <a:off x="651675" y="286355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176" y="0"/>
                  </a:moveTo>
                  <a:cubicBezTo>
                    <a:pt x="83" y="42"/>
                    <a:pt x="0" y="125"/>
                    <a:pt x="0" y="218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26" name="Google Shape;14726;p10"/>
            <p:cNvSpPr/>
            <p:nvPr/>
          </p:nvSpPr>
          <p:spPr>
            <a:xfrm>
              <a:off x="646250" y="27935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176" y="1"/>
                    <a:pt x="135" y="42"/>
                    <a:pt x="93" y="83"/>
                  </a:cubicBezTo>
                  <a:cubicBezTo>
                    <a:pt x="42" y="135"/>
                    <a:pt x="0" y="218"/>
                    <a:pt x="0" y="300"/>
                  </a:cubicBezTo>
                  <a:cubicBezTo>
                    <a:pt x="0" y="435"/>
                    <a:pt x="93" y="518"/>
                    <a:pt x="176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27" name="Google Shape;14727;p10"/>
            <p:cNvSpPr/>
            <p:nvPr/>
          </p:nvSpPr>
          <p:spPr>
            <a:xfrm>
              <a:off x="640825" y="2732250"/>
              <a:ext cx="7775" cy="6475"/>
            </a:xfrm>
            <a:custGeom>
              <a:avLst/>
              <a:gdLst/>
              <a:ahLst/>
              <a:cxnLst/>
              <a:rect l="l" t="t" r="r" b="b"/>
              <a:pathLst>
                <a:path w="311" h="259" extrusionOk="0">
                  <a:moveTo>
                    <a:pt x="0" y="0"/>
                  </a:moveTo>
                  <a:lnTo>
                    <a:pt x="0" y="42"/>
                  </a:lnTo>
                  <a:cubicBezTo>
                    <a:pt x="52" y="124"/>
                    <a:pt x="93" y="166"/>
                    <a:pt x="135" y="207"/>
                  </a:cubicBezTo>
                  <a:cubicBezTo>
                    <a:pt x="176" y="259"/>
                    <a:pt x="217" y="259"/>
                    <a:pt x="310" y="25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28" name="Google Shape;14728;p10"/>
            <p:cNvSpPr/>
            <p:nvPr/>
          </p:nvSpPr>
          <p:spPr>
            <a:xfrm>
              <a:off x="380275" y="28839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0" y="0"/>
                  </a:moveTo>
                  <a:lnTo>
                    <a:pt x="42" y="300"/>
                  </a:lnTo>
                  <a:lnTo>
                    <a:pt x="300" y="259"/>
                  </a:lnTo>
                  <a:cubicBezTo>
                    <a:pt x="300" y="217"/>
                    <a:pt x="300" y="176"/>
                    <a:pt x="259" y="135"/>
                  </a:cubicBezTo>
                  <a:cubicBezTo>
                    <a:pt x="218" y="42"/>
                    <a:pt x="135" y="0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29" name="Google Shape;14729;p10"/>
            <p:cNvSpPr/>
            <p:nvPr/>
          </p:nvSpPr>
          <p:spPr>
            <a:xfrm>
              <a:off x="375875" y="2814950"/>
              <a:ext cx="7775" cy="14250"/>
            </a:xfrm>
            <a:custGeom>
              <a:avLst/>
              <a:gdLst/>
              <a:ahLst/>
              <a:cxnLst/>
              <a:rect l="l" t="t" r="r" b="b"/>
              <a:pathLst>
                <a:path w="311" h="570" extrusionOk="0">
                  <a:moveTo>
                    <a:pt x="1" y="1"/>
                  </a:moveTo>
                  <a:lnTo>
                    <a:pt x="1" y="569"/>
                  </a:lnTo>
                  <a:cubicBezTo>
                    <a:pt x="176" y="569"/>
                    <a:pt x="311" y="394"/>
                    <a:pt x="259" y="259"/>
                  </a:cubicBezTo>
                  <a:cubicBezTo>
                    <a:pt x="259" y="94"/>
                    <a:pt x="135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30" name="Google Shape;14730;p10"/>
            <p:cNvSpPr/>
            <p:nvPr/>
          </p:nvSpPr>
          <p:spPr>
            <a:xfrm>
              <a:off x="443850" y="2878550"/>
              <a:ext cx="14000" cy="7500"/>
            </a:xfrm>
            <a:custGeom>
              <a:avLst/>
              <a:gdLst/>
              <a:ahLst/>
              <a:cxnLst/>
              <a:rect l="l" t="t" r="r" b="b"/>
              <a:pathLst>
                <a:path w="560" h="300" extrusionOk="0">
                  <a:moveTo>
                    <a:pt x="259" y="0"/>
                  </a:moveTo>
                  <a:cubicBezTo>
                    <a:pt x="125" y="41"/>
                    <a:pt x="42" y="93"/>
                    <a:pt x="1" y="217"/>
                  </a:cubicBezTo>
                  <a:lnTo>
                    <a:pt x="1" y="300"/>
                  </a:lnTo>
                  <a:lnTo>
                    <a:pt x="559" y="259"/>
                  </a:lnTo>
                  <a:cubicBezTo>
                    <a:pt x="518" y="135"/>
                    <a:pt x="435" y="41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31" name="Google Shape;14731;p10"/>
            <p:cNvSpPr/>
            <p:nvPr/>
          </p:nvSpPr>
          <p:spPr>
            <a:xfrm>
              <a:off x="438425" y="2809775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83" y="1"/>
                    <a:pt x="1" y="125"/>
                    <a:pt x="1" y="301"/>
                  </a:cubicBezTo>
                  <a:cubicBezTo>
                    <a:pt x="1" y="466"/>
                    <a:pt x="135" y="559"/>
                    <a:pt x="301" y="559"/>
                  </a:cubicBezTo>
                  <a:cubicBezTo>
                    <a:pt x="435" y="559"/>
                    <a:pt x="559" y="425"/>
                    <a:pt x="559" y="259"/>
                  </a:cubicBezTo>
                  <a:cubicBezTo>
                    <a:pt x="518" y="84"/>
                    <a:pt x="39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32" name="Google Shape;14732;p10"/>
            <p:cNvSpPr/>
            <p:nvPr/>
          </p:nvSpPr>
          <p:spPr>
            <a:xfrm>
              <a:off x="400700" y="27774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135" y="42"/>
                    <a:pt x="0" y="166"/>
                    <a:pt x="0" y="300"/>
                  </a:cubicBezTo>
                  <a:cubicBezTo>
                    <a:pt x="42" y="466"/>
                    <a:pt x="176" y="559"/>
                    <a:pt x="300" y="559"/>
                  </a:cubicBezTo>
                  <a:cubicBezTo>
                    <a:pt x="476" y="559"/>
                    <a:pt x="559" y="424"/>
                    <a:pt x="559" y="259"/>
                  </a:cubicBezTo>
                  <a:cubicBezTo>
                    <a:pt x="559" y="125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33" name="Google Shape;14733;p10"/>
            <p:cNvSpPr/>
            <p:nvPr/>
          </p:nvSpPr>
          <p:spPr>
            <a:xfrm>
              <a:off x="406125" y="2847075"/>
              <a:ext cx="13975" cy="13425"/>
            </a:xfrm>
            <a:custGeom>
              <a:avLst/>
              <a:gdLst/>
              <a:ahLst/>
              <a:cxnLst/>
              <a:rect l="l" t="t" r="r" b="b"/>
              <a:pathLst>
                <a:path w="559" h="537" extrusionOk="0">
                  <a:moveTo>
                    <a:pt x="322" y="1"/>
                  </a:moveTo>
                  <a:cubicBezTo>
                    <a:pt x="302" y="1"/>
                    <a:pt x="281" y="3"/>
                    <a:pt x="259" y="8"/>
                  </a:cubicBezTo>
                  <a:cubicBezTo>
                    <a:pt x="135" y="8"/>
                    <a:pt x="0" y="143"/>
                    <a:pt x="0" y="318"/>
                  </a:cubicBezTo>
                  <a:cubicBezTo>
                    <a:pt x="0" y="424"/>
                    <a:pt x="127" y="536"/>
                    <a:pt x="241" y="536"/>
                  </a:cubicBezTo>
                  <a:cubicBezTo>
                    <a:pt x="262" y="536"/>
                    <a:pt x="281" y="533"/>
                    <a:pt x="300" y="525"/>
                  </a:cubicBezTo>
                  <a:cubicBezTo>
                    <a:pt x="476" y="525"/>
                    <a:pt x="559" y="401"/>
                    <a:pt x="559" y="267"/>
                  </a:cubicBezTo>
                  <a:cubicBezTo>
                    <a:pt x="559" y="122"/>
                    <a:pt x="463" y="1"/>
                    <a:pt x="32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34" name="Google Shape;14734;p10"/>
            <p:cNvSpPr/>
            <p:nvPr/>
          </p:nvSpPr>
          <p:spPr>
            <a:xfrm>
              <a:off x="469700" y="2772050"/>
              <a:ext cx="15025" cy="14175"/>
            </a:xfrm>
            <a:custGeom>
              <a:avLst/>
              <a:gdLst/>
              <a:ahLst/>
              <a:cxnLst/>
              <a:rect l="l" t="t" r="r" b="b"/>
              <a:pathLst>
                <a:path w="601" h="567" extrusionOk="0">
                  <a:moveTo>
                    <a:pt x="259" y="0"/>
                  </a:moveTo>
                  <a:cubicBezTo>
                    <a:pt x="125" y="42"/>
                    <a:pt x="1" y="166"/>
                    <a:pt x="42" y="300"/>
                  </a:cubicBezTo>
                  <a:cubicBezTo>
                    <a:pt x="42" y="453"/>
                    <a:pt x="144" y="567"/>
                    <a:pt x="252" y="567"/>
                  </a:cubicBezTo>
                  <a:cubicBezTo>
                    <a:pt x="268" y="567"/>
                    <a:pt x="284" y="564"/>
                    <a:pt x="301" y="559"/>
                  </a:cubicBezTo>
                  <a:cubicBezTo>
                    <a:pt x="476" y="559"/>
                    <a:pt x="600" y="424"/>
                    <a:pt x="559" y="259"/>
                  </a:cubicBezTo>
                  <a:cubicBezTo>
                    <a:pt x="559" y="12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35" name="Google Shape;14735;p10"/>
            <p:cNvSpPr/>
            <p:nvPr/>
          </p:nvSpPr>
          <p:spPr>
            <a:xfrm>
              <a:off x="475125" y="2841825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330" y="0"/>
                  </a:moveTo>
                  <a:cubicBezTo>
                    <a:pt x="307" y="0"/>
                    <a:pt x="284" y="4"/>
                    <a:pt x="259" y="11"/>
                  </a:cubicBezTo>
                  <a:cubicBezTo>
                    <a:pt x="125" y="11"/>
                    <a:pt x="1" y="135"/>
                    <a:pt x="1" y="311"/>
                  </a:cubicBezTo>
                  <a:cubicBezTo>
                    <a:pt x="42" y="435"/>
                    <a:pt x="166" y="570"/>
                    <a:pt x="301" y="570"/>
                  </a:cubicBezTo>
                  <a:cubicBezTo>
                    <a:pt x="476" y="528"/>
                    <a:pt x="601" y="394"/>
                    <a:pt x="559" y="270"/>
                  </a:cubicBezTo>
                  <a:cubicBezTo>
                    <a:pt x="559" y="120"/>
                    <a:pt x="461" y="0"/>
                    <a:pt x="33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36" name="Google Shape;14736;p10"/>
            <p:cNvSpPr/>
            <p:nvPr/>
          </p:nvSpPr>
          <p:spPr>
            <a:xfrm>
              <a:off x="370700" y="275267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42" y="300"/>
                  </a:lnTo>
                  <a:cubicBezTo>
                    <a:pt x="42" y="259"/>
                    <a:pt x="42" y="259"/>
                    <a:pt x="84" y="259"/>
                  </a:cubicBezTo>
                  <a:cubicBezTo>
                    <a:pt x="208" y="217"/>
                    <a:pt x="301" y="124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37" name="Google Shape;14737;p10"/>
            <p:cNvSpPr/>
            <p:nvPr/>
          </p:nvSpPr>
          <p:spPr>
            <a:xfrm>
              <a:off x="433000" y="27472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177"/>
                    <a:pt x="135" y="301"/>
                    <a:pt x="300" y="301"/>
                  </a:cubicBezTo>
                  <a:cubicBezTo>
                    <a:pt x="435" y="259"/>
                    <a:pt x="559" y="12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38" name="Google Shape;14738;p10"/>
            <p:cNvSpPr/>
            <p:nvPr/>
          </p:nvSpPr>
          <p:spPr>
            <a:xfrm>
              <a:off x="512875" y="2873125"/>
              <a:ext cx="6475" cy="7775"/>
            </a:xfrm>
            <a:custGeom>
              <a:avLst/>
              <a:gdLst/>
              <a:ahLst/>
              <a:cxnLst/>
              <a:rect l="l" t="t" r="r" b="b"/>
              <a:pathLst>
                <a:path w="259" h="311" extrusionOk="0">
                  <a:moveTo>
                    <a:pt x="259" y="0"/>
                  </a:moveTo>
                  <a:lnTo>
                    <a:pt x="207" y="52"/>
                  </a:lnTo>
                  <a:cubicBezTo>
                    <a:pt x="83" y="52"/>
                    <a:pt x="0" y="176"/>
                    <a:pt x="0" y="310"/>
                  </a:cubicBezTo>
                  <a:lnTo>
                    <a:pt x="259" y="31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39" name="Google Shape;14739;p10"/>
            <p:cNvSpPr/>
            <p:nvPr/>
          </p:nvSpPr>
          <p:spPr>
            <a:xfrm>
              <a:off x="507450" y="280435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17" y="1"/>
                    <a:pt x="166" y="42"/>
                    <a:pt x="124" y="84"/>
                  </a:cubicBezTo>
                  <a:cubicBezTo>
                    <a:pt x="42" y="125"/>
                    <a:pt x="0" y="218"/>
                    <a:pt x="0" y="301"/>
                  </a:cubicBezTo>
                  <a:cubicBezTo>
                    <a:pt x="0" y="425"/>
                    <a:pt x="83" y="518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40" name="Google Shape;14740;p10"/>
            <p:cNvSpPr/>
            <p:nvPr/>
          </p:nvSpPr>
          <p:spPr>
            <a:xfrm>
              <a:off x="502025" y="274180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300" y="1"/>
                  </a:moveTo>
                  <a:lnTo>
                    <a:pt x="0" y="42"/>
                  </a:lnTo>
                  <a:cubicBezTo>
                    <a:pt x="0" y="135"/>
                    <a:pt x="83" y="218"/>
                    <a:pt x="124" y="259"/>
                  </a:cubicBezTo>
                  <a:cubicBezTo>
                    <a:pt x="217" y="301"/>
                    <a:pt x="259" y="301"/>
                    <a:pt x="300" y="301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41" name="Google Shape;14741;p10"/>
            <p:cNvSpPr/>
            <p:nvPr/>
          </p:nvSpPr>
          <p:spPr>
            <a:xfrm>
              <a:off x="304800" y="288940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259" y="0"/>
                  </a:moveTo>
                  <a:cubicBezTo>
                    <a:pt x="135" y="0"/>
                    <a:pt x="0" y="124"/>
                    <a:pt x="0" y="300"/>
                  </a:cubicBezTo>
                  <a:lnTo>
                    <a:pt x="569" y="259"/>
                  </a:lnTo>
                  <a:cubicBezTo>
                    <a:pt x="569" y="176"/>
                    <a:pt x="517" y="83"/>
                    <a:pt x="435" y="42"/>
                  </a:cubicBezTo>
                  <a:cubicBezTo>
                    <a:pt x="393" y="0"/>
                    <a:pt x="311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42" name="Google Shape;14742;p10"/>
            <p:cNvSpPr/>
            <p:nvPr/>
          </p:nvSpPr>
          <p:spPr>
            <a:xfrm>
              <a:off x="299625" y="2820375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5" y="1"/>
                    <a:pt x="1" y="135"/>
                    <a:pt x="1" y="301"/>
                  </a:cubicBezTo>
                  <a:cubicBezTo>
                    <a:pt x="42" y="435"/>
                    <a:pt x="166" y="559"/>
                    <a:pt x="301" y="559"/>
                  </a:cubicBezTo>
                  <a:cubicBezTo>
                    <a:pt x="466" y="518"/>
                    <a:pt x="559" y="394"/>
                    <a:pt x="559" y="259"/>
                  </a:cubicBezTo>
                  <a:cubicBezTo>
                    <a:pt x="559" y="94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43" name="Google Shape;14743;p10"/>
            <p:cNvSpPr/>
            <p:nvPr/>
          </p:nvSpPr>
          <p:spPr>
            <a:xfrm>
              <a:off x="263950" y="2788075"/>
              <a:ext cx="12950" cy="13975"/>
            </a:xfrm>
            <a:custGeom>
              <a:avLst/>
              <a:gdLst/>
              <a:ahLst/>
              <a:cxnLst/>
              <a:rect l="l" t="t" r="r" b="b"/>
              <a:pathLst>
                <a:path w="518" h="559" extrusionOk="0">
                  <a:moveTo>
                    <a:pt x="218" y="0"/>
                  </a:moveTo>
                  <a:cubicBezTo>
                    <a:pt x="135" y="0"/>
                    <a:pt x="42" y="42"/>
                    <a:pt x="1" y="94"/>
                  </a:cubicBezTo>
                  <a:lnTo>
                    <a:pt x="1" y="435"/>
                  </a:lnTo>
                  <a:cubicBezTo>
                    <a:pt x="42" y="517"/>
                    <a:pt x="135" y="559"/>
                    <a:pt x="259" y="559"/>
                  </a:cubicBezTo>
                  <a:cubicBezTo>
                    <a:pt x="394" y="559"/>
                    <a:pt x="518" y="435"/>
                    <a:pt x="518" y="259"/>
                  </a:cubicBezTo>
                  <a:cubicBezTo>
                    <a:pt x="476" y="135"/>
                    <a:pt x="342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44" name="Google Shape;14744;p10"/>
            <p:cNvSpPr/>
            <p:nvPr/>
          </p:nvSpPr>
          <p:spPr>
            <a:xfrm>
              <a:off x="267325" y="2857075"/>
              <a:ext cx="15000" cy="14200"/>
            </a:xfrm>
            <a:custGeom>
              <a:avLst/>
              <a:gdLst/>
              <a:ahLst/>
              <a:cxnLst/>
              <a:rect l="l" t="t" r="r" b="b"/>
              <a:pathLst>
                <a:path w="600" h="568" extrusionOk="0">
                  <a:moveTo>
                    <a:pt x="300" y="1"/>
                  </a:moveTo>
                  <a:cubicBezTo>
                    <a:pt x="124" y="42"/>
                    <a:pt x="0" y="177"/>
                    <a:pt x="42" y="301"/>
                  </a:cubicBezTo>
                  <a:cubicBezTo>
                    <a:pt x="42" y="454"/>
                    <a:pt x="135" y="567"/>
                    <a:pt x="275" y="567"/>
                  </a:cubicBezTo>
                  <a:cubicBezTo>
                    <a:pt x="296" y="567"/>
                    <a:pt x="318" y="565"/>
                    <a:pt x="341" y="559"/>
                  </a:cubicBezTo>
                  <a:cubicBezTo>
                    <a:pt x="466" y="559"/>
                    <a:pt x="600" y="435"/>
                    <a:pt x="559" y="259"/>
                  </a:cubicBezTo>
                  <a:cubicBezTo>
                    <a:pt x="559" y="125"/>
                    <a:pt x="424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45" name="Google Shape;14745;p10"/>
            <p:cNvSpPr/>
            <p:nvPr/>
          </p:nvSpPr>
          <p:spPr>
            <a:xfrm>
              <a:off x="331950" y="2782650"/>
              <a:ext cx="13975" cy="14225"/>
            </a:xfrm>
            <a:custGeom>
              <a:avLst/>
              <a:gdLst/>
              <a:ahLst/>
              <a:cxnLst/>
              <a:rect l="l" t="t" r="r" b="b"/>
              <a:pathLst>
                <a:path w="559" h="569" extrusionOk="0">
                  <a:moveTo>
                    <a:pt x="259" y="0"/>
                  </a:moveTo>
                  <a:cubicBezTo>
                    <a:pt x="83" y="52"/>
                    <a:pt x="0" y="176"/>
                    <a:pt x="0" y="311"/>
                  </a:cubicBezTo>
                  <a:cubicBezTo>
                    <a:pt x="0" y="476"/>
                    <a:pt x="124" y="569"/>
                    <a:pt x="300" y="569"/>
                  </a:cubicBezTo>
                  <a:cubicBezTo>
                    <a:pt x="424" y="569"/>
                    <a:pt x="558" y="435"/>
                    <a:pt x="558" y="259"/>
                  </a:cubicBezTo>
                  <a:cubicBezTo>
                    <a:pt x="558" y="135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46" name="Google Shape;14746;p10"/>
            <p:cNvSpPr/>
            <p:nvPr/>
          </p:nvSpPr>
          <p:spPr>
            <a:xfrm>
              <a:off x="337100" y="2852500"/>
              <a:ext cx="14250" cy="13350"/>
            </a:xfrm>
            <a:custGeom>
              <a:avLst/>
              <a:gdLst/>
              <a:ahLst/>
              <a:cxnLst/>
              <a:rect l="l" t="t" r="r" b="b"/>
              <a:pathLst>
                <a:path w="570" h="534" extrusionOk="0">
                  <a:moveTo>
                    <a:pt x="310" y="1"/>
                  </a:moveTo>
                  <a:cubicBezTo>
                    <a:pt x="293" y="1"/>
                    <a:pt x="276" y="3"/>
                    <a:pt x="259" y="8"/>
                  </a:cubicBezTo>
                  <a:cubicBezTo>
                    <a:pt x="94" y="8"/>
                    <a:pt x="1" y="143"/>
                    <a:pt x="1" y="267"/>
                  </a:cubicBezTo>
                  <a:cubicBezTo>
                    <a:pt x="1" y="419"/>
                    <a:pt x="102" y="533"/>
                    <a:pt x="244" y="533"/>
                  </a:cubicBezTo>
                  <a:cubicBezTo>
                    <a:pt x="266" y="533"/>
                    <a:pt x="288" y="531"/>
                    <a:pt x="311" y="525"/>
                  </a:cubicBezTo>
                  <a:cubicBezTo>
                    <a:pt x="435" y="525"/>
                    <a:pt x="569" y="401"/>
                    <a:pt x="569" y="225"/>
                  </a:cubicBezTo>
                  <a:cubicBezTo>
                    <a:pt x="524" y="117"/>
                    <a:pt x="424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47" name="Google Shape;14747;p10"/>
            <p:cNvSpPr/>
            <p:nvPr/>
          </p:nvSpPr>
          <p:spPr>
            <a:xfrm>
              <a:off x="294200" y="2756800"/>
              <a:ext cx="13975" cy="8025"/>
            </a:xfrm>
            <a:custGeom>
              <a:avLst/>
              <a:gdLst/>
              <a:ahLst/>
              <a:cxnLst/>
              <a:rect l="l" t="t" r="r" b="b"/>
              <a:pathLst>
                <a:path w="559" h="321" extrusionOk="0">
                  <a:moveTo>
                    <a:pt x="559" y="0"/>
                  </a:moveTo>
                  <a:lnTo>
                    <a:pt x="1" y="52"/>
                  </a:lnTo>
                  <a:cubicBezTo>
                    <a:pt x="1" y="94"/>
                    <a:pt x="42" y="94"/>
                    <a:pt x="42" y="135"/>
                  </a:cubicBezTo>
                  <a:cubicBezTo>
                    <a:pt x="42" y="239"/>
                    <a:pt x="129" y="321"/>
                    <a:pt x="236" y="321"/>
                  </a:cubicBezTo>
                  <a:cubicBezTo>
                    <a:pt x="257" y="321"/>
                    <a:pt x="278" y="317"/>
                    <a:pt x="300" y="311"/>
                  </a:cubicBezTo>
                  <a:cubicBezTo>
                    <a:pt x="424" y="311"/>
                    <a:pt x="476" y="259"/>
                    <a:pt x="518" y="176"/>
                  </a:cubicBezTo>
                  <a:cubicBezTo>
                    <a:pt x="559" y="135"/>
                    <a:pt x="559" y="94"/>
                    <a:pt x="5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48" name="Google Shape;14748;p10"/>
            <p:cNvSpPr/>
            <p:nvPr/>
          </p:nvSpPr>
          <p:spPr>
            <a:xfrm>
              <a:off x="373800" y="28839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18" y="0"/>
                  </a:moveTo>
                  <a:cubicBezTo>
                    <a:pt x="135" y="42"/>
                    <a:pt x="42" y="135"/>
                    <a:pt x="42" y="259"/>
                  </a:cubicBezTo>
                  <a:cubicBezTo>
                    <a:pt x="1" y="259"/>
                    <a:pt x="1" y="300"/>
                    <a:pt x="1" y="300"/>
                  </a:cubicBezTo>
                  <a:lnTo>
                    <a:pt x="301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49" name="Google Shape;14749;p10"/>
            <p:cNvSpPr/>
            <p:nvPr/>
          </p:nvSpPr>
          <p:spPr>
            <a:xfrm>
              <a:off x="368375" y="2814950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301" y="1"/>
                  </a:moveTo>
                  <a:cubicBezTo>
                    <a:pt x="218" y="1"/>
                    <a:pt x="177" y="52"/>
                    <a:pt x="135" y="52"/>
                  </a:cubicBezTo>
                  <a:cubicBezTo>
                    <a:pt x="42" y="135"/>
                    <a:pt x="1" y="218"/>
                    <a:pt x="42" y="311"/>
                  </a:cubicBezTo>
                  <a:cubicBezTo>
                    <a:pt x="42" y="435"/>
                    <a:pt x="135" y="518"/>
                    <a:pt x="218" y="518"/>
                  </a:cubicBezTo>
                  <a:cubicBezTo>
                    <a:pt x="259" y="569"/>
                    <a:pt x="301" y="569"/>
                    <a:pt x="301" y="569"/>
                  </a:cubicBezTo>
                  <a:lnTo>
                    <a:pt x="30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50" name="Google Shape;14750;p10"/>
            <p:cNvSpPr/>
            <p:nvPr/>
          </p:nvSpPr>
          <p:spPr>
            <a:xfrm>
              <a:off x="364250" y="275267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59" y="0"/>
                  </a:moveTo>
                  <a:lnTo>
                    <a:pt x="0" y="41"/>
                  </a:lnTo>
                  <a:lnTo>
                    <a:pt x="0" y="83"/>
                  </a:lnTo>
                  <a:cubicBezTo>
                    <a:pt x="0" y="165"/>
                    <a:pt x="42" y="217"/>
                    <a:pt x="125" y="259"/>
                  </a:cubicBezTo>
                  <a:cubicBezTo>
                    <a:pt x="166" y="259"/>
                    <a:pt x="207" y="300"/>
                    <a:pt x="300" y="30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51" name="Google Shape;14751;p10"/>
            <p:cNvSpPr/>
            <p:nvPr/>
          </p:nvSpPr>
          <p:spPr>
            <a:xfrm>
              <a:off x="1477750" y="266117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42" y="300"/>
                  </a:lnTo>
                  <a:lnTo>
                    <a:pt x="301" y="258"/>
                  </a:lnTo>
                  <a:cubicBezTo>
                    <a:pt x="301" y="124"/>
                    <a:pt x="177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52" name="Google Shape;14752;p10"/>
            <p:cNvSpPr/>
            <p:nvPr/>
          </p:nvSpPr>
          <p:spPr>
            <a:xfrm>
              <a:off x="1340000" y="267175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0" y="1"/>
                  </a:moveTo>
                  <a:lnTo>
                    <a:pt x="0" y="301"/>
                  </a:lnTo>
                  <a:lnTo>
                    <a:pt x="259" y="259"/>
                  </a:lnTo>
                  <a:cubicBezTo>
                    <a:pt x="259" y="218"/>
                    <a:pt x="259" y="177"/>
                    <a:pt x="207" y="135"/>
                  </a:cubicBezTo>
                  <a:cubicBezTo>
                    <a:pt x="166" y="42"/>
                    <a:pt x="83" y="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53" name="Google Shape;14753;p10"/>
            <p:cNvSpPr/>
            <p:nvPr/>
          </p:nvSpPr>
          <p:spPr>
            <a:xfrm>
              <a:off x="1334575" y="2603000"/>
              <a:ext cx="7500" cy="14000"/>
            </a:xfrm>
            <a:custGeom>
              <a:avLst/>
              <a:gdLst/>
              <a:ahLst/>
              <a:cxnLst/>
              <a:rect l="l" t="t" r="r" b="b"/>
              <a:pathLst>
                <a:path w="300" h="560" extrusionOk="0">
                  <a:moveTo>
                    <a:pt x="0" y="1"/>
                  </a:moveTo>
                  <a:lnTo>
                    <a:pt x="42" y="559"/>
                  </a:lnTo>
                  <a:lnTo>
                    <a:pt x="83" y="559"/>
                  </a:lnTo>
                  <a:cubicBezTo>
                    <a:pt x="166" y="518"/>
                    <a:pt x="259" y="425"/>
                    <a:pt x="259" y="342"/>
                  </a:cubicBezTo>
                  <a:cubicBezTo>
                    <a:pt x="300" y="342"/>
                    <a:pt x="300" y="301"/>
                    <a:pt x="300" y="259"/>
                  </a:cubicBezTo>
                  <a:cubicBezTo>
                    <a:pt x="259" y="166"/>
                    <a:pt x="217" y="83"/>
                    <a:pt x="124" y="42"/>
                  </a:cubicBezTo>
                  <a:cubicBezTo>
                    <a:pt x="124" y="42"/>
                    <a:pt x="124" y="1"/>
                    <a:pt x="8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54" name="Google Shape;14754;p10"/>
            <p:cNvSpPr/>
            <p:nvPr/>
          </p:nvSpPr>
          <p:spPr>
            <a:xfrm>
              <a:off x="1402275" y="2666325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259" y="1"/>
                  </a:moveTo>
                  <a:cubicBezTo>
                    <a:pt x="177" y="1"/>
                    <a:pt x="135" y="52"/>
                    <a:pt x="42" y="135"/>
                  </a:cubicBezTo>
                  <a:cubicBezTo>
                    <a:pt x="1" y="177"/>
                    <a:pt x="1" y="218"/>
                    <a:pt x="1" y="311"/>
                  </a:cubicBezTo>
                  <a:lnTo>
                    <a:pt x="559" y="259"/>
                  </a:lnTo>
                  <a:cubicBezTo>
                    <a:pt x="559" y="135"/>
                    <a:pt x="435" y="52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55" name="Google Shape;14755;p10"/>
            <p:cNvSpPr/>
            <p:nvPr/>
          </p:nvSpPr>
          <p:spPr>
            <a:xfrm>
              <a:off x="1396850" y="2600675"/>
              <a:ext cx="12950" cy="10875"/>
            </a:xfrm>
            <a:custGeom>
              <a:avLst/>
              <a:gdLst/>
              <a:ahLst/>
              <a:cxnLst/>
              <a:rect l="l" t="t" r="r" b="b"/>
              <a:pathLst>
                <a:path w="518" h="435" extrusionOk="0">
                  <a:moveTo>
                    <a:pt x="53" y="1"/>
                  </a:moveTo>
                  <a:cubicBezTo>
                    <a:pt x="1" y="42"/>
                    <a:pt x="1" y="94"/>
                    <a:pt x="1" y="176"/>
                  </a:cubicBezTo>
                  <a:cubicBezTo>
                    <a:pt x="1" y="352"/>
                    <a:pt x="135" y="435"/>
                    <a:pt x="311" y="435"/>
                  </a:cubicBezTo>
                  <a:cubicBezTo>
                    <a:pt x="394" y="435"/>
                    <a:pt x="476" y="394"/>
                    <a:pt x="518" y="301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56" name="Google Shape;14756;p10"/>
            <p:cNvSpPr/>
            <p:nvPr/>
          </p:nvSpPr>
          <p:spPr>
            <a:xfrm>
              <a:off x="1360425" y="2575875"/>
              <a:ext cx="5450" cy="3375"/>
            </a:xfrm>
            <a:custGeom>
              <a:avLst/>
              <a:gdLst/>
              <a:ahLst/>
              <a:cxnLst/>
              <a:rect l="l" t="t" r="r" b="b"/>
              <a:pathLst>
                <a:path w="218" h="135" extrusionOk="0">
                  <a:moveTo>
                    <a:pt x="0" y="0"/>
                  </a:moveTo>
                  <a:cubicBezTo>
                    <a:pt x="41" y="93"/>
                    <a:pt x="124" y="135"/>
                    <a:pt x="217" y="13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57" name="Google Shape;14757;p10"/>
            <p:cNvSpPr/>
            <p:nvPr/>
          </p:nvSpPr>
          <p:spPr>
            <a:xfrm>
              <a:off x="1364550" y="2635025"/>
              <a:ext cx="14250" cy="14275"/>
            </a:xfrm>
            <a:custGeom>
              <a:avLst/>
              <a:gdLst/>
              <a:ahLst/>
              <a:cxnLst/>
              <a:rect l="l" t="t" r="r" b="b"/>
              <a:pathLst>
                <a:path w="570" h="571" extrusionOk="0">
                  <a:moveTo>
                    <a:pt x="334" y="1"/>
                  </a:moveTo>
                  <a:cubicBezTo>
                    <a:pt x="310" y="1"/>
                    <a:pt x="285" y="5"/>
                    <a:pt x="259" y="12"/>
                  </a:cubicBezTo>
                  <a:cubicBezTo>
                    <a:pt x="135" y="12"/>
                    <a:pt x="0" y="136"/>
                    <a:pt x="0" y="312"/>
                  </a:cubicBezTo>
                  <a:cubicBezTo>
                    <a:pt x="52" y="436"/>
                    <a:pt x="176" y="570"/>
                    <a:pt x="311" y="570"/>
                  </a:cubicBezTo>
                  <a:cubicBezTo>
                    <a:pt x="476" y="529"/>
                    <a:pt x="569" y="395"/>
                    <a:pt x="569" y="271"/>
                  </a:cubicBezTo>
                  <a:cubicBezTo>
                    <a:pt x="569" y="121"/>
                    <a:pt x="471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58" name="Google Shape;14758;p10"/>
            <p:cNvSpPr/>
            <p:nvPr/>
          </p:nvSpPr>
          <p:spPr>
            <a:xfrm>
              <a:off x="1433550" y="262990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1" y="0"/>
                  </a:moveTo>
                  <a:cubicBezTo>
                    <a:pt x="135" y="0"/>
                    <a:pt x="1" y="124"/>
                    <a:pt x="42" y="300"/>
                  </a:cubicBezTo>
                  <a:cubicBezTo>
                    <a:pt x="42" y="424"/>
                    <a:pt x="177" y="558"/>
                    <a:pt x="342" y="558"/>
                  </a:cubicBezTo>
                  <a:cubicBezTo>
                    <a:pt x="477" y="517"/>
                    <a:pt x="601" y="383"/>
                    <a:pt x="559" y="258"/>
                  </a:cubicBezTo>
                  <a:cubicBezTo>
                    <a:pt x="559" y="165"/>
                    <a:pt x="559" y="124"/>
                    <a:pt x="477" y="83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59" name="Google Shape;14759;p10"/>
            <p:cNvSpPr/>
            <p:nvPr/>
          </p:nvSpPr>
          <p:spPr>
            <a:xfrm>
              <a:off x="1471300" y="266117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59" y="0"/>
                  </a:moveTo>
                  <a:lnTo>
                    <a:pt x="218" y="41"/>
                  </a:lnTo>
                  <a:cubicBezTo>
                    <a:pt x="176" y="41"/>
                    <a:pt x="125" y="41"/>
                    <a:pt x="125" y="83"/>
                  </a:cubicBezTo>
                  <a:lnTo>
                    <a:pt x="83" y="124"/>
                  </a:lnTo>
                  <a:cubicBezTo>
                    <a:pt x="42" y="124"/>
                    <a:pt x="42" y="165"/>
                    <a:pt x="0" y="207"/>
                  </a:cubicBezTo>
                  <a:lnTo>
                    <a:pt x="0" y="300"/>
                  </a:lnTo>
                  <a:lnTo>
                    <a:pt x="300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60" name="Google Shape;14760;p10"/>
            <p:cNvSpPr/>
            <p:nvPr/>
          </p:nvSpPr>
          <p:spPr>
            <a:xfrm>
              <a:off x="1200925" y="26826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59"/>
                  </a:lnTo>
                  <a:cubicBezTo>
                    <a:pt x="301" y="83"/>
                    <a:pt x="177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61" name="Google Shape;14761;p10"/>
            <p:cNvSpPr/>
            <p:nvPr/>
          </p:nvSpPr>
          <p:spPr>
            <a:xfrm>
              <a:off x="1195500" y="2613425"/>
              <a:ext cx="7525" cy="14150"/>
            </a:xfrm>
            <a:custGeom>
              <a:avLst/>
              <a:gdLst/>
              <a:ahLst/>
              <a:cxnLst/>
              <a:rect l="l" t="t" r="r" b="b"/>
              <a:pathLst>
                <a:path w="301" h="566" extrusionOk="0">
                  <a:moveTo>
                    <a:pt x="64" y="0"/>
                  </a:moveTo>
                  <a:cubicBezTo>
                    <a:pt x="44" y="0"/>
                    <a:pt x="23" y="3"/>
                    <a:pt x="1" y="8"/>
                  </a:cubicBezTo>
                  <a:lnTo>
                    <a:pt x="42" y="566"/>
                  </a:lnTo>
                  <a:cubicBezTo>
                    <a:pt x="94" y="566"/>
                    <a:pt x="94" y="525"/>
                    <a:pt x="94" y="525"/>
                  </a:cubicBezTo>
                  <a:cubicBezTo>
                    <a:pt x="177" y="525"/>
                    <a:pt x="259" y="442"/>
                    <a:pt x="301" y="359"/>
                  </a:cubicBezTo>
                  <a:lnTo>
                    <a:pt x="301" y="266"/>
                  </a:lnTo>
                  <a:cubicBezTo>
                    <a:pt x="301" y="121"/>
                    <a:pt x="205" y="0"/>
                    <a:pt x="6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62" name="Google Shape;14762;p10"/>
            <p:cNvSpPr/>
            <p:nvPr/>
          </p:nvSpPr>
          <p:spPr>
            <a:xfrm>
              <a:off x="1263475" y="2677200"/>
              <a:ext cx="14000" cy="7500"/>
            </a:xfrm>
            <a:custGeom>
              <a:avLst/>
              <a:gdLst/>
              <a:ahLst/>
              <a:cxnLst/>
              <a:rect l="l" t="t" r="r" b="b"/>
              <a:pathLst>
                <a:path w="560" h="300" extrusionOk="0">
                  <a:moveTo>
                    <a:pt x="259" y="0"/>
                  </a:moveTo>
                  <a:cubicBezTo>
                    <a:pt x="125" y="0"/>
                    <a:pt x="1" y="134"/>
                    <a:pt x="1" y="300"/>
                  </a:cubicBezTo>
                  <a:lnTo>
                    <a:pt x="559" y="259"/>
                  </a:lnTo>
                  <a:cubicBezTo>
                    <a:pt x="559" y="176"/>
                    <a:pt x="518" y="83"/>
                    <a:pt x="425" y="41"/>
                  </a:cubicBezTo>
                  <a:cubicBezTo>
                    <a:pt x="383" y="0"/>
                    <a:pt x="342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63" name="Google Shape;14763;p10"/>
            <p:cNvSpPr/>
            <p:nvPr/>
          </p:nvSpPr>
          <p:spPr>
            <a:xfrm>
              <a:off x="1258050" y="2608175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259" y="1"/>
                  </a:moveTo>
                  <a:cubicBezTo>
                    <a:pt x="125" y="1"/>
                    <a:pt x="1" y="135"/>
                    <a:pt x="1" y="311"/>
                  </a:cubicBezTo>
                  <a:cubicBezTo>
                    <a:pt x="42" y="435"/>
                    <a:pt x="177" y="569"/>
                    <a:pt x="301" y="569"/>
                  </a:cubicBezTo>
                  <a:cubicBezTo>
                    <a:pt x="476" y="517"/>
                    <a:pt x="600" y="393"/>
                    <a:pt x="559" y="259"/>
                  </a:cubicBezTo>
                  <a:cubicBezTo>
                    <a:pt x="55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64" name="Google Shape;14764;p10"/>
            <p:cNvSpPr/>
            <p:nvPr/>
          </p:nvSpPr>
          <p:spPr>
            <a:xfrm>
              <a:off x="1221350" y="2575875"/>
              <a:ext cx="13975" cy="14225"/>
            </a:xfrm>
            <a:custGeom>
              <a:avLst/>
              <a:gdLst/>
              <a:ahLst/>
              <a:cxnLst/>
              <a:rect l="l" t="t" r="r" b="b"/>
              <a:pathLst>
                <a:path w="559" h="569" extrusionOk="0">
                  <a:moveTo>
                    <a:pt x="259" y="0"/>
                  </a:moveTo>
                  <a:cubicBezTo>
                    <a:pt x="94" y="0"/>
                    <a:pt x="1" y="176"/>
                    <a:pt x="1" y="310"/>
                  </a:cubicBezTo>
                  <a:cubicBezTo>
                    <a:pt x="1" y="476"/>
                    <a:pt x="135" y="569"/>
                    <a:pt x="300" y="569"/>
                  </a:cubicBezTo>
                  <a:cubicBezTo>
                    <a:pt x="435" y="569"/>
                    <a:pt x="559" y="434"/>
                    <a:pt x="559" y="259"/>
                  </a:cubicBezTo>
                  <a:cubicBezTo>
                    <a:pt x="518" y="135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65" name="Google Shape;14765;p10"/>
            <p:cNvSpPr/>
            <p:nvPr/>
          </p:nvSpPr>
          <p:spPr>
            <a:xfrm>
              <a:off x="1225750" y="2644875"/>
              <a:ext cx="15025" cy="14175"/>
            </a:xfrm>
            <a:custGeom>
              <a:avLst/>
              <a:gdLst/>
              <a:ahLst/>
              <a:cxnLst/>
              <a:rect l="l" t="t" r="r" b="b"/>
              <a:pathLst>
                <a:path w="601" h="567" extrusionOk="0">
                  <a:moveTo>
                    <a:pt x="300" y="1"/>
                  </a:moveTo>
                  <a:cubicBezTo>
                    <a:pt x="124" y="42"/>
                    <a:pt x="0" y="176"/>
                    <a:pt x="42" y="300"/>
                  </a:cubicBezTo>
                  <a:cubicBezTo>
                    <a:pt x="42" y="453"/>
                    <a:pt x="143" y="567"/>
                    <a:pt x="278" y="567"/>
                  </a:cubicBezTo>
                  <a:cubicBezTo>
                    <a:pt x="299" y="567"/>
                    <a:pt x="320" y="564"/>
                    <a:pt x="342" y="559"/>
                  </a:cubicBezTo>
                  <a:cubicBezTo>
                    <a:pt x="476" y="559"/>
                    <a:pt x="600" y="435"/>
                    <a:pt x="600" y="259"/>
                  </a:cubicBezTo>
                  <a:cubicBezTo>
                    <a:pt x="559" y="135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66" name="Google Shape;14766;p10"/>
            <p:cNvSpPr/>
            <p:nvPr/>
          </p:nvSpPr>
          <p:spPr>
            <a:xfrm>
              <a:off x="1290375" y="25707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24" y="42"/>
                    <a:pt x="0" y="166"/>
                    <a:pt x="0" y="300"/>
                  </a:cubicBezTo>
                  <a:cubicBezTo>
                    <a:pt x="0" y="466"/>
                    <a:pt x="176" y="559"/>
                    <a:pt x="300" y="559"/>
                  </a:cubicBezTo>
                  <a:cubicBezTo>
                    <a:pt x="476" y="559"/>
                    <a:pt x="558" y="424"/>
                    <a:pt x="558" y="259"/>
                  </a:cubicBezTo>
                  <a:cubicBezTo>
                    <a:pt x="558" y="124"/>
                    <a:pt x="43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67" name="Google Shape;14767;p10"/>
            <p:cNvSpPr/>
            <p:nvPr/>
          </p:nvSpPr>
          <p:spPr>
            <a:xfrm>
              <a:off x="1295800" y="2640300"/>
              <a:ext cx="13975" cy="13425"/>
            </a:xfrm>
            <a:custGeom>
              <a:avLst/>
              <a:gdLst/>
              <a:ahLst/>
              <a:cxnLst/>
              <a:rect l="l" t="t" r="r" b="b"/>
              <a:pathLst>
                <a:path w="559" h="537" extrusionOk="0">
                  <a:moveTo>
                    <a:pt x="320" y="0"/>
                  </a:moveTo>
                  <a:cubicBezTo>
                    <a:pt x="300" y="0"/>
                    <a:pt x="280" y="3"/>
                    <a:pt x="259" y="8"/>
                  </a:cubicBezTo>
                  <a:cubicBezTo>
                    <a:pt x="83" y="8"/>
                    <a:pt x="0" y="142"/>
                    <a:pt x="0" y="266"/>
                  </a:cubicBezTo>
                  <a:cubicBezTo>
                    <a:pt x="0" y="416"/>
                    <a:pt x="90" y="536"/>
                    <a:pt x="226" y="536"/>
                  </a:cubicBezTo>
                  <a:cubicBezTo>
                    <a:pt x="249" y="536"/>
                    <a:pt x="274" y="532"/>
                    <a:pt x="300" y="525"/>
                  </a:cubicBezTo>
                  <a:cubicBezTo>
                    <a:pt x="476" y="525"/>
                    <a:pt x="559" y="401"/>
                    <a:pt x="559" y="225"/>
                  </a:cubicBezTo>
                  <a:cubicBezTo>
                    <a:pt x="559" y="117"/>
                    <a:pt x="456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68" name="Google Shape;14768;p10"/>
            <p:cNvSpPr/>
            <p:nvPr/>
          </p:nvSpPr>
          <p:spPr>
            <a:xfrm>
              <a:off x="1191375" y="2550025"/>
              <a:ext cx="6475" cy="7775"/>
            </a:xfrm>
            <a:custGeom>
              <a:avLst/>
              <a:gdLst/>
              <a:ahLst/>
              <a:cxnLst/>
              <a:rect l="l" t="t" r="r" b="b"/>
              <a:pathLst>
                <a:path w="259" h="311" extrusionOk="0">
                  <a:moveTo>
                    <a:pt x="259" y="0"/>
                  </a:moveTo>
                  <a:lnTo>
                    <a:pt x="0" y="52"/>
                  </a:lnTo>
                  <a:lnTo>
                    <a:pt x="0" y="310"/>
                  </a:lnTo>
                  <a:lnTo>
                    <a:pt x="124" y="310"/>
                  </a:lnTo>
                  <a:cubicBezTo>
                    <a:pt x="124" y="259"/>
                    <a:pt x="166" y="259"/>
                    <a:pt x="207" y="217"/>
                  </a:cubicBezTo>
                  <a:cubicBezTo>
                    <a:pt x="207" y="176"/>
                    <a:pt x="259" y="135"/>
                    <a:pt x="259" y="93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69" name="Google Shape;14769;p10"/>
            <p:cNvSpPr/>
            <p:nvPr/>
          </p:nvSpPr>
          <p:spPr>
            <a:xfrm>
              <a:off x="1253675" y="2545875"/>
              <a:ext cx="13975" cy="6500"/>
            </a:xfrm>
            <a:custGeom>
              <a:avLst/>
              <a:gdLst/>
              <a:ahLst/>
              <a:cxnLst/>
              <a:rect l="l" t="t" r="r" b="b"/>
              <a:pathLst>
                <a:path w="559" h="260" extrusionOk="0">
                  <a:moveTo>
                    <a:pt x="0" y="1"/>
                  </a:moveTo>
                  <a:cubicBezTo>
                    <a:pt x="0" y="125"/>
                    <a:pt x="93" y="218"/>
                    <a:pt x="176" y="259"/>
                  </a:cubicBezTo>
                  <a:lnTo>
                    <a:pt x="352" y="259"/>
                  </a:lnTo>
                  <a:cubicBezTo>
                    <a:pt x="476" y="218"/>
                    <a:pt x="558" y="125"/>
                    <a:pt x="51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70" name="Google Shape;14770;p10"/>
            <p:cNvSpPr/>
            <p:nvPr/>
          </p:nvSpPr>
          <p:spPr>
            <a:xfrm>
              <a:off x="1332250" y="26717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17" y="1"/>
                  </a:moveTo>
                  <a:cubicBezTo>
                    <a:pt x="176" y="42"/>
                    <a:pt x="135" y="94"/>
                    <a:pt x="93" y="94"/>
                  </a:cubicBezTo>
                  <a:cubicBezTo>
                    <a:pt x="52" y="177"/>
                    <a:pt x="0" y="218"/>
                    <a:pt x="52" y="301"/>
                  </a:cubicBezTo>
                  <a:lnTo>
                    <a:pt x="310" y="301"/>
                  </a:lnTo>
                  <a:lnTo>
                    <a:pt x="31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71" name="Google Shape;14771;p10"/>
            <p:cNvSpPr/>
            <p:nvPr/>
          </p:nvSpPr>
          <p:spPr>
            <a:xfrm>
              <a:off x="1328100" y="26030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166" y="1"/>
                    <a:pt x="125" y="42"/>
                    <a:pt x="83" y="42"/>
                  </a:cubicBezTo>
                  <a:cubicBezTo>
                    <a:pt x="42" y="125"/>
                    <a:pt x="1" y="208"/>
                    <a:pt x="1" y="301"/>
                  </a:cubicBezTo>
                  <a:cubicBezTo>
                    <a:pt x="1" y="425"/>
                    <a:pt x="83" y="518"/>
                    <a:pt x="166" y="518"/>
                  </a:cubicBezTo>
                  <a:cubicBezTo>
                    <a:pt x="218" y="559"/>
                    <a:pt x="259" y="559"/>
                    <a:pt x="301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72" name="Google Shape;14772;p10"/>
            <p:cNvSpPr/>
            <p:nvPr/>
          </p:nvSpPr>
          <p:spPr>
            <a:xfrm>
              <a:off x="1062125" y="26934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259"/>
                  </a:lnTo>
                  <a:lnTo>
                    <a:pt x="301" y="259"/>
                  </a:lnTo>
                  <a:cubicBezTo>
                    <a:pt x="301" y="166"/>
                    <a:pt x="259" y="83"/>
                    <a:pt x="166" y="42"/>
                  </a:cubicBezTo>
                  <a:cubicBezTo>
                    <a:pt x="125" y="0"/>
                    <a:pt x="84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73" name="Google Shape;14773;p10"/>
            <p:cNvSpPr/>
            <p:nvPr/>
          </p:nvSpPr>
          <p:spPr>
            <a:xfrm>
              <a:off x="1057750" y="2624000"/>
              <a:ext cx="7500" cy="13400"/>
            </a:xfrm>
            <a:custGeom>
              <a:avLst/>
              <a:gdLst/>
              <a:ahLst/>
              <a:cxnLst/>
              <a:rect l="l" t="t" r="r" b="b"/>
              <a:pathLst>
                <a:path w="300" h="536" extrusionOk="0">
                  <a:moveTo>
                    <a:pt x="12" y="1"/>
                  </a:moveTo>
                  <a:cubicBezTo>
                    <a:pt x="5" y="1"/>
                    <a:pt x="0" y="5"/>
                    <a:pt x="0" y="19"/>
                  </a:cubicBezTo>
                  <a:lnTo>
                    <a:pt x="41" y="536"/>
                  </a:lnTo>
                  <a:lnTo>
                    <a:pt x="83" y="536"/>
                  </a:lnTo>
                  <a:cubicBezTo>
                    <a:pt x="176" y="536"/>
                    <a:pt x="217" y="453"/>
                    <a:pt x="259" y="360"/>
                  </a:cubicBezTo>
                  <a:cubicBezTo>
                    <a:pt x="259" y="319"/>
                    <a:pt x="300" y="277"/>
                    <a:pt x="259" y="236"/>
                  </a:cubicBezTo>
                  <a:cubicBezTo>
                    <a:pt x="259" y="143"/>
                    <a:pt x="217" y="60"/>
                    <a:pt x="124" y="19"/>
                  </a:cubicBezTo>
                  <a:lnTo>
                    <a:pt x="83" y="19"/>
                  </a:lnTo>
                  <a:cubicBezTo>
                    <a:pt x="55" y="19"/>
                    <a:pt x="28" y="1"/>
                    <a:pt x="1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74" name="Google Shape;14774;p10"/>
            <p:cNvSpPr/>
            <p:nvPr/>
          </p:nvSpPr>
          <p:spPr>
            <a:xfrm>
              <a:off x="1125450" y="268805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259" y="0"/>
                  </a:moveTo>
                  <a:cubicBezTo>
                    <a:pt x="177" y="0"/>
                    <a:pt x="94" y="42"/>
                    <a:pt x="53" y="83"/>
                  </a:cubicBezTo>
                  <a:cubicBezTo>
                    <a:pt x="1" y="124"/>
                    <a:pt x="1" y="217"/>
                    <a:pt x="1" y="300"/>
                  </a:cubicBezTo>
                  <a:lnTo>
                    <a:pt x="570" y="259"/>
                  </a:lnTo>
                  <a:cubicBezTo>
                    <a:pt x="518" y="124"/>
                    <a:pt x="435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75" name="Google Shape;14775;p10"/>
            <p:cNvSpPr/>
            <p:nvPr/>
          </p:nvSpPr>
          <p:spPr>
            <a:xfrm>
              <a:off x="1120300" y="2618825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08" y="1"/>
                  </a:moveTo>
                  <a:cubicBezTo>
                    <a:pt x="291" y="1"/>
                    <a:pt x="275" y="3"/>
                    <a:pt x="259" y="9"/>
                  </a:cubicBezTo>
                  <a:cubicBezTo>
                    <a:pt x="83" y="9"/>
                    <a:pt x="0" y="143"/>
                    <a:pt x="0" y="309"/>
                  </a:cubicBezTo>
                  <a:cubicBezTo>
                    <a:pt x="0" y="425"/>
                    <a:pt x="93" y="534"/>
                    <a:pt x="233" y="534"/>
                  </a:cubicBezTo>
                  <a:cubicBezTo>
                    <a:pt x="254" y="534"/>
                    <a:pt x="276" y="531"/>
                    <a:pt x="300" y="526"/>
                  </a:cubicBezTo>
                  <a:cubicBezTo>
                    <a:pt x="424" y="526"/>
                    <a:pt x="558" y="402"/>
                    <a:pt x="558" y="267"/>
                  </a:cubicBezTo>
                  <a:cubicBezTo>
                    <a:pt x="522" y="114"/>
                    <a:pt x="416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76" name="Google Shape;14776;p10"/>
            <p:cNvSpPr/>
            <p:nvPr/>
          </p:nvSpPr>
          <p:spPr>
            <a:xfrm>
              <a:off x="1082550" y="258672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25" y="0"/>
                    <a:pt x="1" y="135"/>
                    <a:pt x="1" y="300"/>
                  </a:cubicBezTo>
                  <a:cubicBezTo>
                    <a:pt x="42" y="435"/>
                    <a:pt x="166" y="559"/>
                    <a:pt x="300" y="559"/>
                  </a:cubicBezTo>
                  <a:cubicBezTo>
                    <a:pt x="476" y="559"/>
                    <a:pt x="559" y="393"/>
                    <a:pt x="559" y="259"/>
                  </a:cubicBezTo>
                  <a:cubicBezTo>
                    <a:pt x="559" y="83"/>
                    <a:pt x="42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77" name="Google Shape;14777;p10"/>
            <p:cNvSpPr/>
            <p:nvPr/>
          </p:nvSpPr>
          <p:spPr>
            <a:xfrm>
              <a:off x="1087975" y="2655725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125" y="1"/>
                    <a:pt x="1" y="166"/>
                    <a:pt x="1" y="301"/>
                  </a:cubicBezTo>
                  <a:cubicBezTo>
                    <a:pt x="1" y="476"/>
                    <a:pt x="166" y="559"/>
                    <a:pt x="301" y="559"/>
                  </a:cubicBezTo>
                  <a:cubicBezTo>
                    <a:pt x="466" y="559"/>
                    <a:pt x="559" y="425"/>
                    <a:pt x="559" y="259"/>
                  </a:cubicBezTo>
                  <a:cubicBezTo>
                    <a:pt x="559" y="125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78" name="Google Shape;14778;p10"/>
            <p:cNvSpPr/>
            <p:nvPr/>
          </p:nvSpPr>
          <p:spPr>
            <a:xfrm>
              <a:off x="1151300" y="2581300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311" y="0"/>
                  </a:moveTo>
                  <a:cubicBezTo>
                    <a:pt x="135" y="0"/>
                    <a:pt x="1" y="135"/>
                    <a:pt x="52" y="300"/>
                  </a:cubicBezTo>
                  <a:cubicBezTo>
                    <a:pt x="52" y="435"/>
                    <a:pt x="177" y="559"/>
                    <a:pt x="352" y="559"/>
                  </a:cubicBezTo>
                  <a:cubicBezTo>
                    <a:pt x="476" y="559"/>
                    <a:pt x="611" y="435"/>
                    <a:pt x="569" y="259"/>
                  </a:cubicBezTo>
                  <a:cubicBezTo>
                    <a:pt x="569" y="93"/>
                    <a:pt x="435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79" name="Google Shape;14779;p10"/>
            <p:cNvSpPr/>
            <p:nvPr/>
          </p:nvSpPr>
          <p:spPr>
            <a:xfrm>
              <a:off x="1156725" y="2650300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259" y="1"/>
                  </a:moveTo>
                  <a:cubicBezTo>
                    <a:pt x="135" y="42"/>
                    <a:pt x="1" y="177"/>
                    <a:pt x="1" y="301"/>
                  </a:cubicBezTo>
                  <a:cubicBezTo>
                    <a:pt x="42" y="476"/>
                    <a:pt x="177" y="559"/>
                    <a:pt x="301" y="559"/>
                  </a:cubicBezTo>
                  <a:cubicBezTo>
                    <a:pt x="476" y="559"/>
                    <a:pt x="611" y="43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80" name="Google Shape;14780;p10"/>
            <p:cNvSpPr/>
            <p:nvPr/>
          </p:nvSpPr>
          <p:spPr>
            <a:xfrm>
              <a:off x="1052300" y="25608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0"/>
                  </a:moveTo>
                  <a:lnTo>
                    <a:pt x="1" y="42"/>
                  </a:lnTo>
                  <a:lnTo>
                    <a:pt x="42" y="300"/>
                  </a:lnTo>
                  <a:cubicBezTo>
                    <a:pt x="135" y="300"/>
                    <a:pt x="218" y="259"/>
                    <a:pt x="259" y="176"/>
                  </a:cubicBezTo>
                  <a:cubicBezTo>
                    <a:pt x="259" y="135"/>
                    <a:pt x="301" y="42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81" name="Google Shape;14781;p10"/>
            <p:cNvSpPr/>
            <p:nvPr/>
          </p:nvSpPr>
          <p:spPr>
            <a:xfrm>
              <a:off x="1114850" y="25554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0"/>
                  </a:moveTo>
                  <a:lnTo>
                    <a:pt x="1" y="42"/>
                  </a:lnTo>
                  <a:lnTo>
                    <a:pt x="1" y="135"/>
                  </a:lnTo>
                  <a:cubicBezTo>
                    <a:pt x="42" y="217"/>
                    <a:pt x="166" y="300"/>
                    <a:pt x="301" y="300"/>
                  </a:cubicBezTo>
                  <a:cubicBezTo>
                    <a:pt x="425" y="300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82" name="Google Shape;14782;p10"/>
            <p:cNvSpPr/>
            <p:nvPr/>
          </p:nvSpPr>
          <p:spPr>
            <a:xfrm>
              <a:off x="1194475" y="2682625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218" y="0"/>
                  </a:moveTo>
                  <a:cubicBezTo>
                    <a:pt x="176" y="0"/>
                    <a:pt x="135" y="42"/>
                    <a:pt x="83" y="42"/>
                  </a:cubicBezTo>
                  <a:cubicBezTo>
                    <a:pt x="42" y="83"/>
                    <a:pt x="0" y="176"/>
                    <a:pt x="0" y="259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83" name="Google Shape;14783;p10"/>
            <p:cNvSpPr/>
            <p:nvPr/>
          </p:nvSpPr>
          <p:spPr>
            <a:xfrm>
              <a:off x="1189050" y="26136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217" y="1"/>
                    <a:pt x="176" y="1"/>
                    <a:pt x="135" y="42"/>
                  </a:cubicBezTo>
                  <a:cubicBezTo>
                    <a:pt x="42" y="94"/>
                    <a:pt x="0" y="176"/>
                    <a:pt x="0" y="300"/>
                  </a:cubicBezTo>
                  <a:cubicBezTo>
                    <a:pt x="0" y="394"/>
                    <a:pt x="93" y="476"/>
                    <a:pt x="217" y="518"/>
                  </a:cubicBezTo>
                  <a:cubicBezTo>
                    <a:pt x="217" y="559"/>
                    <a:pt x="259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84" name="Google Shape;14784;p10"/>
            <p:cNvSpPr/>
            <p:nvPr/>
          </p:nvSpPr>
          <p:spPr>
            <a:xfrm>
              <a:off x="1183625" y="2551300"/>
              <a:ext cx="7775" cy="6500"/>
            </a:xfrm>
            <a:custGeom>
              <a:avLst/>
              <a:gdLst/>
              <a:ahLst/>
              <a:cxnLst/>
              <a:rect l="l" t="t" r="r" b="b"/>
              <a:pathLst>
                <a:path w="311" h="260" extrusionOk="0">
                  <a:moveTo>
                    <a:pt x="0" y="1"/>
                  </a:moveTo>
                  <a:cubicBezTo>
                    <a:pt x="0" y="84"/>
                    <a:pt x="52" y="125"/>
                    <a:pt x="93" y="166"/>
                  </a:cubicBezTo>
                  <a:lnTo>
                    <a:pt x="135" y="208"/>
                  </a:lnTo>
                  <a:cubicBezTo>
                    <a:pt x="135" y="259"/>
                    <a:pt x="217" y="259"/>
                    <a:pt x="259" y="259"/>
                  </a:cubicBezTo>
                  <a:lnTo>
                    <a:pt x="310" y="259"/>
                  </a:lnTo>
                  <a:lnTo>
                    <a:pt x="31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85" name="Google Shape;14785;p10"/>
            <p:cNvSpPr/>
            <p:nvPr/>
          </p:nvSpPr>
          <p:spPr>
            <a:xfrm>
              <a:off x="924100" y="27040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17"/>
                  </a:lnTo>
                  <a:cubicBezTo>
                    <a:pt x="301" y="93"/>
                    <a:pt x="177" y="0"/>
                    <a:pt x="4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86" name="Google Shape;14786;p10"/>
            <p:cNvSpPr/>
            <p:nvPr/>
          </p:nvSpPr>
          <p:spPr>
            <a:xfrm>
              <a:off x="918675" y="2634025"/>
              <a:ext cx="7775" cy="14250"/>
            </a:xfrm>
            <a:custGeom>
              <a:avLst/>
              <a:gdLst/>
              <a:ahLst/>
              <a:cxnLst/>
              <a:rect l="l" t="t" r="r" b="b"/>
              <a:pathLst>
                <a:path w="311" h="570" extrusionOk="0">
                  <a:moveTo>
                    <a:pt x="1" y="0"/>
                  </a:moveTo>
                  <a:lnTo>
                    <a:pt x="52" y="569"/>
                  </a:lnTo>
                  <a:lnTo>
                    <a:pt x="94" y="569"/>
                  </a:lnTo>
                  <a:cubicBezTo>
                    <a:pt x="176" y="517"/>
                    <a:pt x="259" y="476"/>
                    <a:pt x="311" y="393"/>
                  </a:cubicBezTo>
                  <a:lnTo>
                    <a:pt x="311" y="259"/>
                  </a:lnTo>
                  <a:cubicBezTo>
                    <a:pt x="311" y="176"/>
                    <a:pt x="218" y="93"/>
                    <a:pt x="176" y="52"/>
                  </a:cubicBezTo>
                  <a:lnTo>
                    <a:pt x="135" y="52"/>
                  </a:lnTo>
                  <a:cubicBezTo>
                    <a:pt x="94" y="0"/>
                    <a:pt x="52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87" name="Google Shape;14787;p10"/>
            <p:cNvSpPr/>
            <p:nvPr/>
          </p:nvSpPr>
          <p:spPr>
            <a:xfrm>
              <a:off x="986650" y="2698650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259" y="0"/>
                  </a:moveTo>
                  <a:cubicBezTo>
                    <a:pt x="125" y="0"/>
                    <a:pt x="1" y="135"/>
                    <a:pt x="1" y="310"/>
                  </a:cubicBezTo>
                  <a:lnTo>
                    <a:pt x="559" y="259"/>
                  </a:lnTo>
                  <a:cubicBezTo>
                    <a:pt x="559" y="135"/>
                    <a:pt x="518" y="93"/>
                    <a:pt x="43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88" name="Google Shape;14788;p10"/>
            <p:cNvSpPr/>
            <p:nvPr/>
          </p:nvSpPr>
          <p:spPr>
            <a:xfrm>
              <a:off x="981225" y="2628850"/>
              <a:ext cx="14000" cy="14175"/>
            </a:xfrm>
            <a:custGeom>
              <a:avLst/>
              <a:gdLst/>
              <a:ahLst/>
              <a:cxnLst/>
              <a:rect l="l" t="t" r="r" b="b"/>
              <a:pathLst>
                <a:path w="560" h="567" extrusionOk="0">
                  <a:moveTo>
                    <a:pt x="259" y="1"/>
                  </a:moveTo>
                  <a:cubicBezTo>
                    <a:pt x="135" y="42"/>
                    <a:pt x="1" y="166"/>
                    <a:pt x="1" y="300"/>
                  </a:cubicBezTo>
                  <a:cubicBezTo>
                    <a:pt x="37" y="445"/>
                    <a:pt x="145" y="567"/>
                    <a:pt x="254" y="567"/>
                  </a:cubicBezTo>
                  <a:cubicBezTo>
                    <a:pt x="270" y="567"/>
                    <a:pt x="285" y="564"/>
                    <a:pt x="301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89" name="Google Shape;14789;p10"/>
            <p:cNvSpPr/>
            <p:nvPr/>
          </p:nvSpPr>
          <p:spPr>
            <a:xfrm>
              <a:off x="943500" y="2597375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352" y="1"/>
                  </a:moveTo>
                  <a:cubicBezTo>
                    <a:pt x="335" y="1"/>
                    <a:pt x="318" y="3"/>
                    <a:pt x="300" y="9"/>
                  </a:cubicBezTo>
                  <a:cubicBezTo>
                    <a:pt x="135" y="9"/>
                    <a:pt x="0" y="133"/>
                    <a:pt x="42" y="308"/>
                  </a:cubicBezTo>
                  <a:cubicBezTo>
                    <a:pt x="42" y="433"/>
                    <a:pt x="176" y="567"/>
                    <a:pt x="352" y="567"/>
                  </a:cubicBezTo>
                  <a:cubicBezTo>
                    <a:pt x="476" y="526"/>
                    <a:pt x="610" y="391"/>
                    <a:pt x="610" y="267"/>
                  </a:cubicBezTo>
                  <a:cubicBezTo>
                    <a:pt x="565" y="114"/>
                    <a:pt x="466" y="1"/>
                    <a:pt x="35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90" name="Google Shape;14790;p10"/>
            <p:cNvSpPr/>
            <p:nvPr/>
          </p:nvSpPr>
          <p:spPr>
            <a:xfrm>
              <a:off x="948925" y="2666325"/>
              <a:ext cx="15000" cy="14250"/>
            </a:xfrm>
            <a:custGeom>
              <a:avLst/>
              <a:gdLst/>
              <a:ahLst/>
              <a:cxnLst/>
              <a:rect l="l" t="t" r="r" b="b"/>
              <a:pathLst>
                <a:path w="600" h="570" extrusionOk="0">
                  <a:moveTo>
                    <a:pt x="300" y="1"/>
                  </a:moveTo>
                  <a:cubicBezTo>
                    <a:pt x="135" y="1"/>
                    <a:pt x="0" y="135"/>
                    <a:pt x="42" y="311"/>
                  </a:cubicBezTo>
                  <a:cubicBezTo>
                    <a:pt x="42" y="435"/>
                    <a:pt x="176" y="569"/>
                    <a:pt x="342" y="569"/>
                  </a:cubicBezTo>
                  <a:cubicBezTo>
                    <a:pt x="476" y="569"/>
                    <a:pt x="600" y="394"/>
                    <a:pt x="559" y="259"/>
                  </a:cubicBezTo>
                  <a:cubicBezTo>
                    <a:pt x="559" y="94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91" name="Google Shape;14791;p10"/>
            <p:cNvSpPr/>
            <p:nvPr/>
          </p:nvSpPr>
          <p:spPr>
            <a:xfrm>
              <a:off x="1013550" y="259215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83" y="1"/>
                    <a:pt x="0" y="125"/>
                    <a:pt x="0" y="300"/>
                  </a:cubicBezTo>
                  <a:cubicBezTo>
                    <a:pt x="0" y="435"/>
                    <a:pt x="134" y="559"/>
                    <a:pt x="300" y="559"/>
                  </a:cubicBezTo>
                  <a:cubicBezTo>
                    <a:pt x="434" y="517"/>
                    <a:pt x="558" y="383"/>
                    <a:pt x="558" y="259"/>
                  </a:cubicBezTo>
                  <a:cubicBezTo>
                    <a:pt x="558" y="83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92" name="Google Shape;14792;p10"/>
            <p:cNvSpPr/>
            <p:nvPr/>
          </p:nvSpPr>
          <p:spPr>
            <a:xfrm>
              <a:off x="1018975" y="26611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0" y="124"/>
                    <a:pt x="0" y="300"/>
                  </a:cubicBezTo>
                  <a:cubicBezTo>
                    <a:pt x="0" y="465"/>
                    <a:pt x="124" y="558"/>
                    <a:pt x="300" y="558"/>
                  </a:cubicBezTo>
                  <a:cubicBezTo>
                    <a:pt x="434" y="558"/>
                    <a:pt x="559" y="424"/>
                    <a:pt x="559" y="258"/>
                  </a:cubicBezTo>
                  <a:cubicBezTo>
                    <a:pt x="559" y="83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93" name="Google Shape;14793;p10"/>
            <p:cNvSpPr/>
            <p:nvPr/>
          </p:nvSpPr>
          <p:spPr>
            <a:xfrm>
              <a:off x="914550" y="257172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0" y="1"/>
                  </a:moveTo>
                  <a:lnTo>
                    <a:pt x="0" y="301"/>
                  </a:lnTo>
                  <a:cubicBezTo>
                    <a:pt x="166" y="301"/>
                    <a:pt x="259" y="12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94" name="Google Shape;14794;p10"/>
            <p:cNvSpPr/>
            <p:nvPr/>
          </p:nvSpPr>
          <p:spPr>
            <a:xfrm>
              <a:off x="975800" y="2566300"/>
              <a:ext cx="15275" cy="7525"/>
            </a:xfrm>
            <a:custGeom>
              <a:avLst/>
              <a:gdLst/>
              <a:ahLst/>
              <a:cxnLst/>
              <a:rect l="l" t="t" r="r" b="b"/>
              <a:pathLst>
                <a:path w="611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42" y="218"/>
                    <a:pt x="176" y="300"/>
                    <a:pt x="300" y="300"/>
                  </a:cubicBezTo>
                  <a:cubicBezTo>
                    <a:pt x="476" y="300"/>
                    <a:pt x="611" y="176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95" name="Google Shape;14795;p10"/>
            <p:cNvSpPr/>
            <p:nvPr/>
          </p:nvSpPr>
          <p:spPr>
            <a:xfrm>
              <a:off x="1055675" y="26934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07" y="0"/>
                  </a:moveTo>
                  <a:cubicBezTo>
                    <a:pt x="166" y="0"/>
                    <a:pt x="124" y="42"/>
                    <a:pt x="83" y="83"/>
                  </a:cubicBezTo>
                  <a:cubicBezTo>
                    <a:pt x="42" y="124"/>
                    <a:pt x="0" y="207"/>
                    <a:pt x="42" y="300"/>
                  </a:cubicBezTo>
                  <a:lnTo>
                    <a:pt x="30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96" name="Google Shape;14796;p10"/>
            <p:cNvSpPr/>
            <p:nvPr/>
          </p:nvSpPr>
          <p:spPr>
            <a:xfrm>
              <a:off x="1050250" y="2624450"/>
              <a:ext cx="8550" cy="12950"/>
            </a:xfrm>
            <a:custGeom>
              <a:avLst/>
              <a:gdLst/>
              <a:ahLst/>
              <a:cxnLst/>
              <a:rect l="l" t="t" r="r" b="b"/>
              <a:pathLst>
                <a:path w="342" h="518" extrusionOk="0">
                  <a:moveTo>
                    <a:pt x="166" y="1"/>
                  </a:moveTo>
                  <a:lnTo>
                    <a:pt x="124" y="42"/>
                  </a:lnTo>
                  <a:cubicBezTo>
                    <a:pt x="42" y="84"/>
                    <a:pt x="0" y="177"/>
                    <a:pt x="42" y="259"/>
                  </a:cubicBezTo>
                  <a:cubicBezTo>
                    <a:pt x="42" y="383"/>
                    <a:pt x="124" y="476"/>
                    <a:pt x="217" y="518"/>
                  </a:cubicBezTo>
                  <a:lnTo>
                    <a:pt x="341" y="518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97" name="Google Shape;14797;p10"/>
            <p:cNvSpPr/>
            <p:nvPr/>
          </p:nvSpPr>
          <p:spPr>
            <a:xfrm>
              <a:off x="1045850" y="256190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lnTo>
                    <a:pt x="0" y="42"/>
                  </a:lnTo>
                  <a:cubicBezTo>
                    <a:pt x="0" y="94"/>
                    <a:pt x="42" y="135"/>
                    <a:pt x="42" y="177"/>
                  </a:cubicBezTo>
                  <a:lnTo>
                    <a:pt x="83" y="218"/>
                  </a:lnTo>
                  <a:cubicBezTo>
                    <a:pt x="135" y="218"/>
                    <a:pt x="176" y="259"/>
                    <a:pt x="218" y="259"/>
                  </a:cubicBezTo>
                  <a:lnTo>
                    <a:pt x="300" y="2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98" name="Google Shape;14798;p10"/>
            <p:cNvSpPr/>
            <p:nvPr/>
          </p:nvSpPr>
          <p:spPr>
            <a:xfrm>
              <a:off x="785300" y="27139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0"/>
                  </a:moveTo>
                  <a:lnTo>
                    <a:pt x="42" y="300"/>
                  </a:lnTo>
                  <a:lnTo>
                    <a:pt x="301" y="259"/>
                  </a:lnTo>
                  <a:cubicBezTo>
                    <a:pt x="301" y="166"/>
                    <a:pt x="259" y="83"/>
                    <a:pt x="166" y="42"/>
                  </a:cubicBezTo>
                  <a:cubicBezTo>
                    <a:pt x="125" y="42"/>
                    <a:pt x="83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99" name="Google Shape;14799;p10"/>
            <p:cNvSpPr/>
            <p:nvPr/>
          </p:nvSpPr>
          <p:spPr>
            <a:xfrm>
              <a:off x="779875" y="2644875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lnTo>
                    <a:pt x="125" y="559"/>
                  </a:lnTo>
                  <a:cubicBezTo>
                    <a:pt x="218" y="518"/>
                    <a:pt x="259" y="476"/>
                    <a:pt x="300" y="394"/>
                  </a:cubicBezTo>
                  <a:lnTo>
                    <a:pt x="300" y="259"/>
                  </a:lnTo>
                  <a:cubicBezTo>
                    <a:pt x="300" y="176"/>
                    <a:pt x="259" y="83"/>
                    <a:pt x="176" y="42"/>
                  </a:cubicBezTo>
                  <a:cubicBezTo>
                    <a:pt x="176" y="42"/>
                    <a:pt x="125" y="42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00" name="Google Shape;14800;p10"/>
            <p:cNvSpPr/>
            <p:nvPr/>
          </p:nvSpPr>
          <p:spPr>
            <a:xfrm>
              <a:off x="848900" y="2708475"/>
              <a:ext cx="13975" cy="7500"/>
            </a:xfrm>
            <a:custGeom>
              <a:avLst/>
              <a:gdLst/>
              <a:ahLst/>
              <a:cxnLst/>
              <a:rect l="l" t="t" r="r" b="b"/>
              <a:pathLst>
                <a:path w="559" h="300" extrusionOk="0">
                  <a:moveTo>
                    <a:pt x="259" y="0"/>
                  </a:moveTo>
                  <a:cubicBezTo>
                    <a:pt x="166" y="41"/>
                    <a:pt x="83" y="41"/>
                    <a:pt x="41" y="124"/>
                  </a:cubicBezTo>
                  <a:cubicBezTo>
                    <a:pt x="0" y="176"/>
                    <a:pt x="0" y="259"/>
                    <a:pt x="0" y="300"/>
                  </a:cubicBezTo>
                  <a:lnTo>
                    <a:pt x="558" y="259"/>
                  </a:lnTo>
                  <a:cubicBezTo>
                    <a:pt x="517" y="217"/>
                    <a:pt x="517" y="176"/>
                    <a:pt x="465" y="124"/>
                  </a:cubicBezTo>
                  <a:cubicBezTo>
                    <a:pt x="424" y="41"/>
                    <a:pt x="341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01" name="Google Shape;14801;p10"/>
            <p:cNvSpPr/>
            <p:nvPr/>
          </p:nvSpPr>
          <p:spPr>
            <a:xfrm>
              <a:off x="842425" y="263945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0" y="1"/>
                  </a:moveTo>
                  <a:cubicBezTo>
                    <a:pt x="125" y="1"/>
                    <a:pt x="1" y="176"/>
                    <a:pt x="42" y="300"/>
                  </a:cubicBezTo>
                  <a:cubicBezTo>
                    <a:pt x="42" y="476"/>
                    <a:pt x="166" y="559"/>
                    <a:pt x="342" y="559"/>
                  </a:cubicBezTo>
                  <a:cubicBezTo>
                    <a:pt x="466" y="559"/>
                    <a:pt x="600" y="435"/>
                    <a:pt x="600" y="259"/>
                  </a:cubicBezTo>
                  <a:cubicBezTo>
                    <a:pt x="559" y="135"/>
                    <a:pt x="425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02" name="Google Shape;14802;p10"/>
            <p:cNvSpPr/>
            <p:nvPr/>
          </p:nvSpPr>
          <p:spPr>
            <a:xfrm>
              <a:off x="805725" y="2607150"/>
              <a:ext cx="13975" cy="14250"/>
            </a:xfrm>
            <a:custGeom>
              <a:avLst/>
              <a:gdLst/>
              <a:ahLst/>
              <a:cxnLst/>
              <a:rect l="l" t="t" r="r" b="b"/>
              <a:pathLst>
                <a:path w="559" h="570" extrusionOk="0">
                  <a:moveTo>
                    <a:pt x="259" y="0"/>
                  </a:moveTo>
                  <a:cubicBezTo>
                    <a:pt x="125" y="42"/>
                    <a:pt x="1" y="176"/>
                    <a:pt x="1" y="300"/>
                  </a:cubicBezTo>
                  <a:cubicBezTo>
                    <a:pt x="1" y="450"/>
                    <a:pt x="128" y="570"/>
                    <a:pt x="243" y="570"/>
                  </a:cubicBezTo>
                  <a:cubicBezTo>
                    <a:pt x="263" y="570"/>
                    <a:pt x="282" y="566"/>
                    <a:pt x="300" y="558"/>
                  </a:cubicBezTo>
                  <a:cubicBezTo>
                    <a:pt x="476" y="558"/>
                    <a:pt x="559" y="434"/>
                    <a:pt x="559" y="259"/>
                  </a:cubicBezTo>
                  <a:cubicBezTo>
                    <a:pt x="55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03" name="Google Shape;14803;p10"/>
            <p:cNvSpPr/>
            <p:nvPr/>
          </p:nvSpPr>
          <p:spPr>
            <a:xfrm>
              <a:off x="811150" y="267700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322" y="0"/>
                  </a:moveTo>
                  <a:cubicBezTo>
                    <a:pt x="302" y="0"/>
                    <a:pt x="281" y="3"/>
                    <a:pt x="259" y="8"/>
                  </a:cubicBezTo>
                  <a:cubicBezTo>
                    <a:pt x="83" y="8"/>
                    <a:pt x="1" y="142"/>
                    <a:pt x="1" y="308"/>
                  </a:cubicBezTo>
                  <a:cubicBezTo>
                    <a:pt x="1" y="442"/>
                    <a:pt x="125" y="566"/>
                    <a:pt x="300" y="566"/>
                  </a:cubicBezTo>
                  <a:cubicBezTo>
                    <a:pt x="476" y="525"/>
                    <a:pt x="559" y="401"/>
                    <a:pt x="559" y="267"/>
                  </a:cubicBezTo>
                  <a:cubicBezTo>
                    <a:pt x="559" y="114"/>
                    <a:pt x="457" y="0"/>
                    <a:pt x="32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04" name="Google Shape;14804;p10"/>
            <p:cNvSpPr/>
            <p:nvPr/>
          </p:nvSpPr>
          <p:spPr>
            <a:xfrm>
              <a:off x="874750" y="2602725"/>
              <a:ext cx="15000" cy="13425"/>
            </a:xfrm>
            <a:custGeom>
              <a:avLst/>
              <a:gdLst/>
              <a:ahLst/>
              <a:cxnLst/>
              <a:rect l="l" t="t" r="r" b="b"/>
              <a:pathLst>
                <a:path w="600" h="537" extrusionOk="0">
                  <a:moveTo>
                    <a:pt x="329" y="1"/>
                  </a:moveTo>
                  <a:cubicBezTo>
                    <a:pt x="307" y="1"/>
                    <a:pt x="283" y="4"/>
                    <a:pt x="258" y="12"/>
                  </a:cubicBezTo>
                  <a:cubicBezTo>
                    <a:pt x="124" y="12"/>
                    <a:pt x="0" y="136"/>
                    <a:pt x="0" y="270"/>
                  </a:cubicBezTo>
                  <a:cubicBezTo>
                    <a:pt x="36" y="415"/>
                    <a:pt x="136" y="536"/>
                    <a:pt x="250" y="536"/>
                  </a:cubicBezTo>
                  <a:cubicBezTo>
                    <a:pt x="267" y="536"/>
                    <a:pt x="283" y="534"/>
                    <a:pt x="300" y="529"/>
                  </a:cubicBezTo>
                  <a:cubicBezTo>
                    <a:pt x="465" y="529"/>
                    <a:pt x="600" y="394"/>
                    <a:pt x="558" y="270"/>
                  </a:cubicBezTo>
                  <a:cubicBezTo>
                    <a:pt x="558" y="120"/>
                    <a:pt x="461" y="1"/>
                    <a:pt x="32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05" name="Google Shape;14805;p10"/>
            <p:cNvSpPr/>
            <p:nvPr/>
          </p:nvSpPr>
          <p:spPr>
            <a:xfrm>
              <a:off x="879900" y="2671750"/>
              <a:ext cx="14250" cy="14000"/>
            </a:xfrm>
            <a:custGeom>
              <a:avLst/>
              <a:gdLst/>
              <a:ahLst/>
              <a:cxnLst/>
              <a:rect l="l" t="t" r="r" b="b"/>
              <a:pathLst>
                <a:path w="570" h="560" extrusionOk="0">
                  <a:moveTo>
                    <a:pt x="259" y="1"/>
                  </a:moveTo>
                  <a:cubicBezTo>
                    <a:pt x="135" y="1"/>
                    <a:pt x="1" y="135"/>
                    <a:pt x="1" y="301"/>
                  </a:cubicBezTo>
                  <a:cubicBezTo>
                    <a:pt x="52" y="435"/>
                    <a:pt x="177" y="559"/>
                    <a:pt x="311" y="559"/>
                  </a:cubicBezTo>
                  <a:cubicBezTo>
                    <a:pt x="476" y="518"/>
                    <a:pt x="569" y="394"/>
                    <a:pt x="569" y="259"/>
                  </a:cubicBezTo>
                  <a:cubicBezTo>
                    <a:pt x="56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06" name="Google Shape;14806;p10"/>
            <p:cNvSpPr/>
            <p:nvPr/>
          </p:nvSpPr>
          <p:spPr>
            <a:xfrm>
              <a:off x="775475" y="2582325"/>
              <a:ext cx="7525" cy="7775"/>
            </a:xfrm>
            <a:custGeom>
              <a:avLst/>
              <a:gdLst/>
              <a:ahLst/>
              <a:cxnLst/>
              <a:rect l="l" t="t" r="r" b="b"/>
              <a:pathLst>
                <a:path w="301" h="311" extrusionOk="0">
                  <a:moveTo>
                    <a:pt x="1" y="1"/>
                  </a:moveTo>
                  <a:lnTo>
                    <a:pt x="42" y="311"/>
                  </a:lnTo>
                  <a:cubicBezTo>
                    <a:pt x="177" y="259"/>
                    <a:pt x="301" y="13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07" name="Google Shape;14807;p10"/>
            <p:cNvSpPr/>
            <p:nvPr/>
          </p:nvSpPr>
          <p:spPr>
            <a:xfrm>
              <a:off x="838025" y="25771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lnTo>
                    <a:pt x="1" y="84"/>
                  </a:lnTo>
                  <a:cubicBezTo>
                    <a:pt x="42" y="208"/>
                    <a:pt x="177" y="301"/>
                    <a:pt x="301" y="301"/>
                  </a:cubicBezTo>
                  <a:cubicBezTo>
                    <a:pt x="435" y="259"/>
                    <a:pt x="559" y="12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08" name="Google Shape;14808;p10"/>
            <p:cNvSpPr/>
            <p:nvPr/>
          </p:nvSpPr>
          <p:spPr>
            <a:xfrm>
              <a:off x="917650" y="2704075"/>
              <a:ext cx="6475" cy="6475"/>
            </a:xfrm>
            <a:custGeom>
              <a:avLst/>
              <a:gdLst/>
              <a:ahLst/>
              <a:cxnLst/>
              <a:rect l="l" t="t" r="r" b="b"/>
              <a:pathLst>
                <a:path w="259" h="259" extrusionOk="0">
                  <a:moveTo>
                    <a:pt x="217" y="0"/>
                  </a:moveTo>
                  <a:cubicBezTo>
                    <a:pt x="93" y="0"/>
                    <a:pt x="0" y="135"/>
                    <a:pt x="0" y="217"/>
                  </a:cubicBezTo>
                  <a:lnTo>
                    <a:pt x="0" y="259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09" name="Google Shape;14809;p10"/>
            <p:cNvSpPr/>
            <p:nvPr/>
          </p:nvSpPr>
          <p:spPr>
            <a:xfrm>
              <a:off x="912225" y="2634025"/>
              <a:ext cx="7775" cy="14250"/>
            </a:xfrm>
            <a:custGeom>
              <a:avLst/>
              <a:gdLst/>
              <a:ahLst/>
              <a:cxnLst/>
              <a:rect l="l" t="t" r="r" b="b"/>
              <a:pathLst>
                <a:path w="311" h="570" extrusionOk="0">
                  <a:moveTo>
                    <a:pt x="259" y="0"/>
                  </a:moveTo>
                  <a:cubicBezTo>
                    <a:pt x="217" y="0"/>
                    <a:pt x="135" y="52"/>
                    <a:pt x="93" y="93"/>
                  </a:cubicBezTo>
                  <a:cubicBezTo>
                    <a:pt x="52" y="135"/>
                    <a:pt x="0" y="218"/>
                    <a:pt x="0" y="311"/>
                  </a:cubicBezTo>
                  <a:cubicBezTo>
                    <a:pt x="0" y="435"/>
                    <a:pt x="93" y="517"/>
                    <a:pt x="176" y="569"/>
                  </a:cubicBezTo>
                  <a:lnTo>
                    <a:pt x="310" y="56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10" name="Google Shape;14810;p10"/>
            <p:cNvSpPr/>
            <p:nvPr/>
          </p:nvSpPr>
          <p:spPr>
            <a:xfrm>
              <a:off x="907050" y="25717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0" y="1"/>
                  </a:moveTo>
                  <a:lnTo>
                    <a:pt x="0" y="42"/>
                  </a:lnTo>
                  <a:lnTo>
                    <a:pt x="0" y="83"/>
                  </a:lnTo>
                  <a:cubicBezTo>
                    <a:pt x="42" y="125"/>
                    <a:pt x="42" y="166"/>
                    <a:pt x="83" y="166"/>
                  </a:cubicBezTo>
                  <a:lnTo>
                    <a:pt x="83" y="218"/>
                  </a:lnTo>
                  <a:cubicBezTo>
                    <a:pt x="124" y="259"/>
                    <a:pt x="166" y="301"/>
                    <a:pt x="259" y="301"/>
                  </a:cubicBezTo>
                  <a:lnTo>
                    <a:pt x="300" y="301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11" name="Google Shape;14811;p10"/>
            <p:cNvSpPr/>
            <p:nvPr/>
          </p:nvSpPr>
          <p:spPr>
            <a:xfrm>
              <a:off x="647275" y="2724500"/>
              <a:ext cx="7775" cy="7775"/>
            </a:xfrm>
            <a:custGeom>
              <a:avLst/>
              <a:gdLst/>
              <a:ahLst/>
              <a:cxnLst/>
              <a:rect l="l" t="t" r="r" b="b"/>
              <a:pathLst>
                <a:path w="311" h="311" extrusionOk="0">
                  <a:moveTo>
                    <a:pt x="1" y="0"/>
                  </a:moveTo>
                  <a:lnTo>
                    <a:pt x="1" y="310"/>
                  </a:lnTo>
                  <a:lnTo>
                    <a:pt x="311" y="259"/>
                  </a:lnTo>
                  <a:cubicBezTo>
                    <a:pt x="259" y="134"/>
                    <a:pt x="176" y="52"/>
                    <a:pt x="5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12" name="Google Shape;14812;p10"/>
            <p:cNvSpPr/>
            <p:nvPr/>
          </p:nvSpPr>
          <p:spPr>
            <a:xfrm>
              <a:off x="642100" y="265572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42" y="559"/>
                    <a:pt x="84" y="559"/>
                    <a:pt x="84" y="518"/>
                  </a:cubicBezTo>
                  <a:cubicBezTo>
                    <a:pt x="166" y="518"/>
                    <a:pt x="259" y="425"/>
                    <a:pt x="259" y="342"/>
                  </a:cubicBezTo>
                  <a:cubicBezTo>
                    <a:pt x="301" y="342"/>
                    <a:pt x="301" y="301"/>
                    <a:pt x="301" y="259"/>
                  </a:cubicBezTo>
                  <a:cubicBezTo>
                    <a:pt x="301" y="166"/>
                    <a:pt x="208" y="84"/>
                    <a:pt x="166" y="42"/>
                  </a:cubicBezTo>
                  <a:cubicBezTo>
                    <a:pt x="125" y="1"/>
                    <a:pt x="125" y="1"/>
                    <a:pt x="8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13" name="Google Shape;14813;p10"/>
            <p:cNvSpPr/>
            <p:nvPr/>
          </p:nvSpPr>
          <p:spPr>
            <a:xfrm>
              <a:off x="709825" y="271932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0"/>
                  </a:moveTo>
                  <a:cubicBezTo>
                    <a:pt x="218" y="0"/>
                    <a:pt x="135" y="42"/>
                    <a:pt x="135" y="83"/>
                  </a:cubicBezTo>
                  <a:cubicBezTo>
                    <a:pt x="83" y="83"/>
                    <a:pt x="42" y="124"/>
                    <a:pt x="1" y="207"/>
                  </a:cubicBezTo>
                  <a:lnTo>
                    <a:pt x="1" y="300"/>
                  </a:lnTo>
                  <a:lnTo>
                    <a:pt x="559" y="259"/>
                  </a:lnTo>
                  <a:cubicBezTo>
                    <a:pt x="559" y="12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14" name="Google Shape;14814;p10"/>
            <p:cNvSpPr/>
            <p:nvPr/>
          </p:nvSpPr>
          <p:spPr>
            <a:xfrm>
              <a:off x="704400" y="265030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35" y="1"/>
                    <a:pt x="1" y="125"/>
                    <a:pt x="1" y="301"/>
                  </a:cubicBezTo>
                  <a:cubicBezTo>
                    <a:pt x="1" y="435"/>
                    <a:pt x="176" y="559"/>
                    <a:pt x="300" y="559"/>
                  </a:cubicBezTo>
                  <a:cubicBezTo>
                    <a:pt x="476" y="559"/>
                    <a:pt x="559" y="383"/>
                    <a:pt x="559" y="259"/>
                  </a:cubicBezTo>
                  <a:cubicBezTo>
                    <a:pt x="559" y="83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15" name="Google Shape;14815;p10"/>
            <p:cNvSpPr/>
            <p:nvPr/>
          </p:nvSpPr>
          <p:spPr>
            <a:xfrm>
              <a:off x="666675" y="2618000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310" y="0"/>
                  </a:moveTo>
                  <a:cubicBezTo>
                    <a:pt x="135" y="42"/>
                    <a:pt x="0" y="176"/>
                    <a:pt x="52" y="300"/>
                  </a:cubicBezTo>
                  <a:cubicBezTo>
                    <a:pt x="52" y="476"/>
                    <a:pt x="176" y="559"/>
                    <a:pt x="352" y="559"/>
                  </a:cubicBezTo>
                  <a:cubicBezTo>
                    <a:pt x="476" y="559"/>
                    <a:pt x="610" y="435"/>
                    <a:pt x="569" y="259"/>
                  </a:cubicBezTo>
                  <a:cubicBezTo>
                    <a:pt x="569" y="124"/>
                    <a:pt x="434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16" name="Google Shape;14816;p10"/>
            <p:cNvSpPr/>
            <p:nvPr/>
          </p:nvSpPr>
          <p:spPr>
            <a:xfrm>
              <a:off x="672100" y="2687850"/>
              <a:ext cx="15275" cy="13325"/>
            </a:xfrm>
            <a:custGeom>
              <a:avLst/>
              <a:gdLst/>
              <a:ahLst/>
              <a:cxnLst/>
              <a:rect l="l" t="t" r="r" b="b"/>
              <a:pathLst>
                <a:path w="611" h="533" extrusionOk="0">
                  <a:moveTo>
                    <a:pt x="326" y="0"/>
                  </a:moveTo>
                  <a:cubicBezTo>
                    <a:pt x="305" y="0"/>
                    <a:pt x="282" y="3"/>
                    <a:pt x="259" y="8"/>
                  </a:cubicBezTo>
                  <a:cubicBezTo>
                    <a:pt x="135" y="8"/>
                    <a:pt x="0" y="132"/>
                    <a:pt x="42" y="267"/>
                  </a:cubicBezTo>
                  <a:cubicBezTo>
                    <a:pt x="42" y="412"/>
                    <a:pt x="145" y="533"/>
                    <a:pt x="254" y="533"/>
                  </a:cubicBezTo>
                  <a:cubicBezTo>
                    <a:pt x="269" y="533"/>
                    <a:pt x="285" y="530"/>
                    <a:pt x="300" y="525"/>
                  </a:cubicBezTo>
                  <a:cubicBezTo>
                    <a:pt x="476" y="525"/>
                    <a:pt x="610" y="391"/>
                    <a:pt x="559" y="225"/>
                  </a:cubicBezTo>
                  <a:cubicBezTo>
                    <a:pt x="559" y="109"/>
                    <a:pt x="465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17" name="Google Shape;14817;p10"/>
            <p:cNvSpPr/>
            <p:nvPr/>
          </p:nvSpPr>
          <p:spPr>
            <a:xfrm>
              <a:off x="736700" y="261257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94" y="42"/>
                    <a:pt x="1" y="176"/>
                    <a:pt x="1" y="300"/>
                  </a:cubicBezTo>
                  <a:cubicBezTo>
                    <a:pt x="1" y="476"/>
                    <a:pt x="135" y="559"/>
                    <a:pt x="301" y="559"/>
                  </a:cubicBezTo>
                  <a:cubicBezTo>
                    <a:pt x="435" y="559"/>
                    <a:pt x="559" y="435"/>
                    <a:pt x="559" y="259"/>
                  </a:cubicBezTo>
                  <a:cubicBezTo>
                    <a:pt x="518" y="135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18" name="Google Shape;14818;p10"/>
            <p:cNvSpPr/>
            <p:nvPr/>
          </p:nvSpPr>
          <p:spPr>
            <a:xfrm>
              <a:off x="742150" y="2682425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11" y="0"/>
                  </a:moveTo>
                  <a:cubicBezTo>
                    <a:pt x="294" y="0"/>
                    <a:pt x="276" y="3"/>
                    <a:pt x="259" y="8"/>
                  </a:cubicBezTo>
                  <a:cubicBezTo>
                    <a:pt x="83" y="8"/>
                    <a:pt x="0" y="132"/>
                    <a:pt x="0" y="308"/>
                  </a:cubicBezTo>
                  <a:cubicBezTo>
                    <a:pt x="0" y="424"/>
                    <a:pt x="101" y="533"/>
                    <a:pt x="236" y="533"/>
                  </a:cubicBezTo>
                  <a:cubicBezTo>
                    <a:pt x="256" y="533"/>
                    <a:pt x="278" y="531"/>
                    <a:pt x="300" y="525"/>
                  </a:cubicBezTo>
                  <a:cubicBezTo>
                    <a:pt x="434" y="525"/>
                    <a:pt x="558" y="391"/>
                    <a:pt x="558" y="267"/>
                  </a:cubicBezTo>
                  <a:cubicBezTo>
                    <a:pt x="522" y="114"/>
                    <a:pt x="42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19" name="Google Shape;14819;p10"/>
            <p:cNvSpPr/>
            <p:nvPr/>
          </p:nvSpPr>
          <p:spPr>
            <a:xfrm>
              <a:off x="636675" y="25921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1"/>
                  </a:moveTo>
                  <a:lnTo>
                    <a:pt x="1" y="42"/>
                  </a:lnTo>
                  <a:lnTo>
                    <a:pt x="42" y="300"/>
                  </a:lnTo>
                  <a:cubicBezTo>
                    <a:pt x="218" y="300"/>
                    <a:pt x="301" y="176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20" name="Google Shape;14820;p10"/>
            <p:cNvSpPr/>
            <p:nvPr/>
          </p:nvSpPr>
          <p:spPr>
            <a:xfrm>
              <a:off x="698975" y="258775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569" y="1"/>
                  </a:moveTo>
                  <a:lnTo>
                    <a:pt x="0" y="42"/>
                  </a:lnTo>
                  <a:cubicBezTo>
                    <a:pt x="52" y="177"/>
                    <a:pt x="176" y="301"/>
                    <a:pt x="311" y="301"/>
                  </a:cubicBezTo>
                  <a:cubicBezTo>
                    <a:pt x="476" y="259"/>
                    <a:pt x="569" y="135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21" name="Google Shape;14821;p10"/>
            <p:cNvSpPr/>
            <p:nvPr/>
          </p:nvSpPr>
          <p:spPr>
            <a:xfrm>
              <a:off x="778850" y="27139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0"/>
                  </a:moveTo>
                  <a:cubicBezTo>
                    <a:pt x="259" y="0"/>
                    <a:pt x="217" y="0"/>
                    <a:pt x="217" y="42"/>
                  </a:cubicBezTo>
                  <a:cubicBezTo>
                    <a:pt x="83" y="42"/>
                    <a:pt x="0" y="166"/>
                    <a:pt x="0" y="300"/>
                  </a:cubicBezTo>
                  <a:lnTo>
                    <a:pt x="300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22" name="Google Shape;14822;p10"/>
            <p:cNvSpPr/>
            <p:nvPr/>
          </p:nvSpPr>
          <p:spPr>
            <a:xfrm>
              <a:off x="773425" y="2644875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59" y="1"/>
                  </a:moveTo>
                  <a:cubicBezTo>
                    <a:pt x="217" y="1"/>
                    <a:pt x="176" y="42"/>
                    <a:pt x="124" y="42"/>
                  </a:cubicBezTo>
                  <a:cubicBezTo>
                    <a:pt x="41" y="135"/>
                    <a:pt x="0" y="218"/>
                    <a:pt x="0" y="300"/>
                  </a:cubicBezTo>
                  <a:cubicBezTo>
                    <a:pt x="41" y="435"/>
                    <a:pt x="83" y="518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23" name="Google Shape;14823;p10"/>
            <p:cNvSpPr/>
            <p:nvPr/>
          </p:nvSpPr>
          <p:spPr>
            <a:xfrm>
              <a:off x="769025" y="2582325"/>
              <a:ext cx="7525" cy="7775"/>
            </a:xfrm>
            <a:custGeom>
              <a:avLst/>
              <a:gdLst/>
              <a:ahLst/>
              <a:cxnLst/>
              <a:rect l="l" t="t" r="r" b="b"/>
              <a:pathLst>
                <a:path w="301" h="311" extrusionOk="0">
                  <a:moveTo>
                    <a:pt x="259" y="1"/>
                  </a:moveTo>
                  <a:lnTo>
                    <a:pt x="0" y="52"/>
                  </a:lnTo>
                  <a:cubicBezTo>
                    <a:pt x="0" y="176"/>
                    <a:pt x="93" y="259"/>
                    <a:pt x="217" y="311"/>
                  </a:cubicBezTo>
                  <a:lnTo>
                    <a:pt x="300" y="311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24" name="Google Shape;14824;p10"/>
            <p:cNvSpPr/>
            <p:nvPr/>
          </p:nvSpPr>
          <p:spPr>
            <a:xfrm>
              <a:off x="508475" y="273535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259"/>
                  </a:lnTo>
                  <a:lnTo>
                    <a:pt x="300" y="259"/>
                  </a:lnTo>
                  <a:cubicBezTo>
                    <a:pt x="300" y="176"/>
                    <a:pt x="259" y="83"/>
                    <a:pt x="176" y="42"/>
                  </a:cubicBezTo>
                  <a:cubicBezTo>
                    <a:pt x="125" y="0"/>
                    <a:pt x="83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25" name="Google Shape;14825;p10"/>
            <p:cNvSpPr/>
            <p:nvPr/>
          </p:nvSpPr>
          <p:spPr>
            <a:xfrm>
              <a:off x="503050" y="2666325"/>
              <a:ext cx="7525" cy="12950"/>
            </a:xfrm>
            <a:custGeom>
              <a:avLst/>
              <a:gdLst/>
              <a:ahLst/>
              <a:cxnLst/>
              <a:rect l="l" t="t" r="r" b="b"/>
              <a:pathLst>
                <a:path w="301" h="518" extrusionOk="0">
                  <a:moveTo>
                    <a:pt x="1" y="1"/>
                  </a:moveTo>
                  <a:lnTo>
                    <a:pt x="42" y="518"/>
                  </a:lnTo>
                  <a:lnTo>
                    <a:pt x="135" y="518"/>
                  </a:lnTo>
                  <a:cubicBezTo>
                    <a:pt x="218" y="476"/>
                    <a:pt x="300" y="394"/>
                    <a:pt x="300" y="259"/>
                  </a:cubicBezTo>
                  <a:cubicBezTo>
                    <a:pt x="300" y="135"/>
                    <a:pt x="259" y="52"/>
                    <a:pt x="17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26" name="Google Shape;14826;p10"/>
            <p:cNvSpPr/>
            <p:nvPr/>
          </p:nvSpPr>
          <p:spPr>
            <a:xfrm>
              <a:off x="571025" y="27299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207" y="0"/>
                    <a:pt x="125" y="42"/>
                    <a:pt x="83" y="93"/>
                  </a:cubicBezTo>
                  <a:cubicBezTo>
                    <a:pt x="42" y="135"/>
                    <a:pt x="1" y="217"/>
                    <a:pt x="42" y="300"/>
                  </a:cubicBezTo>
                  <a:lnTo>
                    <a:pt x="559" y="259"/>
                  </a:lnTo>
                  <a:cubicBezTo>
                    <a:pt x="559" y="217"/>
                    <a:pt x="559" y="135"/>
                    <a:pt x="518" y="93"/>
                  </a:cubicBezTo>
                  <a:cubicBezTo>
                    <a:pt x="466" y="42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27" name="Google Shape;14827;p10"/>
            <p:cNvSpPr/>
            <p:nvPr/>
          </p:nvSpPr>
          <p:spPr>
            <a:xfrm>
              <a:off x="565600" y="2660875"/>
              <a:ext cx="15025" cy="14275"/>
            </a:xfrm>
            <a:custGeom>
              <a:avLst/>
              <a:gdLst/>
              <a:ahLst/>
              <a:cxnLst/>
              <a:rect l="l" t="t" r="r" b="b"/>
              <a:pathLst>
                <a:path w="601" h="571" extrusionOk="0">
                  <a:moveTo>
                    <a:pt x="356" y="1"/>
                  </a:moveTo>
                  <a:cubicBezTo>
                    <a:pt x="337" y="1"/>
                    <a:pt x="319" y="4"/>
                    <a:pt x="300" y="12"/>
                  </a:cubicBezTo>
                  <a:cubicBezTo>
                    <a:pt x="125" y="12"/>
                    <a:pt x="1" y="136"/>
                    <a:pt x="42" y="312"/>
                  </a:cubicBezTo>
                  <a:cubicBezTo>
                    <a:pt x="42" y="436"/>
                    <a:pt x="166" y="570"/>
                    <a:pt x="342" y="570"/>
                  </a:cubicBezTo>
                  <a:cubicBezTo>
                    <a:pt x="476" y="529"/>
                    <a:pt x="600" y="395"/>
                    <a:pt x="600" y="270"/>
                  </a:cubicBezTo>
                  <a:cubicBezTo>
                    <a:pt x="565" y="121"/>
                    <a:pt x="462" y="1"/>
                    <a:pt x="35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28" name="Google Shape;14828;p10"/>
            <p:cNvSpPr/>
            <p:nvPr/>
          </p:nvSpPr>
          <p:spPr>
            <a:xfrm>
              <a:off x="528900" y="262885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83" y="1"/>
                    <a:pt x="0" y="125"/>
                    <a:pt x="0" y="300"/>
                  </a:cubicBezTo>
                  <a:cubicBezTo>
                    <a:pt x="0" y="425"/>
                    <a:pt x="135" y="559"/>
                    <a:pt x="300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83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29" name="Google Shape;14829;p10"/>
            <p:cNvSpPr/>
            <p:nvPr/>
          </p:nvSpPr>
          <p:spPr>
            <a:xfrm>
              <a:off x="534325" y="269760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83" y="42"/>
                    <a:pt x="1" y="177"/>
                    <a:pt x="1" y="301"/>
                  </a:cubicBezTo>
                  <a:cubicBezTo>
                    <a:pt x="1" y="476"/>
                    <a:pt x="125" y="559"/>
                    <a:pt x="300" y="559"/>
                  </a:cubicBezTo>
                  <a:cubicBezTo>
                    <a:pt x="435" y="559"/>
                    <a:pt x="559" y="435"/>
                    <a:pt x="559" y="259"/>
                  </a:cubicBezTo>
                  <a:cubicBezTo>
                    <a:pt x="559" y="135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30" name="Google Shape;14830;p10"/>
            <p:cNvSpPr/>
            <p:nvPr/>
          </p:nvSpPr>
          <p:spPr>
            <a:xfrm>
              <a:off x="597900" y="262342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125" y="1"/>
                    <a:pt x="1" y="125"/>
                    <a:pt x="1" y="300"/>
                  </a:cubicBezTo>
                  <a:cubicBezTo>
                    <a:pt x="42" y="476"/>
                    <a:pt x="166" y="559"/>
                    <a:pt x="301" y="559"/>
                  </a:cubicBezTo>
                  <a:cubicBezTo>
                    <a:pt x="477" y="559"/>
                    <a:pt x="559" y="424"/>
                    <a:pt x="559" y="259"/>
                  </a:cubicBezTo>
                  <a:cubicBezTo>
                    <a:pt x="559" y="125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31" name="Google Shape;14831;p10"/>
            <p:cNvSpPr/>
            <p:nvPr/>
          </p:nvSpPr>
          <p:spPr>
            <a:xfrm>
              <a:off x="603350" y="2692175"/>
              <a:ext cx="13975" cy="14425"/>
            </a:xfrm>
            <a:custGeom>
              <a:avLst/>
              <a:gdLst/>
              <a:ahLst/>
              <a:cxnLst/>
              <a:rect l="l" t="t" r="r" b="b"/>
              <a:pathLst>
                <a:path w="559" h="577" extrusionOk="0">
                  <a:moveTo>
                    <a:pt x="259" y="1"/>
                  </a:moveTo>
                  <a:cubicBezTo>
                    <a:pt x="124" y="52"/>
                    <a:pt x="0" y="176"/>
                    <a:pt x="0" y="311"/>
                  </a:cubicBezTo>
                  <a:cubicBezTo>
                    <a:pt x="0" y="456"/>
                    <a:pt x="127" y="577"/>
                    <a:pt x="249" y="577"/>
                  </a:cubicBezTo>
                  <a:cubicBezTo>
                    <a:pt x="266" y="577"/>
                    <a:pt x="283" y="574"/>
                    <a:pt x="300" y="569"/>
                  </a:cubicBezTo>
                  <a:cubicBezTo>
                    <a:pt x="465" y="569"/>
                    <a:pt x="558" y="435"/>
                    <a:pt x="558" y="259"/>
                  </a:cubicBezTo>
                  <a:cubicBezTo>
                    <a:pt x="558" y="13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32" name="Google Shape;14832;p10"/>
            <p:cNvSpPr/>
            <p:nvPr/>
          </p:nvSpPr>
          <p:spPr>
            <a:xfrm>
              <a:off x="498650" y="26030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59" y="1"/>
                  </a:moveTo>
                  <a:lnTo>
                    <a:pt x="1" y="42"/>
                  </a:lnTo>
                  <a:lnTo>
                    <a:pt x="1" y="301"/>
                  </a:lnTo>
                  <a:cubicBezTo>
                    <a:pt x="177" y="301"/>
                    <a:pt x="311" y="166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33" name="Google Shape;14833;p10"/>
            <p:cNvSpPr/>
            <p:nvPr/>
          </p:nvSpPr>
          <p:spPr>
            <a:xfrm>
              <a:off x="561200" y="2597575"/>
              <a:ext cx="14000" cy="7800"/>
            </a:xfrm>
            <a:custGeom>
              <a:avLst/>
              <a:gdLst/>
              <a:ahLst/>
              <a:cxnLst/>
              <a:rect l="l" t="t" r="r" b="b"/>
              <a:pathLst>
                <a:path w="560" h="312" extrusionOk="0">
                  <a:moveTo>
                    <a:pt x="559" y="1"/>
                  </a:moveTo>
                  <a:lnTo>
                    <a:pt x="1" y="42"/>
                  </a:lnTo>
                  <a:lnTo>
                    <a:pt x="1" y="125"/>
                  </a:lnTo>
                  <a:cubicBezTo>
                    <a:pt x="35" y="235"/>
                    <a:pt x="132" y="311"/>
                    <a:pt x="235" y="311"/>
                  </a:cubicBezTo>
                  <a:cubicBezTo>
                    <a:pt x="257" y="311"/>
                    <a:pt x="279" y="308"/>
                    <a:pt x="301" y="300"/>
                  </a:cubicBezTo>
                  <a:cubicBezTo>
                    <a:pt x="435" y="300"/>
                    <a:pt x="559" y="166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34" name="Google Shape;14834;p10"/>
            <p:cNvSpPr/>
            <p:nvPr/>
          </p:nvSpPr>
          <p:spPr>
            <a:xfrm>
              <a:off x="640825" y="2724500"/>
              <a:ext cx="6475" cy="7775"/>
            </a:xfrm>
            <a:custGeom>
              <a:avLst/>
              <a:gdLst/>
              <a:ahLst/>
              <a:cxnLst/>
              <a:rect l="l" t="t" r="r" b="b"/>
              <a:pathLst>
                <a:path w="259" h="311" extrusionOk="0">
                  <a:moveTo>
                    <a:pt x="176" y="0"/>
                  </a:moveTo>
                  <a:cubicBezTo>
                    <a:pt x="93" y="52"/>
                    <a:pt x="0" y="134"/>
                    <a:pt x="0" y="259"/>
                  </a:cubicBezTo>
                  <a:lnTo>
                    <a:pt x="0" y="310"/>
                  </a:lnTo>
                  <a:lnTo>
                    <a:pt x="259" y="31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35" name="Google Shape;14835;p10"/>
            <p:cNvSpPr/>
            <p:nvPr/>
          </p:nvSpPr>
          <p:spPr>
            <a:xfrm>
              <a:off x="635650" y="265572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07" y="1"/>
                    <a:pt x="124" y="1"/>
                    <a:pt x="83" y="42"/>
                  </a:cubicBezTo>
                  <a:cubicBezTo>
                    <a:pt x="42" y="84"/>
                    <a:pt x="0" y="218"/>
                    <a:pt x="0" y="301"/>
                  </a:cubicBezTo>
                  <a:cubicBezTo>
                    <a:pt x="0" y="383"/>
                    <a:pt x="83" y="518"/>
                    <a:pt x="166" y="518"/>
                  </a:cubicBezTo>
                  <a:cubicBezTo>
                    <a:pt x="207" y="559"/>
                    <a:pt x="259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36" name="Google Shape;14836;p10"/>
            <p:cNvSpPr/>
            <p:nvPr/>
          </p:nvSpPr>
          <p:spPr>
            <a:xfrm>
              <a:off x="630225" y="2593175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lnTo>
                    <a:pt x="0" y="84"/>
                  </a:lnTo>
                  <a:cubicBezTo>
                    <a:pt x="42" y="177"/>
                    <a:pt x="124" y="259"/>
                    <a:pt x="259" y="259"/>
                  </a:cubicBezTo>
                  <a:lnTo>
                    <a:pt x="300" y="2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37" name="Google Shape;14837;p10"/>
            <p:cNvSpPr/>
            <p:nvPr/>
          </p:nvSpPr>
          <p:spPr>
            <a:xfrm>
              <a:off x="370700" y="274620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1" y="1"/>
                  </a:moveTo>
                  <a:lnTo>
                    <a:pt x="1" y="259"/>
                  </a:lnTo>
                  <a:lnTo>
                    <a:pt x="301" y="259"/>
                  </a:lnTo>
                  <a:cubicBezTo>
                    <a:pt x="259" y="83"/>
                    <a:pt x="166" y="1"/>
                    <a:pt x="4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38" name="Google Shape;14838;p10"/>
            <p:cNvSpPr/>
            <p:nvPr/>
          </p:nvSpPr>
          <p:spPr>
            <a:xfrm>
              <a:off x="365275" y="26761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lnTo>
                    <a:pt x="84" y="559"/>
                  </a:lnTo>
                  <a:cubicBezTo>
                    <a:pt x="166" y="518"/>
                    <a:pt x="259" y="476"/>
                    <a:pt x="259" y="383"/>
                  </a:cubicBezTo>
                  <a:cubicBezTo>
                    <a:pt x="301" y="342"/>
                    <a:pt x="301" y="301"/>
                    <a:pt x="301" y="259"/>
                  </a:cubicBezTo>
                  <a:cubicBezTo>
                    <a:pt x="259" y="176"/>
                    <a:pt x="218" y="83"/>
                    <a:pt x="125" y="42"/>
                  </a:cubicBezTo>
                  <a:lnTo>
                    <a:pt x="84" y="42"/>
                  </a:lnTo>
                  <a:cubicBezTo>
                    <a:pt x="42" y="1"/>
                    <a:pt x="42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39" name="Google Shape;14839;p10"/>
            <p:cNvSpPr/>
            <p:nvPr/>
          </p:nvSpPr>
          <p:spPr>
            <a:xfrm>
              <a:off x="433000" y="274077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218" y="0"/>
                    <a:pt x="135" y="0"/>
                    <a:pt x="94" y="42"/>
                  </a:cubicBezTo>
                  <a:cubicBezTo>
                    <a:pt x="42" y="83"/>
                    <a:pt x="42" y="125"/>
                    <a:pt x="1" y="176"/>
                  </a:cubicBezTo>
                  <a:lnTo>
                    <a:pt x="1" y="300"/>
                  </a:lnTo>
                  <a:lnTo>
                    <a:pt x="559" y="259"/>
                  </a:lnTo>
                  <a:cubicBezTo>
                    <a:pt x="559" y="83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40" name="Google Shape;14840;p10"/>
            <p:cNvSpPr/>
            <p:nvPr/>
          </p:nvSpPr>
          <p:spPr>
            <a:xfrm>
              <a:off x="427575" y="2670725"/>
              <a:ext cx="14250" cy="14175"/>
            </a:xfrm>
            <a:custGeom>
              <a:avLst/>
              <a:gdLst/>
              <a:ahLst/>
              <a:cxnLst/>
              <a:rect l="l" t="t" r="r" b="b"/>
              <a:pathLst>
                <a:path w="570" h="567" extrusionOk="0">
                  <a:moveTo>
                    <a:pt x="259" y="1"/>
                  </a:moveTo>
                  <a:cubicBezTo>
                    <a:pt x="94" y="42"/>
                    <a:pt x="1" y="176"/>
                    <a:pt x="1" y="300"/>
                  </a:cubicBezTo>
                  <a:cubicBezTo>
                    <a:pt x="1" y="453"/>
                    <a:pt x="102" y="567"/>
                    <a:pt x="244" y="567"/>
                  </a:cubicBezTo>
                  <a:cubicBezTo>
                    <a:pt x="265" y="567"/>
                    <a:pt x="288" y="564"/>
                    <a:pt x="311" y="559"/>
                  </a:cubicBezTo>
                  <a:cubicBezTo>
                    <a:pt x="476" y="559"/>
                    <a:pt x="569" y="435"/>
                    <a:pt x="569" y="259"/>
                  </a:cubicBezTo>
                  <a:cubicBezTo>
                    <a:pt x="56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41" name="Google Shape;14841;p10"/>
            <p:cNvSpPr/>
            <p:nvPr/>
          </p:nvSpPr>
          <p:spPr>
            <a:xfrm>
              <a:off x="390100" y="263945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1"/>
                  </a:moveTo>
                  <a:cubicBezTo>
                    <a:pt x="124" y="1"/>
                    <a:pt x="0" y="135"/>
                    <a:pt x="42" y="300"/>
                  </a:cubicBezTo>
                  <a:cubicBezTo>
                    <a:pt x="42" y="435"/>
                    <a:pt x="166" y="559"/>
                    <a:pt x="300" y="559"/>
                  </a:cubicBezTo>
                  <a:cubicBezTo>
                    <a:pt x="466" y="517"/>
                    <a:pt x="600" y="393"/>
                    <a:pt x="559" y="259"/>
                  </a:cubicBezTo>
                  <a:cubicBezTo>
                    <a:pt x="559" y="94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42" name="Google Shape;14842;p10"/>
            <p:cNvSpPr/>
            <p:nvPr/>
          </p:nvSpPr>
          <p:spPr>
            <a:xfrm>
              <a:off x="395275" y="27084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0"/>
                  </a:moveTo>
                  <a:cubicBezTo>
                    <a:pt x="135" y="0"/>
                    <a:pt x="0" y="124"/>
                    <a:pt x="0" y="300"/>
                  </a:cubicBezTo>
                  <a:cubicBezTo>
                    <a:pt x="52" y="476"/>
                    <a:pt x="176" y="558"/>
                    <a:pt x="310" y="558"/>
                  </a:cubicBezTo>
                  <a:cubicBezTo>
                    <a:pt x="476" y="558"/>
                    <a:pt x="610" y="434"/>
                    <a:pt x="569" y="259"/>
                  </a:cubicBezTo>
                  <a:cubicBezTo>
                    <a:pt x="569" y="83"/>
                    <a:pt x="43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43" name="Google Shape;14843;p10"/>
            <p:cNvSpPr/>
            <p:nvPr/>
          </p:nvSpPr>
          <p:spPr>
            <a:xfrm>
              <a:off x="459875" y="2634025"/>
              <a:ext cx="14250" cy="14250"/>
            </a:xfrm>
            <a:custGeom>
              <a:avLst/>
              <a:gdLst/>
              <a:ahLst/>
              <a:cxnLst/>
              <a:rect l="l" t="t" r="r" b="b"/>
              <a:pathLst>
                <a:path w="570" h="570" extrusionOk="0">
                  <a:moveTo>
                    <a:pt x="259" y="0"/>
                  </a:moveTo>
                  <a:cubicBezTo>
                    <a:pt x="94" y="0"/>
                    <a:pt x="1" y="135"/>
                    <a:pt x="1" y="311"/>
                  </a:cubicBezTo>
                  <a:cubicBezTo>
                    <a:pt x="1" y="435"/>
                    <a:pt x="135" y="569"/>
                    <a:pt x="311" y="569"/>
                  </a:cubicBezTo>
                  <a:cubicBezTo>
                    <a:pt x="435" y="517"/>
                    <a:pt x="570" y="393"/>
                    <a:pt x="570" y="259"/>
                  </a:cubicBezTo>
                  <a:cubicBezTo>
                    <a:pt x="518" y="93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44" name="Google Shape;14844;p10"/>
            <p:cNvSpPr/>
            <p:nvPr/>
          </p:nvSpPr>
          <p:spPr>
            <a:xfrm>
              <a:off x="464275" y="2703025"/>
              <a:ext cx="15025" cy="14000"/>
            </a:xfrm>
            <a:custGeom>
              <a:avLst/>
              <a:gdLst/>
              <a:ahLst/>
              <a:cxnLst/>
              <a:rect l="l" t="t" r="r" b="b"/>
              <a:pathLst>
                <a:path w="601" h="560" extrusionOk="0">
                  <a:moveTo>
                    <a:pt x="300" y="1"/>
                  </a:moveTo>
                  <a:cubicBezTo>
                    <a:pt x="135" y="1"/>
                    <a:pt x="1" y="177"/>
                    <a:pt x="42" y="301"/>
                  </a:cubicBezTo>
                  <a:cubicBezTo>
                    <a:pt x="42" y="477"/>
                    <a:pt x="176" y="559"/>
                    <a:pt x="342" y="559"/>
                  </a:cubicBezTo>
                  <a:cubicBezTo>
                    <a:pt x="476" y="559"/>
                    <a:pt x="600" y="435"/>
                    <a:pt x="600" y="259"/>
                  </a:cubicBezTo>
                  <a:cubicBezTo>
                    <a:pt x="559" y="135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45" name="Google Shape;14845;p10"/>
            <p:cNvSpPr/>
            <p:nvPr/>
          </p:nvSpPr>
          <p:spPr>
            <a:xfrm>
              <a:off x="359850" y="26136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1"/>
                  </a:moveTo>
                  <a:lnTo>
                    <a:pt x="1" y="42"/>
                  </a:lnTo>
                  <a:lnTo>
                    <a:pt x="42" y="300"/>
                  </a:lnTo>
                  <a:cubicBezTo>
                    <a:pt x="176" y="300"/>
                    <a:pt x="301" y="176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46" name="Google Shape;14846;p10"/>
            <p:cNvSpPr/>
            <p:nvPr/>
          </p:nvSpPr>
          <p:spPr>
            <a:xfrm>
              <a:off x="422400" y="2608175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559" y="1"/>
                  </a:moveTo>
                  <a:lnTo>
                    <a:pt x="1" y="52"/>
                  </a:lnTo>
                  <a:cubicBezTo>
                    <a:pt x="1" y="218"/>
                    <a:pt x="166" y="311"/>
                    <a:pt x="301" y="311"/>
                  </a:cubicBezTo>
                  <a:cubicBezTo>
                    <a:pt x="466" y="311"/>
                    <a:pt x="559" y="176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47" name="Google Shape;14847;p10"/>
            <p:cNvSpPr/>
            <p:nvPr/>
          </p:nvSpPr>
          <p:spPr>
            <a:xfrm>
              <a:off x="502025" y="273535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217" y="0"/>
                  </a:moveTo>
                  <a:cubicBezTo>
                    <a:pt x="83" y="42"/>
                    <a:pt x="0" y="176"/>
                    <a:pt x="0" y="300"/>
                  </a:cubicBezTo>
                  <a:lnTo>
                    <a:pt x="30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48" name="Google Shape;14848;p10"/>
            <p:cNvSpPr/>
            <p:nvPr/>
          </p:nvSpPr>
          <p:spPr>
            <a:xfrm>
              <a:off x="496600" y="2666325"/>
              <a:ext cx="7500" cy="13525"/>
            </a:xfrm>
            <a:custGeom>
              <a:avLst/>
              <a:gdLst/>
              <a:ahLst/>
              <a:cxnLst/>
              <a:rect l="l" t="t" r="r" b="b"/>
              <a:pathLst>
                <a:path w="300" h="541" extrusionOk="0">
                  <a:moveTo>
                    <a:pt x="259" y="1"/>
                  </a:moveTo>
                  <a:cubicBezTo>
                    <a:pt x="217" y="1"/>
                    <a:pt x="176" y="1"/>
                    <a:pt x="134" y="52"/>
                  </a:cubicBezTo>
                  <a:cubicBezTo>
                    <a:pt x="41" y="94"/>
                    <a:pt x="0" y="177"/>
                    <a:pt x="0" y="311"/>
                  </a:cubicBezTo>
                  <a:cubicBezTo>
                    <a:pt x="41" y="394"/>
                    <a:pt x="83" y="476"/>
                    <a:pt x="217" y="518"/>
                  </a:cubicBezTo>
                  <a:cubicBezTo>
                    <a:pt x="245" y="518"/>
                    <a:pt x="254" y="541"/>
                    <a:pt x="269" y="541"/>
                  </a:cubicBezTo>
                  <a:cubicBezTo>
                    <a:pt x="277" y="541"/>
                    <a:pt x="286" y="535"/>
                    <a:pt x="300" y="518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49" name="Google Shape;14849;p10"/>
            <p:cNvSpPr/>
            <p:nvPr/>
          </p:nvSpPr>
          <p:spPr>
            <a:xfrm>
              <a:off x="491150" y="260405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cubicBezTo>
                    <a:pt x="42" y="124"/>
                    <a:pt x="135" y="259"/>
                    <a:pt x="259" y="259"/>
                  </a:cubicBezTo>
                  <a:lnTo>
                    <a:pt x="301" y="259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50" name="Google Shape;14850;p10"/>
            <p:cNvSpPr/>
            <p:nvPr/>
          </p:nvSpPr>
          <p:spPr>
            <a:xfrm>
              <a:off x="294200" y="2751275"/>
              <a:ext cx="13975" cy="6850"/>
            </a:xfrm>
            <a:custGeom>
              <a:avLst/>
              <a:gdLst/>
              <a:ahLst/>
              <a:cxnLst/>
              <a:rect l="l" t="t" r="r" b="b"/>
              <a:pathLst>
                <a:path w="559" h="274" extrusionOk="0">
                  <a:moveTo>
                    <a:pt x="331" y="0"/>
                  </a:moveTo>
                  <a:cubicBezTo>
                    <a:pt x="307" y="0"/>
                    <a:pt x="283" y="5"/>
                    <a:pt x="259" y="15"/>
                  </a:cubicBezTo>
                  <a:cubicBezTo>
                    <a:pt x="218" y="15"/>
                    <a:pt x="125" y="56"/>
                    <a:pt x="83" y="97"/>
                  </a:cubicBezTo>
                  <a:cubicBezTo>
                    <a:pt x="42" y="139"/>
                    <a:pt x="1" y="221"/>
                    <a:pt x="1" y="273"/>
                  </a:cubicBezTo>
                  <a:lnTo>
                    <a:pt x="559" y="221"/>
                  </a:lnTo>
                  <a:lnTo>
                    <a:pt x="559" y="180"/>
                  </a:lnTo>
                  <a:cubicBezTo>
                    <a:pt x="526" y="80"/>
                    <a:pt x="432" y="0"/>
                    <a:pt x="33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51" name="Google Shape;14851;p10"/>
            <p:cNvSpPr/>
            <p:nvPr/>
          </p:nvSpPr>
          <p:spPr>
            <a:xfrm>
              <a:off x="288775" y="2681575"/>
              <a:ext cx="15025" cy="14000"/>
            </a:xfrm>
            <a:custGeom>
              <a:avLst/>
              <a:gdLst/>
              <a:ahLst/>
              <a:cxnLst/>
              <a:rect l="l" t="t" r="r" b="b"/>
              <a:pathLst>
                <a:path w="601" h="560" extrusionOk="0">
                  <a:moveTo>
                    <a:pt x="259" y="1"/>
                  </a:moveTo>
                  <a:cubicBezTo>
                    <a:pt x="125" y="42"/>
                    <a:pt x="0" y="166"/>
                    <a:pt x="42" y="301"/>
                  </a:cubicBezTo>
                  <a:cubicBezTo>
                    <a:pt x="42" y="476"/>
                    <a:pt x="176" y="559"/>
                    <a:pt x="300" y="559"/>
                  </a:cubicBezTo>
                  <a:cubicBezTo>
                    <a:pt x="476" y="559"/>
                    <a:pt x="600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52" name="Google Shape;14852;p10"/>
            <p:cNvSpPr/>
            <p:nvPr/>
          </p:nvSpPr>
          <p:spPr>
            <a:xfrm>
              <a:off x="267325" y="2720350"/>
              <a:ext cx="4150" cy="11925"/>
            </a:xfrm>
            <a:custGeom>
              <a:avLst/>
              <a:gdLst/>
              <a:ahLst/>
              <a:cxnLst/>
              <a:rect l="l" t="t" r="r" b="b"/>
              <a:pathLst>
                <a:path w="166" h="477" extrusionOk="0">
                  <a:moveTo>
                    <a:pt x="42" y="1"/>
                  </a:moveTo>
                  <a:lnTo>
                    <a:pt x="0" y="476"/>
                  </a:lnTo>
                  <a:cubicBezTo>
                    <a:pt x="83" y="425"/>
                    <a:pt x="166" y="300"/>
                    <a:pt x="166" y="218"/>
                  </a:cubicBezTo>
                  <a:cubicBezTo>
                    <a:pt x="166" y="125"/>
                    <a:pt x="83" y="42"/>
                    <a:pt x="4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53" name="Google Shape;14853;p10"/>
            <p:cNvSpPr/>
            <p:nvPr/>
          </p:nvSpPr>
          <p:spPr>
            <a:xfrm>
              <a:off x="321075" y="2644675"/>
              <a:ext cx="14000" cy="14175"/>
            </a:xfrm>
            <a:custGeom>
              <a:avLst/>
              <a:gdLst/>
              <a:ahLst/>
              <a:cxnLst/>
              <a:rect l="l" t="t" r="r" b="b"/>
              <a:pathLst>
                <a:path w="560" h="567" extrusionOk="0">
                  <a:moveTo>
                    <a:pt x="326" y="1"/>
                  </a:moveTo>
                  <a:cubicBezTo>
                    <a:pt x="304" y="1"/>
                    <a:pt x="282" y="3"/>
                    <a:pt x="259" y="9"/>
                  </a:cubicBezTo>
                  <a:cubicBezTo>
                    <a:pt x="125" y="9"/>
                    <a:pt x="1" y="143"/>
                    <a:pt x="1" y="308"/>
                  </a:cubicBezTo>
                  <a:cubicBezTo>
                    <a:pt x="1" y="443"/>
                    <a:pt x="177" y="567"/>
                    <a:pt x="301" y="567"/>
                  </a:cubicBezTo>
                  <a:cubicBezTo>
                    <a:pt x="476" y="526"/>
                    <a:pt x="559" y="402"/>
                    <a:pt x="559" y="267"/>
                  </a:cubicBezTo>
                  <a:cubicBezTo>
                    <a:pt x="559" y="114"/>
                    <a:pt x="465" y="1"/>
                    <a:pt x="32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54" name="Google Shape;14854;p10"/>
            <p:cNvSpPr/>
            <p:nvPr/>
          </p:nvSpPr>
          <p:spPr>
            <a:xfrm>
              <a:off x="326500" y="271390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84" y="0"/>
                    <a:pt x="1" y="124"/>
                    <a:pt x="1" y="300"/>
                  </a:cubicBezTo>
                  <a:cubicBezTo>
                    <a:pt x="1" y="424"/>
                    <a:pt x="125" y="558"/>
                    <a:pt x="301" y="558"/>
                  </a:cubicBezTo>
                  <a:cubicBezTo>
                    <a:pt x="477" y="558"/>
                    <a:pt x="559" y="383"/>
                    <a:pt x="559" y="259"/>
                  </a:cubicBezTo>
                  <a:cubicBezTo>
                    <a:pt x="559" y="83"/>
                    <a:pt x="42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55" name="Google Shape;14855;p10"/>
            <p:cNvSpPr/>
            <p:nvPr/>
          </p:nvSpPr>
          <p:spPr>
            <a:xfrm>
              <a:off x="284375" y="26190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18" y="1"/>
                  </a:moveTo>
                  <a:lnTo>
                    <a:pt x="1" y="42"/>
                  </a:lnTo>
                  <a:lnTo>
                    <a:pt x="1" y="83"/>
                  </a:lnTo>
                  <a:cubicBezTo>
                    <a:pt x="42" y="218"/>
                    <a:pt x="135" y="301"/>
                    <a:pt x="301" y="301"/>
                  </a:cubicBezTo>
                  <a:cubicBezTo>
                    <a:pt x="394" y="301"/>
                    <a:pt x="476" y="218"/>
                    <a:pt x="518" y="177"/>
                  </a:cubicBezTo>
                  <a:cubicBezTo>
                    <a:pt x="518" y="135"/>
                    <a:pt x="559" y="42"/>
                    <a:pt x="5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56" name="Google Shape;14856;p10"/>
            <p:cNvSpPr/>
            <p:nvPr/>
          </p:nvSpPr>
          <p:spPr>
            <a:xfrm>
              <a:off x="364250" y="274620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166" y="1"/>
                  </a:moveTo>
                  <a:cubicBezTo>
                    <a:pt x="83" y="42"/>
                    <a:pt x="0" y="125"/>
                    <a:pt x="0" y="218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57" name="Google Shape;14857;p10"/>
            <p:cNvSpPr/>
            <p:nvPr/>
          </p:nvSpPr>
          <p:spPr>
            <a:xfrm>
              <a:off x="358825" y="26761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166" y="1"/>
                    <a:pt x="124" y="42"/>
                    <a:pt x="83" y="83"/>
                  </a:cubicBezTo>
                  <a:cubicBezTo>
                    <a:pt x="42" y="125"/>
                    <a:pt x="42" y="176"/>
                    <a:pt x="0" y="218"/>
                  </a:cubicBezTo>
                  <a:lnTo>
                    <a:pt x="0" y="301"/>
                  </a:lnTo>
                  <a:lnTo>
                    <a:pt x="0" y="383"/>
                  </a:lnTo>
                  <a:cubicBezTo>
                    <a:pt x="42" y="476"/>
                    <a:pt x="83" y="518"/>
                    <a:pt x="166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58" name="Google Shape;14858;p10"/>
            <p:cNvSpPr/>
            <p:nvPr/>
          </p:nvSpPr>
          <p:spPr>
            <a:xfrm>
              <a:off x="353400" y="261465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0" y="0"/>
                  </a:moveTo>
                  <a:lnTo>
                    <a:pt x="0" y="52"/>
                  </a:lnTo>
                  <a:cubicBezTo>
                    <a:pt x="42" y="176"/>
                    <a:pt x="124" y="258"/>
                    <a:pt x="259" y="258"/>
                  </a:cubicBezTo>
                  <a:lnTo>
                    <a:pt x="300" y="258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59" name="Google Shape;14859;p10"/>
            <p:cNvSpPr/>
            <p:nvPr/>
          </p:nvSpPr>
          <p:spPr>
            <a:xfrm>
              <a:off x="1190075" y="2543550"/>
              <a:ext cx="7775" cy="7775"/>
            </a:xfrm>
            <a:custGeom>
              <a:avLst/>
              <a:gdLst/>
              <a:ahLst/>
              <a:cxnLst/>
              <a:rect l="l" t="t" r="r" b="b"/>
              <a:pathLst>
                <a:path w="311" h="311" extrusionOk="0">
                  <a:moveTo>
                    <a:pt x="1" y="1"/>
                  </a:moveTo>
                  <a:lnTo>
                    <a:pt x="52" y="311"/>
                  </a:lnTo>
                  <a:lnTo>
                    <a:pt x="311" y="259"/>
                  </a:lnTo>
                  <a:cubicBezTo>
                    <a:pt x="311" y="259"/>
                    <a:pt x="311" y="218"/>
                    <a:pt x="259" y="177"/>
                  </a:cubicBezTo>
                  <a:cubicBezTo>
                    <a:pt x="259" y="135"/>
                    <a:pt x="259" y="135"/>
                    <a:pt x="218" y="94"/>
                  </a:cubicBezTo>
                  <a:cubicBezTo>
                    <a:pt x="176" y="52"/>
                    <a:pt x="176" y="52"/>
                    <a:pt x="135" y="52"/>
                  </a:cubicBezTo>
                  <a:cubicBezTo>
                    <a:pt x="94" y="1"/>
                    <a:pt x="52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60" name="Google Shape;14860;p10"/>
            <p:cNvSpPr/>
            <p:nvPr/>
          </p:nvSpPr>
          <p:spPr>
            <a:xfrm>
              <a:off x="1184900" y="24748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lnTo>
                    <a:pt x="125" y="559"/>
                  </a:lnTo>
                  <a:cubicBezTo>
                    <a:pt x="166" y="518"/>
                    <a:pt x="208" y="518"/>
                    <a:pt x="259" y="476"/>
                  </a:cubicBezTo>
                  <a:lnTo>
                    <a:pt x="259" y="424"/>
                  </a:lnTo>
                  <a:cubicBezTo>
                    <a:pt x="301" y="383"/>
                    <a:pt x="301" y="300"/>
                    <a:pt x="301" y="259"/>
                  </a:cubicBezTo>
                  <a:cubicBezTo>
                    <a:pt x="301" y="166"/>
                    <a:pt x="259" y="83"/>
                    <a:pt x="166" y="42"/>
                  </a:cubicBezTo>
                  <a:cubicBezTo>
                    <a:pt x="166" y="42"/>
                    <a:pt x="125" y="42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61" name="Google Shape;14861;p10"/>
            <p:cNvSpPr/>
            <p:nvPr/>
          </p:nvSpPr>
          <p:spPr>
            <a:xfrm>
              <a:off x="1252625" y="2538950"/>
              <a:ext cx="13975" cy="6950"/>
            </a:xfrm>
            <a:custGeom>
              <a:avLst/>
              <a:gdLst/>
              <a:ahLst/>
              <a:cxnLst/>
              <a:rect l="l" t="t" r="r" b="b"/>
              <a:pathLst>
                <a:path w="559" h="278" extrusionOk="0">
                  <a:moveTo>
                    <a:pt x="345" y="1"/>
                  </a:moveTo>
                  <a:cubicBezTo>
                    <a:pt x="329" y="1"/>
                    <a:pt x="314" y="6"/>
                    <a:pt x="301" y="19"/>
                  </a:cubicBezTo>
                  <a:cubicBezTo>
                    <a:pt x="135" y="19"/>
                    <a:pt x="1" y="143"/>
                    <a:pt x="42" y="278"/>
                  </a:cubicBezTo>
                  <a:lnTo>
                    <a:pt x="559" y="278"/>
                  </a:lnTo>
                  <a:cubicBezTo>
                    <a:pt x="559" y="143"/>
                    <a:pt x="518" y="61"/>
                    <a:pt x="435" y="19"/>
                  </a:cubicBezTo>
                  <a:cubicBezTo>
                    <a:pt x="407" y="19"/>
                    <a:pt x="375" y="1"/>
                    <a:pt x="34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62" name="Google Shape;14862;p10"/>
            <p:cNvSpPr/>
            <p:nvPr/>
          </p:nvSpPr>
          <p:spPr>
            <a:xfrm>
              <a:off x="1215925" y="2507100"/>
              <a:ext cx="14250" cy="14000"/>
            </a:xfrm>
            <a:custGeom>
              <a:avLst/>
              <a:gdLst/>
              <a:ahLst/>
              <a:cxnLst/>
              <a:rect l="l" t="t" r="r" b="b"/>
              <a:pathLst>
                <a:path w="570" h="560" extrusionOk="0">
                  <a:moveTo>
                    <a:pt x="259" y="1"/>
                  </a:moveTo>
                  <a:cubicBezTo>
                    <a:pt x="94" y="1"/>
                    <a:pt x="1" y="125"/>
                    <a:pt x="1" y="301"/>
                  </a:cubicBezTo>
                  <a:cubicBezTo>
                    <a:pt x="1" y="425"/>
                    <a:pt x="135" y="559"/>
                    <a:pt x="311" y="559"/>
                  </a:cubicBezTo>
                  <a:cubicBezTo>
                    <a:pt x="435" y="518"/>
                    <a:pt x="569" y="384"/>
                    <a:pt x="569" y="259"/>
                  </a:cubicBezTo>
                  <a:cubicBezTo>
                    <a:pt x="569" y="84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63" name="Google Shape;14863;p10"/>
            <p:cNvSpPr/>
            <p:nvPr/>
          </p:nvSpPr>
          <p:spPr>
            <a:xfrm>
              <a:off x="1052300" y="255442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1" y="300"/>
                  </a:lnTo>
                  <a:lnTo>
                    <a:pt x="301" y="258"/>
                  </a:lnTo>
                  <a:cubicBezTo>
                    <a:pt x="259" y="217"/>
                    <a:pt x="259" y="176"/>
                    <a:pt x="218" y="134"/>
                  </a:cubicBezTo>
                  <a:cubicBezTo>
                    <a:pt x="177" y="83"/>
                    <a:pt x="135" y="41"/>
                    <a:pt x="84" y="41"/>
                  </a:cubicBezTo>
                  <a:cubicBezTo>
                    <a:pt x="42" y="0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64" name="Google Shape;14864;p10"/>
            <p:cNvSpPr/>
            <p:nvPr/>
          </p:nvSpPr>
          <p:spPr>
            <a:xfrm>
              <a:off x="1046875" y="2485400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1" y="0"/>
                  </a:moveTo>
                  <a:lnTo>
                    <a:pt x="42" y="569"/>
                  </a:lnTo>
                  <a:lnTo>
                    <a:pt x="94" y="569"/>
                  </a:lnTo>
                  <a:cubicBezTo>
                    <a:pt x="218" y="517"/>
                    <a:pt x="301" y="393"/>
                    <a:pt x="301" y="259"/>
                  </a:cubicBezTo>
                  <a:cubicBezTo>
                    <a:pt x="301" y="176"/>
                    <a:pt x="218" y="94"/>
                    <a:pt x="135" y="52"/>
                  </a:cubicBezTo>
                  <a:cubicBezTo>
                    <a:pt x="135" y="52"/>
                    <a:pt x="135" y="0"/>
                    <a:pt x="9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65" name="Google Shape;14865;p10"/>
            <p:cNvSpPr/>
            <p:nvPr/>
          </p:nvSpPr>
          <p:spPr>
            <a:xfrm>
              <a:off x="1114850" y="25489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1"/>
                  </a:moveTo>
                  <a:cubicBezTo>
                    <a:pt x="166" y="1"/>
                    <a:pt x="125" y="42"/>
                    <a:pt x="84" y="135"/>
                  </a:cubicBezTo>
                  <a:cubicBezTo>
                    <a:pt x="1" y="177"/>
                    <a:pt x="1" y="218"/>
                    <a:pt x="1" y="301"/>
                  </a:cubicBezTo>
                  <a:lnTo>
                    <a:pt x="559" y="259"/>
                  </a:lnTo>
                  <a:cubicBezTo>
                    <a:pt x="559" y="135"/>
                    <a:pt x="425" y="42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66" name="Google Shape;14866;p10"/>
            <p:cNvSpPr/>
            <p:nvPr/>
          </p:nvSpPr>
          <p:spPr>
            <a:xfrm>
              <a:off x="1109425" y="2480225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125" y="1"/>
                    <a:pt x="1" y="125"/>
                    <a:pt x="1" y="301"/>
                  </a:cubicBezTo>
                  <a:cubicBezTo>
                    <a:pt x="1" y="466"/>
                    <a:pt x="125" y="559"/>
                    <a:pt x="301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83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67" name="Google Shape;14867;p10"/>
            <p:cNvSpPr/>
            <p:nvPr/>
          </p:nvSpPr>
          <p:spPr>
            <a:xfrm>
              <a:off x="1071700" y="244792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0"/>
                  </a:moveTo>
                  <a:cubicBezTo>
                    <a:pt x="135" y="42"/>
                    <a:pt x="0" y="166"/>
                    <a:pt x="42" y="300"/>
                  </a:cubicBezTo>
                  <a:cubicBezTo>
                    <a:pt x="42" y="466"/>
                    <a:pt x="176" y="559"/>
                    <a:pt x="300" y="559"/>
                  </a:cubicBezTo>
                  <a:cubicBezTo>
                    <a:pt x="476" y="559"/>
                    <a:pt x="600" y="424"/>
                    <a:pt x="559" y="259"/>
                  </a:cubicBezTo>
                  <a:cubicBezTo>
                    <a:pt x="559" y="12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68" name="Google Shape;14868;p10"/>
            <p:cNvSpPr/>
            <p:nvPr/>
          </p:nvSpPr>
          <p:spPr>
            <a:xfrm>
              <a:off x="1077125" y="2517525"/>
              <a:ext cx="15025" cy="14425"/>
            </a:xfrm>
            <a:custGeom>
              <a:avLst/>
              <a:gdLst/>
              <a:ahLst/>
              <a:cxnLst/>
              <a:rect l="l" t="t" r="r" b="b"/>
              <a:pathLst>
                <a:path w="601" h="577" extrusionOk="0">
                  <a:moveTo>
                    <a:pt x="322" y="0"/>
                  </a:moveTo>
                  <a:cubicBezTo>
                    <a:pt x="302" y="0"/>
                    <a:pt x="281" y="3"/>
                    <a:pt x="259" y="8"/>
                  </a:cubicBezTo>
                  <a:cubicBezTo>
                    <a:pt x="125" y="8"/>
                    <a:pt x="0" y="142"/>
                    <a:pt x="0" y="318"/>
                  </a:cubicBezTo>
                  <a:cubicBezTo>
                    <a:pt x="42" y="442"/>
                    <a:pt x="176" y="577"/>
                    <a:pt x="300" y="577"/>
                  </a:cubicBezTo>
                  <a:cubicBezTo>
                    <a:pt x="476" y="525"/>
                    <a:pt x="600" y="401"/>
                    <a:pt x="559" y="266"/>
                  </a:cubicBezTo>
                  <a:cubicBezTo>
                    <a:pt x="559" y="121"/>
                    <a:pt x="464" y="0"/>
                    <a:pt x="32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69" name="Google Shape;14869;p10"/>
            <p:cNvSpPr/>
            <p:nvPr/>
          </p:nvSpPr>
          <p:spPr>
            <a:xfrm>
              <a:off x="1141750" y="244250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259" y="0"/>
                  </a:moveTo>
                  <a:cubicBezTo>
                    <a:pt x="83" y="42"/>
                    <a:pt x="0" y="166"/>
                    <a:pt x="0" y="300"/>
                  </a:cubicBezTo>
                  <a:cubicBezTo>
                    <a:pt x="0" y="453"/>
                    <a:pt x="94" y="567"/>
                    <a:pt x="234" y="567"/>
                  </a:cubicBezTo>
                  <a:cubicBezTo>
                    <a:pt x="255" y="567"/>
                    <a:pt x="277" y="564"/>
                    <a:pt x="300" y="559"/>
                  </a:cubicBezTo>
                  <a:cubicBezTo>
                    <a:pt x="434" y="559"/>
                    <a:pt x="559" y="424"/>
                    <a:pt x="559" y="259"/>
                  </a:cubicBezTo>
                  <a:cubicBezTo>
                    <a:pt x="517" y="124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70" name="Google Shape;14870;p10"/>
            <p:cNvSpPr/>
            <p:nvPr/>
          </p:nvSpPr>
          <p:spPr>
            <a:xfrm>
              <a:off x="1146150" y="2512250"/>
              <a:ext cx="15000" cy="14275"/>
            </a:xfrm>
            <a:custGeom>
              <a:avLst/>
              <a:gdLst/>
              <a:ahLst/>
              <a:cxnLst/>
              <a:rect l="l" t="t" r="r" b="b"/>
              <a:pathLst>
                <a:path w="600" h="571" extrusionOk="0">
                  <a:moveTo>
                    <a:pt x="355" y="1"/>
                  </a:moveTo>
                  <a:cubicBezTo>
                    <a:pt x="337" y="1"/>
                    <a:pt x="318" y="4"/>
                    <a:pt x="300" y="12"/>
                  </a:cubicBezTo>
                  <a:cubicBezTo>
                    <a:pt x="124" y="12"/>
                    <a:pt x="0" y="136"/>
                    <a:pt x="41" y="312"/>
                  </a:cubicBezTo>
                  <a:cubicBezTo>
                    <a:pt x="41" y="436"/>
                    <a:pt x="165" y="570"/>
                    <a:pt x="341" y="570"/>
                  </a:cubicBezTo>
                  <a:cubicBezTo>
                    <a:pt x="465" y="529"/>
                    <a:pt x="600" y="395"/>
                    <a:pt x="600" y="271"/>
                  </a:cubicBezTo>
                  <a:cubicBezTo>
                    <a:pt x="564" y="121"/>
                    <a:pt x="461" y="1"/>
                    <a:pt x="35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71" name="Google Shape;14871;p10"/>
            <p:cNvSpPr/>
            <p:nvPr/>
          </p:nvSpPr>
          <p:spPr>
            <a:xfrm>
              <a:off x="1041450" y="24231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1" y="1"/>
                  </a:moveTo>
                  <a:lnTo>
                    <a:pt x="52" y="301"/>
                  </a:lnTo>
                  <a:cubicBezTo>
                    <a:pt x="176" y="259"/>
                    <a:pt x="311" y="125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72" name="Google Shape;14872;p10"/>
            <p:cNvSpPr/>
            <p:nvPr/>
          </p:nvSpPr>
          <p:spPr>
            <a:xfrm>
              <a:off x="1104000" y="24176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18" y="1"/>
                  </a:moveTo>
                  <a:lnTo>
                    <a:pt x="1" y="42"/>
                  </a:lnTo>
                  <a:lnTo>
                    <a:pt x="1" y="83"/>
                  </a:lnTo>
                  <a:cubicBezTo>
                    <a:pt x="42" y="218"/>
                    <a:pt x="177" y="301"/>
                    <a:pt x="301" y="301"/>
                  </a:cubicBezTo>
                  <a:cubicBezTo>
                    <a:pt x="435" y="259"/>
                    <a:pt x="559" y="176"/>
                    <a:pt x="559" y="42"/>
                  </a:cubicBezTo>
                  <a:lnTo>
                    <a:pt x="518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73" name="Google Shape;14873;p10"/>
            <p:cNvSpPr/>
            <p:nvPr/>
          </p:nvSpPr>
          <p:spPr>
            <a:xfrm>
              <a:off x="1183625" y="2543550"/>
              <a:ext cx="7775" cy="7775"/>
            </a:xfrm>
            <a:custGeom>
              <a:avLst/>
              <a:gdLst/>
              <a:ahLst/>
              <a:cxnLst/>
              <a:rect l="l" t="t" r="r" b="b"/>
              <a:pathLst>
                <a:path w="311" h="311" extrusionOk="0">
                  <a:moveTo>
                    <a:pt x="259" y="1"/>
                  </a:moveTo>
                  <a:lnTo>
                    <a:pt x="217" y="52"/>
                  </a:lnTo>
                  <a:cubicBezTo>
                    <a:pt x="176" y="52"/>
                    <a:pt x="135" y="52"/>
                    <a:pt x="135" y="94"/>
                  </a:cubicBezTo>
                  <a:lnTo>
                    <a:pt x="93" y="135"/>
                  </a:lnTo>
                  <a:cubicBezTo>
                    <a:pt x="52" y="135"/>
                    <a:pt x="52" y="177"/>
                    <a:pt x="52" y="218"/>
                  </a:cubicBezTo>
                  <a:cubicBezTo>
                    <a:pt x="0" y="259"/>
                    <a:pt x="0" y="259"/>
                    <a:pt x="0" y="311"/>
                  </a:cubicBezTo>
                  <a:lnTo>
                    <a:pt x="310" y="311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74" name="Google Shape;14874;p10"/>
            <p:cNvSpPr/>
            <p:nvPr/>
          </p:nvSpPr>
          <p:spPr>
            <a:xfrm>
              <a:off x="1178450" y="24748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207" y="1"/>
                    <a:pt x="166" y="42"/>
                    <a:pt x="124" y="83"/>
                  </a:cubicBezTo>
                  <a:cubicBezTo>
                    <a:pt x="42" y="125"/>
                    <a:pt x="0" y="218"/>
                    <a:pt x="0" y="300"/>
                  </a:cubicBezTo>
                  <a:cubicBezTo>
                    <a:pt x="0" y="342"/>
                    <a:pt x="42" y="383"/>
                    <a:pt x="42" y="424"/>
                  </a:cubicBezTo>
                  <a:cubicBezTo>
                    <a:pt x="42" y="424"/>
                    <a:pt x="83" y="424"/>
                    <a:pt x="83" y="476"/>
                  </a:cubicBezTo>
                  <a:cubicBezTo>
                    <a:pt x="124" y="518"/>
                    <a:pt x="207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75" name="Google Shape;14875;p10"/>
            <p:cNvSpPr/>
            <p:nvPr/>
          </p:nvSpPr>
          <p:spPr>
            <a:xfrm>
              <a:off x="913500" y="25652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259"/>
                  </a:lnTo>
                  <a:lnTo>
                    <a:pt x="301" y="259"/>
                  </a:lnTo>
                  <a:cubicBezTo>
                    <a:pt x="301" y="124"/>
                    <a:pt x="208" y="42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76" name="Google Shape;14876;p10"/>
            <p:cNvSpPr/>
            <p:nvPr/>
          </p:nvSpPr>
          <p:spPr>
            <a:xfrm>
              <a:off x="908075" y="2496050"/>
              <a:ext cx="7525" cy="14200"/>
            </a:xfrm>
            <a:custGeom>
              <a:avLst/>
              <a:gdLst/>
              <a:ahLst/>
              <a:cxnLst/>
              <a:rect l="l" t="t" r="r" b="b"/>
              <a:pathLst>
                <a:path w="301" h="568" extrusionOk="0">
                  <a:moveTo>
                    <a:pt x="64" y="1"/>
                  </a:moveTo>
                  <a:cubicBezTo>
                    <a:pt x="44" y="1"/>
                    <a:pt x="22" y="3"/>
                    <a:pt x="1" y="9"/>
                  </a:cubicBezTo>
                  <a:lnTo>
                    <a:pt x="42" y="567"/>
                  </a:lnTo>
                  <a:cubicBezTo>
                    <a:pt x="83" y="567"/>
                    <a:pt x="83" y="526"/>
                    <a:pt x="83" y="526"/>
                  </a:cubicBezTo>
                  <a:cubicBezTo>
                    <a:pt x="218" y="526"/>
                    <a:pt x="301" y="402"/>
                    <a:pt x="301" y="267"/>
                  </a:cubicBezTo>
                  <a:cubicBezTo>
                    <a:pt x="301" y="114"/>
                    <a:pt x="199" y="1"/>
                    <a:pt x="6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77" name="Google Shape;14877;p10"/>
            <p:cNvSpPr/>
            <p:nvPr/>
          </p:nvSpPr>
          <p:spPr>
            <a:xfrm>
              <a:off x="975800" y="2559850"/>
              <a:ext cx="13975" cy="7500"/>
            </a:xfrm>
            <a:custGeom>
              <a:avLst/>
              <a:gdLst/>
              <a:ahLst/>
              <a:cxnLst/>
              <a:rect l="l" t="t" r="r" b="b"/>
              <a:pathLst>
                <a:path w="559" h="300" extrusionOk="0">
                  <a:moveTo>
                    <a:pt x="259" y="0"/>
                  </a:moveTo>
                  <a:cubicBezTo>
                    <a:pt x="135" y="0"/>
                    <a:pt x="1" y="124"/>
                    <a:pt x="1" y="300"/>
                  </a:cubicBezTo>
                  <a:lnTo>
                    <a:pt x="559" y="259"/>
                  </a:lnTo>
                  <a:cubicBezTo>
                    <a:pt x="559" y="176"/>
                    <a:pt x="518" y="83"/>
                    <a:pt x="435" y="41"/>
                  </a:cubicBezTo>
                  <a:cubicBezTo>
                    <a:pt x="393" y="0"/>
                    <a:pt x="352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78" name="Google Shape;14878;p10"/>
            <p:cNvSpPr/>
            <p:nvPr/>
          </p:nvSpPr>
          <p:spPr>
            <a:xfrm>
              <a:off x="970375" y="249082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1"/>
                  </a:moveTo>
                  <a:cubicBezTo>
                    <a:pt x="135" y="1"/>
                    <a:pt x="0" y="135"/>
                    <a:pt x="52" y="300"/>
                  </a:cubicBezTo>
                  <a:cubicBezTo>
                    <a:pt x="52" y="435"/>
                    <a:pt x="176" y="559"/>
                    <a:pt x="311" y="559"/>
                  </a:cubicBezTo>
                  <a:cubicBezTo>
                    <a:pt x="476" y="518"/>
                    <a:pt x="610" y="393"/>
                    <a:pt x="569" y="259"/>
                  </a:cubicBezTo>
                  <a:cubicBezTo>
                    <a:pt x="56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79" name="Google Shape;14879;p10"/>
            <p:cNvSpPr/>
            <p:nvPr/>
          </p:nvSpPr>
          <p:spPr>
            <a:xfrm>
              <a:off x="933925" y="245852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1" y="176"/>
                    <a:pt x="1" y="300"/>
                  </a:cubicBezTo>
                  <a:cubicBezTo>
                    <a:pt x="1" y="476"/>
                    <a:pt x="125" y="559"/>
                    <a:pt x="300" y="559"/>
                  </a:cubicBezTo>
                  <a:cubicBezTo>
                    <a:pt x="425" y="559"/>
                    <a:pt x="559" y="434"/>
                    <a:pt x="559" y="259"/>
                  </a:cubicBezTo>
                  <a:cubicBezTo>
                    <a:pt x="559" y="135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80" name="Google Shape;14880;p10"/>
            <p:cNvSpPr/>
            <p:nvPr/>
          </p:nvSpPr>
          <p:spPr>
            <a:xfrm>
              <a:off x="939350" y="2527525"/>
              <a:ext cx="14000" cy="14200"/>
            </a:xfrm>
            <a:custGeom>
              <a:avLst/>
              <a:gdLst/>
              <a:ahLst/>
              <a:cxnLst/>
              <a:rect l="l" t="t" r="r" b="b"/>
              <a:pathLst>
                <a:path w="560" h="568" extrusionOk="0">
                  <a:moveTo>
                    <a:pt x="259" y="1"/>
                  </a:moveTo>
                  <a:cubicBezTo>
                    <a:pt x="83" y="42"/>
                    <a:pt x="1" y="177"/>
                    <a:pt x="1" y="301"/>
                  </a:cubicBezTo>
                  <a:cubicBezTo>
                    <a:pt x="1" y="453"/>
                    <a:pt x="94" y="567"/>
                    <a:pt x="234" y="567"/>
                  </a:cubicBezTo>
                  <a:cubicBezTo>
                    <a:pt x="255" y="567"/>
                    <a:pt x="278" y="564"/>
                    <a:pt x="301" y="559"/>
                  </a:cubicBezTo>
                  <a:cubicBezTo>
                    <a:pt x="425" y="559"/>
                    <a:pt x="559" y="435"/>
                    <a:pt x="559" y="259"/>
                  </a:cubicBezTo>
                  <a:cubicBezTo>
                    <a:pt x="518" y="125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81" name="Google Shape;14881;p10"/>
            <p:cNvSpPr/>
            <p:nvPr/>
          </p:nvSpPr>
          <p:spPr>
            <a:xfrm>
              <a:off x="1002675" y="2453100"/>
              <a:ext cx="14250" cy="14225"/>
            </a:xfrm>
            <a:custGeom>
              <a:avLst/>
              <a:gdLst/>
              <a:ahLst/>
              <a:cxnLst/>
              <a:rect l="l" t="t" r="r" b="b"/>
              <a:pathLst>
                <a:path w="570" h="569" extrusionOk="0">
                  <a:moveTo>
                    <a:pt x="259" y="0"/>
                  </a:moveTo>
                  <a:cubicBezTo>
                    <a:pt x="135" y="52"/>
                    <a:pt x="1" y="176"/>
                    <a:pt x="1" y="310"/>
                  </a:cubicBezTo>
                  <a:cubicBezTo>
                    <a:pt x="53" y="476"/>
                    <a:pt x="177" y="569"/>
                    <a:pt x="311" y="569"/>
                  </a:cubicBezTo>
                  <a:cubicBezTo>
                    <a:pt x="476" y="569"/>
                    <a:pt x="569" y="434"/>
                    <a:pt x="569" y="259"/>
                  </a:cubicBezTo>
                  <a:cubicBezTo>
                    <a:pt x="56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82" name="Google Shape;14882;p10"/>
            <p:cNvSpPr/>
            <p:nvPr/>
          </p:nvSpPr>
          <p:spPr>
            <a:xfrm>
              <a:off x="1008100" y="2522950"/>
              <a:ext cx="14000" cy="13325"/>
            </a:xfrm>
            <a:custGeom>
              <a:avLst/>
              <a:gdLst/>
              <a:ahLst/>
              <a:cxnLst/>
              <a:rect l="l" t="t" r="r" b="b"/>
              <a:pathLst>
                <a:path w="560" h="533" extrusionOk="0">
                  <a:moveTo>
                    <a:pt x="323" y="0"/>
                  </a:moveTo>
                  <a:cubicBezTo>
                    <a:pt x="303" y="0"/>
                    <a:pt x="282" y="3"/>
                    <a:pt x="259" y="8"/>
                  </a:cubicBezTo>
                  <a:cubicBezTo>
                    <a:pt x="135" y="8"/>
                    <a:pt x="1" y="142"/>
                    <a:pt x="1" y="266"/>
                  </a:cubicBezTo>
                  <a:cubicBezTo>
                    <a:pt x="1" y="419"/>
                    <a:pt x="134" y="533"/>
                    <a:pt x="250" y="533"/>
                  </a:cubicBezTo>
                  <a:cubicBezTo>
                    <a:pt x="267" y="533"/>
                    <a:pt x="285" y="530"/>
                    <a:pt x="301" y="525"/>
                  </a:cubicBezTo>
                  <a:cubicBezTo>
                    <a:pt x="477" y="525"/>
                    <a:pt x="559" y="401"/>
                    <a:pt x="559" y="225"/>
                  </a:cubicBezTo>
                  <a:cubicBezTo>
                    <a:pt x="559" y="117"/>
                    <a:pt x="465" y="0"/>
                    <a:pt x="32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83" name="Google Shape;14883;p10"/>
            <p:cNvSpPr/>
            <p:nvPr/>
          </p:nvSpPr>
          <p:spPr>
            <a:xfrm>
              <a:off x="903675" y="2432675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259" y="0"/>
                  </a:moveTo>
                  <a:lnTo>
                    <a:pt x="1" y="42"/>
                  </a:lnTo>
                  <a:lnTo>
                    <a:pt x="1" y="300"/>
                  </a:lnTo>
                  <a:cubicBezTo>
                    <a:pt x="135" y="300"/>
                    <a:pt x="259" y="217"/>
                    <a:pt x="259" y="93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84" name="Google Shape;14884;p10"/>
            <p:cNvSpPr/>
            <p:nvPr/>
          </p:nvSpPr>
          <p:spPr>
            <a:xfrm>
              <a:off x="966250" y="2427250"/>
              <a:ext cx="13975" cy="7775"/>
            </a:xfrm>
            <a:custGeom>
              <a:avLst/>
              <a:gdLst/>
              <a:ahLst/>
              <a:cxnLst/>
              <a:rect l="l" t="t" r="r" b="b"/>
              <a:pathLst>
                <a:path w="559" h="311" extrusionOk="0">
                  <a:moveTo>
                    <a:pt x="558" y="0"/>
                  </a:moveTo>
                  <a:lnTo>
                    <a:pt x="0" y="52"/>
                  </a:lnTo>
                  <a:cubicBezTo>
                    <a:pt x="0" y="176"/>
                    <a:pt x="83" y="259"/>
                    <a:pt x="165" y="310"/>
                  </a:cubicBezTo>
                  <a:lnTo>
                    <a:pt x="341" y="310"/>
                  </a:lnTo>
                  <a:cubicBezTo>
                    <a:pt x="476" y="259"/>
                    <a:pt x="558" y="176"/>
                    <a:pt x="55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85" name="Google Shape;14885;p10"/>
            <p:cNvSpPr/>
            <p:nvPr/>
          </p:nvSpPr>
          <p:spPr>
            <a:xfrm>
              <a:off x="1045850" y="2554425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259" y="0"/>
                  </a:moveTo>
                  <a:cubicBezTo>
                    <a:pt x="176" y="0"/>
                    <a:pt x="135" y="41"/>
                    <a:pt x="83" y="83"/>
                  </a:cubicBezTo>
                  <a:lnTo>
                    <a:pt x="42" y="83"/>
                  </a:lnTo>
                  <a:cubicBezTo>
                    <a:pt x="0" y="134"/>
                    <a:pt x="0" y="217"/>
                    <a:pt x="0" y="258"/>
                  </a:cubicBezTo>
                  <a:lnTo>
                    <a:pt x="0" y="300"/>
                  </a:ln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86" name="Google Shape;14886;p10"/>
            <p:cNvSpPr/>
            <p:nvPr/>
          </p:nvSpPr>
          <p:spPr>
            <a:xfrm>
              <a:off x="1040425" y="2485400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259" y="0"/>
                  </a:moveTo>
                  <a:cubicBezTo>
                    <a:pt x="176" y="0"/>
                    <a:pt x="135" y="52"/>
                    <a:pt x="93" y="52"/>
                  </a:cubicBezTo>
                  <a:cubicBezTo>
                    <a:pt x="42" y="135"/>
                    <a:pt x="0" y="218"/>
                    <a:pt x="0" y="311"/>
                  </a:cubicBezTo>
                  <a:cubicBezTo>
                    <a:pt x="0" y="352"/>
                    <a:pt x="0" y="393"/>
                    <a:pt x="42" y="393"/>
                  </a:cubicBezTo>
                  <a:lnTo>
                    <a:pt x="42" y="435"/>
                  </a:lnTo>
                  <a:cubicBezTo>
                    <a:pt x="93" y="517"/>
                    <a:pt x="217" y="569"/>
                    <a:pt x="300" y="56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87" name="Google Shape;14887;p10"/>
            <p:cNvSpPr/>
            <p:nvPr/>
          </p:nvSpPr>
          <p:spPr>
            <a:xfrm>
              <a:off x="1035000" y="24231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84"/>
                    <a:pt x="52" y="166"/>
                    <a:pt x="93" y="218"/>
                  </a:cubicBezTo>
                  <a:cubicBezTo>
                    <a:pt x="135" y="259"/>
                    <a:pt x="217" y="301"/>
                    <a:pt x="310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88" name="Google Shape;14888;p10"/>
            <p:cNvSpPr/>
            <p:nvPr/>
          </p:nvSpPr>
          <p:spPr>
            <a:xfrm>
              <a:off x="775475" y="2575875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" y="0"/>
                  </a:moveTo>
                  <a:lnTo>
                    <a:pt x="1" y="259"/>
                  </a:lnTo>
                  <a:lnTo>
                    <a:pt x="259" y="259"/>
                  </a:lnTo>
                  <a:cubicBezTo>
                    <a:pt x="259" y="135"/>
                    <a:pt x="218" y="93"/>
                    <a:pt x="135" y="52"/>
                  </a:cubicBezTo>
                  <a:cubicBezTo>
                    <a:pt x="94" y="0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89" name="Google Shape;14889;p10"/>
            <p:cNvSpPr/>
            <p:nvPr/>
          </p:nvSpPr>
          <p:spPr>
            <a:xfrm>
              <a:off x="770050" y="2506650"/>
              <a:ext cx="7775" cy="13400"/>
            </a:xfrm>
            <a:custGeom>
              <a:avLst/>
              <a:gdLst/>
              <a:ahLst/>
              <a:cxnLst/>
              <a:rect l="l" t="t" r="r" b="b"/>
              <a:pathLst>
                <a:path w="311" h="536" extrusionOk="0">
                  <a:moveTo>
                    <a:pt x="39" y="1"/>
                  </a:moveTo>
                  <a:cubicBezTo>
                    <a:pt x="29" y="1"/>
                    <a:pt x="18" y="5"/>
                    <a:pt x="1" y="19"/>
                  </a:cubicBezTo>
                  <a:lnTo>
                    <a:pt x="52" y="536"/>
                  </a:lnTo>
                  <a:lnTo>
                    <a:pt x="94" y="536"/>
                  </a:lnTo>
                  <a:cubicBezTo>
                    <a:pt x="218" y="495"/>
                    <a:pt x="311" y="402"/>
                    <a:pt x="311" y="236"/>
                  </a:cubicBezTo>
                  <a:cubicBezTo>
                    <a:pt x="259" y="143"/>
                    <a:pt x="218" y="60"/>
                    <a:pt x="135" y="19"/>
                  </a:cubicBezTo>
                  <a:lnTo>
                    <a:pt x="94" y="19"/>
                  </a:lnTo>
                  <a:cubicBezTo>
                    <a:pt x="66" y="19"/>
                    <a:pt x="57" y="1"/>
                    <a:pt x="3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90" name="Google Shape;14890;p10"/>
            <p:cNvSpPr/>
            <p:nvPr/>
          </p:nvSpPr>
          <p:spPr>
            <a:xfrm>
              <a:off x="838025" y="257070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0"/>
                  </a:moveTo>
                  <a:cubicBezTo>
                    <a:pt x="177" y="0"/>
                    <a:pt x="84" y="42"/>
                    <a:pt x="42" y="83"/>
                  </a:cubicBezTo>
                  <a:cubicBezTo>
                    <a:pt x="1" y="124"/>
                    <a:pt x="1" y="207"/>
                    <a:pt x="1" y="300"/>
                  </a:cubicBezTo>
                  <a:lnTo>
                    <a:pt x="559" y="259"/>
                  </a:lnTo>
                  <a:cubicBezTo>
                    <a:pt x="559" y="166"/>
                    <a:pt x="518" y="124"/>
                    <a:pt x="476" y="83"/>
                  </a:cubicBezTo>
                  <a:cubicBezTo>
                    <a:pt x="435" y="42"/>
                    <a:pt x="342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91" name="Google Shape;14891;p10"/>
            <p:cNvSpPr/>
            <p:nvPr/>
          </p:nvSpPr>
          <p:spPr>
            <a:xfrm>
              <a:off x="832600" y="2501475"/>
              <a:ext cx="14000" cy="13350"/>
            </a:xfrm>
            <a:custGeom>
              <a:avLst/>
              <a:gdLst/>
              <a:ahLst/>
              <a:cxnLst/>
              <a:rect l="l" t="t" r="r" b="b"/>
              <a:pathLst>
                <a:path w="560" h="534" extrusionOk="0">
                  <a:moveTo>
                    <a:pt x="313" y="1"/>
                  </a:moveTo>
                  <a:cubicBezTo>
                    <a:pt x="295" y="1"/>
                    <a:pt x="277" y="3"/>
                    <a:pt x="259" y="9"/>
                  </a:cubicBezTo>
                  <a:cubicBezTo>
                    <a:pt x="83" y="9"/>
                    <a:pt x="1" y="133"/>
                    <a:pt x="1" y="309"/>
                  </a:cubicBezTo>
                  <a:cubicBezTo>
                    <a:pt x="1" y="425"/>
                    <a:pt x="102" y="534"/>
                    <a:pt x="236" y="534"/>
                  </a:cubicBezTo>
                  <a:cubicBezTo>
                    <a:pt x="257" y="534"/>
                    <a:pt x="279" y="531"/>
                    <a:pt x="301" y="526"/>
                  </a:cubicBezTo>
                  <a:cubicBezTo>
                    <a:pt x="435" y="526"/>
                    <a:pt x="559" y="391"/>
                    <a:pt x="559" y="267"/>
                  </a:cubicBezTo>
                  <a:cubicBezTo>
                    <a:pt x="559" y="115"/>
                    <a:pt x="43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92" name="Google Shape;14892;p10"/>
            <p:cNvSpPr/>
            <p:nvPr/>
          </p:nvSpPr>
          <p:spPr>
            <a:xfrm>
              <a:off x="794875" y="24693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0"/>
                  </a:moveTo>
                  <a:cubicBezTo>
                    <a:pt x="135" y="0"/>
                    <a:pt x="0" y="125"/>
                    <a:pt x="0" y="300"/>
                  </a:cubicBezTo>
                  <a:cubicBezTo>
                    <a:pt x="42" y="435"/>
                    <a:pt x="176" y="559"/>
                    <a:pt x="300" y="559"/>
                  </a:cubicBezTo>
                  <a:cubicBezTo>
                    <a:pt x="476" y="559"/>
                    <a:pt x="610" y="383"/>
                    <a:pt x="559" y="259"/>
                  </a:cubicBezTo>
                  <a:cubicBezTo>
                    <a:pt x="55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93" name="Google Shape;14893;p10"/>
            <p:cNvSpPr/>
            <p:nvPr/>
          </p:nvSpPr>
          <p:spPr>
            <a:xfrm>
              <a:off x="800300" y="2538375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35" y="1"/>
                    <a:pt x="0" y="166"/>
                    <a:pt x="0" y="301"/>
                  </a:cubicBezTo>
                  <a:cubicBezTo>
                    <a:pt x="42" y="466"/>
                    <a:pt x="176" y="559"/>
                    <a:pt x="300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94" name="Google Shape;14894;p10"/>
            <p:cNvSpPr/>
            <p:nvPr/>
          </p:nvSpPr>
          <p:spPr>
            <a:xfrm>
              <a:off x="863875" y="246395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1" y="0"/>
                  </a:moveTo>
                  <a:cubicBezTo>
                    <a:pt x="125" y="0"/>
                    <a:pt x="1" y="135"/>
                    <a:pt x="42" y="300"/>
                  </a:cubicBezTo>
                  <a:cubicBezTo>
                    <a:pt x="42" y="435"/>
                    <a:pt x="177" y="559"/>
                    <a:pt x="342" y="559"/>
                  </a:cubicBezTo>
                  <a:cubicBezTo>
                    <a:pt x="476" y="559"/>
                    <a:pt x="600" y="435"/>
                    <a:pt x="600" y="259"/>
                  </a:cubicBezTo>
                  <a:cubicBezTo>
                    <a:pt x="559" y="83"/>
                    <a:pt x="435" y="0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95" name="Google Shape;14895;p10"/>
            <p:cNvSpPr/>
            <p:nvPr/>
          </p:nvSpPr>
          <p:spPr>
            <a:xfrm>
              <a:off x="869300" y="2532950"/>
              <a:ext cx="15025" cy="14000"/>
            </a:xfrm>
            <a:custGeom>
              <a:avLst/>
              <a:gdLst/>
              <a:ahLst/>
              <a:cxnLst/>
              <a:rect l="l" t="t" r="r" b="b"/>
              <a:pathLst>
                <a:path w="601" h="560" extrusionOk="0">
                  <a:moveTo>
                    <a:pt x="301" y="1"/>
                  </a:moveTo>
                  <a:cubicBezTo>
                    <a:pt x="125" y="42"/>
                    <a:pt x="1" y="166"/>
                    <a:pt x="42" y="301"/>
                  </a:cubicBezTo>
                  <a:cubicBezTo>
                    <a:pt x="42" y="476"/>
                    <a:pt x="166" y="559"/>
                    <a:pt x="301" y="559"/>
                  </a:cubicBezTo>
                  <a:cubicBezTo>
                    <a:pt x="476" y="559"/>
                    <a:pt x="601" y="425"/>
                    <a:pt x="559" y="259"/>
                  </a:cubicBezTo>
                  <a:cubicBezTo>
                    <a:pt x="559" y="125"/>
                    <a:pt x="425" y="1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96" name="Google Shape;14896;p10"/>
            <p:cNvSpPr/>
            <p:nvPr/>
          </p:nvSpPr>
          <p:spPr>
            <a:xfrm>
              <a:off x="764875" y="24435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1"/>
                  </a:moveTo>
                  <a:lnTo>
                    <a:pt x="1" y="42"/>
                  </a:lnTo>
                  <a:lnTo>
                    <a:pt x="42" y="300"/>
                  </a:lnTo>
                  <a:cubicBezTo>
                    <a:pt x="125" y="300"/>
                    <a:pt x="208" y="259"/>
                    <a:pt x="259" y="176"/>
                  </a:cubicBezTo>
                  <a:cubicBezTo>
                    <a:pt x="259" y="125"/>
                    <a:pt x="301" y="83"/>
                    <a:pt x="301" y="42"/>
                  </a:cubicBezTo>
                  <a:lnTo>
                    <a:pt x="30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97" name="Google Shape;14897;p10"/>
            <p:cNvSpPr/>
            <p:nvPr/>
          </p:nvSpPr>
          <p:spPr>
            <a:xfrm>
              <a:off x="827175" y="2438100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59" y="0"/>
                  </a:moveTo>
                  <a:lnTo>
                    <a:pt x="1" y="42"/>
                  </a:lnTo>
                  <a:lnTo>
                    <a:pt x="1" y="135"/>
                  </a:lnTo>
                  <a:cubicBezTo>
                    <a:pt x="42" y="218"/>
                    <a:pt x="176" y="300"/>
                    <a:pt x="300" y="300"/>
                  </a:cubicBezTo>
                  <a:cubicBezTo>
                    <a:pt x="476" y="300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98" name="Google Shape;14898;p10"/>
            <p:cNvSpPr/>
            <p:nvPr/>
          </p:nvSpPr>
          <p:spPr>
            <a:xfrm>
              <a:off x="907050" y="25652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0"/>
                  </a:moveTo>
                  <a:cubicBezTo>
                    <a:pt x="207" y="0"/>
                    <a:pt x="166" y="42"/>
                    <a:pt x="124" y="42"/>
                  </a:cubicBezTo>
                  <a:cubicBezTo>
                    <a:pt x="42" y="83"/>
                    <a:pt x="0" y="166"/>
                    <a:pt x="0" y="259"/>
                  </a:cubicBezTo>
                  <a:lnTo>
                    <a:pt x="0" y="300"/>
                  </a:lnTo>
                  <a:lnTo>
                    <a:pt x="30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99" name="Google Shape;14899;p10"/>
            <p:cNvSpPr/>
            <p:nvPr/>
          </p:nvSpPr>
          <p:spPr>
            <a:xfrm>
              <a:off x="901625" y="249625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17" y="1"/>
                    <a:pt x="166" y="1"/>
                    <a:pt x="124" y="42"/>
                  </a:cubicBezTo>
                  <a:cubicBezTo>
                    <a:pt x="42" y="83"/>
                    <a:pt x="0" y="176"/>
                    <a:pt x="0" y="301"/>
                  </a:cubicBezTo>
                  <a:cubicBezTo>
                    <a:pt x="42" y="435"/>
                    <a:pt x="166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00" name="Google Shape;14900;p10"/>
            <p:cNvSpPr/>
            <p:nvPr/>
          </p:nvSpPr>
          <p:spPr>
            <a:xfrm>
              <a:off x="896200" y="2433700"/>
              <a:ext cx="7500" cy="6500"/>
            </a:xfrm>
            <a:custGeom>
              <a:avLst/>
              <a:gdLst/>
              <a:ahLst/>
              <a:cxnLst/>
              <a:rect l="l" t="t" r="r" b="b"/>
              <a:pathLst>
                <a:path w="300" h="260" extrusionOk="0">
                  <a:moveTo>
                    <a:pt x="0" y="1"/>
                  </a:moveTo>
                  <a:cubicBezTo>
                    <a:pt x="0" y="52"/>
                    <a:pt x="0" y="52"/>
                    <a:pt x="42" y="94"/>
                  </a:cubicBezTo>
                  <a:cubicBezTo>
                    <a:pt x="42" y="135"/>
                    <a:pt x="83" y="176"/>
                    <a:pt x="124" y="218"/>
                  </a:cubicBezTo>
                  <a:cubicBezTo>
                    <a:pt x="176" y="259"/>
                    <a:pt x="259" y="259"/>
                    <a:pt x="300" y="259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01" name="Google Shape;14901;p10"/>
            <p:cNvSpPr/>
            <p:nvPr/>
          </p:nvSpPr>
          <p:spPr>
            <a:xfrm>
              <a:off x="636675" y="25867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18"/>
                  </a:lnTo>
                  <a:cubicBezTo>
                    <a:pt x="301" y="135"/>
                    <a:pt x="218" y="42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02" name="Google Shape;14902;p10"/>
            <p:cNvSpPr/>
            <p:nvPr/>
          </p:nvSpPr>
          <p:spPr>
            <a:xfrm>
              <a:off x="631250" y="2516675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lnTo>
                    <a:pt x="83" y="559"/>
                  </a:lnTo>
                  <a:cubicBezTo>
                    <a:pt x="176" y="517"/>
                    <a:pt x="259" y="476"/>
                    <a:pt x="300" y="393"/>
                  </a:cubicBezTo>
                  <a:lnTo>
                    <a:pt x="300" y="259"/>
                  </a:lnTo>
                  <a:cubicBezTo>
                    <a:pt x="300" y="176"/>
                    <a:pt x="259" y="94"/>
                    <a:pt x="176" y="42"/>
                  </a:cubicBezTo>
                  <a:lnTo>
                    <a:pt x="125" y="42"/>
                  </a:lnTo>
                  <a:cubicBezTo>
                    <a:pt x="83" y="1"/>
                    <a:pt x="42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03" name="Google Shape;14903;p10"/>
            <p:cNvSpPr/>
            <p:nvPr/>
          </p:nvSpPr>
          <p:spPr>
            <a:xfrm>
              <a:off x="698975" y="2580900"/>
              <a:ext cx="14250" cy="7925"/>
            </a:xfrm>
            <a:custGeom>
              <a:avLst/>
              <a:gdLst/>
              <a:ahLst/>
              <a:cxnLst/>
              <a:rect l="l" t="t" r="r" b="b"/>
              <a:pathLst>
                <a:path w="570" h="317" extrusionOk="0">
                  <a:moveTo>
                    <a:pt x="337" y="0"/>
                  </a:moveTo>
                  <a:cubicBezTo>
                    <a:pt x="310" y="0"/>
                    <a:pt x="283" y="5"/>
                    <a:pt x="259" y="16"/>
                  </a:cubicBezTo>
                  <a:cubicBezTo>
                    <a:pt x="218" y="16"/>
                    <a:pt x="176" y="16"/>
                    <a:pt x="135" y="58"/>
                  </a:cubicBezTo>
                  <a:cubicBezTo>
                    <a:pt x="52" y="109"/>
                    <a:pt x="0" y="192"/>
                    <a:pt x="0" y="316"/>
                  </a:cubicBezTo>
                  <a:lnTo>
                    <a:pt x="569" y="275"/>
                  </a:lnTo>
                  <a:cubicBezTo>
                    <a:pt x="569" y="192"/>
                    <a:pt x="569" y="151"/>
                    <a:pt x="517" y="109"/>
                  </a:cubicBezTo>
                  <a:cubicBezTo>
                    <a:pt x="487" y="41"/>
                    <a:pt x="412" y="0"/>
                    <a:pt x="33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04" name="Google Shape;14904;p10"/>
            <p:cNvSpPr/>
            <p:nvPr/>
          </p:nvSpPr>
          <p:spPr>
            <a:xfrm>
              <a:off x="693800" y="2511250"/>
              <a:ext cx="15025" cy="14425"/>
            </a:xfrm>
            <a:custGeom>
              <a:avLst/>
              <a:gdLst/>
              <a:ahLst/>
              <a:cxnLst/>
              <a:rect l="l" t="t" r="r" b="b"/>
              <a:pathLst>
                <a:path w="601" h="577" extrusionOk="0">
                  <a:moveTo>
                    <a:pt x="259" y="0"/>
                  </a:moveTo>
                  <a:cubicBezTo>
                    <a:pt x="125" y="52"/>
                    <a:pt x="1" y="176"/>
                    <a:pt x="1" y="311"/>
                  </a:cubicBezTo>
                  <a:cubicBezTo>
                    <a:pt x="37" y="455"/>
                    <a:pt x="137" y="577"/>
                    <a:pt x="251" y="577"/>
                  </a:cubicBezTo>
                  <a:cubicBezTo>
                    <a:pt x="267" y="577"/>
                    <a:pt x="284" y="574"/>
                    <a:pt x="301" y="569"/>
                  </a:cubicBezTo>
                  <a:cubicBezTo>
                    <a:pt x="466" y="569"/>
                    <a:pt x="600" y="435"/>
                    <a:pt x="559" y="259"/>
                  </a:cubicBezTo>
                  <a:cubicBezTo>
                    <a:pt x="559" y="135"/>
                    <a:pt x="42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05" name="Google Shape;14905;p10"/>
            <p:cNvSpPr/>
            <p:nvPr/>
          </p:nvSpPr>
          <p:spPr>
            <a:xfrm>
              <a:off x="657100" y="2479950"/>
              <a:ext cx="13975" cy="14275"/>
            </a:xfrm>
            <a:custGeom>
              <a:avLst/>
              <a:gdLst/>
              <a:ahLst/>
              <a:cxnLst/>
              <a:rect l="l" t="t" r="r" b="b"/>
              <a:pathLst>
                <a:path w="559" h="571" extrusionOk="0">
                  <a:moveTo>
                    <a:pt x="314" y="1"/>
                  </a:moveTo>
                  <a:cubicBezTo>
                    <a:pt x="296" y="1"/>
                    <a:pt x="277" y="4"/>
                    <a:pt x="259" y="12"/>
                  </a:cubicBezTo>
                  <a:cubicBezTo>
                    <a:pt x="83" y="12"/>
                    <a:pt x="1" y="136"/>
                    <a:pt x="1" y="312"/>
                  </a:cubicBezTo>
                  <a:cubicBezTo>
                    <a:pt x="1" y="436"/>
                    <a:pt x="125" y="570"/>
                    <a:pt x="300" y="570"/>
                  </a:cubicBezTo>
                  <a:cubicBezTo>
                    <a:pt x="435" y="529"/>
                    <a:pt x="559" y="394"/>
                    <a:pt x="559" y="270"/>
                  </a:cubicBezTo>
                  <a:cubicBezTo>
                    <a:pt x="524" y="120"/>
                    <a:pt x="421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06" name="Google Shape;14906;p10"/>
            <p:cNvSpPr/>
            <p:nvPr/>
          </p:nvSpPr>
          <p:spPr>
            <a:xfrm>
              <a:off x="661500" y="2548975"/>
              <a:ext cx="15000" cy="14000"/>
            </a:xfrm>
            <a:custGeom>
              <a:avLst/>
              <a:gdLst/>
              <a:ahLst/>
              <a:cxnLst/>
              <a:rect l="l" t="t" r="r" b="b"/>
              <a:pathLst>
                <a:path w="600" h="560" extrusionOk="0">
                  <a:moveTo>
                    <a:pt x="300" y="1"/>
                  </a:moveTo>
                  <a:cubicBezTo>
                    <a:pt x="124" y="1"/>
                    <a:pt x="0" y="135"/>
                    <a:pt x="42" y="301"/>
                  </a:cubicBezTo>
                  <a:cubicBezTo>
                    <a:pt x="42" y="435"/>
                    <a:pt x="166" y="559"/>
                    <a:pt x="342" y="559"/>
                  </a:cubicBezTo>
                  <a:cubicBezTo>
                    <a:pt x="466" y="559"/>
                    <a:pt x="600" y="394"/>
                    <a:pt x="600" y="259"/>
                  </a:cubicBezTo>
                  <a:cubicBezTo>
                    <a:pt x="559" y="94"/>
                    <a:pt x="424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07" name="Google Shape;14907;p10"/>
            <p:cNvSpPr/>
            <p:nvPr/>
          </p:nvSpPr>
          <p:spPr>
            <a:xfrm>
              <a:off x="726125" y="24748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124" y="1"/>
                    <a:pt x="0" y="125"/>
                    <a:pt x="0" y="300"/>
                  </a:cubicBezTo>
                  <a:cubicBezTo>
                    <a:pt x="0" y="424"/>
                    <a:pt x="124" y="559"/>
                    <a:pt x="300" y="559"/>
                  </a:cubicBezTo>
                  <a:cubicBezTo>
                    <a:pt x="465" y="518"/>
                    <a:pt x="558" y="383"/>
                    <a:pt x="558" y="259"/>
                  </a:cubicBezTo>
                  <a:cubicBezTo>
                    <a:pt x="558" y="83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08" name="Google Shape;14908;p10"/>
            <p:cNvSpPr/>
            <p:nvPr/>
          </p:nvSpPr>
          <p:spPr>
            <a:xfrm>
              <a:off x="731275" y="2543550"/>
              <a:ext cx="14250" cy="14250"/>
            </a:xfrm>
            <a:custGeom>
              <a:avLst/>
              <a:gdLst/>
              <a:ahLst/>
              <a:cxnLst/>
              <a:rect l="l" t="t" r="r" b="b"/>
              <a:pathLst>
                <a:path w="570" h="570" extrusionOk="0">
                  <a:moveTo>
                    <a:pt x="259" y="1"/>
                  </a:moveTo>
                  <a:cubicBezTo>
                    <a:pt x="94" y="1"/>
                    <a:pt x="1" y="135"/>
                    <a:pt x="1" y="311"/>
                  </a:cubicBezTo>
                  <a:cubicBezTo>
                    <a:pt x="1" y="476"/>
                    <a:pt x="135" y="569"/>
                    <a:pt x="311" y="569"/>
                  </a:cubicBezTo>
                  <a:cubicBezTo>
                    <a:pt x="435" y="569"/>
                    <a:pt x="570" y="435"/>
                    <a:pt x="570" y="259"/>
                  </a:cubicBezTo>
                  <a:cubicBezTo>
                    <a:pt x="570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09" name="Google Shape;14909;p10"/>
            <p:cNvSpPr/>
            <p:nvPr/>
          </p:nvSpPr>
          <p:spPr>
            <a:xfrm>
              <a:off x="626850" y="2454375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1" y="1"/>
                  </a:moveTo>
                  <a:lnTo>
                    <a:pt x="1" y="301"/>
                  </a:lnTo>
                  <a:cubicBezTo>
                    <a:pt x="135" y="301"/>
                    <a:pt x="259" y="166"/>
                    <a:pt x="259" y="42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10" name="Google Shape;14910;p10"/>
            <p:cNvSpPr/>
            <p:nvPr/>
          </p:nvSpPr>
          <p:spPr>
            <a:xfrm>
              <a:off x="689400" y="24489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18" y="1"/>
                  </a:moveTo>
                  <a:lnTo>
                    <a:pt x="1" y="42"/>
                  </a:lnTo>
                  <a:cubicBezTo>
                    <a:pt x="1" y="218"/>
                    <a:pt x="125" y="301"/>
                    <a:pt x="259" y="301"/>
                  </a:cubicBezTo>
                  <a:cubicBezTo>
                    <a:pt x="435" y="301"/>
                    <a:pt x="559" y="166"/>
                    <a:pt x="5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11" name="Google Shape;14911;p10"/>
            <p:cNvSpPr/>
            <p:nvPr/>
          </p:nvSpPr>
          <p:spPr>
            <a:xfrm>
              <a:off x="768000" y="2575875"/>
              <a:ext cx="7500" cy="7775"/>
            </a:xfrm>
            <a:custGeom>
              <a:avLst/>
              <a:gdLst/>
              <a:ahLst/>
              <a:cxnLst/>
              <a:rect l="l" t="t" r="r" b="b"/>
              <a:pathLst>
                <a:path w="300" h="311" extrusionOk="0">
                  <a:moveTo>
                    <a:pt x="300" y="0"/>
                  </a:moveTo>
                  <a:cubicBezTo>
                    <a:pt x="217" y="0"/>
                    <a:pt x="176" y="0"/>
                    <a:pt x="134" y="52"/>
                  </a:cubicBezTo>
                  <a:lnTo>
                    <a:pt x="83" y="93"/>
                  </a:lnTo>
                  <a:cubicBezTo>
                    <a:pt x="41" y="135"/>
                    <a:pt x="0" y="217"/>
                    <a:pt x="41" y="310"/>
                  </a:cubicBezTo>
                  <a:lnTo>
                    <a:pt x="300" y="259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12" name="Google Shape;14912;p10"/>
            <p:cNvSpPr/>
            <p:nvPr/>
          </p:nvSpPr>
          <p:spPr>
            <a:xfrm>
              <a:off x="763600" y="2507100"/>
              <a:ext cx="7775" cy="13150"/>
            </a:xfrm>
            <a:custGeom>
              <a:avLst/>
              <a:gdLst/>
              <a:ahLst/>
              <a:cxnLst/>
              <a:rect l="l" t="t" r="r" b="b"/>
              <a:pathLst>
                <a:path w="311" h="526" extrusionOk="0">
                  <a:moveTo>
                    <a:pt x="259" y="1"/>
                  </a:moveTo>
                  <a:cubicBezTo>
                    <a:pt x="176" y="1"/>
                    <a:pt x="135" y="1"/>
                    <a:pt x="93" y="42"/>
                  </a:cubicBezTo>
                  <a:cubicBezTo>
                    <a:pt x="52" y="84"/>
                    <a:pt x="0" y="166"/>
                    <a:pt x="0" y="259"/>
                  </a:cubicBezTo>
                  <a:cubicBezTo>
                    <a:pt x="0" y="404"/>
                    <a:pt x="103" y="525"/>
                    <a:pt x="247" y="525"/>
                  </a:cubicBezTo>
                  <a:cubicBezTo>
                    <a:pt x="267" y="525"/>
                    <a:pt x="289" y="523"/>
                    <a:pt x="310" y="518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13" name="Google Shape;14913;p10"/>
            <p:cNvSpPr/>
            <p:nvPr/>
          </p:nvSpPr>
          <p:spPr>
            <a:xfrm>
              <a:off x="758425" y="244455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cubicBezTo>
                    <a:pt x="0" y="135"/>
                    <a:pt x="83" y="259"/>
                    <a:pt x="207" y="259"/>
                  </a:cubicBezTo>
                  <a:lnTo>
                    <a:pt x="300" y="2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14" name="Google Shape;14914;p10"/>
            <p:cNvSpPr/>
            <p:nvPr/>
          </p:nvSpPr>
          <p:spPr>
            <a:xfrm>
              <a:off x="497625" y="25965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0" y="0"/>
                  </a:moveTo>
                  <a:lnTo>
                    <a:pt x="42" y="300"/>
                  </a:lnTo>
                  <a:lnTo>
                    <a:pt x="300" y="259"/>
                  </a:lnTo>
                  <a:cubicBezTo>
                    <a:pt x="300" y="166"/>
                    <a:pt x="259" y="83"/>
                    <a:pt x="176" y="42"/>
                  </a:cubicBezTo>
                  <a:lnTo>
                    <a:pt x="135" y="42"/>
                  </a:lnTo>
                  <a:cubicBezTo>
                    <a:pt x="93" y="0"/>
                    <a:pt x="42" y="0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15" name="Google Shape;14915;p10"/>
            <p:cNvSpPr/>
            <p:nvPr/>
          </p:nvSpPr>
          <p:spPr>
            <a:xfrm>
              <a:off x="493475" y="252752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lnTo>
                    <a:pt x="84" y="559"/>
                  </a:lnTo>
                  <a:cubicBezTo>
                    <a:pt x="208" y="518"/>
                    <a:pt x="301" y="383"/>
                    <a:pt x="259" y="259"/>
                  </a:cubicBezTo>
                  <a:cubicBezTo>
                    <a:pt x="259" y="177"/>
                    <a:pt x="208" y="83"/>
                    <a:pt x="125" y="42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16" name="Google Shape;14916;p10"/>
            <p:cNvSpPr/>
            <p:nvPr/>
          </p:nvSpPr>
          <p:spPr>
            <a:xfrm>
              <a:off x="561200" y="2591125"/>
              <a:ext cx="14000" cy="7500"/>
            </a:xfrm>
            <a:custGeom>
              <a:avLst/>
              <a:gdLst/>
              <a:ahLst/>
              <a:cxnLst/>
              <a:rect l="l" t="t" r="r" b="b"/>
              <a:pathLst>
                <a:path w="560" h="300" extrusionOk="0">
                  <a:moveTo>
                    <a:pt x="259" y="0"/>
                  </a:moveTo>
                  <a:cubicBezTo>
                    <a:pt x="177" y="42"/>
                    <a:pt x="83" y="42"/>
                    <a:pt x="42" y="124"/>
                  </a:cubicBezTo>
                  <a:cubicBezTo>
                    <a:pt x="1" y="166"/>
                    <a:pt x="1" y="259"/>
                    <a:pt x="1" y="300"/>
                  </a:cubicBezTo>
                  <a:lnTo>
                    <a:pt x="559" y="259"/>
                  </a:lnTo>
                  <a:cubicBezTo>
                    <a:pt x="559" y="217"/>
                    <a:pt x="518" y="166"/>
                    <a:pt x="476" y="124"/>
                  </a:cubicBezTo>
                  <a:cubicBezTo>
                    <a:pt x="435" y="42"/>
                    <a:pt x="342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17" name="Google Shape;14917;p10"/>
            <p:cNvSpPr/>
            <p:nvPr/>
          </p:nvSpPr>
          <p:spPr>
            <a:xfrm>
              <a:off x="555775" y="25221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94" y="1"/>
                    <a:pt x="1" y="176"/>
                    <a:pt x="1" y="300"/>
                  </a:cubicBezTo>
                  <a:cubicBezTo>
                    <a:pt x="1" y="476"/>
                    <a:pt x="135" y="559"/>
                    <a:pt x="300" y="559"/>
                  </a:cubicBezTo>
                  <a:cubicBezTo>
                    <a:pt x="435" y="559"/>
                    <a:pt x="559" y="435"/>
                    <a:pt x="559" y="259"/>
                  </a:cubicBezTo>
                  <a:cubicBezTo>
                    <a:pt x="518" y="135"/>
                    <a:pt x="39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18" name="Google Shape;14918;p10"/>
            <p:cNvSpPr/>
            <p:nvPr/>
          </p:nvSpPr>
          <p:spPr>
            <a:xfrm>
              <a:off x="518050" y="2489800"/>
              <a:ext cx="14225" cy="14175"/>
            </a:xfrm>
            <a:custGeom>
              <a:avLst/>
              <a:gdLst/>
              <a:ahLst/>
              <a:cxnLst/>
              <a:rect l="l" t="t" r="r" b="b"/>
              <a:pathLst>
                <a:path w="569" h="567" extrusionOk="0">
                  <a:moveTo>
                    <a:pt x="259" y="0"/>
                  </a:moveTo>
                  <a:cubicBezTo>
                    <a:pt x="135" y="42"/>
                    <a:pt x="0" y="176"/>
                    <a:pt x="0" y="300"/>
                  </a:cubicBezTo>
                  <a:cubicBezTo>
                    <a:pt x="45" y="453"/>
                    <a:pt x="145" y="567"/>
                    <a:pt x="258" y="567"/>
                  </a:cubicBezTo>
                  <a:cubicBezTo>
                    <a:pt x="275" y="567"/>
                    <a:pt x="293" y="564"/>
                    <a:pt x="310" y="559"/>
                  </a:cubicBezTo>
                  <a:cubicBezTo>
                    <a:pt x="476" y="559"/>
                    <a:pt x="569" y="434"/>
                    <a:pt x="569" y="259"/>
                  </a:cubicBezTo>
                  <a:cubicBezTo>
                    <a:pt x="569" y="135"/>
                    <a:pt x="43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19" name="Google Shape;14919;p10"/>
            <p:cNvSpPr/>
            <p:nvPr/>
          </p:nvSpPr>
          <p:spPr>
            <a:xfrm>
              <a:off x="523475" y="255965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325" y="0"/>
                  </a:moveTo>
                  <a:cubicBezTo>
                    <a:pt x="304" y="0"/>
                    <a:pt x="282" y="3"/>
                    <a:pt x="259" y="8"/>
                  </a:cubicBezTo>
                  <a:cubicBezTo>
                    <a:pt x="135" y="8"/>
                    <a:pt x="0" y="132"/>
                    <a:pt x="0" y="308"/>
                  </a:cubicBezTo>
                  <a:cubicBezTo>
                    <a:pt x="0" y="442"/>
                    <a:pt x="176" y="566"/>
                    <a:pt x="300" y="566"/>
                  </a:cubicBezTo>
                  <a:cubicBezTo>
                    <a:pt x="476" y="525"/>
                    <a:pt x="559" y="391"/>
                    <a:pt x="559" y="267"/>
                  </a:cubicBezTo>
                  <a:cubicBezTo>
                    <a:pt x="559" y="114"/>
                    <a:pt x="465" y="0"/>
                    <a:pt x="32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20" name="Google Shape;14920;p10"/>
            <p:cNvSpPr/>
            <p:nvPr/>
          </p:nvSpPr>
          <p:spPr>
            <a:xfrm>
              <a:off x="587050" y="2485200"/>
              <a:ext cx="15025" cy="13425"/>
            </a:xfrm>
            <a:custGeom>
              <a:avLst/>
              <a:gdLst/>
              <a:ahLst/>
              <a:cxnLst/>
              <a:rect l="l" t="t" r="r" b="b"/>
              <a:pathLst>
                <a:path w="601" h="537" extrusionOk="0">
                  <a:moveTo>
                    <a:pt x="350" y="1"/>
                  </a:moveTo>
                  <a:cubicBezTo>
                    <a:pt x="334" y="1"/>
                    <a:pt x="317" y="3"/>
                    <a:pt x="301" y="8"/>
                  </a:cubicBezTo>
                  <a:cubicBezTo>
                    <a:pt x="135" y="8"/>
                    <a:pt x="1" y="143"/>
                    <a:pt x="42" y="267"/>
                  </a:cubicBezTo>
                  <a:cubicBezTo>
                    <a:pt x="42" y="417"/>
                    <a:pt x="140" y="537"/>
                    <a:pt x="245" y="537"/>
                  </a:cubicBezTo>
                  <a:cubicBezTo>
                    <a:pt x="264" y="537"/>
                    <a:pt x="282" y="533"/>
                    <a:pt x="301" y="525"/>
                  </a:cubicBezTo>
                  <a:cubicBezTo>
                    <a:pt x="476" y="525"/>
                    <a:pt x="600" y="401"/>
                    <a:pt x="559" y="267"/>
                  </a:cubicBezTo>
                  <a:cubicBezTo>
                    <a:pt x="559" y="122"/>
                    <a:pt x="464" y="1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21" name="Google Shape;14921;p10"/>
            <p:cNvSpPr/>
            <p:nvPr/>
          </p:nvSpPr>
          <p:spPr>
            <a:xfrm>
              <a:off x="592475" y="255442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0"/>
                  </a:moveTo>
                  <a:cubicBezTo>
                    <a:pt x="125" y="0"/>
                    <a:pt x="1" y="134"/>
                    <a:pt x="1" y="300"/>
                  </a:cubicBezTo>
                  <a:cubicBezTo>
                    <a:pt x="42" y="434"/>
                    <a:pt x="177" y="558"/>
                    <a:pt x="301" y="558"/>
                  </a:cubicBezTo>
                  <a:cubicBezTo>
                    <a:pt x="476" y="517"/>
                    <a:pt x="600" y="393"/>
                    <a:pt x="559" y="258"/>
                  </a:cubicBezTo>
                  <a:cubicBezTo>
                    <a:pt x="55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22" name="Google Shape;14922;p10"/>
            <p:cNvSpPr/>
            <p:nvPr/>
          </p:nvSpPr>
          <p:spPr>
            <a:xfrm>
              <a:off x="488050" y="24649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cubicBezTo>
                    <a:pt x="166" y="259"/>
                    <a:pt x="259" y="176"/>
                    <a:pt x="301" y="42"/>
                  </a:cubicBezTo>
                  <a:lnTo>
                    <a:pt x="30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23" name="Google Shape;14923;p10"/>
            <p:cNvSpPr/>
            <p:nvPr/>
          </p:nvSpPr>
          <p:spPr>
            <a:xfrm>
              <a:off x="550350" y="2459550"/>
              <a:ext cx="14250" cy="7775"/>
            </a:xfrm>
            <a:custGeom>
              <a:avLst/>
              <a:gdLst/>
              <a:ahLst/>
              <a:cxnLst/>
              <a:rect l="l" t="t" r="r" b="b"/>
              <a:pathLst>
                <a:path w="570" h="311" extrusionOk="0">
                  <a:moveTo>
                    <a:pt x="569" y="1"/>
                  </a:moveTo>
                  <a:lnTo>
                    <a:pt x="1" y="52"/>
                  </a:lnTo>
                  <a:lnTo>
                    <a:pt x="1" y="94"/>
                  </a:lnTo>
                  <a:cubicBezTo>
                    <a:pt x="52" y="218"/>
                    <a:pt x="176" y="311"/>
                    <a:pt x="311" y="311"/>
                  </a:cubicBezTo>
                  <a:cubicBezTo>
                    <a:pt x="435" y="259"/>
                    <a:pt x="569" y="135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24" name="Google Shape;14924;p10"/>
            <p:cNvSpPr/>
            <p:nvPr/>
          </p:nvSpPr>
          <p:spPr>
            <a:xfrm>
              <a:off x="630225" y="2586725"/>
              <a:ext cx="6475" cy="6475"/>
            </a:xfrm>
            <a:custGeom>
              <a:avLst/>
              <a:gdLst/>
              <a:ahLst/>
              <a:cxnLst/>
              <a:rect l="l" t="t" r="r" b="b"/>
              <a:pathLst>
                <a:path w="259" h="259" extrusionOk="0">
                  <a:moveTo>
                    <a:pt x="259" y="0"/>
                  </a:moveTo>
                  <a:cubicBezTo>
                    <a:pt x="217" y="0"/>
                    <a:pt x="124" y="0"/>
                    <a:pt x="83" y="42"/>
                  </a:cubicBezTo>
                  <a:cubicBezTo>
                    <a:pt x="42" y="83"/>
                    <a:pt x="0" y="135"/>
                    <a:pt x="0" y="218"/>
                  </a:cubicBezTo>
                  <a:lnTo>
                    <a:pt x="0" y="259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25" name="Google Shape;14925;p10"/>
            <p:cNvSpPr/>
            <p:nvPr/>
          </p:nvSpPr>
          <p:spPr>
            <a:xfrm>
              <a:off x="624800" y="2516675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217" y="1"/>
                    <a:pt x="176" y="42"/>
                    <a:pt x="124" y="94"/>
                  </a:cubicBezTo>
                  <a:cubicBezTo>
                    <a:pt x="42" y="135"/>
                    <a:pt x="0" y="218"/>
                    <a:pt x="0" y="300"/>
                  </a:cubicBezTo>
                  <a:cubicBezTo>
                    <a:pt x="0" y="435"/>
                    <a:pt x="83" y="517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26" name="Google Shape;14926;p10"/>
            <p:cNvSpPr/>
            <p:nvPr/>
          </p:nvSpPr>
          <p:spPr>
            <a:xfrm>
              <a:off x="619375" y="2454375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300" y="1"/>
                  </a:moveTo>
                  <a:lnTo>
                    <a:pt x="0" y="42"/>
                  </a:lnTo>
                  <a:lnTo>
                    <a:pt x="0" y="84"/>
                  </a:lnTo>
                  <a:cubicBezTo>
                    <a:pt x="41" y="208"/>
                    <a:pt x="134" y="259"/>
                    <a:pt x="259" y="301"/>
                  </a:cubicBezTo>
                  <a:lnTo>
                    <a:pt x="300" y="301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27" name="Google Shape;14927;p10"/>
            <p:cNvSpPr/>
            <p:nvPr/>
          </p:nvSpPr>
          <p:spPr>
            <a:xfrm>
              <a:off x="359850" y="260715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1" y="300"/>
                  </a:lnTo>
                  <a:lnTo>
                    <a:pt x="301" y="259"/>
                  </a:lnTo>
                  <a:cubicBezTo>
                    <a:pt x="301" y="135"/>
                    <a:pt x="218" y="42"/>
                    <a:pt x="8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28" name="Google Shape;14928;p10"/>
            <p:cNvSpPr/>
            <p:nvPr/>
          </p:nvSpPr>
          <p:spPr>
            <a:xfrm>
              <a:off x="354425" y="25383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42" y="559"/>
                    <a:pt x="83" y="559"/>
                    <a:pt x="83" y="518"/>
                  </a:cubicBezTo>
                  <a:cubicBezTo>
                    <a:pt x="176" y="518"/>
                    <a:pt x="259" y="425"/>
                    <a:pt x="300" y="342"/>
                  </a:cubicBezTo>
                  <a:lnTo>
                    <a:pt x="300" y="259"/>
                  </a:lnTo>
                  <a:cubicBezTo>
                    <a:pt x="300" y="166"/>
                    <a:pt x="218" y="84"/>
                    <a:pt x="176" y="42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29" name="Google Shape;14929;p10"/>
            <p:cNvSpPr/>
            <p:nvPr/>
          </p:nvSpPr>
          <p:spPr>
            <a:xfrm>
              <a:off x="422400" y="2601725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259" y="0"/>
                  </a:moveTo>
                  <a:cubicBezTo>
                    <a:pt x="208" y="0"/>
                    <a:pt x="166" y="52"/>
                    <a:pt x="125" y="93"/>
                  </a:cubicBezTo>
                  <a:cubicBezTo>
                    <a:pt x="83" y="93"/>
                    <a:pt x="42" y="134"/>
                    <a:pt x="42" y="217"/>
                  </a:cubicBezTo>
                  <a:cubicBezTo>
                    <a:pt x="1" y="217"/>
                    <a:pt x="1" y="259"/>
                    <a:pt x="1" y="310"/>
                  </a:cubicBezTo>
                  <a:lnTo>
                    <a:pt x="559" y="259"/>
                  </a:lnTo>
                  <a:cubicBezTo>
                    <a:pt x="559" y="134"/>
                    <a:pt x="42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30" name="Google Shape;14930;p10"/>
            <p:cNvSpPr/>
            <p:nvPr/>
          </p:nvSpPr>
          <p:spPr>
            <a:xfrm>
              <a:off x="416975" y="253295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5" y="1"/>
                    <a:pt x="1" y="125"/>
                    <a:pt x="1" y="301"/>
                  </a:cubicBezTo>
                  <a:cubicBezTo>
                    <a:pt x="42" y="425"/>
                    <a:pt x="166" y="559"/>
                    <a:pt x="300" y="559"/>
                  </a:cubicBezTo>
                  <a:cubicBezTo>
                    <a:pt x="476" y="559"/>
                    <a:pt x="559" y="383"/>
                    <a:pt x="559" y="259"/>
                  </a:cubicBezTo>
                  <a:cubicBezTo>
                    <a:pt x="559" y="84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31" name="Google Shape;14931;p10"/>
            <p:cNvSpPr/>
            <p:nvPr/>
          </p:nvSpPr>
          <p:spPr>
            <a:xfrm>
              <a:off x="379250" y="2500650"/>
              <a:ext cx="15000" cy="13975"/>
            </a:xfrm>
            <a:custGeom>
              <a:avLst/>
              <a:gdLst/>
              <a:ahLst/>
              <a:cxnLst/>
              <a:rect l="l" t="t" r="r" b="b"/>
              <a:pathLst>
                <a:path w="600" h="559" extrusionOk="0">
                  <a:moveTo>
                    <a:pt x="300" y="0"/>
                  </a:moveTo>
                  <a:cubicBezTo>
                    <a:pt x="124" y="42"/>
                    <a:pt x="0" y="166"/>
                    <a:pt x="41" y="300"/>
                  </a:cubicBezTo>
                  <a:cubicBezTo>
                    <a:pt x="41" y="476"/>
                    <a:pt x="176" y="559"/>
                    <a:pt x="341" y="559"/>
                  </a:cubicBezTo>
                  <a:cubicBezTo>
                    <a:pt x="476" y="559"/>
                    <a:pt x="600" y="424"/>
                    <a:pt x="600" y="259"/>
                  </a:cubicBezTo>
                  <a:cubicBezTo>
                    <a:pt x="558" y="125"/>
                    <a:pt x="434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32" name="Google Shape;14932;p10"/>
            <p:cNvSpPr/>
            <p:nvPr/>
          </p:nvSpPr>
          <p:spPr>
            <a:xfrm>
              <a:off x="384675" y="2570425"/>
              <a:ext cx="15000" cy="13400"/>
            </a:xfrm>
            <a:custGeom>
              <a:avLst/>
              <a:gdLst/>
              <a:ahLst/>
              <a:cxnLst/>
              <a:rect l="l" t="t" r="r" b="b"/>
              <a:pathLst>
                <a:path w="600" h="536" extrusionOk="0">
                  <a:moveTo>
                    <a:pt x="356" y="0"/>
                  </a:moveTo>
                  <a:cubicBezTo>
                    <a:pt x="338" y="0"/>
                    <a:pt x="319" y="4"/>
                    <a:pt x="300" y="11"/>
                  </a:cubicBezTo>
                  <a:cubicBezTo>
                    <a:pt x="124" y="11"/>
                    <a:pt x="0" y="135"/>
                    <a:pt x="42" y="270"/>
                  </a:cubicBezTo>
                  <a:cubicBezTo>
                    <a:pt x="42" y="415"/>
                    <a:pt x="137" y="536"/>
                    <a:pt x="279" y="536"/>
                  </a:cubicBezTo>
                  <a:cubicBezTo>
                    <a:pt x="299" y="536"/>
                    <a:pt x="320" y="533"/>
                    <a:pt x="341" y="528"/>
                  </a:cubicBezTo>
                  <a:cubicBezTo>
                    <a:pt x="476" y="528"/>
                    <a:pt x="600" y="394"/>
                    <a:pt x="559" y="218"/>
                  </a:cubicBezTo>
                  <a:cubicBezTo>
                    <a:pt x="559" y="113"/>
                    <a:pt x="462" y="0"/>
                    <a:pt x="35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33" name="Google Shape;14933;p10"/>
            <p:cNvSpPr/>
            <p:nvPr/>
          </p:nvSpPr>
          <p:spPr>
            <a:xfrm>
              <a:off x="449275" y="249522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84" y="42"/>
                    <a:pt x="1" y="176"/>
                    <a:pt x="1" y="300"/>
                  </a:cubicBezTo>
                  <a:cubicBezTo>
                    <a:pt x="1" y="476"/>
                    <a:pt x="125" y="559"/>
                    <a:pt x="301" y="559"/>
                  </a:cubicBezTo>
                  <a:cubicBezTo>
                    <a:pt x="425" y="559"/>
                    <a:pt x="559" y="435"/>
                    <a:pt x="559" y="259"/>
                  </a:cubicBezTo>
                  <a:cubicBezTo>
                    <a:pt x="559" y="124"/>
                    <a:pt x="38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34" name="Google Shape;14934;p10"/>
            <p:cNvSpPr/>
            <p:nvPr/>
          </p:nvSpPr>
          <p:spPr>
            <a:xfrm>
              <a:off x="454725" y="2565075"/>
              <a:ext cx="13975" cy="13325"/>
            </a:xfrm>
            <a:custGeom>
              <a:avLst/>
              <a:gdLst/>
              <a:ahLst/>
              <a:cxnLst/>
              <a:rect l="l" t="t" r="r" b="b"/>
              <a:pathLst>
                <a:path w="559" h="533" extrusionOk="0">
                  <a:moveTo>
                    <a:pt x="308" y="0"/>
                  </a:moveTo>
                  <a:cubicBezTo>
                    <a:pt x="291" y="0"/>
                    <a:pt x="275" y="3"/>
                    <a:pt x="259" y="8"/>
                  </a:cubicBezTo>
                  <a:cubicBezTo>
                    <a:pt x="83" y="8"/>
                    <a:pt x="0" y="132"/>
                    <a:pt x="0" y="308"/>
                  </a:cubicBezTo>
                  <a:cubicBezTo>
                    <a:pt x="0" y="417"/>
                    <a:pt x="95" y="533"/>
                    <a:pt x="236" y="533"/>
                  </a:cubicBezTo>
                  <a:cubicBezTo>
                    <a:pt x="256" y="533"/>
                    <a:pt x="278" y="530"/>
                    <a:pt x="300" y="525"/>
                  </a:cubicBezTo>
                  <a:cubicBezTo>
                    <a:pt x="424" y="525"/>
                    <a:pt x="558" y="391"/>
                    <a:pt x="558" y="267"/>
                  </a:cubicBezTo>
                  <a:cubicBezTo>
                    <a:pt x="522" y="114"/>
                    <a:pt x="416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35" name="Google Shape;14935;p10"/>
            <p:cNvSpPr/>
            <p:nvPr/>
          </p:nvSpPr>
          <p:spPr>
            <a:xfrm>
              <a:off x="350025" y="2474800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259" y="1"/>
                  </a:moveTo>
                  <a:lnTo>
                    <a:pt x="1" y="42"/>
                  </a:lnTo>
                  <a:lnTo>
                    <a:pt x="1" y="300"/>
                  </a:lnTo>
                  <a:cubicBezTo>
                    <a:pt x="135" y="300"/>
                    <a:pt x="259" y="218"/>
                    <a:pt x="259" y="83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36" name="Google Shape;14936;p10"/>
            <p:cNvSpPr/>
            <p:nvPr/>
          </p:nvSpPr>
          <p:spPr>
            <a:xfrm>
              <a:off x="411550" y="2470400"/>
              <a:ext cx="15025" cy="7525"/>
            </a:xfrm>
            <a:custGeom>
              <a:avLst/>
              <a:gdLst/>
              <a:ahLst/>
              <a:cxnLst/>
              <a:rect l="l" t="t" r="r" b="b"/>
              <a:pathLst>
                <a:path w="601" h="301" extrusionOk="0">
                  <a:moveTo>
                    <a:pt x="559" y="1"/>
                  </a:moveTo>
                  <a:lnTo>
                    <a:pt x="0" y="42"/>
                  </a:lnTo>
                  <a:cubicBezTo>
                    <a:pt x="42" y="177"/>
                    <a:pt x="176" y="301"/>
                    <a:pt x="300" y="301"/>
                  </a:cubicBezTo>
                  <a:cubicBezTo>
                    <a:pt x="476" y="259"/>
                    <a:pt x="600" y="13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37" name="Google Shape;14937;p10"/>
            <p:cNvSpPr/>
            <p:nvPr/>
          </p:nvSpPr>
          <p:spPr>
            <a:xfrm>
              <a:off x="491150" y="25965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0"/>
                  </a:moveTo>
                  <a:cubicBezTo>
                    <a:pt x="218" y="0"/>
                    <a:pt x="177" y="42"/>
                    <a:pt x="135" y="83"/>
                  </a:cubicBezTo>
                  <a:cubicBezTo>
                    <a:pt x="42" y="124"/>
                    <a:pt x="1" y="207"/>
                    <a:pt x="1" y="300"/>
                  </a:cubicBezTo>
                  <a:lnTo>
                    <a:pt x="301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38" name="Google Shape;14938;p10"/>
            <p:cNvSpPr/>
            <p:nvPr/>
          </p:nvSpPr>
          <p:spPr>
            <a:xfrm>
              <a:off x="485725" y="2527525"/>
              <a:ext cx="8825" cy="14000"/>
            </a:xfrm>
            <a:custGeom>
              <a:avLst/>
              <a:gdLst/>
              <a:ahLst/>
              <a:cxnLst/>
              <a:rect l="l" t="t" r="r" b="b"/>
              <a:pathLst>
                <a:path w="353" h="560" extrusionOk="0">
                  <a:moveTo>
                    <a:pt x="311" y="1"/>
                  </a:moveTo>
                  <a:cubicBezTo>
                    <a:pt x="218" y="1"/>
                    <a:pt x="177" y="42"/>
                    <a:pt x="135" y="42"/>
                  </a:cubicBezTo>
                  <a:cubicBezTo>
                    <a:pt x="52" y="125"/>
                    <a:pt x="1" y="218"/>
                    <a:pt x="52" y="301"/>
                  </a:cubicBezTo>
                  <a:cubicBezTo>
                    <a:pt x="52" y="435"/>
                    <a:pt x="135" y="518"/>
                    <a:pt x="218" y="559"/>
                  </a:cubicBezTo>
                  <a:lnTo>
                    <a:pt x="352" y="559"/>
                  </a:lnTo>
                  <a:lnTo>
                    <a:pt x="31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39" name="Google Shape;14939;p10"/>
            <p:cNvSpPr/>
            <p:nvPr/>
          </p:nvSpPr>
          <p:spPr>
            <a:xfrm>
              <a:off x="481600" y="24649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176"/>
                    <a:pt x="83" y="259"/>
                    <a:pt x="217" y="301"/>
                  </a:cubicBezTo>
                  <a:lnTo>
                    <a:pt x="300" y="301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40" name="Google Shape;14940;p10"/>
            <p:cNvSpPr/>
            <p:nvPr/>
          </p:nvSpPr>
          <p:spPr>
            <a:xfrm>
              <a:off x="283350" y="261257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300" y="0"/>
                  </a:moveTo>
                  <a:cubicBezTo>
                    <a:pt x="217" y="0"/>
                    <a:pt x="135" y="42"/>
                    <a:pt x="83" y="83"/>
                  </a:cubicBezTo>
                  <a:cubicBezTo>
                    <a:pt x="42" y="135"/>
                    <a:pt x="0" y="217"/>
                    <a:pt x="42" y="300"/>
                  </a:cubicBezTo>
                  <a:lnTo>
                    <a:pt x="559" y="259"/>
                  </a:lnTo>
                  <a:cubicBezTo>
                    <a:pt x="559" y="217"/>
                    <a:pt x="559" y="135"/>
                    <a:pt x="517" y="83"/>
                  </a:cubicBezTo>
                  <a:cubicBezTo>
                    <a:pt x="476" y="42"/>
                    <a:pt x="393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41" name="Google Shape;14941;p10"/>
            <p:cNvSpPr/>
            <p:nvPr/>
          </p:nvSpPr>
          <p:spPr>
            <a:xfrm>
              <a:off x="277925" y="2543375"/>
              <a:ext cx="15275" cy="14425"/>
            </a:xfrm>
            <a:custGeom>
              <a:avLst/>
              <a:gdLst/>
              <a:ahLst/>
              <a:cxnLst/>
              <a:rect l="l" t="t" r="r" b="b"/>
              <a:pathLst>
                <a:path w="611" h="577" extrusionOk="0">
                  <a:moveTo>
                    <a:pt x="349" y="0"/>
                  </a:moveTo>
                  <a:cubicBezTo>
                    <a:pt x="333" y="0"/>
                    <a:pt x="317" y="3"/>
                    <a:pt x="300" y="8"/>
                  </a:cubicBezTo>
                  <a:cubicBezTo>
                    <a:pt x="135" y="8"/>
                    <a:pt x="0" y="142"/>
                    <a:pt x="42" y="318"/>
                  </a:cubicBezTo>
                  <a:cubicBezTo>
                    <a:pt x="42" y="442"/>
                    <a:pt x="176" y="576"/>
                    <a:pt x="352" y="576"/>
                  </a:cubicBezTo>
                  <a:cubicBezTo>
                    <a:pt x="476" y="525"/>
                    <a:pt x="610" y="401"/>
                    <a:pt x="610" y="266"/>
                  </a:cubicBezTo>
                  <a:cubicBezTo>
                    <a:pt x="565" y="121"/>
                    <a:pt x="464" y="0"/>
                    <a:pt x="34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42" name="Google Shape;14942;p10"/>
            <p:cNvSpPr/>
            <p:nvPr/>
          </p:nvSpPr>
          <p:spPr>
            <a:xfrm>
              <a:off x="310225" y="25060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1"/>
                  </a:moveTo>
                  <a:cubicBezTo>
                    <a:pt x="135" y="1"/>
                    <a:pt x="1" y="125"/>
                    <a:pt x="1" y="300"/>
                  </a:cubicBezTo>
                  <a:cubicBezTo>
                    <a:pt x="42" y="466"/>
                    <a:pt x="176" y="559"/>
                    <a:pt x="300" y="559"/>
                  </a:cubicBezTo>
                  <a:cubicBezTo>
                    <a:pt x="476" y="559"/>
                    <a:pt x="611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43" name="Google Shape;14943;p10"/>
            <p:cNvSpPr/>
            <p:nvPr/>
          </p:nvSpPr>
          <p:spPr>
            <a:xfrm>
              <a:off x="315650" y="2574825"/>
              <a:ext cx="14000" cy="14275"/>
            </a:xfrm>
            <a:custGeom>
              <a:avLst/>
              <a:gdLst/>
              <a:ahLst/>
              <a:cxnLst/>
              <a:rect l="l" t="t" r="r" b="b"/>
              <a:pathLst>
                <a:path w="560" h="571" extrusionOk="0">
                  <a:moveTo>
                    <a:pt x="259" y="1"/>
                  </a:moveTo>
                  <a:cubicBezTo>
                    <a:pt x="135" y="42"/>
                    <a:pt x="1" y="177"/>
                    <a:pt x="1" y="301"/>
                  </a:cubicBezTo>
                  <a:cubicBezTo>
                    <a:pt x="36" y="450"/>
                    <a:pt x="139" y="570"/>
                    <a:pt x="245" y="570"/>
                  </a:cubicBezTo>
                  <a:cubicBezTo>
                    <a:pt x="264" y="570"/>
                    <a:pt x="282" y="567"/>
                    <a:pt x="301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44" name="Google Shape;14944;p10"/>
            <p:cNvSpPr/>
            <p:nvPr/>
          </p:nvSpPr>
          <p:spPr>
            <a:xfrm>
              <a:off x="280250" y="24802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0" y="1"/>
                  </a:moveTo>
                  <a:lnTo>
                    <a:pt x="42" y="42"/>
                  </a:lnTo>
                  <a:lnTo>
                    <a:pt x="0" y="301"/>
                  </a:lnTo>
                  <a:lnTo>
                    <a:pt x="42" y="301"/>
                  </a:lnTo>
                  <a:cubicBezTo>
                    <a:pt x="166" y="301"/>
                    <a:pt x="300" y="166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45" name="Google Shape;14945;p10"/>
            <p:cNvSpPr/>
            <p:nvPr/>
          </p:nvSpPr>
          <p:spPr>
            <a:xfrm>
              <a:off x="353400" y="2607150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217" y="0"/>
                  </a:moveTo>
                  <a:cubicBezTo>
                    <a:pt x="83" y="42"/>
                    <a:pt x="0" y="135"/>
                    <a:pt x="0" y="259"/>
                  </a:cubicBezTo>
                  <a:lnTo>
                    <a:pt x="0" y="300"/>
                  </a:ln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46" name="Google Shape;14946;p10"/>
            <p:cNvSpPr/>
            <p:nvPr/>
          </p:nvSpPr>
          <p:spPr>
            <a:xfrm>
              <a:off x="347975" y="2538375"/>
              <a:ext cx="7500" cy="14000"/>
            </a:xfrm>
            <a:custGeom>
              <a:avLst/>
              <a:gdLst/>
              <a:ahLst/>
              <a:cxnLst/>
              <a:rect l="l" t="t" r="r" b="b"/>
              <a:pathLst>
                <a:path w="300" h="560" extrusionOk="0">
                  <a:moveTo>
                    <a:pt x="259" y="1"/>
                  </a:moveTo>
                  <a:cubicBezTo>
                    <a:pt x="217" y="1"/>
                    <a:pt x="134" y="1"/>
                    <a:pt x="83" y="42"/>
                  </a:cubicBezTo>
                  <a:cubicBezTo>
                    <a:pt x="41" y="84"/>
                    <a:pt x="0" y="208"/>
                    <a:pt x="0" y="301"/>
                  </a:cubicBezTo>
                  <a:cubicBezTo>
                    <a:pt x="0" y="384"/>
                    <a:pt x="83" y="518"/>
                    <a:pt x="176" y="518"/>
                  </a:cubicBezTo>
                  <a:cubicBezTo>
                    <a:pt x="217" y="559"/>
                    <a:pt x="259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47" name="Google Shape;14947;p10"/>
            <p:cNvSpPr/>
            <p:nvPr/>
          </p:nvSpPr>
          <p:spPr>
            <a:xfrm>
              <a:off x="342525" y="2475825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1" y="1"/>
                  </a:moveTo>
                  <a:lnTo>
                    <a:pt x="1" y="84"/>
                  </a:lnTo>
                  <a:cubicBezTo>
                    <a:pt x="42" y="177"/>
                    <a:pt x="135" y="259"/>
                    <a:pt x="259" y="259"/>
                  </a:cubicBezTo>
                  <a:lnTo>
                    <a:pt x="301" y="259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48" name="Google Shape;14948;p10"/>
            <p:cNvSpPr/>
            <p:nvPr/>
          </p:nvSpPr>
          <p:spPr>
            <a:xfrm>
              <a:off x="1041450" y="2416650"/>
              <a:ext cx="7775" cy="6475"/>
            </a:xfrm>
            <a:custGeom>
              <a:avLst/>
              <a:gdLst/>
              <a:ahLst/>
              <a:cxnLst/>
              <a:rect l="l" t="t" r="r" b="b"/>
              <a:pathLst>
                <a:path w="31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11" y="259"/>
                  </a:lnTo>
                  <a:cubicBezTo>
                    <a:pt x="311" y="217"/>
                    <a:pt x="259" y="166"/>
                    <a:pt x="259" y="124"/>
                  </a:cubicBezTo>
                  <a:cubicBezTo>
                    <a:pt x="259" y="124"/>
                    <a:pt x="259" y="83"/>
                    <a:pt x="218" y="83"/>
                  </a:cubicBezTo>
                  <a:lnTo>
                    <a:pt x="218" y="42"/>
                  </a:lnTo>
                  <a:cubicBezTo>
                    <a:pt x="176" y="42"/>
                    <a:pt x="135" y="0"/>
                    <a:pt x="9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49" name="Google Shape;14949;p10"/>
            <p:cNvSpPr/>
            <p:nvPr/>
          </p:nvSpPr>
          <p:spPr>
            <a:xfrm>
              <a:off x="1104000" y="2412250"/>
              <a:ext cx="12950" cy="6500"/>
            </a:xfrm>
            <a:custGeom>
              <a:avLst/>
              <a:gdLst/>
              <a:ahLst/>
              <a:cxnLst/>
              <a:rect l="l" t="t" r="r" b="b"/>
              <a:pathLst>
                <a:path w="518" h="260" extrusionOk="0">
                  <a:moveTo>
                    <a:pt x="135" y="1"/>
                  </a:moveTo>
                  <a:cubicBezTo>
                    <a:pt x="83" y="42"/>
                    <a:pt x="42" y="83"/>
                    <a:pt x="42" y="135"/>
                  </a:cubicBezTo>
                  <a:cubicBezTo>
                    <a:pt x="1" y="176"/>
                    <a:pt x="1" y="218"/>
                    <a:pt x="1" y="259"/>
                  </a:cubicBezTo>
                  <a:lnTo>
                    <a:pt x="518" y="218"/>
                  </a:lnTo>
                  <a:lnTo>
                    <a:pt x="177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50" name="Google Shape;14950;p10"/>
            <p:cNvSpPr/>
            <p:nvPr/>
          </p:nvSpPr>
          <p:spPr>
            <a:xfrm>
              <a:off x="1067300" y="2385375"/>
              <a:ext cx="9850" cy="7525"/>
            </a:xfrm>
            <a:custGeom>
              <a:avLst/>
              <a:gdLst/>
              <a:ahLst/>
              <a:cxnLst/>
              <a:rect l="l" t="t" r="r" b="b"/>
              <a:pathLst>
                <a:path w="394" h="301" extrusionOk="0">
                  <a:moveTo>
                    <a:pt x="1" y="0"/>
                  </a:moveTo>
                  <a:lnTo>
                    <a:pt x="1" y="42"/>
                  </a:lnTo>
                  <a:cubicBezTo>
                    <a:pt x="1" y="217"/>
                    <a:pt x="135" y="300"/>
                    <a:pt x="311" y="300"/>
                  </a:cubicBezTo>
                  <a:cubicBezTo>
                    <a:pt x="352" y="300"/>
                    <a:pt x="352" y="300"/>
                    <a:pt x="393" y="25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51" name="Google Shape;14951;p10"/>
            <p:cNvSpPr/>
            <p:nvPr/>
          </p:nvSpPr>
          <p:spPr>
            <a:xfrm>
              <a:off x="902650" y="24262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lnTo>
                    <a:pt x="300" y="259"/>
                  </a:lnTo>
                  <a:lnTo>
                    <a:pt x="300" y="177"/>
                  </a:lnTo>
                  <a:cubicBezTo>
                    <a:pt x="259" y="135"/>
                    <a:pt x="259" y="135"/>
                    <a:pt x="218" y="94"/>
                  </a:cubicBezTo>
                  <a:cubicBezTo>
                    <a:pt x="176" y="42"/>
                    <a:pt x="176" y="42"/>
                    <a:pt x="125" y="42"/>
                  </a:cubicBezTo>
                  <a:cubicBezTo>
                    <a:pt x="83" y="1"/>
                    <a:pt x="42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52" name="Google Shape;14952;p10"/>
            <p:cNvSpPr/>
            <p:nvPr/>
          </p:nvSpPr>
          <p:spPr>
            <a:xfrm>
              <a:off x="897225" y="2357450"/>
              <a:ext cx="8550" cy="13975"/>
            </a:xfrm>
            <a:custGeom>
              <a:avLst/>
              <a:gdLst/>
              <a:ahLst/>
              <a:cxnLst/>
              <a:rect l="l" t="t" r="r" b="b"/>
              <a:pathLst>
                <a:path w="342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42" y="425"/>
                    <a:pt x="300" y="259"/>
                  </a:cubicBezTo>
                  <a:cubicBezTo>
                    <a:pt x="300" y="125"/>
                    <a:pt x="176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53" name="Google Shape;14953;p10"/>
            <p:cNvSpPr/>
            <p:nvPr/>
          </p:nvSpPr>
          <p:spPr>
            <a:xfrm>
              <a:off x="965200" y="2421500"/>
              <a:ext cx="15025" cy="7050"/>
            </a:xfrm>
            <a:custGeom>
              <a:avLst/>
              <a:gdLst/>
              <a:ahLst/>
              <a:cxnLst/>
              <a:rect l="l" t="t" r="r" b="b"/>
              <a:pathLst>
                <a:path w="601" h="282" extrusionOk="0">
                  <a:moveTo>
                    <a:pt x="342" y="0"/>
                  </a:moveTo>
                  <a:cubicBezTo>
                    <a:pt x="328" y="0"/>
                    <a:pt x="314" y="6"/>
                    <a:pt x="301" y="23"/>
                  </a:cubicBezTo>
                  <a:cubicBezTo>
                    <a:pt x="125" y="23"/>
                    <a:pt x="1" y="148"/>
                    <a:pt x="42" y="282"/>
                  </a:cubicBezTo>
                  <a:lnTo>
                    <a:pt x="600" y="230"/>
                  </a:lnTo>
                  <a:cubicBezTo>
                    <a:pt x="559" y="148"/>
                    <a:pt x="518" y="65"/>
                    <a:pt x="425" y="23"/>
                  </a:cubicBezTo>
                  <a:cubicBezTo>
                    <a:pt x="397" y="23"/>
                    <a:pt x="369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54" name="Google Shape;14954;p10"/>
            <p:cNvSpPr/>
            <p:nvPr/>
          </p:nvSpPr>
          <p:spPr>
            <a:xfrm>
              <a:off x="960800" y="235202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84" y="42"/>
                    <a:pt x="1" y="166"/>
                    <a:pt x="1" y="300"/>
                  </a:cubicBezTo>
                  <a:cubicBezTo>
                    <a:pt x="1" y="476"/>
                    <a:pt x="125" y="559"/>
                    <a:pt x="301" y="559"/>
                  </a:cubicBezTo>
                  <a:cubicBezTo>
                    <a:pt x="435" y="559"/>
                    <a:pt x="559" y="424"/>
                    <a:pt x="559" y="259"/>
                  </a:cubicBezTo>
                  <a:cubicBezTo>
                    <a:pt x="518" y="125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55" name="Google Shape;14955;p10"/>
            <p:cNvSpPr/>
            <p:nvPr/>
          </p:nvSpPr>
          <p:spPr>
            <a:xfrm>
              <a:off x="923075" y="232055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25" y="1"/>
                  </a:moveTo>
                  <a:cubicBezTo>
                    <a:pt x="304" y="1"/>
                    <a:pt x="282" y="3"/>
                    <a:pt x="259" y="9"/>
                  </a:cubicBezTo>
                  <a:cubicBezTo>
                    <a:pt x="135" y="9"/>
                    <a:pt x="0" y="133"/>
                    <a:pt x="0" y="267"/>
                  </a:cubicBezTo>
                  <a:cubicBezTo>
                    <a:pt x="0" y="420"/>
                    <a:pt x="133" y="533"/>
                    <a:pt x="249" y="533"/>
                  </a:cubicBezTo>
                  <a:cubicBezTo>
                    <a:pt x="267" y="533"/>
                    <a:pt x="284" y="531"/>
                    <a:pt x="300" y="525"/>
                  </a:cubicBezTo>
                  <a:cubicBezTo>
                    <a:pt x="476" y="525"/>
                    <a:pt x="559" y="391"/>
                    <a:pt x="559" y="267"/>
                  </a:cubicBezTo>
                  <a:cubicBezTo>
                    <a:pt x="559" y="114"/>
                    <a:pt x="465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56" name="Google Shape;14956;p10"/>
            <p:cNvSpPr/>
            <p:nvPr/>
          </p:nvSpPr>
          <p:spPr>
            <a:xfrm>
              <a:off x="928500" y="23897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1" y="124"/>
                    <a:pt x="1" y="300"/>
                  </a:cubicBezTo>
                  <a:cubicBezTo>
                    <a:pt x="1" y="424"/>
                    <a:pt x="125" y="558"/>
                    <a:pt x="300" y="558"/>
                  </a:cubicBezTo>
                  <a:cubicBezTo>
                    <a:pt x="476" y="517"/>
                    <a:pt x="559" y="383"/>
                    <a:pt x="559" y="259"/>
                  </a:cubicBezTo>
                  <a:cubicBezTo>
                    <a:pt x="55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57" name="Google Shape;14957;p10"/>
            <p:cNvSpPr/>
            <p:nvPr/>
          </p:nvSpPr>
          <p:spPr>
            <a:xfrm>
              <a:off x="997525" y="2384325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4" y="1"/>
                    <a:pt x="0" y="125"/>
                    <a:pt x="0" y="301"/>
                  </a:cubicBezTo>
                  <a:cubicBezTo>
                    <a:pt x="41" y="425"/>
                    <a:pt x="165" y="559"/>
                    <a:pt x="300" y="559"/>
                  </a:cubicBezTo>
                  <a:cubicBezTo>
                    <a:pt x="465" y="559"/>
                    <a:pt x="558" y="383"/>
                    <a:pt x="558" y="259"/>
                  </a:cubicBezTo>
                  <a:cubicBezTo>
                    <a:pt x="558" y="84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58" name="Google Shape;14958;p10"/>
            <p:cNvSpPr/>
            <p:nvPr/>
          </p:nvSpPr>
          <p:spPr>
            <a:xfrm>
              <a:off x="892825" y="22949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1" y="1"/>
                  </a:moveTo>
                  <a:lnTo>
                    <a:pt x="52" y="300"/>
                  </a:lnTo>
                  <a:cubicBezTo>
                    <a:pt x="177" y="259"/>
                    <a:pt x="311" y="12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59" name="Google Shape;14959;p10"/>
            <p:cNvSpPr/>
            <p:nvPr/>
          </p:nvSpPr>
          <p:spPr>
            <a:xfrm>
              <a:off x="1035000" y="241665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217" y="0"/>
                    <a:pt x="135" y="0"/>
                    <a:pt x="93" y="42"/>
                  </a:cubicBezTo>
                  <a:cubicBezTo>
                    <a:pt x="52" y="83"/>
                    <a:pt x="0" y="166"/>
                    <a:pt x="0" y="217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60" name="Google Shape;14960;p10"/>
            <p:cNvSpPr/>
            <p:nvPr/>
          </p:nvSpPr>
          <p:spPr>
            <a:xfrm>
              <a:off x="764875" y="243707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1" y="300"/>
                  </a:lnTo>
                  <a:lnTo>
                    <a:pt x="301" y="259"/>
                  </a:lnTo>
                  <a:cubicBezTo>
                    <a:pt x="301" y="217"/>
                    <a:pt x="259" y="176"/>
                    <a:pt x="259" y="176"/>
                  </a:cubicBezTo>
                  <a:cubicBezTo>
                    <a:pt x="259" y="124"/>
                    <a:pt x="259" y="124"/>
                    <a:pt x="208" y="124"/>
                  </a:cubicBezTo>
                  <a:lnTo>
                    <a:pt x="166" y="83"/>
                  </a:lnTo>
                  <a:cubicBezTo>
                    <a:pt x="166" y="41"/>
                    <a:pt x="125" y="41"/>
                    <a:pt x="84" y="41"/>
                  </a:cubicBezTo>
                  <a:cubicBezTo>
                    <a:pt x="84" y="0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61" name="Google Shape;14961;p10"/>
            <p:cNvSpPr/>
            <p:nvPr/>
          </p:nvSpPr>
          <p:spPr>
            <a:xfrm>
              <a:off x="759450" y="23680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84" y="559"/>
                    <a:pt x="125" y="518"/>
                    <a:pt x="125" y="518"/>
                  </a:cubicBezTo>
                  <a:cubicBezTo>
                    <a:pt x="166" y="518"/>
                    <a:pt x="166" y="518"/>
                    <a:pt x="166" y="476"/>
                  </a:cubicBezTo>
                  <a:cubicBezTo>
                    <a:pt x="259" y="435"/>
                    <a:pt x="301" y="352"/>
                    <a:pt x="301" y="259"/>
                  </a:cubicBezTo>
                  <a:cubicBezTo>
                    <a:pt x="301" y="135"/>
                    <a:pt x="166" y="1"/>
                    <a:pt x="4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62" name="Google Shape;14962;p10"/>
            <p:cNvSpPr/>
            <p:nvPr/>
          </p:nvSpPr>
          <p:spPr>
            <a:xfrm>
              <a:off x="827175" y="24316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1"/>
                  </a:moveTo>
                  <a:cubicBezTo>
                    <a:pt x="176" y="1"/>
                    <a:pt x="135" y="42"/>
                    <a:pt x="94" y="135"/>
                  </a:cubicBezTo>
                  <a:cubicBezTo>
                    <a:pt x="42" y="177"/>
                    <a:pt x="1" y="218"/>
                    <a:pt x="1" y="301"/>
                  </a:cubicBezTo>
                  <a:lnTo>
                    <a:pt x="559" y="259"/>
                  </a:lnTo>
                  <a:cubicBezTo>
                    <a:pt x="559" y="135"/>
                    <a:pt x="435" y="42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63" name="Google Shape;14963;p10"/>
            <p:cNvSpPr/>
            <p:nvPr/>
          </p:nvSpPr>
          <p:spPr>
            <a:xfrm>
              <a:off x="821750" y="2362625"/>
              <a:ext cx="14250" cy="14250"/>
            </a:xfrm>
            <a:custGeom>
              <a:avLst/>
              <a:gdLst/>
              <a:ahLst/>
              <a:cxnLst/>
              <a:rect l="l" t="t" r="r" b="b"/>
              <a:pathLst>
                <a:path w="570" h="570" extrusionOk="0">
                  <a:moveTo>
                    <a:pt x="259" y="0"/>
                  </a:moveTo>
                  <a:cubicBezTo>
                    <a:pt x="135" y="0"/>
                    <a:pt x="1" y="135"/>
                    <a:pt x="1" y="311"/>
                  </a:cubicBezTo>
                  <a:cubicBezTo>
                    <a:pt x="1" y="476"/>
                    <a:pt x="176" y="569"/>
                    <a:pt x="311" y="569"/>
                  </a:cubicBezTo>
                  <a:cubicBezTo>
                    <a:pt x="476" y="569"/>
                    <a:pt x="569" y="435"/>
                    <a:pt x="569" y="259"/>
                  </a:cubicBezTo>
                  <a:cubicBezTo>
                    <a:pt x="569" y="9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64" name="Google Shape;14964;p10"/>
            <p:cNvSpPr/>
            <p:nvPr/>
          </p:nvSpPr>
          <p:spPr>
            <a:xfrm>
              <a:off x="784275" y="2330325"/>
              <a:ext cx="15025" cy="14225"/>
            </a:xfrm>
            <a:custGeom>
              <a:avLst/>
              <a:gdLst/>
              <a:ahLst/>
              <a:cxnLst/>
              <a:rect l="l" t="t" r="r" b="b"/>
              <a:pathLst>
                <a:path w="601" h="569" extrusionOk="0">
                  <a:moveTo>
                    <a:pt x="300" y="0"/>
                  </a:moveTo>
                  <a:cubicBezTo>
                    <a:pt x="124" y="52"/>
                    <a:pt x="0" y="176"/>
                    <a:pt x="42" y="310"/>
                  </a:cubicBezTo>
                  <a:cubicBezTo>
                    <a:pt x="42" y="476"/>
                    <a:pt x="166" y="569"/>
                    <a:pt x="342" y="569"/>
                  </a:cubicBezTo>
                  <a:cubicBezTo>
                    <a:pt x="466" y="569"/>
                    <a:pt x="600" y="434"/>
                    <a:pt x="559" y="259"/>
                  </a:cubicBezTo>
                  <a:cubicBezTo>
                    <a:pt x="559" y="134"/>
                    <a:pt x="424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65" name="Google Shape;14965;p10"/>
            <p:cNvSpPr/>
            <p:nvPr/>
          </p:nvSpPr>
          <p:spPr>
            <a:xfrm>
              <a:off x="789450" y="2400175"/>
              <a:ext cx="15275" cy="13325"/>
            </a:xfrm>
            <a:custGeom>
              <a:avLst/>
              <a:gdLst/>
              <a:ahLst/>
              <a:cxnLst/>
              <a:rect l="l" t="t" r="r" b="b"/>
              <a:pathLst>
                <a:path w="611" h="533" extrusionOk="0">
                  <a:moveTo>
                    <a:pt x="322" y="0"/>
                  </a:moveTo>
                  <a:cubicBezTo>
                    <a:pt x="302" y="0"/>
                    <a:pt x="280" y="3"/>
                    <a:pt x="259" y="8"/>
                  </a:cubicBezTo>
                  <a:cubicBezTo>
                    <a:pt x="135" y="8"/>
                    <a:pt x="0" y="142"/>
                    <a:pt x="52" y="308"/>
                  </a:cubicBezTo>
                  <a:cubicBezTo>
                    <a:pt x="52" y="424"/>
                    <a:pt x="145" y="533"/>
                    <a:pt x="257" y="533"/>
                  </a:cubicBezTo>
                  <a:cubicBezTo>
                    <a:pt x="275" y="533"/>
                    <a:pt x="292" y="530"/>
                    <a:pt x="310" y="525"/>
                  </a:cubicBezTo>
                  <a:cubicBezTo>
                    <a:pt x="476" y="525"/>
                    <a:pt x="610" y="401"/>
                    <a:pt x="569" y="266"/>
                  </a:cubicBezTo>
                  <a:cubicBezTo>
                    <a:pt x="569" y="122"/>
                    <a:pt x="466" y="0"/>
                    <a:pt x="32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66" name="Google Shape;14966;p10"/>
            <p:cNvSpPr/>
            <p:nvPr/>
          </p:nvSpPr>
          <p:spPr>
            <a:xfrm>
              <a:off x="854050" y="2325150"/>
              <a:ext cx="14250" cy="14175"/>
            </a:xfrm>
            <a:custGeom>
              <a:avLst/>
              <a:gdLst/>
              <a:ahLst/>
              <a:cxnLst/>
              <a:rect l="l" t="t" r="r" b="b"/>
              <a:pathLst>
                <a:path w="570" h="567" extrusionOk="0">
                  <a:moveTo>
                    <a:pt x="259" y="0"/>
                  </a:moveTo>
                  <a:cubicBezTo>
                    <a:pt x="94" y="42"/>
                    <a:pt x="1" y="166"/>
                    <a:pt x="1" y="300"/>
                  </a:cubicBezTo>
                  <a:cubicBezTo>
                    <a:pt x="1" y="445"/>
                    <a:pt x="104" y="566"/>
                    <a:pt x="248" y="566"/>
                  </a:cubicBezTo>
                  <a:cubicBezTo>
                    <a:pt x="268" y="566"/>
                    <a:pt x="289" y="564"/>
                    <a:pt x="311" y="559"/>
                  </a:cubicBezTo>
                  <a:cubicBezTo>
                    <a:pt x="435" y="559"/>
                    <a:pt x="570" y="424"/>
                    <a:pt x="570" y="259"/>
                  </a:cubicBezTo>
                  <a:cubicBezTo>
                    <a:pt x="570" y="124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67" name="Google Shape;14967;p10"/>
            <p:cNvSpPr/>
            <p:nvPr/>
          </p:nvSpPr>
          <p:spPr>
            <a:xfrm>
              <a:off x="859500" y="2394750"/>
              <a:ext cx="13975" cy="14425"/>
            </a:xfrm>
            <a:custGeom>
              <a:avLst/>
              <a:gdLst/>
              <a:ahLst/>
              <a:cxnLst/>
              <a:rect l="l" t="t" r="r" b="b"/>
              <a:pathLst>
                <a:path w="559" h="577" extrusionOk="0">
                  <a:moveTo>
                    <a:pt x="308" y="0"/>
                  </a:moveTo>
                  <a:cubicBezTo>
                    <a:pt x="292" y="0"/>
                    <a:pt x="275" y="3"/>
                    <a:pt x="258" y="8"/>
                  </a:cubicBezTo>
                  <a:cubicBezTo>
                    <a:pt x="93" y="8"/>
                    <a:pt x="0" y="142"/>
                    <a:pt x="0" y="318"/>
                  </a:cubicBezTo>
                  <a:cubicBezTo>
                    <a:pt x="0" y="442"/>
                    <a:pt x="134" y="576"/>
                    <a:pt x="300" y="576"/>
                  </a:cubicBezTo>
                  <a:cubicBezTo>
                    <a:pt x="434" y="525"/>
                    <a:pt x="558" y="401"/>
                    <a:pt x="558" y="266"/>
                  </a:cubicBezTo>
                  <a:cubicBezTo>
                    <a:pt x="522" y="121"/>
                    <a:pt x="422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68" name="Google Shape;14968;p10"/>
            <p:cNvSpPr/>
            <p:nvPr/>
          </p:nvSpPr>
          <p:spPr>
            <a:xfrm>
              <a:off x="754025" y="23057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cubicBezTo>
                    <a:pt x="125" y="259"/>
                    <a:pt x="218" y="208"/>
                    <a:pt x="259" y="125"/>
                  </a:cubicBezTo>
                  <a:cubicBezTo>
                    <a:pt x="301" y="84"/>
                    <a:pt x="301" y="42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69" name="Google Shape;14969;p10"/>
            <p:cNvSpPr/>
            <p:nvPr/>
          </p:nvSpPr>
          <p:spPr>
            <a:xfrm>
              <a:off x="816575" y="230032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42"/>
                    <a:pt x="1" y="83"/>
                    <a:pt x="42" y="83"/>
                  </a:cubicBezTo>
                  <a:cubicBezTo>
                    <a:pt x="42" y="218"/>
                    <a:pt x="166" y="301"/>
                    <a:pt x="301" y="301"/>
                  </a:cubicBezTo>
                  <a:cubicBezTo>
                    <a:pt x="466" y="259"/>
                    <a:pt x="559" y="12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70" name="Google Shape;14970;p10"/>
            <p:cNvSpPr/>
            <p:nvPr/>
          </p:nvSpPr>
          <p:spPr>
            <a:xfrm>
              <a:off x="896200" y="242620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259" y="1"/>
                  </a:moveTo>
                  <a:cubicBezTo>
                    <a:pt x="217" y="42"/>
                    <a:pt x="176" y="42"/>
                    <a:pt x="124" y="94"/>
                  </a:cubicBezTo>
                  <a:cubicBezTo>
                    <a:pt x="83" y="135"/>
                    <a:pt x="42" y="177"/>
                    <a:pt x="42" y="218"/>
                  </a:cubicBezTo>
                  <a:cubicBezTo>
                    <a:pt x="0" y="259"/>
                    <a:pt x="0" y="259"/>
                    <a:pt x="0" y="301"/>
                  </a:cubicBezTo>
                  <a:lnTo>
                    <a:pt x="300" y="301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71" name="Google Shape;14971;p10"/>
            <p:cNvSpPr/>
            <p:nvPr/>
          </p:nvSpPr>
          <p:spPr>
            <a:xfrm>
              <a:off x="890775" y="235745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17" y="1"/>
                  </a:moveTo>
                  <a:cubicBezTo>
                    <a:pt x="176" y="42"/>
                    <a:pt x="134" y="42"/>
                    <a:pt x="83" y="83"/>
                  </a:cubicBezTo>
                  <a:lnTo>
                    <a:pt x="41" y="125"/>
                  </a:lnTo>
                  <a:cubicBezTo>
                    <a:pt x="41" y="166"/>
                    <a:pt x="0" y="259"/>
                    <a:pt x="41" y="301"/>
                  </a:cubicBezTo>
                  <a:cubicBezTo>
                    <a:pt x="41" y="425"/>
                    <a:pt x="83" y="518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72" name="Google Shape;14972;p10"/>
            <p:cNvSpPr/>
            <p:nvPr/>
          </p:nvSpPr>
          <p:spPr>
            <a:xfrm>
              <a:off x="886375" y="22949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125"/>
                    <a:pt x="52" y="218"/>
                    <a:pt x="135" y="259"/>
                  </a:cubicBezTo>
                  <a:cubicBezTo>
                    <a:pt x="176" y="300"/>
                    <a:pt x="217" y="300"/>
                    <a:pt x="310" y="300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73" name="Google Shape;14973;p10"/>
            <p:cNvSpPr/>
            <p:nvPr/>
          </p:nvSpPr>
          <p:spPr>
            <a:xfrm>
              <a:off x="625825" y="24479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259"/>
                  </a:lnTo>
                  <a:lnTo>
                    <a:pt x="300" y="259"/>
                  </a:lnTo>
                  <a:cubicBezTo>
                    <a:pt x="300" y="207"/>
                    <a:pt x="300" y="166"/>
                    <a:pt x="259" y="124"/>
                  </a:cubicBezTo>
                  <a:cubicBezTo>
                    <a:pt x="259" y="124"/>
                    <a:pt x="259" y="83"/>
                    <a:pt x="218" y="83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74" name="Google Shape;14974;p10"/>
            <p:cNvSpPr/>
            <p:nvPr/>
          </p:nvSpPr>
          <p:spPr>
            <a:xfrm>
              <a:off x="620400" y="2378700"/>
              <a:ext cx="7525" cy="14200"/>
            </a:xfrm>
            <a:custGeom>
              <a:avLst/>
              <a:gdLst/>
              <a:ahLst/>
              <a:cxnLst/>
              <a:rect l="l" t="t" r="r" b="b"/>
              <a:pathLst>
                <a:path w="301" h="568" extrusionOk="0">
                  <a:moveTo>
                    <a:pt x="67" y="1"/>
                  </a:moveTo>
                  <a:cubicBezTo>
                    <a:pt x="46" y="1"/>
                    <a:pt x="23" y="3"/>
                    <a:pt x="0" y="9"/>
                  </a:cubicBezTo>
                  <a:lnTo>
                    <a:pt x="42" y="567"/>
                  </a:lnTo>
                  <a:cubicBezTo>
                    <a:pt x="93" y="567"/>
                    <a:pt x="135" y="526"/>
                    <a:pt x="176" y="526"/>
                  </a:cubicBezTo>
                  <a:cubicBezTo>
                    <a:pt x="176" y="526"/>
                    <a:pt x="176" y="484"/>
                    <a:pt x="218" y="484"/>
                  </a:cubicBezTo>
                  <a:cubicBezTo>
                    <a:pt x="259" y="443"/>
                    <a:pt x="300" y="350"/>
                    <a:pt x="300" y="267"/>
                  </a:cubicBezTo>
                  <a:cubicBezTo>
                    <a:pt x="300" y="115"/>
                    <a:pt x="207" y="1"/>
                    <a:pt x="6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75" name="Google Shape;14975;p10"/>
            <p:cNvSpPr/>
            <p:nvPr/>
          </p:nvSpPr>
          <p:spPr>
            <a:xfrm>
              <a:off x="688375" y="2442500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125" y="0"/>
                    <a:pt x="1" y="124"/>
                    <a:pt x="42" y="300"/>
                  </a:cubicBezTo>
                  <a:lnTo>
                    <a:pt x="559" y="259"/>
                  </a:lnTo>
                  <a:cubicBezTo>
                    <a:pt x="559" y="166"/>
                    <a:pt x="518" y="83"/>
                    <a:pt x="424" y="42"/>
                  </a:cubicBezTo>
                  <a:cubicBezTo>
                    <a:pt x="383" y="0"/>
                    <a:pt x="342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76" name="Google Shape;14976;p10"/>
            <p:cNvSpPr/>
            <p:nvPr/>
          </p:nvSpPr>
          <p:spPr>
            <a:xfrm>
              <a:off x="682950" y="2373475"/>
              <a:ext cx="15025" cy="14000"/>
            </a:xfrm>
            <a:custGeom>
              <a:avLst/>
              <a:gdLst/>
              <a:ahLst/>
              <a:cxnLst/>
              <a:rect l="l" t="t" r="r" b="b"/>
              <a:pathLst>
                <a:path w="601" h="560" extrusionOk="0">
                  <a:moveTo>
                    <a:pt x="300" y="1"/>
                  </a:moveTo>
                  <a:cubicBezTo>
                    <a:pt x="125" y="1"/>
                    <a:pt x="0" y="135"/>
                    <a:pt x="42" y="301"/>
                  </a:cubicBezTo>
                  <a:cubicBezTo>
                    <a:pt x="42" y="435"/>
                    <a:pt x="176" y="559"/>
                    <a:pt x="342" y="559"/>
                  </a:cubicBezTo>
                  <a:cubicBezTo>
                    <a:pt x="476" y="518"/>
                    <a:pt x="600" y="394"/>
                    <a:pt x="600" y="259"/>
                  </a:cubicBezTo>
                  <a:cubicBezTo>
                    <a:pt x="559" y="83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77" name="Google Shape;14977;p10"/>
            <p:cNvSpPr/>
            <p:nvPr/>
          </p:nvSpPr>
          <p:spPr>
            <a:xfrm>
              <a:off x="646250" y="23411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93" y="0"/>
                    <a:pt x="0" y="135"/>
                    <a:pt x="0" y="300"/>
                  </a:cubicBezTo>
                  <a:cubicBezTo>
                    <a:pt x="0" y="476"/>
                    <a:pt x="135" y="559"/>
                    <a:pt x="300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78" name="Google Shape;14978;p10"/>
            <p:cNvSpPr/>
            <p:nvPr/>
          </p:nvSpPr>
          <p:spPr>
            <a:xfrm>
              <a:off x="651675" y="2410175"/>
              <a:ext cx="13975" cy="14200"/>
            </a:xfrm>
            <a:custGeom>
              <a:avLst/>
              <a:gdLst/>
              <a:ahLst/>
              <a:cxnLst/>
              <a:rect l="l" t="t" r="r" b="b"/>
              <a:pathLst>
                <a:path w="559" h="568" extrusionOk="0">
                  <a:moveTo>
                    <a:pt x="259" y="1"/>
                  </a:moveTo>
                  <a:cubicBezTo>
                    <a:pt x="83" y="42"/>
                    <a:pt x="0" y="166"/>
                    <a:pt x="0" y="301"/>
                  </a:cubicBezTo>
                  <a:cubicBezTo>
                    <a:pt x="0" y="453"/>
                    <a:pt x="102" y="567"/>
                    <a:pt x="237" y="567"/>
                  </a:cubicBezTo>
                  <a:cubicBezTo>
                    <a:pt x="258" y="567"/>
                    <a:pt x="279" y="565"/>
                    <a:pt x="300" y="559"/>
                  </a:cubicBezTo>
                  <a:cubicBezTo>
                    <a:pt x="435" y="559"/>
                    <a:pt x="559" y="425"/>
                    <a:pt x="559" y="259"/>
                  </a:cubicBezTo>
                  <a:cubicBezTo>
                    <a:pt x="559" y="125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79" name="Google Shape;14979;p10"/>
            <p:cNvSpPr/>
            <p:nvPr/>
          </p:nvSpPr>
          <p:spPr>
            <a:xfrm>
              <a:off x="715250" y="233575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125" y="42"/>
                    <a:pt x="1" y="176"/>
                    <a:pt x="1" y="300"/>
                  </a:cubicBezTo>
                  <a:cubicBezTo>
                    <a:pt x="42" y="476"/>
                    <a:pt x="177" y="559"/>
                    <a:pt x="301" y="559"/>
                  </a:cubicBezTo>
                  <a:cubicBezTo>
                    <a:pt x="476" y="559"/>
                    <a:pt x="559" y="434"/>
                    <a:pt x="559" y="259"/>
                  </a:cubicBezTo>
                  <a:cubicBezTo>
                    <a:pt x="55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80" name="Google Shape;14980;p10"/>
            <p:cNvSpPr/>
            <p:nvPr/>
          </p:nvSpPr>
          <p:spPr>
            <a:xfrm>
              <a:off x="720675" y="2405575"/>
              <a:ext cx="14000" cy="13375"/>
            </a:xfrm>
            <a:custGeom>
              <a:avLst/>
              <a:gdLst/>
              <a:ahLst/>
              <a:cxnLst/>
              <a:rect l="l" t="t" r="r" b="b"/>
              <a:pathLst>
                <a:path w="560" h="535" extrusionOk="0">
                  <a:moveTo>
                    <a:pt x="324" y="1"/>
                  </a:moveTo>
                  <a:cubicBezTo>
                    <a:pt x="303" y="1"/>
                    <a:pt x="281" y="4"/>
                    <a:pt x="259" y="9"/>
                  </a:cubicBezTo>
                  <a:cubicBezTo>
                    <a:pt x="125" y="9"/>
                    <a:pt x="1" y="143"/>
                    <a:pt x="1" y="268"/>
                  </a:cubicBezTo>
                  <a:cubicBezTo>
                    <a:pt x="37" y="420"/>
                    <a:pt x="135" y="534"/>
                    <a:pt x="249" y="534"/>
                  </a:cubicBezTo>
                  <a:cubicBezTo>
                    <a:pt x="266" y="534"/>
                    <a:pt x="283" y="531"/>
                    <a:pt x="301" y="526"/>
                  </a:cubicBezTo>
                  <a:cubicBezTo>
                    <a:pt x="477" y="526"/>
                    <a:pt x="559" y="402"/>
                    <a:pt x="559" y="226"/>
                  </a:cubicBezTo>
                  <a:cubicBezTo>
                    <a:pt x="559" y="110"/>
                    <a:pt x="458" y="1"/>
                    <a:pt x="32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81" name="Google Shape;14981;p10"/>
            <p:cNvSpPr/>
            <p:nvPr/>
          </p:nvSpPr>
          <p:spPr>
            <a:xfrm>
              <a:off x="616250" y="23153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0"/>
                  </a:moveTo>
                  <a:lnTo>
                    <a:pt x="1" y="42"/>
                  </a:lnTo>
                  <a:lnTo>
                    <a:pt x="1" y="300"/>
                  </a:lnTo>
                  <a:cubicBezTo>
                    <a:pt x="166" y="300"/>
                    <a:pt x="301" y="176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82" name="Google Shape;14982;p10"/>
            <p:cNvSpPr/>
            <p:nvPr/>
          </p:nvSpPr>
          <p:spPr>
            <a:xfrm>
              <a:off x="678550" y="230990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0"/>
                  </a:moveTo>
                  <a:lnTo>
                    <a:pt x="1" y="42"/>
                  </a:lnTo>
                  <a:cubicBezTo>
                    <a:pt x="1" y="176"/>
                    <a:pt x="94" y="259"/>
                    <a:pt x="176" y="300"/>
                  </a:cubicBezTo>
                  <a:lnTo>
                    <a:pt x="352" y="300"/>
                  </a:lnTo>
                  <a:cubicBezTo>
                    <a:pt x="476" y="259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83" name="Google Shape;14983;p10"/>
            <p:cNvSpPr/>
            <p:nvPr/>
          </p:nvSpPr>
          <p:spPr>
            <a:xfrm>
              <a:off x="758425" y="2437075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259" y="0"/>
                  </a:moveTo>
                  <a:cubicBezTo>
                    <a:pt x="166" y="0"/>
                    <a:pt x="125" y="41"/>
                    <a:pt x="83" y="83"/>
                  </a:cubicBezTo>
                  <a:lnTo>
                    <a:pt x="42" y="83"/>
                  </a:lnTo>
                  <a:cubicBezTo>
                    <a:pt x="0" y="176"/>
                    <a:pt x="0" y="217"/>
                    <a:pt x="0" y="300"/>
                  </a:cubicBez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84" name="Google Shape;14984;p10"/>
            <p:cNvSpPr/>
            <p:nvPr/>
          </p:nvSpPr>
          <p:spPr>
            <a:xfrm>
              <a:off x="753000" y="23680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17" y="1"/>
                  </a:moveTo>
                  <a:cubicBezTo>
                    <a:pt x="124" y="42"/>
                    <a:pt x="83" y="42"/>
                    <a:pt x="42" y="94"/>
                  </a:cubicBezTo>
                  <a:lnTo>
                    <a:pt x="42" y="135"/>
                  </a:lnTo>
                  <a:cubicBezTo>
                    <a:pt x="0" y="176"/>
                    <a:pt x="0" y="259"/>
                    <a:pt x="0" y="300"/>
                  </a:cubicBezTo>
                  <a:cubicBezTo>
                    <a:pt x="0" y="435"/>
                    <a:pt x="83" y="518"/>
                    <a:pt x="166" y="518"/>
                  </a:cubicBezTo>
                  <a:cubicBezTo>
                    <a:pt x="217" y="559"/>
                    <a:pt x="259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85" name="Google Shape;14985;p10"/>
            <p:cNvSpPr/>
            <p:nvPr/>
          </p:nvSpPr>
          <p:spPr>
            <a:xfrm>
              <a:off x="747575" y="23057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125"/>
                    <a:pt x="42" y="208"/>
                    <a:pt x="124" y="259"/>
                  </a:cubicBezTo>
                  <a:cubicBezTo>
                    <a:pt x="176" y="259"/>
                    <a:pt x="259" y="301"/>
                    <a:pt x="300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86" name="Google Shape;14986;p10"/>
            <p:cNvSpPr/>
            <p:nvPr/>
          </p:nvSpPr>
          <p:spPr>
            <a:xfrm>
              <a:off x="488050" y="24585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59"/>
                  </a:lnTo>
                  <a:cubicBezTo>
                    <a:pt x="259" y="217"/>
                    <a:pt x="259" y="176"/>
                    <a:pt x="259" y="135"/>
                  </a:cubicBezTo>
                  <a:cubicBezTo>
                    <a:pt x="218" y="135"/>
                    <a:pt x="218" y="93"/>
                    <a:pt x="166" y="42"/>
                  </a:cubicBezTo>
                  <a:lnTo>
                    <a:pt x="125" y="42"/>
                  </a:lnTo>
                  <a:cubicBezTo>
                    <a:pt x="84" y="0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87" name="Google Shape;14987;p10"/>
            <p:cNvSpPr/>
            <p:nvPr/>
          </p:nvSpPr>
          <p:spPr>
            <a:xfrm>
              <a:off x="482625" y="2388475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1" y="0"/>
                  </a:moveTo>
                  <a:lnTo>
                    <a:pt x="42" y="569"/>
                  </a:lnTo>
                  <a:lnTo>
                    <a:pt x="125" y="569"/>
                  </a:lnTo>
                  <a:lnTo>
                    <a:pt x="176" y="517"/>
                  </a:lnTo>
                  <a:cubicBezTo>
                    <a:pt x="259" y="476"/>
                    <a:pt x="301" y="393"/>
                    <a:pt x="301" y="259"/>
                  </a:cubicBezTo>
                  <a:cubicBezTo>
                    <a:pt x="259" y="135"/>
                    <a:pt x="176" y="52"/>
                    <a:pt x="42" y="52"/>
                  </a:cubicBezTo>
                  <a:cubicBezTo>
                    <a:pt x="4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88" name="Google Shape;14988;p10"/>
            <p:cNvSpPr/>
            <p:nvPr/>
          </p:nvSpPr>
          <p:spPr>
            <a:xfrm>
              <a:off x="550350" y="2453100"/>
              <a:ext cx="14250" cy="7775"/>
            </a:xfrm>
            <a:custGeom>
              <a:avLst/>
              <a:gdLst/>
              <a:ahLst/>
              <a:cxnLst/>
              <a:rect l="l" t="t" r="r" b="b"/>
              <a:pathLst>
                <a:path w="570" h="311" extrusionOk="0">
                  <a:moveTo>
                    <a:pt x="259" y="0"/>
                  </a:moveTo>
                  <a:cubicBezTo>
                    <a:pt x="176" y="0"/>
                    <a:pt x="135" y="52"/>
                    <a:pt x="94" y="93"/>
                  </a:cubicBezTo>
                  <a:cubicBezTo>
                    <a:pt x="1" y="135"/>
                    <a:pt x="1" y="217"/>
                    <a:pt x="1" y="310"/>
                  </a:cubicBezTo>
                  <a:lnTo>
                    <a:pt x="569" y="259"/>
                  </a:lnTo>
                  <a:cubicBezTo>
                    <a:pt x="569" y="135"/>
                    <a:pt x="435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89" name="Google Shape;14989;p10"/>
            <p:cNvSpPr/>
            <p:nvPr/>
          </p:nvSpPr>
          <p:spPr>
            <a:xfrm>
              <a:off x="545175" y="2384125"/>
              <a:ext cx="14000" cy="13350"/>
            </a:xfrm>
            <a:custGeom>
              <a:avLst/>
              <a:gdLst/>
              <a:ahLst/>
              <a:cxnLst/>
              <a:rect l="l" t="t" r="r" b="b"/>
              <a:pathLst>
                <a:path w="560" h="534" extrusionOk="0">
                  <a:moveTo>
                    <a:pt x="322" y="1"/>
                  </a:moveTo>
                  <a:cubicBezTo>
                    <a:pt x="302" y="1"/>
                    <a:pt x="281" y="4"/>
                    <a:pt x="259" y="9"/>
                  </a:cubicBezTo>
                  <a:cubicBezTo>
                    <a:pt x="83" y="9"/>
                    <a:pt x="1" y="133"/>
                    <a:pt x="1" y="309"/>
                  </a:cubicBezTo>
                  <a:cubicBezTo>
                    <a:pt x="1" y="417"/>
                    <a:pt x="96" y="534"/>
                    <a:pt x="237" y="534"/>
                  </a:cubicBezTo>
                  <a:cubicBezTo>
                    <a:pt x="257" y="534"/>
                    <a:pt x="278" y="531"/>
                    <a:pt x="301" y="526"/>
                  </a:cubicBezTo>
                  <a:cubicBezTo>
                    <a:pt x="466" y="526"/>
                    <a:pt x="559" y="391"/>
                    <a:pt x="559" y="267"/>
                  </a:cubicBezTo>
                  <a:cubicBezTo>
                    <a:pt x="559" y="115"/>
                    <a:pt x="458" y="1"/>
                    <a:pt x="32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90" name="Google Shape;14990;p10"/>
            <p:cNvSpPr/>
            <p:nvPr/>
          </p:nvSpPr>
          <p:spPr>
            <a:xfrm>
              <a:off x="507450" y="2352025"/>
              <a:ext cx="15000" cy="13975"/>
            </a:xfrm>
            <a:custGeom>
              <a:avLst/>
              <a:gdLst/>
              <a:ahLst/>
              <a:cxnLst/>
              <a:rect l="l" t="t" r="r" b="b"/>
              <a:pathLst>
                <a:path w="600" h="559" extrusionOk="0">
                  <a:moveTo>
                    <a:pt x="259" y="1"/>
                  </a:moveTo>
                  <a:cubicBezTo>
                    <a:pt x="124" y="1"/>
                    <a:pt x="0" y="125"/>
                    <a:pt x="42" y="300"/>
                  </a:cubicBezTo>
                  <a:cubicBezTo>
                    <a:pt x="42" y="424"/>
                    <a:pt x="166" y="559"/>
                    <a:pt x="300" y="559"/>
                  </a:cubicBezTo>
                  <a:cubicBezTo>
                    <a:pt x="476" y="518"/>
                    <a:pt x="600" y="383"/>
                    <a:pt x="559" y="259"/>
                  </a:cubicBezTo>
                  <a:cubicBezTo>
                    <a:pt x="559" y="83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91" name="Google Shape;14991;p10"/>
            <p:cNvSpPr/>
            <p:nvPr/>
          </p:nvSpPr>
          <p:spPr>
            <a:xfrm>
              <a:off x="512875" y="2420775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259" y="1"/>
                  </a:moveTo>
                  <a:cubicBezTo>
                    <a:pt x="124" y="1"/>
                    <a:pt x="0" y="177"/>
                    <a:pt x="0" y="311"/>
                  </a:cubicBezTo>
                  <a:cubicBezTo>
                    <a:pt x="42" y="476"/>
                    <a:pt x="166" y="569"/>
                    <a:pt x="300" y="569"/>
                  </a:cubicBezTo>
                  <a:cubicBezTo>
                    <a:pt x="466" y="569"/>
                    <a:pt x="600" y="435"/>
                    <a:pt x="559" y="259"/>
                  </a:cubicBezTo>
                  <a:cubicBezTo>
                    <a:pt x="559" y="13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92" name="Google Shape;14992;p10"/>
            <p:cNvSpPr/>
            <p:nvPr/>
          </p:nvSpPr>
          <p:spPr>
            <a:xfrm>
              <a:off x="577500" y="23466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0" y="125"/>
                    <a:pt x="0" y="300"/>
                  </a:cubicBezTo>
                  <a:cubicBezTo>
                    <a:pt x="0" y="435"/>
                    <a:pt x="124" y="559"/>
                    <a:pt x="300" y="559"/>
                  </a:cubicBezTo>
                  <a:cubicBezTo>
                    <a:pt x="424" y="559"/>
                    <a:pt x="558" y="435"/>
                    <a:pt x="558" y="259"/>
                  </a:cubicBezTo>
                  <a:cubicBezTo>
                    <a:pt x="517" y="83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93" name="Google Shape;14993;p10"/>
            <p:cNvSpPr/>
            <p:nvPr/>
          </p:nvSpPr>
          <p:spPr>
            <a:xfrm>
              <a:off x="581625" y="2415600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300" y="1"/>
                  </a:moveTo>
                  <a:cubicBezTo>
                    <a:pt x="135" y="42"/>
                    <a:pt x="1" y="166"/>
                    <a:pt x="42" y="301"/>
                  </a:cubicBezTo>
                  <a:cubicBezTo>
                    <a:pt x="42" y="466"/>
                    <a:pt x="176" y="559"/>
                    <a:pt x="352" y="559"/>
                  </a:cubicBezTo>
                  <a:cubicBezTo>
                    <a:pt x="476" y="559"/>
                    <a:pt x="611" y="425"/>
                    <a:pt x="611" y="259"/>
                  </a:cubicBezTo>
                  <a:cubicBezTo>
                    <a:pt x="559" y="125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94" name="Google Shape;14994;p10"/>
            <p:cNvSpPr/>
            <p:nvPr/>
          </p:nvSpPr>
          <p:spPr>
            <a:xfrm>
              <a:off x="477200" y="23261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0" y="1"/>
                  </a:moveTo>
                  <a:lnTo>
                    <a:pt x="1" y="42"/>
                  </a:lnTo>
                  <a:lnTo>
                    <a:pt x="42" y="300"/>
                  </a:lnTo>
                  <a:cubicBezTo>
                    <a:pt x="135" y="300"/>
                    <a:pt x="218" y="259"/>
                    <a:pt x="259" y="166"/>
                  </a:cubicBezTo>
                  <a:cubicBezTo>
                    <a:pt x="300" y="125"/>
                    <a:pt x="300" y="42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95" name="Google Shape;14995;p10"/>
            <p:cNvSpPr/>
            <p:nvPr/>
          </p:nvSpPr>
          <p:spPr>
            <a:xfrm>
              <a:off x="539750" y="2320750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59" y="1"/>
                  </a:moveTo>
                  <a:lnTo>
                    <a:pt x="1" y="42"/>
                  </a:lnTo>
                  <a:lnTo>
                    <a:pt x="1" y="125"/>
                  </a:lnTo>
                  <a:cubicBezTo>
                    <a:pt x="42" y="218"/>
                    <a:pt x="166" y="300"/>
                    <a:pt x="300" y="300"/>
                  </a:cubicBezTo>
                  <a:cubicBezTo>
                    <a:pt x="476" y="300"/>
                    <a:pt x="559" y="176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96" name="Google Shape;14996;p10"/>
            <p:cNvSpPr/>
            <p:nvPr/>
          </p:nvSpPr>
          <p:spPr>
            <a:xfrm>
              <a:off x="619375" y="2447925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259" y="0"/>
                  </a:moveTo>
                  <a:cubicBezTo>
                    <a:pt x="217" y="0"/>
                    <a:pt x="176" y="42"/>
                    <a:pt x="134" y="42"/>
                  </a:cubicBezTo>
                  <a:cubicBezTo>
                    <a:pt x="41" y="83"/>
                    <a:pt x="41" y="166"/>
                    <a:pt x="0" y="259"/>
                  </a:cubicBezTo>
                  <a:lnTo>
                    <a:pt x="0" y="300"/>
                  </a:lnTo>
                  <a:lnTo>
                    <a:pt x="30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97" name="Google Shape;14997;p10"/>
            <p:cNvSpPr/>
            <p:nvPr/>
          </p:nvSpPr>
          <p:spPr>
            <a:xfrm>
              <a:off x="613925" y="23789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18" y="1"/>
                  </a:moveTo>
                  <a:cubicBezTo>
                    <a:pt x="177" y="1"/>
                    <a:pt x="135" y="42"/>
                    <a:pt x="94" y="84"/>
                  </a:cubicBezTo>
                  <a:lnTo>
                    <a:pt x="42" y="125"/>
                  </a:lnTo>
                  <a:cubicBezTo>
                    <a:pt x="42" y="177"/>
                    <a:pt x="1" y="218"/>
                    <a:pt x="1" y="301"/>
                  </a:cubicBezTo>
                  <a:cubicBezTo>
                    <a:pt x="42" y="383"/>
                    <a:pt x="94" y="476"/>
                    <a:pt x="218" y="518"/>
                  </a:cubicBezTo>
                  <a:cubicBezTo>
                    <a:pt x="259" y="559"/>
                    <a:pt x="259" y="559"/>
                    <a:pt x="301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98" name="Google Shape;14998;p10"/>
            <p:cNvSpPr/>
            <p:nvPr/>
          </p:nvSpPr>
          <p:spPr>
            <a:xfrm>
              <a:off x="608500" y="2316350"/>
              <a:ext cx="7775" cy="6500"/>
            </a:xfrm>
            <a:custGeom>
              <a:avLst/>
              <a:gdLst/>
              <a:ahLst/>
              <a:cxnLst/>
              <a:rect l="l" t="t" r="r" b="b"/>
              <a:pathLst>
                <a:path w="311" h="260" extrusionOk="0">
                  <a:moveTo>
                    <a:pt x="1" y="1"/>
                  </a:moveTo>
                  <a:cubicBezTo>
                    <a:pt x="53" y="42"/>
                    <a:pt x="53" y="42"/>
                    <a:pt x="53" y="94"/>
                  </a:cubicBezTo>
                  <a:cubicBezTo>
                    <a:pt x="53" y="135"/>
                    <a:pt x="94" y="218"/>
                    <a:pt x="177" y="218"/>
                  </a:cubicBezTo>
                  <a:cubicBezTo>
                    <a:pt x="218" y="259"/>
                    <a:pt x="259" y="259"/>
                    <a:pt x="311" y="259"/>
                  </a:cubicBezTo>
                  <a:lnTo>
                    <a:pt x="31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99" name="Google Shape;14999;p10"/>
            <p:cNvSpPr/>
            <p:nvPr/>
          </p:nvSpPr>
          <p:spPr>
            <a:xfrm>
              <a:off x="349000" y="24693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0" y="0"/>
                  </a:moveTo>
                  <a:lnTo>
                    <a:pt x="42" y="259"/>
                  </a:lnTo>
                  <a:lnTo>
                    <a:pt x="300" y="218"/>
                  </a:lnTo>
                  <a:cubicBezTo>
                    <a:pt x="300" y="218"/>
                    <a:pt x="300" y="176"/>
                    <a:pt x="259" y="125"/>
                  </a:cubicBezTo>
                  <a:cubicBezTo>
                    <a:pt x="259" y="83"/>
                    <a:pt x="218" y="83"/>
                    <a:pt x="218" y="42"/>
                  </a:cubicBezTo>
                  <a:cubicBezTo>
                    <a:pt x="176" y="42"/>
                    <a:pt x="135" y="0"/>
                    <a:pt x="13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00" name="Google Shape;15000;p10"/>
            <p:cNvSpPr/>
            <p:nvPr/>
          </p:nvSpPr>
          <p:spPr>
            <a:xfrm>
              <a:off x="343575" y="2399325"/>
              <a:ext cx="7775" cy="13975"/>
            </a:xfrm>
            <a:custGeom>
              <a:avLst/>
              <a:gdLst/>
              <a:ahLst/>
              <a:cxnLst/>
              <a:rect l="l" t="t" r="r" b="b"/>
              <a:pathLst>
                <a:path w="311" h="559" extrusionOk="0">
                  <a:moveTo>
                    <a:pt x="0" y="1"/>
                  </a:moveTo>
                  <a:lnTo>
                    <a:pt x="52" y="559"/>
                  </a:lnTo>
                  <a:cubicBezTo>
                    <a:pt x="93" y="559"/>
                    <a:pt x="135" y="559"/>
                    <a:pt x="176" y="518"/>
                  </a:cubicBezTo>
                  <a:lnTo>
                    <a:pt x="217" y="518"/>
                  </a:lnTo>
                  <a:cubicBezTo>
                    <a:pt x="259" y="435"/>
                    <a:pt x="310" y="342"/>
                    <a:pt x="310" y="259"/>
                  </a:cubicBezTo>
                  <a:cubicBezTo>
                    <a:pt x="310" y="135"/>
                    <a:pt x="176" y="42"/>
                    <a:pt x="5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01" name="Google Shape;15001;p10"/>
            <p:cNvSpPr/>
            <p:nvPr/>
          </p:nvSpPr>
          <p:spPr>
            <a:xfrm>
              <a:off x="411550" y="2463950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125" y="0"/>
                    <a:pt x="0" y="135"/>
                    <a:pt x="0" y="300"/>
                  </a:cubicBezTo>
                  <a:lnTo>
                    <a:pt x="559" y="259"/>
                  </a:lnTo>
                  <a:cubicBezTo>
                    <a:pt x="559" y="135"/>
                    <a:pt x="517" y="83"/>
                    <a:pt x="43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02" name="Google Shape;15002;p10"/>
            <p:cNvSpPr/>
            <p:nvPr/>
          </p:nvSpPr>
          <p:spPr>
            <a:xfrm>
              <a:off x="406125" y="2393900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259" y="0"/>
                  </a:moveTo>
                  <a:cubicBezTo>
                    <a:pt x="135" y="42"/>
                    <a:pt x="0" y="176"/>
                    <a:pt x="42" y="300"/>
                  </a:cubicBezTo>
                  <a:cubicBezTo>
                    <a:pt x="42" y="450"/>
                    <a:pt x="139" y="570"/>
                    <a:pt x="245" y="570"/>
                  </a:cubicBezTo>
                  <a:cubicBezTo>
                    <a:pt x="263" y="570"/>
                    <a:pt x="282" y="566"/>
                    <a:pt x="300" y="559"/>
                  </a:cubicBezTo>
                  <a:cubicBezTo>
                    <a:pt x="476" y="559"/>
                    <a:pt x="600" y="435"/>
                    <a:pt x="559" y="259"/>
                  </a:cubicBezTo>
                  <a:cubicBezTo>
                    <a:pt x="55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03" name="Google Shape;15003;p10"/>
            <p:cNvSpPr/>
            <p:nvPr/>
          </p:nvSpPr>
          <p:spPr>
            <a:xfrm>
              <a:off x="369425" y="2362425"/>
              <a:ext cx="14225" cy="14450"/>
            </a:xfrm>
            <a:custGeom>
              <a:avLst/>
              <a:gdLst/>
              <a:ahLst/>
              <a:cxnLst/>
              <a:rect l="l" t="t" r="r" b="b"/>
              <a:pathLst>
                <a:path w="569" h="578" extrusionOk="0">
                  <a:moveTo>
                    <a:pt x="310" y="1"/>
                  </a:moveTo>
                  <a:cubicBezTo>
                    <a:pt x="293" y="1"/>
                    <a:pt x="275" y="3"/>
                    <a:pt x="259" y="8"/>
                  </a:cubicBezTo>
                  <a:cubicBezTo>
                    <a:pt x="93" y="8"/>
                    <a:pt x="0" y="143"/>
                    <a:pt x="0" y="319"/>
                  </a:cubicBezTo>
                  <a:cubicBezTo>
                    <a:pt x="0" y="443"/>
                    <a:pt x="135" y="577"/>
                    <a:pt x="310" y="577"/>
                  </a:cubicBezTo>
                  <a:cubicBezTo>
                    <a:pt x="434" y="525"/>
                    <a:pt x="569" y="401"/>
                    <a:pt x="569" y="267"/>
                  </a:cubicBezTo>
                  <a:cubicBezTo>
                    <a:pt x="569" y="122"/>
                    <a:pt x="434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04" name="Google Shape;15004;p10"/>
            <p:cNvSpPr/>
            <p:nvPr/>
          </p:nvSpPr>
          <p:spPr>
            <a:xfrm>
              <a:off x="374850" y="2431625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93" y="1"/>
                    <a:pt x="0" y="135"/>
                    <a:pt x="0" y="301"/>
                  </a:cubicBezTo>
                  <a:cubicBezTo>
                    <a:pt x="0" y="435"/>
                    <a:pt x="135" y="559"/>
                    <a:pt x="300" y="559"/>
                  </a:cubicBezTo>
                  <a:cubicBezTo>
                    <a:pt x="435" y="559"/>
                    <a:pt x="559" y="394"/>
                    <a:pt x="559" y="259"/>
                  </a:cubicBezTo>
                  <a:cubicBezTo>
                    <a:pt x="517" y="84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05" name="Google Shape;15005;p10"/>
            <p:cNvSpPr/>
            <p:nvPr/>
          </p:nvSpPr>
          <p:spPr>
            <a:xfrm>
              <a:off x="438425" y="235745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135" y="1"/>
                    <a:pt x="1" y="125"/>
                    <a:pt x="1" y="301"/>
                  </a:cubicBezTo>
                  <a:cubicBezTo>
                    <a:pt x="1" y="425"/>
                    <a:pt x="177" y="559"/>
                    <a:pt x="301" y="559"/>
                  </a:cubicBezTo>
                  <a:cubicBezTo>
                    <a:pt x="476" y="518"/>
                    <a:pt x="559" y="383"/>
                    <a:pt x="559" y="259"/>
                  </a:cubicBezTo>
                  <a:cubicBezTo>
                    <a:pt x="559" y="83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06" name="Google Shape;15006;p10"/>
            <p:cNvSpPr/>
            <p:nvPr/>
          </p:nvSpPr>
          <p:spPr>
            <a:xfrm>
              <a:off x="443850" y="2426200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125" y="1"/>
                    <a:pt x="1" y="135"/>
                    <a:pt x="1" y="301"/>
                  </a:cubicBezTo>
                  <a:cubicBezTo>
                    <a:pt x="1" y="476"/>
                    <a:pt x="125" y="559"/>
                    <a:pt x="301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07" name="Google Shape;15007;p10"/>
            <p:cNvSpPr/>
            <p:nvPr/>
          </p:nvSpPr>
          <p:spPr>
            <a:xfrm>
              <a:off x="339425" y="2336775"/>
              <a:ext cx="6500" cy="7775"/>
            </a:xfrm>
            <a:custGeom>
              <a:avLst/>
              <a:gdLst/>
              <a:ahLst/>
              <a:cxnLst/>
              <a:rect l="l" t="t" r="r" b="b"/>
              <a:pathLst>
                <a:path w="260" h="311" extrusionOk="0">
                  <a:moveTo>
                    <a:pt x="1" y="1"/>
                  </a:moveTo>
                  <a:lnTo>
                    <a:pt x="1" y="311"/>
                  </a:lnTo>
                  <a:cubicBezTo>
                    <a:pt x="166" y="311"/>
                    <a:pt x="259" y="13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08" name="Google Shape;15008;p10"/>
            <p:cNvSpPr/>
            <p:nvPr/>
          </p:nvSpPr>
          <p:spPr>
            <a:xfrm>
              <a:off x="401725" y="233160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569" y="1"/>
                  </a:moveTo>
                  <a:lnTo>
                    <a:pt x="1" y="42"/>
                  </a:lnTo>
                  <a:cubicBezTo>
                    <a:pt x="1" y="208"/>
                    <a:pt x="135" y="301"/>
                    <a:pt x="311" y="301"/>
                  </a:cubicBezTo>
                  <a:cubicBezTo>
                    <a:pt x="435" y="301"/>
                    <a:pt x="569" y="166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09" name="Google Shape;15009;p10"/>
            <p:cNvSpPr/>
            <p:nvPr/>
          </p:nvSpPr>
          <p:spPr>
            <a:xfrm>
              <a:off x="481600" y="245852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166" y="0"/>
                    <a:pt x="124" y="0"/>
                    <a:pt x="83" y="42"/>
                  </a:cubicBezTo>
                  <a:lnTo>
                    <a:pt x="42" y="93"/>
                  </a:lnTo>
                  <a:cubicBezTo>
                    <a:pt x="0" y="135"/>
                    <a:pt x="0" y="217"/>
                    <a:pt x="0" y="300"/>
                  </a:cubicBez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10" name="Google Shape;15010;p10"/>
            <p:cNvSpPr/>
            <p:nvPr/>
          </p:nvSpPr>
          <p:spPr>
            <a:xfrm>
              <a:off x="476175" y="2388475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259" y="0"/>
                  </a:moveTo>
                  <a:cubicBezTo>
                    <a:pt x="217" y="52"/>
                    <a:pt x="217" y="52"/>
                    <a:pt x="176" y="52"/>
                  </a:cubicBezTo>
                  <a:cubicBezTo>
                    <a:pt x="124" y="52"/>
                    <a:pt x="83" y="93"/>
                    <a:pt x="42" y="135"/>
                  </a:cubicBezTo>
                  <a:lnTo>
                    <a:pt x="42" y="176"/>
                  </a:lnTo>
                  <a:cubicBezTo>
                    <a:pt x="0" y="217"/>
                    <a:pt x="0" y="259"/>
                    <a:pt x="0" y="311"/>
                  </a:cubicBezTo>
                  <a:cubicBezTo>
                    <a:pt x="0" y="435"/>
                    <a:pt x="83" y="517"/>
                    <a:pt x="176" y="569"/>
                  </a:cubicBezTo>
                  <a:lnTo>
                    <a:pt x="300" y="56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11" name="Google Shape;15011;p10"/>
            <p:cNvSpPr/>
            <p:nvPr/>
          </p:nvSpPr>
          <p:spPr>
            <a:xfrm>
              <a:off x="470750" y="2327225"/>
              <a:ext cx="7500" cy="6475"/>
            </a:xfrm>
            <a:custGeom>
              <a:avLst/>
              <a:gdLst/>
              <a:ahLst/>
              <a:cxnLst/>
              <a:rect l="l" t="t" r="r" b="b"/>
              <a:pathLst>
                <a:path w="300" h="259" extrusionOk="0">
                  <a:moveTo>
                    <a:pt x="0" y="0"/>
                  </a:moveTo>
                  <a:cubicBezTo>
                    <a:pt x="0" y="83"/>
                    <a:pt x="41" y="176"/>
                    <a:pt x="135" y="217"/>
                  </a:cubicBezTo>
                  <a:cubicBezTo>
                    <a:pt x="176" y="258"/>
                    <a:pt x="259" y="258"/>
                    <a:pt x="300" y="258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12" name="Google Shape;15012;p10"/>
            <p:cNvSpPr/>
            <p:nvPr/>
          </p:nvSpPr>
          <p:spPr>
            <a:xfrm>
              <a:off x="281275" y="2473775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1" y="0"/>
                  </a:moveTo>
                  <a:lnTo>
                    <a:pt x="1" y="300"/>
                  </a:lnTo>
                  <a:lnTo>
                    <a:pt x="259" y="259"/>
                  </a:lnTo>
                  <a:cubicBezTo>
                    <a:pt x="259" y="207"/>
                    <a:pt x="218" y="166"/>
                    <a:pt x="166" y="124"/>
                  </a:cubicBezTo>
                  <a:cubicBezTo>
                    <a:pt x="125" y="83"/>
                    <a:pt x="83" y="42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13" name="Google Shape;15013;p10"/>
            <p:cNvSpPr/>
            <p:nvPr/>
          </p:nvSpPr>
          <p:spPr>
            <a:xfrm>
              <a:off x="299625" y="2367875"/>
              <a:ext cx="15025" cy="13325"/>
            </a:xfrm>
            <a:custGeom>
              <a:avLst/>
              <a:gdLst/>
              <a:ahLst/>
              <a:cxnLst/>
              <a:rect l="l" t="t" r="r" b="b"/>
              <a:pathLst>
                <a:path w="601" h="533" extrusionOk="0">
                  <a:moveTo>
                    <a:pt x="347" y="0"/>
                  </a:moveTo>
                  <a:cubicBezTo>
                    <a:pt x="331" y="0"/>
                    <a:pt x="316" y="2"/>
                    <a:pt x="301" y="8"/>
                  </a:cubicBezTo>
                  <a:cubicBezTo>
                    <a:pt x="125" y="8"/>
                    <a:pt x="1" y="142"/>
                    <a:pt x="42" y="266"/>
                  </a:cubicBezTo>
                  <a:cubicBezTo>
                    <a:pt x="42" y="419"/>
                    <a:pt x="136" y="533"/>
                    <a:pt x="276" y="533"/>
                  </a:cubicBezTo>
                  <a:cubicBezTo>
                    <a:pt x="297" y="533"/>
                    <a:pt x="319" y="530"/>
                    <a:pt x="342" y="525"/>
                  </a:cubicBezTo>
                  <a:cubicBezTo>
                    <a:pt x="466" y="525"/>
                    <a:pt x="600" y="400"/>
                    <a:pt x="600" y="266"/>
                  </a:cubicBezTo>
                  <a:cubicBezTo>
                    <a:pt x="564" y="121"/>
                    <a:pt x="456" y="0"/>
                    <a:pt x="34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14" name="Google Shape;15014;p10"/>
            <p:cNvSpPr/>
            <p:nvPr/>
          </p:nvSpPr>
          <p:spPr>
            <a:xfrm>
              <a:off x="304800" y="24370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0"/>
                  </a:moveTo>
                  <a:cubicBezTo>
                    <a:pt x="135" y="0"/>
                    <a:pt x="0" y="124"/>
                    <a:pt x="52" y="300"/>
                  </a:cubicBezTo>
                  <a:cubicBezTo>
                    <a:pt x="52" y="434"/>
                    <a:pt x="176" y="558"/>
                    <a:pt x="311" y="558"/>
                  </a:cubicBezTo>
                  <a:cubicBezTo>
                    <a:pt x="476" y="517"/>
                    <a:pt x="610" y="383"/>
                    <a:pt x="569" y="259"/>
                  </a:cubicBezTo>
                  <a:cubicBezTo>
                    <a:pt x="56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15" name="Google Shape;15015;p10"/>
            <p:cNvSpPr/>
            <p:nvPr/>
          </p:nvSpPr>
          <p:spPr>
            <a:xfrm>
              <a:off x="342525" y="24693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259" y="0"/>
                  </a:moveTo>
                  <a:cubicBezTo>
                    <a:pt x="218" y="0"/>
                    <a:pt x="177" y="0"/>
                    <a:pt x="135" y="42"/>
                  </a:cubicBezTo>
                  <a:cubicBezTo>
                    <a:pt x="42" y="83"/>
                    <a:pt x="1" y="125"/>
                    <a:pt x="1" y="218"/>
                  </a:cubicBezTo>
                  <a:lnTo>
                    <a:pt x="1" y="259"/>
                  </a:lnTo>
                  <a:lnTo>
                    <a:pt x="301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16" name="Google Shape;15016;p10"/>
            <p:cNvSpPr/>
            <p:nvPr/>
          </p:nvSpPr>
          <p:spPr>
            <a:xfrm>
              <a:off x="337100" y="2399325"/>
              <a:ext cx="7800" cy="13975"/>
            </a:xfrm>
            <a:custGeom>
              <a:avLst/>
              <a:gdLst/>
              <a:ahLst/>
              <a:cxnLst/>
              <a:rect l="l" t="t" r="r" b="b"/>
              <a:pathLst>
                <a:path w="312" h="559" extrusionOk="0">
                  <a:moveTo>
                    <a:pt x="259" y="1"/>
                  </a:moveTo>
                  <a:cubicBezTo>
                    <a:pt x="259" y="1"/>
                    <a:pt x="218" y="1"/>
                    <a:pt x="218" y="42"/>
                  </a:cubicBezTo>
                  <a:cubicBezTo>
                    <a:pt x="94" y="42"/>
                    <a:pt x="1" y="176"/>
                    <a:pt x="1" y="300"/>
                  </a:cubicBezTo>
                  <a:cubicBezTo>
                    <a:pt x="1" y="435"/>
                    <a:pt x="94" y="518"/>
                    <a:pt x="218" y="559"/>
                  </a:cubicBezTo>
                  <a:lnTo>
                    <a:pt x="311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17" name="Google Shape;15017;p10"/>
            <p:cNvSpPr/>
            <p:nvPr/>
          </p:nvSpPr>
          <p:spPr>
            <a:xfrm>
              <a:off x="331950" y="2336775"/>
              <a:ext cx="7500" cy="7775"/>
            </a:xfrm>
            <a:custGeom>
              <a:avLst/>
              <a:gdLst/>
              <a:ahLst/>
              <a:cxnLst/>
              <a:rect l="l" t="t" r="r" b="b"/>
              <a:pathLst>
                <a:path w="300" h="311" extrusionOk="0">
                  <a:moveTo>
                    <a:pt x="300" y="1"/>
                  </a:moveTo>
                  <a:lnTo>
                    <a:pt x="0" y="52"/>
                  </a:lnTo>
                  <a:cubicBezTo>
                    <a:pt x="0" y="52"/>
                    <a:pt x="0" y="94"/>
                    <a:pt x="41" y="94"/>
                  </a:cubicBezTo>
                  <a:cubicBezTo>
                    <a:pt x="41" y="176"/>
                    <a:pt x="83" y="218"/>
                    <a:pt x="165" y="259"/>
                  </a:cubicBezTo>
                  <a:cubicBezTo>
                    <a:pt x="207" y="311"/>
                    <a:pt x="259" y="311"/>
                    <a:pt x="300" y="311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18" name="Google Shape;15018;p10"/>
            <p:cNvSpPr/>
            <p:nvPr/>
          </p:nvSpPr>
          <p:spPr>
            <a:xfrm>
              <a:off x="892825" y="228845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" y="0"/>
                  </a:moveTo>
                  <a:lnTo>
                    <a:pt x="1" y="259"/>
                  </a:lnTo>
                  <a:lnTo>
                    <a:pt x="259" y="259"/>
                  </a:lnTo>
                  <a:cubicBezTo>
                    <a:pt x="259" y="83"/>
                    <a:pt x="135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19" name="Google Shape;15019;p10"/>
            <p:cNvSpPr/>
            <p:nvPr/>
          </p:nvSpPr>
          <p:spPr>
            <a:xfrm>
              <a:off x="754025" y="2298775"/>
              <a:ext cx="7525" cy="7000"/>
            </a:xfrm>
            <a:custGeom>
              <a:avLst/>
              <a:gdLst/>
              <a:ahLst/>
              <a:cxnLst/>
              <a:rect l="l" t="t" r="r" b="b"/>
              <a:pathLst>
                <a:path w="301" h="280" extrusionOk="0">
                  <a:moveTo>
                    <a:pt x="71" y="1"/>
                  </a:moveTo>
                  <a:cubicBezTo>
                    <a:pt x="47" y="1"/>
                    <a:pt x="24" y="7"/>
                    <a:pt x="1" y="21"/>
                  </a:cubicBezTo>
                  <a:lnTo>
                    <a:pt x="1" y="280"/>
                  </a:lnTo>
                  <a:lnTo>
                    <a:pt x="301" y="280"/>
                  </a:lnTo>
                  <a:cubicBezTo>
                    <a:pt x="301" y="187"/>
                    <a:pt x="259" y="145"/>
                    <a:pt x="259" y="104"/>
                  </a:cubicBezTo>
                  <a:cubicBezTo>
                    <a:pt x="199" y="44"/>
                    <a:pt x="134" y="1"/>
                    <a:pt x="7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20" name="Google Shape;15020;p10"/>
            <p:cNvSpPr/>
            <p:nvPr/>
          </p:nvSpPr>
          <p:spPr>
            <a:xfrm>
              <a:off x="748600" y="22292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00" y="424"/>
                    <a:pt x="300" y="259"/>
                  </a:cubicBezTo>
                  <a:cubicBezTo>
                    <a:pt x="300" y="218"/>
                    <a:pt x="259" y="166"/>
                    <a:pt x="259" y="125"/>
                  </a:cubicBezTo>
                  <a:lnTo>
                    <a:pt x="218" y="83"/>
                  </a:lnTo>
                  <a:cubicBezTo>
                    <a:pt x="176" y="42"/>
                    <a:pt x="83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21" name="Google Shape;15021;p10"/>
            <p:cNvSpPr/>
            <p:nvPr/>
          </p:nvSpPr>
          <p:spPr>
            <a:xfrm>
              <a:off x="816575" y="22938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0"/>
                  </a:moveTo>
                  <a:cubicBezTo>
                    <a:pt x="166" y="0"/>
                    <a:pt x="125" y="42"/>
                    <a:pt x="83" y="83"/>
                  </a:cubicBezTo>
                  <a:cubicBezTo>
                    <a:pt x="42" y="124"/>
                    <a:pt x="1" y="217"/>
                    <a:pt x="1" y="300"/>
                  </a:cubicBezTo>
                  <a:lnTo>
                    <a:pt x="1" y="300"/>
                  </a:lnTo>
                  <a:lnTo>
                    <a:pt x="559" y="259"/>
                  </a:lnTo>
                  <a:cubicBezTo>
                    <a:pt x="559" y="124"/>
                    <a:pt x="466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22" name="Google Shape;15022;p10"/>
            <p:cNvSpPr/>
            <p:nvPr/>
          </p:nvSpPr>
          <p:spPr>
            <a:xfrm>
              <a:off x="811150" y="2223825"/>
              <a:ext cx="15025" cy="14175"/>
            </a:xfrm>
            <a:custGeom>
              <a:avLst/>
              <a:gdLst/>
              <a:ahLst/>
              <a:cxnLst/>
              <a:rect l="l" t="t" r="r" b="b"/>
              <a:pathLst>
                <a:path w="601" h="567" extrusionOk="0">
                  <a:moveTo>
                    <a:pt x="259" y="0"/>
                  </a:moveTo>
                  <a:cubicBezTo>
                    <a:pt x="125" y="42"/>
                    <a:pt x="1" y="176"/>
                    <a:pt x="1" y="300"/>
                  </a:cubicBezTo>
                  <a:cubicBezTo>
                    <a:pt x="37" y="453"/>
                    <a:pt x="135" y="567"/>
                    <a:pt x="248" y="567"/>
                  </a:cubicBezTo>
                  <a:cubicBezTo>
                    <a:pt x="265" y="567"/>
                    <a:pt x="283" y="564"/>
                    <a:pt x="300" y="559"/>
                  </a:cubicBezTo>
                  <a:cubicBezTo>
                    <a:pt x="476" y="559"/>
                    <a:pt x="600" y="435"/>
                    <a:pt x="559" y="259"/>
                  </a:cubicBezTo>
                  <a:cubicBezTo>
                    <a:pt x="559" y="218"/>
                    <a:pt x="559" y="176"/>
                    <a:pt x="518" y="124"/>
                  </a:cubicBezTo>
                  <a:lnTo>
                    <a:pt x="342" y="42"/>
                  </a:lnTo>
                  <a:cubicBezTo>
                    <a:pt x="300" y="0"/>
                    <a:pt x="30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23" name="Google Shape;15023;p10"/>
            <p:cNvSpPr/>
            <p:nvPr/>
          </p:nvSpPr>
          <p:spPr>
            <a:xfrm>
              <a:off x="774450" y="2195900"/>
              <a:ext cx="12950" cy="10625"/>
            </a:xfrm>
            <a:custGeom>
              <a:avLst/>
              <a:gdLst/>
              <a:ahLst/>
              <a:cxnLst/>
              <a:rect l="l" t="t" r="r" b="b"/>
              <a:pathLst>
                <a:path w="518" h="425" extrusionOk="0">
                  <a:moveTo>
                    <a:pt x="42" y="1"/>
                  </a:moveTo>
                  <a:cubicBezTo>
                    <a:pt x="0" y="42"/>
                    <a:pt x="0" y="84"/>
                    <a:pt x="0" y="166"/>
                  </a:cubicBezTo>
                  <a:cubicBezTo>
                    <a:pt x="0" y="301"/>
                    <a:pt x="135" y="425"/>
                    <a:pt x="300" y="425"/>
                  </a:cubicBezTo>
                  <a:cubicBezTo>
                    <a:pt x="393" y="425"/>
                    <a:pt x="435" y="342"/>
                    <a:pt x="517" y="301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24" name="Google Shape;15024;p10"/>
            <p:cNvSpPr/>
            <p:nvPr/>
          </p:nvSpPr>
          <p:spPr>
            <a:xfrm>
              <a:off x="778850" y="2261550"/>
              <a:ext cx="15000" cy="14000"/>
            </a:xfrm>
            <a:custGeom>
              <a:avLst/>
              <a:gdLst/>
              <a:ahLst/>
              <a:cxnLst/>
              <a:rect l="l" t="t" r="r" b="b"/>
              <a:pathLst>
                <a:path w="600" h="560" extrusionOk="0">
                  <a:moveTo>
                    <a:pt x="300" y="1"/>
                  </a:moveTo>
                  <a:cubicBezTo>
                    <a:pt x="124" y="1"/>
                    <a:pt x="0" y="125"/>
                    <a:pt x="42" y="301"/>
                  </a:cubicBezTo>
                  <a:cubicBezTo>
                    <a:pt x="42" y="477"/>
                    <a:pt x="166" y="559"/>
                    <a:pt x="341" y="559"/>
                  </a:cubicBezTo>
                  <a:cubicBezTo>
                    <a:pt x="476" y="559"/>
                    <a:pt x="600" y="425"/>
                    <a:pt x="600" y="259"/>
                  </a:cubicBezTo>
                  <a:cubicBezTo>
                    <a:pt x="559" y="84"/>
                    <a:pt x="424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25" name="Google Shape;15025;p10"/>
            <p:cNvSpPr/>
            <p:nvPr/>
          </p:nvSpPr>
          <p:spPr>
            <a:xfrm>
              <a:off x="848900" y="2256125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83" y="1"/>
                    <a:pt x="0" y="177"/>
                    <a:pt x="0" y="301"/>
                  </a:cubicBezTo>
                  <a:cubicBezTo>
                    <a:pt x="0" y="476"/>
                    <a:pt x="124" y="559"/>
                    <a:pt x="300" y="559"/>
                  </a:cubicBezTo>
                  <a:cubicBezTo>
                    <a:pt x="424" y="559"/>
                    <a:pt x="558" y="435"/>
                    <a:pt x="558" y="259"/>
                  </a:cubicBezTo>
                  <a:cubicBezTo>
                    <a:pt x="558" y="12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26" name="Google Shape;15026;p10"/>
            <p:cNvSpPr/>
            <p:nvPr/>
          </p:nvSpPr>
          <p:spPr>
            <a:xfrm>
              <a:off x="885325" y="228845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18" y="0"/>
                  </a:moveTo>
                  <a:cubicBezTo>
                    <a:pt x="94" y="42"/>
                    <a:pt x="1" y="176"/>
                    <a:pt x="42" y="300"/>
                  </a:cubicBezTo>
                  <a:lnTo>
                    <a:pt x="301" y="259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27" name="Google Shape;15027;p10"/>
            <p:cNvSpPr/>
            <p:nvPr/>
          </p:nvSpPr>
          <p:spPr>
            <a:xfrm>
              <a:off x="614975" y="23088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0" y="1"/>
                  </a:moveTo>
                  <a:lnTo>
                    <a:pt x="52" y="301"/>
                  </a:lnTo>
                  <a:lnTo>
                    <a:pt x="310" y="259"/>
                  </a:lnTo>
                  <a:cubicBezTo>
                    <a:pt x="310" y="135"/>
                    <a:pt x="176" y="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28" name="Google Shape;15028;p10"/>
            <p:cNvSpPr/>
            <p:nvPr/>
          </p:nvSpPr>
          <p:spPr>
            <a:xfrm>
              <a:off x="610825" y="2239850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1" y="0"/>
                  </a:moveTo>
                  <a:lnTo>
                    <a:pt x="42" y="569"/>
                  </a:lnTo>
                  <a:cubicBezTo>
                    <a:pt x="42" y="569"/>
                    <a:pt x="84" y="569"/>
                    <a:pt x="125" y="517"/>
                  </a:cubicBezTo>
                  <a:lnTo>
                    <a:pt x="166" y="517"/>
                  </a:lnTo>
                  <a:cubicBezTo>
                    <a:pt x="259" y="435"/>
                    <a:pt x="301" y="352"/>
                    <a:pt x="259" y="259"/>
                  </a:cubicBezTo>
                  <a:cubicBezTo>
                    <a:pt x="259" y="135"/>
                    <a:pt x="125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29" name="Google Shape;15029;p10"/>
            <p:cNvSpPr/>
            <p:nvPr/>
          </p:nvSpPr>
          <p:spPr>
            <a:xfrm>
              <a:off x="677525" y="2304000"/>
              <a:ext cx="15025" cy="6950"/>
            </a:xfrm>
            <a:custGeom>
              <a:avLst/>
              <a:gdLst/>
              <a:ahLst/>
              <a:cxnLst/>
              <a:rect l="l" t="t" r="r" b="b"/>
              <a:pathLst>
                <a:path w="601" h="278" extrusionOk="0">
                  <a:moveTo>
                    <a:pt x="344" y="1"/>
                  </a:moveTo>
                  <a:cubicBezTo>
                    <a:pt x="329" y="1"/>
                    <a:pt x="314" y="5"/>
                    <a:pt x="300" y="19"/>
                  </a:cubicBezTo>
                  <a:cubicBezTo>
                    <a:pt x="135" y="19"/>
                    <a:pt x="0" y="154"/>
                    <a:pt x="42" y="278"/>
                  </a:cubicBezTo>
                  <a:lnTo>
                    <a:pt x="600" y="236"/>
                  </a:lnTo>
                  <a:cubicBezTo>
                    <a:pt x="559" y="154"/>
                    <a:pt x="517" y="71"/>
                    <a:pt x="435" y="19"/>
                  </a:cubicBezTo>
                  <a:cubicBezTo>
                    <a:pt x="407" y="19"/>
                    <a:pt x="375" y="1"/>
                    <a:pt x="34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30" name="Google Shape;15030;p10"/>
            <p:cNvSpPr/>
            <p:nvPr/>
          </p:nvSpPr>
          <p:spPr>
            <a:xfrm>
              <a:off x="673125" y="2234675"/>
              <a:ext cx="14250" cy="13975"/>
            </a:xfrm>
            <a:custGeom>
              <a:avLst/>
              <a:gdLst/>
              <a:ahLst/>
              <a:cxnLst/>
              <a:rect l="l" t="t" r="r" b="b"/>
              <a:pathLst>
                <a:path w="570" h="559" extrusionOk="0">
                  <a:moveTo>
                    <a:pt x="259" y="1"/>
                  </a:moveTo>
                  <a:cubicBezTo>
                    <a:pt x="94" y="42"/>
                    <a:pt x="1" y="166"/>
                    <a:pt x="1" y="300"/>
                  </a:cubicBezTo>
                  <a:cubicBezTo>
                    <a:pt x="1" y="466"/>
                    <a:pt x="135" y="559"/>
                    <a:pt x="311" y="559"/>
                  </a:cubicBezTo>
                  <a:cubicBezTo>
                    <a:pt x="435" y="559"/>
                    <a:pt x="569" y="425"/>
                    <a:pt x="569" y="259"/>
                  </a:cubicBezTo>
                  <a:cubicBezTo>
                    <a:pt x="518" y="125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31" name="Google Shape;15031;p10"/>
            <p:cNvSpPr/>
            <p:nvPr/>
          </p:nvSpPr>
          <p:spPr>
            <a:xfrm>
              <a:off x="635650" y="220320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22" y="1"/>
                  </a:moveTo>
                  <a:cubicBezTo>
                    <a:pt x="302" y="1"/>
                    <a:pt x="281" y="3"/>
                    <a:pt x="259" y="9"/>
                  </a:cubicBezTo>
                  <a:cubicBezTo>
                    <a:pt x="124" y="9"/>
                    <a:pt x="0" y="133"/>
                    <a:pt x="0" y="267"/>
                  </a:cubicBezTo>
                  <a:cubicBezTo>
                    <a:pt x="37" y="412"/>
                    <a:pt x="136" y="533"/>
                    <a:pt x="251" y="533"/>
                  </a:cubicBezTo>
                  <a:cubicBezTo>
                    <a:pt x="267" y="533"/>
                    <a:pt x="284" y="531"/>
                    <a:pt x="300" y="526"/>
                  </a:cubicBezTo>
                  <a:cubicBezTo>
                    <a:pt x="466" y="526"/>
                    <a:pt x="559" y="391"/>
                    <a:pt x="559" y="267"/>
                  </a:cubicBezTo>
                  <a:cubicBezTo>
                    <a:pt x="559" y="114"/>
                    <a:pt x="457" y="1"/>
                    <a:pt x="32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32" name="Google Shape;15032;p10"/>
            <p:cNvSpPr/>
            <p:nvPr/>
          </p:nvSpPr>
          <p:spPr>
            <a:xfrm>
              <a:off x="640825" y="2272150"/>
              <a:ext cx="14225" cy="14250"/>
            </a:xfrm>
            <a:custGeom>
              <a:avLst/>
              <a:gdLst/>
              <a:ahLst/>
              <a:cxnLst/>
              <a:rect l="l" t="t" r="r" b="b"/>
              <a:pathLst>
                <a:path w="569" h="570" extrusionOk="0">
                  <a:moveTo>
                    <a:pt x="259" y="1"/>
                  </a:moveTo>
                  <a:cubicBezTo>
                    <a:pt x="135" y="1"/>
                    <a:pt x="0" y="135"/>
                    <a:pt x="0" y="311"/>
                  </a:cubicBezTo>
                  <a:cubicBezTo>
                    <a:pt x="0" y="435"/>
                    <a:pt x="176" y="569"/>
                    <a:pt x="310" y="569"/>
                  </a:cubicBezTo>
                  <a:cubicBezTo>
                    <a:pt x="476" y="518"/>
                    <a:pt x="569" y="394"/>
                    <a:pt x="569" y="259"/>
                  </a:cubicBezTo>
                  <a:cubicBezTo>
                    <a:pt x="569" y="94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33" name="Google Shape;15033;p10"/>
            <p:cNvSpPr/>
            <p:nvPr/>
          </p:nvSpPr>
          <p:spPr>
            <a:xfrm>
              <a:off x="704400" y="2197775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352" y="1"/>
                  </a:moveTo>
                  <a:cubicBezTo>
                    <a:pt x="335" y="1"/>
                    <a:pt x="318" y="3"/>
                    <a:pt x="300" y="9"/>
                  </a:cubicBezTo>
                  <a:cubicBezTo>
                    <a:pt x="135" y="9"/>
                    <a:pt x="1" y="133"/>
                    <a:pt x="42" y="308"/>
                  </a:cubicBezTo>
                  <a:cubicBezTo>
                    <a:pt x="42" y="443"/>
                    <a:pt x="176" y="567"/>
                    <a:pt x="300" y="567"/>
                  </a:cubicBezTo>
                  <a:cubicBezTo>
                    <a:pt x="476" y="525"/>
                    <a:pt x="611" y="391"/>
                    <a:pt x="559" y="267"/>
                  </a:cubicBezTo>
                  <a:cubicBezTo>
                    <a:pt x="559" y="114"/>
                    <a:pt x="465" y="1"/>
                    <a:pt x="35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34" name="Google Shape;15034;p10"/>
            <p:cNvSpPr/>
            <p:nvPr/>
          </p:nvSpPr>
          <p:spPr>
            <a:xfrm>
              <a:off x="709825" y="226700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0"/>
                  </a:moveTo>
                  <a:cubicBezTo>
                    <a:pt x="135" y="0"/>
                    <a:pt x="1" y="124"/>
                    <a:pt x="1" y="300"/>
                  </a:cubicBezTo>
                  <a:cubicBezTo>
                    <a:pt x="42" y="424"/>
                    <a:pt x="176" y="558"/>
                    <a:pt x="301" y="558"/>
                  </a:cubicBezTo>
                  <a:cubicBezTo>
                    <a:pt x="476" y="558"/>
                    <a:pt x="600" y="383"/>
                    <a:pt x="559" y="259"/>
                  </a:cubicBezTo>
                  <a:cubicBezTo>
                    <a:pt x="55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35" name="Google Shape;15035;p10"/>
            <p:cNvSpPr/>
            <p:nvPr/>
          </p:nvSpPr>
          <p:spPr>
            <a:xfrm>
              <a:off x="605400" y="21775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lnTo>
                    <a:pt x="83" y="301"/>
                  </a:lnTo>
                  <a:cubicBezTo>
                    <a:pt x="218" y="259"/>
                    <a:pt x="301" y="125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36" name="Google Shape;15036;p10"/>
            <p:cNvSpPr/>
            <p:nvPr/>
          </p:nvSpPr>
          <p:spPr>
            <a:xfrm>
              <a:off x="667950" y="217212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176"/>
                    <a:pt x="125" y="300"/>
                    <a:pt x="301" y="300"/>
                  </a:cubicBezTo>
                  <a:cubicBezTo>
                    <a:pt x="425" y="300"/>
                    <a:pt x="559" y="12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37" name="Google Shape;15037;p10"/>
            <p:cNvSpPr/>
            <p:nvPr/>
          </p:nvSpPr>
          <p:spPr>
            <a:xfrm>
              <a:off x="747575" y="229930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217" y="0"/>
                    <a:pt x="124" y="0"/>
                    <a:pt x="83" y="42"/>
                  </a:cubicBezTo>
                  <a:cubicBezTo>
                    <a:pt x="42" y="83"/>
                    <a:pt x="0" y="166"/>
                    <a:pt x="0" y="207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38" name="Google Shape;15038;p10"/>
            <p:cNvSpPr/>
            <p:nvPr/>
          </p:nvSpPr>
          <p:spPr>
            <a:xfrm>
              <a:off x="742150" y="222925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59" y="1"/>
                  </a:moveTo>
                  <a:cubicBezTo>
                    <a:pt x="217" y="1"/>
                    <a:pt x="176" y="42"/>
                    <a:pt x="135" y="83"/>
                  </a:cubicBezTo>
                  <a:cubicBezTo>
                    <a:pt x="41" y="125"/>
                    <a:pt x="0" y="218"/>
                    <a:pt x="0" y="300"/>
                  </a:cubicBezTo>
                  <a:cubicBezTo>
                    <a:pt x="0" y="424"/>
                    <a:pt x="83" y="517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39" name="Google Shape;15039;p10"/>
            <p:cNvSpPr/>
            <p:nvPr/>
          </p:nvSpPr>
          <p:spPr>
            <a:xfrm>
              <a:off x="739050" y="2172125"/>
              <a:ext cx="3125" cy="2100"/>
            </a:xfrm>
            <a:custGeom>
              <a:avLst/>
              <a:gdLst/>
              <a:ahLst/>
              <a:cxnLst/>
              <a:rect l="l" t="t" r="r" b="b"/>
              <a:pathLst>
                <a:path w="125" h="84" extrusionOk="0">
                  <a:moveTo>
                    <a:pt x="0" y="1"/>
                  </a:moveTo>
                  <a:lnTo>
                    <a:pt x="124" y="83"/>
                  </a:lnTo>
                  <a:lnTo>
                    <a:pt x="124" y="83"/>
                  </a:lnTo>
                  <a:lnTo>
                    <a:pt x="83" y="42"/>
                  </a:lnTo>
                  <a:cubicBezTo>
                    <a:pt x="41" y="42"/>
                    <a:pt x="41" y="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40" name="Google Shape;15040;p10"/>
            <p:cNvSpPr/>
            <p:nvPr/>
          </p:nvSpPr>
          <p:spPr>
            <a:xfrm>
              <a:off x="477200" y="23197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0"/>
                  </a:moveTo>
                  <a:lnTo>
                    <a:pt x="1" y="300"/>
                  </a:lnTo>
                  <a:lnTo>
                    <a:pt x="300" y="259"/>
                  </a:lnTo>
                  <a:lnTo>
                    <a:pt x="300" y="217"/>
                  </a:lnTo>
                  <a:cubicBezTo>
                    <a:pt x="259" y="83"/>
                    <a:pt x="135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41" name="Google Shape;15041;p10"/>
            <p:cNvSpPr/>
            <p:nvPr/>
          </p:nvSpPr>
          <p:spPr>
            <a:xfrm>
              <a:off x="471775" y="22507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0" y="1"/>
                  </a:moveTo>
                  <a:lnTo>
                    <a:pt x="42" y="559"/>
                  </a:lnTo>
                  <a:cubicBezTo>
                    <a:pt x="94" y="559"/>
                    <a:pt x="135" y="518"/>
                    <a:pt x="135" y="518"/>
                  </a:cubicBezTo>
                  <a:cubicBezTo>
                    <a:pt x="176" y="518"/>
                    <a:pt x="176" y="518"/>
                    <a:pt x="176" y="476"/>
                  </a:cubicBezTo>
                  <a:cubicBezTo>
                    <a:pt x="259" y="435"/>
                    <a:pt x="300" y="342"/>
                    <a:pt x="300" y="259"/>
                  </a:cubicBezTo>
                  <a:cubicBezTo>
                    <a:pt x="300" y="135"/>
                    <a:pt x="176" y="1"/>
                    <a:pt x="4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42" name="Google Shape;15042;p10"/>
            <p:cNvSpPr/>
            <p:nvPr/>
          </p:nvSpPr>
          <p:spPr>
            <a:xfrm>
              <a:off x="539750" y="2314300"/>
              <a:ext cx="13975" cy="7500"/>
            </a:xfrm>
            <a:custGeom>
              <a:avLst/>
              <a:gdLst/>
              <a:ahLst/>
              <a:cxnLst/>
              <a:rect l="l" t="t" r="r" b="b"/>
              <a:pathLst>
                <a:path w="559" h="300" extrusionOk="0">
                  <a:moveTo>
                    <a:pt x="259" y="0"/>
                  </a:moveTo>
                  <a:cubicBezTo>
                    <a:pt x="166" y="0"/>
                    <a:pt x="125" y="41"/>
                    <a:pt x="83" y="124"/>
                  </a:cubicBezTo>
                  <a:cubicBezTo>
                    <a:pt x="42" y="176"/>
                    <a:pt x="1" y="217"/>
                    <a:pt x="1" y="300"/>
                  </a:cubicBezTo>
                  <a:lnTo>
                    <a:pt x="559" y="259"/>
                  </a:lnTo>
                  <a:cubicBezTo>
                    <a:pt x="559" y="124"/>
                    <a:pt x="425" y="41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43" name="Google Shape;15043;p10"/>
            <p:cNvSpPr/>
            <p:nvPr/>
          </p:nvSpPr>
          <p:spPr>
            <a:xfrm>
              <a:off x="534325" y="22452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125" y="1"/>
                    <a:pt x="1" y="135"/>
                    <a:pt x="1" y="300"/>
                  </a:cubicBezTo>
                  <a:cubicBezTo>
                    <a:pt x="42" y="476"/>
                    <a:pt x="176" y="559"/>
                    <a:pt x="300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44" name="Google Shape;15044;p10"/>
            <p:cNvSpPr/>
            <p:nvPr/>
          </p:nvSpPr>
          <p:spPr>
            <a:xfrm>
              <a:off x="496600" y="2212975"/>
              <a:ext cx="15000" cy="13975"/>
            </a:xfrm>
            <a:custGeom>
              <a:avLst/>
              <a:gdLst/>
              <a:ahLst/>
              <a:cxnLst/>
              <a:rect l="l" t="t" r="r" b="b"/>
              <a:pathLst>
                <a:path w="600" h="559" extrusionOk="0">
                  <a:moveTo>
                    <a:pt x="300" y="0"/>
                  </a:moveTo>
                  <a:cubicBezTo>
                    <a:pt x="134" y="42"/>
                    <a:pt x="0" y="176"/>
                    <a:pt x="41" y="300"/>
                  </a:cubicBezTo>
                  <a:cubicBezTo>
                    <a:pt x="41" y="476"/>
                    <a:pt x="176" y="558"/>
                    <a:pt x="341" y="558"/>
                  </a:cubicBezTo>
                  <a:cubicBezTo>
                    <a:pt x="476" y="558"/>
                    <a:pt x="600" y="434"/>
                    <a:pt x="600" y="259"/>
                  </a:cubicBezTo>
                  <a:cubicBezTo>
                    <a:pt x="558" y="135"/>
                    <a:pt x="434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45" name="Google Shape;15045;p10"/>
            <p:cNvSpPr/>
            <p:nvPr/>
          </p:nvSpPr>
          <p:spPr>
            <a:xfrm>
              <a:off x="502025" y="2282825"/>
              <a:ext cx="15000" cy="13350"/>
            </a:xfrm>
            <a:custGeom>
              <a:avLst/>
              <a:gdLst/>
              <a:ahLst/>
              <a:cxnLst/>
              <a:rect l="l" t="t" r="r" b="b"/>
              <a:pathLst>
                <a:path w="600" h="534" extrusionOk="0">
                  <a:moveTo>
                    <a:pt x="352" y="0"/>
                  </a:moveTo>
                  <a:cubicBezTo>
                    <a:pt x="335" y="0"/>
                    <a:pt x="318" y="3"/>
                    <a:pt x="300" y="8"/>
                  </a:cubicBezTo>
                  <a:cubicBezTo>
                    <a:pt x="124" y="8"/>
                    <a:pt x="0" y="142"/>
                    <a:pt x="42" y="308"/>
                  </a:cubicBezTo>
                  <a:cubicBezTo>
                    <a:pt x="42" y="424"/>
                    <a:pt x="142" y="533"/>
                    <a:pt x="277" y="533"/>
                  </a:cubicBezTo>
                  <a:cubicBezTo>
                    <a:pt x="298" y="533"/>
                    <a:pt x="319" y="531"/>
                    <a:pt x="341" y="525"/>
                  </a:cubicBezTo>
                  <a:cubicBezTo>
                    <a:pt x="476" y="525"/>
                    <a:pt x="600" y="401"/>
                    <a:pt x="558" y="267"/>
                  </a:cubicBezTo>
                  <a:cubicBezTo>
                    <a:pt x="558" y="114"/>
                    <a:pt x="465" y="0"/>
                    <a:pt x="35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46" name="Google Shape;15046;p10"/>
            <p:cNvSpPr/>
            <p:nvPr/>
          </p:nvSpPr>
          <p:spPr>
            <a:xfrm>
              <a:off x="566625" y="2207550"/>
              <a:ext cx="14000" cy="14425"/>
            </a:xfrm>
            <a:custGeom>
              <a:avLst/>
              <a:gdLst/>
              <a:ahLst/>
              <a:cxnLst/>
              <a:rect l="l" t="t" r="r" b="b"/>
              <a:pathLst>
                <a:path w="560" h="577" extrusionOk="0">
                  <a:moveTo>
                    <a:pt x="259" y="0"/>
                  </a:moveTo>
                  <a:cubicBezTo>
                    <a:pt x="84" y="52"/>
                    <a:pt x="1" y="176"/>
                    <a:pt x="1" y="310"/>
                  </a:cubicBezTo>
                  <a:cubicBezTo>
                    <a:pt x="1" y="455"/>
                    <a:pt x="96" y="576"/>
                    <a:pt x="238" y="576"/>
                  </a:cubicBezTo>
                  <a:cubicBezTo>
                    <a:pt x="258" y="576"/>
                    <a:pt x="279" y="574"/>
                    <a:pt x="301" y="569"/>
                  </a:cubicBezTo>
                  <a:cubicBezTo>
                    <a:pt x="435" y="569"/>
                    <a:pt x="559" y="434"/>
                    <a:pt x="559" y="259"/>
                  </a:cubicBezTo>
                  <a:cubicBezTo>
                    <a:pt x="559" y="13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47" name="Google Shape;15047;p10"/>
            <p:cNvSpPr/>
            <p:nvPr/>
          </p:nvSpPr>
          <p:spPr>
            <a:xfrm>
              <a:off x="572075" y="227740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305" y="0"/>
                  </a:moveTo>
                  <a:cubicBezTo>
                    <a:pt x="289" y="0"/>
                    <a:pt x="274" y="3"/>
                    <a:pt x="258" y="8"/>
                  </a:cubicBezTo>
                  <a:cubicBezTo>
                    <a:pt x="83" y="8"/>
                    <a:pt x="0" y="142"/>
                    <a:pt x="0" y="308"/>
                  </a:cubicBezTo>
                  <a:cubicBezTo>
                    <a:pt x="0" y="442"/>
                    <a:pt x="124" y="566"/>
                    <a:pt x="300" y="566"/>
                  </a:cubicBezTo>
                  <a:cubicBezTo>
                    <a:pt x="424" y="525"/>
                    <a:pt x="558" y="401"/>
                    <a:pt x="558" y="266"/>
                  </a:cubicBezTo>
                  <a:cubicBezTo>
                    <a:pt x="522" y="121"/>
                    <a:pt x="414" y="0"/>
                    <a:pt x="30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48" name="Google Shape;15048;p10"/>
            <p:cNvSpPr/>
            <p:nvPr/>
          </p:nvSpPr>
          <p:spPr>
            <a:xfrm>
              <a:off x="467650" y="2188150"/>
              <a:ext cx="6475" cy="7775"/>
            </a:xfrm>
            <a:custGeom>
              <a:avLst/>
              <a:gdLst/>
              <a:ahLst/>
              <a:cxnLst/>
              <a:rect l="l" t="t" r="r" b="b"/>
              <a:pathLst>
                <a:path w="259" h="311" extrusionOk="0">
                  <a:moveTo>
                    <a:pt x="0" y="1"/>
                  </a:moveTo>
                  <a:lnTo>
                    <a:pt x="0" y="311"/>
                  </a:lnTo>
                  <a:lnTo>
                    <a:pt x="41" y="259"/>
                  </a:lnTo>
                  <a:cubicBezTo>
                    <a:pt x="165" y="259"/>
                    <a:pt x="259" y="135"/>
                    <a:pt x="259" y="52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49" name="Google Shape;15049;p10"/>
            <p:cNvSpPr/>
            <p:nvPr/>
          </p:nvSpPr>
          <p:spPr>
            <a:xfrm>
              <a:off x="528900" y="2182975"/>
              <a:ext cx="15025" cy="7525"/>
            </a:xfrm>
            <a:custGeom>
              <a:avLst/>
              <a:gdLst/>
              <a:ahLst/>
              <a:cxnLst/>
              <a:rect l="l" t="t" r="r" b="b"/>
              <a:pathLst>
                <a:path w="601" h="301" extrusionOk="0">
                  <a:moveTo>
                    <a:pt x="559" y="1"/>
                  </a:moveTo>
                  <a:lnTo>
                    <a:pt x="0" y="42"/>
                  </a:lnTo>
                  <a:lnTo>
                    <a:pt x="42" y="84"/>
                  </a:lnTo>
                  <a:cubicBezTo>
                    <a:pt x="42" y="208"/>
                    <a:pt x="176" y="301"/>
                    <a:pt x="300" y="301"/>
                  </a:cubicBezTo>
                  <a:cubicBezTo>
                    <a:pt x="476" y="259"/>
                    <a:pt x="600" y="12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50" name="Google Shape;15050;p10"/>
            <p:cNvSpPr/>
            <p:nvPr/>
          </p:nvSpPr>
          <p:spPr>
            <a:xfrm>
              <a:off x="608500" y="23088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59" y="1"/>
                  </a:moveTo>
                  <a:cubicBezTo>
                    <a:pt x="218" y="42"/>
                    <a:pt x="177" y="42"/>
                    <a:pt x="135" y="84"/>
                  </a:cubicBezTo>
                  <a:cubicBezTo>
                    <a:pt x="94" y="135"/>
                    <a:pt x="53" y="177"/>
                    <a:pt x="53" y="259"/>
                  </a:cubicBezTo>
                  <a:cubicBezTo>
                    <a:pt x="1" y="259"/>
                    <a:pt x="1" y="301"/>
                    <a:pt x="1" y="301"/>
                  </a:cubicBezTo>
                  <a:lnTo>
                    <a:pt x="311" y="301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51" name="Google Shape;15051;p10"/>
            <p:cNvSpPr/>
            <p:nvPr/>
          </p:nvSpPr>
          <p:spPr>
            <a:xfrm>
              <a:off x="603350" y="2239850"/>
              <a:ext cx="8550" cy="14250"/>
            </a:xfrm>
            <a:custGeom>
              <a:avLst/>
              <a:gdLst/>
              <a:ahLst/>
              <a:cxnLst/>
              <a:rect l="l" t="t" r="r" b="b"/>
              <a:pathLst>
                <a:path w="342" h="570" extrusionOk="0">
                  <a:moveTo>
                    <a:pt x="300" y="0"/>
                  </a:moveTo>
                  <a:cubicBezTo>
                    <a:pt x="207" y="0"/>
                    <a:pt x="165" y="52"/>
                    <a:pt x="124" y="93"/>
                  </a:cubicBezTo>
                  <a:cubicBezTo>
                    <a:pt x="41" y="135"/>
                    <a:pt x="0" y="218"/>
                    <a:pt x="41" y="311"/>
                  </a:cubicBezTo>
                  <a:cubicBezTo>
                    <a:pt x="41" y="435"/>
                    <a:pt x="124" y="517"/>
                    <a:pt x="207" y="569"/>
                  </a:cubicBezTo>
                  <a:lnTo>
                    <a:pt x="341" y="569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52" name="Google Shape;15052;p10"/>
            <p:cNvSpPr/>
            <p:nvPr/>
          </p:nvSpPr>
          <p:spPr>
            <a:xfrm>
              <a:off x="598950" y="21775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125"/>
                    <a:pt x="42" y="218"/>
                    <a:pt x="124" y="259"/>
                  </a:cubicBezTo>
                  <a:cubicBezTo>
                    <a:pt x="176" y="301"/>
                    <a:pt x="217" y="301"/>
                    <a:pt x="300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53" name="Google Shape;15053;p10"/>
            <p:cNvSpPr/>
            <p:nvPr/>
          </p:nvSpPr>
          <p:spPr>
            <a:xfrm>
              <a:off x="338400" y="23303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259"/>
                  </a:lnTo>
                  <a:lnTo>
                    <a:pt x="300" y="259"/>
                  </a:lnTo>
                  <a:cubicBezTo>
                    <a:pt x="300" y="93"/>
                    <a:pt x="166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54" name="Google Shape;15054;p10"/>
            <p:cNvSpPr/>
            <p:nvPr/>
          </p:nvSpPr>
          <p:spPr>
            <a:xfrm>
              <a:off x="332975" y="2261550"/>
              <a:ext cx="8550" cy="14000"/>
            </a:xfrm>
            <a:custGeom>
              <a:avLst/>
              <a:gdLst/>
              <a:ahLst/>
              <a:cxnLst/>
              <a:rect l="l" t="t" r="r" b="b"/>
              <a:pathLst>
                <a:path w="342" h="560" extrusionOk="0">
                  <a:moveTo>
                    <a:pt x="0" y="1"/>
                  </a:moveTo>
                  <a:lnTo>
                    <a:pt x="42" y="559"/>
                  </a:lnTo>
                  <a:cubicBezTo>
                    <a:pt x="83" y="559"/>
                    <a:pt x="124" y="518"/>
                    <a:pt x="166" y="518"/>
                  </a:cubicBezTo>
                  <a:lnTo>
                    <a:pt x="218" y="477"/>
                  </a:lnTo>
                  <a:cubicBezTo>
                    <a:pt x="300" y="425"/>
                    <a:pt x="342" y="342"/>
                    <a:pt x="300" y="259"/>
                  </a:cubicBezTo>
                  <a:cubicBezTo>
                    <a:pt x="300" y="166"/>
                    <a:pt x="300" y="125"/>
                    <a:pt x="259" y="84"/>
                  </a:cubicBezTo>
                  <a:lnTo>
                    <a:pt x="218" y="42"/>
                  </a:lnTo>
                  <a:cubicBezTo>
                    <a:pt x="166" y="1"/>
                    <a:pt x="124" y="1"/>
                    <a:pt x="8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55" name="Google Shape;15055;p10"/>
            <p:cNvSpPr/>
            <p:nvPr/>
          </p:nvSpPr>
          <p:spPr>
            <a:xfrm>
              <a:off x="400700" y="2325150"/>
              <a:ext cx="15275" cy="7525"/>
            </a:xfrm>
            <a:custGeom>
              <a:avLst/>
              <a:gdLst/>
              <a:ahLst/>
              <a:cxnLst/>
              <a:rect l="l" t="t" r="r" b="b"/>
              <a:pathLst>
                <a:path w="611" h="301" extrusionOk="0">
                  <a:moveTo>
                    <a:pt x="300" y="0"/>
                  </a:moveTo>
                  <a:cubicBezTo>
                    <a:pt x="135" y="0"/>
                    <a:pt x="0" y="124"/>
                    <a:pt x="42" y="300"/>
                  </a:cubicBezTo>
                  <a:lnTo>
                    <a:pt x="610" y="259"/>
                  </a:lnTo>
                  <a:cubicBezTo>
                    <a:pt x="559" y="166"/>
                    <a:pt x="517" y="83"/>
                    <a:pt x="434" y="42"/>
                  </a:cubicBezTo>
                  <a:cubicBezTo>
                    <a:pt x="393" y="0"/>
                    <a:pt x="352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56" name="Google Shape;15056;p10"/>
            <p:cNvSpPr/>
            <p:nvPr/>
          </p:nvSpPr>
          <p:spPr>
            <a:xfrm>
              <a:off x="395275" y="2256125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310" y="1"/>
                  </a:moveTo>
                  <a:cubicBezTo>
                    <a:pt x="135" y="1"/>
                    <a:pt x="0" y="125"/>
                    <a:pt x="52" y="301"/>
                  </a:cubicBezTo>
                  <a:cubicBezTo>
                    <a:pt x="52" y="435"/>
                    <a:pt x="176" y="559"/>
                    <a:pt x="352" y="559"/>
                  </a:cubicBezTo>
                  <a:cubicBezTo>
                    <a:pt x="476" y="518"/>
                    <a:pt x="610" y="383"/>
                    <a:pt x="610" y="259"/>
                  </a:cubicBezTo>
                  <a:cubicBezTo>
                    <a:pt x="569" y="84"/>
                    <a:pt x="434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57" name="Google Shape;15057;p10"/>
            <p:cNvSpPr/>
            <p:nvPr/>
          </p:nvSpPr>
          <p:spPr>
            <a:xfrm>
              <a:off x="358825" y="222382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24" y="0"/>
                    <a:pt x="0" y="124"/>
                    <a:pt x="0" y="300"/>
                  </a:cubicBezTo>
                  <a:cubicBezTo>
                    <a:pt x="0" y="476"/>
                    <a:pt x="166" y="559"/>
                    <a:pt x="300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124"/>
                    <a:pt x="42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58" name="Google Shape;15058;p10"/>
            <p:cNvSpPr/>
            <p:nvPr/>
          </p:nvSpPr>
          <p:spPr>
            <a:xfrm>
              <a:off x="364250" y="2292825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259" y="1"/>
                  </a:moveTo>
                  <a:cubicBezTo>
                    <a:pt x="83" y="42"/>
                    <a:pt x="0" y="166"/>
                    <a:pt x="0" y="301"/>
                  </a:cubicBezTo>
                  <a:cubicBezTo>
                    <a:pt x="0" y="446"/>
                    <a:pt x="96" y="567"/>
                    <a:pt x="237" y="567"/>
                  </a:cubicBezTo>
                  <a:cubicBezTo>
                    <a:pt x="257" y="567"/>
                    <a:pt x="278" y="564"/>
                    <a:pt x="300" y="559"/>
                  </a:cubicBezTo>
                  <a:cubicBezTo>
                    <a:pt x="466" y="559"/>
                    <a:pt x="559" y="425"/>
                    <a:pt x="559" y="259"/>
                  </a:cubicBezTo>
                  <a:cubicBezTo>
                    <a:pt x="559" y="12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59" name="Google Shape;15059;p10"/>
            <p:cNvSpPr/>
            <p:nvPr/>
          </p:nvSpPr>
          <p:spPr>
            <a:xfrm>
              <a:off x="427575" y="2218400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0"/>
                  </a:moveTo>
                  <a:cubicBezTo>
                    <a:pt x="135" y="42"/>
                    <a:pt x="1" y="176"/>
                    <a:pt x="1" y="300"/>
                  </a:cubicBezTo>
                  <a:cubicBezTo>
                    <a:pt x="52" y="476"/>
                    <a:pt x="176" y="559"/>
                    <a:pt x="311" y="559"/>
                  </a:cubicBezTo>
                  <a:cubicBezTo>
                    <a:pt x="476" y="559"/>
                    <a:pt x="611" y="435"/>
                    <a:pt x="569" y="259"/>
                  </a:cubicBezTo>
                  <a:cubicBezTo>
                    <a:pt x="56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60" name="Google Shape;15060;p10"/>
            <p:cNvSpPr/>
            <p:nvPr/>
          </p:nvSpPr>
          <p:spPr>
            <a:xfrm>
              <a:off x="433000" y="228825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26" y="0"/>
                  </a:moveTo>
                  <a:cubicBezTo>
                    <a:pt x="305" y="0"/>
                    <a:pt x="283" y="3"/>
                    <a:pt x="259" y="8"/>
                  </a:cubicBezTo>
                  <a:cubicBezTo>
                    <a:pt x="135" y="8"/>
                    <a:pt x="1" y="132"/>
                    <a:pt x="1" y="267"/>
                  </a:cubicBezTo>
                  <a:cubicBezTo>
                    <a:pt x="37" y="419"/>
                    <a:pt x="143" y="533"/>
                    <a:pt x="251" y="533"/>
                  </a:cubicBezTo>
                  <a:cubicBezTo>
                    <a:pt x="268" y="533"/>
                    <a:pt x="284" y="531"/>
                    <a:pt x="300" y="525"/>
                  </a:cubicBezTo>
                  <a:cubicBezTo>
                    <a:pt x="476" y="525"/>
                    <a:pt x="559" y="391"/>
                    <a:pt x="559" y="225"/>
                  </a:cubicBezTo>
                  <a:cubicBezTo>
                    <a:pt x="559" y="109"/>
                    <a:pt x="466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61" name="Google Shape;15061;p10"/>
            <p:cNvSpPr/>
            <p:nvPr/>
          </p:nvSpPr>
          <p:spPr>
            <a:xfrm>
              <a:off x="328575" y="21979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1" y="42"/>
                  </a:lnTo>
                  <a:lnTo>
                    <a:pt x="42" y="300"/>
                  </a:lnTo>
                  <a:lnTo>
                    <a:pt x="83" y="300"/>
                  </a:lnTo>
                  <a:cubicBezTo>
                    <a:pt x="218" y="259"/>
                    <a:pt x="300" y="12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62" name="Google Shape;15062;p10"/>
            <p:cNvSpPr/>
            <p:nvPr/>
          </p:nvSpPr>
          <p:spPr>
            <a:xfrm>
              <a:off x="391125" y="21925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0"/>
                  </a:moveTo>
                  <a:lnTo>
                    <a:pt x="1" y="42"/>
                  </a:lnTo>
                  <a:cubicBezTo>
                    <a:pt x="1" y="176"/>
                    <a:pt x="83" y="259"/>
                    <a:pt x="166" y="300"/>
                  </a:cubicBezTo>
                  <a:lnTo>
                    <a:pt x="342" y="300"/>
                  </a:lnTo>
                  <a:cubicBezTo>
                    <a:pt x="476" y="259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63" name="Google Shape;15063;p10"/>
            <p:cNvSpPr/>
            <p:nvPr/>
          </p:nvSpPr>
          <p:spPr>
            <a:xfrm>
              <a:off x="470750" y="231972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217" y="0"/>
                    <a:pt x="135" y="42"/>
                    <a:pt x="83" y="83"/>
                  </a:cubicBezTo>
                  <a:lnTo>
                    <a:pt x="41" y="83"/>
                  </a:lnTo>
                  <a:cubicBezTo>
                    <a:pt x="0" y="166"/>
                    <a:pt x="0" y="217"/>
                    <a:pt x="0" y="300"/>
                  </a:cubicBez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64" name="Google Shape;15064;p10"/>
            <p:cNvSpPr/>
            <p:nvPr/>
          </p:nvSpPr>
          <p:spPr>
            <a:xfrm>
              <a:off x="465325" y="225070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58" y="1"/>
                  </a:moveTo>
                  <a:cubicBezTo>
                    <a:pt x="217" y="1"/>
                    <a:pt x="134" y="42"/>
                    <a:pt x="93" y="42"/>
                  </a:cubicBezTo>
                  <a:cubicBezTo>
                    <a:pt x="41" y="135"/>
                    <a:pt x="0" y="218"/>
                    <a:pt x="0" y="301"/>
                  </a:cubicBezTo>
                  <a:cubicBezTo>
                    <a:pt x="0" y="435"/>
                    <a:pt x="93" y="518"/>
                    <a:pt x="176" y="518"/>
                  </a:cubicBezTo>
                  <a:cubicBezTo>
                    <a:pt x="217" y="559"/>
                    <a:pt x="258" y="559"/>
                    <a:pt x="300" y="559"/>
                  </a:cubicBezTo>
                  <a:lnTo>
                    <a:pt x="258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65" name="Google Shape;15065;p10"/>
            <p:cNvSpPr/>
            <p:nvPr/>
          </p:nvSpPr>
          <p:spPr>
            <a:xfrm>
              <a:off x="459875" y="2188150"/>
              <a:ext cx="7800" cy="7775"/>
            </a:xfrm>
            <a:custGeom>
              <a:avLst/>
              <a:gdLst/>
              <a:ahLst/>
              <a:cxnLst/>
              <a:rect l="l" t="t" r="r" b="b"/>
              <a:pathLst>
                <a:path w="312" h="311" extrusionOk="0">
                  <a:moveTo>
                    <a:pt x="311" y="1"/>
                  </a:moveTo>
                  <a:lnTo>
                    <a:pt x="1" y="52"/>
                  </a:lnTo>
                  <a:cubicBezTo>
                    <a:pt x="1" y="135"/>
                    <a:pt x="94" y="218"/>
                    <a:pt x="135" y="259"/>
                  </a:cubicBezTo>
                  <a:cubicBezTo>
                    <a:pt x="177" y="259"/>
                    <a:pt x="259" y="311"/>
                    <a:pt x="311" y="311"/>
                  </a:cubicBezTo>
                  <a:lnTo>
                    <a:pt x="31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66" name="Google Shape;15066;p10"/>
            <p:cNvSpPr/>
            <p:nvPr/>
          </p:nvSpPr>
          <p:spPr>
            <a:xfrm>
              <a:off x="293175" y="2229250"/>
              <a:ext cx="10625" cy="13975"/>
            </a:xfrm>
            <a:custGeom>
              <a:avLst/>
              <a:gdLst/>
              <a:ahLst/>
              <a:cxnLst/>
              <a:rect l="l" t="t" r="r" b="b"/>
              <a:pathLst>
                <a:path w="425" h="559" extrusionOk="0">
                  <a:moveTo>
                    <a:pt x="124" y="1"/>
                  </a:moveTo>
                  <a:cubicBezTo>
                    <a:pt x="83" y="1"/>
                    <a:pt x="42" y="1"/>
                    <a:pt x="42" y="42"/>
                  </a:cubicBezTo>
                  <a:lnTo>
                    <a:pt x="0" y="517"/>
                  </a:lnTo>
                  <a:cubicBezTo>
                    <a:pt x="42" y="559"/>
                    <a:pt x="124" y="559"/>
                    <a:pt x="166" y="559"/>
                  </a:cubicBezTo>
                  <a:cubicBezTo>
                    <a:pt x="300" y="559"/>
                    <a:pt x="424" y="424"/>
                    <a:pt x="424" y="259"/>
                  </a:cubicBezTo>
                  <a:cubicBezTo>
                    <a:pt x="383" y="83"/>
                    <a:pt x="259" y="1"/>
                    <a:pt x="12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67" name="Google Shape;15067;p10"/>
            <p:cNvSpPr/>
            <p:nvPr/>
          </p:nvSpPr>
          <p:spPr>
            <a:xfrm>
              <a:off x="295225" y="2298000"/>
              <a:ext cx="14000" cy="14250"/>
            </a:xfrm>
            <a:custGeom>
              <a:avLst/>
              <a:gdLst/>
              <a:ahLst/>
              <a:cxnLst/>
              <a:rect l="l" t="t" r="r" b="b"/>
              <a:pathLst>
                <a:path w="560" h="570" extrusionOk="0">
                  <a:moveTo>
                    <a:pt x="259" y="1"/>
                  </a:moveTo>
                  <a:cubicBezTo>
                    <a:pt x="84" y="52"/>
                    <a:pt x="1" y="176"/>
                    <a:pt x="1" y="311"/>
                  </a:cubicBezTo>
                  <a:cubicBezTo>
                    <a:pt x="1" y="476"/>
                    <a:pt x="125" y="569"/>
                    <a:pt x="301" y="569"/>
                  </a:cubicBezTo>
                  <a:cubicBezTo>
                    <a:pt x="435" y="569"/>
                    <a:pt x="559" y="435"/>
                    <a:pt x="559" y="259"/>
                  </a:cubicBezTo>
                  <a:cubicBezTo>
                    <a:pt x="518" y="135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68" name="Google Shape;15068;p10"/>
            <p:cNvSpPr/>
            <p:nvPr/>
          </p:nvSpPr>
          <p:spPr>
            <a:xfrm>
              <a:off x="331950" y="2330325"/>
              <a:ext cx="7500" cy="7775"/>
            </a:xfrm>
            <a:custGeom>
              <a:avLst/>
              <a:gdLst/>
              <a:ahLst/>
              <a:cxnLst/>
              <a:rect l="l" t="t" r="r" b="b"/>
              <a:pathLst>
                <a:path w="300" h="311" extrusionOk="0">
                  <a:moveTo>
                    <a:pt x="259" y="0"/>
                  </a:moveTo>
                  <a:cubicBezTo>
                    <a:pt x="207" y="0"/>
                    <a:pt x="165" y="52"/>
                    <a:pt x="124" y="52"/>
                  </a:cubicBezTo>
                  <a:cubicBezTo>
                    <a:pt x="41" y="93"/>
                    <a:pt x="41" y="176"/>
                    <a:pt x="0" y="259"/>
                  </a:cubicBezTo>
                  <a:lnTo>
                    <a:pt x="0" y="310"/>
                  </a:lnTo>
                  <a:lnTo>
                    <a:pt x="30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69" name="Google Shape;15069;p10"/>
            <p:cNvSpPr/>
            <p:nvPr/>
          </p:nvSpPr>
          <p:spPr>
            <a:xfrm>
              <a:off x="326500" y="226155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18" y="1"/>
                  </a:moveTo>
                  <a:cubicBezTo>
                    <a:pt x="84" y="42"/>
                    <a:pt x="1" y="166"/>
                    <a:pt x="1" y="301"/>
                  </a:cubicBezTo>
                  <a:cubicBezTo>
                    <a:pt x="42" y="383"/>
                    <a:pt x="84" y="477"/>
                    <a:pt x="218" y="518"/>
                  </a:cubicBezTo>
                  <a:cubicBezTo>
                    <a:pt x="259" y="559"/>
                    <a:pt x="301" y="559"/>
                    <a:pt x="301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70" name="Google Shape;15070;p10"/>
            <p:cNvSpPr/>
            <p:nvPr/>
          </p:nvSpPr>
          <p:spPr>
            <a:xfrm>
              <a:off x="322125" y="219900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lnTo>
                    <a:pt x="0" y="84"/>
                  </a:lnTo>
                  <a:cubicBezTo>
                    <a:pt x="0" y="135"/>
                    <a:pt x="42" y="218"/>
                    <a:pt x="135" y="218"/>
                  </a:cubicBezTo>
                  <a:cubicBezTo>
                    <a:pt x="176" y="259"/>
                    <a:pt x="217" y="259"/>
                    <a:pt x="300" y="2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71" name="Google Shape;15071;p10"/>
            <p:cNvSpPr/>
            <p:nvPr/>
          </p:nvSpPr>
          <p:spPr>
            <a:xfrm>
              <a:off x="605400" y="217110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59"/>
                  </a:lnTo>
                  <a:cubicBezTo>
                    <a:pt x="259" y="83"/>
                    <a:pt x="125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72" name="Google Shape;15072;p10"/>
            <p:cNvSpPr/>
            <p:nvPr/>
          </p:nvSpPr>
          <p:spPr>
            <a:xfrm>
              <a:off x="599975" y="2101875"/>
              <a:ext cx="7525" cy="13150"/>
            </a:xfrm>
            <a:custGeom>
              <a:avLst/>
              <a:gdLst/>
              <a:ahLst/>
              <a:cxnLst/>
              <a:rect l="l" t="t" r="r" b="b"/>
              <a:pathLst>
                <a:path w="301" h="526" extrusionOk="0">
                  <a:moveTo>
                    <a:pt x="53" y="1"/>
                  </a:moveTo>
                  <a:cubicBezTo>
                    <a:pt x="36" y="1"/>
                    <a:pt x="18" y="3"/>
                    <a:pt x="1" y="9"/>
                  </a:cubicBezTo>
                  <a:lnTo>
                    <a:pt x="42" y="526"/>
                  </a:lnTo>
                  <a:cubicBezTo>
                    <a:pt x="176" y="526"/>
                    <a:pt x="300" y="402"/>
                    <a:pt x="300" y="267"/>
                  </a:cubicBezTo>
                  <a:cubicBezTo>
                    <a:pt x="265" y="114"/>
                    <a:pt x="166" y="1"/>
                    <a:pt x="5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73" name="Google Shape;15073;p10"/>
            <p:cNvSpPr/>
            <p:nvPr/>
          </p:nvSpPr>
          <p:spPr>
            <a:xfrm>
              <a:off x="667950" y="2165675"/>
              <a:ext cx="14000" cy="7500"/>
            </a:xfrm>
            <a:custGeom>
              <a:avLst/>
              <a:gdLst/>
              <a:ahLst/>
              <a:cxnLst/>
              <a:rect l="l" t="t" r="r" b="b"/>
              <a:pathLst>
                <a:path w="560" h="300" extrusionOk="0">
                  <a:moveTo>
                    <a:pt x="259" y="0"/>
                  </a:moveTo>
                  <a:cubicBezTo>
                    <a:pt x="84" y="0"/>
                    <a:pt x="1" y="124"/>
                    <a:pt x="1" y="300"/>
                  </a:cubicBezTo>
                  <a:lnTo>
                    <a:pt x="559" y="259"/>
                  </a:lnTo>
                  <a:cubicBezTo>
                    <a:pt x="559" y="176"/>
                    <a:pt x="466" y="83"/>
                    <a:pt x="425" y="41"/>
                  </a:cubicBezTo>
                  <a:cubicBezTo>
                    <a:pt x="383" y="0"/>
                    <a:pt x="301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74" name="Google Shape;15074;p10"/>
            <p:cNvSpPr/>
            <p:nvPr/>
          </p:nvSpPr>
          <p:spPr>
            <a:xfrm>
              <a:off x="630225" y="2133350"/>
              <a:ext cx="15000" cy="14000"/>
            </a:xfrm>
            <a:custGeom>
              <a:avLst/>
              <a:gdLst/>
              <a:ahLst/>
              <a:cxnLst/>
              <a:rect l="l" t="t" r="r" b="b"/>
              <a:pathLst>
                <a:path w="600" h="560" extrusionOk="0">
                  <a:moveTo>
                    <a:pt x="259" y="1"/>
                  </a:moveTo>
                  <a:cubicBezTo>
                    <a:pt x="124" y="42"/>
                    <a:pt x="0" y="177"/>
                    <a:pt x="0" y="301"/>
                  </a:cubicBezTo>
                  <a:cubicBezTo>
                    <a:pt x="42" y="476"/>
                    <a:pt x="166" y="559"/>
                    <a:pt x="300" y="559"/>
                  </a:cubicBezTo>
                  <a:cubicBezTo>
                    <a:pt x="476" y="559"/>
                    <a:pt x="600" y="435"/>
                    <a:pt x="559" y="259"/>
                  </a:cubicBezTo>
                  <a:cubicBezTo>
                    <a:pt x="559" y="12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75" name="Google Shape;15075;p10"/>
            <p:cNvSpPr/>
            <p:nvPr/>
          </p:nvSpPr>
          <p:spPr>
            <a:xfrm>
              <a:off x="466350" y="2181300"/>
              <a:ext cx="7775" cy="6875"/>
            </a:xfrm>
            <a:custGeom>
              <a:avLst/>
              <a:gdLst/>
              <a:ahLst/>
              <a:cxnLst/>
              <a:rect l="l" t="t" r="r" b="b"/>
              <a:pathLst>
                <a:path w="311" h="275" extrusionOk="0">
                  <a:moveTo>
                    <a:pt x="72" y="0"/>
                  </a:moveTo>
                  <a:cubicBezTo>
                    <a:pt x="49" y="0"/>
                    <a:pt x="25" y="5"/>
                    <a:pt x="0" y="16"/>
                  </a:cubicBezTo>
                  <a:lnTo>
                    <a:pt x="52" y="275"/>
                  </a:lnTo>
                  <a:lnTo>
                    <a:pt x="311" y="275"/>
                  </a:lnTo>
                  <a:cubicBezTo>
                    <a:pt x="311" y="192"/>
                    <a:pt x="259" y="151"/>
                    <a:pt x="259" y="109"/>
                  </a:cubicBezTo>
                  <a:cubicBezTo>
                    <a:pt x="198" y="41"/>
                    <a:pt x="137" y="0"/>
                    <a:pt x="7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76" name="Google Shape;15076;p10"/>
            <p:cNvSpPr/>
            <p:nvPr/>
          </p:nvSpPr>
          <p:spPr>
            <a:xfrm>
              <a:off x="461175" y="21119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207" y="559"/>
                    <a:pt x="300" y="425"/>
                    <a:pt x="300" y="259"/>
                  </a:cubicBezTo>
                  <a:cubicBezTo>
                    <a:pt x="300" y="125"/>
                    <a:pt x="166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77" name="Google Shape;15077;p10"/>
            <p:cNvSpPr/>
            <p:nvPr/>
          </p:nvSpPr>
          <p:spPr>
            <a:xfrm>
              <a:off x="528900" y="21765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218" y="0"/>
                    <a:pt x="135" y="42"/>
                    <a:pt x="83" y="83"/>
                  </a:cubicBezTo>
                  <a:cubicBezTo>
                    <a:pt x="42" y="124"/>
                    <a:pt x="0" y="207"/>
                    <a:pt x="0" y="300"/>
                  </a:cubicBezTo>
                  <a:lnTo>
                    <a:pt x="559" y="259"/>
                  </a:lnTo>
                  <a:cubicBezTo>
                    <a:pt x="559" y="124"/>
                    <a:pt x="476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78" name="Google Shape;15078;p10"/>
            <p:cNvSpPr/>
            <p:nvPr/>
          </p:nvSpPr>
          <p:spPr>
            <a:xfrm>
              <a:off x="523475" y="2106475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259" y="1"/>
                  </a:moveTo>
                  <a:cubicBezTo>
                    <a:pt x="135" y="42"/>
                    <a:pt x="0" y="166"/>
                    <a:pt x="42" y="300"/>
                  </a:cubicBezTo>
                  <a:cubicBezTo>
                    <a:pt x="42" y="453"/>
                    <a:pt x="143" y="567"/>
                    <a:pt x="251" y="567"/>
                  </a:cubicBezTo>
                  <a:cubicBezTo>
                    <a:pt x="267" y="567"/>
                    <a:pt x="284" y="564"/>
                    <a:pt x="300" y="559"/>
                  </a:cubicBezTo>
                  <a:cubicBezTo>
                    <a:pt x="476" y="559"/>
                    <a:pt x="610" y="424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79" name="Google Shape;15079;p10"/>
            <p:cNvSpPr/>
            <p:nvPr/>
          </p:nvSpPr>
          <p:spPr>
            <a:xfrm>
              <a:off x="487025" y="20752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0" y="125"/>
                    <a:pt x="0" y="300"/>
                  </a:cubicBezTo>
                  <a:cubicBezTo>
                    <a:pt x="0" y="435"/>
                    <a:pt x="125" y="559"/>
                    <a:pt x="300" y="559"/>
                  </a:cubicBezTo>
                  <a:cubicBezTo>
                    <a:pt x="424" y="517"/>
                    <a:pt x="559" y="383"/>
                    <a:pt x="559" y="259"/>
                  </a:cubicBezTo>
                  <a:cubicBezTo>
                    <a:pt x="559" y="83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80" name="Google Shape;15080;p10"/>
            <p:cNvSpPr/>
            <p:nvPr/>
          </p:nvSpPr>
          <p:spPr>
            <a:xfrm>
              <a:off x="492200" y="2144200"/>
              <a:ext cx="14225" cy="14000"/>
            </a:xfrm>
            <a:custGeom>
              <a:avLst/>
              <a:gdLst/>
              <a:ahLst/>
              <a:cxnLst/>
              <a:rect l="l" t="t" r="r" b="b"/>
              <a:pathLst>
                <a:path w="569" h="560" extrusionOk="0">
                  <a:moveTo>
                    <a:pt x="259" y="1"/>
                  </a:moveTo>
                  <a:cubicBezTo>
                    <a:pt x="93" y="1"/>
                    <a:pt x="0" y="125"/>
                    <a:pt x="0" y="301"/>
                  </a:cubicBezTo>
                  <a:cubicBezTo>
                    <a:pt x="0" y="466"/>
                    <a:pt x="135" y="559"/>
                    <a:pt x="310" y="559"/>
                  </a:cubicBezTo>
                  <a:cubicBezTo>
                    <a:pt x="435" y="559"/>
                    <a:pt x="569" y="425"/>
                    <a:pt x="569" y="259"/>
                  </a:cubicBezTo>
                  <a:cubicBezTo>
                    <a:pt x="517" y="84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81" name="Google Shape;15081;p10"/>
            <p:cNvSpPr/>
            <p:nvPr/>
          </p:nvSpPr>
          <p:spPr>
            <a:xfrm>
              <a:off x="555775" y="20697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35" y="0"/>
                    <a:pt x="1" y="135"/>
                    <a:pt x="1" y="300"/>
                  </a:cubicBezTo>
                  <a:cubicBezTo>
                    <a:pt x="42" y="435"/>
                    <a:pt x="176" y="559"/>
                    <a:pt x="300" y="559"/>
                  </a:cubicBezTo>
                  <a:cubicBezTo>
                    <a:pt x="476" y="517"/>
                    <a:pt x="559" y="393"/>
                    <a:pt x="559" y="259"/>
                  </a:cubicBezTo>
                  <a:cubicBezTo>
                    <a:pt x="55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82" name="Google Shape;15082;p10"/>
            <p:cNvSpPr/>
            <p:nvPr/>
          </p:nvSpPr>
          <p:spPr>
            <a:xfrm>
              <a:off x="561200" y="2138775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135" y="1"/>
                    <a:pt x="1" y="166"/>
                    <a:pt x="1" y="301"/>
                  </a:cubicBezTo>
                  <a:cubicBezTo>
                    <a:pt x="1" y="476"/>
                    <a:pt x="135" y="559"/>
                    <a:pt x="301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83" name="Google Shape;15083;p10"/>
            <p:cNvSpPr/>
            <p:nvPr/>
          </p:nvSpPr>
          <p:spPr>
            <a:xfrm>
              <a:off x="456775" y="2049350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259" y="1"/>
                  </a:moveTo>
                  <a:lnTo>
                    <a:pt x="1" y="42"/>
                  </a:lnTo>
                  <a:lnTo>
                    <a:pt x="1" y="300"/>
                  </a:lnTo>
                  <a:lnTo>
                    <a:pt x="84" y="300"/>
                  </a:lnTo>
                  <a:cubicBezTo>
                    <a:pt x="177" y="259"/>
                    <a:pt x="259" y="12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84" name="Google Shape;15084;p10"/>
            <p:cNvSpPr/>
            <p:nvPr/>
          </p:nvSpPr>
          <p:spPr>
            <a:xfrm>
              <a:off x="519325" y="204392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0"/>
                  </a:moveTo>
                  <a:lnTo>
                    <a:pt x="1" y="42"/>
                  </a:lnTo>
                  <a:cubicBezTo>
                    <a:pt x="1" y="218"/>
                    <a:pt x="125" y="300"/>
                    <a:pt x="301" y="300"/>
                  </a:cubicBezTo>
                  <a:cubicBezTo>
                    <a:pt x="425" y="300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85" name="Google Shape;15085;p10"/>
            <p:cNvSpPr/>
            <p:nvPr/>
          </p:nvSpPr>
          <p:spPr>
            <a:xfrm>
              <a:off x="598950" y="217110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176" y="0"/>
                  </a:moveTo>
                  <a:cubicBezTo>
                    <a:pt x="176" y="0"/>
                    <a:pt x="124" y="42"/>
                    <a:pt x="83" y="42"/>
                  </a:cubicBezTo>
                  <a:lnTo>
                    <a:pt x="42" y="83"/>
                  </a:lnTo>
                  <a:cubicBezTo>
                    <a:pt x="42" y="124"/>
                    <a:pt x="0" y="124"/>
                    <a:pt x="0" y="166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86" name="Google Shape;15086;p10"/>
            <p:cNvSpPr/>
            <p:nvPr/>
          </p:nvSpPr>
          <p:spPr>
            <a:xfrm>
              <a:off x="593525" y="2102075"/>
              <a:ext cx="7500" cy="13425"/>
            </a:xfrm>
            <a:custGeom>
              <a:avLst/>
              <a:gdLst/>
              <a:ahLst/>
              <a:cxnLst/>
              <a:rect l="l" t="t" r="r" b="b"/>
              <a:pathLst>
                <a:path w="300" h="537" extrusionOk="0">
                  <a:moveTo>
                    <a:pt x="176" y="1"/>
                  </a:moveTo>
                  <a:cubicBezTo>
                    <a:pt x="83" y="42"/>
                    <a:pt x="0" y="135"/>
                    <a:pt x="0" y="301"/>
                  </a:cubicBezTo>
                  <a:cubicBezTo>
                    <a:pt x="0" y="394"/>
                    <a:pt x="83" y="476"/>
                    <a:pt x="176" y="518"/>
                  </a:cubicBezTo>
                  <a:cubicBezTo>
                    <a:pt x="203" y="518"/>
                    <a:pt x="231" y="536"/>
                    <a:pt x="259" y="536"/>
                  </a:cubicBezTo>
                  <a:cubicBezTo>
                    <a:pt x="272" y="536"/>
                    <a:pt x="286" y="531"/>
                    <a:pt x="300" y="518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87" name="Google Shape;15087;p10"/>
            <p:cNvSpPr/>
            <p:nvPr/>
          </p:nvSpPr>
          <p:spPr>
            <a:xfrm>
              <a:off x="328575" y="2191525"/>
              <a:ext cx="6500" cy="7500"/>
            </a:xfrm>
            <a:custGeom>
              <a:avLst/>
              <a:gdLst/>
              <a:ahLst/>
              <a:cxnLst/>
              <a:rect l="l" t="t" r="r" b="b"/>
              <a:pathLst>
                <a:path w="260" h="300" extrusionOk="0">
                  <a:moveTo>
                    <a:pt x="1" y="0"/>
                  </a:moveTo>
                  <a:lnTo>
                    <a:pt x="1" y="300"/>
                  </a:lnTo>
                  <a:lnTo>
                    <a:pt x="259" y="259"/>
                  </a:lnTo>
                  <a:cubicBezTo>
                    <a:pt x="259" y="124"/>
                    <a:pt x="135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88" name="Google Shape;15088;p10"/>
            <p:cNvSpPr/>
            <p:nvPr/>
          </p:nvSpPr>
          <p:spPr>
            <a:xfrm>
              <a:off x="323150" y="21225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176" y="559"/>
                    <a:pt x="300" y="435"/>
                    <a:pt x="300" y="259"/>
                  </a:cubicBezTo>
                  <a:cubicBezTo>
                    <a:pt x="259" y="135"/>
                    <a:pt x="135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89" name="Google Shape;15089;p10"/>
            <p:cNvSpPr/>
            <p:nvPr/>
          </p:nvSpPr>
          <p:spPr>
            <a:xfrm>
              <a:off x="391125" y="2186650"/>
              <a:ext cx="14000" cy="6950"/>
            </a:xfrm>
            <a:custGeom>
              <a:avLst/>
              <a:gdLst/>
              <a:ahLst/>
              <a:cxnLst/>
              <a:rect l="l" t="t" r="r" b="b"/>
              <a:pathLst>
                <a:path w="560" h="278" extrusionOk="0">
                  <a:moveTo>
                    <a:pt x="301" y="1"/>
                  </a:moveTo>
                  <a:cubicBezTo>
                    <a:pt x="287" y="1"/>
                    <a:pt x="273" y="5"/>
                    <a:pt x="259" y="19"/>
                  </a:cubicBezTo>
                  <a:cubicBezTo>
                    <a:pt x="83" y="19"/>
                    <a:pt x="1" y="154"/>
                    <a:pt x="1" y="278"/>
                  </a:cubicBezTo>
                  <a:lnTo>
                    <a:pt x="559" y="236"/>
                  </a:lnTo>
                  <a:cubicBezTo>
                    <a:pt x="559" y="154"/>
                    <a:pt x="476" y="61"/>
                    <a:pt x="383" y="19"/>
                  </a:cubicBezTo>
                  <a:cubicBezTo>
                    <a:pt x="356" y="19"/>
                    <a:pt x="328" y="1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90" name="Google Shape;15090;p10"/>
            <p:cNvSpPr/>
            <p:nvPr/>
          </p:nvSpPr>
          <p:spPr>
            <a:xfrm>
              <a:off x="385700" y="2117075"/>
              <a:ext cx="13975" cy="14250"/>
            </a:xfrm>
            <a:custGeom>
              <a:avLst/>
              <a:gdLst/>
              <a:ahLst/>
              <a:cxnLst/>
              <a:rect l="l" t="t" r="r" b="b"/>
              <a:pathLst>
                <a:path w="559" h="570" extrusionOk="0">
                  <a:moveTo>
                    <a:pt x="259" y="0"/>
                  </a:moveTo>
                  <a:cubicBezTo>
                    <a:pt x="83" y="52"/>
                    <a:pt x="1" y="176"/>
                    <a:pt x="1" y="311"/>
                  </a:cubicBezTo>
                  <a:cubicBezTo>
                    <a:pt x="1" y="476"/>
                    <a:pt x="125" y="569"/>
                    <a:pt x="300" y="569"/>
                  </a:cubicBezTo>
                  <a:cubicBezTo>
                    <a:pt x="435" y="569"/>
                    <a:pt x="559" y="435"/>
                    <a:pt x="559" y="259"/>
                  </a:cubicBezTo>
                  <a:cubicBezTo>
                    <a:pt x="559" y="135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91" name="Google Shape;15091;p10"/>
            <p:cNvSpPr/>
            <p:nvPr/>
          </p:nvSpPr>
          <p:spPr>
            <a:xfrm>
              <a:off x="347975" y="2085775"/>
              <a:ext cx="15000" cy="13425"/>
            </a:xfrm>
            <a:custGeom>
              <a:avLst/>
              <a:gdLst/>
              <a:ahLst/>
              <a:cxnLst/>
              <a:rect l="l" t="t" r="r" b="b"/>
              <a:pathLst>
                <a:path w="600" h="537" extrusionOk="0">
                  <a:moveTo>
                    <a:pt x="333" y="1"/>
                  </a:moveTo>
                  <a:cubicBezTo>
                    <a:pt x="309" y="1"/>
                    <a:pt x="284" y="4"/>
                    <a:pt x="259" y="12"/>
                  </a:cubicBezTo>
                  <a:cubicBezTo>
                    <a:pt x="134" y="12"/>
                    <a:pt x="0" y="136"/>
                    <a:pt x="0" y="270"/>
                  </a:cubicBezTo>
                  <a:cubicBezTo>
                    <a:pt x="36" y="415"/>
                    <a:pt x="144" y="536"/>
                    <a:pt x="253" y="536"/>
                  </a:cubicBezTo>
                  <a:cubicBezTo>
                    <a:pt x="269" y="536"/>
                    <a:pt x="285" y="534"/>
                    <a:pt x="300" y="529"/>
                  </a:cubicBezTo>
                  <a:cubicBezTo>
                    <a:pt x="476" y="529"/>
                    <a:pt x="600" y="394"/>
                    <a:pt x="558" y="270"/>
                  </a:cubicBezTo>
                  <a:cubicBezTo>
                    <a:pt x="558" y="120"/>
                    <a:pt x="468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92" name="Google Shape;15092;p10"/>
            <p:cNvSpPr/>
            <p:nvPr/>
          </p:nvSpPr>
          <p:spPr>
            <a:xfrm>
              <a:off x="353400" y="215480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4" y="1"/>
                    <a:pt x="0" y="135"/>
                    <a:pt x="0" y="301"/>
                  </a:cubicBezTo>
                  <a:cubicBezTo>
                    <a:pt x="42" y="435"/>
                    <a:pt x="176" y="559"/>
                    <a:pt x="300" y="559"/>
                  </a:cubicBezTo>
                  <a:cubicBezTo>
                    <a:pt x="476" y="518"/>
                    <a:pt x="559" y="394"/>
                    <a:pt x="559" y="259"/>
                  </a:cubicBezTo>
                  <a:cubicBezTo>
                    <a:pt x="559" y="94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93" name="Google Shape;15093;p10"/>
            <p:cNvSpPr/>
            <p:nvPr/>
          </p:nvSpPr>
          <p:spPr>
            <a:xfrm>
              <a:off x="416975" y="2080425"/>
              <a:ext cx="15025" cy="14175"/>
            </a:xfrm>
            <a:custGeom>
              <a:avLst/>
              <a:gdLst/>
              <a:ahLst/>
              <a:cxnLst/>
              <a:rect l="l" t="t" r="r" b="b"/>
              <a:pathLst>
                <a:path w="601" h="567" extrusionOk="0">
                  <a:moveTo>
                    <a:pt x="349" y="1"/>
                  </a:moveTo>
                  <a:cubicBezTo>
                    <a:pt x="333" y="1"/>
                    <a:pt x="317" y="3"/>
                    <a:pt x="300" y="9"/>
                  </a:cubicBezTo>
                  <a:cubicBezTo>
                    <a:pt x="125" y="9"/>
                    <a:pt x="1" y="133"/>
                    <a:pt x="42" y="308"/>
                  </a:cubicBezTo>
                  <a:cubicBezTo>
                    <a:pt x="42" y="433"/>
                    <a:pt x="166" y="567"/>
                    <a:pt x="342" y="567"/>
                  </a:cubicBezTo>
                  <a:cubicBezTo>
                    <a:pt x="476" y="526"/>
                    <a:pt x="600" y="391"/>
                    <a:pt x="600" y="267"/>
                  </a:cubicBezTo>
                  <a:cubicBezTo>
                    <a:pt x="564" y="114"/>
                    <a:pt x="458" y="1"/>
                    <a:pt x="34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94" name="Google Shape;15094;p10"/>
            <p:cNvSpPr/>
            <p:nvPr/>
          </p:nvSpPr>
          <p:spPr>
            <a:xfrm>
              <a:off x="422400" y="2149375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301" y="1"/>
                  </a:moveTo>
                  <a:cubicBezTo>
                    <a:pt x="125" y="1"/>
                    <a:pt x="1" y="135"/>
                    <a:pt x="42" y="311"/>
                  </a:cubicBezTo>
                  <a:cubicBezTo>
                    <a:pt x="42" y="435"/>
                    <a:pt x="166" y="569"/>
                    <a:pt x="301" y="569"/>
                  </a:cubicBezTo>
                  <a:cubicBezTo>
                    <a:pt x="466" y="569"/>
                    <a:pt x="600" y="394"/>
                    <a:pt x="559" y="259"/>
                  </a:cubicBezTo>
                  <a:cubicBezTo>
                    <a:pt x="559" y="94"/>
                    <a:pt x="425" y="1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95" name="Google Shape;15095;p10"/>
            <p:cNvSpPr/>
            <p:nvPr/>
          </p:nvSpPr>
          <p:spPr>
            <a:xfrm>
              <a:off x="317725" y="20602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0" y="1"/>
                  </a:moveTo>
                  <a:lnTo>
                    <a:pt x="52" y="301"/>
                  </a:lnTo>
                  <a:lnTo>
                    <a:pt x="93" y="301"/>
                  </a:lnTo>
                  <a:cubicBezTo>
                    <a:pt x="93" y="259"/>
                    <a:pt x="135" y="259"/>
                    <a:pt x="135" y="259"/>
                  </a:cubicBezTo>
                  <a:cubicBezTo>
                    <a:pt x="176" y="259"/>
                    <a:pt x="218" y="208"/>
                    <a:pt x="218" y="208"/>
                  </a:cubicBezTo>
                  <a:cubicBezTo>
                    <a:pt x="259" y="125"/>
                    <a:pt x="311" y="84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96" name="Google Shape;15096;p10"/>
            <p:cNvSpPr/>
            <p:nvPr/>
          </p:nvSpPr>
          <p:spPr>
            <a:xfrm>
              <a:off x="380275" y="205477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59" y="1"/>
                  </a:moveTo>
                  <a:lnTo>
                    <a:pt x="0" y="42"/>
                  </a:lnTo>
                  <a:cubicBezTo>
                    <a:pt x="0" y="166"/>
                    <a:pt x="135" y="301"/>
                    <a:pt x="300" y="301"/>
                  </a:cubicBezTo>
                  <a:cubicBezTo>
                    <a:pt x="476" y="301"/>
                    <a:pt x="559" y="12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97" name="Google Shape;15097;p10"/>
            <p:cNvSpPr/>
            <p:nvPr/>
          </p:nvSpPr>
          <p:spPr>
            <a:xfrm>
              <a:off x="459875" y="2181700"/>
              <a:ext cx="7800" cy="7775"/>
            </a:xfrm>
            <a:custGeom>
              <a:avLst/>
              <a:gdLst/>
              <a:ahLst/>
              <a:cxnLst/>
              <a:rect l="l" t="t" r="r" b="b"/>
              <a:pathLst>
                <a:path w="312" h="311" extrusionOk="0">
                  <a:moveTo>
                    <a:pt x="259" y="0"/>
                  </a:moveTo>
                  <a:cubicBezTo>
                    <a:pt x="177" y="0"/>
                    <a:pt x="135" y="52"/>
                    <a:pt x="94" y="93"/>
                  </a:cubicBezTo>
                  <a:cubicBezTo>
                    <a:pt x="53" y="135"/>
                    <a:pt x="1" y="217"/>
                    <a:pt x="1" y="310"/>
                  </a:cubicBezTo>
                  <a:lnTo>
                    <a:pt x="311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98" name="Google Shape;15098;p10"/>
            <p:cNvSpPr/>
            <p:nvPr/>
          </p:nvSpPr>
          <p:spPr>
            <a:xfrm>
              <a:off x="454725" y="211190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59" y="1"/>
                  </a:moveTo>
                  <a:cubicBezTo>
                    <a:pt x="207" y="1"/>
                    <a:pt x="166" y="42"/>
                    <a:pt x="124" y="83"/>
                  </a:cubicBezTo>
                  <a:cubicBezTo>
                    <a:pt x="41" y="125"/>
                    <a:pt x="0" y="207"/>
                    <a:pt x="0" y="300"/>
                  </a:cubicBezTo>
                  <a:cubicBezTo>
                    <a:pt x="0" y="425"/>
                    <a:pt x="83" y="518"/>
                    <a:pt x="20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99" name="Google Shape;15099;p10"/>
            <p:cNvSpPr/>
            <p:nvPr/>
          </p:nvSpPr>
          <p:spPr>
            <a:xfrm>
              <a:off x="449275" y="2050375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1" y="1"/>
                  </a:moveTo>
                  <a:cubicBezTo>
                    <a:pt x="1" y="1"/>
                    <a:pt x="1" y="42"/>
                    <a:pt x="42" y="42"/>
                  </a:cubicBezTo>
                  <a:cubicBezTo>
                    <a:pt x="42" y="135"/>
                    <a:pt x="84" y="177"/>
                    <a:pt x="166" y="218"/>
                  </a:cubicBezTo>
                  <a:cubicBezTo>
                    <a:pt x="218" y="259"/>
                    <a:pt x="259" y="259"/>
                    <a:pt x="301" y="259"/>
                  </a:cubicBezTo>
                  <a:lnTo>
                    <a:pt x="30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00" name="Google Shape;15100;p10"/>
            <p:cNvSpPr/>
            <p:nvPr/>
          </p:nvSpPr>
          <p:spPr>
            <a:xfrm>
              <a:off x="297300" y="2163600"/>
              <a:ext cx="1050" cy="7525"/>
            </a:xfrm>
            <a:custGeom>
              <a:avLst/>
              <a:gdLst/>
              <a:ahLst/>
              <a:cxnLst/>
              <a:rect l="l" t="t" r="r" b="b"/>
              <a:pathLst>
                <a:path w="42" h="301" extrusionOk="0">
                  <a:moveTo>
                    <a:pt x="1" y="0"/>
                  </a:moveTo>
                  <a:lnTo>
                    <a:pt x="1" y="300"/>
                  </a:lnTo>
                  <a:cubicBezTo>
                    <a:pt x="42" y="259"/>
                    <a:pt x="42" y="166"/>
                    <a:pt x="42" y="124"/>
                  </a:cubicBezTo>
                  <a:cubicBezTo>
                    <a:pt x="42" y="83"/>
                    <a:pt x="42" y="42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01" name="Google Shape;15101;p10"/>
            <p:cNvSpPr/>
            <p:nvPr/>
          </p:nvSpPr>
          <p:spPr>
            <a:xfrm>
              <a:off x="322125" y="2191525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259" y="0"/>
                  </a:moveTo>
                  <a:cubicBezTo>
                    <a:pt x="176" y="41"/>
                    <a:pt x="135" y="41"/>
                    <a:pt x="83" y="83"/>
                  </a:cubicBezTo>
                  <a:lnTo>
                    <a:pt x="42" y="124"/>
                  </a:lnTo>
                  <a:cubicBezTo>
                    <a:pt x="0" y="176"/>
                    <a:pt x="0" y="217"/>
                    <a:pt x="0" y="259"/>
                  </a:cubicBezTo>
                  <a:lnTo>
                    <a:pt x="0" y="300"/>
                  </a:ln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02" name="Google Shape;15102;p10"/>
            <p:cNvSpPr/>
            <p:nvPr/>
          </p:nvSpPr>
          <p:spPr>
            <a:xfrm>
              <a:off x="316700" y="212250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59" y="1"/>
                  </a:moveTo>
                  <a:cubicBezTo>
                    <a:pt x="176" y="1"/>
                    <a:pt x="134" y="42"/>
                    <a:pt x="93" y="94"/>
                  </a:cubicBezTo>
                  <a:cubicBezTo>
                    <a:pt x="41" y="135"/>
                    <a:pt x="0" y="218"/>
                    <a:pt x="0" y="300"/>
                  </a:cubicBezTo>
                  <a:cubicBezTo>
                    <a:pt x="0" y="435"/>
                    <a:pt x="93" y="517"/>
                    <a:pt x="176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03" name="Google Shape;15103;p10"/>
            <p:cNvSpPr/>
            <p:nvPr/>
          </p:nvSpPr>
          <p:spPr>
            <a:xfrm>
              <a:off x="311250" y="2060200"/>
              <a:ext cx="7800" cy="7525"/>
            </a:xfrm>
            <a:custGeom>
              <a:avLst/>
              <a:gdLst/>
              <a:ahLst/>
              <a:cxnLst/>
              <a:rect l="l" t="t" r="r" b="b"/>
              <a:pathLst>
                <a:path w="312" h="301" extrusionOk="0">
                  <a:moveTo>
                    <a:pt x="259" y="1"/>
                  </a:moveTo>
                  <a:lnTo>
                    <a:pt x="1" y="42"/>
                  </a:lnTo>
                  <a:cubicBezTo>
                    <a:pt x="1" y="125"/>
                    <a:pt x="53" y="208"/>
                    <a:pt x="135" y="259"/>
                  </a:cubicBezTo>
                  <a:cubicBezTo>
                    <a:pt x="177" y="301"/>
                    <a:pt x="218" y="301"/>
                    <a:pt x="311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04" name="Google Shape;15104;p10"/>
            <p:cNvSpPr/>
            <p:nvPr/>
          </p:nvSpPr>
          <p:spPr>
            <a:xfrm>
              <a:off x="455750" y="204290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0" y="0"/>
                  </a:moveTo>
                  <a:lnTo>
                    <a:pt x="42" y="300"/>
                  </a:lnTo>
                  <a:lnTo>
                    <a:pt x="300" y="259"/>
                  </a:lnTo>
                  <a:cubicBezTo>
                    <a:pt x="300" y="217"/>
                    <a:pt x="300" y="176"/>
                    <a:pt x="259" y="124"/>
                  </a:cubicBezTo>
                  <a:cubicBezTo>
                    <a:pt x="218" y="41"/>
                    <a:pt x="125" y="0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05" name="Google Shape;15105;p10"/>
            <p:cNvSpPr/>
            <p:nvPr/>
          </p:nvSpPr>
          <p:spPr>
            <a:xfrm>
              <a:off x="451350" y="1985775"/>
              <a:ext cx="3400" cy="2075"/>
            </a:xfrm>
            <a:custGeom>
              <a:avLst/>
              <a:gdLst/>
              <a:ahLst/>
              <a:cxnLst/>
              <a:rect l="l" t="t" r="r" b="b"/>
              <a:pathLst>
                <a:path w="136" h="83" extrusionOk="0">
                  <a:moveTo>
                    <a:pt x="1" y="0"/>
                  </a:moveTo>
                  <a:lnTo>
                    <a:pt x="1" y="83"/>
                  </a:lnTo>
                  <a:cubicBezTo>
                    <a:pt x="42" y="83"/>
                    <a:pt x="42" y="83"/>
                    <a:pt x="83" y="42"/>
                  </a:cubicBezTo>
                  <a:lnTo>
                    <a:pt x="135" y="4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06" name="Google Shape;15106;p10"/>
            <p:cNvSpPr/>
            <p:nvPr/>
          </p:nvSpPr>
          <p:spPr>
            <a:xfrm>
              <a:off x="519325" y="20374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1"/>
                  </a:moveTo>
                  <a:cubicBezTo>
                    <a:pt x="125" y="1"/>
                    <a:pt x="42" y="84"/>
                    <a:pt x="1" y="218"/>
                  </a:cubicBezTo>
                  <a:lnTo>
                    <a:pt x="1" y="301"/>
                  </a:lnTo>
                  <a:lnTo>
                    <a:pt x="559" y="259"/>
                  </a:lnTo>
                  <a:cubicBezTo>
                    <a:pt x="518" y="135"/>
                    <a:pt x="425" y="42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07" name="Google Shape;15107;p10"/>
            <p:cNvSpPr/>
            <p:nvPr/>
          </p:nvSpPr>
          <p:spPr>
            <a:xfrm>
              <a:off x="481600" y="2007225"/>
              <a:ext cx="13975" cy="12100"/>
            </a:xfrm>
            <a:custGeom>
              <a:avLst/>
              <a:gdLst/>
              <a:ahLst/>
              <a:cxnLst/>
              <a:rect l="l" t="t" r="r" b="b"/>
              <a:pathLst>
                <a:path w="559" h="484" extrusionOk="0">
                  <a:moveTo>
                    <a:pt x="124" y="0"/>
                  </a:moveTo>
                  <a:cubicBezTo>
                    <a:pt x="42" y="52"/>
                    <a:pt x="0" y="135"/>
                    <a:pt x="0" y="217"/>
                  </a:cubicBezTo>
                  <a:cubicBezTo>
                    <a:pt x="0" y="370"/>
                    <a:pt x="94" y="484"/>
                    <a:pt x="234" y="484"/>
                  </a:cubicBezTo>
                  <a:cubicBezTo>
                    <a:pt x="255" y="484"/>
                    <a:pt x="277" y="481"/>
                    <a:pt x="300" y="476"/>
                  </a:cubicBezTo>
                  <a:cubicBezTo>
                    <a:pt x="424" y="476"/>
                    <a:pt x="517" y="393"/>
                    <a:pt x="559" y="259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08" name="Google Shape;15108;p10"/>
            <p:cNvSpPr/>
            <p:nvPr/>
          </p:nvSpPr>
          <p:spPr>
            <a:xfrm>
              <a:off x="317725" y="2053750"/>
              <a:ext cx="7775" cy="6475"/>
            </a:xfrm>
            <a:custGeom>
              <a:avLst/>
              <a:gdLst/>
              <a:ahLst/>
              <a:cxnLst/>
              <a:rect l="l" t="t" r="r" b="b"/>
              <a:pathLst>
                <a:path w="311" h="259" extrusionOk="0">
                  <a:moveTo>
                    <a:pt x="0" y="0"/>
                  </a:moveTo>
                  <a:lnTo>
                    <a:pt x="0" y="259"/>
                  </a:lnTo>
                  <a:lnTo>
                    <a:pt x="311" y="259"/>
                  </a:lnTo>
                  <a:cubicBezTo>
                    <a:pt x="259" y="83"/>
                    <a:pt x="135" y="0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09" name="Google Shape;15109;p10"/>
            <p:cNvSpPr/>
            <p:nvPr/>
          </p:nvSpPr>
          <p:spPr>
            <a:xfrm>
              <a:off x="312550" y="1984525"/>
              <a:ext cx="7525" cy="13150"/>
            </a:xfrm>
            <a:custGeom>
              <a:avLst/>
              <a:gdLst/>
              <a:ahLst/>
              <a:cxnLst/>
              <a:rect l="l" t="t" r="r" b="b"/>
              <a:pathLst>
                <a:path w="301" h="526" extrusionOk="0">
                  <a:moveTo>
                    <a:pt x="52" y="1"/>
                  </a:moveTo>
                  <a:cubicBezTo>
                    <a:pt x="34" y="1"/>
                    <a:pt x="17" y="3"/>
                    <a:pt x="1" y="9"/>
                  </a:cubicBezTo>
                  <a:lnTo>
                    <a:pt x="42" y="526"/>
                  </a:lnTo>
                  <a:lnTo>
                    <a:pt x="83" y="526"/>
                  </a:lnTo>
                  <a:cubicBezTo>
                    <a:pt x="207" y="484"/>
                    <a:pt x="300" y="391"/>
                    <a:pt x="300" y="267"/>
                  </a:cubicBezTo>
                  <a:cubicBezTo>
                    <a:pt x="300" y="115"/>
                    <a:pt x="168" y="1"/>
                    <a:pt x="5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10" name="Google Shape;15110;p10"/>
            <p:cNvSpPr/>
            <p:nvPr/>
          </p:nvSpPr>
          <p:spPr>
            <a:xfrm>
              <a:off x="380275" y="20483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83" y="0"/>
                    <a:pt x="0" y="124"/>
                    <a:pt x="0" y="300"/>
                  </a:cubicBezTo>
                  <a:lnTo>
                    <a:pt x="559" y="259"/>
                  </a:lnTo>
                  <a:cubicBezTo>
                    <a:pt x="559" y="166"/>
                    <a:pt x="517" y="83"/>
                    <a:pt x="435" y="42"/>
                  </a:cubicBezTo>
                  <a:cubicBezTo>
                    <a:pt x="393" y="0"/>
                    <a:pt x="30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11" name="Google Shape;15111;p10"/>
            <p:cNvSpPr/>
            <p:nvPr/>
          </p:nvSpPr>
          <p:spPr>
            <a:xfrm>
              <a:off x="374850" y="1979100"/>
              <a:ext cx="13975" cy="14200"/>
            </a:xfrm>
            <a:custGeom>
              <a:avLst/>
              <a:gdLst/>
              <a:ahLst/>
              <a:cxnLst/>
              <a:rect l="l" t="t" r="r" b="b"/>
              <a:pathLst>
                <a:path w="559" h="568" extrusionOk="0">
                  <a:moveTo>
                    <a:pt x="325" y="1"/>
                  </a:moveTo>
                  <a:cubicBezTo>
                    <a:pt x="304" y="1"/>
                    <a:pt x="282" y="3"/>
                    <a:pt x="259" y="9"/>
                  </a:cubicBezTo>
                  <a:cubicBezTo>
                    <a:pt x="135" y="9"/>
                    <a:pt x="0" y="143"/>
                    <a:pt x="0" y="309"/>
                  </a:cubicBezTo>
                  <a:cubicBezTo>
                    <a:pt x="0" y="443"/>
                    <a:pt x="176" y="567"/>
                    <a:pt x="300" y="567"/>
                  </a:cubicBezTo>
                  <a:cubicBezTo>
                    <a:pt x="476" y="526"/>
                    <a:pt x="559" y="402"/>
                    <a:pt x="559" y="267"/>
                  </a:cubicBezTo>
                  <a:cubicBezTo>
                    <a:pt x="559" y="114"/>
                    <a:pt x="465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12" name="Google Shape;15112;p10"/>
            <p:cNvSpPr/>
            <p:nvPr/>
          </p:nvSpPr>
          <p:spPr>
            <a:xfrm>
              <a:off x="337100" y="1947000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311" y="0"/>
                  </a:moveTo>
                  <a:cubicBezTo>
                    <a:pt x="135" y="0"/>
                    <a:pt x="1" y="135"/>
                    <a:pt x="53" y="300"/>
                  </a:cubicBezTo>
                  <a:cubicBezTo>
                    <a:pt x="53" y="435"/>
                    <a:pt x="177" y="559"/>
                    <a:pt x="352" y="559"/>
                  </a:cubicBezTo>
                  <a:cubicBezTo>
                    <a:pt x="476" y="559"/>
                    <a:pt x="611" y="435"/>
                    <a:pt x="569" y="259"/>
                  </a:cubicBezTo>
                  <a:cubicBezTo>
                    <a:pt x="569" y="83"/>
                    <a:pt x="435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13" name="Google Shape;15113;p10"/>
            <p:cNvSpPr/>
            <p:nvPr/>
          </p:nvSpPr>
          <p:spPr>
            <a:xfrm>
              <a:off x="342525" y="2016000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259" y="1"/>
                  </a:moveTo>
                  <a:cubicBezTo>
                    <a:pt x="135" y="42"/>
                    <a:pt x="1" y="166"/>
                    <a:pt x="42" y="301"/>
                  </a:cubicBezTo>
                  <a:cubicBezTo>
                    <a:pt x="42" y="476"/>
                    <a:pt x="177" y="559"/>
                    <a:pt x="301" y="559"/>
                  </a:cubicBezTo>
                  <a:cubicBezTo>
                    <a:pt x="477" y="559"/>
                    <a:pt x="611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14" name="Google Shape;15114;p10"/>
            <p:cNvSpPr/>
            <p:nvPr/>
          </p:nvSpPr>
          <p:spPr>
            <a:xfrm>
              <a:off x="412575" y="2010575"/>
              <a:ext cx="14000" cy="14200"/>
            </a:xfrm>
            <a:custGeom>
              <a:avLst/>
              <a:gdLst/>
              <a:ahLst/>
              <a:cxnLst/>
              <a:rect l="l" t="t" r="r" b="b"/>
              <a:pathLst>
                <a:path w="560" h="568" extrusionOk="0">
                  <a:moveTo>
                    <a:pt x="259" y="1"/>
                  </a:moveTo>
                  <a:cubicBezTo>
                    <a:pt x="84" y="42"/>
                    <a:pt x="1" y="176"/>
                    <a:pt x="1" y="301"/>
                  </a:cubicBezTo>
                  <a:cubicBezTo>
                    <a:pt x="1" y="453"/>
                    <a:pt x="102" y="567"/>
                    <a:pt x="238" y="567"/>
                  </a:cubicBezTo>
                  <a:cubicBezTo>
                    <a:pt x="258" y="567"/>
                    <a:pt x="279" y="564"/>
                    <a:pt x="301" y="559"/>
                  </a:cubicBezTo>
                  <a:cubicBezTo>
                    <a:pt x="435" y="559"/>
                    <a:pt x="559" y="435"/>
                    <a:pt x="559" y="259"/>
                  </a:cubicBezTo>
                  <a:cubicBezTo>
                    <a:pt x="518" y="125"/>
                    <a:pt x="39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15" name="Google Shape;15115;p10"/>
            <p:cNvSpPr/>
            <p:nvPr/>
          </p:nvSpPr>
          <p:spPr>
            <a:xfrm>
              <a:off x="310225" y="1921150"/>
              <a:ext cx="4425" cy="7525"/>
            </a:xfrm>
            <a:custGeom>
              <a:avLst/>
              <a:gdLst/>
              <a:ahLst/>
              <a:cxnLst/>
              <a:rect l="l" t="t" r="r" b="b"/>
              <a:pathLst>
                <a:path w="177" h="301" extrusionOk="0">
                  <a:moveTo>
                    <a:pt x="176" y="0"/>
                  </a:moveTo>
                  <a:lnTo>
                    <a:pt x="1" y="42"/>
                  </a:lnTo>
                  <a:lnTo>
                    <a:pt x="1" y="300"/>
                  </a:lnTo>
                  <a:cubicBezTo>
                    <a:pt x="94" y="259"/>
                    <a:pt x="176" y="135"/>
                    <a:pt x="17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16" name="Google Shape;15116;p10"/>
            <p:cNvSpPr/>
            <p:nvPr/>
          </p:nvSpPr>
          <p:spPr>
            <a:xfrm>
              <a:off x="449275" y="204290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18" y="0"/>
                  </a:moveTo>
                  <a:cubicBezTo>
                    <a:pt x="125" y="41"/>
                    <a:pt x="42" y="124"/>
                    <a:pt x="1" y="259"/>
                  </a:cubicBezTo>
                  <a:lnTo>
                    <a:pt x="1" y="300"/>
                  </a:lnTo>
                  <a:lnTo>
                    <a:pt x="301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17" name="Google Shape;15117;p10"/>
            <p:cNvSpPr/>
            <p:nvPr/>
          </p:nvSpPr>
          <p:spPr>
            <a:xfrm>
              <a:off x="443850" y="198035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42" y="0"/>
                  </a:moveTo>
                  <a:lnTo>
                    <a:pt x="1" y="41"/>
                  </a:lnTo>
                  <a:cubicBezTo>
                    <a:pt x="42" y="134"/>
                    <a:pt x="84" y="259"/>
                    <a:pt x="218" y="259"/>
                  </a:cubicBezTo>
                  <a:cubicBezTo>
                    <a:pt x="259" y="300"/>
                    <a:pt x="301" y="300"/>
                    <a:pt x="301" y="300"/>
                  </a:cubicBezTo>
                  <a:lnTo>
                    <a:pt x="301" y="217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18" name="Google Shape;15118;p10"/>
            <p:cNvSpPr/>
            <p:nvPr/>
          </p:nvSpPr>
          <p:spPr>
            <a:xfrm>
              <a:off x="311250" y="2053750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177" y="0"/>
                  </a:moveTo>
                  <a:cubicBezTo>
                    <a:pt x="177" y="0"/>
                    <a:pt x="135" y="42"/>
                    <a:pt x="94" y="42"/>
                  </a:cubicBezTo>
                  <a:lnTo>
                    <a:pt x="53" y="83"/>
                  </a:lnTo>
                  <a:cubicBezTo>
                    <a:pt x="53" y="124"/>
                    <a:pt x="1" y="124"/>
                    <a:pt x="1" y="166"/>
                  </a:cubicBezTo>
                  <a:lnTo>
                    <a:pt x="1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19" name="Google Shape;15119;p10"/>
            <p:cNvSpPr/>
            <p:nvPr/>
          </p:nvSpPr>
          <p:spPr>
            <a:xfrm>
              <a:off x="306100" y="1984725"/>
              <a:ext cx="7500" cy="13425"/>
            </a:xfrm>
            <a:custGeom>
              <a:avLst/>
              <a:gdLst/>
              <a:ahLst/>
              <a:cxnLst/>
              <a:rect l="l" t="t" r="r" b="b"/>
              <a:pathLst>
                <a:path w="300" h="537" extrusionOk="0">
                  <a:moveTo>
                    <a:pt x="259" y="1"/>
                  </a:moveTo>
                  <a:cubicBezTo>
                    <a:pt x="207" y="1"/>
                    <a:pt x="124" y="1"/>
                    <a:pt x="83" y="42"/>
                  </a:cubicBezTo>
                  <a:cubicBezTo>
                    <a:pt x="83" y="84"/>
                    <a:pt x="42" y="84"/>
                    <a:pt x="42" y="125"/>
                  </a:cubicBezTo>
                  <a:lnTo>
                    <a:pt x="0" y="342"/>
                  </a:lnTo>
                  <a:cubicBezTo>
                    <a:pt x="42" y="435"/>
                    <a:pt x="124" y="518"/>
                    <a:pt x="166" y="518"/>
                  </a:cubicBezTo>
                  <a:cubicBezTo>
                    <a:pt x="193" y="518"/>
                    <a:pt x="225" y="536"/>
                    <a:pt x="256" y="536"/>
                  </a:cubicBezTo>
                  <a:cubicBezTo>
                    <a:pt x="271" y="536"/>
                    <a:pt x="286" y="532"/>
                    <a:pt x="300" y="518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20" name="Google Shape;15120;p10"/>
            <p:cNvSpPr/>
            <p:nvPr/>
          </p:nvSpPr>
          <p:spPr>
            <a:xfrm>
              <a:off x="310225" y="1915725"/>
              <a:ext cx="4425" cy="6475"/>
            </a:xfrm>
            <a:custGeom>
              <a:avLst/>
              <a:gdLst/>
              <a:ahLst/>
              <a:cxnLst/>
              <a:rect l="l" t="t" r="r" b="b"/>
              <a:pathLst>
                <a:path w="177" h="259" extrusionOk="0">
                  <a:moveTo>
                    <a:pt x="1" y="0"/>
                  </a:moveTo>
                  <a:lnTo>
                    <a:pt x="1" y="259"/>
                  </a:lnTo>
                  <a:lnTo>
                    <a:pt x="176" y="217"/>
                  </a:lnTo>
                  <a:cubicBezTo>
                    <a:pt x="176" y="135"/>
                    <a:pt x="94" y="42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5121" name="Google Shape;15121;p10"/>
          <p:cNvSpPr/>
          <p:nvPr/>
        </p:nvSpPr>
        <p:spPr>
          <a:xfrm rot="-5400000">
            <a:off x="6332385" y="2121812"/>
            <a:ext cx="325924" cy="328102"/>
          </a:xfrm>
          <a:custGeom>
            <a:avLst/>
            <a:gdLst/>
            <a:ahLst/>
            <a:cxnLst/>
            <a:rect l="l" t="t" r="r" b="b"/>
            <a:pathLst>
              <a:path w="4489" h="4519" extrusionOk="0">
                <a:moveTo>
                  <a:pt x="2244" y="342"/>
                </a:moveTo>
                <a:cubicBezTo>
                  <a:pt x="2761" y="342"/>
                  <a:pt x="3237" y="559"/>
                  <a:pt x="3578" y="900"/>
                </a:cubicBezTo>
                <a:cubicBezTo>
                  <a:pt x="3919" y="1252"/>
                  <a:pt x="4137" y="1727"/>
                  <a:pt x="4137" y="2244"/>
                </a:cubicBezTo>
                <a:cubicBezTo>
                  <a:pt x="4137" y="2761"/>
                  <a:pt x="3919" y="3278"/>
                  <a:pt x="3578" y="3619"/>
                </a:cubicBezTo>
                <a:cubicBezTo>
                  <a:pt x="3237" y="3960"/>
                  <a:pt x="2761" y="4178"/>
                  <a:pt x="2244" y="4178"/>
                </a:cubicBezTo>
                <a:cubicBezTo>
                  <a:pt x="1728" y="4178"/>
                  <a:pt x="1252" y="3960"/>
                  <a:pt x="911" y="3619"/>
                </a:cubicBezTo>
                <a:cubicBezTo>
                  <a:pt x="559" y="3278"/>
                  <a:pt x="352" y="2761"/>
                  <a:pt x="352" y="2244"/>
                </a:cubicBezTo>
                <a:cubicBezTo>
                  <a:pt x="352" y="1727"/>
                  <a:pt x="559" y="1252"/>
                  <a:pt x="911" y="900"/>
                </a:cubicBezTo>
                <a:cubicBezTo>
                  <a:pt x="1252" y="559"/>
                  <a:pt x="1728" y="342"/>
                  <a:pt x="2244" y="342"/>
                </a:cubicBezTo>
                <a:close/>
                <a:moveTo>
                  <a:pt x="2244" y="1"/>
                </a:moveTo>
                <a:cubicBezTo>
                  <a:pt x="993" y="1"/>
                  <a:pt x="1" y="993"/>
                  <a:pt x="1" y="2244"/>
                </a:cubicBezTo>
                <a:cubicBezTo>
                  <a:pt x="1" y="3485"/>
                  <a:pt x="993" y="4519"/>
                  <a:pt x="2244" y="4519"/>
                </a:cubicBezTo>
                <a:cubicBezTo>
                  <a:pt x="3496" y="4519"/>
                  <a:pt x="4488" y="3485"/>
                  <a:pt x="4488" y="2244"/>
                </a:cubicBezTo>
                <a:cubicBezTo>
                  <a:pt x="4488" y="993"/>
                  <a:pt x="3496" y="1"/>
                  <a:pt x="2244" y="1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lumMod val="0"/>
                  <a:lumOff val="100000"/>
                </a:schemeClr>
              </a:gs>
              <a:gs pos="35000">
                <a:schemeClr val="accent2">
                  <a:lumMod val="0"/>
                  <a:lumOff val="100000"/>
                </a:schemeClr>
              </a:gs>
              <a:gs pos="100000">
                <a:schemeClr val="accent2">
                  <a:lumMod val="100000"/>
                </a:schemeClr>
              </a:gs>
            </a:gsLst>
            <a:path path="circle">
              <a:fillToRect l="50000" t="-80000" r="50000" b="18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5122" name="Google Shape;15122;p10"/>
          <p:cNvGrpSpPr/>
          <p:nvPr/>
        </p:nvGrpSpPr>
        <p:grpSpPr>
          <a:xfrm rot="8070476" flipH="1">
            <a:off x="7548692" y="2892455"/>
            <a:ext cx="2228299" cy="2396365"/>
            <a:chOff x="238125" y="1915725"/>
            <a:chExt cx="1247150" cy="1376400"/>
          </a:xfrm>
        </p:grpSpPr>
        <p:sp>
          <p:nvSpPr>
            <p:cNvPr id="15123" name="Google Shape;15123;p10"/>
            <p:cNvSpPr/>
            <p:nvPr/>
          </p:nvSpPr>
          <p:spPr>
            <a:xfrm>
              <a:off x="431975" y="3193100"/>
              <a:ext cx="13975" cy="11925"/>
            </a:xfrm>
            <a:custGeom>
              <a:avLst/>
              <a:gdLst/>
              <a:ahLst/>
              <a:cxnLst/>
              <a:rect l="l" t="t" r="r" b="b"/>
              <a:pathLst>
                <a:path w="559" h="477" extrusionOk="0">
                  <a:moveTo>
                    <a:pt x="300" y="1"/>
                  </a:moveTo>
                  <a:cubicBezTo>
                    <a:pt x="135" y="1"/>
                    <a:pt x="0" y="125"/>
                    <a:pt x="42" y="301"/>
                  </a:cubicBezTo>
                  <a:cubicBezTo>
                    <a:pt x="42" y="383"/>
                    <a:pt x="83" y="435"/>
                    <a:pt x="135" y="476"/>
                  </a:cubicBezTo>
                  <a:lnTo>
                    <a:pt x="559" y="259"/>
                  </a:lnTo>
                  <a:cubicBezTo>
                    <a:pt x="559" y="83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24" name="Google Shape;15124;p10"/>
            <p:cNvSpPr/>
            <p:nvPr/>
          </p:nvSpPr>
          <p:spPr>
            <a:xfrm>
              <a:off x="401725" y="31672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311" y="1"/>
                  </a:moveTo>
                  <a:lnTo>
                    <a:pt x="1" y="42"/>
                  </a:lnTo>
                  <a:lnTo>
                    <a:pt x="52" y="301"/>
                  </a:lnTo>
                  <a:cubicBezTo>
                    <a:pt x="176" y="301"/>
                    <a:pt x="311" y="177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25" name="Google Shape;15125;p10"/>
            <p:cNvSpPr/>
            <p:nvPr/>
          </p:nvSpPr>
          <p:spPr>
            <a:xfrm>
              <a:off x="464275" y="3161825"/>
              <a:ext cx="13975" cy="7800"/>
            </a:xfrm>
            <a:custGeom>
              <a:avLst/>
              <a:gdLst/>
              <a:ahLst/>
              <a:cxnLst/>
              <a:rect l="l" t="t" r="r" b="b"/>
              <a:pathLst>
                <a:path w="559" h="312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83"/>
                    <a:pt x="1" y="83"/>
                    <a:pt x="42" y="135"/>
                  </a:cubicBezTo>
                  <a:cubicBezTo>
                    <a:pt x="42" y="237"/>
                    <a:pt x="133" y="311"/>
                    <a:pt x="234" y="311"/>
                  </a:cubicBezTo>
                  <a:cubicBezTo>
                    <a:pt x="256" y="311"/>
                    <a:pt x="279" y="308"/>
                    <a:pt x="300" y="301"/>
                  </a:cubicBezTo>
                  <a:cubicBezTo>
                    <a:pt x="476" y="301"/>
                    <a:pt x="559" y="176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26" name="Google Shape;15126;p10"/>
            <p:cNvSpPr/>
            <p:nvPr/>
          </p:nvSpPr>
          <p:spPr>
            <a:xfrm>
              <a:off x="268350" y="32404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lnTo>
                    <a:pt x="125" y="559"/>
                  </a:lnTo>
                  <a:cubicBezTo>
                    <a:pt x="166" y="559"/>
                    <a:pt x="218" y="518"/>
                    <a:pt x="259" y="476"/>
                  </a:cubicBezTo>
                  <a:lnTo>
                    <a:pt x="259" y="435"/>
                  </a:lnTo>
                  <a:cubicBezTo>
                    <a:pt x="300" y="394"/>
                    <a:pt x="300" y="352"/>
                    <a:pt x="300" y="259"/>
                  </a:cubicBezTo>
                  <a:cubicBezTo>
                    <a:pt x="300" y="177"/>
                    <a:pt x="259" y="94"/>
                    <a:pt x="166" y="42"/>
                  </a:cubicBezTo>
                  <a:lnTo>
                    <a:pt x="125" y="42"/>
                  </a:lnTo>
                  <a:cubicBezTo>
                    <a:pt x="83" y="1"/>
                    <a:pt x="42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27" name="Google Shape;15127;p10"/>
            <p:cNvSpPr/>
            <p:nvPr/>
          </p:nvSpPr>
          <p:spPr>
            <a:xfrm>
              <a:off x="330650" y="3234975"/>
              <a:ext cx="15275" cy="14425"/>
            </a:xfrm>
            <a:custGeom>
              <a:avLst/>
              <a:gdLst/>
              <a:ahLst/>
              <a:cxnLst/>
              <a:rect l="l" t="t" r="r" b="b"/>
              <a:pathLst>
                <a:path w="611" h="577" extrusionOk="0">
                  <a:moveTo>
                    <a:pt x="311" y="1"/>
                  </a:moveTo>
                  <a:cubicBezTo>
                    <a:pt x="135" y="52"/>
                    <a:pt x="0" y="176"/>
                    <a:pt x="52" y="311"/>
                  </a:cubicBezTo>
                  <a:cubicBezTo>
                    <a:pt x="52" y="456"/>
                    <a:pt x="147" y="577"/>
                    <a:pt x="289" y="577"/>
                  </a:cubicBezTo>
                  <a:cubicBezTo>
                    <a:pt x="309" y="577"/>
                    <a:pt x="330" y="574"/>
                    <a:pt x="352" y="569"/>
                  </a:cubicBezTo>
                  <a:cubicBezTo>
                    <a:pt x="476" y="569"/>
                    <a:pt x="610" y="435"/>
                    <a:pt x="569" y="259"/>
                  </a:cubicBezTo>
                  <a:cubicBezTo>
                    <a:pt x="569" y="135"/>
                    <a:pt x="435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28" name="Google Shape;15128;p10"/>
            <p:cNvSpPr/>
            <p:nvPr/>
          </p:nvSpPr>
          <p:spPr>
            <a:xfrm>
              <a:off x="294200" y="320395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83" y="1"/>
                    <a:pt x="1" y="125"/>
                    <a:pt x="1" y="301"/>
                  </a:cubicBezTo>
                  <a:cubicBezTo>
                    <a:pt x="1" y="425"/>
                    <a:pt x="125" y="559"/>
                    <a:pt x="300" y="559"/>
                  </a:cubicBezTo>
                  <a:cubicBezTo>
                    <a:pt x="476" y="518"/>
                    <a:pt x="559" y="383"/>
                    <a:pt x="559" y="259"/>
                  </a:cubicBezTo>
                  <a:cubicBezTo>
                    <a:pt x="559" y="84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29" name="Google Shape;15129;p10"/>
            <p:cNvSpPr/>
            <p:nvPr/>
          </p:nvSpPr>
          <p:spPr>
            <a:xfrm>
              <a:off x="362950" y="3198525"/>
              <a:ext cx="14250" cy="14000"/>
            </a:xfrm>
            <a:custGeom>
              <a:avLst/>
              <a:gdLst/>
              <a:ahLst/>
              <a:cxnLst/>
              <a:rect l="l" t="t" r="r" b="b"/>
              <a:pathLst>
                <a:path w="570" h="560" extrusionOk="0">
                  <a:moveTo>
                    <a:pt x="259" y="1"/>
                  </a:moveTo>
                  <a:cubicBezTo>
                    <a:pt x="135" y="1"/>
                    <a:pt x="1" y="125"/>
                    <a:pt x="1" y="301"/>
                  </a:cubicBezTo>
                  <a:cubicBezTo>
                    <a:pt x="52" y="425"/>
                    <a:pt x="177" y="559"/>
                    <a:pt x="311" y="559"/>
                  </a:cubicBezTo>
                  <a:cubicBezTo>
                    <a:pt x="476" y="518"/>
                    <a:pt x="569" y="383"/>
                    <a:pt x="569" y="259"/>
                  </a:cubicBezTo>
                  <a:cubicBezTo>
                    <a:pt x="569" y="8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30" name="Google Shape;15130;p10"/>
            <p:cNvSpPr/>
            <p:nvPr/>
          </p:nvSpPr>
          <p:spPr>
            <a:xfrm>
              <a:off x="263950" y="317812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59" y="0"/>
                  </a:moveTo>
                  <a:lnTo>
                    <a:pt x="1" y="41"/>
                  </a:lnTo>
                  <a:lnTo>
                    <a:pt x="1" y="300"/>
                  </a:lnTo>
                  <a:cubicBezTo>
                    <a:pt x="177" y="300"/>
                    <a:pt x="301" y="165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31" name="Google Shape;15131;p10"/>
            <p:cNvSpPr/>
            <p:nvPr/>
          </p:nvSpPr>
          <p:spPr>
            <a:xfrm>
              <a:off x="326500" y="31726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218"/>
                    <a:pt x="125" y="301"/>
                    <a:pt x="301" y="301"/>
                  </a:cubicBezTo>
                  <a:cubicBezTo>
                    <a:pt x="425" y="301"/>
                    <a:pt x="559" y="166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32" name="Google Shape;15132;p10"/>
            <p:cNvSpPr/>
            <p:nvPr/>
          </p:nvSpPr>
          <p:spPr>
            <a:xfrm>
              <a:off x="395275" y="3168300"/>
              <a:ext cx="7775" cy="6475"/>
            </a:xfrm>
            <a:custGeom>
              <a:avLst/>
              <a:gdLst/>
              <a:ahLst/>
              <a:cxnLst/>
              <a:rect l="l" t="t" r="r" b="b"/>
              <a:pathLst>
                <a:path w="311" h="259" extrusionOk="0">
                  <a:moveTo>
                    <a:pt x="0" y="0"/>
                  </a:moveTo>
                  <a:cubicBezTo>
                    <a:pt x="0" y="83"/>
                    <a:pt x="52" y="176"/>
                    <a:pt x="93" y="217"/>
                  </a:cubicBezTo>
                  <a:cubicBezTo>
                    <a:pt x="176" y="259"/>
                    <a:pt x="217" y="259"/>
                    <a:pt x="310" y="25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33" name="Google Shape;15133;p10"/>
            <p:cNvSpPr/>
            <p:nvPr/>
          </p:nvSpPr>
          <p:spPr>
            <a:xfrm>
              <a:off x="238125" y="3278150"/>
              <a:ext cx="6475" cy="13975"/>
            </a:xfrm>
            <a:custGeom>
              <a:avLst/>
              <a:gdLst/>
              <a:ahLst/>
              <a:cxnLst/>
              <a:rect l="l" t="t" r="r" b="b"/>
              <a:pathLst>
                <a:path w="259" h="559" extrusionOk="0">
                  <a:moveTo>
                    <a:pt x="41" y="0"/>
                  </a:moveTo>
                  <a:lnTo>
                    <a:pt x="0" y="559"/>
                  </a:lnTo>
                  <a:cubicBezTo>
                    <a:pt x="134" y="517"/>
                    <a:pt x="258" y="393"/>
                    <a:pt x="258" y="259"/>
                  </a:cubicBezTo>
                  <a:cubicBezTo>
                    <a:pt x="217" y="135"/>
                    <a:pt x="134" y="42"/>
                    <a:pt x="4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34" name="Google Shape;15134;p10"/>
            <p:cNvSpPr/>
            <p:nvPr/>
          </p:nvSpPr>
          <p:spPr>
            <a:xfrm>
              <a:off x="261900" y="32404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17" y="1"/>
                    <a:pt x="166" y="42"/>
                    <a:pt x="124" y="94"/>
                  </a:cubicBezTo>
                  <a:cubicBezTo>
                    <a:pt x="42" y="135"/>
                    <a:pt x="0" y="218"/>
                    <a:pt x="0" y="301"/>
                  </a:cubicBezTo>
                  <a:cubicBezTo>
                    <a:pt x="0" y="352"/>
                    <a:pt x="42" y="394"/>
                    <a:pt x="42" y="435"/>
                  </a:cubicBezTo>
                  <a:lnTo>
                    <a:pt x="83" y="476"/>
                  </a:lnTo>
                  <a:cubicBezTo>
                    <a:pt x="124" y="518"/>
                    <a:pt x="217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35" name="Google Shape;15135;p10"/>
            <p:cNvSpPr/>
            <p:nvPr/>
          </p:nvSpPr>
          <p:spPr>
            <a:xfrm>
              <a:off x="256475" y="3179150"/>
              <a:ext cx="7500" cy="6475"/>
            </a:xfrm>
            <a:custGeom>
              <a:avLst/>
              <a:gdLst/>
              <a:ahLst/>
              <a:cxnLst/>
              <a:rect l="l" t="t" r="r" b="b"/>
              <a:pathLst>
                <a:path w="300" h="259" extrusionOk="0">
                  <a:moveTo>
                    <a:pt x="0" y="0"/>
                  </a:moveTo>
                  <a:lnTo>
                    <a:pt x="41" y="42"/>
                  </a:lnTo>
                  <a:cubicBezTo>
                    <a:pt x="41" y="124"/>
                    <a:pt x="83" y="166"/>
                    <a:pt x="124" y="166"/>
                  </a:cubicBezTo>
                  <a:cubicBezTo>
                    <a:pt x="176" y="218"/>
                    <a:pt x="259" y="259"/>
                    <a:pt x="300" y="259"/>
                  </a:cubicBezTo>
                  <a:lnTo>
                    <a:pt x="300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36" name="Google Shape;15136;p10"/>
            <p:cNvSpPr/>
            <p:nvPr/>
          </p:nvSpPr>
          <p:spPr>
            <a:xfrm>
              <a:off x="806750" y="29971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1"/>
                  </a:moveTo>
                  <a:lnTo>
                    <a:pt x="1" y="42"/>
                  </a:lnTo>
                  <a:lnTo>
                    <a:pt x="42" y="301"/>
                  </a:lnTo>
                  <a:cubicBezTo>
                    <a:pt x="177" y="301"/>
                    <a:pt x="301" y="166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37" name="Google Shape;15137;p10"/>
            <p:cNvSpPr/>
            <p:nvPr/>
          </p:nvSpPr>
          <p:spPr>
            <a:xfrm>
              <a:off x="673125" y="3070600"/>
              <a:ext cx="7775" cy="12675"/>
            </a:xfrm>
            <a:custGeom>
              <a:avLst/>
              <a:gdLst/>
              <a:ahLst/>
              <a:cxnLst/>
              <a:rect l="l" t="t" r="r" b="b"/>
              <a:pathLst>
                <a:path w="311" h="507" extrusionOk="0">
                  <a:moveTo>
                    <a:pt x="46" y="0"/>
                  </a:moveTo>
                  <a:cubicBezTo>
                    <a:pt x="39" y="0"/>
                    <a:pt x="26" y="10"/>
                    <a:pt x="1" y="31"/>
                  </a:cubicBezTo>
                  <a:lnTo>
                    <a:pt x="52" y="507"/>
                  </a:lnTo>
                  <a:lnTo>
                    <a:pt x="311" y="372"/>
                  </a:lnTo>
                  <a:lnTo>
                    <a:pt x="311" y="248"/>
                  </a:lnTo>
                  <a:cubicBezTo>
                    <a:pt x="311" y="207"/>
                    <a:pt x="311" y="165"/>
                    <a:pt x="259" y="114"/>
                  </a:cubicBezTo>
                  <a:lnTo>
                    <a:pt x="218" y="72"/>
                  </a:lnTo>
                  <a:cubicBezTo>
                    <a:pt x="176" y="31"/>
                    <a:pt x="135" y="31"/>
                    <a:pt x="52" y="31"/>
                  </a:cubicBezTo>
                  <a:cubicBezTo>
                    <a:pt x="52" y="10"/>
                    <a:pt x="5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38" name="Google Shape;15138;p10"/>
            <p:cNvSpPr/>
            <p:nvPr/>
          </p:nvSpPr>
          <p:spPr>
            <a:xfrm>
              <a:off x="698975" y="3033625"/>
              <a:ext cx="14250" cy="13975"/>
            </a:xfrm>
            <a:custGeom>
              <a:avLst/>
              <a:gdLst/>
              <a:ahLst/>
              <a:cxnLst/>
              <a:rect l="l" t="t" r="r" b="b"/>
              <a:pathLst>
                <a:path w="570" h="559" extrusionOk="0">
                  <a:moveTo>
                    <a:pt x="259" y="1"/>
                  </a:moveTo>
                  <a:cubicBezTo>
                    <a:pt x="94" y="1"/>
                    <a:pt x="0" y="135"/>
                    <a:pt x="0" y="300"/>
                  </a:cubicBezTo>
                  <a:cubicBezTo>
                    <a:pt x="0" y="435"/>
                    <a:pt x="135" y="559"/>
                    <a:pt x="311" y="559"/>
                  </a:cubicBezTo>
                  <a:cubicBezTo>
                    <a:pt x="435" y="559"/>
                    <a:pt x="569" y="393"/>
                    <a:pt x="569" y="259"/>
                  </a:cubicBezTo>
                  <a:cubicBezTo>
                    <a:pt x="569" y="94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39" name="Google Shape;15139;p10"/>
            <p:cNvSpPr/>
            <p:nvPr/>
          </p:nvSpPr>
          <p:spPr>
            <a:xfrm>
              <a:off x="768000" y="3028200"/>
              <a:ext cx="11900" cy="7775"/>
            </a:xfrm>
            <a:custGeom>
              <a:avLst/>
              <a:gdLst/>
              <a:ahLst/>
              <a:cxnLst/>
              <a:rect l="l" t="t" r="r" b="b"/>
              <a:pathLst>
                <a:path w="476" h="311" extrusionOk="0">
                  <a:moveTo>
                    <a:pt x="258" y="0"/>
                  </a:moveTo>
                  <a:cubicBezTo>
                    <a:pt x="134" y="0"/>
                    <a:pt x="0" y="135"/>
                    <a:pt x="0" y="311"/>
                  </a:cubicBezTo>
                  <a:lnTo>
                    <a:pt x="476" y="52"/>
                  </a:lnTo>
                  <a:cubicBezTo>
                    <a:pt x="393" y="0"/>
                    <a:pt x="341" y="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40" name="Google Shape;15140;p10"/>
            <p:cNvSpPr/>
            <p:nvPr/>
          </p:nvSpPr>
          <p:spPr>
            <a:xfrm>
              <a:off x="669000" y="300777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1"/>
                  </a:moveTo>
                  <a:lnTo>
                    <a:pt x="0" y="42"/>
                  </a:lnTo>
                  <a:lnTo>
                    <a:pt x="0" y="300"/>
                  </a:lnTo>
                  <a:cubicBezTo>
                    <a:pt x="166" y="300"/>
                    <a:pt x="259" y="176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41" name="Google Shape;15141;p10"/>
            <p:cNvSpPr/>
            <p:nvPr/>
          </p:nvSpPr>
          <p:spPr>
            <a:xfrm>
              <a:off x="731275" y="3002350"/>
              <a:ext cx="14250" cy="7775"/>
            </a:xfrm>
            <a:custGeom>
              <a:avLst/>
              <a:gdLst/>
              <a:ahLst/>
              <a:cxnLst/>
              <a:rect l="l" t="t" r="r" b="b"/>
              <a:pathLst>
                <a:path w="570" h="311" extrusionOk="0">
                  <a:moveTo>
                    <a:pt x="570" y="1"/>
                  </a:moveTo>
                  <a:lnTo>
                    <a:pt x="1" y="52"/>
                  </a:lnTo>
                  <a:cubicBezTo>
                    <a:pt x="1" y="218"/>
                    <a:pt x="135" y="311"/>
                    <a:pt x="311" y="311"/>
                  </a:cubicBezTo>
                  <a:cubicBezTo>
                    <a:pt x="435" y="311"/>
                    <a:pt x="570" y="176"/>
                    <a:pt x="57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42" name="Google Shape;15142;p10"/>
            <p:cNvSpPr/>
            <p:nvPr/>
          </p:nvSpPr>
          <p:spPr>
            <a:xfrm>
              <a:off x="800300" y="29982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0" y="0"/>
                  </a:moveTo>
                  <a:cubicBezTo>
                    <a:pt x="0" y="124"/>
                    <a:pt x="42" y="166"/>
                    <a:pt x="135" y="217"/>
                  </a:cubicBezTo>
                  <a:cubicBezTo>
                    <a:pt x="176" y="259"/>
                    <a:pt x="259" y="259"/>
                    <a:pt x="300" y="25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43" name="Google Shape;15143;p10"/>
            <p:cNvSpPr/>
            <p:nvPr/>
          </p:nvSpPr>
          <p:spPr>
            <a:xfrm>
              <a:off x="540800" y="3150975"/>
              <a:ext cx="1050" cy="1325"/>
            </a:xfrm>
            <a:custGeom>
              <a:avLst/>
              <a:gdLst/>
              <a:ahLst/>
              <a:cxnLst/>
              <a:rect l="l" t="t" r="r" b="b"/>
              <a:pathLst>
                <a:path w="42" h="53" extrusionOk="0">
                  <a:moveTo>
                    <a:pt x="0" y="0"/>
                  </a:moveTo>
                  <a:lnTo>
                    <a:pt x="0" y="52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44" name="Google Shape;15144;p10"/>
            <p:cNvSpPr/>
            <p:nvPr/>
          </p:nvSpPr>
          <p:spPr>
            <a:xfrm>
              <a:off x="535350" y="30811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177" y="559"/>
                    <a:pt x="301" y="425"/>
                    <a:pt x="301" y="259"/>
                  </a:cubicBezTo>
                  <a:cubicBezTo>
                    <a:pt x="259" y="208"/>
                    <a:pt x="259" y="166"/>
                    <a:pt x="218" y="125"/>
                  </a:cubicBezTo>
                  <a:lnTo>
                    <a:pt x="177" y="84"/>
                  </a:lnTo>
                  <a:cubicBezTo>
                    <a:pt x="135" y="42"/>
                    <a:pt x="84" y="1"/>
                    <a:pt x="4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45" name="Google Shape;15145;p10"/>
            <p:cNvSpPr/>
            <p:nvPr/>
          </p:nvSpPr>
          <p:spPr>
            <a:xfrm>
              <a:off x="597900" y="3075750"/>
              <a:ext cx="14000" cy="14200"/>
            </a:xfrm>
            <a:custGeom>
              <a:avLst/>
              <a:gdLst/>
              <a:ahLst/>
              <a:cxnLst/>
              <a:rect l="l" t="t" r="r" b="b"/>
              <a:pathLst>
                <a:path w="560" h="568" extrusionOk="0">
                  <a:moveTo>
                    <a:pt x="259" y="1"/>
                  </a:moveTo>
                  <a:cubicBezTo>
                    <a:pt x="84" y="42"/>
                    <a:pt x="1" y="166"/>
                    <a:pt x="1" y="301"/>
                  </a:cubicBezTo>
                  <a:cubicBezTo>
                    <a:pt x="1" y="453"/>
                    <a:pt x="95" y="567"/>
                    <a:pt x="235" y="567"/>
                  </a:cubicBezTo>
                  <a:cubicBezTo>
                    <a:pt x="256" y="567"/>
                    <a:pt x="278" y="565"/>
                    <a:pt x="301" y="559"/>
                  </a:cubicBezTo>
                  <a:cubicBezTo>
                    <a:pt x="425" y="559"/>
                    <a:pt x="559" y="425"/>
                    <a:pt x="559" y="259"/>
                  </a:cubicBezTo>
                  <a:cubicBezTo>
                    <a:pt x="559" y="125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46" name="Google Shape;15146;p10"/>
            <p:cNvSpPr/>
            <p:nvPr/>
          </p:nvSpPr>
          <p:spPr>
            <a:xfrm>
              <a:off x="560175" y="3044275"/>
              <a:ext cx="15025" cy="14200"/>
            </a:xfrm>
            <a:custGeom>
              <a:avLst/>
              <a:gdLst/>
              <a:ahLst/>
              <a:cxnLst/>
              <a:rect l="l" t="t" r="r" b="b"/>
              <a:pathLst>
                <a:path w="601" h="568" extrusionOk="0">
                  <a:moveTo>
                    <a:pt x="325" y="1"/>
                  </a:moveTo>
                  <a:cubicBezTo>
                    <a:pt x="304" y="1"/>
                    <a:pt x="282" y="3"/>
                    <a:pt x="259" y="9"/>
                  </a:cubicBezTo>
                  <a:cubicBezTo>
                    <a:pt x="124" y="9"/>
                    <a:pt x="0" y="133"/>
                    <a:pt x="0" y="309"/>
                  </a:cubicBezTo>
                  <a:cubicBezTo>
                    <a:pt x="42" y="443"/>
                    <a:pt x="176" y="567"/>
                    <a:pt x="300" y="567"/>
                  </a:cubicBezTo>
                  <a:cubicBezTo>
                    <a:pt x="476" y="526"/>
                    <a:pt x="600" y="391"/>
                    <a:pt x="559" y="267"/>
                  </a:cubicBezTo>
                  <a:cubicBezTo>
                    <a:pt x="559" y="114"/>
                    <a:pt x="465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47" name="Google Shape;15147;p10"/>
            <p:cNvSpPr/>
            <p:nvPr/>
          </p:nvSpPr>
          <p:spPr>
            <a:xfrm>
              <a:off x="565600" y="31135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25" y="0"/>
                    <a:pt x="1" y="124"/>
                    <a:pt x="1" y="300"/>
                  </a:cubicBezTo>
                  <a:cubicBezTo>
                    <a:pt x="42" y="424"/>
                    <a:pt x="166" y="559"/>
                    <a:pt x="300" y="559"/>
                  </a:cubicBezTo>
                  <a:cubicBezTo>
                    <a:pt x="476" y="559"/>
                    <a:pt x="559" y="383"/>
                    <a:pt x="559" y="259"/>
                  </a:cubicBezTo>
                  <a:cubicBezTo>
                    <a:pt x="559" y="83"/>
                    <a:pt x="42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48" name="Google Shape;15148;p10"/>
            <p:cNvSpPr/>
            <p:nvPr/>
          </p:nvSpPr>
          <p:spPr>
            <a:xfrm>
              <a:off x="629175" y="303905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1" y="1"/>
                  </a:moveTo>
                  <a:cubicBezTo>
                    <a:pt x="125" y="1"/>
                    <a:pt x="1" y="135"/>
                    <a:pt x="42" y="300"/>
                  </a:cubicBezTo>
                  <a:cubicBezTo>
                    <a:pt x="42" y="435"/>
                    <a:pt x="166" y="559"/>
                    <a:pt x="342" y="559"/>
                  </a:cubicBezTo>
                  <a:cubicBezTo>
                    <a:pt x="466" y="518"/>
                    <a:pt x="601" y="394"/>
                    <a:pt x="601" y="259"/>
                  </a:cubicBezTo>
                  <a:cubicBezTo>
                    <a:pt x="559" y="83"/>
                    <a:pt x="425" y="1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49" name="Google Shape;15149;p10"/>
            <p:cNvSpPr/>
            <p:nvPr/>
          </p:nvSpPr>
          <p:spPr>
            <a:xfrm>
              <a:off x="529925" y="30186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cubicBezTo>
                    <a:pt x="177" y="301"/>
                    <a:pt x="301" y="125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50" name="Google Shape;15150;p10"/>
            <p:cNvSpPr/>
            <p:nvPr/>
          </p:nvSpPr>
          <p:spPr>
            <a:xfrm>
              <a:off x="592475" y="301320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218"/>
                    <a:pt x="125" y="301"/>
                    <a:pt x="301" y="301"/>
                  </a:cubicBezTo>
                  <a:cubicBezTo>
                    <a:pt x="476" y="301"/>
                    <a:pt x="559" y="177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51" name="Google Shape;15151;p10"/>
            <p:cNvSpPr/>
            <p:nvPr/>
          </p:nvSpPr>
          <p:spPr>
            <a:xfrm>
              <a:off x="666675" y="3071375"/>
              <a:ext cx="7775" cy="12925"/>
            </a:xfrm>
            <a:custGeom>
              <a:avLst/>
              <a:gdLst/>
              <a:ahLst/>
              <a:cxnLst/>
              <a:rect l="l" t="t" r="r" b="b"/>
              <a:pathLst>
                <a:path w="311" h="517" extrusionOk="0">
                  <a:moveTo>
                    <a:pt x="217" y="0"/>
                  </a:moveTo>
                  <a:cubicBezTo>
                    <a:pt x="93" y="41"/>
                    <a:pt x="0" y="134"/>
                    <a:pt x="0" y="259"/>
                  </a:cubicBezTo>
                  <a:cubicBezTo>
                    <a:pt x="0" y="393"/>
                    <a:pt x="93" y="476"/>
                    <a:pt x="217" y="517"/>
                  </a:cubicBezTo>
                  <a:lnTo>
                    <a:pt x="310" y="476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52" name="Google Shape;15152;p10"/>
            <p:cNvSpPr/>
            <p:nvPr/>
          </p:nvSpPr>
          <p:spPr>
            <a:xfrm>
              <a:off x="661500" y="300880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cubicBezTo>
                    <a:pt x="0" y="53"/>
                    <a:pt x="0" y="53"/>
                    <a:pt x="42" y="53"/>
                  </a:cubicBezTo>
                  <a:cubicBezTo>
                    <a:pt x="42" y="135"/>
                    <a:pt x="83" y="177"/>
                    <a:pt x="166" y="218"/>
                  </a:cubicBezTo>
                  <a:cubicBezTo>
                    <a:pt x="207" y="259"/>
                    <a:pt x="259" y="259"/>
                    <a:pt x="300" y="259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53" name="Google Shape;15153;p10"/>
            <p:cNvSpPr/>
            <p:nvPr/>
          </p:nvSpPr>
          <p:spPr>
            <a:xfrm>
              <a:off x="401725" y="31608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1" y="0"/>
                  </a:moveTo>
                  <a:lnTo>
                    <a:pt x="1" y="300"/>
                  </a:lnTo>
                  <a:lnTo>
                    <a:pt x="311" y="259"/>
                  </a:lnTo>
                  <a:cubicBezTo>
                    <a:pt x="311" y="217"/>
                    <a:pt x="311" y="217"/>
                    <a:pt x="259" y="176"/>
                  </a:cubicBezTo>
                  <a:lnTo>
                    <a:pt x="259" y="124"/>
                  </a:lnTo>
                  <a:lnTo>
                    <a:pt x="218" y="83"/>
                  </a:lnTo>
                  <a:cubicBezTo>
                    <a:pt x="176" y="42"/>
                    <a:pt x="135" y="42"/>
                    <a:pt x="94" y="42"/>
                  </a:cubicBezTo>
                  <a:cubicBezTo>
                    <a:pt x="94" y="0"/>
                    <a:pt x="52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54" name="Google Shape;15154;p10"/>
            <p:cNvSpPr/>
            <p:nvPr/>
          </p:nvSpPr>
          <p:spPr>
            <a:xfrm>
              <a:off x="396550" y="30917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84" y="559"/>
                    <a:pt x="125" y="559"/>
                    <a:pt x="166" y="518"/>
                  </a:cubicBezTo>
                  <a:lnTo>
                    <a:pt x="208" y="518"/>
                  </a:lnTo>
                  <a:cubicBezTo>
                    <a:pt x="259" y="435"/>
                    <a:pt x="301" y="352"/>
                    <a:pt x="301" y="259"/>
                  </a:cubicBezTo>
                  <a:cubicBezTo>
                    <a:pt x="301" y="218"/>
                    <a:pt x="259" y="135"/>
                    <a:pt x="259" y="94"/>
                  </a:cubicBezTo>
                  <a:lnTo>
                    <a:pt x="208" y="94"/>
                  </a:lnTo>
                  <a:cubicBezTo>
                    <a:pt x="166" y="42"/>
                    <a:pt x="125" y="1"/>
                    <a:pt x="4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55" name="Google Shape;15155;p10"/>
            <p:cNvSpPr/>
            <p:nvPr/>
          </p:nvSpPr>
          <p:spPr>
            <a:xfrm>
              <a:off x="464275" y="315537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176" y="42"/>
                    <a:pt x="83" y="83"/>
                    <a:pt x="42" y="176"/>
                  </a:cubicBezTo>
                  <a:cubicBezTo>
                    <a:pt x="42" y="217"/>
                    <a:pt x="1" y="259"/>
                    <a:pt x="1" y="300"/>
                  </a:cubicBezTo>
                  <a:lnTo>
                    <a:pt x="559" y="259"/>
                  </a:lnTo>
                  <a:cubicBezTo>
                    <a:pt x="559" y="135"/>
                    <a:pt x="476" y="42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56" name="Google Shape;15156;p10"/>
            <p:cNvSpPr/>
            <p:nvPr/>
          </p:nvSpPr>
          <p:spPr>
            <a:xfrm>
              <a:off x="458850" y="3086350"/>
              <a:ext cx="15275" cy="14250"/>
            </a:xfrm>
            <a:custGeom>
              <a:avLst/>
              <a:gdLst/>
              <a:ahLst/>
              <a:cxnLst/>
              <a:rect l="l" t="t" r="r" b="b"/>
              <a:pathLst>
                <a:path w="611" h="570" extrusionOk="0">
                  <a:moveTo>
                    <a:pt x="259" y="1"/>
                  </a:moveTo>
                  <a:cubicBezTo>
                    <a:pt x="135" y="1"/>
                    <a:pt x="1" y="176"/>
                    <a:pt x="1" y="311"/>
                  </a:cubicBezTo>
                  <a:cubicBezTo>
                    <a:pt x="42" y="476"/>
                    <a:pt x="176" y="569"/>
                    <a:pt x="300" y="569"/>
                  </a:cubicBezTo>
                  <a:cubicBezTo>
                    <a:pt x="476" y="569"/>
                    <a:pt x="611" y="435"/>
                    <a:pt x="559" y="259"/>
                  </a:cubicBezTo>
                  <a:cubicBezTo>
                    <a:pt x="55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57" name="Google Shape;15157;p10"/>
            <p:cNvSpPr/>
            <p:nvPr/>
          </p:nvSpPr>
          <p:spPr>
            <a:xfrm>
              <a:off x="422400" y="3054050"/>
              <a:ext cx="14000" cy="14425"/>
            </a:xfrm>
            <a:custGeom>
              <a:avLst/>
              <a:gdLst/>
              <a:ahLst/>
              <a:cxnLst/>
              <a:rect l="l" t="t" r="r" b="b"/>
              <a:pathLst>
                <a:path w="560" h="577" extrusionOk="0">
                  <a:moveTo>
                    <a:pt x="259" y="0"/>
                  </a:moveTo>
                  <a:cubicBezTo>
                    <a:pt x="83" y="52"/>
                    <a:pt x="1" y="176"/>
                    <a:pt x="1" y="310"/>
                  </a:cubicBezTo>
                  <a:cubicBezTo>
                    <a:pt x="1" y="455"/>
                    <a:pt x="96" y="577"/>
                    <a:pt x="238" y="577"/>
                  </a:cubicBezTo>
                  <a:cubicBezTo>
                    <a:pt x="258" y="577"/>
                    <a:pt x="279" y="574"/>
                    <a:pt x="301" y="569"/>
                  </a:cubicBezTo>
                  <a:cubicBezTo>
                    <a:pt x="425" y="569"/>
                    <a:pt x="559" y="435"/>
                    <a:pt x="559" y="259"/>
                  </a:cubicBezTo>
                  <a:cubicBezTo>
                    <a:pt x="518" y="135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58" name="Google Shape;15158;p10"/>
            <p:cNvSpPr/>
            <p:nvPr/>
          </p:nvSpPr>
          <p:spPr>
            <a:xfrm>
              <a:off x="426550" y="3123900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349" y="1"/>
                  </a:moveTo>
                  <a:cubicBezTo>
                    <a:pt x="333" y="1"/>
                    <a:pt x="317" y="3"/>
                    <a:pt x="300" y="8"/>
                  </a:cubicBezTo>
                  <a:cubicBezTo>
                    <a:pt x="135" y="8"/>
                    <a:pt x="0" y="143"/>
                    <a:pt x="42" y="308"/>
                  </a:cubicBezTo>
                  <a:cubicBezTo>
                    <a:pt x="42" y="442"/>
                    <a:pt x="176" y="567"/>
                    <a:pt x="352" y="567"/>
                  </a:cubicBezTo>
                  <a:cubicBezTo>
                    <a:pt x="476" y="525"/>
                    <a:pt x="610" y="401"/>
                    <a:pt x="610" y="267"/>
                  </a:cubicBezTo>
                  <a:cubicBezTo>
                    <a:pt x="565" y="122"/>
                    <a:pt x="464" y="1"/>
                    <a:pt x="34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59" name="Google Shape;15159;p10"/>
            <p:cNvSpPr/>
            <p:nvPr/>
          </p:nvSpPr>
          <p:spPr>
            <a:xfrm>
              <a:off x="491150" y="3049700"/>
              <a:ext cx="14000" cy="13350"/>
            </a:xfrm>
            <a:custGeom>
              <a:avLst/>
              <a:gdLst/>
              <a:ahLst/>
              <a:cxnLst/>
              <a:rect l="l" t="t" r="r" b="b"/>
              <a:pathLst>
                <a:path w="560" h="534" extrusionOk="0">
                  <a:moveTo>
                    <a:pt x="326" y="1"/>
                  </a:moveTo>
                  <a:cubicBezTo>
                    <a:pt x="305" y="1"/>
                    <a:pt x="282" y="3"/>
                    <a:pt x="259" y="9"/>
                  </a:cubicBezTo>
                  <a:cubicBezTo>
                    <a:pt x="94" y="9"/>
                    <a:pt x="1" y="133"/>
                    <a:pt x="1" y="267"/>
                  </a:cubicBezTo>
                  <a:cubicBezTo>
                    <a:pt x="1" y="412"/>
                    <a:pt x="104" y="533"/>
                    <a:pt x="241" y="533"/>
                  </a:cubicBezTo>
                  <a:cubicBezTo>
                    <a:pt x="260" y="533"/>
                    <a:pt x="280" y="531"/>
                    <a:pt x="301" y="526"/>
                  </a:cubicBezTo>
                  <a:cubicBezTo>
                    <a:pt x="477" y="526"/>
                    <a:pt x="559" y="391"/>
                    <a:pt x="559" y="267"/>
                  </a:cubicBezTo>
                  <a:cubicBezTo>
                    <a:pt x="559" y="115"/>
                    <a:pt x="465" y="1"/>
                    <a:pt x="32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60" name="Google Shape;15160;p10"/>
            <p:cNvSpPr/>
            <p:nvPr/>
          </p:nvSpPr>
          <p:spPr>
            <a:xfrm>
              <a:off x="496600" y="3118675"/>
              <a:ext cx="13975" cy="14225"/>
            </a:xfrm>
            <a:custGeom>
              <a:avLst/>
              <a:gdLst/>
              <a:ahLst/>
              <a:cxnLst/>
              <a:rect l="l" t="t" r="r" b="b"/>
              <a:pathLst>
                <a:path w="559" h="569" extrusionOk="0">
                  <a:moveTo>
                    <a:pt x="259" y="0"/>
                  </a:moveTo>
                  <a:cubicBezTo>
                    <a:pt x="83" y="0"/>
                    <a:pt x="0" y="134"/>
                    <a:pt x="0" y="310"/>
                  </a:cubicBezTo>
                  <a:cubicBezTo>
                    <a:pt x="0" y="434"/>
                    <a:pt x="134" y="569"/>
                    <a:pt x="300" y="569"/>
                  </a:cubicBezTo>
                  <a:cubicBezTo>
                    <a:pt x="434" y="517"/>
                    <a:pt x="558" y="393"/>
                    <a:pt x="558" y="259"/>
                  </a:cubicBezTo>
                  <a:cubicBezTo>
                    <a:pt x="558" y="93"/>
                    <a:pt x="39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61" name="Google Shape;15161;p10"/>
            <p:cNvSpPr/>
            <p:nvPr/>
          </p:nvSpPr>
          <p:spPr>
            <a:xfrm>
              <a:off x="392175" y="3029500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0" y="0"/>
                  </a:moveTo>
                  <a:lnTo>
                    <a:pt x="0" y="300"/>
                  </a:lnTo>
                  <a:cubicBezTo>
                    <a:pt x="176" y="259"/>
                    <a:pt x="259" y="124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62" name="Google Shape;15162;p10"/>
            <p:cNvSpPr/>
            <p:nvPr/>
          </p:nvSpPr>
          <p:spPr>
            <a:xfrm>
              <a:off x="454725" y="3024050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17" y="1"/>
                  </a:moveTo>
                  <a:lnTo>
                    <a:pt x="0" y="42"/>
                  </a:lnTo>
                  <a:cubicBezTo>
                    <a:pt x="0" y="166"/>
                    <a:pt x="124" y="301"/>
                    <a:pt x="259" y="301"/>
                  </a:cubicBezTo>
                  <a:cubicBezTo>
                    <a:pt x="424" y="259"/>
                    <a:pt x="558" y="125"/>
                    <a:pt x="51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63" name="Google Shape;15163;p10"/>
            <p:cNvSpPr/>
            <p:nvPr/>
          </p:nvSpPr>
          <p:spPr>
            <a:xfrm>
              <a:off x="534325" y="3150975"/>
              <a:ext cx="6475" cy="3375"/>
            </a:xfrm>
            <a:custGeom>
              <a:avLst/>
              <a:gdLst/>
              <a:ahLst/>
              <a:cxnLst/>
              <a:rect l="l" t="t" r="r" b="b"/>
              <a:pathLst>
                <a:path w="259" h="135" extrusionOk="0">
                  <a:moveTo>
                    <a:pt x="176" y="0"/>
                  </a:moveTo>
                  <a:cubicBezTo>
                    <a:pt x="125" y="0"/>
                    <a:pt x="125" y="0"/>
                    <a:pt x="83" y="52"/>
                  </a:cubicBezTo>
                  <a:lnTo>
                    <a:pt x="42" y="94"/>
                  </a:lnTo>
                  <a:lnTo>
                    <a:pt x="1" y="135"/>
                  </a:lnTo>
                  <a:lnTo>
                    <a:pt x="259" y="52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64" name="Google Shape;15164;p10"/>
            <p:cNvSpPr/>
            <p:nvPr/>
          </p:nvSpPr>
          <p:spPr>
            <a:xfrm>
              <a:off x="527875" y="3081175"/>
              <a:ext cx="8550" cy="14000"/>
            </a:xfrm>
            <a:custGeom>
              <a:avLst/>
              <a:gdLst/>
              <a:ahLst/>
              <a:cxnLst/>
              <a:rect l="l" t="t" r="r" b="b"/>
              <a:pathLst>
                <a:path w="342" h="560" extrusionOk="0">
                  <a:moveTo>
                    <a:pt x="300" y="1"/>
                  </a:moveTo>
                  <a:cubicBezTo>
                    <a:pt x="259" y="1"/>
                    <a:pt x="259" y="1"/>
                    <a:pt x="217" y="42"/>
                  </a:cubicBezTo>
                  <a:cubicBezTo>
                    <a:pt x="83" y="42"/>
                    <a:pt x="0" y="166"/>
                    <a:pt x="41" y="301"/>
                  </a:cubicBezTo>
                  <a:cubicBezTo>
                    <a:pt x="41" y="425"/>
                    <a:pt x="124" y="518"/>
                    <a:pt x="217" y="559"/>
                  </a:cubicBezTo>
                  <a:lnTo>
                    <a:pt x="341" y="559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65" name="Google Shape;15165;p10"/>
            <p:cNvSpPr/>
            <p:nvPr/>
          </p:nvSpPr>
          <p:spPr>
            <a:xfrm>
              <a:off x="523475" y="30186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125"/>
                    <a:pt x="42" y="218"/>
                    <a:pt x="135" y="259"/>
                  </a:cubicBezTo>
                  <a:cubicBezTo>
                    <a:pt x="176" y="301"/>
                    <a:pt x="217" y="301"/>
                    <a:pt x="300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66" name="Google Shape;15166;p10"/>
            <p:cNvSpPr/>
            <p:nvPr/>
          </p:nvSpPr>
          <p:spPr>
            <a:xfrm>
              <a:off x="262925" y="31716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0"/>
                  </a:lnTo>
                  <a:lnTo>
                    <a:pt x="300" y="259"/>
                  </a:lnTo>
                  <a:lnTo>
                    <a:pt x="300" y="166"/>
                  </a:lnTo>
                  <a:cubicBezTo>
                    <a:pt x="259" y="125"/>
                    <a:pt x="259" y="83"/>
                    <a:pt x="218" y="83"/>
                  </a:cubicBezTo>
                  <a:cubicBezTo>
                    <a:pt x="176" y="42"/>
                    <a:pt x="176" y="42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67" name="Google Shape;15167;p10"/>
            <p:cNvSpPr/>
            <p:nvPr/>
          </p:nvSpPr>
          <p:spPr>
            <a:xfrm>
              <a:off x="258525" y="31026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0"/>
                  </a:moveTo>
                  <a:lnTo>
                    <a:pt x="1" y="558"/>
                  </a:lnTo>
                  <a:cubicBezTo>
                    <a:pt x="42" y="558"/>
                    <a:pt x="94" y="517"/>
                    <a:pt x="135" y="517"/>
                  </a:cubicBezTo>
                  <a:cubicBezTo>
                    <a:pt x="135" y="517"/>
                    <a:pt x="177" y="517"/>
                    <a:pt x="177" y="476"/>
                  </a:cubicBezTo>
                  <a:cubicBezTo>
                    <a:pt x="259" y="434"/>
                    <a:pt x="301" y="341"/>
                    <a:pt x="259" y="259"/>
                  </a:cubicBezTo>
                  <a:cubicBezTo>
                    <a:pt x="259" y="83"/>
                    <a:pt x="135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68" name="Google Shape;15168;p10"/>
            <p:cNvSpPr/>
            <p:nvPr/>
          </p:nvSpPr>
          <p:spPr>
            <a:xfrm>
              <a:off x="325475" y="3166225"/>
              <a:ext cx="15025" cy="7525"/>
            </a:xfrm>
            <a:custGeom>
              <a:avLst/>
              <a:gdLst/>
              <a:ahLst/>
              <a:cxnLst/>
              <a:rect l="l" t="t" r="r" b="b"/>
              <a:pathLst>
                <a:path w="601" h="301" extrusionOk="0">
                  <a:moveTo>
                    <a:pt x="300" y="0"/>
                  </a:moveTo>
                  <a:cubicBezTo>
                    <a:pt x="125" y="0"/>
                    <a:pt x="1" y="166"/>
                    <a:pt x="42" y="300"/>
                  </a:cubicBezTo>
                  <a:lnTo>
                    <a:pt x="600" y="259"/>
                  </a:lnTo>
                  <a:cubicBezTo>
                    <a:pt x="559" y="166"/>
                    <a:pt x="518" y="83"/>
                    <a:pt x="424" y="42"/>
                  </a:cubicBezTo>
                  <a:cubicBezTo>
                    <a:pt x="383" y="0"/>
                    <a:pt x="342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69" name="Google Shape;15169;p10"/>
            <p:cNvSpPr/>
            <p:nvPr/>
          </p:nvSpPr>
          <p:spPr>
            <a:xfrm>
              <a:off x="321075" y="3097200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84" y="1"/>
                    <a:pt x="1" y="135"/>
                    <a:pt x="1" y="301"/>
                  </a:cubicBezTo>
                  <a:cubicBezTo>
                    <a:pt x="1" y="435"/>
                    <a:pt x="125" y="559"/>
                    <a:pt x="301" y="559"/>
                  </a:cubicBezTo>
                  <a:cubicBezTo>
                    <a:pt x="435" y="559"/>
                    <a:pt x="559" y="394"/>
                    <a:pt x="559" y="259"/>
                  </a:cubicBezTo>
                  <a:cubicBezTo>
                    <a:pt x="518" y="84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70" name="Google Shape;15170;p10"/>
            <p:cNvSpPr/>
            <p:nvPr/>
          </p:nvSpPr>
          <p:spPr>
            <a:xfrm>
              <a:off x="283350" y="30649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135" y="42"/>
                    <a:pt x="0" y="176"/>
                    <a:pt x="0" y="300"/>
                  </a:cubicBezTo>
                  <a:cubicBezTo>
                    <a:pt x="42" y="476"/>
                    <a:pt x="176" y="559"/>
                    <a:pt x="300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71" name="Google Shape;15171;p10"/>
            <p:cNvSpPr/>
            <p:nvPr/>
          </p:nvSpPr>
          <p:spPr>
            <a:xfrm>
              <a:off x="288775" y="313475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26" y="0"/>
                  </a:moveTo>
                  <a:cubicBezTo>
                    <a:pt x="305" y="0"/>
                    <a:pt x="282" y="3"/>
                    <a:pt x="259" y="8"/>
                  </a:cubicBezTo>
                  <a:cubicBezTo>
                    <a:pt x="125" y="8"/>
                    <a:pt x="0" y="133"/>
                    <a:pt x="0" y="267"/>
                  </a:cubicBezTo>
                  <a:cubicBezTo>
                    <a:pt x="0" y="420"/>
                    <a:pt x="133" y="533"/>
                    <a:pt x="249" y="533"/>
                  </a:cubicBezTo>
                  <a:cubicBezTo>
                    <a:pt x="267" y="533"/>
                    <a:pt x="284" y="531"/>
                    <a:pt x="300" y="525"/>
                  </a:cubicBezTo>
                  <a:cubicBezTo>
                    <a:pt x="476" y="525"/>
                    <a:pt x="559" y="391"/>
                    <a:pt x="559" y="226"/>
                  </a:cubicBezTo>
                  <a:cubicBezTo>
                    <a:pt x="559" y="109"/>
                    <a:pt x="466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72" name="Google Shape;15172;p10"/>
            <p:cNvSpPr/>
            <p:nvPr/>
          </p:nvSpPr>
          <p:spPr>
            <a:xfrm>
              <a:off x="352350" y="305947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0"/>
                  </a:moveTo>
                  <a:cubicBezTo>
                    <a:pt x="125" y="42"/>
                    <a:pt x="1" y="176"/>
                    <a:pt x="42" y="300"/>
                  </a:cubicBezTo>
                  <a:cubicBezTo>
                    <a:pt x="42" y="476"/>
                    <a:pt x="166" y="559"/>
                    <a:pt x="301" y="559"/>
                  </a:cubicBezTo>
                  <a:cubicBezTo>
                    <a:pt x="476" y="559"/>
                    <a:pt x="601" y="435"/>
                    <a:pt x="559" y="259"/>
                  </a:cubicBezTo>
                  <a:cubicBezTo>
                    <a:pt x="559" y="135"/>
                    <a:pt x="42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73" name="Google Shape;15173;p10"/>
            <p:cNvSpPr/>
            <p:nvPr/>
          </p:nvSpPr>
          <p:spPr>
            <a:xfrm>
              <a:off x="357775" y="3129325"/>
              <a:ext cx="15025" cy="13350"/>
            </a:xfrm>
            <a:custGeom>
              <a:avLst/>
              <a:gdLst/>
              <a:ahLst/>
              <a:cxnLst/>
              <a:rect l="l" t="t" r="r" b="b"/>
              <a:pathLst>
                <a:path w="601" h="534" extrusionOk="0">
                  <a:moveTo>
                    <a:pt x="323" y="0"/>
                  </a:moveTo>
                  <a:cubicBezTo>
                    <a:pt x="302" y="0"/>
                    <a:pt x="281" y="3"/>
                    <a:pt x="259" y="8"/>
                  </a:cubicBezTo>
                  <a:cubicBezTo>
                    <a:pt x="125" y="8"/>
                    <a:pt x="1" y="143"/>
                    <a:pt x="1" y="308"/>
                  </a:cubicBezTo>
                  <a:cubicBezTo>
                    <a:pt x="37" y="425"/>
                    <a:pt x="135" y="533"/>
                    <a:pt x="248" y="533"/>
                  </a:cubicBezTo>
                  <a:cubicBezTo>
                    <a:pt x="265" y="533"/>
                    <a:pt x="283" y="531"/>
                    <a:pt x="301" y="525"/>
                  </a:cubicBezTo>
                  <a:cubicBezTo>
                    <a:pt x="466" y="525"/>
                    <a:pt x="601" y="401"/>
                    <a:pt x="559" y="267"/>
                  </a:cubicBezTo>
                  <a:cubicBezTo>
                    <a:pt x="559" y="114"/>
                    <a:pt x="458" y="0"/>
                    <a:pt x="32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74" name="Google Shape;15174;p10"/>
            <p:cNvSpPr/>
            <p:nvPr/>
          </p:nvSpPr>
          <p:spPr>
            <a:xfrm>
              <a:off x="253100" y="30390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311" y="1"/>
                  </a:moveTo>
                  <a:lnTo>
                    <a:pt x="1" y="42"/>
                  </a:lnTo>
                  <a:lnTo>
                    <a:pt x="52" y="300"/>
                  </a:lnTo>
                  <a:lnTo>
                    <a:pt x="135" y="300"/>
                  </a:lnTo>
                  <a:lnTo>
                    <a:pt x="218" y="218"/>
                  </a:lnTo>
                  <a:cubicBezTo>
                    <a:pt x="259" y="176"/>
                    <a:pt x="311" y="83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75" name="Google Shape;15175;p10"/>
            <p:cNvSpPr/>
            <p:nvPr/>
          </p:nvSpPr>
          <p:spPr>
            <a:xfrm>
              <a:off x="315650" y="3034650"/>
              <a:ext cx="14000" cy="7800"/>
            </a:xfrm>
            <a:custGeom>
              <a:avLst/>
              <a:gdLst/>
              <a:ahLst/>
              <a:cxnLst/>
              <a:rect l="l" t="t" r="r" b="b"/>
              <a:pathLst>
                <a:path w="560" h="312" extrusionOk="0">
                  <a:moveTo>
                    <a:pt x="559" y="1"/>
                  </a:moveTo>
                  <a:lnTo>
                    <a:pt x="1" y="53"/>
                  </a:lnTo>
                  <a:cubicBezTo>
                    <a:pt x="1" y="135"/>
                    <a:pt x="83" y="218"/>
                    <a:pt x="176" y="259"/>
                  </a:cubicBezTo>
                  <a:cubicBezTo>
                    <a:pt x="218" y="259"/>
                    <a:pt x="259" y="311"/>
                    <a:pt x="301" y="311"/>
                  </a:cubicBezTo>
                  <a:cubicBezTo>
                    <a:pt x="301" y="259"/>
                    <a:pt x="342" y="259"/>
                    <a:pt x="342" y="259"/>
                  </a:cubicBezTo>
                  <a:cubicBezTo>
                    <a:pt x="476" y="218"/>
                    <a:pt x="559" y="13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76" name="Google Shape;15176;p10"/>
            <p:cNvSpPr/>
            <p:nvPr/>
          </p:nvSpPr>
          <p:spPr>
            <a:xfrm>
              <a:off x="395275" y="316080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217" y="0"/>
                    <a:pt x="135" y="42"/>
                    <a:pt x="93" y="83"/>
                  </a:cubicBezTo>
                  <a:lnTo>
                    <a:pt x="93" y="124"/>
                  </a:lnTo>
                  <a:cubicBezTo>
                    <a:pt x="0" y="176"/>
                    <a:pt x="0" y="217"/>
                    <a:pt x="0" y="300"/>
                  </a:cubicBez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77" name="Google Shape;15177;p10"/>
            <p:cNvSpPr/>
            <p:nvPr/>
          </p:nvSpPr>
          <p:spPr>
            <a:xfrm>
              <a:off x="390100" y="30917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07" y="1"/>
                  </a:moveTo>
                  <a:cubicBezTo>
                    <a:pt x="83" y="42"/>
                    <a:pt x="0" y="177"/>
                    <a:pt x="0" y="301"/>
                  </a:cubicBezTo>
                  <a:cubicBezTo>
                    <a:pt x="0" y="435"/>
                    <a:pt x="83" y="518"/>
                    <a:pt x="20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78" name="Google Shape;15178;p10"/>
            <p:cNvSpPr/>
            <p:nvPr/>
          </p:nvSpPr>
          <p:spPr>
            <a:xfrm>
              <a:off x="384675" y="302950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300" y="0"/>
                  </a:moveTo>
                  <a:lnTo>
                    <a:pt x="0" y="41"/>
                  </a:lnTo>
                  <a:cubicBezTo>
                    <a:pt x="0" y="124"/>
                    <a:pt x="83" y="207"/>
                    <a:pt x="124" y="259"/>
                  </a:cubicBezTo>
                  <a:cubicBezTo>
                    <a:pt x="217" y="259"/>
                    <a:pt x="259" y="300"/>
                    <a:pt x="300" y="300"/>
                  </a:cubicBezTo>
                  <a:lnTo>
                    <a:pt x="300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79" name="Google Shape;15179;p10"/>
            <p:cNvSpPr/>
            <p:nvPr/>
          </p:nvSpPr>
          <p:spPr>
            <a:xfrm>
              <a:off x="256475" y="317165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259" y="1"/>
                  </a:moveTo>
                  <a:cubicBezTo>
                    <a:pt x="217" y="1"/>
                    <a:pt x="176" y="42"/>
                    <a:pt x="124" y="42"/>
                  </a:cubicBezTo>
                  <a:cubicBezTo>
                    <a:pt x="83" y="125"/>
                    <a:pt x="41" y="166"/>
                    <a:pt x="0" y="259"/>
                  </a:cubicBezTo>
                  <a:lnTo>
                    <a:pt x="0" y="300"/>
                  </a:lnTo>
                  <a:lnTo>
                    <a:pt x="300" y="300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80" name="Google Shape;15180;p10"/>
            <p:cNvSpPr/>
            <p:nvPr/>
          </p:nvSpPr>
          <p:spPr>
            <a:xfrm>
              <a:off x="251025" y="31026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18" y="0"/>
                  </a:moveTo>
                  <a:cubicBezTo>
                    <a:pt x="84" y="41"/>
                    <a:pt x="1" y="176"/>
                    <a:pt x="42" y="300"/>
                  </a:cubicBezTo>
                  <a:cubicBezTo>
                    <a:pt x="42" y="383"/>
                    <a:pt x="135" y="517"/>
                    <a:pt x="218" y="517"/>
                  </a:cubicBezTo>
                  <a:cubicBezTo>
                    <a:pt x="259" y="558"/>
                    <a:pt x="301" y="558"/>
                    <a:pt x="301" y="558"/>
                  </a:cubicBezTo>
                  <a:lnTo>
                    <a:pt x="30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81" name="Google Shape;15181;p10"/>
            <p:cNvSpPr/>
            <p:nvPr/>
          </p:nvSpPr>
          <p:spPr>
            <a:xfrm>
              <a:off x="251025" y="3040100"/>
              <a:ext cx="3400" cy="6475"/>
            </a:xfrm>
            <a:custGeom>
              <a:avLst/>
              <a:gdLst/>
              <a:ahLst/>
              <a:cxnLst/>
              <a:rect l="l" t="t" r="r" b="b"/>
              <a:pathLst>
                <a:path w="136" h="259" extrusionOk="0">
                  <a:moveTo>
                    <a:pt x="1" y="0"/>
                  </a:moveTo>
                  <a:lnTo>
                    <a:pt x="1" y="258"/>
                  </a:lnTo>
                  <a:lnTo>
                    <a:pt x="135" y="258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82" name="Google Shape;15182;p10"/>
            <p:cNvSpPr/>
            <p:nvPr/>
          </p:nvSpPr>
          <p:spPr>
            <a:xfrm>
              <a:off x="1073775" y="283770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1"/>
                  </a:moveTo>
                  <a:lnTo>
                    <a:pt x="0" y="42"/>
                  </a:lnTo>
                  <a:lnTo>
                    <a:pt x="0" y="300"/>
                  </a:lnTo>
                  <a:lnTo>
                    <a:pt x="52" y="300"/>
                  </a:lnTo>
                  <a:cubicBezTo>
                    <a:pt x="176" y="259"/>
                    <a:pt x="259" y="12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83" name="Google Shape;15183;p10"/>
            <p:cNvSpPr/>
            <p:nvPr/>
          </p:nvSpPr>
          <p:spPr>
            <a:xfrm>
              <a:off x="1136325" y="2832275"/>
              <a:ext cx="13975" cy="7800"/>
            </a:xfrm>
            <a:custGeom>
              <a:avLst/>
              <a:gdLst/>
              <a:ahLst/>
              <a:cxnLst/>
              <a:rect l="l" t="t" r="r" b="b"/>
              <a:pathLst>
                <a:path w="559" h="312" extrusionOk="0">
                  <a:moveTo>
                    <a:pt x="517" y="0"/>
                  </a:moveTo>
                  <a:lnTo>
                    <a:pt x="0" y="42"/>
                  </a:lnTo>
                  <a:lnTo>
                    <a:pt x="0" y="135"/>
                  </a:lnTo>
                  <a:cubicBezTo>
                    <a:pt x="34" y="237"/>
                    <a:pt x="103" y="311"/>
                    <a:pt x="196" y="311"/>
                  </a:cubicBezTo>
                  <a:cubicBezTo>
                    <a:pt x="216" y="311"/>
                    <a:pt x="237" y="308"/>
                    <a:pt x="259" y="300"/>
                  </a:cubicBezTo>
                  <a:cubicBezTo>
                    <a:pt x="434" y="300"/>
                    <a:pt x="558" y="176"/>
                    <a:pt x="51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84" name="Google Shape;15184;p10"/>
            <p:cNvSpPr/>
            <p:nvPr/>
          </p:nvSpPr>
          <p:spPr>
            <a:xfrm>
              <a:off x="940400" y="291085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0" y="1"/>
                  </a:moveTo>
                  <a:lnTo>
                    <a:pt x="41" y="559"/>
                  </a:lnTo>
                  <a:cubicBezTo>
                    <a:pt x="166" y="559"/>
                    <a:pt x="300" y="435"/>
                    <a:pt x="259" y="259"/>
                  </a:cubicBezTo>
                  <a:cubicBezTo>
                    <a:pt x="259" y="135"/>
                    <a:pt x="124" y="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85" name="Google Shape;15185;p10"/>
            <p:cNvSpPr/>
            <p:nvPr/>
          </p:nvSpPr>
          <p:spPr>
            <a:xfrm>
              <a:off x="1002675" y="2906350"/>
              <a:ext cx="12950" cy="9950"/>
            </a:xfrm>
            <a:custGeom>
              <a:avLst/>
              <a:gdLst/>
              <a:ahLst/>
              <a:cxnLst/>
              <a:rect l="l" t="t" r="r" b="b"/>
              <a:pathLst>
                <a:path w="518" h="398" extrusionOk="0">
                  <a:moveTo>
                    <a:pt x="318" y="0"/>
                  </a:moveTo>
                  <a:cubicBezTo>
                    <a:pt x="298" y="0"/>
                    <a:pt x="278" y="5"/>
                    <a:pt x="259" y="15"/>
                  </a:cubicBezTo>
                  <a:cubicBezTo>
                    <a:pt x="94" y="15"/>
                    <a:pt x="1" y="139"/>
                    <a:pt x="1" y="274"/>
                  </a:cubicBezTo>
                  <a:lnTo>
                    <a:pt x="1" y="398"/>
                  </a:lnTo>
                  <a:lnTo>
                    <a:pt x="518" y="139"/>
                  </a:lnTo>
                  <a:cubicBezTo>
                    <a:pt x="485" y="73"/>
                    <a:pt x="399" y="0"/>
                    <a:pt x="3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86" name="Google Shape;15186;p10"/>
            <p:cNvSpPr/>
            <p:nvPr/>
          </p:nvSpPr>
          <p:spPr>
            <a:xfrm>
              <a:off x="965200" y="287440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5" y="1"/>
                    <a:pt x="1" y="125"/>
                    <a:pt x="1" y="301"/>
                  </a:cubicBezTo>
                  <a:cubicBezTo>
                    <a:pt x="42" y="425"/>
                    <a:pt x="166" y="559"/>
                    <a:pt x="301" y="559"/>
                  </a:cubicBezTo>
                  <a:cubicBezTo>
                    <a:pt x="466" y="518"/>
                    <a:pt x="559" y="383"/>
                    <a:pt x="559" y="259"/>
                  </a:cubicBezTo>
                  <a:cubicBezTo>
                    <a:pt x="559" y="83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87" name="Google Shape;15187;p10"/>
            <p:cNvSpPr/>
            <p:nvPr/>
          </p:nvSpPr>
          <p:spPr>
            <a:xfrm>
              <a:off x="1033950" y="28689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301" y="1"/>
                  </a:moveTo>
                  <a:cubicBezTo>
                    <a:pt x="135" y="1"/>
                    <a:pt x="1" y="125"/>
                    <a:pt x="42" y="300"/>
                  </a:cubicBezTo>
                  <a:cubicBezTo>
                    <a:pt x="42" y="424"/>
                    <a:pt x="177" y="559"/>
                    <a:pt x="301" y="559"/>
                  </a:cubicBezTo>
                  <a:cubicBezTo>
                    <a:pt x="476" y="559"/>
                    <a:pt x="611" y="383"/>
                    <a:pt x="559" y="259"/>
                  </a:cubicBezTo>
                  <a:cubicBezTo>
                    <a:pt x="559" y="83"/>
                    <a:pt x="435" y="1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88" name="Google Shape;15188;p10"/>
            <p:cNvSpPr/>
            <p:nvPr/>
          </p:nvSpPr>
          <p:spPr>
            <a:xfrm>
              <a:off x="934975" y="284855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300" y="1"/>
                  </a:moveTo>
                  <a:lnTo>
                    <a:pt x="0" y="42"/>
                  </a:lnTo>
                  <a:lnTo>
                    <a:pt x="41" y="301"/>
                  </a:lnTo>
                  <a:lnTo>
                    <a:pt x="83" y="301"/>
                  </a:lnTo>
                  <a:cubicBezTo>
                    <a:pt x="217" y="259"/>
                    <a:pt x="300" y="125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89" name="Google Shape;15189;p10"/>
            <p:cNvSpPr/>
            <p:nvPr/>
          </p:nvSpPr>
          <p:spPr>
            <a:xfrm>
              <a:off x="997525" y="28431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58" y="1"/>
                  </a:moveTo>
                  <a:lnTo>
                    <a:pt x="0" y="42"/>
                  </a:lnTo>
                  <a:cubicBezTo>
                    <a:pt x="0" y="218"/>
                    <a:pt x="124" y="301"/>
                    <a:pt x="300" y="301"/>
                  </a:cubicBezTo>
                  <a:cubicBezTo>
                    <a:pt x="424" y="301"/>
                    <a:pt x="558" y="166"/>
                    <a:pt x="55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90" name="Google Shape;15190;p10"/>
            <p:cNvSpPr/>
            <p:nvPr/>
          </p:nvSpPr>
          <p:spPr>
            <a:xfrm>
              <a:off x="1066275" y="2838725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cubicBezTo>
                    <a:pt x="0" y="84"/>
                    <a:pt x="93" y="177"/>
                    <a:pt x="176" y="218"/>
                  </a:cubicBezTo>
                  <a:cubicBezTo>
                    <a:pt x="217" y="259"/>
                    <a:pt x="259" y="259"/>
                    <a:pt x="300" y="259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91" name="Google Shape;15191;p10"/>
            <p:cNvSpPr/>
            <p:nvPr/>
          </p:nvSpPr>
          <p:spPr>
            <a:xfrm>
              <a:off x="806750" y="29907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0"/>
                  </a:moveTo>
                  <a:lnTo>
                    <a:pt x="1" y="300"/>
                  </a:lnTo>
                  <a:lnTo>
                    <a:pt x="301" y="259"/>
                  </a:lnTo>
                  <a:cubicBezTo>
                    <a:pt x="301" y="166"/>
                    <a:pt x="218" y="83"/>
                    <a:pt x="177" y="42"/>
                  </a:cubicBezTo>
                  <a:cubicBezTo>
                    <a:pt x="84" y="42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92" name="Google Shape;15192;p10"/>
            <p:cNvSpPr/>
            <p:nvPr/>
          </p:nvSpPr>
          <p:spPr>
            <a:xfrm>
              <a:off x="801325" y="29217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01" y="435"/>
                    <a:pt x="301" y="259"/>
                  </a:cubicBezTo>
                  <a:cubicBezTo>
                    <a:pt x="301" y="125"/>
                    <a:pt x="177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93" name="Google Shape;15193;p10"/>
            <p:cNvSpPr/>
            <p:nvPr/>
          </p:nvSpPr>
          <p:spPr>
            <a:xfrm>
              <a:off x="863875" y="291627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125" y="42"/>
                    <a:pt x="1" y="176"/>
                    <a:pt x="1" y="300"/>
                  </a:cubicBezTo>
                  <a:cubicBezTo>
                    <a:pt x="42" y="476"/>
                    <a:pt x="177" y="559"/>
                    <a:pt x="301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94" name="Google Shape;15194;p10"/>
            <p:cNvSpPr/>
            <p:nvPr/>
          </p:nvSpPr>
          <p:spPr>
            <a:xfrm>
              <a:off x="826150" y="2884825"/>
              <a:ext cx="15000" cy="13325"/>
            </a:xfrm>
            <a:custGeom>
              <a:avLst/>
              <a:gdLst/>
              <a:ahLst/>
              <a:cxnLst/>
              <a:rect l="l" t="t" r="r" b="b"/>
              <a:pathLst>
                <a:path w="600" h="533" extrusionOk="0">
                  <a:moveTo>
                    <a:pt x="349" y="0"/>
                  </a:moveTo>
                  <a:cubicBezTo>
                    <a:pt x="333" y="0"/>
                    <a:pt x="317" y="2"/>
                    <a:pt x="300" y="8"/>
                  </a:cubicBezTo>
                  <a:cubicBezTo>
                    <a:pt x="135" y="8"/>
                    <a:pt x="0" y="142"/>
                    <a:pt x="42" y="307"/>
                  </a:cubicBezTo>
                  <a:cubicBezTo>
                    <a:pt x="42" y="424"/>
                    <a:pt x="143" y="533"/>
                    <a:pt x="277" y="533"/>
                  </a:cubicBezTo>
                  <a:cubicBezTo>
                    <a:pt x="298" y="533"/>
                    <a:pt x="319" y="530"/>
                    <a:pt x="341" y="525"/>
                  </a:cubicBezTo>
                  <a:cubicBezTo>
                    <a:pt x="476" y="525"/>
                    <a:pt x="600" y="400"/>
                    <a:pt x="600" y="266"/>
                  </a:cubicBezTo>
                  <a:cubicBezTo>
                    <a:pt x="564" y="121"/>
                    <a:pt x="464" y="0"/>
                    <a:pt x="34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95" name="Google Shape;15195;p10"/>
            <p:cNvSpPr/>
            <p:nvPr/>
          </p:nvSpPr>
          <p:spPr>
            <a:xfrm>
              <a:off x="831575" y="295402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0" y="0"/>
                  </a:moveTo>
                  <a:cubicBezTo>
                    <a:pt x="124" y="0"/>
                    <a:pt x="0" y="124"/>
                    <a:pt x="42" y="300"/>
                  </a:cubicBezTo>
                  <a:cubicBezTo>
                    <a:pt x="42" y="434"/>
                    <a:pt x="176" y="558"/>
                    <a:pt x="342" y="558"/>
                  </a:cubicBezTo>
                  <a:cubicBezTo>
                    <a:pt x="476" y="517"/>
                    <a:pt x="600" y="383"/>
                    <a:pt x="559" y="259"/>
                  </a:cubicBezTo>
                  <a:cubicBezTo>
                    <a:pt x="559" y="83"/>
                    <a:pt x="435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96" name="Google Shape;15196;p10"/>
            <p:cNvSpPr/>
            <p:nvPr/>
          </p:nvSpPr>
          <p:spPr>
            <a:xfrm>
              <a:off x="896200" y="2879375"/>
              <a:ext cx="13975" cy="14450"/>
            </a:xfrm>
            <a:custGeom>
              <a:avLst/>
              <a:gdLst/>
              <a:ahLst/>
              <a:cxnLst/>
              <a:rect l="l" t="t" r="r" b="b"/>
              <a:pathLst>
                <a:path w="559" h="578" extrusionOk="0">
                  <a:moveTo>
                    <a:pt x="321" y="1"/>
                  </a:moveTo>
                  <a:cubicBezTo>
                    <a:pt x="301" y="1"/>
                    <a:pt x="280" y="3"/>
                    <a:pt x="259" y="8"/>
                  </a:cubicBezTo>
                  <a:cubicBezTo>
                    <a:pt x="83" y="8"/>
                    <a:pt x="0" y="143"/>
                    <a:pt x="0" y="319"/>
                  </a:cubicBezTo>
                  <a:cubicBezTo>
                    <a:pt x="0" y="443"/>
                    <a:pt x="124" y="577"/>
                    <a:pt x="300" y="577"/>
                  </a:cubicBezTo>
                  <a:cubicBezTo>
                    <a:pt x="434" y="525"/>
                    <a:pt x="558" y="401"/>
                    <a:pt x="558" y="267"/>
                  </a:cubicBezTo>
                  <a:cubicBezTo>
                    <a:pt x="558" y="122"/>
                    <a:pt x="463" y="1"/>
                    <a:pt x="32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97" name="Google Shape;15197;p10"/>
            <p:cNvSpPr/>
            <p:nvPr/>
          </p:nvSpPr>
          <p:spPr>
            <a:xfrm>
              <a:off x="901625" y="29486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0" y="134"/>
                    <a:pt x="0" y="300"/>
                  </a:cubicBezTo>
                  <a:cubicBezTo>
                    <a:pt x="0" y="434"/>
                    <a:pt x="124" y="558"/>
                    <a:pt x="300" y="558"/>
                  </a:cubicBezTo>
                  <a:cubicBezTo>
                    <a:pt x="424" y="558"/>
                    <a:pt x="559" y="393"/>
                    <a:pt x="559" y="258"/>
                  </a:cubicBezTo>
                  <a:cubicBezTo>
                    <a:pt x="517" y="83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98" name="Google Shape;15198;p10"/>
            <p:cNvSpPr/>
            <p:nvPr/>
          </p:nvSpPr>
          <p:spPr>
            <a:xfrm>
              <a:off x="797200" y="285915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0" y="1"/>
                  </a:moveTo>
                  <a:lnTo>
                    <a:pt x="0" y="301"/>
                  </a:lnTo>
                  <a:lnTo>
                    <a:pt x="42" y="301"/>
                  </a:lnTo>
                  <a:cubicBezTo>
                    <a:pt x="166" y="259"/>
                    <a:pt x="259" y="13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99" name="Google Shape;15199;p10"/>
            <p:cNvSpPr/>
            <p:nvPr/>
          </p:nvSpPr>
          <p:spPr>
            <a:xfrm>
              <a:off x="858450" y="2853725"/>
              <a:ext cx="15025" cy="7775"/>
            </a:xfrm>
            <a:custGeom>
              <a:avLst/>
              <a:gdLst/>
              <a:ahLst/>
              <a:cxnLst/>
              <a:rect l="l" t="t" r="r" b="b"/>
              <a:pathLst>
                <a:path w="601" h="311" extrusionOk="0">
                  <a:moveTo>
                    <a:pt x="559" y="1"/>
                  </a:moveTo>
                  <a:lnTo>
                    <a:pt x="1" y="52"/>
                  </a:lnTo>
                  <a:lnTo>
                    <a:pt x="42" y="94"/>
                  </a:lnTo>
                  <a:cubicBezTo>
                    <a:pt x="42" y="218"/>
                    <a:pt x="176" y="311"/>
                    <a:pt x="300" y="311"/>
                  </a:cubicBezTo>
                  <a:cubicBezTo>
                    <a:pt x="476" y="311"/>
                    <a:pt x="600" y="13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00" name="Google Shape;15200;p10"/>
            <p:cNvSpPr/>
            <p:nvPr/>
          </p:nvSpPr>
          <p:spPr>
            <a:xfrm>
              <a:off x="932900" y="2910850"/>
              <a:ext cx="8550" cy="13975"/>
            </a:xfrm>
            <a:custGeom>
              <a:avLst/>
              <a:gdLst/>
              <a:ahLst/>
              <a:cxnLst/>
              <a:rect l="l" t="t" r="r" b="b"/>
              <a:pathLst>
                <a:path w="342" h="559" extrusionOk="0">
                  <a:moveTo>
                    <a:pt x="300" y="1"/>
                  </a:moveTo>
                  <a:cubicBezTo>
                    <a:pt x="207" y="1"/>
                    <a:pt x="166" y="42"/>
                    <a:pt x="124" y="94"/>
                  </a:cubicBezTo>
                  <a:cubicBezTo>
                    <a:pt x="42" y="135"/>
                    <a:pt x="0" y="218"/>
                    <a:pt x="42" y="300"/>
                  </a:cubicBezTo>
                  <a:cubicBezTo>
                    <a:pt x="42" y="435"/>
                    <a:pt x="124" y="517"/>
                    <a:pt x="207" y="559"/>
                  </a:cubicBezTo>
                  <a:lnTo>
                    <a:pt x="341" y="559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01" name="Google Shape;15201;p10"/>
            <p:cNvSpPr/>
            <p:nvPr/>
          </p:nvSpPr>
          <p:spPr>
            <a:xfrm>
              <a:off x="928500" y="284960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42"/>
                  </a:lnTo>
                  <a:cubicBezTo>
                    <a:pt x="1" y="124"/>
                    <a:pt x="83" y="166"/>
                    <a:pt x="125" y="217"/>
                  </a:cubicBezTo>
                  <a:cubicBezTo>
                    <a:pt x="176" y="259"/>
                    <a:pt x="218" y="259"/>
                    <a:pt x="300" y="25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02" name="Google Shape;15202;p10"/>
            <p:cNvSpPr/>
            <p:nvPr/>
          </p:nvSpPr>
          <p:spPr>
            <a:xfrm>
              <a:off x="667950" y="300132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42" y="300"/>
                  </a:lnTo>
                  <a:lnTo>
                    <a:pt x="301" y="259"/>
                  </a:lnTo>
                  <a:cubicBezTo>
                    <a:pt x="301" y="217"/>
                    <a:pt x="301" y="176"/>
                    <a:pt x="259" y="135"/>
                  </a:cubicBezTo>
                  <a:cubicBezTo>
                    <a:pt x="208" y="42"/>
                    <a:pt x="125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03" name="Google Shape;15203;p10"/>
            <p:cNvSpPr/>
            <p:nvPr/>
          </p:nvSpPr>
          <p:spPr>
            <a:xfrm>
              <a:off x="662525" y="2932550"/>
              <a:ext cx="8550" cy="14000"/>
            </a:xfrm>
            <a:custGeom>
              <a:avLst/>
              <a:gdLst/>
              <a:ahLst/>
              <a:cxnLst/>
              <a:rect l="l" t="t" r="r" b="b"/>
              <a:pathLst>
                <a:path w="342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42" y="384"/>
                    <a:pt x="301" y="259"/>
                  </a:cubicBezTo>
                  <a:cubicBezTo>
                    <a:pt x="301" y="84"/>
                    <a:pt x="166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04" name="Google Shape;15204;p10"/>
            <p:cNvSpPr/>
            <p:nvPr/>
          </p:nvSpPr>
          <p:spPr>
            <a:xfrm>
              <a:off x="731275" y="2995900"/>
              <a:ext cx="14250" cy="7775"/>
            </a:xfrm>
            <a:custGeom>
              <a:avLst/>
              <a:gdLst/>
              <a:ahLst/>
              <a:cxnLst/>
              <a:rect l="l" t="t" r="r" b="b"/>
              <a:pathLst>
                <a:path w="570" h="311" extrusionOk="0">
                  <a:moveTo>
                    <a:pt x="259" y="0"/>
                  </a:moveTo>
                  <a:cubicBezTo>
                    <a:pt x="135" y="52"/>
                    <a:pt x="53" y="93"/>
                    <a:pt x="1" y="217"/>
                  </a:cubicBezTo>
                  <a:lnTo>
                    <a:pt x="1" y="310"/>
                  </a:lnTo>
                  <a:lnTo>
                    <a:pt x="570" y="259"/>
                  </a:lnTo>
                  <a:cubicBezTo>
                    <a:pt x="518" y="134"/>
                    <a:pt x="435" y="52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05" name="Google Shape;15205;p10"/>
            <p:cNvSpPr/>
            <p:nvPr/>
          </p:nvSpPr>
          <p:spPr>
            <a:xfrm>
              <a:off x="724825" y="2927125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311" y="1"/>
                  </a:moveTo>
                  <a:cubicBezTo>
                    <a:pt x="135" y="1"/>
                    <a:pt x="0" y="125"/>
                    <a:pt x="52" y="301"/>
                  </a:cubicBezTo>
                  <a:cubicBezTo>
                    <a:pt x="52" y="476"/>
                    <a:pt x="176" y="559"/>
                    <a:pt x="352" y="559"/>
                  </a:cubicBezTo>
                  <a:cubicBezTo>
                    <a:pt x="476" y="559"/>
                    <a:pt x="610" y="425"/>
                    <a:pt x="610" y="259"/>
                  </a:cubicBezTo>
                  <a:cubicBezTo>
                    <a:pt x="569" y="84"/>
                    <a:pt x="435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06" name="Google Shape;15206;p10"/>
            <p:cNvSpPr/>
            <p:nvPr/>
          </p:nvSpPr>
          <p:spPr>
            <a:xfrm>
              <a:off x="688375" y="289482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25" y="42"/>
                    <a:pt x="1" y="166"/>
                    <a:pt x="1" y="300"/>
                  </a:cubicBezTo>
                  <a:cubicBezTo>
                    <a:pt x="1" y="476"/>
                    <a:pt x="166" y="559"/>
                    <a:pt x="300" y="559"/>
                  </a:cubicBezTo>
                  <a:cubicBezTo>
                    <a:pt x="476" y="559"/>
                    <a:pt x="559" y="424"/>
                    <a:pt x="559" y="259"/>
                  </a:cubicBezTo>
                  <a:cubicBezTo>
                    <a:pt x="559" y="125"/>
                    <a:pt x="42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07" name="Google Shape;15207;p10"/>
            <p:cNvSpPr/>
            <p:nvPr/>
          </p:nvSpPr>
          <p:spPr>
            <a:xfrm>
              <a:off x="693800" y="2964600"/>
              <a:ext cx="14000" cy="13400"/>
            </a:xfrm>
            <a:custGeom>
              <a:avLst/>
              <a:gdLst/>
              <a:ahLst/>
              <a:cxnLst/>
              <a:rect l="l" t="t" r="r" b="b"/>
              <a:pathLst>
                <a:path w="560" h="536" extrusionOk="0">
                  <a:moveTo>
                    <a:pt x="330" y="0"/>
                  </a:moveTo>
                  <a:cubicBezTo>
                    <a:pt x="307" y="0"/>
                    <a:pt x="284" y="4"/>
                    <a:pt x="259" y="11"/>
                  </a:cubicBezTo>
                  <a:cubicBezTo>
                    <a:pt x="83" y="11"/>
                    <a:pt x="1" y="135"/>
                    <a:pt x="1" y="311"/>
                  </a:cubicBezTo>
                  <a:cubicBezTo>
                    <a:pt x="1" y="420"/>
                    <a:pt x="95" y="536"/>
                    <a:pt x="237" y="536"/>
                  </a:cubicBezTo>
                  <a:cubicBezTo>
                    <a:pt x="257" y="536"/>
                    <a:pt x="278" y="534"/>
                    <a:pt x="301" y="528"/>
                  </a:cubicBezTo>
                  <a:cubicBezTo>
                    <a:pt x="466" y="528"/>
                    <a:pt x="559" y="394"/>
                    <a:pt x="559" y="270"/>
                  </a:cubicBezTo>
                  <a:cubicBezTo>
                    <a:pt x="559" y="120"/>
                    <a:pt x="461" y="0"/>
                    <a:pt x="33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08" name="Google Shape;15208;p10"/>
            <p:cNvSpPr/>
            <p:nvPr/>
          </p:nvSpPr>
          <p:spPr>
            <a:xfrm>
              <a:off x="757125" y="2889400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259" y="0"/>
                  </a:moveTo>
                  <a:cubicBezTo>
                    <a:pt x="135" y="42"/>
                    <a:pt x="1" y="176"/>
                    <a:pt x="1" y="300"/>
                  </a:cubicBezTo>
                  <a:cubicBezTo>
                    <a:pt x="46" y="453"/>
                    <a:pt x="145" y="567"/>
                    <a:pt x="259" y="567"/>
                  </a:cubicBezTo>
                  <a:cubicBezTo>
                    <a:pt x="276" y="567"/>
                    <a:pt x="293" y="564"/>
                    <a:pt x="311" y="559"/>
                  </a:cubicBezTo>
                  <a:cubicBezTo>
                    <a:pt x="476" y="559"/>
                    <a:pt x="611" y="435"/>
                    <a:pt x="569" y="259"/>
                  </a:cubicBezTo>
                  <a:cubicBezTo>
                    <a:pt x="569" y="12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09" name="Google Shape;15209;p10"/>
            <p:cNvSpPr/>
            <p:nvPr/>
          </p:nvSpPr>
          <p:spPr>
            <a:xfrm>
              <a:off x="762550" y="2959250"/>
              <a:ext cx="14000" cy="14175"/>
            </a:xfrm>
            <a:custGeom>
              <a:avLst/>
              <a:gdLst/>
              <a:ahLst/>
              <a:cxnLst/>
              <a:rect l="l" t="t" r="r" b="b"/>
              <a:pathLst>
                <a:path w="560" h="567" extrusionOk="0">
                  <a:moveTo>
                    <a:pt x="326" y="0"/>
                  </a:moveTo>
                  <a:cubicBezTo>
                    <a:pt x="304" y="0"/>
                    <a:pt x="282" y="3"/>
                    <a:pt x="259" y="8"/>
                  </a:cubicBezTo>
                  <a:cubicBezTo>
                    <a:pt x="135" y="8"/>
                    <a:pt x="1" y="132"/>
                    <a:pt x="1" y="308"/>
                  </a:cubicBezTo>
                  <a:cubicBezTo>
                    <a:pt x="42" y="432"/>
                    <a:pt x="177" y="567"/>
                    <a:pt x="301" y="567"/>
                  </a:cubicBezTo>
                  <a:cubicBezTo>
                    <a:pt x="476" y="525"/>
                    <a:pt x="559" y="391"/>
                    <a:pt x="559" y="267"/>
                  </a:cubicBezTo>
                  <a:cubicBezTo>
                    <a:pt x="559" y="114"/>
                    <a:pt x="465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10" name="Google Shape;15210;p10"/>
            <p:cNvSpPr/>
            <p:nvPr/>
          </p:nvSpPr>
          <p:spPr>
            <a:xfrm>
              <a:off x="658125" y="28700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cubicBezTo>
                    <a:pt x="42" y="259"/>
                    <a:pt x="42" y="259"/>
                    <a:pt x="84" y="259"/>
                  </a:cubicBezTo>
                  <a:cubicBezTo>
                    <a:pt x="218" y="218"/>
                    <a:pt x="301" y="12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11" name="Google Shape;15211;p10"/>
            <p:cNvSpPr/>
            <p:nvPr/>
          </p:nvSpPr>
          <p:spPr>
            <a:xfrm>
              <a:off x="720675" y="28645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177"/>
                    <a:pt x="125" y="301"/>
                    <a:pt x="301" y="301"/>
                  </a:cubicBezTo>
                  <a:cubicBezTo>
                    <a:pt x="425" y="259"/>
                    <a:pt x="559" y="13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12" name="Google Shape;15212;p10"/>
            <p:cNvSpPr/>
            <p:nvPr/>
          </p:nvSpPr>
          <p:spPr>
            <a:xfrm>
              <a:off x="800300" y="299072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176" y="42"/>
                    <a:pt x="135" y="42"/>
                    <a:pt x="42" y="124"/>
                  </a:cubicBezTo>
                  <a:cubicBezTo>
                    <a:pt x="0" y="166"/>
                    <a:pt x="0" y="259"/>
                    <a:pt x="0" y="300"/>
                  </a:cubicBez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13" name="Google Shape;15213;p10"/>
            <p:cNvSpPr/>
            <p:nvPr/>
          </p:nvSpPr>
          <p:spPr>
            <a:xfrm>
              <a:off x="794875" y="29217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17" y="1"/>
                    <a:pt x="135" y="42"/>
                    <a:pt x="93" y="83"/>
                  </a:cubicBezTo>
                  <a:cubicBezTo>
                    <a:pt x="42" y="125"/>
                    <a:pt x="0" y="218"/>
                    <a:pt x="0" y="301"/>
                  </a:cubicBezTo>
                  <a:cubicBezTo>
                    <a:pt x="0" y="435"/>
                    <a:pt x="93" y="518"/>
                    <a:pt x="176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14" name="Google Shape;15214;p10"/>
            <p:cNvSpPr/>
            <p:nvPr/>
          </p:nvSpPr>
          <p:spPr>
            <a:xfrm>
              <a:off x="789450" y="28591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310" y="1"/>
                  </a:moveTo>
                  <a:lnTo>
                    <a:pt x="0" y="42"/>
                  </a:lnTo>
                  <a:cubicBezTo>
                    <a:pt x="0" y="135"/>
                    <a:pt x="93" y="218"/>
                    <a:pt x="135" y="259"/>
                  </a:cubicBezTo>
                  <a:cubicBezTo>
                    <a:pt x="176" y="301"/>
                    <a:pt x="259" y="301"/>
                    <a:pt x="310" y="301"/>
                  </a:cubicBezTo>
                  <a:lnTo>
                    <a:pt x="31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15" name="Google Shape;15215;p10"/>
            <p:cNvSpPr/>
            <p:nvPr/>
          </p:nvSpPr>
          <p:spPr>
            <a:xfrm>
              <a:off x="529925" y="30121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59"/>
                  </a:lnTo>
                  <a:cubicBezTo>
                    <a:pt x="259" y="83"/>
                    <a:pt x="135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16" name="Google Shape;15216;p10"/>
            <p:cNvSpPr/>
            <p:nvPr/>
          </p:nvSpPr>
          <p:spPr>
            <a:xfrm>
              <a:off x="524500" y="2942975"/>
              <a:ext cx="7775" cy="14175"/>
            </a:xfrm>
            <a:custGeom>
              <a:avLst/>
              <a:gdLst/>
              <a:ahLst/>
              <a:cxnLst/>
              <a:rect l="l" t="t" r="r" b="b"/>
              <a:pathLst>
                <a:path w="311" h="567" extrusionOk="0">
                  <a:moveTo>
                    <a:pt x="52" y="0"/>
                  </a:moveTo>
                  <a:cubicBezTo>
                    <a:pt x="35" y="0"/>
                    <a:pt x="17" y="3"/>
                    <a:pt x="1" y="8"/>
                  </a:cubicBezTo>
                  <a:lnTo>
                    <a:pt x="52" y="566"/>
                  </a:lnTo>
                  <a:cubicBezTo>
                    <a:pt x="176" y="525"/>
                    <a:pt x="311" y="401"/>
                    <a:pt x="311" y="266"/>
                  </a:cubicBezTo>
                  <a:cubicBezTo>
                    <a:pt x="311" y="121"/>
                    <a:pt x="176" y="0"/>
                    <a:pt x="5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17" name="Google Shape;15217;p10"/>
            <p:cNvSpPr/>
            <p:nvPr/>
          </p:nvSpPr>
          <p:spPr>
            <a:xfrm>
              <a:off x="592475" y="30067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0"/>
                  </a:moveTo>
                  <a:cubicBezTo>
                    <a:pt x="84" y="0"/>
                    <a:pt x="1" y="135"/>
                    <a:pt x="1" y="300"/>
                  </a:cubicBezTo>
                  <a:lnTo>
                    <a:pt x="559" y="259"/>
                  </a:lnTo>
                  <a:cubicBezTo>
                    <a:pt x="559" y="176"/>
                    <a:pt x="476" y="83"/>
                    <a:pt x="435" y="42"/>
                  </a:cubicBezTo>
                  <a:cubicBezTo>
                    <a:pt x="383" y="0"/>
                    <a:pt x="301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18" name="Google Shape;15218;p10"/>
            <p:cNvSpPr/>
            <p:nvPr/>
          </p:nvSpPr>
          <p:spPr>
            <a:xfrm>
              <a:off x="587050" y="2937725"/>
              <a:ext cx="13975" cy="14250"/>
            </a:xfrm>
            <a:custGeom>
              <a:avLst/>
              <a:gdLst/>
              <a:ahLst/>
              <a:cxnLst/>
              <a:rect l="l" t="t" r="r" b="b"/>
              <a:pathLst>
                <a:path w="559" h="570" extrusionOk="0">
                  <a:moveTo>
                    <a:pt x="259" y="1"/>
                  </a:moveTo>
                  <a:cubicBezTo>
                    <a:pt x="135" y="1"/>
                    <a:pt x="1" y="135"/>
                    <a:pt x="1" y="311"/>
                  </a:cubicBezTo>
                  <a:cubicBezTo>
                    <a:pt x="1" y="435"/>
                    <a:pt x="176" y="569"/>
                    <a:pt x="301" y="569"/>
                  </a:cubicBezTo>
                  <a:cubicBezTo>
                    <a:pt x="476" y="518"/>
                    <a:pt x="559" y="394"/>
                    <a:pt x="559" y="259"/>
                  </a:cubicBezTo>
                  <a:cubicBezTo>
                    <a:pt x="55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19" name="Google Shape;15219;p10"/>
            <p:cNvSpPr/>
            <p:nvPr/>
          </p:nvSpPr>
          <p:spPr>
            <a:xfrm>
              <a:off x="549325" y="2905425"/>
              <a:ext cx="15275" cy="14250"/>
            </a:xfrm>
            <a:custGeom>
              <a:avLst/>
              <a:gdLst/>
              <a:ahLst/>
              <a:cxnLst/>
              <a:rect l="l" t="t" r="r" b="b"/>
              <a:pathLst>
                <a:path w="611" h="570" extrusionOk="0">
                  <a:moveTo>
                    <a:pt x="300" y="0"/>
                  </a:moveTo>
                  <a:cubicBezTo>
                    <a:pt x="135" y="0"/>
                    <a:pt x="0" y="135"/>
                    <a:pt x="42" y="311"/>
                  </a:cubicBezTo>
                  <a:cubicBezTo>
                    <a:pt x="42" y="476"/>
                    <a:pt x="176" y="569"/>
                    <a:pt x="352" y="569"/>
                  </a:cubicBezTo>
                  <a:cubicBezTo>
                    <a:pt x="476" y="569"/>
                    <a:pt x="610" y="435"/>
                    <a:pt x="558" y="259"/>
                  </a:cubicBezTo>
                  <a:cubicBezTo>
                    <a:pt x="558" y="135"/>
                    <a:pt x="434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20" name="Google Shape;15220;p10"/>
            <p:cNvSpPr/>
            <p:nvPr/>
          </p:nvSpPr>
          <p:spPr>
            <a:xfrm>
              <a:off x="554750" y="2974425"/>
              <a:ext cx="15000" cy="14200"/>
            </a:xfrm>
            <a:custGeom>
              <a:avLst/>
              <a:gdLst/>
              <a:ahLst/>
              <a:cxnLst/>
              <a:rect l="l" t="t" r="r" b="b"/>
              <a:pathLst>
                <a:path w="600" h="568" extrusionOk="0">
                  <a:moveTo>
                    <a:pt x="259" y="1"/>
                  </a:moveTo>
                  <a:cubicBezTo>
                    <a:pt x="135" y="42"/>
                    <a:pt x="0" y="177"/>
                    <a:pt x="42" y="301"/>
                  </a:cubicBezTo>
                  <a:cubicBezTo>
                    <a:pt x="42" y="453"/>
                    <a:pt x="143" y="567"/>
                    <a:pt x="251" y="567"/>
                  </a:cubicBezTo>
                  <a:cubicBezTo>
                    <a:pt x="267" y="567"/>
                    <a:pt x="284" y="565"/>
                    <a:pt x="300" y="559"/>
                  </a:cubicBezTo>
                  <a:cubicBezTo>
                    <a:pt x="476" y="559"/>
                    <a:pt x="600" y="435"/>
                    <a:pt x="559" y="259"/>
                  </a:cubicBezTo>
                  <a:cubicBezTo>
                    <a:pt x="55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21" name="Google Shape;15221;p10"/>
            <p:cNvSpPr/>
            <p:nvPr/>
          </p:nvSpPr>
          <p:spPr>
            <a:xfrm>
              <a:off x="619375" y="290025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83" y="42"/>
                    <a:pt x="0" y="166"/>
                    <a:pt x="0" y="300"/>
                  </a:cubicBezTo>
                  <a:cubicBezTo>
                    <a:pt x="0" y="466"/>
                    <a:pt x="134" y="559"/>
                    <a:pt x="300" y="559"/>
                  </a:cubicBezTo>
                  <a:cubicBezTo>
                    <a:pt x="434" y="559"/>
                    <a:pt x="558" y="425"/>
                    <a:pt x="558" y="259"/>
                  </a:cubicBezTo>
                  <a:cubicBezTo>
                    <a:pt x="517" y="125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22" name="Google Shape;15222;p10"/>
            <p:cNvSpPr/>
            <p:nvPr/>
          </p:nvSpPr>
          <p:spPr>
            <a:xfrm>
              <a:off x="624800" y="2969850"/>
              <a:ext cx="13975" cy="13425"/>
            </a:xfrm>
            <a:custGeom>
              <a:avLst/>
              <a:gdLst/>
              <a:ahLst/>
              <a:cxnLst/>
              <a:rect l="l" t="t" r="r" b="b"/>
              <a:pathLst>
                <a:path w="559" h="537" extrusionOk="0">
                  <a:moveTo>
                    <a:pt x="306" y="1"/>
                  </a:moveTo>
                  <a:cubicBezTo>
                    <a:pt x="290" y="1"/>
                    <a:pt x="274" y="3"/>
                    <a:pt x="259" y="8"/>
                  </a:cubicBezTo>
                  <a:cubicBezTo>
                    <a:pt x="83" y="8"/>
                    <a:pt x="0" y="143"/>
                    <a:pt x="0" y="267"/>
                  </a:cubicBezTo>
                  <a:cubicBezTo>
                    <a:pt x="0" y="416"/>
                    <a:pt x="90" y="536"/>
                    <a:pt x="226" y="536"/>
                  </a:cubicBezTo>
                  <a:cubicBezTo>
                    <a:pt x="249" y="536"/>
                    <a:pt x="274" y="533"/>
                    <a:pt x="300" y="525"/>
                  </a:cubicBezTo>
                  <a:cubicBezTo>
                    <a:pt x="434" y="525"/>
                    <a:pt x="558" y="401"/>
                    <a:pt x="558" y="225"/>
                  </a:cubicBezTo>
                  <a:cubicBezTo>
                    <a:pt x="522" y="117"/>
                    <a:pt x="415" y="1"/>
                    <a:pt x="30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23" name="Google Shape;15223;p10"/>
            <p:cNvSpPr/>
            <p:nvPr/>
          </p:nvSpPr>
          <p:spPr>
            <a:xfrm>
              <a:off x="519325" y="2879575"/>
              <a:ext cx="7525" cy="7775"/>
            </a:xfrm>
            <a:custGeom>
              <a:avLst/>
              <a:gdLst/>
              <a:ahLst/>
              <a:cxnLst/>
              <a:rect l="l" t="t" r="r" b="b"/>
              <a:pathLst>
                <a:path w="301" h="311" extrusionOk="0">
                  <a:moveTo>
                    <a:pt x="301" y="0"/>
                  </a:moveTo>
                  <a:lnTo>
                    <a:pt x="1" y="52"/>
                  </a:lnTo>
                  <a:lnTo>
                    <a:pt x="42" y="311"/>
                  </a:lnTo>
                  <a:lnTo>
                    <a:pt x="84" y="311"/>
                  </a:lnTo>
                  <a:cubicBezTo>
                    <a:pt x="208" y="259"/>
                    <a:pt x="301" y="135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24" name="Google Shape;15224;p10"/>
            <p:cNvSpPr/>
            <p:nvPr/>
          </p:nvSpPr>
          <p:spPr>
            <a:xfrm>
              <a:off x="581625" y="2874400"/>
              <a:ext cx="13975" cy="7950"/>
            </a:xfrm>
            <a:custGeom>
              <a:avLst/>
              <a:gdLst/>
              <a:ahLst/>
              <a:cxnLst/>
              <a:rect l="l" t="t" r="r" b="b"/>
              <a:pathLst>
                <a:path w="559" h="318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83"/>
                    <a:pt x="1" y="83"/>
                    <a:pt x="42" y="125"/>
                  </a:cubicBezTo>
                  <a:cubicBezTo>
                    <a:pt x="42" y="166"/>
                    <a:pt x="42" y="166"/>
                    <a:pt x="94" y="207"/>
                  </a:cubicBezTo>
                  <a:lnTo>
                    <a:pt x="135" y="259"/>
                  </a:lnTo>
                  <a:cubicBezTo>
                    <a:pt x="164" y="288"/>
                    <a:pt x="193" y="318"/>
                    <a:pt x="237" y="318"/>
                  </a:cubicBezTo>
                  <a:cubicBezTo>
                    <a:pt x="255" y="318"/>
                    <a:pt x="276" y="313"/>
                    <a:pt x="300" y="301"/>
                  </a:cubicBezTo>
                  <a:cubicBezTo>
                    <a:pt x="393" y="301"/>
                    <a:pt x="476" y="259"/>
                    <a:pt x="518" y="166"/>
                  </a:cubicBezTo>
                  <a:cubicBezTo>
                    <a:pt x="559" y="125"/>
                    <a:pt x="559" y="83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25" name="Google Shape;15225;p10"/>
            <p:cNvSpPr/>
            <p:nvPr/>
          </p:nvSpPr>
          <p:spPr>
            <a:xfrm>
              <a:off x="661500" y="300132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59" y="0"/>
                  </a:moveTo>
                  <a:cubicBezTo>
                    <a:pt x="207" y="0"/>
                    <a:pt x="166" y="42"/>
                    <a:pt x="124" y="93"/>
                  </a:cubicBezTo>
                  <a:cubicBezTo>
                    <a:pt x="42" y="135"/>
                    <a:pt x="42" y="176"/>
                    <a:pt x="0" y="259"/>
                  </a:cubicBezTo>
                  <a:lnTo>
                    <a:pt x="0" y="300"/>
                  </a:lnTo>
                  <a:lnTo>
                    <a:pt x="300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26" name="Google Shape;15226;p10"/>
            <p:cNvSpPr/>
            <p:nvPr/>
          </p:nvSpPr>
          <p:spPr>
            <a:xfrm>
              <a:off x="656075" y="293255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17" y="1"/>
                    <a:pt x="166" y="42"/>
                    <a:pt x="124" y="42"/>
                  </a:cubicBezTo>
                  <a:cubicBezTo>
                    <a:pt x="42" y="125"/>
                    <a:pt x="0" y="208"/>
                    <a:pt x="0" y="301"/>
                  </a:cubicBezTo>
                  <a:cubicBezTo>
                    <a:pt x="42" y="425"/>
                    <a:pt x="83" y="518"/>
                    <a:pt x="217" y="518"/>
                  </a:cubicBezTo>
                  <a:cubicBezTo>
                    <a:pt x="259" y="559"/>
                    <a:pt x="300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27" name="Google Shape;15227;p10"/>
            <p:cNvSpPr/>
            <p:nvPr/>
          </p:nvSpPr>
          <p:spPr>
            <a:xfrm>
              <a:off x="651675" y="28700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lnTo>
                    <a:pt x="0" y="84"/>
                  </a:lnTo>
                  <a:cubicBezTo>
                    <a:pt x="0" y="177"/>
                    <a:pt x="42" y="218"/>
                    <a:pt x="135" y="259"/>
                  </a:cubicBezTo>
                  <a:cubicBezTo>
                    <a:pt x="176" y="259"/>
                    <a:pt x="218" y="301"/>
                    <a:pt x="300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28" name="Google Shape;15228;p10"/>
            <p:cNvSpPr/>
            <p:nvPr/>
          </p:nvSpPr>
          <p:spPr>
            <a:xfrm>
              <a:off x="391125" y="3023025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1" y="1"/>
                  </a:moveTo>
                  <a:lnTo>
                    <a:pt x="42" y="259"/>
                  </a:lnTo>
                  <a:lnTo>
                    <a:pt x="301" y="259"/>
                  </a:lnTo>
                  <a:cubicBezTo>
                    <a:pt x="301" y="166"/>
                    <a:pt x="259" y="125"/>
                    <a:pt x="259" y="83"/>
                  </a:cubicBezTo>
                  <a:cubicBezTo>
                    <a:pt x="166" y="42"/>
                    <a:pt x="83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29" name="Google Shape;15229;p10"/>
            <p:cNvSpPr/>
            <p:nvPr/>
          </p:nvSpPr>
          <p:spPr>
            <a:xfrm>
              <a:off x="385700" y="29529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00" y="425"/>
                    <a:pt x="300" y="259"/>
                  </a:cubicBezTo>
                  <a:cubicBezTo>
                    <a:pt x="300" y="218"/>
                    <a:pt x="300" y="166"/>
                    <a:pt x="259" y="125"/>
                  </a:cubicBezTo>
                  <a:lnTo>
                    <a:pt x="218" y="83"/>
                  </a:lnTo>
                  <a:cubicBezTo>
                    <a:pt x="176" y="42"/>
                    <a:pt x="83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30" name="Google Shape;15230;p10"/>
            <p:cNvSpPr/>
            <p:nvPr/>
          </p:nvSpPr>
          <p:spPr>
            <a:xfrm>
              <a:off x="453425" y="301760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259" y="1"/>
                  </a:moveTo>
                  <a:cubicBezTo>
                    <a:pt x="176" y="1"/>
                    <a:pt x="93" y="83"/>
                    <a:pt x="52" y="166"/>
                  </a:cubicBezTo>
                  <a:cubicBezTo>
                    <a:pt x="52" y="218"/>
                    <a:pt x="0" y="259"/>
                    <a:pt x="52" y="300"/>
                  </a:cubicBezTo>
                  <a:lnTo>
                    <a:pt x="569" y="259"/>
                  </a:lnTo>
                  <a:cubicBezTo>
                    <a:pt x="569" y="125"/>
                    <a:pt x="476" y="1"/>
                    <a:pt x="35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31" name="Google Shape;15231;p10"/>
            <p:cNvSpPr/>
            <p:nvPr/>
          </p:nvSpPr>
          <p:spPr>
            <a:xfrm>
              <a:off x="448250" y="2948400"/>
              <a:ext cx="15025" cy="13350"/>
            </a:xfrm>
            <a:custGeom>
              <a:avLst/>
              <a:gdLst/>
              <a:ahLst/>
              <a:cxnLst/>
              <a:rect l="l" t="t" r="r" b="b"/>
              <a:pathLst>
                <a:path w="601" h="534" extrusionOk="0">
                  <a:moveTo>
                    <a:pt x="349" y="0"/>
                  </a:moveTo>
                  <a:cubicBezTo>
                    <a:pt x="333" y="0"/>
                    <a:pt x="317" y="3"/>
                    <a:pt x="300" y="8"/>
                  </a:cubicBezTo>
                  <a:cubicBezTo>
                    <a:pt x="125" y="8"/>
                    <a:pt x="1" y="142"/>
                    <a:pt x="42" y="308"/>
                  </a:cubicBezTo>
                  <a:cubicBezTo>
                    <a:pt x="42" y="424"/>
                    <a:pt x="135" y="533"/>
                    <a:pt x="274" y="533"/>
                  </a:cubicBezTo>
                  <a:cubicBezTo>
                    <a:pt x="296" y="533"/>
                    <a:pt x="318" y="530"/>
                    <a:pt x="342" y="525"/>
                  </a:cubicBezTo>
                  <a:cubicBezTo>
                    <a:pt x="466" y="525"/>
                    <a:pt x="600" y="401"/>
                    <a:pt x="559" y="266"/>
                  </a:cubicBezTo>
                  <a:cubicBezTo>
                    <a:pt x="559" y="114"/>
                    <a:pt x="457" y="0"/>
                    <a:pt x="34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32" name="Google Shape;15232;p10"/>
            <p:cNvSpPr/>
            <p:nvPr/>
          </p:nvSpPr>
          <p:spPr>
            <a:xfrm>
              <a:off x="411550" y="29162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83" y="1"/>
                    <a:pt x="0" y="135"/>
                    <a:pt x="0" y="300"/>
                  </a:cubicBezTo>
                  <a:cubicBezTo>
                    <a:pt x="0" y="435"/>
                    <a:pt x="125" y="559"/>
                    <a:pt x="300" y="559"/>
                  </a:cubicBezTo>
                  <a:cubicBezTo>
                    <a:pt x="476" y="518"/>
                    <a:pt x="559" y="394"/>
                    <a:pt x="559" y="259"/>
                  </a:cubicBezTo>
                  <a:cubicBezTo>
                    <a:pt x="559" y="83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33" name="Google Shape;15233;p10"/>
            <p:cNvSpPr/>
            <p:nvPr/>
          </p:nvSpPr>
          <p:spPr>
            <a:xfrm>
              <a:off x="416975" y="29853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1" y="166"/>
                    <a:pt x="1" y="300"/>
                  </a:cubicBezTo>
                  <a:cubicBezTo>
                    <a:pt x="1" y="476"/>
                    <a:pt x="125" y="558"/>
                    <a:pt x="300" y="558"/>
                  </a:cubicBezTo>
                  <a:cubicBezTo>
                    <a:pt x="425" y="558"/>
                    <a:pt x="559" y="424"/>
                    <a:pt x="559" y="259"/>
                  </a:cubicBezTo>
                  <a:cubicBezTo>
                    <a:pt x="559" y="124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34" name="Google Shape;15234;p10"/>
            <p:cNvSpPr/>
            <p:nvPr/>
          </p:nvSpPr>
          <p:spPr>
            <a:xfrm>
              <a:off x="480575" y="291085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8" y="1"/>
                  </a:moveTo>
                  <a:cubicBezTo>
                    <a:pt x="124" y="1"/>
                    <a:pt x="0" y="135"/>
                    <a:pt x="0" y="300"/>
                  </a:cubicBezTo>
                  <a:cubicBezTo>
                    <a:pt x="41" y="435"/>
                    <a:pt x="165" y="559"/>
                    <a:pt x="300" y="559"/>
                  </a:cubicBezTo>
                  <a:cubicBezTo>
                    <a:pt x="465" y="559"/>
                    <a:pt x="558" y="435"/>
                    <a:pt x="558" y="259"/>
                  </a:cubicBezTo>
                  <a:cubicBezTo>
                    <a:pt x="558" y="94"/>
                    <a:pt x="424" y="1"/>
                    <a:pt x="25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35" name="Google Shape;15235;p10"/>
            <p:cNvSpPr/>
            <p:nvPr/>
          </p:nvSpPr>
          <p:spPr>
            <a:xfrm>
              <a:off x="485725" y="2979875"/>
              <a:ext cx="14250" cy="13975"/>
            </a:xfrm>
            <a:custGeom>
              <a:avLst/>
              <a:gdLst/>
              <a:ahLst/>
              <a:cxnLst/>
              <a:rect l="l" t="t" r="r" b="b"/>
              <a:pathLst>
                <a:path w="570" h="559" extrusionOk="0">
                  <a:moveTo>
                    <a:pt x="259" y="0"/>
                  </a:moveTo>
                  <a:cubicBezTo>
                    <a:pt x="135" y="41"/>
                    <a:pt x="1" y="176"/>
                    <a:pt x="1" y="300"/>
                  </a:cubicBezTo>
                  <a:cubicBezTo>
                    <a:pt x="1" y="476"/>
                    <a:pt x="177" y="558"/>
                    <a:pt x="311" y="558"/>
                  </a:cubicBezTo>
                  <a:cubicBezTo>
                    <a:pt x="476" y="558"/>
                    <a:pt x="569" y="434"/>
                    <a:pt x="569" y="259"/>
                  </a:cubicBezTo>
                  <a:cubicBezTo>
                    <a:pt x="569" y="12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36" name="Google Shape;15236;p10"/>
            <p:cNvSpPr/>
            <p:nvPr/>
          </p:nvSpPr>
          <p:spPr>
            <a:xfrm>
              <a:off x="381300" y="28904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1" y="42"/>
                  </a:lnTo>
                  <a:lnTo>
                    <a:pt x="1" y="301"/>
                  </a:lnTo>
                  <a:lnTo>
                    <a:pt x="94" y="301"/>
                  </a:lnTo>
                  <a:cubicBezTo>
                    <a:pt x="218" y="259"/>
                    <a:pt x="301" y="13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37" name="Google Shape;15237;p10"/>
            <p:cNvSpPr/>
            <p:nvPr/>
          </p:nvSpPr>
          <p:spPr>
            <a:xfrm>
              <a:off x="443850" y="288500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218"/>
                    <a:pt x="125" y="300"/>
                    <a:pt x="301" y="300"/>
                  </a:cubicBezTo>
                  <a:cubicBezTo>
                    <a:pt x="435" y="300"/>
                    <a:pt x="559" y="176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38" name="Google Shape;15238;p10"/>
            <p:cNvSpPr/>
            <p:nvPr/>
          </p:nvSpPr>
          <p:spPr>
            <a:xfrm>
              <a:off x="523475" y="301217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176" y="0"/>
                    <a:pt x="135" y="42"/>
                    <a:pt x="93" y="42"/>
                  </a:cubicBezTo>
                  <a:cubicBezTo>
                    <a:pt x="42" y="124"/>
                    <a:pt x="0" y="218"/>
                    <a:pt x="0" y="300"/>
                  </a:cubicBez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39" name="Google Shape;15239;p10"/>
            <p:cNvSpPr/>
            <p:nvPr/>
          </p:nvSpPr>
          <p:spPr>
            <a:xfrm>
              <a:off x="518050" y="2943150"/>
              <a:ext cx="7775" cy="14000"/>
            </a:xfrm>
            <a:custGeom>
              <a:avLst/>
              <a:gdLst/>
              <a:ahLst/>
              <a:cxnLst/>
              <a:rect l="l" t="t" r="r" b="b"/>
              <a:pathLst>
                <a:path w="311" h="560" extrusionOk="0">
                  <a:moveTo>
                    <a:pt x="217" y="1"/>
                  </a:moveTo>
                  <a:cubicBezTo>
                    <a:pt x="93" y="42"/>
                    <a:pt x="0" y="177"/>
                    <a:pt x="0" y="301"/>
                  </a:cubicBezTo>
                  <a:cubicBezTo>
                    <a:pt x="0" y="394"/>
                    <a:pt x="93" y="476"/>
                    <a:pt x="176" y="518"/>
                  </a:cubicBezTo>
                  <a:cubicBezTo>
                    <a:pt x="217" y="559"/>
                    <a:pt x="259" y="559"/>
                    <a:pt x="31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40" name="Google Shape;15240;p10"/>
            <p:cNvSpPr/>
            <p:nvPr/>
          </p:nvSpPr>
          <p:spPr>
            <a:xfrm>
              <a:off x="512875" y="2880875"/>
              <a:ext cx="7525" cy="6675"/>
            </a:xfrm>
            <a:custGeom>
              <a:avLst/>
              <a:gdLst/>
              <a:ahLst/>
              <a:cxnLst/>
              <a:rect l="l" t="t" r="r" b="b"/>
              <a:pathLst>
                <a:path w="301" h="267" extrusionOk="0">
                  <a:moveTo>
                    <a:pt x="0" y="0"/>
                  </a:moveTo>
                  <a:cubicBezTo>
                    <a:pt x="0" y="145"/>
                    <a:pt x="96" y="266"/>
                    <a:pt x="237" y="266"/>
                  </a:cubicBezTo>
                  <a:cubicBezTo>
                    <a:pt x="257" y="266"/>
                    <a:pt x="278" y="264"/>
                    <a:pt x="300" y="25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41" name="Google Shape;15241;p10"/>
            <p:cNvSpPr/>
            <p:nvPr/>
          </p:nvSpPr>
          <p:spPr>
            <a:xfrm>
              <a:off x="253100" y="3033425"/>
              <a:ext cx="7775" cy="6700"/>
            </a:xfrm>
            <a:custGeom>
              <a:avLst/>
              <a:gdLst/>
              <a:ahLst/>
              <a:cxnLst/>
              <a:rect l="l" t="t" r="r" b="b"/>
              <a:pathLst>
                <a:path w="311" h="268" extrusionOk="0">
                  <a:moveTo>
                    <a:pt x="51" y="1"/>
                  </a:moveTo>
                  <a:cubicBezTo>
                    <a:pt x="34" y="1"/>
                    <a:pt x="18" y="3"/>
                    <a:pt x="1" y="9"/>
                  </a:cubicBezTo>
                  <a:lnTo>
                    <a:pt x="1" y="267"/>
                  </a:lnTo>
                  <a:lnTo>
                    <a:pt x="311" y="226"/>
                  </a:lnTo>
                  <a:cubicBezTo>
                    <a:pt x="266" y="117"/>
                    <a:pt x="165" y="1"/>
                    <a:pt x="5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42" name="Google Shape;15242;p10"/>
            <p:cNvSpPr/>
            <p:nvPr/>
          </p:nvSpPr>
          <p:spPr>
            <a:xfrm>
              <a:off x="255425" y="2970050"/>
              <a:ext cx="25" cy="2350"/>
            </a:xfrm>
            <a:custGeom>
              <a:avLst/>
              <a:gdLst/>
              <a:ahLst/>
              <a:cxnLst/>
              <a:rect l="l" t="t" r="r" b="b"/>
              <a:pathLst>
                <a:path w="1" h="94" extrusionOk="0">
                  <a:moveTo>
                    <a:pt x="1" y="0"/>
                  </a:moveTo>
                  <a:lnTo>
                    <a:pt x="1" y="93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43" name="Google Shape;15243;p10"/>
            <p:cNvSpPr/>
            <p:nvPr/>
          </p:nvSpPr>
          <p:spPr>
            <a:xfrm>
              <a:off x="315650" y="3028200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259" y="0"/>
                  </a:moveTo>
                  <a:cubicBezTo>
                    <a:pt x="83" y="0"/>
                    <a:pt x="1" y="135"/>
                    <a:pt x="1" y="311"/>
                  </a:cubicBezTo>
                  <a:lnTo>
                    <a:pt x="559" y="259"/>
                  </a:lnTo>
                  <a:cubicBezTo>
                    <a:pt x="559" y="135"/>
                    <a:pt x="476" y="93"/>
                    <a:pt x="43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44" name="Google Shape;15244;p10"/>
            <p:cNvSpPr/>
            <p:nvPr/>
          </p:nvSpPr>
          <p:spPr>
            <a:xfrm>
              <a:off x="310225" y="295840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259" y="1"/>
                  </a:moveTo>
                  <a:cubicBezTo>
                    <a:pt x="94" y="42"/>
                    <a:pt x="1" y="166"/>
                    <a:pt x="1" y="301"/>
                  </a:cubicBezTo>
                  <a:cubicBezTo>
                    <a:pt x="1" y="446"/>
                    <a:pt x="104" y="567"/>
                    <a:pt x="241" y="567"/>
                  </a:cubicBezTo>
                  <a:cubicBezTo>
                    <a:pt x="260" y="567"/>
                    <a:pt x="280" y="564"/>
                    <a:pt x="300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45" name="Google Shape;15245;p10"/>
            <p:cNvSpPr/>
            <p:nvPr/>
          </p:nvSpPr>
          <p:spPr>
            <a:xfrm>
              <a:off x="272500" y="2926925"/>
              <a:ext cx="15275" cy="14200"/>
            </a:xfrm>
            <a:custGeom>
              <a:avLst/>
              <a:gdLst/>
              <a:ahLst/>
              <a:cxnLst/>
              <a:rect l="l" t="t" r="r" b="b"/>
              <a:pathLst>
                <a:path w="611" h="568" extrusionOk="0">
                  <a:moveTo>
                    <a:pt x="325" y="1"/>
                  </a:moveTo>
                  <a:cubicBezTo>
                    <a:pt x="304" y="1"/>
                    <a:pt x="282" y="3"/>
                    <a:pt x="259" y="9"/>
                  </a:cubicBezTo>
                  <a:cubicBezTo>
                    <a:pt x="134" y="9"/>
                    <a:pt x="0" y="133"/>
                    <a:pt x="0" y="309"/>
                  </a:cubicBezTo>
                  <a:cubicBezTo>
                    <a:pt x="52" y="433"/>
                    <a:pt x="176" y="567"/>
                    <a:pt x="310" y="567"/>
                  </a:cubicBezTo>
                  <a:cubicBezTo>
                    <a:pt x="476" y="526"/>
                    <a:pt x="610" y="391"/>
                    <a:pt x="569" y="267"/>
                  </a:cubicBezTo>
                  <a:cubicBezTo>
                    <a:pt x="569" y="115"/>
                    <a:pt x="467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46" name="Google Shape;15246;p10"/>
            <p:cNvSpPr/>
            <p:nvPr/>
          </p:nvSpPr>
          <p:spPr>
            <a:xfrm>
              <a:off x="277925" y="2995900"/>
              <a:ext cx="15275" cy="14225"/>
            </a:xfrm>
            <a:custGeom>
              <a:avLst/>
              <a:gdLst/>
              <a:ahLst/>
              <a:cxnLst/>
              <a:rect l="l" t="t" r="r" b="b"/>
              <a:pathLst>
                <a:path w="611" h="569" extrusionOk="0">
                  <a:moveTo>
                    <a:pt x="259" y="0"/>
                  </a:moveTo>
                  <a:cubicBezTo>
                    <a:pt x="135" y="0"/>
                    <a:pt x="0" y="134"/>
                    <a:pt x="0" y="310"/>
                  </a:cubicBezTo>
                  <a:cubicBezTo>
                    <a:pt x="42" y="434"/>
                    <a:pt x="176" y="569"/>
                    <a:pt x="300" y="569"/>
                  </a:cubicBezTo>
                  <a:cubicBezTo>
                    <a:pt x="476" y="569"/>
                    <a:pt x="610" y="393"/>
                    <a:pt x="559" y="259"/>
                  </a:cubicBezTo>
                  <a:cubicBezTo>
                    <a:pt x="559" y="93"/>
                    <a:pt x="43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47" name="Google Shape;15247;p10"/>
            <p:cNvSpPr/>
            <p:nvPr/>
          </p:nvSpPr>
          <p:spPr>
            <a:xfrm>
              <a:off x="342525" y="2921700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94" y="1"/>
                    <a:pt x="1" y="125"/>
                    <a:pt x="1" y="301"/>
                  </a:cubicBezTo>
                  <a:cubicBezTo>
                    <a:pt x="1" y="435"/>
                    <a:pt x="135" y="559"/>
                    <a:pt x="301" y="559"/>
                  </a:cubicBezTo>
                  <a:cubicBezTo>
                    <a:pt x="435" y="518"/>
                    <a:pt x="559" y="383"/>
                    <a:pt x="559" y="259"/>
                  </a:cubicBezTo>
                  <a:cubicBezTo>
                    <a:pt x="518" y="83"/>
                    <a:pt x="39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48" name="Google Shape;15248;p10"/>
            <p:cNvSpPr/>
            <p:nvPr/>
          </p:nvSpPr>
          <p:spPr>
            <a:xfrm>
              <a:off x="346925" y="299072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1" y="0"/>
                  </a:moveTo>
                  <a:cubicBezTo>
                    <a:pt x="125" y="0"/>
                    <a:pt x="1" y="124"/>
                    <a:pt x="42" y="300"/>
                  </a:cubicBezTo>
                  <a:cubicBezTo>
                    <a:pt x="42" y="466"/>
                    <a:pt x="176" y="559"/>
                    <a:pt x="342" y="559"/>
                  </a:cubicBezTo>
                  <a:cubicBezTo>
                    <a:pt x="476" y="559"/>
                    <a:pt x="600" y="424"/>
                    <a:pt x="600" y="259"/>
                  </a:cubicBezTo>
                  <a:cubicBezTo>
                    <a:pt x="559" y="83"/>
                    <a:pt x="435" y="0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49" name="Google Shape;15249;p10"/>
            <p:cNvSpPr/>
            <p:nvPr/>
          </p:nvSpPr>
          <p:spPr>
            <a:xfrm>
              <a:off x="304800" y="289585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569" y="1"/>
                  </a:moveTo>
                  <a:lnTo>
                    <a:pt x="0" y="42"/>
                  </a:lnTo>
                  <a:cubicBezTo>
                    <a:pt x="0" y="218"/>
                    <a:pt x="176" y="301"/>
                    <a:pt x="311" y="301"/>
                  </a:cubicBezTo>
                  <a:cubicBezTo>
                    <a:pt x="476" y="301"/>
                    <a:pt x="569" y="177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50" name="Google Shape;15250;p10"/>
            <p:cNvSpPr/>
            <p:nvPr/>
          </p:nvSpPr>
          <p:spPr>
            <a:xfrm>
              <a:off x="384675" y="30230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cubicBezTo>
                    <a:pt x="217" y="1"/>
                    <a:pt x="166" y="1"/>
                    <a:pt x="124" y="42"/>
                  </a:cubicBezTo>
                  <a:cubicBezTo>
                    <a:pt x="42" y="83"/>
                    <a:pt x="0" y="166"/>
                    <a:pt x="0" y="207"/>
                  </a:cubicBezTo>
                  <a:lnTo>
                    <a:pt x="0" y="300"/>
                  </a:lnTo>
                  <a:lnTo>
                    <a:pt x="300" y="2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51" name="Google Shape;15251;p10"/>
            <p:cNvSpPr/>
            <p:nvPr/>
          </p:nvSpPr>
          <p:spPr>
            <a:xfrm>
              <a:off x="379250" y="2952975"/>
              <a:ext cx="7500" cy="14000"/>
            </a:xfrm>
            <a:custGeom>
              <a:avLst/>
              <a:gdLst/>
              <a:ahLst/>
              <a:cxnLst/>
              <a:rect l="l" t="t" r="r" b="b"/>
              <a:pathLst>
                <a:path w="300" h="560" extrusionOk="0">
                  <a:moveTo>
                    <a:pt x="259" y="1"/>
                  </a:moveTo>
                  <a:cubicBezTo>
                    <a:pt x="217" y="42"/>
                    <a:pt x="176" y="42"/>
                    <a:pt x="124" y="83"/>
                  </a:cubicBezTo>
                  <a:cubicBezTo>
                    <a:pt x="41" y="125"/>
                    <a:pt x="0" y="218"/>
                    <a:pt x="0" y="301"/>
                  </a:cubicBezTo>
                  <a:cubicBezTo>
                    <a:pt x="41" y="425"/>
                    <a:pt x="83" y="518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52" name="Google Shape;15252;p10"/>
            <p:cNvSpPr/>
            <p:nvPr/>
          </p:nvSpPr>
          <p:spPr>
            <a:xfrm>
              <a:off x="373800" y="28914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41"/>
                  </a:lnTo>
                  <a:cubicBezTo>
                    <a:pt x="42" y="134"/>
                    <a:pt x="84" y="176"/>
                    <a:pt x="177" y="217"/>
                  </a:cubicBezTo>
                  <a:cubicBezTo>
                    <a:pt x="218" y="259"/>
                    <a:pt x="259" y="259"/>
                    <a:pt x="301" y="259"/>
                  </a:cubicBezTo>
                  <a:lnTo>
                    <a:pt x="30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53" name="Google Shape;15253;p10"/>
            <p:cNvSpPr/>
            <p:nvPr/>
          </p:nvSpPr>
          <p:spPr>
            <a:xfrm>
              <a:off x="251025" y="3033625"/>
              <a:ext cx="2100" cy="6500"/>
            </a:xfrm>
            <a:custGeom>
              <a:avLst/>
              <a:gdLst/>
              <a:ahLst/>
              <a:cxnLst/>
              <a:rect l="l" t="t" r="r" b="b"/>
              <a:pathLst>
                <a:path w="84" h="260" extrusionOk="0">
                  <a:moveTo>
                    <a:pt x="42" y="1"/>
                  </a:moveTo>
                  <a:lnTo>
                    <a:pt x="1" y="259"/>
                  </a:lnTo>
                  <a:lnTo>
                    <a:pt x="84" y="259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54" name="Google Shape;15254;p10"/>
            <p:cNvSpPr/>
            <p:nvPr/>
          </p:nvSpPr>
          <p:spPr>
            <a:xfrm>
              <a:off x="1478800" y="2667625"/>
              <a:ext cx="6475" cy="6475"/>
            </a:xfrm>
            <a:custGeom>
              <a:avLst/>
              <a:gdLst/>
              <a:ahLst/>
              <a:cxnLst/>
              <a:rect l="l" t="t" r="r" b="b"/>
              <a:pathLst>
                <a:path w="259" h="259" extrusionOk="0">
                  <a:moveTo>
                    <a:pt x="259" y="0"/>
                  </a:moveTo>
                  <a:lnTo>
                    <a:pt x="0" y="42"/>
                  </a:lnTo>
                  <a:lnTo>
                    <a:pt x="0" y="259"/>
                  </a:lnTo>
                  <a:lnTo>
                    <a:pt x="259" y="125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55" name="Google Shape;15255;p10"/>
            <p:cNvSpPr/>
            <p:nvPr/>
          </p:nvSpPr>
          <p:spPr>
            <a:xfrm>
              <a:off x="1344125" y="2741350"/>
              <a:ext cx="2350" cy="475"/>
            </a:xfrm>
            <a:custGeom>
              <a:avLst/>
              <a:gdLst/>
              <a:ahLst/>
              <a:cxnLst/>
              <a:rect l="l" t="t" r="r" b="b"/>
              <a:pathLst>
                <a:path w="94" h="19" extrusionOk="0">
                  <a:moveTo>
                    <a:pt x="32" y="0"/>
                  </a:moveTo>
                  <a:cubicBezTo>
                    <a:pt x="24" y="0"/>
                    <a:pt x="14" y="5"/>
                    <a:pt x="1" y="19"/>
                  </a:cubicBezTo>
                  <a:lnTo>
                    <a:pt x="94" y="19"/>
                  </a:lnTo>
                  <a:cubicBezTo>
                    <a:pt x="59" y="19"/>
                    <a:pt x="48" y="0"/>
                    <a:pt x="3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56" name="Google Shape;15256;p10"/>
            <p:cNvSpPr/>
            <p:nvPr/>
          </p:nvSpPr>
          <p:spPr>
            <a:xfrm>
              <a:off x="1369975" y="27040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35" y="0"/>
                    <a:pt x="1" y="135"/>
                    <a:pt x="1" y="300"/>
                  </a:cubicBezTo>
                  <a:cubicBezTo>
                    <a:pt x="1" y="435"/>
                    <a:pt x="176" y="559"/>
                    <a:pt x="300" y="559"/>
                  </a:cubicBezTo>
                  <a:cubicBezTo>
                    <a:pt x="476" y="559"/>
                    <a:pt x="559" y="393"/>
                    <a:pt x="559" y="259"/>
                  </a:cubicBezTo>
                  <a:cubicBezTo>
                    <a:pt x="559" y="9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57" name="Google Shape;15257;p10"/>
            <p:cNvSpPr/>
            <p:nvPr/>
          </p:nvSpPr>
          <p:spPr>
            <a:xfrm>
              <a:off x="1340000" y="26782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0"/>
                  </a:moveTo>
                  <a:lnTo>
                    <a:pt x="0" y="42"/>
                  </a:lnTo>
                  <a:lnTo>
                    <a:pt x="42" y="300"/>
                  </a:lnTo>
                  <a:lnTo>
                    <a:pt x="83" y="300"/>
                  </a:lnTo>
                  <a:cubicBezTo>
                    <a:pt x="124" y="259"/>
                    <a:pt x="207" y="218"/>
                    <a:pt x="259" y="176"/>
                  </a:cubicBezTo>
                  <a:cubicBezTo>
                    <a:pt x="259" y="135"/>
                    <a:pt x="300" y="93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58" name="Google Shape;15258;p10"/>
            <p:cNvSpPr/>
            <p:nvPr/>
          </p:nvSpPr>
          <p:spPr>
            <a:xfrm>
              <a:off x="1402275" y="2672800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559" y="0"/>
                  </a:moveTo>
                  <a:lnTo>
                    <a:pt x="1" y="52"/>
                  </a:lnTo>
                  <a:lnTo>
                    <a:pt x="1" y="135"/>
                  </a:lnTo>
                  <a:cubicBezTo>
                    <a:pt x="42" y="217"/>
                    <a:pt x="177" y="310"/>
                    <a:pt x="301" y="310"/>
                  </a:cubicBezTo>
                  <a:cubicBezTo>
                    <a:pt x="435" y="310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59" name="Google Shape;15259;p10"/>
            <p:cNvSpPr/>
            <p:nvPr/>
          </p:nvSpPr>
          <p:spPr>
            <a:xfrm>
              <a:off x="1471300" y="266865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cubicBezTo>
                    <a:pt x="0" y="125"/>
                    <a:pt x="83" y="218"/>
                    <a:pt x="218" y="259"/>
                  </a:cubicBezTo>
                  <a:lnTo>
                    <a:pt x="300" y="218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60" name="Google Shape;15260;p10"/>
            <p:cNvSpPr/>
            <p:nvPr/>
          </p:nvSpPr>
          <p:spPr>
            <a:xfrm>
              <a:off x="1206350" y="2751625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lnTo>
                    <a:pt x="84" y="559"/>
                  </a:lnTo>
                  <a:cubicBezTo>
                    <a:pt x="218" y="518"/>
                    <a:pt x="301" y="383"/>
                    <a:pt x="301" y="259"/>
                  </a:cubicBezTo>
                  <a:cubicBezTo>
                    <a:pt x="301" y="125"/>
                    <a:pt x="125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61" name="Google Shape;15261;p10"/>
            <p:cNvSpPr/>
            <p:nvPr/>
          </p:nvSpPr>
          <p:spPr>
            <a:xfrm>
              <a:off x="1268925" y="274620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259" y="1"/>
                  </a:moveTo>
                  <a:cubicBezTo>
                    <a:pt x="124" y="42"/>
                    <a:pt x="0" y="166"/>
                    <a:pt x="0" y="300"/>
                  </a:cubicBezTo>
                  <a:cubicBezTo>
                    <a:pt x="0" y="453"/>
                    <a:pt x="125" y="567"/>
                    <a:pt x="246" y="567"/>
                  </a:cubicBezTo>
                  <a:cubicBezTo>
                    <a:pt x="264" y="567"/>
                    <a:pt x="282" y="564"/>
                    <a:pt x="300" y="559"/>
                  </a:cubicBezTo>
                  <a:cubicBezTo>
                    <a:pt x="465" y="559"/>
                    <a:pt x="558" y="424"/>
                    <a:pt x="558" y="259"/>
                  </a:cubicBezTo>
                  <a:cubicBezTo>
                    <a:pt x="558" y="12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62" name="Google Shape;15262;p10"/>
            <p:cNvSpPr/>
            <p:nvPr/>
          </p:nvSpPr>
          <p:spPr>
            <a:xfrm>
              <a:off x="1231175" y="2714725"/>
              <a:ext cx="15025" cy="14175"/>
            </a:xfrm>
            <a:custGeom>
              <a:avLst/>
              <a:gdLst/>
              <a:ahLst/>
              <a:cxnLst/>
              <a:rect l="l" t="t" r="r" b="b"/>
              <a:pathLst>
                <a:path w="601" h="567" extrusionOk="0">
                  <a:moveTo>
                    <a:pt x="349" y="1"/>
                  </a:moveTo>
                  <a:cubicBezTo>
                    <a:pt x="333" y="1"/>
                    <a:pt x="317" y="3"/>
                    <a:pt x="300" y="9"/>
                  </a:cubicBezTo>
                  <a:cubicBezTo>
                    <a:pt x="125" y="9"/>
                    <a:pt x="1" y="133"/>
                    <a:pt x="42" y="308"/>
                  </a:cubicBezTo>
                  <a:cubicBezTo>
                    <a:pt x="42" y="443"/>
                    <a:pt x="166" y="567"/>
                    <a:pt x="342" y="567"/>
                  </a:cubicBezTo>
                  <a:cubicBezTo>
                    <a:pt x="476" y="525"/>
                    <a:pt x="600" y="391"/>
                    <a:pt x="600" y="267"/>
                  </a:cubicBezTo>
                  <a:cubicBezTo>
                    <a:pt x="564" y="114"/>
                    <a:pt x="458" y="1"/>
                    <a:pt x="34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63" name="Google Shape;15263;p10"/>
            <p:cNvSpPr/>
            <p:nvPr/>
          </p:nvSpPr>
          <p:spPr>
            <a:xfrm>
              <a:off x="1236600" y="2783950"/>
              <a:ext cx="13975" cy="11650"/>
            </a:xfrm>
            <a:custGeom>
              <a:avLst/>
              <a:gdLst/>
              <a:ahLst/>
              <a:cxnLst/>
              <a:rect l="l" t="t" r="r" b="b"/>
              <a:pathLst>
                <a:path w="559" h="466" extrusionOk="0">
                  <a:moveTo>
                    <a:pt x="259" y="0"/>
                  </a:moveTo>
                  <a:cubicBezTo>
                    <a:pt x="125" y="0"/>
                    <a:pt x="1" y="124"/>
                    <a:pt x="42" y="300"/>
                  </a:cubicBezTo>
                  <a:cubicBezTo>
                    <a:pt x="42" y="383"/>
                    <a:pt x="42" y="424"/>
                    <a:pt x="125" y="465"/>
                  </a:cubicBezTo>
                  <a:lnTo>
                    <a:pt x="559" y="259"/>
                  </a:lnTo>
                  <a:cubicBezTo>
                    <a:pt x="559" y="83"/>
                    <a:pt x="42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64" name="Google Shape;15264;p10"/>
            <p:cNvSpPr/>
            <p:nvPr/>
          </p:nvSpPr>
          <p:spPr>
            <a:xfrm>
              <a:off x="1301225" y="27095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0" y="135"/>
                    <a:pt x="0" y="300"/>
                  </a:cubicBezTo>
                  <a:cubicBezTo>
                    <a:pt x="0" y="435"/>
                    <a:pt x="124" y="559"/>
                    <a:pt x="300" y="559"/>
                  </a:cubicBezTo>
                  <a:cubicBezTo>
                    <a:pt x="424" y="517"/>
                    <a:pt x="559" y="393"/>
                    <a:pt x="559" y="259"/>
                  </a:cubicBezTo>
                  <a:cubicBezTo>
                    <a:pt x="559" y="83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65" name="Google Shape;15265;p10"/>
            <p:cNvSpPr/>
            <p:nvPr/>
          </p:nvSpPr>
          <p:spPr>
            <a:xfrm>
              <a:off x="1200925" y="26890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0"/>
                  </a:lnTo>
                  <a:lnTo>
                    <a:pt x="84" y="300"/>
                  </a:lnTo>
                  <a:cubicBezTo>
                    <a:pt x="218" y="259"/>
                    <a:pt x="301" y="125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66" name="Google Shape;15266;p10"/>
            <p:cNvSpPr/>
            <p:nvPr/>
          </p:nvSpPr>
          <p:spPr>
            <a:xfrm>
              <a:off x="1263475" y="26836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42" y="218"/>
                    <a:pt x="166" y="300"/>
                    <a:pt x="301" y="300"/>
                  </a:cubicBezTo>
                  <a:cubicBezTo>
                    <a:pt x="477" y="300"/>
                    <a:pt x="559" y="176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67" name="Google Shape;15267;p10"/>
            <p:cNvSpPr/>
            <p:nvPr/>
          </p:nvSpPr>
          <p:spPr>
            <a:xfrm>
              <a:off x="1338700" y="2741800"/>
              <a:ext cx="6500" cy="3400"/>
            </a:xfrm>
            <a:custGeom>
              <a:avLst/>
              <a:gdLst/>
              <a:ahLst/>
              <a:cxnLst/>
              <a:rect l="l" t="t" r="r" b="b"/>
              <a:pathLst>
                <a:path w="260" h="136" extrusionOk="0">
                  <a:moveTo>
                    <a:pt x="218" y="1"/>
                  </a:moveTo>
                  <a:cubicBezTo>
                    <a:pt x="176" y="1"/>
                    <a:pt x="135" y="1"/>
                    <a:pt x="94" y="42"/>
                  </a:cubicBezTo>
                  <a:cubicBezTo>
                    <a:pt x="52" y="42"/>
                    <a:pt x="52" y="84"/>
                    <a:pt x="1" y="135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68" name="Google Shape;15268;p10"/>
            <p:cNvSpPr/>
            <p:nvPr/>
          </p:nvSpPr>
          <p:spPr>
            <a:xfrm>
              <a:off x="1333525" y="267925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1" y="1"/>
                  </a:moveTo>
                  <a:cubicBezTo>
                    <a:pt x="1" y="177"/>
                    <a:pt x="125" y="259"/>
                    <a:pt x="301" y="2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69" name="Google Shape;15269;p10"/>
            <p:cNvSpPr/>
            <p:nvPr/>
          </p:nvSpPr>
          <p:spPr>
            <a:xfrm>
              <a:off x="1072725" y="283125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42" y="300"/>
                  </a:lnTo>
                  <a:lnTo>
                    <a:pt x="301" y="259"/>
                  </a:lnTo>
                  <a:cubicBezTo>
                    <a:pt x="301" y="176"/>
                    <a:pt x="259" y="83"/>
                    <a:pt x="176" y="41"/>
                  </a:cubicBezTo>
                  <a:cubicBezTo>
                    <a:pt x="135" y="41"/>
                    <a:pt x="94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70" name="Google Shape;15270;p10"/>
            <p:cNvSpPr/>
            <p:nvPr/>
          </p:nvSpPr>
          <p:spPr>
            <a:xfrm>
              <a:off x="1067300" y="2762225"/>
              <a:ext cx="7775" cy="13975"/>
            </a:xfrm>
            <a:custGeom>
              <a:avLst/>
              <a:gdLst/>
              <a:ahLst/>
              <a:cxnLst/>
              <a:rect l="l" t="t" r="r" b="b"/>
              <a:pathLst>
                <a:path w="311" h="559" extrusionOk="0">
                  <a:moveTo>
                    <a:pt x="1" y="1"/>
                  </a:moveTo>
                  <a:lnTo>
                    <a:pt x="52" y="559"/>
                  </a:lnTo>
                  <a:lnTo>
                    <a:pt x="135" y="559"/>
                  </a:lnTo>
                  <a:cubicBezTo>
                    <a:pt x="218" y="518"/>
                    <a:pt x="311" y="393"/>
                    <a:pt x="311" y="259"/>
                  </a:cubicBezTo>
                  <a:cubicBezTo>
                    <a:pt x="311" y="94"/>
                    <a:pt x="176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71" name="Google Shape;15271;p10"/>
            <p:cNvSpPr/>
            <p:nvPr/>
          </p:nvSpPr>
          <p:spPr>
            <a:xfrm>
              <a:off x="1135275" y="282580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1"/>
                  </a:moveTo>
                  <a:cubicBezTo>
                    <a:pt x="218" y="42"/>
                    <a:pt x="125" y="42"/>
                    <a:pt x="83" y="135"/>
                  </a:cubicBezTo>
                  <a:cubicBezTo>
                    <a:pt x="42" y="177"/>
                    <a:pt x="1" y="259"/>
                    <a:pt x="42" y="301"/>
                  </a:cubicBezTo>
                  <a:lnTo>
                    <a:pt x="559" y="259"/>
                  </a:lnTo>
                  <a:cubicBezTo>
                    <a:pt x="559" y="218"/>
                    <a:pt x="559" y="177"/>
                    <a:pt x="518" y="135"/>
                  </a:cubicBezTo>
                  <a:cubicBezTo>
                    <a:pt x="476" y="42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72" name="Google Shape;15272;p10"/>
            <p:cNvSpPr/>
            <p:nvPr/>
          </p:nvSpPr>
          <p:spPr>
            <a:xfrm>
              <a:off x="1129850" y="2756800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300" y="0"/>
                  </a:moveTo>
                  <a:cubicBezTo>
                    <a:pt x="135" y="0"/>
                    <a:pt x="1" y="176"/>
                    <a:pt x="42" y="311"/>
                  </a:cubicBezTo>
                  <a:cubicBezTo>
                    <a:pt x="42" y="476"/>
                    <a:pt x="176" y="569"/>
                    <a:pt x="342" y="569"/>
                  </a:cubicBezTo>
                  <a:cubicBezTo>
                    <a:pt x="476" y="569"/>
                    <a:pt x="600" y="435"/>
                    <a:pt x="600" y="259"/>
                  </a:cubicBezTo>
                  <a:cubicBezTo>
                    <a:pt x="559" y="135"/>
                    <a:pt x="435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73" name="Google Shape;15273;p10"/>
            <p:cNvSpPr/>
            <p:nvPr/>
          </p:nvSpPr>
          <p:spPr>
            <a:xfrm>
              <a:off x="1093150" y="2724500"/>
              <a:ext cx="14250" cy="14425"/>
            </a:xfrm>
            <a:custGeom>
              <a:avLst/>
              <a:gdLst/>
              <a:ahLst/>
              <a:cxnLst/>
              <a:rect l="l" t="t" r="r" b="b"/>
              <a:pathLst>
                <a:path w="570" h="577" extrusionOk="0">
                  <a:moveTo>
                    <a:pt x="259" y="0"/>
                  </a:moveTo>
                  <a:cubicBezTo>
                    <a:pt x="94" y="52"/>
                    <a:pt x="0" y="176"/>
                    <a:pt x="0" y="310"/>
                  </a:cubicBezTo>
                  <a:cubicBezTo>
                    <a:pt x="0" y="455"/>
                    <a:pt x="104" y="576"/>
                    <a:pt x="247" y="576"/>
                  </a:cubicBezTo>
                  <a:cubicBezTo>
                    <a:pt x="268" y="576"/>
                    <a:pt x="289" y="574"/>
                    <a:pt x="311" y="569"/>
                  </a:cubicBezTo>
                  <a:cubicBezTo>
                    <a:pt x="476" y="569"/>
                    <a:pt x="569" y="434"/>
                    <a:pt x="569" y="259"/>
                  </a:cubicBezTo>
                  <a:cubicBezTo>
                    <a:pt x="569" y="13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74" name="Google Shape;15274;p10"/>
            <p:cNvSpPr/>
            <p:nvPr/>
          </p:nvSpPr>
          <p:spPr>
            <a:xfrm>
              <a:off x="1098575" y="279435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310" y="0"/>
                  </a:moveTo>
                  <a:cubicBezTo>
                    <a:pt x="293" y="0"/>
                    <a:pt x="276" y="3"/>
                    <a:pt x="259" y="8"/>
                  </a:cubicBezTo>
                  <a:cubicBezTo>
                    <a:pt x="94" y="8"/>
                    <a:pt x="1" y="142"/>
                    <a:pt x="1" y="308"/>
                  </a:cubicBezTo>
                  <a:cubicBezTo>
                    <a:pt x="1" y="442"/>
                    <a:pt x="135" y="566"/>
                    <a:pt x="300" y="566"/>
                  </a:cubicBezTo>
                  <a:cubicBezTo>
                    <a:pt x="435" y="525"/>
                    <a:pt x="559" y="401"/>
                    <a:pt x="559" y="266"/>
                  </a:cubicBezTo>
                  <a:cubicBezTo>
                    <a:pt x="559" y="122"/>
                    <a:pt x="432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75" name="Google Shape;15275;p10"/>
            <p:cNvSpPr/>
            <p:nvPr/>
          </p:nvSpPr>
          <p:spPr>
            <a:xfrm>
              <a:off x="1162175" y="272015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25" y="1"/>
                  </a:moveTo>
                  <a:cubicBezTo>
                    <a:pt x="304" y="1"/>
                    <a:pt x="282" y="3"/>
                    <a:pt x="258" y="9"/>
                  </a:cubicBezTo>
                  <a:cubicBezTo>
                    <a:pt x="134" y="9"/>
                    <a:pt x="0" y="133"/>
                    <a:pt x="0" y="308"/>
                  </a:cubicBezTo>
                  <a:cubicBezTo>
                    <a:pt x="36" y="417"/>
                    <a:pt x="143" y="533"/>
                    <a:pt x="253" y="533"/>
                  </a:cubicBezTo>
                  <a:cubicBezTo>
                    <a:pt x="268" y="533"/>
                    <a:pt x="284" y="531"/>
                    <a:pt x="300" y="526"/>
                  </a:cubicBezTo>
                  <a:cubicBezTo>
                    <a:pt x="476" y="526"/>
                    <a:pt x="558" y="391"/>
                    <a:pt x="558" y="267"/>
                  </a:cubicBezTo>
                  <a:cubicBezTo>
                    <a:pt x="558" y="114"/>
                    <a:pt x="465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76" name="Google Shape;15276;p10"/>
            <p:cNvSpPr/>
            <p:nvPr/>
          </p:nvSpPr>
          <p:spPr>
            <a:xfrm>
              <a:off x="1167600" y="2789100"/>
              <a:ext cx="13975" cy="14250"/>
            </a:xfrm>
            <a:custGeom>
              <a:avLst/>
              <a:gdLst/>
              <a:ahLst/>
              <a:cxnLst/>
              <a:rect l="l" t="t" r="r" b="b"/>
              <a:pathLst>
                <a:path w="559" h="570" extrusionOk="0">
                  <a:moveTo>
                    <a:pt x="259" y="1"/>
                  </a:moveTo>
                  <a:cubicBezTo>
                    <a:pt x="124" y="1"/>
                    <a:pt x="0" y="135"/>
                    <a:pt x="0" y="311"/>
                  </a:cubicBezTo>
                  <a:cubicBezTo>
                    <a:pt x="41" y="435"/>
                    <a:pt x="176" y="569"/>
                    <a:pt x="300" y="569"/>
                  </a:cubicBezTo>
                  <a:cubicBezTo>
                    <a:pt x="476" y="518"/>
                    <a:pt x="558" y="394"/>
                    <a:pt x="558" y="259"/>
                  </a:cubicBezTo>
                  <a:cubicBezTo>
                    <a:pt x="558" y="94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77" name="Google Shape;15277;p10"/>
            <p:cNvSpPr/>
            <p:nvPr/>
          </p:nvSpPr>
          <p:spPr>
            <a:xfrm>
              <a:off x="1063175" y="26999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0" y="1"/>
                  </a:moveTo>
                  <a:lnTo>
                    <a:pt x="0" y="301"/>
                  </a:lnTo>
                  <a:cubicBezTo>
                    <a:pt x="42" y="301"/>
                    <a:pt x="42" y="301"/>
                    <a:pt x="83" y="259"/>
                  </a:cubicBezTo>
                  <a:cubicBezTo>
                    <a:pt x="217" y="259"/>
                    <a:pt x="300" y="12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78" name="Google Shape;15278;p10"/>
            <p:cNvSpPr/>
            <p:nvPr/>
          </p:nvSpPr>
          <p:spPr>
            <a:xfrm>
              <a:off x="1125450" y="269450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570" y="1"/>
                  </a:moveTo>
                  <a:lnTo>
                    <a:pt x="1" y="42"/>
                  </a:lnTo>
                  <a:lnTo>
                    <a:pt x="1" y="83"/>
                  </a:lnTo>
                  <a:cubicBezTo>
                    <a:pt x="53" y="218"/>
                    <a:pt x="177" y="301"/>
                    <a:pt x="311" y="301"/>
                  </a:cubicBezTo>
                  <a:cubicBezTo>
                    <a:pt x="435" y="259"/>
                    <a:pt x="570" y="125"/>
                    <a:pt x="57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79" name="Google Shape;15279;p10"/>
            <p:cNvSpPr/>
            <p:nvPr/>
          </p:nvSpPr>
          <p:spPr>
            <a:xfrm>
              <a:off x="1199900" y="2751625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218" y="1"/>
                    <a:pt x="125" y="42"/>
                    <a:pt x="83" y="83"/>
                  </a:cubicBezTo>
                  <a:cubicBezTo>
                    <a:pt x="42" y="125"/>
                    <a:pt x="1" y="207"/>
                    <a:pt x="1" y="301"/>
                  </a:cubicBezTo>
                  <a:cubicBezTo>
                    <a:pt x="1" y="425"/>
                    <a:pt x="83" y="518"/>
                    <a:pt x="176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80" name="Google Shape;15280;p10"/>
            <p:cNvSpPr/>
            <p:nvPr/>
          </p:nvSpPr>
          <p:spPr>
            <a:xfrm>
              <a:off x="1194475" y="26890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lnTo>
                    <a:pt x="0" y="83"/>
                  </a:lnTo>
                  <a:cubicBezTo>
                    <a:pt x="42" y="218"/>
                    <a:pt x="176" y="300"/>
                    <a:pt x="300" y="300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81" name="Google Shape;15281;p10"/>
            <p:cNvSpPr/>
            <p:nvPr/>
          </p:nvSpPr>
          <p:spPr>
            <a:xfrm>
              <a:off x="934975" y="284210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0" y="0"/>
                  </a:moveTo>
                  <a:lnTo>
                    <a:pt x="0" y="300"/>
                  </a:lnTo>
                  <a:lnTo>
                    <a:pt x="300" y="259"/>
                  </a:lnTo>
                  <a:cubicBezTo>
                    <a:pt x="258" y="124"/>
                    <a:pt x="176" y="42"/>
                    <a:pt x="4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82" name="Google Shape;15282;p10"/>
            <p:cNvSpPr/>
            <p:nvPr/>
          </p:nvSpPr>
          <p:spPr>
            <a:xfrm>
              <a:off x="929525" y="27730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42" y="559"/>
                    <a:pt x="84" y="559"/>
                    <a:pt x="84" y="518"/>
                  </a:cubicBezTo>
                  <a:cubicBezTo>
                    <a:pt x="218" y="518"/>
                    <a:pt x="301" y="383"/>
                    <a:pt x="301" y="259"/>
                  </a:cubicBezTo>
                  <a:cubicBezTo>
                    <a:pt x="259" y="84"/>
                    <a:pt x="135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83" name="Google Shape;15283;p10"/>
            <p:cNvSpPr/>
            <p:nvPr/>
          </p:nvSpPr>
          <p:spPr>
            <a:xfrm>
              <a:off x="997525" y="283667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207" y="0"/>
                    <a:pt x="124" y="42"/>
                    <a:pt x="83" y="83"/>
                  </a:cubicBezTo>
                  <a:cubicBezTo>
                    <a:pt x="41" y="83"/>
                    <a:pt x="41" y="124"/>
                    <a:pt x="0" y="217"/>
                  </a:cubicBezTo>
                  <a:lnTo>
                    <a:pt x="0" y="300"/>
                  </a:lnTo>
                  <a:lnTo>
                    <a:pt x="558" y="259"/>
                  </a:lnTo>
                  <a:cubicBezTo>
                    <a:pt x="558" y="166"/>
                    <a:pt x="465" y="83"/>
                    <a:pt x="424" y="42"/>
                  </a:cubicBezTo>
                  <a:cubicBezTo>
                    <a:pt x="383" y="0"/>
                    <a:pt x="30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84" name="Google Shape;15284;p10"/>
            <p:cNvSpPr/>
            <p:nvPr/>
          </p:nvSpPr>
          <p:spPr>
            <a:xfrm>
              <a:off x="992075" y="276765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84" y="1"/>
                    <a:pt x="1" y="135"/>
                    <a:pt x="1" y="301"/>
                  </a:cubicBezTo>
                  <a:cubicBezTo>
                    <a:pt x="1" y="435"/>
                    <a:pt x="125" y="559"/>
                    <a:pt x="301" y="559"/>
                  </a:cubicBezTo>
                  <a:cubicBezTo>
                    <a:pt x="477" y="559"/>
                    <a:pt x="559" y="394"/>
                    <a:pt x="559" y="259"/>
                  </a:cubicBezTo>
                  <a:cubicBezTo>
                    <a:pt x="559" y="83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85" name="Google Shape;15285;p10"/>
            <p:cNvSpPr/>
            <p:nvPr/>
          </p:nvSpPr>
          <p:spPr>
            <a:xfrm>
              <a:off x="954350" y="273535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0"/>
                  </a:moveTo>
                  <a:cubicBezTo>
                    <a:pt x="125" y="42"/>
                    <a:pt x="0" y="176"/>
                    <a:pt x="42" y="300"/>
                  </a:cubicBezTo>
                  <a:cubicBezTo>
                    <a:pt x="42" y="476"/>
                    <a:pt x="176" y="559"/>
                    <a:pt x="300" y="559"/>
                  </a:cubicBezTo>
                  <a:cubicBezTo>
                    <a:pt x="476" y="559"/>
                    <a:pt x="600" y="435"/>
                    <a:pt x="559" y="259"/>
                  </a:cubicBezTo>
                  <a:cubicBezTo>
                    <a:pt x="55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86" name="Google Shape;15286;p10"/>
            <p:cNvSpPr/>
            <p:nvPr/>
          </p:nvSpPr>
          <p:spPr>
            <a:xfrm>
              <a:off x="959775" y="2805200"/>
              <a:ext cx="15025" cy="13350"/>
            </a:xfrm>
            <a:custGeom>
              <a:avLst/>
              <a:gdLst/>
              <a:ahLst/>
              <a:cxnLst/>
              <a:rect l="l" t="t" r="r" b="b"/>
              <a:pathLst>
                <a:path w="601" h="534" extrusionOk="0">
                  <a:moveTo>
                    <a:pt x="323" y="0"/>
                  </a:moveTo>
                  <a:cubicBezTo>
                    <a:pt x="303" y="0"/>
                    <a:pt x="281" y="3"/>
                    <a:pt x="259" y="8"/>
                  </a:cubicBezTo>
                  <a:cubicBezTo>
                    <a:pt x="125" y="8"/>
                    <a:pt x="1" y="132"/>
                    <a:pt x="1" y="267"/>
                  </a:cubicBezTo>
                  <a:cubicBezTo>
                    <a:pt x="37" y="419"/>
                    <a:pt x="135" y="533"/>
                    <a:pt x="248" y="533"/>
                  </a:cubicBezTo>
                  <a:cubicBezTo>
                    <a:pt x="265" y="533"/>
                    <a:pt x="283" y="531"/>
                    <a:pt x="300" y="525"/>
                  </a:cubicBezTo>
                  <a:cubicBezTo>
                    <a:pt x="476" y="525"/>
                    <a:pt x="600" y="391"/>
                    <a:pt x="559" y="225"/>
                  </a:cubicBezTo>
                  <a:cubicBezTo>
                    <a:pt x="559" y="109"/>
                    <a:pt x="458" y="0"/>
                    <a:pt x="32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87" name="Google Shape;15287;p10"/>
            <p:cNvSpPr/>
            <p:nvPr/>
          </p:nvSpPr>
          <p:spPr>
            <a:xfrm>
              <a:off x="1024400" y="272992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42"/>
                    <a:pt x="0" y="176"/>
                    <a:pt x="0" y="300"/>
                  </a:cubicBezTo>
                  <a:cubicBezTo>
                    <a:pt x="0" y="476"/>
                    <a:pt x="124" y="559"/>
                    <a:pt x="300" y="559"/>
                  </a:cubicBezTo>
                  <a:cubicBezTo>
                    <a:pt x="424" y="559"/>
                    <a:pt x="559" y="434"/>
                    <a:pt x="559" y="259"/>
                  </a:cubicBezTo>
                  <a:cubicBezTo>
                    <a:pt x="517" y="135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88" name="Google Shape;15288;p10"/>
            <p:cNvSpPr/>
            <p:nvPr/>
          </p:nvSpPr>
          <p:spPr>
            <a:xfrm>
              <a:off x="1028525" y="2799775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360" y="0"/>
                  </a:moveTo>
                  <a:cubicBezTo>
                    <a:pt x="344" y="0"/>
                    <a:pt x="327" y="3"/>
                    <a:pt x="311" y="8"/>
                  </a:cubicBezTo>
                  <a:cubicBezTo>
                    <a:pt x="135" y="8"/>
                    <a:pt x="1" y="142"/>
                    <a:pt x="52" y="308"/>
                  </a:cubicBezTo>
                  <a:cubicBezTo>
                    <a:pt x="52" y="442"/>
                    <a:pt x="177" y="566"/>
                    <a:pt x="352" y="566"/>
                  </a:cubicBezTo>
                  <a:cubicBezTo>
                    <a:pt x="476" y="525"/>
                    <a:pt x="611" y="401"/>
                    <a:pt x="611" y="267"/>
                  </a:cubicBezTo>
                  <a:cubicBezTo>
                    <a:pt x="575" y="114"/>
                    <a:pt x="469" y="0"/>
                    <a:pt x="36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89" name="Google Shape;15289;p10"/>
            <p:cNvSpPr/>
            <p:nvPr/>
          </p:nvSpPr>
          <p:spPr>
            <a:xfrm>
              <a:off x="924100" y="27095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0"/>
                  </a:moveTo>
                  <a:lnTo>
                    <a:pt x="1" y="42"/>
                  </a:lnTo>
                  <a:lnTo>
                    <a:pt x="42" y="300"/>
                  </a:lnTo>
                  <a:lnTo>
                    <a:pt x="94" y="300"/>
                  </a:lnTo>
                  <a:cubicBezTo>
                    <a:pt x="218" y="259"/>
                    <a:pt x="301" y="176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90" name="Google Shape;15290;p10"/>
            <p:cNvSpPr/>
            <p:nvPr/>
          </p:nvSpPr>
          <p:spPr>
            <a:xfrm>
              <a:off x="986650" y="2705100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559" y="1"/>
                  </a:moveTo>
                  <a:lnTo>
                    <a:pt x="1" y="52"/>
                  </a:lnTo>
                  <a:cubicBezTo>
                    <a:pt x="1" y="176"/>
                    <a:pt x="177" y="311"/>
                    <a:pt x="301" y="311"/>
                  </a:cubicBezTo>
                  <a:cubicBezTo>
                    <a:pt x="476" y="259"/>
                    <a:pt x="559" y="13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91" name="Google Shape;15291;p10"/>
            <p:cNvSpPr/>
            <p:nvPr/>
          </p:nvSpPr>
          <p:spPr>
            <a:xfrm>
              <a:off x="1066275" y="283125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59" y="0"/>
                  </a:moveTo>
                  <a:cubicBezTo>
                    <a:pt x="259" y="0"/>
                    <a:pt x="217" y="0"/>
                    <a:pt x="217" y="41"/>
                  </a:cubicBezTo>
                  <a:cubicBezTo>
                    <a:pt x="93" y="41"/>
                    <a:pt x="0" y="176"/>
                    <a:pt x="0" y="300"/>
                  </a:cubicBezTo>
                  <a:lnTo>
                    <a:pt x="300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92" name="Google Shape;15292;p10"/>
            <p:cNvSpPr/>
            <p:nvPr/>
          </p:nvSpPr>
          <p:spPr>
            <a:xfrm>
              <a:off x="1060850" y="2762225"/>
              <a:ext cx="7775" cy="13975"/>
            </a:xfrm>
            <a:custGeom>
              <a:avLst/>
              <a:gdLst/>
              <a:ahLst/>
              <a:cxnLst/>
              <a:rect l="l" t="t" r="r" b="b"/>
              <a:pathLst>
                <a:path w="311" h="559" extrusionOk="0">
                  <a:moveTo>
                    <a:pt x="259" y="1"/>
                  </a:moveTo>
                  <a:cubicBezTo>
                    <a:pt x="217" y="1"/>
                    <a:pt x="176" y="42"/>
                    <a:pt x="135" y="42"/>
                  </a:cubicBezTo>
                  <a:cubicBezTo>
                    <a:pt x="52" y="135"/>
                    <a:pt x="0" y="218"/>
                    <a:pt x="0" y="300"/>
                  </a:cubicBezTo>
                  <a:cubicBezTo>
                    <a:pt x="52" y="435"/>
                    <a:pt x="93" y="518"/>
                    <a:pt x="217" y="559"/>
                  </a:cubicBezTo>
                  <a:lnTo>
                    <a:pt x="31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93" name="Google Shape;15293;p10"/>
            <p:cNvSpPr/>
            <p:nvPr/>
          </p:nvSpPr>
          <p:spPr>
            <a:xfrm>
              <a:off x="1056700" y="2699925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259" y="1"/>
                  </a:moveTo>
                  <a:lnTo>
                    <a:pt x="1" y="42"/>
                  </a:lnTo>
                  <a:cubicBezTo>
                    <a:pt x="1" y="166"/>
                    <a:pt x="125" y="301"/>
                    <a:pt x="259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94" name="Google Shape;15294;p10"/>
            <p:cNvSpPr/>
            <p:nvPr/>
          </p:nvSpPr>
          <p:spPr>
            <a:xfrm>
              <a:off x="795900" y="2852700"/>
              <a:ext cx="7775" cy="6475"/>
            </a:xfrm>
            <a:custGeom>
              <a:avLst/>
              <a:gdLst/>
              <a:ahLst/>
              <a:cxnLst/>
              <a:rect l="l" t="t" r="r" b="b"/>
              <a:pathLst>
                <a:path w="311" h="259" extrusionOk="0">
                  <a:moveTo>
                    <a:pt x="1" y="0"/>
                  </a:moveTo>
                  <a:lnTo>
                    <a:pt x="52" y="259"/>
                  </a:lnTo>
                  <a:lnTo>
                    <a:pt x="311" y="259"/>
                  </a:lnTo>
                  <a:cubicBezTo>
                    <a:pt x="311" y="176"/>
                    <a:pt x="259" y="93"/>
                    <a:pt x="176" y="42"/>
                  </a:cubicBezTo>
                  <a:cubicBezTo>
                    <a:pt x="135" y="0"/>
                    <a:pt x="52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95" name="Google Shape;15295;p10"/>
            <p:cNvSpPr/>
            <p:nvPr/>
          </p:nvSpPr>
          <p:spPr>
            <a:xfrm>
              <a:off x="790725" y="2783650"/>
              <a:ext cx="7525" cy="13225"/>
            </a:xfrm>
            <a:custGeom>
              <a:avLst/>
              <a:gdLst/>
              <a:ahLst/>
              <a:cxnLst/>
              <a:rect l="l" t="t" r="r" b="b"/>
              <a:pathLst>
                <a:path w="301" h="529" extrusionOk="0">
                  <a:moveTo>
                    <a:pt x="72" y="1"/>
                  </a:moveTo>
                  <a:cubicBezTo>
                    <a:pt x="49" y="1"/>
                    <a:pt x="25" y="4"/>
                    <a:pt x="1" y="12"/>
                  </a:cubicBezTo>
                  <a:lnTo>
                    <a:pt x="42" y="529"/>
                  </a:lnTo>
                  <a:lnTo>
                    <a:pt x="84" y="529"/>
                  </a:lnTo>
                  <a:cubicBezTo>
                    <a:pt x="208" y="477"/>
                    <a:pt x="301" y="395"/>
                    <a:pt x="301" y="271"/>
                  </a:cubicBezTo>
                  <a:cubicBezTo>
                    <a:pt x="301" y="121"/>
                    <a:pt x="203" y="1"/>
                    <a:pt x="7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96" name="Google Shape;15296;p10"/>
            <p:cNvSpPr/>
            <p:nvPr/>
          </p:nvSpPr>
          <p:spPr>
            <a:xfrm>
              <a:off x="858450" y="2847275"/>
              <a:ext cx="13975" cy="7775"/>
            </a:xfrm>
            <a:custGeom>
              <a:avLst/>
              <a:gdLst/>
              <a:ahLst/>
              <a:cxnLst/>
              <a:rect l="l" t="t" r="r" b="b"/>
              <a:pathLst>
                <a:path w="559" h="311" extrusionOk="0">
                  <a:moveTo>
                    <a:pt x="259" y="0"/>
                  </a:moveTo>
                  <a:cubicBezTo>
                    <a:pt x="218" y="0"/>
                    <a:pt x="135" y="52"/>
                    <a:pt x="83" y="93"/>
                  </a:cubicBezTo>
                  <a:cubicBezTo>
                    <a:pt x="42" y="135"/>
                    <a:pt x="1" y="217"/>
                    <a:pt x="1" y="310"/>
                  </a:cubicBezTo>
                  <a:lnTo>
                    <a:pt x="559" y="259"/>
                  </a:lnTo>
                  <a:cubicBezTo>
                    <a:pt x="559" y="217"/>
                    <a:pt x="559" y="135"/>
                    <a:pt x="518" y="93"/>
                  </a:cubicBezTo>
                  <a:cubicBezTo>
                    <a:pt x="476" y="52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97" name="Google Shape;15297;p10"/>
            <p:cNvSpPr/>
            <p:nvPr/>
          </p:nvSpPr>
          <p:spPr>
            <a:xfrm>
              <a:off x="853025" y="2778300"/>
              <a:ext cx="15275" cy="14200"/>
            </a:xfrm>
            <a:custGeom>
              <a:avLst/>
              <a:gdLst/>
              <a:ahLst/>
              <a:cxnLst/>
              <a:rect l="l" t="t" r="r" b="b"/>
              <a:pathLst>
                <a:path w="611" h="568" extrusionOk="0">
                  <a:moveTo>
                    <a:pt x="325" y="1"/>
                  </a:moveTo>
                  <a:cubicBezTo>
                    <a:pt x="304" y="1"/>
                    <a:pt x="282" y="4"/>
                    <a:pt x="259" y="9"/>
                  </a:cubicBezTo>
                  <a:cubicBezTo>
                    <a:pt x="135" y="9"/>
                    <a:pt x="1" y="133"/>
                    <a:pt x="42" y="309"/>
                  </a:cubicBezTo>
                  <a:cubicBezTo>
                    <a:pt x="42" y="433"/>
                    <a:pt x="176" y="567"/>
                    <a:pt x="300" y="567"/>
                  </a:cubicBezTo>
                  <a:cubicBezTo>
                    <a:pt x="476" y="526"/>
                    <a:pt x="611" y="391"/>
                    <a:pt x="559" y="267"/>
                  </a:cubicBezTo>
                  <a:cubicBezTo>
                    <a:pt x="559" y="115"/>
                    <a:pt x="465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98" name="Google Shape;15298;p10"/>
            <p:cNvSpPr/>
            <p:nvPr/>
          </p:nvSpPr>
          <p:spPr>
            <a:xfrm>
              <a:off x="816575" y="274620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83" y="1"/>
                    <a:pt x="1" y="125"/>
                    <a:pt x="1" y="300"/>
                  </a:cubicBezTo>
                  <a:cubicBezTo>
                    <a:pt x="1" y="424"/>
                    <a:pt x="125" y="559"/>
                    <a:pt x="301" y="559"/>
                  </a:cubicBezTo>
                  <a:cubicBezTo>
                    <a:pt x="425" y="559"/>
                    <a:pt x="559" y="424"/>
                    <a:pt x="559" y="259"/>
                  </a:cubicBezTo>
                  <a:cubicBezTo>
                    <a:pt x="559" y="83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99" name="Google Shape;15299;p10"/>
            <p:cNvSpPr/>
            <p:nvPr/>
          </p:nvSpPr>
          <p:spPr>
            <a:xfrm>
              <a:off x="821750" y="2814950"/>
              <a:ext cx="14250" cy="14250"/>
            </a:xfrm>
            <a:custGeom>
              <a:avLst/>
              <a:gdLst/>
              <a:ahLst/>
              <a:cxnLst/>
              <a:rect l="l" t="t" r="r" b="b"/>
              <a:pathLst>
                <a:path w="570" h="570" extrusionOk="0">
                  <a:moveTo>
                    <a:pt x="259" y="1"/>
                  </a:moveTo>
                  <a:cubicBezTo>
                    <a:pt x="94" y="52"/>
                    <a:pt x="1" y="176"/>
                    <a:pt x="1" y="311"/>
                  </a:cubicBezTo>
                  <a:cubicBezTo>
                    <a:pt x="1" y="476"/>
                    <a:pt x="135" y="569"/>
                    <a:pt x="311" y="569"/>
                  </a:cubicBezTo>
                  <a:cubicBezTo>
                    <a:pt x="435" y="569"/>
                    <a:pt x="569" y="435"/>
                    <a:pt x="569" y="259"/>
                  </a:cubicBezTo>
                  <a:cubicBezTo>
                    <a:pt x="517" y="135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00" name="Google Shape;15300;p10"/>
            <p:cNvSpPr/>
            <p:nvPr/>
          </p:nvSpPr>
          <p:spPr>
            <a:xfrm>
              <a:off x="885325" y="274077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135" y="0"/>
                    <a:pt x="1" y="176"/>
                    <a:pt x="1" y="300"/>
                  </a:cubicBezTo>
                  <a:cubicBezTo>
                    <a:pt x="42" y="476"/>
                    <a:pt x="177" y="559"/>
                    <a:pt x="301" y="559"/>
                  </a:cubicBezTo>
                  <a:cubicBezTo>
                    <a:pt x="477" y="559"/>
                    <a:pt x="559" y="435"/>
                    <a:pt x="559" y="259"/>
                  </a:cubicBezTo>
                  <a:cubicBezTo>
                    <a:pt x="559" y="12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01" name="Google Shape;15301;p10"/>
            <p:cNvSpPr/>
            <p:nvPr/>
          </p:nvSpPr>
          <p:spPr>
            <a:xfrm>
              <a:off x="890775" y="2809775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259" y="1"/>
                  </a:moveTo>
                  <a:cubicBezTo>
                    <a:pt x="134" y="42"/>
                    <a:pt x="0" y="166"/>
                    <a:pt x="0" y="301"/>
                  </a:cubicBezTo>
                  <a:cubicBezTo>
                    <a:pt x="0" y="446"/>
                    <a:pt x="103" y="567"/>
                    <a:pt x="240" y="567"/>
                  </a:cubicBezTo>
                  <a:cubicBezTo>
                    <a:pt x="259" y="567"/>
                    <a:pt x="279" y="564"/>
                    <a:pt x="300" y="559"/>
                  </a:cubicBezTo>
                  <a:cubicBezTo>
                    <a:pt x="476" y="559"/>
                    <a:pt x="558" y="425"/>
                    <a:pt x="558" y="259"/>
                  </a:cubicBezTo>
                  <a:cubicBezTo>
                    <a:pt x="558" y="125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02" name="Google Shape;15302;p10"/>
            <p:cNvSpPr/>
            <p:nvPr/>
          </p:nvSpPr>
          <p:spPr>
            <a:xfrm>
              <a:off x="786350" y="272035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1"/>
                  </a:moveTo>
                  <a:lnTo>
                    <a:pt x="0" y="42"/>
                  </a:lnTo>
                  <a:lnTo>
                    <a:pt x="0" y="300"/>
                  </a:lnTo>
                  <a:lnTo>
                    <a:pt x="83" y="300"/>
                  </a:lnTo>
                  <a:cubicBezTo>
                    <a:pt x="176" y="259"/>
                    <a:pt x="259" y="12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03" name="Google Shape;15303;p10"/>
            <p:cNvSpPr/>
            <p:nvPr/>
          </p:nvSpPr>
          <p:spPr>
            <a:xfrm>
              <a:off x="848900" y="2714925"/>
              <a:ext cx="13975" cy="7800"/>
            </a:xfrm>
            <a:custGeom>
              <a:avLst/>
              <a:gdLst/>
              <a:ahLst/>
              <a:cxnLst/>
              <a:rect l="l" t="t" r="r" b="b"/>
              <a:pathLst>
                <a:path w="559" h="312" extrusionOk="0">
                  <a:moveTo>
                    <a:pt x="558" y="1"/>
                  </a:moveTo>
                  <a:lnTo>
                    <a:pt x="0" y="42"/>
                  </a:lnTo>
                  <a:lnTo>
                    <a:pt x="0" y="125"/>
                  </a:lnTo>
                  <a:cubicBezTo>
                    <a:pt x="34" y="235"/>
                    <a:pt x="96" y="311"/>
                    <a:pt x="216" y="311"/>
                  </a:cubicBezTo>
                  <a:cubicBezTo>
                    <a:pt x="241" y="311"/>
                    <a:pt x="269" y="308"/>
                    <a:pt x="300" y="300"/>
                  </a:cubicBezTo>
                  <a:cubicBezTo>
                    <a:pt x="424" y="300"/>
                    <a:pt x="558" y="176"/>
                    <a:pt x="55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04" name="Google Shape;15304;p10"/>
            <p:cNvSpPr/>
            <p:nvPr/>
          </p:nvSpPr>
          <p:spPr>
            <a:xfrm>
              <a:off x="928500" y="2842100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176" y="0"/>
                  </a:moveTo>
                  <a:cubicBezTo>
                    <a:pt x="83" y="42"/>
                    <a:pt x="1" y="124"/>
                    <a:pt x="1" y="259"/>
                  </a:cubicBezTo>
                  <a:lnTo>
                    <a:pt x="1" y="300"/>
                  </a:ln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05" name="Google Shape;15305;p10"/>
            <p:cNvSpPr/>
            <p:nvPr/>
          </p:nvSpPr>
          <p:spPr>
            <a:xfrm>
              <a:off x="923075" y="27730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176" y="1"/>
                    <a:pt x="135" y="1"/>
                    <a:pt x="83" y="42"/>
                  </a:cubicBezTo>
                  <a:cubicBezTo>
                    <a:pt x="42" y="84"/>
                    <a:pt x="0" y="218"/>
                    <a:pt x="0" y="301"/>
                  </a:cubicBezTo>
                  <a:cubicBezTo>
                    <a:pt x="0" y="383"/>
                    <a:pt x="83" y="518"/>
                    <a:pt x="176" y="518"/>
                  </a:cubicBezTo>
                  <a:cubicBezTo>
                    <a:pt x="218" y="559"/>
                    <a:pt x="259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06" name="Google Shape;15306;p10"/>
            <p:cNvSpPr/>
            <p:nvPr/>
          </p:nvSpPr>
          <p:spPr>
            <a:xfrm>
              <a:off x="917650" y="2710525"/>
              <a:ext cx="7525" cy="6950"/>
            </a:xfrm>
            <a:custGeom>
              <a:avLst/>
              <a:gdLst/>
              <a:ahLst/>
              <a:cxnLst/>
              <a:rect l="l" t="t" r="r" b="b"/>
              <a:pathLst>
                <a:path w="301" h="278" extrusionOk="0">
                  <a:moveTo>
                    <a:pt x="0" y="1"/>
                  </a:moveTo>
                  <a:lnTo>
                    <a:pt x="0" y="94"/>
                  </a:lnTo>
                  <a:cubicBezTo>
                    <a:pt x="42" y="135"/>
                    <a:pt x="93" y="218"/>
                    <a:pt x="135" y="259"/>
                  </a:cubicBezTo>
                  <a:cubicBezTo>
                    <a:pt x="162" y="259"/>
                    <a:pt x="208" y="278"/>
                    <a:pt x="248" y="278"/>
                  </a:cubicBezTo>
                  <a:cubicBezTo>
                    <a:pt x="268" y="278"/>
                    <a:pt x="286" y="273"/>
                    <a:pt x="300" y="2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07" name="Google Shape;15307;p10"/>
            <p:cNvSpPr/>
            <p:nvPr/>
          </p:nvSpPr>
          <p:spPr>
            <a:xfrm>
              <a:off x="658125" y="286355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" y="0"/>
                  </a:moveTo>
                  <a:lnTo>
                    <a:pt x="1" y="259"/>
                  </a:lnTo>
                  <a:lnTo>
                    <a:pt x="259" y="259"/>
                  </a:lnTo>
                  <a:cubicBezTo>
                    <a:pt x="259" y="83"/>
                    <a:pt x="177" y="0"/>
                    <a:pt x="4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08" name="Google Shape;15308;p10"/>
            <p:cNvSpPr/>
            <p:nvPr/>
          </p:nvSpPr>
          <p:spPr>
            <a:xfrm>
              <a:off x="652700" y="27935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177" y="559"/>
                    <a:pt x="301" y="435"/>
                    <a:pt x="301" y="259"/>
                  </a:cubicBezTo>
                  <a:cubicBezTo>
                    <a:pt x="259" y="135"/>
                    <a:pt x="135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09" name="Google Shape;15309;p10"/>
            <p:cNvSpPr/>
            <p:nvPr/>
          </p:nvSpPr>
          <p:spPr>
            <a:xfrm>
              <a:off x="720675" y="285812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0"/>
                  </a:moveTo>
                  <a:cubicBezTo>
                    <a:pt x="166" y="0"/>
                    <a:pt x="125" y="0"/>
                    <a:pt x="84" y="42"/>
                  </a:cubicBezTo>
                  <a:cubicBezTo>
                    <a:pt x="42" y="83"/>
                    <a:pt x="42" y="135"/>
                    <a:pt x="1" y="176"/>
                  </a:cubicBezTo>
                  <a:lnTo>
                    <a:pt x="1" y="300"/>
                  </a:lnTo>
                  <a:lnTo>
                    <a:pt x="559" y="259"/>
                  </a:lnTo>
                  <a:cubicBezTo>
                    <a:pt x="518" y="83"/>
                    <a:pt x="38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10" name="Google Shape;15310;p10"/>
            <p:cNvSpPr/>
            <p:nvPr/>
          </p:nvSpPr>
          <p:spPr>
            <a:xfrm>
              <a:off x="715250" y="2788925"/>
              <a:ext cx="14000" cy="13400"/>
            </a:xfrm>
            <a:custGeom>
              <a:avLst/>
              <a:gdLst/>
              <a:ahLst/>
              <a:cxnLst/>
              <a:rect l="l" t="t" r="r" b="b"/>
              <a:pathLst>
                <a:path w="560" h="536" extrusionOk="0">
                  <a:moveTo>
                    <a:pt x="308" y="0"/>
                  </a:moveTo>
                  <a:cubicBezTo>
                    <a:pt x="291" y="0"/>
                    <a:pt x="275" y="3"/>
                    <a:pt x="259" y="8"/>
                  </a:cubicBezTo>
                  <a:cubicBezTo>
                    <a:pt x="84" y="8"/>
                    <a:pt x="1" y="142"/>
                    <a:pt x="1" y="266"/>
                  </a:cubicBezTo>
                  <a:cubicBezTo>
                    <a:pt x="1" y="416"/>
                    <a:pt x="91" y="536"/>
                    <a:pt x="227" y="536"/>
                  </a:cubicBezTo>
                  <a:cubicBezTo>
                    <a:pt x="250" y="536"/>
                    <a:pt x="275" y="532"/>
                    <a:pt x="301" y="525"/>
                  </a:cubicBezTo>
                  <a:cubicBezTo>
                    <a:pt x="435" y="525"/>
                    <a:pt x="559" y="401"/>
                    <a:pt x="559" y="225"/>
                  </a:cubicBezTo>
                  <a:cubicBezTo>
                    <a:pt x="559" y="117"/>
                    <a:pt x="425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11" name="Google Shape;15311;p10"/>
            <p:cNvSpPr/>
            <p:nvPr/>
          </p:nvSpPr>
          <p:spPr>
            <a:xfrm>
              <a:off x="677525" y="2756800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259" y="0"/>
                  </a:moveTo>
                  <a:cubicBezTo>
                    <a:pt x="135" y="0"/>
                    <a:pt x="0" y="135"/>
                    <a:pt x="0" y="311"/>
                  </a:cubicBezTo>
                  <a:cubicBezTo>
                    <a:pt x="42" y="435"/>
                    <a:pt x="176" y="569"/>
                    <a:pt x="300" y="569"/>
                  </a:cubicBezTo>
                  <a:cubicBezTo>
                    <a:pt x="476" y="517"/>
                    <a:pt x="600" y="393"/>
                    <a:pt x="559" y="259"/>
                  </a:cubicBezTo>
                  <a:cubicBezTo>
                    <a:pt x="559" y="9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12" name="Google Shape;15312;p10"/>
            <p:cNvSpPr/>
            <p:nvPr/>
          </p:nvSpPr>
          <p:spPr>
            <a:xfrm>
              <a:off x="682950" y="282580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5" y="1"/>
                    <a:pt x="0" y="135"/>
                    <a:pt x="0" y="301"/>
                  </a:cubicBezTo>
                  <a:cubicBezTo>
                    <a:pt x="42" y="477"/>
                    <a:pt x="176" y="559"/>
                    <a:pt x="300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8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13" name="Google Shape;15313;p10"/>
            <p:cNvSpPr/>
            <p:nvPr/>
          </p:nvSpPr>
          <p:spPr>
            <a:xfrm>
              <a:off x="746525" y="275162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1" y="1"/>
                  </a:moveTo>
                  <a:cubicBezTo>
                    <a:pt x="125" y="1"/>
                    <a:pt x="1" y="125"/>
                    <a:pt x="42" y="301"/>
                  </a:cubicBezTo>
                  <a:cubicBezTo>
                    <a:pt x="42" y="425"/>
                    <a:pt x="166" y="559"/>
                    <a:pt x="342" y="559"/>
                  </a:cubicBezTo>
                  <a:cubicBezTo>
                    <a:pt x="476" y="559"/>
                    <a:pt x="601" y="383"/>
                    <a:pt x="601" y="259"/>
                  </a:cubicBezTo>
                  <a:cubicBezTo>
                    <a:pt x="559" y="83"/>
                    <a:pt x="425" y="1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14" name="Google Shape;15314;p10"/>
            <p:cNvSpPr/>
            <p:nvPr/>
          </p:nvSpPr>
          <p:spPr>
            <a:xfrm>
              <a:off x="751950" y="2820375"/>
              <a:ext cx="15025" cy="14000"/>
            </a:xfrm>
            <a:custGeom>
              <a:avLst/>
              <a:gdLst/>
              <a:ahLst/>
              <a:cxnLst/>
              <a:rect l="l" t="t" r="r" b="b"/>
              <a:pathLst>
                <a:path w="601" h="560" extrusionOk="0">
                  <a:moveTo>
                    <a:pt x="301" y="1"/>
                  </a:moveTo>
                  <a:cubicBezTo>
                    <a:pt x="125" y="1"/>
                    <a:pt x="1" y="177"/>
                    <a:pt x="42" y="301"/>
                  </a:cubicBezTo>
                  <a:cubicBezTo>
                    <a:pt x="42" y="476"/>
                    <a:pt x="166" y="559"/>
                    <a:pt x="301" y="559"/>
                  </a:cubicBezTo>
                  <a:cubicBezTo>
                    <a:pt x="466" y="559"/>
                    <a:pt x="601" y="435"/>
                    <a:pt x="559" y="259"/>
                  </a:cubicBezTo>
                  <a:cubicBezTo>
                    <a:pt x="559" y="135"/>
                    <a:pt x="425" y="1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15" name="Google Shape;15315;p10"/>
            <p:cNvSpPr/>
            <p:nvPr/>
          </p:nvSpPr>
          <p:spPr>
            <a:xfrm>
              <a:off x="647275" y="2730950"/>
              <a:ext cx="7775" cy="7775"/>
            </a:xfrm>
            <a:custGeom>
              <a:avLst/>
              <a:gdLst/>
              <a:ahLst/>
              <a:cxnLst/>
              <a:rect l="l" t="t" r="r" b="b"/>
              <a:pathLst>
                <a:path w="311" h="311" extrusionOk="0">
                  <a:moveTo>
                    <a:pt x="311" y="1"/>
                  </a:moveTo>
                  <a:lnTo>
                    <a:pt x="1" y="52"/>
                  </a:lnTo>
                  <a:lnTo>
                    <a:pt x="52" y="311"/>
                  </a:lnTo>
                  <a:lnTo>
                    <a:pt x="94" y="311"/>
                  </a:lnTo>
                  <a:cubicBezTo>
                    <a:pt x="218" y="259"/>
                    <a:pt x="311" y="135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16" name="Google Shape;15316;p10"/>
            <p:cNvSpPr/>
            <p:nvPr/>
          </p:nvSpPr>
          <p:spPr>
            <a:xfrm>
              <a:off x="709825" y="27257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208"/>
                    <a:pt x="135" y="301"/>
                    <a:pt x="301" y="301"/>
                  </a:cubicBezTo>
                  <a:cubicBezTo>
                    <a:pt x="476" y="301"/>
                    <a:pt x="559" y="166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17" name="Google Shape;15317;p10"/>
            <p:cNvSpPr/>
            <p:nvPr/>
          </p:nvSpPr>
          <p:spPr>
            <a:xfrm>
              <a:off x="789450" y="28527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17" y="0"/>
                  </a:moveTo>
                  <a:cubicBezTo>
                    <a:pt x="93" y="42"/>
                    <a:pt x="0" y="176"/>
                    <a:pt x="0" y="300"/>
                  </a:cubicBezTo>
                  <a:lnTo>
                    <a:pt x="31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18" name="Google Shape;15318;p10"/>
            <p:cNvSpPr/>
            <p:nvPr/>
          </p:nvSpPr>
          <p:spPr>
            <a:xfrm>
              <a:off x="784275" y="2783950"/>
              <a:ext cx="7525" cy="13400"/>
            </a:xfrm>
            <a:custGeom>
              <a:avLst/>
              <a:gdLst/>
              <a:ahLst/>
              <a:cxnLst/>
              <a:rect l="l" t="t" r="r" b="b"/>
              <a:pathLst>
                <a:path w="301" h="536" extrusionOk="0">
                  <a:moveTo>
                    <a:pt x="259" y="0"/>
                  </a:moveTo>
                  <a:cubicBezTo>
                    <a:pt x="207" y="0"/>
                    <a:pt x="166" y="0"/>
                    <a:pt x="124" y="41"/>
                  </a:cubicBezTo>
                  <a:cubicBezTo>
                    <a:pt x="42" y="83"/>
                    <a:pt x="0" y="165"/>
                    <a:pt x="0" y="300"/>
                  </a:cubicBezTo>
                  <a:cubicBezTo>
                    <a:pt x="0" y="383"/>
                    <a:pt x="83" y="465"/>
                    <a:pt x="207" y="517"/>
                  </a:cubicBezTo>
                  <a:cubicBezTo>
                    <a:pt x="207" y="517"/>
                    <a:pt x="230" y="535"/>
                    <a:pt x="258" y="535"/>
                  </a:cubicBezTo>
                  <a:cubicBezTo>
                    <a:pt x="271" y="535"/>
                    <a:pt x="286" y="531"/>
                    <a:pt x="300" y="517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19" name="Google Shape;15319;p10"/>
            <p:cNvSpPr/>
            <p:nvPr/>
          </p:nvSpPr>
          <p:spPr>
            <a:xfrm>
              <a:off x="778850" y="272140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0" y="0"/>
                  </a:moveTo>
                  <a:cubicBezTo>
                    <a:pt x="42" y="83"/>
                    <a:pt x="83" y="176"/>
                    <a:pt x="166" y="217"/>
                  </a:cubicBezTo>
                  <a:cubicBezTo>
                    <a:pt x="217" y="258"/>
                    <a:pt x="259" y="258"/>
                    <a:pt x="300" y="258"/>
                  </a:cubicBezTo>
                  <a:lnTo>
                    <a:pt x="300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20" name="Google Shape;15320;p10"/>
            <p:cNvSpPr/>
            <p:nvPr/>
          </p:nvSpPr>
          <p:spPr>
            <a:xfrm>
              <a:off x="519325" y="2873125"/>
              <a:ext cx="7525" cy="7775"/>
            </a:xfrm>
            <a:custGeom>
              <a:avLst/>
              <a:gdLst/>
              <a:ahLst/>
              <a:cxnLst/>
              <a:rect l="l" t="t" r="r" b="b"/>
              <a:pathLst>
                <a:path w="301" h="311" extrusionOk="0">
                  <a:moveTo>
                    <a:pt x="1" y="0"/>
                  </a:moveTo>
                  <a:lnTo>
                    <a:pt x="1" y="310"/>
                  </a:lnTo>
                  <a:lnTo>
                    <a:pt x="301" y="258"/>
                  </a:lnTo>
                  <a:cubicBezTo>
                    <a:pt x="301" y="176"/>
                    <a:pt x="208" y="93"/>
                    <a:pt x="166" y="52"/>
                  </a:cubicBezTo>
                  <a:cubicBezTo>
                    <a:pt x="125" y="52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21" name="Google Shape;15321;p10"/>
            <p:cNvSpPr/>
            <p:nvPr/>
          </p:nvSpPr>
          <p:spPr>
            <a:xfrm>
              <a:off x="513900" y="280435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01" y="425"/>
                    <a:pt x="301" y="259"/>
                  </a:cubicBezTo>
                  <a:cubicBezTo>
                    <a:pt x="301" y="125"/>
                    <a:pt x="166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22" name="Google Shape;15322;p10"/>
            <p:cNvSpPr/>
            <p:nvPr/>
          </p:nvSpPr>
          <p:spPr>
            <a:xfrm>
              <a:off x="581625" y="2868575"/>
              <a:ext cx="13975" cy="6900"/>
            </a:xfrm>
            <a:custGeom>
              <a:avLst/>
              <a:gdLst/>
              <a:ahLst/>
              <a:cxnLst/>
              <a:rect l="l" t="t" r="r" b="b"/>
              <a:pathLst>
                <a:path w="559" h="276" extrusionOk="0">
                  <a:moveTo>
                    <a:pt x="338" y="0"/>
                  </a:moveTo>
                  <a:cubicBezTo>
                    <a:pt x="311" y="0"/>
                    <a:pt x="284" y="6"/>
                    <a:pt x="259" y="17"/>
                  </a:cubicBezTo>
                  <a:cubicBezTo>
                    <a:pt x="176" y="17"/>
                    <a:pt x="135" y="58"/>
                    <a:pt x="94" y="99"/>
                  </a:cubicBezTo>
                  <a:cubicBezTo>
                    <a:pt x="42" y="141"/>
                    <a:pt x="1" y="234"/>
                    <a:pt x="1" y="275"/>
                  </a:cubicBezTo>
                  <a:lnTo>
                    <a:pt x="559" y="234"/>
                  </a:lnTo>
                  <a:cubicBezTo>
                    <a:pt x="559" y="182"/>
                    <a:pt x="559" y="141"/>
                    <a:pt x="518" y="99"/>
                  </a:cubicBezTo>
                  <a:cubicBezTo>
                    <a:pt x="487" y="39"/>
                    <a:pt x="413" y="0"/>
                    <a:pt x="33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23" name="Google Shape;15323;p10"/>
            <p:cNvSpPr/>
            <p:nvPr/>
          </p:nvSpPr>
          <p:spPr>
            <a:xfrm>
              <a:off x="576200" y="2798925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259" y="1"/>
                  </a:moveTo>
                  <a:cubicBezTo>
                    <a:pt x="135" y="42"/>
                    <a:pt x="0" y="176"/>
                    <a:pt x="0" y="301"/>
                  </a:cubicBezTo>
                  <a:cubicBezTo>
                    <a:pt x="52" y="476"/>
                    <a:pt x="176" y="559"/>
                    <a:pt x="311" y="559"/>
                  </a:cubicBezTo>
                  <a:cubicBezTo>
                    <a:pt x="476" y="559"/>
                    <a:pt x="610" y="435"/>
                    <a:pt x="569" y="259"/>
                  </a:cubicBezTo>
                  <a:cubicBezTo>
                    <a:pt x="56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24" name="Google Shape;15324;p10"/>
            <p:cNvSpPr/>
            <p:nvPr/>
          </p:nvSpPr>
          <p:spPr>
            <a:xfrm>
              <a:off x="539750" y="276745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08" y="1"/>
                  </a:moveTo>
                  <a:cubicBezTo>
                    <a:pt x="292" y="1"/>
                    <a:pt x="275" y="3"/>
                    <a:pt x="259" y="9"/>
                  </a:cubicBezTo>
                  <a:cubicBezTo>
                    <a:pt x="83" y="9"/>
                    <a:pt x="1" y="143"/>
                    <a:pt x="1" y="267"/>
                  </a:cubicBezTo>
                  <a:cubicBezTo>
                    <a:pt x="1" y="420"/>
                    <a:pt x="94" y="534"/>
                    <a:pt x="234" y="534"/>
                  </a:cubicBezTo>
                  <a:cubicBezTo>
                    <a:pt x="255" y="534"/>
                    <a:pt x="277" y="531"/>
                    <a:pt x="300" y="526"/>
                  </a:cubicBezTo>
                  <a:cubicBezTo>
                    <a:pt x="425" y="526"/>
                    <a:pt x="559" y="402"/>
                    <a:pt x="559" y="267"/>
                  </a:cubicBezTo>
                  <a:cubicBezTo>
                    <a:pt x="523" y="114"/>
                    <a:pt x="417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25" name="Google Shape;15325;p10"/>
            <p:cNvSpPr/>
            <p:nvPr/>
          </p:nvSpPr>
          <p:spPr>
            <a:xfrm>
              <a:off x="543900" y="28366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310" y="0"/>
                  </a:moveTo>
                  <a:cubicBezTo>
                    <a:pt x="134" y="0"/>
                    <a:pt x="0" y="124"/>
                    <a:pt x="52" y="300"/>
                  </a:cubicBezTo>
                  <a:cubicBezTo>
                    <a:pt x="52" y="424"/>
                    <a:pt x="176" y="559"/>
                    <a:pt x="352" y="559"/>
                  </a:cubicBezTo>
                  <a:cubicBezTo>
                    <a:pt x="476" y="517"/>
                    <a:pt x="610" y="383"/>
                    <a:pt x="610" y="259"/>
                  </a:cubicBezTo>
                  <a:cubicBezTo>
                    <a:pt x="569" y="83"/>
                    <a:pt x="434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26" name="Google Shape;15326;p10"/>
            <p:cNvSpPr/>
            <p:nvPr/>
          </p:nvSpPr>
          <p:spPr>
            <a:xfrm>
              <a:off x="608500" y="2762050"/>
              <a:ext cx="14250" cy="14150"/>
            </a:xfrm>
            <a:custGeom>
              <a:avLst/>
              <a:gdLst/>
              <a:ahLst/>
              <a:cxnLst/>
              <a:rect l="l" t="t" r="r" b="b"/>
              <a:pathLst>
                <a:path w="570" h="566" extrusionOk="0">
                  <a:moveTo>
                    <a:pt x="323" y="0"/>
                  </a:moveTo>
                  <a:cubicBezTo>
                    <a:pt x="302" y="0"/>
                    <a:pt x="281" y="2"/>
                    <a:pt x="259" y="8"/>
                  </a:cubicBezTo>
                  <a:cubicBezTo>
                    <a:pt x="135" y="8"/>
                    <a:pt x="1" y="142"/>
                    <a:pt x="1" y="307"/>
                  </a:cubicBezTo>
                  <a:cubicBezTo>
                    <a:pt x="1" y="442"/>
                    <a:pt x="135" y="566"/>
                    <a:pt x="311" y="566"/>
                  </a:cubicBezTo>
                  <a:cubicBezTo>
                    <a:pt x="476" y="525"/>
                    <a:pt x="569" y="400"/>
                    <a:pt x="569" y="266"/>
                  </a:cubicBezTo>
                  <a:cubicBezTo>
                    <a:pt x="569" y="121"/>
                    <a:pt x="466" y="0"/>
                    <a:pt x="32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27" name="Google Shape;15327;p10"/>
            <p:cNvSpPr/>
            <p:nvPr/>
          </p:nvSpPr>
          <p:spPr>
            <a:xfrm>
              <a:off x="613925" y="283125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94" y="0"/>
                    <a:pt x="1" y="124"/>
                    <a:pt x="1" y="300"/>
                  </a:cubicBezTo>
                  <a:cubicBezTo>
                    <a:pt x="1" y="434"/>
                    <a:pt x="135" y="558"/>
                    <a:pt x="301" y="558"/>
                  </a:cubicBezTo>
                  <a:cubicBezTo>
                    <a:pt x="435" y="558"/>
                    <a:pt x="559" y="383"/>
                    <a:pt x="559" y="259"/>
                  </a:cubicBezTo>
                  <a:cubicBezTo>
                    <a:pt x="559" y="83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28" name="Google Shape;15328;p10"/>
            <p:cNvSpPr/>
            <p:nvPr/>
          </p:nvSpPr>
          <p:spPr>
            <a:xfrm>
              <a:off x="509500" y="2741800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1" y="1"/>
                  </a:moveTo>
                  <a:lnTo>
                    <a:pt x="1" y="301"/>
                  </a:lnTo>
                  <a:lnTo>
                    <a:pt x="42" y="301"/>
                  </a:lnTo>
                  <a:cubicBezTo>
                    <a:pt x="177" y="259"/>
                    <a:pt x="259" y="13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29" name="Google Shape;15329;p10"/>
            <p:cNvSpPr/>
            <p:nvPr/>
          </p:nvSpPr>
          <p:spPr>
            <a:xfrm>
              <a:off x="572075" y="2736375"/>
              <a:ext cx="12925" cy="7525"/>
            </a:xfrm>
            <a:custGeom>
              <a:avLst/>
              <a:gdLst/>
              <a:ahLst/>
              <a:cxnLst/>
              <a:rect l="l" t="t" r="r" b="b"/>
              <a:pathLst>
                <a:path w="517" h="301" extrusionOk="0">
                  <a:moveTo>
                    <a:pt x="517" y="1"/>
                  </a:moveTo>
                  <a:lnTo>
                    <a:pt x="0" y="42"/>
                  </a:lnTo>
                  <a:lnTo>
                    <a:pt x="0" y="94"/>
                  </a:lnTo>
                  <a:cubicBezTo>
                    <a:pt x="41" y="218"/>
                    <a:pt x="124" y="301"/>
                    <a:pt x="258" y="301"/>
                  </a:cubicBezTo>
                  <a:cubicBezTo>
                    <a:pt x="383" y="301"/>
                    <a:pt x="476" y="218"/>
                    <a:pt x="517" y="176"/>
                  </a:cubicBezTo>
                  <a:lnTo>
                    <a:pt x="517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30" name="Google Shape;15330;p10"/>
            <p:cNvSpPr/>
            <p:nvPr/>
          </p:nvSpPr>
          <p:spPr>
            <a:xfrm>
              <a:off x="651675" y="286355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176" y="0"/>
                  </a:moveTo>
                  <a:cubicBezTo>
                    <a:pt x="83" y="42"/>
                    <a:pt x="0" y="125"/>
                    <a:pt x="0" y="218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31" name="Google Shape;15331;p10"/>
            <p:cNvSpPr/>
            <p:nvPr/>
          </p:nvSpPr>
          <p:spPr>
            <a:xfrm>
              <a:off x="646250" y="27935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176" y="1"/>
                    <a:pt x="135" y="42"/>
                    <a:pt x="93" y="83"/>
                  </a:cubicBezTo>
                  <a:cubicBezTo>
                    <a:pt x="42" y="135"/>
                    <a:pt x="0" y="218"/>
                    <a:pt x="0" y="300"/>
                  </a:cubicBezTo>
                  <a:cubicBezTo>
                    <a:pt x="0" y="435"/>
                    <a:pt x="93" y="518"/>
                    <a:pt x="176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32" name="Google Shape;15332;p10"/>
            <p:cNvSpPr/>
            <p:nvPr/>
          </p:nvSpPr>
          <p:spPr>
            <a:xfrm>
              <a:off x="640825" y="2732250"/>
              <a:ext cx="7775" cy="6475"/>
            </a:xfrm>
            <a:custGeom>
              <a:avLst/>
              <a:gdLst/>
              <a:ahLst/>
              <a:cxnLst/>
              <a:rect l="l" t="t" r="r" b="b"/>
              <a:pathLst>
                <a:path w="311" h="259" extrusionOk="0">
                  <a:moveTo>
                    <a:pt x="0" y="0"/>
                  </a:moveTo>
                  <a:lnTo>
                    <a:pt x="0" y="42"/>
                  </a:lnTo>
                  <a:cubicBezTo>
                    <a:pt x="52" y="124"/>
                    <a:pt x="93" y="166"/>
                    <a:pt x="135" y="207"/>
                  </a:cubicBezTo>
                  <a:cubicBezTo>
                    <a:pt x="176" y="259"/>
                    <a:pt x="217" y="259"/>
                    <a:pt x="310" y="25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33" name="Google Shape;15333;p10"/>
            <p:cNvSpPr/>
            <p:nvPr/>
          </p:nvSpPr>
          <p:spPr>
            <a:xfrm>
              <a:off x="380275" y="28839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0" y="0"/>
                  </a:moveTo>
                  <a:lnTo>
                    <a:pt x="42" y="300"/>
                  </a:lnTo>
                  <a:lnTo>
                    <a:pt x="300" y="259"/>
                  </a:lnTo>
                  <a:cubicBezTo>
                    <a:pt x="300" y="217"/>
                    <a:pt x="300" y="176"/>
                    <a:pt x="259" y="135"/>
                  </a:cubicBezTo>
                  <a:cubicBezTo>
                    <a:pt x="218" y="42"/>
                    <a:pt x="135" y="0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34" name="Google Shape;15334;p10"/>
            <p:cNvSpPr/>
            <p:nvPr/>
          </p:nvSpPr>
          <p:spPr>
            <a:xfrm>
              <a:off x="375875" y="2814950"/>
              <a:ext cx="7775" cy="14250"/>
            </a:xfrm>
            <a:custGeom>
              <a:avLst/>
              <a:gdLst/>
              <a:ahLst/>
              <a:cxnLst/>
              <a:rect l="l" t="t" r="r" b="b"/>
              <a:pathLst>
                <a:path w="311" h="570" extrusionOk="0">
                  <a:moveTo>
                    <a:pt x="1" y="1"/>
                  </a:moveTo>
                  <a:lnTo>
                    <a:pt x="1" y="569"/>
                  </a:lnTo>
                  <a:cubicBezTo>
                    <a:pt x="176" y="569"/>
                    <a:pt x="311" y="394"/>
                    <a:pt x="259" y="259"/>
                  </a:cubicBezTo>
                  <a:cubicBezTo>
                    <a:pt x="259" y="94"/>
                    <a:pt x="135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35" name="Google Shape;15335;p10"/>
            <p:cNvSpPr/>
            <p:nvPr/>
          </p:nvSpPr>
          <p:spPr>
            <a:xfrm>
              <a:off x="443850" y="2878550"/>
              <a:ext cx="14000" cy="7500"/>
            </a:xfrm>
            <a:custGeom>
              <a:avLst/>
              <a:gdLst/>
              <a:ahLst/>
              <a:cxnLst/>
              <a:rect l="l" t="t" r="r" b="b"/>
              <a:pathLst>
                <a:path w="560" h="300" extrusionOk="0">
                  <a:moveTo>
                    <a:pt x="259" y="0"/>
                  </a:moveTo>
                  <a:cubicBezTo>
                    <a:pt x="125" y="41"/>
                    <a:pt x="42" y="93"/>
                    <a:pt x="1" y="217"/>
                  </a:cubicBezTo>
                  <a:lnTo>
                    <a:pt x="1" y="300"/>
                  </a:lnTo>
                  <a:lnTo>
                    <a:pt x="559" y="259"/>
                  </a:lnTo>
                  <a:cubicBezTo>
                    <a:pt x="518" y="135"/>
                    <a:pt x="435" y="41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36" name="Google Shape;15336;p10"/>
            <p:cNvSpPr/>
            <p:nvPr/>
          </p:nvSpPr>
          <p:spPr>
            <a:xfrm>
              <a:off x="438425" y="2809775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83" y="1"/>
                    <a:pt x="1" y="125"/>
                    <a:pt x="1" y="301"/>
                  </a:cubicBezTo>
                  <a:cubicBezTo>
                    <a:pt x="1" y="466"/>
                    <a:pt x="135" y="559"/>
                    <a:pt x="301" y="559"/>
                  </a:cubicBezTo>
                  <a:cubicBezTo>
                    <a:pt x="435" y="559"/>
                    <a:pt x="559" y="425"/>
                    <a:pt x="559" y="259"/>
                  </a:cubicBezTo>
                  <a:cubicBezTo>
                    <a:pt x="518" y="84"/>
                    <a:pt x="39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37" name="Google Shape;15337;p10"/>
            <p:cNvSpPr/>
            <p:nvPr/>
          </p:nvSpPr>
          <p:spPr>
            <a:xfrm>
              <a:off x="400700" y="27774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135" y="42"/>
                    <a:pt x="0" y="166"/>
                    <a:pt x="0" y="300"/>
                  </a:cubicBezTo>
                  <a:cubicBezTo>
                    <a:pt x="42" y="466"/>
                    <a:pt x="176" y="559"/>
                    <a:pt x="300" y="559"/>
                  </a:cubicBezTo>
                  <a:cubicBezTo>
                    <a:pt x="476" y="559"/>
                    <a:pt x="559" y="424"/>
                    <a:pt x="559" y="259"/>
                  </a:cubicBezTo>
                  <a:cubicBezTo>
                    <a:pt x="559" y="125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38" name="Google Shape;15338;p10"/>
            <p:cNvSpPr/>
            <p:nvPr/>
          </p:nvSpPr>
          <p:spPr>
            <a:xfrm>
              <a:off x="406125" y="2847075"/>
              <a:ext cx="13975" cy="13425"/>
            </a:xfrm>
            <a:custGeom>
              <a:avLst/>
              <a:gdLst/>
              <a:ahLst/>
              <a:cxnLst/>
              <a:rect l="l" t="t" r="r" b="b"/>
              <a:pathLst>
                <a:path w="559" h="537" extrusionOk="0">
                  <a:moveTo>
                    <a:pt x="322" y="1"/>
                  </a:moveTo>
                  <a:cubicBezTo>
                    <a:pt x="302" y="1"/>
                    <a:pt x="281" y="3"/>
                    <a:pt x="259" y="8"/>
                  </a:cubicBezTo>
                  <a:cubicBezTo>
                    <a:pt x="135" y="8"/>
                    <a:pt x="0" y="143"/>
                    <a:pt x="0" y="318"/>
                  </a:cubicBezTo>
                  <a:cubicBezTo>
                    <a:pt x="0" y="424"/>
                    <a:pt x="127" y="536"/>
                    <a:pt x="241" y="536"/>
                  </a:cubicBezTo>
                  <a:cubicBezTo>
                    <a:pt x="262" y="536"/>
                    <a:pt x="281" y="533"/>
                    <a:pt x="300" y="525"/>
                  </a:cubicBezTo>
                  <a:cubicBezTo>
                    <a:pt x="476" y="525"/>
                    <a:pt x="559" y="401"/>
                    <a:pt x="559" y="267"/>
                  </a:cubicBezTo>
                  <a:cubicBezTo>
                    <a:pt x="559" y="122"/>
                    <a:pt x="463" y="1"/>
                    <a:pt x="32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39" name="Google Shape;15339;p10"/>
            <p:cNvSpPr/>
            <p:nvPr/>
          </p:nvSpPr>
          <p:spPr>
            <a:xfrm>
              <a:off x="469700" y="2772050"/>
              <a:ext cx="15025" cy="14175"/>
            </a:xfrm>
            <a:custGeom>
              <a:avLst/>
              <a:gdLst/>
              <a:ahLst/>
              <a:cxnLst/>
              <a:rect l="l" t="t" r="r" b="b"/>
              <a:pathLst>
                <a:path w="601" h="567" extrusionOk="0">
                  <a:moveTo>
                    <a:pt x="259" y="0"/>
                  </a:moveTo>
                  <a:cubicBezTo>
                    <a:pt x="125" y="42"/>
                    <a:pt x="1" y="166"/>
                    <a:pt x="42" y="300"/>
                  </a:cubicBezTo>
                  <a:cubicBezTo>
                    <a:pt x="42" y="453"/>
                    <a:pt x="144" y="567"/>
                    <a:pt x="252" y="567"/>
                  </a:cubicBezTo>
                  <a:cubicBezTo>
                    <a:pt x="268" y="567"/>
                    <a:pt x="284" y="564"/>
                    <a:pt x="301" y="559"/>
                  </a:cubicBezTo>
                  <a:cubicBezTo>
                    <a:pt x="476" y="559"/>
                    <a:pt x="600" y="424"/>
                    <a:pt x="559" y="259"/>
                  </a:cubicBezTo>
                  <a:cubicBezTo>
                    <a:pt x="559" y="12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40" name="Google Shape;15340;p10"/>
            <p:cNvSpPr/>
            <p:nvPr/>
          </p:nvSpPr>
          <p:spPr>
            <a:xfrm>
              <a:off x="475125" y="2841825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330" y="0"/>
                  </a:moveTo>
                  <a:cubicBezTo>
                    <a:pt x="307" y="0"/>
                    <a:pt x="284" y="4"/>
                    <a:pt x="259" y="11"/>
                  </a:cubicBezTo>
                  <a:cubicBezTo>
                    <a:pt x="125" y="11"/>
                    <a:pt x="1" y="135"/>
                    <a:pt x="1" y="311"/>
                  </a:cubicBezTo>
                  <a:cubicBezTo>
                    <a:pt x="42" y="435"/>
                    <a:pt x="166" y="570"/>
                    <a:pt x="301" y="570"/>
                  </a:cubicBezTo>
                  <a:cubicBezTo>
                    <a:pt x="476" y="528"/>
                    <a:pt x="601" y="394"/>
                    <a:pt x="559" y="270"/>
                  </a:cubicBezTo>
                  <a:cubicBezTo>
                    <a:pt x="559" y="120"/>
                    <a:pt x="461" y="0"/>
                    <a:pt x="33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41" name="Google Shape;15341;p10"/>
            <p:cNvSpPr/>
            <p:nvPr/>
          </p:nvSpPr>
          <p:spPr>
            <a:xfrm>
              <a:off x="370700" y="275267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42" y="300"/>
                  </a:lnTo>
                  <a:cubicBezTo>
                    <a:pt x="42" y="259"/>
                    <a:pt x="42" y="259"/>
                    <a:pt x="84" y="259"/>
                  </a:cubicBezTo>
                  <a:cubicBezTo>
                    <a:pt x="208" y="217"/>
                    <a:pt x="301" y="124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42" name="Google Shape;15342;p10"/>
            <p:cNvSpPr/>
            <p:nvPr/>
          </p:nvSpPr>
          <p:spPr>
            <a:xfrm>
              <a:off x="433000" y="27472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177"/>
                    <a:pt x="135" y="301"/>
                    <a:pt x="300" y="301"/>
                  </a:cubicBezTo>
                  <a:cubicBezTo>
                    <a:pt x="435" y="259"/>
                    <a:pt x="559" y="12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43" name="Google Shape;15343;p10"/>
            <p:cNvSpPr/>
            <p:nvPr/>
          </p:nvSpPr>
          <p:spPr>
            <a:xfrm>
              <a:off x="512875" y="2873125"/>
              <a:ext cx="6475" cy="7775"/>
            </a:xfrm>
            <a:custGeom>
              <a:avLst/>
              <a:gdLst/>
              <a:ahLst/>
              <a:cxnLst/>
              <a:rect l="l" t="t" r="r" b="b"/>
              <a:pathLst>
                <a:path w="259" h="311" extrusionOk="0">
                  <a:moveTo>
                    <a:pt x="259" y="0"/>
                  </a:moveTo>
                  <a:lnTo>
                    <a:pt x="207" y="52"/>
                  </a:lnTo>
                  <a:cubicBezTo>
                    <a:pt x="83" y="52"/>
                    <a:pt x="0" y="176"/>
                    <a:pt x="0" y="310"/>
                  </a:cubicBezTo>
                  <a:lnTo>
                    <a:pt x="259" y="31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44" name="Google Shape;15344;p10"/>
            <p:cNvSpPr/>
            <p:nvPr/>
          </p:nvSpPr>
          <p:spPr>
            <a:xfrm>
              <a:off x="507450" y="280435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17" y="1"/>
                    <a:pt x="166" y="42"/>
                    <a:pt x="124" y="84"/>
                  </a:cubicBezTo>
                  <a:cubicBezTo>
                    <a:pt x="42" y="125"/>
                    <a:pt x="0" y="218"/>
                    <a:pt x="0" y="301"/>
                  </a:cubicBezTo>
                  <a:cubicBezTo>
                    <a:pt x="0" y="425"/>
                    <a:pt x="83" y="518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45" name="Google Shape;15345;p10"/>
            <p:cNvSpPr/>
            <p:nvPr/>
          </p:nvSpPr>
          <p:spPr>
            <a:xfrm>
              <a:off x="502025" y="274180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300" y="1"/>
                  </a:moveTo>
                  <a:lnTo>
                    <a:pt x="0" y="42"/>
                  </a:lnTo>
                  <a:cubicBezTo>
                    <a:pt x="0" y="135"/>
                    <a:pt x="83" y="218"/>
                    <a:pt x="124" y="259"/>
                  </a:cubicBezTo>
                  <a:cubicBezTo>
                    <a:pt x="217" y="301"/>
                    <a:pt x="259" y="301"/>
                    <a:pt x="300" y="301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46" name="Google Shape;15346;p10"/>
            <p:cNvSpPr/>
            <p:nvPr/>
          </p:nvSpPr>
          <p:spPr>
            <a:xfrm>
              <a:off x="304800" y="288940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259" y="0"/>
                  </a:moveTo>
                  <a:cubicBezTo>
                    <a:pt x="135" y="0"/>
                    <a:pt x="0" y="124"/>
                    <a:pt x="0" y="300"/>
                  </a:cubicBezTo>
                  <a:lnTo>
                    <a:pt x="569" y="259"/>
                  </a:lnTo>
                  <a:cubicBezTo>
                    <a:pt x="569" y="176"/>
                    <a:pt x="517" y="83"/>
                    <a:pt x="435" y="42"/>
                  </a:cubicBezTo>
                  <a:cubicBezTo>
                    <a:pt x="393" y="0"/>
                    <a:pt x="311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47" name="Google Shape;15347;p10"/>
            <p:cNvSpPr/>
            <p:nvPr/>
          </p:nvSpPr>
          <p:spPr>
            <a:xfrm>
              <a:off x="299625" y="2820375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5" y="1"/>
                    <a:pt x="1" y="135"/>
                    <a:pt x="1" y="301"/>
                  </a:cubicBezTo>
                  <a:cubicBezTo>
                    <a:pt x="42" y="435"/>
                    <a:pt x="166" y="559"/>
                    <a:pt x="301" y="559"/>
                  </a:cubicBezTo>
                  <a:cubicBezTo>
                    <a:pt x="466" y="518"/>
                    <a:pt x="559" y="394"/>
                    <a:pt x="559" y="259"/>
                  </a:cubicBezTo>
                  <a:cubicBezTo>
                    <a:pt x="559" y="94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48" name="Google Shape;15348;p10"/>
            <p:cNvSpPr/>
            <p:nvPr/>
          </p:nvSpPr>
          <p:spPr>
            <a:xfrm>
              <a:off x="263950" y="2788075"/>
              <a:ext cx="12950" cy="13975"/>
            </a:xfrm>
            <a:custGeom>
              <a:avLst/>
              <a:gdLst/>
              <a:ahLst/>
              <a:cxnLst/>
              <a:rect l="l" t="t" r="r" b="b"/>
              <a:pathLst>
                <a:path w="518" h="559" extrusionOk="0">
                  <a:moveTo>
                    <a:pt x="218" y="0"/>
                  </a:moveTo>
                  <a:cubicBezTo>
                    <a:pt x="135" y="0"/>
                    <a:pt x="42" y="42"/>
                    <a:pt x="1" y="94"/>
                  </a:cubicBezTo>
                  <a:lnTo>
                    <a:pt x="1" y="435"/>
                  </a:lnTo>
                  <a:cubicBezTo>
                    <a:pt x="42" y="517"/>
                    <a:pt x="135" y="559"/>
                    <a:pt x="259" y="559"/>
                  </a:cubicBezTo>
                  <a:cubicBezTo>
                    <a:pt x="394" y="559"/>
                    <a:pt x="518" y="435"/>
                    <a:pt x="518" y="259"/>
                  </a:cubicBezTo>
                  <a:cubicBezTo>
                    <a:pt x="476" y="135"/>
                    <a:pt x="342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49" name="Google Shape;15349;p10"/>
            <p:cNvSpPr/>
            <p:nvPr/>
          </p:nvSpPr>
          <p:spPr>
            <a:xfrm>
              <a:off x="267325" y="2857075"/>
              <a:ext cx="15000" cy="14200"/>
            </a:xfrm>
            <a:custGeom>
              <a:avLst/>
              <a:gdLst/>
              <a:ahLst/>
              <a:cxnLst/>
              <a:rect l="l" t="t" r="r" b="b"/>
              <a:pathLst>
                <a:path w="600" h="568" extrusionOk="0">
                  <a:moveTo>
                    <a:pt x="300" y="1"/>
                  </a:moveTo>
                  <a:cubicBezTo>
                    <a:pt x="124" y="42"/>
                    <a:pt x="0" y="177"/>
                    <a:pt x="42" y="301"/>
                  </a:cubicBezTo>
                  <a:cubicBezTo>
                    <a:pt x="42" y="454"/>
                    <a:pt x="135" y="567"/>
                    <a:pt x="275" y="567"/>
                  </a:cubicBezTo>
                  <a:cubicBezTo>
                    <a:pt x="296" y="567"/>
                    <a:pt x="318" y="565"/>
                    <a:pt x="341" y="559"/>
                  </a:cubicBezTo>
                  <a:cubicBezTo>
                    <a:pt x="466" y="559"/>
                    <a:pt x="600" y="435"/>
                    <a:pt x="559" y="259"/>
                  </a:cubicBezTo>
                  <a:cubicBezTo>
                    <a:pt x="559" y="125"/>
                    <a:pt x="424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50" name="Google Shape;15350;p10"/>
            <p:cNvSpPr/>
            <p:nvPr/>
          </p:nvSpPr>
          <p:spPr>
            <a:xfrm>
              <a:off x="331950" y="2782650"/>
              <a:ext cx="13975" cy="14225"/>
            </a:xfrm>
            <a:custGeom>
              <a:avLst/>
              <a:gdLst/>
              <a:ahLst/>
              <a:cxnLst/>
              <a:rect l="l" t="t" r="r" b="b"/>
              <a:pathLst>
                <a:path w="559" h="569" extrusionOk="0">
                  <a:moveTo>
                    <a:pt x="259" y="0"/>
                  </a:moveTo>
                  <a:cubicBezTo>
                    <a:pt x="83" y="52"/>
                    <a:pt x="0" y="176"/>
                    <a:pt x="0" y="311"/>
                  </a:cubicBezTo>
                  <a:cubicBezTo>
                    <a:pt x="0" y="476"/>
                    <a:pt x="124" y="569"/>
                    <a:pt x="300" y="569"/>
                  </a:cubicBezTo>
                  <a:cubicBezTo>
                    <a:pt x="424" y="569"/>
                    <a:pt x="558" y="435"/>
                    <a:pt x="558" y="259"/>
                  </a:cubicBezTo>
                  <a:cubicBezTo>
                    <a:pt x="558" y="135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51" name="Google Shape;15351;p10"/>
            <p:cNvSpPr/>
            <p:nvPr/>
          </p:nvSpPr>
          <p:spPr>
            <a:xfrm>
              <a:off x="337100" y="2852500"/>
              <a:ext cx="14250" cy="13350"/>
            </a:xfrm>
            <a:custGeom>
              <a:avLst/>
              <a:gdLst/>
              <a:ahLst/>
              <a:cxnLst/>
              <a:rect l="l" t="t" r="r" b="b"/>
              <a:pathLst>
                <a:path w="570" h="534" extrusionOk="0">
                  <a:moveTo>
                    <a:pt x="310" y="1"/>
                  </a:moveTo>
                  <a:cubicBezTo>
                    <a:pt x="293" y="1"/>
                    <a:pt x="276" y="3"/>
                    <a:pt x="259" y="8"/>
                  </a:cubicBezTo>
                  <a:cubicBezTo>
                    <a:pt x="94" y="8"/>
                    <a:pt x="1" y="143"/>
                    <a:pt x="1" y="267"/>
                  </a:cubicBezTo>
                  <a:cubicBezTo>
                    <a:pt x="1" y="419"/>
                    <a:pt x="102" y="533"/>
                    <a:pt x="244" y="533"/>
                  </a:cubicBezTo>
                  <a:cubicBezTo>
                    <a:pt x="266" y="533"/>
                    <a:pt x="288" y="531"/>
                    <a:pt x="311" y="525"/>
                  </a:cubicBezTo>
                  <a:cubicBezTo>
                    <a:pt x="435" y="525"/>
                    <a:pt x="569" y="401"/>
                    <a:pt x="569" y="225"/>
                  </a:cubicBezTo>
                  <a:cubicBezTo>
                    <a:pt x="524" y="117"/>
                    <a:pt x="424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52" name="Google Shape;15352;p10"/>
            <p:cNvSpPr/>
            <p:nvPr/>
          </p:nvSpPr>
          <p:spPr>
            <a:xfrm>
              <a:off x="294200" y="2756800"/>
              <a:ext cx="13975" cy="8025"/>
            </a:xfrm>
            <a:custGeom>
              <a:avLst/>
              <a:gdLst/>
              <a:ahLst/>
              <a:cxnLst/>
              <a:rect l="l" t="t" r="r" b="b"/>
              <a:pathLst>
                <a:path w="559" h="321" extrusionOk="0">
                  <a:moveTo>
                    <a:pt x="559" y="0"/>
                  </a:moveTo>
                  <a:lnTo>
                    <a:pt x="1" y="52"/>
                  </a:lnTo>
                  <a:cubicBezTo>
                    <a:pt x="1" y="94"/>
                    <a:pt x="42" y="94"/>
                    <a:pt x="42" y="135"/>
                  </a:cubicBezTo>
                  <a:cubicBezTo>
                    <a:pt x="42" y="239"/>
                    <a:pt x="129" y="321"/>
                    <a:pt x="236" y="321"/>
                  </a:cubicBezTo>
                  <a:cubicBezTo>
                    <a:pt x="257" y="321"/>
                    <a:pt x="278" y="317"/>
                    <a:pt x="300" y="311"/>
                  </a:cubicBezTo>
                  <a:cubicBezTo>
                    <a:pt x="424" y="311"/>
                    <a:pt x="476" y="259"/>
                    <a:pt x="518" y="176"/>
                  </a:cubicBezTo>
                  <a:cubicBezTo>
                    <a:pt x="559" y="135"/>
                    <a:pt x="559" y="94"/>
                    <a:pt x="5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53" name="Google Shape;15353;p10"/>
            <p:cNvSpPr/>
            <p:nvPr/>
          </p:nvSpPr>
          <p:spPr>
            <a:xfrm>
              <a:off x="373800" y="28839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18" y="0"/>
                  </a:moveTo>
                  <a:cubicBezTo>
                    <a:pt x="135" y="42"/>
                    <a:pt x="42" y="135"/>
                    <a:pt x="42" y="259"/>
                  </a:cubicBezTo>
                  <a:cubicBezTo>
                    <a:pt x="1" y="259"/>
                    <a:pt x="1" y="300"/>
                    <a:pt x="1" y="300"/>
                  </a:cubicBezTo>
                  <a:lnTo>
                    <a:pt x="301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54" name="Google Shape;15354;p10"/>
            <p:cNvSpPr/>
            <p:nvPr/>
          </p:nvSpPr>
          <p:spPr>
            <a:xfrm>
              <a:off x="368375" y="2814950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301" y="1"/>
                  </a:moveTo>
                  <a:cubicBezTo>
                    <a:pt x="218" y="1"/>
                    <a:pt x="177" y="52"/>
                    <a:pt x="135" y="52"/>
                  </a:cubicBezTo>
                  <a:cubicBezTo>
                    <a:pt x="42" y="135"/>
                    <a:pt x="1" y="218"/>
                    <a:pt x="42" y="311"/>
                  </a:cubicBezTo>
                  <a:cubicBezTo>
                    <a:pt x="42" y="435"/>
                    <a:pt x="135" y="518"/>
                    <a:pt x="218" y="518"/>
                  </a:cubicBezTo>
                  <a:cubicBezTo>
                    <a:pt x="259" y="569"/>
                    <a:pt x="301" y="569"/>
                    <a:pt x="301" y="569"/>
                  </a:cubicBezTo>
                  <a:lnTo>
                    <a:pt x="30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55" name="Google Shape;15355;p10"/>
            <p:cNvSpPr/>
            <p:nvPr/>
          </p:nvSpPr>
          <p:spPr>
            <a:xfrm>
              <a:off x="364250" y="275267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59" y="0"/>
                  </a:moveTo>
                  <a:lnTo>
                    <a:pt x="0" y="41"/>
                  </a:lnTo>
                  <a:lnTo>
                    <a:pt x="0" y="83"/>
                  </a:lnTo>
                  <a:cubicBezTo>
                    <a:pt x="0" y="165"/>
                    <a:pt x="42" y="217"/>
                    <a:pt x="125" y="259"/>
                  </a:cubicBezTo>
                  <a:cubicBezTo>
                    <a:pt x="166" y="259"/>
                    <a:pt x="207" y="300"/>
                    <a:pt x="300" y="30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56" name="Google Shape;15356;p10"/>
            <p:cNvSpPr/>
            <p:nvPr/>
          </p:nvSpPr>
          <p:spPr>
            <a:xfrm>
              <a:off x="1477750" y="266117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42" y="300"/>
                  </a:lnTo>
                  <a:lnTo>
                    <a:pt x="301" y="258"/>
                  </a:lnTo>
                  <a:cubicBezTo>
                    <a:pt x="301" y="124"/>
                    <a:pt x="177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57" name="Google Shape;15357;p10"/>
            <p:cNvSpPr/>
            <p:nvPr/>
          </p:nvSpPr>
          <p:spPr>
            <a:xfrm>
              <a:off x="1340000" y="267175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0" y="1"/>
                  </a:moveTo>
                  <a:lnTo>
                    <a:pt x="0" y="301"/>
                  </a:lnTo>
                  <a:lnTo>
                    <a:pt x="259" y="259"/>
                  </a:lnTo>
                  <a:cubicBezTo>
                    <a:pt x="259" y="218"/>
                    <a:pt x="259" y="177"/>
                    <a:pt x="207" y="135"/>
                  </a:cubicBezTo>
                  <a:cubicBezTo>
                    <a:pt x="166" y="42"/>
                    <a:pt x="83" y="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58" name="Google Shape;15358;p10"/>
            <p:cNvSpPr/>
            <p:nvPr/>
          </p:nvSpPr>
          <p:spPr>
            <a:xfrm>
              <a:off x="1334575" y="2603000"/>
              <a:ext cx="7500" cy="14000"/>
            </a:xfrm>
            <a:custGeom>
              <a:avLst/>
              <a:gdLst/>
              <a:ahLst/>
              <a:cxnLst/>
              <a:rect l="l" t="t" r="r" b="b"/>
              <a:pathLst>
                <a:path w="300" h="560" extrusionOk="0">
                  <a:moveTo>
                    <a:pt x="0" y="1"/>
                  </a:moveTo>
                  <a:lnTo>
                    <a:pt x="42" y="559"/>
                  </a:lnTo>
                  <a:lnTo>
                    <a:pt x="83" y="559"/>
                  </a:lnTo>
                  <a:cubicBezTo>
                    <a:pt x="166" y="518"/>
                    <a:pt x="259" y="425"/>
                    <a:pt x="259" y="342"/>
                  </a:cubicBezTo>
                  <a:cubicBezTo>
                    <a:pt x="300" y="342"/>
                    <a:pt x="300" y="301"/>
                    <a:pt x="300" y="259"/>
                  </a:cubicBezTo>
                  <a:cubicBezTo>
                    <a:pt x="259" y="166"/>
                    <a:pt x="217" y="83"/>
                    <a:pt x="124" y="42"/>
                  </a:cubicBezTo>
                  <a:cubicBezTo>
                    <a:pt x="124" y="42"/>
                    <a:pt x="124" y="1"/>
                    <a:pt x="8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59" name="Google Shape;15359;p10"/>
            <p:cNvSpPr/>
            <p:nvPr/>
          </p:nvSpPr>
          <p:spPr>
            <a:xfrm>
              <a:off x="1402275" y="2666325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259" y="1"/>
                  </a:moveTo>
                  <a:cubicBezTo>
                    <a:pt x="177" y="1"/>
                    <a:pt x="135" y="52"/>
                    <a:pt x="42" y="135"/>
                  </a:cubicBezTo>
                  <a:cubicBezTo>
                    <a:pt x="1" y="177"/>
                    <a:pt x="1" y="218"/>
                    <a:pt x="1" y="311"/>
                  </a:cubicBezTo>
                  <a:lnTo>
                    <a:pt x="559" y="259"/>
                  </a:lnTo>
                  <a:cubicBezTo>
                    <a:pt x="559" y="135"/>
                    <a:pt x="435" y="52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60" name="Google Shape;15360;p10"/>
            <p:cNvSpPr/>
            <p:nvPr/>
          </p:nvSpPr>
          <p:spPr>
            <a:xfrm>
              <a:off x="1396850" y="2600675"/>
              <a:ext cx="12950" cy="10875"/>
            </a:xfrm>
            <a:custGeom>
              <a:avLst/>
              <a:gdLst/>
              <a:ahLst/>
              <a:cxnLst/>
              <a:rect l="l" t="t" r="r" b="b"/>
              <a:pathLst>
                <a:path w="518" h="435" extrusionOk="0">
                  <a:moveTo>
                    <a:pt x="53" y="1"/>
                  </a:moveTo>
                  <a:cubicBezTo>
                    <a:pt x="1" y="42"/>
                    <a:pt x="1" y="94"/>
                    <a:pt x="1" y="176"/>
                  </a:cubicBezTo>
                  <a:cubicBezTo>
                    <a:pt x="1" y="352"/>
                    <a:pt x="135" y="435"/>
                    <a:pt x="311" y="435"/>
                  </a:cubicBezTo>
                  <a:cubicBezTo>
                    <a:pt x="394" y="435"/>
                    <a:pt x="476" y="394"/>
                    <a:pt x="518" y="301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61" name="Google Shape;15361;p10"/>
            <p:cNvSpPr/>
            <p:nvPr/>
          </p:nvSpPr>
          <p:spPr>
            <a:xfrm>
              <a:off x="1360425" y="2575875"/>
              <a:ext cx="5450" cy="3375"/>
            </a:xfrm>
            <a:custGeom>
              <a:avLst/>
              <a:gdLst/>
              <a:ahLst/>
              <a:cxnLst/>
              <a:rect l="l" t="t" r="r" b="b"/>
              <a:pathLst>
                <a:path w="218" h="135" extrusionOk="0">
                  <a:moveTo>
                    <a:pt x="0" y="0"/>
                  </a:moveTo>
                  <a:cubicBezTo>
                    <a:pt x="41" y="93"/>
                    <a:pt x="124" y="135"/>
                    <a:pt x="217" y="13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62" name="Google Shape;15362;p10"/>
            <p:cNvSpPr/>
            <p:nvPr/>
          </p:nvSpPr>
          <p:spPr>
            <a:xfrm>
              <a:off x="1364550" y="2635025"/>
              <a:ext cx="14250" cy="14275"/>
            </a:xfrm>
            <a:custGeom>
              <a:avLst/>
              <a:gdLst/>
              <a:ahLst/>
              <a:cxnLst/>
              <a:rect l="l" t="t" r="r" b="b"/>
              <a:pathLst>
                <a:path w="570" h="571" extrusionOk="0">
                  <a:moveTo>
                    <a:pt x="334" y="1"/>
                  </a:moveTo>
                  <a:cubicBezTo>
                    <a:pt x="310" y="1"/>
                    <a:pt x="285" y="5"/>
                    <a:pt x="259" y="12"/>
                  </a:cubicBezTo>
                  <a:cubicBezTo>
                    <a:pt x="135" y="12"/>
                    <a:pt x="0" y="136"/>
                    <a:pt x="0" y="312"/>
                  </a:cubicBezTo>
                  <a:cubicBezTo>
                    <a:pt x="52" y="436"/>
                    <a:pt x="176" y="570"/>
                    <a:pt x="311" y="570"/>
                  </a:cubicBezTo>
                  <a:cubicBezTo>
                    <a:pt x="476" y="529"/>
                    <a:pt x="569" y="395"/>
                    <a:pt x="569" y="271"/>
                  </a:cubicBezTo>
                  <a:cubicBezTo>
                    <a:pt x="569" y="121"/>
                    <a:pt x="471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63" name="Google Shape;15363;p10"/>
            <p:cNvSpPr/>
            <p:nvPr/>
          </p:nvSpPr>
          <p:spPr>
            <a:xfrm>
              <a:off x="1433550" y="262990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1" y="0"/>
                  </a:moveTo>
                  <a:cubicBezTo>
                    <a:pt x="135" y="0"/>
                    <a:pt x="1" y="124"/>
                    <a:pt x="42" y="300"/>
                  </a:cubicBezTo>
                  <a:cubicBezTo>
                    <a:pt x="42" y="424"/>
                    <a:pt x="177" y="558"/>
                    <a:pt x="342" y="558"/>
                  </a:cubicBezTo>
                  <a:cubicBezTo>
                    <a:pt x="477" y="517"/>
                    <a:pt x="601" y="383"/>
                    <a:pt x="559" y="258"/>
                  </a:cubicBezTo>
                  <a:cubicBezTo>
                    <a:pt x="559" y="165"/>
                    <a:pt x="559" y="124"/>
                    <a:pt x="477" y="83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64" name="Google Shape;15364;p10"/>
            <p:cNvSpPr/>
            <p:nvPr/>
          </p:nvSpPr>
          <p:spPr>
            <a:xfrm>
              <a:off x="1471300" y="266117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59" y="0"/>
                  </a:moveTo>
                  <a:lnTo>
                    <a:pt x="218" y="41"/>
                  </a:lnTo>
                  <a:cubicBezTo>
                    <a:pt x="176" y="41"/>
                    <a:pt x="125" y="41"/>
                    <a:pt x="125" y="83"/>
                  </a:cubicBezTo>
                  <a:lnTo>
                    <a:pt x="83" y="124"/>
                  </a:lnTo>
                  <a:cubicBezTo>
                    <a:pt x="42" y="124"/>
                    <a:pt x="42" y="165"/>
                    <a:pt x="0" y="207"/>
                  </a:cubicBezTo>
                  <a:lnTo>
                    <a:pt x="0" y="300"/>
                  </a:lnTo>
                  <a:lnTo>
                    <a:pt x="300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65" name="Google Shape;15365;p10"/>
            <p:cNvSpPr/>
            <p:nvPr/>
          </p:nvSpPr>
          <p:spPr>
            <a:xfrm>
              <a:off x="1200925" y="26826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59"/>
                  </a:lnTo>
                  <a:cubicBezTo>
                    <a:pt x="301" y="83"/>
                    <a:pt x="177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66" name="Google Shape;15366;p10"/>
            <p:cNvSpPr/>
            <p:nvPr/>
          </p:nvSpPr>
          <p:spPr>
            <a:xfrm>
              <a:off x="1195500" y="2613425"/>
              <a:ext cx="7525" cy="14150"/>
            </a:xfrm>
            <a:custGeom>
              <a:avLst/>
              <a:gdLst/>
              <a:ahLst/>
              <a:cxnLst/>
              <a:rect l="l" t="t" r="r" b="b"/>
              <a:pathLst>
                <a:path w="301" h="566" extrusionOk="0">
                  <a:moveTo>
                    <a:pt x="64" y="0"/>
                  </a:moveTo>
                  <a:cubicBezTo>
                    <a:pt x="44" y="0"/>
                    <a:pt x="23" y="3"/>
                    <a:pt x="1" y="8"/>
                  </a:cubicBezTo>
                  <a:lnTo>
                    <a:pt x="42" y="566"/>
                  </a:lnTo>
                  <a:cubicBezTo>
                    <a:pt x="94" y="566"/>
                    <a:pt x="94" y="525"/>
                    <a:pt x="94" y="525"/>
                  </a:cubicBezTo>
                  <a:cubicBezTo>
                    <a:pt x="177" y="525"/>
                    <a:pt x="259" y="442"/>
                    <a:pt x="301" y="359"/>
                  </a:cubicBezTo>
                  <a:lnTo>
                    <a:pt x="301" y="266"/>
                  </a:lnTo>
                  <a:cubicBezTo>
                    <a:pt x="301" y="121"/>
                    <a:pt x="205" y="0"/>
                    <a:pt x="6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67" name="Google Shape;15367;p10"/>
            <p:cNvSpPr/>
            <p:nvPr/>
          </p:nvSpPr>
          <p:spPr>
            <a:xfrm>
              <a:off x="1263475" y="2677200"/>
              <a:ext cx="14000" cy="7500"/>
            </a:xfrm>
            <a:custGeom>
              <a:avLst/>
              <a:gdLst/>
              <a:ahLst/>
              <a:cxnLst/>
              <a:rect l="l" t="t" r="r" b="b"/>
              <a:pathLst>
                <a:path w="560" h="300" extrusionOk="0">
                  <a:moveTo>
                    <a:pt x="259" y="0"/>
                  </a:moveTo>
                  <a:cubicBezTo>
                    <a:pt x="125" y="0"/>
                    <a:pt x="1" y="134"/>
                    <a:pt x="1" y="300"/>
                  </a:cubicBezTo>
                  <a:lnTo>
                    <a:pt x="559" y="259"/>
                  </a:lnTo>
                  <a:cubicBezTo>
                    <a:pt x="559" y="176"/>
                    <a:pt x="518" y="83"/>
                    <a:pt x="425" y="41"/>
                  </a:cubicBezTo>
                  <a:cubicBezTo>
                    <a:pt x="383" y="0"/>
                    <a:pt x="342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68" name="Google Shape;15368;p10"/>
            <p:cNvSpPr/>
            <p:nvPr/>
          </p:nvSpPr>
          <p:spPr>
            <a:xfrm>
              <a:off x="1258050" y="2608175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259" y="1"/>
                  </a:moveTo>
                  <a:cubicBezTo>
                    <a:pt x="125" y="1"/>
                    <a:pt x="1" y="135"/>
                    <a:pt x="1" y="311"/>
                  </a:cubicBezTo>
                  <a:cubicBezTo>
                    <a:pt x="42" y="435"/>
                    <a:pt x="177" y="569"/>
                    <a:pt x="301" y="569"/>
                  </a:cubicBezTo>
                  <a:cubicBezTo>
                    <a:pt x="476" y="517"/>
                    <a:pt x="600" y="393"/>
                    <a:pt x="559" y="259"/>
                  </a:cubicBezTo>
                  <a:cubicBezTo>
                    <a:pt x="55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69" name="Google Shape;15369;p10"/>
            <p:cNvSpPr/>
            <p:nvPr/>
          </p:nvSpPr>
          <p:spPr>
            <a:xfrm>
              <a:off x="1221350" y="2575875"/>
              <a:ext cx="13975" cy="14225"/>
            </a:xfrm>
            <a:custGeom>
              <a:avLst/>
              <a:gdLst/>
              <a:ahLst/>
              <a:cxnLst/>
              <a:rect l="l" t="t" r="r" b="b"/>
              <a:pathLst>
                <a:path w="559" h="569" extrusionOk="0">
                  <a:moveTo>
                    <a:pt x="259" y="0"/>
                  </a:moveTo>
                  <a:cubicBezTo>
                    <a:pt x="94" y="0"/>
                    <a:pt x="1" y="176"/>
                    <a:pt x="1" y="310"/>
                  </a:cubicBezTo>
                  <a:cubicBezTo>
                    <a:pt x="1" y="476"/>
                    <a:pt x="135" y="569"/>
                    <a:pt x="300" y="569"/>
                  </a:cubicBezTo>
                  <a:cubicBezTo>
                    <a:pt x="435" y="569"/>
                    <a:pt x="559" y="434"/>
                    <a:pt x="559" y="259"/>
                  </a:cubicBezTo>
                  <a:cubicBezTo>
                    <a:pt x="518" y="135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70" name="Google Shape;15370;p10"/>
            <p:cNvSpPr/>
            <p:nvPr/>
          </p:nvSpPr>
          <p:spPr>
            <a:xfrm>
              <a:off x="1225750" y="2644875"/>
              <a:ext cx="15025" cy="14175"/>
            </a:xfrm>
            <a:custGeom>
              <a:avLst/>
              <a:gdLst/>
              <a:ahLst/>
              <a:cxnLst/>
              <a:rect l="l" t="t" r="r" b="b"/>
              <a:pathLst>
                <a:path w="601" h="567" extrusionOk="0">
                  <a:moveTo>
                    <a:pt x="300" y="1"/>
                  </a:moveTo>
                  <a:cubicBezTo>
                    <a:pt x="124" y="42"/>
                    <a:pt x="0" y="176"/>
                    <a:pt x="42" y="300"/>
                  </a:cubicBezTo>
                  <a:cubicBezTo>
                    <a:pt x="42" y="453"/>
                    <a:pt x="143" y="567"/>
                    <a:pt x="278" y="567"/>
                  </a:cubicBezTo>
                  <a:cubicBezTo>
                    <a:pt x="299" y="567"/>
                    <a:pt x="320" y="564"/>
                    <a:pt x="342" y="559"/>
                  </a:cubicBezTo>
                  <a:cubicBezTo>
                    <a:pt x="476" y="559"/>
                    <a:pt x="600" y="435"/>
                    <a:pt x="600" y="259"/>
                  </a:cubicBezTo>
                  <a:cubicBezTo>
                    <a:pt x="559" y="135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71" name="Google Shape;15371;p10"/>
            <p:cNvSpPr/>
            <p:nvPr/>
          </p:nvSpPr>
          <p:spPr>
            <a:xfrm>
              <a:off x="1290375" y="25707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24" y="42"/>
                    <a:pt x="0" y="166"/>
                    <a:pt x="0" y="300"/>
                  </a:cubicBezTo>
                  <a:cubicBezTo>
                    <a:pt x="0" y="466"/>
                    <a:pt x="176" y="559"/>
                    <a:pt x="300" y="559"/>
                  </a:cubicBezTo>
                  <a:cubicBezTo>
                    <a:pt x="476" y="559"/>
                    <a:pt x="558" y="424"/>
                    <a:pt x="558" y="259"/>
                  </a:cubicBezTo>
                  <a:cubicBezTo>
                    <a:pt x="558" y="124"/>
                    <a:pt x="43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72" name="Google Shape;15372;p10"/>
            <p:cNvSpPr/>
            <p:nvPr/>
          </p:nvSpPr>
          <p:spPr>
            <a:xfrm>
              <a:off x="1295800" y="2640300"/>
              <a:ext cx="13975" cy="13425"/>
            </a:xfrm>
            <a:custGeom>
              <a:avLst/>
              <a:gdLst/>
              <a:ahLst/>
              <a:cxnLst/>
              <a:rect l="l" t="t" r="r" b="b"/>
              <a:pathLst>
                <a:path w="559" h="537" extrusionOk="0">
                  <a:moveTo>
                    <a:pt x="320" y="0"/>
                  </a:moveTo>
                  <a:cubicBezTo>
                    <a:pt x="300" y="0"/>
                    <a:pt x="280" y="3"/>
                    <a:pt x="259" y="8"/>
                  </a:cubicBezTo>
                  <a:cubicBezTo>
                    <a:pt x="83" y="8"/>
                    <a:pt x="0" y="142"/>
                    <a:pt x="0" y="266"/>
                  </a:cubicBezTo>
                  <a:cubicBezTo>
                    <a:pt x="0" y="416"/>
                    <a:pt x="90" y="536"/>
                    <a:pt x="226" y="536"/>
                  </a:cubicBezTo>
                  <a:cubicBezTo>
                    <a:pt x="249" y="536"/>
                    <a:pt x="274" y="532"/>
                    <a:pt x="300" y="525"/>
                  </a:cubicBezTo>
                  <a:cubicBezTo>
                    <a:pt x="476" y="525"/>
                    <a:pt x="559" y="401"/>
                    <a:pt x="559" y="225"/>
                  </a:cubicBezTo>
                  <a:cubicBezTo>
                    <a:pt x="559" y="117"/>
                    <a:pt x="456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73" name="Google Shape;15373;p10"/>
            <p:cNvSpPr/>
            <p:nvPr/>
          </p:nvSpPr>
          <p:spPr>
            <a:xfrm>
              <a:off x="1191375" y="2550025"/>
              <a:ext cx="6475" cy="7775"/>
            </a:xfrm>
            <a:custGeom>
              <a:avLst/>
              <a:gdLst/>
              <a:ahLst/>
              <a:cxnLst/>
              <a:rect l="l" t="t" r="r" b="b"/>
              <a:pathLst>
                <a:path w="259" h="311" extrusionOk="0">
                  <a:moveTo>
                    <a:pt x="259" y="0"/>
                  </a:moveTo>
                  <a:lnTo>
                    <a:pt x="0" y="52"/>
                  </a:lnTo>
                  <a:lnTo>
                    <a:pt x="0" y="310"/>
                  </a:lnTo>
                  <a:lnTo>
                    <a:pt x="124" y="310"/>
                  </a:lnTo>
                  <a:cubicBezTo>
                    <a:pt x="124" y="259"/>
                    <a:pt x="166" y="259"/>
                    <a:pt x="207" y="217"/>
                  </a:cubicBezTo>
                  <a:cubicBezTo>
                    <a:pt x="207" y="176"/>
                    <a:pt x="259" y="135"/>
                    <a:pt x="259" y="93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74" name="Google Shape;15374;p10"/>
            <p:cNvSpPr/>
            <p:nvPr/>
          </p:nvSpPr>
          <p:spPr>
            <a:xfrm>
              <a:off x="1253675" y="2545875"/>
              <a:ext cx="13975" cy="6500"/>
            </a:xfrm>
            <a:custGeom>
              <a:avLst/>
              <a:gdLst/>
              <a:ahLst/>
              <a:cxnLst/>
              <a:rect l="l" t="t" r="r" b="b"/>
              <a:pathLst>
                <a:path w="559" h="260" extrusionOk="0">
                  <a:moveTo>
                    <a:pt x="0" y="1"/>
                  </a:moveTo>
                  <a:cubicBezTo>
                    <a:pt x="0" y="125"/>
                    <a:pt x="93" y="218"/>
                    <a:pt x="176" y="259"/>
                  </a:cubicBezTo>
                  <a:lnTo>
                    <a:pt x="352" y="259"/>
                  </a:lnTo>
                  <a:cubicBezTo>
                    <a:pt x="476" y="218"/>
                    <a:pt x="558" y="125"/>
                    <a:pt x="51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75" name="Google Shape;15375;p10"/>
            <p:cNvSpPr/>
            <p:nvPr/>
          </p:nvSpPr>
          <p:spPr>
            <a:xfrm>
              <a:off x="1332250" y="26717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17" y="1"/>
                  </a:moveTo>
                  <a:cubicBezTo>
                    <a:pt x="176" y="42"/>
                    <a:pt x="135" y="94"/>
                    <a:pt x="93" y="94"/>
                  </a:cubicBezTo>
                  <a:cubicBezTo>
                    <a:pt x="52" y="177"/>
                    <a:pt x="0" y="218"/>
                    <a:pt x="52" y="301"/>
                  </a:cubicBezTo>
                  <a:lnTo>
                    <a:pt x="310" y="301"/>
                  </a:lnTo>
                  <a:lnTo>
                    <a:pt x="31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76" name="Google Shape;15376;p10"/>
            <p:cNvSpPr/>
            <p:nvPr/>
          </p:nvSpPr>
          <p:spPr>
            <a:xfrm>
              <a:off x="1328100" y="26030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166" y="1"/>
                    <a:pt x="125" y="42"/>
                    <a:pt x="83" y="42"/>
                  </a:cubicBezTo>
                  <a:cubicBezTo>
                    <a:pt x="42" y="125"/>
                    <a:pt x="1" y="208"/>
                    <a:pt x="1" y="301"/>
                  </a:cubicBezTo>
                  <a:cubicBezTo>
                    <a:pt x="1" y="425"/>
                    <a:pt x="83" y="518"/>
                    <a:pt x="166" y="518"/>
                  </a:cubicBezTo>
                  <a:cubicBezTo>
                    <a:pt x="218" y="559"/>
                    <a:pt x="259" y="559"/>
                    <a:pt x="301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77" name="Google Shape;15377;p10"/>
            <p:cNvSpPr/>
            <p:nvPr/>
          </p:nvSpPr>
          <p:spPr>
            <a:xfrm>
              <a:off x="1062125" y="26934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259"/>
                  </a:lnTo>
                  <a:lnTo>
                    <a:pt x="301" y="259"/>
                  </a:lnTo>
                  <a:cubicBezTo>
                    <a:pt x="301" y="166"/>
                    <a:pt x="259" y="83"/>
                    <a:pt x="166" y="42"/>
                  </a:cubicBezTo>
                  <a:cubicBezTo>
                    <a:pt x="125" y="0"/>
                    <a:pt x="84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78" name="Google Shape;15378;p10"/>
            <p:cNvSpPr/>
            <p:nvPr/>
          </p:nvSpPr>
          <p:spPr>
            <a:xfrm>
              <a:off x="1057750" y="2624000"/>
              <a:ext cx="7500" cy="13400"/>
            </a:xfrm>
            <a:custGeom>
              <a:avLst/>
              <a:gdLst/>
              <a:ahLst/>
              <a:cxnLst/>
              <a:rect l="l" t="t" r="r" b="b"/>
              <a:pathLst>
                <a:path w="300" h="536" extrusionOk="0">
                  <a:moveTo>
                    <a:pt x="12" y="1"/>
                  </a:moveTo>
                  <a:cubicBezTo>
                    <a:pt x="5" y="1"/>
                    <a:pt x="0" y="5"/>
                    <a:pt x="0" y="19"/>
                  </a:cubicBezTo>
                  <a:lnTo>
                    <a:pt x="41" y="536"/>
                  </a:lnTo>
                  <a:lnTo>
                    <a:pt x="83" y="536"/>
                  </a:lnTo>
                  <a:cubicBezTo>
                    <a:pt x="176" y="536"/>
                    <a:pt x="217" y="453"/>
                    <a:pt x="259" y="360"/>
                  </a:cubicBezTo>
                  <a:cubicBezTo>
                    <a:pt x="259" y="319"/>
                    <a:pt x="300" y="277"/>
                    <a:pt x="259" y="236"/>
                  </a:cubicBezTo>
                  <a:cubicBezTo>
                    <a:pt x="259" y="143"/>
                    <a:pt x="217" y="60"/>
                    <a:pt x="124" y="19"/>
                  </a:cubicBezTo>
                  <a:lnTo>
                    <a:pt x="83" y="19"/>
                  </a:lnTo>
                  <a:cubicBezTo>
                    <a:pt x="55" y="19"/>
                    <a:pt x="28" y="1"/>
                    <a:pt x="1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79" name="Google Shape;15379;p10"/>
            <p:cNvSpPr/>
            <p:nvPr/>
          </p:nvSpPr>
          <p:spPr>
            <a:xfrm>
              <a:off x="1125450" y="268805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259" y="0"/>
                  </a:moveTo>
                  <a:cubicBezTo>
                    <a:pt x="177" y="0"/>
                    <a:pt x="94" y="42"/>
                    <a:pt x="53" y="83"/>
                  </a:cubicBezTo>
                  <a:cubicBezTo>
                    <a:pt x="1" y="124"/>
                    <a:pt x="1" y="217"/>
                    <a:pt x="1" y="300"/>
                  </a:cubicBezTo>
                  <a:lnTo>
                    <a:pt x="570" y="259"/>
                  </a:lnTo>
                  <a:cubicBezTo>
                    <a:pt x="518" y="124"/>
                    <a:pt x="435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80" name="Google Shape;15380;p10"/>
            <p:cNvSpPr/>
            <p:nvPr/>
          </p:nvSpPr>
          <p:spPr>
            <a:xfrm>
              <a:off x="1120300" y="2618825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08" y="1"/>
                  </a:moveTo>
                  <a:cubicBezTo>
                    <a:pt x="291" y="1"/>
                    <a:pt x="275" y="3"/>
                    <a:pt x="259" y="9"/>
                  </a:cubicBezTo>
                  <a:cubicBezTo>
                    <a:pt x="83" y="9"/>
                    <a:pt x="0" y="143"/>
                    <a:pt x="0" y="309"/>
                  </a:cubicBezTo>
                  <a:cubicBezTo>
                    <a:pt x="0" y="425"/>
                    <a:pt x="93" y="534"/>
                    <a:pt x="233" y="534"/>
                  </a:cubicBezTo>
                  <a:cubicBezTo>
                    <a:pt x="254" y="534"/>
                    <a:pt x="276" y="531"/>
                    <a:pt x="300" y="526"/>
                  </a:cubicBezTo>
                  <a:cubicBezTo>
                    <a:pt x="424" y="526"/>
                    <a:pt x="558" y="402"/>
                    <a:pt x="558" y="267"/>
                  </a:cubicBezTo>
                  <a:cubicBezTo>
                    <a:pt x="522" y="114"/>
                    <a:pt x="416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81" name="Google Shape;15381;p10"/>
            <p:cNvSpPr/>
            <p:nvPr/>
          </p:nvSpPr>
          <p:spPr>
            <a:xfrm>
              <a:off x="1082550" y="258672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25" y="0"/>
                    <a:pt x="1" y="135"/>
                    <a:pt x="1" y="300"/>
                  </a:cubicBezTo>
                  <a:cubicBezTo>
                    <a:pt x="42" y="435"/>
                    <a:pt x="166" y="559"/>
                    <a:pt x="300" y="559"/>
                  </a:cubicBezTo>
                  <a:cubicBezTo>
                    <a:pt x="476" y="559"/>
                    <a:pt x="559" y="393"/>
                    <a:pt x="559" y="259"/>
                  </a:cubicBezTo>
                  <a:cubicBezTo>
                    <a:pt x="559" y="83"/>
                    <a:pt x="42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82" name="Google Shape;15382;p10"/>
            <p:cNvSpPr/>
            <p:nvPr/>
          </p:nvSpPr>
          <p:spPr>
            <a:xfrm>
              <a:off x="1087975" y="2655725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125" y="1"/>
                    <a:pt x="1" y="166"/>
                    <a:pt x="1" y="301"/>
                  </a:cubicBezTo>
                  <a:cubicBezTo>
                    <a:pt x="1" y="476"/>
                    <a:pt x="166" y="559"/>
                    <a:pt x="301" y="559"/>
                  </a:cubicBezTo>
                  <a:cubicBezTo>
                    <a:pt x="466" y="559"/>
                    <a:pt x="559" y="425"/>
                    <a:pt x="559" y="259"/>
                  </a:cubicBezTo>
                  <a:cubicBezTo>
                    <a:pt x="559" y="125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83" name="Google Shape;15383;p10"/>
            <p:cNvSpPr/>
            <p:nvPr/>
          </p:nvSpPr>
          <p:spPr>
            <a:xfrm>
              <a:off x="1151300" y="2581300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311" y="0"/>
                  </a:moveTo>
                  <a:cubicBezTo>
                    <a:pt x="135" y="0"/>
                    <a:pt x="1" y="135"/>
                    <a:pt x="52" y="300"/>
                  </a:cubicBezTo>
                  <a:cubicBezTo>
                    <a:pt x="52" y="435"/>
                    <a:pt x="177" y="559"/>
                    <a:pt x="352" y="559"/>
                  </a:cubicBezTo>
                  <a:cubicBezTo>
                    <a:pt x="476" y="559"/>
                    <a:pt x="611" y="435"/>
                    <a:pt x="569" y="259"/>
                  </a:cubicBezTo>
                  <a:cubicBezTo>
                    <a:pt x="569" y="93"/>
                    <a:pt x="435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84" name="Google Shape;15384;p10"/>
            <p:cNvSpPr/>
            <p:nvPr/>
          </p:nvSpPr>
          <p:spPr>
            <a:xfrm>
              <a:off x="1156725" y="2650300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259" y="1"/>
                  </a:moveTo>
                  <a:cubicBezTo>
                    <a:pt x="135" y="42"/>
                    <a:pt x="1" y="177"/>
                    <a:pt x="1" y="301"/>
                  </a:cubicBezTo>
                  <a:cubicBezTo>
                    <a:pt x="42" y="476"/>
                    <a:pt x="177" y="559"/>
                    <a:pt x="301" y="559"/>
                  </a:cubicBezTo>
                  <a:cubicBezTo>
                    <a:pt x="476" y="559"/>
                    <a:pt x="611" y="43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85" name="Google Shape;15385;p10"/>
            <p:cNvSpPr/>
            <p:nvPr/>
          </p:nvSpPr>
          <p:spPr>
            <a:xfrm>
              <a:off x="1052300" y="25608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0"/>
                  </a:moveTo>
                  <a:lnTo>
                    <a:pt x="1" y="42"/>
                  </a:lnTo>
                  <a:lnTo>
                    <a:pt x="42" y="300"/>
                  </a:lnTo>
                  <a:cubicBezTo>
                    <a:pt x="135" y="300"/>
                    <a:pt x="218" y="259"/>
                    <a:pt x="259" y="176"/>
                  </a:cubicBezTo>
                  <a:cubicBezTo>
                    <a:pt x="259" y="135"/>
                    <a:pt x="301" y="42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86" name="Google Shape;15386;p10"/>
            <p:cNvSpPr/>
            <p:nvPr/>
          </p:nvSpPr>
          <p:spPr>
            <a:xfrm>
              <a:off x="1114850" y="25554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0"/>
                  </a:moveTo>
                  <a:lnTo>
                    <a:pt x="1" y="42"/>
                  </a:lnTo>
                  <a:lnTo>
                    <a:pt x="1" y="135"/>
                  </a:lnTo>
                  <a:cubicBezTo>
                    <a:pt x="42" y="217"/>
                    <a:pt x="166" y="300"/>
                    <a:pt x="301" y="300"/>
                  </a:cubicBezTo>
                  <a:cubicBezTo>
                    <a:pt x="425" y="300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87" name="Google Shape;15387;p10"/>
            <p:cNvSpPr/>
            <p:nvPr/>
          </p:nvSpPr>
          <p:spPr>
            <a:xfrm>
              <a:off x="1194475" y="2682625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218" y="0"/>
                  </a:moveTo>
                  <a:cubicBezTo>
                    <a:pt x="176" y="0"/>
                    <a:pt x="135" y="42"/>
                    <a:pt x="83" y="42"/>
                  </a:cubicBezTo>
                  <a:cubicBezTo>
                    <a:pt x="42" y="83"/>
                    <a:pt x="0" y="176"/>
                    <a:pt x="0" y="259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88" name="Google Shape;15388;p10"/>
            <p:cNvSpPr/>
            <p:nvPr/>
          </p:nvSpPr>
          <p:spPr>
            <a:xfrm>
              <a:off x="1189050" y="26136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217" y="1"/>
                    <a:pt x="176" y="1"/>
                    <a:pt x="135" y="42"/>
                  </a:cubicBezTo>
                  <a:cubicBezTo>
                    <a:pt x="42" y="94"/>
                    <a:pt x="0" y="176"/>
                    <a:pt x="0" y="300"/>
                  </a:cubicBezTo>
                  <a:cubicBezTo>
                    <a:pt x="0" y="394"/>
                    <a:pt x="93" y="476"/>
                    <a:pt x="217" y="518"/>
                  </a:cubicBezTo>
                  <a:cubicBezTo>
                    <a:pt x="217" y="559"/>
                    <a:pt x="259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89" name="Google Shape;15389;p10"/>
            <p:cNvSpPr/>
            <p:nvPr/>
          </p:nvSpPr>
          <p:spPr>
            <a:xfrm>
              <a:off x="1183625" y="2551300"/>
              <a:ext cx="7775" cy="6500"/>
            </a:xfrm>
            <a:custGeom>
              <a:avLst/>
              <a:gdLst/>
              <a:ahLst/>
              <a:cxnLst/>
              <a:rect l="l" t="t" r="r" b="b"/>
              <a:pathLst>
                <a:path w="311" h="260" extrusionOk="0">
                  <a:moveTo>
                    <a:pt x="0" y="1"/>
                  </a:moveTo>
                  <a:cubicBezTo>
                    <a:pt x="0" y="84"/>
                    <a:pt x="52" y="125"/>
                    <a:pt x="93" y="166"/>
                  </a:cubicBezTo>
                  <a:lnTo>
                    <a:pt x="135" y="208"/>
                  </a:lnTo>
                  <a:cubicBezTo>
                    <a:pt x="135" y="259"/>
                    <a:pt x="217" y="259"/>
                    <a:pt x="259" y="259"/>
                  </a:cubicBezTo>
                  <a:lnTo>
                    <a:pt x="310" y="259"/>
                  </a:lnTo>
                  <a:lnTo>
                    <a:pt x="31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90" name="Google Shape;15390;p10"/>
            <p:cNvSpPr/>
            <p:nvPr/>
          </p:nvSpPr>
          <p:spPr>
            <a:xfrm>
              <a:off x="924100" y="27040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17"/>
                  </a:lnTo>
                  <a:cubicBezTo>
                    <a:pt x="301" y="93"/>
                    <a:pt x="177" y="0"/>
                    <a:pt x="4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91" name="Google Shape;15391;p10"/>
            <p:cNvSpPr/>
            <p:nvPr/>
          </p:nvSpPr>
          <p:spPr>
            <a:xfrm>
              <a:off x="918675" y="2634025"/>
              <a:ext cx="7775" cy="14250"/>
            </a:xfrm>
            <a:custGeom>
              <a:avLst/>
              <a:gdLst/>
              <a:ahLst/>
              <a:cxnLst/>
              <a:rect l="l" t="t" r="r" b="b"/>
              <a:pathLst>
                <a:path w="311" h="570" extrusionOk="0">
                  <a:moveTo>
                    <a:pt x="1" y="0"/>
                  </a:moveTo>
                  <a:lnTo>
                    <a:pt x="52" y="569"/>
                  </a:lnTo>
                  <a:lnTo>
                    <a:pt x="94" y="569"/>
                  </a:lnTo>
                  <a:cubicBezTo>
                    <a:pt x="176" y="517"/>
                    <a:pt x="259" y="476"/>
                    <a:pt x="311" y="393"/>
                  </a:cubicBezTo>
                  <a:lnTo>
                    <a:pt x="311" y="259"/>
                  </a:lnTo>
                  <a:cubicBezTo>
                    <a:pt x="311" y="176"/>
                    <a:pt x="218" y="93"/>
                    <a:pt x="176" y="52"/>
                  </a:cubicBezTo>
                  <a:lnTo>
                    <a:pt x="135" y="52"/>
                  </a:lnTo>
                  <a:cubicBezTo>
                    <a:pt x="94" y="0"/>
                    <a:pt x="52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92" name="Google Shape;15392;p10"/>
            <p:cNvSpPr/>
            <p:nvPr/>
          </p:nvSpPr>
          <p:spPr>
            <a:xfrm>
              <a:off x="986650" y="2698650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259" y="0"/>
                  </a:moveTo>
                  <a:cubicBezTo>
                    <a:pt x="125" y="0"/>
                    <a:pt x="1" y="135"/>
                    <a:pt x="1" y="310"/>
                  </a:cubicBezTo>
                  <a:lnTo>
                    <a:pt x="559" y="259"/>
                  </a:lnTo>
                  <a:cubicBezTo>
                    <a:pt x="559" y="135"/>
                    <a:pt x="518" y="93"/>
                    <a:pt x="43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93" name="Google Shape;15393;p10"/>
            <p:cNvSpPr/>
            <p:nvPr/>
          </p:nvSpPr>
          <p:spPr>
            <a:xfrm>
              <a:off x="981225" y="2628850"/>
              <a:ext cx="14000" cy="14175"/>
            </a:xfrm>
            <a:custGeom>
              <a:avLst/>
              <a:gdLst/>
              <a:ahLst/>
              <a:cxnLst/>
              <a:rect l="l" t="t" r="r" b="b"/>
              <a:pathLst>
                <a:path w="560" h="567" extrusionOk="0">
                  <a:moveTo>
                    <a:pt x="259" y="1"/>
                  </a:moveTo>
                  <a:cubicBezTo>
                    <a:pt x="135" y="42"/>
                    <a:pt x="1" y="166"/>
                    <a:pt x="1" y="300"/>
                  </a:cubicBezTo>
                  <a:cubicBezTo>
                    <a:pt x="37" y="445"/>
                    <a:pt x="145" y="567"/>
                    <a:pt x="254" y="567"/>
                  </a:cubicBezTo>
                  <a:cubicBezTo>
                    <a:pt x="270" y="567"/>
                    <a:pt x="285" y="564"/>
                    <a:pt x="301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94" name="Google Shape;15394;p10"/>
            <p:cNvSpPr/>
            <p:nvPr/>
          </p:nvSpPr>
          <p:spPr>
            <a:xfrm>
              <a:off x="943500" y="2597375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352" y="1"/>
                  </a:moveTo>
                  <a:cubicBezTo>
                    <a:pt x="335" y="1"/>
                    <a:pt x="318" y="3"/>
                    <a:pt x="300" y="9"/>
                  </a:cubicBezTo>
                  <a:cubicBezTo>
                    <a:pt x="135" y="9"/>
                    <a:pt x="0" y="133"/>
                    <a:pt x="42" y="308"/>
                  </a:cubicBezTo>
                  <a:cubicBezTo>
                    <a:pt x="42" y="433"/>
                    <a:pt x="176" y="567"/>
                    <a:pt x="352" y="567"/>
                  </a:cubicBezTo>
                  <a:cubicBezTo>
                    <a:pt x="476" y="526"/>
                    <a:pt x="610" y="391"/>
                    <a:pt x="610" y="267"/>
                  </a:cubicBezTo>
                  <a:cubicBezTo>
                    <a:pt x="565" y="114"/>
                    <a:pt x="466" y="1"/>
                    <a:pt x="35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95" name="Google Shape;15395;p10"/>
            <p:cNvSpPr/>
            <p:nvPr/>
          </p:nvSpPr>
          <p:spPr>
            <a:xfrm>
              <a:off x="948925" y="2666325"/>
              <a:ext cx="15000" cy="14250"/>
            </a:xfrm>
            <a:custGeom>
              <a:avLst/>
              <a:gdLst/>
              <a:ahLst/>
              <a:cxnLst/>
              <a:rect l="l" t="t" r="r" b="b"/>
              <a:pathLst>
                <a:path w="600" h="570" extrusionOk="0">
                  <a:moveTo>
                    <a:pt x="300" y="1"/>
                  </a:moveTo>
                  <a:cubicBezTo>
                    <a:pt x="135" y="1"/>
                    <a:pt x="0" y="135"/>
                    <a:pt x="42" y="311"/>
                  </a:cubicBezTo>
                  <a:cubicBezTo>
                    <a:pt x="42" y="435"/>
                    <a:pt x="176" y="569"/>
                    <a:pt x="342" y="569"/>
                  </a:cubicBezTo>
                  <a:cubicBezTo>
                    <a:pt x="476" y="569"/>
                    <a:pt x="600" y="394"/>
                    <a:pt x="559" y="259"/>
                  </a:cubicBezTo>
                  <a:cubicBezTo>
                    <a:pt x="559" y="94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96" name="Google Shape;15396;p10"/>
            <p:cNvSpPr/>
            <p:nvPr/>
          </p:nvSpPr>
          <p:spPr>
            <a:xfrm>
              <a:off x="1013550" y="259215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83" y="1"/>
                    <a:pt x="0" y="125"/>
                    <a:pt x="0" y="300"/>
                  </a:cubicBezTo>
                  <a:cubicBezTo>
                    <a:pt x="0" y="435"/>
                    <a:pt x="134" y="559"/>
                    <a:pt x="300" y="559"/>
                  </a:cubicBezTo>
                  <a:cubicBezTo>
                    <a:pt x="434" y="517"/>
                    <a:pt x="558" y="383"/>
                    <a:pt x="558" y="259"/>
                  </a:cubicBezTo>
                  <a:cubicBezTo>
                    <a:pt x="558" y="83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97" name="Google Shape;15397;p10"/>
            <p:cNvSpPr/>
            <p:nvPr/>
          </p:nvSpPr>
          <p:spPr>
            <a:xfrm>
              <a:off x="1018975" y="26611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0" y="124"/>
                    <a:pt x="0" y="300"/>
                  </a:cubicBezTo>
                  <a:cubicBezTo>
                    <a:pt x="0" y="465"/>
                    <a:pt x="124" y="558"/>
                    <a:pt x="300" y="558"/>
                  </a:cubicBezTo>
                  <a:cubicBezTo>
                    <a:pt x="434" y="558"/>
                    <a:pt x="559" y="424"/>
                    <a:pt x="559" y="258"/>
                  </a:cubicBezTo>
                  <a:cubicBezTo>
                    <a:pt x="559" y="83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98" name="Google Shape;15398;p10"/>
            <p:cNvSpPr/>
            <p:nvPr/>
          </p:nvSpPr>
          <p:spPr>
            <a:xfrm>
              <a:off x="914550" y="257172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0" y="1"/>
                  </a:moveTo>
                  <a:lnTo>
                    <a:pt x="0" y="301"/>
                  </a:lnTo>
                  <a:cubicBezTo>
                    <a:pt x="166" y="301"/>
                    <a:pt x="259" y="12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99" name="Google Shape;15399;p10"/>
            <p:cNvSpPr/>
            <p:nvPr/>
          </p:nvSpPr>
          <p:spPr>
            <a:xfrm>
              <a:off x="975800" y="2566300"/>
              <a:ext cx="15275" cy="7525"/>
            </a:xfrm>
            <a:custGeom>
              <a:avLst/>
              <a:gdLst/>
              <a:ahLst/>
              <a:cxnLst/>
              <a:rect l="l" t="t" r="r" b="b"/>
              <a:pathLst>
                <a:path w="611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42" y="218"/>
                    <a:pt x="176" y="300"/>
                    <a:pt x="300" y="300"/>
                  </a:cubicBezTo>
                  <a:cubicBezTo>
                    <a:pt x="476" y="300"/>
                    <a:pt x="611" y="176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00" name="Google Shape;15400;p10"/>
            <p:cNvSpPr/>
            <p:nvPr/>
          </p:nvSpPr>
          <p:spPr>
            <a:xfrm>
              <a:off x="1055675" y="26934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07" y="0"/>
                  </a:moveTo>
                  <a:cubicBezTo>
                    <a:pt x="166" y="0"/>
                    <a:pt x="124" y="42"/>
                    <a:pt x="83" y="83"/>
                  </a:cubicBezTo>
                  <a:cubicBezTo>
                    <a:pt x="42" y="124"/>
                    <a:pt x="0" y="207"/>
                    <a:pt x="42" y="300"/>
                  </a:cubicBezTo>
                  <a:lnTo>
                    <a:pt x="30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01" name="Google Shape;15401;p10"/>
            <p:cNvSpPr/>
            <p:nvPr/>
          </p:nvSpPr>
          <p:spPr>
            <a:xfrm>
              <a:off x="1050250" y="2624450"/>
              <a:ext cx="8550" cy="12950"/>
            </a:xfrm>
            <a:custGeom>
              <a:avLst/>
              <a:gdLst/>
              <a:ahLst/>
              <a:cxnLst/>
              <a:rect l="l" t="t" r="r" b="b"/>
              <a:pathLst>
                <a:path w="342" h="518" extrusionOk="0">
                  <a:moveTo>
                    <a:pt x="166" y="1"/>
                  </a:moveTo>
                  <a:lnTo>
                    <a:pt x="124" y="42"/>
                  </a:lnTo>
                  <a:cubicBezTo>
                    <a:pt x="42" y="84"/>
                    <a:pt x="0" y="177"/>
                    <a:pt x="42" y="259"/>
                  </a:cubicBezTo>
                  <a:cubicBezTo>
                    <a:pt x="42" y="383"/>
                    <a:pt x="124" y="476"/>
                    <a:pt x="217" y="518"/>
                  </a:cubicBezTo>
                  <a:lnTo>
                    <a:pt x="341" y="518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02" name="Google Shape;15402;p10"/>
            <p:cNvSpPr/>
            <p:nvPr/>
          </p:nvSpPr>
          <p:spPr>
            <a:xfrm>
              <a:off x="1045850" y="256190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lnTo>
                    <a:pt x="0" y="42"/>
                  </a:lnTo>
                  <a:cubicBezTo>
                    <a:pt x="0" y="94"/>
                    <a:pt x="42" y="135"/>
                    <a:pt x="42" y="177"/>
                  </a:cubicBezTo>
                  <a:lnTo>
                    <a:pt x="83" y="218"/>
                  </a:lnTo>
                  <a:cubicBezTo>
                    <a:pt x="135" y="218"/>
                    <a:pt x="176" y="259"/>
                    <a:pt x="218" y="259"/>
                  </a:cubicBezTo>
                  <a:lnTo>
                    <a:pt x="300" y="2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03" name="Google Shape;15403;p10"/>
            <p:cNvSpPr/>
            <p:nvPr/>
          </p:nvSpPr>
          <p:spPr>
            <a:xfrm>
              <a:off x="785300" y="27139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0"/>
                  </a:moveTo>
                  <a:lnTo>
                    <a:pt x="42" y="300"/>
                  </a:lnTo>
                  <a:lnTo>
                    <a:pt x="301" y="259"/>
                  </a:lnTo>
                  <a:cubicBezTo>
                    <a:pt x="301" y="166"/>
                    <a:pt x="259" y="83"/>
                    <a:pt x="166" y="42"/>
                  </a:cubicBezTo>
                  <a:cubicBezTo>
                    <a:pt x="125" y="42"/>
                    <a:pt x="83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04" name="Google Shape;15404;p10"/>
            <p:cNvSpPr/>
            <p:nvPr/>
          </p:nvSpPr>
          <p:spPr>
            <a:xfrm>
              <a:off x="779875" y="2644875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lnTo>
                    <a:pt x="125" y="559"/>
                  </a:lnTo>
                  <a:cubicBezTo>
                    <a:pt x="218" y="518"/>
                    <a:pt x="259" y="476"/>
                    <a:pt x="300" y="394"/>
                  </a:cubicBezTo>
                  <a:lnTo>
                    <a:pt x="300" y="259"/>
                  </a:lnTo>
                  <a:cubicBezTo>
                    <a:pt x="300" y="176"/>
                    <a:pt x="259" y="83"/>
                    <a:pt x="176" y="42"/>
                  </a:cubicBezTo>
                  <a:cubicBezTo>
                    <a:pt x="176" y="42"/>
                    <a:pt x="125" y="42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05" name="Google Shape;15405;p10"/>
            <p:cNvSpPr/>
            <p:nvPr/>
          </p:nvSpPr>
          <p:spPr>
            <a:xfrm>
              <a:off x="848900" y="2708475"/>
              <a:ext cx="13975" cy="7500"/>
            </a:xfrm>
            <a:custGeom>
              <a:avLst/>
              <a:gdLst/>
              <a:ahLst/>
              <a:cxnLst/>
              <a:rect l="l" t="t" r="r" b="b"/>
              <a:pathLst>
                <a:path w="559" h="300" extrusionOk="0">
                  <a:moveTo>
                    <a:pt x="259" y="0"/>
                  </a:moveTo>
                  <a:cubicBezTo>
                    <a:pt x="166" y="41"/>
                    <a:pt x="83" y="41"/>
                    <a:pt x="41" y="124"/>
                  </a:cubicBezTo>
                  <a:cubicBezTo>
                    <a:pt x="0" y="176"/>
                    <a:pt x="0" y="259"/>
                    <a:pt x="0" y="300"/>
                  </a:cubicBezTo>
                  <a:lnTo>
                    <a:pt x="558" y="259"/>
                  </a:lnTo>
                  <a:cubicBezTo>
                    <a:pt x="517" y="217"/>
                    <a:pt x="517" y="176"/>
                    <a:pt x="465" y="124"/>
                  </a:cubicBezTo>
                  <a:cubicBezTo>
                    <a:pt x="424" y="41"/>
                    <a:pt x="341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06" name="Google Shape;15406;p10"/>
            <p:cNvSpPr/>
            <p:nvPr/>
          </p:nvSpPr>
          <p:spPr>
            <a:xfrm>
              <a:off x="842425" y="263945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0" y="1"/>
                  </a:moveTo>
                  <a:cubicBezTo>
                    <a:pt x="125" y="1"/>
                    <a:pt x="1" y="176"/>
                    <a:pt x="42" y="300"/>
                  </a:cubicBezTo>
                  <a:cubicBezTo>
                    <a:pt x="42" y="476"/>
                    <a:pt x="166" y="559"/>
                    <a:pt x="342" y="559"/>
                  </a:cubicBezTo>
                  <a:cubicBezTo>
                    <a:pt x="466" y="559"/>
                    <a:pt x="600" y="435"/>
                    <a:pt x="600" y="259"/>
                  </a:cubicBezTo>
                  <a:cubicBezTo>
                    <a:pt x="559" y="135"/>
                    <a:pt x="425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07" name="Google Shape;15407;p10"/>
            <p:cNvSpPr/>
            <p:nvPr/>
          </p:nvSpPr>
          <p:spPr>
            <a:xfrm>
              <a:off x="805725" y="2607150"/>
              <a:ext cx="13975" cy="14250"/>
            </a:xfrm>
            <a:custGeom>
              <a:avLst/>
              <a:gdLst/>
              <a:ahLst/>
              <a:cxnLst/>
              <a:rect l="l" t="t" r="r" b="b"/>
              <a:pathLst>
                <a:path w="559" h="570" extrusionOk="0">
                  <a:moveTo>
                    <a:pt x="259" y="0"/>
                  </a:moveTo>
                  <a:cubicBezTo>
                    <a:pt x="125" y="42"/>
                    <a:pt x="1" y="176"/>
                    <a:pt x="1" y="300"/>
                  </a:cubicBezTo>
                  <a:cubicBezTo>
                    <a:pt x="1" y="450"/>
                    <a:pt x="128" y="570"/>
                    <a:pt x="243" y="570"/>
                  </a:cubicBezTo>
                  <a:cubicBezTo>
                    <a:pt x="263" y="570"/>
                    <a:pt x="282" y="566"/>
                    <a:pt x="300" y="558"/>
                  </a:cubicBezTo>
                  <a:cubicBezTo>
                    <a:pt x="476" y="558"/>
                    <a:pt x="559" y="434"/>
                    <a:pt x="559" y="259"/>
                  </a:cubicBezTo>
                  <a:cubicBezTo>
                    <a:pt x="55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08" name="Google Shape;15408;p10"/>
            <p:cNvSpPr/>
            <p:nvPr/>
          </p:nvSpPr>
          <p:spPr>
            <a:xfrm>
              <a:off x="811150" y="267700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322" y="0"/>
                  </a:moveTo>
                  <a:cubicBezTo>
                    <a:pt x="302" y="0"/>
                    <a:pt x="281" y="3"/>
                    <a:pt x="259" y="8"/>
                  </a:cubicBezTo>
                  <a:cubicBezTo>
                    <a:pt x="83" y="8"/>
                    <a:pt x="1" y="142"/>
                    <a:pt x="1" y="308"/>
                  </a:cubicBezTo>
                  <a:cubicBezTo>
                    <a:pt x="1" y="442"/>
                    <a:pt x="125" y="566"/>
                    <a:pt x="300" y="566"/>
                  </a:cubicBezTo>
                  <a:cubicBezTo>
                    <a:pt x="476" y="525"/>
                    <a:pt x="559" y="401"/>
                    <a:pt x="559" y="267"/>
                  </a:cubicBezTo>
                  <a:cubicBezTo>
                    <a:pt x="559" y="114"/>
                    <a:pt x="457" y="0"/>
                    <a:pt x="32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09" name="Google Shape;15409;p10"/>
            <p:cNvSpPr/>
            <p:nvPr/>
          </p:nvSpPr>
          <p:spPr>
            <a:xfrm>
              <a:off x="874750" y="2602725"/>
              <a:ext cx="15000" cy="13425"/>
            </a:xfrm>
            <a:custGeom>
              <a:avLst/>
              <a:gdLst/>
              <a:ahLst/>
              <a:cxnLst/>
              <a:rect l="l" t="t" r="r" b="b"/>
              <a:pathLst>
                <a:path w="600" h="537" extrusionOk="0">
                  <a:moveTo>
                    <a:pt x="329" y="1"/>
                  </a:moveTo>
                  <a:cubicBezTo>
                    <a:pt x="307" y="1"/>
                    <a:pt x="283" y="4"/>
                    <a:pt x="258" y="12"/>
                  </a:cubicBezTo>
                  <a:cubicBezTo>
                    <a:pt x="124" y="12"/>
                    <a:pt x="0" y="136"/>
                    <a:pt x="0" y="270"/>
                  </a:cubicBezTo>
                  <a:cubicBezTo>
                    <a:pt x="36" y="415"/>
                    <a:pt x="136" y="536"/>
                    <a:pt x="250" y="536"/>
                  </a:cubicBezTo>
                  <a:cubicBezTo>
                    <a:pt x="267" y="536"/>
                    <a:pt x="283" y="534"/>
                    <a:pt x="300" y="529"/>
                  </a:cubicBezTo>
                  <a:cubicBezTo>
                    <a:pt x="465" y="529"/>
                    <a:pt x="600" y="394"/>
                    <a:pt x="558" y="270"/>
                  </a:cubicBezTo>
                  <a:cubicBezTo>
                    <a:pt x="558" y="120"/>
                    <a:pt x="461" y="1"/>
                    <a:pt x="32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10" name="Google Shape;15410;p10"/>
            <p:cNvSpPr/>
            <p:nvPr/>
          </p:nvSpPr>
          <p:spPr>
            <a:xfrm>
              <a:off x="879900" y="2671750"/>
              <a:ext cx="14250" cy="14000"/>
            </a:xfrm>
            <a:custGeom>
              <a:avLst/>
              <a:gdLst/>
              <a:ahLst/>
              <a:cxnLst/>
              <a:rect l="l" t="t" r="r" b="b"/>
              <a:pathLst>
                <a:path w="570" h="560" extrusionOk="0">
                  <a:moveTo>
                    <a:pt x="259" y="1"/>
                  </a:moveTo>
                  <a:cubicBezTo>
                    <a:pt x="135" y="1"/>
                    <a:pt x="1" y="135"/>
                    <a:pt x="1" y="301"/>
                  </a:cubicBezTo>
                  <a:cubicBezTo>
                    <a:pt x="52" y="435"/>
                    <a:pt x="177" y="559"/>
                    <a:pt x="311" y="559"/>
                  </a:cubicBezTo>
                  <a:cubicBezTo>
                    <a:pt x="476" y="518"/>
                    <a:pt x="569" y="394"/>
                    <a:pt x="569" y="259"/>
                  </a:cubicBezTo>
                  <a:cubicBezTo>
                    <a:pt x="56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11" name="Google Shape;15411;p10"/>
            <p:cNvSpPr/>
            <p:nvPr/>
          </p:nvSpPr>
          <p:spPr>
            <a:xfrm>
              <a:off x="775475" y="2582325"/>
              <a:ext cx="7525" cy="7775"/>
            </a:xfrm>
            <a:custGeom>
              <a:avLst/>
              <a:gdLst/>
              <a:ahLst/>
              <a:cxnLst/>
              <a:rect l="l" t="t" r="r" b="b"/>
              <a:pathLst>
                <a:path w="301" h="311" extrusionOk="0">
                  <a:moveTo>
                    <a:pt x="1" y="1"/>
                  </a:moveTo>
                  <a:lnTo>
                    <a:pt x="42" y="311"/>
                  </a:lnTo>
                  <a:cubicBezTo>
                    <a:pt x="177" y="259"/>
                    <a:pt x="301" y="13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12" name="Google Shape;15412;p10"/>
            <p:cNvSpPr/>
            <p:nvPr/>
          </p:nvSpPr>
          <p:spPr>
            <a:xfrm>
              <a:off x="838025" y="25771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lnTo>
                    <a:pt x="1" y="84"/>
                  </a:lnTo>
                  <a:cubicBezTo>
                    <a:pt x="42" y="208"/>
                    <a:pt x="177" y="301"/>
                    <a:pt x="301" y="301"/>
                  </a:cubicBezTo>
                  <a:cubicBezTo>
                    <a:pt x="435" y="259"/>
                    <a:pt x="559" y="12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13" name="Google Shape;15413;p10"/>
            <p:cNvSpPr/>
            <p:nvPr/>
          </p:nvSpPr>
          <p:spPr>
            <a:xfrm>
              <a:off x="917650" y="2704075"/>
              <a:ext cx="6475" cy="6475"/>
            </a:xfrm>
            <a:custGeom>
              <a:avLst/>
              <a:gdLst/>
              <a:ahLst/>
              <a:cxnLst/>
              <a:rect l="l" t="t" r="r" b="b"/>
              <a:pathLst>
                <a:path w="259" h="259" extrusionOk="0">
                  <a:moveTo>
                    <a:pt x="217" y="0"/>
                  </a:moveTo>
                  <a:cubicBezTo>
                    <a:pt x="93" y="0"/>
                    <a:pt x="0" y="135"/>
                    <a:pt x="0" y="217"/>
                  </a:cubicBezTo>
                  <a:lnTo>
                    <a:pt x="0" y="259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14" name="Google Shape;15414;p10"/>
            <p:cNvSpPr/>
            <p:nvPr/>
          </p:nvSpPr>
          <p:spPr>
            <a:xfrm>
              <a:off x="912225" y="2634025"/>
              <a:ext cx="7775" cy="14250"/>
            </a:xfrm>
            <a:custGeom>
              <a:avLst/>
              <a:gdLst/>
              <a:ahLst/>
              <a:cxnLst/>
              <a:rect l="l" t="t" r="r" b="b"/>
              <a:pathLst>
                <a:path w="311" h="570" extrusionOk="0">
                  <a:moveTo>
                    <a:pt x="259" y="0"/>
                  </a:moveTo>
                  <a:cubicBezTo>
                    <a:pt x="217" y="0"/>
                    <a:pt x="135" y="52"/>
                    <a:pt x="93" y="93"/>
                  </a:cubicBezTo>
                  <a:cubicBezTo>
                    <a:pt x="52" y="135"/>
                    <a:pt x="0" y="218"/>
                    <a:pt x="0" y="311"/>
                  </a:cubicBezTo>
                  <a:cubicBezTo>
                    <a:pt x="0" y="435"/>
                    <a:pt x="93" y="517"/>
                    <a:pt x="176" y="569"/>
                  </a:cubicBezTo>
                  <a:lnTo>
                    <a:pt x="310" y="56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15" name="Google Shape;15415;p10"/>
            <p:cNvSpPr/>
            <p:nvPr/>
          </p:nvSpPr>
          <p:spPr>
            <a:xfrm>
              <a:off x="907050" y="25717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0" y="1"/>
                  </a:moveTo>
                  <a:lnTo>
                    <a:pt x="0" y="42"/>
                  </a:lnTo>
                  <a:lnTo>
                    <a:pt x="0" y="83"/>
                  </a:lnTo>
                  <a:cubicBezTo>
                    <a:pt x="42" y="125"/>
                    <a:pt x="42" y="166"/>
                    <a:pt x="83" y="166"/>
                  </a:cubicBezTo>
                  <a:lnTo>
                    <a:pt x="83" y="218"/>
                  </a:lnTo>
                  <a:cubicBezTo>
                    <a:pt x="124" y="259"/>
                    <a:pt x="166" y="301"/>
                    <a:pt x="259" y="301"/>
                  </a:cubicBezTo>
                  <a:lnTo>
                    <a:pt x="300" y="301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16" name="Google Shape;15416;p10"/>
            <p:cNvSpPr/>
            <p:nvPr/>
          </p:nvSpPr>
          <p:spPr>
            <a:xfrm>
              <a:off x="647275" y="2724500"/>
              <a:ext cx="7775" cy="7775"/>
            </a:xfrm>
            <a:custGeom>
              <a:avLst/>
              <a:gdLst/>
              <a:ahLst/>
              <a:cxnLst/>
              <a:rect l="l" t="t" r="r" b="b"/>
              <a:pathLst>
                <a:path w="311" h="311" extrusionOk="0">
                  <a:moveTo>
                    <a:pt x="1" y="0"/>
                  </a:moveTo>
                  <a:lnTo>
                    <a:pt x="1" y="310"/>
                  </a:lnTo>
                  <a:lnTo>
                    <a:pt x="311" y="259"/>
                  </a:lnTo>
                  <a:cubicBezTo>
                    <a:pt x="259" y="134"/>
                    <a:pt x="176" y="52"/>
                    <a:pt x="5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17" name="Google Shape;15417;p10"/>
            <p:cNvSpPr/>
            <p:nvPr/>
          </p:nvSpPr>
          <p:spPr>
            <a:xfrm>
              <a:off x="642100" y="265572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42" y="559"/>
                    <a:pt x="84" y="559"/>
                    <a:pt x="84" y="518"/>
                  </a:cubicBezTo>
                  <a:cubicBezTo>
                    <a:pt x="166" y="518"/>
                    <a:pt x="259" y="425"/>
                    <a:pt x="259" y="342"/>
                  </a:cubicBezTo>
                  <a:cubicBezTo>
                    <a:pt x="301" y="342"/>
                    <a:pt x="301" y="301"/>
                    <a:pt x="301" y="259"/>
                  </a:cubicBezTo>
                  <a:cubicBezTo>
                    <a:pt x="301" y="166"/>
                    <a:pt x="208" y="84"/>
                    <a:pt x="166" y="42"/>
                  </a:cubicBezTo>
                  <a:cubicBezTo>
                    <a:pt x="125" y="1"/>
                    <a:pt x="125" y="1"/>
                    <a:pt x="8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18" name="Google Shape;15418;p10"/>
            <p:cNvSpPr/>
            <p:nvPr/>
          </p:nvSpPr>
          <p:spPr>
            <a:xfrm>
              <a:off x="709825" y="271932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0"/>
                  </a:moveTo>
                  <a:cubicBezTo>
                    <a:pt x="218" y="0"/>
                    <a:pt x="135" y="42"/>
                    <a:pt x="135" y="83"/>
                  </a:cubicBezTo>
                  <a:cubicBezTo>
                    <a:pt x="83" y="83"/>
                    <a:pt x="42" y="124"/>
                    <a:pt x="1" y="207"/>
                  </a:cubicBezTo>
                  <a:lnTo>
                    <a:pt x="1" y="300"/>
                  </a:lnTo>
                  <a:lnTo>
                    <a:pt x="559" y="259"/>
                  </a:lnTo>
                  <a:cubicBezTo>
                    <a:pt x="559" y="12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19" name="Google Shape;15419;p10"/>
            <p:cNvSpPr/>
            <p:nvPr/>
          </p:nvSpPr>
          <p:spPr>
            <a:xfrm>
              <a:off x="704400" y="265030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35" y="1"/>
                    <a:pt x="1" y="125"/>
                    <a:pt x="1" y="301"/>
                  </a:cubicBezTo>
                  <a:cubicBezTo>
                    <a:pt x="1" y="435"/>
                    <a:pt x="176" y="559"/>
                    <a:pt x="300" y="559"/>
                  </a:cubicBezTo>
                  <a:cubicBezTo>
                    <a:pt x="476" y="559"/>
                    <a:pt x="559" y="383"/>
                    <a:pt x="559" y="259"/>
                  </a:cubicBezTo>
                  <a:cubicBezTo>
                    <a:pt x="559" y="83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20" name="Google Shape;15420;p10"/>
            <p:cNvSpPr/>
            <p:nvPr/>
          </p:nvSpPr>
          <p:spPr>
            <a:xfrm>
              <a:off x="666675" y="2618000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310" y="0"/>
                  </a:moveTo>
                  <a:cubicBezTo>
                    <a:pt x="135" y="42"/>
                    <a:pt x="0" y="176"/>
                    <a:pt x="52" y="300"/>
                  </a:cubicBezTo>
                  <a:cubicBezTo>
                    <a:pt x="52" y="476"/>
                    <a:pt x="176" y="559"/>
                    <a:pt x="352" y="559"/>
                  </a:cubicBezTo>
                  <a:cubicBezTo>
                    <a:pt x="476" y="559"/>
                    <a:pt x="610" y="435"/>
                    <a:pt x="569" y="259"/>
                  </a:cubicBezTo>
                  <a:cubicBezTo>
                    <a:pt x="569" y="124"/>
                    <a:pt x="434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21" name="Google Shape;15421;p10"/>
            <p:cNvSpPr/>
            <p:nvPr/>
          </p:nvSpPr>
          <p:spPr>
            <a:xfrm>
              <a:off x="672100" y="2687850"/>
              <a:ext cx="15275" cy="13325"/>
            </a:xfrm>
            <a:custGeom>
              <a:avLst/>
              <a:gdLst/>
              <a:ahLst/>
              <a:cxnLst/>
              <a:rect l="l" t="t" r="r" b="b"/>
              <a:pathLst>
                <a:path w="611" h="533" extrusionOk="0">
                  <a:moveTo>
                    <a:pt x="326" y="0"/>
                  </a:moveTo>
                  <a:cubicBezTo>
                    <a:pt x="305" y="0"/>
                    <a:pt x="282" y="3"/>
                    <a:pt x="259" y="8"/>
                  </a:cubicBezTo>
                  <a:cubicBezTo>
                    <a:pt x="135" y="8"/>
                    <a:pt x="0" y="132"/>
                    <a:pt x="42" y="267"/>
                  </a:cubicBezTo>
                  <a:cubicBezTo>
                    <a:pt x="42" y="412"/>
                    <a:pt x="145" y="533"/>
                    <a:pt x="254" y="533"/>
                  </a:cubicBezTo>
                  <a:cubicBezTo>
                    <a:pt x="269" y="533"/>
                    <a:pt x="285" y="530"/>
                    <a:pt x="300" y="525"/>
                  </a:cubicBezTo>
                  <a:cubicBezTo>
                    <a:pt x="476" y="525"/>
                    <a:pt x="610" y="391"/>
                    <a:pt x="559" y="225"/>
                  </a:cubicBezTo>
                  <a:cubicBezTo>
                    <a:pt x="559" y="109"/>
                    <a:pt x="465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22" name="Google Shape;15422;p10"/>
            <p:cNvSpPr/>
            <p:nvPr/>
          </p:nvSpPr>
          <p:spPr>
            <a:xfrm>
              <a:off x="736700" y="261257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94" y="42"/>
                    <a:pt x="1" y="176"/>
                    <a:pt x="1" y="300"/>
                  </a:cubicBezTo>
                  <a:cubicBezTo>
                    <a:pt x="1" y="476"/>
                    <a:pt x="135" y="559"/>
                    <a:pt x="301" y="559"/>
                  </a:cubicBezTo>
                  <a:cubicBezTo>
                    <a:pt x="435" y="559"/>
                    <a:pt x="559" y="435"/>
                    <a:pt x="559" y="259"/>
                  </a:cubicBezTo>
                  <a:cubicBezTo>
                    <a:pt x="518" y="135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23" name="Google Shape;15423;p10"/>
            <p:cNvSpPr/>
            <p:nvPr/>
          </p:nvSpPr>
          <p:spPr>
            <a:xfrm>
              <a:off x="742150" y="2682425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11" y="0"/>
                  </a:moveTo>
                  <a:cubicBezTo>
                    <a:pt x="294" y="0"/>
                    <a:pt x="276" y="3"/>
                    <a:pt x="259" y="8"/>
                  </a:cubicBezTo>
                  <a:cubicBezTo>
                    <a:pt x="83" y="8"/>
                    <a:pt x="0" y="132"/>
                    <a:pt x="0" y="308"/>
                  </a:cubicBezTo>
                  <a:cubicBezTo>
                    <a:pt x="0" y="424"/>
                    <a:pt x="101" y="533"/>
                    <a:pt x="236" y="533"/>
                  </a:cubicBezTo>
                  <a:cubicBezTo>
                    <a:pt x="256" y="533"/>
                    <a:pt x="278" y="531"/>
                    <a:pt x="300" y="525"/>
                  </a:cubicBezTo>
                  <a:cubicBezTo>
                    <a:pt x="434" y="525"/>
                    <a:pt x="558" y="391"/>
                    <a:pt x="558" y="267"/>
                  </a:cubicBezTo>
                  <a:cubicBezTo>
                    <a:pt x="522" y="114"/>
                    <a:pt x="42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24" name="Google Shape;15424;p10"/>
            <p:cNvSpPr/>
            <p:nvPr/>
          </p:nvSpPr>
          <p:spPr>
            <a:xfrm>
              <a:off x="636675" y="25921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1"/>
                  </a:moveTo>
                  <a:lnTo>
                    <a:pt x="1" y="42"/>
                  </a:lnTo>
                  <a:lnTo>
                    <a:pt x="42" y="300"/>
                  </a:lnTo>
                  <a:cubicBezTo>
                    <a:pt x="218" y="300"/>
                    <a:pt x="301" y="176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25" name="Google Shape;15425;p10"/>
            <p:cNvSpPr/>
            <p:nvPr/>
          </p:nvSpPr>
          <p:spPr>
            <a:xfrm>
              <a:off x="698975" y="258775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569" y="1"/>
                  </a:moveTo>
                  <a:lnTo>
                    <a:pt x="0" y="42"/>
                  </a:lnTo>
                  <a:cubicBezTo>
                    <a:pt x="52" y="177"/>
                    <a:pt x="176" y="301"/>
                    <a:pt x="311" y="301"/>
                  </a:cubicBezTo>
                  <a:cubicBezTo>
                    <a:pt x="476" y="259"/>
                    <a:pt x="569" y="135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26" name="Google Shape;15426;p10"/>
            <p:cNvSpPr/>
            <p:nvPr/>
          </p:nvSpPr>
          <p:spPr>
            <a:xfrm>
              <a:off x="778850" y="27139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0"/>
                  </a:moveTo>
                  <a:cubicBezTo>
                    <a:pt x="259" y="0"/>
                    <a:pt x="217" y="0"/>
                    <a:pt x="217" y="42"/>
                  </a:cubicBezTo>
                  <a:cubicBezTo>
                    <a:pt x="83" y="42"/>
                    <a:pt x="0" y="166"/>
                    <a:pt x="0" y="300"/>
                  </a:cubicBezTo>
                  <a:lnTo>
                    <a:pt x="300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27" name="Google Shape;15427;p10"/>
            <p:cNvSpPr/>
            <p:nvPr/>
          </p:nvSpPr>
          <p:spPr>
            <a:xfrm>
              <a:off x="773425" y="2644875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59" y="1"/>
                  </a:moveTo>
                  <a:cubicBezTo>
                    <a:pt x="217" y="1"/>
                    <a:pt x="176" y="42"/>
                    <a:pt x="124" y="42"/>
                  </a:cubicBezTo>
                  <a:cubicBezTo>
                    <a:pt x="41" y="135"/>
                    <a:pt x="0" y="218"/>
                    <a:pt x="0" y="300"/>
                  </a:cubicBezTo>
                  <a:cubicBezTo>
                    <a:pt x="41" y="435"/>
                    <a:pt x="83" y="518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28" name="Google Shape;15428;p10"/>
            <p:cNvSpPr/>
            <p:nvPr/>
          </p:nvSpPr>
          <p:spPr>
            <a:xfrm>
              <a:off x="769025" y="2582325"/>
              <a:ext cx="7525" cy="7775"/>
            </a:xfrm>
            <a:custGeom>
              <a:avLst/>
              <a:gdLst/>
              <a:ahLst/>
              <a:cxnLst/>
              <a:rect l="l" t="t" r="r" b="b"/>
              <a:pathLst>
                <a:path w="301" h="311" extrusionOk="0">
                  <a:moveTo>
                    <a:pt x="259" y="1"/>
                  </a:moveTo>
                  <a:lnTo>
                    <a:pt x="0" y="52"/>
                  </a:lnTo>
                  <a:cubicBezTo>
                    <a:pt x="0" y="176"/>
                    <a:pt x="93" y="259"/>
                    <a:pt x="217" y="311"/>
                  </a:cubicBezTo>
                  <a:lnTo>
                    <a:pt x="300" y="311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29" name="Google Shape;15429;p10"/>
            <p:cNvSpPr/>
            <p:nvPr/>
          </p:nvSpPr>
          <p:spPr>
            <a:xfrm>
              <a:off x="508475" y="273535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259"/>
                  </a:lnTo>
                  <a:lnTo>
                    <a:pt x="300" y="259"/>
                  </a:lnTo>
                  <a:cubicBezTo>
                    <a:pt x="300" y="176"/>
                    <a:pt x="259" y="83"/>
                    <a:pt x="176" y="42"/>
                  </a:cubicBezTo>
                  <a:cubicBezTo>
                    <a:pt x="125" y="0"/>
                    <a:pt x="83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30" name="Google Shape;15430;p10"/>
            <p:cNvSpPr/>
            <p:nvPr/>
          </p:nvSpPr>
          <p:spPr>
            <a:xfrm>
              <a:off x="503050" y="2666325"/>
              <a:ext cx="7525" cy="12950"/>
            </a:xfrm>
            <a:custGeom>
              <a:avLst/>
              <a:gdLst/>
              <a:ahLst/>
              <a:cxnLst/>
              <a:rect l="l" t="t" r="r" b="b"/>
              <a:pathLst>
                <a:path w="301" h="518" extrusionOk="0">
                  <a:moveTo>
                    <a:pt x="1" y="1"/>
                  </a:moveTo>
                  <a:lnTo>
                    <a:pt x="42" y="518"/>
                  </a:lnTo>
                  <a:lnTo>
                    <a:pt x="135" y="518"/>
                  </a:lnTo>
                  <a:cubicBezTo>
                    <a:pt x="218" y="476"/>
                    <a:pt x="300" y="394"/>
                    <a:pt x="300" y="259"/>
                  </a:cubicBezTo>
                  <a:cubicBezTo>
                    <a:pt x="300" y="135"/>
                    <a:pt x="259" y="52"/>
                    <a:pt x="17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31" name="Google Shape;15431;p10"/>
            <p:cNvSpPr/>
            <p:nvPr/>
          </p:nvSpPr>
          <p:spPr>
            <a:xfrm>
              <a:off x="571025" y="27299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207" y="0"/>
                    <a:pt x="125" y="42"/>
                    <a:pt x="83" y="93"/>
                  </a:cubicBezTo>
                  <a:cubicBezTo>
                    <a:pt x="42" y="135"/>
                    <a:pt x="1" y="217"/>
                    <a:pt x="42" y="300"/>
                  </a:cubicBezTo>
                  <a:lnTo>
                    <a:pt x="559" y="259"/>
                  </a:lnTo>
                  <a:cubicBezTo>
                    <a:pt x="559" y="217"/>
                    <a:pt x="559" y="135"/>
                    <a:pt x="518" y="93"/>
                  </a:cubicBezTo>
                  <a:cubicBezTo>
                    <a:pt x="466" y="42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32" name="Google Shape;15432;p10"/>
            <p:cNvSpPr/>
            <p:nvPr/>
          </p:nvSpPr>
          <p:spPr>
            <a:xfrm>
              <a:off x="565600" y="2660875"/>
              <a:ext cx="15025" cy="14275"/>
            </a:xfrm>
            <a:custGeom>
              <a:avLst/>
              <a:gdLst/>
              <a:ahLst/>
              <a:cxnLst/>
              <a:rect l="l" t="t" r="r" b="b"/>
              <a:pathLst>
                <a:path w="601" h="571" extrusionOk="0">
                  <a:moveTo>
                    <a:pt x="356" y="1"/>
                  </a:moveTo>
                  <a:cubicBezTo>
                    <a:pt x="337" y="1"/>
                    <a:pt x="319" y="4"/>
                    <a:pt x="300" y="12"/>
                  </a:cubicBezTo>
                  <a:cubicBezTo>
                    <a:pt x="125" y="12"/>
                    <a:pt x="1" y="136"/>
                    <a:pt x="42" y="312"/>
                  </a:cubicBezTo>
                  <a:cubicBezTo>
                    <a:pt x="42" y="436"/>
                    <a:pt x="166" y="570"/>
                    <a:pt x="342" y="570"/>
                  </a:cubicBezTo>
                  <a:cubicBezTo>
                    <a:pt x="476" y="529"/>
                    <a:pt x="600" y="395"/>
                    <a:pt x="600" y="270"/>
                  </a:cubicBezTo>
                  <a:cubicBezTo>
                    <a:pt x="565" y="121"/>
                    <a:pt x="462" y="1"/>
                    <a:pt x="35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33" name="Google Shape;15433;p10"/>
            <p:cNvSpPr/>
            <p:nvPr/>
          </p:nvSpPr>
          <p:spPr>
            <a:xfrm>
              <a:off x="528900" y="262885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83" y="1"/>
                    <a:pt x="0" y="125"/>
                    <a:pt x="0" y="300"/>
                  </a:cubicBezTo>
                  <a:cubicBezTo>
                    <a:pt x="0" y="425"/>
                    <a:pt x="135" y="559"/>
                    <a:pt x="300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83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34" name="Google Shape;15434;p10"/>
            <p:cNvSpPr/>
            <p:nvPr/>
          </p:nvSpPr>
          <p:spPr>
            <a:xfrm>
              <a:off x="534325" y="269760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83" y="42"/>
                    <a:pt x="1" y="177"/>
                    <a:pt x="1" y="301"/>
                  </a:cubicBezTo>
                  <a:cubicBezTo>
                    <a:pt x="1" y="476"/>
                    <a:pt x="125" y="559"/>
                    <a:pt x="300" y="559"/>
                  </a:cubicBezTo>
                  <a:cubicBezTo>
                    <a:pt x="435" y="559"/>
                    <a:pt x="559" y="435"/>
                    <a:pt x="559" y="259"/>
                  </a:cubicBezTo>
                  <a:cubicBezTo>
                    <a:pt x="559" y="135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35" name="Google Shape;15435;p10"/>
            <p:cNvSpPr/>
            <p:nvPr/>
          </p:nvSpPr>
          <p:spPr>
            <a:xfrm>
              <a:off x="597900" y="262342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125" y="1"/>
                    <a:pt x="1" y="125"/>
                    <a:pt x="1" y="300"/>
                  </a:cubicBezTo>
                  <a:cubicBezTo>
                    <a:pt x="42" y="476"/>
                    <a:pt x="166" y="559"/>
                    <a:pt x="301" y="559"/>
                  </a:cubicBezTo>
                  <a:cubicBezTo>
                    <a:pt x="477" y="559"/>
                    <a:pt x="559" y="424"/>
                    <a:pt x="559" y="259"/>
                  </a:cubicBezTo>
                  <a:cubicBezTo>
                    <a:pt x="559" y="125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36" name="Google Shape;15436;p10"/>
            <p:cNvSpPr/>
            <p:nvPr/>
          </p:nvSpPr>
          <p:spPr>
            <a:xfrm>
              <a:off x="603350" y="2692175"/>
              <a:ext cx="13975" cy="14425"/>
            </a:xfrm>
            <a:custGeom>
              <a:avLst/>
              <a:gdLst/>
              <a:ahLst/>
              <a:cxnLst/>
              <a:rect l="l" t="t" r="r" b="b"/>
              <a:pathLst>
                <a:path w="559" h="577" extrusionOk="0">
                  <a:moveTo>
                    <a:pt x="259" y="1"/>
                  </a:moveTo>
                  <a:cubicBezTo>
                    <a:pt x="124" y="52"/>
                    <a:pt x="0" y="176"/>
                    <a:pt x="0" y="311"/>
                  </a:cubicBezTo>
                  <a:cubicBezTo>
                    <a:pt x="0" y="456"/>
                    <a:pt x="127" y="577"/>
                    <a:pt x="249" y="577"/>
                  </a:cubicBezTo>
                  <a:cubicBezTo>
                    <a:pt x="266" y="577"/>
                    <a:pt x="283" y="574"/>
                    <a:pt x="300" y="569"/>
                  </a:cubicBezTo>
                  <a:cubicBezTo>
                    <a:pt x="465" y="569"/>
                    <a:pt x="558" y="435"/>
                    <a:pt x="558" y="259"/>
                  </a:cubicBezTo>
                  <a:cubicBezTo>
                    <a:pt x="558" y="13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37" name="Google Shape;15437;p10"/>
            <p:cNvSpPr/>
            <p:nvPr/>
          </p:nvSpPr>
          <p:spPr>
            <a:xfrm>
              <a:off x="498650" y="26030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59" y="1"/>
                  </a:moveTo>
                  <a:lnTo>
                    <a:pt x="1" y="42"/>
                  </a:lnTo>
                  <a:lnTo>
                    <a:pt x="1" y="301"/>
                  </a:lnTo>
                  <a:cubicBezTo>
                    <a:pt x="177" y="301"/>
                    <a:pt x="311" y="166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38" name="Google Shape;15438;p10"/>
            <p:cNvSpPr/>
            <p:nvPr/>
          </p:nvSpPr>
          <p:spPr>
            <a:xfrm>
              <a:off x="561200" y="2597575"/>
              <a:ext cx="14000" cy="7800"/>
            </a:xfrm>
            <a:custGeom>
              <a:avLst/>
              <a:gdLst/>
              <a:ahLst/>
              <a:cxnLst/>
              <a:rect l="l" t="t" r="r" b="b"/>
              <a:pathLst>
                <a:path w="560" h="312" extrusionOk="0">
                  <a:moveTo>
                    <a:pt x="559" y="1"/>
                  </a:moveTo>
                  <a:lnTo>
                    <a:pt x="1" y="42"/>
                  </a:lnTo>
                  <a:lnTo>
                    <a:pt x="1" y="125"/>
                  </a:lnTo>
                  <a:cubicBezTo>
                    <a:pt x="35" y="235"/>
                    <a:pt x="132" y="311"/>
                    <a:pt x="235" y="311"/>
                  </a:cubicBezTo>
                  <a:cubicBezTo>
                    <a:pt x="257" y="311"/>
                    <a:pt x="279" y="308"/>
                    <a:pt x="301" y="300"/>
                  </a:cubicBezTo>
                  <a:cubicBezTo>
                    <a:pt x="435" y="300"/>
                    <a:pt x="559" y="166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39" name="Google Shape;15439;p10"/>
            <p:cNvSpPr/>
            <p:nvPr/>
          </p:nvSpPr>
          <p:spPr>
            <a:xfrm>
              <a:off x="640825" y="2724500"/>
              <a:ext cx="6475" cy="7775"/>
            </a:xfrm>
            <a:custGeom>
              <a:avLst/>
              <a:gdLst/>
              <a:ahLst/>
              <a:cxnLst/>
              <a:rect l="l" t="t" r="r" b="b"/>
              <a:pathLst>
                <a:path w="259" h="311" extrusionOk="0">
                  <a:moveTo>
                    <a:pt x="176" y="0"/>
                  </a:moveTo>
                  <a:cubicBezTo>
                    <a:pt x="93" y="52"/>
                    <a:pt x="0" y="134"/>
                    <a:pt x="0" y="259"/>
                  </a:cubicBezTo>
                  <a:lnTo>
                    <a:pt x="0" y="310"/>
                  </a:lnTo>
                  <a:lnTo>
                    <a:pt x="259" y="31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40" name="Google Shape;15440;p10"/>
            <p:cNvSpPr/>
            <p:nvPr/>
          </p:nvSpPr>
          <p:spPr>
            <a:xfrm>
              <a:off x="635650" y="265572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07" y="1"/>
                    <a:pt x="124" y="1"/>
                    <a:pt x="83" y="42"/>
                  </a:cubicBezTo>
                  <a:cubicBezTo>
                    <a:pt x="42" y="84"/>
                    <a:pt x="0" y="218"/>
                    <a:pt x="0" y="301"/>
                  </a:cubicBezTo>
                  <a:cubicBezTo>
                    <a:pt x="0" y="383"/>
                    <a:pt x="83" y="518"/>
                    <a:pt x="166" y="518"/>
                  </a:cubicBezTo>
                  <a:cubicBezTo>
                    <a:pt x="207" y="559"/>
                    <a:pt x="259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41" name="Google Shape;15441;p10"/>
            <p:cNvSpPr/>
            <p:nvPr/>
          </p:nvSpPr>
          <p:spPr>
            <a:xfrm>
              <a:off x="630225" y="2593175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lnTo>
                    <a:pt x="0" y="84"/>
                  </a:lnTo>
                  <a:cubicBezTo>
                    <a:pt x="42" y="177"/>
                    <a:pt x="124" y="259"/>
                    <a:pt x="259" y="259"/>
                  </a:cubicBezTo>
                  <a:lnTo>
                    <a:pt x="300" y="2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42" name="Google Shape;15442;p10"/>
            <p:cNvSpPr/>
            <p:nvPr/>
          </p:nvSpPr>
          <p:spPr>
            <a:xfrm>
              <a:off x="370700" y="274620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1" y="1"/>
                  </a:moveTo>
                  <a:lnTo>
                    <a:pt x="1" y="259"/>
                  </a:lnTo>
                  <a:lnTo>
                    <a:pt x="301" y="259"/>
                  </a:lnTo>
                  <a:cubicBezTo>
                    <a:pt x="259" y="83"/>
                    <a:pt x="166" y="1"/>
                    <a:pt x="4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43" name="Google Shape;15443;p10"/>
            <p:cNvSpPr/>
            <p:nvPr/>
          </p:nvSpPr>
          <p:spPr>
            <a:xfrm>
              <a:off x="365275" y="26761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lnTo>
                    <a:pt x="84" y="559"/>
                  </a:lnTo>
                  <a:cubicBezTo>
                    <a:pt x="166" y="518"/>
                    <a:pt x="259" y="476"/>
                    <a:pt x="259" y="383"/>
                  </a:cubicBezTo>
                  <a:cubicBezTo>
                    <a:pt x="301" y="342"/>
                    <a:pt x="301" y="301"/>
                    <a:pt x="301" y="259"/>
                  </a:cubicBezTo>
                  <a:cubicBezTo>
                    <a:pt x="259" y="176"/>
                    <a:pt x="218" y="83"/>
                    <a:pt x="125" y="42"/>
                  </a:cubicBezTo>
                  <a:lnTo>
                    <a:pt x="84" y="42"/>
                  </a:lnTo>
                  <a:cubicBezTo>
                    <a:pt x="42" y="1"/>
                    <a:pt x="42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44" name="Google Shape;15444;p10"/>
            <p:cNvSpPr/>
            <p:nvPr/>
          </p:nvSpPr>
          <p:spPr>
            <a:xfrm>
              <a:off x="433000" y="274077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218" y="0"/>
                    <a:pt x="135" y="0"/>
                    <a:pt x="94" y="42"/>
                  </a:cubicBezTo>
                  <a:cubicBezTo>
                    <a:pt x="42" y="83"/>
                    <a:pt x="42" y="125"/>
                    <a:pt x="1" y="176"/>
                  </a:cubicBezTo>
                  <a:lnTo>
                    <a:pt x="1" y="300"/>
                  </a:lnTo>
                  <a:lnTo>
                    <a:pt x="559" y="259"/>
                  </a:lnTo>
                  <a:cubicBezTo>
                    <a:pt x="559" y="83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45" name="Google Shape;15445;p10"/>
            <p:cNvSpPr/>
            <p:nvPr/>
          </p:nvSpPr>
          <p:spPr>
            <a:xfrm>
              <a:off x="427575" y="2670725"/>
              <a:ext cx="14250" cy="14175"/>
            </a:xfrm>
            <a:custGeom>
              <a:avLst/>
              <a:gdLst/>
              <a:ahLst/>
              <a:cxnLst/>
              <a:rect l="l" t="t" r="r" b="b"/>
              <a:pathLst>
                <a:path w="570" h="567" extrusionOk="0">
                  <a:moveTo>
                    <a:pt x="259" y="1"/>
                  </a:moveTo>
                  <a:cubicBezTo>
                    <a:pt x="94" y="42"/>
                    <a:pt x="1" y="176"/>
                    <a:pt x="1" y="300"/>
                  </a:cubicBezTo>
                  <a:cubicBezTo>
                    <a:pt x="1" y="453"/>
                    <a:pt x="102" y="567"/>
                    <a:pt x="244" y="567"/>
                  </a:cubicBezTo>
                  <a:cubicBezTo>
                    <a:pt x="265" y="567"/>
                    <a:pt x="288" y="564"/>
                    <a:pt x="311" y="559"/>
                  </a:cubicBezTo>
                  <a:cubicBezTo>
                    <a:pt x="476" y="559"/>
                    <a:pt x="569" y="435"/>
                    <a:pt x="569" y="259"/>
                  </a:cubicBezTo>
                  <a:cubicBezTo>
                    <a:pt x="56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46" name="Google Shape;15446;p10"/>
            <p:cNvSpPr/>
            <p:nvPr/>
          </p:nvSpPr>
          <p:spPr>
            <a:xfrm>
              <a:off x="390100" y="263945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1"/>
                  </a:moveTo>
                  <a:cubicBezTo>
                    <a:pt x="124" y="1"/>
                    <a:pt x="0" y="135"/>
                    <a:pt x="42" y="300"/>
                  </a:cubicBezTo>
                  <a:cubicBezTo>
                    <a:pt x="42" y="435"/>
                    <a:pt x="166" y="559"/>
                    <a:pt x="300" y="559"/>
                  </a:cubicBezTo>
                  <a:cubicBezTo>
                    <a:pt x="466" y="517"/>
                    <a:pt x="600" y="393"/>
                    <a:pt x="559" y="259"/>
                  </a:cubicBezTo>
                  <a:cubicBezTo>
                    <a:pt x="559" y="94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47" name="Google Shape;15447;p10"/>
            <p:cNvSpPr/>
            <p:nvPr/>
          </p:nvSpPr>
          <p:spPr>
            <a:xfrm>
              <a:off x="395275" y="27084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0"/>
                  </a:moveTo>
                  <a:cubicBezTo>
                    <a:pt x="135" y="0"/>
                    <a:pt x="0" y="124"/>
                    <a:pt x="0" y="300"/>
                  </a:cubicBezTo>
                  <a:cubicBezTo>
                    <a:pt x="52" y="476"/>
                    <a:pt x="176" y="558"/>
                    <a:pt x="310" y="558"/>
                  </a:cubicBezTo>
                  <a:cubicBezTo>
                    <a:pt x="476" y="558"/>
                    <a:pt x="610" y="434"/>
                    <a:pt x="569" y="259"/>
                  </a:cubicBezTo>
                  <a:cubicBezTo>
                    <a:pt x="569" y="83"/>
                    <a:pt x="43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48" name="Google Shape;15448;p10"/>
            <p:cNvSpPr/>
            <p:nvPr/>
          </p:nvSpPr>
          <p:spPr>
            <a:xfrm>
              <a:off x="459875" y="2634025"/>
              <a:ext cx="14250" cy="14250"/>
            </a:xfrm>
            <a:custGeom>
              <a:avLst/>
              <a:gdLst/>
              <a:ahLst/>
              <a:cxnLst/>
              <a:rect l="l" t="t" r="r" b="b"/>
              <a:pathLst>
                <a:path w="570" h="570" extrusionOk="0">
                  <a:moveTo>
                    <a:pt x="259" y="0"/>
                  </a:moveTo>
                  <a:cubicBezTo>
                    <a:pt x="94" y="0"/>
                    <a:pt x="1" y="135"/>
                    <a:pt x="1" y="311"/>
                  </a:cubicBezTo>
                  <a:cubicBezTo>
                    <a:pt x="1" y="435"/>
                    <a:pt x="135" y="569"/>
                    <a:pt x="311" y="569"/>
                  </a:cubicBezTo>
                  <a:cubicBezTo>
                    <a:pt x="435" y="517"/>
                    <a:pt x="570" y="393"/>
                    <a:pt x="570" y="259"/>
                  </a:cubicBezTo>
                  <a:cubicBezTo>
                    <a:pt x="518" y="93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49" name="Google Shape;15449;p10"/>
            <p:cNvSpPr/>
            <p:nvPr/>
          </p:nvSpPr>
          <p:spPr>
            <a:xfrm>
              <a:off x="464275" y="2703025"/>
              <a:ext cx="15025" cy="14000"/>
            </a:xfrm>
            <a:custGeom>
              <a:avLst/>
              <a:gdLst/>
              <a:ahLst/>
              <a:cxnLst/>
              <a:rect l="l" t="t" r="r" b="b"/>
              <a:pathLst>
                <a:path w="601" h="560" extrusionOk="0">
                  <a:moveTo>
                    <a:pt x="300" y="1"/>
                  </a:moveTo>
                  <a:cubicBezTo>
                    <a:pt x="135" y="1"/>
                    <a:pt x="1" y="177"/>
                    <a:pt x="42" y="301"/>
                  </a:cubicBezTo>
                  <a:cubicBezTo>
                    <a:pt x="42" y="477"/>
                    <a:pt x="176" y="559"/>
                    <a:pt x="342" y="559"/>
                  </a:cubicBezTo>
                  <a:cubicBezTo>
                    <a:pt x="476" y="559"/>
                    <a:pt x="600" y="435"/>
                    <a:pt x="600" y="259"/>
                  </a:cubicBezTo>
                  <a:cubicBezTo>
                    <a:pt x="559" y="135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50" name="Google Shape;15450;p10"/>
            <p:cNvSpPr/>
            <p:nvPr/>
          </p:nvSpPr>
          <p:spPr>
            <a:xfrm>
              <a:off x="359850" y="26136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1"/>
                  </a:moveTo>
                  <a:lnTo>
                    <a:pt x="1" y="42"/>
                  </a:lnTo>
                  <a:lnTo>
                    <a:pt x="42" y="300"/>
                  </a:lnTo>
                  <a:cubicBezTo>
                    <a:pt x="176" y="300"/>
                    <a:pt x="301" y="176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51" name="Google Shape;15451;p10"/>
            <p:cNvSpPr/>
            <p:nvPr/>
          </p:nvSpPr>
          <p:spPr>
            <a:xfrm>
              <a:off x="422400" y="2608175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559" y="1"/>
                  </a:moveTo>
                  <a:lnTo>
                    <a:pt x="1" y="52"/>
                  </a:lnTo>
                  <a:cubicBezTo>
                    <a:pt x="1" y="218"/>
                    <a:pt x="166" y="311"/>
                    <a:pt x="301" y="311"/>
                  </a:cubicBezTo>
                  <a:cubicBezTo>
                    <a:pt x="466" y="311"/>
                    <a:pt x="559" y="176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52" name="Google Shape;15452;p10"/>
            <p:cNvSpPr/>
            <p:nvPr/>
          </p:nvSpPr>
          <p:spPr>
            <a:xfrm>
              <a:off x="502025" y="273535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217" y="0"/>
                  </a:moveTo>
                  <a:cubicBezTo>
                    <a:pt x="83" y="42"/>
                    <a:pt x="0" y="176"/>
                    <a:pt x="0" y="300"/>
                  </a:cubicBezTo>
                  <a:lnTo>
                    <a:pt x="30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53" name="Google Shape;15453;p10"/>
            <p:cNvSpPr/>
            <p:nvPr/>
          </p:nvSpPr>
          <p:spPr>
            <a:xfrm>
              <a:off x="496600" y="2666325"/>
              <a:ext cx="7500" cy="13525"/>
            </a:xfrm>
            <a:custGeom>
              <a:avLst/>
              <a:gdLst/>
              <a:ahLst/>
              <a:cxnLst/>
              <a:rect l="l" t="t" r="r" b="b"/>
              <a:pathLst>
                <a:path w="300" h="541" extrusionOk="0">
                  <a:moveTo>
                    <a:pt x="259" y="1"/>
                  </a:moveTo>
                  <a:cubicBezTo>
                    <a:pt x="217" y="1"/>
                    <a:pt x="176" y="1"/>
                    <a:pt x="134" y="52"/>
                  </a:cubicBezTo>
                  <a:cubicBezTo>
                    <a:pt x="41" y="94"/>
                    <a:pt x="0" y="177"/>
                    <a:pt x="0" y="311"/>
                  </a:cubicBezTo>
                  <a:cubicBezTo>
                    <a:pt x="41" y="394"/>
                    <a:pt x="83" y="476"/>
                    <a:pt x="217" y="518"/>
                  </a:cubicBezTo>
                  <a:cubicBezTo>
                    <a:pt x="245" y="518"/>
                    <a:pt x="254" y="541"/>
                    <a:pt x="269" y="541"/>
                  </a:cubicBezTo>
                  <a:cubicBezTo>
                    <a:pt x="277" y="541"/>
                    <a:pt x="286" y="535"/>
                    <a:pt x="300" y="518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54" name="Google Shape;15454;p10"/>
            <p:cNvSpPr/>
            <p:nvPr/>
          </p:nvSpPr>
          <p:spPr>
            <a:xfrm>
              <a:off x="491150" y="260405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cubicBezTo>
                    <a:pt x="42" y="124"/>
                    <a:pt x="135" y="259"/>
                    <a:pt x="259" y="259"/>
                  </a:cubicBezTo>
                  <a:lnTo>
                    <a:pt x="301" y="259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55" name="Google Shape;15455;p10"/>
            <p:cNvSpPr/>
            <p:nvPr/>
          </p:nvSpPr>
          <p:spPr>
            <a:xfrm>
              <a:off x="294200" y="2751275"/>
              <a:ext cx="13975" cy="6850"/>
            </a:xfrm>
            <a:custGeom>
              <a:avLst/>
              <a:gdLst/>
              <a:ahLst/>
              <a:cxnLst/>
              <a:rect l="l" t="t" r="r" b="b"/>
              <a:pathLst>
                <a:path w="559" h="274" extrusionOk="0">
                  <a:moveTo>
                    <a:pt x="331" y="0"/>
                  </a:moveTo>
                  <a:cubicBezTo>
                    <a:pt x="307" y="0"/>
                    <a:pt x="283" y="5"/>
                    <a:pt x="259" y="15"/>
                  </a:cubicBezTo>
                  <a:cubicBezTo>
                    <a:pt x="218" y="15"/>
                    <a:pt x="125" y="56"/>
                    <a:pt x="83" y="97"/>
                  </a:cubicBezTo>
                  <a:cubicBezTo>
                    <a:pt x="42" y="139"/>
                    <a:pt x="1" y="221"/>
                    <a:pt x="1" y="273"/>
                  </a:cubicBezTo>
                  <a:lnTo>
                    <a:pt x="559" y="221"/>
                  </a:lnTo>
                  <a:lnTo>
                    <a:pt x="559" y="180"/>
                  </a:lnTo>
                  <a:cubicBezTo>
                    <a:pt x="526" y="80"/>
                    <a:pt x="432" y="0"/>
                    <a:pt x="33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56" name="Google Shape;15456;p10"/>
            <p:cNvSpPr/>
            <p:nvPr/>
          </p:nvSpPr>
          <p:spPr>
            <a:xfrm>
              <a:off x="288775" y="2681575"/>
              <a:ext cx="15025" cy="14000"/>
            </a:xfrm>
            <a:custGeom>
              <a:avLst/>
              <a:gdLst/>
              <a:ahLst/>
              <a:cxnLst/>
              <a:rect l="l" t="t" r="r" b="b"/>
              <a:pathLst>
                <a:path w="601" h="560" extrusionOk="0">
                  <a:moveTo>
                    <a:pt x="259" y="1"/>
                  </a:moveTo>
                  <a:cubicBezTo>
                    <a:pt x="125" y="42"/>
                    <a:pt x="0" y="166"/>
                    <a:pt x="42" y="301"/>
                  </a:cubicBezTo>
                  <a:cubicBezTo>
                    <a:pt x="42" y="476"/>
                    <a:pt x="176" y="559"/>
                    <a:pt x="300" y="559"/>
                  </a:cubicBezTo>
                  <a:cubicBezTo>
                    <a:pt x="476" y="559"/>
                    <a:pt x="600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57" name="Google Shape;15457;p10"/>
            <p:cNvSpPr/>
            <p:nvPr/>
          </p:nvSpPr>
          <p:spPr>
            <a:xfrm>
              <a:off x="267325" y="2720350"/>
              <a:ext cx="4150" cy="11925"/>
            </a:xfrm>
            <a:custGeom>
              <a:avLst/>
              <a:gdLst/>
              <a:ahLst/>
              <a:cxnLst/>
              <a:rect l="l" t="t" r="r" b="b"/>
              <a:pathLst>
                <a:path w="166" h="477" extrusionOk="0">
                  <a:moveTo>
                    <a:pt x="42" y="1"/>
                  </a:moveTo>
                  <a:lnTo>
                    <a:pt x="0" y="476"/>
                  </a:lnTo>
                  <a:cubicBezTo>
                    <a:pt x="83" y="425"/>
                    <a:pt x="166" y="300"/>
                    <a:pt x="166" y="218"/>
                  </a:cubicBezTo>
                  <a:cubicBezTo>
                    <a:pt x="166" y="125"/>
                    <a:pt x="83" y="42"/>
                    <a:pt x="4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58" name="Google Shape;15458;p10"/>
            <p:cNvSpPr/>
            <p:nvPr/>
          </p:nvSpPr>
          <p:spPr>
            <a:xfrm>
              <a:off x="321075" y="2644675"/>
              <a:ext cx="14000" cy="14175"/>
            </a:xfrm>
            <a:custGeom>
              <a:avLst/>
              <a:gdLst/>
              <a:ahLst/>
              <a:cxnLst/>
              <a:rect l="l" t="t" r="r" b="b"/>
              <a:pathLst>
                <a:path w="560" h="567" extrusionOk="0">
                  <a:moveTo>
                    <a:pt x="326" y="1"/>
                  </a:moveTo>
                  <a:cubicBezTo>
                    <a:pt x="304" y="1"/>
                    <a:pt x="282" y="3"/>
                    <a:pt x="259" y="9"/>
                  </a:cubicBezTo>
                  <a:cubicBezTo>
                    <a:pt x="125" y="9"/>
                    <a:pt x="1" y="143"/>
                    <a:pt x="1" y="308"/>
                  </a:cubicBezTo>
                  <a:cubicBezTo>
                    <a:pt x="1" y="443"/>
                    <a:pt x="177" y="567"/>
                    <a:pt x="301" y="567"/>
                  </a:cubicBezTo>
                  <a:cubicBezTo>
                    <a:pt x="476" y="526"/>
                    <a:pt x="559" y="402"/>
                    <a:pt x="559" y="267"/>
                  </a:cubicBezTo>
                  <a:cubicBezTo>
                    <a:pt x="559" y="114"/>
                    <a:pt x="465" y="1"/>
                    <a:pt x="32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59" name="Google Shape;15459;p10"/>
            <p:cNvSpPr/>
            <p:nvPr/>
          </p:nvSpPr>
          <p:spPr>
            <a:xfrm>
              <a:off x="326500" y="271390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84" y="0"/>
                    <a:pt x="1" y="124"/>
                    <a:pt x="1" y="300"/>
                  </a:cubicBezTo>
                  <a:cubicBezTo>
                    <a:pt x="1" y="424"/>
                    <a:pt x="125" y="558"/>
                    <a:pt x="301" y="558"/>
                  </a:cubicBezTo>
                  <a:cubicBezTo>
                    <a:pt x="477" y="558"/>
                    <a:pt x="559" y="383"/>
                    <a:pt x="559" y="259"/>
                  </a:cubicBezTo>
                  <a:cubicBezTo>
                    <a:pt x="559" y="83"/>
                    <a:pt x="42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60" name="Google Shape;15460;p10"/>
            <p:cNvSpPr/>
            <p:nvPr/>
          </p:nvSpPr>
          <p:spPr>
            <a:xfrm>
              <a:off x="284375" y="26190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18" y="1"/>
                  </a:moveTo>
                  <a:lnTo>
                    <a:pt x="1" y="42"/>
                  </a:lnTo>
                  <a:lnTo>
                    <a:pt x="1" y="83"/>
                  </a:lnTo>
                  <a:cubicBezTo>
                    <a:pt x="42" y="218"/>
                    <a:pt x="135" y="301"/>
                    <a:pt x="301" y="301"/>
                  </a:cubicBezTo>
                  <a:cubicBezTo>
                    <a:pt x="394" y="301"/>
                    <a:pt x="476" y="218"/>
                    <a:pt x="518" y="177"/>
                  </a:cubicBezTo>
                  <a:cubicBezTo>
                    <a:pt x="518" y="135"/>
                    <a:pt x="559" y="42"/>
                    <a:pt x="5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61" name="Google Shape;15461;p10"/>
            <p:cNvSpPr/>
            <p:nvPr/>
          </p:nvSpPr>
          <p:spPr>
            <a:xfrm>
              <a:off x="364250" y="274620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166" y="1"/>
                  </a:moveTo>
                  <a:cubicBezTo>
                    <a:pt x="83" y="42"/>
                    <a:pt x="0" y="125"/>
                    <a:pt x="0" y="218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62" name="Google Shape;15462;p10"/>
            <p:cNvSpPr/>
            <p:nvPr/>
          </p:nvSpPr>
          <p:spPr>
            <a:xfrm>
              <a:off x="358825" y="26761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166" y="1"/>
                    <a:pt x="124" y="42"/>
                    <a:pt x="83" y="83"/>
                  </a:cubicBezTo>
                  <a:cubicBezTo>
                    <a:pt x="42" y="125"/>
                    <a:pt x="42" y="176"/>
                    <a:pt x="0" y="218"/>
                  </a:cubicBezTo>
                  <a:lnTo>
                    <a:pt x="0" y="301"/>
                  </a:lnTo>
                  <a:lnTo>
                    <a:pt x="0" y="383"/>
                  </a:lnTo>
                  <a:cubicBezTo>
                    <a:pt x="42" y="476"/>
                    <a:pt x="83" y="518"/>
                    <a:pt x="166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63" name="Google Shape;15463;p10"/>
            <p:cNvSpPr/>
            <p:nvPr/>
          </p:nvSpPr>
          <p:spPr>
            <a:xfrm>
              <a:off x="353400" y="261465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0" y="0"/>
                  </a:moveTo>
                  <a:lnTo>
                    <a:pt x="0" y="52"/>
                  </a:lnTo>
                  <a:cubicBezTo>
                    <a:pt x="42" y="176"/>
                    <a:pt x="124" y="258"/>
                    <a:pt x="259" y="258"/>
                  </a:cubicBezTo>
                  <a:lnTo>
                    <a:pt x="300" y="258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64" name="Google Shape;15464;p10"/>
            <p:cNvSpPr/>
            <p:nvPr/>
          </p:nvSpPr>
          <p:spPr>
            <a:xfrm>
              <a:off x="1190075" y="2543550"/>
              <a:ext cx="7775" cy="7775"/>
            </a:xfrm>
            <a:custGeom>
              <a:avLst/>
              <a:gdLst/>
              <a:ahLst/>
              <a:cxnLst/>
              <a:rect l="l" t="t" r="r" b="b"/>
              <a:pathLst>
                <a:path w="311" h="311" extrusionOk="0">
                  <a:moveTo>
                    <a:pt x="1" y="1"/>
                  </a:moveTo>
                  <a:lnTo>
                    <a:pt x="52" y="311"/>
                  </a:lnTo>
                  <a:lnTo>
                    <a:pt x="311" y="259"/>
                  </a:lnTo>
                  <a:cubicBezTo>
                    <a:pt x="311" y="259"/>
                    <a:pt x="311" y="218"/>
                    <a:pt x="259" y="177"/>
                  </a:cubicBezTo>
                  <a:cubicBezTo>
                    <a:pt x="259" y="135"/>
                    <a:pt x="259" y="135"/>
                    <a:pt x="218" y="94"/>
                  </a:cubicBezTo>
                  <a:cubicBezTo>
                    <a:pt x="176" y="52"/>
                    <a:pt x="176" y="52"/>
                    <a:pt x="135" y="52"/>
                  </a:cubicBezTo>
                  <a:cubicBezTo>
                    <a:pt x="94" y="1"/>
                    <a:pt x="52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65" name="Google Shape;15465;p10"/>
            <p:cNvSpPr/>
            <p:nvPr/>
          </p:nvSpPr>
          <p:spPr>
            <a:xfrm>
              <a:off x="1184900" y="24748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lnTo>
                    <a:pt x="125" y="559"/>
                  </a:lnTo>
                  <a:cubicBezTo>
                    <a:pt x="166" y="518"/>
                    <a:pt x="208" y="518"/>
                    <a:pt x="259" y="476"/>
                  </a:cubicBezTo>
                  <a:lnTo>
                    <a:pt x="259" y="424"/>
                  </a:lnTo>
                  <a:cubicBezTo>
                    <a:pt x="301" y="383"/>
                    <a:pt x="301" y="300"/>
                    <a:pt x="301" y="259"/>
                  </a:cubicBezTo>
                  <a:cubicBezTo>
                    <a:pt x="301" y="166"/>
                    <a:pt x="259" y="83"/>
                    <a:pt x="166" y="42"/>
                  </a:cubicBezTo>
                  <a:cubicBezTo>
                    <a:pt x="166" y="42"/>
                    <a:pt x="125" y="42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66" name="Google Shape;15466;p10"/>
            <p:cNvSpPr/>
            <p:nvPr/>
          </p:nvSpPr>
          <p:spPr>
            <a:xfrm>
              <a:off x="1252625" y="2538950"/>
              <a:ext cx="13975" cy="6950"/>
            </a:xfrm>
            <a:custGeom>
              <a:avLst/>
              <a:gdLst/>
              <a:ahLst/>
              <a:cxnLst/>
              <a:rect l="l" t="t" r="r" b="b"/>
              <a:pathLst>
                <a:path w="559" h="278" extrusionOk="0">
                  <a:moveTo>
                    <a:pt x="345" y="1"/>
                  </a:moveTo>
                  <a:cubicBezTo>
                    <a:pt x="329" y="1"/>
                    <a:pt x="314" y="6"/>
                    <a:pt x="301" y="19"/>
                  </a:cubicBezTo>
                  <a:cubicBezTo>
                    <a:pt x="135" y="19"/>
                    <a:pt x="1" y="143"/>
                    <a:pt x="42" y="278"/>
                  </a:cubicBezTo>
                  <a:lnTo>
                    <a:pt x="559" y="278"/>
                  </a:lnTo>
                  <a:cubicBezTo>
                    <a:pt x="559" y="143"/>
                    <a:pt x="518" y="61"/>
                    <a:pt x="435" y="19"/>
                  </a:cubicBezTo>
                  <a:cubicBezTo>
                    <a:pt x="407" y="19"/>
                    <a:pt x="375" y="1"/>
                    <a:pt x="34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67" name="Google Shape;15467;p10"/>
            <p:cNvSpPr/>
            <p:nvPr/>
          </p:nvSpPr>
          <p:spPr>
            <a:xfrm>
              <a:off x="1215925" y="2507100"/>
              <a:ext cx="14250" cy="14000"/>
            </a:xfrm>
            <a:custGeom>
              <a:avLst/>
              <a:gdLst/>
              <a:ahLst/>
              <a:cxnLst/>
              <a:rect l="l" t="t" r="r" b="b"/>
              <a:pathLst>
                <a:path w="570" h="560" extrusionOk="0">
                  <a:moveTo>
                    <a:pt x="259" y="1"/>
                  </a:moveTo>
                  <a:cubicBezTo>
                    <a:pt x="94" y="1"/>
                    <a:pt x="1" y="125"/>
                    <a:pt x="1" y="301"/>
                  </a:cubicBezTo>
                  <a:cubicBezTo>
                    <a:pt x="1" y="425"/>
                    <a:pt x="135" y="559"/>
                    <a:pt x="311" y="559"/>
                  </a:cubicBezTo>
                  <a:cubicBezTo>
                    <a:pt x="435" y="518"/>
                    <a:pt x="569" y="384"/>
                    <a:pt x="569" y="259"/>
                  </a:cubicBezTo>
                  <a:cubicBezTo>
                    <a:pt x="569" y="84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68" name="Google Shape;15468;p10"/>
            <p:cNvSpPr/>
            <p:nvPr/>
          </p:nvSpPr>
          <p:spPr>
            <a:xfrm>
              <a:off x="1052300" y="255442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1" y="300"/>
                  </a:lnTo>
                  <a:lnTo>
                    <a:pt x="301" y="258"/>
                  </a:lnTo>
                  <a:cubicBezTo>
                    <a:pt x="259" y="217"/>
                    <a:pt x="259" y="176"/>
                    <a:pt x="218" y="134"/>
                  </a:cubicBezTo>
                  <a:cubicBezTo>
                    <a:pt x="177" y="83"/>
                    <a:pt x="135" y="41"/>
                    <a:pt x="84" y="41"/>
                  </a:cubicBezTo>
                  <a:cubicBezTo>
                    <a:pt x="42" y="0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69" name="Google Shape;15469;p10"/>
            <p:cNvSpPr/>
            <p:nvPr/>
          </p:nvSpPr>
          <p:spPr>
            <a:xfrm>
              <a:off x="1046875" y="2485400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1" y="0"/>
                  </a:moveTo>
                  <a:lnTo>
                    <a:pt x="42" y="569"/>
                  </a:lnTo>
                  <a:lnTo>
                    <a:pt x="94" y="569"/>
                  </a:lnTo>
                  <a:cubicBezTo>
                    <a:pt x="218" y="517"/>
                    <a:pt x="301" y="393"/>
                    <a:pt x="301" y="259"/>
                  </a:cubicBezTo>
                  <a:cubicBezTo>
                    <a:pt x="301" y="176"/>
                    <a:pt x="218" y="94"/>
                    <a:pt x="135" y="52"/>
                  </a:cubicBezTo>
                  <a:cubicBezTo>
                    <a:pt x="135" y="52"/>
                    <a:pt x="135" y="0"/>
                    <a:pt x="9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70" name="Google Shape;15470;p10"/>
            <p:cNvSpPr/>
            <p:nvPr/>
          </p:nvSpPr>
          <p:spPr>
            <a:xfrm>
              <a:off x="1114850" y="25489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1"/>
                  </a:moveTo>
                  <a:cubicBezTo>
                    <a:pt x="166" y="1"/>
                    <a:pt x="125" y="42"/>
                    <a:pt x="84" y="135"/>
                  </a:cubicBezTo>
                  <a:cubicBezTo>
                    <a:pt x="1" y="177"/>
                    <a:pt x="1" y="218"/>
                    <a:pt x="1" y="301"/>
                  </a:cubicBezTo>
                  <a:lnTo>
                    <a:pt x="559" y="259"/>
                  </a:lnTo>
                  <a:cubicBezTo>
                    <a:pt x="559" y="135"/>
                    <a:pt x="425" y="42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71" name="Google Shape;15471;p10"/>
            <p:cNvSpPr/>
            <p:nvPr/>
          </p:nvSpPr>
          <p:spPr>
            <a:xfrm>
              <a:off x="1109425" y="2480225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125" y="1"/>
                    <a:pt x="1" y="125"/>
                    <a:pt x="1" y="301"/>
                  </a:cubicBezTo>
                  <a:cubicBezTo>
                    <a:pt x="1" y="466"/>
                    <a:pt x="125" y="559"/>
                    <a:pt x="301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83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72" name="Google Shape;15472;p10"/>
            <p:cNvSpPr/>
            <p:nvPr/>
          </p:nvSpPr>
          <p:spPr>
            <a:xfrm>
              <a:off x="1071700" y="244792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0"/>
                  </a:moveTo>
                  <a:cubicBezTo>
                    <a:pt x="135" y="42"/>
                    <a:pt x="0" y="166"/>
                    <a:pt x="42" y="300"/>
                  </a:cubicBezTo>
                  <a:cubicBezTo>
                    <a:pt x="42" y="466"/>
                    <a:pt x="176" y="559"/>
                    <a:pt x="300" y="559"/>
                  </a:cubicBezTo>
                  <a:cubicBezTo>
                    <a:pt x="476" y="559"/>
                    <a:pt x="600" y="424"/>
                    <a:pt x="559" y="259"/>
                  </a:cubicBezTo>
                  <a:cubicBezTo>
                    <a:pt x="559" y="12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73" name="Google Shape;15473;p10"/>
            <p:cNvSpPr/>
            <p:nvPr/>
          </p:nvSpPr>
          <p:spPr>
            <a:xfrm>
              <a:off x="1077125" y="2517525"/>
              <a:ext cx="15025" cy="14425"/>
            </a:xfrm>
            <a:custGeom>
              <a:avLst/>
              <a:gdLst/>
              <a:ahLst/>
              <a:cxnLst/>
              <a:rect l="l" t="t" r="r" b="b"/>
              <a:pathLst>
                <a:path w="601" h="577" extrusionOk="0">
                  <a:moveTo>
                    <a:pt x="322" y="0"/>
                  </a:moveTo>
                  <a:cubicBezTo>
                    <a:pt x="302" y="0"/>
                    <a:pt x="281" y="3"/>
                    <a:pt x="259" y="8"/>
                  </a:cubicBezTo>
                  <a:cubicBezTo>
                    <a:pt x="125" y="8"/>
                    <a:pt x="0" y="142"/>
                    <a:pt x="0" y="318"/>
                  </a:cubicBezTo>
                  <a:cubicBezTo>
                    <a:pt x="42" y="442"/>
                    <a:pt x="176" y="577"/>
                    <a:pt x="300" y="577"/>
                  </a:cubicBezTo>
                  <a:cubicBezTo>
                    <a:pt x="476" y="525"/>
                    <a:pt x="600" y="401"/>
                    <a:pt x="559" y="266"/>
                  </a:cubicBezTo>
                  <a:cubicBezTo>
                    <a:pt x="559" y="121"/>
                    <a:pt x="464" y="0"/>
                    <a:pt x="32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74" name="Google Shape;15474;p10"/>
            <p:cNvSpPr/>
            <p:nvPr/>
          </p:nvSpPr>
          <p:spPr>
            <a:xfrm>
              <a:off x="1141750" y="244250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259" y="0"/>
                  </a:moveTo>
                  <a:cubicBezTo>
                    <a:pt x="83" y="42"/>
                    <a:pt x="0" y="166"/>
                    <a:pt x="0" y="300"/>
                  </a:cubicBezTo>
                  <a:cubicBezTo>
                    <a:pt x="0" y="453"/>
                    <a:pt x="94" y="567"/>
                    <a:pt x="234" y="567"/>
                  </a:cubicBezTo>
                  <a:cubicBezTo>
                    <a:pt x="255" y="567"/>
                    <a:pt x="277" y="564"/>
                    <a:pt x="300" y="559"/>
                  </a:cubicBezTo>
                  <a:cubicBezTo>
                    <a:pt x="434" y="559"/>
                    <a:pt x="559" y="424"/>
                    <a:pt x="559" y="259"/>
                  </a:cubicBezTo>
                  <a:cubicBezTo>
                    <a:pt x="517" y="124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75" name="Google Shape;15475;p10"/>
            <p:cNvSpPr/>
            <p:nvPr/>
          </p:nvSpPr>
          <p:spPr>
            <a:xfrm>
              <a:off x="1146150" y="2512250"/>
              <a:ext cx="15000" cy="14275"/>
            </a:xfrm>
            <a:custGeom>
              <a:avLst/>
              <a:gdLst/>
              <a:ahLst/>
              <a:cxnLst/>
              <a:rect l="l" t="t" r="r" b="b"/>
              <a:pathLst>
                <a:path w="600" h="571" extrusionOk="0">
                  <a:moveTo>
                    <a:pt x="355" y="1"/>
                  </a:moveTo>
                  <a:cubicBezTo>
                    <a:pt x="337" y="1"/>
                    <a:pt x="318" y="4"/>
                    <a:pt x="300" y="12"/>
                  </a:cubicBezTo>
                  <a:cubicBezTo>
                    <a:pt x="124" y="12"/>
                    <a:pt x="0" y="136"/>
                    <a:pt x="41" y="312"/>
                  </a:cubicBezTo>
                  <a:cubicBezTo>
                    <a:pt x="41" y="436"/>
                    <a:pt x="165" y="570"/>
                    <a:pt x="341" y="570"/>
                  </a:cubicBezTo>
                  <a:cubicBezTo>
                    <a:pt x="465" y="529"/>
                    <a:pt x="600" y="395"/>
                    <a:pt x="600" y="271"/>
                  </a:cubicBezTo>
                  <a:cubicBezTo>
                    <a:pt x="564" y="121"/>
                    <a:pt x="461" y="1"/>
                    <a:pt x="35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76" name="Google Shape;15476;p10"/>
            <p:cNvSpPr/>
            <p:nvPr/>
          </p:nvSpPr>
          <p:spPr>
            <a:xfrm>
              <a:off x="1041450" y="24231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1" y="1"/>
                  </a:moveTo>
                  <a:lnTo>
                    <a:pt x="52" y="301"/>
                  </a:lnTo>
                  <a:cubicBezTo>
                    <a:pt x="176" y="259"/>
                    <a:pt x="311" y="125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77" name="Google Shape;15477;p10"/>
            <p:cNvSpPr/>
            <p:nvPr/>
          </p:nvSpPr>
          <p:spPr>
            <a:xfrm>
              <a:off x="1104000" y="24176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18" y="1"/>
                  </a:moveTo>
                  <a:lnTo>
                    <a:pt x="1" y="42"/>
                  </a:lnTo>
                  <a:lnTo>
                    <a:pt x="1" y="83"/>
                  </a:lnTo>
                  <a:cubicBezTo>
                    <a:pt x="42" y="218"/>
                    <a:pt x="177" y="301"/>
                    <a:pt x="301" y="301"/>
                  </a:cubicBezTo>
                  <a:cubicBezTo>
                    <a:pt x="435" y="259"/>
                    <a:pt x="559" y="176"/>
                    <a:pt x="559" y="42"/>
                  </a:cubicBezTo>
                  <a:lnTo>
                    <a:pt x="518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78" name="Google Shape;15478;p10"/>
            <p:cNvSpPr/>
            <p:nvPr/>
          </p:nvSpPr>
          <p:spPr>
            <a:xfrm>
              <a:off x="1183625" y="2543550"/>
              <a:ext cx="7775" cy="7775"/>
            </a:xfrm>
            <a:custGeom>
              <a:avLst/>
              <a:gdLst/>
              <a:ahLst/>
              <a:cxnLst/>
              <a:rect l="l" t="t" r="r" b="b"/>
              <a:pathLst>
                <a:path w="311" h="311" extrusionOk="0">
                  <a:moveTo>
                    <a:pt x="259" y="1"/>
                  </a:moveTo>
                  <a:lnTo>
                    <a:pt x="217" y="52"/>
                  </a:lnTo>
                  <a:cubicBezTo>
                    <a:pt x="176" y="52"/>
                    <a:pt x="135" y="52"/>
                    <a:pt x="135" y="94"/>
                  </a:cubicBezTo>
                  <a:lnTo>
                    <a:pt x="93" y="135"/>
                  </a:lnTo>
                  <a:cubicBezTo>
                    <a:pt x="52" y="135"/>
                    <a:pt x="52" y="177"/>
                    <a:pt x="52" y="218"/>
                  </a:cubicBezTo>
                  <a:cubicBezTo>
                    <a:pt x="0" y="259"/>
                    <a:pt x="0" y="259"/>
                    <a:pt x="0" y="311"/>
                  </a:cubicBezTo>
                  <a:lnTo>
                    <a:pt x="310" y="311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79" name="Google Shape;15479;p10"/>
            <p:cNvSpPr/>
            <p:nvPr/>
          </p:nvSpPr>
          <p:spPr>
            <a:xfrm>
              <a:off x="1178450" y="24748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207" y="1"/>
                    <a:pt x="166" y="42"/>
                    <a:pt x="124" y="83"/>
                  </a:cubicBezTo>
                  <a:cubicBezTo>
                    <a:pt x="42" y="125"/>
                    <a:pt x="0" y="218"/>
                    <a:pt x="0" y="300"/>
                  </a:cubicBezTo>
                  <a:cubicBezTo>
                    <a:pt x="0" y="342"/>
                    <a:pt x="42" y="383"/>
                    <a:pt x="42" y="424"/>
                  </a:cubicBezTo>
                  <a:cubicBezTo>
                    <a:pt x="42" y="424"/>
                    <a:pt x="83" y="424"/>
                    <a:pt x="83" y="476"/>
                  </a:cubicBezTo>
                  <a:cubicBezTo>
                    <a:pt x="124" y="518"/>
                    <a:pt x="207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80" name="Google Shape;15480;p10"/>
            <p:cNvSpPr/>
            <p:nvPr/>
          </p:nvSpPr>
          <p:spPr>
            <a:xfrm>
              <a:off x="913500" y="25652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259"/>
                  </a:lnTo>
                  <a:lnTo>
                    <a:pt x="301" y="259"/>
                  </a:lnTo>
                  <a:cubicBezTo>
                    <a:pt x="301" y="124"/>
                    <a:pt x="208" y="42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81" name="Google Shape;15481;p10"/>
            <p:cNvSpPr/>
            <p:nvPr/>
          </p:nvSpPr>
          <p:spPr>
            <a:xfrm>
              <a:off x="908075" y="2496050"/>
              <a:ext cx="7525" cy="14200"/>
            </a:xfrm>
            <a:custGeom>
              <a:avLst/>
              <a:gdLst/>
              <a:ahLst/>
              <a:cxnLst/>
              <a:rect l="l" t="t" r="r" b="b"/>
              <a:pathLst>
                <a:path w="301" h="568" extrusionOk="0">
                  <a:moveTo>
                    <a:pt x="64" y="1"/>
                  </a:moveTo>
                  <a:cubicBezTo>
                    <a:pt x="44" y="1"/>
                    <a:pt x="22" y="3"/>
                    <a:pt x="1" y="9"/>
                  </a:cubicBezTo>
                  <a:lnTo>
                    <a:pt x="42" y="567"/>
                  </a:lnTo>
                  <a:cubicBezTo>
                    <a:pt x="83" y="567"/>
                    <a:pt x="83" y="526"/>
                    <a:pt x="83" y="526"/>
                  </a:cubicBezTo>
                  <a:cubicBezTo>
                    <a:pt x="218" y="526"/>
                    <a:pt x="301" y="402"/>
                    <a:pt x="301" y="267"/>
                  </a:cubicBezTo>
                  <a:cubicBezTo>
                    <a:pt x="301" y="114"/>
                    <a:pt x="199" y="1"/>
                    <a:pt x="6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82" name="Google Shape;15482;p10"/>
            <p:cNvSpPr/>
            <p:nvPr/>
          </p:nvSpPr>
          <p:spPr>
            <a:xfrm>
              <a:off x="975800" y="2559850"/>
              <a:ext cx="13975" cy="7500"/>
            </a:xfrm>
            <a:custGeom>
              <a:avLst/>
              <a:gdLst/>
              <a:ahLst/>
              <a:cxnLst/>
              <a:rect l="l" t="t" r="r" b="b"/>
              <a:pathLst>
                <a:path w="559" h="300" extrusionOk="0">
                  <a:moveTo>
                    <a:pt x="259" y="0"/>
                  </a:moveTo>
                  <a:cubicBezTo>
                    <a:pt x="135" y="0"/>
                    <a:pt x="1" y="124"/>
                    <a:pt x="1" y="300"/>
                  </a:cubicBezTo>
                  <a:lnTo>
                    <a:pt x="559" y="259"/>
                  </a:lnTo>
                  <a:cubicBezTo>
                    <a:pt x="559" y="176"/>
                    <a:pt x="518" y="83"/>
                    <a:pt x="435" y="41"/>
                  </a:cubicBezTo>
                  <a:cubicBezTo>
                    <a:pt x="393" y="0"/>
                    <a:pt x="352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83" name="Google Shape;15483;p10"/>
            <p:cNvSpPr/>
            <p:nvPr/>
          </p:nvSpPr>
          <p:spPr>
            <a:xfrm>
              <a:off x="970375" y="249082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1"/>
                  </a:moveTo>
                  <a:cubicBezTo>
                    <a:pt x="135" y="1"/>
                    <a:pt x="0" y="135"/>
                    <a:pt x="52" y="300"/>
                  </a:cubicBezTo>
                  <a:cubicBezTo>
                    <a:pt x="52" y="435"/>
                    <a:pt x="176" y="559"/>
                    <a:pt x="311" y="559"/>
                  </a:cubicBezTo>
                  <a:cubicBezTo>
                    <a:pt x="476" y="518"/>
                    <a:pt x="610" y="393"/>
                    <a:pt x="569" y="259"/>
                  </a:cubicBezTo>
                  <a:cubicBezTo>
                    <a:pt x="56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84" name="Google Shape;15484;p10"/>
            <p:cNvSpPr/>
            <p:nvPr/>
          </p:nvSpPr>
          <p:spPr>
            <a:xfrm>
              <a:off x="933925" y="245852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1" y="176"/>
                    <a:pt x="1" y="300"/>
                  </a:cubicBezTo>
                  <a:cubicBezTo>
                    <a:pt x="1" y="476"/>
                    <a:pt x="125" y="559"/>
                    <a:pt x="300" y="559"/>
                  </a:cubicBezTo>
                  <a:cubicBezTo>
                    <a:pt x="425" y="559"/>
                    <a:pt x="559" y="434"/>
                    <a:pt x="559" y="259"/>
                  </a:cubicBezTo>
                  <a:cubicBezTo>
                    <a:pt x="559" y="135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85" name="Google Shape;15485;p10"/>
            <p:cNvSpPr/>
            <p:nvPr/>
          </p:nvSpPr>
          <p:spPr>
            <a:xfrm>
              <a:off x="939350" y="2527525"/>
              <a:ext cx="14000" cy="14200"/>
            </a:xfrm>
            <a:custGeom>
              <a:avLst/>
              <a:gdLst/>
              <a:ahLst/>
              <a:cxnLst/>
              <a:rect l="l" t="t" r="r" b="b"/>
              <a:pathLst>
                <a:path w="560" h="568" extrusionOk="0">
                  <a:moveTo>
                    <a:pt x="259" y="1"/>
                  </a:moveTo>
                  <a:cubicBezTo>
                    <a:pt x="83" y="42"/>
                    <a:pt x="1" y="177"/>
                    <a:pt x="1" y="301"/>
                  </a:cubicBezTo>
                  <a:cubicBezTo>
                    <a:pt x="1" y="453"/>
                    <a:pt x="94" y="567"/>
                    <a:pt x="234" y="567"/>
                  </a:cubicBezTo>
                  <a:cubicBezTo>
                    <a:pt x="255" y="567"/>
                    <a:pt x="278" y="564"/>
                    <a:pt x="301" y="559"/>
                  </a:cubicBezTo>
                  <a:cubicBezTo>
                    <a:pt x="425" y="559"/>
                    <a:pt x="559" y="435"/>
                    <a:pt x="559" y="259"/>
                  </a:cubicBezTo>
                  <a:cubicBezTo>
                    <a:pt x="518" y="125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86" name="Google Shape;15486;p10"/>
            <p:cNvSpPr/>
            <p:nvPr/>
          </p:nvSpPr>
          <p:spPr>
            <a:xfrm>
              <a:off x="1002675" y="2453100"/>
              <a:ext cx="14250" cy="14225"/>
            </a:xfrm>
            <a:custGeom>
              <a:avLst/>
              <a:gdLst/>
              <a:ahLst/>
              <a:cxnLst/>
              <a:rect l="l" t="t" r="r" b="b"/>
              <a:pathLst>
                <a:path w="570" h="569" extrusionOk="0">
                  <a:moveTo>
                    <a:pt x="259" y="0"/>
                  </a:moveTo>
                  <a:cubicBezTo>
                    <a:pt x="135" y="52"/>
                    <a:pt x="1" y="176"/>
                    <a:pt x="1" y="310"/>
                  </a:cubicBezTo>
                  <a:cubicBezTo>
                    <a:pt x="53" y="476"/>
                    <a:pt x="177" y="569"/>
                    <a:pt x="311" y="569"/>
                  </a:cubicBezTo>
                  <a:cubicBezTo>
                    <a:pt x="476" y="569"/>
                    <a:pt x="569" y="434"/>
                    <a:pt x="569" y="259"/>
                  </a:cubicBezTo>
                  <a:cubicBezTo>
                    <a:pt x="56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87" name="Google Shape;15487;p10"/>
            <p:cNvSpPr/>
            <p:nvPr/>
          </p:nvSpPr>
          <p:spPr>
            <a:xfrm>
              <a:off x="1008100" y="2522950"/>
              <a:ext cx="14000" cy="13325"/>
            </a:xfrm>
            <a:custGeom>
              <a:avLst/>
              <a:gdLst/>
              <a:ahLst/>
              <a:cxnLst/>
              <a:rect l="l" t="t" r="r" b="b"/>
              <a:pathLst>
                <a:path w="560" h="533" extrusionOk="0">
                  <a:moveTo>
                    <a:pt x="323" y="0"/>
                  </a:moveTo>
                  <a:cubicBezTo>
                    <a:pt x="303" y="0"/>
                    <a:pt x="282" y="3"/>
                    <a:pt x="259" y="8"/>
                  </a:cubicBezTo>
                  <a:cubicBezTo>
                    <a:pt x="135" y="8"/>
                    <a:pt x="1" y="142"/>
                    <a:pt x="1" y="266"/>
                  </a:cubicBezTo>
                  <a:cubicBezTo>
                    <a:pt x="1" y="419"/>
                    <a:pt x="134" y="533"/>
                    <a:pt x="250" y="533"/>
                  </a:cubicBezTo>
                  <a:cubicBezTo>
                    <a:pt x="267" y="533"/>
                    <a:pt x="285" y="530"/>
                    <a:pt x="301" y="525"/>
                  </a:cubicBezTo>
                  <a:cubicBezTo>
                    <a:pt x="477" y="525"/>
                    <a:pt x="559" y="401"/>
                    <a:pt x="559" y="225"/>
                  </a:cubicBezTo>
                  <a:cubicBezTo>
                    <a:pt x="559" y="117"/>
                    <a:pt x="465" y="0"/>
                    <a:pt x="32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88" name="Google Shape;15488;p10"/>
            <p:cNvSpPr/>
            <p:nvPr/>
          </p:nvSpPr>
          <p:spPr>
            <a:xfrm>
              <a:off x="903675" y="2432675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259" y="0"/>
                  </a:moveTo>
                  <a:lnTo>
                    <a:pt x="1" y="42"/>
                  </a:lnTo>
                  <a:lnTo>
                    <a:pt x="1" y="300"/>
                  </a:lnTo>
                  <a:cubicBezTo>
                    <a:pt x="135" y="300"/>
                    <a:pt x="259" y="217"/>
                    <a:pt x="259" y="93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89" name="Google Shape;15489;p10"/>
            <p:cNvSpPr/>
            <p:nvPr/>
          </p:nvSpPr>
          <p:spPr>
            <a:xfrm>
              <a:off x="966250" y="2427250"/>
              <a:ext cx="13975" cy="7775"/>
            </a:xfrm>
            <a:custGeom>
              <a:avLst/>
              <a:gdLst/>
              <a:ahLst/>
              <a:cxnLst/>
              <a:rect l="l" t="t" r="r" b="b"/>
              <a:pathLst>
                <a:path w="559" h="311" extrusionOk="0">
                  <a:moveTo>
                    <a:pt x="558" y="0"/>
                  </a:moveTo>
                  <a:lnTo>
                    <a:pt x="0" y="52"/>
                  </a:lnTo>
                  <a:cubicBezTo>
                    <a:pt x="0" y="176"/>
                    <a:pt x="83" y="259"/>
                    <a:pt x="165" y="310"/>
                  </a:cubicBezTo>
                  <a:lnTo>
                    <a:pt x="341" y="310"/>
                  </a:lnTo>
                  <a:cubicBezTo>
                    <a:pt x="476" y="259"/>
                    <a:pt x="558" y="176"/>
                    <a:pt x="55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90" name="Google Shape;15490;p10"/>
            <p:cNvSpPr/>
            <p:nvPr/>
          </p:nvSpPr>
          <p:spPr>
            <a:xfrm>
              <a:off x="1045850" y="2554425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259" y="0"/>
                  </a:moveTo>
                  <a:cubicBezTo>
                    <a:pt x="176" y="0"/>
                    <a:pt x="135" y="41"/>
                    <a:pt x="83" y="83"/>
                  </a:cubicBezTo>
                  <a:lnTo>
                    <a:pt x="42" y="83"/>
                  </a:lnTo>
                  <a:cubicBezTo>
                    <a:pt x="0" y="134"/>
                    <a:pt x="0" y="217"/>
                    <a:pt x="0" y="258"/>
                  </a:cubicBezTo>
                  <a:lnTo>
                    <a:pt x="0" y="300"/>
                  </a:ln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91" name="Google Shape;15491;p10"/>
            <p:cNvSpPr/>
            <p:nvPr/>
          </p:nvSpPr>
          <p:spPr>
            <a:xfrm>
              <a:off x="1040425" y="2485400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259" y="0"/>
                  </a:moveTo>
                  <a:cubicBezTo>
                    <a:pt x="176" y="0"/>
                    <a:pt x="135" y="52"/>
                    <a:pt x="93" y="52"/>
                  </a:cubicBezTo>
                  <a:cubicBezTo>
                    <a:pt x="42" y="135"/>
                    <a:pt x="0" y="218"/>
                    <a:pt x="0" y="311"/>
                  </a:cubicBezTo>
                  <a:cubicBezTo>
                    <a:pt x="0" y="352"/>
                    <a:pt x="0" y="393"/>
                    <a:pt x="42" y="393"/>
                  </a:cubicBezTo>
                  <a:lnTo>
                    <a:pt x="42" y="435"/>
                  </a:lnTo>
                  <a:cubicBezTo>
                    <a:pt x="93" y="517"/>
                    <a:pt x="217" y="569"/>
                    <a:pt x="300" y="56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92" name="Google Shape;15492;p10"/>
            <p:cNvSpPr/>
            <p:nvPr/>
          </p:nvSpPr>
          <p:spPr>
            <a:xfrm>
              <a:off x="1035000" y="24231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84"/>
                    <a:pt x="52" y="166"/>
                    <a:pt x="93" y="218"/>
                  </a:cubicBezTo>
                  <a:cubicBezTo>
                    <a:pt x="135" y="259"/>
                    <a:pt x="217" y="301"/>
                    <a:pt x="310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93" name="Google Shape;15493;p10"/>
            <p:cNvSpPr/>
            <p:nvPr/>
          </p:nvSpPr>
          <p:spPr>
            <a:xfrm>
              <a:off x="775475" y="2575875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" y="0"/>
                  </a:moveTo>
                  <a:lnTo>
                    <a:pt x="1" y="259"/>
                  </a:lnTo>
                  <a:lnTo>
                    <a:pt x="259" y="259"/>
                  </a:lnTo>
                  <a:cubicBezTo>
                    <a:pt x="259" y="135"/>
                    <a:pt x="218" y="93"/>
                    <a:pt x="135" y="52"/>
                  </a:cubicBezTo>
                  <a:cubicBezTo>
                    <a:pt x="94" y="0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94" name="Google Shape;15494;p10"/>
            <p:cNvSpPr/>
            <p:nvPr/>
          </p:nvSpPr>
          <p:spPr>
            <a:xfrm>
              <a:off x="770050" y="2506650"/>
              <a:ext cx="7775" cy="13400"/>
            </a:xfrm>
            <a:custGeom>
              <a:avLst/>
              <a:gdLst/>
              <a:ahLst/>
              <a:cxnLst/>
              <a:rect l="l" t="t" r="r" b="b"/>
              <a:pathLst>
                <a:path w="311" h="536" extrusionOk="0">
                  <a:moveTo>
                    <a:pt x="39" y="1"/>
                  </a:moveTo>
                  <a:cubicBezTo>
                    <a:pt x="29" y="1"/>
                    <a:pt x="18" y="5"/>
                    <a:pt x="1" y="19"/>
                  </a:cubicBezTo>
                  <a:lnTo>
                    <a:pt x="52" y="536"/>
                  </a:lnTo>
                  <a:lnTo>
                    <a:pt x="94" y="536"/>
                  </a:lnTo>
                  <a:cubicBezTo>
                    <a:pt x="218" y="495"/>
                    <a:pt x="311" y="402"/>
                    <a:pt x="311" y="236"/>
                  </a:cubicBezTo>
                  <a:cubicBezTo>
                    <a:pt x="259" y="143"/>
                    <a:pt x="218" y="60"/>
                    <a:pt x="135" y="19"/>
                  </a:cubicBezTo>
                  <a:lnTo>
                    <a:pt x="94" y="19"/>
                  </a:lnTo>
                  <a:cubicBezTo>
                    <a:pt x="66" y="19"/>
                    <a:pt x="57" y="1"/>
                    <a:pt x="3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95" name="Google Shape;15495;p10"/>
            <p:cNvSpPr/>
            <p:nvPr/>
          </p:nvSpPr>
          <p:spPr>
            <a:xfrm>
              <a:off x="838025" y="257070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0"/>
                  </a:moveTo>
                  <a:cubicBezTo>
                    <a:pt x="177" y="0"/>
                    <a:pt x="84" y="42"/>
                    <a:pt x="42" y="83"/>
                  </a:cubicBezTo>
                  <a:cubicBezTo>
                    <a:pt x="1" y="124"/>
                    <a:pt x="1" y="207"/>
                    <a:pt x="1" y="300"/>
                  </a:cubicBezTo>
                  <a:lnTo>
                    <a:pt x="559" y="259"/>
                  </a:lnTo>
                  <a:cubicBezTo>
                    <a:pt x="559" y="166"/>
                    <a:pt x="518" y="124"/>
                    <a:pt x="476" y="83"/>
                  </a:cubicBezTo>
                  <a:cubicBezTo>
                    <a:pt x="435" y="42"/>
                    <a:pt x="342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96" name="Google Shape;15496;p10"/>
            <p:cNvSpPr/>
            <p:nvPr/>
          </p:nvSpPr>
          <p:spPr>
            <a:xfrm>
              <a:off x="832600" y="2501475"/>
              <a:ext cx="14000" cy="13350"/>
            </a:xfrm>
            <a:custGeom>
              <a:avLst/>
              <a:gdLst/>
              <a:ahLst/>
              <a:cxnLst/>
              <a:rect l="l" t="t" r="r" b="b"/>
              <a:pathLst>
                <a:path w="560" h="534" extrusionOk="0">
                  <a:moveTo>
                    <a:pt x="313" y="1"/>
                  </a:moveTo>
                  <a:cubicBezTo>
                    <a:pt x="295" y="1"/>
                    <a:pt x="277" y="3"/>
                    <a:pt x="259" y="9"/>
                  </a:cubicBezTo>
                  <a:cubicBezTo>
                    <a:pt x="83" y="9"/>
                    <a:pt x="1" y="133"/>
                    <a:pt x="1" y="309"/>
                  </a:cubicBezTo>
                  <a:cubicBezTo>
                    <a:pt x="1" y="425"/>
                    <a:pt x="102" y="534"/>
                    <a:pt x="236" y="534"/>
                  </a:cubicBezTo>
                  <a:cubicBezTo>
                    <a:pt x="257" y="534"/>
                    <a:pt x="279" y="531"/>
                    <a:pt x="301" y="526"/>
                  </a:cubicBezTo>
                  <a:cubicBezTo>
                    <a:pt x="435" y="526"/>
                    <a:pt x="559" y="391"/>
                    <a:pt x="559" y="267"/>
                  </a:cubicBezTo>
                  <a:cubicBezTo>
                    <a:pt x="559" y="115"/>
                    <a:pt x="43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97" name="Google Shape;15497;p10"/>
            <p:cNvSpPr/>
            <p:nvPr/>
          </p:nvSpPr>
          <p:spPr>
            <a:xfrm>
              <a:off x="794875" y="24693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0"/>
                  </a:moveTo>
                  <a:cubicBezTo>
                    <a:pt x="135" y="0"/>
                    <a:pt x="0" y="125"/>
                    <a:pt x="0" y="300"/>
                  </a:cubicBezTo>
                  <a:cubicBezTo>
                    <a:pt x="42" y="435"/>
                    <a:pt x="176" y="559"/>
                    <a:pt x="300" y="559"/>
                  </a:cubicBezTo>
                  <a:cubicBezTo>
                    <a:pt x="476" y="559"/>
                    <a:pt x="610" y="383"/>
                    <a:pt x="559" y="259"/>
                  </a:cubicBezTo>
                  <a:cubicBezTo>
                    <a:pt x="55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98" name="Google Shape;15498;p10"/>
            <p:cNvSpPr/>
            <p:nvPr/>
          </p:nvSpPr>
          <p:spPr>
            <a:xfrm>
              <a:off x="800300" y="2538375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35" y="1"/>
                    <a:pt x="0" y="166"/>
                    <a:pt x="0" y="301"/>
                  </a:cubicBezTo>
                  <a:cubicBezTo>
                    <a:pt x="42" y="466"/>
                    <a:pt x="176" y="559"/>
                    <a:pt x="300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99" name="Google Shape;15499;p10"/>
            <p:cNvSpPr/>
            <p:nvPr/>
          </p:nvSpPr>
          <p:spPr>
            <a:xfrm>
              <a:off x="863875" y="246395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1" y="0"/>
                  </a:moveTo>
                  <a:cubicBezTo>
                    <a:pt x="125" y="0"/>
                    <a:pt x="1" y="135"/>
                    <a:pt x="42" y="300"/>
                  </a:cubicBezTo>
                  <a:cubicBezTo>
                    <a:pt x="42" y="435"/>
                    <a:pt x="177" y="559"/>
                    <a:pt x="342" y="559"/>
                  </a:cubicBezTo>
                  <a:cubicBezTo>
                    <a:pt x="476" y="559"/>
                    <a:pt x="600" y="435"/>
                    <a:pt x="600" y="259"/>
                  </a:cubicBezTo>
                  <a:cubicBezTo>
                    <a:pt x="559" y="83"/>
                    <a:pt x="435" y="0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00" name="Google Shape;15500;p10"/>
            <p:cNvSpPr/>
            <p:nvPr/>
          </p:nvSpPr>
          <p:spPr>
            <a:xfrm>
              <a:off x="869300" y="2532950"/>
              <a:ext cx="15025" cy="14000"/>
            </a:xfrm>
            <a:custGeom>
              <a:avLst/>
              <a:gdLst/>
              <a:ahLst/>
              <a:cxnLst/>
              <a:rect l="l" t="t" r="r" b="b"/>
              <a:pathLst>
                <a:path w="601" h="560" extrusionOk="0">
                  <a:moveTo>
                    <a:pt x="301" y="1"/>
                  </a:moveTo>
                  <a:cubicBezTo>
                    <a:pt x="125" y="42"/>
                    <a:pt x="1" y="166"/>
                    <a:pt x="42" y="301"/>
                  </a:cubicBezTo>
                  <a:cubicBezTo>
                    <a:pt x="42" y="476"/>
                    <a:pt x="166" y="559"/>
                    <a:pt x="301" y="559"/>
                  </a:cubicBezTo>
                  <a:cubicBezTo>
                    <a:pt x="476" y="559"/>
                    <a:pt x="601" y="425"/>
                    <a:pt x="559" y="259"/>
                  </a:cubicBezTo>
                  <a:cubicBezTo>
                    <a:pt x="559" y="125"/>
                    <a:pt x="425" y="1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01" name="Google Shape;15501;p10"/>
            <p:cNvSpPr/>
            <p:nvPr/>
          </p:nvSpPr>
          <p:spPr>
            <a:xfrm>
              <a:off x="764875" y="24435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1"/>
                  </a:moveTo>
                  <a:lnTo>
                    <a:pt x="1" y="42"/>
                  </a:lnTo>
                  <a:lnTo>
                    <a:pt x="42" y="300"/>
                  </a:lnTo>
                  <a:cubicBezTo>
                    <a:pt x="125" y="300"/>
                    <a:pt x="208" y="259"/>
                    <a:pt x="259" y="176"/>
                  </a:cubicBezTo>
                  <a:cubicBezTo>
                    <a:pt x="259" y="125"/>
                    <a:pt x="301" y="83"/>
                    <a:pt x="301" y="42"/>
                  </a:cubicBezTo>
                  <a:lnTo>
                    <a:pt x="30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02" name="Google Shape;15502;p10"/>
            <p:cNvSpPr/>
            <p:nvPr/>
          </p:nvSpPr>
          <p:spPr>
            <a:xfrm>
              <a:off x="827175" y="2438100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59" y="0"/>
                  </a:moveTo>
                  <a:lnTo>
                    <a:pt x="1" y="42"/>
                  </a:lnTo>
                  <a:lnTo>
                    <a:pt x="1" y="135"/>
                  </a:lnTo>
                  <a:cubicBezTo>
                    <a:pt x="42" y="218"/>
                    <a:pt x="176" y="300"/>
                    <a:pt x="300" y="300"/>
                  </a:cubicBezTo>
                  <a:cubicBezTo>
                    <a:pt x="476" y="300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03" name="Google Shape;15503;p10"/>
            <p:cNvSpPr/>
            <p:nvPr/>
          </p:nvSpPr>
          <p:spPr>
            <a:xfrm>
              <a:off x="907050" y="25652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0"/>
                  </a:moveTo>
                  <a:cubicBezTo>
                    <a:pt x="207" y="0"/>
                    <a:pt x="166" y="42"/>
                    <a:pt x="124" y="42"/>
                  </a:cubicBezTo>
                  <a:cubicBezTo>
                    <a:pt x="42" y="83"/>
                    <a:pt x="0" y="166"/>
                    <a:pt x="0" y="259"/>
                  </a:cubicBezTo>
                  <a:lnTo>
                    <a:pt x="0" y="300"/>
                  </a:lnTo>
                  <a:lnTo>
                    <a:pt x="30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04" name="Google Shape;15504;p10"/>
            <p:cNvSpPr/>
            <p:nvPr/>
          </p:nvSpPr>
          <p:spPr>
            <a:xfrm>
              <a:off x="901625" y="249625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17" y="1"/>
                    <a:pt x="166" y="1"/>
                    <a:pt x="124" y="42"/>
                  </a:cubicBezTo>
                  <a:cubicBezTo>
                    <a:pt x="42" y="83"/>
                    <a:pt x="0" y="176"/>
                    <a:pt x="0" y="301"/>
                  </a:cubicBezTo>
                  <a:cubicBezTo>
                    <a:pt x="42" y="435"/>
                    <a:pt x="166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05" name="Google Shape;15505;p10"/>
            <p:cNvSpPr/>
            <p:nvPr/>
          </p:nvSpPr>
          <p:spPr>
            <a:xfrm>
              <a:off x="896200" y="2433700"/>
              <a:ext cx="7500" cy="6500"/>
            </a:xfrm>
            <a:custGeom>
              <a:avLst/>
              <a:gdLst/>
              <a:ahLst/>
              <a:cxnLst/>
              <a:rect l="l" t="t" r="r" b="b"/>
              <a:pathLst>
                <a:path w="300" h="260" extrusionOk="0">
                  <a:moveTo>
                    <a:pt x="0" y="1"/>
                  </a:moveTo>
                  <a:cubicBezTo>
                    <a:pt x="0" y="52"/>
                    <a:pt x="0" y="52"/>
                    <a:pt x="42" y="94"/>
                  </a:cubicBezTo>
                  <a:cubicBezTo>
                    <a:pt x="42" y="135"/>
                    <a:pt x="83" y="176"/>
                    <a:pt x="124" y="218"/>
                  </a:cubicBezTo>
                  <a:cubicBezTo>
                    <a:pt x="176" y="259"/>
                    <a:pt x="259" y="259"/>
                    <a:pt x="300" y="259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06" name="Google Shape;15506;p10"/>
            <p:cNvSpPr/>
            <p:nvPr/>
          </p:nvSpPr>
          <p:spPr>
            <a:xfrm>
              <a:off x="636675" y="25867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18"/>
                  </a:lnTo>
                  <a:cubicBezTo>
                    <a:pt x="301" y="135"/>
                    <a:pt x="218" y="42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07" name="Google Shape;15507;p10"/>
            <p:cNvSpPr/>
            <p:nvPr/>
          </p:nvSpPr>
          <p:spPr>
            <a:xfrm>
              <a:off x="631250" y="2516675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lnTo>
                    <a:pt x="83" y="559"/>
                  </a:lnTo>
                  <a:cubicBezTo>
                    <a:pt x="176" y="517"/>
                    <a:pt x="259" y="476"/>
                    <a:pt x="300" y="393"/>
                  </a:cubicBezTo>
                  <a:lnTo>
                    <a:pt x="300" y="259"/>
                  </a:lnTo>
                  <a:cubicBezTo>
                    <a:pt x="300" y="176"/>
                    <a:pt x="259" y="94"/>
                    <a:pt x="176" y="42"/>
                  </a:cubicBezTo>
                  <a:lnTo>
                    <a:pt x="125" y="42"/>
                  </a:lnTo>
                  <a:cubicBezTo>
                    <a:pt x="83" y="1"/>
                    <a:pt x="42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08" name="Google Shape;15508;p10"/>
            <p:cNvSpPr/>
            <p:nvPr/>
          </p:nvSpPr>
          <p:spPr>
            <a:xfrm>
              <a:off x="698975" y="2580900"/>
              <a:ext cx="14250" cy="7925"/>
            </a:xfrm>
            <a:custGeom>
              <a:avLst/>
              <a:gdLst/>
              <a:ahLst/>
              <a:cxnLst/>
              <a:rect l="l" t="t" r="r" b="b"/>
              <a:pathLst>
                <a:path w="570" h="317" extrusionOk="0">
                  <a:moveTo>
                    <a:pt x="337" y="0"/>
                  </a:moveTo>
                  <a:cubicBezTo>
                    <a:pt x="310" y="0"/>
                    <a:pt x="283" y="5"/>
                    <a:pt x="259" y="16"/>
                  </a:cubicBezTo>
                  <a:cubicBezTo>
                    <a:pt x="218" y="16"/>
                    <a:pt x="176" y="16"/>
                    <a:pt x="135" y="58"/>
                  </a:cubicBezTo>
                  <a:cubicBezTo>
                    <a:pt x="52" y="109"/>
                    <a:pt x="0" y="192"/>
                    <a:pt x="0" y="316"/>
                  </a:cubicBezTo>
                  <a:lnTo>
                    <a:pt x="569" y="275"/>
                  </a:lnTo>
                  <a:cubicBezTo>
                    <a:pt x="569" y="192"/>
                    <a:pt x="569" y="151"/>
                    <a:pt x="517" y="109"/>
                  </a:cubicBezTo>
                  <a:cubicBezTo>
                    <a:pt x="487" y="41"/>
                    <a:pt x="412" y="0"/>
                    <a:pt x="33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09" name="Google Shape;15509;p10"/>
            <p:cNvSpPr/>
            <p:nvPr/>
          </p:nvSpPr>
          <p:spPr>
            <a:xfrm>
              <a:off x="693800" y="2511250"/>
              <a:ext cx="15025" cy="14425"/>
            </a:xfrm>
            <a:custGeom>
              <a:avLst/>
              <a:gdLst/>
              <a:ahLst/>
              <a:cxnLst/>
              <a:rect l="l" t="t" r="r" b="b"/>
              <a:pathLst>
                <a:path w="601" h="577" extrusionOk="0">
                  <a:moveTo>
                    <a:pt x="259" y="0"/>
                  </a:moveTo>
                  <a:cubicBezTo>
                    <a:pt x="125" y="52"/>
                    <a:pt x="1" y="176"/>
                    <a:pt x="1" y="311"/>
                  </a:cubicBezTo>
                  <a:cubicBezTo>
                    <a:pt x="37" y="455"/>
                    <a:pt x="137" y="577"/>
                    <a:pt x="251" y="577"/>
                  </a:cubicBezTo>
                  <a:cubicBezTo>
                    <a:pt x="267" y="577"/>
                    <a:pt x="284" y="574"/>
                    <a:pt x="301" y="569"/>
                  </a:cubicBezTo>
                  <a:cubicBezTo>
                    <a:pt x="466" y="569"/>
                    <a:pt x="600" y="435"/>
                    <a:pt x="559" y="259"/>
                  </a:cubicBezTo>
                  <a:cubicBezTo>
                    <a:pt x="559" y="135"/>
                    <a:pt x="42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10" name="Google Shape;15510;p10"/>
            <p:cNvSpPr/>
            <p:nvPr/>
          </p:nvSpPr>
          <p:spPr>
            <a:xfrm>
              <a:off x="657100" y="2479950"/>
              <a:ext cx="13975" cy="14275"/>
            </a:xfrm>
            <a:custGeom>
              <a:avLst/>
              <a:gdLst/>
              <a:ahLst/>
              <a:cxnLst/>
              <a:rect l="l" t="t" r="r" b="b"/>
              <a:pathLst>
                <a:path w="559" h="571" extrusionOk="0">
                  <a:moveTo>
                    <a:pt x="314" y="1"/>
                  </a:moveTo>
                  <a:cubicBezTo>
                    <a:pt x="296" y="1"/>
                    <a:pt x="277" y="4"/>
                    <a:pt x="259" y="12"/>
                  </a:cubicBezTo>
                  <a:cubicBezTo>
                    <a:pt x="83" y="12"/>
                    <a:pt x="1" y="136"/>
                    <a:pt x="1" y="312"/>
                  </a:cubicBezTo>
                  <a:cubicBezTo>
                    <a:pt x="1" y="436"/>
                    <a:pt x="125" y="570"/>
                    <a:pt x="300" y="570"/>
                  </a:cubicBezTo>
                  <a:cubicBezTo>
                    <a:pt x="435" y="529"/>
                    <a:pt x="559" y="394"/>
                    <a:pt x="559" y="270"/>
                  </a:cubicBezTo>
                  <a:cubicBezTo>
                    <a:pt x="524" y="120"/>
                    <a:pt x="421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11" name="Google Shape;15511;p10"/>
            <p:cNvSpPr/>
            <p:nvPr/>
          </p:nvSpPr>
          <p:spPr>
            <a:xfrm>
              <a:off x="661500" y="2548975"/>
              <a:ext cx="15000" cy="14000"/>
            </a:xfrm>
            <a:custGeom>
              <a:avLst/>
              <a:gdLst/>
              <a:ahLst/>
              <a:cxnLst/>
              <a:rect l="l" t="t" r="r" b="b"/>
              <a:pathLst>
                <a:path w="600" h="560" extrusionOk="0">
                  <a:moveTo>
                    <a:pt x="300" y="1"/>
                  </a:moveTo>
                  <a:cubicBezTo>
                    <a:pt x="124" y="1"/>
                    <a:pt x="0" y="135"/>
                    <a:pt x="42" y="301"/>
                  </a:cubicBezTo>
                  <a:cubicBezTo>
                    <a:pt x="42" y="435"/>
                    <a:pt x="166" y="559"/>
                    <a:pt x="342" y="559"/>
                  </a:cubicBezTo>
                  <a:cubicBezTo>
                    <a:pt x="466" y="559"/>
                    <a:pt x="600" y="394"/>
                    <a:pt x="600" y="259"/>
                  </a:cubicBezTo>
                  <a:cubicBezTo>
                    <a:pt x="559" y="94"/>
                    <a:pt x="424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12" name="Google Shape;15512;p10"/>
            <p:cNvSpPr/>
            <p:nvPr/>
          </p:nvSpPr>
          <p:spPr>
            <a:xfrm>
              <a:off x="726125" y="24748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124" y="1"/>
                    <a:pt x="0" y="125"/>
                    <a:pt x="0" y="300"/>
                  </a:cubicBezTo>
                  <a:cubicBezTo>
                    <a:pt x="0" y="424"/>
                    <a:pt x="124" y="559"/>
                    <a:pt x="300" y="559"/>
                  </a:cubicBezTo>
                  <a:cubicBezTo>
                    <a:pt x="465" y="518"/>
                    <a:pt x="558" y="383"/>
                    <a:pt x="558" y="259"/>
                  </a:cubicBezTo>
                  <a:cubicBezTo>
                    <a:pt x="558" y="83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13" name="Google Shape;15513;p10"/>
            <p:cNvSpPr/>
            <p:nvPr/>
          </p:nvSpPr>
          <p:spPr>
            <a:xfrm>
              <a:off x="731275" y="2543550"/>
              <a:ext cx="14250" cy="14250"/>
            </a:xfrm>
            <a:custGeom>
              <a:avLst/>
              <a:gdLst/>
              <a:ahLst/>
              <a:cxnLst/>
              <a:rect l="l" t="t" r="r" b="b"/>
              <a:pathLst>
                <a:path w="570" h="570" extrusionOk="0">
                  <a:moveTo>
                    <a:pt x="259" y="1"/>
                  </a:moveTo>
                  <a:cubicBezTo>
                    <a:pt x="94" y="1"/>
                    <a:pt x="1" y="135"/>
                    <a:pt x="1" y="311"/>
                  </a:cubicBezTo>
                  <a:cubicBezTo>
                    <a:pt x="1" y="476"/>
                    <a:pt x="135" y="569"/>
                    <a:pt x="311" y="569"/>
                  </a:cubicBezTo>
                  <a:cubicBezTo>
                    <a:pt x="435" y="569"/>
                    <a:pt x="570" y="435"/>
                    <a:pt x="570" y="259"/>
                  </a:cubicBezTo>
                  <a:cubicBezTo>
                    <a:pt x="570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14" name="Google Shape;15514;p10"/>
            <p:cNvSpPr/>
            <p:nvPr/>
          </p:nvSpPr>
          <p:spPr>
            <a:xfrm>
              <a:off x="626850" y="2454375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1" y="1"/>
                  </a:moveTo>
                  <a:lnTo>
                    <a:pt x="1" y="301"/>
                  </a:lnTo>
                  <a:cubicBezTo>
                    <a:pt x="135" y="301"/>
                    <a:pt x="259" y="166"/>
                    <a:pt x="259" y="42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15" name="Google Shape;15515;p10"/>
            <p:cNvSpPr/>
            <p:nvPr/>
          </p:nvSpPr>
          <p:spPr>
            <a:xfrm>
              <a:off x="689400" y="24489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18" y="1"/>
                  </a:moveTo>
                  <a:lnTo>
                    <a:pt x="1" y="42"/>
                  </a:lnTo>
                  <a:cubicBezTo>
                    <a:pt x="1" y="218"/>
                    <a:pt x="125" y="301"/>
                    <a:pt x="259" y="301"/>
                  </a:cubicBezTo>
                  <a:cubicBezTo>
                    <a:pt x="435" y="301"/>
                    <a:pt x="559" y="166"/>
                    <a:pt x="5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16" name="Google Shape;15516;p10"/>
            <p:cNvSpPr/>
            <p:nvPr/>
          </p:nvSpPr>
          <p:spPr>
            <a:xfrm>
              <a:off x="768000" y="2575875"/>
              <a:ext cx="7500" cy="7775"/>
            </a:xfrm>
            <a:custGeom>
              <a:avLst/>
              <a:gdLst/>
              <a:ahLst/>
              <a:cxnLst/>
              <a:rect l="l" t="t" r="r" b="b"/>
              <a:pathLst>
                <a:path w="300" h="311" extrusionOk="0">
                  <a:moveTo>
                    <a:pt x="300" y="0"/>
                  </a:moveTo>
                  <a:cubicBezTo>
                    <a:pt x="217" y="0"/>
                    <a:pt x="176" y="0"/>
                    <a:pt x="134" y="52"/>
                  </a:cubicBezTo>
                  <a:lnTo>
                    <a:pt x="83" y="93"/>
                  </a:lnTo>
                  <a:cubicBezTo>
                    <a:pt x="41" y="135"/>
                    <a:pt x="0" y="217"/>
                    <a:pt x="41" y="310"/>
                  </a:cubicBezTo>
                  <a:lnTo>
                    <a:pt x="300" y="259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17" name="Google Shape;15517;p10"/>
            <p:cNvSpPr/>
            <p:nvPr/>
          </p:nvSpPr>
          <p:spPr>
            <a:xfrm>
              <a:off x="763600" y="2507100"/>
              <a:ext cx="7775" cy="13150"/>
            </a:xfrm>
            <a:custGeom>
              <a:avLst/>
              <a:gdLst/>
              <a:ahLst/>
              <a:cxnLst/>
              <a:rect l="l" t="t" r="r" b="b"/>
              <a:pathLst>
                <a:path w="311" h="526" extrusionOk="0">
                  <a:moveTo>
                    <a:pt x="259" y="1"/>
                  </a:moveTo>
                  <a:cubicBezTo>
                    <a:pt x="176" y="1"/>
                    <a:pt x="135" y="1"/>
                    <a:pt x="93" y="42"/>
                  </a:cubicBezTo>
                  <a:cubicBezTo>
                    <a:pt x="52" y="84"/>
                    <a:pt x="0" y="166"/>
                    <a:pt x="0" y="259"/>
                  </a:cubicBezTo>
                  <a:cubicBezTo>
                    <a:pt x="0" y="404"/>
                    <a:pt x="103" y="525"/>
                    <a:pt x="247" y="525"/>
                  </a:cubicBezTo>
                  <a:cubicBezTo>
                    <a:pt x="267" y="525"/>
                    <a:pt x="289" y="523"/>
                    <a:pt x="310" y="518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18" name="Google Shape;15518;p10"/>
            <p:cNvSpPr/>
            <p:nvPr/>
          </p:nvSpPr>
          <p:spPr>
            <a:xfrm>
              <a:off x="758425" y="244455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cubicBezTo>
                    <a:pt x="0" y="135"/>
                    <a:pt x="83" y="259"/>
                    <a:pt x="207" y="259"/>
                  </a:cubicBezTo>
                  <a:lnTo>
                    <a:pt x="300" y="2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19" name="Google Shape;15519;p10"/>
            <p:cNvSpPr/>
            <p:nvPr/>
          </p:nvSpPr>
          <p:spPr>
            <a:xfrm>
              <a:off x="497625" y="25965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0" y="0"/>
                  </a:moveTo>
                  <a:lnTo>
                    <a:pt x="42" y="300"/>
                  </a:lnTo>
                  <a:lnTo>
                    <a:pt x="300" y="259"/>
                  </a:lnTo>
                  <a:cubicBezTo>
                    <a:pt x="300" y="166"/>
                    <a:pt x="259" y="83"/>
                    <a:pt x="176" y="42"/>
                  </a:cubicBezTo>
                  <a:lnTo>
                    <a:pt x="135" y="42"/>
                  </a:lnTo>
                  <a:cubicBezTo>
                    <a:pt x="93" y="0"/>
                    <a:pt x="42" y="0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20" name="Google Shape;15520;p10"/>
            <p:cNvSpPr/>
            <p:nvPr/>
          </p:nvSpPr>
          <p:spPr>
            <a:xfrm>
              <a:off x="493475" y="252752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lnTo>
                    <a:pt x="84" y="559"/>
                  </a:lnTo>
                  <a:cubicBezTo>
                    <a:pt x="208" y="518"/>
                    <a:pt x="301" y="383"/>
                    <a:pt x="259" y="259"/>
                  </a:cubicBezTo>
                  <a:cubicBezTo>
                    <a:pt x="259" y="177"/>
                    <a:pt x="208" y="83"/>
                    <a:pt x="125" y="42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21" name="Google Shape;15521;p10"/>
            <p:cNvSpPr/>
            <p:nvPr/>
          </p:nvSpPr>
          <p:spPr>
            <a:xfrm>
              <a:off x="561200" y="2591125"/>
              <a:ext cx="14000" cy="7500"/>
            </a:xfrm>
            <a:custGeom>
              <a:avLst/>
              <a:gdLst/>
              <a:ahLst/>
              <a:cxnLst/>
              <a:rect l="l" t="t" r="r" b="b"/>
              <a:pathLst>
                <a:path w="560" h="300" extrusionOk="0">
                  <a:moveTo>
                    <a:pt x="259" y="0"/>
                  </a:moveTo>
                  <a:cubicBezTo>
                    <a:pt x="177" y="42"/>
                    <a:pt x="83" y="42"/>
                    <a:pt x="42" y="124"/>
                  </a:cubicBezTo>
                  <a:cubicBezTo>
                    <a:pt x="1" y="166"/>
                    <a:pt x="1" y="259"/>
                    <a:pt x="1" y="300"/>
                  </a:cubicBezTo>
                  <a:lnTo>
                    <a:pt x="559" y="259"/>
                  </a:lnTo>
                  <a:cubicBezTo>
                    <a:pt x="559" y="217"/>
                    <a:pt x="518" y="166"/>
                    <a:pt x="476" y="124"/>
                  </a:cubicBezTo>
                  <a:cubicBezTo>
                    <a:pt x="435" y="42"/>
                    <a:pt x="342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22" name="Google Shape;15522;p10"/>
            <p:cNvSpPr/>
            <p:nvPr/>
          </p:nvSpPr>
          <p:spPr>
            <a:xfrm>
              <a:off x="555775" y="25221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94" y="1"/>
                    <a:pt x="1" y="176"/>
                    <a:pt x="1" y="300"/>
                  </a:cubicBezTo>
                  <a:cubicBezTo>
                    <a:pt x="1" y="476"/>
                    <a:pt x="135" y="559"/>
                    <a:pt x="300" y="559"/>
                  </a:cubicBezTo>
                  <a:cubicBezTo>
                    <a:pt x="435" y="559"/>
                    <a:pt x="559" y="435"/>
                    <a:pt x="559" y="259"/>
                  </a:cubicBezTo>
                  <a:cubicBezTo>
                    <a:pt x="518" y="135"/>
                    <a:pt x="39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23" name="Google Shape;15523;p10"/>
            <p:cNvSpPr/>
            <p:nvPr/>
          </p:nvSpPr>
          <p:spPr>
            <a:xfrm>
              <a:off x="518050" y="2489800"/>
              <a:ext cx="14225" cy="14175"/>
            </a:xfrm>
            <a:custGeom>
              <a:avLst/>
              <a:gdLst/>
              <a:ahLst/>
              <a:cxnLst/>
              <a:rect l="l" t="t" r="r" b="b"/>
              <a:pathLst>
                <a:path w="569" h="567" extrusionOk="0">
                  <a:moveTo>
                    <a:pt x="259" y="0"/>
                  </a:moveTo>
                  <a:cubicBezTo>
                    <a:pt x="135" y="42"/>
                    <a:pt x="0" y="176"/>
                    <a:pt x="0" y="300"/>
                  </a:cubicBezTo>
                  <a:cubicBezTo>
                    <a:pt x="45" y="453"/>
                    <a:pt x="145" y="567"/>
                    <a:pt x="258" y="567"/>
                  </a:cubicBezTo>
                  <a:cubicBezTo>
                    <a:pt x="275" y="567"/>
                    <a:pt x="293" y="564"/>
                    <a:pt x="310" y="559"/>
                  </a:cubicBezTo>
                  <a:cubicBezTo>
                    <a:pt x="476" y="559"/>
                    <a:pt x="569" y="434"/>
                    <a:pt x="569" y="259"/>
                  </a:cubicBezTo>
                  <a:cubicBezTo>
                    <a:pt x="569" y="135"/>
                    <a:pt x="43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24" name="Google Shape;15524;p10"/>
            <p:cNvSpPr/>
            <p:nvPr/>
          </p:nvSpPr>
          <p:spPr>
            <a:xfrm>
              <a:off x="523475" y="255965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325" y="0"/>
                  </a:moveTo>
                  <a:cubicBezTo>
                    <a:pt x="304" y="0"/>
                    <a:pt x="282" y="3"/>
                    <a:pt x="259" y="8"/>
                  </a:cubicBezTo>
                  <a:cubicBezTo>
                    <a:pt x="135" y="8"/>
                    <a:pt x="0" y="132"/>
                    <a:pt x="0" y="308"/>
                  </a:cubicBezTo>
                  <a:cubicBezTo>
                    <a:pt x="0" y="442"/>
                    <a:pt x="176" y="566"/>
                    <a:pt x="300" y="566"/>
                  </a:cubicBezTo>
                  <a:cubicBezTo>
                    <a:pt x="476" y="525"/>
                    <a:pt x="559" y="391"/>
                    <a:pt x="559" y="267"/>
                  </a:cubicBezTo>
                  <a:cubicBezTo>
                    <a:pt x="559" y="114"/>
                    <a:pt x="465" y="0"/>
                    <a:pt x="32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25" name="Google Shape;15525;p10"/>
            <p:cNvSpPr/>
            <p:nvPr/>
          </p:nvSpPr>
          <p:spPr>
            <a:xfrm>
              <a:off x="587050" y="2485200"/>
              <a:ext cx="15025" cy="13425"/>
            </a:xfrm>
            <a:custGeom>
              <a:avLst/>
              <a:gdLst/>
              <a:ahLst/>
              <a:cxnLst/>
              <a:rect l="l" t="t" r="r" b="b"/>
              <a:pathLst>
                <a:path w="601" h="537" extrusionOk="0">
                  <a:moveTo>
                    <a:pt x="350" y="1"/>
                  </a:moveTo>
                  <a:cubicBezTo>
                    <a:pt x="334" y="1"/>
                    <a:pt x="317" y="3"/>
                    <a:pt x="301" y="8"/>
                  </a:cubicBezTo>
                  <a:cubicBezTo>
                    <a:pt x="135" y="8"/>
                    <a:pt x="1" y="143"/>
                    <a:pt x="42" y="267"/>
                  </a:cubicBezTo>
                  <a:cubicBezTo>
                    <a:pt x="42" y="417"/>
                    <a:pt x="140" y="537"/>
                    <a:pt x="245" y="537"/>
                  </a:cubicBezTo>
                  <a:cubicBezTo>
                    <a:pt x="264" y="537"/>
                    <a:pt x="282" y="533"/>
                    <a:pt x="301" y="525"/>
                  </a:cubicBezTo>
                  <a:cubicBezTo>
                    <a:pt x="476" y="525"/>
                    <a:pt x="600" y="401"/>
                    <a:pt x="559" y="267"/>
                  </a:cubicBezTo>
                  <a:cubicBezTo>
                    <a:pt x="559" y="122"/>
                    <a:pt x="464" y="1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26" name="Google Shape;15526;p10"/>
            <p:cNvSpPr/>
            <p:nvPr/>
          </p:nvSpPr>
          <p:spPr>
            <a:xfrm>
              <a:off x="592475" y="255442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0"/>
                  </a:moveTo>
                  <a:cubicBezTo>
                    <a:pt x="125" y="0"/>
                    <a:pt x="1" y="134"/>
                    <a:pt x="1" y="300"/>
                  </a:cubicBezTo>
                  <a:cubicBezTo>
                    <a:pt x="42" y="434"/>
                    <a:pt x="177" y="558"/>
                    <a:pt x="301" y="558"/>
                  </a:cubicBezTo>
                  <a:cubicBezTo>
                    <a:pt x="476" y="517"/>
                    <a:pt x="600" y="393"/>
                    <a:pt x="559" y="258"/>
                  </a:cubicBezTo>
                  <a:cubicBezTo>
                    <a:pt x="55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27" name="Google Shape;15527;p10"/>
            <p:cNvSpPr/>
            <p:nvPr/>
          </p:nvSpPr>
          <p:spPr>
            <a:xfrm>
              <a:off x="488050" y="24649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cubicBezTo>
                    <a:pt x="166" y="259"/>
                    <a:pt x="259" y="176"/>
                    <a:pt x="301" y="42"/>
                  </a:cubicBezTo>
                  <a:lnTo>
                    <a:pt x="30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28" name="Google Shape;15528;p10"/>
            <p:cNvSpPr/>
            <p:nvPr/>
          </p:nvSpPr>
          <p:spPr>
            <a:xfrm>
              <a:off x="550350" y="2459550"/>
              <a:ext cx="14250" cy="7775"/>
            </a:xfrm>
            <a:custGeom>
              <a:avLst/>
              <a:gdLst/>
              <a:ahLst/>
              <a:cxnLst/>
              <a:rect l="l" t="t" r="r" b="b"/>
              <a:pathLst>
                <a:path w="570" h="311" extrusionOk="0">
                  <a:moveTo>
                    <a:pt x="569" y="1"/>
                  </a:moveTo>
                  <a:lnTo>
                    <a:pt x="1" y="52"/>
                  </a:lnTo>
                  <a:lnTo>
                    <a:pt x="1" y="94"/>
                  </a:lnTo>
                  <a:cubicBezTo>
                    <a:pt x="52" y="218"/>
                    <a:pt x="176" y="311"/>
                    <a:pt x="311" y="311"/>
                  </a:cubicBezTo>
                  <a:cubicBezTo>
                    <a:pt x="435" y="259"/>
                    <a:pt x="569" y="135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29" name="Google Shape;15529;p10"/>
            <p:cNvSpPr/>
            <p:nvPr/>
          </p:nvSpPr>
          <p:spPr>
            <a:xfrm>
              <a:off x="630225" y="2586725"/>
              <a:ext cx="6475" cy="6475"/>
            </a:xfrm>
            <a:custGeom>
              <a:avLst/>
              <a:gdLst/>
              <a:ahLst/>
              <a:cxnLst/>
              <a:rect l="l" t="t" r="r" b="b"/>
              <a:pathLst>
                <a:path w="259" h="259" extrusionOk="0">
                  <a:moveTo>
                    <a:pt x="259" y="0"/>
                  </a:moveTo>
                  <a:cubicBezTo>
                    <a:pt x="217" y="0"/>
                    <a:pt x="124" y="0"/>
                    <a:pt x="83" y="42"/>
                  </a:cubicBezTo>
                  <a:cubicBezTo>
                    <a:pt x="42" y="83"/>
                    <a:pt x="0" y="135"/>
                    <a:pt x="0" y="218"/>
                  </a:cubicBezTo>
                  <a:lnTo>
                    <a:pt x="0" y="259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30" name="Google Shape;15530;p10"/>
            <p:cNvSpPr/>
            <p:nvPr/>
          </p:nvSpPr>
          <p:spPr>
            <a:xfrm>
              <a:off x="624800" y="2516675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217" y="1"/>
                    <a:pt x="176" y="42"/>
                    <a:pt x="124" y="94"/>
                  </a:cubicBezTo>
                  <a:cubicBezTo>
                    <a:pt x="42" y="135"/>
                    <a:pt x="0" y="218"/>
                    <a:pt x="0" y="300"/>
                  </a:cubicBezTo>
                  <a:cubicBezTo>
                    <a:pt x="0" y="435"/>
                    <a:pt x="83" y="517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31" name="Google Shape;15531;p10"/>
            <p:cNvSpPr/>
            <p:nvPr/>
          </p:nvSpPr>
          <p:spPr>
            <a:xfrm>
              <a:off x="619375" y="2454375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300" y="1"/>
                  </a:moveTo>
                  <a:lnTo>
                    <a:pt x="0" y="42"/>
                  </a:lnTo>
                  <a:lnTo>
                    <a:pt x="0" y="84"/>
                  </a:lnTo>
                  <a:cubicBezTo>
                    <a:pt x="41" y="208"/>
                    <a:pt x="134" y="259"/>
                    <a:pt x="259" y="301"/>
                  </a:cubicBezTo>
                  <a:lnTo>
                    <a:pt x="300" y="301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32" name="Google Shape;15532;p10"/>
            <p:cNvSpPr/>
            <p:nvPr/>
          </p:nvSpPr>
          <p:spPr>
            <a:xfrm>
              <a:off x="359850" y="260715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1" y="300"/>
                  </a:lnTo>
                  <a:lnTo>
                    <a:pt x="301" y="259"/>
                  </a:lnTo>
                  <a:cubicBezTo>
                    <a:pt x="301" y="135"/>
                    <a:pt x="218" y="42"/>
                    <a:pt x="8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33" name="Google Shape;15533;p10"/>
            <p:cNvSpPr/>
            <p:nvPr/>
          </p:nvSpPr>
          <p:spPr>
            <a:xfrm>
              <a:off x="354425" y="25383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42" y="559"/>
                    <a:pt x="83" y="559"/>
                    <a:pt x="83" y="518"/>
                  </a:cubicBezTo>
                  <a:cubicBezTo>
                    <a:pt x="176" y="518"/>
                    <a:pt x="259" y="425"/>
                    <a:pt x="300" y="342"/>
                  </a:cubicBezTo>
                  <a:lnTo>
                    <a:pt x="300" y="259"/>
                  </a:lnTo>
                  <a:cubicBezTo>
                    <a:pt x="300" y="166"/>
                    <a:pt x="218" y="84"/>
                    <a:pt x="176" y="42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34" name="Google Shape;15534;p10"/>
            <p:cNvSpPr/>
            <p:nvPr/>
          </p:nvSpPr>
          <p:spPr>
            <a:xfrm>
              <a:off x="422400" y="2601725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259" y="0"/>
                  </a:moveTo>
                  <a:cubicBezTo>
                    <a:pt x="208" y="0"/>
                    <a:pt x="166" y="52"/>
                    <a:pt x="125" y="93"/>
                  </a:cubicBezTo>
                  <a:cubicBezTo>
                    <a:pt x="83" y="93"/>
                    <a:pt x="42" y="134"/>
                    <a:pt x="42" y="217"/>
                  </a:cubicBezTo>
                  <a:cubicBezTo>
                    <a:pt x="1" y="217"/>
                    <a:pt x="1" y="259"/>
                    <a:pt x="1" y="310"/>
                  </a:cubicBezTo>
                  <a:lnTo>
                    <a:pt x="559" y="259"/>
                  </a:lnTo>
                  <a:cubicBezTo>
                    <a:pt x="559" y="134"/>
                    <a:pt x="42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35" name="Google Shape;15535;p10"/>
            <p:cNvSpPr/>
            <p:nvPr/>
          </p:nvSpPr>
          <p:spPr>
            <a:xfrm>
              <a:off x="416975" y="253295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5" y="1"/>
                    <a:pt x="1" y="125"/>
                    <a:pt x="1" y="301"/>
                  </a:cubicBezTo>
                  <a:cubicBezTo>
                    <a:pt x="42" y="425"/>
                    <a:pt x="166" y="559"/>
                    <a:pt x="300" y="559"/>
                  </a:cubicBezTo>
                  <a:cubicBezTo>
                    <a:pt x="476" y="559"/>
                    <a:pt x="559" y="383"/>
                    <a:pt x="559" y="259"/>
                  </a:cubicBezTo>
                  <a:cubicBezTo>
                    <a:pt x="559" y="84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36" name="Google Shape;15536;p10"/>
            <p:cNvSpPr/>
            <p:nvPr/>
          </p:nvSpPr>
          <p:spPr>
            <a:xfrm>
              <a:off x="379250" y="2500650"/>
              <a:ext cx="15000" cy="13975"/>
            </a:xfrm>
            <a:custGeom>
              <a:avLst/>
              <a:gdLst/>
              <a:ahLst/>
              <a:cxnLst/>
              <a:rect l="l" t="t" r="r" b="b"/>
              <a:pathLst>
                <a:path w="600" h="559" extrusionOk="0">
                  <a:moveTo>
                    <a:pt x="300" y="0"/>
                  </a:moveTo>
                  <a:cubicBezTo>
                    <a:pt x="124" y="42"/>
                    <a:pt x="0" y="166"/>
                    <a:pt x="41" y="300"/>
                  </a:cubicBezTo>
                  <a:cubicBezTo>
                    <a:pt x="41" y="476"/>
                    <a:pt x="176" y="559"/>
                    <a:pt x="341" y="559"/>
                  </a:cubicBezTo>
                  <a:cubicBezTo>
                    <a:pt x="476" y="559"/>
                    <a:pt x="600" y="424"/>
                    <a:pt x="600" y="259"/>
                  </a:cubicBezTo>
                  <a:cubicBezTo>
                    <a:pt x="558" y="125"/>
                    <a:pt x="434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37" name="Google Shape;15537;p10"/>
            <p:cNvSpPr/>
            <p:nvPr/>
          </p:nvSpPr>
          <p:spPr>
            <a:xfrm>
              <a:off x="384675" y="2570425"/>
              <a:ext cx="15000" cy="13400"/>
            </a:xfrm>
            <a:custGeom>
              <a:avLst/>
              <a:gdLst/>
              <a:ahLst/>
              <a:cxnLst/>
              <a:rect l="l" t="t" r="r" b="b"/>
              <a:pathLst>
                <a:path w="600" h="536" extrusionOk="0">
                  <a:moveTo>
                    <a:pt x="356" y="0"/>
                  </a:moveTo>
                  <a:cubicBezTo>
                    <a:pt x="338" y="0"/>
                    <a:pt x="319" y="4"/>
                    <a:pt x="300" y="11"/>
                  </a:cubicBezTo>
                  <a:cubicBezTo>
                    <a:pt x="124" y="11"/>
                    <a:pt x="0" y="135"/>
                    <a:pt x="42" y="270"/>
                  </a:cubicBezTo>
                  <a:cubicBezTo>
                    <a:pt x="42" y="415"/>
                    <a:pt x="137" y="536"/>
                    <a:pt x="279" y="536"/>
                  </a:cubicBezTo>
                  <a:cubicBezTo>
                    <a:pt x="299" y="536"/>
                    <a:pt x="320" y="533"/>
                    <a:pt x="341" y="528"/>
                  </a:cubicBezTo>
                  <a:cubicBezTo>
                    <a:pt x="476" y="528"/>
                    <a:pt x="600" y="394"/>
                    <a:pt x="559" y="218"/>
                  </a:cubicBezTo>
                  <a:cubicBezTo>
                    <a:pt x="559" y="113"/>
                    <a:pt x="462" y="0"/>
                    <a:pt x="35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38" name="Google Shape;15538;p10"/>
            <p:cNvSpPr/>
            <p:nvPr/>
          </p:nvSpPr>
          <p:spPr>
            <a:xfrm>
              <a:off x="449275" y="249522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84" y="42"/>
                    <a:pt x="1" y="176"/>
                    <a:pt x="1" y="300"/>
                  </a:cubicBezTo>
                  <a:cubicBezTo>
                    <a:pt x="1" y="476"/>
                    <a:pt x="125" y="559"/>
                    <a:pt x="301" y="559"/>
                  </a:cubicBezTo>
                  <a:cubicBezTo>
                    <a:pt x="425" y="559"/>
                    <a:pt x="559" y="435"/>
                    <a:pt x="559" y="259"/>
                  </a:cubicBezTo>
                  <a:cubicBezTo>
                    <a:pt x="559" y="124"/>
                    <a:pt x="38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39" name="Google Shape;15539;p10"/>
            <p:cNvSpPr/>
            <p:nvPr/>
          </p:nvSpPr>
          <p:spPr>
            <a:xfrm>
              <a:off x="454725" y="2565075"/>
              <a:ext cx="13975" cy="13325"/>
            </a:xfrm>
            <a:custGeom>
              <a:avLst/>
              <a:gdLst/>
              <a:ahLst/>
              <a:cxnLst/>
              <a:rect l="l" t="t" r="r" b="b"/>
              <a:pathLst>
                <a:path w="559" h="533" extrusionOk="0">
                  <a:moveTo>
                    <a:pt x="308" y="0"/>
                  </a:moveTo>
                  <a:cubicBezTo>
                    <a:pt x="291" y="0"/>
                    <a:pt x="275" y="3"/>
                    <a:pt x="259" y="8"/>
                  </a:cubicBezTo>
                  <a:cubicBezTo>
                    <a:pt x="83" y="8"/>
                    <a:pt x="0" y="132"/>
                    <a:pt x="0" y="308"/>
                  </a:cubicBezTo>
                  <a:cubicBezTo>
                    <a:pt x="0" y="417"/>
                    <a:pt x="95" y="533"/>
                    <a:pt x="236" y="533"/>
                  </a:cubicBezTo>
                  <a:cubicBezTo>
                    <a:pt x="256" y="533"/>
                    <a:pt x="278" y="530"/>
                    <a:pt x="300" y="525"/>
                  </a:cubicBezTo>
                  <a:cubicBezTo>
                    <a:pt x="424" y="525"/>
                    <a:pt x="558" y="391"/>
                    <a:pt x="558" y="267"/>
                  </a:cubicBezTo>
                  <a:cubicBezTo>
                    <a:pt x="522" y="114"/>
                    <a:pt x="416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40" name="Google Shape;15540;p10"/>
            <p:cNvSpPr/>
            <p:nvPr/>
          </p:nvSpPr>
          <p:spPr>
            <a:xfrm>
              <a:off x="350025" y="2474800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259" y="1"/>
                  </a:moveTo>
                  <a:lnTo>
                    <a:pt x="1" y="42"/>
                  </a:lnTo>
                  <a:lnTo>
                    <a:pt x="1" y="300"/>
                  </a:lnTo>
                  <a:cubicBezTo>
                    <a:pt x="135" y="300"/>
                    <a:pt x="259" y="218"/>
                    <a:pt x="259" y="83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41" name="Google Shape;15541;p10"/>
            <p:cNvSpPr/>
            <p:nvPr/>
          </p:nvSpPr>
          <p:spPr>
            <a:xfrm>
              <a:off x="411550" y="2470400"/>
              <a:ext cx="15025" cy="7525"/>
            </a:xfrm>
            <a:custGeom>
              <a:avLst/>
              <a:gdLst/>
              <a:ahLst/>
              <a:cxnLst/>
              <a:rect l="l" t="t" r="r" b="b"/>
              <a:pathLst>
                <a:path w="601" h="301" extrusionOk="0">
                  <a:moveTo>
                    <a:pt x="559" y="1"/>
                  </a:moveTo>
                  <a:lnTo>
                    <a:pt x="0" y="42"/>
                  </a:lnTo>
                  <a:cubicBezTo>
                    <a:pt x="42" y="177"/>
                    <a:pt x="176" y="301"/>
                    <a:pt x="300" y="301"/>
                  </a:cubicBezTo>
                  <a:cubicBezTo>
                    <a:pt x="476" y="259"/>
                    <a:pt x="600" y="13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42" name="Google Shape;15542;p10"/>
            <p:cNvSpPr/>
            <p:nvPr/>
          </p:nvSpPr>
          <p:spPr>
            <a:xfrm>
              <a:off x="491150" y="25965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0"/>
                  </a:moveTo>
                  <a:cubicBezTo>
                    <a:pt x="218" y="0"/>
                    <a:pt x="177" y="42"/>
                    <a:pt x="135" y="83"/>
                  </a:cubicBezTo>
                  <a:cubicBezTo>
                    <a:pt x="42" y="124"/>
                    <a:pt x="1" y="207"/>
                    <a:pt x="1" y="300"/>
                  </a:cubicBezTo>
                  <a:lnTo>
                    <a:pt x="301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43" name="Google Shape;15543;p10"/>
            <p:cNvSpPr/>
            <p:nvPr/>
          </p:nvSpPr>
          <p:spPr>
            <a:xfrm>
              <a:off x="485725" y="2527525"/>
              <a:ext cx="8825" cy="14000"/>
            </a:xfrm>
            <a:custGeom>
              <a:avLst/>
              <a:gdLst/>
              <a:ahLst/>
              <a:cxnLst/>
              <a:rect l="l" t="t" r="r" b="b"/>
              <a:pathLst>
                <a:path w="353" h="560" extrusionOk="0">
                  <a:moveTo>
                    <a:pt x="311" y="1"/>
                  </a:moveTo>
                  <a:cubicBezTo>
                    <a:pt x="218" y="1"/>
                    <a:pt x="177" y="42"/>
                    <a:pt x="135" y="42"/>
                  </a:cubicBezTo>
                  <a:cubicBezTo>
                    <a:pt x="52" y="125"/>
                    <a:pt x="1" y="218"/>
                    <a:pt x="52" y="301"/>
                  </a:cubicBezTo>
                  <a:cubicBezTo>
                    <a:pt x="52" y="435"/>
                    <a:pt x="135" y="518"/>
                    <a:pt x="218" y="559"/>
                  </a:cubicBezTo>
                  <a:lnTo>
                    <a:pt x="352" y="559"/>
                  </a:lnTo>
                  <a:lnTo>
                    <a:pt x="31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44" name="Google Shape;15544;p10"/>
            <p:cNvSpPr/>
            <p:nvPr/>
          </p:nvSpPr>
          <p:spPr>
            <a:xfrm>
              <a:off x="481600" y="24649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176"/>
                    <a:pt x="83" y="259"/>
                    <a:pt x="217" y="301"/>
                  </a:cubicBezTo>
                  <a:lnTo>
                    <a:pt x="300" y="301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45" name="Google Shape;15545;p10"/>
            <p:cNvSpPr/>
            <p:nvPr/>
          </p:nvSpPr>
          <p:spPr>
            <a:xfrm>
              <a:off x="283350" y="261257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300" y="0"/>
                  </a:moveTo>
                  <a:cubicBezTo>
                    <a:pt x="217" y="0"/>
                    <a:pt x="135" y="42"/>
                    <a:pt x="83" y="83"/>
                  </a:cubicBezTo>
                  <a:cubicBezTo>
                    <a:pt x="42" y="135"/>
                    <a:pt x="0" y="217"/>
                    <a:pt x="42" y="300"/>
                  </a:cubicBezTo>
                  <a:lnTo>
                    <a:pt x="559" y="259"/>
                  </a:lnTo>
                  <a:cubicBezTo>
                    <a:pt x="559" y="217"/>
                    <a:pt x="559" y="135"/>
                    <a:pt x="517" y="83"/>
                  </a:cubicBezTo>
                  <a:cubicBezTo>
                    <a:pt x="476" y="42"/>
                    <a:pt x="393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46" name="Google Shape;15546;p10"/>
            <p:cNvSpPr/>
            <p:nvPr/>
          </p:nvSpPr>
          <p:spPr>
            <a:xfrm>
              <a:off x="277925" y="2543375"/>
              <a:ext cx="15275" cy="14425"/>
            </a:xfrm>
            <a:custGeom>
              <a:avLst/>
              <a:gdLst/>
              <a:ahLst/>
              <a:cxnLst/>
              <a:rect l="l" t="t" r="r" b="b"/>
              <a:pathLst>
                <a:path w="611" h="577" extrusionOk="0">
                  <a:moveTo>
                    <a:pt x="349" y="0"/>
                  </a:moveTo>
                  <a:cubicBezTo>
                    <a:pt x="333" y="0"/>
                    <a:pt x="317" y="3"/>
                    <a:pt x="300" y="8"/>
                  </a:cubicBezTo>
                  <a:cubicBezTo>
                    <a:pt x="135" y="8"/>
                    <a:pt x="0" y="142"/>
                    <a:pt x="42" y="318"/>
                  </a:cubicBezTo>
                  <a:cubicBezTo>
                    <a:pt x="42" y="442"/>
                    <a:pt x="176" y="576"/>
                    <a:pt x="352" y="576"/>
                  </a:cubicBezTo>
                  <a:cubicBezTo>
                    <a:pt x="476" y="525"/>
                    <a:pt x="610" y="401"/>
                    <a:pt x="610" y="266"/>
                  </a:cubicBezTo>
                  <a:cubicBezTo>
                    <a:pt x="565" y="121"/>
                    <a:pt x="464" y="0"/>
                    <a:pt x="34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47" name="Google Shape;15547;p10"/>
            <p:cNvSpPr/>
            <p:nvPr/>
          </p:nvSpPr>
          <p:spPr>
            <a:xfrm>
              <a:off x="310225" y="25060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1"/>
                  </a:moveTo>
                  <a:cubicBezTo>
                    <a:pt x="135" y="1"/>
                    <a:pt x="1" y="125"/>
                    <a:pt x="1" y="300"/>
                  </a:cubicBezTo>
                  <a:cubicBezTo>
                    <a:pt x="42" y="466"/>
                    <a:pt x="176" y="559"/>
                    <a:pt x="300" y="559"/>
                  </a:cubicBezTo>
                  <a:cubicBezTo>
                    <a:pt x="476" y="559"/>
                    <a:pt x="611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48" name="Google Shape;15548;p10"/>
            <p:cNvSpPr/>
            <p:nvPr/>
          </p:nvSpPr>
          <p:spPr>
            <a:xfrm>
              <a:off x="315650" y="2574825"/>
              <a:ext cx="14000" cy="14275"/>
            </a:xfrm>
            <a:custGeom>
              <a:avLst/>
              <a:gdLst/>
              <a:ahLst/>
              <a:cxnLst/>
              <a:rect l="l" t="t" r="r" b="b"/>
              <a:pathLst>
                <a:path w="560" h="571" extrusionOk="0">
                  <a:moveTo>
                    <a:pt x="259" y="1"/>
                  </a:moveTo>
                  <a:cubicBezTo>
                    <a:pt x="135" y="42"/>
                    <a:pt x="1" y="177"/>
                    <a:pt x="1" y="301"/>
                  </a:cubicBezTo>
                  <a:cubicBezTo>
                    <a:pt x="36" y="450"/>
                    <a:pt x="139" y="570"/>
                    <a:pt x="245" y="570"/>
                  </a:cubicBezTo>
                  <a:cubicBezTo>
                    <a:pt x="264" y="570"/>
                    <a:pt x="282" y="567"/>
                    <a:pt x="301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49" name="Google Shape;15549;p10"/>
            <p:cNvSpPr/>
            <p:nvPr/>
          </p:nvSpPr>
          <p:spPr>
            <a:xfrm>
              <a:off x="280250" y="24802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0" y="1"/>
                  </a:moveTo>
                  <a:lnTo>
                    <a:pt x="42" y="42"/>
                  </a:lnTo>
                  <a:lnTo>
                    <a:pt x="0" y="301"/>
                  </a:lnTo>
                  <a:lnTo>
                    <a:pt x="42" y="301"/>
                  </a:lnTo>
                  <a:cubicBezTo>
                    <a:pt x="166" y="301"/>
                    <a:pt x="300" y="166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50" name="Google Shape;15550;p10"/>
            <p:cNvSpPr/>
            <p:nvPr/>
          </p:nvSpPr>
          <p:spPr>
            <a:xfrm>
              <a:off x="353400" y="2607150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217" y="0"/>
                  </a:moveTo>
                  <a:cubicBezTo>
                    <a:pt x="83" y="42"/>
                    <a:pt x="0" y="135"/>
                    <a:pt x="0" y="259"/>
                  </a:cubicBezTo>
                  <a:lnTo>
                    <a:pt x="0" y="300"/>
                  </a:ln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51" name="Google Shape;15551;p10"/>
            <p:cNvSpPr/>
            <p:nvPr/>
          </p:nvSpPr>
          <p:spPr>
            <a:xfrm>
              <a:off x="347975" y="2538375"/>
              <a:ext cx="7500" cy="14000"/>
            </a:xfrm>
            <a:custGeom>
              <a:avLst/>
              <a:gdLst/>
              <a:ahLst/>
              <a:cxnLst/>
              <a:rect l="l" t="t" r="r" b="b"/>
              <a:pathLst>
                <a:path w="300" h="560" extrusionOk="0">
                  <a:moveTo>
                    <a:pt x="259" y="1"/>
                  </a:moveTo>
                  <a:cubicBezTo>
                    <a:pt x="217" y="1"/>
                    <a:pt x="134" y="1"/>
                    <a:pt x="83" y="42"/>
                  </a:cubicBezTo>
                  <a:cubicBezTo>
                    <a:pt x="41" y="84"/>
                    <a:pt x="0" y="208"/>
                    <a:pt x="0" y="301"/>
                  </a:cubicBezTo>
                  <a:cubicBezTo>
                    <a:pt x="0" y="384"/>
                    <a:pt x="83" y="518"/>
                    <a:pt x="176" y="518"/>
                  </a:cubicBezTo>
                  <a:cubicBezTo>
                    <a:pt x="217" y="559"/>
                    <a:pt x="259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52" name="Google Shape;15552;p10"/>
            <p:cNvSpPr/>
            <p:nvPr/>
          </p:nvSpPr>
          <p:spPr>
            <a:xfrm>
              <a:off x="342525" y="2475825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1" y="1"/>
                  </a:moveTo>
                  <a:lnTo>
                    <a:pt x="1" y="84"/>
                  </a:lnTo>
                  <a:cubicBezTo>
                    <a:pt x="42" y="177"/>
                    <a:pt x="135" y="259"/>
                    <a:pt x="259" y="259"/>
                  </a:cubicBezTo>
                  <a:lnTo>
                    <a:pt x="301" y="259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53" name="Google Shape;15553;p10"/>
            <p:cNvSpPr/>
            <p:nvPr/>
          </p:nvSpPr>
          <p:spPr>
            <a:xfrm>
              <a:off x="1041450" y="2416650"/>
              <a:ext cx="7775" cy="6475"/>
            </a:xfrm>
            <a:custGeom>
              <a:avLst/>
              <a:gdLst/>
              <a:ahLst/>
              <a:cxnLst/>
              <a:rect l="l" t="t" r="r" b="b"/>
              <a:pathLst>
                <a:path w="31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11" y="259"/>
                  </a:lnTo>
                  <a:cubicBezTo>
                    <a:pt x="311" y="217"/>
                    <a:pt x="259" y="166"/>
                    <a:pt x="259" y="124"/>
                  </a:cubicBezTo>
                  <a:cubicBezTo>
                    <a:pt x="259" y="124"/>
                    <a:pt x="259" y="83"/>
                    <a:pt x="218" y="83"/>
                  </a:cubicBezTo>
                  <a:lnTo>
                    <a:pt x="218" y="42"/>
                  </a:lnTo>
                  <a:cubicBezTo>
                    <a:pt x="176" y="42"/>
                    <a:pt x="135" y="0"/>
                    <a:pt x="9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54" name="Google Shape;15554;p10"/>
            <p:cNvSpPr/>
            <p:nvPr/>
          </p:nvSpPr>
          <p:spPr>
            <a:xfrm>
              <a:off x="1104000" y="2412250"/>
              <a:ext cx="12950" cy="6500"/>
            </a:xfrm>
            <a:custGeom>
              <a:avLst/>
              <a:gdLst/>
              <a:ahLst/>
              <a:cxnLst/>
              <a:rect l="l" t="t" r="r" b="b"/>
              <a:pathLst>
                <a:path w="518" h="260" extrusionOk="0">
                  <a:moveTo>
                    <a:pt x="135" y="1"/>
                  </a:moveTo>
                  <a:cubicBezTo>
                    <a:pt x="83" y="42"/>
                    <a:pt x="42" y="83"/>
                    <a:pt x="42" y="135"/>
                  </a:cubicBezTo>
                  <a:cubicBezTo>
                    <a:pt x="1" y="176"/>
                    <a:pt x="1" y="218"/>
                    <a:pt x="1" y="259"/>
                  </a:cubicBezTo>
                  <a:lnTo>
                    <a:pt x="518" y="218"/>
                  </a:lnTo>
                  <a:lnTo>
                    <a:pt x="177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55" name="Google Shape;15555;p10"/>
            <p:cNvSpPr/>
            <p:nvPr/>
          </p:nvSpPr>
          <p:spPr>
            <a:xfrm>
              <a:off x="1067300" y="2385375"/>
              <a:ext cx="9850" cy="7525"/>
            </a:xfrm>
            <a:custGeom>
              <a:avLst/>
              <a:gdLst/>
              <a:ahLst/>
              <a:cxnLst/>
              <a:rect l="l" t="t" r="r" b="b"/>
              <a:pathLst>
                <a:path w="394" h="301" extrusionOk="0">
                  <a:moveTo>
                    <a:pt x="1" y="0"/>
                  </a:moveTo>
                  <a:lnTo>
                    <a:pt x="1" y="42"/>
                  </a:lnTo>
                  <a:cubicBezTo>
                    <a:pt x="1" y="217"/>
                    <a:pt x="135" y="300"/>
                    <a:pt x="311" y="300"/>
                  </a:cubicBezTo>
                  <a:cubicBezTo>
                    <a:pt x="352" y="300"/>
                    <a:pt x="352" y="300"/>
                    <a:pt x="393" y="25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56" name="Google Shape;15556;p10"/>
            <p:cNvSpPr/>
            <p:nvPr/>
          </p:nvSpPr>
          <p:spPr>
            <a:xfrm>
              <a:off x="902650" y="24262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lnTo>
                    <a:pt x="300" y="259"/>
                  </a:lnTo>
                  <a:lnTo>
                    <a:pt x="300" y="177"/>
                  </a:lnTo>
                  <a:cubicBezTo>
                    <a:pt x="259" y="135"/>
                    <a:pt x="259" y="135"/>
                    <a:pt x="218" y="94"/>
                  </a:cubicBezTo>
                  <a:cubicBezTo>
                    <a:pt x="176" y="42"/>
                    <a:pt x="176" y="42"/>
                    <a:pt x="125" y="42"/>
                  </a:cubicBezTo>
                  <a:cubicBezTo>
                    <a:pt x="83" y="1"/>
                    <a:pt x="42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57" name="Google Shape;15557;p10"/>
            <p:cNvSpPr/>
            <p:nvPr/>
          </p:nvSpPr>
          <p:spPr>
            <a:xfrm>
              <a:off x="897225" y="2357450"/>
              <a:ext cx="8550" cy="13975"/>
            </a:xfrm>
            <a:custGeom>
              <a:avLst/>
              <a:gdLst/>
              <a:ahLst/>
              <a:cxnLst/>
              <a:rect l="l" t="t" r="r" b="b"/>
              <a:pathLst>
                <a:path w="342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42" y="425"/>
                    <a:pt x="300" y="259"/>
                  </a:cubicBezTo>
                  <a:cubicBezTo>
                    <a:pt x="300" y="125"/>
                    <a:pt x="176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58" name="Google Shape;15558;p10"/>
            <p:cNvSpPr/>
            <p:nvPr/>
          </p:nvSpPr>
          <p:spPr>
            <a:xfrm>
              <a:off x="965200" y="2421500"/>
              <a:ext cx="15025" cy="7050"/>
            </a:xfrm>
            <a:custGeom>
              <a:avLst/>
              <a:gdLst/>
              <a:ahLst/>
              <a:cxnLst/>
              <a:rect l="l" t="t" r="r" b="b"/>
              <a:pathLst>
                <a:path w="601" h="282" extrusionOk="0">
                  <a:moveTo>
                    <a:pt x="342" y="0"/>
                  </a:moveTo>
                  <a:cubicBezTo>
                    <a:pt x="328" y="0"/>
                    <a:pt x="314" y="6"/>
                    <a:pt x="301" y="23"/>
                  </a:cubicBezTo>
                  <a:cubicBezTo>
                    <a:pt x="125" y="23"/>
                    <a:pt x="1" y="148"/>
                    <a:pt x="42" y="282"/>
                  </a:cubicBezTo>
                  <a:lnTo>
                    <a:pt x="600" y="230"/>
                  </a:lnTo>
                  <a:cubicBezTo>
                    <a:pt x="559" y="148"/>
                    <a:pt x="518" y="65"/>
                    <a:pt x="425" y="23"/>
                  </a:cubicBezTo>
                  <a:cubicBezTo>
                    <a:pt x="397" y="23"/>
                    <a:pt x="369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59" name="Google Shape;15559;p10"/>
            <p:cNvSpPr/>
            <p:nvPr/>
          </p:nvSpPr>
          <p:spPr>
            <a:xfrm>
              <a:off x="960800" y="235202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84" y="42"/>
                    <a:pt x="1" y="166"/>
                    <a:pt x="1" y="300"/>
                  </a:cubicBezTo>
                  <a:cubicBezTo>
                    <a:pt x="1" y="476"/>
                    <a:pt x="125" y="559"/>
                    <a:pt x="301" y="559"/>
                  </a:cubicBezTo>
                  <a:cubicBezTo>
                    <a:pt x="435" y="559"/>
                    <a:pt x="559" y="424"/>
                    <a:pt x="559" y="259"/>
                  </a:cubicBezTo>
                  <a:cubicBezTo>
                    <a:pt x="518" y="125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60" name="Google Shape;15560;p10"/>
            <p:cNvSpPr/>
            <p:nvPr/>
          </p:nvSpPr>
          <p:spPr>
            <a:xfrm>
              <a:off x="923075" y="232055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25" y="1"/>
                  </a:moveTo>
                  <a:cubicBezTo>
                    <a:pt x="304" y="1"/>
                    <a:pt x="282" y="3"/>
                    <a:pt x="259" y="9"/>
                  </a:cubicBezTo>
                  <a:cubicBezTo>
                    <a:pt x="135" y="9"/>
                    <a:pt x="0" y="133"/>
                    <a:pt x="0" y="267"/>
                  </a:cubicBezTo>
                  <a:cubicBezTo>
                    <a:pt x="0" y="420"/>
                    <a:pt x="133" y="533"/>
                    <a:pt x="249" y="533"/>
                  </a:cubicBezTo>
                  <a:cubicBezTo>
                    <a:pt x="267" y="533"/>
                    <a:pt x="284" y="531"/>
                    <a:pt x="300" y="525"/>
                  </a:cubicBezTo>
                  <a:cubicBezTo>
                    <a:pt x="476" y="525"/>
                    <a:pt x="559" y="391"/>
                    <a:pt x="559" y="267"/>
                  </a:cubicBezTo>
                  <a:cubicBezTo>
                    <a:pt x="559" y="114"/>
                    <a:pt x="465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61" name="Google Shape;15561;p10"/>
            <p:cNvSpPr/>
            <p:nvPr/>
          </p:nvSpPr>
          <p:spPr>
            <a:xfrm>
              <a:off x="928500" y="23897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1" y="124"/>
                    <a:pt x="1" y="300"/>
                  </a:cubicBezTo>
                  <a:cubicBezTo>
                    <a:pt x="1" y="424"/>
                    <a:pt x="125" y="558"/>
                    <a:pt x="300" y="558"/>
                  </a:cubicBezTo>
                  <a:cubicBezTo>
                    <a:pt x="476" y="517"/>
                    <a:pt x="559" y="383"/>
                    <a:pt x="559" y="259"/>
                  </a:cubicBezTo>
                  <a:cubicBezTo>
                    <a:pt x="55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62" name="Google Shape;15562;p10"/>
            <p:cNvSpPr/>
            <p:nvPr/>
          </p:nvSpPr>
          <p:spPr>
            <a:xfrm>
              <a:off x="997525" y="2384325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4" y="1"/>
                    <a:pt x="0" y="125"/>
                    <a:pt x="0" y="301"/>
                  </a:cubicBezTo>
                  <a:cubicBezTo>
                    <a:pt x="41" y="425"/>
                    <a:pt x="165" y="559"/>
                    <a:pt x="300" y="559"/>
                  </a:cubicBezTo>
                  <a:cubicBezTo>
                    <a:pt x="465" y="559"/>
                    <a:pt x="558" y="383"/>
                    <a:pt x="558" y="259"/>
                  </a:cubicBezTo>
                  <a:cubicBezTo>
                    <a:pt x="558" y="84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63" name="Google Shape;15563;p10"/>
            <p:cNvSpPr/>
            <p:nvPr/>
          </p:nvSpPr>
          <p:spPr>
            <a:xfrm>
              <a:off x="892825" y="22949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1" y="1"/>
                  </a:moveTo>
                  <a:lnTo>
                    <a:pt x="52" y="300"/>
                  </a:lnTo>
                  <a:cubicBezTo>
                    <a:pt x="177" y="259"/>
                    <a:pt x="311" y="12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64" name="Google Shape;15564;p10"/>
            <p:cNvSpPr/>
            <p:nvPr/>
          </p:nvSpPr>
          <p:spPr>
            <a:xfrm>
              <a:off x="1035000" y="241665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217" y="0"/>
                    <a:pt x="135" y="0"/>
                    <a:pt x="93" y="42"/>
                  </a:cubicBezTo>
                  <a:cubicBezTo>
                    <a:pt x="52" y="83"/>
                    <a:pt x="0" y="166"/>
                    <a:pt x="0" y="217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65" name="Google Shape;15565;p10"/>
            <p:cNvSpPr/>
            <p:nvPr/>
          </p:nvSpPr>
          <p:spPr>
            <a:xfrm>
              <a:off x="764875" y="243707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1" y="300"/>
                  </a:lnTo>
                  <a:lnTo>
                    <a:pt x="301" y="259"/>
                  </a:lnTo>
                  <a:cubicBezTo>
                    <a:pt x="301" y="217"/>
                    <a:pt x="259" y="176"/>
                    <a:pt x="259" y="176"/>
                  </a:cubicBezTo>
                  <a:cubicBezTo>
                    <a:pt x="259" y="124"/>
                    <a:pt x="259" y="124"/>
                    <a:pt x="208" y="124"/>
                  </a:cubicBezTo>
                  <a:lnTo>
                    <a:pt x="166" y="83"/>
                  </a:lnTo>
                  <a:cubicBezTo>
                    <a:pt x="166" y="41"/>
                    <a:pt x="125" y="41"/>
                    <a:pt x="84" y="41"/>
                  </a:cubicBezTo>
                  <a:cubicBezTo>
                    <a:pt x="84" y="0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66" name="Google Shape;15566;p10"/>
            <p:cNvSpPr/>
            <p:nvPr/>
          </p:nvSpPr>
          <p:spPr>
            <a:xfrm>
              <a:off x="759450" y="23680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84" y="559"/>
                    <a:pt x="125" y="518"/>
                    <a:pt x="125" y="518"/>
                  </a:cubicBezTo>
                  <a:cubicBezTo>
                    <a:pt x="166" y="518"/>
                    <a:pt x="166" y="518"/>
                    <a:pt x="166" y="476"/>
                  </a:cubicBezTo>
                  <a:cubicBezTo>
                    <a:pt x="259" y="435"/>
                    <a:pt x="301" y="352"/>
                    <a:pt x="301" y="259"/>
                  </a:cubicBezTo>
                  <a:cubicBezTo>
                    <a:pt x="301" y="135"/>
                    <a:pt x="166" y="1"/>
                    <a:pt x="4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67" name="Google Shape;15567;p10"/>
            <p:cNvSpPr/>
            <p:nvPr/>
          </p:nvSpPr>
          <p:spPr>
            <a:xfrm>
              <a:off x="827175" y="24316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1"/>
                  </a:moveTo>
                  <a:cubicBezTo>
                    <a:pt x="176" y="1"/>
                    <a:pt x="135" y="42"/>
                    <a:pt x="94" y="135"/>
                  </a:cubicBezTo>
                  <a:cubicBezTo>
                    <a:pt x="42" y="177"/>
                    <a:pt x="1" y="218"/>
                    <a:pt x="1" y="301"/>
                  </a:cubicBezTo>
                  <a:lnTo>
                    <a:pt x="559" y="259"/>
                  </a:lnTo>
                  <a:cubicBezTo>
                    <a:pt x="559" y="135"/>
                    <a:pt x="435" y="42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68" name="Google Shape;15568;p10"/>
            <p:cNvSpPr/>
            <p:nvPr/>
          </p:nvSpPr>
          <p:spPr>
            <a:xfrm>
              <a:off x="821750" y="2362625"/>
              <a:ext cx="14250" cy="14250"/>
            </a:xfrm>
            <a:custGeom>
              <a:avLst/>
              <a:gdLst/>
              <a:ahLst/>
              <a:cxnLst/>
              <a:rect l="l" t="t" r="r" b="b"/>
              <a:pathLst>
                <a:path w="570" h="570" extrusionOk="0">
                  <a:moveTo>
                    <a:pt x="259" y="0"/>
                  </a:moveTo>
                  <a:cubicBezTo>
                    <a:pt x="135" y="0"/>
                    <a:pt x="1" y="135"/>
                    <a:pt x="1" y="311"/>
                  </a:cubicBezTo>
                  <a:cubicBezTo>
                    <a:pt x="1" y="476"/>
                    <a:pt x="176" y="569"/>
                    <a:pt x="311" y="569"/>
                  </a:cubicBezTo>
                  <a:cubicBezTo>
                    <a:pt x="476" y="569"/>
                    <a:pt x="569" y="435"/>
                    <a:pt x="569" y="259"/>
                  </a:cubicBezTo>
                  <a:cubicBezTo>
                    <a:pt x="569" y="9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69" name="Google Shape;15569;p10"/>
            <p:cNvSpPr/>
            <p:nvPr/>
          </p:nvSpPr>
          <p:spPr>
            <a:xfrm>
              <a:off x="784275" y="2330325"/>
              <a:ext cx="15025" cy="14225"/>
            </a:xfrm>
            <a:custGeom>
              <a:avLst/>
              <a:gdLst/>
              <a:ahLst/>
              <a:cxnLst/>
              <a:rect l="l" t="t" r="r" b="b"/>
              <a:pathLst>
                <a:path w="601" h="569" extrusionOk="0">
                  <a:moveTo>
                    <a:pt x="300" y="0"/>
                  </a:moveTo>
                  <a:cubicBezTo>
                    <a:pt x="124" y="52"/>
                    <a:pt x="0" y="176"/>
                    <a:pt x="42" y="310"/>
                  </a:cubicBezTo>
                  <a:cubicBezTo>
                    <a:pt x="42" y="476"/>
                    <a:pt x="166" y="569"/>
                    <a:pt x="342" y="569"/>
                  </a:cubicBezTo>
                  <a:cubicBezTo>
                    <a:pt x="466" y="569"/>
                    <a:pt x="600" y="434"/>
                    <a:pt x="559" y="259"/>
                  </a:cubicBezTo>
                  <a:cubicBezTo>
                    <a:pt x="559" y="134"/>
                    <a:pt x="424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70" name="Google Shape;15570;p10"/>
            <p:cNvSpPr/>
            <p:nvPr/>
          </p:nvSpPr>
          <p:spPr>
            <a:xfrm>
              <a:off x="789450" y="2400175"/>
              <a:ext cx="15275" cy="13325"/>
            </a:xfrm>
            <a:custGeom>
              <a:avLst/>
              <a:gdLst/>
              <a:ahLst/>
              <a:cxnLst/>
              <a:rect l="l" t="t" r="r" b="b"/>
              <a:pathLst>
                <a:path w="611" h="533" extrusionOk="0">
                  <a:moveTo>
                    <a:pt x="322" y="0"/>
                  </a:moveTo>
                  <a:cubicBezTo>
                    <a:pt x="302" y="0"/>
                    <a:pt x="280" y="3"/>
                    <a:pt x="259" y="8"/>
                  </a:cubicBezTo>
                  <a:cubicBezTo>
                    <a:pt x="135" y="8"/>
                    <a:pt x="0" y="142"/>
                    <a:pt x="52" y="308"/>
                  </a:cubicBezTo>
                  <a:cubicBezTo>
                    <a:pt x="52" y="424"/>
                    <a:pt x="145" y="533"/>
                    <a:pt x="257" y="533"/>
                  </a:cubicBezTo>
                  <a:cubicBezTo>
                    <a:pt x="275" y="533"/>
                    <a:pt x="292" y="530"/>
                    <a:pt x="310" y="525"/>
                  </a:cubicBezTo>
                  <a:cubicBezTo>
                    <a:pt x="476" y="525"/>
                    <a:pt x="610" y="401"/>
                    <a:pt x="569" y="266"/>
                  </a:cubicBezTo>
                  <a:cubicBezTo>
                    <a:pt x="569" y="122"/>
                    <a:pt x="466" y="0"/>
                    <a:pt x="32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71" name="Google Shape;15571;p10"/>
            <p:cNvSpPr/>
            <p:nvPr/>
          </p:nvSpPr>
          <p:spPr>
            <a:xfrm>
              <a:off x="854050" y="2325150"/>
              <a:ext cx="14250" cy="14175"/>
            </a:xfrm>
            <a:custGeom>
              <a:avLst/>
              <a:gdLst/>
              <a:ahLst/>
              <a:cxnLst/>
              <a:rect l="l" t="t" r="r" b="b"/>
              <a:pathLst>
                <a:path w="570" h="567" extrusionOk="0">
                  <a:moveTo>
                    <a:pt x="259" y="0"/>
                  </a:moveTo>
                  <a:cubicBezTo>
                    <a:pt x="94" y="42"/>
                    <a:pt x="1" y="166"/>
                    <a:pt x="1" y="300"/>
                  </a:cubicBezTo>
                  <a:cubicBezTo>
                    <a:pt x="1" y="445"/>
                    <a:pt x="104" y="566"/>
                    <a:pt x="248" y="566"/>
                  </a:cubicBezTo>
                  <a:cubicBezTo>
                    <a:pt x="268" y="566"/>
                    <a:pt x="289" y="564"/>
                    <a:pt x="311" y="559"/>
                  </a:cubicBezTo>
                  <a:cubicBezTo>
                    <a:pt x="435" y="559"/>
                    <a:pt x="570" y="424"/>
                    <a:pt x="570" y="259"/>
                  </a:cubicBezTo>
                  <a:cubicBezTo>
                    <a:pt x="570" y="124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72" name="Google Shape;15572;p10"/>
            <p:cNvSpPr/>
            <p:nvPr/>
          </p:nvSpPr>
          <p:spPr>
            <a:xfrm>
              <a:off x="859500" y="2394750"/>
              <a:ext cx="13975" cy="14425"/>
            </a:xfrm>
            <a:custGeom>
              <a:avLst/>
              <a:gdLst/>
              <a:ahLst/>
              <a:cxnLst/>
              <a:rect l="l" t="t" r="r" b="b"/>
              <a:pathLst>
                <a:path w="559" h="577" extrusionOk="0">
                  <a:moveTo>
                    <a:pt x="308" y="0"/>
                  </a:moveTo>
                  <a:cubicBezTo>
                    <a:pt x="292" y="0"/>
                    <a:pt x="275" y="3"/>
                    <a:pt x="258" y="8"/>
                  </a:cubicBezTo>
                  <a:cubicBezTo>
                    <a:pt x="93" y="8"/>
                    <a:pt x="0" y="142"/>
                    <a:pt x="0" y="318"/>
                  </a:cubicBezTo>
                  <a:cubicBezTo>
                    <a:pt x="0" y="442"/>
                    <a:pt x="134" y="576"/>
                    <a:pt x="300" y="576"/>
                  </a:cubicBezTo>
                  <a:cubicBezTo>
                    <a:pt x="434" y="525"/>
                    <a:pt x="558" y="401"/>
                    <a:pt x="558" y="266"/>
                  </a:cubicBezTo>
                  <a:cubicBezTo>
                    <a:pt x="522" y="121"/>
                    <a:pt x="422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73" name="Google Shape;15573;p10"/>
            <p:cNvSpPr/>
            <p:nvPr/>
          </p:nvSpPr>
          <p:spPr>
            <a:xfrm>
              <a:off x="754025" y="23057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cubicBezTo>
                    <a:pt x="125" y="259"/>
                    <a:pt x="218" y="208"/>
                    <a:pt x="259" y="125"/>
                  </a:cubicBezTo>
                  <a:cubicBezTo>
                    <a:pt x="301" y="84"/>
                    <a:pt x="301" y="42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74" name="Google Shape;15574;p10"/>
            <p:cNvSpPr/>
            <p:nvPr/>
          </p:nvSpPr>
          <p:spPr>
            <a:xfrm>
              <a:off x="816575" y="230032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42"/>
                    <a:pt x="1" y="83"/>
                    <a:pt x="42" y="83"/>
                  </a:cubicBezTo>
                  <a:cubicBezTo>
                    <a:pt x="42" y="218"/>
                    <a:pt x="166" y="301"/>
                    <a:pt x="301" y="301"/>
                  </a:cubicBezTo>
                  <a:cubicBezTo>
                    <a:pt x="466" y="259"/>
                    <a:pt x="559" y="12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75" name="Google Shape;15575;p10"/>
            <p:cNvSpPr/>
            <p:nvPr/>
          </p:nvSpPr>
          <p:spPr>
            <a:xfrm>
              <a:off x="896200" y="242620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259" y="1"/>
                  </a:moveTo>
                  <a:cubicBezTo>
                    <a:pt x="217" y="42"/>
                    <a:pt x="176" y="42"/>
                    <a:pt x="124" y="94"/>
                  </a:cubicBezTo>
                  <a:cubicBezTo>
                    <a:pt x="83" y="135"/>
                    <a:pt x="42" y="177"/>
                    <a:pt x="42" y="218"/>
                  </a:cubicBezTo>
                  <a:cubicBezTo>
                    <a:pt x="0" y="259"/>
                    <a:pt x="0" y="259"/>
                    <a:pt x="0" y="301"/>
                  </a:cubicBezTo>
                  <a:lnTo>
                    <a:pt x="300" y="301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76" name="Google Shape;15576;p10"/>
            <p:cNvSpPr/>
            <p:nvPr/>
          </p:nvSpPr>
          <p:spPr>
            <a:xfrm>
              <a:off x="890775" y="235745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17" y="1"/>
                  </a:moveTo>
                  <a:cubicBezTo>
                    <a:pt x="176" y="42"/>
                    <a:pt x="134" y="42"/>
                    <a:pt x="83" y="83"/>
                  </a:cubicBezTo>
                  <a:lnTo>
                    <a:pt x="41" y="125"/>
                  </a:lnTo>
                  <a:cubicBezTo>
                    <a:pt x="41" y="166"/>
                    <a:pt x="0" y="259"/>
                    <a:pt x="41" y="301"/>
                  </a:cubicBezTo>
                  <a:cubicBezTo>
                    <a:pt x="41" y="425"/>
                    <a:pt x="83" y="518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77" name="Google Shape;15577;p10"/>
            <p:cNvSpPr/>
            <p:nvPr/>
          </p:nvSpPr>
          <p:spPr>
            <a:xfrm>
              <a:off x="886375" y="22949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125"/>
                    <a:pt x="52" y="218"/>
                    <a:pt x="135" y="259"/>
                  </a:cubicBezTo>
                  <a:cubicBezTo>
                    <a:pt x="176" y="300"/>
                    <a:pt x="217" y="300"/>
                    <a:pt x="310" y="300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78" name="Google Shape;15578;p10"/>
            <p:cNvSpPr/>
            <p:nvPr/>
          </p:nvSpPr>
          <p:spPr>
            <a:xfrm>
              <a:off x="625825" y="24479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259"/>
                  </a:lnTo>
                  <a:lnTo>
                    <a:pt x="300" y="259"/>
                  </a:lnTo>
                  <a:cubicBezTo>
                    <a:pt x="300" y="207"/>
                    <a:pt x="300" y="166"/>
                    <a:pt x="259" y="124"/>
                  </a:cubicBezTo>
                  <a:cubicBezTo>
                    <a:pt x="259" y="124"/>
                    <a:pt x="259" y="83"/>
                    <a:pt x="218" y="83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79" name="Google Shape;15579;p10"/>
            <p:cNvSpPr/>
            <p:nvPr/>
          </p:nvSpPr>
          <p:spPr>
            <a:xfrm>
              <a:off x="620400" y="2378700"/>
              <a:ext cx="7525" cy="14200"/>
            </a:xfrm>
            <a:custGeom>
              <a:avLst/>
              <a:gdLst/>
              <a:ahLst/>
              <a:cxnLst/>
              <a:rect l="l" t="t" r="r" b="b"/>
              <a:pathLst>
                <a:path w="301" h="568" extrusionOk="0">
                  <a:moveTo>
                    <a:pt x="67" y="1"/>
                  </a:moveTo>
                  <a:cubicBezTo>
                    <a:pt x="46" y="1"/>
                    <a:pt x="23" y="3"/>
                    <a:pt x="0" y="9"/>
                  </a:cubicBezTo>
                  <a:lnTo>
                    <a:pt x="42" y="567"/>
                  </a:lnTo>
                  <a:cubicBezTo>
                    <a:pt x="93" y="567"/>
                    <a:pt x="135" y="526"/>
                    <a:pt x="176" y="526"/>
                  </a:cubicBezTo>
                  <a:cubicBezTo>
                    <a:pt x="176" y="526"/>
                    <a:pt x="176" y="484"/>
                    <a:pt x="218" y="484"/>
                  </a:cubicBezTo>
                  <a:cubicBezTo>
                    <a:pt x="259" y="443"/>
                    <a:pt x="300" y="350"/>
                    <a:pt x="300" y="267"/>
                  </a:cubicBezTo>
                  <a:cubicBezTo>
                    <a:pt x="300" y="115"/>
                    <a:pt x="207" y="1"/>
                    <a:pt x="6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80" name="Google Shape;15580;p10"/>
            <p:cNvSpPr/>
            <p:nvPr/>
          </p:nvSpPr>
          <p:spPr>
            <a:xfrm>
              <a:off x="688375" y="2442500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125" y="0"/>
                    <a:pt x="1" y="124"/>
                    <a:pt x="42" y="300"/>
                  </a:cubicBezTo>
                  <a:lnTo>
                    <a:pt x="559" y="259"/>
                  </a:lnTo>
                  <a:cubicBezTo>
                    <a:pt x="559" y="166"/>
                    <a:pt x="518" y="83"/>
                    <a:pt x="424" y="42"/>
                  </a:cubicBezTo>
                  <a:cubicBezTo>
                    <a:pt x="383" y="0"/>
                    <a:pt x="342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81" name="Google Shape;15581;p10"/>
            <p:cNvSpPr/>
            <p:nvPr/>
          </p:nvSpPr>
          <p:spPr>
            <a:xfrm>
              <a:off x="682950" y="2373475"/>
              <a:ext cx="15025" cy="14000"/>
            </a:xfrm>
            <a:custGeom>
              <a:avLst/>
              <a:gdLst/>
              <a:ahLst/>
              <a:cxnLst/>
              <a:rect l="l" t="t" r="r" b="b"/>
              <a:pathLst>
                <a:path w="601" h="560" extrusionOk="0">
                  <a:moveTo>
                    <a:pt x="300" y="1"/>
                  </a:moveTo>
                  <a:cubicBezTo>
                    <a:pt x="125" y="1"/>
                    <a:pt x="0" y="135"/>
                    <a:pt x="42" y="301"/>
                  </a:cubicBezTo>
                  <a:cubicBezTo>
                    <a:pt x="42" y="435"/>
                    <a:pt x="176" y="559"/>
                    <a:pt x="342" y="559"/>
                  </a:cubicBezTo>
                  <a:cubicBezTo>
                    <a:pt x="476" y="518"/>
                    <a:pt x="600" y="394"/>
                    <a:pt x="600" y="259"/>
                  </a:cubicBezTo>
                  <a:cubicBezTo>
                    <a:pt x="559" y="83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82" name="Google Shape;15582;p10"/>
            <p:cNvSpPr/>
            <p:nvPr/>
          </p:nvSpPr>
          <p:spPr>
            <a:xfrm>
              <a:off x="646250" y="23411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93" y="0"/>
                    <a:pt x="0" y="135"/>
                    <a:pt x="0" y="300"/>
                  </a:cubicBezTo>
                  <a:cubicBezTo>
                    <a:pt x="0" y="476"/>
                    <a:pt x="135" y="559"/>
                    <a:pt x="300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83" name="Google Shape;15583;p10"/>
            <p:cNvSpPr/>
            <p:nvPr/>
          </p:nvSpPr>
          <p:spPr>
            <a:xfrm>
              <a:off x="651675" y="2410175"/>
              <a:ext cx="13975" cy="14200"/>
            </a:xfrm>
            <a:custGeom>
              <a:avLst/>
              <a:gdLst/>
              <a:ahLst/>
              <a:cxnLst/>
              <a:rect l="l" t="t" r="r" b="b"/>
              <a:pathLst>
                <a:path w="559" h="568" extrusionOk="0">
                  <a:moveTo>
                    <a:pt x="259" y="1"/>
                  </a:moveTo>
                  <a:cubicBezTo>
                    <a:pt x="83" y="42"/>
                    <a:pt x="0" y="166"/>
                    <a:pt x="0" y="301"/>
                  </a:cubicBezTo>
                  <a:cubicBezTo>
                    <a:pt x="0" y="453"/>
                    <a:pt x="102" y="567"/>
                    <a:pt x="237" y="567"/>
                  </a:cubicBezTo>
                  <a:cubicBezTo>
                    <a:pt x="258" y="567"/>
                    <a:pt x="279" y="565"/>
                    <a:pt x="300" y="559"/>
                  </a:cubicBezTo>
                  <a:cubicBezTo>
                    <a:pt x="435" y="559"/>
                    <a:pt x="559" y="425"/>
                    <a:pt x="559" y="259"/>
                  </a:cubicBezTo>
                  <a:cubicBezTo>
                    <a:pt x="559" y="125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84" name="Google Shape;15584;p10"/>
            <p:cNvSpPr/>
            <p:nvPr/>
          </p:nvSpPr>
          <p:spPr>
            <a:xfrm>
              <a:off x="715250" y="233575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125" y="42"/>
                    <a:pt x="1" y="176"/>
                    <a:pt x="1" y="300"/>
                  </a:cubicBezTo>
                  <a:cubicBezTo>
                    <a:pt x="42" y="476"/>
                    <a:pt x="177" y="559"/>
                    <a:pt x="301" y="559"/>
                  </a:cubicBezTo>
                  <a:cubicBezTo>
                    <a:pt x="476" y="559"/>
                    <a:pt x="559" y="434"/>
                    <a:pt x="559" y="259"/>
                  </a:cubicBezTo>
                  <a:cubicBezTo>
                    <a:pt x="55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85" name="Google Shape;15585;p10"/>
            <p:cNvSpPr/>
            <p:nvPr/>
          </p:nvSpPr>
          <p:spPr>
            <a:xfrm>
              <a:off x="720675" y="2405575"/>
              <a:ext cx="14000" cy="13375"/>
            </a:xfrm>
            <a:custGeom>
              <a:avLst/>
              <a:gdLst/>
              <a:ahLst/>
              <a:cxnLst/>
              <a:rect l="l" t="t" r="r" b="b"/>
              <a:pathLst>
                <a:path w="560" h="535" extrusionOk="0">
                  <a:moveTo>
                    <a:pt x="324" y="1"/>
                  </a:moveTo>
                  <a:cubicBezTo>
                    <a:pt x="303" y="1"/>
                    <a:pt x="281" y="4"/>
                    <a:pt x="259" y="9"/>
                  </a:cubicBezTo>
                  <a:cubicBezTo>
                    <a:pt x="125" y="9"/>
                    <a:pt x="1" y="143"/>
                    <a:pt x="1" y="268"/>
                  </a:cubicBezTo>
                  <a:cubicBezTo>
                    <a:pt x="37" y="420"/>
                    <a:pt x="135" y="534"/>
                    <a:pt x="249" y="534"/>
                  </a:cubicBezTo>
                  <a:cubicBezTo>
                    <a:pt x="266" y="534"/>
                    <a:pt x="283" y="531"/>
                    <a:pt x="301" y="526"/>
                  </a:cubicBezTo>
                  <a:cubicBezTo>
                    <a:pt x="477" y="526"/>
                    <a:pt x="559" y="402"/>
                    <a:pt x="559" y="226"/>
                  </a:cubicBezTo>
                  <a:cubicBezTo>
                    <a:pt x="559" y="110"/>
                    <a:pt x="458" y="1"/>
                    <a:pt x="32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86" name="Google Shape;15586;p10"/>
            <p:cNvSpPr/>
            <p:nvPr/>
          </p:nvSpPr>
          <p:spPr>
            <a:xfrm>
              <a:off x="616250" y="23153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0"/>
                  </a:moveTo>
                  <a:lnTo>
                    <a:pt x="1" y="42"/>
                  </a:lnTo>
                  <a:lnTo>
                    <a:pt x="1" y="300"/>
                  </a:lnTo>
                  <a:cubicBezTo>
                    <a:pt x="166" y="300"/>
                    <a:pt x="301" y="176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87" name="Google Shape;15587;p10"/>
            <p:cNvSpPr/>
            <p:nvPr/>
          </p:nvSpPr>
          <p:spPr>
            <a:xfrm>
              <a:off x="678550" y="230990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0"/>
                  </a:moveTo>
                  <a:lnTo>
                    <a:pt x="1" y="42"/>
                  </a:lnTo>
                  <a:cubicBezTo>
                    <a:pt x="1" y="176"/>
                    <a:pt x="94" y="259"/>
                    <a:pt x="176" y="300"/>
                  </a:cubicBezTo>
                  <a:lnTo>
                    <a:pt x="352" y="300"/>
                  </a:lnTo>
                  <a:cubicBezTo>
                    <a:pt x="476" y="259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88" name="Google Shape;15588;p10"/>
            <p:cNvSpPr/>
            <p:nvPr/>
          </p:nvSpPr>
          <p:spPr>
            <a:xfrm>
              <a:off x="758425" y="2437075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259" y="0"/>
                  </a:moveTo>
                  <a:cubicBezTo>
                    <a:pt x="166" y="0"/>
                    <a:pt x="125" y="41"/>
                    <a:pt x="83" y="83"/>
                  </a:cubicBezTo>
                  <a:lnTo>
                    <a:pt x="42" y="83"/>
                  </a:lnTo>
                  <a:cubicBezTo>
                    <a:pt x="0" y="176"/>
                    <a:pt x="0" y="217"/>
                    <a:pt x="0" y="300"/>
                  </a:cubicBez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89" name="Google Shape;15589;p10"/>
            <p:cNvSpPr/>
            <p:nvPr/>
          </p:nvSpPr>
          <p:spPr>
            <a:xfrm>
              <a:off x="753000" y="23680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17" y="1"/>
                  </a:moveTo>
                  <a:cubicBezTo>
                    <a:pt x="124" y="42"/>
                    <a:pt x="83" y="42"/>
                    <a:pt x="42" y="94"/>
                  </a:cubicBezTo>
                  <a:lnTo>
                    <a:pt x="42" y="135"/>
                  </a:lnTo>
                  <a:cubicBezTo>
                    <a:pt x="0" y="176"/>
                    <a:pt x="0" y="259"/>
                    <a:pt x="0" y="300"/>
                  </a:cubicBezTo>
                  <a:cubicBezTo>
                    <a:pt x="0" y="435"/>
                    <a:pt x="83" y="518"/>
                    <a:pt x="166" y="518"/>
                  </a:cubicBezTo>
                  <a:cubicBezTo>
                    <a:pt x="217" y="559"/>
                    <a:pt x="259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90" name="Google Shape;15590;p10"/>
            <p:cNvSpPr/>
            <p:nvPr/>
          </p:nvSpPr>
          <p:spPr>
            <a:xfrm>
              <a:off x="747575" y="23057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125"/>
                    <a:pt x="42" y="208"/>
                    <a:pt x="124" y="259"/>
                  </a:cubicBezTo>
                  <a:cubicBezTo>
                    <a:pt x="176" y="259"/>
                    <a:pt x="259" y="301"/>
                    <a:pt x="300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91" name="Google Shape;15591;p10"/>
            <p:cNvSpPr/>
            <p:nvPr/>
          </p:nvSpPr>
          <p:spPr>
            <a:xfrm>
              <a:off x="488050" y="24585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59"/>
                  </a:lnTo>
                  <a:cubicBezTo>
                    <a:pt x="259" y="217"/>
                    <a:pt x="259" y="176"/>
                    <a:pt x="259" y="135"/>
                  </a:cubicBezTo>
                  <a:cubicBezTo>
                    <a:pt x="218" y="135"/>
                    <a:pt x="218" y="93"/>
                    <a:pt x="166" y="42"/>
                  </a:cubicBezTo>
                  <a:lnTo>
                    <a:pt x="125" y="42"/>
                  </a:lnTo>
                  <a:cubicBezTo>
                    <a:pt x="84" y="0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92" name="Google Shape;15592;p10"/>
            <p:cNvSpPr/>
            <p:nvPr/>
          </p:nvSpPr>
          <p:spPr>
            <a:xfrm>
              <a:off x="482625" y="2388475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1" y="0"/>
                  </a:moveTo>
                  <a:lnTo>
                    <a:pt x="42" y="569"/>
                  </a:lnTo>
                  <a:lnTo>
                    <a:pt x="125" y="569"/>
                  </a:lnTo>
                  <a:lnTo>
                    <a:pt x="176" y="517"/>
                  </a:lnTo>
                  <a:cubicBezTo>
                    <a:pt x="259" y="476"/>
                    <a:pt x="301" y="393"/>
                    <a:pt x="301" y="259"/>
                  </a:cubicBezTo>
                  <a:cubicBezTo>
                    <a:pt x="259" y="135"/>
                    <a:pt x="176" y="52"/>
                    <a:pt x="42" y="52"/>
                  </a:cubicBezTo>
                  <a:cubicBezTo>
                    <a:pt x="4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93" name="Google Shape;15593;p10"/>
            <p:cNvSpPr/>
            <p:nvPr/>
          </p:nvSpPr>
          <p:spPr>
            <a:xfrm>
              <a:off x="550350" y="2453100"/>
              <a:ext cx="14250" cy="7775"/>
            </a:xfrm>
            <a:custGeom>
              <a:avLst/>
              <a:gdLst/>
              <a:ahLst/>
              <a:cxnLst/>
              <a:rect l="l" t="t" r="r" b="b"/>
              <a:pathLst>
                <a:path w="570" h="311" extrusionOk="0">
                  <a:moveTo>
                    <a:pt x="259" y="0"/>
                  </a:moveTo>
                  <a:cubicBezTo>
                    <a:pt x="176" y="0"/>
                    <a:pt x="135" y="52"/>
                    <a:pt x="94" y="93"/>
                  </a:cubicBezTo>
                  <a:cubicBezTo>
                    <a:pt x="1" y="135"/>
                    <a:pt x="1" y="217"/>
                    <a:pt x="1" y="310"/>
                  </a:cubicBezTo>
                  <a:lnTo>
                    <a:pt x="569" y="259"/>
                  </a:lnTo>
                  <a:cubicBezTo>
                    <a:pt x="569" y="135"/>
                    <a:pt x="435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94" name="Google Shape;15594;p10"/>
            <p:cNvSpPr/>
            <p:nvPr/>
          </p:nvSpPr>
          <p:spPr>
            <a:xfrm>
              <a:off x="545175" y="2384125"/>
              <a:ext cx="14000" cy="13350"/>
            </a:xfrm>
            <a:custGeom>
              <a:avLst/>
              <a:gdLst/>
              <a:ahLst/>
              <a:cxnLst/>
              <a:rect l="l" t="t" r="r" b="b"/>
              <a:pathLst>
                <a:path w="560" h="534" extrusionOk="0">
                  <a:moveTo>
                    <a:pt x="322" y="1"/>
                  </a:moveTo>
                  <a:cubicBezTo>
                    <a:pt x="302" y="1"/>
                    <a:pt x="281" y="4"/>
                    <a:pt x="259" y="9"/>
                  </a:cubicBezTo>
                  <a:cubicBezTo>
                    <a:pt x="83" y="9"/>
                    <a:pt x="1" y="133"/>
                    <a:pt x="1" y="309"/>
                  </a:cubicBezTo>
                  <a:cubicBezTo>
                    <a:pt x="1" y="417"/>
                    <a:pt x="96" y="534"/>
                    <a:pt x="237" y="534"/>
                  </a:cubicBezTo>
                  <a:cubicBezTo>
                    <a:pt x="257" y="534"/>
                    <a:pt x="278" y="531"/>
                    <a:pt x="301" y="526"/>
                  </a:cubicBezTo>
                  <a:cubicBezTo>
                    <a:pt x="466" y="526"/>
                    <a:pt x="559" y="391"/>
                    <a:pt x="559" y="267"/>
                  </a:cubicBezTo>
                  <a:cubicBezTo>
                    <a:pt x="559" y="115"/>
                    <a:pt x="458" y="1"/>
                    <a:pt x="32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95" name="Google Shape;15595;p10"/>
            <p:cNvSpPr/>
            <p:nvPr/>
          </p:nvSpPr>
          <p:spPr>
            <a:xfrm>
              <a:off x="507450" y="2352025"/>
              <a:ext cx="15000" cy="13975"/>
            </a:xfrm>
            <a:custGeom>
              <a:avLst/>
              <a:gdLst/>
              <a:ahLst/>
              <a:cxnLst/>
              <a:rect l="l" t="t" r="r" b="b"/>
              <a:pathLst>
                <a:path w="600" h="559" extrusionOk="0">
                  <a:moveTo>
                    <a:pt x="259" y="1"/>
                  </a:moveTo>
                  <a:cubicBezTo>
                    <a:pt x="124" y="1"/>
                    <a:pt x="0" y="125"/>
                    <a:pt x="42" y="300"/>
                  </a:cubicBezTo>
                  <a:cubicBezTo>
                    <a:pt x="42" y="424"/>
                    <a:pt x="166" y="559"/>
                    <a:pt x="300" y="559"/>
                  </a:cubicBezTo>
                  <a:cubicBezTo>
                    <a:pt x="476" y="518"/>
                    <a:pt x="600" y="383"/>
                    <a:pt x="559" y="259"/>
                  </a:cubicBezTo>
                  <a:cubicBezTo>
                    <a:pt x="559" y="83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96" name="Google Shape;15596;p10"/>
            <p:cNvSpPr/>
            <p:nvPr/>
          </p:nvSpPr>
          <p:spPr>
            <a:xfrm>
              <a:off x="512875" y="2420775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259" y="1"/>
                  </a:moveTo>
                  <a:cubicBezTo>
                    <a:pt x="124" y="1"/>
                    <a:pt x="0" y="177"/>
                    <a:pt x="0" y="311"/>
                  </a:cubicBezTo>
                  <a:cubicBezTo>
                    <a:pt x="42" y="476"/>
                    <a:pt x="166" y="569"/>
                    <a:pt x="300" y="569"/>
                  </a:cubicBezTo>
                  <a:cubicBezTo>
                    <a:pt x="466" y="569"/>
                    <a:pt x="600" y="435"/>
                    <a:pt x="559" y="259"/>
                  </a:cubicBezTo>
                  <a:cubicBezTo>
                    <a:pt x="559" y="13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97" name="Google Shape;15597;p10"/>
            <p:cNvSpPr/>
            <p:nvPr/>
          </p:nvSpPr>
          <p:spPr>
            <a:xfrm>
              <a:off x="577500" y="23466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0" y="125"/>
                    <a:pt x="0" y="300"/>
                  </a:cubicBezTo>
                  <a:cubicBezTo>
                    <a:pt x="0" y="435"/>
                    <a:pt x="124" y="559"/>
                    <a:pt x="300" y="559"/>
                  </a:cubicBezTo>
                  <a:cubicBezTo>
                    <a:pt x="424" y="559"/>
                    <a:pt x="558" y="435"/>
                    <a:pt x="558" y="259"/>
                  </a:cubicBezTo>
                  <a:cubicBezTo>
                    <a:pt x="517" y="83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98" name="Google Shape;15598;p10"/>
            <p:cNvSpPr/>
            <p:nvPr/>
          </p:nvSpPr>
          <p:spPr>
            <a:xfrm>
              <a:off x="581625" y="2415600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300" y="1"/>
                  </a:moveTo>
                  <a:cubicBezTo>
                    <a:pt x="135" y="42"/>
                    <a:pt x="1" y="166"/>
                    <a:pt x="42" y="301"/>
                  </a:cubicBezTo>
                  <a:cubicBezTo>
                    <a:pt x="42" y="466"/>
                    <a:pt x="176" y="559"/>
                    <a:pt x="352" y="559"/>
                  </a:cubicBezTo>
                  <a:cubicBezTo>
                    <a:pt x="476" y="559"/>
                    <a:pt x="611" y="425"/>
                    <a:pt x="611" y="259"/>
                  </a:cubicBezTo>
                  <a:cubicBezTo>
                    <a:pt x="559" y="125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99" name="Google Shape;15599;p10"/>
            <p:cNvSpPr/>
            <p:nvPr/>
          </p:nvSpPr>
          <p:spPr>
            <a:xfrm>
              <a:off x="477200" y="23261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0" y="1"/>
                  </a:moveTo>
                  <a:lnTo>
                    <a:pt x="1" y="42"/>
                  </a:lnTo>
                  <a:lnTo>
                    <a:pt x="42" y="300"/>
                  </a:lnTo>
                  <a:cubicBezTo>
                    <a:pt x="135" y="300"/>
                    <a:pt x="218" y="259"/>
                    <a:pt x="259" y="166"/>
                  </a:cubicBezTo>
                  <a:cubicBezTo>
                    <a:pt x="300" y="125"/>
                    <a:pt x="300" y="42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00" name="Google Shape;15600;p10"/>
            <p:cNvSpPr/>
            <p:nvPr/>
          </p:nvSpPr>
          <p:spPr>
            <a:xfrm>
              <a:off x="539750" y="2320750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59" y="1"/>
                  </a:moveTo>
                  <a:lnTo>
                    <a:pt x="1" y="42"/>
                  </a:lnTo>
                  <a:lnTo>
                    <a:pt x="1" y="125"/>
                  </a:lnTo>
                  <a:cubicBezTo>
                    <a:pt x="42" y="218"/>
                    <a:pt x="166" y="300"/>
                    <a:pt x="300" y="300"/>
                  </a:cubicBezTo>
                  <a:cubicBezTo>
                    <a:pt x="476" y="300"/>
                    <a:pt x="559" y="176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01" name="Google Shape;15601;p10"/>
            <p:cNvSpPr/>
            <p:nvPr/>
          </p:nvSpPr>
          <p:spPr>
            <a:xfrm>
              <a:off x="619375" y="2447925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259" y="0"/>
                  </a:moveTo>
                  <a:cubicBezTo>
                    <a:pt x="217" y="0"/>
                    <a:pt x="176" y="42"/>
                    <a:pt x="134" y="42"/>
                  </a:cubicBezTo>
                  <a:cubicBezTo>
                    <a:pt x="41" y="83"/>
                    <a:pt x="41" y="166"/>
                    <a:pt x="0" y="259"/>
                  </a:cubicBezTo>
                  <a:lnTo>
                    <a:pt x="0" y="300"/>
                  </a:lnTo>
                  <a:lnTo>
                    <a:pt x="30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02" name="Google Shape;15602;p10"/>
            <p:cNvSpPr/>
            <p:nvPr/>
          </p:nvSpPr>
          <p:spPr>
            <a:xfrm>
              <a:off x="613925" y="23789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18" y="1"/>
                  </a:moveTo>
                  <a:cubicBezTo>
                    <a:pt x="177" y="1"/>
                    <a:pt x="135" y="42"/>
                    <a:pt x="94" y="84"/>
                  </a:cubicBezTo>
                  <a:lnTo>
                    <a:pt x="42" y="125"/>
                  </a:lnTo>
                  <a:cubicBezTo>
                    <a:pt x="42" y="177"/>
                    <a:pt x="1" y="218"/>
                    <a:pt x="1" y="301"/>
                  </a:cubicBezTo>
                  <a:cubicBezTo>
                    <a:pt x="42" y="383"/>
                    <a:pt x="94" y="476"/>
                    <a:pt x="218" y="518"/>
                  </a:cubicBezTo>
                  <a:cubicBezTo>
                    <a:pt x="259" y="559"/>
                    <a:pt x="259" y="559"/>
                    <a:pt x="301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03" name="Google Shape;15603;p10"/>
            <p:cNvSpPr/>
            <p:nvPr/>
          </p:nvSpPr>
          <p:spPr>
            <a:xfrm>
              <a:off x="608500" y="2316350"/>
              <a:ext cx="7775" cy="6500"/>
            </a:xfrm>
            <a:custGeom>
              <a:avLst/>
              <a:gdLst/>
              <a:ahLst/>
              <a:cxnLst/>
              <a:rect l="l" t="t" r="r" b="b"/>
              <a:pathLst>
                <a:path w="311" h="260" extrusionOk="0">
                  <a:moveTo>
                    <a:pt x="1" y="1"/>
                  </a:moveTo>
                  <a:cubicBezTo>
                    <a:pt x="53" y="42"/>
                    <a:pt x="53" y="42"/>
                    <a:pt x="53" y="94"/>
                  </a:cubicBezTo>
                  <a:cubicBezTo>
                    <a:pt x="53" y="135"/>
                    <a:pt x="94" y="218"/>
                    <a:pt x="177" y="218"/>
                  </a:cubicBezTo>
                  <a:cubicBezTo>
                    <a:pt x="218" y="259"/>
                    <a:pt x="259" y="259"/>
                    <a:pt x="311" y="259"/>
                  </a:cubicBezTo>
                  <a:lnTo>
                    <a:pt x="31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04" name="Google Shape;15604;p10"/>
            <p:cNvSpPr/>
            <p:nvPr/>
          </p:nvSpPr>
          <p:spPr>
            <a:xfrm>
              <a:off x="349000" y="24693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0" y="0"/>
                  </a:moveTo>
                  <a:lnTo>
                    <a:pt x="42" y="259"/>
                  </a:lnTo>
                  <a:lnTo>
                    <a:pt x="300" y="218"/>
                  </a:lnTo>
                  <a:cubicBezTo>
                    <a:pt x="300" y="218"/>
                    <a:pt x="300" y="176"/>
                    <a:pt x="259" y="125"/>
                  </a:cubicBezTo>
                  <a:cubicBezTo>
                    <a:pt x="259" y="83"/>
                    <a:pt x="218" y="83"/>
                    <a:pt x="218" y="42"/>
                  </a:cubicBezTo>
                  <a:cubicBezTo>
                    <a:pt x="176" y="42"/>
                    <a:pt x="135" y="0"/>
                    <a:pt x="13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05" name="Google Shape;15605;p10"/>
            <p:cNvSpPr/>
            <p:nvPr/>
          </p:nvSpPr>
          <p:spPr>
            <a:xfrm>
              <a:off x="343575" y="2399325"/>
              <a:ext cx="7775" cy="13975"/>
            </a:xfrm>
            <a:custGeom>
              <a:avLst/>
              <a:gdLst/>
              <a:ahLst/>
              <a:cxnLst/>
              <a:rect l="l" t="t" r="r" b="b"/>
              <a:pathLst>
                <a:path w="311" h="559" extrusionOk="0">
                  <a:moveTo>
                    <a:pt x="0" y="1"/>
                  </a:moveTo>
                  <a:lnTo>
                    <a:pt x="52" y="559"/>
                  </a:lnTo>
                  <a:cubicBezTo>
                    <a:pt x="93" y="559"/>
                    <a:pt x="135" y="559"/>
                    <a:pt x="176" y="518"/>
                  </a:cubicBezTo>
                  <a:lnTo>
                    <a:pt x="217" y="518"/>
                  </a:lnTo>
                  <a:cubicBezTo>
                    <a:pt x="259" y="435"/>
                    <a:pt x="310" y="342"/>
                    <a:pt x="310" y="259"/>
                  </a:cubicBezTo>
                  <a:cubicBezTo>
                    <a:pt x="310" y="135"/>
                    <a:pt x="176" y="42"/>
                    <a:pt x="5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06" name="Google Shape;15606;p10"/>
            <p:cNvSpPr/>
            <p:nvPr/>
          </p:nvSpPr>
          <p:spPr>
            <a:xfrm>
              <a:off x="411550" y="2463950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125" y="0"/>
                    <a:pt x="0" y="135"/>
                    <a:pt x="0" y="300"/>
                  </a:cubicBezTo>
                  <a:lnTo>
                    <a:pt x="559" y="259"/>
                  </a:lnTo>
                  <a:cubicBezTo>
                    <a:pt x="559" y="135"/>
                    <a:pt x="517" y="83"/>
                    <a:pt x="43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07" name="Google Shape;15607;p10"/>
            <p:cNvSpPr/>
            <p:nvPr/>
          </p:nvSpPr>
          <p:spPr>
            <a:xfrm>
              <a:off x="406125" y="2393900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259" y="0"/>
                  </a:moveTo>
                  <a:cubicBezTo>
                    <a:pt x="135" y="42"/>
                    <a:pt x="0" y="176"/>
                    <a:pt x="42" y="300"/>
                  </a:cubicBezTo>
                  <a:cubicBezTo>
                    <a:pt x="42" y="450"/>
                    <a:pt x="139" y="570"/>
                    <a:pt x="245" y="570"/>
                  </a:cubicBezTo>
                  <a:cubicBezTo>
                    <a:pt x="263" y="570"/>
                    <a:pt x="282" y="566"/>
                    <a:pt x="300" y="559"/>
                  </a:cubicBezTo>
                  <a:cubicBezTo>
                    <a:pt x="476" y="559"/>
                    <a:pt x="600" y="435"/>
                    <a:pt x="559" y="259"/>
                  </a:cubicBezTo>
                  <a:cubicBezTo>
                    <a:pt x="55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08" name="Google Shape;15608;p10"/>
            <p:cNvSpPr/>
            <p:nvPr/>
          </p:nvSpPr>
          <p:spPr>
            <a:xfrm>
              <a:off x="369425" y="2362425"/>
              <a:ext cx="14225" cy="14450"/>
            </a:xfrm>
            <a:custGeom>
              <a:avLst/>
              <a:gdLst/>
              <a:ahLst/>
              <a:cxnLst/>
              <a:rect l="l" t="t" r="r" b="b"/>
              <a:pathLst>
                <a:path w="569" h="578" extrusionOk="0">
                  <a:moveTo>
                    <a:pt x="310" y="1"/>
                  </a:moveTo>
                  <a:cubicBezTo>
                    <a:pt x="293" y="1"/>
                    <a:pt x="275" y="3"/>
                    <a:pt x="259" y="8"/>
                  </a:cubicBezTo>
                  <a:cubicBezTo>
                    <a:pt x="93" y="8"/>
                    <a:pt x="0" y="143"/>
                    <a:pt x="0" y="319"/>
                  </a:cubicBezTo>
                  <a:cubicBezTo>
                    <a:pt x="0" y="443"/>
                    <a:pt x="135" y="577"/>
                    <a:pt x="310" y="577"/>
                  </a:cubicBezTo>
                  <a:cubicBezTo>
                    <a:pt x="434" y="525"/>
                    <a:pt x="569" y="401"/>
                    <a:pt x="569" y="267"/>
                  </a:cubicBezTo>
                  <a:cubicBezTo>
                    <a:pt x="569" y="122"/>
                    <a:pt x="434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09" name="Google Shape;15609;p10"/>
            <p:cNvSpPr/>
            <p:nvPr/>
          </p:nvSpPr>
          <p:spPr>
            <a:xfrm>
              <a:off x="374850" y="2431625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93" y="1"/>
                    <a:pt x="0" y="135"/>
                    <a:pt x="0" y="301"/>
                  </a:cubicBezTo>
                  <a:cubicBezTo>
                    <a:pt x="0" y="435"/>
                    <a:pt x="135" y="559"/>
                    <a:pt x="300" y="559"/>
                  </a:cubicBezTo>
                  <a:cubicBezTo>
                    <a:pt x="435" y="559"/>
                    <a:pt x="559" y="394"/>
                    <a:pt x="559" y="259"/>
                  </a:cubicBezTo>
                  <a:cubicBezTo>
                    <a:pt x="517" y="84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10" name="Google Shape;15610;p10"/>
            <p:cNvSpPr/>
            <p:nvPr/>
          </p:nvSpPr>
          <p:spPr>
            <a:xfrm>
              <a:off x="438425" y="235745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135" y="1"/>
                    <a:pt x="1" y="125"/>
                    <a:pt x="1" y="301"/>
                  </a:cubicBezTo>
                  <a:cubicBezTo>
                    <a:pt x="1" y="425"/>
                    <a:pt x="177" y="559"/>
                    <a:pt x="301" y="559"/>
                  </a:cubicBezTo>
                  <a:cubicBezTo>
                    <a:pt x="476" y="518"/>
                    <a:pt x="559" y="383"/>
                    <a:pt x="559" y="259"/>
                  </a:cubicBezTo>
                  <a:cubicBezTo>
                    <a:pt x="559" y="83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11" name="Google Shape;15611;p10"/>
            <p:cNvSpPr/>
            <p:nvPr/>
          </p:nvSpPr>
          <p:spPr>
            <a:xfrm>
              <a:off x="443850" y="2426200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125" y="1"/>
                    <a:pt x="1" y="135"/>
                    <a:pt x="1" y="301"/>
                  </a:cubicBezTo>
                  <a:cubicBezTo>
                    <a:pt x="1" y="476"/>
                    <a:pt x="125" y="559"/>
                    <a:pt x="301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12" name="Google Shape;15612;p10"/>
            <p:cNvSpPr/>
            <p:nvPr/>
          </p:nvSpPr>
          <p:spPr>
            <a:xfrm>
              <a:off x="339425" y="2336775"/>
              <a:ext cx="6500" cy="7775"/>
            </a:xfrm>
            <a:custGeom>
              <a:avLst/>
              <a:gdLst/>
              <a:ahLst/>
              <a:cxnLst/>
              <a:rect l="l" t="t" r="r" b="b"/>
              <a:pathLst>
                <a:path w="260" h="311" extrusionOk="0">
                  <a:moveTo>
                    <a:pt x="1" y="1"/>
                  </a:moveTo>
                  <a:lnTo>
                    <a:pt x="1" y="311"/>
                  </a:lnTo>
                  <a:cubicBezTo>
                    <a:pt x="166" y="311"/>
                    <a:pt x="259" y="13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13" name="Google Shape;15613;p10"/>
            <p:cNvSpPr/>
            <p:nvPr/>
          </p:nvSpPr>
          <p:spPr>
            <a:xfrm>
              <a:off x="401725" y="233160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569" y="1"/>
                  </a:moveTo>
                  <a:lnTo>
                    <a:pt x="1" y="42"/>
                  </a:lnTo>
                  <a:cubicBezTo>
                    <a:pt x="1" y="208"/>
                    <a:pt x="135" y="301"/>
                    <a:pt x="311" y="301"/>
                  </a:cubicBezTo>
                  <a:cubicBezTo>
                    <a:pt x="435" y="301"/>
                    <a:pt x="569" y="166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14" name="Google Shape;15614;p10"/>
            <p:cNvSpPr/>
            <p:nvPr/>
          </p:nvSpPr>
          <p:spPr>
            <a:xfrm>
              <a:off x="481600" y="245852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166" y="0"/>
                    <a:pt x="124" y="0"/>
                    <a:pt x="83" y="42"/>
                  </a:cubicBezTo>
                  <a:lnTo>
                    <a:pt x="42" y="93"/>
                  </a:lnTo>
                  <a:cubicBezTo>
                    <a:pt x="0" y="135"/>
                    <a:pt x="0" y="217"/>
                    <a:pt x="0" y="300"/>
                  </a:cubicBez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15" name="Google Shape;15615;p10"/>
            <p:cNvSpPr/>
            <p:nvPr/>
          </p:nvSpPr>
          <p:spPr>
            <a:xfrm>
              <a:off x="476175" y="2388475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259" y="0"/>
                  </a:moveTo>
                  <a:cubicBezTo>
                    <a:pt x="217" y="52"/>
                    <a:pt x="217" y="52"/>
                    <a:pt x="176" y="52"/>
                  </a:cubicBezTo>
                  <a:cubicBezTo>
                    <a:pt x="124" y="52"/>
                    <a:pt x="83" y="93"/>
                    <a:pt x="42" y="135"/>
                  </a:cubicBezTo>
                  <a:lnTo>
                    <a:pt x="42" y="176"/>
                  </a:lnTo>
                  <a:cubicBezTo>
                    <a:pt x="0" y="217"/>
                    <a:pt x="0" y="259"/>
                    <a:pt x="0" y="311"/>
                  </a:cubicBezTo>
                  <a:cubicBezTo>
                    <a:pt x="0" y="435"/>
                    <a:pt x="83" y="517"/>
                    <a:pt x="176" y="569"/>
                  </a:cubicBezTo>
                  <a:lnTo>
                    <a:pt x="300" y="56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16" name="Google Shape;15616;p10"/>
            <p:cNvSpPr/>
            <p:nvPr/>
          </p:nvSpPr>
          <p:spPr>
            <a:xfrm>
              <a:off x="470750" y="2327225"/>
              <a:ext cx="7500" cy="6475"/>
            </a:xfrm>
            <a:custGeom>
              <a:avLst/>
              <a:gdLst/>
              <a:ahLst/>
              <a:cxnLst/>
              <a:rect l="l" t="t" r="r" b="b"/>
              <a:pathLst>
                <a:path w="300" h="259" extrusionOk="0">
                  <a:moveTo>
                    <a:pt x="0" y="0"/>
                  </a:moveTo>
                  <a:cubicBezTo>
                    <a:pt x="0" y="83"/>
                    <a:pt x="41" y="176"/>
                    <a:pt x="135" y="217"/>
                  </a:cubicBezTo>
                  <a:cubicBezTo>
                    <a:pt x="176" y="258"/>
                    <a:pt x="259" y="258"/>
                    <a:pt x="300" y="258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17" name="Google Shape;15617;p10"/>
            <p:cNvSpPr/>
            <p:nvPr/>
          </p:nvSpPr>
          <p:spPr>
            <a:xfrm>
              <a:off x="281275" y="2473775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1" y="0"/>
                  </a:moveTo>
                  <a:lnTo>
                    <a:pt x="1" y="300"/>
                  </a:lnTo>
                  <a:lnTo>
                    <a:pt x="259" y="259"/>
                  </a:lnTo>
                  <a:cubicBezTo>
                    <a:pt x="259" y="207"/>
                    <a:pt x="218" y="166"/>
                    <a:pt x="166" y="124"/>
                  </a:cubicBezTo>
                  <a:cubicBezTo>
                    <a:pt x="125" y="83"/>
                    <a:pt x="83" y="42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18" name="Google Shape;15618;p10"/>
            <p:cNvSpPr/>
            <p:nvPr/>
          </p:nvSpPr>
          <p:spPr>
            <a:xfrm>
              <a:off x="299625" y="2367875"/>
              <a:ext cx="15025" cy="13325"/>
            </a:xfrm>
            <a:custGeom>
              <a:avLst/>
              <a:gdLst/>
              <a:ahLst/>
              <a:cxnLst/>
              <a:rect l="l" t="t" r="r" b="b"/>
              <a:pathLst>
                <a:path w="601" h="533" extrusionOk="0">
                  <a:moveTo>
                    <a:pt x="347" y="0"/>
                  </a:moveTo>
                  <a:cubicBezTo>
                    <a:pt x="331" y="0"/>
                    <a:pt x="316" y="2"/>
                    <a:pt x="301" y="8"/>
                  </a:cubicBezTo>
                  <a:cubicBezTo>
                    <a:pt x="125" y="8"/>
                    <a:pt x="1" y="142"/>
                    <a:pt x="42" y="266"/>
                  </a:cubicBezTo>
                  <a:cubicBezTo>
                    <a:pt x="42" y="419"/>
                    <a:pt x="136" y="533"/>
                    <a:pt x="276" y="533"/>
                  </a:cubicBezTo>
                  <a:cubicBezTo>
                    <a:pt x="297" y="533"/>
                    <a:pt x="319" y="530"/>
                    <a:pt x="342" y="525"/>
                  </a:cubicBezTo>
                  <a:cubicBezTo>
                    <a:pt x="466" y="525"/>
                    <a:pt x="600" y="400"/>
                    <a:pt x="600" y="266"/>
                  </a:cubicBezTo>
                  <a:cubicBezTo>
                    <a:pt x="564" y="121"/>
                    <a:pt x="456" y="0"/>
                    <a:pt x="34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19" name="Google Shape;15619;p10"/>
            <p:cNvSpPr/>
            <p:nvPr/>
          </p:nvSpPr>
          <p:spPr>
            <a:xfrm>
              <a:off x="304800" y="24370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0"/>
                  </a:moveTo>
                  <a:cubicBezTo>
                    <a:pt x="135" y="0"/>
                    <a:pt x="0" y="124"/>
                    <a:pt x="52" y="300"/>
                  </a:cubicBezTo>
                  <a:cubicBezTo>
                    <a:pt x="52" y="434"/>
                    <a:pt x="176" y="558"/>
                    <a:pt x="311" y="558"/>
                  </a:cubicBezTo>
                  <a:cubicBezTo>
                    <a:pt x="476" y="517"/>
                    <a:pt x="610" y="383"/>
                    <a:pt x="569" y="259"/>
                  </a:cubicBezTo>
                  <a:cubicBezTo>
                    <a:pt x="56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20" name="Google Shape;15620;p10"/>
            <p:cNvSpPr/>
            <p:nvPr/>
          </p:nvSpPr>
          <p:spPr>
            <a:xfrm>
              <a:off x="342525" y="24693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259" y="0"/>
                  </a:moveTo>
                  <a:cubicBezTo>
                    <a:pt x="218" y="0"/>
                    <a:pt x="177" y="0"/>
                    <a:pt x="135" y="42"/>
                  </a:cubicBezTo>
                  <a:cubicBezTo>
                    <a:pt x="42" y="83"/>
                    <a:pt x="1" y="125"/>
                    <a:pt x="1" y="218"/>
                  </a:cubicBezTo>
                  <a:lnTo>
                    <a:pt x="1" y="259"/>
                  </a:lnTo>
                  <a:lnTo>
                    <a:pt x="301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21" name="Google Shape;15621;p10"/>
            <p:cNvSpPr/>
            <p:nvPr/>
          </p:nvSpPr>
          <p:spPr>
            <a:xfrm>
              <a:off x="337100" y="2399325"/>
              <a:ext cx="7800" cy="13975"/>
            </a:xfrm>
            <a:custGeom>
              <a:avLst/>
              <a:gdLst/>
              <a:ahLst/>
              <a:cxnLst/>
              <a:rect l="l" t="t" r="r" b="b"/>
              <a:pathLst>
                <a:path w="312" h="559" extrusionOk="0">
                  <a:moveTo>
                    <a:pt x="259" y="1"/>
                  </a:moveTo>
                  <a:cubicBezTo>
                    <a:pt x="259" y="1"/>
                    <a:pt x="218" y="1"/>
                    <a:pt x="218" y="42"/>
                  </a:cubicBezTo>
                  <a:cubicBezTo>
                    <a:pt x="94" y="42"/>
                    <a:pt x="1" y="176"/>
                    <a:pt x="1" y="300"/>
                  </a:cubicBezTo>
                  <a:cubicBezTo>
                    <a:pt x="1" y="435"/>
                    <a:pt x="94" y="518"/>
                    <a:pt x="218" y="559"/>
                  </a:cubicBezTo>
                  <a:lnTo>
                    <a:pt x="311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22" name="Google Shape;15622;p10"/>
            <p:cNvSpPr/>
            <p:nvPr/>
          </p:nvSpPr>
          <p:spPr>
            <a:xfrm>
              <a:off x="331950" y="2336775"/>
              <a:ext cx="7500" cy="7775"/>
            </a:xfrm>
            <a:custGeom>
              <a:avLst/>
              <a:gdLst/>
              <a:ahLst/>
              <a:cxnLst/>
              <a:rect l="l" t="t" r="r" b="b"/>
              <a:pathLst>
                <a:path w="300" h="311" extrusionOk="0">
                  <a:moveTo>
                    <a:pt x="300" y="1"/>
                  </a:moveTo>
                  <a:lnTo>
                    <a:pt x="0" y="52"/>
                  </a:lnTo>
                  <a:cubicBezTo>
                    <a:pt x="0" y="52"/>
                    <a:pt x="0" y="94"/>
                    <a:pt x="41" y="94"/>
                  </a:cubicBezTo>
                  <a:cubicBezTo>
                    <a:pt x="41" y="176"/>
                    <a:pt x="83" y="218"/>
                    <a:pt x="165" y="259"/>
                  </a:cubicBezTo>
                  <a:cubicBezTo>
                    <a:pt x="207" y="311"/>
                    <a:pt x="259" y="311"/>
                    <a:pt x="300" y="311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23" name="Google Shape;15623;p10"/>
            <p:cNvSpPr/>
            <p:nvPr/>
          </p:nvSpPr>
          <p:spPr>
            <a:xfrm>
              <a:off x="892825" y="228845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" y="0"/>
                  </a:moveTo>
                  <a:lnTo>
                    <a:pt x="1" y="259"/>
                  </a:lnTo>
                  <a:lnTo>
                    <a:pt x="259" y="259"/>
                  </a:lnTo>
                  <a:cubicBezTo>
                    <a:pt x="259" y="83"/>
                    <a:pt x="135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24" name="Google Shape;15624;p10"/>
            <p:cNvSpPr/>
            <p:nvPr/>
          </p:nvSpPr>
          <p:spPr>
            <a:xfrm>
              <a:off x="754025" y="2298775"/>
              <a:ext cx="7525" cy="7000"/>
            </a:xfrm>
            <a:custGeom>
              <a:avLst/>
              <a:gdLst/>
              <a:ahLst/>
              <a:cxnLst/>
              <a:rect l="l" t="t" r="r" b="b"/>
              <a:pathLst>
                <a:path w="301" h="280" extrusionOk="0">
                  <a:moveTo>
                    <a:pt x="71" y="1"/>
                  </a:moveTo>
                  <a:cubicBezTo>
                    <a:pt x="47" y="1"/>
                    <a:pt x="24" y="7"/>
                    <a:pt x="1" y="21"/>
                  </a:cubicBezTo>
                  <a:lnTo>
                    <a:pt x="1" y="280"/>
                  </a:lnTo>
                  <a:lnTo>
                    <a:pt x="301" y="280"/>
                  </a:lnTo>
                  <a:cubicBezTo>
                    <a:pt x="301" y="187"/>
                    <a:pt x="259" y="145"/>
                    <a:pt x="259" y="104"/>
                  </a:cubicBezTo>
                  <a:cubicBezTo>
                    <a:pt x="199" y="44"/>
                    <a:pt x="134" y="1"/>
                    <a:pt x="7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25" name="Google Shape;15625;p10"/>
            <p:cNvSpPr/>
            <p:nvPr/>
          </p:nvSpPr>
          <p:spPr>
            <a:xfrm>
              <a:off x="748600" y="22292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00" y="424"/>
                    <a:pt x="300" y="259"/>
                  </a:cubicBezTo>
                  <a:cubicBezTo>
                    <a:pt x="300" y="218"/>
                    <a:pt x="259" y="166"/>
                    <a:pt x="259" y="125"/>
                  </a:cubicBezTo>
                  <a:lnTo>
                    <a:pt x="218" y="83"/>
                  </a:lnTo>
                  <a:cubicBezTo>
                    <a:pt x="176" y="42"/>
                    <a:pt x="83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26" name="Google Shape;15626;p10"/>
            <p:cNvSpPr/>
            <p:nvPr/>
          </p:nvSpPr>
          <p:spPr>
            <a:xfrm>
              <a:off x="816575" y="22938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0"/>
                  </a:moveTo>
                  <a:cubicBezTo>
                    <a:pt x="166" y="0"/>
                    <a:pt x="125" y="42"/>
                    <a:pt x="83" y="83"/>
                  </a:cubicBezTo>
                  <a:cubicBezTo>
                    <a:pt x="42" y="124"/>
                    <a:pt x="1" y="217"/>
                    <a:pt x="1" y="300"/>
                  </a:cubicBezTo>
                  <a:lnTo>
                    <a:pt x="1" y="300"/>
                  </a:lnTo>
                  <a:lnTo>
                    <a:pt x="559" y="259"/>
                  </a:lnTo>
                  <a:cubicBezTo>
                    <a:pt x="559" y="124"/>
                    <a:pt x="466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27" name="Google Shape;15627;p10"/>
            <p:cNvSpPr/>
            <p:nvPr/>
          </p:nvSpPr>
          <p:spPr>
            <a:xfrm>
              <a:off x="811150" y="2223825"/>
              <a:ext cx="15025" cy="14175"/>
            </a:xfrm>
            <a:custGeom>
              <a:avLst/>
              <a:gdLst/>
              <a:ahLst/>
              <a:cxnLst/>
              <a:rect l="l" t="t" r="r" b="b"/>
              <a:pathLst>
                <a:path w="601" h="567" extrusionOk="0">
                  <a:moveTo>
                    <a:pt x="259" y="0"/>
                  </a:moveTo>
                  <a:cubicBezTo>
                    <a:pt x="125" y="42"/>
                    <a:pt x="1" y="176"/>
                    <a:pt x="1" y="300"/>
                  </a:cubicBezTo>
                  <a:cubicBezTo>
                    <a:pt x="37" y="453"/>
                    <a:pt x="135" y="567"/>
                    <a:pt x="248" y="567"/>
                  </a:cubicBezTo>
                  <a:cubicBezTo>
                    <a:pt x="265" y="567"/>
                    <a:pt x="283" y="564"/>
                    <a:pt x="300" y="559"/>
                  </a:cubicBezTo>
                  <a:cubicBezTo>
                    <a:pt x="476" y="559"/>
                    <a:pt x="600" y="435"/>
                    <a:pt x="559" y="259"/>
                  </a:cubicBezTo>
                  <a:cubicBezTo>
                    <a:pt x="559" y="218"/>
                    <a:pt x="559" y="176"/>
                    <a:pt x="518" y="124"/>
                  </a:cubicBezTo>
                  <a:lnTo>
                    <a:pt x="342" y="42"/>
                  </a:lnTo>
                  <a:cubicBezTo>
                    <a:pt x="300" y="0"/>
                    <a:pt x="30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28" name="Google Shape;15628;p10"/>
            <p:cNvSpPr/>
            <p:nvPr/>
          </p:nvSpPr>
          <p:spPr>
            <a:xfrm>
              <a:off x="774450" y="2195900"/>
              <a:ext cx="12950" cy="10625"/>
            </a:xfrm>
            <a:custGeom>
              <a:avLst/>
              <a:gdLst/>
              <a:ahLst/>
              <a:cxnLst/>
              <a:rect l="l" t="t" r="r" b="b"/>
              <a:pathLst>
                <a:path w="518" h="425" extrusionOk="0">
                  <a:moveTo>
                    <a:pt x="42" y="1"/>
                  </a:moveTo>
                  <a:cubicBezTo>
                    <a:pt x="0" y="42"/>
                    <a:pt x="0" y="84"/>
                    <a:pt x="0" y="166"/>
                  </a:cubicBezTo>
                  <a:cubicBezTo>
                    <a:pt x="0" y="301"/>
                    <a:pt x="135" y="425"/>
                    <a:pt x="300" y="425"/>
                  </a:cubicBezTo>
                  <a:cubicBezTo>
                    <a:pt x="393" y="425"/>
                    <a:pt x="435" y="342"/>
                    <a:pt x="517" y="301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29" name="Google Shape;15629;p10"/>
            <p:cNvSpPr/>
            <p:nvPr/>
          </p:nvSpPr>
          <p:spPr>
            <a:xfrm>
              <a:off x="778850" y="2261550"/>
              <a:ext cx="15000" cy="14000"/>
            </a:xfrm>
            <a:custGeom>
              <a:avLst/>
              <a:gdLst/>
              <a:ahLst/>
              <a:cxnLst/>
              <a:rect l="l" t="t" r="r" b="b"/>
              <a:pathLst>
                <a:path w="600" h="560" extrusionOk="0">
                  <a:moveTo>
                    <a:pt x="300" y="1"/>
                  </a:moveTo>
                  <a:cubicBezTo>
                    <a:pt x="124" y="1"/>
                    <a:pt x="0" y="125"/>
                    <a:pt x="42" y="301"/>
                  </a:cubicBezTo>
                  <a:cubicBezTo>
                    <a:pt x="42" y="477"/>
                    <a:pt x="166" y="559"/>
                    <a:pt x="341" y="559"/>
                  </a:cubicBezTo>
                  <a:cubicBezTo>
                    <a:pt x="476" y="559"/>
                    <a:pt x="600" y="425"/>
                    <a:pt x="600" y="259"/>
                  </a:cubicBezTo>
                  <a:cubicBezTo>
                    <a:pt x="559" y="84"/>
                    <a:pt x="424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30" name="Google Shape;15630;p10"/>
            <p:cNvSpPr/>
            <p:nvPr/>
          </p:nvSpPr>
          <p:spPr>
            <a:xfrm>
              <a:off x="848900" y="2256125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83" y="1"/>
                    <a:pt x="0" y="177"/>
                    <a:pt x="0" y="301"/>
                  </a:cubicBezTo>
                  <a:cubicBezTo>
                    <a:pt x="0" y="476"/>
                    <a:pt x="124" y="559"/>
                    <a:pt x="300" y="559"/>
                  </a:cubicBezTo>
                  <a:cubicBezTo>
                    <a:pt x="424" y="559"/>
                    <a:pt x="558" y="435"/>
                    <a:pt x="558" y="259"/>
                  </a:cubicBezTo>
                  <a:cubicBezTo>
                    <a:pt x="558" y="12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31" name="Google Shape;15631;p10"/>
            <p:cNvSpPr/>
            <p:nvPr/>
          </p:nvSpPr>
          <p:spPr>
            <a:xfrm>
              <a:off x="885325" y="228845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18" y="0"/>
                  </a:moveTo>
                  <a:cubicBezTo>
                    <a:pt x="94" y="42"/>
                    <a:pt x="1" y="176"/>
                    <a:pt x="42" y="300"/>
                  </a:cubicBezTo>
                  <a:lnTo>
                    <a:pt x="301" y="259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32" name="Google Shape;15632;p10"/>
            <p:cNvSpPr/>
            <p:nvPr/>
          </p:nvSpPr>
          <p:spPr>
            <a:xfrm>
              <a:off x="614975" y="23088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0" y="1"/>
                  </a:moveTo>
                  <a:lnTo>
                    <a:pt x="52" y="301"/>
                  </a:lnTo>
                  <a:lnTo>
                    <a:pt x="310" y="259"/>
                  </a:lnTo>
                  <a:cubicBezTo>
                    <a:pt x="310" y="135"/>
                    <a:pt x="176" y="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33" name="Google Shape;15633;p10"/>
            <p:cNvSpPr/>
            <p:nvPr/>
          </p:nvSpPr>
          <p:spPr>
            <a:xfrm>
              <a:off x="610825" y="2239850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1" y="0"/>
                  </a:moveTo>
                  <a:lnTo>
                    <a:pt x="42" y="569"/>
                  </a:lnTo>
                  <a:cubicBezTo>
                    <a:pt x="42" y="569"/>
                    <a:pt x="84" y="569"/>
                    <a:pt x="125" y="517"/>
                  </a:cubicBezTo>
                  <a:lnTo>
                    <a:pt x="166" y="517"/>
                  </a:lnTo>
                  <a:cubicBezTo>
                    <a:pt x="259" y="435"/>
                    <a:pt x="301" y="352"/>
                    <a:pt x="259" y="259"/>
                  </a:cubicBezTo>
                  <a:cubicBezTo>
                    <a:pt x="259" y="135"/>
                    <a:pt x="125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34" name="Google Shape;15634;p10"/>
            <p:cNvSpPr/>
            <p:nvPr/>
          </p:nvSpPr>
          <p:spPr>
            <a:xfrm>
              <a:off x="677525" y="2304000"/>
              <a:ext cx="15025" cy="6950"/>
            </a:xfrm>
            <a:custGeom>
              <a:avLst/>
              <a:gdLst/>
              <a:ahLst/>
              <a:cxnLst/>
              <a:rect l="l" t="t" r="r" b="b"/>
              <a:pathLst>
                <a:path w="601" h="278" extrusionOk="0">
                  <a:moveTo>
                    <a:pt x="344" y="1"/>
                  </a:moveTo>
                  <a:cubicBezTo>
                    <a:pt x="329" y="1"/>
                    <a:pt x="314" y="5"/>
                    <a:pt x="300" y="19"/>
                  </a:cubicBezTo>
                  <a:cubicBezTo>
                    <a:pt x="135" y="19"/>
                    <a:pt x="0" y="154"/>
                    <a:pt x="42" y="278"/>
                  </a:cubicBezTo>
                  <a:lnTo>
                    <a:pt x="600" y="236"/>
                  </a:lnTo>
                  <a:cubicBezTo>
                    <a:pt x="559" y="154"/>
                    <a:pt x="517" y="71"/>
                    <a:pt x="435" y="19"/>
                  </a:cubicBezTo>
                  <a:cubicBezTo>
                    <a:pt x="407" y="19"/>
                    <a:pt x="375" y="1"/>
                    <a:pt x="34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35" name="Google Shape;15635;p10"/>
            <p:cNvSpPr/>
            <p:nvPr/>
          </p:nvSpPr>
          <p:spPr>
            <a:xfrm>
              <a:off x="673125" y="2234675"/>
              <a:ext cx="14250" cy="13975"/>
            </a:xfrm>
            <a:custGeom>
              <a:avLst/>
              <a:gdLst/>
              <a:ahLst/>
              <a:cxnLst/>
              <a:rect l="l" t="t" r="r" b="b"/>
              <a:pathLst>
                <a:path w="570" h="559" extrusionOk="0">
                  <a:moveTo>
                    <a:pt x="259" y="1"/>
                  </a:moveTo>
                  <a:cubicBezTo>
                    <a:pt x="94" y="42"/>
                    <a:pt x="1" y="166"/>
                    <a:pt x="1" y="300"/>
                  </a:cubicBezTo>
                  <a:cubicBezTo>
                    <a:pt x="1" y="466"/>
                    <a:pt x="135" y="559"/>
                    <a:pt x="311" y="559"/>
                  </a:cubicBezTo>
                  <a:cubicBezTo>
                    <a:pt x="435" y="559"/>
                    <a:pt x="569" y="425"/>
                    <a:pt x="569" y="259"/>
                  </a:cubicBezTo>
                  <a:cubicBezTo>
                    <a:pt x="518" y="125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36" name="Google Shape;15636;p10"/>
            <p:cNvSpPr/>
            <p:nvPr/>
          </p:nvSpPr>
          <p:spPr>
            <a:xfrm>
              <a:off x="635650" y="220320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22" y="1"/>
                  </a:moveTo>
                  <a:cubicBezTo>
                    <a:pt x="302" y="1"/>
                    <a:pt x="281" y="3"/>
                    <a:pt x="259" y="9"/>
                  </a:cubicBezTo>
                  <a:cubicBezTo>
                    <a:pt x="124" y="9"/>
                    <a:pt x="0" y="133"/>
                    <a:pt x="0" y="267"/>
                  </a:cubicBezTo>
                  <a:cubicBezTo>
                    <a:pt x="37" y="412"/>
                    <a:pt x="136" y="533"/>
                    <a:pt x="251" y="533"/>
                  </a:cubicBezTo>
                  <a:cubicBezTo>
                    <a:pt x="267" y="533"/>
                    <a:pt x="284" y="531"/>
                    <a:pt x="300" y="526"/>
                  </a:cubicBezTo>
                  <a:cubicBezTo>
                    <a:pt x="466" y="526"/>
                    <a:pt x="559" y="391"/>
                    <a:pt x="559" y="267"/>
                  </a:cubicBezTo>
                  <a:cubicBezTo>
                    <a:pt x="559" y="114"/>
                    <a:pt x="457" y="1"/>
                    <a:pt x="32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37" name="Google Shape;15637;p10"/>
            <p:cNvSpPr/>
            <p:nvPr/>
          </p:nvSpPr>
          <p:spPr>
            <a:xfrm>
              <a:off x="640825" y="2272150"/>
              <a:ext cx="14225" cy="14250"/>
            </a:xfrm>
            <a:custGeom>
              <a:avLst/>
              <a:gdLst/>
              <a:ahLst/>
              <a:cxnLst/>
              <a:rect l="l" t="t" r="r" b="b"/>
              <a:pathLst>
                <a:path w="569" h="570" extrusionOk="0">
                  <a:moveTo>
                    <a:pt x="259" y="1"/>
                  </a:moveTo>
                  <a:cubicBezTo>
                    <a:pt x="135" y="1"/>
                    <a:pt x="0" y="135"/>
                    <a:pt x="0" y="311"/>
                  </a:cubicBezTo>
                  <a:cubicBezTo>
                    <a:pt x="0" y="435"/>
                    <a:pt x="176" y="569"/>
                    <a:pt x="310" y="569"/>
                  </a:cubicBezTo>
                  <a:cubicBezTo>
                    <a:pt x="476" y="518"/>
                    <a:pt x="569" y="394"/>
                    <a:pt x="569" y="259"/>
                  </a:cubicBezTo>
                  <a:cubicBezTo>
                    <a:pt x="569" y="94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38" name="Google Shape;15638;p10"/>
            <p:cNvSpPr/>
            <p:nvPr/>
          </p:nvSpPr>
          <p:spPr>
            <a:xfrm>
              <a:off x="704400" y="2197775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352" y="1"/>
                  </a:moveTo>
                  <a:cubicBezTo>
                    <a:pt x="335" y="1"/>
                    <a:pt x="318" y="3"/>
                    <a:pt x="300" y="9"/>
                  </a:cubicBezTo>
                  <a:cubicBezTo>
                    <a:pt x="135" y="9"/>
                    <a:pt x="1" y="133"/>
                    <a:pt x="42" y="308"/>
                  </a:cubicBezTo>
                  <a:cubicBezTo>
                    <a:pt x="42" y="443"/>
                    <a:pt x="176" y="567"/>
                    <a:pt x="300" y="567"/>
                  </a:cubicBezTo>
                  <a:cubicBezTo>
                    <a:pt x="476" y="525"/>
                    <a:pt x="611" y="391"/>
                    <a:pt x="559" y="267"/>
                  </a:cubicBezTo>
                  <a:cubicBezTo>
                    <a:pt x="559" y="114"/>
                    <a:pt x="465" y="1"/>
                    <a:pt x="35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39" name="Google Shape;15639;p10"/>
            <p:cNvSpPr/>
            <p:nvPr/>
          </p:nvSpPr>
          <p:spPr>
            <a:xfrm>
              <a:off x="709825" y="226700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0"/>
                  </a:moveTo>
                  <a:cubicBezTo>
                    <a:pt x="135" y="0"/>
                    <a:pt x="1" y="124"/>
                    <a:pt x="1" y="300"/>
                  </a:cubicBezTo>
                  <a:cubicBezTo>
                    <a:pt x="42" y="424"/>
                    <a:pt x="176" y="558"/>
                    <a:pt x="301" y="558"/>
                  </a:cubicBezTo>
                  <a:cubicBezTo>
                    <a:pt x="476" y="558"/>
                    <a:pt x="600" y="383"/>
                    <a:pt x="559" y="259"/>
                  </a:cubicBezTo>
                  <a:cubicBezTo>
                    <a:pt x="55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40" name="Google Shape;15640;p10"/>
            <p:cNvSpPr/>
            <p:nvPr/>
          </p:nvSpPr>
          <p:spPr>
            <a:xfrm>
              <a:off x="605400" y="21775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lnTo>
                    <a:pt x="83" y="301"/>
                  </a:lnTo>
                  <a:cubicBezTo>
                    <a:pt x="218" y="259"/>
                    <a:pt x="301" y="125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41" name="Google Shape;15641;p10"/>
            <p:cNvSpPr/>
            <p:nvPr/>
          </p:nvSpPr>
          <p:spPr>
            <a:xfrm>
              <a:off x="667950" y="217212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176"/>
                    <a:pt x="125" y="300"/>
                    <a:pt x="301" y="300"/>
                  </a:cubicBezTo>
                  <a:cubicBezTo>
                    <a:pt x="425" y="300"/>
                    <a:pt x="559" y="12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42" name="Google Shape;15642;p10"/>
            <p:cNvSpPr/>
            <p:nvPr/>
          </p:nvSpPr>
          <p:spPr>
            <a:xfrm>
              <a:off x="747575" y="229930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217" y="0"/>
                    <a:pt x="124" y="0"/>
                    <a:pt x="83" y="42"/>
                  </a:cubicBezTo>
                  <a:cubicBezTo>
                    <a:pt x="42" y="83"/>
                    <a:pt x="0" y="166"/>
                    <a:pt x="0" y="207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43" name="Google Shape;15643;p10"/>
            <p:cNvSpPr/>
            <p:nvPr/>
          </p:nvSpPr>
          <p:spPr>
            <a:xfrm>
              <a:off x="742150" y="222925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59" y="1"/>
                  </a:moveTo>
                  <a:cubicBezTo>
                    <a:pt x="217" y="1"/>
                    <a:pt x="176" y="42"/>
                    <a:pt x="135" y="83"/>
                  </a:cubicBezTo>
                  <a:cubicBezTo>
                    <a:pt x="41" y="125"/>
                    <a:pt x="0" y="218"/>
                    <a:pt x="0" y="300"/>
                  </a:cubicBezTo>
                  <a:cubicBezTo>
                    <a:pt x="0" y="424"/>
                    <a:pt x="83" y="517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44" name="Google Shape;15644;p10"/>
            <p:cNvSpPr/>
            <p:nvPr/>
          </p:nvSpPr>
          <p:spPr>
            <a:xfrm>
              <a:off x="739050" y="2172125"/>
              <a:ext cx="3125" cy="2100"/>
            </a:xfrm>
            <a:custGeom>
              <a:avLst/>
              <a:gdLst/>
              <a:ahLst/>
              <a:cxnLst/>
              <a:rect l="l" t="t" r="r" b="b"/>
              <a:pathLst>
                <a:path w="125" h="84" extrusionOk="0">
                  <a:moveTo>
                    <a:pt x="0" y="1"/>
                  </a:moveTo>
                  <a:lnTo>
                    <a:pt x="124" y="83"/>
                  </a:lnTo>
                  <a:lnTo>
                    <a:pt x="124" y="83"/>
                  </a:lnTo>
                  <a:lnTo>
                    <a:pt x="83" y="42"/>
                  </a:lnTo>
                  <a:cubicBezTo>
                    <a:pt x="41" y="42"/>
                    <a:pt x="41" y="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45" name="Google Shape;15645;p10"/>
            <p:cNvSpPr/>
            <p:nvPr/>
          </p:nvSpPr>
          <p:spPr>
            <a:xfrm>
              <a:off x="477200" y="23197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0"/>
                  </a:moveTo>
                  <a:lnTo>
                    <a:pt x="1" y="300"/>
                  </a:lnTo>
                  <a:lnTo>
                    <a:pt x="300" y="259"/>
                  </a:lnTo>
                  <a:lnTo>
                    <a:pt x="300" y="217"/>
                  </a:lnTo>
                  <a:cubicBezTo>
                    <a:pt x="259" y="83"/>
                    <a:pt x="135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46" name="Google Shape;15646;p10"/>
            <p:cNvSpPr/>
            <p:nvPr/>
          </p:nvSpPr>
          <p:spPr>
            <a:xfrm>
              <a:off x="471775" y="22507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0" y="1"/>
                  </a:moveTo>
                  <a:lnTo>
                    <a:pt x="42" y="559"/>
                  </a:lnTo>
                  <a:cubicBezTo>
                    <a:pt x="94" y="559"/>
                    <a:pt x="135" y="518"/>
                    <a:pt x="135" y="518"/>
                  </a:cubicBezTo>
                  <a:cubicBezTo>
                    <a:pt x="176" y="518"/>
                    <a:pt x="176" y="518"/>
                    <a:pt x="176" y="476"/>
                  </a:cubicBezTo>
                  <a:cubicBezTo>
                    <a:pt x="259" y="435"/>
                    <a:pt x="300" y="342"/>
                    <a:pt x="300" y="259"/>
                  </a:cubicBezTo>
                  <a:cubicBezTo>
                    <a:pt x="300" y="135"/>
                    <a:pt x="176" y="1"/>
                    <a:pt x="4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47" name="Google Shape;15647;p10"/>
            <p:cNvSpPr/>
            <p:nvPr/>
          </p:nvSpPr>
          <p:spPr>
            <a:xfrm>
              <a:off x="539750" y="2314300"/>
              <a:ext cx="13975" cy="7500"/>
            </a:xfrm>
            <a:custGeom>
              <a:avLst/>
              <a:gdLst/>
              <a:ahLst/>
              <a:cxnLst/>
              <a:rect l="l" t="t" r="r" b="b"/>
              <a:pathLst>
                <a:path w="559" h="300" extrusionOk="0">
                  <a:moveTo>
                    <a:pt x="259" y="0"/>
                  </a:moveTo>
                  <a:cubicBezTo>
                    <a:pt x="166" y="0"/>
                    <a:pt x="125" y="41"/>
                    <a:pt x="83" y="124"/>
                  </a:cubicBezTo>
                  <a:cubicBezTo>
                    <a:pt x="42" y="176"/>
                    <a:pt x="1" y="217"/>
                    <a:pt x="1" y="300"/>
                  </a:cubicBezTo>
                  <a:lnTo>
                    <a:pt x="559" y="259"/>
                  </a:lnTo>
                  <a:cubicBezTo>
                    <a:pt x="559" y="124"/>
                    <a:pt x="425" y="41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48" name="Google Shape;15648;p10"/>
            <p:cNvSpPr/>
            <p:nvPr/>
          </p:nvSpPr>
          <p:spPr>
            <a:xfrm>
              <a:off x="534325" y="22452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125" y="1"/>
                    <a:pt x="1" y="135"/>
                    <a:pt x="1" y="300"/>
                  </a:cubicBezTo>
                  <a:cubicBezTo>
                    <a:pt x="42" y="476"/>
                    <a:pt x="176" y="559"/>
                    <a:pt x="300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49" name="Google Shape;15649;p10"/>
            <p:cNvSpPr/>
            <p:nvPr/>
          </p:nvSpPr>
          <p:spPr>
            <a:xfrm>
              <a:off x="496600" y="2212975"/>
              <a:ext cx="15000" cy="13975"/>
            </a:xfrm>
            <a:custGeom>
              <a:avLst/>
              <a:gdLst/>
              <a:ahLst/>
              <a:cxnLst/>
              <a:rect l="l" t="t" r="r" b="b"/>
              <a:pathLst>
                <a:path w="600" h="559" extrusionOk="0">
                  <a:moveTo>
                    <a:pt x="300" y="0"/>
                  </a:moveTo>
                  <a:cubicBezTo>
                    <a:pt x="134" y="42"/>
                    <a:pt x="0" y="176"/>
                    <a:pt x="41" y="300"/>
                  </a:cubicBezTo>
                  <a:cubicBezTo>
                    <a:pt x="41" y="476"/>
                    <a:pt x="176" y="558"/>
                    <a:pt x="341" y="558"/>
                  </a:cubicBezTo>
                  <a:cubicBezTo>
                    <a:pt x="476" y="558"/>
                    <a:pt x="600" y="434"/>
                    <a:pt x="600" y="259"/>
                  </a:cubicBezTo>
                  <a:cubicBezTo>
                    <a:pt x="558" y="135"/>
                    <a:pt x="434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50" name="Google Shape;15650;p10"/>
            <p:cNvSpPr/>
            <p:nvPr/>
          </p:nvSpPr>
          <p:spPr>
            <a:xfrm>
              <a:off x="502025" y="2282825"/>
              <a:ext cx="15000" cy="13350"/>
            </a:xfrm>
            <a:custGeom>
              <a:avLst/>
              <a:gdLst/>
              <a:ahLst/>
              <a:cxnLst/>
              <a:rect l="l" t="t" r="r" b="b"/>
              <a:pathLst>
                <a:path w="600" h="534" extrusionOk="0">
                  <a:moveTo>
                    <a:pt x="352" y="0"/>
                  </a:moveTo>
                  <a:cubicBezTo>
                    <a:pt x="335" y="0"/>
                    <a:pt x="318" y="3"/>
                    <a:pt x="300" y="8"/>
                  </a:cubicBezTo>
                  <a:cubicBezTo>
                    <a:pt x="124" y="8"/>
                    <a:pt x="0" y="142"/>
                    <a:pt x="42" y="308"/>
                  </a:cubicBezTo>
                  <a:cubicBezTo>
                    <a:pt x="42" y="424"/>
                    <a:pt x="142" y="533"/>
                    <a:pt x="277" y="533"/>
                  </a:cubicBezTo>
                  <a:cubicBezTo>
                    <a:pt x="298" y="533"/>
                    <a:pt x="319" y="531"/>
                    <a:pt x="341" y="525"/>
                  </a:cubicBezTo>
                  <a:cubicBezTo>
                    <a:pt x="476" y="525"/>
                    <a:pt x="600" y="401"/>
                    <a:pt x="558" y="267"/>
                  </a:cubicBezTo>
                  <a:cubicBezTo>
                    <a:pt x="558" y="114"/>
                    <a:pt x="465" y="0"/>
                    <a:pt x="35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51" name="Google Shape;15651;p10"/>
            <p:cNvSpPr/>
            <p:nvPr/>
          </p:nvSpPr>
          <p:spPr>
            <a:xfrm>
              <a:off x="566625" y="2207550"/>
              <a:ext cx="14000" cy="14425"/>
            </a:xfrm>
            <a:custGeom>
              <a:avLst/>
              <a:gdLst/>
              <a:ahLst/>
              <a:cxnLst/>
              <a:rect l="l" t="t" r="r" b="b"/>
              <a:pathLst>
                <a:path w="560" h="577" extrusionOk="0">
                  <a:moveTo>
                    <a:pt x="259" y="0"/>
                  </a:moveTo>
                  <a:cubicBezTo>
                    <a:pt x="84" y="52"/>
                    <a:pt x="1" y="176"/>
                    <a:pt x="1" y="310"/>
                  </a:cubicBezTo>
                  <a:cubicBezTo>
                    <a:pt x="1" y="455"/>
                    <a:pt x="96" y="576"/>
                    <a:pt x="238" y="576"/>
                  </a:cubicBezTo>
                  <a:cubicBezTo>
                    <a:pt x="258" y="576"/>
                    <a:pt x="279" y="574"/>
                    <a:pt x="301" y="569"/>
                  </a:cubicBezTo>
                  <a:cubicBezTo>
                    <a:pt x="435" y="569"/>
                    <a:pt x="559" y="434"/>
                    <a:pt x="559" y="259"/>
                  </a:cubicBezTo>
                  <a:cubicBezTo>
                    <a:pt x="559" y="13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52" name="Google Shape;15652;p10"/>
            <p:cNvSpPr/>
            <p:nvPr/>
          </p:nvSpPr>
          <p:spPr>
            <a:xfrm>
              <a:off x="572075" y="227740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305" y="0"/>
                  </a:moveTo>
                  <a:cubicBezTo>
                    <a:pt x="289" y="0"/>
                    <a:pt x="274" y="3"/>
                    <a:pt x="258" y="8"/>
                  </a:cubicBezTo>
                  <a:cubicBezTo>
                    <a:pt x="83" y="8"/>
                    <a:pt x="0" y="142"/>
                    <a:pt x="0" y="308"/>
                  </a:cubicBezTo>
                  <a:cubicBezTo>
                    <a:pt x="0" y="442"/>
                    <a:pt x="124" y="566"/>
                    <a:pt x="300" y="566"/>
                  </a:cubicBezTo>
                  <a:cubicBezTo>
                    <a:pt x="424" y="525"/>
                    <a:pt x="558" y="401"/>
                    <a:pt x="558" y="266"/>
                  </a:cubicBezTo>
                  <a:cubicBezTo>
                    <a:pt x="522" y="121"/>
                    <a:pt x="414" y="0"/>
                    <a:pt x="30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53" name="Google Shape;15653;p10"/>
            <p:cNvSpPr/>
            <p:nvPr/>
          </p:nvSpPr>
          <p:spPr>
            <a:xfrm>
              <a:off x="467650" y="2188150"/>
              <a:ext cx="6475" cy="7775"/>
            </a:xfrm>
            <a:custGeom>
              <a:avLst/>
              <a:gdLst/>
              <a:ahLst/>
              <a:cxnLst/>
              <a:rect l="l" t="t" r="r" b="b"/>
              <a:pathLst>
                <a:path w="259" h="311" extrusionOk="0">
                  <a:moveTo>
                    <a:pt x="0" y="1"/>
                  </a:moveTo>
                  <a:lnTo>
                    <a:pt x="0" y="311"/>
                  </a:lnTo>
                  <a:lnTo>
                    <a:pt x="41" y="259"/>
                  </a:lnTo>
                  <a:cubicBezTo>
                    <a:pt x="165" y="259"/>
                    <a:pt x="259" y="135"/>
                    <a:pt x="259" y="52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54" name="Google Shape;15654;p10"/>
            <p:cNvSpPr/>
            <p:nvPr/>
          </p:nvSpPr>
          <p:spPr>
            <a:xfrm>
              <a:off x="528900" y="2182975"/>
              <a:ext cx="15025" cy="7525"/>
            </a:xfrm>
            <a:custGeom>
              <a:avLst/>
              <a:gdLst/>
              <a:ahLst/>
              <a:cxnLst/>
              <a:rect l="l" t="t" r="r" b="b"/>
              <a:pathLst>
                <a:path w="601" h="301" extrusionOk="0">
                  <a:moveTo>
                    <a:pt x="559" y="1"/>
                  </a:moveTo>
                  <a:lnTo>
                    <a:pt x="0" y="42"/>
                  </a:lnTo>
                  <a:lnTo>
                    <a:pt x="42" y="84"/>
                  </a:lnTo>
                  <a:cubicBezTo>
                    <a:pt x="42" y="208"/>
                    <a:pt x="176" y="301"/>
                    <a:pt x="300" y="301"/>
                  </a:cubicBezTo>
                  <a:cubicBezTo>
                    <a:pt x="476" y="259"/>
                    <a:pt x="600" y="12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55" name="Google Shape;15655;p10"/>
            <p:cNvSpPr/>
            <p:nvPr/>
          </p:nvSpPr>
          <p:spPr>
            <a:xfrm>
              <a:off x="608500" y="23088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59" y="1"/>
                  </a:moveTo>
                  <a:cubicBezTo>
                    <a:pt x="218" y="42"/>
                    <a:pt x="177" y="42"/>
                    <a:pt x="135" y="84"/>
                  </a:cubicBezTo>
                  <a:cubicBezTo>
                    <a:pt x="94" y="135"/>
                    <a:pt x="53" y="177"/>
                    <a:pt x="53" y="259"/>
                  </a:cubicBezTo>
                  <a:cubicBezTo>
                    <a:pt x="1" y="259"/>
                    <a:pt x="1" y="301"/>
                    <a:pt x="1" y="301"/>
                  </a:cubicBezTo>
                  <a:lnTo>
                    <a:pt x="311" y="301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56" name="Google Shape;15656;p10"/>
            <p:cNvSpPr/>
            <p:nvPr/>
          </p:nvSpPr>
          <p:spPr>
            <a:xfrm>
              <a:off x="603350" y="2239850"/>
              <a:ext cx="8550" cy="14250"/>
            </a:xfrm>
            <a:custGeom>
              <a:avLst/>
              <a:gdLst/>
              <a:ahLst/>
              <a:cxnLst/>
              <a:rect l="l" t="t" r="r" b="b"/>
              <a:pathLst>
                <a:path w="342" h="570" extrusionOk="0">
                  <a:moveTo>
                    <a:pt x="300" y="0"/>
                  </a:moveTo>
                  <a:cubicBezTo>
                    <a:pt x="207" y="0"/>
                    <a:pt x="165" y="52"/>
                    <a:pt x="124" y="93"/>
                  </a:cubicBezTo>
                  <a:cubicBezTo>
                    <a:pt x="41" y="135"/>
                    <a:pt x="0" y="218"/>
                    <a:pt x="41" y="311"/>
                  </a:cubicBezTo>
                  <a:cubicBezTo>
                    <a:pt x="41" y="435"/>
                    <a:pt x="124" y="517"/>
                    <a:pt x="207" y="569"/>
                  </a:cubicBezTo>
                  <a:lnTo>
                    <a:pt x="341" y="569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57" name="Google Shape;15657;p10"/>
            <p:cNvSpPr/>
            <p:nvPr/>
          </p:nvSpPr>
          <p:spPr>
            <a:xfrm>
              <a:off x="598950" y="21775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125"/>
                    <a:pt x="42" y="218"/>
                    <a:pt x="124" y="259"/>
                  </a:cubicBezTo>
                  <a:cubicBezTo>
                    <a:pt x="176" y="301"/>
                    <a:pt x="217" y="301"/>
                    <a:pt x="300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58" name="Google Shape;15658;p10"/>
            <p:cNvSpPr/>
            <p:nvPr/>
          </p:nvSpPr>
          <p:spPr>
            <a:xfrm>
              <a:off x="338400" y="23303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259"/>
                  </a:lnTo>
                  <a:lnTo>
                    <a:pt x="300" y="259"/>
                  </a:lnTo>
                  <a:cubicBezTo>
                    <a:pt x="300" y="93"/>
                    <a:pt x="166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59" name="Google Shape;15659;p10"/>
            <p:cNvSpPr/>
            <p:nvPr/>
          </p:nvSpPr>
          <p:spPr>
            <a:xfrm>
              <a:off x="332975" y="2261550"/>
              <a:ext cx="8550" cy="14000"/>
            </a:xfrm>
            <a:custGeom>
              <a:avLst/>
              <a:gdLst/>
              <a:ahLst/>
              <a:cxnLst/>
              <a:rect l="l" t="t" r="r" b="b"/>
              <a:pathLst>
                <a:path w="342" h="560" extrusionOk="0">
                  <a:moveTo>
                    <a:pt x="0" y="1"/>
                  </a:moveTo>
                  <a:lnTo>
                    <a:pt x="42" y="559"/>
                  </a:lnTo>
                  <a:cubicBezTo>
                    <a:pt x="83" y="559"/>
                    <a:pt x="124" y="518"/>
                    <a:pt x="166" y="518"/>
                  </a:cubicBezTo>
                  <a:lnTo>
                    <a:pt x="218" y="477"/>
                  </a:lnTo>
                  <a:cubicBezTo>
                    <a:pt x="300" y="425"/>
                    <a:pt x="342" y="342"/>
                    <a:pt x="300" y="259"/>
                  </a:cubicBezTo>
                  <a:cubicBezTo>
                    <a:pt x="300" y="166"/>
                    <a:pt x="300" y="125"/>
                    <a:pt x="259" y="84"/>
                  </a:cubicBezTo>
                  <a:lnTo>
                    <a:pt x="218" y="42"/>
                  </a:lnTo>
                  <a:cubicBezTo>
                    <a:pt x="166" y="1"/>
                    <a:pt x="124" y="1"/>
                    <a:pt x="8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60" name="Google Shape;15660;p10"/>
            <p:cNvSpPr/>
            <p:nvPr/>
          </p:nvSpPr>
          <p:spPr>
            <a:xfrm>
              <a:off x="400700" y="2325150"/>
              <a:ext cx="15275" cy="7525"/>
            </a:xfrm>
            <a:custGeom>
              <a:avLst/>
              <a:gdLst/>
              <a:ahLst/>
              <a:cxnLst/>
              <a:rect l="l" t="t" r="r" b="b"/>
              <a:pathLst>
                <a:path w="611" h="301" extrusionOk="0">
                  <a:moveTo>
                    <a:pt x="300" y="0"/>
                  </a:moveTo>
                  <a:cubicBezTo>
                    <a:pt x="135" y="0"/>
                    <a:pt x="0" y="124"/>
                    <a:pt x="42" y="300"/>
                  </a:cubicBezTo>
                  <a:lnTo>
                    <a:pt x="610" y="259"/>
                  </a:lnTo>
                  <a:cubicBezTo>
                    <a:pt x="559" y="166"/>
                    <a:pt x="517" y="83"/>
                    <a:pt x="434" y="42"/>
                  </a:cubicBezTo>
                  <a:cubicBezTo>
                    <a:pt x="393" y="0"/>
                    <a:pt x="352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61" name="Google Shape;15661;p10"/>
            <p:cNvSpPr/>
            <p:nvPr/>
          </p:nvSpPr>
          <p:spPr>
            <a:xfrm>
              <a:off x="395275" y="2256125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310" y="1"/>
                  </a:moveTo>
                  <a:cubicBezTo>
                    <a:pt x="135" y="1"/>
                    <a:pt x="0" y="125"/>
                    <a:pt x="52" y="301"/>
                  </a:cubicBezTo>
                  <a:cubicBezTo>
                    <a:pt x="52" y="435"/>
                    <a:pt x="176" y="559"/>
                    <a:pt x="352" y="559"/>
                  </a:cubicBezTo>
                  <a:cubicBezTo>
                    <a:pt x="476" y="518"/>
                    <a:pt x="610" y="383"/>
                    <a:pt x="610" y="259"/>
                  </a:cubicBezTo>
                  <a:cubicBezTo>
                    <a:pt x="569" y="84"/>
                    <a:pt x="434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62" name="Google Shape;15662;p10"/>
            <p:cNvSpPr/>
            <p:nvPr/>
          </p:nvSpPr>
          <p:spPr>
            <a:xfrm>
              <a:off x="358825" y="222382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24" y="0"/>
                    <a:pt x="0" y="124"/>
                    <a:pt x="0" y="300"/>
                  </a:cubicBezTo>
                  <a:cubicBezTo>
                    <a:pt x="0" y="476"/>
                    <a:pt x="166" y="559"/>
                    <a:pt x="300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124"/>
                    <a:pt x="42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63" name="Google Shape;15663;p10"/>
            <p:cNvSpPr/>
            <p:nvPr/>
          </p:nvSpPr>
          <p:spPr>
            <a:xfrm>
              <a:off x="364250" y="2292825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259" y="1"/>
                  </a:moveTo>
                  <a:cubicBezTo>
                    <a:pt x="83" y="42"/>
                    <a:pt x="0" y="166"/>
                    <a:pt x="0" y="301"/>
                  </a:cubicBezTo>
                  <a:cubicBezTo>
                    <a:pt x="0" y="446"/>
                    <a:pt x="96" y="567"/>
                    <a:pt x="237" y="567"/>
                  </a:cubicBezTo>
                  <a:cubicBezTo>
                    <a:pt x="257" y="567"/>
                    <a:pt x="278" y="564"/>
                    <a:pt x="300" y="559"/>
                  </a:cubicBezTo>
                  <a:cubicBezTo>
                    <a:pt x="466" y="559"/>
                    <a:pt x="559" y="425"/>
                    <a:pt x="559" y="259"/>
                  </a:cubicBezTo>
                  <a:cubicBezTo>
                    <a:pt x="559" y="12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64" name="Google Shape;15664;p10"/>
            <p:cNvSpPr/>
            <p:nvPr/>
          </p:nvSpPr>
          <p:spPr>
            <a:xfrm>
              <a:off x="427575" y="2218400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0"/>
                  </a:moveTo>
                  <a:cubicBezTo>
                    <a:pt x="135" y="42"/>
                    <a:pt x="1" y="176"/>
                    <a:pt x="1" y="300"/>
                  </a:cubicBezTo>
                  <a:cubicBezTo>
                    <a:pt x="52" y="476"/>
                    <a:pt x="176" y="559"/>
                    <a:pt x="311" y="559"/>
                  </a:cubicBezTo>
                  <a:cubicBezTo>
                    <a:pt x="476" y="559"/>
                    <a:pt x="611" y="435"/>
                    <a:pt x="569" y="259"/>
                  </a:cubicBezTo>
                  <a:cubicBezTo>
                    <a:pt x="56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65" name="Google Shape;15665;p10"/>
            <p:cNvSpPr/>
            <p:nvPr/>
          </p:nvSpPr>
          <p:spPr>
            <a:xfrm>
              <a:off x="433000" y="228825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26" y="0"/>
                  </a:moveTo>
                  <a:cubicBezTo>
                    <a:pt x="305" y="0"/>
                    <a:pt x="283" y="3"/>
                    <a:pt x="259" y="8"/>
                  </a:cubicBezTo>
                  <a:cubicBezTo>
                    <a:pt x="135" y="8"/>
                    <a:pt x="1" y="132"/>
                    <a:pt x="1" y="267"/>
                  </a:cubicBezTo>
                  <a:cubicBezTo>
                    <a:pt x="37" y="419"/>
                    <a:pt x="143" y="533"/>
                    <a:pt x="251" y="533"/>
                  </a:cubicBezTo>
                  <a:cubicBezTo>
                    <a:pt x="268" y="533"/>
                    <a:pt x="284" y="531"/>
                    <a:pt x="300" y="525"/>
                  </a:cubicBezTo>
                  <a:cubicBezTo>
                    <a:pt x="476" y="525"/>
                    <a:pt x="559" y="391"/>
                    <a:pt x="559" y="225"/>
                  </a:cubicBezTo>
                  <a:cubicBezTo>
                    <a:pt x="559" y="109"/>
                    <a:pt x="466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66" name="Google Shape;15666;p10"/>
            <p:cNvSpPr/>
            <p:nvPr/>
          </p:nvSpPr>
          <p:spPr>
            <a:xfrm>
              <a:off x="328575" y="21979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1" y="42"/>
                  </a:lnTo>
                  <a:lnTo>
                    <a:pt x="42" y="300"/>
                  </a:lnTo>
                  <a:lnTo>
                    <a:pt x="83" y="300"/>
                  </a:lnTo>
                  <a:cubicBezTo>
                    <a:pt x="218" y="259"/>
                    <a:pt x="300" y="12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67" name="Google Shape;15667;p10"/>
            <p:cNvSpPr/>
            <p:nvPr/>
          </p:nvSpPr>
          <p:spPr>
            <a:xfrm>
              <a:off x="391125" y="21925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0"/>
                  </a:moveTo>
                  <a:lnTo>
                    <a:pt x="1" y="42"/>
                  </a:lnTo>
                  <a:cubicBezTo>
                    <a:pt x="1" y="176"/>
                    <a:pt x="83" y="259"/>
                    <a:pt x="166" y="300"/>
                  </a:cubicBezTo>
                  <a:lnTo>
                    <a:pt x="342" y="300"/>
                  </a:lnTo>
                  <a:cubicBezTo>
                    <a:pt x="476" y="259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68" name="Google Shape;15668;p10"/>
            <p:cNvSpPr/>
            <p:nvPr/>
          </p:nvSpPr>
          <p:spPr>
            <a:xfrm>
              <a:off x="470750" y="231972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217" y="0"/>
                    <a:pt x="135" y="42"/>
                    <a:pt x="83" y="83"/>
                  </a:cubicBezTo>
                  <a:lnTo>
                    <a:pt x="41" y="83"/>
                  </a:lnTo>
                  <a:cubicBezTo>
                    <a:pt x="0" y="166"/>
                    <a:pt x="0" y="217"/>
                    <a:pt x="0" y="300"/>
                  </a:cubicBez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69" name="Google Shape;15669;p10"/>
            <p:cNvSpPr/>
            <p:nvPr/>
          </p:nvSpPr>
          <p:spPr>
            <a:xfrm>
              <a:off x="465325" y="225070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58" y="1"/>
                  </a:moveTo>
                  <a:cubicBezTo>
                    <a:pt x="217" y="1"/>
                    <a:pt x="134" y="42"/>
                    <a:pt x="93" y="42"/>
                  </a:cubicBezTo>
                  <a:cubicBezTo>
                    <a:pt x="41" y="135"/>
                    <a:pt x="0" y="218"/>
                    <a:pt x="0" y="301"/>
                  </a:cubicBezTo>
                  <a:cubicBezTo>
                    <a:pt x="0" y="435"/>
                    <a:pt x="93" y="518"/>
                    <a:pt x="176" y="518"/>
                  </a:cubicBezTo>
                  <a:cubicBezTo>
                    <a:pt x="217" y="559"/>
                    <a:pt x="258" y="559"/>
                    <a:pt x="300" y="559"/>
                  </a:cubicBezTo>
                  <a:lnTo>
                    <a:pt x="258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70" name="Google Shape;15670;p10"/>
            <p:cNvSpPr/>
            <p:nvPr/>
          </p:nvSpPr>
          <p:spPr>
            <a:xfrm>
              <a:off x="459875" y="2188150"/>
              <a:ext cx="7800" cy="7775"/>
            </a:xfrm>
            <a:custGeom>
              <a:avLst/>
              <a:gdLst/>
              <a:ahLst/>
              <a:cxnLst/>
              <a:rect l="l" t="t" r="r" b="b"/>
              <a:pathLst>
                <a:path w="312" h="311" extrusionOk="0">
                  <a:moveTo>
                    <a:pt x="311" y="1"/>
                  </a:moveTo>
                  <a:lnTo>
                    <a:pt x="1" y="52"/>
                  </a:lnTo>
                  <a:cubicBezTo>
                    <a:pt x="1" y="135"/>
                    <a:pt x="94" y="218"/>
                    <a:pt x="135" y="259"/>
                  </a:cubicBezTo>
                  <a:cubicBezTo>
                    <a:pt x="177" y="259"/>
                    <a:pt x="259" y="311"/>
                    <a:pt x="311" y="311"/>
                  </a:cubicBezTo>
                  <a:lnTo>
                    <a:pt x="31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71" name="Google Shape;15671;p10"/>
            <p:cNvSpPr/>
            <p:nvPr/>
          </p:nvSpPr>
          <p:spPr>
            <a:xfrm>
              <a:off x="293175" y="2229250"/>
              <a:ext cx="10625" cy="13975"/>
            </a:xfrm>
            <a:custGeom>
              <a:avLst/>
              <a:gdLst/>
              <a:ahLst/>
              <a:cxnLst/>
              <a:rect l="l" t="t" r="r" b="b"/>
              <a:pathLst>
                <a:path w="425" h="559" extrusionOk="0">
                  <a:moveTo>
                    <a:pt x="124" y="1"/>
                  </a:moveTo>
                  <a:cubicBezTo>
                    <a:pt x="83" y="1"/>
                    <a:pt x="42" y="1"/>
                    <a:pt x="42" y="42"/>
                  </a:cubicBezTo>
                  <a:lnTo>
                    <a:pt x="0" y="517"/>
                  </a:lnTo>
                  <a:cubicBezTo>
                    <a:pt x="42" y="559"/>
                    <a:pt x="124" y="559"/>
                    <a:pt x="166" y="559"/>
                  </a:cubicBezTo>
                  <a:cubicBezTo>
                    <a:pt x="300" y="559"/>
                    <a:pt x="424" y="424"/>
                    <a:pt x="424" y="259"/>
                  </a:cubicBezTo>
                  <a:cubicBezTo>
                    <a:pt x="383" y="83"/>
                    <a:pt x="259" y="1"/>
                    <a:pt x="12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72" name="Google Shape;15672;p10"/>
            <p:cNvSpPr/>
            <p:nvPr/>
          </p:nvSpPr>
          <p:spPr>
            <a:xfrm>
              <a:off x="295225" y="2298000"/>
              <a:ext cx="14000" cy="14250"/>
            </a:xfrm>
            <a:custGeom>
              <a:avLst/>
              <a:gdLst/>
              <a:ahLst/>
              <a:cxnLst/>
              <a:rect l="l" t="t" r="r" b="b"/>
              <a:pathLst>
                <a:path w="560" h="570" extrusionOk="0">
                  <a:moveTo>
                    <a:pt x="259" y="1"/>
                  </a:moveTo>
                  <a:cubicBezTo>
                    <a:pt x="84" y="52"/>
                    <a:pt x="1" y="176"/>
                    <a:pt x="1" y="311"/>
                  </a:cubicBezTo>
                  <a:cubicBezTo>
                    <a:pt x="1" y="476"/>
                    <a:pt x="125" y="569"/>
                    <a:pt x="301" y="569"/>
                  </a:cubicBezTo>
                  <a:cubicBezTo>
                    <a:pt x="435" y="569"/>
                    <a:pt x="559" y="435"/>
                    <a:pt x="559" y="259"/>
                  </a:cubicBezTo>
                  <a:cubicBezTo>
                    <a:pt x="518" y="135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73" name="Google Shape;15673;p10"/>
            <p:cNvSpPr/>
            <p:nvPr/>
          </p:nvSpPr>
          <p:spPr>
            <a:xfrm>
              <a:off x="331950" y="2330325"/>
              <a:ext cx="7500" cy="7775"/>
            </a:xfrm>
            <a:custGeom>
              <a:avLst/>
              <a:gdLst/>
              <a:ahLst/>
              <a:cxnLst/>
              <a:rect l="l" t="t" r="r" b="b"/>
              <a:pathLst>
                <a:path w="300" h="311" extrusionOk="0">
                  <a:moveTo>
                    <a:pt x="259" y="0"/>
                  </a:moveTo>
                  <a:cubicBezTo>
                    <a:pt x="207" y="0"/>
                    <a:pt x="165" y="52"/>
                    <a:pt x="124" y="52"/>
                  </a:cubicBezTo>
                  <a:cubicBezTo>
                    <a:pt x="41" y="93"/>
                    <a:pt x="41" y="176"/>
                    <a:pt x="0" y="259"/>
                  </a:cubicBezTo>
                  <a:lnTo>
                    <a:pt x="0" y="310"/>
                  </a:lnTo>
                  <a:lnTo>
                    <a:pt x="30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74" name="Google Shape;15674;p10"/>
            <p:cNvSpPr/>
            <p:nvPr/>
          </p:nvSpPr>
          <p:spPr>
            <a:xfrm>
              <a:off x="326500" y="226155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18" y="1"/>
                  </a:moveTo>
                  <a:cubicBezTo>
                    <a:pt x="84" y="42"/>
                    <a:pt x="1" y="166"/>
                    <a:pt x="1" y="301"/>
                  </a:cubicBezTo>
                  <a:cubicBezTo>
                    <a:pt x="42" y="383"/>
                    <a:pt x="84" y="477"/>
                    <a:pt x="218" y="518"/>
                  </a:cubicBezTo>
                  <a:cubicBezTo>
                    <a:pt x="259" y="559"/>
                    <a:pt x="301" y="559"/>
                    <a:pt x="301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75" name="Google Shape;15675;p10"/>
            <p:cNvSpPr/>
            <p:nvPr/>
          </p:nvSpPr>
          <p:spPr>
            <a:xfrm>
              <a:off x="322125" y="219900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lnTo>
                    <a:pt x="0" y="84"/>
                  </a:lnTo>
                  <a:cubicBezTo>
                    <a:pt x="0" y="135"/>
                    <a:pt x="42" y="218"/>
                    <a:pt x="135" y="218"/>
                  </a:cubicBezTo>
                  <a:cubicBezTo>
                    <a:pt x="176" y="259"/>
                    <a:pt x="217" y="259"/>
                    <a:pt x="300" y="2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76" name="Google Shape;15676;p10"/>
            <p:cNvSpPr/>
            <p:nvPr/>
          </p:nvSpPr>
          <p:spPr>
            <a:xfrm>
              <a:off x="605400" y="217110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59"/>
                  </a:lnTo>
                  <a:cubicBezTo>
                    <a:pt x="259" y="83"/>
                    <a:pt x="125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77" name="Google Shape;15677;p10"/>
            <p:cNvSpPr/>
            <p:nvPr/>
          </p:nvSpPr>
          <p:spPr>
            <a:xfrm>
              <a:off x="599975" y="2101875"/>
              <a:ext cx="7525" cy="13150"/>
            </a:xfrm>
            <a:custGeom>
              <a:avLst/>
              <a:gdLst/>
              <a:ahLst/>
              <a:cxnLst/>
              <a:rect l="l" t="t" r="r" b="b"/>
              <a:pathLst>
                <a:path w="301" h="526" extrusionOk="0">
                  <a:moveTo>
                    <a:pt x="53" y="1"/>
                  </a:moveTo>
                  <a:cubicBezTo>
                    <a:pt x="36" y="1"/>
                    <a:pt x="18" y="3"/>
                    <a:pt x="1" y="9"/>
                  </a:cubicBezTo>
                  <a:lnTo>
                    <a:pt x="42" y="526"/>
                  </a:lnTo>
                  <a:cubicBezTo>
                    <a:pt x="176" y="526"/>
                    <a:pt x="300" y="402"/>
                    <a:pt x="300" y="267"/>
                  </a:cubicBezTo>
                  <a:cubicBezTo>
                    <a:pt x="265" y="114"/>
                    <a:pt x="166" y="1"/>
                    <a:pt x="5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78" name="Google Shape;15678;p10"/>
            <p:cNvSpPr/>
            <p:nvPr/>
          </p:nvSpPr>
          <p:spPr>
            <a:xfrm>
              <a:off x="667950" y="2165675"/>
              <a:ext cx="14000" cy="7500"/>
            </a:xfrm>
            <a:custGeom>
              <a:avLst/>
              <a:gdLst/>
              <a:ahLst/>
              <a:cxnLst/>
              <a:rect l="l" t="t" r="r" b="b"/>
              <a:pathLst>
                <a:path w="560" h="300" extrusionOk="0">
                  <a:moveTo>
                    <a:pt x="259" y="0"/>
                  </a:moveTo>
                  <a:cubicBezTo>
                    <a:pt x="84" y="0"/>
                    <a:pt x="1" y="124"/>
                    <a:pt x="1" y="300"/>
                  </a:cubicBezTo>
                  <a:lnTo>
                    <a:pt x="559" y="259"/>
                  </a:lnTo>
                  <a:cubicBezTo>
                    <a:pt x="559" y="176"/>
                    <a:pt x="466" y="83"/>
                    <a:pt x="425" y="41"/>
                  </a:cubicBezTo>
                  <a:cubicBezTo>
                    <a:pt x="383" y="0"/>
                    <a:pt x="301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79" name="Google Shape;15679;p10"/>
            <p:cNvSpPr/>
            <p:nvPr/>
          </p:nvSpPr>
          <p:spPr>
            <a:xfrm>
              <a:off x="630225" y="2133350"/>
              <a:ext cx="15000" cy="14000"/>
            </a:xfrm>
            <a:custGeom>
              <a:avLst/>
              <a:gdLst/>
              <a:ahLst/>
              <a:cxnLst/>
              <a:rect l="l" t="t" r="r" b="b"/>
              <a:pathLst>
                <a:path w="600" h="560" extrusionOk="0">
                  <a:moveTo>
                    <a:pt x="259" y="1"/>
                  </a:moveTo>
                  <a:cubicBezTo>
                    <a:pt x="124" y="42"/>
                    <a:pt x="0" y="177"/>
                    <a:pt x="0" y="301"/>
                  </a:cubicBezTo>
                  <a:cubicBezTo>
                    <a:pt x="42" y="476"/>
                    <a:pt x="166" y="559"/>
                    <a:pt x="300" y="559"/>
                  </a:cubicBezTo>
                  <a:cubicBezTo>
                    <a:pt x="476" y="559"/>
                    <a:pt x="600" y="435"/>
                    <a:pt x="559" y="259"/>
                  </a:cubicBezTo>
                  <a:cubicBezTo>
                    <a:pt x="559" y="12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80" name="Google Shape;15680;p10"/>
            <p:cNvSpPr/>
            <p:nvPr/>
          </p:nvSpPr>
          <p:spPr>
            <a:xfrm>
              <a:off x="466350" y="2181300"/>
              <a:ext cx="7775" cy="6875"/>
            </a:xfrm>
            <a:custGeom>
              <a:avLst/>
              <a:gdLst/>
              <a:ahLst/>
              <a:cxnLst/>
              <a:rect l="l" t="t" r="r" b="b"/>
              <a:pathLst>
                <a:path w="311" h="275" extrusionOk="0">
                  <a:moveTo>
                    <a:pt x="72" y="0"/>
                  </a:moveTo>
                  <a:cubicBezTo>
                    <a:pt x="49" y="0"/>
                    <a:pt x="25" y="5"/>
                    <a:pt x="0" y="16"/>
                  </a:cubicBezTo>
                  <a:lnTo>
                    <a:pt x="52" y="275"/>
                  </a:lnTo>
                  <a:lnTo>
                    <a:pt x="311" y="275"/>
                  </a:lnTo>
                  <a:cubicBezTo>
                    <a:pt x="311" y="192"/>
                    <a:pt x="259" y="151"/>
                    <a:pt x="259" y="109"/>
                  </a:cubicBezTo>
                  <a:cubicBezTo>
                    <a:pt x="198" y="41"/>
                    <a:pt x="137" y="0"/>
                    <a:pt x="7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81" name="Google Shape;15681;p10"/>
            <p:cNvSpPr/>
            <p:nvPr/>
          </p:nvSpPr>
          <p:spPr>
            <a:xfrm>
              <a:off x="461175" y="21119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207" y="559"/>
                    <a:pt x="300" y="425"/>
                    <a:pt x="300" y="259"/>
                  </a:cubicBezTo>
                  <a:cubicBezTo>
                    <a:pt x="300" y="125"/>
                    <a:pt x="166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82" name="Google Shape;15682;p10"/>
            <p:cNvSpPr/>
            <p:nvPr/>
          </p:nvSpPr>
          <p:spPr>
            <a:xfrm>
              <a:off x="528900" y="21765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218" y="0"/>
                    <a:pt x="135" y="42"/>
                    <a:pt x="83" y="83"/>
                  </a:cubicBezTo>
                  <a:cubicBezTo>
                    <a:pt x="42" y="124"/>
                    <a:pt x="0" y="207"/>
                    <a:pt x="0" y="300"/>
                  </a:cubicBezTo>
                  <a:lnTo>
                    <a:pt x="559" y="259"/>
                  </a:lnTo>
                  <a:cubicBezTo>
                    <a:pt x="559" y="124"/>
                    <a:pt x="476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83" name="Google Shape;15683;p10"/>
            <p:cNvSpPr/>
            <p:nvPr/>
          </p:nvSpPr>
          <p:spPr>
            <a:xfrm>
              <a:off x="523475" y="2106475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259" y="1"/>
                  </a:moveTo>
                  <a:cubicBezTo>
                    <a:pt x="135" y="42"/>
                    <a:pt x="0" y="166"/>
                    <a:pt x="42" y="300"/>
                  </a:cubicBezTo>
                  <a:cubicBezTo>
                    <a:pt x="42" y="453"/>
                    <a:pt x="143" y="567"/>
                    <a:pt x="251" y="567"/>
                  </a:cubicBezTo>
                  <a:cubicBezTo>
                    <a:pt x="267" y="567"/>
                    <a:pt x="284" y="564"/>
                    <a:pt x="300" y="559"/>
                  </a:cubicBezTo>
                  <a:cubicBezTo>
                    <a:pt x="476" y="559"/>
                    <a:pt x="610" y="424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84" name="Google Shape;15684;p10"/>
            <p:cNvSpPr/>
            <p:nvPr/>
          </p:nvSpPr>
          <p:spPr>
            <a:xfrm>
              <a:off x="487025" y="20752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0" y="125"/>
                    <a:pt x="0" y="300"/>
                  </a:cubicBezTo>
                  <a:cubicBezTo>
                    <a:pt x="0" y="435"/>
                    <a:pt x="125" y="559"/>
                    <a:pt x="300" y="559"/>
                  </a:cubicBezTo>
                  <a:cubicBezTo>
                    <a:pt x="424" y="517"/>
                    <a:pt x="559" y="383"/>
                    <a:pt x="559" y="259"/>
                  </a:cubicBezTo>
                  <a:cubicBezTo>
                    <a:pt x="559" y="83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85" name="Google Shape;15685;p10"/>
            <p:cNvSpPr/>
            <p:nvPr/>
          </p:nvSpPr>
          <p:spPr>
            <a:xfrm>
              <a:off x="492200" y="2144200"/>
              <a:ext cx="14225" cy="14000"/>
            </a:xfrm>
            <a:custGeom>
              <a:avLst/>
              <a:gdLst/>
              <a:ahLst/>
              <a:cxnLst/>
              <a:rect l="l" t="t" r="r" b="b"/>
              <a:pathLst>
                <a:path w="569" h="560" extrusionOk="0">
                  <a:moveTo>
                    <a:pt x="259" y="1"/>
                  </a:moveTo>
                  <a:cubicBezTo>
                    <a:pt x="93" y="1"/>
                    <a:pt x="0" y="125"/>
                    <a:pt x="0" y="301"/>
                  </a:cubicBezTo>
                  <a:cubicBezTo>
                    <a:pt x="0" y="466"/>
                    <a:pt x="135" y="559"/>
                    <a:pt x="310" y="559"/>
                  </a:cubicBezTo>
                  <a:cubicBezTo>
                    <a:pt x="435" y="559"/>
                    <a:pt x="569" y="425"/>
                    <a:pt x="569" y="259"/>
                  </a:cubicBezTo>
                  <a:cubicBezTo>
                    <a:pt x="517" y="84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86" name="Google Shape;15686;p10"/>
            <p:cNvSpPr/>
            <p:nvPr/>
          </p:nvSpPr>
          <p:spPr>
            <a:xfrm>
              <a:off x="555775" y="20697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35" y="0"/>
                    <a:pt x="1" y="135"/>
                    <a:pt x="1" y="300"/>
                  </a:cubicBezTo>
                  <a:cubicBezTo>
                    <a:pt x="42" y="435"/>
                    <a:pt x="176" y="559"/>
                    <a:pt x="300" y="559"/>
                  </a:cubicBezTo>
                  <a:cubicBezTo>
                    <a:pt x="476" y="517"/>
                    <a:pt x="559" y="393"/>
                    <a:pt x="559" y="259"/>
                  </a:cubicBezTo>
                  <a:cubicBezTo>
                    <a:pt x="55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87" name="Google Shape;15687;p10"/>
            <p:cNvSpPr/>
            <p:nvPr/>
          </p:nvSpPr>
          <p:spPr>
            <a:xfrm>
              <a:off x="561200" y="2138775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135" y="1"/>
                    <a:pt x="1" y="166"/>
                    <a:pt x="1" y="301"/>
                  </a:cubicBezTo>
                  <a:cubicBezTo>
                    <a:pt x="1" y="476"/>
                    <a:pt x="135" y="559"/>
                    <a:pt x="301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88" name="Google Shape;15688;p10"/>
            <p:cNvSpPr/>
            <p:nvPr/>
          </p:nvSpPr>
          <p:spPr>
            <a:xfrm>
              <a:off x="456775" y="2049350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259" y="1"/>
                  </a:moveTo>
                  <a:lnTo>
                    <a:pt x="1" y="42"/>
                  </a:lnTo>
                  <a:lnTo>
                    <a:pt x="1" y="300"/>
                  </a:lnTo>
                  <a:lnTo>
                    <a:pt x="84" y="300"/>
                  </a:lnTo>
                  <a:cubicBezTo>
                    <a:pt x="177" y="259"/>
                    <a:pt x="259" y="12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89" name="Google Shape;15689;p10"/>
            <p:cNvSpPr/>
            <p:nvPr/>
          </p:nvSpPr>
          <p:spPr>
            <a:xfrm>
              <a:off x="519325" y="204392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0"/>
                  </a:moveTo>
                  <a:lnTo>
                    <a:pt x="1" y="42"/>
                  </a:lnTo>
                  <a:cubicBezTo>
                    <a:pt x="1" y="218"/>
                    <a:pt x="125" y="300"/>
                    <a:pt x="301" y="300"/>
                  </a:cubicBezTo>
                  <a:cubicBezTo>
                    <a:pt x="425" y="300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90" name="Google Shape;15690;p10"/>
            <p:cNvSpPr/>
            <p:nvPr/>
          </p:nvSpPr>
          <p:spPr>
            <a:xfrm>
              <a:off x="598950" y="217110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176" y="0"/>
                  </a:moveTo>
                  <a:cubicBezTo>
                    <a:pt x="176" y="0"/>
                    <a:pt x="124" y="42"/>
                    <a:pt x="83" y="42"/>
                  </a:cubicBezTo>
                  <a:lnTo>
                    <a:pt x="42" y="83"/>
                  </a:lnTo>
                  <a:cubicBezTo>
                    <a:pt x="42" y="124"/>
                    <a:pt x="0" y="124"/>
                    <a:pt x="0" y="166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91" name="Google Shape;15691;p10"/>
            <p:cNvSpPr/>
            <p:nvPr/>
          </p:nvSpPr>
          <p:spPr>
            <a:xfrm>
              <a:off x="593525" y="2102075"/>
              <a:ext cx="7500" cy="13425"/>
            </a:xfrm>
            <a:custGeom>
              <a:avLst/>
              <a:gdLst/>
              <a:ahLst/>
              <a:cxnLst/>
              <a:rect l="l" t="t" r="r" b="b"/>
              <a:pathLst>
                <a:path w="300" h="537" extrusionOk="0">
                  <a:moveTo>
                    <a:pt x="176" y="1"/>
                  </a:moveTo>
                  <a:cubicBezTo>
                    <a:pt x="83" y="42"/>
                    <a:pt x="0" y="135"/>
                    <a:pt x="0" y="301"/>
                  </a:cubicBezTo>
                  <a:cubicBezTo>
                    <a:pt x="0" y="394"/>
                    <a:pt x="83" y="476"/>
                    <a:pt x="176" y="518"/>
                  </a:cubicBezTo>
                  <a:cubicBezTo>
                    <a:pt x="203" y="518"/>
                    <a:pt x="231" y="536"/>
                    <a:pt x="259" y="536"/>
                  </a:cubicBezTo>
                  <a:cubicBezTo>
                    <a:pt x="272" y="536"/>
                    <a:pt x="286" y="531"/>
                    <a:pt x="300" y="518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92" name="Google Shape;15692;p10"/>
            <p:cNvSpPr/>
            <p:nvPr/>
          </p:nvSpPr>
          <p:spPr>
            <a:xfrm>
              <a:off x="328575" y="2191525"/>
              <a:ext cx="6500" cy="7500"/>
            </a:xfrm>
            <a:custGeom>
              <a:avLst/>
              <a:gdLst/>
              <a:ahLst/>
              <a:cxnLst/>
              <a:rect l="l" t="t" r="r" b="b"/>
              <a:pathLst>
                <a:path w="260" h="300" extrusionOk="0">
                  <a:moveTo>
                    <a:pt x="1" y="0"/>
                  </a:moveTo>
                  <a:lnTo>
                    <a:pt x="1" y="300"/>
                  </a:lnTo>
                  <a:lnTo>
                    <a:pt x="259" y="259"/>
                  </a:lnTo>
                  <a:cubicBezTo>
                    <a:pt x="259" y="124"/>
                    <a:pt x="135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93" name="Google Shape;15693;p10"/>
            <p:cNvSpPr/>
            <p:nvPr/>
          </p:nvSpPr>
          <p:spPr>
            <a:xfrm>
              <a:off x="323150" y="21225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176" y="559"/>
                    <a:pt x="300" y="435"/>
                    <a:pt x="300" y="259"/>
                  </a:cubicBezTo>
                  <a:cubicBezTo>
                    <a:pt x="259" y="135"/>
                    <a:pt x="135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94" name="Google Shape;15694;p10"/>
            <p:cNvSpPr/>
            <p:nvPr/>
          </p:nvSpPr>
          <p:spPr>
            <a:xfrm>
              <a:off x="391125" y="2186650"/>
              <a:ext cx="14000" cy="6950"/>
            </a:xfrm>
            <a:custGeom>
              <a:avLst/>
              <a:gdLst/>
              <a:ahLst/>
              <a:cxnLst/>
              <a:rect l="l" t="t" r="r" b="b"/>
              <a:pathLst>
                <a:path w="560" h="278" extrusionOk="0">
                  <a:moveTo>
                    <a:pt x="301" y="1"/>
                  </a:moveTo>
                  <a:cubicBezTo>
                    <a:pt x="287" y="1"/>
                    <a:pt x="273" y="5"/>
                    <a:pt x="259" y="19"/>
                  </a:cubicBezTo>
                  <a:cubicBezTo>
                    <a:pt x="83" y="19"/>
                    <a:pt x="1" y="154"/>
                    <a:pt x="1" y="278"/>
                  </a:cubicBezTo>
                  <a:lnTo>
                    <a:pt x="559" y="236"/>
                  </a:lnTo>
                  <a:cubicBezTo>
                    <a:pt x="559" y="154"/>
                    <a:pt x="476" y="61"/>
                    <a:pt x="383" y="19"/>
                  </a:cubicBezTo>
                  <a:cubicBezTo>
                    <a:pt x="356" y="19"/>
                    <a:pt x="328" y="1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95" name="Google Shape;15695;p10"/>
            <p:cNvSpPr/>
            <p:nvPr/>
          </p:nvSpPr>
          <p:spPr>
            <a:xfrm>
              <a:off x="385700" y="2117075"/>
              <a:ext cx="13975" cy="14250"/>
            </a:xfrm>
            <a:custGeom>
              <a:avLst/>
              <a:gdLst/>
              <a:ahLst/>
              <a:cxnLst/>
              <a:rect l="l" t="t" r="r" b="b"/>
              <a:pathLst>
                <a:path w="559" h="570" extrusionOk="0">
                  <a:moveTo>
                    <a:pt x="259" y="0"/>
                  </a:moveTo>
                  <a:cubicBezTo>
                    <a:pt x="83" y="52"/>
                    <a:pt x="1" y="176"/>
                    <a:pt x="1" y="311"/>
                  </a:cubicBezTo>
                  <a:cubicBezTo>
                    <a:pt x="1" y="476"/>
                    <a:pt x="125" y="569"/>
                    <a:pt x="300" y="569"/>
                  </a:cubicBezTo>
                  <a:cubicBezTo>
                    <a:pt x="435" y="569"/>
                    <a:pt x="559" y="435"/>
                    <a:pt x="559" y="259"/>
                  </a:cubicBezTo>
                  <a:cubicBezTo>
                    <a:pt x="559" y="135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96" name="Google Shape;15696;p10"/>
            <p:cNvSpPr/>
            <p:nvPr/>
          </p:nvSpPr>
          <p:spPr>
            <a:xfrm>
              <a:off x="347975" y="2085775"/>
              <a:ext cx="15000" cy="13425"/>
            </a:xfrm>
            <a:custGeom>
              <a:avLst/>
              <a:gdLst/>
              <a:ahLst/>
              <a:cxnLst/>
              <a:rect l="l" t="t" r="r" b="b"/>
              <a:pathLst>
                <a:path w="600" h="537" extrusionOk="0">
                  <a:moveTo>
                    <a:pt x="333" y="1"/>
                  </a:moveTo>
                  <a:cubicBezTo>
                    <a:pt x="309" y="1"/>
                    <a:pt x="284" y="4"/>
                    <a:pt x="259" y="12"/>
                  </a:cubicBezTo>
                  <a:cubicBezTo>
                    <a:pt x="134" y="12"/>
                    <a:pt x="0" y="136"/>
                    <a:pt x="0" y="270"/>
                  </a:cubicBezTo>
                  <a:cubicBezTo>
                    <a:pt x="36" y="415"/>
                    <a:pt x="144" y="536"/>
                    <a:pt x="253" y="536"/>
                  </a:cubicBezTo>
                  <a:cubicBezTo>
                    <a:pt x="269" y="536"/>
                    <a:pt x="285" y="534"/>
                    <a:pt x="300" y="529"/>
                  </a:cubicBezTo>
                  <a:cubicBezTo>
                    <a:pt x="476" y="529"/>
                    <a:pt x="600" y="394"/>
                    <a:pt x="558" y="270"/>
                  </a:cubicBezTo>
                  <a:cubicBezTo>
                    <a:pt x="558" y="120"/>
                    <a:pt x="468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97" name="Google Shape;15697;p10"/>
            <p:cNvSpPr/>
            <p:nvPr/>
          </p:nvSpPr>
          <p:spPr>
            <a:xfrm>
              <a:off x="353400" y="215480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4" y="1"/>
                    <a:pt x="0" y="135"/>
                    <a:pt x="0" y="301"/>
                  </a:cubicBezTo>
                  <a:cubicBezTo>
                    <a:pt x="42" y="435"/>
                    <a:pt x="176" y="559"/>
                    <a:pt x="300" y="559"/>
                  </a:cubicBezTo>
                  <a:cubicBezTo>
                    <a:pt x="476" y="518"/>
                    <a:pt x="559" y="394"/>
                    <a:pt x="559" y="259"/>
                  </a:cubicBezTo>
                  <a:cubicBezTo>
                    <a:pt x="559" y="94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98" name="Google Shape;15698;p10"/>
            <p:cNvSpPr/>
            <p:nvPr/>
          </p:nvSpPr>
          <p:spPr>
            <a:xfrm>
              <a:off x="416975" y="2080425"/>
              <a:ext cx="15025" cy="14175"/>
            </a:xfrm>
            <a:custGeom>
              <a:avLst/>
              <a:gdLst/>
              <a:ahLst/>
              <a:cxnLst/>
              <a:rect l="l" t="t" r="r" b="b"/>
              <a:pathLst>
                <a:path w="601" h="567" extrusionOk="0">
                  <a:moveTo>
                    <a:pt x="349" y="1"/>
                  </a:moveTo>
                  <a:cubicBezTo>
                    <a:pt x="333" y="1"/>
                    <a:pt x="317" y="3"/>
                    <a:pt x="300" y="9"/>
                  </a:cubicBezTo>
                  <a:cubicBezTo>
                    <a:pt x="125" y="9"/>
                    <a:pt x="1" y="133"/>
                    <a:pt x="42" y="308"/>
                  </a:cubicBezTo>
                  <a:cubicBezTo>
                    <a:pt x="42" y="433"/>
                    <a:pt x="166" y="567"/>
                    <a:pt x="342" y="567"/>
                  </a:cubicBezTo>
                  <a:cubicBezTo>
                    <a:pt x="476" y="526"/>
                    <a:pt x="600" y="391"/>
                    <a:pt x="600" y="267"/>
                  </a:cubicBezTo>
                  <a:cubicBezTo>
                    <a:pt x="564" y="114"/>
                    <a:pt x="458" y="1"/>
                    <a:pt x="34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99" name="Google Shape;15699;p10"/>
            <p:cNvSpPr/>
            <p:nvPr/>
          </p:nvSpPr>
          <p:spPr>
            <a:xfrm>
              <a:off x="422400" y="2149375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301" y="1"/>
                  </a:moveTo>
                  <a:cubicBezTo>
                    <a:pt x="125" y="1"/>
                    <a:pt x="1" y="135"/>
                    <a:pt x="42" y="311"/>
                  </a:cubicBezTo>
                  <a:cubicBezTo>
                    <a:pt x="42" y="435"/>
                    <a:pt x="166" y="569"/>
                    <a:pt x="301" y="569"/>
                  </a:cubicBezTo>
                  <a:cubicBezTo>
                    <a:pt x="466" y="569"/>
                    <a:pt x="600" y="394"/>
                    <a:pt x="559" y="259"/>
                  </a:cubicBezTo>
                  <a:cubicBezTo>
                    <a:pt x="559" y="94"/>
                    <a:pt x="425" y="1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00" name="Google Shape;15700;p10"/>
            <p:cNvSpPr/>
            <p:nvPr/>
          </p:nvSpPr>
          <p:spPr>
            <a:xfrm>
              <a:off x="317725" y="20602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0" y="1"/>
                  </a:moveTo>
                  <a:lnTo>
                    <a:pt x="52" y="301"/>
                  </a:lnTo>
                  <a:lnTo>
                    <a:pt x="93" y="301"/>
                  </a:lnTo>
                  <a:cubicBezTo>
                    <a:pt x="93" y="259"/>
                    <a:pt x="135" y="259"/>
                    <a:pt x="135" y="259"/>
                  </a:cubicBezTo>
                  <a:cubicBezTo>
                    <a:pt x="176" y="259"/>
                    <a:pt x="218" y="208"/>
                    <a:pt x="218" y="208"/>
                  </a:cubicBezTo>
                  <a:cubicBezTo>
                    <a:pt x="259" y="125"/>
                    <a:pt x="311" y="84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01" name="Google Shape;15701;p10"/>
            <p:cNvSpPr/>
            <p:nvPr/>
          </p:nvSpPr>
          <p:spPr>
            <a:xfrm>
              <a:off x="380275" y="205477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59" y="1"/>
                  </a:moveTo>
                  <a:lnTo>
                    <a:pt x="0" y="42"/>
                  </a:lnTo>
                  <a:cubicBezTo>
                    <a:pt x="0" y="166"/>
                    <a:pt x="135" y="301"/>
                    <a:pt x="300" y="301"/>
                  </a:cubicBezTo>
                  <a:cubicBezTo>
                    <a:pt x="476" y="301"/>
                    <a:pt x="559" y="12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02" name="Google Shape;15702;p10"/>
            <p:cNvSpPr/>
            <p:nvPr/>
          </p:nvSpPr>
          <p:spPr>
            <a:xfrm>
              <a:off x="459875" y="2181700"/>
              <a:ext cx="7800" cy="7775"/>
            </a:xfrm>
            <a:custGeom>
              <a:avLst/>
              <a:gdLst/>
              <a:ahLst/>
              <a:cxnLst/>
              <a:rect l="l" t="t" r="r" b="b"/>
              <a:pathLst>
                <a:path w="312" h="311" extrusionOk="0">
                  <a:moveTo>
                    <a:pt x="259" y="0"/>
                  </a:moveTo>
                  <a:cubicBezTo>
                    <a:pt x="177" y="0"/>
                    <a:pt x="135" y="52"/>
                    <a:pt x="94" y="93"/>
                  </a:cubicBezTo>
                  <a:cubicBezTo>
                    <a:pt x="53" y="135"/>
                    <a:pt x="1" y="217"/>
                    <a:pt x="1" y="310"/>
                  </a:cubicBezTo>
                  <a:lnTo>
                    <a:pt x="311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03" name="Google Shape;15703;p10"/>
            <p:cNvSpPr/>
            <p:nvPr/>
          </p:nvSpPr>
          <p:spPr>
            <a:xfrm>
              <a:off x="454725" y="211190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59" y="1"/>
                  </a:moveTo>
                  <a:cubicBezTo>
                    <a:pt x="207" y="1"/>
                    <a:pt x="166" y="42"/>
                    <a:pt x="124" y="83"/>
                  </a:cubicBezTo>
                  <a:cubicBezTo>
                    <a:pt x="41" y="125"/>
                    <a:pt x="0" y="207"/>
                    <a:pt x="0" y="300"/>
                  </a:cubicBezTo>
                  <a:cubicBezTo>
                    <a:pt x="0" y="425"/>
                    <a:pt x="83" y="518"/>
                    <a:pt x="20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04" name="Google Shape;15704;p10"/>
            <p:cNvSpPr/>
            <p:nvPr/>
          </p:nvSpPr>
          <p:spPr>
            <a:xfrm>
              <a:off x="449275" y="2050375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1" y="1"/>
                  </a:moveTo>
                  <a:cubicBezTo>
                    <a:pt x="1" y="1"/>
                    <a:pt x="1" y="42"/>
                    <a:pt x="42" y="42"/>
                  </a:cubicBezTo>
                  <a:cubicBezTo>
                    <a:pt x="42" y="135"/>
                    <a:pt x="84" y="177"/>
                    <a:pt x="166" y="218"/>
                  </a:cubicBezTo>
                  <a:cubicBezTo>
                    <a:pt x="218" y="259"/>
                    <a:pt x="259" y="259"/>
                    <a:pt x="301" y="259"/>
                  </a:cubicBezTo>
                  <a:lnTo>
                    <a:pt x="30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05" name="Google Shape;15705;p10"/>
            <p:cNvSpPr/>
            <p:nvPr/>
          </p:nvSpPr>
          <p:spPr>
            <a:xfrm>
              <a:off x="297300" y="2163600"/>
              <a:ext cx="1050" cy="7525"/>
            </a:xfrm>
            <a:custGeom>
              <a:avLst/>
              <a:gdLst/>
              <a:ahLst/>
              <a:cxnLst/>
              <a:rect l="l" t="t" r="r" b="b"/>
              <a:pathLst>
                <a:path w="42" h="301" extrusionOk="0">
                  <a:moveTo>
                    <a:pt x="1" y="0"/>
                  </a:moveTo>
                  <a:lnTo>
                    <a:pt x="1" y="300"/>
                  </a:lnTo>
                  <a:cubicBezTo>
                    <a:pt x="42" y="259"/>
                    <a:pt x="42" y="166"/>
                    <a:pt x="42" y="124"/>
                  </a:cubicBezTo>
                  <a:cubicBezTo>
                    <a:pt x="42" y="83"/>
                    <a:pt x="42" y="42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06" name="Google Shape;15706;p10"/>
            <p:cNvSpPr/>
            <p:nvPr/>
          </p:nvSpPr>
          <p:spPr>
            <a:xfrm>
              <a:off x="322125" y="2191525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259" y="0"/>
                  </a:moveTo>
                  <a:cubicBezTo>
                    <a:pt x="176" y="41"/>
                    <a:pt x="135" y="41"/>
                    <a:pt x="83" y="83"/>
                  </a:cubicBezTo>
                  <a:lnTo>
                    <a:pt x="42" y="124"/>
                  </a:lnTo>
                  <a:cubicBezTo>
                    <a:pt x="0" y="176"/>
                    <a:pt x="0" y="217"/>
                    <a:pt x="0" y="259"/>
                  </a:cubicBezTo>
                  <a:lnTo>
                    <a:pt x="0" y="300"/>
                  </a:ln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07" name="Google Shape;15707;p10"/>
            <p:cNvSpPr/>
            <p:nvPr/>
          </p:nvSpPr>
          <p:spPr>
            <a:xfrm>
              <a:off x="316700" y="212250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59" y="1"/>
                  </a:moveTo>
                  <a:cubicBezTo>
                    <a:pt x="176" y="1"/>
                    <a:pt x="134" y="42"/>
                    <a:pt x="93" y="94"/>
                  </a:cubicBezTo>
                  <a:cubicBezTo>
                    <a:pt x="41" y="135"/>
                    <a:pt x="0" y="218"/>
                    <a:pt x="0" y="300"/>
                  </a:cubicBezTo>
                  <a:cubicBezTo>
                    <a:pt x="0" y="435"/>
                    <a:pt x="93" y="517"/>
                    <a:pt x="176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08" name="Google Shape;15708;p10"/>
            <p:cNvSpPr/>
            <p:nvPr/>
          </p:nvSpPr>
          <p:spPr>
            <a:xfrm>
              <a:off x="311250" y="2060200"/>
              <a:ext cx="7800" cy="7525"/>
            </a:xfrm>
            <a:custGeom>
              <a:avLst/>
              <a:gdLst/>
              <a:ahLst/>
              <a:cxnLst/>
              <a:rect l="l" t="t" r="r" b="b"/>
              <a:pathLst>
                <a:path w="312" h="301" extrusionOk="0">
                  <a:moveTo>
                    <a:pt x="259" y="1"/>
                  </a:moveTo>
                  <a:lnTo>
                    <a:pt x="1" y="42"/>
                  </a:lnTo>
                  <a:cubicBezTo>
                    <a:pt x="1" y="125"/>
                    <a:pt x="53" y="208"/>
                    <a:pt x="135" y="259"/>
                  </a:cubicBezTo>
                  <a:cubicBezTo>
                    <a:pt x="177" y="301"/>
                    <a:pt x="218" y="301"/>
                    <a:pt x="311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09" name="Google Shape;15709;p10"/>
            <p:cNvSpPr/>
            <p:nvPr/>
          </p:nvSpPr>
          <p:spPr>
            <a:xfrm>
              <a:off x="455750" y="204290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0" y="0"/>
                  </a:moveTo>
                  <a:lnTo>
                    <a:pt x="42" y="300"/>
                  </a:lnTo>
                  <a:lnTo>
                    <a:pt x="300" y="259"/>
                  </a:lnTo>
                  <a:cubicBezTo>
                    <a:pt x="300" y="217"/>
                    <a:pt x="300" y="176"/>
                    <a:pt x="259" y="124"/>
                  </a:cubicBezTo>
                  <a:cubicBezTo>
                    <a:pt x="218" y="41"/>
                    <a:pt x="125" y="0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10" name="Google Shape;15710;p10"/>
            <p:cNvSpPr/>
            <p:nvPr/>
          </p:nvSpPr>
          <p:spPr>
            <a:xfrm>
              <a:off x="451350" y="1985775"/>
              <a:ext cx="3400" cy="2075"/>
            </a:xfrm>
            <a:custGeom>
              <a:avLst/>
              <a:gdLst/>
              <a:ahLst/>
              <a:cxnLst/>
              <a:rect l="l" t="t" r="r" b="b"/>
              <a:pathLst>
                <a:path w="136" h="83" extrusionOk="0">
                  <a:moveTo>
                    <a:pt x="1" y="0"/>
                  </a:moveTo>
                  <a:lnTo>
                    <a:pt x="1" y="83"/>
                  </a:lnTo>
                  <a:cubicBezTo>
                    <a:pt x="42" y="83"/>
                    <a:pt x="42" y="83"/>
                    <a:pt x="83" y="42"/>
                  </a:cubicBezTo>
                  <a:lnTo>
                    <a:pt x="135" y="4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11" name="Google Shape;15711;p10"/>
            <p:cNvSpPr/>
            <p:nvPr/>
          </p:nvSpPr>
          <p:spPr>
            <a:xfrm>
              <a:off x="519325" y="20374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1"/>
                  </a:moveTo>
                  <a:cubicBezTo>
                    <a:pt x="125" y="1"/>
                    <a:pt x="42" y="84"/>
                    <a:pt x="1" y="218"/>
                  </a:cubicBezTo>
                  <a:lnTo>
                    <a:pt x="1" y="301"/>
                  </a:lnTo>
                  <a:lnTo>
                    <a:pt x="559" y="259"/>
                  </a:lnTo>
                  <a:cubicBezTo>
                    <a:pt x="518" y="135"/>
                    <a:pt x="425" y="42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12" name="Google Shape;15712;p10"/>
            <p:cNvSpPr/>
            <p:nvPr/>
          </p:nvSpPr>
          <p:spPr>
            <a:xfrm>
              <a:off x="481600" y="2007225"/>
              <a:ext cx="13975" cy="12100"/>
            </a:xfrm>
            <a:custGeom>
              <a:avLst/>
              <a:gdLst/>
              <a:ahLst/>
              <a:cxnLst/>
              <a:rect l="l" t="t" r="r" b="b"/>
              <a:pathLst>
                <a:path w="559" h="484" extrusionOk="0">
                  <a:moveTo>
                    <a:pt x="124" y="0"/>
                  </a:moveTo>
                  <a:cubicBezTo>
                    <a:pt x="42" y="52"/>
                    <a:pt x="0" y="135"/>
                    <a:pt x="0" y="217"/>
                  </a:cubicBezTo>
                  <a:cubicBezTo>
                    <a:pt x="0" y="370"/>
                    <a:pt x="94" y="484"/>
                    <a:pt x="234" y="484"/>
                  </a:cubicBezTo>
                  <a:cubicBezTo>
                    <a:pt x="255" y="484"/>
                    <a:pt x="277" y="481"/>
                    <a:pt x="300" y="476"/>
                  </a:cubicBezTo>
                  <a:cubicBezTo>
                    <a:pt x="424" y="476"/>
                    <a:pt x="517" y="393"/>
                    <a:pt x="559" y="259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13" name="Google Shape;15713;p10"/>
            <p:cNvSpPr/>
            <p:nvPr/>
          </p:nvSpPr>
          <p:spPr>
            <a:xfrm>
              <a:off x="317725" y="2053750"/>
              <a:ext cx="7775" cy="6475"/>
            </a:xfrm>
            <a:custGeom>
              <a:avLst/>
              <a:gdLst/>
              <a:ahLst/>
              <a:cxnLst/>
              <a:rect l="l" t="t" r="r" b="b"/>
              <a:pathLst>
                <a:path w="311" h="259" extrusionOk="0">
                  <a:moveTo>
                    <a:pt x="0" y="0"/>
                  </a:moveTo>
                  <a:lnTo>
                    <a:pt x="0" y="259"/>
                  </a:lnTo>
                  <a:lnTo>
                    <a:pt x="311" y="259"/>
                  </a:lnTo>
                  <a:cubicBezTo>
                    <a:pt x="259" y="83"/>
                    <a:pt x="135" y="0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14" name="Google Shape;15714;p10"/>
            <p:cNvSpPr/>
            <p:nvPr/>
          </p:nvSpPr>
          <p:spPr>
            <a:xfrm>
              <a:off x="312550" y="1984525"/>
              <a:ext cx="7525" cy="13150"/>
            </a:xfrm>
            <a:custGeom>
              <a:avLst/>
              <a:gdLst/>
              <a:ahLst/>
              <a:cxnLst/>
              <a:rect l="l" t="t" r="r" b="b"/>
              <a:pathLst>
                <a:path w="301" h="526" extrusionOk="0">
                  <a:moveTo>
                    <a:pt x="52" y="1"/>
                  </a:moveTo>
                  <a:cubicBezTo>
                    <a:pt x="34" y="1"/>
                    <a:pt x="17" y="3"/>
                    <a:pt x="1" y="9"/>
                  </a:cubicBezTo>
                  <a:lnTo>
                    <a:pt x="42" y="526"/>
                  </a:lnTo>
                  <a:lnTo>
                    <a:pt x="83" y="526"/>
                  </a:lnTo>
                  <a:cubicBezTo>
                    <a:pt x="207" y="484"/>
                    <a:pt x="300" y="391"/>
                    <a:pt x="300" y="267"/>
                  </a:cubicBezTo>
                  <a:cubicBezTo>
                    <a:pt x="300" y="115"/>
                    <a:pt x="168" y="1"/>
                    <a:pt x="5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15" name="Google Shape;15715;p10"/>
            <p:cNvSpPr/>
            <p:nvPr/>
          </p:nvSpPr>
          <p:spPr>
            <a:xfrm>
              <a:off x="380275" y="20483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83" y="0"/>
                    <a:pt x="0" y="124"/>
                    <a:pt x="0" y="300"/>
                  </a:cubicBezTo>
                  <a:lnTo>
                    <a:pt x="559" y="259"/>
                  </a:lnTo>
                  <a:cubicBezTo>
                    <a:pt x="559" y="166"/>
                    <a:pt x="517" y="83"/>
                    <a:pt x="435" y="42"/>
                  </a:cubicBezTo>
                  <a:cubicBezTo>
                    <a:pt x="393" y="0"/>
                    <a:pt x="30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16" name="Google Shape;15716;p10"/>
            <p:cNvSpPr/>
            <p:nvPr/>
          </p:nvSpPr>
          <p:spPr>
            <a:xfrm>
              <a:off x="374850" y="1979100"/>
              <a:ext cx="13975" cy="14200"/>
            </a:xfrm>
            <a:custGeom>
              <a:avLst/>
              <a:gdLst/>
              <a:ahLst/>
              <a:cxnLst/>
              <a:rect l="l" t="t" r="r" b="b"/>
              <a:pathLst>
                <a:path w="559" h="568" extrusionOk="0">
                  <a:moveTo>
                    <a:pt x="325" y="1"/>
                  </a:moveTo>
                  <a:cubicBezTo>
                    <a:pt x="304" y="1"/>
                    <a:pt x="282" y="3"/>
                    <a:pt x="259" y="9"/>
                  </a:cubicBezTo>
                  <a:cubicBezTo>
                    <a:pt x="135" y="9"/>
                    <a:pt x="0" y="143"/>
                    <a:pt x="0" y="309"/>
                  </a:cubicBezTo>
                  <a:cubicBezTo>
                    <a:pt x="0" y="443"/>
                    <a:pt x="176" y="567"/>
                    <a:pt x="300" y="567"/>
                  </a:cubicBezTo>
                  <a:cubicBezTo>
                    <a:pt x="476" y="526"/>
                    <a:pt x="559" y="402"/>
                    <a:pt x="559" y="267"/>
                  </a:cubicBezTo>
                  <a:cubicBezTo>
                    <a:pt x="559" y="114"/>
                    <a:pt x="465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17" name="Google Shape;15717;p10"/>
            <p:cNvSpPr/>
            <p:nvPr/>
          </p:nvSpPr>
          <p:spPr>
            <a:xfrm>
              <a:off x="337100" y="1947000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311" y="0"/>
                  </a:moveTo>
                  <a:cubicBezTo>
                    <a:pt x="135" y="0"/>
                    <a:pt x="1" y="135"/>
                    <a:pt x="53" y="300"/>
                  </a:cubicBezTo>
                  <a:cubicBezTo>
                    <a:pt x="53" y="435"/>
                    <a:pt x="177" y="559"/>
                    <a:pt x="352" y="559"/>
                  </a:cubicBezTo>
                  <a:cubicBezTo>
                    <a:pt x="476" y="559"/>
                    <a:pt x="611" y="435"/>
                    <a:pt x="569" y="259"/>
                  </a:cubicBezTo>
                  <a:cubicBezTo>
                    <a:pt x="569" y="83"/>
                    <a:pt x="435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18" name="Google Shape;15718;p10"/>
            <p:cNvSpPr/>
            <p:nvPr/>
          </p:nvSpPr>
          <p:spPr>
            <a:xfrm>
              <a:off x="342525" y="2016000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259" y="1"/>
                  </a:moveTo>
                  <a:cubicBezTo>
                    <a:pt x="135" y="42"/>
                    <a:pt x="1" y="166"/>
                    <a:pt x="42" y="301"/>
                  </a:cubicBezTo>
                  <a:cubicBezTo>
                    <a:pt x="42" y="476"/>
                    <a:pt x="177" y="559"/>
                    <a:pt x="301" y="559"/>
                  </a:cubicBezTo>
                  <a:cubicBezTo>
                    <a:pt x="477" y="559"/>
                    <a:pt x="611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19" name="Google Shape;15719;p10"/>
            <p:cNvSpPr/>
            <p:nvPr/>
          </p:nvSpPr>
          <p:spPr>
            <a:xfrm>
              <a:off x="412575" y="2010575"/>
              <a:ext cx="14000" cy="14200"/>
            </a:xfrm>
            <a:custGeom>
              <a:avLst/>
              <a:gdLst/>
              <a:ahLst/>
              <a:cxnLst/>
              <a:rect l="l" t="t" r="r" b="b"/>
              <a:pathLst>
                <a:path w="560" h="568" extrusionOk="0">
                  <a:moveTo>
                    <a:pt x="259" y="1"/>
                  </a:moveTo>
                  <a:cubicBezTo>
                    <a:pt x="84" y="42"/>
                    <a:pt x="1" y="176"/>
                    <a:pt x="1" y="301"/>
                  </a:cubicBezTo>
                  <a:cubicBezTo>
                    <a:pt x="1" y="453"/>
                    <a:pt x="102" y="567"/>
                    <a:pt x="238" y="567"/>
                  </a:cubicBezTo>
                  <a:cubicBezTo>
                    <a:pt x="258" y="567"/>
                    <a:pt x="279" y="564"/>
                    <a:pt x="301" y="559"/>
                  </a:cubicBezTo>
                  <a:cubicBezTo>
                    <a:pt x="435" y="559"/>
                    <a:pt x="559" y="435"/>
                    <a:pt x="559" y="259"/>
                  </a:cubicBezTo>
                  <a:cubicBezTo>
                    <a:pt x="518" y="125"/>
                    <a:pt x="39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20" name="Google Shape;15720;p10"/>
            <p:cNvSpPr/>
            <p:nvPr/>
          </p:nvSpPr>
          <p:spPr>
            <a:xfrm>
              <a:off x="310225" y="1921150"/>
              <a:ext cx="4425" cy="7525"/>
            </a:xfrm>
            <a:custGeom>
              <a:avLst/>
              <a:gdLst/>
              <a:ahLst/>
              <a:cxnLst/>
              <a:rect l="l" t="t" r="r" b="b"/>
              <a:pathLst>
                <a:path w="177" h="301" extrusionOk="0">
                  <a:moveTo>
                    <a:pt x="176" y="0"/>
                  </a:moveTo>
                  <a:lnTo>
                    <a:pt x="1" y="42"/>
                  </a:lnTo>
                  <a:lnTo>
                    <a:pt x="1" y="300"/>
                  </a:lnTo>
                  <a:cubicBezTo>
                    <a:pt x="94" y="259"/>
                    <a:pt x="176" y="135"/>
                    <a:pt x="17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21" name="Google Shape;15721;p10"/>
            <p:cNvSpPr/>
            <p:nvPr/>
          </p:nvSpPr>
          <p:spPr>
            <a:xfrm>
              <a:off x="449275" y="204290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18" y="0"/>
                  </a:moveTo>
                  <a:cubicBezTo>
                    <a:pt x="125" y="41"/>
                    <a:pt x="42" y="124"/>
                    <a:pt x="1" y="259"/>
                  </a:cubicBezTo>
                  <a:lnTo>
                    <a:pt x="1" y="300"/>
                  </a:lnTo>
                  <a:lnTo>
                    <a:pt x="301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22" name="Google Shape;15722;p10"/>
            <p:cNvSpPr/>
            <p:nvPr/>
          </p:nvSpPr>
          <p:spPr>
            <a:xfrm>
              <a:off x="443850" y="198035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42" y="0"/>
                  </a:moveTo>
                  <a:lnTo>
                    <a:pt x="1" y="41"/>
                  </a:lnTo>
                  <a:cubicBezTo>
                    <a:pt x="42" y="134"/>
                    <a:pt x="84" y="259"/>
                    <a:pt x="218" y="259"/>
                  </a:cubicBezTo>
                  <a:cubicBezTo>
                    <a:pt x="259" y="300"/>
                    <a:pt x="301" y="300"/>
                    <a:pt x="301" y="300"/>
                  </a:cubicBezTo>
                  <a:lnTo>
                    <a:pt x="301" y="217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23" name="Google Shape;15723;p10"/>
            <p:cNvSpPr/>
            <p:nvPr/>
          </p:nvSpPr>
          <p:spPr>
            <a:xfrm>
              <a:off x="311250" y="2053750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177" y="0"/>
                  </a:moveTo>
                  <a:cubicBezTo>
                    <a:pt x="177" y="0"/>
                    <a:pt x="135" y="42"/>
                    <a:pt x="94" y="42"/>
                  </a:cubicBezTo>
                  <a:lnTo>
                    <a:pt x="53" y="83"/>
                  </a:lnTo>
                  <a:cubicBezTo>
                    <a:pt x="53" y="124"/>
                    <a:pt x="1" y="124"/>
                    <a:pt x="1" y="166"/>
                  </a:cubicBezTo>
                  <a:lnTo>
                    <a:pt x="1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24" name="Google Shape;15724;p10"/>
            <p:cNvSpPr/>
            <p:nvPr/>
          </p:nvSpPr>
          <p:spPr>
            <a:xfrm>
              <a:off x="306100" y="1984725"/>
              <a:ext cx="7500" cy="13425"/>
            </a:xfrm>
            <a:custGeom>
              <a:avLst/>
              <a:gdLst/>
              <a:ahLst/>
              <a:cxnLst/>
              <a:rect l="l" t="t" r="r" b="b"/>
              <a:pathLst>
                <a:path w="300" h="537" extrusionOk="0">
                  <a:moveTo>
                    <a:pt x="259" y="1"/>
                  </a:moveTo>
                  <a:cubicBezTo>
                    <a:pt x="207" y="1"/>
                    <a:pt x="124" y="1"/>
                    <a:pt x="83" y="42"/>
                  </a:cubicBezTo>
                  <a:cubicBezTo>
                    <a:pt x="83" y="84"/>
                    <a:pt x="42" y="84"/>
                    <a:pt x="42" y="125"/>
                  </a:cubicBezTo>
                  <a:lnTo>
                    <a:pt x="0" y="342"/>
                  </a:lnTo>
                  <a:cubicBezTo>
                    <a:pt x="42" y="435"/>
                    <a:pt x="124" y="518"/>
                    <a:pt x="166" y="518"/>
                  </a:cubicBezTo>
                  <a:cubicBezTo>
                    <a:pt x="193" y="518"/>
                    <a:pt x="225" y="536"/>
                    <a:pt x="256" y="536"/>
                  </a:cubicBezTo>
                  <a:cubicBezTo>
                    <a:pt x="271" y="536"/>
                    <a:pt x="286" y="532"/>
                    <a:pt x="300" y="518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25" name="Google Shape;15725;p10"/>
            <p:cNvSpPr/>
            <p:nvPr/>
          </p:nvSpPr>
          <p:spPr>
            <a:xfrm>
              <a:off x="310225" y="1915725"/>
              <a:ext cx="4425" cy="6475"/>
            </a:xfrm>
            <a:custGeom>
              <a:avLst/>
              <a:gdLst/>
              <a:ahLst/>
              <a:cxnLst/>
              <a:rect l="l" t="t" r="r" b="b"/>
              <a:pathLst>
                <a:path w="177" h="259" extrusionOk="0">
                  <a:moveTo>
                    <a:pt x="1" y="0"/>
                  </a:moveTo>
                  <a:lnTo>
                    <a:pt x="1" y="259"/>
                  </a:lnTo>
                  <a:lnTo>
                    <a:pt x="176" y="217"/>
                  </a:lnTo>
                  <a:cubicBezTo>
                    <a:pt x="176" y="135"/>
                    <a:pt x="94" y="42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5726" name="Google Shape;15726;p10"/>
          <p:cNvSpPr/>
          <p:nvPr/>
        </p:nvSpPr>
        <p:spPr>
          <a:xfrm rot="5400000">
            <a:off x="479036" y="888810"/>
            <a:ext cx="325924" cy="328102"/>
          </a:xfrm>
          <a:custGeom>
            <a:avLst/>
            <a:gdLst/>
            <a:ahLst/>
            <a:cxnLst/>
            <a:rect l="l" t="t" r="r" b="b"/>
            <a:pathLst>
              <a:path w="4489" h="4519" extrusionOk="0">
                <a:moveTo>
                  <a:pt x="2244" y="342"/>
                </a:moveTo>
                <a:cubicBezTo>
                  <a:pt x="2761" y="342"/>
                  <a:pt x="3237" y="559"/>
                  <a:pt x="3578" y="900"/>
                </a:cubicBezTo>
                <a:cubicBezTo>
                  <a:pt x="3919" y="1252"/>
                  <a:pt x="4137" y="1727"/>
                  <a:pt x="4137" y="2244"/>
                </a:cubicBezTo>
                <a:cubicBezTo>
                  <a:pt x="4137" y="2761"/>
                  <a:pt x="3919" y="3278"/>
                  <a:pt x="3578" y="3619"/>
                </a:cubicBezTo>
                <a:cubicBezTo>
                  <a:pt x="3237" y="3960"/>
                  <a:pt x="2761" y="4178"/>
                  <a:pt x="2244" y="4178"/>
                </a:cubicBezTo>
                <a:cubicBezTo>
                  <a:pt x="1728" y="4178"/>
                  <a:pt x="1252" y="3960"/>
                  <a:pt x="911" y="3619"/>
                </a:cubicBezTo>
                <a:cubicBezTo>
                  <a:pt x="559" y="3278"/>
                  <a:pt x="352" y="2761"/>
                  <a:pt x="352" y="2244"/>
                </a:cubicBezTo>
                <a:cubicBezTo>
                  <a:pt x="352" y="1727"/>
                  <a:pt x="559" y="1252"/>
                  <a:pt x="911" y="900"/>
                </a:cubicBezTo>
                <a:cubicBezTo>
                  <a:pt x="1252" y="559"/>
                  <a:pt x="1728" y="342"/>
                  <a:pt x="2244" y="342"/>
                </a:cubicBezTo>
                <a:close/>
                <a:moveTo>
                  <a:pt x="2244" y="1"/>
                </a:moveTo>
                <a:cubicBezTo>
                  <a:pt x="993" y="1"/>
                  <a:pt x="1" y="993"/>
                  <a:pt x="1" y="2244"/>
                </a:cubicBezTo>
                <a:cubicBezTo>
                  <a:pt x="1" y="3485"/>
                  <a:pt x="993" y="4519"/>
                  <a:pt x="2244" y="4519"/>
                </a:cubicBezTo>
                <a:cubicBezTo>
                  <a:pt x="3496" y="4519"/>
                  <a:pt x="4488" y="3485"/>
                  <a:pt x="4488" y="2244"/>
                </a:cubicBezTo>
                <a:cubicBezTo>
                  <a:pt x="4488" y="993"/>
                  <a:pt x="3496" y="1"/>
                  <a:pt x="2244" y="1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lumMod val="0"/>
                  <a:lumOff val="100000"/>
                </a:schemeClr>
              </a:gs>
              <a:gs pos="35000">
                <a:schemeClr val="accent2">
                  <a:lumMod val="0"/>
                  <a:lumOff val="100000"/>
                </a:schemeClr>
              </a:gs>
              <a:gs pos="100000">
                <a:schemeClr val="accent2">
                  <a:lumMod val="100000"/>
                </a:schemeClr>
              </a:gs>
            </a:gsLst>
            <a:path path="circle">
              <a:fillToRect l="50000" t="-80000" r="50000" b="180000"/>
            </a:path>
            <a:tileRect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808" name="Rectangle: Single Corner Snipped 1807">
            <a:extLst>
              <a:ext uri="{FF2B5EF4-FFF2-40B4-BE49-F238E27FC236}">
                <a16:creationId xmlns:a16="http://schemas.microsoft.com/office/drawing/2014/main" id="{DED490B1-5EC6-4273-8A49-B26CE87084D4}"/>
              </a:ext>
            </a:extLst>
          </p:cNvPr>
          <p:cNvSpPr/>
          <p:nvPr userDrawn="1"/>
        </p:nvSpPr>
        <p:spPr>
          <a:xfrm>
            <a:off x="238925" y="2330442"/>
            <a:ext cx="7339800" cy="2576887"/>
          </a:xfrm>
          <a:prstGeom prst="snip1Rect">
            <a:avLst>
              <a:gd name="adj" fmla="val 100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728" name="Google Shape;15728;p10"/>
          <p:cNvSpPr txBox="1">
            <a:spLocks noGrp="1"/>
          </p:cNvSpPr>
          <p:nvPr>
            <p:ph type="subTitle" idx="1"/>
          </p:nvPr>
        </p:nvSpPr>
        <p:spPr>
          <a:xfrm>
            <a:off x="405975" y="2511850"/>
            <a:ext cx="6984000" cy="22467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B1B3C"/>
              </a:buClr>
              <a:buSzPts val="1400"/>
              <a:buNone/>
              <a:defRPr sz="1400">
                <a:solidFill>
                  <a:srgbClr val="6B1B3C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1986"/>
              </a:buClr>
              <a:buSzPts val="2100"/>
              <a:buNone/>
              <a:defRPr sz="2100">
                <a:solidFill>
                  <a:srgbClr val="FF1986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1986"/>
              </a:buClr>
              <a:buSzPts val="2100"/>
              <a:buNone/>
              <a:defRPr sz="2100">
                <a:solidFill>
                  <a:srgbClr val="FF1986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1986"/>
              </a:buClr>
              <a:buSzPts val="2100"/>
              <a:buNone/>
              <a:defRPr sz="2100">
                <a:solidFill>
                  <a:srgbClr val="FF1986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1986"/>
              </a:buClr>
              <a:buSzPts val="2100"/>
              <a:buNone/>
              <a:defRPr sz="2100">
                <a:solidFill>
                  <a:srgbClr val="FF1986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1986"/>
              </a:buClr>
              <a:buSzPts val="2100"/>
              <a:buNone/>
              <a:defRPr sz="2100">
                <a:solidFill>
                  <a:srgbClr val="FF1986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1986"/>
              </a:buClr>
              <a:buSzPts val="2100"/>
              <a:buNone/>
              <a:defRPr sz="2100">
                <a:solidFill>
                  <a:srgbClr val="FF1986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1986"/>
              </a:buClr>
              <a:buSzPts val="2100"/>
              <a:buNone/>
              <a:defRPr sz="2100">
                <a:solidFill>
                  <a:srgbClr val="FF1986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1986"/>
              </a:buClr>
              <a:buSzPts val="2100"/>
              <a:buNone/>
              <a:defRPr sz="2100">
                <a:solidFill>
                  <a:srgbClr val="FF1986"/>
                </a:solidFill>
              </a:defRPr>
            </a:lvl9pPr>
          </a:lstStyle>
          <a:p>
            <a:endParaRPr/>
          </a:p>
        </p:txBody>
      </p:sp>
      <p:sp>
        <p:nvSpPr>
          <p:cNvPr id="15729" name="Google Shape;15729;p10"/>
          <p:cNvSpPr txBox="1">
            <a:spLocks noGrp="1"/>
          </p:cNvSpPr>
          <p:nvPr>
            <p:ph type="ctrTitle"/>
          </p:nvPr>
        </p:nvSpPr>
        <p:spPr>
          <a:xfrm>
            <a:off x="6029175" y="1541325"/>
            <a:ext cx="2620200" cy="447600"/>
          </a:xfrm>
          <a:prstGeom prst="rect">
            <a:avLst/>
          </a:prstGeom>
        </p:spPr>
        <p:txBody>
          <a:bodyPr spcFirstLastPara="1" wrap="square" lIns="91425" tIns="91425" rIns="91425" bIns="91425" anchor="b" anchorCtr="0"/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8358991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LUMNS">
  <p:cSld name="TITLE_ONLY_1">
    <p:spTree>
      <p:nvGrpSpPr>
        <p:cNvPr id="1" name="Shape 15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31" name="Google Shape;15731;p11"/>
          <p:cNvSpPr/>
          <p:nvPr/>
        </p:nvSpPr>
        <p:spPr>
          <a:xfrm rot="10800000" flipH="1">
            <a:off x="0" y="-8"/>
            <a:ext cx="9144000" cy="5143500"/>
          </a:xfrm>
          <a:prstGeom prst="rect">
            <a:avLst/>
          </a:prstGeom>
          <a:gradFill>
            <a:gsLst>
              <a:gs pos="0">
                <a:srgbClr val="6B1B3C"/>
              </a:gs>
              <a:gs pos="70000">
                <a:srgbClr val="FF766D"/>
              </a:gs>
              <a:gs pos="100000">
                <a:srgbClr val="FF766D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6926" name="Google Shape;16926;p11"/>
          <p:cNvSpPr/>
          <p:nvPr/>
        </p:nvSpPr>
        <p:spPr>
          <a:xfrm rot="-10581110">
            <a:off x="6195499" y="30274"/>
            <a:ext cx="2835240" cy="2829799"/>
          </a:xfrm>
          <a:custGeom>
            <a:avLst/>
            <a:gdLst/>
            <a:ahLst/>
            <a:cxnLst/>
            <a:rect l="l" t="t" r="r" b="b"/>
            <a:pathLst>
              <a:path w="15633" h="15603" extrusionOk="0">
                <a:moveTo>
                  <a:pt x="7796" y="1"/>
                </a:moveTo>
                <a:cubicBezTo>
                  <a:pt x="3485" y="1"/>
                  <a:pt x="0" y="3495"/>
                  <a:pt x="0" y="7797"/>
                </a:cubicBezTo>
                <a:cubicBezTo>
                  <a:pt x="0" y="12108"/>
                  <a:pt x="3485" y="15602"/>
                  <a:pt x="7796" y="15602"/>
                </a:cubicBezTo>
                <a:cubicBezTo>
                  <a:pt x="12107" y="15602"/>
                  <a:pt x="15633" y="12108"/>
                  <a:pt x="15633" y="7797"/>
                </a:cubicBezTo>
                <a:cubicBezTo>
                  <a:pt x="15633" y="3495"/>
                  <a:pt x="12107" y="1"/>
                  <a:pt x="7796" y="1"/>
                </a:cubicBezTo>
                <a:close/>
              </a:path>
            </a:pathLst>
          </a:custGeom>
          <a:gradFill>
            <a:gsLst>
              <a:gs pos="0">
                <a:srgbClr val="6B1B3C"/>
              </a:gs>
              <a:gs pos="70000">
                <a:srgbClr val="FF766D"/>
              </a:gs>
              <a:gs pos="100000">
                <a:srgbClr val="FF766D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7535" name="Google Shape;17535;p11"/>
          <p:cNvSpPr/>
          <p:nvPr/>
        </p:nvSpPr>
        <p:spPr>
          <a:xfrm rot="-5400000">
            <a:off x="6332385" y="2121812"/>
            <a:ext cx="325924" cy="328102"/>
          </a:xfrm>
          <a:custGeom>
            <a:avLst/>
            <a:gdLst/>
            <a:ahLst/>
            <a:cxnLst/>
            <a:rect l="l" t="t" r="r" b="b"/>
            <a:pathLst>
              <a:path w="4489" h="4519" extrusionOk="0">
                <a:moveTo>
                  <a:pt x="2244" y="342"/>
                </a:moveTo>
                <a:cubicBezTo>
                  <a:pt x="2761" y="342"/>
                  <a:pt x="3237" y="559"/>
                  <a:pt x="3578" y="900"/>
                </a:cubicBezTo>
                <a:cubicBezTo>
                  <a:pt x="3919" y="1252"/>
                  <a:pt x="4137" y="1727"/>
                  <a:pt x="4137" y="2244"/>
                </a:cubicBezTo>
                <a:cubicBezTo>
                  <a:pt x="4137" y="2761"/>
                  <a:pt x="3919" y="3278"/>
                  <a:pt x="3578" y="3619"/>
                </a:cubicBezTo>
                <a:cubicBezTo>
                  <a:pt x="3237" y="3960"/>
                  <a:pt x="2761" y="4178"/>
                  <a:pt x="2244" y="4178"/>
                </a:cubicBezTo>
                <a:cubicBezTo>
                  <a:pt x="1728" y="4178"/>
                  <a:pt x="1252" y="3960"/>
                  <a:pt x="911" y="3619"/>
                </a:cubicBezTo>
                <a:cubicBezTo>
                  <a:pt x="559" y="3278"/>
                  <a:pt x="352" y="2761"/>
                  <a:pt x="352" y="2244"/>
                </a:cubicBezTo>
                <a:cubicBezTo>
                  <a:pt x="352" y="1727"/>
                  <a:pt x="559" y="1252"/>
                  <a:pt x="911" y="900"/>
                </a:cubicBezTo>
                <a:cubicBezTo>
                  <a:pt x="1252" y="559"/>
                  <a:pt x="1728" y="342"/>
                  <a:pt x="2244" y="342"/>
                </a:cubicBezTo>
                <a:close/>
                <a:moveTo>
                  <a:pt x="2244" y="1"/>
                </a:moveTo>
                <a:cubicBezTo>
                  <a:pt x="993" y="1"/>
                  <a:pt x="1" y="993"/>
                  <a:pt x="1" y="2244"/>
                </a:cubicBezTo>
                <a:cubicBezTo>
                  <a:pt x="1" y="3485"/>
                  <a:pt x="993" y="4519"/>
                  <a:pt x="2244" y="4519"/>
                </a:cubicBezTo>
                <a:cubicBezTo>
                  <a:pt x="3496" y="4519"/>
                  <a:pt x="4488" y="3485"/>
                  <a:pt x="4488" y="2244"/>
                </a:cubicBezTo>
                <a:cubicBezTo>
                  <a:pt x="4488" y="993"/>
                  <a:pt x="3496" y="1"/>
                  <a:pt x="2244" y="1"/>
                </a:cubicBezTo>
                <a:close/>
              </a:path>
            </a:pathLst>
          </a:custGeom>
          <a:gradFill>
            <a:gsLst>
              <a:gs pos="0">
                <a:srgbClr val="6B1B3C"/>
              </a:gs>
              <a:gs pos="70000">
                <a:srgbClr val="FF766D"/>
              </a:gs>
              <a:gs pos="100000">
                <a:srgbClr val="FF766D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7536" name="Google Shape;17536;p11"/>
          <p:cNvSpPr/>
          <p:nvPr/>
        </p:nvSpPr>
        <p:spPr>
          <a:xfrm rot="5400000">
            <a:off x="52161" y="3303110"/>
            <a:ext cx="325924" cy="328102"/>
          </a:xfrm>
          <a:custGeom>
            <a:avLst/>
            <a:gdLst/>
            <a:ahLst/>
            <a:cxnLst/>
            <a:rect l="l" t="t" r="r" b="b"/>
            <a:pathLst>
              <a:path w="4489" h="4519" extrusionOk="0">
                <a:moveTo>
                  <a:pt x="2244" y="342"/>
                </a:moveTo>
                <a:cubicBezTo>
                  <a:pt x="2761" y="342"/>
                  <a:pt x="3237" y="559"/>
                  <a:pt x="3578" y="900"/>
                </a:cubicBezTo>
                <a:cubicBezTo>
                  <a:pt x="3919" y="1252"/>
                  <a:pt x="4137" y="1727"/>
                  <a:pt x="4137" y="2244"/>
                </a:cubicBezTo>
                <a:cubicBezTo>
                  <a:pt x="4137" y="2761"/>
                  <a:pt x="3919" y="3278"/>
                  <a:pt x="3578" y="3619"/>
                </a:cubicBezTo>
                <a:cubicBezTo>
                  <a:pt x="3237" y="3960"/>
                  <a:pt x="2761" y="4178"/>
                  <a:pt x="2244" y="4178"/>
                </a:cubicBezTo>
                <a:cubicBezTo>
                  <a:pt x="1728" y="4178"/>
                  <a:pt x="1252" y="3960"/>
                  <a:pt x="911" y="3619"/>
                </a:cubicBezTo>
                <a:cubicBezTo>
                  <a:pt x="559" y="3278"/>
                  <a:pt x="352" y="2761"/>
                  <a:pt x="352" y="2244"/>
                </a:cubicBezTo>
                <a:cubicBezTo>
                  <a:pt x="352" y="1727"/>
                  <a:pt x="559" y="1252"/>
                  <a:pt x="911" y="900"/>
                </a:cubicBezTo>
                <a:cubicBezTo>
                  <a:pt x="1252" y="559"/>
                  <a:pt x="1728" y="342"/>
                  <a:pt x="2244" y="342"/>
                </a:cubicBezTo>
                <a:close/>
                <a:moveTo>
                  <a:pt x="2244" y="1"/>
                </a:moveTo>
                <a:cubicBezTo>
                  <a:pt x="993" y="1"/>
                  <a:pt x="1" y="993"/>
                  <a:pt x="1" y="2244"/>
                </a:cubicBezTo>
                <a:cubicBezTo>
                  <a:pt x="1" y="3485"/>
                  <a:pt x="993" y="4519"/>
                  <a:pt x="2244" y="4519"/>
                </a:cubicBezTo>
                <a:cubicBezTo>
                  <a:pt x="3496" y="4519"/>
                  <a:pt x="4488" y="3485"/>
                  <a:pt x="4488" y="2244"/>
                </a:cubicBezTo>
                <a:cubicBezTo>
                  <a:pt x="4488" y="993"/>
                  <a:pt x="3496" y="1"/>
                  <a:pt x="2244" y="1"/>
                </a:cubicBezTo>
                <a:close/>
              </a:path>
            </a:pathLst>
          </a:custGeom>
          <a:gradFill>
            <a:gsLst>
              <a:gs pos="0">
                <a:srgbClr val="6B1B3C"/>
              </a:gs>
              <a:gs pos="70000">
                <a:srgbClr val="FF766D"/>
              </a:gs>
              <a:gs pos="100000">
                <a:srgbClr val="FF766D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6927" name="Google Shape;16927;p11"/>
          <p:cNvSpPr/>
          <p:nvPr/>
        </p:nvSpPr>
        <p:spPr>
          <a:xfrm rot="5400000" flipH="1">
            <a:off x="150777" y="-150783"/>
            <a:ext cx="1997605" cy="2299181"/>
          </a:xfrm>
          <a:custGeom>
            <a:avLst/>
            <a:gdLst/>
            <a:ahLst/>
            <a:cxnLst/>
            <a:rect l="l" t="t" r="r" b="b"/>
            <a:pathLst>
              <a:path w="24515" h="28216" extrusionOk="0">
                <a:moveTo>
                  <a:pt x="24380" y="0"/>
                </a:moveTo>
                <a:lnTo>
                  <a:pt x="0" y="14216"/>
                </a:lnTo>
                <a:lnTo>
                  <a:pt x="24514" y="28215"/>
                </a:lnTo>
                <a:lnTo>
                  <a:pt x="24380" y="0"/>
                </a:lnTo>
                <a:close/>
              </a:path>
            </a:pathLst>
          </a:custGeom>
          <a:gradFill>
            <a:gsLst>
              <a:gs pos="0">
                <a:srgbClr val="6B1B3C"/>
              </a:gs>
              <a:gs pos="70000">
                <a:srgbClr val="FF766D"/>
              </a:gs>
              <a:gs pos="100000">
                <a:srgbClr val="FF766D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4033C72B-B4F1-4E29-9C63-82EC29D4C376}"/>
              </a:ext>
            </a:extLst>
          </p:cNvPr>
          <p:cNvSpPr/>
          <p:nvPr userDrawn="1"/>
        </p:nvSpPr>
        <p:spPr>
          <a:xfrm>
            <a:off x="-11" y="-8"/>
            <a:ext cx="9144011" cy="5143508"/>
          </a:xfrm>
          <a:prstGeom prst="rect">
            <a:avLst/>
          </a:prstGeom>
          <a:solidFill>
            <a:srgbClr val="BC0000">
              <a:alpha val="5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6336" name="Google Shape;16336;p11"/>
          <p:cNvGrpSpPr/>
          <p:nvPr/>
        </p:nvGrpSpPr>
        <p:grpSpPr>
          <a:xfrm rot="5400000">
            <a:off x="-32063" y="598501"/>
            <a:ext cx="2749656" cy="2777879"/>
            <a:chOff x="4226125" y="3802600"/>
            <a:chExt cx="1046850" cy="1048375"/>
          </a:xfrm>
        </p:grpSpPr>
        <p:sp>
          <p:nvSpPr>
            <p:cNvPr id="16337" name="Google Shape;16337;p11"/>
            <p:cNvSpPr/>
            <p:nvPr/>
          </p:nvSpPr>
          <p:spPr>
            <a:xfrm>
              <a:off x="5256925" y="4319750"/>
              <a:ext cx="16050" cy="14250"/>
            </a:xfrm>
            <a:custGeom>
              <a:avLst/>
              <a:gdLst/>
              <a:ahLst/>
              <a:cxnLst/>
              <a:rect l="l" t="t" r="r" b="b"/>
              <a:pathLst>
                <a:path w="642" h="570" extrusionOk="0">
                  <a:moveTo>
                    <a:pt x="295" y="0"/>
                  </a:moveTo>
                  <a:cubicBezTo>
                    <a:pt x="189" y="0"/>
                    <a:pt x="102" y="71"/>
                    <a:pt x="42" y="168"/>
                  </a:cubicBezTo>
                  <a:cubicBezTo>
                    <a:pt x="1" y="344"/>
                    <a:pt x="84" y="468"/>
                    <a:pt x="218" y="550"/>
                  </a:cubicBezTo>
                  <a:cubicBezTo>
                    <a:pt x="249" y="563"/>
                    <a:pt x="282" y="570"/>
                    <a:pt x="317" y="570"/>
                  </a:cubicBezTo>
                  <a:cubicBezTo>
                    <a:pt x="421" y="570"/>
                    <a:pt x="528" y="510"/>
                    <a:pt x="559" y="385"/>
                  </a:cubicBezTo>
                  <a:cubicBezTo>
                    <a:pt x="642" y="251"/>
                    <a:pt x="559" y="85"/>
                    <a:pt x="425" y="33"/>
                  </a:cubicBezTo>
                  <a:cubicBezTo>
                    <a:pt x="379" y="11"/>
                    <a:pt x="336" y="0"/>
                    <a:pt x="29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38" name="Google Shape;16338;p11"/>
            <p:cNvSpPr/>
            <p:nvPr/>
          </p:nvSpPr>
          <p:spPr>
            <a:xfrm>
              <a:off x="5219200" y="4338925"/>
              <a:ext cx="7525" cy="9850"/>
            </a:xfrm>
            <a:custGeom>
              <a:avLst/>
              <a:gdLst/>
              <a:ahLst/>
              <a:cxnLst/>
              <a:rect l="l" t="t" r="r" b="b"/>
              <a:pathLst>
                <a:path w="301" h="394" extrusionOk="0">
                  <a:moveTo>
                    <a:pt x="124" y="1"/>
                  </a:moveTo>
                  <a:lnTo>
                    <a:pt x="0" y="259"/>
                  </a:lnTo>
                  <a:lnTo>
                    <a:pt x="259" y="393"/>
                  </a:lnTo>
                  <a:cubicBezTo>
                    <a:pt x="259" y="352"/>
                    <a:pt x="300" y="300"/>
                    <a:pt x="300" y="259"/>
                  </a:cubicBezTo>
                  <a:cubicBezTo>
                    <a:pt x="300" y="176"/>
                    <a:pt x="217" y="42"/>
                    <a:pt x="12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39" name="Google Shape;16339;p11"/>
            <p:cNvSpPr/>
            <p:nvPr/>
          </p:nvSpPr>
          <p:spPr>
            <a:xfrm>
              <a:off x="5242975" y="4275350"/>
              <a:ext cx="10625" cy="13300"/>
            </a:xfrm>
            <a:custGeom>
              <a:avLst/>
              <a:gdLst/>
              <a:ahLst/>
              <a:cxnLst/>
              <a:rect l="l" t="t" r="r" b="b"/>
              <a:pathLst>
                <a:path w="425" h="532" extrusionOk="0">
                  <a:moveTo>
                    <a:pt x="207" y="0"/>
                  </a:moveTo>
                  <a:lnTo>
                    <a:pt x="1" y="517"/>
                  </a:lnTo>
                  <a:cubicBezTo>
                    <a:pt x="33" y="527"/>
                    <a:pt x="63" y="532"/>
                    <a:pt x="93" y="532"/>
                  </a:cubicBezTo>
                  <a:cubicBezTo>
                    <a:pt x="216" y="532"/>
                    <a:pt x="316" y="452"/>
                    <a:pt x="383" y="352"/>
                  </a:cubicBezTo>
                  <a:cubicBezTo>
                    <a:pt x="424" y="217"/>
                    <a:pt x="383" y="93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40" name="Google Shape;16340;p11"/>
            <p:cNvSpPr/>
            <p:nvPr/>
          </p:nvSpPr>
          <p:spPr>
            <a:xfrm>
              <a:off x="5224625" y="4493600"/>
              <a:ext cx="13975" cy="10250"/>
            </a:xfrm>
            <a:custGeom>
              <a:avLst/>
              <a:gdLst/>
              <a:ahLst/>
              <a:cxnLst/>
              <a:rect l="l" t="t" r="r" b="b"/>
              <a:pathLst>
                <a:path w="559" h="410" extrusionOk="0">
                  <a:moveTo>
                    <a:pt x="243" y="1"/>
                  </a:moveTo>
                  <a:cubicBezTo>
                    <a:pt x="151" y="1"/>
                    <a:pt x="61" y="41"/>
                    <a:pt x="0" y="110"/>
                  </a:cubicBezTo>
                  <a:lnTo>
                    <a:pt x="0" y="193"/>
                  </a:lnTo>
                  <a:lnTo>
                    <a:pt x="517" y="410"/>
                  </a:lnTo>
                  <a:cubicBezTo>
                    <a:pt x="559" y="234"/>
                    <a:pt x="476" y="58"/>
                    <a:pt x="342" y="17"/>
                  </a:cubicBezTo>
                  <a:cubicBezTo>
                    <a:pt x="309" y="6"/>
                    <a:pt x="276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41" name="Google Shape;16341;p11"/>
            <p:cNvSpPr/>
            <p:nvPr/>
          </p:nvSpPr>
          <p:spPr>
            <a:xfrm>
              <a:off x="5249450" y="442912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40" y="1"/>
                  </a:moveTo>
                  <a:cubicBezTo>
                    <a:pt x="213" y="1"/>
                    <a:pt x="110" y="76"/>
                    <a:pt x="41" y="187"/>
                  </a:cubicBezTo>
                  <a:cubicBezTo>
                    <a:pt x="0" y="311"/>
                    <a:pt x="83" y="487"/>
                    <a:pt x="207" y="528"/>
                  </a:cubicBezTo>
                  <a:cubicBezTo>
                    <a:pt x="245" y="555"/>
                    <a:pt x="286" y="566"/>
                    <a:pt x="327" y="566"/>
                  </a:cubicBezTo>
                  <a:cubicBezTo>
                    <a:pt x="430" y="566"/>
                    <a:pt x="529" y="493"/>
                    <a:pt x="558" y="404"/>
                  </a:cubicBezTo>
                  <a:cubicBezTo>
                    <a:pt x="641" y="270"/>
                    <a:pt x="558" y="104"/>
                    <a:pt x="424" y="11"/>
                  </a:cubicBezTo>
                  <a:cubicBezTo>
                    <a:pt x="395" y="4"/>
                    <a:pt x="367" y="1"/>
                    <a:pt x="34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42" name="Google Shape;16342;p11"/>
            <p:cNvSpPr/>
            <p:nvPr/>
          </p:nvSpPr>
          <p:spPr>
            <a:xfrm>
              <a:off x="5204200" y="4448400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314" y="1"/>
                  </a:moveTo>
                  <a:cubicBezTo>
                    <a:pt x="199" y="1"/>
                    <a:pt x="106" y="57"/>
                    <a:pt x="42" y="191"/>
                  </a:cubicBezTo>
                  <a:cubicBezTo>
                    <a:pt x="1" y="315"/>
                    <a:pt x="42" y="491"/>
                    <a:pt x="207" y="533"/>
                  </a:cubicBezTo>
                  <a:cubicBezTo>
                    <a:pt x="239" y="542"/>
                    <a:pt x="273" y="548"/>
                    <a:pt x="307" y="548"/>
                  </a:cubicBezTo>
                  <a:cubicBezTo>
                    <a:pt x="417" y="548"/>
                    <a:pt x="527" y="494"/>
                    <a:pt x="559" y="367"/>
                  </a:cubicBezTo>
                  <a:cubicBezTo>
                    <a:pt x="600" y="233"/>
                    <a:pt x="559" y="57"/>
                    <a:pt x="425" y="16"/>
                  </a:cubicBezTo>
                  <a:cubicBezTo>
                    <a:pt x="386" y="6"/>
                    <a:pt x="349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43" name="Google Shape;16343;p11"/>
            <p:cNvSpPr/>
            <p:nvPr/>
          </p:nvSpPr>
          <p:spPr>
            <a:xfrm>
              <a:off x="5230050" y="4383900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55" y="0"/>
                  </a:moveTo>
                  <a:cubicBezTo>
                    <a:pt x="243" y="0"/>
                    <a:pt x="117" y="76"/>
                    <a:pt x="83" y="187"/>
                  </a:cubicBezTo>
                  <a:cubicBezTo>
                    <a:pt x="1" y="311"/>
                    <a:pt x="83" y="486"/>
                    <a:pt x="207" y="528"/>
                  </a:cubicBezTo>
                  <a:cubicBezTo>
                    <a:pt x="257" y="554"/>
                    <a:pt x="304" y="566"/>
                    <a:pt x="347" y="566"/>
                  </a:cubicBezTo>
                  <a:cubicBezTo>
                    <a:pt x="455" y="566"/>
                    <a:pt x="541" y="493"/>
                    <a:pt x="600" y="404"/>
                  </a:cubicBezTo>
                  <a:cubicBezTo>
                    <a:pt x="642" y="269"/>
                    <a:pt x="559" y="104"/>
                    <a:pt x="425" y="11"/>
                  </a:cubicBezTo>
                  <a:cubicBezTo>
                    <a:pt x="403" y="4"/>
                    <a:pt x="379" y="0"/>
                    <a:pt x="35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44" name="Google Shape;16344;p11"/>
            <p:cNvSpPr/>
            <p:nvPr/>
          </p:nvSpPr>
          <p:spPr>
            <a:xfrm>
              <a:off x="5166475" y="4468175"/>
              <a:ext cx="7525" cy="8800"/>
            </a:xfrm>
            <a:custGeom>
              <a:avLst/>
              <a:gdLst/>
              <a:ahLst/>
              <a:cxnLst/>
              <a:rect l="l" t="t" r="r" b="b"/>
              <a:pathLst>
                <a:path w="301" h="352" extrusionOk="0">
                  <a:moveTo>
                    <a:pt x="124" y="0"/>
                  </a:moveTo>
                  <a:lnTo>
                    <a:pt x="0" y="259"/>
                  </a:lnTo>
                  <a:lnTo>
                    <a:pt x="259" y="352"/>
                  </a:lnTo>
                  <a:cubicBezTo>
                    <a:pt x="259" y="300"/>
                    <a:pt x="300" y="259"/>
                    <a:pt x="300" y="217"/>
                  </a:cubicBezTo>
                  <a:cubicBezTo>
                    <a:pt x="300" y="134"/>
                    <a:pt x="217" y="41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45" name="Google Shape;16345;p11"/>
            <p:cNvSpPr/>
            <p:nvPr/>
          </p:nvSpPr>
          <p:spPr>
            <a:xfrm>
              <a:off x="5190000" y="4403550"/>
              <a:ext cx="10875" cy="13350"/>
            </a:xfrm>
            <a:custGeom>
              <a:avLst/>
              <a:gdLst/>
              <a:ahLst/>
              <a:cxnLst/>
              <a:rect l="l" t="t" r="r" b="b"/>
              <a:pathLst>
                <a:path w="435" h="534" extrusionOk="0">
                  <a:moveTo>
                    <a:pt x="217" y="0"/>
                  </a:moveTo>
                  <a:lnTo>
                    <a:pt x="0" y="517"/>
                  </a:lnTo>
                  <a:lnTo>
                    <a:pt x="52" y="517"/>
                  </a:lnTo>
                  <a:cubicBezTo>
                    <a:pt x="85" y="528"/>
                    <a:pt x="115" y="533"/>
                    <a:pt x="143" y="533"/>
                  </a:cubicBezTo>
                  <a:cubicBezTo>
                    <a:pt x="218" y="533"/>
                    <a:pt x="272" y="495"/>
                    <a:pt x="310" y="435"/>
                  </a:cubicBezTo>
                  <a:lnTo>
                    <a:pt x="352" y="435"/>
                  </a:lnTo>
                  <a:cubicBezTo>
                    <a:pt x="352" y="393"/>
                    <a:pt x="352" y="393"/>
                    <a:pt x="393" y="352"/>
                  </a:cubicBezTo>
                  <a:cubicBezTo>
                    <a:pt x="434" y="217"/>
                    <a:pt x="352" y="42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46" name="Google Shape;16346;p11"/>
            <p:cNvSpPr/>
            <p:nvPr/>
          </p:nvSpPr>
          <p:spPr>
            <a:xfrm>
              <a:off x="5217125" y="4345400"/>
              <a:ext cx="8550" cy="7500"/>
            </a:xfrm>
            <a:custGeom>
              <a:avLst/>
              <a:gdLst/>
              <a:ahLst/>
              <a:cxnLst/>
              <a:rect l="l" t="t" r="r" b="b"/>
              <a:pathLst>
                <a:path w="342" h="300" extrusionOk="0">
                  <a:moveTo>
                    <a:pt x="83" y="0"/>
                  </a:moveTo>
                  <a:lnTo>
                    <a:pt x="1" y="259"/>
                  </a:lnTo>
                  <a:lnTo>
                    <a:pt x="42" y="300"/>
                  </a:lnTo>
                  <a:cubicBezTo>
                    <a:pt x="83" y="300"/>
                    <a:pt x="166" y="300"/>
                    <a:pt x="207" y="259"/>
                  </a:cubicBezTo>
                  <a:cubicBezTo>
                    <a:pt x="259" y="259"/>
                    <a:pt x="300" y="176"/>
                    <a:pt x="342" y="134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47" name="Google Shape;16347;p11"/>
            <p:cNvSpPr/>
            <p:nvPr/>
          </p:nvSpPr>
          <p:spPr>
            <a:xfrm>
              <a:off x="5171900" y="4622225"/>
              <a:ext cx="12950" cy="8550"/>
            </a:xfrm>
            <a:custGeom>
              <a:avLst/>
              <a:gdLst/>
              <a:ahLst/>
              <a:cxnLst/>
              <a:rect l="l" t="t" r="r" b="b"/>
              <a:pathLst>
                <a:path w="518" h="342" extrusionOk="0">
                  <a:moveTo>
                    <a:pt x="124" y="0"/>
                  </a:moveTo>
                  <a:lnTo>
                    <a:pt x="83" y="41"/>
                  </a:lnTo>
                  <a:cubicBezTo>
                    <a:pt x="42" y="41"/>
                    <a:pt x="42" y="83"/>
                    <a:pt x="0" y="135"/>
                  </a:cubicBezTo>
                  <a:lnTo>
                    <a:pt x="0" y="176"/>
                  </a:lnTo>
                  <a:lnTo>
                    <a:pt x="424" y="341"/>
                  </a:lnTo>
                  <a:cubicBezTo>
                    <a:pt x="424" y="300"/>
                    <a:pt x="466" y="259"/>
                    <a:pt x="517" y="217"/>
                  </a:cubicBezTo>
                  <a:cubicBezTo>
                    <a:pt x="517" y="135"/>
                    <a:pt x="466" y="83"/>
                    <a:pt x="383" y="41"/>
                  </a:cubicBezTo>
                  <a:lnTo>
                    <a:pt x="3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48" name="Google Shape;16348;p11"/>
            <p:cNvSpPr/>
            <p:nvPr/>
          </p:nvSpPr>
          <p:spPr>
            <a:xfrm>
              <a:off x="5196450" y="4557800"/>
              <a:ext cx="15275" cy="14050"/>
            </a:xfrm>
            <a:custGeom>
              <a:avLst/>
              <a:gdLst/>
              <a:ahLst/>
              <a:cxnLst/>
              <a:rect l="l" t="t" r="r" b="b"/>
              <a:pathLst>
                <a:path w="611" h="562" extrusionOk="0">
                  <a:moveTo>
                    <a:pt x="301" y="1"/>
                  </a:moveTo>
                  <a:cubicBezTo>
                    <a:pt x="194" y="1"/>
                    <a:pt x="112" y="71"/>
                    <a:pt x="52" y="168"/>
                  </a:cubicBezTo>
                  <a:cubicBezTo>
                    <a:pt x="1" y="334"/>
                    <a:pt x="52" y="468"/>
                    <a:pt x="218" y="551"/>
                  </a:cubicBezTo>
                  <a:cubicBezTo>
                    <a:pt x="241" y="558"/>
                    <a:pt x="266" y="561"/>
                    <a:pt x="291" y="561"/>
                  </a:cubicBezTo>
                  <a:cubicBezTo>
                    <a:pt x="407" y="561"/>
                    <a:pt x="527" y="487"/>
                    <a:pt x="569" y="385"/>
                  </a:cubicBezTo>
                  <a:cubicBezTo>
                    <a:pt x="611" y="251"/>
                    <a:pt x="569" y="75"/>
                    <a:pt x="435" y="34"/>
                  </a:cubicBezTo>
                  <a:cubicBezTo>
                    <a:pt x="386" y="11"/>
                    <a:pt x="342" y="1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49" name="Google Shape;16349;p11"/>
            <p:cNvSpPr/>
            <p:nvPr/>
          </p:nvSpPr>
          <p:spPr>
            <a:xfrm>
              <a:off x="5151225" y="4576625"/>
              <a:ext cx="15275" cy="14150"/>
            </a:xfrm>
            <a:custGeom>
              <a:avLst/>
              <a:gdLst/>
              <a:ahLst/>
              <a:cxnLst/>
              <a:rect l="l" t="t" r="r" b="b"/>
              <a:pathLst>
                <a:path w="611" h="566" extrusionOk="0">
                  <a:moveTo>
                    <a:pt x="315" y="0"/>
                  </a:moveTo>
                  <a:cubicBezTo>
                    <a:pt x="188" y="0"/>
                    <a:pt x="84" y="56"/>
                    <a:pt x="52" y="191"/>
                  </a:cubicBezTo>
                  <a:cubicBezTo>
                    <a:pt x="0" y="315"/>
                    <a:pt x="52" y="490"/>
                    <a:pt x="217" y="532"/>
                  </a:cubicBezTo>
                  <a:cubicBezTo>
                    <a:pt x="255" y="555"/>
                    <a:pt x="295" y="565"/>
                    <a:pt x="334" y="565"/>
                  </a:cubicBezTo>
                  <a:cubicBezTo>
                    <a:pt x="435" y="565"/>
                    <a:pt x="532" y="497"/>
                    <a:pt x="569" y="408"/>
                  </a:cubicBezTo>
                  <a:cubicBezTo>
                    <a:pt x="610" y="232"/>
                    <a:pt x="569" y="98"/>
                    <a:pt x="434" y="15"/>
                  </a:cubicBezTo>
                  <a:cubicBezTo>
                    <a:pt x="393" y="5"/>
                    <a:pt x="353" y="0"/>
                    <a:pt x="31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50" name="Google Shape;16350;p11"/>
            <p:cNvSpPr/>
            <p:nvPr/>
          </p:nvSpPr>
          <p:spPr>
            <a:xfrm>
              <a:off x="5177075" y="4512575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24" y="0"/>
                  </a:moveTo>
                  <a:cubicBezTo>
                    <a:pt x="223" y="0"/>
                    <a:pt x="123" y="71"/>
                    <a:pt x="93" y="168"/>
                  </a:cubicBezTo>
                  <a:cubicBezTo>
                    <a:pt x="0" y="292"/>
                    <a:pt x="93" y="468"/>
                    <a:pt x="217" y="550"/>
                  </a:cubicBezTo>
                  <a:cubicBezTo>
                    <a:pt x="241" y="558"/>
                    <a:pt x="266" y="561"/>
                    <a:pt x="291" y="561"/>
                  </a:cubicBezTo>
                  <a:cubicBezTo>
                    <a:pt x="408" y="561"/>
                    <a:pt x="534" y="487"/>
                    <a:pt x="610" y="385"/>
                  </a:cubicBezTo>
                  <a:cubicBezTo>
                    <a:pt x="651" y="251"/>
                    <a:pt x="569" y="75"/>
                    <a:pt x="434" y="33"/>
                  </a:cubicBezTo>
                  <a:cubicBezTo>
                    <a:pt x="400" y="11"/>
                    <a:pt x="362" y="0"/>
                    <a:pt x="32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51" name="Google Shape;16351;p11"/>
            <p:cNvSpPr/>
            <p:nvPr/>
          </p:nvSpPr>
          <p:spPr>
            <a:xfrm>
              <a:off x="5113750" y="4596375"/>
              <a:ext cx="6475" cy="8550"/>
            </a:xfrm>
            <a:custGeom>
              <a:avLst/>
              <a:gdLst/>
              <a:ahLst/>
              <a:cxnLst/>
              <a:rect l="l" t="t" r="r" b="b"/>
              <a:pathLst>
                <a:path w="259" h="342" extrusionOk="0">
                  <a:moveTo>
                    <a:pt x="83" y="0"/>
                  </a:moveTo>
                  <a:lnTo>
                    <a:pt x="0" y="259"/>
                  </a:lnTo>
                  <a:lnTo>
                    <a:pt x="259" y="341"/>
                  </a:lnTo>
                  <a:lnTo>
                    <a:pt x="259" y="259"/>
                  </a:lnTo>
                  <a:cubicBezTo>
                    <a:pt x="259" y="135"/>
                    <a:pt x="207" y="42"/>
                    <a:pt x="8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52" name="Google Shape;16352;p11"/>
            <p:cNvSpPr/>
            <p:nvPr/>
          </p:nvSpPr>
          <p:spPr>
            <a:xfrm>
              <a:off x="5137250" y="4531750"/>
              <a:ext cx="10900" cy="13325"/>
            </a:xfrm>
            <a:custGeom>
              <a:avLst/>
              <a:gdLst/>
              <a:ahLst/>
              <a:cxnLst/>
              <a:rect l="l" t="t" r="r" b="b"/>
              <a:pathLst>
                <a:path w="436" h="533" extrusionOk="0">
                  <a:moveTo>
                    <a:pt x="218" y="0"/>
                  </a:moveTo>
                  <a:lnTo>
                    <a:pt x="1" y="517"/>
                  </a:lnTo>
                  <a:cubicBezTo>
                    <a:pt x="35" y="528"/>
                    <a:pt x="70" y="533"/>
                    <a:pt x="106" y="533"/>
                  </a:cubicBezTo>
                  <a:cubicBezTo>
                    <a:pt x="214" y="533"/>
                    <a:pt x="324" y="486"/>
                    <a:pt x="394" y="393"/>
                  </a:cubicBezTo>
                  <a:cubicBezTo>
                    <a:pt x="435" y="218"/>
                    <a:pt x="352" y="83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53" name="Google Shape;16353;p11"/>
            <p:cNvSpPr/>
            <p:nvPr/>
          </p:nvSpPr>
          <p:spPr>
            <a:xfrm>
              <a:off x="5223600" y="4498400"/>
              <a:ext cx="13975" cy="9000"/>
            </a:xfrm>
            <a:custGeom>
              <a:avLst/>
              <a:gdLst/>
              <a:ahLst/>
              <a:cxnLst/>
              <a:rect l="l" t="t" r="r" b="b"/>
              <a:pathLst>
                <a:path w="559" h="360" extrusionOk="0">
                  <a:moveTo>
                    <a:pt x="41" y="1"/>
                  </a:moveTo>
                  <a:cubicBezTo>
                    <a:pt x="0" y="1"/>
                    <a:pt x="0" y="42"/>
                    <a:pt x="0" y="83"/>
                  </a:cubicBezTo>
                  <a:cubicBezTo>
                    <a:pt x="0" y="125"/>
                    <a:pt x="0" y="176"/>
                    <a:pt x="41" y="218"/>
                  </a:cubicBezTo>
                  <a:lnTo>
                    <a:pt x="41" y="259"/>
                  </a:lnTo>
                  <a:cubicBezTo>
                    <a:pt x="83" y="301"/>
                    <a:pt x="124" y="342"/>
                    <a:pt x="166" y="342"/>
                  </a:cubicBezTo>
                  <a:cubicBezTo>
                    <a:pt x="205" y="354"/>
                    <a:pt x="240" y="359"/>
                    <a:pt x="272" y="359"/>
                  </a:cubicBezTo>
                  <a:cubicBezTo>
                    <a:pt x="348" y="359"/>
                    <a:pt x="407" y="330"/>
                    <a:pt x="465" y="301"/>
                  </a:cubicBezTo>
                  <a:cubicBezTo>
                    <a:pt x="517" y="259"/>
                    <a:pt x="517" y="218"/>
                    <a:pt x="558" y="218"/>
                  </a:cubicBezTo>
                  <a:lnTo>
                    <a:pt x="4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54" name="Google Shape;16354;p11"/>
            <p:cNvSpPr/>
            <p:nvPr/>
          </p:nvSpPr>
          <p:spPr>
            <a:xfrm>
              <a:off x="5164150" y="4474625"/>
              <a:ext cx="8800" cy="6475"/>
            </a:xfrm>
            <a:custGeom>
              <a:avLst/>
              <a:gdLst/>
              <a:ahLst/>
              <a:cxnLst/>
              <a:rect l="l" t="t" r="r" b="b"/>
              <a:pathLst>
                <a:path w="352" h="259" extrusionOk="0">
                  <a:moveTo>
                    <a:pt x="93" y="1"/>
                  </a:moveTo>
                  <a:lnTo>
                    <a:pt x="0" y="218"/>
                  </a:lnTo>
                  <a:cubicBezTo>
                    <a:pt x="0" y="259"/>
                    <a:pt x="0" y="259"/>
                    <a:pt x="52" y="259"/>
                  </a:cubicBezTo>
                  <a:lnTo>
                    <a:pt x="135" y="259"/>
                  </a:lnTo>
                  <a:cubicBezTo>
                    <a:pt x="176" y="259"/>
                    <a:pt x="176" y="259"/>
                    <a:pt x="217" y="218"/>
                  </a:cubicBezTo>
                  <a:cubicBezTo>
                    <a:pt x="259" y="218"/>
                    <a:pt x="310" y="176"/>
                    <a:pt x="310" y="135"/>
                  </a:cubicBezTo>
                  <a:cubicBezTo>
                    <a:pt x="352" y="135"/>
                    <a:pt x="352" y="94"/>
                    <a:pt x="352" y="94"/>
                  </a:cubicBezTo>
                  <a:lnTo>
                    <a:pt x="9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55" name="Google Shape;16355;p11"/>
            <p:cNvSpPr/>
            <p:nvPr/>
          </p:nvSpPr>
          <p:spPr>
            <a:xfrm>
              <a:off x="5098500" y="4704925"/>
              <a:ext cx="13975" cy="14250"/>
            </a:xfrm>
            <a:custGeom>
              <a:avLst/>
              <a:gdLst/>
              <a:ahLst/>
              <a:cxnLst/>
              <a:rect l="l" t="t" r="r" b="b"/>
              <a:pathLst>
                <a:path w="559" h="570" extrusionOk="0">
                  <a:moveTo>
                    <a:pt x="320" y="0"/>
                  </a:moveTo>
                  <a:cubicBezTo>
                    <a:pt x="204" y="0"/>
                    <a:pt x="84" y="76"/>
                    <a:pt x="41" y="187"/>
                  </a:cubicBezTo>
                  <a:cubicBezTo>
                    <a:pt x="0" y="311"/>
                    <a:pt x="41" y="487"/>
                    <a:pt x="217" y="528"/>
                  </a:cubicBezTo>
                  <a:cubicBezTo>
                    <a:pt x="217" y="569"/>
                    <a:pt x="217" y="569"/>
                    <a:pt x="259" y="569"/>
                  </a:cubicBezTo>
                  <a:cubicBezTo>
                    <a:pt x="352" y="445"/>
                    <a:pt x="476" y="352"/>
                    <a:pt x="558" y="269"/>
                  </a:cubicBezTo>
                  <a:cubicBezTo>
                    <a:pt x="558" y="135"/>
                    <a:pt x="517" y="52"/>
                    <a:pt x="393" y="11"/>
                  </a:cubicBezTo>
                  <a:cubicBezTo>
                    <a:pt x="369" y="4"/>
                    <a:pt x="345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56" name="Google Shape;16356;p11"/>
            <p:cNvSpPr/>
            <p:nvPr/>
          </p:nvSpPr>
          <p:spPr>
            <a:xfrm>
              <a:off x="5124325" y="4640775"/>
              <a:ext cx="16325" cy="14150"/>
            </a:xfrm>
            <a:custGeom>
              <a:avLst/>
              <a:gdLst/>
              <a:ahLst/>
              <a:cxnLst/>
              <a:rect l="l" t="t" r="r" b="b"/>
              <a:pathLst>
                <a:path w="653" h="566" extrusionOk="0">
                  <a:moveTo>
                    <a:pt x="320" y="0"/>
                  </a:moveTo>
                  <a:cubicBezTo>
                    <a:pt x="219" y="0"/>
                    <a:pt x="124" y="71"/>
                    <a:pt x="94" y="168"/>
                  </a:cubicBezTo>
                  <a:cubicBezTo>
                    <a:pt x="1" y="333"/>
                    <a:pt x="94" y="468"/>
                    <a:pt x="218" y="550"/>
                  </a:cubicBezTo>
                  <a:cubicBezTo>
                    <a:pt x="249" y="560"/>
                    <a:pt x="282" y="565"/>
                    <a:pt x="316" y="565"/>
                  </a:cubicBezTo>
                  <a:cubicBezTo>
                    <a:pt x="426" y="565"/>
                    <a:pt x="540" y="510"/>
                    <a:pt x="611" y="375"/>
                  </a:cubicBezTo>
                  <a:cubicBezTo>
                    <a:pt x="652" y="251"/>
                    <a:pt x="559" y="75"/>
                    <a:pt x="435" y="34"/>
                  </a:cubicBezTo>
                  <a:cubicBezTo>
                    <a:pt x="398" y="11"/>
                    <a:pt x="359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57" name="Google Shape;16357;p11"/>
            <p:cNvSpPr/>
            <p:nvPr/>
          </p:nvSpPr>
          <p:spPr>
            <a:xfrm>
              <a:off x="5060750" y="4724575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94" y="0"/>
                  </a:moveTo>
                  <a:lnTo>
                    <a:pt x="1" y="259"/>
                  </a:lnTo>
                  <a:lnTo>
                    <a:pt x="259" y="342"/>
                  </a:lnTo>
                  <a:lnTo>
                    <a:pt x="259" y="259"/>
                  </a:lnTo>
                  <a:lnTo>
                    <a:pt x="259" y="124"/>
                  </a:lnTo>
                  <a:lnTo>
                    <a:pt x="218" y="83"/>
                  </a:lnTo>
                  <a:lnTo>
                    <a:pt x="176" y="42"/>
                  </a:lnTo>
                  <a:cubicBezTo>
                    <a:pt x="135" y="0"/>
                    <a:pt x="135" y="0"/>
                    <a:pt x="9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58" name="Google Shape;16358;p11"/>
            <p:cNvSpPr/>
            <p:nvPr/>
          </p:nvSpPr>
          <p:spPr>
            <a:xfrm>
              <a:off x="5084525" y="4659950"/>
              <a:ext cx="10875" cy="13775"/>
            </a:xfrm>
            <a:custGeom>
              <a:avLst/>
              <a:gdLst/>
              <a:ahLst/>
              <a:cxnLst/>
              <a:rect l="l" t="t" r="r" b="b"/>
              <a:pathLst>
                <a:path w="435" h="551" extrusionOk="0">
                  <a:moveTo>
                    <a:pt x="218" y="1"/>
                  </a:moveTo>
                  <a:lnTo>
                    <a:pt x="1" y="518"/>
                  </a:lnTo>
                  <a:cubicBezTo>
                    <a:pt x="38" y="540"/>
                    <a:pt x="77" y="551"/>
                    <a:pt x="116" y="551"/>
                  </a:cubicBezTo>
                  <a:cubicBezTo>
                    <a:pt x="217" y="551"/>
                    <a:pt x="312" y="480"/>
                    <a:pt x="342" y="383"/>
                  </a:cubicBezTo>
                  <a:cubicBezTo>
                    <a:pt x="435" y="259"/>
                    <a:pt x="342" y="83"/>
                    <a:pt x="2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59" name="Google Shape;16359;p11"/>
            <p:cNvSpPr/>
            <p:nvPr/>
          </p:nvSpPr>
          <p:spPr>
            <a:xfrm>
              <a:off x="5170600" y="4626600"/>
              <a:ext cx="11925" cy="9600"/>
            </a:xfrm>
            <a:custGeom>
              <a:avLst/>
              <a:gdLst/>
              <a:ahLst/>
              <a:cxnLst/>
              <a:rect l="l" t="t" r="r" b="b"/>
              <a:pathLst>
                <a:path w="477" h="384" extrusionOk="0">
                  <a:moveTo>
                    <a:pt x="52" y="1"/>
                  </a:moveTo>
                  <a:cubicBezTo>
                    <a:pt x="1" y="42"/>
                    <a:pt x="1" y="84"/>
                    <a:pt x="1" y="84"/>
                  </a:cubicBezTo>
                  <a:cubicBezTo>
                    <a:pt x="1" y="218"/>
                    <a:pt x="94" y="301"/>
                    <a:pt x="176" y="342"/>
                  </a:cubicBezTo>
                  <a:cubicBezTo>
                    <a:pt x="218" y="383"/>
                    <a:pt x="259" y="383"/>
                    <a:pt x="311" y="383"/>
                  </a:cubicBezTo>
                  <a:cubicBezTo>
                    <a:pt x="352" y="301"/>
                    <a:pt x="435" y="259"/>
                    <a:pt x="476" y="166"/>
                  </a:cubicBezTo>
                  <a:lnTo>
                    <a:pt x="5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60" name="Google Shape;16360;p11"/>
            <p:cNvSpPr/>
            <p:nvPr/>
          </p:nvSpPr>
          <p:spPr>
            <a:xfrm>
              <a:off x="5111425" y="4602825"/>
              <a:ext cx="8800" cy="6500"/>
            </a:xfrm>
            <a:custGeom>
              <a:avLst/>
              <a:gdLst/>
              <a:ahLst/>
              <a:cxnLst/>
              <a:rect l="l" t="t" r="r" b="b"/>
              <a:pathLst>
                <a:path w="352" h="260" extrusionOk="0">
                  <a:moveTo>
                    <a:pt x="93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17" y="218"/>
                    <a:pt x="258" y="218"/>
                    <a:pt x="300" y="176"/>
                  </a:cubicBezTo>
                  <a:cubicBezTo>
                    <a:pt x="300" y="176"/>
                    <a:pt x="352" y="135"/>
                    <a:pt x="352" y="83"/>
                  </a:cubicBezTo>
                  <a:lnTo>
                    <a:pt x="9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61" name="Google Shape;16361;p11"/>
            <p:cNvSpPr/>
            <p:nvPr/>
          </p:nvSpPr>
          <p:spPr>
            <a:xfrm>
              <a:off x="5057650" y="4731025"/>
              <a:ext cx="9600" cy="6500"/>
            </a:xfrm>
            <a:custGeom>
              <a:avLst/>
              <a:gdLst/>
              <a:ahLst/>
              <a:cxnLst/>
              <a:rect l="l" t="t" r="r" b="b"/>
              <a:pathLst>
                <a:path w="384" h="260" extrusionOk="0">
                  <a:moveTo>
                    <a:pt x="125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9" y="259"/>
                    <a:pt x="342" y="177"/>
                    <a:pt x="383" y="84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62" name="Google Shape;16362;p11"/>
            <p:cNvSpPr/>
            <p:nvPr/>
          </p:nvSpPr>
          <p:spPr>
            <a:xfrm>
              <a:off x="5201875" y="4183800"/>
              <a:ext cx="12950" cy="9900"/>
            </a:xfrm>
            <a:custGeom>
              <a:avLst/>
              <a:gdLst/>
              <a:ahLst/>
              <a:cxnLst/>
              <a:rect l="l" t="t" r="r" b="b"/>
              <a:pathLst>
                <a:path w="518" h="396" extrusionOk="0">
                  <a:moveTo>
                    <a:pt x="216" y="1"/>
                  </a:moveTo>
                  <a:cubicBezTo>
                    <a:pt x="135" y="1"/>
                    <a:pt x="61" y="49"/>
                    <a:pt x="1" y="137"/>
                  </a:cubicBezTo>
                  <a:lnTo>
                    <a:pt x="1" y="178"/>
                  </a:lnTo>
                  <a:lnTo>
                    <a:pt x="518" y="395"/>
                  </a:lnTo>
                  <a:lnTo>
                    <a:pt x="518" y="219"/>
                  </a:lnTo>
                  <a:cubicBezTo>
                    <a:pt x="518" y="137"/>
                    <a:pt x="435" y="44"/>
                    <a:pt x="352" y="44"/>
                  </a:cubicBezTo>
                  <a:cubicBezTo>
                    <a:pt x="305" y="15"/>
                    <a:pt x="26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63" name="Google Shape;16363;p11"/>
            <p:cNvSpPr/>
            <p:nvPr/>
          </p:nvSpPr>
          <p:spPr>
            <a:xfrm>
              <a:off x="5226700" y="4120250"/>
              <a:ext cx="11900" cy="13500"/>
            </a:xfrm>
            <a:custGeom>
              <a:avLst/>
              <a:gdLst/>
              <a:ahLst/>
              <a:cxnLst/>
              <a:rect l="l" t="t" r="r" b="b"/>
              <a:pathLst>
                <a:path w="476" h="540" extrusionOk="0">
                  <a:moveTo>
                    <a:pt x="300" y="1"/>
                  </a:moveTo>
                  <a:cubicBezTo>
                    <a:pt x="176" y="1"/>
                    <a:pt x="83" y="52"/>
                    <a:pt x="42" y="135"/>
                  </a:cubicBezTo>
                  <a:cubicBezTo>
                    <a:pt x="0" y="311"/>
                    <a:pt x="42" y="476"/>
                    <a:pt x="217" y="518"/>
                  </a:cubicBezTo>
                  <a:cubicBezTo>
                    <a:pt x="242" y="533"/>
                    <a:pt x="271" y="539"/>
                    <a:pt x="302" y="539"/>
                  </a:cubicBezTo>
                  <a:cubicBezTo>
                    <a:pt x="372" y="539"/>
                    <a:pt x="447" y="505"/>
                    <a:pt x="476" y="476"/>
                  </a:cubicBezTo>
                  <a:cubicBezTo>
                    <a:pt x="434" y="311"/>
                    <a:pt x="341" y="135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64" name="Google Shape;16364;p11"/>
            <p:cNvSpPr/>
            <p:nvPr/>
          </p:nvSpPr>
          <p:spPr>
            <a:xfrm>
              <a:off x="5181450" y="4138350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347" y="0"/>
                  </a:moveTo>
                  <a:cubicBezTo>
                    <a:pt x="217" y="0"/>
                    <a:pt x="119" y="76"/>
                    <a:pt x="42" y="187"/>
                  </a:cubicBezTo>
                  <a:cubicBezTo>
                    <a:pt x="1" y="311"/>
                    <a:pt x="42" y="486"/>
                    <a:pt x="218" y="528"/>
                  </a:cubicBezTo>
                  <a:cubicBezTo>
                    <a:pt x="253" y="554"/>
                    <a:pt x="292" y="566"/>
                    <a:pt x="332" y="566"/>
                  </a:cubicBezTo>
                  <a:cubicBezTo>
                    <a:pt x="431" y="566"/>
                    <a:pt x="530" y="493"/>
                    <a:pt x="559" y="404"/>
                  </a:cubicBezTo>
                  <a:cubicBezTo>
                    <a:pt x="601" y="269"/>
                    <a:pt x="559" y="104"/>
                    <a:pt x="435" y="11"/>
                  </a:cubicBezTo>
                  <a:cubicBezTo>
                    <a:pt x="404" y="4"/>
                    <a:pt x="375" y="0"/>
                    <a:pt x="34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65" name="Google Shape;16365;p11"/>
            <p:cNvSpPr/>
            <p:nvPr/>
          </p:nvSpPr>
          <p:spPr>
            <a:xfrm>
              <a:off x="5245050" y="4165500"/>
              <a:ext cx="10875" cy="13900"/>
            </a:xfrm>
            <a:custGeom>
              <a:avLst/>
              <a:gdLst/>
              <a:ahLst/>
              <a:cxnLst/>
              <a:rect l="l" t="t" r="r" b="b"/>
              <a:pathLst>
                <a:path w="435" h="556" extrusionOk="0">
                  <a:moveTo>
                    <a:pt x="259" y="0"/>
                  </a:moveTo>
                  <a:cubicBezTo>
                    <a:pt x="176" y="0"/>
                    <a:pt x="124" y="93"/>
                    <a:pt x="83" y="176"/>
                  </a:cubicBezTo>
                  <a:cubicBezTo>
                    <a:pt x="0" y="310"/>
                    <a:pt x="83" y="476"/>
                    <a:pt x="217" y="517"/>
                  </a:cubicBezTo>
                  <a:cubicBezTo>
                    <a:pt x="259" y="543"/>
                    <a:pt x="290" y="556"/>
                    <a:pt x="322" y="556"/>
                  </a:cubicBezTo>
                  <a:cubicBezTo>
                    <a:pt x="354" y="556"/>
                    <a:pt x="388" y="543"/>
                    <a:pt x="435" y="517"/>
                  </a:cubicBezTo>
                  <a:cubicBezTo>
                    <a:pt x="341" y="352"/>
                    <a:pt x="300" y="176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66" name="Google Shape;16366;p11"/>
            <p:cNvSpPr/>
            <p:nvPr/>
          </p:nvSpPr>
          <p:spPr>
            <a:xfrm>
              <a:off x="5207300" y="4075025"/>
              <a:ext cx="10900" cy="13525"/>
            </a:xfrm>
            <a:custGeom>
              <a:avLst/>
              <a:gdLst/>
              <a:ahLst/>
              <a:cxnLst/>
              <a:rect l="l" t="t" r="r" b="b"/>
              <a:pathLst>
                <a:path w="436" h="541" extrusionOk="0">
                  <a:moveTo>
                    <a:pt x="177" y="0"/>
                  </a:moveTo>
                  <a:cubicBezTo>
                    <a:pt x="135" y="52"/>
                    <a:pt x="83" y="93"/>
                    <a:pt x="83" y="135"/>
                  </a:cubicBezTo>
                  <a:cubicBezTo>
                    <a:pt x="1" y="311"/>
                    <a:pt x="83" y="435"/>
                    <a:pt x="218" y="517"/>
                  </a:cubicBezTo>
                  <a:cubicBezTo>
                    <a:pt x="245" y="535"/>
                    <a:pt x="274" y="540"/>
                    <a:pt x="302" y="540"/>
                  </a:cubicBezTo>
                  <a:cubicBezTo>
                    <a:pt x="357" y="540"/>
                    <a:pt x="407" y="517"/>
                    <a:pt x="435" y="517"/>
                  </a:cubicBezTo>
                  <a:cubicBezTo>
                    <a:pt x="394" y="352"/>
                    <a:pt x="259" y="176"/>
                    <a:pt x="17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67" name="Google Shape;16367;p11"/>
            <p:cNvSpPr/>
            <p:nvPr/>
          </p:nvSpPr>
          <p:spPr>
            <a:xfrm>
              <a:off x="5143725" y="4158000"/>
              <a:ext cx="7525" cy="8800"/>
            </a:xfrm>
            <a:custGeom>
              <a:avLst/>
              <a:gdLst/>
              <a:ahLst/>
              <a:cxnLst/>
              <a:rect l="l" t="t" r="r" b="b"/>
              <a:pathLst>
                <a:path w="301" h="352" extrusionOk="0">
                  <a:moveTo>
                    <a:pt x="135" y="0"/>
                  </a:moveTo>
                  <a:lnTo>
                    <a:pt x="0" y="259"/>
                  </a:lnTo>
                  <a:lnTo>
                    <a:pt x="259" y="352"/>
                  </a:lnTo>
                  <a:lnTo>
                    <a:pt x="259" y="300"/>
                  </a:lnTo>
                  <a:cubicBezTo>
                    <a:pt x="300" y="176"/>
                    <a:pt x="218" y="42"/>
                    <a:pt x="13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68" name="Google Shape;16368;p11"/>
            <p:cNvSpPr/>
            <p:nvPr/>
          </p:nvSpPr>
          <p:spPr>
            <a:xfrm>
              <a:off x="5167500" y="4093375"/>
              <a:ext cx="10875" cy="13975"/>
            </a:xfrm>
            <a:custGeom>
              <a:avLst/>
              <a:gdLst/>
              <a:ahLst/>
              <a:cxnLst/>
              <a:rect l="l" t="t" r="r" b="b"/>
              <a:pathLst>
                <a:path w="435" h="559" extrusionOk="0">
                  <a:moveTo>
                    <a:pt x="218" y="0"/>
                  </a:moveTo>
                  <a:lnTo>
                    <a:pt x="1" y="517"/>
                  </a:lnTo>
                  <a:lnTo>
                    <a:pt x="42" y="559"/>
                  </a:lnTo>
                  <a:cubicBezTo>
                    <a:pt x="176" y="559"/>
                    <a:pt x="300" y="517"/>
                    <a:pt x="383" y="393"/>
                  </a:cubicBezTo>
                  <a:cubicBezTo>
                    <a:pt x="435" y="259"/>
                    <a:pt x="383" y="135"/>
                    <a:pt x="259" y="42"/>
                  </a:cubicBezTo>
                  <a:cubicBezTo>
                    <a:pt x="259" y="42"/>
                    <a:pt x="218" y="42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69" name="Google Shape;16369;p11"/>
            <p:cNvSpPr/>
            <p:nvPr/>
          </p:nvSpPr>
          <p:spPr>
            <a:xfrm>
              <a:off x="5212725" y="4338925"/>
              <a:ext cx="9600" cy="6500"/>
            </a:xfrm>
            <a:custGeom>
              <a:avLst/>
              <a:gdLst/>
              <a:ahLst/>
              <a:cxnLst/>
              <a:rect l="l" t="t" r="r" b="b"/>
              <a:pathLst>
                <a:path w="384" h="260" extrusionOk="0">
                  <a:moveTo>
                    <a:pt x="218" y="1"/>
                  </a:moveTo>
                  <a:cubicBezTo>
                    <a:pt x="125" y="1"/>
                    <a:pt x="84" y="42"/>
                    <a:pt x="42" y="135"/>
                  </a:cubicBezTo>
                  <a:cubicBezTo>
                    <a:pt x="42" y="135"/>
                    <a:pt x="1" y="135"/>
                    <a:pt x="1" y="176"/>
                  </a:cubicBezTo>
                  <a:lnTo>
                    <a:pt x="259" y="259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70" name="Google Shape;16370;p11"/>
            <p:cNvSpPr/>
            <p:nvPr/>
          </p:nvSpPr>
          <p:spPr>
            <a:xfrm>
              <a:off x="5149150" y="4312675"/>
              <a:ext cx="13975" cy="9225"/>
            </a:xfrm>
            <a:custGeom>
              <a:avLst/>
              <a:gdLst/>
              <a:ahLst/>
              <a:cxnLst/>
              <a:rect l="l" t="t" r="r" b="b"/>
              <a:pathLst>
                <a:path w="559" h="369" extrusionOk="0">
                  <a:moveTo>
                    <a:pt x="243" y="1"/>
                  </a:moveTo>
                  <a:cubicBezTo>
                    <a:pt x="151" y="1"/>
                    <a:pt x="61" y="41"/>
                    <a:pt x="1" y="110"/>
                  </a:cubicBezTo>
                  <a:lnTo>
                    <a:pt x="1" y="151"/>
                  </a:lnTo>
                  <a:lnTo>
                    <a:pt x="517" y="368"/>
                  </a:lnTo>
                  <a:cubicBezTo>
                    <a:pt x="559" y="234"/>
                    <a:pt x="476" y="58"/>
                    <a:pt x="342" y="17"/>
                  </a:cubicBezTo>
                  <a:cubicBezTo>
                    <a:pt x="309" y="6"/>
                    <a:pt x="276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71" name="Google Shape;16371;p11"/>
            <p:cNvSpPr/>
            <p:nvPr/>
          </p:nvSpPr>
          <p:spPr>
            <a:xfrm>
              <a:off x="5237550" y="4274300"/>
              <a:ext cx="10625" cy="14000"/>
            </a:xfrm>
            <a:custGeom>
              <a:avLst/>
              <a:gdLst/>
              <a:ahLst/>
              <a:cxnLst/>
              <a:rect l="l" t="t" r="r" b="b"/>
              <a:pathLst>
                <a:path w="425" h="560" extrusionOk="0">
                  <a:moveTo>
                    <a:pt x="259" y="1"/>
                  </a:moveTo>
                  <a:cubicBezTo>
                    <a:pt x="218" y="42"/>
                    <a:pt x="125" y="94"/>
                    <a:pt x="83" y="135"/>
                  </a:cubicBezTo>
                  <a:lnTo>
                    <a:pt x="83" y="177"/>
                  </a:lnTo>
                  <a:cubicBezTo>
                    <a:pt x="0" y="352"/>
                    <a:pt x="83" y="476"/>
                    <a:pt x="218" y="559"/>
                  </a:cubicBezTo>
                  <a:lnTo>
                    <a:pt x="424" y="42"/>
                  </a:lnTo>
                  <a:cubicBezTo>
                    <a:pt x="383" y="1"/>
                    <a:pt x="342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72" name="Google Shape;16372;p11"/>
            <p:cNvSpPr/>
            <p:nvPr/>
          </p:nvSpPr>
          <p:spPr>
            <a:xfrm>
              <a:off x="5173975" y="4248100"/>
              <a:ext cx="15000" cy="13700"/>
            </a:xfrm>
            <a:custGeom>
              <a:avLst/>
              <a:gdLst/>
              <a:ahLst/>
              <a:cxnLst/>
              <a:rect l="l" t="t" r="r" b="b"/>
              <a:pathLst>
                <a:path w="600" h="548" extrusionOk="0">
                  <a:moveTo>
                    <a:pt x="318" y="0"/>
                  </a:moveTo>
                  <a:cubicBezTo>
                    <a:pt x="199" y="0"/>
                    <a:pt x="105" y="56"/>
                    <a:pt x="41" y="191"/>
                  </a:cubicBezTo>
                  <a:cubicBezTo>
                    <a:pt x="0" y="315"/>
                    <a:pt x="41" y="490"/>
                    <a:pt x="217" y="532"/>
                  </a:cubicBezTo>
                  <a:cubicBezTo>
                    <a:pt x="248" y="542"/>
                    <a:pt x="282" y="547"/>
                    <a:pt x="317" y="547"/>
                  </a:cubicBezTo>
                  <a:cubicBezTo>
                    <a:pt x="421" y="547"/>
                    <a:pt x="527" y="501"/>
                    <a:pt x="558" y="408"/>
                  </a:cubicBezTo>
                  <a:cubicBezTo>
                    <a:pt x="600" y="232"/>
                    <a:pt x="558" y="108"/>
                    <a:pt x="434" y="15"/>
                  </a:cubicBezTo>
                  <a:cubicBezTo>
                    <a:pt x="393" y="5"/>
                    <a:pt x="355" y="0"/>
                    <a:pt x="3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73" name="Google Shape;16373;p11"/>
            <p:cNvSpPr/>
            <p:nvPr/>
          </p:nvSpPr>
          <p:spPr>
            <a:xfrm>
              <a:off x="5128725" y="4267025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292" y="0"/>
                  </a:moveTo>
                  <a:cubicBezTo>
                    <a:pt x="172" y="0"/>
                    <a:pt x="72" y="70"/>
                    <a:pt x="42" y="168"/>
                  </a:cubicBezTo>
                  <a:cubicBezTo>
                    <a:pt x="1" y="333"/>
                    <a:pt x="42" y="468"/>
                    <a:pt x="218" y="550"/>
                  </a:cubicBezTo>
                  <a:cubicBezTo>
                    <a:pt x="240" y="558"/>
                    <a:pt x="263" y="561"/>
                    <a:pt x="288" y="561"/>
                  </a:cubicBezTo>
                  <a:cubicBezTo>
                    <a:pt x="400" y="561"/>
                    <a:pt x="525" y="487"/>
                    <a:pt x="559" y="385"/>
                  </a:cubicBezTo>
                  <a:cubicBezTo>
                    <a:pt x="600" y="250"/>
                    <a:pt x="559" y="75"/>
                    <a:pt x="435" y="33"/>
                  </a:cubicBezTo>
                  <a:cubicBezTo>
                    <a:pt x="386" y="10"/>
                    <a:pt x="338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74" name="Google Shape;16374;p11"/>
            <p:cNvSpPr/>
            <p:nvPr/>
          </p:nvSpPr>
          <p:spPr>
            <a:xfrm>
              <a:off x="5192325" y="4293325"/>
              <a:ext cx="16050" cy="14250"/>
            </a:xfrm>
            <a:custGeom>
              <a:avLst/>
              <a:gdLst/>
              <a:ahLst/>
              <a:cxnLst/>
              <a:rect l="l" t="t" r="r" b="b"/>
              <a:pathLst>
                <a:path w="642" h="570" extrusionOk="0">
                  <a:moveTo>
                    <a:pt x="331" y="0"/>
                  </a:moveTo>
                  <a:cubicBezTo>
                    <a:pt x="225" y="0"/>
                    <a:pt x="115" y="56"/>
                    <a:pt x="83" y="191"/>
                  </a:cubicBezTo>
                  <a:cubicBezTo>
                    <a:pt x="0" y="315"/>
                    <a:pt x="83" y="491"/>
                    <a:pt x="217" y="532"/>
                  </a:cubicBezTo>
                  <a:cubicBezTo>
                    <a:pt x="252" y="559"/>
                    <a:pt x="292" y="570"/>
                    <a:pt x="332" y="570"/>
                  </a:cubicBezTo>
                  <a:cubicBezTo>
                    <a:pt x="433" y="570"/>
                    <a:pt x="541" y="497"/>
                    <a:pt x="600" y="408"/>
                  </a:cubicBezTo>
                  <a:cubicBezTo>
                    <a:pt x="641" y="232"/>
                    <a:pt x="558" y="108"/>
                    <a:pt x="424" y="15"/>
                  </a:cubicBezTo>
                  <a:cubicBezTo>
                    <a:pt x="395" y="6"/>
                    <a:pt x="363" y="0"/>
                    <a:pt x="33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75" name="Google Shape;16375;p11"/>
            <p:cNvSpPr/>
            <p:nvPr/>
          </p:nvSpPr>
          <p:spPr>
            <a:xfrm>
              <a:off x="5154575" y="4202850"/>
              <a:ext cx="16050" cy="13725"/>
            </a:xfrm>
            <a:custGeom>
              <a:avLst/>
              <a:gdLst/>
              <a:ahLst/>
              <a:cxnLst/>
              <a:rect l="l" t="t" r="r" b="b"/>
              <a:pathLst>
                <a:path w="642" h="549" extrusionOk="0">
                  <a:moveTo>
                    <a:pt x="336" y="1"/>
                  </a:moveTo>
                  <a:cubicBezTo>
                    <a:pt x="226" y="1"/>
                    <a:pt x="115" y="57"/>
                    <a:pt x="83" y="191"/>
                  </a:cubicBezTo>
                  <a:cubicBezTo>
                    <a:pt x="1" y="315"/>
                    <a:pt x="83" y="491"/>
                    <a:pt x="218" y="533"/>
                  </a:cubicBezTo>
                  <a:cubicBezTo>
                    <a:pt x="249" y="543"/>
                    <a:pt x="283" y="548"/>
                    <a:pt x="318" y="548"/>
                  </a:cubicBezTo>
                  <a:cubicBezTo>
                    <a:pt x="424" y="548"/>
                    <a:pt x="538" y="502"/>
                    <a:pt x="600" y="408"/>
                  </a:cubicBezTo>
                  <a:cubicBezTo>
                    <a:pt x="642" y="233"/>
                    <a:pt x="559" y="57"/>
                    <a:pt x="435" y="16"/>
                  </a:cubicBezTo>
                  <a:cubicBezTo>
                    <a:pt x="404" y="6"/>
                    <a:pt x="370" y="1"/>
                    <a:pt x="33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76" name="Google Shape;16376;p11"/>
            <p:cNvSpPr/>
            <p:nvPr/>
          </p:nvSpPr>
          <p:spPr>
            <a:xfrm>
              <a:off x="5219200" y="422927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299" y="1"/>
                  </a:moveTo>
                  <a:cubicBezTo>
                    <a:pt x="189" y="1"/>
                    <a:pt x="102" y="71"/>
                    <a:pt x="42" y="168"/>
                  </a:cubicBezTo>
                  <a:cubicBezTo>
                    <a:pt x="0" y="292"/>
                    <a:pt x="42" y="468"/>
                    <a:pt x="217" y="551"/>
                  </a:cubicBezTo>
                  <a:cubicBezTo>
                    <a:pt x="241" y="561"/>
                    <a:pt x="267" y="565"/>
                    <a:pt x="294" y="565"/>
                  </a:cubicBezTo>
                  <a:cubicBezTo>
                    <a:pt x="404" y="565"/>
                    <a:pt x="525" y="485"/>
                    <a:pt x="559" y="385"/>
                  </a:cubicBezTo>
                  <a:cubicBezTo>
                    <a:pt x="641" y="251"/>
                    <a:pt x="559" y="86"/>
                    <a:pt x="435" y="34"/>
                  </a:cubicBezTo>
                  <a:cubicBezTo>
                    <a:pt x="386" y="11"/>
                    <a:pt x="341" y="1"/>
                    <a:pt x="29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77" name="Google Shape;16377;p11"/>
            <p:cNvSpPr/>
            <p:nvPr/>
          </p:nvSpPr>
          <p:spPr>
            <a:xfrm>
              <a:off x="5091000" y="4286200"/>
              <a:ext cx="7525" cy="9850"/>
            </a:xfrm>
            <a:custGeom>
              <a:avLst/>
              <a:gdLst/>
              <a:ahLst/>
              <a:cxnLst/>
              <a:rect l="l" t="t" r="r" b="b"/>
              <a:pathLst>
                <a:path w="301" h="394" extrusionOk="0">
                  <a:moveTo>
                    <a:pt x="83" y="0"/>
                  </a:moveTo>
                  <a:lnTo>
                    <a:pt x="0" y="259"/>
                  </a:lnTo>
                  <a:lnTo>
                    <a:pt x="259" y="393"/>
                  </a:lnTo>
                  <a:lnTo>
                    <a:pt x="259" y="300"/>
                  </a:lnTo>
                  <a:cubicBezTo>
                    <a:pt x="300" y="176"/>
                    <a:pt x="217" y="42"/>
                    <a:pt x="8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78" name="Google Shape;16378;p11"/>
            <p:cNvSpPr/>
            <p:nvPr/>
          </p:nvSpPr>
          <p:spPr>
            <a:xfrm>
              <a:off x="5114775" y="4222625"/>
              <a:ext cx="10625" cy="13200"/>
            </a:xfrm>
            <a:custGeom>
              <a:avLst/>
              <a:gdLst/>
              <a:ahLst/>
              <a:cxnLst/>
              <a:rect l="l" t="t" r="r" b="b"/>
              <a:pathLst>
                <a:path w="425" h="528" extrusionOk="0">
                  <a:moveTo>
                    <a:pt x="218" y="0"/>
                  </a:moveTo>
                  <a:lnTo>
                    <a:pt x="0" y="517"/>
                  </a:lnTo>
                  <a:cubicBezTo>
                    <a:pt x="22" y="524"/>
                    <a:pt x="46" y="528"/>
                    <a:pt x="70" y="528"/>
                  </a:cubicBezTo>
                  <a:cubicBezTo>
                    <a:pt x="183" y="528"/>
                    <a:pt x="308" y="454"/>
                    <a:pt x="342" y="352"/>
                  </a:cubicBezTo>
                  <a:cubicBezTo>
                    <a:pt x="424" y="217"/>
                    <a:pt x="342" y="41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79" name="Google Shape;16379;p11"/>
            <p:cNvSpPr/>
            <p:nvPr/>
          </p:nvSpPr>
          <p:spPr>
            <a:xfrm>
              <a:off x="5265475" y="4218475"/>
              <a:ext cx="25" cy="1050"/>
            </a:xfrm>
            <a:custGeom>
              <a:avLst/>
              <a:gdLst/>
              <a:ahLst/>
              <a:cxnLst/>
              <a:rect l="l" t="t" r="r" b="b"/>
              <a:pathLst>
                <a:path w="1" h="42" extrusionOk="0">
                  <a:moveTo>
                    <a:pt x="0" y="42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80" name="Google Shape;16380;p11"/>
            <p:cNvSpPr/>
            <p:nvPr/>
          </p:nvSpPr>
          <p:spPr>
            <a:xfrm>
              <a:off x="5200850" y="4188225"/>
              <a:ext cx="13975" cy="9600"/>
            </a:xfrm>
            <a:custGeom>
              <a:avLst/>
              <a:gdLst/>
              <a:ahLst/>
              <a:cxnLst/>
              <a:rect l="l" t="t" r="r" b="b"/>
              <a:pathLst>
                <a:path w="559" h="384" extrusionOk="0">
                  <a:moveTo>
                    <a:pt x="42" y="1"/>
                  </a:moveTo>
                  <a:cubicBezTo>
                    <a:pt x="0" y="42"/>
                    <a:pt x="0" y="84"/>
                    <a:pt x="0" y="125"/>
                  </a:cubicBezTo>
                  <a:cubicBezTo>
                    <a:pt x="0" y="125"/>
                    <a:pt x="0" y="177"/>
                    <a:pt x="42" y="218"/>
                  </a:cubicBezTo>
                  <a:lnTo>
                    <a:pt x="42" y="259"/>
                  </a:lnTo>
                  <a:cubicBezTo>
                    <a:pt x="83" y="301"/>
                    <a:pt x="135" y="342"/>
                    <a:pt x="176" y="342"/>
                  </a:cubicBezTo>
                  <a:cubicBezTo>
                    <a:pt x="217" y="383"/>
                    <a:pt x="300" y="383"/>
                    <a:pt x="341" y="383"/>
                  </a:cubicBezTo>
                  <a:cubicBezTo>
                    <a:pt x="341" y="383"/>
                    <a:pt x="393" y="383"/>
                    <a:pt x="393" y="342"/>
                  </a:cubicBezTo>
                  <a:cubicBezTo>
                    <a:pt x="435" y="342"/>
                    <a:pt x="476" y="342"/>
                    <a:pt x="476" y="301"/>
                  </a:cubicBezTo>
                  <a:cubicBezTo>
                    <a:pt x="517" y="301"/>
                    <a:pt x="517" y="259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81" name="Google Shape;16381;p11"/>
            <p:cNvSpPr/>
            <p:nvPr/>
          </p:nvSpPr>
          <p:spPr>
            <a:xfrm>
              <a:off x="5141650" y="4164450"/>
              <a:ext cx="8550" cy="6750"/>
            </a:xfrm>
            <a:custGeom>
              <a:avLst/>
              <a:gdLst/>
              <a:ahLst/>
              <a:cxnLst/>
              <a:rect l="l" t="t" r="r" b="b"/>
              <a:pathLst>
                <a:path w="342" h="270" extrusionOk="0">
                  <a:moveTo>
                    <a:pt x="83" y="1"/>
                  </a:moveTo>
                  <a:lnTo>
                    <a:pt x="1" y="259"/>
                  </a:lnTo>
                  <a:lnTo>
                    <a:pt x="42" y="259"/>
                  </a:lnTo>
                  <a:cubicBezTo>
                    <a:pt x="66" y="267"/>
                    <a:pt x="89" y="270"/>
                    <a:pt x="112" y="270"/>
                  </a:cubicBezTo>
                  <a:cubicBezTo>
                    <a:pt x="218" y="270"/>
                    <a:pt x="308" y="196"/>
                    <a:pt x="342" y="94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82" name="Google Shape;16382;p11"/>
            <p:cNvSpPr/>
            <p:nvPr/>
          </p:nvSpPr>
          <p:spPr>
            <a:xfrm>
              <a:off x="5160000" y="4467400"/>
              <a:ext cx="9600" cy="7250"/>
            </a:xfrm>
            <a:custGeom>
              <a:avLst/>
              <a:gdLst/>
              <a:ahLst/>
              <a:cxnLst/>
              <a:rect l="l" t="t" r="r" b="b"/>
              <a:pathLst>
                <a:path w="384" h="290" extrusionOk="0">
                  <a:moveTo>
                    <a:pt x="263" y="0"/>
                  </a:moveTo>
                  <a:cubicBezTo>
                    <a:pt x="226" y="0"/>
                    <a:pt x="192" y="10"/>
                    <a:pt x="166" y="31"/>
                  </a:cubicBezTo>
                  <a:cubicBezTo>
                    <a:pt x="83" y="31"/>
                    <a:pt x="42" y="72"/>
                    <a:pt x="42" y="124"/>
                  </a:cubicBezTo>
                  <a:lnTo>
                    <a:pt x="1" y="165"/>
                  </a:lnTo>
                  <a:lnTo>
                    <a:pt x="259" y="290"/>
                  </a:lnTo>
                  <a:lnTo>
                    <a:pt x="383" y="31"/>
                  </a:lnTo>
                  <a:cubicBezTo>
                    <a:pt x="342" y="10"/>
                    <a:pt x="301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83" name="Google Shape;16383;p11"/>
            <p:cNvSpPr/>
            <p:nvPr/>
          </p:nvSpPr>
          <p:spPr>
            <a:xfrm>
              <a:off x="5096425" y="4440925"/>
              <a:ext cx="13975" cy="8900"/>
            </a:xfrm>
            <a:custGeom>
              <a:avLst/>
              <a:gdLst/>
              <a:ahLst/>
              <a:cxnLst/>
              <a:rect l="l" t="t" r="r" b="b"/>
              <a:pathLst>
                <a:path w="559" h="356" extrusionOk="0">
                  <a:moveTo>
                    <a:pt x="249" y="0"/>
                  </a:moveTo>
                  <a:cubicBezTo>
                    <a:pt x="143" y="0"/>
                    <a:pt x="32" y="56"/>
                    <a:pt x="0" y="191"/>
                  </a:cubicBezTo>
                  <a:lnTo>
                    <a:pt x="476" y="356"/>
                  </a:lnTo>
                  <a:cubicBezTo>
                    <a:pt x="559" y="232"/>
                    <a:pt x="476" y="56"/>
                    <a:pt x="342" y="15"/>
                  </a:cubicBezTo>
                  <a:cubicBezTo>
                    <a:pt x="313" y="5"/>
                    <a:pt x="281" y="0"/>
                    <a:pt x="24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84" name="Google Shape;16384;p11"/>
            <p:cNvSpPr/>
            <p:nvPr/>
          </p:nvSpPr>
          <p:spPr>
            <a:xfrm>
              <a:off x="5185850" y="4402775"/>
              <a:ext cx="9600" cy="13725"/>
            </a:xfrm>
            <a:custGeom>
              <a:avLst/>
              <a:gdLst/>
              <a:ahLst/>
              <a:cxnLst/>
              <a:rect l="l" t="t" r="r" b="b"/>
              <a:pathLst>
                <a:path w="384" h="549" extrusionOk="0">
                  <a:moveTo>
                    <a:pt x="316" y="0"/>
                  </a:moveTo>
                  <a:cubicBezTo>
                    <a:pt x="290" y="0"/>
                    <a:pt x="259" y="11"/>
                    <a:pt x="218" y="31"/>
                  </a:cubicBezTo>
                  <a:cubicBezTo>
                    <a:pt x="166" y="31"/>
                    <a:pt x="125" y="31"/>
                    <a:pt x="83" y="73"/>
                  </a:cubicBezTo>
                  <a:cubicBezTo>
                    <a:pt x="83" y="124"/>
                    <a:pt x="42" y="166"/>
                    <a:pt x="42" y="166"/>
                  </a:cubicBezTo>
                  <a:cubicBezTo>
                    <a:pt x="1" y="248"/>
                    <a:pt x="1" y="331"/>
                    <a:pt x="42" y="383"/>
                  </a:cubicBezTo>
                  <a:cubicBezTo>
                    <a:pt x="42" y="466"/>
                    <a:pt x="83" y="507"/>
                    <a:pt x="125" y="507"/>
                  </a:cubicBezTo>
                  <a:lnTo>
                    <a:pt x="166" y="548"/>
                  </a:lnTo>
                  <a:lnTo>
                    <a:pt x="383" y="31"/>
                  </a:lnTo>
                  <a:cubicBezTo>
                    <a:pt x="363" y="11"/>
                    <a:pt x="342" y="0"/>
                    <a:pt x="31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85" name="Google Shape;16385;p11"/>
            <p:cNvSpPr/>
            <p:nvPr/>
          </p:nvSpPr>
          <p:spPr>
            <a:xfrm>
              <a:off x="5121225" y="4376400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314" y="0"/>
                  </a:moveTo>
                  <a:cubicBezTo>
                    <a:pt x="202" y="0"/>
                    <a:pt x="76" y="76"/>
                    <a:pt x="42" y="187"/>
                  </a:cubicBezTo>
                  <a:cubicBezTo>
                    <a:pt x="1" y="311"/>
                    <a:pt x="42" y="487"/>
                    <a:pt x="218" y="528"/>
                  </a:cubicBezTo>
                  <a:cubicBezTo>
                    <a:pt x="253" y="551"/>
                    <a:pt x="291" y="561"/>
                    <a:pt x="330" y="561"/>
                  </a:cubicBezTo>
                  <a:cubicBezTo>
                    <a:pt x="430" y="561"/>
                    <a:pt x="529" y="493"/>
                    <a:pt x="559" y="404"/>
                  </a:cubicBezTo>
                  <a:cubicBezTo>
                    <a:pt x="601" y="270"/>
                    <a:pt x="559" y="94"/>
                    <a:pt x="383" y="11"/>
                  </a:cubicBezTo>
                  <a:cubicBezTo>
                    <a:pt x="362" y="4"/>
                    <a:pt x="338" y="0"/>
                    <a:pt x="31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86" name="Google Shape;16386;p11"/>
            <p:cNvSpPr/>
            <p:nvPr/>
          </p:nvSpPr>
          <p:spPr>
            <a:xfrm>
              <a:off x="5076000" y="4395675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285" y="0"/>
                  </a:moveTo>
                  <a:cubicBezTo>
                    <a:pt x="181" y="0"/>
                    <a:pt x="73" y="49"/>
                    <a:pt x="42" y="150"/>
                  </a:cubicBezTo>
                  <a:cubicBezTo>
                    <a:pt x="1" y="315"/>
                    <a:pt x="42" y="491"/>
                    <a:pt x="218" y="532"/>
                  </a:cubicBezTo>
                  <a:cubicBezTo>
                    <a:pt x="247" y="542"/>
                    <a:pt x="278" y="547"/>
                    <a:pt x="310" y="547"/>
                  </a:cubicBezTo>
                  <a:cubicBezTo>
                    <a:pt x="416" y="547"/>
                    <a:pt x="527" y="491"/>
                    <a:pt x="559" y="357"/>
                  </a:cubicBezTo>
                  <a:cubicBezTo>
                    <a:pt x="600" y="233"/>
                    <a:pt x="559" y="57"/>
                    <a:pt x="383" y="15"/>
                  </a:cubicBezTo>
                  <a:cubicBezTo>
                    <a:pt x="353" y="5"/>
                    <a:pt x="319" y="0"/>
                    <a:pt x="28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87" name="Google Shape;16387;p11"/>
            <p:cNvSpPr/>
            <p:nvPr/>
          </p:nvSpPr>
          <p:spPr>
            <a:xfrm>
              <a:off x="5139575" y="442162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56" y="1"/>
                  </a:moveTo>
                  <a:cubicBezTo>
                    <a:pt x="243" y="1"/>
                    <a:pt x="118" y="76"/>
                    <a:pt x="84" y="187"/>
                  </a:cubicBezTo>
                  <a:cubicBezTo>
                    <a:pt x="1" y="311"/>
                    <a:pt x="84" y="487"/>
                    <a:pt x="208" y="528"/>
                  </a:cubicBezTo>
                  <a:cubicBezTo>
                    <a:pt x="245" y="551"/>
                    <a:pt x="286" y="562"/>
                    <a:pt x="327" y="562"/>
                  </a:cubicBezTo>
                  <a:cubicBezTo>
                    <a:pt x="433" y="562"/>
                    <a:pt x="541" y="494"/>
                    <a:pt x="601" y="404"/>
                  </a:cubicBezTo>
                  <a:cubicBezTo>
                    <a:pt x="642" y="270"/>
                    <a:pt x="559" y="94"/>
                    <a:pt x="425" y="11"/>
                  </a:cubicBezTo>
                  <a:cubicBezTo>
                    <a:pt x="403" y="4"/>
                    <a:pt x="380" y="1"/>
                    <a:pt x="35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88" name="Google Shape;16388;p11"/>
            <p:cNvSpPr/>
            <p:nvPr/>
          </p:nvSpPr>
          <p:spPr>
            <a:xfrm>
              <a:off x="5101850" y="4331175"/>
              <a:ext cx="16050" cy="14025"/>
            </a:xfrm>
            <a:custGeom>
              <a:avLst/>
              <a:gdLst/>
              <a:ahLst/>
              <a:cxnLst/>
              <a:rect l="l" t="t" r="r" b="b"/>
              <a:pathLst>
                <a:path w="642" h="561" extrusionOk="0">
                  <a:moveTo>
                    <a:pt x="355" y="0"/>
                  </a:moveTo>
                  <a:cubicBezTo>
                    <a:pt x="243" y="0"/>
                    <a:pt x="117" y="76"/>
                    <a:pt x="83" y="186"/>
                  </a:cubicBezTo>
                  <a:cubicBezTo>
                    <a:pt x="0" y="311"/>
                    <a:pt x="83" y="486"/>
                    <a:pt x="218" y="528"/>
                  </a:cubicBezTo>
                  <a:cubicBezTo>
                    <a:pt x="252" y="551"/>
                    <a:pt x="291" y="561"/>
                    <a:pt x="330" y="561"/>
                  </a:cubicBezTo>
                  <a:cubicBezTo>
                    <a:pt x="429" y="561"/>
                    <a:pt x="529" y="493"/>
                    <a:pt x="559" y="404"/>
                  </a:cubicBezTo>
                  <a:cubicBezTo>
                    <a:pt x="641" y="228"/>
                    <a:pt x="559" y="93"/>
                    <a:pt x="424" y="11"/>
                  </a:cubicBezTo>
                  <a:cubicBezTo>
                    <a:pt x="403" y="3"/>
                    <a:pt x="379" y="0"/>
                    <a:pt x="35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89" name="Google Shape;16389;p11"/>
            <p:cNvSpPr/>
            <p:nvPr/>
          </p:nvSpPr>
          <p:spPr>
            <a:xfrm>
              <a:off x="5166475" y="4357925"/>
              <a:ext cx="15000" cy="13700"/>
            </a:xfrm>
            <a:custGeom>
              <a:avLst/>
              <a:gdLst/>
              <a:ahLst/>
              <a:cxnLst/>
              <a:rect l="l" t="t" r="r" b="b"/>
              <a:pathLst>
                <a:path w="600" h="548" extrusionOk="0">
                  <a:moveTo>
                    <a:pt x="308" y="1"/>
                  </a:moveTo>
                  <a:cubicBezTo>
                    <a:pt x="196" y="1"/>
                    <a:pt x="104" y="49"/>
                    <a:pt x="42" y="150"/>
                  </a:cubicBezTo>
                  <a:cubicBezTo>
                    <a:pt x="0" y="316"/>
                    <a:pt x="42" y="450"/>
                    <a:pt x="217" y="533"/>
                  </a:cubicBezTo>
                  <a:cubicBezTo>
                    <a:pt x="247" y="543"/>
                    <a:pt x="279" y="548"/>
                    <a:pt x="311" y="548"/>
                  </a:cubicBezTo>
                  <a:cubicBezTo>
                    <a:pt x="417" y="548"/>
                    <a:pt x="527" y="494"/>
                    <a:pt x="559" y="368"/>
                  </a:cubicBezTo>
                  <a:cubicBezTo>
                    <a:pt x="600" y="233"/>
                    <a:pt x="559" y="57"/>
                    <a:pt x="424" y="16"/>
                  </a:cubicBezTo>
                  <a:cubicBezTo>
                    <a:pt x="383" y="6"/>
                    <a:pt x="345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90" name="Google Shape;16390;p11"/>
            <p:cNvSpPr/>
            <p:nvPr/>
          </p:nvSpPr>
          <p:spPr>
            <a:xfrm>
              <a:off x="5038275" y="4414400"/>
              <a:ext cx="7500" cy="9600"/>
            </a:xfrm>
            <a:custGeom>
              <a:avLst/>
              <a:gdLst/>
              <a:ahLst/>
              <a:cxnLst/>
              <a:rect l="l" t="t" r="r" b="b"/>
              <a:pathLst>
                <a:path w="300" h="384" extrusionOk="0">
                  <a:moveTo>
                    <a:pt x="83" y="1"/>
                  </a:moveTo>
                  <a:lnTo>
                    <a:pt x="0" y="259"/>
                  </a:lnTo>
                  <a:lnTo>
                    <a:pt x="259" y="383"/>
                  </a:lnTo>
                  <a:lnTo>
                    <a:pt x="259" y="342"/>
                  </a:lnTo>
                  <a:cubicBezTo>
                    <a:pt x="300" y="218"/>
                    <a:pt x="259" y="125"/>
                    <a:pt x="124" y="42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91" name="Google Shape;16391;p11"/>
            <p:cNvSpPr/>
            <p:nvPr/>
          </p:nvSpPr>
          <p:spPr>
            <a:xfrm>
              <a:off x="5062050" y="4350825"/>
              <a:ext cx="10625" cy="13300"/>
            </a:xfrm>
            <a:custGeom>
              <a:avLst/>
              <a:gdLst/>
              <a:ahLst/>
              <a:cxnLst/>
              <a:rect l="l" t="t" r="r" b="b"/>
              <a:pathLst>
                <a:path w="425" h="532" extrusionOk="0">
                  <a:moveTo>
                    <a:pt x="207" y="0"/>
                  </a:moveTo>
                  <a:lnTo>
                    <a:pt x="0" y="517"/>
                  </a:lnTo>
                  <a:cubicBezTo>
                    <a:pt x="29" y="527"/>
                    <a:pt x="61" y="532"/>
                    <a:pt x="93" y="532"/>
                  </a:cubicBezTo>
                  <a:cubicBezTo>
                    <a:pt x="199" y="532"/>
                    <a:pt x="310" y="476"/>
                    <a:pt x="341" y="341"/>
                  </a:cubicBezTo>
                  <a:cubicBezTo>
                    <a:pt x="424" y="217"/>
                    <a:pt x="341" y="42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92" name="Google Shape;16392;p11"/>
            <p:cNvSpPr/>
            <p:nvPr/>
          </p:nvSpPr>
          <p:spPr>
            <a:xfrm>
              <a:off x="5212725" y="4343325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1" y="0"/>
                  </a:moveTo>
                  <a:lnTo>
                    <a:pt x="1" y="83"/>
                  </a:lnTo>
                  <a:lnTo>
                    <a:pt x="1" y="217"/>
                  </a:lnTo>
                  <a:cubicBezTo>
                    <a:pt x="42" y="259"/>
                    <a:pt x="84" y="342"/>
                    <a:pt x="177" y="342"/>
                  </a:cubicBezTo>
                  <a:lnTo>
                    <a:pt x="259" y="8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93" name="Google Shape;16393;p11"/>
            <p:cNvSpPr/>
            <p:nvPr/>
          </p:nvSpPr>
          <p:spPr>
            <a:xfrm>
              <a:off x="5147075" y="4316450"/>
              <a:ext cx="15025" cy="9975"/>
            </a:xfrm>
            <a:custGeom>
              <a:avLst/>
              <a:gdLst/>
              <a:ahLst/>
              <a:cxnLst/>
              <a:rect l="l" t="t" r="r" b="b"/>
              <a:pathLst>
                <a:path w="601" h="399" extrusionOk="0">
                  <a:moveTo>
                    <a:pt x="84" y="0"/>
                  </a:moveTo>
                  <a:lnTo>
                    <a:pt x="84" y="0"/>
                  </a:lnTo>
                  <a:cubicBezTo>
                    <a:pt x="1" y="124"/>
                    <a:pt x="42" y="259"/>
                    <a:pt x="166" y="341"/>
                  </a:cubicBezTo>
                  <a:lnTo>
                    <a:pt x="218" y="383"/>
                  </a:lnTo>
                  <a:cubicBezTo>
                    <a:pt x="251" y="394"/>
                    <a:pt x="281" y="399"/>
                    <a:pt x="310" y="399"/>
                  </a:cubicBezTo>
                  <a:cubicBezTo>
                    <a:pt x="387" y="399"/>
                    <a:pt x="450" y="360"/>
                    <a:pt x="518" y="300"/>
                  </a:cubicBezTo>
                  <a:cubicBezTo>
                    <a:pt x="559" y="300"/>
                    <a:pt x="559" y="259"/>
                    <a:pt x="600" y="217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94" name="Google Shape;16394;p11"/>
            <p:cNvSpPr/>
            <p:nvPr/>
          </p:nvSpPr>
          <p:spPr>
            <a:xfrm>
              <a:off x="5088925" y="429265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83" y="1"/>
                  </a:moveTo>
                  <a:lnTo>
                    <a:pt x="1" y="259"/>
                  </a:lnTo>
                  <a:lnTo>
                    <a:pt x="42" y="301"/>
                  </a:lnTo>
                  <a:cubicBezTo>
                    <a:pt x="166" y="301"/>
                    <a:pt x="300" y="259"/>
                    <a:pt x="342" y="135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95" name="Google Shape;16395;p11"/>
            <p:cNvSpPr/>
            <p:nvPr/>
          </p:nvSpPr>
          <p:spPr>
            <a:xfrm>
              <a:off x="5107275" y="4595325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259" y="1"/>
                  </a:moveTo>
                  <a:cubicBezTo>
                    <a:pt x="166" y="1"/>
                    <a:pt x="83" y="42"/>
                    <a:pt x="42" y="125"/>
                  </a:cubicBezTo>
                  <a:cubicBezTo>
                    <a:pt x="1" y="125"/>
                    <a:pt x="1" y="177"/>
                    <a:pt x="1" y="177"/>
                  </a:cubicBezTo>
                  <a:lnTo>
                    <a:pt x="259" y="301"/>
                  </a:lnTo>
                  <a:lnTo>
                    <a:pt x="342" y="42"/>
                  </a:lnTo>
                  <a:cubicBezTo>
                    <a:pt x="342" y="1"/>
                    <a:pt x="300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96" name="Google Shape;16396;p11"/>
            <p:cNvSpPr/>
            <p:nvPr/>
          </p:nvSpPr>
          <p:spPr>
            <a:xfrm>
              <a:off x="5042650" y="4569125"/>
              <a:ext cx="14000" cy="9950"/>
            </a:xfrm>
            <a:custGeom>
              <a:avLst/>
              <a:gdLst/>
              <a:ahLst/>
              <a:cxnLst/>
              <a:rect l="l" t="t" r="r" b="b"/>
              <a:pathLst>
                <a:path w="560" h="398" extrusionOk="0">
                  <a:moveTo>
                    <a:pt x="290" y="0"/>
                  </a:moveTo>
                  <a:cubicBezTo>
                    <a:pt x="182" y="0"/>
                    <a:pt x="64" y="56"/>
                    <a:pt x="1" y="191"/>
                  </a:cubicBezTo>
                  <a:lnTo>
                    <a:pt x="518" y="398"/>
                  </a:lnTo>
                  <a:cubicBezTo>
                    <a:pt x="559" y="356"/>
                    <a:pt x="559" y="315"/>
                    <a:pt x="559" y="273"/>
                  </a:cubicBezTo>
                  <a:cubicBezTo>
                    <a:pt x="559" y="191"/>
                    <a:pt x="466" y="56"/>
                    <a:pt x="383" y="15"/>
                  </a:cubicBezTo>
                  <a:cubicBezTo>
                    <a:pt x="354" y="5"/>
                    <a:pt x="323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97" name="Google Shape;16397;p11"/>
            <p:cNvSpPr/>
            <p:nvPr/>
          </p:nvSpPr>
          <p:spPr>
            <a:xfrm>
              <a:off x="5131825" y="4531750"/>
              <a:ext cx="10900" cy="12950"/>
            </a:xfrm>
            <a:custGeom>
              <a:avLst/>
              <a:gdLst/>
              <a:ahLst/>
              <a:cxnLst/>
              <a:rect l="l" t="t" r="r" b="b"/>
              <a:pathLst>
                <a:path w="436" h="518" extrusionOk="0">
                  <a:moveTo>
                    <a:pt x="352" y="0"/>
                  </a:moveTo>
                  <a:cubicBezTo>
                    <a:pt x="218" y="0"/>
                    <a:pt x="135" y="42"/>
                    <a:pt x="94" y="176"/>
                  </a:cubicBezTo>
                  <a:cubicBezTo>
                    <a:pt x="1" y="300"/>
                    <a:pt x="52" y="435"/>
                    <a:pt x="177" y="476"/>
                  </a:cubicBezTo>
                  <a:cubicBezTo>
                    <a:pt x="177" y="517"/>
                    <a:pt x="218" y="517"/>
                    <a:pt x="218" y="517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98" name="Google Shape;16398;p11"/>
            <p:cNvSpPr/>
            <p:nvPr/>
          </p:nvSpPr>
          <p:spPr>
            <a:xfrm>
              <a:off x="5068500" y="4505075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273" y="0"/>
                  </a:moveTo>
                  <a:cubicBezTo>
                    <a:pt x="172" y="0"/>
                    <a:pt x="72" y="71"/>
                    <a:pt x="42" y="168"/>
                  </a:cubicBezTo>
                  <a:cubicBezTo>
                    <a:pt x="1" y="292"/>
                    <a:pt x="42" y="468"/>
                    <a:pt x="166" y="551"/>
                  </a:cubicBezTo>
                  <a:cubicBezTo>
                    <a:pt x="197" y="558"/>
                    <a:pt x="228" y="561"/>
                    <a:pt x="258" y="561"/>
                  </a:cubicBezTo>
                  <a:cubicBezTo>
                    <a:pt x="400" y="561"/>
                    <a:pt x="525" y="486"/>
                    <a:pt x="559" y="375"/>
                  </a:cubicBezTo>
                  <a:cubicBezTo>
                    <a:pt x="600" y="251"/>
                    <a:pt x="559" y="75"/>
                    <a:pt x="383" y="34"/>
                  </a:cubicBezTo>
                  <a:cubicBezTo>
                    <a:pt x="349" y="11"/>
                    <a:pt x="311" y="0"/>
                    <a:pt x="27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99" name="Google Shape;16399;p11"/>
            <p:cNvSpPr/>
            <p:nvPr/>
          </p:nvSpPr>
          <p:spPr>
            <a:xfrm>
              <a:off x="5023275" y="4523875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290" y="1"/>
                  </a:moveTo>
                  <a:cubicBezTo>
                    <a:pt x="184" y="1"/>
                    <a:pt x="73" y="57"/>
                    <a:pt x="42" y="191"/>
                  </a:cubicBezTo>
                  <a:cubicBezTo>
                    <a:pt x="0" y="315"/>
                    <a:pt x="42" y="491"/>
                    <a:pt x="166" y="533"/>
                  </a:cubicBezTo>
                  <a:cubicBezTo>
                    <a:pt x="209" y="543"/>
                    <a:pt x="249" y="548"/>
                    <a:pt x="287" y="548"/>
                  </a:cubicBezTo>
                  <a:cubicBezTo>
                    <a:pt x="401" y="548"/>
                    <a:pt x="489" y="499"/>
                    <a:pt x="559" y="398"/>
                  </a:cubicBezTo>
                  <a:cubicBezTo>
                    <a:pt x="600" y="233"/>
                    <a:pt x="559" y="98"/>
                    <a:pt x="383" y="16"/>
                  </a:cubicBezTo>
                  <a:cubicBezTo>
                    <a:pt x="354" y="6"/>
                    <a:pt x="322" y="1"/>
                    <a:pt x="29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00" name="Google Shape;16400;p11"/>
            <p:cNvSpPr/>
            <p:nvPr/>
          </p:nvSpPr>
          <p:spPr>
            <a:xfrm>
              <a:off x="5086600" y="4550300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24" y="1"/>
                  </a:moveTo>
                  <a:cubicBezTo>
                    <a:pt x="224" y="1"/>
                    <a:pt x="123" y="71"/>
                    <a:pt x="94" y="168"/>
                  </a:cubicBezTo>
                  <a:cubicBezTo>
                    <a:pt x="0" y="334"/>
                    <a:pt x="94" y="468"/>
                    <a:pt x="218" y="551"/>
                  </a:cubicBezTo>
                  <a:cubicBezTo>
                    <a:pt x="241" y="558"/>
                    <a:pt x="266" y="562"/>
                    <a:pt x="290" y="562"/>
                  </a:cubicBezTo>
                  <a:cubicBezTo>
                    <a:pt x="407" y="562"/>
                    <a:pt x="526" y="486"/>
                    <a:pt x="569" y="375"/>
                  </a:cubicBezTo>
                  <a:cubicBezTo>
                    <a:pt x="652" y="251"/>
                    <a:pt x="569" y="75"/>
                    <a:pt x="435" y="34"/>
                  </a:cubicBezTo>
                  <a:cubicBezTo>
                    <a:pt x="400" y="11"/>
                    <a:pt x="362" y="1"/>
                    <a:pt x="32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01" name="Google Shape;16401;p11"/>
            <p:cNvSpPr/>
            <p:nvPr/>
          </p:nvSpPr>
          <p:spPr>
            <a:xfrm>
              <a:off x="5049125" y="4459850"/>
              <a:ext cx="16050" cy="13550"/>
            </a:xfrm>
            <a:custGeom>
              <a:avLst/>
              <a:gdLst/>
              <a:ahLst/>
              <a:cxnLst/>
              <a:rect l="l" t="t" r="r" b="b"/>
              <a:pathLst>
                <a:path w="642" h="542" extrusionOk="0">
                  <a:moveTo>
                    <a:pt x="313" y="0"/>
                  </a:moveTo>
                  <a:cubicBezTo>
                    <a:pt x="210" y="0"/>
                    <a:pt x="102" y="70"/>
                    <a:pt x="42" y="168"/>
                  </a:cubicBezTo>
                  <a:cubicBezTo>
                    <a:pt x="0" y="292"/>
                    <a:pt x="83" y="467"/>
                    <a:pt x="207" y="509"/>
                  </a:cubicBezTo>
                  <a:cubicBezTo>
                    <a:pt x="244" y="532"/>
                    <a:pt x="284" y="542"/>
                    <a:pt x="324" y="542"/>
                  </a:cubicBezTo>
                  <a:cubicBezTo>
                    <a:pt x="428" y="542"/>
                    <a:pt x="529" y="472"/>
                    <a:pt x="559" y="374"/>
                  </a:cubicBezTo>
                  <a:cubicBezTo>
                    <a:pt x="641" y="250"/>
                    <a:pt x="559" y="75"/>
                    <a:pt x="424" y="33"/>
                  </a:cubicBezTo>
                  <a:cubicBezTo>
                    <a:pt x="390" y="10"/>
                    <a:pt x="352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02" name="Google Shape;16402;p11"/>
            <p:cNvSpPr/>
            <p:nvPr/>
          </p:nvSpPr>
          <p:spPr>
            <a:xfrm>
              <a:off x="5113750" y="4486150"/>
              <a:ext cx="15000" cy="13700"/>
            </a:xfrm>
            <a:custGeom>
              <a:avLst/>
              <a:gdLst/>
              <a:ahLst/>
              <a:cxnLst/>
              <a:rect l="l" t="t" r="r" b="b"/>
              <a:pathLst>
                <a:path w="600" h="548" extrusionOk="0">
                  <a:moveTo>
                    <a:pt x="290" y="0"/>
                  </a:moveTo>
                  <a:cubicBezTo>
                    <a:pt x="184" y="0"/>
                    <a:pt x="73" y="56"/>
                    <a:pt x="41" y="191"/>
                  </a:cubicBezTo>
                  <a:cubicBezTo>
                    <a:pt x="0" y="315"/>
                    <a:pt x="41" y="491"/>
                    <a:pt x="207" y="532"/>
                  </a:cubicBezTo>
                  <a:cubicBezTo>
                    <a:pt x="240" y="542"/>
                    <a:pt x="277" y="548"/>
                    <a:pt x="313" y="548"/>
                  </a:cubicBezTo>
                  <a:cubicBezTo>
                    <a:pt x="421" y="548"/>
                    <a:pt x="527" y="501"/>
                    <a:pt x="558" y="408"/>
                  </a:cubicBezTo>
                  <a:cubicBezTo>
                    <a:pt x="600" y="232"/>
                    <a:pt x="558" y="56"/>
                    <a:pt x="383" y="15"/>
                  </a:cubicBezTo>
                  <a:cubicBezTo>
                    <a:pt x="354" y="5"/>
                    <a:pt x="322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03" name="Google Shape;16403;p11"/>
            <p:cNvSpPr/>
            <p:nvPr/>
          </p:nvSpPr>
          <p:spPr>
            <a:xfrm>
              <a:off x="4985525" y="454365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84" y="0"/>
                  </a:moveTo>
                  <a:lnTo>
                    <a:pt x="1" y="259"/>
                  </a:lnTo>
                  <a:lnTo>
                    <a:pt x="259" y="341"/>
                  </a:lnTo>
                  <a:lnTo>
                    <a:pt x="259" y="300"/>
                  </a:lnTo>
                  <a:cubicBezTo>
                    <a:pt x="301" y="176"/>
                    <a:pt x="218" y="41"/>
                    <a:pt x="8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04" name="Google Shape;16404;p11"/>
            <p:cNvSpPr/>
            <p:nvPr/>
          </p:nvSpPr>
          <p:spPr>
            <a:xfrm>
              <a:off x="5009050" y="4479025"/>
              <a:ext cx="9850" cy="13200"/>
            </a:xfrm>
            <a:custGeom>
              <a:avLst/>
              <a:gdLst/>
              <a:ahLst/>
              <a:cxnLst/>
              <a:rect l="l" t="t" r="r" b="b"/>
              <a:pathLst>
                <a:path w="394" h="528" extrusionOk="0">
                  <a:moveTo>
                    <a:pt x="218" y="0"/>
                  </a:moveTo>
                  <a:lnTo>
                    <a:pt x="1" y="517"/>
                  </a:lnTo>
                  <a:lnTo>
                    <a:pt x="52" y="517"/>
                  </a:lnTo>
                  <a:cubicBezTo>
                    <a:pt x="74" y="525"/>
                    <a:pt x="96" y="528"/>
                    <a:pt x="118" y="528"/>
                  </a:cubicBezTo>
                  <a:cubicBezTo>
                    <a:pt x="221" y="528"/>
                    <a:pt x="318" y="452"/>
                    <a:pt x="352" y="341"/>
                  </a:cubicBezTo>
                  <a:cubicBezTo>
                    <a:pt x="394" y="259"/>
                    <a:pt x="352" y="83"/>
                    <a:pt x="259" y="42"/>
                  </a:cubicBezTo>
                  <a:cubicBezTo>
                    <a:pt x="259" y="0"/>
                    <a:pt x="218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05" name="Google Shape;16405;p11"/>
            <p:cNvSpPr/>
            <p:nvPr/>
          </p:nvSpPr>
          <p:spPr>
            <a:xfrm>
              <a:off x="5160000" y="4471525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1" y="0"/>
                  </a:moveTo>
                  <a:lnTo>
                    <a:pt x="1" y="125"/>
                  </a:lnTo>
                  <a:lnTo>
                    <a:pt x="1" y="218"/>
                  </a:lnTo>
                  <a:cubicBezTo>
                    <a:pt x="42" y="300"/>
                    <a:pt x="83" y="342"/>
                    <a:pt x="166" y="342"/>
                  </a:cubicBezTo>
                  <a:lnTo>
                    <a:pt x="259" y="1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06" name="Google Shape;16406;p11"/>
            <p:cNvSpPr/>
            <p:nvPr/>
          </p:nvSpPr>
          <p:spPr>
            <a:xfrm>
              <a:off x="5094350" y="4445675"/>
              <a:ext cx="13975" cy="8550"/>
            </a:xfrm>
            <a:custGeom>
              <a:avLst/>
              <a:gdLst/>
              <a:ahLst/>
              <a:cxnLst/>
              <a:rect l="l" t="t" r="r" b="b"/>
              <a:pathLst>
                <a:path w="559" h="342" extrusionOk="0">
                  <a:moveTo>
                    <a:pt x="83" y="1"/>
                  </a:moveTo>
                  <a:lnTo>
                    <a:pt x="83" y="1"/>
                  </a:lnTo>
                  <a:cubicBezTo>
                    <a:pt x="1" y="125"/>
                    <a:pt x="83" y="300"/>
                    <a:pt x="207" y="342"/>
                  </a:cubicBezTo>
                  <a:lnTo>
                    <a:pt x="342" y="342"/>
                  </a:lnTo>
                  <a:cubicBezTo>
                    <a:pt x="425" y="342"/>
                    <a:pt x="518" y="300"/>
                    <a:pt x="559" y="166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07" name="Google Shape;16407;p11"/>
            <p:cNvSpPr/>
            <p:nvPr/>
          </p:nvSpPr>
          <p:spPr>
            <a:xfrm>
              <a:off x="5034900" y="4420875"/>
              <a:ext cx="9850" cy="7500"/>
            </a:xfrm>
            <a:custGeom>
              <a:avLst/>
              <a:gdLst/>
              <a:ahLst/>
              <a:cxnLst/>
              <a:rect l="l" t="t" r="r" b="b"/>
              <a:pathLst>
                <a:path w="394" h="300" extrusionOk="0">
                  <a:moveTo>
                    <a:pt x="135" y="0"/>
                  </a:moveTo>
                  <a:lnTo>
                    <a:pt x="1" y="259"/>
                  </a:lnTo>
                  <a:cubicBezTo>
                    <a:pt x="52" y="300"/>
                    <a:pt x="52" y="300"/>
                    <a:pt x="94" y="300"/>
                  </a:cubicBezTo>
                  <a:lnTo>
                    <a:pt x="135" y="300"/>
                  </a:lnTo>
                  <a:cubicBezTo>
                    <a:pt x="218" y="300"/>
                    <a:pt x="352" y="217"/>
                    <a:pt x="394" y="124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08" name="Google Shape;16408;p11"/>
            <p:cNvSpPr/>
            <p:nvPr/>
          </p:nvSpPr>
          <p:spPr>
            <a:xfrm>
              <a:off x="5054300" y="4723800"/>
              <a:ext cx="8800" cy="7250"/>
            </a:xfrm>
            <a:custGeom>
              <a:avLst/>
              <a:gdLst/>
              <a:ahLst/>
              <a:cxnLst/>
              <a:rect l="l" t="t" r="r" b="b"/>
              <a:pathLst>
                <a:path w="352" h="290" extrusionOk="0">
                  <a:moveTo>
                    <a:pt x="284" y="0"/>
                  </a:moveTo>
                  <a:cubicBezTo>
                    <a:pt x="261" y="0"/>
                    <a:pt x="238" y="11"/>
                    <a:pt x="217" y="31"/>
                  </a:cubicBezTo>
                  <a:cubicBezTo>
                    <a:pt x="134" y="31"/>
                    <a:pt x="93" y="31"/>
                    <a:pt x="52" y="73"/>
                  </a:cubicBezTo>
                  <a:lnTo>
                    <a:pt x="52" y="114"/>
                  </a:lnTo>
                  <a:cubicBezTo>
                    <a:pt x="0" y="155"/>
                    <a:pt x="0" y="155"/>
                    <a:pt x="0" y="207"/>
                  </a:cubicBezTo>
                  <a:lnTo>
                    <a:pt x="259" y="290"/>
                  </a:lnTo>
                  <a:lnTo>
                    <a:pt x="352" y="31"/>
                  </a:lnTo>
                  <a:cubicBezTo>
                    <a:pt x="331" y="11"/>
                    <a:pt x="308" y="0"/>
                    <a:pt x="28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09" name="Google Shape;16409;p11"/>
            <p:cNvSpPr/>
            <p:nvPr/>
          </p:nvSpPr>
          <p:spPr>
            <a:xfrm>
              <a:off x="4989675" y="4697425"/>
              <a:ext cx="15275" cy="9850"/>
            </a:xfrm>
            <a:custGeom>
              <a:avLst/>
              <a:gdLst/>
              <a:ahLst/>
              <a:cxnLst/>
              <a:rect l="l" t="t" r="r" b="b"/>
              <a:pathLst>
                <a:path w="611" h="394" extrusionOk="0">
                  <a:moveTo>
                    <a:pt x="305" y="0"/>
                  </a:moveTo>
                  <a:cubicBezTo>
                    <a:pt x="174" y="0"/>
                    <a:pt x="77" y="74"/>
                    <a:pt x="0" y="177"/>
                  </a:cubicBezTo>
                  <a:lnTo>
                    <a:pt x="517" y="394"/>
                  </a:lnTo>
                  <a:cubicBezTo>
                    <a:pt x="610" y="270"/>
                    <a:pt x="517" y="94"/>
                    <a:pt x="393" y="11"/>
                  </a:cubicBezTo>
                  <a:cubicBezTo>
                    <a:pt x="362" y="4"/>
                    <a:pt x="333" y="0"/>
                    <a:pt x="30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10" name="Google Shape;16410;p11"/>
            <p:cNvSpPr/>
            <p:nvPr/>
          </p:nvSpPr>
          <p:spPr>
            <a:xfrm>
              <a:off x="5080125" y="4659550"/>
              <a:ext cx="9850" cy="13350"/>
            </a:xfrm>
            <a:custGeom>
              <a:avLst/>
              <a:gdLst/>
              <a:ahLst/>
              <a:cxnLst/>
              <a:rect l="l" t="t" r="r" b="b"/>
              <a:pathLst>
                <a:path w="394" h="534" extrusionOk="0">
                  <a:moveTo>
                    <a:pt x="296" y="0"/>
                  </a:moveTo>
                  <a:cubicBezTo>
                    <a:pt x="215" y="0"/>
                    <a:pt x="155" y="39"/>
                    <a:pt x="94" y="99"/>
                  </a:cubicBezTo>
                  <a:cubicBezTo>
                    <a:pt x="53" y="99"/>
                    <a:pt x="53" y="141"/>
                    <a:pt x="53" y="192"/>
                  </a:cubicBezTo>
                  <a:cubicBezTo>
                    <a:pt x="1" y="234"/>
                    <a:pt x="1" y="275"/>
                    <a:pt x="1" y="358"/>
                  </a:cubicBezTo>
                  <a:lnTo>
                    <a:pt x="53" y="399"/>
                  </a:lnTo>
                  <a:cubicBezTo>
                    <a:pt x="53" y="451"/>
                    <a:pt x="94" y="492"/>
                    <a:pt x="135" y="534"/>
                  </a:cubicBezTo>
                  <a:lnTo>
                    <a:pt x="177" y="534"/>
                  </a:lnTo>
                  <a:lnTo>
                    <a:pt x="394" y="17"/>
                  </a:lnTo>
                  <a:cubicBezTo>
                    <a:pt x="358" y="6"/>
                    <a:pt x="326" y="0"/>
                    <a:pt x="29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11" name="Google Shape;16411;p11"/>
            <p:cNvSpPr/>
            <p:nvPr/>
          </p:nvSpPr>
          <p:spPr>
            <a:xfrm>
              <a:off x="5015525" y="4633275"/>
              <a:ext cx="15275" cy="14150"/>
            </a:xfrm>
            <a:custGeom>
              <a:avLst/>
              <a:gdLst/>
              <a:ahLst/>
              <a:cxnLst/>
              <a:rect l="l" t="t" r="r" b="b"/>
              <a:pathLst>
                <a:path w="611" h="566" extrusionOk="0">
                  <a:moveTo>
                    <a:pt x="277" y="0"/>
                  </a:moveTo>
                  <a:cubicBezTo>
                    <a:pt x="176" y="0"/>
                    <a:pt x="82" y="68"/>
                    <a:pt x="52" y="158"/>
                  </a:cubicBezTo>
                  <a:cubicBezTo>
                    <a:pt x="0" y="334"/>
                    <a:pt x="52" y="468"/>
                    <a:pt x="176" y="551"/>
                  </a:cubicBezTo>
                  <a:cubicBezTo>
                    <a:pt x="217" y="560"/>
                    <a:pt x="255" y="565"/>
                    <a:pt x="291" y="565"/>
                  </a:cubicBezTo>
                  <a:cubicBezTo>
                    <a:pt x="408" y="565"/>
                    <a:pt x="498" y="510"/>
                    <a:pt x="569" y="375"/>
                  </a:cubicBezTo>
                  <a:cubicBezTo>
                    <a:pt x="610" y="251"/>
                    <a:pt x="569" y="75"/>
                    <a:pt x="393" y="34"/>
                  </a:cubicBezTo>
                  <a:cubicBezTo>
                    <a:pt x="356" y="11"/>
                    <a:pt x="316" y="0"/>
                    <a:pt x="27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12" name="Google Shape;16412;p11"/>
            <p:cNvSpPr/>
            <p:nvPr/>
          </p:nvSpPr>
          <p:spPr>
            <a:xfrm>
              <a:off x="4969250" y="4652200"/>
              <a:ext cx="16300" cy="14025"/>
            </a:xfrm>
            <a:custGeom>
              <a:avLst/>
              <a:gdLst/>
              <a:ahLst/>
              <a:cxnLst/>
              <a:rect l="l" t="t" r="r" b="b"/>
              <a:pathLst>
                <a:path w="652" h="561" extrusionOk="0">
                  <a:moveTo>
                    <a:pt x="361" y="0"/>
                  </a:moveTo>
                  <a:cubicBezTo>
                    <a:pt x="246" y="0"/>
                    <a:pt x="128" y="74"/>
                    <a:pt x="94" y="176"/>
                  </a:cubicBezTo>
                  <a:cubicBezTo>
                    <a:pt x="1" y="311"/>
                    <a:pt x="94" y="486"/>
                    <a:pt x="218" y="528"/>
                  </a:cubicBezTo>
                  <a:cubicBezTo>
                    <a:pt x="266" y="551"/>
                    <a:pt x="311" y="561"/>
                    <a:pt x="352" y="561"/>
                  </a:cubicBezTo>
                  <a:cubicBezTo>
                    <a:pt x="460" y="561"/>
                    <a:pt x="543" y="491"/>
                    <a:pt x="611" y="393"/>
                  </a:cubicBezTo>
                  <a:cubicBezTo>
                    <a:pt x="652" y="269"/>
                    <a:pt x="611" y="93"/>
                    <a:pt x="435" y="11"/>
                  </a:cubicBezTo>
                  <a:cubicBezTo>
                    <a:pt x="411" y="3"/>
                    <a:pt x="386" y="0"/>
                    <a:pt x="36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13" name="Google Shape;16413;p11"/>
            <p:cNvSpPr/>
            <p:nvPr/>
          </p:nvSpPr>
          <p:spPr>
            <a:xfrm>
              <a:off x="5033875" y="4678950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0" y="1"/>
                  </a:moveTo>
                  <a:cubicBezTo>
                    <a:pt x="222" y="1"/>
                    <a:pt x="111" y="47"/>
                    <a:pt x="42" y="140"/>
                  </a:cubicBezTo>
                  <a:cubicBezTo>
                    <a:pt x="0" y="316"/>
                    <a:pt x="93" y="450"/>
                    <a:pt x="217" y="533"/>
                  </a:cubicBezTo>
                  <a:cubicBezTo>
                    <a:pt x="249" y="543"/>
                    <a:pt x="282" y="548"/>
                    <a:pt x="314" y="548"/>
                  </a:cubicBezTo>
                  <a:cubicBezTo>
                    <a:pt x="422" y="548"/>
                    <a:pt x="527" y="492"/>
                    <a:pt x="559" y="357"/>
                  </a:cubicBezTo>
                  <a:cubicBezTo>
                    <a:pt x="652" y="233"/>
                    <a:pt x="559" y="57"/>
                    <a:pt x="435" y="16"/>
                  </a:cubicBezTo>
                  <a:cubicBezTo>
                    <a:pt x="401" y="6"/>
                    <a:pt x="365" y="1"/>
                    <a:pt x="33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14" name="Google Shape;16414;p11"/>
            <p:cNvSpPr/>
            <p:nvPr/>
          </p:nvSpPr>
          <p:spPr>
            <a:xfrm>
              <a:off x="4996125" y="4588050"/>
              <a:ext cx="16325" cy="14050"/>
            </a:xfrm>
            <a:custGeom>
              <a:avLst/>
              <a:gdLst/>
              <a:ahLst/>
              <a:cxnLst/>
              <a:rect l="l" t="t" r="r" b="b"/>
              <a:pathLst>
                <a:path w="653" h="562" extrusionOk="0">
                  <a:moveTo>
                    <a:pt x="300" y="0"/>
                  </a:moveTo>
                  <a:cubicBezTo>
                    <a:pt x="193" y="0"/>
                    <a:pt x="112" y="68"/>
                    <a:pt x="52" y="157"/>
                  </a:cubicBezTo>
                  <a:cubicBezTo>
                    <a:pt x="1" y="333"/>
                    <a:pt x="94" y="468"/>
                    <a:pt x="218" y="550"/>
                  </a:cubicBezTo>
                  <a:cubicBezTo>
                    <a:pt x="242" y="558"/>
                    <a:pt x="266" y="561"/>
                    <a:pt x="291" y="561"/>
                  </a:cubicBezTo>
                  <a:cubicBezTo>
                    <a:pt x="407" y="561"/>
                    <a:pt x="527" y="485"/>
                    <a:pt x="569" y="375"/>
                  </a:cubicBezTo>
                  <a:cubicBezTo>
                    <a:pt x="652" y="251"/>
                    <a:pt x="569" y="75"/>
                    <a:pt x="435" y="33"/>
                  </a:cubicBezTo>
                  <a:cubicBezTo>
                    <a:pt x="386" y="10"/>
                    <a:pt x="341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15" name="Google Shape;16415;p11"/>
            <p:cNvSpPr/>
            <p:nvPr/>
          </p:nvSpPr>
          <p:spPr>
            <a:xfrm>
              <a:off x="5060750" y="4614450"/>
              <a:ext cx="15275" cy="14050"/>
            </a:xfrm>
            <a:custGeom>
              <a:avLst/>
              <a:gdLst/>
              <a:ahLst/>
              <a:cxnLst/>
              <a:rect l="l" t="t" r="r" b="b"/>
              <a:pathLst>
                <a:path w="611" h="562" extrusionOk="0">
                  <a:moveTo>
                    <a:pt x="321" y="1"/>
                  </a:moveTo>
                  <a:cubicBezTo>
                    <a:pt x="205" y="1"/>
                    <a:pt x="86" y="76"/>
                    <a:pt x="52" y="187"/>
                  </a:cubicBezTo>
                  <a:cubicBezTo>
                    <a:pt x="1" y="311"/>
                    <a:pt x="52" y="487"/>
                    <a:pt x="176" y="528"/>
                  </a:cubicBezTo>
                  <a:cubicBezTo>
                    <a:pt x="225" y="551"/>
                    <a:pt x="273" y="561"/>
                    <a:pt x="317" y="561"/>
                  </a:cubicBezTo>
                  <a:cubicBezTo>
                    <a:pt x="435" y="561"/>
                    <a:pt x="532" y="491"/>
                    <a:pt x="569" y="394"/>
                  </a:cubicBezTo>
                  <a:cubicBezTo>
                    <a:pt x="611" y="228"/>
                    <a:pt x="569" y="94"/>
                    <a:pt x="393" y="11"/>
                  </a:cubicBezTo>
                  <a:cubicBezTo>
                    <a:pt x="370" y="4"/>
                    <a:pt x="345" y="1"/>
                    <a:pt x="32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16" name="Google Shape;16416;p11"/>
            <p:cNvSpPr/>
            <p:nvPr/>
          </p:nvSpPr>
          <p:spPr>
            <a:xfrm>
              <a:off x="4932800" y="4671850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83" y="0"/>
                  </a:moveTo>
                  <a:lnTo>
                    <a:pt x="1" y="259"/>
                  </a:lnTo>
                  <a:lnTo>
                    <a:pt x="259" y="341"/>
                  </a:lnTo>
                  <a:lnTo>
                    <a:pt x="259" y="259"/>
                  </a:lnTo>
                  <a:cubicBezTo>
                    <a:pt x="259" y="124"/>
                    <a:pt x="208" y="42"/>
                    <a:pt x="8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17" name="Google Shape;16417;p11"/>
            <p:cNvSpPr/>
            <p:nvPr/>
          </p:nvSpPr>
          <p:spPr>
            <a:xfrm>
              <a:off x="4956325" y="4607225"/>
              <a:ext cx="10875" cy="13775"/>
            </a:xfrm>
            <a:custGeom>
              <a:avLst/>
              <a:gdLst/>
              <a:ahLst/>
              <a:cxnLst/>
              <a:rect l="l" t="t" r="r" b="b"/>
              <a:pathLst>
                <a:path w="435" h="551" extrusionOk="0">
                  <a:moveTo>
                    <a:pt x="218" y="0"/>
                  </a:moveTo>
                  <a:lnTo>
                    <a:pt x="1" y="517"/>
                  </a:lnTo>
                  <a:cubicBezTo>
                    <a:pt x="38" y="540"/>
                    <a:pt x="77" y="550"/>
                    <a:pt x="116" y="550"/>
                  </a:cubicBezTo>
                  <a:cubicBezTo>
                    <a:pt x="218" y="550"/>
                    <a:pt x="315" y="480"/>
                    <a:pt x="352" y="383"/>
                  </a:cubicBezTo>
                  <a:cubicBezTo>
                    <a:pt x="435" y="218"/>
                    <a:pt x="352" y="83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18" name="Google Shape;16418;p11"/>
            <p:cNvSpPr/>
            <p:nvPr/>
          </p:nvSpPr>
          <p:spPr>
            <a:xfrm>
              <a:off x="5105975" y="4599725"/>
              <a:ext cx="7800" cy="9600"/>
            </a:xfrm>
            <a:custGeom>
              <a:avLst/>
              <a:gdLst/>
              <a:ahLst/>
              <a:cxnLst/>
              <a:rect l="l" t="t" r="r" b="b"/>
              <a:pathLst>
                <a:path w="312" h="384" extrusionOk="0">
                  <a:moveTo>
                    <a:pt x="53" y="1"/>
                  </a:moveTo>
                  <a:cubicBezTo>
                    <a:pt x="53" y="83"/>
                    <a:pt x="1" y="125"/>
                    <a:pt x="53" y="166"/>
                  </a:cubicBezTo>
                  <a:cubicBezTo>
                    <a:pt x="53" y="259"/>
                    <a:pt x="94" y="300"/>
                    <a:pt x="135" y="342"/>
                  </a:cubicBezTo>
                  <a:cubicBezTo>
                    <a:pt x="177" y="342"/>
                    <a:pt x="177" y="383"/>
                    <a:pt x="218" y="383"/>
                  </a:cubicBezTo>
                  <a:lnTo>
                    <a:pt x="311" y="125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19" name="Google Shape;16419;p11"/>
            <p:cNvSpPr/>
            <p:nvPr/>
          </p:nvSpPr>
          <p:spPr>
            <a:xfrm>
              <a:off x="5041375" y="4573875"/>
              <a:ext cx="14225" cy="9600"/>
            </a:xfrm>
            <a:custGeom>
              <a:avLst/>
              <a:gdLst/>
              <a:ahLst/>
              <a:cxnLst/>
              <a:rect l="l" t="t" r="r" b="b"/>
              <a:pathLst>
                <a:path w="569" h="384" extrusionOk="0">
                  <a:moveTo>
                    <a:pt x="52" y="1"/>
                  </a:moveTo>
                  <a:lnTo>
                    <a:pt x="52" y="1"/>
                  </a:lnTo>
                  <a:cubicBezTo>
                    <a:pt x="0" y="125"/>
                    <a:pt x="93" y="301"/>
                    <a:pt x="217" y="342"/>
                  </a:cubicBezTo>
                  <a:cubicBezTo>
                    <a:pt x="217" y="342"/>
                    <a:pt x="259" y="342"/>
                    <a:pt x="259" y="383"/>
                  </a:cubicBezTo>
                  <a:lnTo>
                    <a:pt x="310" y="383"/>
                  </a:lnTo>
                  <a:cubicBezTo>
                    <a:pt x="393" y="383"/>
                    <a:pt x="434" y="342"/>
                    <a:pt x="476" y="342"/>
                  </a:cubicBezTo>
                  <a:cubicBezTo>
                    <a:pt x="517" y="301"/>
                    <a:pt x="569" y="259"/>
                    <a:pt x="569" y="208"/>
                  </a:cubicBezTo>
                  <a:lnTo>
                    <a:pt x="5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20" name="Google Shape;16420;p11"/>
            <p:cNvSpPr/>
            <p:nvPr/>
          </p:nvSpPr>
          <p:spPr>
            <a:xfrm>
              <a:off x="4982175" y="4550100"/>
              <a:ext cx="9850" cy="6475"/>
            </a:xfrm>
            <a:custGeom>
              <a:avLst/>
              <a:gdLst/>
              <a:ahLst/>
              <a:cxnLst/>
              <a:rect l="l" t="t" r="r" b="b"/>
              <a:pathLst>
                <a:path w="394" h="259" extrusionOk="0">
                  <a:moveTo>
                    <a:pt x="135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9" y="259"/>
                    <a:pt x="352" y="176"/>
                    <a:pt x="393" y="83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21" name="Google Shape;16421;p11"/>
            <p:cNvSpPr/>
            <p:nvPr/>
          </p:nvSpPr>
          <p:spPr>
            <a:xfrm>
              <a:off x="4961750" y="4761925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36" y="1"/>
                  </a:moveTo>
                  <a:cubicBezTo>
                    <a:pt x="229" y="1"/>
                    <a:pt x="123" y="55"/>
                    <a:pt x="83" y="181"/>
                  </a:cubicBezTo>
                  <a:cubicBezTo>
                    <a:pt x="1" y="316"/>
                    <a:pt x="83" y="491"/>
                    <a:pt x="218" y="533"/>
                  </a:cubicBezTo>
                  <a:cubicBezTo>
                    <a:pt x="259" y="542"/>
                    <a:pt x="297" y="548"/>
                    <a:pt x="332" y="548"/>
                  </a:cubicBezTo>
                  <a:cubicBezTo>
                    <a:pt x="449" y="548"/>
                    <a:pt x="537" y="492"/>
                    <a:pt x="600" y="357"/>
                  </a:cubicBezTo>
                  <a:cubicBezTo>
                    <a:pt x="652" y="233"/>
                    <a:pt x="600" y="57"/>
                    <a:pt x="435" y="16"/>
                  </a:cubicBezTo>
                  <a:cubicBezTo>
                    <a:pt x="403" y="6"/>
                    <a:pt x="370" y="1"/>
                    <a:pt x="33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22" name="Google Shape;16422;p11"/>
            <p:cNvSpPr/>
            <p:nvPr/>
          </p:nvSpPr>
          <p:spPr>
            <a:xfrm>
              <a:off x="4916525" y="4780750"/>
              <a:ext cx="16300" cy="14150"/>
            </a:xfrm>
            <a:custGeom>
              <a:avLst/>
              <a:gdLst/>
              <a:ahLst/>
              <a:cxnLst/>
              <a:rect l="l" t="t" r="r" b="b"/>
              <a:pathLst>
                <a:path w="652" h="566" extrusionOk="0">
                  <a:moveTo>
                    <a:pt x="316" y="0"/>
                  </a:moveTo>
                  <a:cubicBezTo>
                    <a:pt x="216" y="0"/>
                    <a:pt x="120" y="73"/>
                    <a:pt x="83" y="162"/>
                  </a:cubicBezTo>
                  <a:cubicBezTo>
                    <a:pt x="0" y="297"/>
                    <a:pt x="83" y="462"/>
                    <a:pt x="217" y="555"/>
                  </a:cubicBezTo>
                  <a:cubicBezTo>
                    <a:pt x="248" y="563"/>
                    <a:pt x="278" y="566"/>
                    <a:pt x="305" y="566"/>
                  </a:cubicBezTo>
                  <a:cubicBezTo>
                    <a:pt x="436" y="566"/>
                    <a:pt x="532" y="490"/>
                    <a:pt x="600" y="379"/>
                  </a:cubicBezTo>
                  <a:cubicBezTo>
                    <a:pt x="652" y="255"/>
                    <a:pt x="559" y="80"/>
                    <a:pt x="435" y="38"/>
                  </a:cubicBezTo>
                  <a:cubicBezTo>
                    <a:pt x="397" y="12"/>
                    <a:pt x="356" y="0"/>
                    <a:pt x="31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23" name="Google Shape;16423;p11"/>
            <p:cNvSpPr/>
            <p:nvPr/>
          </p:nvSpPr>
          <p:spPr>
            <a:xfrm>
              <a:off x="4943400" y="4716700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19" y="1"/>
                  </a:moveTo>
                  <a:cubicBezTo>
                    <a:pt x="202" y="1"/>
                    <a:pt x="113" y="55"/>
                    <a:pt x="42" y="181"/>
                  </a:cubicBezTo>
                  <a:cubicBezTo>
                    <a:pt x="1" y="315"/>
                    <a:pt x="42" y="491"/>
                    <a:pt x="218" y="532"/>
                  </a:cubicBezTo>
                  <a:cubicBezTo>
                    <a:pt x="249" y="542"/>
                    <a:pt x="282" y="547"/>
                    <a:pt x="315" y="547"/>
                  </a:cubicBezTo>
                  <a:cubicBezTo>
                    <a:pt x="423" y="547"/>
                    <a:pt x="527" y="492"/>
                    <a:pt x="559" y="357"/>
                  </a:cubicBezTo>
                  <a:cubicBezTo>
                    <a:pt x="652" y="233"/>
                    <a:pt x="559" y="57"/>
                    <a:pt x="435" y="16"/>
                  </a:cubicBezTo>
                  <a:cubicBezTo>
                    <a:pt x="393" y="6"/>
                    <a:pt x="355" y="1"/>
                    <a:pt x="31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24" name="Google Shape;16424;p11"/>
            <p:cNvSpPr/>
            <p:nvPr/>
          </p:nvSpPr>
          <p:spPr>
            <a:xfrm>
              <a:off x="5008025" y="4743125"/>
              <a:ext cx="15275" cy="13575"/>
            </a:xfrm>
            <a:custGeom>
              <a:avLst/>
              <a:gdLst/>
              <a:ahLst/>
              <a:cxnLst/>
              <a:rect l="l" t="t" r="r" b="b"/>
              <a:pathLst>
                <a:path w="611" h="543" extrusionOk="0">
                  <a:moveTo>
                    <a:pt x="277" y="0"/>
                  </a:moveTo>
                  <a:cubicBezTo>
                    <a:pt x="175" y="0"/>
                    <a:pt x="79" y="68"/>
                    <a:pt x="42" y="158"/>
                  </a:cubicBezTo>
                  <a:cubicBezTo>
                    <a:pt x="0" y="292"/>
                    <a:pt x="42" y="468"/>
                    <a:pt x="176" y="509"/>
                  </a:cubicBezTo>
                  <a:cubicBezTo>
                    <a:pt x="225" y="532"/>
                    <a:pt x="269" y="542"/>
                    <a:pt x="310" y="542"/>
                  </a:cubicBezTo>
                  <a:cubicBezTo>
                    <a:pt x="417" y="542"/>
                    <a:pt x="499" y="472"/>
                    <a:pt x="559" y="375"/>
                  </a:cubicBezTo>
                  <a:cubicBezTo>
                    <a:pt x="610" y="251"/>
                    <a:pt x="559" y="75"/>
                    <a:pt x="393" y="34"/>
                  </a:cubicBezTo>
                  <a:cubicBezTo>
                    <a:pt x="356" y="11"/>
                    <a:pt x="316" y="0"/>
                    <a:pt x="27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25" name="Google Shape;16425;p11"/>
            <p:cNvSpPr/>
            <p:nvPr/>
          </p:nvSpPr>
          <p:spPr>
            <a:xfrm>
              <a:off x="4879825" y="4800050"/>
              <a:ext cx="6475" cy="9575"/>
            </a:xfrm>
            <a:custGeom>
              <a:avLst/>
              <a:gdLst/>
              <a:ahLst/>
              <a:cxnLst/>
              <a:rect l="l" t="t" r="r" b="b"/>
              <a:pathLst>
                <a:path w="259" h="383" extrusionOk="0">
                  <a:moveTo>
                    <a:pt x="93" y="0"/>
                  </a:moveTo>
                  <a:lnTo>
                    <a:pt x="0" y="259"/>
                  </a:lnTo>
                  <a:lnTo>
                    <a:pt x="259" y="383"/>
                  </a:lnTo>
                  <a:lnTo>
                    <a:pt x="259" y="259"/>
                  </a:lnTo>
                  <a:cubicBezTo>
                    <a:pt x="259" y="166"/>
                    <a:pt x="217" y="83"/>
                    <a:pt x="135" y="42"/>
                  </a:cubicBezTo>
                  <a:lnTo>
                    <a:pt x="9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26" name="Google Shape;16426;p11"/>
            <p:cNvSpPr/>
            <p:nvPr/>
          </p:nvSpPr>
          <p:spPr>
            <a:xfrm>
              <a:off x="4903600" y="4736450"/>
              <a:ext cx="9850" cy="12750"/>
            </a:xfrm>
            <a:custGeom>
              <a:avLst/>
              <a:gdLst/>
              <a:ahLst/>
              <a:cxnLst/>
              <a:rect l="l" t="t" r="r" b="b"/>
              <a:pathLst>
                <a:path w="394" h="510" extrusionOk="0">
                  <a:moveTo>
                    <a:pt x="218" y="1"/>
                  </a:moveTo>
                  <a:lnTo>
                    <a:pt x="0" y="477"/>
                  </a:lnTo>
                  <a:cubicBezTo>
                    <a:pt x="38" y="499"/>
                    <a:pt x="77" y="510"/>
                    <a:pt x="116" y="510"/>
                  </a:cubicBezTo>
                  <a:cubicBezTo>
                    <a:pt x="217" y="510"/>
                    <a:pt x="312" y="439"/>
                    <a:pt x="342" y="342"/>
                  </a:cubicBezTo>
                  <a:cubicBezTo>
                    <a:pt x="393" y="218"/>
                    <a:pt x="342" y="42"/>
                    <a:pt x="2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27" name="Google Shape;16427;p11"/>
            <p:cNvSpPr/>
            <p:nvPr/>
          </p:nvSpPr>
          <p:spPr>
            <a:xfrm>
              <a:off x="5053250" y="472897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0"/>
                  </a:moveTo>
                  <a:cubicBezTo>
                    <a:pt x="1" y="41"/>
                    <a:pt x="1" y="83"/>
                    <a:pt x="42" y="124"/>
                  </a:cubicBezTo>
                  <a:cubicBezTo>
                    <a:pt x="42" y="207"/>
                    <a:pt x="94" y="300"/>
                    <a:pt x="176" y="341"/>
                  </a:cubicBezTo>
                  <a:lnTo>
                    <a:pt x="301" y="8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28" name="Google Shape;16428;p11"/>
            <p:cNvSpPr/>
            <p:nvPr/>
          </p:nvSpPr>
          <p:spPr>
            <a:xfrm>
              <a:off x="4988625" y="4701825"/>
              <a:ext cx="14000" cy="9600"/>
            </a:xfrm>
            <a:custGeom>
              <a:avLst/>
              <a:gdLst/>
              <a:ahLst/>
              <a:cxnLst/>
              <a:rect l="l" t="t" r="r" b="b"/>
              <a:pathLst>
                <a:path w="560" h="384" extrusionOk="0">
                  <a:moveTo>
                    <a:pt x="42" y="1"/>
                  </a:moveTo>
                  <a:lnTo>
                    <a:pt x="42" y="1"/>
                  </a:lnTo>
                  <a:cubicBezTo>
                    <a:pt x="1" y="135"/>
                    <a:pt x="94" y="311"/>
                    <a:pt x="218" y="352"/>
                  </a:cubicBezTo>
                  <a:cubicBezTo>
                    <a:pt x="259" y="373"/>
                    <a:pt x="303" y="383"/>
                    <a:pt x="347" y="383"/>
                  </a:cubicBezTo>
                  <a:cubicBezTo>
                    <a:pt x="391" y="383"/>
                    <a:pt x="435" y="373"/>
                    <a:pt x="477" y="352"/>
                  </a:cubicBezTo>
                  <a:cubicBezTo>
                    <a:pt x="518" y="311"/>
                    <a:pt x="559" y="259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29" name="Google Shape;16429;p11"/>
            <p:cNvSpPr/>
            <p:nvPr/>
          </p:nvSpPr>
          <p:spPr>
            <a:xfrm>
              <a:off x="4929450" y="4678300"/>
              <a:ext cx="9850" cy="6500"/>
            </a:xfrm>
            <a:custGeom>
              <a:avLst/>
              <a:gdLst/>
              <a:ahLst/>
              <a:cxnLst/>
              <a:rect l="l" t="t" r="r" b="b"/>
              <a:pathLst>
                <a:path w="394" h="260" extrusionOk="0">
                  <a:moveTo>
                    <a:pt x="135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9" y="259"/>
                    <a:pt x="342" y="166"/>
                    <a:pt x="393" y="83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30" name="Google Shape;16430;p11"/>
            <p:cNvSpPr/>
            <p:nvPr/>
          </p:nvSpPr>
          <p:spPr>
            <a:xfrm>
              <a:off x="4876725" y="4806500"/>
              <a:ext cx="9575" cy="7525"/>
            </a:xfrm>
            <a:custGeom>
              <a:avLst/>
              <a:gdLst/>
              <a:ahLst/>
              <a:cxnLst/>
              <a:rect l="l" t="t" r="r" b="b"/>
              <a:pathLst>
                <a:path w="383" h="301" extrusionOk="0">
                  <a:moveTo>
                    <a:pt x="124" y="1"/>
                  </a:moveTo>
                  <a:lnTo>
                    <a:pt x="0" y="259"/>
                  </a:lnTo>
                  <a:cubicBezTo>
                    <a:pt x="42" y="259"/>
                    <a:pt x="83" y="301"/>
                    <a:pt x="124" y="301"/>
                  </a:cubicBezTo>
                  <a:lnTo>
                    <a:pt x="176" y="259"/>
                  </a:lnTo>
                  <a:lnTo>
                    <a:pt x="217" y="259"/>
                  </a:lnTo>
                  <a:cubicBezTo>
                    <a:pt x="259" y="259"/>
                    <a:pt x="300" y="208"/>
                    <a:pt x="300" y="208"/>
                  </a:cubicBezTo>
                  <a:cubicBezTo>
                    <a:pt x="341" y="166"/>
                    <a:pt x="341" y="125"/>
                    <a:pt x="383" y="125"/>
                  </a:cubicBezTo>
                  <a:lnTo>
                    <a:pt x="124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31" name="Google Shape;16431;p11"/>
            <p:cNvSpPr/>
            <p:nvPr/>
          </p:nvSpPr>
          <p:spPr>
            <a:xfrm>
              <a:off x="5126675" y="4002525"/>
              <a:ext cx="13975" cy="10225"/>
            </a:xfrm>
            <a:custGeom>
              <a:avLst/>
              <a:gdLst/>
              <a:ahLst/>
              <a:cxnLst/>
              <a:rect l="l" t="t" r="r" b="b"/>
              <a:pathLst>
                <a:path w="559" h="409" extrusionOk="0">
                  <a:moveTo>
                    <a:pt x="244" y="0"/>
                  </a:moveTo>
                  <a:cubicBezTo>
                    <a:pt x="148" y="0"/>
                    <a:pt x="62" y="49"/>
                    <a:pt x="0" y="150"/>
                  </a:cubicBezTo>
                  <a:lnTo>
                    <a:pt x="0" y="192"/>
                  </a:lnTo>
                  <a:lnTo>
                    <a:pt x="465" y="409"/>
                  </a:lnTo>
                  <a:cubicBezTo>
                    <a:pt x="558" y="233"/>
                    <a:pt x="465" y="109"/>
                    <a:pt x="341" y="16"/>
                  </a:cubicBezTo>
                  <a:cubicBezTo>
                    <a:pt x="308" y="6"/>
                    <a:pt x="276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32" name="Google Shape;16432;p11"/>
            <p:cNvSpPr/>
            <p:nvPr/>
          </p:nvSpPr>
          <p:spPr>
            <a:xfrm>
              <a:off x="5105975" y="3957300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297" y="1"/>
                  </a:moveTo>
                  <a:cubicBezTo>
                    <a:pt x="189" y="1"/>
                    <a:pt x="84" y="56"/>
                    <a:pt x="53" y="191"/>
                  </a:cubicBezTo>
                  <a:cubicBezTo>
                    <a:pt x="1" y="315"/>
                    <a:pt x="53" y="491"/>
                    <a:pt x="218" y="532"/>
                  </a:cubicBezTo>
                  <a:cubicBezTo>
                    <a:pt x="252" y="543"/>
                    <a:pt x="287" y="548"/>
                    <a:pt x="322" y="548"/>
                  </a:cubicBezTo>
                  <a:cubicBezTo>
                    <a:pt x="428" y="548"/>
                    <a:pt x="531" y="501"/>
                    <a:pt x="570" y="408"/>
                  </a:cubicBezTo>
                  <a:cubicBezTo>
                    <a:pt x="611" y="233"/>
                    <a:pt x="570" y="109"/>
                    <a:pt x="394" y="16"/>
                  </a:cubicBezTo>
                  <a:cubicBezTo>
                    <a:pt x="362" y="6"/>
                    <a:pt x="329" y="1"/>
                    <a:pt x="29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33" name="Google Shape;16433;p11"/>
            <p:cNvSpPr/>
            <p:nvPr/>
          </p:nvSpPr>
          <p:spPr>
            <a:xfrm>
              <a:off x="5068500" y="3977050"/>
              <a:ext cx="6500" cy="8825"/>
            </a:xfrm>
            <a:custGeom>
              <a:avLst/>
              <a:gdLst/>
              <a:ahLst/>
              <a:cxnLst/>
              <a:rect l="l" t="t" r="r" b="b"/>
              <a:pathLst>
                <a:path w="260" h="353" extrusionOk="0">
                  <a:moveTo>
                    <a:pt x="83" y="1"/>
                  </a:moveTo>
                  <a:lnTo>
                    <a:pt x="1" y="259"/>
                  </a:lnTo>
                  <a:lnTo>
                    <a:pt x="259" y="352"/>
                  </a:lnTo>
                  <a:lnTo>
                    <a:pt x="259" y="259"/>
                  </a:lnTo>
                  <a:cubicBezTo>
                    <a:pt x="259" y="135"/>
                    <a:pt x="208" y="42"/>
                    <a:pt x="8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34" name="Google Shape;16434;p11"/>
            <p:cNvSpPr/>
            <p:nvPr/>
          </p:nvSpPr>
          <p:spPr>
            <a:xfrm>
              <a:off x="5137250" y="4157525"/>
              <a:ext cx="9850" cy="6950"/>
            </a:xfrm>
            <a:custGeom>
              <a:avLst/>
              <a:gdLst/>
              <a:ahLst/>
              <a:cxnLst/>
              <a:rect l="l" t="t" r="r" b="b"/>
              <a:pathLst>
                <a:path w="394" h="278" extrusionOk="0">
                  <a:moveTo>
                    <a:pt x="261" y="1"/>
                  </a:moveTo>
                  <a:cubicBezTo>
                    <a:pt x="246" y="1"/>
                    <a:pt x="232" y="5"/>
                    <a:pt x="218" y="19"/>
                  </a:cubicBezTo>
                  <a:cubicBezTo>
                    <a:pt x="177" y="19"/>
                    <a:pt x="94" y="61"/>
                    <a:pt x="94" y="61"/>
                  </a:cubicBezTo>
                  <a:lnTo>
                    <a:pt x="42" y="112"/>
                  </a:lnTo>
                  <a:cubicBezTo>
                    <a:pt x="1" y="154"/>
                    <a:pt x="1" y="154"/>
                    <a:pt x="1" y="195"/>
                  </a:cubicBezTo>
                  <a:lnTo>
                    <a:pt x="259" y="278"/>
                  </a:lnTo>
                  <a:lnTo>
                    <a:pt x="394" y="19"/>
                  </a:lnTo>
                  <a:cubicBezTo>
                    <a:pt x="332" y="19"/>
                    <a:pt x="293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35" name="Google Shape;16435;p11"/>
            <p:cNvSpPr/>
            <p:nvPr/>
          </p:nvSpPr>
          <p:spPr>
            <a:xfrm>
              <a:off x="5072650" y="4130725"/>
              <a:ext cx="15275" cy="10225"/>
            </a:xfrm>
            <a:custGeom>
              <a:avLst/>
              <a:gdLst/>
              <a:ahLst/>
              <a:cxnLst/>
              <a:rect l="l" t="t" r="r" b="b"/>
              <a:pathLst>
                <a:path w="611" h="409" extrusionOk="0">
                  <a:moveTo>
                    <a:pt x="296" y="1"/>
                  </a:moveTo>
                  <a:cubicBezTo>
                    <a:pt x="199" y="1"/>
                    <a:pt x="112" y="49"/>
                    <a:pt x="42" y="150"/>
                  </a:cubicBezTo>
                  <a:cubicBezTo>
                    <a:pt x="42" y="150"/>
                    <a:pt x="42" y="192"/>
                    <a:pt x="0" y="192"/>
                  </a:cubicBezTo>
                  <a:lnTo>
                    <a:pt x="517" y="409"/>
                  </a:lnTo>
                  <a:cubicBezTo>
                    <a:pt x="610" y="274"/>
                    <a:pt x="517" y="99"/>
                    <a:pt x="393" y="16"/>
                  </a:cubicBezTo>
                  <a:cubicBezTo>
                    <a:pt x="360" y="6"/>
                    <a:pt x="327" y="1"/>
                    <a:pt x="29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36" name="Google Shape;16436;p11"/>
            <p:cNvSpPr/>
            <p:nvPr/>
          </p:nvSpPr>
          <p:spPr>
            <a:xfrm>
              <a:off x="5163100" y="4093100"/>
              <a:ext cx="9850" cy="13225"/>
            </a:xfrm>
            <a:custGeom>
              <a:avLst/>
              <a:gdLst/>
              <a:ahLst/>
              <a:cxnLst/>
              <a:rect l="l" t="t" r="r" b="b"/>
              <a:pathLst>
                <a:path w="394" h="529" extrusionOk="0">
                  <a:moveTo>
                    <a:pt x="321" y="1"/>
                  </a:moveTo>
                  <a:cubicBezTo>
                    <a:pt x="205" y="1"/>
                    <a:pt x="85" y="76"/>
                    <a:pt x="42" y="187"/>
                  </a:cubicBezTo>
                  <a:cubicBezTo>
                    <a:pt x="1" y="270"/>
                    <a:pt x="1" y="311"/>
                    <a:pt x="42" y="404"/>
                  </a:cubicBezTo>
                  <a:cubicBezTo>
                    <a:pt x="42" y="446"/>
                    <a:pt x="94" y="487"/>
                    <a:pt x="135" y="528"/>
                  </a:cubicBezTo>
                  <a:lnTo>
                    <a:pt x="177" y="528"/>
                  </a:lnTo>
                  <a:lnTo>
                    <a:pt x="394" y="11"/>
                  </a:lnTo>
                  <a:cubicBezTo>
                    <a:pt x="370" y="4"/>
                    <a:pt x="346" y="1"/>
                    <a:pt x="32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37" name="Google Shape;16437;p11"/>
            <p:cNvSpPr/>
            <p:nvPr/>
          </p:nvSpPr>
          <p:spPr>
            <a:xfrm>
              <a:off x="5098500" y="4067150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290" y="0"/>
                  </a:moveTo>
                  <a:cubicBezTo>
                    <a:pt x="184" y="0"/>
                    <a:pt x="80" y="49"/>
                    <a:pt x="41" y="150"/>
                  </a:cubicBezTo>
                  <a:cubicBezTo>
                    <a:pt x="0" y="315"/>
                    <a:pt x="41" y="450"/>
                    <a:pt x="217" y="533"/>
                  </a:cubicBezTo>
                  <a:cubicBezTo>
                    <a:pt x="249" y="542"/>
                    <a:pt x="282" y="547"/>
                    <a:pt x="316" y="547"/>
                  </a:cubicBezTo>
                  <a:cubicBezTo>
                    <a:pt x="423" y="547"/>
                    <a:pt x="527" y="493"/>
                    <a:pt x="558" y="367"/>
                  </a:cubicBezTo>
                  <a:cubicBezTo>
                    <a:pt x="610" y="233"/>
                    <a:pt x="558" y="57"/>
                    <a:pt x="393" y="16"/>
                  </a:cubicBezTo>
                  <a:cubicBezTo>
                    <a:pt x="360" y="5"/>
                    <a:pt x="325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38" name="Google Shape;16438;p11"/>
            <p:cNvSpPr/>
            <p:nvPr/>
          </p:nvSpPr>
          <p:spPr>
            <a:xfrm>
              <a:off x="5053250" y="4085600"/>
              <a:ext cx="15275" cy="14050"/>
            </a:xfrm>
            <a:custGeom>
              <a:avLst/>
              <a:gdLst/>
              <a:ahLst/>
              <a:cxnLst/>
              <a:rect l="l" t="t" r="r" b="b"/>
              <a:pathLst>
                <a:path w="611" h="562" extrusionOk="0">
                  <a:moveTo>
                    <a:pt x="321" y="1"/>
                  </a:moveTo>
                  <a:cubicBezTo>
                    <a:pt x="205" y="1"/>
                    <a:pt x="85" y="77"/>
                    <a:pt x="42" y="187"/>
                  </a:cubicBezTo>
                  <a:cubicBezTo>
                    <a:pt x="1" y="311"/>
                    <a:pt x="42" y="487"/>
                    <a:pt x="176" y="529"/>
                  </a:cubicBezTo>
                  <a:cubicBezTo>
                    <a:pt x="226" y="552"/>
                    <a:pt x="274" y="562"/>
                    <a:pt x="319" y="562"/>
                  </a:cubicBezTo>
                  <a:cubicBezTo>
                    <a:pt x="435" y="562"/>
                    <a:pt x="529" y="494"/>
                    <a:pt x="559" y="405"/>
                  </a:cubicBezTo>
                  <a:cubicBezTo>
                    <a:pt x="611" y="270"/>
                    <a:pt x="559" y="94"/>
                    <a:pt x="394" y="12"/>
                  </a:cubicBezTo>
                  <a:cubicBezTo>
                    <a:pt x="370" y="4"/>
                    <a:pt x="345" y="1"/>
                    <a:pt x="32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39" name="Google Shape;16439;p11"/>
            <p:cNvSpPr/>
            <p:nvPr/>
          </p:nvSpPr>
          <p:spPr>
            <a:xfrm>
              <a:off x="5116850" y="411237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2" y="1"/>
                  </a:moveTo>
                  <a:cubicBezTo>
                    <a:pt x="225" y="1"/>
                    <a:pt x="122" y="49"/>
                    <a:pt x="83" y="150"/>
                  </a:cubicBezTo>
                  <a:cubicBezTo>
                    <a:pt x="0" y="316"/>
                    <a:pt x="83" y="492"/>
                    <a:pt x="217" y="533"/>
                  </a:cubicBezTo>
                  <a:cubicBezTo>
                    <a:pt x="247" y="543"/>
                    <a:pt x="279" y="548"/>
                    <a:pt x="311" y="548"/>
                  </a:cubicBezTo>
                  <a:cubicBezTo>
                    <a:pt x="417" y="548"/>
                    <a:pt x="527" y="494"/>
                    <a:pt x="558" y="367"/>
                  </a:cubicBezTo>
                  <a:cubicBezTo>
                    <a:pt x="651" y="233"/>
                    <a:pt x="558" y="57"/>
                    <a:pt x="434" y="16"/>
                  </a:cubicBezTo>
                  <a:cubicBezTo>
                    <a:pt x="401" y="6"/>
                    <a:pt x="366" y="1"/>
                    <a:pt x="33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40" name="Google Shape;16440;p11"/>
            <p:cNvSpPr/>
            <p:nvPr/>
          </p:nvSpPr>
          <p:spPr>
            <a:xfrm>
              <a:off x="5079100" y="4021475"/>
              <a:ext cx="16300" cy="14150"/>
            </a:xfrm>
            <a:custGeom>
              <a:avLst/>
              <a:gdLst/>
              <a:ahLst/>
              <a:cxnLst/>
              <a:rect l="l" t="t" r="r" b="b"/>
              <a:pathLst>
                <a:path w="652" h="566" extrusionOk="0">
                  <a:moveTo>
                    <a:pt x="319" y="0"/>
                  </a:moveTo>
                  <a:cubicBezTo>
                    <a:pt x="215" y="0"/>
                    <a:pt x="109" y="70"/>
                    <a:pt x="42" y="168"/>
                  </a:cubicBezTo>
                  <a:cubicBezTo>
                    <a:pt x="1" y="333"/>
                    <a:pt x="94" y="468"/>
                    <a:pt x="218" y="550"/>
                  </a:cubicBezTo>
                  <a:cubicBezTo>
                    <a:pt x="249" y="560"/>
                    <a:pt x="283" y="565"/>
                    <a:pt x="316" y="565"/>
                  </a:cubicBezTo>
                  <a:cubicBezTo>
                    <a:pt x="423" y="565"/>
                    <a:pt x="527" y="511"/>
                    <a:pt x="559" y="385"/>
                  </a:cubicBezTo>
                  <a:cubicBezTo>
                    <a:pt x="652" y="250"/>
                    <a:pt x="559" y="75"/>
                    <a:pt x="435" y="33"/>
                  </a:cubicBezTo>
                  <a:cubicBezTo>
                    <a:pt x="398" y="10"/>
                    <a:pt x="358" y="0"/>
                    <a:pt x="31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41" name="Google Shape;16441;p11"/>
            <p:cNvSpPr/>
            <p:nvPr/>
          </p:nvSpPr>
          <p:spPr>
            <a:xfrm>
              <a:off x="5143725" y="4047875"/>
              <a:ext cx="15275" cy="14150"/>
            </a:xfrm>
            <a:custGeom>
              <a:avLst/>
              <a:gdLst/>
              <a:ahLst/>
              <a:cxnLst/>
              <a:rect l="l" t="t" r="r" b="b"/>
              <a:pathLst>
                <a:path w="611" h="566" extrusionOk="0">
                  <a:moveTo>
                    <a:pt x="344" y="0"/>
                  </a:moveTo>
                  <a:cubicBezTo>
                    <a:pt x="204" y="0"/>
                    <a:pt x="84" y="76"/>
                    <a:pt x="42" y="187"/>
                  </a:cubicBezTo>
                  <a:cubicBezTo>
                    <a:pt x="0" y="311"/>
                    <a:pt x="42" y="487"/>
                    <a:pt x="218" y="528"/>
                  </a:cubicBezTo>
                  <a:cubicBezTo>
                    <a:pt x="256" y="554"/>
                    <a:pt x="296" y="566"/>
                    <a:pt x="336" y="566"/>
                  </a:cubicBezTo>
                  <a:cubicBezTo>
                    <a:pt x="436" y="566"/>
                    <a:pt x="529" y="493"/>
                    <a:pt x="559" y="404"/>
                  </a:cubicBezTo>
                  <a:cubicBezTo>
                    <a:pt x="610" y="228"/>
                    <a:pt x="559" y="104"/>
                    <a:pt x="435" y="11"/>
                  </a:cubicBezTo>
                  <a:cubicBezTo>
                    <a:pt x="404" y="4"/>
                    <a:pt x="373" y="0"/>
                    <a:pt x="34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42" name="Google Shape;16442;p11"/>
            <p:cNvSpPr/>
            <p:nvPr/>
          </p:nvSpPr>
          <p:spPr>
            <a:xfrm>
              <a:off x="5015525" y="4105275"/>
              <a:ext cx="6475" cy="8550"/>
            </a:xfrm>
            <a:custGeom>
              <a:avLst/>
              <a:gdLst/>
              <a:ahLst/>
              <a:cxnLst/>
              <a:rect l="l" t="t" r="r" b="b"/>
              <a:pathLst>
                <a:path w="259" h="342" extrusionOk="0">
                  <a:moveTo>
                    <a:pt x="93" y="0"/>
                  </a:moveTo>
                  <a:lnTo>
                    <a:pt x="0" y="259"/>
                  </a:lnTo>
                  <a:lnTo>
                    <a:pt x="259" y="341"/>
                  </a:lnTo>
                  <a:lnTo>
                    <a:pt x="259" y="259"/>
                  </a:lnTo>
                  <a:cubicBezTo>
                    <a:pt x="259" y="134"/>
                    <a:pt x="217" y="41"/>
                    <a:pt x="9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43" name="Google Shape;16443;p11"/>
            <p:cNvSpPr/>
            <p:nvPr/>
          </p:nvSpPr>
          <p:spPr>
            <a:xfrm>
              <a:off x="5039300" y="4040650"/>
              <a:ext cx="10875" cy="13775"/>
            </a:xfrm>
            <a:custGeom>
              <a:avLst/>
              <a:gdLst/>
              <a:ahLst/>
              <a:cxnLst/>
              <a:rect l="l" t="t" r="r" b="b"/>
              <a:pathLst>
                <a:path w="435" h="551" extrusionOk="0">
                  <a:moveTo>
                    <a:pt x="218" y="0"/>
                  </a:moveTo>
                  <a:lnTo>
                    <a:pt x="0" y="517"/>
                  </a:lnTo>
                  <a:cubicBezTo>
                    <a:pt x="38" y="540"/>
                    <a:pt x="78" y="551"/>
                    <a:pt x="117" y="551"/>
                  </a:cubicBezTo>
                  <a:cubicBezTo>
                    <a:pt x="218" y="551"/>
                    <a:pt x="312" y="483"/>
                    <a:pt x="342" y="393"/>
                  </a:cubicBezTo>
                  <a:cubicBezTo>
                    <a:pt x="435" y="217"/>
                    <a:pt x="342" y="83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44" name="Google Shape;16444;p11"/>
            <p:cNvSpPr/>
            <p:nvPr/>
          </p:nvSpPr>
          <p:spPr>
            <a:xfrm>
              <a:off x="5125375" y="4007300"/>
              <a:ext cx="12950" cy="9325"/>
            </a:xfrm>
            <a:custGeom>
              <a:avLst/>
              <a:gdLst/>
              <a:ahLst/>
              <a:cxnLst/>
              <a:rect l="l" t="t" r="r" b="b"/>
              <a:pathLst>
                <a:path w="518" h="373" extrusionOk="0">
                  <a:moveTo>
                    <a:pt x="52" y="1"/>
                  </a:moveTo>
                  <a:cubicBezTo>
                    <a:pt x="0" y="42"/>
                    <a:pt x="0" y="42"/>
                    <a:pt x="0" y="83"/>
                  </a:cubicBezTo>
                  <a:cubicBezTo>
                    <a:pt x="0" y="125"/>
                    <a:pt x="0" y="176"/>
                    <a:pt x="52" y="218"/>
                  </a:cubicBezTo>
                  <a:lnTo>
                    <a:pt x="52" y="259"/>
                  </a:lnTo>
                  <a:cubicBezTo>
                    <a:pt x="93" y="300"/>
                    <a:pt x="135" y="342"/>
                    <a:pt x="176" y="342"/>
                  </a:cubicBezTo>
                  <a:cubicBezTo>
                    <a:pt x="217" y="362"/>
                    <a:pt x="261" y="373"/>
                    <a:pt x="305" y="373"/>
                  </a:cubicBezTo>
                  <a:cubicBezTo>
                    <a:pt x="349" y="373"/>
                    <a:pt x="393" y="362"/>
                    <a:pt x="435" y="342"/>
                  </a:cubicBezTo>
                  <a:cubicBezTo>
                    <a:pt x="476" y="300"/>
                    <a:pt x="517" y="259"/>
                    <a:pt x="517" y="218"/>
                  </a:cubicBezTo>
                  <a:lnTo>
                    <a:pt x="5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45" name="Google Shape;16445;p11"/>
            <p:cNvSpPr/>
            <p:nvPr/>
          </p:nvSpPr>
          <p:spPr>
            <a:xfrm>
              <a:off x="5065150" y="3983525"/>
              <a:ext cx="9850" cy="6475"/>
            </a:xfrm>
            <a:custGeom>
              <a:avLst/>
              <a:gdLst/>
              <a:ahLst/>
              <a:cxnLst/>
              <a:rect l="l" t="t" r="r" b="b"/>
              <a:pathLst>
                <a:path w="394" h="259" extrusionOk="0">
                  <a:moveTo>
                    <a:pt x="135" y="0"/>
                  </a:moveTo>
                  <a:lnTo>
                    <a:pt x="0" y="259"/>
                  </a:lnTo>
                  <a:lnTo>
                    <a:pt x="135" y="259"/>
                  </a:lnTo>
                  <a:cubicBezTo>
                    <a:pt x="217" y="259"/>
                    <a:pt x="300" y="218"/>
                    <a:pt x="342" y="135"/>
                  </a:cubicBezTo>
                  <a:cubicBezTo>
                    <a:pt x="393" y="135"/>
                    <a:pt x="393" y="135"/>
                    <a:pt x="393" y="93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46" name="Google Shape;16446;p11"/>
            <p:cNvSpPr/>
            <p:nvPr/>
          </p:nvSpPr>
          <p:spPr>
            <a:xfrm>
              <a:off x="5084525" y="4286200"/>
              <a:ext cx="8550" cy="6475"/>
            </a:xfrm>
            <a:custGeom>
              <a:avLst/>
              <a:gdLst/>
              <a:ahLst/>
              <a:cxnLst/>
              <a:rect l="l" t="t" r="r" b="b"/>
              <a:pathLst>
                <a:path w="342" h="259" extrusionOk="0">
                  <a:moveTo>
                    <a:pt x="135" y="0"/>
                  </a:moveTo>
                  <a:cubicBezTo>
                    <a:pt x="135" y="0"/>
                    <a:pt x="135" y="42"/>
                    <a:pt x="83" y="42"/>
                  </a:cubicBezTo>
                  <a:cubicBezTo>
                    <a:pt x="83" y="42"/>
                    <a:pt x="42" y="83"/>
                    <a:pt x="42" y="135"/>
                  </a:cubicBezTo>
                  <a:cubicBezTo>
                    <a:pt x="1" y="135"/>
                    <a:pt x="1" y="135"/>
                    <a:pt x="1" y="176"/>
                  </a:cubicBezTo>
                  <a:lnTo>
                    <a:pt x="259" y="259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47" name="Google Shape;16447;p11"/>
            <p:cNvSpPr/>
            <p:nvPr/>
          </p:nvSpPr>
          <p:spPr>
            <a:xfrm>
              <a:off x="5019900" y="4259325"/>
              <a:ext cx="14000" cy="9575"/>
            </a:xfrm>
            <a:custGeom>
              <a:avLst/>
              <a:gdLst/>
              <a:ahLst/>
              <a:cxnLst/>
              <a:rect l="l" t="t" r="r" b="b"/>
              <a:pathLst>
                <a:path w="560" h="383" extrusionOk="0">
                  <a:moveTo>
                    <a:pt x="259" y="0"/>
                  </a:moveTo>
                  <a:cubicBezTo>
                    <a:pt x="218" y="0"/>
                    <a:pt x="218" y="0"/>
                    <a:pt x="177" y="41"/>
                  </a:cubicBezTo>
                  <a:lnTo>
                    <a:pt x="135" y="41"/>
                  </a:lnTo>
                  <a:cubicBezTo>
                    <a:pt x="84" y="83"/>
                    <a:pt x="42" y="83"/>
                    <a:pt x="42" y="124"/>
                  </a:cubicBezTo>
                  <a:cubicBezTo>
                    <a:pt x="42" y="124"/>
                    <a:pt x="42" y="176"/>
                    <a:pt x="1" y="176"/>
                  </a:cubicBezTo>
                  <a:lnTo>
                    <a:pt x="518" y="383"/>
                  </a:lnTo>
                  <a:lnTo>
                    <a:pt x="559" y="341"/>
                  </a:lnTo>
                  <a:cubicBezTo>
                    <a:pt x="559" y="217"/>
                    <a:pt x="518" y="83"/>
                    <a:pt x="394" y="41"/>
                  </a:cubicBezTo>
                  <a:cubicBezTo>
                    <a:pt x="342" y="0"/>
                    <a:pt x="301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48" name="Google Shape;16448;p11"/>
            <p:cNvSpPr/>
            <p:nvPr/>
          </p:nvSpPr>
          <p:spPr>
            <a:xfrm>
              <a:off x="5110375" y="4221575"/>
              <a:ext cx="9850" cy="13975"/>
            </a:xfrm>
            <a:custGeom>
              <a:avLst/>
              <a:gdLst/>
              <a:ahLst/>
              <a:cxnLst/>
              <a:rect l="l" t="t" r="r" b="b"/>
              <a:pathLst>
                <a:path w="394" h="559" extrusionOk="0">
                  <a:moveTo>
                    <a:pt x="259" y="1"/>
                  </a:moveTo>
                  <a:cubicBezTo>
                    <a:pt x="176" y="1"/>
                    <a:pt x="83" y="83"/>
                    <a:pt x="42" y="176"/>
                  </a:cubicBezTo>
                  <a:cubicBezTo>
                    <a:pt x="1" y="259"/>
                    <a:pt x="1" y="342"/>
                    <a:pt x="42" y="435"/>
                  </a:cubicBezTo>
                  <a:lnTo>
                    <a:pt x="176" y="559"/>
                  </a:lnTo>
                  <a:lnTo>
                    <a:pt x="394" y="42"/>
                  </a:lnTo>
                  <a:cubicBezTo>
                    <a:pt x="342" y="1"/>
                    <a:pt x="300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49" name="Google Shape;16449;p11"/>
            <p:cNvSpPr/>
            <p:nvPr/>
          </p:nvSpPr>
          <p:spPr>
            <a:xfrm>
              <a:off x="5045750" y="4195350"/>
              <a:ext cx="15025" cy="13725"/>
            </a:xfrm>
            <a:custGeom>
              <a:avLst/>
              <a:gdLst/>
              <a:ahLst/>
              <a:cxnLst/>
              <a:rect l="l" t="t" r="r" b="b"/>
              <a:pathLst>
                <a:path w="601" h="549" extrusionOk="0">
                  <a:moveTo>
                    <a:pt x="295" y="1"/>
                  </a:moveTo>
                  <a:cubicBezTo>
                    <a:pt x="185" y="1"/>
                    <a:pt x="74" y="57"/>
                    <a:pt x="42" y="192"/>
                  </a:cubicBezTo>
                  <a:cubicBezTo>
                    <a:pt x="1" y="316"/>
                    <a:pt x="42" y="491"/>
                    <a:pt x="177" y="533"/>
                  </a:cubicBezTo>
                  <a:cubicBezTo>
                    <a:pt x="218" y="543"/>
                    <a:pt x="260" y="548"/>
                    <a:pt x="300" y="548"/>
                  </a:cubicBezTo>
                  <a:cubicBezTo>
                    <a:pt x="422" y="548"/>
                    <a:pt x="528" y="502"/>
                    <a:pt x="559" y="409"/>
                  </a:cubicBezTo>
                  <a:cubicBezTo>
                    <a:pt x="601" y="233"/>
                    <a:pt x="559" y="57"/>
                    <a:pt x="394" y="16"/>
                  </a:cubicBezTo>
                  <a:cubicBezTo>
                    <a:pt x="362" y="6"/>
                    <a:pt x="329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50" name="Google Shape;16450;p11"/>
            <p:cNvSpPr/>
            <p:nvPr/>
          </p:nvSpPr>
          <p:spPr>
            <a:xfrm>
              <a:off x="5000525" y="4214300"/>
              <a:ext cx="15025" cy="14025"/>
            </a:xfrm>
            <a:custGeom>
              <a:avLst/>
              <a:gdLst/>
              <a:ahLst/>
              <a:cxnLst/>
              <a:rect l="l" t="t" r="r" b="b"/>
              <a:pathLst>
                <a:path w="601" h="561" extrusionOk="0">
                  <a:moveTo>
                    <a:pt x="276" y="0"/>
                  </a:moveTo>
                  <a:cubicBezTo>
                    <a:pt x="172" y="0"/>
                    <a:pt x="72" y="70"/>
                    <a:pt x="42" y="168"/>
                  </a:cubicBezTo>
                  <a:cubicBezTo>
                    <a:pt x="1" y="292"/>
                    <a:pt x="42" y="467"/>
                    <a:pt x="176" y="550"/>
                  </a:cubicBezTo>
                  <a:cubicBezTo>
                    <a:pt x="205" y="557"/>
                    <a:pt x="233" y="561"/>
                    <a:pt x="261" y="561"/>
                  </a:cubicBezTo>
                  <a:cubicBezTo>
                    <a:pt x="387" y="561"/>
                    <a:pt x="491" y="485"/>
                    <a:pt x="559" y="374"/>
                  </a:cubicBezTo>
                  <a:cubicBezTo>
                    <a:pt x="600" y="250"/>
                    <a:pt x="559" y="75"/>
                    <a:pt x="393" y="33"/>
                  </a:cubicBezTo>
                  <a:cubicBezTo>
                    <a:pt x="356" y="10"/>
                    <a:pt x="316" y="0"/>
                    <a:pt x="27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51" name="Google Shape;16451;p11"/>
            <p:cNvSpPr/>
            <p:nvPr/>
          </p:nvSpPr>
          <p:spPr>
            <a:xfrm>
              <a:off x="5064100" y="4240600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36" y="0"/>
                  </a:moveTo>
                  <a:cubicBezTo>
                    <a:pt x="224" y="0"/>
                    <a:pt x="106" y="56"/>
                    <a:pt x="42" y="191"/>
                  </a:cubicBezTo>
                  <a:cubicBezTo>
                    <a:pt x="1" y="315"/>
                    <a:pt x="84" y="491"/>
                    <a:pt x="218" y="532"/>
                  </a:cubicBezTo>
                  <a:cubicBezTo>
                    <a:pt x="249" y="542"/>
                    <a:pt x="283" y="548"/>
                    <a:pt x="318" y="548"/>
                  </a:cubicBezTo>
                  <a:cubicBezTo>
                    <a:pt x="422" y="548"/>
                    <a:pt x="528" y="501"/>
                    <a:pt x="559" y="408"/>
                  </a:cubicBezTo>
                  <a:cubicBezTo>
                    <a:pt x="642" y="232"/>
                    <a:pt x="559" y="98"/>
                    <a:pt x="435" y="15"/>
                  </a:cubicBezTo>
                  <a:cubicBezTo>
                    <a:pt x="404" y="5"/>
                    <a:pt x="370" y="0"/>
                    <a:pt x="33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52" name="Google Shape;16452;p11"/>
            <p:cNvSpPr/>
            <p:nvPr/>
          </p:nvSpPr>
          <p:spPr>
            <a:xfrm>
              <a:off x="5026375" y="415012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7" y="1"/>
                  </a:moveTo>
                  <a:cubicBezTo>
                    <a:pt x="227" y="1"/>
                    <a:pt x="113" y="56"/>
                    <a:pt x="42" y="191"/>
                  </a:cubicBezTo>
                  <a:cubicBezTo>
                    <a:pt x="0" y="315"/>
                    <a:pt x="83" y="491"/>
                    <a:pt x="218" y="532"/>
                  </a:cubicBezTo>
                  <a:cubicBezTo>
                    <a:pt x="246" y="542"/>
                    <a:pt x="278" y="547"/>
                    <a:pt x="310" y="547"/>
                  </a:cubicBezTo>
                  <a:cubicBezTo>
                    <a:pt x="416" y="547"/>
                    <a:pt x="527" y="491"/>
                    <a:pt x="559" y="357"/>
                  </a:cubicBezTo>
                  <a:cubicBezTo>
                    <a:pt x="652" y="233"/>
                    <a:pt x="559" y="57"/>
                    <a:pt x="435" y="15"/>
                  </a:cubicBezTo>
                  <a:cubicBezTo>
                    <a:pt x="403" y="6"/>
                    <a:pt x="370" y="1"/>
                    <a:pt x="33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53" name="Google Shape;16453;p11"/>
            <p:cNvSpPr/>
            <p:nvPr/>
          </p:nvSpPr>
          <p:spPr>
            <a:xfrm>
              <a:off x="5091000" y="4176550"/>
              <a:ext cx="15000" cy="13575"/>
            </a:xfrm>
            <a:custGeom>
              <a:avLst/>
              <a:gdLst/>
              <a:ahLst/>
              <a:cxnLst/>
              <a:rect l="l" t="t" r="r" b="b"/>
              <a:pathLst>
                <a:path w="600" h="543" extrusionOk="0">
                  <a:moveTo>
                    <a:pt x="276" y="1"/>
                  </a:moveTo>
                  <a:cubicBezTo>
                    <a:pt x="172" y="1"/>
                    <a:pt x="72" y="71"/>
                    <a:pt x="42" y="168"/>
                  </a:cubicBezTo>
                  <a:cubicBezTo>
                    <a:pt x="0" y="292"/>
                    <a:pt x="42" y="468"/>
                    <a:pt x="217" y="509"/>
                  </a:cubicBezTo>
                  <a:cubicBezTo>
                    <a:pt x="252" y="532"/>
                    <a:pt x="291" y="543"/>
                    <a:pt x="329" y="543"/>
                  </a:cubicBezTo>
                  <a:cubicBezTo>
                    <a:pt x="429" y="543"/>
                    <a:pt x="529" y="475"/>
                    <a:pt x="559" y="385"/>
                  </a:cubicBezTo>
                  <a:cubicBezTo>
                    <a:pt x="600" y="251"/>
                    <a:pt x="559" y="75"/>
                    <a:pt x="393" y="34"/>
                  </a:cubicBezTo>
                  <a:cubicBezTo>
                    <a:pt x="356" y="11"/>
                    <a:pt x="316" y="1"/>
                    <a:pt x="27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54" name="Google Shape;16454;p11"/>
            <p:cNvSpPr/>
            <p:nvPr/>
          </p:nvSpPr>
          <p:spPr>
            <a:xfrm>
              <a:off x="4962800" y="4233475"/>
              <a:ext cx="6475" cy="9575"/>
            </a:xfrm>
            <a:custGeom>
              <a:avLst/>
              <a:gdLst/>
              <a:ahLst/>
              <a:cxnLst/>
              <a:rect l="l" t="t" r="r" b="b"/>
              <a:pathLst>
                <a:path w="259" h="383" extrusionOk="0">
                  <a:moveTo>
                    <a:pt x="93" y="0"/>
                  </a:moveTo>
                  <a:lnTo>
                    <a:pt x="0" y="259"/>
                  </a:lnTo>
                  <a:lnTo>
                    <a:pt x="259" y="383"/>
                  </a:lnTo>
                  <a:lnTo>
                    <a:pt x="259" y="259"/>
                  </a:lnTo>
                  <a:cubicBezTo>
                    <a:pt x="259" y="176"/>
                    <a:pt x="217" y="83"/>
                    <a:pt x="134" y="42"/>
                  </a:cubicBezTo>
                  <a:cubicBezTo>
                    <a:pt x="134" y="42"/>
                    <a:pt x="134" y="0"/>
                    <a:pt x="9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55" name="Google Shape;16455;p11"/>
            <p:cNvSpPr/>
            <p:nvPr/>
          </p:nvSpPr>
          <p:spPr>
            <a:xfrm>
              <a:off x="4986575" y="4169875"/>
              <a:ext cx="9575" cy="12750"/>
            </a:xfrm>
            <a:custGeom>
              <a:avLst/>
              <a:gdLst/>
              <a:ahLst/>
              <a:cxnLst/>
              <a:rect l="l" t="t" r="r" b="b"/>
              <a:pathLst>
                <a:path w="383" h="510" extrusionOk="0">
                  <a:moveTo>
                    <a:pt x="217" y="1"/>
                  </a:moveTo>
                  <a:lnTo>
                    <a:pt x="0" y="476"/>
                  </a:lnTo>
                  <a:cubicBezTo>
                    <a:pt x="35" y="499"/>
                    <a:pt x="73" y="510"/>
                    <a:pt x="111" y="510"/>
                  </a:cubicBezTo>
                  <a:cubicBezTo>
                    <a:pt x="211" y="510"/>
                    <a:pt x="312" y="439"/>
                    <a:pt x="341" y="342"/>
                  </a:cubicBezTo>
                  <a:cubicBezTo>
                    <a:pt x="383" y="218"/>
                    <a:pt x="341" y="84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56" name="Google Shape;16456;p11"/>
            <p:cNvSpPr/>
            <p:nvPr/>
          </p:nvSpPr>
          <p:spPr>
            <a:xfrm>
              <a:off x="5137250" y="4162400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1" y="0"/>
                  </a:moveTo>
                  <a:lnTo>
                    <a:pt x="1" y="83"/>
                  </a:lnTo>
                  <a:cubicBezTo>
                    <a:pt x="1" y="217"/>
                    <a:pt x="42" y="300"/>
                    <a:pt x="177" y="341"/>
                  </a:cubicBezTo>
                  <a:lnTo>
                    <a:pt x="259" y="8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57" name="Google Shape;16457;p11"/>
            <p:cNvSpPr/>
            <p:nvPr/>
          </p:nvSpPr>
          <p:spPr>
            <a:xfrm>
              <a:off x="5072650" y="4135500"/>
              <a:ext cx="12950" cy="9250"/>
            </a:xfrm>
            <a:custGeom>
              <a:avLst/>
              <a:gdLst/>
              <a:ahLst/>
              <a:cxnLst/>
              <a:rect l="l" t="t" r="r" b="b"/>
              <a:pathLst>
                <a:path w="518" h="370" extrusionOk="0">
                  <a:moveTo>
                    <a:pt x="0" y="1"/>
                  </a:moveTo>
                  <a:lnTo>
                    <a:pt x="0" y="125"/>
                  </a:lnTo>
                  <a:cubicBezTo>
                    <a:pt x="0" y="218"/>
                    <a:pt x="93" y="301"/>
                    <a:pt x="176" y="342"/>
                  </a:cubicBezTo>
                  <a:cubicBezTo>
                    <a:pt x="210" y="359"/>
                    <a:pt x="253" y="369"/>
                    <a:pt x="298" y="369"/>
                  </a:cubicBezTo>
                  <a:cubicBezTo>
                    <a:pt x="361" y="369"/>
                    <a:pt x="427" y="349"/>
                    <a:pt x="476" y="301"/>
                  </a:cubicBezTo>
                  <a:cubicBezTo>
                    <a:pt x="517" y="259"/>
                    <a:pt x="517" y="259"/>
                    <a:pt x="517" y="21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58" name="Google Shape;16458;p11"/>
            <p:cNvSpPr/>
            <p:nvPr/>
          </p:nvSpPr>
          <p:spPr>
            <a:xfrm>
              <a:off x="5012425" y="4111725"/>
              <a:ext cx="9575" cy="6500"/>
            </a:xfrm>
            <a:custGeom>
              <a:avLst/>
              <a:gdLst/>
              <a:ahLst/>
              <a:cxnLst/>
              <a:rect l="l" t="t" r="r" b="b"/>
              <a:pathLst>
                <a:path w="383" h="260" extrusionOk="0">
                  <a:moveTo>
                    <a:pt x="124" y="1"/>
                  </a:moveTo>
                  <a:lnTo>
                    <a:pt x="0" y="259"/>
                  </a:lnTo>
                  <a:lnTo>
                    <a:pt x="217" y="259"/>
                  </a:lnTo>
                  <a:cubicBezTo>
                    <a:pt x="259" y="259"/>
                    <a:pt x="300" y="218"/>
                    <a:pt x="300" y="176"/>
                  </a:cubicBezTo>
                  <a:cubicBezTo>
                    <a:pt x="341" y="176"/>
                    <a:pt x="341" y="135"/>
                    <a:pt x="383" y="83"/>
                  </a:cubicBezTo>
                  <a:lnTo>
                    <a:pt x="124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59" name="Google Shape;16459;p11"/>
            <p:cNvSpPr/>
            <p:nvPr/>
          </p:nvSpPr>
          <p:spPr>
            <a:xfrm>
              <a:off x="5031800" y="4414400"/>
              <a:ext cx="8550" cy="6500"/>
            </a:xfrm>
            <a:custGeom>
              <a:avLst/>
              <a:gdLst/>
              <a:ahLst/>
              <a:cxnLst/>
              <a:rect l="l" t="t" r="r" b="b"/>
              <a:pathLst>
                <a:path w="342" h="260" extrusionOk="0">
                  <a:moveTo>
                    <a:pt x="218" y="1"/>
                  </a:moveTo>
                  <a:cubicBezTo>
                    <a:pt x="125" y="1"/>
                    <a:pt x="83" y="42"/>
                    <a:pt x="42" y="83"/>
                  </a:cubicBezTo>
                  <a:cubicBezTo>
                    <a:pt x="42" y="83"/>
                    <a:pt x="1" y="125"/>
                    <a:pt x="1" y="176"/>
                  </a:cubicBezTo>
                  <a:lnTo>
                    <a:pt x="259" y="259"/>
                  </a:lnTo>
                  <a:lnTo>
                    <a:pt x="3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60" name="Google Shape;16460;p11"/>
            <p:cNvSpPr/>
            <p:nvPr/>
          </p:nvSpPr>
          <p:spPr>
            <a:xfrm>
              <a:off x="4967175" y="4388150"/>
              <a:ext cx="14000" cy="8950"/>
            </a:xfrm>
            <a:custGeom>
              <a:avLst/>
              <a:gdLst/>
              <a:ahLst/>
              <a:cxnLst/>
              <a:rect l="l" t="t" r="r" b="b"/>
              <a:pathLst>
                <a:path w="560" h="358" extrusionOk="0">
                  <a:moveTo>
                    <a:pt x="283" y="0"/>
                  </a:moveTo>
                  <a:cubicBezTo>
                    <a:pt x="191" y="0"/>
                    <a:pt x="103" y="39"/>
                    <a:pt x="42" y="99"/>
                  </a:cubicBezTo>
                  <a:cubicBezTo>
                    <a:pt x="42" y="141"/>
                    <a:pt x="1" y="141"/>
                    <a:pt x="1" y="141"/>
                  </a:cubicBezTo>
                  <a:lnTo>
                    <a:pt x="518" y="358"/>
                  </a:lnTo>
                  <a:cubicBezTo>
                    <a:pt x="518" y="358"/>
                    <a:pt x="559" y="358"/>
                    <a:pt x="559" y="316"/>
                  </a:cubicBezTo>
                  <a:lnTo>
                    <a:pt x="559" y="234"/>
                  </a:lnTo>
                  <a:cubicBezTo>
                    <a:pt x="559" y="192"/>
                    <a:pt x="518" y="192"/>
                    <a:pt x="518" y="141"/>
                  </a:cubicBezTo>
                  <a:cubicBezTo>
                    <a:pt x="518" y="141"/>
                    <a:pt x="476" y="99"/>
                    <a:pt x="476" y="58"/>
                  </a:cubicBezTo>
                  <a:lnTo>
                    <a:pt x="435" y="58"/>
                  </a:lnTo>
                  <a:cubicBezTo>
                    <a:pt x="435" y="17"/>
                    <a:pt x="383" y="17"/>
                    <a:pt x="383" y="17"/>
                  </a:cubicBezTo>
                  <a:cubicBezTo>
                    <a:pt x="350" y="6"/>
                    <a:pt x="316" y="0"/>
                    <a:pt x="28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61" name="Google Shape;16461;p11"/>
            <p:cNvSpPr/>
            <p:nvPr/>
          </p:nvSpPr>
          <p:spPr>
            <a:xfrm>
              <a:off x="5057650" y="4349775"/>
              <a:ext cx="9600" cy="14000"/>
            </a:xfrm>
            <a:custGeom>
              <a:avLst/>
              <a:gdLst/>
              <a:ahLst/>
              <a:cxnLst/>
              <a:rect l="l" t="t" r="r" b="b"/>
              <a:pathLst>
                <a:path w="384" h="560" extrusionOk="0">
                  <a:moveTo>
                    <a:pt x="259" y="1"/>
                  </a:moveTo>
                  <a:cubicBezTo>
                    <a:pt x="259" y="1"/>
                    <a:pt x="218" y="42"/>
                    <a:pt x="176" y="42"/>
                  </a:cubicBezTo>
                  <a:lnTo>
                    <a:pt x="125" y="42"/>
                  </a:lnTo>
                  <a:cubicBezTo>
                    <a:pt x="83" y="84"/>
                    <a:pt x="42" y="125"/>
                    <a:pt x="0" y="177"/>
                  </a:cubicBezTo>
                  <a:lnTo>
                    <a:pt x="0" y="342"/>
                  </a:lnTo>
                  <a:cubicBezTo>
                    <a:pt x="42" y="435"/>
                    <a:pt x="83" y="518"/>
                    <a:pt x="176" y="559"/>
                  </a:cubicBezTo>
                  <a:lnTo>
                    <a:pt x="383" y="42"/>
                  </a:lnTo>
                  <a:cubicBezTo>
                    <a:pt x="342" y="42"/>
                    <a:pt x="300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62" name="Google Shape;16462;p11"/>
            <p:cNvSpPr/>
            <p:nvPr/>
          </p:nvSpPr>
          <p:spPr>
            <a:xfrm>
              <a:off x="4993025" y="4323675"/>
              <a:ext cx="15025" cy="14025"/>
            </a:xfrm>
            <a:custGeom>
              <a:avLst/>
              <a:gdLst/>
              <a:ahLst/>
              <a:cxnLst/>
              <a:rect l="l" t="t" r="r" b="b"/>
              <a:pathLst>
                <a:path w="601" h="561" extrusionOk="0">
                  <a:moveTo>
                    <a:pt x="314" y="0"/>
                  </a:moveTo>
                  <a:cubicBezTo>
                    <a:pt x="202" y="0"/>
                    <a:pt x="76" y="76"/>
                    <a:pt x="42" y="187"/>
                  </a:cubicBezTo>
                  <a:cubicBezTo>
                    <a:pt x="1" y="311"/>
                    <a:pt x="42" y="486"/>
                    <a:pt x="176" y="528"/>
                  </a:cubicBezTo>
                  <a:cubicBezTo>
                    <a:pt x="222" y="551"/>
                    <a:pt x="266" y="561"/>
                    <a:pt x="306" y="561"/>
                  </a:cubicBezTo>
                  <a:cubicBezTo>
                    <a:pt x="412" y="561"/>
                    <a:pt x="499" y="491"/>
                    <a:pt x="559" y="393"/>
                  </a:cubicBezTo>
                  <a:cubicBezTo>
                    <a:pt x="600" y="228"/>
                    <a:pt x="559" y="94"/>
                    <a:pt x="383" y="11"/>
                  </a:cubicBezTo>
                  <a:cubicBezTo>
                    <a:pt x="361" y="4"/>
                    <a:pt x="338" y="0"/>
                    <a:pt x="31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63" name="Google Shape;16463;p11"/>
            <p:cNvSpPr/>
            <p:nvPr/>
          </p:nvSpPr>
          <p:spPr>
            <a:xfrm>
              <a:off x="4946775" y="4342500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12" y="0"/>
                  </a:moveTo>
                  <a:cubicBezTo>
                    <a:pt x="212" y="0"/>
                    <a:pt x="113" y="68"/>
                    <a:pt x="83" y="157"/>
                  </a:cubicBezTo>
                  <a:cubicBezTo>
                    <a:pt x="0" y="333"/>
                    <a:pt x="83" y="468"/>
                    <a:pt x="217" y="550"/>
                  </a:cubicBezTo>
                  <a:cubicBezTo>
                    <a:pt x="256" y="560"/>
                    <a:pt x="293" y="565"/>
                    <a:pt x="327" y="565"/>
                  </a:cubicBezTo>
                  <a:cubicBezTo>
                    <a:pt x="442" y="565"/>
                    <a:pt x="536" y="509"/>
                    <a:pt x="600" y="375"/>
                  </a:cubicBezTo>
                  <a:cubicBezTo>
                    <a:pt x="641" y="250"/>
                    <a:pt x="558" y="75"/>
                    <a:pt x="424" y="33"/>
                  </a:cubicBezTo>
                  <a:cubicBezTo>
                    <a:pt x="389" y="10"/>
                    <a:pt x="351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64" name="Google Shape;16464;p11"/>
            <p:cNvSpPr/>
            <p:nvPr/>
          </p:nvSpPr>
          <p:spPr>
            <a:xfrm>
              <a:off x="5011375" y="4368900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55" y="1"/>
                  </a:moveTo>
                  <a:cubicBezTo>
                    <a:pt x="242" y="1"/>
                    <a:pt x="110" y="76"/>
                    <a:pt x="42" y="187"/>
                  </a:cubicBezTo>
                  <a:cubicBezTo>
                    <a:pt x="1" y="311"/>
                    <a:pt x="84" y="487"/>
                    <a:pt x="218" y="528"/>
                  </a:cubicBezTo>
                  <a:cubicBezTo>
                    <a:pt x="252" y="551"/>
                    <a:pt x="290" y="561"/>
                    <a:pt x="329" y="561"/>
                  </a:cubicBezTo>
                  <a:cubicBezTo>
                    <a:pt x="429" y="561"/>
                    <a:pt x="529" y="491"/>
                    <a:pt x="559" y="394"/>
                  </a:cubicBezTo>
                  <a:cubicBezTo>
                    <a:pt x="642" y="270"/>
                    <a:pt x="559" y="94"/>
                    <a:pt x="425" y="11"/>
                  </a:cubicBezTo>
                  <a:cubicBezTo>
                    <a:pt x="403" y="4"/>
                    <a:pt x="380" y="1"/>
                    <a:pt x="35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65" name="Google Shape;16465;p11"/>
            <p:cNvSpPr/>
            <p:nvPr/>
          </p:nvSpPr>
          <p:spPr>
            <a:xfrm>
              <a:off x="4973650" y="427832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19" y="1"/>
                  </a:moveTo>
                  <a:cubicBezTo>
                    <a:pt x="199" y="1"/>
                    <a:pt x="105" y="57"/>
                    <a:pt x="42" y="191"/>
                  </a:cubicBezTo>
                  <a:cubicBezTo>
                    <a:pt x="0" y="315"/>
                    <a:pt x="83" y="491"/>
                    <a:pt x="217" y="533"/>
                  </a:cubicBezTo>
                  <a:cubicBezTo>
                    <a:pt x="252" y="555"/>
                    <a:pt x="290" y="566"/>
                    <a:pt x="328" y="566"/>
                  </a:cubicBezTo>
                  <a:cubicBezTo>
                    <a:pt x="428" y="566"/>
                    <a:pt x="529" y="495"/>
                    <a:pt x="559" y="398"/>
                  </a:cubicBezTo>
                  <a:cubicBezTo>
                    <a:pt x="641" y="233"/>
                    <a:pt x="559" y="98"/>
                    <a:pt x="435" y="16"/>
                  </a:cubicBezTo>
                  <a:cubicBezTo>
                    <a:pt x="394" y="6"/>
                    <a:pt x="355" y="1"/>
                    <a:pt x="31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66" name="Google Shape;16466;p11"/>
            <p:cNvSpPr/>
            <p:nvPr/>
          </p:nvSpPr>
          <p:spPr>
            <a:xfrm>
              <a:off x="5038275" y="4304750"/>
              <a:ext cx="15000" cy="14050"/>
            </a:xfrm>
            <a:custGeom>
              <a:avLst/>
              <a:gdLst/>
              <a:ahLst/>
              <a:cxnLst/>
              <a:rect l="l" t="t" r="r" b="b"/>
              <a:pathLst>
                <a:path w="600" h="562" extrusionOk="0">
                  <a:moveTo>
                    <a:pt x="272" y="1"/>
                  </a:moveTo>
                  <a:cubicBezTo>
                    <a:pt x="172" y="1"/>
                    <a:pt x="71" y="71"/>
                    <a:pt x="41" y="168"/>
                  </a:cubicBezTo>
                  <a:cubicBezTo>
                    <a:pt x="0" y="334"/>
                    <a:pt x="41" y="468"/>
                    <a:pt x="176" y="551"/>
                  </a:cubicBezTo>
                  <a:cubicBezTo>
                    <a:pt x="205" y="558"/>
                    <a:pt x="234" y="561"/>
                    <a:pt x="263" y="561"/>
                  </a:cubicBezTo>
                  <a:cubicBezTo>
                    <a:pt x="399" y="561"/>
                    <a:pt x="524" y="486"/>
                    <a:pt x="558" y="375"/>
                  </a:cubicBezTo>
                  <a:cubicBezTo>
                    <a:pt x="600" y="251"/>
                    <a:pt x="558" y="75"/>
                    <a:pt x="383" y="34"/>
                  </a:cubicBezTo>
                  <a:cubicBezTo>
                    <a:pt x="348" y="11"/>
                    <a:pt x="310" y="1"/>
                    <a:pt x="27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67" name="Google Shape;16467;p11"/>
            <p:cNvSpPr/>
            <p:nvPr/>
          </p:nvSpPr>
          <p:spPr>
            <a:xfrm>
              <a:off x="4910050" y="4361675"/>
              <a:ext cx="6500" cy="9575"/>
            </a:xfrm>
            <a:custGeom>
              <a:avLst/>
              <a:gdLst/>
              <a:ahLst/>
              <a:cxnLst/>
              <a:rect l="l" t="t" r="r" b="b"/>
              <a:pathLst>
                <a:path w="260" h="383" extrusionOk="0">
                  <a:moveTo>
                    <a:pt x="84" y="0"/>
                  </a:moveTo>
                  <a:lnTo>
                    <a:pt x="1" y="259"/>
                  </a:lnTo>
                  <a:lnTo>
                    <a:pt x="259" y="383"/>
                  </a:lnTo>
                  <a:lnTo>
                    <a:pt x="259" y="259"/>
                  </a:lnTo>
                  <a:cubicBezTo>
                    <a:pt x="259" y="166"/>
                    <a:pt x="218" y="42"/>
                    <a:pt x="8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68" name="Google Shape;16468;p11"/>
            <p:cNvSpPr/>
            <p:nvPr/>
          </p:nvSpPr>
          <p:spPr>
            <a:xfrm>
              <a:off x="4933850" y="4298075"/>
              <a:ext cx="9575" cy="12950"/>
            </a:xfrm>
            <a:custGeom>
              <a:avLst/>
              <a:gdLst/>
              <a:ahLst/>
              <a:cxnLst/>
              <a:rect l="l" t="t" r="r" b="b"/>
              <a:pathLst>
                <a:path w="383" h="518" extrusionOk="0">
                  <a:moveTo>
                    <a:pt x="217" y="1"/>
                  </a:moveTo>
                  <a:lnTo>
                    <a:pt x="0" y="518"/>
                  </a:lnTo>
                  <a:lnTo>
                    <a:pt x="41" y="518"/>
                  </a:lnTo>
                  <a:cubicBezTo>
                    <a:pt x="124" y="518"/>
                    <a:pt x="217" y="518"/>
                    <a:pt x="300" y="435"/>
                  </a:cubicBezTo>
                  <a:lnTo>
                    <a:pt x="341" y="384"/>
                  </a:lnTo>
                  <a:lnTo>
                    <a:pt x="341" y="342"/>
                  </a:lnTo>
                  <a:cubicBezTo>
                    <a:pt x="383" y="218"/>
                    <a:pt x="341" y="84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69" name="Google Shape;16469;p11"/>
            <p:cNvSpPr/>
            <p:nvPr/>
          </p:nvSpPr>
          <p:spPr>
            <a:xfrm>
              <a:off x="5083500" y="429060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0"/>
                  </a:moveTo>
                  <a:cubicBezTo>
                    <a:pt x="42" y="42"/>
                    <a:pt x="0" y="83"/>
                    <a:pt x="42" y="166"/>
                  </a:cubicBezTo>
                  <a:cubicBezTo>
                    <a:pt x="42" y="217"/>
                    <a:pt x="83" y="300"/>
                    <a:pt x="124" y="341"/>
                  </a:cubicBezTo>
                  <a:lnTo>
                    <a:pt x="218" y="341"/>
                  </a:lnTo>
                  <a:lnTo>
                    <a:pt x="300" y="8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70" name="Google Shape;16470;p11"/>
            <p:cNvSpPr/>
            <p:nvPr/>
          </p:nvSpPr>
          <p:spPr>
            <a:xfrm>
              <a:off x="5019900" y="4263700"/>
              <a:ext cx="12950" cy="10000"/>
            </a:xfrm>
            <a:custGeom>
              <a:avLst/>
              <a:gdLst/>
              <a:ahLst/>
              <a:cxnLst/>
              <a:rect l="l" t="t" r="r" b="b"/>
              <a:pathLst>
                <a:path w="518" h="400" extrusionOk="0">
                  <a:moveTo>
                    <a:pt x="1" y="1"/>
                  </a:moveTo>
                  <a:lnTo>
                    <a:pt x="1" y="125"/>
                  </a:lnTo>
                  <a:lnTo>
                    <a:pt x="1" y="208"/>
                  </a:lnTo>
                  <a:lnTo>
                    <a:pt x="42" y="259"/>
                  </a:lnTo>
                  <a:cubicBezTo>
                    <a:pt x="84" y="301"/>
                    <a:pt x="135" y="342"/>
                    <a:pt x="177" y="383"/>
                  </a:cubicBezTo>
                  <a:cubicBezTo>
                    <a:pt x="199" y="395"/>
                    <a:pt x="225" y="400"/>
                    <a:pt x="252" y="400"/>
                  </a:cubicBezTo>
                  <a:cubicBezTo>
                    <a:pt x="328" y="400"/>
                    <a:pt x="416" y="361"/>
                    <a:pt x="477" y="301"/>
                  </a:cubicBezTo>
                  <a:cubicBezTo>
                    <a:pt x="477" y="301"/>
                    <a:pt x="518" y="259"/>
                    <a:pt x="518" y="20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71" name="Google Shape;16471;p11"/>
            <p:cNvSpPr/>
            <p:nvPr/>
          </p:nvSpPr>
          <p:spPr>
            <a:xfrm>
              <a:off x="4959675" y="4239925"/>
              <a:ext cx="9600" cy="7275"/>
            </a:xfrm>
            <a:custGeom>
              <a:avLst/>
              <a:gdLst/>
              <a:ahLst/>
              <a:cxnLst/>
              <a:rect l="l" t="t" r="r" b="b"/>
              <a:pathLst>
                <a:path w="384" h="291" extrusionOk="0">
                  <a:moveTo>
                    <a:pt x="125" y="1"/>
                  </a:moveTo>
                  <a:lnTo>
                    <a:pt x="1" y="259"/>
                  </a:lnTo>
                  <a:lnTo>
                    <a:pt x="84" y="259"/>
                  </a:lnTo>
                  <a:cubicBezTo>
                    <a:pt x="84" y="280"/>
                    <a:pt x="94" y="290"/>
                    <a:pt x="110" y="290"/>
                  </a:cubicBezTo>
                  <a:cubicBezTo>
                    <a:pt x="125" y="290"/>
                    <a:pt x="146" y="280"/>
                    <a:pt x="166" y="259"/>
                  </a:cubicBezTo>
                  <a:cubicBezTo>
                    <a:pt x="259" y="259"/>
                    <a:pt x="342" y="218"/>
                    <a:pt x="384" y="125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72" name="Google Shape;16472;p11"/>
            <p:cNvSpPr/>
            <p:nvPr/>
          </p:nvSpPr>
          <p:spPr>
            <a:xfrm>
              <a:off x="4979075" y="454260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218" y="1"/>
                  </a:moveTo>
                  <a:cubicBezTo>
                    <a:pt x="124" y="42"/>
                    <a:pt x="83" y="42"/>
                    <a:pt x="42" y="83"/>
                  </a:cubicBezTo>
                  <a:cubicBezTo>
                    <a:pt x="42" y="125"/>
                    <a:pt x="0" y="125"/>
                    <a:pt x="0" y="166"/>
                  </a:cubicBezTo>
                  <a:lnTo>
                    <a:pt x="259" y="301"/>
                  </a:lnTo>
                  <a:lnTo>
                    <a:pt x="342" y="42"/>
                  </a:lnTo>
                  <a:cubicBezTo>
                    <a:pt x="300" y="1"/>
                    <a:pt x="259" y="1"/>
                    <a:pt x="2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73" name="Google Shape;16473;p11"/>
            <p:cNvSpPr/>
            <p:nvPr/>
          </p:nvSpPr>
          <p:spPr>
            <a:xfrm>
              <a:off x="4914450" y="4516750"/>
              <a:ext cx="13975" cy="9600"/>
            </a:xfrm>
            <a:custGeom>
              <a:avLst/>
              <a:gdLst/>
              <a:ahLst/>
              <a:cxnLst/>
              <a:rect l="l" t="t" r="r" b="b"/>
              <a:pathLst>
                <a:path w="559" h="384" extrusionOk="0">
                  <a:moveTo>
                    <a:pt x="166" y="1"/>
                  </a:moveTo>
                  <a:cubicBezTo>
                    <a:pt x="125" y="1"/>
                    <a:pt x="125" y="42"/>
                    <a:pt x="125" y="42"/>
                  </a:cubicBezTo>
                  <a:cubicBezTo>
                    <a:pt x="83" y="42"/>
                    <a:pt x="42" y="84"/>
                    <a:pt x="42" y="125"/>
                  </a:cubicBezTo>
                  <a:cubicBezTo>
                    <a:pt x="42" y="125"/>
                    <a:pt x="1" y="125"/>
                    <a:pt x="1" y="166"/>
                  </a:cubicBezTo>
                  <a:lnTo>
                    <a:pt x="518" y="383"/>
                  </a:lnTo>
                  <a:cubicBezTo>
                    <a:pt x="559" y="259"/>
                    <a:pt x="518" y="84"/>
                    <a:pt x="425" y="42"/>
                  </a:cubicBezTo>
                  <a:cubicBezTo>
                    <a:pt x="383" y="42"/>
                    <a:pt x="383" y="1"/>
                    <a:pt x="38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74" name="Google Shape;16474;p11"/>
            <p:cNvSpPr/>
            <p:nvPr/>
          </p:nvSpPr>
          <p:spPr>
            <a:xfrm>
              <a:off x="5003875" y="4478650"/>
              <a:ext cx="10625" cy="13325"/>
            </a:xfrm>
            <a:custGeom>
              <a:avLst/>
              <a:gdLst/>
              <a:ahLst/>
              <a:cxnLst/>
              <a:rect l="l" t="t" r="r" b="b"/>
              <a:pathLst>
                <a:path w="425" h="533" extrusionOk="0">
                  <a:moveTo>
                    <a:pt x="332" y="1"/>
                  </a:moveTo>
                  <a:cubicBezTo>
                    <a:pt x="224" y="1"/>
                    <a:pt x="106" y="56"/>
                    <a:pt x="42" y="191"/>
                  </a:cubicBezTo>
                  <a:cubicBezTo>
                    <a:pt x="1" y="315"/>
                    <a:pt x="84" y="491"/>
                    <a:pt x="208" y="532"/>
                  </a:cubicBezTo>
                  <a:lnTo>
                    <a:pt x="425" y="15"/>
                  </a:lnTo>
                  <a:cubicBezTo>
                    <a:pt x="396" y="6"/>
                    <a:pt x="364" y="1"/>
                    <a:pt x="33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75" name="Google Shape;16475;p11"/>
            <p:cNvSpPr/>
            <p:nvPr/>
          </p:nvSpPr>
          <p:spPr>
            <a:xfrm>
              <a:off x="4939275" y="4452350"/>
              <a:ext cx="16050" cy="13575"/>
            </a:xfrm>
            <a:custGeom>
              <a:avLst/>
              <a:gdLst/>
              <a:ahLst/>
              <a:cxnLst/>
              <a:rect l="l" t="t" r="r" b="b"/>
              <a:pathLst>
                <a:path w="642" h="543" extrusionOk="0">
                  <a:moveTo>
                    <a:pt x="312" y="0"/>
                  </a:moveTo>
                  <a:cubicBezTo>
                    <a:pt x="212" y="0"/>
                    <a:pt x="113" y="68"/>
                    <a:pt x="83" y="157"/>
                  </a:cubicBezTo>
                  <a:cubicBezTo>
                    <a:pt x="0" y="292"/>
                    <a:pt x="83" y="468"/>
                    <a:pt x="207" y="509"/>
                  </a:cubicBezTo>
                  <a:cubicBezTo>
                    <a:pt x="256" y="532"/>
                    <a:pt x="301" y="542"/>
                    <a:pt x="343" y="542"/>
                  </a:cubicBezTo>
                  <a:cubicBezTo>
                    <a:pt x="453" y="542"/>
                    <a:pt x="540" y="472"/>
                    <a:pt x="600" y="375"/>
                  </a:cubicBezTo>
                  <a:cubicBezTo>
                    <a:pt x="641" y="251"/>
                    <a:pt x="559" y="75"/>
                    <a:pt x="424" y="33"/>
                  </a:cubicBezTo>
                  <a:cubicBezTo>
                    <a:pt x="389" y="10"/>
                    <a:pt x="351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76" name="Google Shape;16476;p11"/>
            <p:cNvSpPr/>
            <p:nvPr/>
          </p:nvSpPr>
          <p:spPr>
            <a:xfrm>
              <a:off x="4894025" y="4471150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31" y="1"/>
                  </a:moveTo>
                  <a:cubicBezTo>
                    <a:pt x="225" y="1"/>
                    <a:pt x="115" y="55"/>
                    <a:pt x="84" y="181"/>
                  </a:cubicBezTo>
                  <a:cubicBezTo>
                    <a:pt x="1" y="315"/>
                    <a:pt x="84" y="491"/>
                    <a:pt x="208" y="532"/>
                  </a:cubicBezTo>
                  <a:cubicBezTo>
                    <a:pt x="239" y="542"/>
                    <a:pt x="273" y="547"/>
                    <a:pt x="307" y="547"/>
                  </a:cubicBezTo>
                  <a:cubicBezTo>
                    <a:pt x="419" y="547"/>
                    <a:pt x="537" y="491"/>
                    <a:pt x="601" y="357"/>
                  </a:cubicBezTo>
                  <a:cubicBezTo>
                    <a:pt x="642" y="233"/>
                    <a:pt x="559" y="57"/>
                    <a:pt x="425" y="15"/>
                  </a:cubicBezTo>
                  <a:cubicBezTo>
                    <a:pt x="395" y="6"/>
                    <a:pt x="363" y="1"/>
                    <a:pt x="33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77" name="Google Shape;16477;p11"/>
            <p:cNvSpPr/>
            <p:nvPr/>
          </p:nvSpPr>
          <p:spPr>
            <a:xfrm>
              <a:off x="4958650" y="449757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294" y="0"/>
                  </a:moveTo>
                  <a:cubicBezTo>
                    <a:pt x="188" y="0"/>
                    <a:pt x="102" y="68"/>
                    <a:pt x="42" y="158"/>
                  </a:cubicBezTo>
                  <a:cubicBezTo>
                    <a:pt x="1" y="292"/>
                    <a:pt x="83" y="468"/>
                    <a:pt x="207" y="551"/>
                  </a:cubicBezTo>
                  <a:cubicBezTo>
                    <a:pt x="231" y="558"/>
                    <a:pt x="256" y="561"/>
                    <a:pt x="281" y="561"/>
                  </a:cubicBezTo>
                  <a:cubicBezTo>
                    <a:pt x="399" y="561"/>
                    <a:pt x="525" y="486"/>
                    <a:pt x="559" y="375"/>
                  </a:cubicBezTo>
                  <a:cubicBezTo>
                    <a:pt x="642" y="251"/>
                    <a:pt x="559" y="75"/>
                    <a:pt x="425" y="34"/>
                  </a:cubicBezTo>
                  <a:cubicBezTo>
                    <a:pt x="378" y="11"/>
                    <a:pt x="335" y="0"/>
                    <a:pt x="29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78" name="Google Shape;16478;p11"/>
            <p:cNvSpPr/>
            <p:nvPr/>
          </p:nvSpPr>
          <p:spPr>
            <a:xfrm>
              <a:off x="4920925" y="440662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39" y="1"/>
                  </a:moveTo>
                  <a:cubicBezTo>
                    <a:pt x="213" y="1"/>
                    <a:pt x="110" y="75"/>
                    <a:pt x="41" y="177"/>
                  </a:cubicBezTo>
                  <a:cubicBezTo>
                    <a:pt x="0" y="312"/>
                    <a:pt x="41" y="487"/>
                    <a:pt x="217" y="529"/>
                  </a:cubicBezTo>
                  <a:cubicBezTo>
                    <a:pt x="252" y="552"/>
                    <a:pt x="290" y="562"/>
                    <a:pt x="328" y="562"/>
                  </a:cubicBezTo>
                  <a:cubicBezTo>
                    <a:pt x="428" y="562"/>
                    <a:pt x="529" y="492"/>
                    <a:pt x="558" y="394"/>
                  </a:cubicBezTo>
                  <a:cubicBezTo>
                    <a:pt x="641" y="270"/>
                    <a:pt x="558" y="94"/>
                    <a:pt x="424" y="12"/>
                  </a:cubicBezTo>
                  <a:cubicBezTo>
                    <a:pt x="395" y="4"/>
                    <a:pt x="366" y="1"/>
                    <a:pt x="33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79" name="Google Shape;16479;p11"/>
            <p:cNvSpPr/>
            <p:nvPr/>
          </p:nvSpPr>
          <p:spPr>
            <a:xfrm>
              <a:off x="4984500" y="4433425"/>
              <a:ext cx="16050" cy="13675"/>
            </a:xfrm>
            <a:custGeom>
              <a:avLst/>
              <a:gdLst/>
              <a:ahLst/>
              <a:cxnLst/>
              <a:rect l="l" t="t" r="r" b="b"/>
              <a:pathLst>
                <a:path w="642" h="547" extrusionOk="0">
                  <a:moveTo>
                    <a:pt x="332" y="0"/>
                  </a:moveTo>
                  <a:cubicBezTo>
                    <a:pt x="226" y="0"/>
                    <a:pt x="115" y="56"/>
                    <a:pt x="83" y="191"/>
                  </a:cubicBezTo>
                  <a:cubicBezTo>
                    <a:pt x="1" y="315"/>
                    <a:pt x="83" y="491"/>
                    <a:pt x="207" y="532"/>
                  </a:cubicBezTo>
                  <a:cubicBezTo>
                    <a:pt x="248" y="542"/>
                    <a:pt x="287" y="547"/>
                    <a:pt x="323" y="547"/>
                  </a:cubicBezTo>
                  <a:cubicBezTo>
                    <a:pt x="443" y="547"/>
                    <a:pt x="537" y="491"/>
                    <a:pt x="600" y="356"/>
                  </a:cubicBezTo>
                  <a:cubicBezTo>
                    <a:pt x="642" y="232"/>
                    <a:pt x="600" y="56"/>
                    <a:pt x="424" y="15"/>
                  </a:cubicBezTo>
                  <a:cubicBezTo>
                    <a:pt x="396" y="5"/>
                    <a:pt x="364" y="0"/>
                    <a:pt x="33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80" name="Google Shape;16480;p11"/>
            <p:cNvSpPr/>
            <p:nvPr/>
          </p:nvSpPr>
          <p:spPr>
            <a:xfrm>
              <a:off x="4857325" y="4490900"/>
              <a:ext cx="6500" cy="8575"/>
            </a:xfrm>
            <a:custGeom>
              <a:avLst/>
              <a:gdLst/>
              <a:ahLst/>
              <a:cxnLst/>
              <a:rect l="l" t="t" r="r" b="b"/>
              <a:pathLst>
                <a:path w="260" h="343" extrusionOk="0">
                  <a:moveTo>
                    <a:pt x="83" y="1"/>
                  </a:moveTo>
                  <a:lnTo>
                    <a:pt x="1" y="259"/>
                  </a:lnTo>
                  <a:lnTo>
                    <a:pt x="259" y="342"/>
                  </a:lnTo>
                  <a:lnTo>
                    <a:pt x="259" y="301"/>
                  </a:lnTo>
                  <a:lnTo>
                    <a:pt x="259" y="259"/>
                  </a:lnTo>
                  <a:cubicBezTo>
                    <a:pt x="259" y="125"/>
                    <a:pt x="218" y="42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81" name="Google Shape;16481;p11"/>
            <p:cNvSpPr/>
            <p:nvPr/>
          </p:nvSpPr>
          <p:spPr>
            <a:xfrm>
              <a:off x="4881100" y="4426300"/>
              <a:ext cx="9600" cy="12950"/>
            </a:xfrm>
            <a:custGeom>
              <a:avLst/>
              <a:gdLst/>
              <a:ahLst/>
              <a:cxnLst/>
              <a:rect l="l" t="t" r="r" b="b"/>
              <a:pathLst>
                <a:path w="384" h="518" extrusionOk="0">
                  <a:moveTo>
                    <a:pt x="208" y="0"/>
                  </a:moveTo>
                  <a:lnTo>
                    <a:pt x="1" y="517"/>
                  </a:lnTo>
                  <a:lnTo>
                    <a:pt x="125" y="517"/>
                  </a:lnTo>
                  <a:cubicBezTo>
                    <a:pt x="208" y="517"/>
                    <a:pt x="301" y="424"/>
                    <a:pt x="342" y="341"/>
                  </a:cubicBezTo>
                  <a:lnTo>
                    <a:pt x="342" y="300"/>
                  </a:lnTo>
                  <a:cubicBezTo>
                    <a:pt x="383" y="166"/>
                    <a:pt x="301" y="42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82" name="Google Shape;16482;p11"/>
            <p:cNvSpPr/>
            <p:nvPr/>
          </p:nvSpPr>
          <p:spPr>
            <a:xfrm>
              <a:off x="5030775" y="441880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0"/>
                  </a:moveTo>
                  <a:cubicBezTo>
                    <a:pt x="0" y="42"/>
                    <a:pt x="0" y="124"/>
                    <a:pt x="42" y="166"/>
                  </a:cubicBezTo>
                  <a:cubicBezTo>
                    <a:pt x="42" y="207"/>
                    <a:pt x="83" y="300"/>
                    <a:pt x="124" y="342"/>
                  </a:cubicBezTo>
                  <a:lnTo>
                    <a:pt x="166" y="342"/>
                  </a:lnTo>
                  <a:lnTo>
                    <a:pt x="300" y="8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83" name="Google Shape;16483;p11"/>
            <p:cNvSpPr/>
            <p:nvPr/>
          </p:nvSpPr>
          <p:spPr>
            <a:xfrm>
              <a:off x="4967175" y="4391650"/>
              <a:ext cx="12950" cy="10250"/>
            </a:xfrm>
            <a:custGeom>
              <a:avLst/>
              <a:gdLst/>
              <a:ahLst/>
              <a:cxnLst/>
              <a:rect l="l" t="t" r="r" b="b"/>
              <a:pathLst>
                <a:path w="518" h="410" extrusionOk="0">
                  <a:moveTo>
                    <a:pt x="1" y="1"/>
                  </a:moveTo>
                  <a:lnTo>
                    <a:pt x="1" y="135"/>
                  </a:lnTo>
                  <a:lnTo>
                    <a:pt x="1" y="218"/>
                  </a:lnTo>
                  <a:cubicBezTo>
                    <a:pt x="1" y="259"/>
                    <a:pt x="42" y="259"/>
                    <a:pt x="42" y="259"/>
                  </a:cubicBezTo>
                  <a:cubicBezTo>
                    <a:pt x="84" y="311"/>
                    <a:pt x="125" y="352"/>
                    <a:pt x="177" y="394"/>
                  </a:cubicBezTo>
                  <a:cubicBezTo>
                    <a:pt x="199" y="405"/>
                    <a:pt x="224" y="410"/>
                    <a:pt x="251" y="410"/>
                  </a:cubicBezTo>
                  <a:cubicBezTo>
                    <a:pt x="324" y="410"/>
                    <a:pt x="408" y="371"/>
                    <a:pt x="476" y="311"/>
                  </a:cubicBezTo>
                  <a:cubicBezTo>
                    <a:pt x="476" y="311"/>
                    <a:pt x="518" y="259"/>
                    <a:pt x="518" y="21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84" name="Google Shape;16484;p11"/>
            <p:cNvSpPr/>
            <p:nvPr/>
          </p:nvSpPr>
          <p:spPr>
            <a:xfrm>
              <a:off x="4906950" y="4368125"/>
              <a:ext cx="9600" cy="7525"/>
            </a:xfrm>
            <a:custGeom>
              <a:avLst/>
              <a:gdLst/>
              <a:ahLst/>
              <a:cxnLst/>
              <a:rect l="l" t="t" r="r" b="b"/>
              <a:pathLst>
                <a:path w="384" h="301" extrusionOk="0">
                  <a:moveTo>
                    <a:pt x="125" y="1"/>
                  </a:moveTo>
                  <a:lnTo>
                    <a:pt x="1" y="259"/>
                  </a:lnTo>
                  <a:cubicBezTo>
                    <a:pt x="42" y="259"/>
                    <a:pt x="42" y="301"/>
                    <a:pt x="42" y="301"/>
                  </a:cubicBezTo>
                  <a:lnTo>
                    <a:pt x="166" y="301"/>
                  </a:lnTo>
                  <a:lnTo>
                    <a:pt x="208" y="259"/>
                  </a:lnTo>
                  <a:cubicBezTo>
                    <a:pt x="259" y="259"/>
                    <a:pt x="301" y="218"/>
                    <a:pt x="342" y="166"/>
                  </a:cubicBezTo>
                  <a:cubicBezTo>
                    <a:pt x="342" y="166"/>
                    <a:pt x="342" y="125"/>
                    <a:pt x="383" y="125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85" name="Google Shape;16485;p11"/>
            <p:cNvSpPr/>
            <p:nvPr/>
          </p:nvSpPr>
          <p:spPr>
            <a:xfrm>
              <a:off x="4926350" y="467080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259" y="1"/>
                  </a:moveTo>
                  <a:cubicBezTo>
                    <a:pt x="207" y="1"/>
                    <a:pt x="166" y="42"/>
                    <a:pt x="124" y="42"/>
                  </a:cubicBezTo>
                  <a:cubicBezTo>
                    <a:pt x="124" y="42"/>
                    <a:pt x="83" y="42"/>
                    <a:pt x="83" y="84"/>
                  </a:cubicBezTo>
                  <a:cubicBezTo>
                    <a:pt x="42" y="84"/>
                    <a:pt x="0" y="125"/>
                    <a:pt x="0" y="166"/>
                  </a:cubicBezTo>
                  <a:lnTo>
                    <a:pt x="259" y="301"/>
                  </a:lnTo>
                  <a:lnTo>
                    <a:pt x="341" y="42"/>
                  </a:lnTo>
                  <a:cubicBezTo>
                    <a:pt x="300" y="42"/>
                    <a:pt x="259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86" name="Google Shape;16486;p11"/>
            <p:cNvSpPr/>
            <p:nvPr/>
          </p:nvSpPr>
          <p:spPr>
            <a:xfrm>
              <a:off x="4861725" y="4644950"/>
              <a:ext cx="13975" cy="9600"/>
            </a:xfrm>
            <a:custGeom>
              <a:avLst/>
              <a:gdLst/>
              <a:ahLst/>
              <a:cxnLst/>
              <a:rect l="l" t="t" r="r" b="b"/>
              <a:pathLst>
                <a:path w="559" h="384" extrusionOk="0">
                  <a:moveTo>
                    <a:pt x="166" y="1"/>
                  </a:moveTo>
                  <a:lnTo>
                    <a:pt x="125" y="42"/>
                  </a:lnTo>
                  <a:cubicBezTo>
                    <a:pt x="83" y="42"/>
                    <a:pt x="42" y="84"/>
                    <a:pt x="42" y="125"/>
                  </a:cubicBezTo>
                  <a:cubicBezTo>
                    <a:pt x="42" y="125"/>
                    <a:pt x="1" y="125"/>
                    <a:pt x="1" y="166"/>
                  </a:cubicBezTo>
                  <a:lnTo>
                    <a:pt x="517" y="383"/>
                  </a:lnTo>
                  <a:cubicBezTo>
                    <a:pt x="559" y="342"/>
                    <a:pt x="559" y="259"/>
                    <a:pt x="517" y="208"/>
                  </a:cubicBezTo>
                  <a:cubicBezTo>
                    <a:pt x="517" y="166"/>
                    <a:pt x="517" y="125"/>
                    <a:pt x="466" y="84"/>
                  </a:cubicBezTo>
                  <a:cubicBezTo>
                    <a:pt x="424" y="42"/>
                    <a:pt x="383" y="42"/>
                    <a:pt x="38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87" name="Google Shape;16487;p11"/>
            <p:cNvSpPr/>
            <p:nvPr/>
          </p:nvSpPr>
          <p:spPr>
            <a:xfrm>
              <a:off x="4950900" y="4607225"/>
              <a:ext cx="10875" cy="12950"/>
            </a:xfrm>
            <a:custGeom>
              <a:avLst/>
              <a:gdLst/>
              <a:ahLst/>
              <a:cxnLst/>
              <a:rect l="l" t="t" r="r" b="b"/>
              <a:pathLst>
                <a:path w="435" h="518" extrusionOk="0">
                  <a:moveTo>
                    <a:pt x="311" y="0"/>
                  </a:moveTo>
                  <a:cubicBezTo>
                    <a:pt x="218" y="0"/>
                    <a:pt x="94" y="42"/>
                    <a:pt x="52" y="166"/>
                  </a:cubicBezTo>
                  <a:cubicBezTo>
                    <a:pt x="0" y="259"/>
                    <a:pt x="52" y="342"/>
                    <a:pt x="94" y="424"/>
                  </a:cubicBezTo>
                  <a:cubicBezTo>
                    <a:pt x="135" y="476"/>
                    <a:pt x="176" y="517"/>
                    <a:pt x="218" y="517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88" name="Google Shape;16488;p11"/>
            <p:cNvSpPr/>
            <p:nvPr/>
          </p:nvSpPr>
          <p:spPr>
            <a:xfrm>
              <a:off x="4886275" y="4580425"/>
              <a:ext cx="16325" cy="14175"/>
            </a:xfrm>
            <a:custGeom>
              <a:avLst/>
              <a:gdLst/>
              <a:ahLst/>
              <a:cxnLst/>
              <a:rect l="l" t="t" r="r" b="b"/>
              <a:pathLst>
                <a:path w="653" h="567" extrusionOk="0">
                  <a:moveTo>
                    <a:pt x="321" y="1"/>
                  </a:moveTo>
                  <a:cubicBezTo>
                    <a:pt x="222" y="1"/>
                    <a:pt x="123" y="74"/>
                    <a:pt x="94" y="163"/>
                  </a:cubicBezTo>
                  <a:cubicBezTo>
                    <a:pt x="1" y="338"/>
                    <a:pt x="94" y="462"/>
                    <a:pt x="218" y="556"/>
                  </a:cubicBezTo>
                  <a:cubicBezTo>
                    <a:pt x="241" y="563"/>
                    <a:pt x="266" y="566"/>
                    <a:pt x="291" y="566"/>
                  </a:cubicBezTo>
                  <a:cubicBezTo>
                    <a:pt x="408" y="566"/>
                    <a:pt x="534" y="491"/>
                    <a:pt x="611" y="380"/>
                  </a:cubicBezTo>
                  <a:cubicBezTo>
                    <a:pt x="652" y="256"/>
                    <a:pt x="569" y="80"/>
                    <a:pt x="435" y="39"/>
                  </a:cubicBezTo>
                  <a:cubicBezTo>
                    <a:pt x="400" y="12"/>
                    <a:pt x="360" y="1"/>
                    <a:pt x="32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89" name="Google Shape;16489;p11"/>
            <p:cNvSpPr/>
            <p:nvPr/>
          </p:nvSpPr>
          <p:spPr>
            <a:xfrm>
              <a:off x="4841050" y="4599375"/>
              <a:ext cx="16300" cy="14125"/>
            </a:xfrm>
            <a:custGeom>
              <a:avLst/>
              <a:gdLst/>
              <a:ahLst/>
              <a:cxnLst/>
              <a:rect l="l" t="t" r="r" b="b"/>
              <a:pathLst>
                <a:path w="652" h="565" extrusionOk="0">
                  <a:moveTo>
                    <a:pt x="358" y="0"/>
                  </a:moveTo>
                  <a:cubicBezTo>
                    <a:pt x="248" y="0"/>
                    <a:pt x="127" y="80"/>
                    <a:pt x="93" y="180"/>
                  </a:cubicBezTo>
                  <a:cubicBezTo>
                    <a:pt x="0" y="314"/>
                    <a:pt x="93" y="480"/>
                    <a:pt x="218" y="532"/>
                  </a:cubicBezTo>
                  <a:cubicBezTo>
                    <a:pt x="255" y="554"/>
                    <a:pt x="294" y="565"/>
                    <a:pt x="334" y="565"/>
                  </a:cubicBezTo>
                  <a:cubicBezTo>
                    <a:pt x="438" y="565"/>
                    <a:pt x="543" y="494"/>
                    <a:pt x="610" y="397"/>
                  </a:cubicBezTo>
                  <a:cubicBezTo>
                    <a:pt x="652" y="221"/>
                    <a:pt x="569" y="97"/>
                    <a:pt x="435" y="15"/>
                  </a:cubicBezTo>
                  <a:cubicBezTo>
                    <a:pt x="411" y="5"/>
                    <a:pt x="385" y="0"/>
                    <a:pt x="35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90" name="Google Shape;16490;p11"/>
            <p:cNvSpPr/>
            <p:nvPr/>
          </p:nvSpPr>
          <p:spPr>
            <a:xfrm>
              <a:off x="4905675" y="4625675"/>
              <a:ext cx="15275" cy="14250"/>
            </a:xfrm>
            <a:custGeom>
              <a:avLst/>
              <a:gdLst/>
              <a:ahLst/>
              <a:cxnLst/>
              <a:rect l="l" t="t" r="r" b="b"/>
              <a:pathLst>
                <a:path w="611" h="570" extrusionOk="0">
                  <a:moveTo>
                    <a:pt x="297" y="0"/>
                  </a:moveTo>
                  <a:cubicBezTo>
                    <a:pt x="192" y="0"/>
                    <a:pt x="111" y="73"/>
                    <a:pt x="52" y="162"/>
                  </a:cubicBezTo>
                  <a:cubicBezTo>
                    <a:pt x="0" y="338"/>
                    <a:pt x="52" y="462"/>
                    <a:pt x="217" y="555"/>
                  </a:cubicBezTo>
                  <a:cubicBezTo>
                    <a:pt x="249" y="564"/>
                    <a:pt x="282" y="570"/>
                    <a:pt x="314" y="570"/>
                  </a:cubicBezTo>
                  <a:cubicBezTo>
                    <a:pt x="423" y="570"/>
                    <a:pt x="529" y="514"/>
                    <a:pt x="569" y="379"/>
                  </a:cubicBezTo>
                  <a:cubicBezTo>
                    <a:pt x="610" y="255"/>
                    <a:pt x="569" y="79"/>
                    <a:pt x="434" y="38"/>
                  </a:cubicBezTo>
                  <a:cubicBezTo>
                    <a:pt x="385" y="12"/>
                    <a:pt x="339" y="0"/>
                    <a:pt x="29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91" name="Google Shape;16491;p11"/>
            <p:cNvSpPr/>
            <p:nvPr/>
          </p:nvSpPr>
          <p:spPr>
            <a:xfrm>
              <a:off x="4868175" y="4535200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292" y="0"/>
                  </a:moveTo>
                  <a:cubicBezTo>
                    <a:pt x="187" y="0"/>
                    <a:pt x="102" y="73"/>
                    <a:pt x="42" y="162"/>
                  </a:cubicBezTo>
                  <a:cubicBezTo>
                    <a:pt x="1" y="297"/>
                    <a:pt x="42" y="462"/>
                    <a:pt x="208" y="555"/>
                  </a:cubicBezTo>
                  <a:cubicBezTo>
                    <a:pt x="231" y="562"/>
                    <a:pt x="256" y="566"/>
                    <a:pt x="281" y="566"/>
                  </a:cubicBezTo>
                  <a:cubicBezTo>
                    <a:pt x="400" y="566"/>
                    <a:pt x="525" y="490"/>
                    <a:pt x="559" y="379"/>
                  </a:cubicBezTo>
                  <a:cubicBezTo>
                    <a:pt x="601" y="255"/>
                    <a:pt x="559" y="80"/>
                    <a:pt x="425" y="38"/>
                  </a:cubicBezTo>
                  <a:cubicBezTo>
                    <a:pt x="378" y="12"/>
                    <a:pt x="334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92" name="Google Shape;16492;p11"/>
            <p:cNvSpPr/>
            <p:nvPr/>
          </p:nvSpPr>
          <p:spPr>
            <a:xfrm>
              <a:off x="4931525" y="4561625"/>
              <a:ext cx="16300" cy="14150"/>
            </a:xfrm>
            <a:custGeom>
              <a:avLst/>
              <a:gdLst/>
              <a:ahLst/>
              <a:cxnLst/>
              <a:rect l="l" t="t" r="r" b="b"/>
              <a:pathLst>
                <a:path w="652" h="566" extrusionOk="0">
                  <a:moveTo>
                    <a:pt x="340" y="0"/>
                  </a:moveTo>
                  <a:cubicBezTo>
                    <a:pt x="235" y="0"/>
                    <a:pt x="125" y="54"/>
                    <a:pt x="93" y="181"/>
                  </a:cubicBezTo>
                  <a:cubicBezTo>
                    <a:pt x="0" y="315"/>
                    <a:pt x="93" y="491"/>
                    <a:pt x="217" y="532"/>
                  </a:cubicBezTo>
                  <a:cubicBezTo>
                    <a:pt x="266" y="555"/>
                    <a:pt x="310" y="565"/>
                    <a:pt x="351" y="565"/>
                  </a:cubicBezTo>
                  <a:cubicBezTo>
                    <a:pt x="459" y="565"/>
                    <a:pt x="543" y="495"/>
                    <a:pt x="610" y="398"/>
                  </a:cubicBezTo>
                  <a:cubicBezTo>
                    <a:pt x="651" y="232"/>
                    <a:pt x="569" y="98"/>
                    <a:pt x="434" y="15"/>
                  </a:cubicBezTo>
                  <a:cubicBezTo>
                    <a:pt x="405" y="5"/>
                    <a:pt x="373" y="0"/>
                    <a:pt x="34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93" name="Google Shape;16493;p11"/>
            <p:cNvSpPr/>
            <p:nvPr/>
          </p:nvSpPr>
          <p:spPr>
            <a:xfrm>
              <a:off x="4803575" y="461912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124" y="0"/>
                  </a:moveTo>
                  <a:lnTo>
                    <a:pt x="0" y="259"/>
                  </a:lnTo>
                  <a:lnTo>
                    <a:pt x="259" y="341"/>
                  </a:lnTo>
                  <a:cubicBezTo>
                    <a:pt x="300" y="341"/>
                    <a:pt x="300" y="300"/>
                    <a:pt x="300" y="300"/>
                  </a:cubicBezTo>
                  <a:cubicBezTo>
                    <a:pt x="300" y="259"/>
                    <a:pt x="300" y="165"/>
                    <a:pt x="259" y="124"/>
                  </a:cubicBezTo>
                  <a:lnTo>
                    <a:pt x="259" y="83"/>
                  </a:lnTo>
                  <a:cubicBezTo>
                    <a:pt x="207" y="83"/>
                    <a:pt x="207" y="41"/>
                    <a:pt x="16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94" name="Google Shape;16494;p11"/>
            <p:cNvSpPr/>
            <p:nvPr/>
          </p:nvSpPr>
          <p:spPr>
            <a:xfrm>
              <a:off x="4828125" y="4554500"/>
              <a:ext cx="9850" cy="13775"/>
            </a:xfrm>
            <a:custGeom>
              <a:avLst/>
              <a:gdLst/>
              <a:ahLst/>
              <a:cxnLst/>
              <a:rect l="l" t="t" r="r" b="b"/>
              <a:pathLst>
                <a:path w="394" h="551" extrusionOk="0">
                  <a:moveTo>
                    <a:pt x="176" y="0"/>
                  </a:moveTo>
                  <a:lnTo>
                    <a:pt x="0" y="517"/>
                  </a:lnTo>
                  <a:cubicBezTo>
                    <a:pt x="38" y="540"/>
                    <a:pt x="78" y="550"/>
                    <a:pt x="118" y="550"/>
                  </a:cubicBezTo>
                  <a:cubicBezTo>
                    <a:pt x="222" y="550"/>
                    <a:pt x="322" y="480"/>
                    <a:pt x="352" y="383"/>
                  </a:cubicBezTo>
                  <a:cubicBezTo>
                    <a:pt x="393" y="207"/>
                    <a:pt x="352" y="83"/>
                    <a:pt x="17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95" name="Google Shape;16495;p11"/>
            <p:cNvSpPr/>
            <p:nvPr/>
          </p:nvSpPr>
          <p:spPr>
            <a:xfrm>
              <a:off x="4978050" y="4546750"/>
              <a:ext cx="7500" cy="9825"/>
            </a:xfrm>
            <a:custGeom>
              <a:avLst/>
              <a:gdLst/>
              <a:ahLst/>
              <a:cxnLst/>
              <a:rect l="l" t="t" r="r" b="b"/>
              <a:pathLst>
                <a:path w="300" h="393" extrusionOk="0">
                  <a:moveTo>
                    <a:pt x="41" y="0"/>
                  </a:moveTo>
                  <a:cubicBezTo>
                    <a:pt x="41" y="52"/>
                    <a:pt x="41" y="52"/>
                    <a:pt x="0" y="52"/>
                  </a:cubicBezTo>
                  <a:lnTo>
                    <a:pt x="0" y="135"/>
                  </a:lnTo>
                  <a:cubicBezTo>
                    <a:pt x="0" y="217"/>
                    <a:pt x="83" y="352"/>
                    <a:pt x="165" y="393"/>
                  </a:cubicBezTo>
                  <a:lnTo>
                    <a:pt x="300" y="135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96" name="Google Shape;16496;p11"/>
            <p:cNvSpPr/>
            <p:nvPr/>
          </p:nvSpPr>
          <p:spPr>
            <a:xfrm>
              <a:off x="4914450" y="4520900"/>
              <a:ext cx="12950" cy="9225"/>
            </a:xfrm>
            <a:custGeom>
              <a:avLst/>
              <a:gdLst/>
              <a:ahLst/>
              <a:cxnLst/>
              <a:rect l="l" t="t" r="r" b="b"/>
              <a:pathLst>
                <a:path w="518" h="369" extrusionOk="0">
                  <a:moveTo>
                    <a:pt x="1" y="0"/>
                  </a:moveTo>
                  <a:lnTo>
                    <a:pt x="1" y="93"/>
                  </a:lnTo>
                  <a:cubicBezTo>
                    <a:pt x="1" y="217"/>
                    <a:pt x="42" y="310"/>
                    <a:pt x="166" y="352"/>
                  </a:cubicBezTo>
                  <a:cubicBezTo>
                    <a:pt x="193" y="364"/>
                    <a:pt x="223" y="369"/>
                    <a:pt x="254" y="369"/>
                  </a:cubicBezTo>
                  <a:cubicBezTo>
                    <a:pt x="329" y="369"/>
                    <a:pt x="410" y="340"/>
                    <a:pt x="476" y="310"/>
                  </a:cubicBezTo>
                  <a:cubicBezTo>
                    <a:pt x="476" y="259"/>
                    <a:pt x="518" y="217"/>
                    <a:pt x="518" y="2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97" name="Google Shape;16497;p11"/>
            <p:cNvSpPr/>
            <p:nvPr/>
          </p:nvSpPr>
          <p:spPr>
            <a:xfrm>
              <a:off x="4853975" y="4497375"/>
              <a:ext cx="9850" cy="6475"/>
            </a:xfrm>
            <a:custGeom>
              <a:avLst/>
              <a:gdLst/>
              <a:ahLst/>
              <a:cxnLst/>
              <a:rect l="l" t="t" r="r" b="b"/>
              <a:pathLst>
                <a:path w="394" h="259" extrusionOk="0">
                  <a:moveTo>
                    <a:pt x="135" y="0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9" y="259"/>
                    <a:pt x="311" y="217"/>
                    <a:pt x="352" y="124"/>
                  </a:cubicBezTo>
                  <a:cubicBezTo>
                    <a:pt x="352" y="124"/>
                    <a:pt x="352" y="83"/>
                    <a:pt x="393" y="83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98" name="Google Shape;16498;p11"/>
            <p:cNvSpPr/>
            <p:nvPr/>
          </p:nvSpPr>
          <p:spPr>
            <a:xfrm>
              <a:off x="4873350" y="4799525"/>
              <a:ext cx="8825" cy="7000"/>
            </a:xfrm>
            <a:custGeom>
              <a:avLst/>
              <a:gdLst/>
              <a:ahLst/>
              <a:cxnLst/>
              <a:rect l="l" t="t" r="r" b="b"/>
              <a:pathLst>
                <a:path w="353" h="280" extrusionOk="0">
                  <a:moveTo>
                    <a:pt x="269" y="1"/>
                  </a:moveTo>
                  <a:cubicBezTo>
                    <a:pt x="194" y="1"/>
                    <a:pt x="112" y="44"/>
                    <a:pt x="52" y="104"/>
                  </a:cubicBezTo>
                  <a:cubicBezTo>
                    <a:pt x="1" y="104"/>
                    <a:pt x="1" y="145"/>
                    <a:pt x="1" y="187"/>
                  </a:cubicBezTo>
                  <a:lnTo>
                    <a:pt x="259" y="280"/>
                  </a:lnTo>
                  <a:lnTo>
                    <a:pt x="352" y="21"/>
                  </a:lnTo>
                  <a:cubicBezTo>
                    <a:pt x="327" y="7"/>
                    <a:pt x="298" y="1"/>
                    <a:pt x="26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99" name="Google Shape;16499;p11"/>
            <p:cNvSpPr/>
            <p:nvPr/>
          </p:nvSpPr>
          <p:spPr>
            <a:xfrm>
              <a:off x="4808750" y="4773225"/>
              <a:ext cx="14225" cy="9525"/>
            </a:xfrm>
            <a:custGeom>
              <a:avLst/>
              <a:gdLst/>
              <a:ahLst/>
              <a:cxnLst/>
              <a:rect l="l" t="t" r="r" b="b"/>
              <a:pathLst>
                <a:path w="569" h="381" extrusionOk="0">
                  <a:moveTo>
                    <a:pt x="264" y="1"/>
                  </a:moveTo>
                  <a:cubicBezTo>
                    <a:pt x="230" y="1"/>
                    <a:pt x="196" y="14"/>
                    <a:pt x="176" y="39"/>
                  </a:cubicBezTo>
                  <a:lnTo>
                    <a:pt x="93" y="39"/>
                  </a:lnTo>
                  <a:cubicBezTo>
                    <a:pt x="93" y="81"/>
                    <a:pt x="52" y="81"/>
                    <a:pt x="52" y="122"/>
                  </a:cubicBezTo>
                  <a:cubicBezTo>
                    <a:pt x="0" y="122"/>
                    <a:pt x="0" y="164"/>
                    <a:pt x="0" y="164"/>
                  </a:cubicBezTo>
                  <a:lnTo>
                    <a:pt x="517" y="381"/>
                  </a:lnTo>
                  <a:cubicBezTo>
                    <a:pt x="517" y="339"/>
                    <a:pt x="569" y="246"/>
                    <a:pt x="517" y="205"/>
                  </a:cubicBezTo>
                  <a:cubicBezTo>
                    <a:pt x="517" y="122"/>
                    <a:pt x="476" y="39"/>
                    <a:pt x="352" y="39"/>
                  </a:cubicBezTo>
                  <a:cubicBezTo>
                    <a:pt x="331" y="14"/>
                    <a:pt x="297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00" name="Google Shape;16500;p11"/>
            <p:cNvSpPr/>
            <p:nvPr/>
          </p:nvSpPr>
          <p:spPr>
            <a:xfrm>
              <a:off x="4899200" y="4735425"/>
              <a:ext cx="9850" cy="12950"/>
            </a:xfrm>
            <a:custGeom>
              <a:avLst/>
              <a:gdLst/>
              <a:ahLst/>
              <a:cxnLst/>
              <a:rect l="l" t="t" r="r" b="b"/>
              <a:pathLst>
                <a:path w="394" h="518" extrusionOk="0">
                  <a:moveTo>
                    <a:pt x="259" y="1"/>
                  </a:moveTo>
                  <a:cubicBezTo>
                    <a:pt x="176" y="1"/>
                    <a:pt x="52" y="83"/>
                    <a:pt x="1" y="166"/>
                  </a:cubicBezTo>
                  <a:lnTo>
                    <a:pt x="1" y="342"/>
                  </a:lnTo>
                  <a:cubicBezTo>
                    <a:pt x="1" y="425"/>
                    <a:pt x="94" y="518"/>
                    <a:pt x="176" y="518"/>
                  </a:cubicBezTo>
                  <a:lnTo>
                    <a:pt x="394" y="42"/>
                  </a:lnTo>
                  <a:cubicBezTo>
                    <a:pt x="352" y="1"/>
                    <a:pt x="311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01" name="Google Shape;16501;p11"/>
            <p:cNvSpPr/>
            <p:nvPr/>
          </p:nvSpPr>
          <p:spPr>
            <a:xfrm>
              <a:off x="4833550" y="4709075"/>
              <a:ext cx="16300" cy="13825"/>
            </a:xfrm>
            <a:custGeom>
              <a:avLst/>
              <a:gdLst/>
              <a:ahLst/>
              <a:cxnLst/>
              <a:rect l="l" t="t" r="r" b="b"/>
              <a:pathLst>
                <a:path w="652" h="553" extrusionOk="0">
                  <a:moveTo>
                    <a:pt x="326" y="1"/>
                  </a:moveTo>
                  <a:cubicBezTo>
                    <a:pt x="223" y="1"/>
                    <a:pt x="124" y="53"/>
                    <a:pt x="94" y="145"/>
                  </a:cubicBezTo>
                  <a:cubicBezTo>
                    <a:pt x="1" y="321"/>
                    <a:pt x="94" y="486"/>
                    <a:pt x="218" y="538"/>
                  </a:cubicBezTo>
                  <a:cubicBezTo>
                    <a:pt x="249" y="547"/>
                    <a:pt x="282" y="552"/>
                    <a:pt x="315" y="552"/>
                  </a:cubicBezTo>
                  <a:cubicBezTo>
                    <a:pt x="425" y="552"/>
                    <a:pt x="539" y="497"/>
                    <a:pt x="611" y="362"/>
                  </a:cubicBezTo>
                  <a:cubicBezTo>
                    <a:pt x="652" y="227"/>
                    <a:pt x="559" y="62"/>
                    <a:pt x="435" y="21"/>
                  </a:cubicBezTo>
                  <a:cubicBezTo>
                    <a:pt x="400" y="7"/>
                    <a:pt x="363" y="1"/>
                    <a:pt x="32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02" name="Google Shape;16502;p11"/>
            <p:cNvSpPr/>
            <p:nvPr/>
          </p:nvSpPr>
          <p:spPr>
            <a:xfrm>
              <a:off x="4788325" y="4728025"/>
              <a:ext cx="16300" cy="13550"/>
            </a:xfrm>
            <a:custGeom>
              <a:avLst/>
              <a:gdLst/>
              <a:ahLst/>
              <a:cxnLst/>
              <a:rect l="l" t="t" r="r" b="b"/>
              <a:pathLst>
                <a:path w="652" h="542" extrusionOk="0">
                  <a:moveTo>
                    <a:pt x="316" y="0"/>
                  </a:moveTo>
                  <a:cubicBezTo>
                    <a:pt x="216" y="0"/>
                    <a:pt x="123" y="73"/>
                    <a:pt x="93" y="162"/>
                  </a:cubicBezTo>
                  <a:cubicBezTo>
                    <a:pt x="0" y="297"/>
                    <a:pt x="93" y="462"/>
                    <a:pt x="217" y="503"/>
                  </a:cubicBezTo>
                  <a:cubicBezTo>
                    <a:pt x="255" y="530"/>
                    <a:pt x="296" y="541"/>
                    <a:pt x="336" y="541"/>
                  </a:cubicBezTo>
                  <a:cubicBezTo>
                    <a:pt x="436" y="541"/>
                    <a:pt x="529" y="468"/>
                    <a:pt x="559" y="379"/>
                  </a:cubicBezTo>
                  <a:cubicBezTo>
                    <a:pt x="652" y="245"/>
                    <a:pt x="559" y="79"/>
                    <a:pt x="434" y="38"/>
                  </a:cubicBezTo>
                  <a:cubicBezTo>
                    <a:pt x="396" y="12"/>
                    <a:pt x="356" y="0"/>
                    <a:pt x="31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03" name="Google Shape;16503;p11"/>
            <p:cNvSpPr/>
            <p:nvPr/>
          </p:nvSpPr>
          <p:spPr>
            <a:xfrm>
              <a:off x="4852925" y="4754325"/>
              <a:ext cx="15275" cy="13800"/>
            </a:xfrm>
            <a:custGeom>
              <a:avLst/>
              <a:gdLst/>
              <a:ahLst/>
              <a:cxnLst/>
              <a:rect l="l" t="t" r="r" b="b"/>
              <a:pathLst>
                <a:path w="611" h="552" extrusionOk="0">
                  <a:moveTo>
                    <a:pt x="308" y="1"/>
                  </a:moveTo>
                  <a:cubicBezTo>
                    <a:pt x="185" y="1"/>
                    <a:pt x="81" y="61"/>
                    <a:pt x="42" y="185"/>
                  </a:cubicBezTo>
                  <a:cubicBezTo>
                    <a:pt x="1" y="320"/>
                    <a:pt x="42" y="485"/>
                    <a:pt x="218" y="537"/>
                  </a:cubicBezTo>
                  <a:cubicBezTo>
                    <a:pt x="249" y="547"/>
                    <a:pt x="282" y="552"/>
                    <a:pt x="315" y="552"/>
                  </a:cubicBezTo>
                  <a:cubicBezTo>
                    <a:pt x="423" y="552"/>
                    <a:pt x="528" y="496"/>
                    <a:pt x="559" y="361"/>
                  </a:cubicBezTo>
                  <a:cubicBezTo>
                    <a:pt x="611" y="227"/>
                    <a:pt x="559" y="61"/>
                    <a:pt x="435" y="20"/>
                  </a:cubicBezTo>
                  <a:cubicBezTo>
                    <a:pt x="392" y="7"/>
                    <a:pt x="349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04" name="Google Shape;16504;p11"/>
            <p:cNvSpPr/>
            <p:nvPr/>
          </p:nvSpPr>
          <p:spPr>
            <a:xfrm>
              <a:off x="4815200" y="4663850"/>
              <a:ext cx="15275" cy="13825"/>
            </a:xfrm>
            <a:custGeom>
              <a:avLst/>
              <a:gdLst/>
              <a:ahLst/>
              <a:cxnLst/>
              <a:rect l="l" t="t" r="r" b="b"/>
              <a:pathLst>
                <a:path w="611" h="553" extrusionOk="0">
                  <a:moveTo>
                    <a:pt x="285" y="0"/>
                  </a:moveTo>
                  <a:cubicBezTo>
                    <a:pt x="181" y="0"/>
                    <a:pt x="83" y="53"/>
                    <a:pt x="52" y="144"/>
                  </a:cubicBezTo>
                  <a:cubicBezTo>
                    <a:pt x="0" y="320"/>
                    <a:pt x="52" y="444"/>
                    <a:pt x="218" y="537"/>
                  </a:cubicBezTo>
                  <a:cubicBezTo>
                    <a:pt x="249" y="547"/>
                    <a:pt x="282" y="552"/>
                    <a:pt x="315" y="552"/>
                  </a:cubicBezTo>
                  <a:cubicBezTo>
                    <a:pt x="423" y="552"/>
                    <a:pt x="529" y="496"/>
                    <a:pt x="569" y="362"/>
                  </a:cubicBezTo>
                  <a:cubicBezTo>
                    <a:pt x="610" y="227"/>
                    <a:pt x="569" y="62"/>
                    <a:pt x="393" y="20"/>
                  </a:cubicBezTo>
                  <a:cubicBezTo>
                    <a:pt x="358" y="7"/>
                    <a:pt x="321" y="0"/>
                    <a:pt x="28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05" name="Google Shape;16505;p11"/>
            <p:cNvSpPr/>
            <p:nvPr/>
          </p:nvSpPr>
          <p:spPr>
            <a:xfrm>
              <a:off x="4878775" y="4689825"/>
              <a:ext cx="16325" cy="14150"/>
            </a:xfrm>
            <a:custGeom>
              <a:avLst/>
              <a:gdLst/>
              <a:ahLst/>
              <a:cxnLst/>
              <a:rect l="l" t="t" r="r" b="b"/>
              <a:pathLst>
                <a:path w="653" h="566" extrusionOk="0">
                  <a:moveTo>
                    <a:pt x="355" y="1"/>
                  </a:moveTo>
                  <a:cubicBezTo>
                    <a:pt x="241" y="1"/>
                    <a:pt x="127" y="81"/>
                    <a:pt x="94" y="181"/>
                  </a:cubicBezTo>
                  <a:cubicBezTo>
                    <a:pt x="1" y="315"/>
                    <a:pt x="94" y="481"/>
                    <a:pt x="218" y="532"/>
                  </a:cubicBezTo>
                  <a:cubicBezTo>
                    <a:pt x="255" y="555"/>
                    <a:pt x="295" y="565"/>
                    <a:pt x="334" y="565"/>
                  </a:cubicBezTo>
                  <a:cubicBezTo>
                    <a:pt x="438" y="565"/>
                    <a:pt x="544" y="495"/>
                    <a:pt x="611" y="398"/>
                  </a:cubicBezTo>
                  <a:cubicBezTo>
                    <a:pt x="652" y="274"/>
                    <a:pt x="559" y="98"/>
                    <a:pt x="435" y="15"/>
                  </a:cubicBezTo>
                  <a:cubicBezTo>
                    <a:pt x="409" y="5"/>
                    <a:pt x="382" y="1"/>
                    <a:pt x="35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06" name="Google Shape;16506;p11"/>
            <p:cNvSpPr/>
            <p:nvPr/>
          </p:nvSpPr>
          <p:spPr>
            <a:xfrm>
              <a:off x="4750575" y="4747050"/>
              <a:ext cx="7775" cy="8825"/>
            </a:xfrm>
            <a:custGeom>
              <a:avLst/>
              <a:gdLst/>
              <a:ahLst/>
              <a:cxnLst/>
              <a:rect l="l" t="t" r="r" b="b"/>
              <a:pathLst>
                <a:path w="311" h="353" extrusionOk="0">
                  <a:moveTo>
                    <a:pt x="135" y="1"/>
                  </a:moveTo>
                  <a:lnTo>
                    <a:pt x="1" y="259"/>
                  </a:lnTo>
                  <a:lnTo>
                    <a:pt x="259" y="352"/>
                  </a:lnTo>
                  <a:cubicBezTo>
                    <a:pt x="311" y="352"/>
                    <a:pt x="311" y="352"/>
                    <a:pt x="311" y="311"/>
                  </a:cubicBezTo>
                  <a:cubicBezTo>
                    <a:pt x="311" y="177"/>
                    <a:pt x="259" y="53"/>
                    <a:pt x="13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07" name="Google Shape;16507;p11"/>
            <p:cNvSpPr/>
            <p:nvPr/>
          </p:nvSpPr>
          <p:spPr>
            <a:xfrm>
              <a:off x="4774350" y="4682450"/>
              <a:ext cx="10900" cy="14225"/>
            </a:xfrm>
            <a:custGeom>
              <a:avLst/>
              <a:gdLst/>
              <a:ahLst/>
              <a:cxnLst/>
              <a:rect l="l" t="t" r="r" b="b"/>
              <a:pathLst>
                <a:path w="436" h="569" extrusionOk="0">
                  <a:moveTo>
                    <a:pt x="218" y="0"/>
                  </a:moveTo>
                  <a:lnTo>
                    <a:pt x="1" y="517"/>
                  </a:lnTo>
                  <a:cubicBezTo>
                    <a:pt x="42" y="569"/>
                    <a:pt x="42" y="569"/>
                    <a:pt x="84" y="569"/>
                  </a:cubicBezTo>
                  <a:cubicBezTo>
                    <a:pt x="218" y="569"/>
                    <a:pt x="342" y="517"/>
                    <a:pt x="394" y="393"/>
                  </a:cubicBezTo>
                  <a:cubicBezTo>
                    <a:pt x="435" y="259"/>
                    <a:pt x="394" y="135"/>
                    <a:pt x="301" y="52"/>
                  </a:cubicBezTo>
                  <a:cubicBezTo>
                    <a:pt x="259" y="52"/>
                    <a:pt x="259" y="52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08" name="Google Shape;16508;p11"/>
            <p:cNvSpPr/>
            <p:nvPr/>
          </p:nvSpPr>
          <p:spPr>
            <a:xfrm>
              <a:off x="4925050" y="4674950"/>
              <a:ext cx="7775" cy="9850"/>
            </a:xfrm>
            <a:custGeom>
              <a:avLst/>
              <a:gdLst/>
              <a:ahLst/>
              <a:cxnLst/>
              <a:rect l="l" t="t" r="r" b="b"/>
              <a:pathLst>
                <a:path w="311" h="394" extrusionOk="0">
                  <a:moveTo>
                    <a:pt x="52" y="0"/>
                  </a:moveTo>
                  <a:cubicBezTo>
                    <a:pt x="52" y="42"/>
                    <a:pt x="1" y="42"/>
                    <a:pt x="1" y="93"/>
                  </a:cubicBezTo>
                  <a:cubicBezTo>
                    <a:pt x="1" y="176"/>
                    <a:pt x="52" y="300"/>
                    <a:pt x="135" y="352"/>
                  </a:cubicBezTo>
                  <a:lnTo>
                    <a:pt x="176" y="393"/>
                  </a:lnTo>
                  <a:lnTo>
                    <a:pt x="311" y="135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09" name="Google Shape;16509;p11"/>
            <p:cNvSpPr/>
            <p:nvPr/>
          </p:nvSpPr>
          <p:spPr>
            <a:xfrm>
              <a:off x="4861725" y="4649100"/>
              <a:ext cx="12950" cy="9850"/>
            </a:xfrm>
            <a:custGeom>
              <a:avLst/>
              <a:gdLst/>
              <a:ahLst/>
              <a:cxnLst/>
              <a:rect l="l" t="t" r="r" b="b"/>
              <a:pathLst>
                <a:path w="518" h="394" extrusionOk="0">
                  <a:moveTo>
                    <a:pt x="1" y="0"/>
                  </a:moveTo>
                  <a:lnTo>
                    <a:pt x="1" y="93"/>
                  </a:lnTo>
                  <a:lnTo>
                    <a:pt x="1" y="217"/>
                  </a:lnTo>
                  <a:lnTo>
                    <a:pt x="42" y="259"/>
                  </a:lnTo>
                  <a:cubicBezTo>
                    <a:pt x="42" y="300"/>
                    <a:pt x="83" y="352"/>
                    <a:pt x="166" y="352"/>
                  </a:cubicBezTo>
                  <a:cubicBezTo>
                    <a:pt x="207" y="393"/>
                    <a:pt x="259" y="393"/>
                    <a:pt x="300" y="393"/>
                  </a:cubicBezTo>
                  <a:cubicBezTo>
                    <a:pt x="342" y="393"/>
                    <a:pt x="342" y="352"/>
                    <a:pt x="383" y="352"/>
                  </a:cubicBezTo>
                  <a:cubicBezTo>
                    <a:pt x="383" y="352"/>
                    <a:pt x="424" y="352"/>
                    <a:pt x="466" y="300"/>
                  </a:cubicBezTo>
                  <a:cubicBezTo>
                    <a:pt x="466" y="259"/>
                    <a:pt x="517" y="259"/>
                    <a:pt x="517" y="2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10" name="Google Shape;16510;p11"/>
            <p:cNvSpPr/>
            <p:nvPr/>
          </p:nvSpPr>
          <p:spPr>
            <a:xfrm>
              <a:off x="4801250" y="4625575"/>
              <a:ext cx="8800" cy="6475"/>
            </a:xfrm>
            <a:custGeom>
              <a:avLst/>
              <a:gdLst/>
              <a:ahLst/>
              <a:cxnLst/>
              <a:rect l="l" t="t" r="r" b="b"/>
              <a:pathLst>
                <a:path w="352" h="259" extrusionOk="0">
                  <a:moveTo>
                    <a:pt x="93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9" y="259"/>
                    <a:pt x="352" y="166"/>
                    <a:pt x="352" y="83"/>
                  </a:cubicBezTo>
                  <a:lnTo>
                    <a:pt x="9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11" name="Google Shape;16511;p11"/>
            <p:cNvSpPr/>
            <p:nvPr/>
          </p:nvSpPr>
          <p:spPr>
            <a:xfrm>
              <a:off x="4780825" y="4837150"/>
              <a:ext cx="16300" cy="13825"/>
            </a:xfrm>
            <a:custGeom>
              <a:avLst/>
              <a:gdLst/>
              <a:ahLst/>
              <a:cxnLst/>
              <a:rect l="l" t="t" r="r" b="b"/>
              <a:pathLst>
                <a:path w="652" h="553" extrusionOk="0">
                  <a:moveTo>
                    <a:pt x="337" y="1"/>
                  </a:moveTo>
                  <a:cubicBezTo>
                    <a:pt x="229" y="1"/>
                    <a:pt x="123" y="56"/>
                    <a:pt x="83" y="191"/>
                  </a:cubicBezTo>
                  <a:cubicBezTo>
                    <a:pt x="0" y="326"/>
                    <a:pt x="83" y="491"/>
                    <a:pt x="218" y="532"/>
                  </a:cubicBezTo>
                  <a:cubicBezTo>
                    <a:pt x="250" y="546"/>
                    <a:pt x="286" y="552"/>
                    <a:pt x="322" y="552"/>
                  </a:cubicBezTo>
                  <a:cubicBezTo>
                    <a:pt x="424" y="552"/>
                    <a:pt x="528" y="500"/>
                    <a:pt x="559" y="408"/>
                  </a:cubicBezTo>
                  <a:cubicBezTo>
                    <a:pt x="652" y="233"/>
                    <a:pt x="559" y="109"/>
                    <a:pt x="435" y="16"/>
                  </a:cubicBezTo>
                  <a:cubicBezTo>
                    <a:pt x="403" y="6"/>
                    <a:pt x="370" y="1"/>
                    <a:pt x="33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12" name="Google Shape;16512;p11"/>
            <p:cNvSpPr/>
            <p:nvPr/>
          </p:nvSpPr>
          <p:spPr>
            <a:xfrm>
              <a:off x="4762475" y="4791925"/>
              <a:ext cx="15275" cy="13825"/>
            </a:xfrm>
            <a:custGeom>
              <a:avLst/>
              <a:gdLst/>
              <a:ahLst/>
              <a:cxnLst/>
              <a:rect l="l" t="t" r="r" b="b"/>
              <a:pathLst>
                <a:path w="611" h="553" extrusionOk="0">
                  <a:moveTo>
                    <a:pt x="296" y="0"/>
                  </a:moveTo>
                  <a:cubicBezTo>
                    <a:pt x="188" y="0"/>
                    <a:pt x="81" y="56"/>
                    <a:pt x="42" y="191"/>
                  </a:cubicBezTo>
                  <a:cubicBezTo>
                    <a:pt x="0" y="325"/>
                    <a:pt x="42" y="491"/>
                    <a:pt x="176" y="532"/>
                  </a:cubicBezTo>
                  <a:cubicBezTo>
                    <a:pt x="222" y="546"/>
                    <a:pt x="267" y="552"/>
                    <a:pt x="309" y="552"/>
                  </a:cubicBezTo>
                  <a:cubicBezTo>
                    <a:pt x="430" y="552"/>
                    <a:pt x="528" y="500"/>
                    <a:pt x="559" y="408"/>
                  </a:cubicBezTo>
                  <a:cubicBezTo>
                    <a:pt x="610" y="232"/>
                    <a:pt x="559" y="67"/>
                    <a:pt x="393" y="15"/>
                  </a:cubicBezTo>
                  <a:cubicBezTo>
                    <a:pt x="362" y="6"/>
                    <a:pt x="329" y="0"/>
                    <a:pt x="29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13" name="Google Shape;16513;p11"/>
            <p:cNvSpPr/>
            <p:nvPr/>
          </p:nvSpPr>
          <p:spPr>
            <a:xfrm>
              <a:off x="4826050" y="4818475"/>
              <a:ext cx="16325" cy="14150"/>
            </a:xfrm>
            <a:custGeom>
              <a:avLst/>
              <a:gdLst/>
              <a:ahLst/>
              <a:cxnLst/>
              <a:rect l="l" t="t" r="r" b="b"/>
              <a:pathLst>
                <a:path w="653" h="566" extrusionOk="0">
                  <a:moveTo>
                    <a:pt x="316" y="1"/>
                  </a:moveTo>
                  <a:cubicBezTo>
                    <a:pt x="216" y="1"/>
                    <a:pt x="120" y="74"/>
                    <a:pt x="83" y="163"/>
                  </a:cubicBezTo>
                  <a:cubicBezTo>
                    <a:pt x="1" y="297"/>
                    <a:pt x="83" y="463"/>
                    <a:pt x="218" y="556"/>
                  </a:cubicBezTo>
                  <a:cubicBezTo>
                    <a:pt x="238" y="563"/>
                    <a:pt x="260" y="566"/>
                    <a:pt x="283" y="566"/>
                  </a:cubicBezTo>
                  <a:cubicBezTo>
                    <a:pt x="397" y="566"/>
                    <a:pt x="531" y="484"/>
                    <a:pt x="600" y="380"/>
                  </a:cubicBezTo>
                  <a:cubicBezTo>
                    <a:pt x="652" y="246"/>
                    <a:pt x="559" y="80"/>
                    <a:pt x="435" y="39"/>
                  </a:cubicBezTo>
                  <a:cubicBezTo>
                    <a:pt x="397" y="12"/>
                    <a:pt x="356" y="1"/>
                    <a:pt x="31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14" name="Google Shape;16514;p11"/>
            <p:cNvSpPr/>
            <p:nvPr/>
          </p:nvSpPr>
          <p:spPr>
            <a:xfrm>
              <a:off x="4721625" y="4811675"/>
              <a:ext cx="10875" cy="13325"/>
            </a:xfrm>
            <a:custGeom>
              <a:avLst/>
              <a:gdLst/>
              <a:ahLst/>
              <a:cxnLst/>
              <a:rect l="l" t="t" r="r" b="b"/>
              <a:pathLst>
                <a:path w="435" h="533" extrusionOk="0">
                  <a:moveTo>
                    <a:pt x="218" y="1"/>
                  </a:moveTo>
                  <a:lnTo>
                    <a:pt x="1" y="518"/>
                  </a:lnTo>
                  <a:cubicBezTo>
                    <a:pt x="35" y="528"/>
                    <a:pt x="67" y="532"/>
                    <a:pt x="97" y="532"/>
                  </a:cubicBezTo>
                  <a:cubicBezTo>
                    <a:pt x="223" y="532"/>
                    <a:pt x="317" y="452"/>
                    <a:pt x="383" y="352"/>
                  </a:cubicBezTo>
                  <a:lnTo>
                    <a:pt x="383" y="311"/>
                  </a:lnTo>
                  <a:cubicBezTo>
                    <a:pt x="435" y="176"/>
                    <a:pt x="342" y="52"/>
                    <a:pt x="2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15" name="Google Shape;16515;p11"/>
            <p:cNvSpPr/>
            <p:nvPr/>
          </p:nvSpPr>
          <p:spPr>
            <a:xfrm>
              <a:off x="4872325" y="4804175"/>
              <a:ext cx="7525" cy="8825"/>
            </a:xfrm>
            <a:custGeom>
              <a:avLst/>
              <a:gdLst/>
              <a:ahLst/>
              <a:cxnLst/>
              <a:rect l="l" t="t" r="r" b="b"/>
              <a:pathLst>
                <a:path w="301" h="353" extrusionOk="0">
                  <a:moveTo>
                    <a:pt x="42" y="1"/>
                  </a:moveTo>
                  <a:cubicBezTo>
                    <a:pt x="0" y="1"/>
                    <a:pt x="0" y="1"/>
                    <a:pt x="0" y="42"/>
                  </a:cubicBezTo>
                  <a:lnTo>
                    <a:pt x="0" y="135"/>
                  </a:lnTo>
                  <a:cubicBezTo>
                    <a:pt x="0" y="177"/>
                    <a:pt x="42" y="177"/>
                    <a:pt x="42" y="218"/>
                  </a:cubicBezTo>
                  <a:cubicBezTo>
                    <a:pt x="42" y="259"/>
                    <a:pt x="135" y="301"/>
                    <a:pt x="176" y="352"/>
                  </a:cubicBezTo>
                  <a:lnTo>
                    <a:pt x="300" y="94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16" name="Google Shape;16516;p11"/>
            <p:cNvSpPr/>
            <p:nvPr/>
          </p:nvSpPr>
          <p:spPr>
            <a:xfrm>
              <a:off x="4808750" y="4777300"/>
              <a:ext cx="12925" cy="9850"/>
            </a:xfrm>
            <a:custGeom>
              <a:avLst/>
              <a:gdLst/>
              <a:ahLst/>
              <a:cxnLst/>
              <a:rect l="l" t="t" r="r" b="b"/>
              <a:pathLst>
                <a:path w="517" h="394" extrusionOk="0">
                  <a:moveTo>
                    <a:pt x="0" y="1"/>
                  </a:moveTo>
                  <a:lnTo>
                    <a:pt x="0" y="135"/>
                  </a:lnTo>
                  <a:lnTo>
                    <a:pt x="0" y="218"/>
                  </a:lnTo>
                  <a:cubicBezTo>
                    <a:pt x="0" y="218"/>
                    <a:pt x="0" y="259"/>
                    <a:pt x="52" y="259"/>
                  </a:cubicBezTo>
                  <a:cubicBezTo>
                    <a:pt x="52" y="300"/>
                    <a:pt x="93" y="342"/>
                    <a:pt x="176" y="393"/>
                  </a:cubicBezTo>
                  <a:lnTo>
                    <a:pt x="352" y="393"/>
                  </a:lnTo>
                  <a:cubicBezTo>
                    <a:pt x="393" y="342"/>
                    <a:pt x="434" y="342"/>
                    <a:pt x="476" y="300"/>
                  </a:cubicBezTo>
                  <a:cubicBezTo>
                    <a:pt x="476" y="300"/>
                    <a:pt x="517" y="259"/>
                    <a:pt x="517" y="21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17" name="Google Shape;16517;p11"/>
            <p:cNvSpPr/>
            <p:nvPr/>
          </p:nvSpPr>
          <p:spPr>
            <a:xfrm>
              <a:off x="4748525" y="4753525"/>
              <a:ext cx="8550" cy="7050"/>
            </a:xfrm>
            <a:custGeom>
              <a:avLst/>
              <a:gdLst/>
              <a:ahLst/>
              <a:cxnLst/>
              <a:rect l="l" t="t" r="r" b="b"/>
              <a:pathLst>
                <a:path w="342" h="282" extrusionOk="0">
                  <a:moveTo>
                    <a:pt x="83" y="0"/>
                  </a:moveTo>
                  <a:lnTo>
                    <a:pt x="0" y="259"/>
                  </a:lnTo>
                  <a:lnTo>
                    <a:pt x="41" y="259"/>
                  </a:lnTo>
                  <a:cubicBezTo>
                    <a:pt x="55" y="276"/>
                    <a:pt x="75" y="282"/>
                    <a:pt x="96" y="282"/>
                  </a:cubicBezTo>
                  <a:cubicBezTo>
                    <a:pt x="139" y="282"/>
                    <a:pt x="190" y="259"/>
                    <a:pt x="217" y="259"/>
                  </a:cubicBezTo>
                  <a:cubicBezTo>
                    <a:pt x="258" y="217"/>
                    <a:pt x="341" y="176"/>
                    <a:pt x="341" y="93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18" name="Google Shape;16518;p11"/>
            <p:cNvSpPr/>
            <p:nvPr/>
          </p:nvSpPr>
          <p:spPr>
            <a:xfrm>
              <a:off x="5062050" y="3976225"/>
              <a:ext cx="8550" cy="7325"/>
            </a:xfrm>
            <a:custGeom>
              <a:avLst/>
              <a:gdLst/>
              <a:ahLst/>
              <a:cxnLst/>
              <a:rect l="l" t="t" r="r" b="b"/>
              <a:pathLst>
                <a:path w="342" h="293" extrusionOk="0">
                  <a:moveTo>
                    <a:pt x="226" y="1"/>
                  </a:moveTo>
                  <a:cubicBezTo>
                    <a:pt x="125" y="1"/>
                    <a:pt x="30" y="71"/>
                    <a:pt x="0" y="168"/>
                  </a:cubicBezTo>
                  <a:lnTo>
                    <a:pt x="259" y="292"/>
                  </a:lnTo>
                  <a:lnTo>
                    <a:pt x="341" y="34"/>
                  </a:lnTo>
                  <a:cubicBezTo>
                    <a:pt x="304" y="11"/>
                    <a:pt x="265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19" name="Google Shape;16519;p11"/>
            <p:cNvSpPr/>
            <p:nvPr/>
          </p:nvSpPr>
          <p:spPr>
            <a:xfrm>
              <a:off x="4997425" y="3949800"/>
              <a:ext cx="13975" cy="10225"/>
            </a:xfrm>
            <a:custGeom>
              <a:avLst/>
              <a:gdLst/>
              <a:ahLst/>
              <a:cxnLst/>
              <a:rect l="l" t="t" r="r" b="b"/>
              <a:pathLst>
                <a:path w="559" h="409" extrusionOk="0">
                  <a:moveTo>
                    <a:pt x="290" y="0"/>
                  </a:moveTo>
                  <a:cubicBezTo>
                    <a:pt x="196" y="0"/>
                    <a:pt x="104" y="49"/>
                    <a:pt x="42" y="150"/>
                  </a:cubicBezTo>
                  <a:lnTo>
                    <a:pt x="0" y="191"/>
                  </a:lnTo>
                  <a:lnTo>
                    <a:pt x="517" y="409"/>
                  </a:lnTo>
                  <a:cubicBezTo>
                    <a:pt x="559" y="316"/>
                    <a:pt x="559" y="274"/>
                    <a:pt x="559" y="233"/>
                  </a:cubicBezTo>
                  <a:cubicBezTo>
                    <a:pt x="517" y="150"/>
                    <a:pt x="466" y="57"/>
                    <a:pt x="383" y="16"/>
                  </a:cubicBezTo>
                  <a:cubicBezTo>
                    <a:pt x="352" y="6"/>
                    <a:pt x="321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20" name="Google Shape;16520;p11"/>
            <p:cNvSpPr/>
            <p:nvPr/>
          </p:nvSpPr>
          <p:spPr>
            <a:xfrm>
              <a:off x="5023275" y="3885775"/>
              <a:ext cx="15025" cy="13575"/>
            </a:xfrm>
            <a:custGeom>
              <a:avLst/>
              <a:gdLst/>
              <a:ahLst/>
              <a:cxnLst/>
              <a:rect l="l" t="t" r="r" b="b"/>
              <a:pathLst>
                <a:path w="601" h="543" extrusionOk="0">
                  <a:moveTo>
                    <a:pt x="272" y="0"/>
                  </a:moveTo>
                  <a:cubicBezTo>
                    <a:pt x="172" y="0"/>
                    <a:pt x="72" y="70"/>
                    <a:pt x="42" y="168"/>
                  </a:cubicBezTo>
                  <a:cubicBezTo>
                    <a:pt x="0" y="292"/>
                    <a:pt x="42" y="468"/>
                    <a:pt x="166" y="509"/>
                  </a:cubicBezTo>
                  <a:cubicBezTo>
                    <a:pt x="215" y="532"/>
                    <a:pt x="260" y="542"/>
                    <a:pt x="301" y="542"/>
                  </a:cubicBezTo>
                  <a:cubicBezTo>
                    <a:pt x="408" y="542"/>
                    <a:pt x="492" y="474"/>
                    <a:pt x="559" y="385"/>
                  </a:cubicBezTo>
                  <a:cubicBezTo>
                    <a:pt x="600" y="250"/>
                    <a:pt x="559" y="75"/>
                    <a:pt x="383" y="33"/>
                  </a:cubicBezTo>
                  <a:cubicBezTo>
                    <a:pt x="349" y="10"/>
                    <a:pt x="310" y="0"/>
                    <a:pt x="27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21" name="Google Shape;16521;p11"/>
            <p:cNvSpPr/>
            <p:nvPr/>
          </p:nvSpPr>
          <p:spPr>
            <a:xfrm>
              <a:off x="4976750" y="390457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42" y="1"/>
                  </a:moveTo>
                  <a:cubicBezTo>
                    <a:pt x="236" y="1"/>
                    <a:pt x="125" y="56"/>
                    <a:pt x="93" y="191"/>
                  </a:cubicBezTo>
                  <a:cubicBezTo>
                    <a:pt x="0" y="315"/>
                    <a:pt x="93" y="491"/>
                    <a:pt x="217" y="532"/>
                  </a:cubicBezTo>
                  <a:cubicBezTo>
                    <a:pt x="261" y="543"/>
                    <a:pt x="302" y="548"/>
                    <a:pt x="340" y="548"/>
                  </a:cubicBezTo>
                  <a:cubicBezTo>
                    <a:pt x="453" y="548"/>
                    <a:pt x="541" y="501"/>
                    <a:pt x="610" y="408"/>
                  </a:cubicBezTo>
                  <a:cubicBezTo>
                    <a:pt x="652" y="232"/>
                    <a:pt x="610" y="57"/>
                    <a:pt x="435" y="15"/>
                  </a:cubicBezTo>
                  <a:cubicBezTo>
                    <a:pt x="406" y="6"/>
                    <a:pt x="374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22" name="Google Shape;16522;p11"/>
            <p:cNvSpPr/>
            <p:nvPr/>
          </p:nvSpPr>
          <p:spPr>
            <a:xfrm>
              <a:off x="5041375" y="3931000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23" y="1"/>
                  </a:moveTo>
                  <a:cubicBezTo>
                    <a:pt x="220" y="1"/>
                    <a:pt x="112" y="71"/>
                    <a:pt x="52" y="168"/>
                  </a:cubicBezTo>
                  <a:cubicBezTo>
                    <a:pt x="0" y="292"/>
                    <a:pt x="93" y="468"/>
                    <a:pt x="217" y="551"/>
                  </a:cubicBezTo>
                  <a:cubicBezTo>
                    <a:pt x="241" y="558"/>
                    <a:pt x="266" y="561"/>
                    <a:pt x="291" y="561"/>
                  </a:cubicBezTo>
                  <a:cubicBezTo>
                    <a:pt x="407" y="561"/>
                    <a:pt x="526" y="487"/>
                    <a:pt x="569" y="385"/>
                  </a:cubicBezTo>
                  <a:cubicBezTo>
                    <a:pt x="651" y="251"/>
                    <a:pt x="569" y="75"/>
                    <a:pt x="434" y="34"/>
                  </a:cubicBezTo>
                  <a:cubicBezTo>
                    <a:pt x="400" y="11"/>
                    <a:pt x="362" y="1"/>
                    <a:pt x="32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23" name="Google Shape;16523;p11"/>
            <p:cNvSpPr/>
            <p:nvPr/>
          </p:nvSpPr>
          <p:spPr>
            <a:xfrm>
              <a:off x="4940300" y="392432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83" y="1"/>
                  </a:moveTo>
                  <a:lnTo>
                    <a:pt x="1" y="259"/>
                  </a:lnTo>
                  <a:lnTo>
                    <a:pt x="259" y="342"/>
                  </a:lnTo>
                  <a:lnTo>
                    <a:pt x="259" y="301"/>
                  </a:lnTo>
                  <a:cubicBezTo>
                    <a:pt x="300" y="177"/>
                    <a:pt x="218" y="83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24" name="Google Shape;16524;p11"/>
            <p:cNvSpPr/>
            <p:nvPr/>
          </p:nvSpPr>
          <p:spPr>
            <a:xfrm>
              <a:off x="4963825" y="3859725"/>
              <a:ext cx="10875" cy="13300"/>
            </a:xfrm>
            <a:custGeom>
              <a:avLst/>
              <a:gdLst/>
              <a:ahLst/>
              <a:cxnLst/>
              <a:rect l="l" t="t" r="r" b="b"/>
              <a:pathLst>
                <a:path w="435" h="532" extrusionOk="0">
                  <a:moveTo>
                    <a:pt x="218" y="0"/>
                  </a:moveTo>
                  <a:lnTo>
                    <a:pt x="0" y="517"/>
                  </a:lnTo>
                  <a:cubicBezTo>
                    <a:pt x="32" y="527"/>
                    <a:pt x="65" y="532"/>
                    <a:pt x="99" y="532"/>
                  </a:cubicBezTo>
                  <a:cubicBezTo>
                    <a:pt x="209" y="532"/>
                    <a:pt x="320" y="476"/>
                    <a:pt x="352" y="341"/>
                  </a:cubicBezTo>
                  <a:cubicBezTo>
                    <a:pt x="435" y="217"/>
                    <a:pt x="352" y="41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25" name="Google Shape;16525;p11"/>
            <p:cNvSpPr/>
            <p:nvPr/>
          </p:nvSpPr>
          <p:spPr>
            <a:xfrm>
              <a:off x="5009050" y="4104225"/>
              <a:ext cx="8825" cy="7525"/>
            </a:xfrm>
            <a:custGeom>
              <a:avLst/>
              <a:gdLst/>
              <a:ahLst/>
              <a:cxnLst/>
              <a:rect l="l" t="t" r="r" b="b"/>
              <a:pathLst>
                <a:path w="353" h="301" extrusionOk="0">
                  <a:moveTo>
                    <a:pt x="259" y="1"/>
                  </a:moveTo>
                  <a:cubicBezTo>
                    <a:pt x="218" y="1"/>
                    <a:pt x="177" y="42"/>
                    <a:pt x="135" y="42"/>
                  </a:cubicBezTo>
                  <a:lnTo>
                    <a:pt x="94" y="83"/>
                  </a:lnTo>
                  <a:cubicBezTo>
                    <a:pt x="52" y="83"/>
                    <a:pt x="1" y="125"/>
                    <a:pt x="1" y="176"/>
                  </a:cubicBezTo>
                  <a:lnTo>
                    <a:pt x="259" y="301"/>
                  </a:lnTo>
                  <a:lnTo>
                    <a:pt x="352" y="42"/>
                  </a:lnTo>
                  <a:cubicBezTo>
                    <a:pt x="311" y="42"/>
                    <a:pt x="311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26" name="Google Shape;16526;p11"/>
            <p:cNvSpPr/>
            <p:nvPr/>
          </p:nvSpPr>
          <p:spPr>
            <a:xfrm>
              <a:off x="4944425" y="4078000"/>
              <a:ext cx="14250" cy="9975"/>
            </a:xfrm>
            <a:custGeom>
              <a:avLst/>
              <a:gdLst/>
              <a:ahLst/>
              <a:cxnLst/>
              <a:rect l="l" t="t" r="r" b="b"/>
              <a:pathLst>
                <a:path w="570" h="399" extrusionOk="0">
                  <a:moveTo>
                    <a:pt x="295" y="0"/>
                  </a:moveTo>
                  <a:cubicBezTo>
                    <a:pt x="200" y="0"/>
                    <a:pt x="115" y="47"/>
                    <a:pt x="53" y="140"/>
                  </a:cubicBezTo>
                  <a:cubicBezTo>
                    <a:pt x="53" y="140"/>
                    <a:pt x="1" y="140"/>
                    <a:pt x="1" y="192"/>
                  </a:cubicBezTo>
                  <a:lnTo>
                    <a:pt x="518" y="398"/>
                  </a:lnTo>
                  <a:cubicBezTo>
                    <a:pt x="570" y="357"/>
                    <a:pt x="570" y="316"/>
                    <a:pt x="570" y="274"/>
                  </a:cubicBezTo>
                  <a:cubicBezTo>
                    <a:pt x="570" y="192"/>
                    <a:pt x="477" y="57"/>
                    <a:pt x="394" y="16"/>
                  </a:cubicBezTo>
                  <a:cubicBezTo>
                    <a:pt x="360" y="5"/>
                    <a:pt x="327" y="0"/>
                    <a:pt x="29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27" name="Google Shape;16527;p11"/>
            <p:cNvSpPr/>
            <p:nvPr/>
          </p:nvSpPr>
          <p:spPr>
            <a:xfrm>
              <a:off x="5034900" y="4040650"/>
              <a:ext cx="9850" cy="12950"/>
            </a:xfrm>
            <a:custGeom>
              <a:avLst/>
              <a:gdLst/>
              <a:ahLst/>
              <a:cxnLst/>
              <a:rect l="l" t="t" r="r" b="b"/>
              <a:pathLst>
                <a:path w="394" h="518" extrusionOk="0">
                  <a:moveTo>
                    <a:pt x="259" y="0"/>
                  </a:moveTo>
                  <a:cubicBezTo>
                    <a:pt x="176" y="0"/>
                    <a:pt x="52" y="42"/>
                    <a:pt x="1" y="176"/>
                  </a:cubicBezTo>
                  <a:cubicBezTo>
                    <a:pt x="1" y="259"/>
                    <a:pt x="1" y="342"/>
                    <a:pt x="52" y="435"/>
                  </a:cubicBezTo>
                  <a:cubicBezTo>
                    <a:pt x="94" y="476"/>
                    <a:pt x="135" y="517"/>
                    <a:pt x="176" y="517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28" name="Google Shape;16528;p11"/>
            <p:cNvSpPr/>
            <p:nvPr/>
          </p:nvSpPr>
          <p:spPr>
            <a:xfrm>
              <a:off x="4969250" y="4013975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20" y="0"/>
                  </a:moveTo>
                  <a:cubicBezTo>
                    <a:pt x="218" y="0"/>
                    <a:pt x="124" y="71"/>
                    <a:pt x="94" y="168"/>
                  </a:cubicBezTo>
                  <a:cubicBezTo>
                    <a:pt x="1" y="333"/>
                    <a:pt x="94" y="468"/>
                    <a:pt x="218" y="550"/>
                  </a:cubicBezTo>
                  <a:cubicBezTo>
                    <a:pt x="249" y="558"/>
                    <a:pt x="278" y="561"/>
                    <a:pt x="306" y="561"/>
                  </a:cubicBezTo>
                  <a:cubicBezTo>
                    <a:pt x="436" y="561"/>
                    <a:pt x="534" y="485"/>
                    <a:pt x="611" y="375"/>
                  </a:cubicBezTo>
                  <a:cubicBezTo>
                    <a:pt x="652" y="251"/>
                    <a:pt x="611" y="75"/>
                    <a:pt x="435" y="33"/>
                  </a:cubicBezTo>
                  <a:cubicBezTo>
                    <a:pt x="398" y="11"/>
                    <a:pt x="358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29" name="Google Shape;16529;p11"/>
            <p:cNvSpPr/>
            <p:nvPr/>
          </p:nvSpPr>
          <p:spPr>
            <a:xfrm>
              <a:off x="4924025" y="4032875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62" y="1"/>
                  </a:moveTo>
                  <a:cubicBezTo>
                    <a:pt x="246" y="1"/>
                    <a:pt x="127" y="76"/>
                    <a:pt x="93" y="187"/>
                  </a:cubicBezTo>
                  <a:cubicBezTo>
                    <a:pt x="0" y="311"/>
                    <a:pt x="93" y="487"/>
                    <a:pt x="217" y="528"/>
                  </a:cubicBezTo>
                  <a:cubicBezTo>
                    <a:pt x="266" y="551"/>
                    <a:pt x="310" y="562"/>
                    <a:pt x="352" y="562"/>
                  </a:cubicBezTo>
                  <a:cubicBezTo>
                    <a:pt x="459" y="562"/>
                    <a:pt x="543" y="491"/>
                    <a:pt x="610" y="394"/>
                  </a:cubicBezTo>
                  <a:cubicBezTo>
                    <a:pt x="652" y="229"/>
                    <a:pt x="559" y="94"/>
                    <a:pt x="434" y="12"/>
                  </a:cubicBezTo>
                  <a:cubicBezTo>
                    <a:pt x="411" y="4"/>
                    <a:pt x="386" y="1"/>
                    <a:pt x="36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30" name="Google Shape;16530;p11"/>
            <p:cNvSpPr/>
            <p:nvPr/>
          </p:nvSpPr>
          <p:spPr>
            <a:xfrm>
              <a:off x="4988625" y="4059650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14" y="0"/>
                  </a:moveTo>
                  <a:cubicBezTo>
                    <a:pt x="200" y="0"/>
                    <a:pt x="112" y="49"/>
                    <a:pt x="42" y="150"/>
                  </a:cubicBezTo>
                  <a:cubicBezTo>
                    <a:pt x="1" y="316"/>
                    <a:pt x="94" y="450"/>
                    <a:pt x="218" y="533"/>
                  </a:cubicBezTo>
                  <a:cubicBezTo>
                    <a:pt x="249" y="542"/>
                    <a:pt x="282" y="547"/>
                    <a:pt x="315" y="547"/>
                  </a:cubicBezTo>
                  <a:cubicBezTo>
                    <a:pt x="423" y="547"/>
                    <a:pt x="528" y="492"/>
                    <a:pt x="559" y="357"/>
                  </a:cubicBezTo>
                  <a:cubicBezTo>
                    <a:pt x="652" y="233"/>
                    <a:pt x="559" y="57"/>
                    <a:pt x="435" y="16"/>
                  </a:cubicBezTo>
                  <a:cubicBezTo>
                    <a:pt x="392" y="6"/>
                    <a:pt x="352" y="0"/>
                    <a:pt x="31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31" name="Google Shape;16531;p11"/>
            <p:cNvSpPr/>
            <p:nvPr/>
          </p:nvSpPr>
          <p:spPr>
            <a:xfrm>
              <a:off x="4950900" y="3968750"/>
              <a:ext cx="16300" cy="14025"/>
            </a:xfrm>
            <a:custGeom>
              <a:avLst/>
              <a:gdLst/>
              <a:ahLst/>
              <a:cxnLst/>
              <a:rect l="l" t="t" r="r" b="b"/>
              <a:pathLst>
                <a:path w="652" h="561" extrusionOk="0">
                  <a:moveTo>
                    <a:pt x="301" y="0"/>
                  </a:moveTo>
                  <a:cubicBezTo>
                    <a:pt x="194" y="0"/>
                    <a:pt x="112" y="70"/>
                    <a:pt x="52" y="168"/>
                  </a:cubicBezTo>
                  <a:cubicBezTo>
                    <a:pt x="0" y="333"/>
                    <a:pt x="52" y="467"/>
                    <a:pt x="218" y="550"/>
                  </a:cubicBezTo>
                  <a:cubicBezTo>
                    <a:pt x="241" y="557"/>
                    <a:pt x="266" y="561"/>
                    <a:pt x="291" y="561"/>
                  </a:cubicBezTo>
                  <a:cubicBezTo>
                    <a:pt x="407" y="561"/>
                    <a:pt x="527" y="485"/>
                    <a:pt x="569" y="374"/>
                  </a:cubicBezTo>
                  <a:cubicBezTo>
                    <a:pt x="652" y="250"/>
                    <a:pt x="569" y="74"/>
                    <a:pt x="435" y="33"/>
                  </a:cubicBezTo>
                  <a:cubicBezTo>
                    <a:pt x="386" y="10"/>
                    <a:pt x="342" y="0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32" name="Google Shape;16532;p11"/>
            <p:cNvSpPr/>
            <p:nvPr/>
          </p:nvSpPr>
          <p:spPr>
            <a:xfrm>
              <a:off x="5015525" y="3995050"/>
              <a:ext cx="15275" cy="14150"/>
            </a:xfrm>
            <a:custGeom>
              <a:avLst/>
              <a:gdLst/>
              <a:ahLst/>
              <a:cxnLst/>
              <a:rect l="l" t="t" r="r" b="b"/>
              <a:pathLst>
                <a:path w="611" h="566" extrusionOk="0">
                  <a:moveTo>
                    <a:pt x="296" y="0"/>
                  </a:moveTo>
                  <a:cubicBezTo>
                    <a:pt x="188" y="0"/>
                    <a:pt x="84" y="56"/>
                    <a:pt x="52" y="191"/>
                  </a:cubicBezTo>
                  <a:cubicBezTo>
                    <a:pt x="0" y="315"/>
                    <a:pt x="52" y="491"/>
                    <a:pt x="176" y="532"/>
                  </a:cubicBezTo>
                  <a:cubicBezTo>
                    <a:pt x="225" y="555"/>
                    <a:pt x="270" y="565"/>
                    <a:pt x="312" y="565"/>
                  </a:cubicBezTo>
                  <a:cubicBezTo>
                    <a:pt x="419" y="565"/>
                    <a:pt x="502" y="497"/>
                    <a:pt x="569" y="408"/>
                  </a:cubicBezTo>
                  <a:cubicBezTo>
                    <a:pt x="610" y="232"/>
                    <a:pt x="569" y="98"/>
                    <a:pt x="393" y="15"/>
                  </a:cubicBezTo>
                  <a:cubicBezTo>
                    <a:pt x="362" y="5"/>
                    <a:pt x="329" y="0"/>
                    <a:pt x="29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33" name="Google Shape;16533;p11"/>
            <p:cNvSpPr/>
            <p:nvPr/>
          </p:nvSpPr>
          <p:spPr>
            <a:xfrm>
              <a:off x="4887575" y="4052525"/>
              <a:ext cx="7525" cy="8575"/>
            </a:xfrm>
            <a:custGeom>
              <a:avLst/>
              <a:gdLst/>
              <a:ahLst/>
              <a:cxnLst/>
              <a:rect l="l" t="t" r="r" b="b"/>
              <a:pathLst>
                <a:path w="301" h="343" extrusionOk="0">
                  <a:moveTo>
                    <a:pt x="83" y="1"/>
                  </a:moveTo>
                  <a:lnTo>
                    <a:pt x="0" y="259"/>
                  </a:lnTo>
                  <a:lnTo>
                    <a:pt x="259" y="342"/>
                  </a:lnTo>
                  <a:lnTo>
                    <a:pt x="259" y="301"/>
                  </a:lnTo>
                  <a:cubicBezTo>
                    <a:pt x="300" y="177"/>
                    <a:pt x="207" y="42"/>
                    <a:pt x="8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34" name="Google Shape;16534;p11"/>
            <p:cNvSpPr/>
            <p:nvPr/>
          </p:nvSpPr>
          <p:spPr>
            <a:xfrm>
              <a:off x="4911100" y="3987925"/>
              <a:ext cx="9850" cy="13975"/>
            </a:xfrm>
            <a:custGeom>
              <a:avLst/>
              <a:gdLst/>
              <a:ahLst/>
              <a:cxnLst/>
              <a:rect l="l" t="t" r="r" b="b"/>
              <a:pathLst>
                <a:path w="394" h="559" extrusionOk="0">
                  <a:moveTo>
                    <a:pt x="217" y="0"/>
                  </a:moveTo>
                  <a:lnTo>
                    <a:pt x="0" y="517"/>
                  </a:lnTo>
                  <a:cubicBezTo>
                    <a:pt x="0" y="517"/>
                    <a:pt x="42" y="517"/>
                    <a:pt x="42" y="558"/>
                  </a:cubicBezTo>
                  <a:cubicBezTo>
                    <a:pt x="176" y="558"/>
                    <a:pt x="300" y="517"/>
                    <a:pt x="352" y="383"/>
                  </a:cubicBezTo>
                  <a:cubicBezTo>
                    <a:pt x="393" y="259"/>
                    <a:pt x="352" y="124"/>
                    <a:pt x="259" y="42"/>
                  </a:cubicBezTo>
                  <a:cubicBezTo>
                    <a:pt x="217" y="42"/>
                    <a:pt x="217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35" name="Google Shape;16535;p11"/>
            <p:cNvSpPr/>
            <p:nvPr/>
          </p:nvSpPr>
          <p:spPr>
            <a:xfrm>
              <a:off x="5060750" y="3980425"/>
              <a:ext cx="7775" cy="9575"/>
            </a:xfrm>
            <a:custGeom>
              <a:avLst/>
              <a:gdLst/>
              <a:ahLst/>
              <a:cxnLst/>
              <a:rect l="l" t="t" r="r" b="b"/>
              <a:pathLst>
                <a:path w="311" h="383" extrusionOk="0">
                  <a:moveTo>
                    <a:pt x="52" y="0"/>
                  </a:moveTo>
                  <a:lnTo>
                    <a:pt x="52" y="42"/>
                  </a:lnTo>
                  <a:cubicBezTo>
                    <a:pt x="52" y="83"/>
                    <a:pt x="1" y="83"/>
                    <a:pt x="1" y="124"/>
                  </a:cubicBezTo>
                  <a:cubicBezTo>
                    <a:pt x="1" y="166"/>
                    <a:pt x="52" y="166"/>
                    <a:pt x="52" y="217"/>
                  </a:cubicBezTo>
                  <a:cubicBezTo>
                    <a:pt x="52" y="259"/>
                    <a:pt x="94" y="300"/>
                    <a:pt x="94" y="300"/>
                  </a:cubicBezTo>
                  <a:cubicBezTo>
                    <a:pt x="135" y="342"/>
                    <a:pt x="176" y="342"/>
                    <a:pt x="176" y="383"/>
                  </a:cubicBezTo>
                  <a:lnTo>
                    <a:pt x="311" y="1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36" name="Google Shape;16536;p11"/>
            <p:cNvSpPr/>
            <p:nvPr/>
          </p:nvSpPr>
          <p:spPr>
            <a:xfrm>
              <a:off x="4997425" y="3954575"/>
              <a:ext cx="12950" cy="9325"/>
            </a:xfrm>
            <a:custGeom>
              <a:avLst/>
              <a:gdLst/>
              <a:ahLst/>
              <a:cxnLst/>
              <a:rect l="l" t="t" r="r" b="b"/>
              <a:pathLst>
                <a:path w="518" h="373" extrusionOk="0">
                  <a:moveTo>
                    <a:pt x="0" y="0"/>
                  </a:moveTo>
                  <a:lnTo>
                    <a:pt x="0" y="83"/>
                  </a:lnTo>
                  <a:cubicBezTo>
                    <a:pt x="0" y="218"/>
                    <a:pt x="42" y="300"/>
                    <a:pt x="166" y="342"/>
                  </a:cubicBezTo>
                  <a:cubicBezTo>
                    <a:pt x="187" y="362"/>
                    <a:pt x="210" y="373"/>
                    <a:pt x="238" y="373"/>
                  </a:cubicBezTo>
                  <a:cubicBezTo>
                    <a:pt x="267" y="373"/>
                    <a:pt x="300" y="362"/>
                    <a:pt x="342" y="342"/>
                  </a:cubicBezTo>
                  <a:lnTo>
                    <a:pt x="383" y="342"/>
                  </a:lnTo>
                  <a:cubicBezTo>
                    <a:pt x="424" y="342"/>
                    <a:pt x="424" y="300"/>
                    <a:pt x="466" y="300"/>
                  </a:cubicBezTo>
                  <a:cubicBezTo>
                    <a:pt x="466" y="259"/>
                    <a:pt x="517" y="218"/>
                    <a:pt x="517" y="21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37" name="Google Shape;16537;p11"/>
            <p:cNvSpPr/>
            <p:nvPr/>
          </p:nvSpPr>
          <p:spPr>
            <a:xfrm>
              <a:off x="4936950" y="3930800"/>
              <a:ext cx="9850" cy="6475"/>
            </a:xfrm>
            <a:custGeom>
              <a:avLst/>
              <a:gdLst/>
              <a:ahLst/>
              <a:cxnLst/>
              <a:rect l="l" t="t" r="r" b="b"/>
              <a:pathLst>
                <a:path w="394" h="259" extrusionOk="0">
                  <a:moveTo>
                    <a:pt x="135" y="0"/>
                  </a:moveTo>
                  <a:lnTo>
                    <a:pt x="0" y="259"/>
                  </a:lnTo>
                  <a:lnTo>
                    <a:pt x="93" y="259"/>
                  </a:lnTo>
                  <a:cubicBezTo>
                    <a:pt x="176" y="259"/>
                    <a:pt x="300" y="217"/>
                    <a:pt x="393" y="83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38" name="Google Shape;16538;p11"/>
            <p:cNvSpPr/>
            <p:nvPr/>
          </p:nvSpPr>
          <p:spPr>
            <a:xfrm>
              <a:off x="4956325" y="4233475"/>
              <a:ext cx="8825" cy="6475"/>
            </a:xfrm>
            <a:custGeom>
              <a:avLst/>
              <a:gdLst/>
              <a:ahLst/>
              <a:cxnLst/>
              <a:rect l="l" t="t" r="r" b="b"/>
              <a:pathLst>
                <a:path w="353" h="259" extrusionOk="0">
                  <a:moveTo>
                    <a:pt x="176" y="0"/>
                  </a:moveTo>
                  <a:cubicBezTo>
                    <a:pt x="135" y="0"/>
                    <a:pt x="42" y="42"/>
                    <a:pt x="1" y="124"/>
                  </a:cubicBezTo>
                  <a:lnTo>
                    <a:pt x="1" y="176"/>
                  </a:lnTo>
                  <a:lnTo>
                    <a:pt x="259" y="259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39" name="Google Shape;16539;p11"/>
            <p:cNvSpPr/>
            <p:nvPr/>
          </p:nvSpPr>
          <p:spPr>
            <a:xfrm>
              <a:off x="4891700" y="4206800"/>
              <a:ext cx="14000" cy="9375"/>
            </a:xfrm>
            <a:custGeom>
              <a:avLst/>
              <a:gdLst/>
              <a:ahLst/>
              <a:cxnLst/>
              <a:rect l="l" t="t" r="r" b="b"/>
              <a:pathLst>
                <a:path w="560" h="375" extrusionOk="0">
                  <a:moveTo>
                    <a:pt x="258" y="0"/>
                  </a:moveTo>
                  <a:cubicBezTo>
                    <a:pt x="151" y="0"/>
                    <a:pt x="68" y="68"/>
                    <a:pt x="1" y="157"/>
                  </a:cubicBezTo>
                  <a:lnTo>
                    <a:pt x="518" y="375"/>
                  </a:lnTo>
                  <a:cubicBezTo>
                    <a:pt x="559" y="250"/>
                    <a:pt x="518" y="75"/>
                    <a:pt x="394" y="33"/>
                  </a:cubicBezTo>
                  <a:cubicBezTo>
                    <a:pt x="345" y="10"/>
                    <a:pt x="300" y="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40" name="Google Shape;16540;p11"/>
            <p:cNvSpPr/>
            <p:nvPr/>
          </p:nvSpPr>
          <p:spPr>
            <a:xfrm>
              <a:off x="4981150" y="4169050"/>
              <a:ext cx="10875" cy="12750"/>
            </a:xfrm>
            <a:custGeom>
              <a:avLst/>
              <a:gdLst/>
              <a:ahLst/>
              <a:cxnLst/>
              <a:rect l="l" t="t" r="r" b="b"/>
              <a:pathLst>
                <a:path w="435" h="510" extrusionOk="0">
                  <a:moveTo>
                    <a:pt x="300" y="1"/>
                  </a:moveTo>
                  <a:cubicBezTo>
                    <a:pt x="192" y="1"/>
                    <a:pt x="109" y="71"/>
                    <a:pt x="41" y="168"/>
                  </a:cubicBezTo>
                  <a:cubicBezTo>
                    <a:pt x="0" y="292"/>
                    <a:pt x="83" y="468"/>
                    <a:pt x="217" y="509"/>
                  </a:cubicBezTo>
                  <a:lnTo>
                    <a:pt x="434" y="34"/>
                  </a:lnTo>
                  <a:cubicBezTo>
                    <a:pt x="386" y="11"/>
                    <a:pt x="341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41" name="Google Shape;16541;p11"/>
            <p:cNvSpPr/>
            <p:nvPr/>
          </p:nvSpPr>
          <p:spPr>
            <a:xfrm>
              <a:off x="4916525" y="414262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7" y="1"/>
                  </a:moveTo>
                  <a:cubicBezTo>
                    <a:pt x="229" y="1"/>
                    <a:pt x="123" y="57"/>
                    <a:pt x="83" y="191"/>
                  </a:cubicBezTo>
                  <a:cubicBezTo>
                    <a:pt x="0" y="315"/>
                    <a:pt x="83" y="491"/>
                    <a:pt x="217" y="533"/>
                  </a:cubicBezTo>
                  <a:cubicBezTo>
                    <a:pt x="258" y="542"/>
                    <a:pt x="297" y="547"/>
                    <a:pt x="332" y="547"/>
                  </a:cubicBezTo>
                  <a:cubicBezTo>
                    <a:pt x="449" y="547"/>
                    <a:pt x="537" y="492"/>
                    <a:pt x="600" y="357"/>
                  </a:cubicBezTo>
                  <a:cubicBezTo>
                    <a:pt x="652" y="233"/>
                    <a:pt x="559" y="57"/>
                    <a:pt x="435" y="16"/>
                  </a:cubicBezTo>
                  <a:cubicBezTo>
                    <a:pt x="403" y="6"/>
                    <a:pt x="370" y="1"/>
                    <a:pt x="33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42" name="Google Shape;16542;p11"/>
            <p:cNvSpPr/>
            <p:nvPr/>
          </p:nvSpPr>
          <p:spPr>
            <a:xfrm>
              <a:off x="4871300" y="4161550"/>
              <a:ext cx="16300" cy="13575"/>
            </a:xfrm>
            <a:custGeom>
              <a:avLst/>
              <a:gdLst/>
              <a:ahLst/>
              <a:cxnLst/>
              <a:rect l="l" t="t" r="r" b="b"/>
              <a:pathLst>
                <a:path w="652" h="543" extrusionOk="0">
                  <a:moveTo>
                    <a:pt x="318" y="1"/>
                  </a:moveTo>
                  <a:cubicBezTo>
                    <a:pt x="216" y="1"/>
                    <a:pt x="120" y="69"/>
                    <a:pt x="83" y="158"/>
                  </a:cubicBezTo>
                  <a:cubicBezTo>
                    <a:pt x="0" y="292"/>
                    <a:pt x="83" y="468"/>
                    <a:pt x="217" y="510"/>
                  </a:cubicBezTo>
                  <a:cubicBezTo>
                    <a:pt x="251" y="532"/>
                    <a:pt x="290" y="543"/>
                    <a:pt x="329" y="543"/>
                  </a:cubicBezTo>
                  <a:cubicBezTo>
                    <a:pt x="431" y="543"/>
                    <a:pt x="540" y="472"/>
                    <a:pt x="600" y="375"/>
                  </a:cubicBezTo>
                  <a:cubicBezTo>
                    <a:pt x="651" y="251"/>
                    <a:pt x="558" y="75"/>
                    <a:pt x="434" y="34"/>
                  </a:cubicBezTo>
                  <a:cubicBezTo>
                    <a:pt x="397" y="11"/>
                    <a:pt x="357" y="1"/>
                    <a:pt x="3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43" name="Google Shape;16543;p11"/>
            <p:cNvSpPr/>
            <p:nvPr/>
          </p:nvSpPr>
          <p:spPr>
            <a:xfrm>
              <a:off x="4935900" y="4187875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20" y="0"/>
                  </a:moveTo>
                  <a:cubicBezTo>
                    <a:pt x="203" y="0"/>
                    <a:pt x="114" y="56"/>
                    <a:pt x="42" y="191"/>
                  </a:cubicBezTo>
                  <a:cubicBezTo>
                    <a:pt x="1" y="315"/>
                    <a:pt x="42" y="491"/>
                    <a:pt x="218" y="532"/>
                  </a:cubicBezTo>
                  <a:cubicBezTo>
                    <a:pt x="248" y="542"/>
                    <a:pt x="282" y="547"/>
                    <a:pt x="316" y="547"/>
                  </a:cubicBezTo>
                  <a:cubicBezTo>
                    <a:pt x="420" y="547"/>
                    <a:pt x="528" y="499"/>
                    <a:pt x="559" y="397"/>
                  </a:cubicBezTo>
                  <a:cubicBezTo>
                    <a:pt x="652" y="232"/>
                    <a:pt x="559" y="56"/>
                    <a:pt x="435" y="15"/>
                  </a:cubicBezTo>
                  <a:cubicBezTo>
                    <a:pt x="394" y="5"/>
                    <a:pt x="356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44" name="Google Shape;16544;p11"/>
            <p:cNvSpPr/>
            <p:nvPr/>
          </p:nvSpPr>
          <p:spPr>
            <a:xfrm>
              <a:off x="4898175" y="4097375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312" y="1"/>
                  </a:moveTo>
                  <a:cubicBezTo>
                    <a:pt x="199" y="1"/>
                    <a:pt x="111" y="47"/>
                    <a:pt x="42" y="140"/>
                  </a:cubicBezTo>
                  <a:cubicBezTo>
                    <a:pt x="0" y="316"/>
                    <a:pt x="42" y="450"/>
                    <a:pt x="217" y="533"/>
                  </a:cubicBezTo>
                  <a:cubicBezTo>
                    <a:pt x="249" y="543"/>
                    <a:pt x="282" y="548"/>
                    <a:pt x="314" y="548"/>
                  </a:cubicBezTo>
                  <a:cubicBezTo>
                    <a:pt x="422" y="548"/>
                    <a:pt x="527" y="492"/>
                    <a:pt x="559" y="357"/>
                  </a:cubicBezTo>
                  <a:cubicBezTo>
                    <a:pt x="610" y="233"/>
                    <a:pt x="559" y="58"/>
                    <a:pt x="435" y="16"/>
                  </a:cubicBezTo>
                  <a:cubicBezTo>
                    <a:pt x="391" y="6"/>
                    <a:pt x="350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45" name="Google Shape;16545;p11"/>
            <p:cNvSpPr/>
            <p:nvPr/>
          </p:nvSpPr>
          <p:spPr>
            <a:xfrm>
              <a:off x="4961750" y="4123350"/>
              <a:ext cx="16325" cy="14050"/>
            </a:xfrm>
            <a:custGeom>
              <a:avLst/>
              <a:gdLst/>
              <a:ahLst/>
              <a:cxnLst/>
              <a:rect l="l" t="t" r="r" b="b"/>
              <a:pathLst>
                <a:path w="653" h="562" extrusionOk="0">
                  <a:moveTo>
                    <a:pt x="362" y="0"/>
                  </a:moveTo>
                  <a:cubicBezTo>
                    <a:pt x="246" y="0"/>
                    <a:pt x="126" y="76"/>
                    <a:pt x="83" y="187"/>
                  </a:cubicBezTo>
                  <a:cubicBezTo>
                    <a:pt x="1" y="311"/>
                    <a:pt x="83" y="487"/>
                    <a:pt x="218" y="528"/>
                  </a:cubicBezTo>
                  <a:cubicBezTo>
                    <a:pt x="266" y="551"/>
                    <a:pt x="311" y="561"/>
                    <a:pt x="352" y="561"/>
                  </a:cubicBezTo>
                  <a:cubicBezTo>
                    <a:pt x="459" y="561"/>
                    <a:pt x="541" y="491"/>
                    <a:pt x="600" y="394"/>
                  </a:cubicBezTo>
                  <a:cubicBezTo>
                    <a:pt x="652" y="270"/>
                    <a:pt x="600" y="94"/>
                    <a:pt x="435" y="11"/>
                  </a:cubicBezTo>
                  <a:cubicBezTo>
                    <a:pt x="411" y="4"/>
                    <a:pt x="387" y="0"/>
                    <a:pt x="36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46" name="Google Shape;16546;p11"/>
            <p:cNvSpPr/>
            <p:nvPr/>
          </p:nvSpPr>
          <p:spPr>
            <a:xfrm>
              <a:off x="4834575" y="4180750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94" y="0"/>
                  </a:moveTo>
                  <a:lnTo>
                    <a:pt x="1" y="259"/>
                  </a:lnTo>
                  <a:lnTo>
                    <a:pt x="218" y="341"/>
                  </a:lnTo>
                  <a:cubicBezTo>
                    <a:pt x="259" y="341"/>
                    <a:pt x="259" y="341"/>
                    <a:pt x="259" y="300"/>
                  </a:cubicBezTo>
                  <a:cubicBezTo>
                    <a:pt x="259" y="166"/>
                    <a:pt x="218" y="41"/>
                    <a:pt x="9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47" name="Google Shape;16547;p11"/>
            <p:cNvSpPr/>
            <p:nvPr/>
          </p:nvSpPr>
          <p:spPr>
            <a:xfrm>
              <a:off x="4858375" y="4116125"/>
              <a:ext cx="9825" cy="13775"/>
            </a:xfrm>
            <a:custGeom>
              <a:avLst/>
              <a:gdLst/>
              <a:ahLst/>
              <a:cxnLst/>
              <a:rect l="l" t="t" r="r" b="b"/>
              <a:pathLst>
                <a:path w="393" h="551" extrusionOk="0">
                  <a:moveTo>
                    <a:pt x="217" y="0"/>
                  </a:moveTo>
                  <a:lnTo>
                    <a:pt x="0" y="517"/>
                  </a:lnTo>
                  <a:cubicBezTo>
                    <a:pt x="37" y="540"/>
                    <a:pt x="77" y="550"/>
                    <a:pt x="115" y="550"/>
                  </a:cubicBezTo>
                  <a:cubicBezTo>
                    <a:pt x="216" y="550"/>
                    <a:pt x="311" y="480"/>
                    <a:pt x="341" y="383"/>
                  </a:cubicBezTo>
                  <a:cubicBezTo>
                    <a:pt x="393" y="259"/>
                    <a:pt x="341" y="83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48" name="Google Shape;16548;p11"/>
            <p:cNvSpPr/>
            <p:nvPr/>
          </p:nvSpPr>
          <p:spPr>
            <a:xfrm>
              <a:off x="5008025" y="4108625"/>
              <a:ext cx="7525" cy="9600"/>
            </a:xfrm>
            <a:custGeom>
              <a:avLst/>
              <a:gdLst/>
              <a:ahLst/>
              <a:cxnLst/>
              <a:rect l="l" t="t" r="r" b="b"/>
              <a:pathLst>
                <a:path w="301" h="384" extrusionOk="0">
                  <a:moveTo>
                    <a:pt x="42" y="0"/>
                  </a:moveTo>
                  <a:cubicBezTo>
                    <a:pt x="42" y="42"/>
                    <a:pt x="0" y="83"/>
                    <a:pt x="0" y="125"/>
                  </a:cubicBezTo>
                  <a:cubicBezTo>
                    <a:pt x="0" y="207"/>
                    <a:pt x="42" y="300"/>
                    <a:pt x="135" y="342"/>
                  </a:cubicBezTo>
                  <a:cubicBezTo>
                    <a:pt x="176" y="342"/>
                    <a:pt x="176" y="383"/>
                    <a:pt x="176" y="383"/>
                  </a:cubicBezTo>
                  <a:lnTo>
                    <a:pt x="300" y="125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49" name="Google Shape;16549;p11"/>
            <p:cNvSpPr/>
            <p:nvPr/>
          </p:nvSpPr>
          <p:spPr>
            <a:xfrm>
              <a:off x="4943400" y="4082775"/>
              <a:ext cx="13975" cy="9600"/>
            </a:xfrm>
            <a:custGeom>
              <a:avLst/>
              <a:gdLst/>
              <a:ahLst/>
              <a:cxnLst/>
              <a:rect l="l" t="t" r="r" b="b"/>
              <a:pathLst>
                <a:path w="559" h="384" extrusionOk="0">
                  <a:moveTo>
                    <a:pt x="42" y="1"/>
                  </a:moveTo>
                  <a:lnTo>
                    <a:pt x="42" y="1"/>
                  </a:lnTo>
                  <a:cubicBezTo>
                    <a:pt x="1" y="125"/>
                    <a:pt x="42" y="259"/>
                    <a:pt x="176" y="342"/>
                  </a:cubicBezTo>
                  <a:lnTo>
                    <a:pt x="218" y="342"/>
                  </a:lnTo>
                  <a:cubicBezTo>
                    <a:pt x="259" y="383"/>
                    <a:pt x="300" y="383"/>
                    <a:pt x="394" y="383"/>
                  </a:cubicBezTo>
                  <a:cubicBezTo>
                    <a:pt x="394" y="383"/>
                    <a:pt x="394" y="342"/>
                    <a:pt x="435" y="342"/>
                  </a:cubicBezTo>
                  <a:cubicBezTo>
                    <a:pt x="435" y="342"/>
                    <a:pt x="476" y="342"/>
                    <a:pt x="518" y="300"/>
                  </a:cubicBezTo>
                  <a:cubicBezTo>
                    <a:pt x="518" y="259"/>
                    <a:pt x="559" y="259"/>
                    <a:pt x="559" y="207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50" name="Google Shape;16550;p11"/>
            <p:cNvSpPr/>
            <p:nvPr/>
          </p:nvSpPr>
          <p:spPr>
            <a:xfrm>
              <a:off x="4884200" y="4059000"/>
              <a:ext cx="9850" cy="6750"/>
            </a:xfrm>
            <a:custGeom>
              <a:avLst/>
              <a:gdLst/>
              <a:ahLst/>
              <a:cxnLst/>
              <a:rect l="l" t="t" r="r" b="b"/>
              <a:pathLst>
                <a:path w="394" h="270" extrusionOk="0">
                  <a:moveTo>
                    <a:pt x="135" y="0"/>
                  </a:moveTo>
                  <a:lnTo>
                    <a:pt x="1" y="259"/>
                  </a:lnTo>
                  <a:lnTo>
                    <a:pt x="42" y="259"/>
                  </a:lnTo>
                  <a:cubicBezTo>
                    <a:pt x="66" y="266"/>
                    <a:pt x="89" y="270"/>
                    <a:pt x="112" y="270"/>
                  </a:cubicBezTo>
                  <a:cubicBezTo>
                    <a:pt x="219" y="270"/>
                    <a:pt x="317" y="194"/>
                    <a:pt x="394" y="83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51" name="Google Shape;16551;p11"/>
            <p:cNvSpPr/>
            <p:nvPr/>
          </p:nvSpPr>
          <p:spPr>
            <a:xfrm>
              <a:off x="4903600" y="4361675"/>
              <a:ext cx="8550" cy="6475"/>
            </a:xfrm>
            <a:custGeom>
              <a:avLst/>
              <a:gdLst/>
              <a:ahLst/>
              <a:cxnLst/>
              <a:rect l="l" t="t" r="r" b="b"/>
              <a:pathLst>
                <a:path w="342" h="259" extrusionOk="0">
                  <a:moveTo>
                    <a:pt x="176" y="0"/>
                  </a:moveTo>
                  <a:cubicBezTo>
                    <a:pt x="135" y="0"/>
                    <a:pt x="42" y="42"/>
                    <a:pt x="0" y="124"/>
                  </a:cubicBezTo>
                  <a:lnTo>
                    <a:pt x="0" y="166"/>
                  </a:lnTo>
                  <a:lnTo>
                    <a:pt x="259" y="259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52" name="Google Shape;16552;p11"/>
            <p:cNvSpPr/>
            <p:nvPr/>
          </p:nvSpPr>
          <p:spPr>
            <a:xfrm>
              <a:off x="4838975" y="4334875"/>
              <a:ext cx="13975" cy="9500"/>
            </a:xfrm>
            <a:custGeom>
              <a:avLst/>
              <a:gdLst/>
              <a:ahLst/>
              <a:cxnLst/>
              <a:rect l="l" t="t" r="r" b="b"/>
              <a:pathLst>
                <a:path w="559" h="380" extrusionOk="0">
                  <a:moveTo>
                    <a:pt x="247" y="1"/>
                  </a:moveTo>
                  <a:cubicBezTo>
                    <a:pt x="129" y="1"/>
                    <a:pt x="30" y="74"/>
                    <a:pt x="1" y="163"/>
                  </a:cubicBezTo>
                  <a:lnTo>
                    <a:pt x="518" y="380"/>
                  </a:lnTo>
                  <a:cubicBezTo>
                    <a:pt x="559" y="256"/>
                    <a:pt x="518" y="80"/>
                    <a:pt x="394" y="38"/>
                  </a:cubicBezTo>
                  <a:cubicBezTo>
                    <a:pt x="344" y="12"/>
                    <a:pt x="294" y="1"/>
                    <a:pt x="24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53" name="Google Shape;16553;p11"/>
            <p:cNvSpPr/>
            <p:nvPr/>
          </p:nvSpPr>
          <p:spPr>
            <a:xfrm>
              <a:off x="4929450" y="4297400"/>
              <a:ext cx="9850" cy="13625"/>
            </a:xfrm>
            <a:custGeom>
              <a:avLst/>
              <a:gdLst/>
              <a:ahLst/>
              <a:cxnLst/>
              <a:rect l="l" t="t" r="r" b="b"/>
              <a:pathLst>
                <a:path w="394" h="545" extrusionOk="0">
                  <a:moveTo>
                    <a:pt x="236" y="1"/>
                  </a:moveTo>
                  <a:cubicBezTo>
                    <a:pt x="168" y="1"/>
                    <a:pt x="113" y="21"/>
                    <a:pt x="83" y="69"/>
                  </a:cubicBezTo>
                  <a:cubicBezTo>
                    <a:pt x="42" y="111"/>
                    <a:pt x="42" y="111"/>
                    <a:pt x="0" y="152"/>
                  </a:cubicBezTo>
                  <a:lnTo>
                    <a:pt x="0" y="328"/>
                  </a:lnTo>
                  <a:lnTo>
                    <a:pt x="0" y="369"/>
                  </a:lnTo>
                  <a:cubicBezTo>
                    <a:pt x="42" y="411"/>
                    <a:pt x="83" y="462"/>
                    <a:pt x="135" y="504"/>
                  </a:cubicBezTo>
                  <a:cubicBezTo>
                    <a:pt x="135" y="504"/>
                    <a:pt x="135" y="545"/>
                    <a:pt x="176" y="545"/>
                  </a:cubicBezTo>
                  <a:lnTo>
                    <a:pt x="393" y="28"/>
                  </a:lnTo>
                  <a:cubicBezTo>
                    <a:pt x="338" y="11"/>
                    <a:pt x="284" y="1"/>
                    <a:pt x="23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54" name="Google Shape;16554;p11"/>
            <p:cNvSpPr/>
            <p:nvPr/>
          </p:nvSpPr>
          <p:spPr>
            <a:xfrm>
              <a:off x="4863800" y="427082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35" y="1"/>
                  </a:moveTo>
                  <a:cubicBezTo>
                    <a:pt x="225" y="1"/>
                    <a:pt x="115" y="55"/>
                    <a:pt x="83" y="181"/>
                  </a:cubicBezTo>
                  <a:cubicBezTo>
                    <a:pt x="0" y="316"/>
                    <a:pt x="83" y="491"/>
                    <a:pt x="217" y="533"/>
                  </a:cubicBezTo>
                  <a:cubicBezTo>
                    <a:pt x="252" y="556"/>
                    <a:pt x="290" y="566"/>
                    <a:pt x="329" y="566"/>
                  </a:cubicBezTo>
                  <a:cubicBezTo>
                    <a:pt x="431" y="566"/>
                    <a:pt x="540" y="496"/>
                    <a:pt x="600" y="398"/>
                  </a:cubicBezTo>
                  <a:cubicBezTo>
                    <a:pt x="641" y="233"/>
                    <a:pt x="559" y="98"/>
                    <a:pt x="434" y="16"/>
                  </a:cubicBezTo>
                  <a:cubicBezTo>
                    <a:pt x="403" y="6"/>
                    <a:pt x="369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55" name="Google Shape;16555;p11"/>
            <p:cNvSpPr/>
            <p:nvPr/>
          </p:nvSpPr>
          <p:spPr>
            <a:xfrm>
              <a:off x="4818550" y="4289650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15" y="0"/>
                  </a:moveTo>
                  <a:cubicBezTo>
                    <a:pt x="212" y="0"/>
                    <a:pt x="113" y="73"/>
                    <a:pt x="84" y="162"/>
                  </a:cubicBezTo>
                  <a:cubicBezTo>
                    <a:pt x="1" y="338"/>
                    <a:pt x="84" y="462"/>
                    <a:pt x="218" y="555"/>
                  </a:cubicBezTo>
                  <a:cubicBezTo>
                    <a:pt x="240" y="562"/>
                    <a:pt x="263" y="566"/>
                    <a:pt x="287" y="566"/>
                  </a:cubicBezTo>
                  <a:cubicBezTo>
                    <a:pt x="400" y="566"/>
                    <a:pt x="525" y="490"/>
                    <a:pt x="559" y="379"/>
                  </a:cubicBezTo>
                  <a:cubicBezTo>
                    <a:pt x="642" y="255"/>
                    <a:pt x="559" y="80"/>
                    <a:pt x="435" y="38"/>
                  </a:cubicBezTo>
                  <a:cubicBezTo>
                    <a:pt x="397" y="12"/>
                    <a:pt x="356" y="0"/>
                    <a:pt x="31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56" name="Google Shape;16556;p11"/>
            <p:cNvSpPr/>
            <p:nvPr/>
          </p:nvSpPr>
          <p:spPr>
            <a:xfrm>
              <a:off x="4883175" y="4316175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345" y="0"/>
                  </a:moveTo>
                  <a:cubicBezTo>
                    <a:pt x="213" y="0"/>
                    <a:pt x="110" y="74"/>
                    <a:pt x="42" y="176"/>
                  </a:cubicBezTo>
                  <a:cubicBezTo>
                    <a:pt x="1" y="311"/>
                    <a:pt x="42" y="487"/>
                    <a:pt x="218" y="528"/>
                  </a:cubicBezTo>
                  <a:cubicBezTo>
                    <a:pt x="252" y="551"/>
                    <a:pt x="290" y="561"/>
                    <a:pt x="328" y="561"/>
                  </a:cubicBezTo>
                  <a:cubicBezTo>
                    <a:pt x="429" y="561"/>
                    <a:pt x="529" y="491"/>
                    <a:pt x="559" y="394"/>
                  </a:cubicBezTo>
                  <a:cubicBezTo>
                    <a:pt x="600" y="228"/>
                    <a:pt x="559" y="94"/>
                    <a:pt x="435" y="11"/>
                  </a:cubicBezTo>
                  <a:cubicBezTo>
                    <a:pt x="404" y="4"/>
                    <a:pt x="374" y="0"/>
                    <a:pt x="34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57" name="Google Shape;16557;p11"/>
            <p:cNvSpPr/>
            <p:nvPr/>
          </p:nvSpPr>
          <p:spPr>
            <a:xfrm>
              <a:off x="4845450" y="4225600"/>
              <a:ext cx="15000" cy="13700"/>
            </a:xfrm>
            <a:custGeom>
              <a:avLst/>
              <a:gdLst/>
              <a:ahLst/>
              <a:cxnLst/>
              <a:rect l="l" t="t" r="r" b="b"/>
              <a:pathLst>
                <a:path w="600" h="548" extrusionOk="0">
                  <a:moveTo>
                    <a:pt x="312" y="0"/>
                  </a:moveTo>
                  <a:cubicBezTo>
                    <a:pt x="183" y="0"/>
                    <a:pt x="73" y="54"/>
                    <a:pt x="42" y="181"/>
                  </a:cubicBezTo>
                  <a:cubicBezTo>
                    <a:pt x="0" y="315"/>
                    <a:pt x="42" y="491"/>
                    <a:pt x="217" y="532"/>
                  </a:cubicBezTo>
                  <a:cubicBezTo>
                    <a:pt x="248" y="543"/>
                    <a:pt x="281" y="548"/>
                    <a:pt x="316" y="548"/>
                  </a:cubicBezTo>
                  <a:cubicBezTo>
                    <a:pt x="420" y="548"/>
                    <a:pt x="527" y="499"/>
                    <a:pt x="558" y="398"/>
                  </a:cubicBezTo>
                  <a:cubicBezTo>
                    <a:pt x="600" y="233"/>
                    <a:pt x="558" y="98"/>
                    <a:pt x="434" y="15"/>
                  </a:cubicBezTo>
                  <a:cubicBezTo>
                    <a:pt x="393" y="6"/>
                    <a:pt x="351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58" name="Google Shape;16558;p11"/>
            <p:cNvSpPr/>
            <p:nvPr/>
          </p:nvSpPr>
          <p:spPr>
            <a:xfrm>
              <a:off x="4909025" y="425202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16" y="0"/>
                  </a:moveTo>
                  <a:cubicBezTo>
                    <a:pt x="213" y="0"/>
                    <a:pt x="113" y="68"/>
                    <a:pt x="83" y="158"/>
                  </a:cubicBezTo>
                  <a:cubicBezTo>
                    <a:pt x="1" y="292"/>
                    <a:pt x="83" y="468"/>
                    <a:pt x="218" y="551"/>
                  </a:cubicBezTo>
                  <a:cubicBezTo>
                    <a:pt x="247" y="558"/>
                    <a:pt x="275" y="561"/>
                    <a:pt x="302" y="561"/>
                  </a:cubicBezTo>
                  <a:cubicBezTo>
                    <a:pt x="429" y="561"/>
                    <a:pt x="532" y="486"/>
                    <a:pt x="600" y="375"/>
                  </a:cubicBezTo>
                  <a:cubicBezTo>
                    <a:pt x="642" y="251"/>
                    <a:pt x="559" y="75"/>
                    <a:pt x="435" y="34"/>
                  </a:cubicBezTo>
                  <a:cubicBezTo>
                    <a:pt x="397" y="11"/>
                    <a:pt x="356" y="0"/>
                    <a:pt x="31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59" name="Google Shape;16559;p11"/>
            <p:cNvSpPr/>
            <p:nvPr/>
          </p:nvSpPr>
          <p:spPr>
            <a:xfrm>
              <a:off x="4780825" y="4308950"/>
              <a:ext cx="7525" cy="9575"/>
            </a:xfrm>
            <a:custGeom>
              <a:avLst/>
              <a:gdLst/>
              <a:ahLst/>
              <a:cxnLst/>
              <a:rect l="l" t="t" r="r" b="b"/>
              <a:pathLst>
                <a:path w="301" h="383" extrusionOk="0">
                  <a:moveTo>
                    <a:pt x="135" y="0"/>
                  </a:moveTo>
                  <a:lnTo>
                    <a:pt x="0" y="259"/>
                  </a:lnTo>
                  <a:lnTo>
                    <a:pt x="259" y="383"/>
                  </a:lnTo>
                  <a:cubicBezTo>
                    <a:pt x="300" y="341"/>
                    <a:pt x="300" y="341"/>
                    <a:pt x="300" y="300"/>
                  </a:cubicBezTo>
                  <a:cubicBezTo>
                    <a:pt x="300" y="207"/>
                    <a:pt x="259" y="83"/>
                    <a:pt x="176" y="42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60" name="Google Shape;16560;p11"/>
            <p:cNvSpPr/>
            <p:nvPr/>
          </p:nvSpPr>
          <p:spPr>
            <a:xfrm>
              <a:off x="4805625" y="4245350"/>
              <a:ext cx="9600" cy="13225"/>
            </a:xfrm>
            <a:custGeom>
              <a:avLst/>
              <a:gdLst/>
              <a:ahLst/>
              <a:cxnLst/>
              <a:rect l="l" t="t" r="r" b="b"/>
              <a:pathLst>
                <a:path w="384" h="529" extrusionOk="0">
                  <a:moveTo>
                    <a:pt x="177" y="1"/>
                  </a:moveTo>
                  <a:lnTo>
                    <a:pt x="1" y="518"/>
                  </a:lnTo>
                  <a:cubicBezTo>
                    <a:pt x="23" y="525"/>
                    <a:pt x="46" y="528"/>
                    <a:pt x="70" y="528"/>
                  </a:cubicBezTo>
                  <a:cubicBezTo>
                    <a:pt x="183" y="528"/>
                    <a:pt x="308" y="453"/>
                    <a:pt x="342" y="342"/>
                  </a:cubicBezTo>
                  <a:cubicBezTo>
                    <a:pt x="383" y="218"/>
                    <a:pt x="342" y="42"/>
                    <a:pt x="17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61" name="Google Shape;16561;p11"/>
            <p:cNvSpPr/>
            <p:nvPr/>
          </p:nvSpPr>
          <p:spPr>
            <a:xfrm>
              <a:off x="4955300" y="423787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0"/>
                  </a:moveTo>
                  <a:cubicBezTo>
                    <a:pt x="0" y="0"/>
                    <a:pt x="0" y="41"/>
                    <a:pt x="0" y="83"/>
                  </a:cubicBezTo>
                  <a:lnTo>
                    <a:pt x="0" y="124"/>
                  </a:lnTo>
                  <a:cubicBezTo>
                    <a:pt x="42" y="165"/>
                    <a:pt x="42" y="165"/>
                    <a:pt x="42" y="207"/>
                  </a:cubicBezTo>
                  <a:cubicBezTo>
                    <a:pt x="42" y="258"/>
                    <a:pt x="135" y="300"/>
                    <a:pt x="176" y="341"/>
                  </a:cubicBezTo>
                  <a:lnTo>
                    <a:pt x="300" y="8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62" name="Google Shape;16562;p11"/>
            <p:cNvSpPr/>
            <p:nvPr/>
          </p:nvSpPr>
          <p:spPr>
            <a:xfrm>
              <a:off x="4890675" y="4210725"/>
              <a:ext cx="13975" cy="9850"/>
            </a:xfrm>
            <a:custGeom>
              <a:avLst/>
              <a:gdLst/>
              <a:ahLst/>
              <a:cxnLst/>
              <a:rect l="l" t="t" r="r" b="b"/>
              <a:pathLst>
                <a:path w="559" h="394" extrusionOk="0">
                  <a:moveTo>
                    <a:pt x="42" y="0"/>
                  </a:moveTo>
                  <a:lnTo>
                    <a:pt x="42" y="0"/>
                  </a:lnTo>
                  <a:cubicBezTo>
                    <a:pt x="0" y="135"/>
                    <a:pt x="42" y="259"/>
                    <a:pt x="176" y="352"/>
                  </a:cubicBezTo>
                  <a:lnTo>
                    <a:pt x="218" y="393"/>
                  </a:lnTo>
                  <a:lnTo>
                    <a:pt x="342" y="393"/>
                  </a:lnTo>
                  <a:cubicBezTo>
                    <a:pt x="393" y="393"/>
                    <a:pt x="435" y="352"/>
                    <a:pt x="476" y="352"/>
                  </a:cubicBezTo>
                  <a:cubicBezTo>
                    <a:pt x="517" y="311"/>
                    <a:pt x="559" y="259"/>
                    <a:pt x="559" y="21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63" name="Google Shape;16563;p11"/>
            <p:cNvSpPr/>
            <p:nvPr/>
          </p:nvSpPr>
          <p:spPr>
            <a:xfrm>
              <a:off x="4831475" y="4187200"/>
              <a:ext cx="8575" cy="6750"/>
            </a:xfrm>
            <a:custGeom>
              <a:avLst/>
              <a:gdLst/>
              <a:ahLst/>
              <a:cxnLst/>
              <a:rect l="l" t="t" r="r" b="b"/>
              <a:pathLst>
                <a:path w="343" h="270" extrusionOk="0">
                  <a:moveTo>
                    <a:pt x="125" y="1"/>
                  </a:moveTo>
                  <a:lnTo>
                    <a:pt x="1" y="259"/>
                  </a:lnTo>
                  <a:lnTo>
                    <a:pt x="42" y="259"/>
                  </a:lnTo>
                  <a:cubicBezTo>
                    <a:pt x="66" y="266"/>
                    <a:pt x="89" y="270"/>
                    <a:pt x="112" y="270"/>
                  </a:cubicBezTo>
                  <a:cubicBezTo>
                    <a:pt x="218" y="270"/>
                    <a:pt x="308" y="194"/>
                    <a:pt x="342" y="83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64" name="Google Shape;16564;p11"/>
            <p:cNvSpPr/>
            <p:nvPr/>
          </p:nvSpPr>
          <p:spPr>
            <a:xfrm>
              <a:off x="4850875" y="4489875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176" y="1"/>
                  </a:moveTo>
                  <a:cubicBezTo>
                    <a:pt x="176" y="1"/>
                    <a:pt x="124" y="1"/>
                    <a:pt x="124" y="42"/>
                  </a:cubicBezTo>
                  <a:lnTo>
                    <a:pt x="83" y="42"/>
                  </a:lnTo>
                  <a:cubicBezTo>
                    <a:pt x="42" y="83"/>
                    <a:pt x="42" y="83"/>
                    <a:pt x="0" y="125"/>
                  </a:cubicBezTo>
                  <a:lnTo>
                    <a:pt x="0" y="166"/>
                  </a:lnTo>
                  <a:lnTo>
                    <a:pt x="259" y="300"/>
                  </a:lnTo>
                  <a:lnTo>
                    <a:pt x="341" y="42"/>
                  </a:lnTo>
                  <a:cubicBezTo>
                    <a:pt x="300" y="1"/>
                    <a:pt x="259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65" name="Google Shape;16565;p11"/>
            <p:cNvSpPr/>
            <p:nvPr/>
          </p:nvSpPr>
          <p:spPr>
            <a:xfrm>
              <a:off x="4786250" y="4463550"/>
              <a:ext cx="12950" cy="9025"/>
            </a:xfrm>
            <a:custGeom>
              <a:avLst/>
              <a:gdLst/>
              <a:ahLst/>
              <a:cxnLst/>
              <a:rect l="l" t="t" r="r" b="b"/>
              <a:pathLst>
                <a:path w="518" h="361" extrusionOk="0">
                  <a:moveTo>
                    <a:pt x="243" y="0"/>
                  </a:moveTo>
                  <a:cubicBezTo>
                    <a:pt x="139" y="0"/>
                    <a:pt x="32" y="60"/>
                    <a:pt x="1" y="185"/>
                  </a:cubicBezTo>
                  <a:lnTo>
                    <a:pt x="517" y="361"/>
                  </a:lnTo>
                  <a:lnTo>
                    <a:pt x="517" y="278"/>
                  </a:lnTo>
                  <a:cubicBezTo>
                    <a:pt x="517" y="144"/>
                    <a:pt x="476" y="61"/>
                    <a:pt x="342" y="20"/>
                  </a:cubicBezTo>
                  <a:cubicBezTo>
                    <a:pt x="311" y="7"/>
                    <a:pt x="27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66" name="Google Shape;16566;p11"/>
            <p:cNvSpPr/>
            <p:nvPr/>
          </p:nvSpPr>
          <p:spPr>
            <a:xfrm>
              <a:off x="4875675" y="4426300"/>
              <a:ext cx="10625" cy="12950"/>
            </a:xfrm>
            <a:custGeom>
              <a:avLst/>
              <a:gdLst/>
              <a:ahLst/>
              <a:cxnLst/>
              <a:rect l="l" t="t" r="r" b="b"/>
              <a:pathLst>
                <a:path w="425" h="518" extrusionOk="0">
                  <a:moveTo>
                    <a:pt x="301" y="0"/>
                  </a:moveTo>
                  <a:cubicBezTo>
                    <a:pt x="218" y="0"/>
                    <a:pt x="84" y="42"/>
                    <a:pt x="42" y="166"/>
                  </a:cubicBezTo>
                  <a:cubicBezTo>
                    <a:pt x="1" y="259"/>
                    <a:pt x="42" y="424"/>
                    <a:pt x="166" y="476"/>
                  </a:cubicBezTo>
                  <a:cubicBezTo>
                    <a:pt x="166" y="517"/>
                    <a:pt x="166" y="517"/>
                    <a:pt x="218" y="517"/>
                  </a:cubicBezTo>
                  <a:lnTo>
                    <a:pt x="42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67" name="Google Shape;16567;p11"/>
            <p:cNvSpPr/>
            <p:nvPr/>
          </p:nvSpPr>
          <p:spPr>
            <a:xfrm>
              <a:off x="4811075" y="4399050"/>
              <a:ext cx="16050" cy="14125"/>
            </a:xfrm>
            <a:custGeom>
              <a:avLst/>
              <a:gdLst/>
              <a:ahLst/>
              <a:cxnLst/>
              <a:rect l="l" t="t" r="r" b="b"/>
              <a:pathLst>
                <a:path w="642" h="565" extrusionOk="0">
                  <a:moveTo>
                    <a:pt x="348" y="0"/>
                  </a:moveTo>
                  <a:cubicBezTo>
                    <a:pt x="237" y="0"/>
                    <a:pt x="116" y="80"/>
                    <a:pt x="83" y="180"/>
                  </a:cubicBezTo>
                  <a:cubicBezTo>
                    <a:pt x="0" y="315"/>
                    <a:pt x="83" y="480"/>
                    <a:pt x="217" y="532"/>
                  </a:cubicBezTo>
                  <a:cubicBezTo>
                    <a:pt x="251" y="555"/>
                    <a:pt x="290" y="565"/>
                    <a:pt x="328" y="565"/>
                  </a:cubicBezTo>
                  <a:cubicBezTo>
                    <a:pt x="428" y="565"/>
                    <a:pt x="528" y="495"/>
                    <a:pt x="558" y="397"/>
                  </a:cubicBezTo>
                  <a:cubicBezTo>
                    <a:pt x="641" y="273"/>
                    <a:pt x="558" y="98"/>
                    <a:pt x="424" y="15"/>
                  </a:cubicBezTo>
                  <a:cubicBezTo>
                    <a:pt x="400" y="5"/>
                    <a:pt x="374" y="0"/>
                    <a:pt x="34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68" name="Google Shape;16568;p11"/>
            <p:cNvSpPr/>
            <p:nvPr/>
          </p:nvSpPr>
          <p:spPr>
            <a:xfrm>
              <a:off x="4765825" y="4418300"/>
              <a:ext cx="16050" cy="13825"/>
            </a:xfrm>
            <a:custGeom>
              <a:avLst/>
              <a:gdLst/>
              <a:ahLst/>
              <a:cxnLst/>
              <a:rect l="l" t="t" r="r" b="b"/>
              <a:pathLst>
                <a:path w="642" h="553" extrusionOk="0">
                  <a:moveTo>
                    <a:pt x="320" y="0"/>
                  </a:moveTo>
                  <a:cubicBezTo>
                    <a:pt x="215" y="0"/>
                    <a:pt x="103" y="53"/>
                    <a:pt x="42" y="144"/>
                  </a:cubicBezTo>
                  <a:cubicBezTo>
                    <a:pt x="1" y="320"/>
                    <a:pt x="83" y="486"/>
                    <a:pt x="218" y="537"/>
                  </a:cubicBezTo>
                  <a:cubicBezTo>
                    <a:pt x="247" y="547"/>
                    <a:pt x="278" y="552"/>
                    <a:pt x="311" y="552"/>
                  </a:cubicBezTo>
                  <a:cubicBezTo>
                    <a:pt x="417" y="552"/>
                    <a:pt x="527" y="496"/>
                    <a:pt x="559" y="362"/>
                  </a:cubicBezTo>
                  <a:cubicBezTo>
                    <a:pt x="642" y="227"/>
                    <a:pt x="559" y="62"/>
                    <a:pt x="425" y="20"/>
                  </a:cubicBezTo>
                  <a:cubicBezTo>
                    <a:pt x="392" y="7"/>
                    <a:pt x="357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69" name="Google Shape;16569;p11"/>
            <p:cNvSpPr/>
            <p:nvPr/>
          </p:nvSpPr>
          <p:spPr>
            <a:xfrm>
              <a:off x="4830450" y="4444725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285" y="1"/>
                  </a:moveTo>
                  <a:cubicBezTo>
                    <a:pt x="170" y="1"/>
                    <a:pt x="71" y="74"/>
                    <a:pt x="42" y="163"/>
                  </a:cubicBezTo>
                  <a:cubicBezTo>
                    <a:pt x="0" y="297"/>
                    <a:pt x="42" y="462"/>
                    <a:pt x="218" y="514"/>
                  </a:cubicBezTo>
                  <a:cubicBezTo>
                    <a:pt x="252" y="537"/>
                    <a:pt x="290" y="547"/>
                    <a:pt x="328" y="547"/>
                  </a:cubicBezTo>
                  <a:cubicBezTo>
                    <a:pt x="429" y="547"/>
                    <a:pt x="529" y="477"/>
                    <a:pt x="559" y="380"/>
                  </a:cubicBezTo>
                  <a:cubicBezTo>
                    <a:pt x="600" y="256"/>
                    <a:pt x="559" y="80"/>
                    <a:pt x="424" y="39"/>
                  </a:cubicBezTo>
                  <a:cubicBezTo>
                    <a:pt x="377" y="12"/>
                    <a:pt x="330" y="1"/>
                    <a:pt x="28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70" name="Google Shape;16570;p11"/>
            <p:cNvSpPr/>
            <p:nvPr/>
          </p:nvSpPr>
          <p:spPr>
            <a:xfrm>
              <a:off x="4792700" y="4353800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307" y="1"/>
                  </a:moveTo>
                  <a:cubicBezTo>
                    <a:pt x="197" y="1"/>
                    <a:pt x="76" y="81"/>
                    <a:pt x="42" y="181"/>
                  </a:cubicBezTo>
                  <a:cubicBezTo>
                    <a:pt x="1" y="315"/>
                    <a:pt x="42" y="481"/>
                    <a:pt x="218" y="533"/>
                  </a:cubicBezTo>
                  <a:cubicBezTo>
                    <a:pt x="252" y="555"/>
                    <a:pt x="291" y="566"/>
                    <a:pt x="329" y="566"/>
                  </a:cubicBezTo>
                  <a:cubicBezTo>
                    <a:pt x="429" y="566"/>
                    <a:pt x="529" y="495"/>
                    <a:pt x="559" y="398"/>
                  </a:cubicBezTo>
                  <a:cubicBezTo>
                    <a:pt x="601" y="222"/>
                    <a:pt x="559" y="98"/>
                    <a:pt x="384" y="16"/>
                  </a:cubicBezTo>
                  <a:cubicBezTo>
                    <a:pt x="360" y="6"/>
                    <a:pt x="334" y="1"/>
                    <a:pt x="30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71" name="Google Shape;16571;p11"/>
            <p:cNvSpPr/>
            <p:nvPr/>
          </p:nvSpPr>
          <p:spPr>
            <a:xfrm>
              <a:off x="4856300" y="4380675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24" y="0"/>
                  </a:moveTo>
                  <a:cubicBezTo>
                    <a:pt x="221" y="0"/>
                    <a:pt x="114" y="47"/>
                    <a:pt x="83" y="140"/>
                  </a:cubicBezTo>
                  <a:cubicBezTo>
                    <a:pt x="0" y="316"/>
                    <a:pt x="83" y="440"/>
                    <a:pt x="218" y="533"/>
                  </a:cubicBezTo>
                  <a:cubicBezTo>
                    <a:pt x="246" y="542"/>
                    <a:pt x="278" y="548"/>
                    <a:pt x="311" y="548"/>
                  </a:cubicBezTo>
                  <a:cubicBezTo>
                    <a:pt x="418" y="548"/>
                    <a:pt x="537" y="492"/>
                    <a:pt x="600" y="357"/>
                  </a:cubicBezTo>
                  <a:cubicBezTo>
                    <a:pt x="641" y="233"/>
                    <a:pt x="559" y="57"/>
                    <a:pt x="424" y="16"/>
                  </a:cubicBezTo>
                  <a:cubicBezTo>
                    <a:pt x="393" y="5"/>
                    <a:pt x="359" y="0"/>
                    <a:pt x="32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72" name="Google Shape;16572;p11"/>
            <p:cNvSpPr/>
            <p:nvPr/>
          </p:nvSpPr>
          <p:spPr>
            <a:xfrm>
              <a:off x="4728100" y="443817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124" y="1"/>
                  </a:moveTo>
                  <a:lnTo>
                    <a:pt x="0" y="208"/>
                  </a:lnTo>
                  <a:lnTo>
                    <a:pt x="259" y="342"/>
                  </a:lnTo>
                  <a:cubicBezTo>
                    <a:pt x="300" y="301"/>
                    <a:pt x="300" y="259"/>
                    <a:pt x="300" y="208"/>
                  </a:cubicBezTo>
                  <a:cubicBezTo>
                    <a:pt x="300" y="125"/>
                    <a:pt x="217" y="42"/>
                    <a:pt x="12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73" name="Google Shape;16573;p11"/>
            <p:cNvSpPr/>
            <p:nvPr/>
          </p:nvSpPr>
          <p:spPr>
            <a:xfrm>
              <a:off x="4751875" y="4373550"/>
              <a:ext cx="10625" cy="13325"/>
            </a:xfrm>
            <a:custGeom>
              <a:avLst/>
              <a:gdLst/>
              <a:ahLst/>
              <a:cxnLst/>
              <a:rect l="l" t="t" r="r" b="b"/>
              <a:pathLst>
                <a:path w="425" h="533" extrusionOk="0">
                  <a:moveTo>
                    <a:pt x="207" y="1"/>
                  </a:moveTo>
                  <a:lnTo>
                    <a:pt x="0" y="518"/>
                  </a:lnTo>
                  <a:cubicBezTo>
                    <a:pt x="39" y="528"/>
                    <a:pt x="78" y="533"/>
                    <a:pt x="116" y="533"/>
                  </a:cubicBezTo>
                  <a:cubicBezTo>
                    <a:pt x="240" y="533"/>
                    <a:pt x="351" y="477"/>
                    <a:pt x="383" y="342"/>
                  </a:cubicBezTo>
                  <a:cubicBezTo>
                    <a:pt x="424" y="208"/>
                    <a:pt x="383" y="84"/>
                    <a:pt x="300" y="42"/>
                  </a:cubicBezTo>
                  <a:cubicBezTo>
                    <a:pt x="259" y="1"/>
                    <a:pt x="259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74" name="Google Shape;16574;p11"/>
            <p:cNvSpPr/>
            <p:nvPr/>
          </p:nvSpPr>
          <p:spPr>
            <a:xfrm>
              <a:off x="4902575" y="4365800"/>
              <a:ext cx="7500" cy="8825"/>
            </a:xfrm>
            <a:custGeom>
              <a:avLst/>
              <a:gdLst/>
              <a:ahLst/>
              <a:cxnLst/>
              <a:rect l="l" t="t" r="r" b="b"/>
              <a:pathLst>
                <a:path w="300" h="353" extrusionOk="0">
                  <a:moveTo>
                    <a:pt x="41" y="1"/>
                  </a:moveTo>
                  <a:cubicBezTo>
                    <a:pt x="0" y="53"/>
                    <a:pt x="0" y="94"/>
                    <a:pt x="0" y="94"/>
                  </a:cubicBezTo>
                  <a:cubicBezTo>
                    <a:pt x="0" y="135"/>
                    <a:pt x="0" y="177"/>
                    <a:pt x="41" y="218"/>
                  </a:cubicBezTo>
                  <a:cubicBezTo>
                    <a:pt x="41" y="259"/>
                    <a:pt x="124" y="352"/>
                    <a:pt x="176" y="352"/>
                  </a:cubicBezTo>
                  <a:lnTo>
                    <a:pt x="300" y="94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75" name="Google Shape;16575;p11"/>
            <p:cNvSpPr/>
            <p:nvPr/>
          </p:nvSpPr>
          <p:spPr>
            <a:xfrm>
              <a:off x="4837950" y="4338925"/>
              <a:ext cx="13975" cy="10275"/>
            </a:xfrm>
            <a:custGeom>
              <a:avLst/>
              <a:gdLst/>
              <a:ahLst/>
              <a:cxnLst/>
              <a:rect l="l" t="t" r="r" b="b"/>
              <a:pathLst>
                <a:path w="559" h="411" extrusionOk="0">
                  <a:moveTo>
                    <a:pt x="42" y="1"/>
                  </a:moveTo>
                  <a:lnTo>
                    <a:pt x="42" y="1"/>
                  </a:lnTo>
                  <a:cubicBezTo>
                    <a:pt x="0" y="176"/>
                    <a:pt x="42" y="300"/>
                    <a:pt x="217" y="393"/>
                  </a:cubicBezTo>
                  <a:cubicBezTo>
                    <a:pt x="242" y="406"/>
                    <a:pt x="266" y="411"/>
                    <a:pt x="290" y="411"/>
                  </a:cubicBezTo>
                  <a:cubicBezTo>
                    <a:pt x="349" y="411"/>
                    <a:pt x="410" y="381"/>
                    <a:pt x="476" y="352"/>
                  </a:cubicBezTo>
                  <a:cubicBezTo>
                    <a:pt x="517" y="300"/>
                    <a:pt x="559" y="259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76" name="Google Shape;16576;p11"/>
            <p:cNvSpPr/>
            <p:nvPr/>
          </p:nvSpPr>
          <p:spPr>
            <a:xfrm>
              <a:off x="4778750" y="431540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83" y="1"/>
                  </a:moveTo>
                  <a:lnTo>
                    <a:pt x="1" y="259"/>
                  </a:lnTo>
                  <a:lnTo>
                    <a:pt x="42" y="301"/>
                  </a:lnTo>
                  <a:lnTo>
                    <a:pt x="125" y="301"/>
                  </a:lnTo>
                  <a:cubicBezTo>
                    <a:pt x="218" y="301"/>
                    <a:pt x="301" y="207"/>
                    <a:pt x="342" y="125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77" name="Google Shape;16577;p11"/>
            <p:cNvSpPr/>
            <p:nvPr/>
          </p:nvSpPr>
          <p:spPr>
            <a:xfrm>
              <a:off x="4798150" y="4617825"/>
              <a:ext cx="8550" cy="7775"/>
            </a:xfrm>
            <a:custGeom>
              <a:avLst/>
              <a:gdLst/>
              <a:ahLst/>
              <a:cxnLst/>
              <a:rect l="l" t="t" r="r" b="b"/>
              <a:pathLst>
                <a:path w="342" h="311" extrusionOk="0">
                  <a:moveTo>
                    <a:pt x="166" y="0"/>
                  </a:moveTo>
                  <a:cubicBezTo>
                    <a:pt x="124" y="52"/>
                    <a:pt x="41" y="93"/>
                    <a:pt x="0" y="135"/>
                  </a:cubicBezTo>
                  <a:lnTo>
                    <a:pt x="0" y="176"/>
                  </a:lnTo>
                  <a:lnTo>
                    <a:pt x="217" y="311"/>
                  </a:lnTo>
                  <a:lnTo>
                    <a:pt x="341" y="52"/>
                  </a:lnTo>
                  <a:cubicBezTo>
                    <a:pt x="300" y="0"/>
                    <a:pt x="217" y="0"/>
                    <a:pt x="16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78" name="Google Shape;16578;p11"/>
            <p:cNvSpPr/>
            <p:nvPr/>
          </p:nvSpPr>
          <p:spPr>
            <a:xfrm>
              <a:off x="4733525" y="4591725"/>
              <a:ext cx="13975" cy="10100"/>
            </a:xfrm>
            <a:custGeom>
              <a:avLst/>
              <a:gdLst/>
              <a:ahLst/>
              <a:cxnLst/>
              <a:rect l="l" t="t" r="r" b="b"/>
              <a:pathLst>
                <a:path w="559" h="404" extrusionOk="0">
                  <a:moveTo>
                    <a:pt x="277" y="0"/>
                  </a:moveTo>
                  <a:cubicBezTo>
                    <a:pt x="163" y="0"/>
                    <a:pt x="35" y="83"/>
                    <a:pt x="0" y="186"/>
                  </a:cubicBezTo>
                  <a:lnTo>
                    <a:pt x="517" y="403"/>
                  </a:lnTo>
                  <a:cubicBezTo>
                    <a:pt x="559" y="228"/>
                    <a:pt x="517" y="104"/>
                    <a:pt x="342" y="10"/>
                  </a:cubicBezTo>
                  <a:cubicBezTo>
                    <a:pt x="321" y="4"/>
                    <a:pt x="299" y="0"/>
                    <a:pt x="27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79" name="Google Shape;16579;p11"/>
            <p:cNvSpPr/>
            <p:nvPr/>
          </p:nvSpPr>
          <p:spPr>
            <a:xfrm>
              <a:off x="4822950" y="4554500"/>
              <a:ext cx="9600" cy="12950"/>
            </a:xfrm>
            <a:custGeom>
              <a:avLst/>
              <a:gdLst/>
              <a:ahLst/>
              <a:cxnLst/>
              <a:rect l="l" t="t" r="r" b="b"/>
              <a:pathLst>
                <a:path w="384" h="518" extrusionOk="0">
                  <a:moveTo>
                    <a:pt x="207" y="0"/>
                  </a:moveTo>
                  <a:cubicBezTo>
                    <a:pt x="166" y="0"/>
                    <a:pt x="166" y="42"/>
                    <a:pt x="125" y="42"/>
                  </a:cubicBezTo>
                  <a:cubicBezTo>
                    <a:pt x="83" y="42"/>
                    <a:pt x="83" y="83"/>
                    <a:pt x="42" y="166"/>
                  </a:cubicBezTo>
                  <a:cubicBezTo>
                    <a:pt x="42" y="207"/>
                    <a:pt x="1" y="259"/>
                    <a:pt x="42" y="300"/>
                  </a:cubicBezTo>
                  <a:cubicBezTo>
                    <a:pt x="42" y="424"/>
                    <a:pt x="125" y="466"/>
                    <a:pt x="207" y="517"/>
                  </a:cubicBezTo>
                  <a:lnTo>
                    <a:pt x="38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80" name="Google Shape;16580;p11"/>
            <p:cNvSpPr/>
            <p:nvPr/>
          </p:nvSpPr>
          <p:spPr>
            <a:xfrm>
              <a:off x="4758325" y="4527700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10" y="1"/>
                  </a:moveTo>
                  <a:cubicBezTo>
                    <a:pt x="209" y="1"/>
                    <a:pt x="102" y="74"/>
                    <a:pt x="42" y="162"/>
                  </a:cubicBezTo>
                  <a:cubicBezTo>
                    <a:pt x="1" y="297"/>
                    <a:pt x="84" y="462"/>
                    <a:pt x="208" y="555"/>
                  </a:cubicBezTo>
                  <a:cubicBezTo>
                    <a:pt x="230" y="562"/>
                    <a:pt x="253" y="565"/>
                    <a:pt x="276" y="565"/>
                  </a:cubicBezTo>
                  <a:cubicBezTo>
                    <a:pt x="396" y="565"/>
                    <a:pt x="525" y="483"/>
                    <a:pt x="559" y="380"/>
                  </a:cubicBezTo>
                  <a:cubicBezTo>
                    <a:pt x="642" y="245"/>
                    <a:pt x="559" y="80"/>
                    <a:pt x="425" y="38"/>
                  </a:cubicBezTo>
                  <a:cubicBezTo>
                    <a:pt x="390" y="12"/>
                    <a:pt x="350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81" name="Google Shape;16581;p11"/>
            <p:cNvSpPr/>
            <p:nvPr/>
          </p:nvSpPr>
          <p:spPr>
            <a:xfrm>
              <a:off x="4713100" y="4546375"/>
              <a:ext cx="16050" cy="13800"/>
            </a:xfrm>
            <a:custGeom>
              <a:avLst/>
              <a:gdLst/>
              <a:ahLst/>
              <a:cxnLst/>
              <a:rect l="l" t="t" r="r" b="b"/>
              <a:pathLst>
                <a:path w="642" h="552" extrusionOk="0">
                  <a:moveTo>
                    <a:pt x="331" y="0"/>
                  </a:moveTo>
                  <a:cubicBezTo>
                    <a:pt x="224" y="0"/>
                    <a:pt x="105" y="56"/>
                    <a:pt x="42" y="191"/>
                  </a:cubicBezTo>
                  <a:cubicBezTo>
                    <a:pt x="1" y="325"/>
                    <a:pt x="83" y="491"/>
                    <a:pt x="207" y="532"/>
                  </a:cubicBezTo>
                  <a:cubicBezTo>
                    <a:pt x="242" y="546"/>
                    <a:pt x="280" y="552"/>
                    <a:pt x="318" y="552"/>
                  </a:cubicBezTo>
                  <a:cubicBezTo>
                    <a:pt x="424" y="552"/>
                    <a:pt x="528" y="500"/>
                    <a:pt x="559" y="408"/>
                  </a:cubicBezTo>
                  <a:cubicBezTo>
                    <a:pt x="642" y="232"/>
                    <a:pt x="559" y="108"/>
                    <a:pt x="424" y="15"/>
                  </a:cubicBezTo>
                  <a:cubicBezTo>
                    <a:pt x="396" y="5"/>
                    <a:pt x="364" y="0"/>
                    <a:pt x="33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82" name="Google Shape;16582;p11"/>
            <p:cNvSpPr/>
            <p:nvPr/>
          </p:nvSpPr>
          <p:spPr>
            <a:xfrm>
              <a:off x="4777725" y="4572925"/>
              <a:ext cx="15000" cy="14150"/>
            </a:xfrm>
            <a:custGeom>
              <a:avLst/>
              <a:gdLst/>
              <a:ahLst/>
              <a:cxnLst/>
              <a:rect l="l" t="t" r="r" b="b"/>
              <a:pathLst>
                <a:path w="600" h="566" extrusionOk="0">
                  <a:moveTo>
                    <a:pt x="269" y="1"/>
                  </a:moveTo>
                  <a:cubicBezTo>
                    <a:pt x="170" y="1"/>
                    <a:pt x="71" y="74"/>
                    <a:pt x="42" y="163"/>
                  </a:cubicBezTo>
                  <a:cubicBezTo>
                    <a:pt x="0" y="339"/>
                    <a:pt x="42" y="463"/>
                    <a:pt x="207" y="556"/>
                  </a:cubicBezTo>
                  <a:cubicBezTo>
                    <a:pt x="229" y="562"/>
                    <a:pt x="252" y="566"/>
                    <a:pt x="276" y="566"/>
                  </a:cubicBezTo>
                  <a:cubicBezTo>
                    <a:pt x="396" y="566"/>
                    <a:pt x="524" y="484"/>
                    <a:pt x="559" y="380"/>
                  </a:cubicBezTo>
                  <a:cubicBezTo>
                    <a:pt x="600" y="246"/>
                    <a:pt x="559" y="80"/>
                    <a:pt x="383" y="39"/>
                  </a:cubicBezTo>
                  <a:cubicBezTo>
                    <a:pt x="348" y="12"/>
                    <a:pt x="308" y="1"/>
                    <a:pt x="26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83" name="Google Shape;16583;p11"/>
            <p:cNvSpPr/>
            <p:nvPr/>
          </p:nvSpPr>
          <p:spPr>
            <a:xfrm>
              <a:off x="4739975" y="4482475"/>
              <a:ext cx="15025" cy="14125"/>
            </a:xfrm>
            <a:custGeom>
              <a:avLst/>
              <a:gdLst/>
              <a:ahLst/>
              <a:cxnLst/>
              <a:rect l="l" t="t" r="r" b="b"/>
              <a:pathLst>
                <a:path w="601" h="565" extrusionOk="0">
                  <a:moveTo>
                    <a:pt x="270" y="0"/>
                  </a:moveTo>
                  <a:cubicBezTo>
                    <a:pt x="170" y="0"/>
                    <a:pt x="72" y="73"/>
                    <a:pt x="42" y="162"/>
                  </a:cubicBezTo>
                  <a:cubicBezTo>
                    <a:pt x="1" y="297"/>
                    <a:pt x="42" y="462"/>
                    <a:pt x="166" y="555"/>
                  </a:cubicBezTo>
                  <a:cubicBezTo>
                    <a:pt x="195" y="562"/>
                    <a:pt x="224" y="565"/>
                    <a:pt x="252" y="565"/>
                  </a:cubicBezTo>
                  <a:cubicBezTo>
                    <a:pt x="396" y="565"/>
                    <a:pt x="525" y="483"/>
                    <a:pt x="559" y="379"/>
                  </a:cubicBezTo>
                  <a:cubicBezTo>
                    <a:pt x="600" y="245"/>
                    <a:pt x="559" y="79"/>
                    <a:pt x="383" y="38"/>
                  </a:cubicBezTo>
                  <a:cubicBezTo>
                    <a:pt x="348" y="12"/>
                    <a:pt x="309" y="0"/>
                    <a:pt x="27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84" name="Google Shape;16584;p11"/>
            <p:cNvSpPr/>
            <p:nvPr/>
          </p:nvSpPr>
          <p:spPr>
            <a:xfrm>
              <a:off x="4803575" y="4508775"/>
              <a:ext cx="16050" cy="13825"/>
            </a:xfrm>
            <a:custGeom>
              <a:avLst/>
              <a:gdLst/>
              <a:ahLst/>
              <a:cxnLst/>
              <a:rect l="l" t="t" r="r" b="b"/>
              <a:pathLst>
                <a:path w="642" h="553" extrusionOk="0">
                  <a:moveTo>
                    <a:pt x="326" y="1"/>
                  </a:moveTo>
                  <a:cubicBezTo>
                    <a:pt x="221" y="1"/>
                    <a:pt x="114" y="61"/>
                    <a:pt x="83" y="185"/>
                  </a:cubicBezTo>
                  <a:cubicBezTo>
                    <a:pt x="0" y="320"/>
                    <a:pt x="83" y="485"/>
                    <a:pt x="207" y="537"/>
                  </a:cubicBezTo>
                  <a:cubicBezTo>
                    <a:pt x="240" y="547"/>
                    <a:pt x="276" y="552"/>
                    <a:pt x="311" y="552"/>
                  </a:cubicBezTo>
                  <a:cubicBezTo>
                    <a:pt x="420" y="552"/>
                    <a:pt x="527" y="504"/>
                    <a:pt x="559" y="403"/>
                  </a:cubicBezTo>
                  <a:cubicBezTo>
                    <a:pt x="641" y="227"/>
                    <a:pt x="559" y="61"/>
                    <a:pt x="424" y="20"/>
                  </a:cubicBezTo>
                  <a:cubicBezTo>
                    <a:pt x="393" y="7"/>
                    <a:pt x="360" y="1"/>
                    <a:pt x="32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85" name="Google Shape;16585;p11"/>
            <p:cNvSpPr/>
            <p:nvPr/>
          </p:nvSpPr>
          <p:spPr>
            <a:xfrm>
              <a:off x="4675375" y="4566125"/>
              <a:ext cx="7500" cy="8825"/>
            </a:xfrm>
            <a:custGeom>
              <a:avLst/>
              <a:gdLst/>
              <a:ahLst/>
              <a:cxnLst/>
              <a:rect l="l" t="t" r="r" b="b"/>
              <a:pathLst>
                <a:path w="300" h="353" extrusionOk="0">
                  <a:moveTo>
                    <a:pt x="124" y="1"/>
                  </a:moveTo>
                  <a:lnTo>
                    <a:pt x="0" y="259"/>
                  </a:lnTo>
                  <a:lnTo>
                    <a:pt x="259" y="352"/>
                  </a:lnTo>
                  <a:cubicBezTo>
                    <a:pt x="300" y="311"/>
                    <a:pt x="300" y="259"/>
                    <a:pt x="300" y="259"/>
                  </a:cubicBezTo>
                  <a:cubicBezTo>
                    <a:pt x="300" y="135"/>
                    <a:pt x="217" y="52"/>
                    <a:pt x="12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86" name="Google Shape;16586;p11"/>
            <p:cNvSpPr/>
            <p:nvPr/>
          </p:nvSpPr>
          <p:spPr>
            <a:xfrm>
              <a:off x="4698875" y="4501500"/>
              <a:ext cx="10900" cy="13500"/>
            </a:xfrm>
            <a:custGeom>
              <a:avLst/>
              <a:gdLst/>
              <a:ahLst/>
              <a:cxnLst/>
              <a:rect l="l" t="t" r="r" b="b"/>
              <a:pathLst>
                <a:path w="436" h="540" extrusionOk="0">
                  <a:moveTo>
                    <a:pt x="218" y="1"/>
                  </a:moveTo>
                  <a:lnTo>
                    <a:pt x="1" y="518"/>
                  </a:lnTo>
                  <a:lnTo>
                    <a:pt x="94" y="518"/>
                  </a:lnTo>
                  <a:cubicBezTo>
                    <a:pt x="119" y="533"/>
                    <a:pt x="143" y="539"/>
                    <a:pt x="167" y="539"/>
                  </a:cubicBezTo>
                  <a:cubicBezTo>
                    <a:pt x="223" y="539"/>
                    <a:pt x="275" y="505"/>
                    <a:pt x="311" y="476"/>
                  </a:cubicBezTo>
                  <a:lnTo>
                    <a:pt x="352" y="435"/>
                  </a:lnTo>
                  <a:cubicBezTo>
                    <a:pt x="352" y="394"/>
                    <a:pt x="394" y="394"/>
                    <a:pt x="394" y="394"/>
                  </a:cubicBezTo>
                  <a:cubicBezTo>
                    <a:pt x="435" y="218"/>
                    <a:pt x="394" y="52"/>
                    <a:pt x="2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87" name="Google Shape;16587;p11"/>
            <p:cNvSpPr/>
            <p:nvPr/>
          </p:nvSpPr>
          <p:spPr>
            <a:xfrm>
              <a:off x="4849825" y="4494000"/>
              <a:ext cx="7525" cy="9850"/>
            </a:xfrm>
            <a:custGeom>
              <a:avLst/>
              <a:gdLst/>
              <a:ahLst/>
              <a:cxnLst/>
              <a:rect l="l" t="t" r="r" b="b"/>
              <a:pathLst>
                <a:path w="301" h="394" extrusionOk="0">
                  <a:moveTo>
                    <a:pt x="42" y="1"/>
                  </a:moveTo>
                  <a:cubicBezTo>
                    <a:pt x="1" y="42"/>
                    <a:pt x="1" y="135"/>
                    <a:pt x="1" y="177"/>
                  </a:cubicBezTo>
                  <a:cubicBezTo>
                    <a:pt x="42" y="218"/>
                    <a:pt x="84" y="301"/>
                    <a:pt x="125" y="352"/>
                  </a:cubicBezTo>
                  <a:cubicBezTo>
                    <a:pt x="125" y="352"/>
                    <a:pt x="166" y="352"/>
                    <a:pt x="166" y="394"/>
                  </a:cubicBezTo>
                  <a:lnTo>
                    <a:pt x="301" y="135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88" name="Google Shape;16588;p11"/>
            <p:cNvSpPr/>
            <p:nvPr/>
          </p:nvSpPr>
          <p:spPr>
            <a:xfrm>
              <a:off x="4785225" y="4468175"/>
              <a:ext cx="13975" cy="9475"/>
            </a:xfrm>
            <a:custGeom>
              <a:avLst/>
              <a:gdLst/>
              <a:ahLst/>
              <a:cxnLst/>
              <a:rect l="l" t="t" r="r" b="b"/>
              <a:pathLst>
                <a:path w="559" h="379" extrusionOk="0">
                  <a:moveTo>
                    <a:pt x="42" y="0"/>
                  </a:moveTo>
                  <a:lnTo>
                    <a:pt x="42" y="0"/>
                  </a:lnTo>
                  <a:cubicBezTo>
                    <a:pt x="0" y="134"/>
                    <a:pt x="42" y="300"/>
                    <a:pt x="217" y="352"/>
                  </a:cubicBezTo>
                  <a:cubicBezTo>
                    <a:pt x="250" y="368"/>
                    <a:pt x="283" y="378"/>
                    <a:pt x="317" y="378"/>
                  </a:cubicBezTo>
                  <a:cubicBezTo>
                    <a:pt x="368" y="378"/>
                    <a:pt x="420" y="356"/>
                    <a:pt x="476" y="300"/>
                  </a:cubicBezTo>
                  <a:cubicBezTo>
                    <a:pt x="517" y="300"/>
                    <a:pt x="517" y="259"/>
                    <a:pt x="558" y="176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89" name="Google Shape;16589;p11"/>
            <p:cNvSpPr/>
            <p:nvPr/>
          </p:nvSpPr>
          <p:spPr>
            <a:xfrm>
              <a:off x="4726025" y="4443350"/>
              <a:ext cx="8550" cy="7775"/>
            </a:xfrm>
            <a:custGeom>
              <a:avLst/>
              <a:gdLst/>
              <a:ahLst/>
              <a:cxnLst/>
              <a:rect l="l" t="t" r="r" b="b"/>
              <a:pathLst>
                <a:path w="342" h="311" extrusionOk="0">
                  <a:moveTo>
                    <a:pt x="83" y="1"/>
                  </a:moveTo>
                  <a:lnTo>
                    <a:pt x="1" y="259"/>
                  </a:lnTo>
                  <a:cubicBezTo>
                    <a:pt x="1" y="311"/>
                    <a:pt x="42" y="311"/>
                    <a:pt x="42" y="311"/>
                  </a:cubicBezTo>
                  <a:cubicBezTo>
                    <a:pt x="83" y="311"/>
                    <a:pt x="166" y="311"/>
                    <a:pt x="207" y="259"/>
                  </a:cubicBezTo>
                  <a:cubicBezTo>
                    <a:pt x="259" y="259"/>
                    <a:pt x="342" y="218"/>
                    <a:pt x="342" y="135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90" name="Google Shape;16590;p11"/>
            <p:cNvSpPr/>
            <p:nvPr/>
          </p:nvSpPr>
          <p:spPr>
            <a:xfrm>
              <a:off x="4744125" y="4746600"/>
              <a:ext cx="9850" cy="6950"/>
            </a:xfrm>
            <a:custGeom>
              <a:avLst/>
              <a:gdLst/>
              <a:ahLst/>
              <a:cxnLst/>
              <a:rect l="l" t="t" r="r" b="b"/>
              <a:pathLst>
                <a:path w="394" h="278" extrusionOk="0">
                  <a:moveTo>
                    <a:pt x="272" y="0"/>
                  </a:moveTo>
                  <a:cubicBezTo>
                    <a:pt x="251" y="0"/>
                    <a:pt x="231" y="5"/>
                    <a:pt x="217" y="19"/>
                  </a:cubicBezTo>
                  <a:cubicBezTo>
                    <a:pt x="176" y="19"/>
                    <a:pt x="135" y="71"/>
                    <a:pt x="93" y="71"/>
                  </a:cubicBezTo>
                  <a:lnTo>
                    <a:pt x="52" y="112"/>
                  </a:lnTo>
                  <a:cubicBezTo>
                    <a:pt x="52" y="153"/>
                    <a:pt x="52" y="153"/>
                    <a:pt x="0" y="195"/>
                  </a:cubicBezTo>
                  <a:lnTo>
                    <a:pt x="259" y="277"/>
                  </a:lnTo>
                  <a:lnTo>
                    <a:pt x="393" y="19"/>
                  </a:lnTo>
                  <a:cubicBezTo>
                    <a:pt x="366" y="19"/>
                    <a:pt x="315" y="0"/>
                    <a:pt x="27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91" name="Google Shape;16591;p11"/>
            <p:cNvSpPr/>
            <p:nvPr/>
          </p:nvSpPr>
          <p:spPr>
            <a:xfrm>
              <a:off x="4680800" y="4720150"/>
              <a:ext cx="13975" cy="9875"/>
            </a:xfrm>
            <a:custGeom>
              <a:avLst/>
              <a:gdLst/>
              <a:ahLst/>
              <a:cxnLst/>
              <a:rect l="l" t="t" r="r" b="b"/>
              <a:pathLst>
                <a:path w="559" h="395" extrusionOk="0">
                  <a:moveTo>
                    <a:pt x="206" y="0"/>
                  </a:moveTo>
                  <a:cubicBezTo>
                    <a:pt x="126" y="0"/>
                    <a:pt x="54" y="48"/>
                    <a:pt x="0" y="136"/>
                  </a:cubicBezTo>
                  <a:lnTo>
                    <a:pt x="0" y="177"/>
                  </a:lnTo>
                  <a:lnTo>
                    <a:pt x="517" y="394"/>
                  </a:lnTo>
                  <a:cubicBezTo>
                    <a:pt x="558" y="260"/>
                    <a:pt x="517" y="95"/>
                    <a:pt x="341" y="43"/>
                  </a:cubicBezTo>
                  <a:cubicBezTo>
                    <a:pt x="295" y="14"/>
                    <a:pt x="24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92" name="Google Shape;16592;p11"/>
            <p:cNvSpPr/>
            <p:nvPr/>
          </p:nvSpPr>
          <p:spPr>
            <a:xfrm>
              <a:off x="4769975" y="4682200"/>
              <a:ext cx="9850" cy="13200"/>
            </a:xfrm>
            <a:custGeom>
              <a:avLst/>
              <a:gdLst/>
              <a:ahLst/>
              <a:cxnLst/>
              <a:rect l="l" t="t" r="r" b="b"/>
              <a:pathLst>
                <a:path w="394" h="528" extrusionOk="0">
                  <a:moveTo>
                    <a:pt x="325" y="0"/>
                  </a:moveTo>
                  <a:cubicBezTo>
                    <a:pt x="208" y="0"/>
                    <a:pt x="86" y="82"/>
                    <a:pt x="52" y="186"/>
                  </a:cubicBezTo>
                  <a:cubicBezTo>
                    <a:pt x="0" y="269"/>
                    <a:pt x="0" y="320"/>
                    <a:pt x="52" y="403"/>
                  </a:cubicBezTo>
                  <a:cubicBezTo>
                    <a:pt x="52" y="444"/>
                    <a:pt x="93" y="486"/>
                    <a:pt x="135" y="527"/>
                  </a:cubicBezTo>
                  <a:lnTo>
                    <a:pt x="176" y="527"/>
                  </a:lnTo>
                  <a:lnTo>
                    <a:pt x="393" y="10"/>
                  </a:lnTo>
                  <a:cubicBezTo>
                    <a:pt x="371" y="3"/>
                    <a:pt x="348" y="0"/>
                    <a:pt x="32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93" name="Google Shape;16593;p11"/>
            <p:cNvSpPr/>
            <p:nvPr/>
          </p:nvSpPr>
          <p:spPr>
            <a:xfrm>
              <a:off x="4705350" y="4656200"/>
              <a:ext cx="16300" cy="13825"/>
            </a:xfrm>
            <a:custGeom>
              <a:avLst/>
              <a:gdLst/>
              <a:ahLst/>
              <a:cxnLst/>
              <a:rect l="l" t="t" r="r" b="b"/>
              <a:pathLst>
                <a:path w="652" h="553" extrusionOk="0">
                  <a:moveTo>
                    <a:pt x="336" y="1"/>
                  </a:moveTo>
                  <a:cubicBezTo>
                    <a:pt x="230" y="1"/>
                    <a:pt x="114" y="49"/>
                    <a:pt x="52" y="151"/>
                  </a:cubicBezTo>
                  <a:cubicBezTo>
                    <a:pt x="0" y="326"/>
                    <a:pt x="93" y="450"/>
                    <a:pt x="218" y="533"/>
                  </a:cubicBezTo>
                  <a:cubicBezTo>
                    <a:pt x="251" y="546"/>
                    <a:pt x="286" y="552"/>
                    <a:pt x="321" y="552"/>
                  </a:cubicBezTo>
                  <a:cubicBezTo>
                    <a:pt x="427" y="552"/>
                    <a:pt x="530" y="492"/>
                    <a:pt x="569" y="368"/>
                  </a:cubicBezTo>
                  <a:cubicBezTo>
                    <a:pt x="652" y="233"/>
                    <a:pt x="569" y="68"/>
                    <a:pt x="435" y="16"/>
                  </a:cubicBezTo>
                  <a:cubicBezTo>
                    <a:pt x="404" y="6"/>
                    <a:pt x="370" y="1"/>
                    <a:pt x="33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94" name="Google Shape;16594;p11"/>
            <p:cNvSpPr/>
            <p:nvPr/>
          </p:nvSpPr>
          <p:spPr>
            <a:xfrm>
              <a:off x="4660125" y="4674675"/>
              <a:ext cx="16300" cy="14175"/>
            </a:xfrm>
            <a:custGeom>
              <a:avLst/>
              <a:gdLst/>
              <a:ahLst/>
              <a:cxnLst/>
              <a:rect l="l" t="t" r="r" b="b"/>
              <a:pathLst>
                <a:path w="652" h="567" extrusionOk="0">
                  <a:moveTo>
                    <a:pt x="346" y="1"/>
                  </a:moveTo>
                  <a:cubicBezTo>
                    <a:pt x="216" y="1"/>
                    <a:pt x="120" y="76"/>
                    <a:pt x="52" y="187"/>
                  </a:cubicBezTo>
                  <a:cubicBezTo>
                    <a:pt x="0" y="311"/>
                    <a:pt x="93" y="487"/>
                    <a:pt x="217" y="528"/>
                  </a:cubicBezTo>
                  <a:cubicBezTo>
                    <a:pt x="255" y="555"/>
                    <a:pt x="296" y="566"/>
                    <a:pt x="336" y="566"/>
                  </a:cubicBezTo>
                  <a:cubicBezTo>
                    <a:pt x="436" y="566"/>
                    <a:pt x="532" y="493"/>
                    <a:pt x="569" y="404"/>
                  </a:cubicBezTo>
                  <a:cubicBezTo>
                    <a:pt x="651" y="270"/>
                    <a:pt x="569" y="104"/>
                    <a:pt x="434" y="11"/>
                  </a:cubicBezTo>
                  <a:cubicBezTo>
                    <a:pt x="403" y="4"/>
                    <a:pt x="374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95" name="Google Shape;16595;p11"/>
            <p:cNvSpPr/>
            <p:nvPr/>
          </p:nvSpPr>
          <p:spPr>
            <a:xfrm>
              <a:off x="4724725" y="4701450"/>
              <a:ext cx="15275" cy="13800"/>
            </a:xfrm>
            <a:custGeom>
              <a:avLst/>
              <a:gdLst/>
              <a:ahLst/>
              <a:cxnLst/>
              <a:rect l="l" t="t" r="r" b="b"/>
              <a:pathLst>
                <a:path w="611" h="552" extrusionOk="0">
                  <a:moveTo>
                    <a:pt x="291" y="0"/>
                  </a:moveTo>
                  <a:cubicBezTo>
                    <a:pt x="185" y="0"/>
                    <a:pt x="84" y="49"/>
                    <a:pt x="53" y="150"/>
                  </a:cubicBezTo>
                  <a:cubicBezTo>
                    <a:pt x="1" y="326"/>
                    <a:pt x="53" y="491"/>
                    <a:pt x="177" y="532"/>
                  </a:cubicBezTo>
                  <a:cubicBezTo>
                    <a:pt x="220" y="545"/>
                    <a:pt x="260" y="552"/>
                    <a:pt x="298" y="552"/>
                  </a:cubicBezTo>
                  <a:cubicBezTo>
                    <a:pt x="412" y="552"/>
                    <a:pt x="499" y="492"/>
                    <a:pt x="569" y="367"/>
                  </a:cubicBezTo>
                  <a:cubicBezTo>
                    <a:pt x="611" y="233"/>
                    <a:pt x="569" y="67"/>
                    <a:pt x="394" y="16"/>
                  </a:cubicBezTo>
                  <a:cubicBezTo>
                    <a:pt x="361" y="5"/>
                    <a:pt x="326" y="0"/>
                    <a:pt x="29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96" name="Google Shape;16596;p11"/>
            <p:cNvSpPr/>
            <p:nvPr/>
          </p:nvSpPr>
          <p:spPr>
            <a:xfrm>
              <a:off x="4685950" y="4610525"/>
              <a:ext cx="16325" cy="14275"/>
            </a:xfrm>
            <a:custGeom>
              <a:avLst/>
              <a:gdLst/>
              <a:ahLst/>
              <a:cxnLst/>
              <a:rect l="l" t="t" r="r" b="b"/>
              <a:pathLst>
                <a:path w="653" h="571" extrusionOk="0">
                  <a:moveTo>
                    <a:pt x="324" y="1"/>
                  </a:moveTo>
                  <a:cubicBezTo>
                    <a:pt x="224" y="1"/>
                    <a:pt x="124" y="71"/>
                    <a:pt x="94" y="168"/>
                  </a:cubicBezTo>
                  <a:cubicBezTo>
                    <a:pt x="1" y="344"/>
                    <a:pt x="94" y="468"/>
                    <a:pt x="218" y="551"/>
                  </a:cubicBezTo>
                  <a:cubicBezTo>
                    <a:pt x="261" y="564"/>
                    <a:pt x="302" y="570"/>
                    <a:pt x="339" y="570"/>
                  </a:cubicBezTo>
                  <a:cubicBezTo>
                    <a:pt x="453" y="570"/>
                    <a:pt x="541" y="510"/>
                    <a:pt x="611" y="385"/>
                  </a:cubicBezTo>
                  <a:cubicBezTo>
                    <a:pt x="652" y="251"/>
                    <a:pt x="611" y="86"/>
                    <a:pt x="435" y="34"/>
                  </a:cubicBezTo>
                  <a:cubicBezTo>
                    <a:pt x="401" y="11"/>
                    <a:pt x="363" y="1"/>
                    <a:pt x="32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97" name="Google Shape;16597;p11"/>
            <p:cNvSpPr/>
            <p:nvPr/>
          </p:nvSpPr>
          <p:spPr>
            <a:xfrm>
              <a:off x="4750575" y="4636950"/>
              <a:ext cx="16325" cy="14150"/>
            </a:xfrm>
            <a:custGeom>
              <a:avLst/>
              <a:gdLst/>
              <a:ahLst/>
              <a:cxnLst/>
              <a:rect l="l" t="t" r="r" b="b"/>
              <a:pathLst>
                <a:path w="653" h="566" extrusionOk="0">
                  <a:moveTo>
                    <a:pt x="370" y="1"/>
                  </a:moveTo>
                  <a:cubicBezTo>
                    <a:pt x="256" y="1"/>
                    <a:pt x="122" y="83"/>
                    <a:pt x="52" y="187"/>
                  </a:cubicBezTo>
                  <a:cubicBezTo>
                    <a:pt x="1" y="321"/>
                    <a:pt x="94" y="486"/>
                    <a:pt x="218" y="528"/>
                  </a:cubicBezTo>
                  <a:cubicBezTo>
                    <a:pt x="256" y="554"/>
                    <a:pt x="297" y="566"/>
                    <a:pt x="336" y="566"/>
                  </a:cubicBezTo>
                  <a:cubicBezTo>
                    <a:pt x="437" y="566"/>
                    <a:pt x="532" y="493"/>
                    <a:pt x="569" y="404"/>
                  </a:cubicBezTo>
                  <a:cubicBezTo>
                    <a:pt x="652" y="228"/>
                    <a:pt x="569" y="104"/>
                    <a:pt x="435" y="11"/>
                  </a:cubicBezTo>
                  <a:cubicBezTo>
                    <a:pt x="415" y="4"/>
                    <a:pt x="393" y="1"/>
                    <a:pt x="37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98" name="Google Shape;16598;p11"/>
            <p:cNvSpPr/>
            <p:nvPr/>
          </p:nvSpPr>
          <p:spPr>
            <a:xfrm>
              <a:off x="4622625" y="4694325"/>
              <a:ext cx="7525" cy="8825"/>
            </a:xfrm>
            <a:custGeom>
              <a:avLst/>
              <a:gdLst/>
              <a:ahLst/>
              <a:cxnLst/>
              <a:rect l="l" t="t" r="r" b="b"/>
              <a:pathLst>
                <a:path w="301" h="353" extrusionOk="0">
                  <a:moveTo>
                    <a:pt x="125" y="1"/>
                  </a:moveTo>
                  <a:lnTo>
                    <a:pt x="1" y="259"/>
                  </a:lnTo>
                  <a:lnTo>
                    <a:pt x="259" y="352"/>
                  </a:lnTo>
                  <a:cubicBezTo>
                    <a:pt x="259" y="352"/>
                    <a:pt x="301" y="301"/>
                    <a:pt x="301" y="259"/>
                  </a:cubicBezTo>
                  <a:cubicBezTo>
                    <a:pt x="301" y="135"/>
                    <a:pt x="208" y="42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99" name="Google Shape;16599;p11"/>
            <p:cNvSpPr/>
            <p:nvPr/>
          </p:nvSpPr>
          <p:spPr>
            <a:xfrm>
              <a:off x="4646150" y="4629700"/>
              <a:ext cx="10875" cy="13900"/>
            </a:xfrm>
            <a:custGeom>
              <a:avLst/>
              <a:gdLst/>
              <a:ahLst/>
              <a:cxnLst/>
              <a:rect l="l" t="t" r="r" b="b"/>
              <a:pathLst>
                <a:path w="435" h="556" extrusionOk="0">
                  <a:moveTo>
                    <a:pt x="218" y="1"/>
                  </a:moveTo>
                  <a:lnTo>
                    <a:pt x="1" y="518"/>
                  </a:lnTo>
                  <a:cubicBezTo>
                    <a:pt x="51" y="544"/>
                    <a:pt x="96" y="556"/>
                    <a:pt x="138" y="556"/>
                  </a:cubicBezTo>
                  <a:cubicBezTo>
                    <a:pt x="244" y="556"/>
                    <a:pt x="327" y="483"/>
                    <a:pt x="394" y="394"/>
                  </a:cubicBezTo>
                  <a:cubicBezTo>
                    <a:pt x="435" y="218"/>
                    <a:pt x="352" y="94"/>
                    <a:pt x="2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00" name="Google Shape;16600;p11"/>
            <p:cNvSpPr/>
            <p:nvPr/>
          </p:nvSpPr>
          <p:spPr>
            <a:xfrm>
              <a:off x="4797100" y="4622225"/>
              <a:ext cx="6500" cy="9825"/>
            </a:xfrm>
            <a:custGeom>
              <a:avLst/>
              <a:gdLst/>
              <a:ahLst/>
              <a:cxnLst/>
              <a:rect l="l" t="t" r="r" b="b"/>
              <a:pathLst>
                <a:path w="260" h="393" extrusionOk="0">
                  <a:moveTo>
                    <a:pt x="42" y="0"/>
                  </a:moveTo>
                  <a:cubicBezTo>
                    <a:pt x="1" y="83"/>
                    <a:pt x="1" y="135"/>
                    <a:pt x="1" y="176"/>
                  </a:cubicBezTo>
                  <a:cubicBezTo>
                    <a:pt x="42" y="259"/>
                    <a:pt x="83" y="341"/>
                    <a:pt x="166" y="393"/>
                  </a:cubicBezTo>
                  <a:lnTo>
                    <a:pt x="259" y="135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01" name="Google Shape;16601;p11"/>
            <p:cNvSpPr/>
            <p:nvPr/>
          </p:nvSpPr>
          <p:spPr>
            <a:xfrm>
              <a:off x="4732475" y="4596375"/>
              <a:ext cx="14000" cy="9525"/>
            </a:xfrm>
            <a:custGeom>
              <a:avLst/>
              <a:gdLst/>
              <a:ahLst/>
              <a:cxnLst/>
              <a:rect l="l" t="t" r="r" b="b"/>
              <a:pathLst>
                <a:path w="560" h="381" extrusionOk="0">
                  <a:moveTo>
                    <a:pt x="42" y="0"/>
                  </a:moveTo>
                  <a:cubicBezTo>
                    <a:pt x="42" y="42"/>
                    <a:pt x="1" y="42"/>
                    <a:pt x="1" y="83"/>
                  </a:cubicBezTo>
                  <a:cubicBezTo>
                    <a:pt x="1" y="135"/>
                    <a:pt x="42" y="176"/>
                    <a:pt x="42" y="217"/>
                  </a:cubicBezTo>
                  <a:lnTo>
                    <a:pt x="84" y="259"/>
                  </a:lnTo>
                  <a:cubicBezTo>
                    <a:pt x="84" y="300"/>
                    <a:pt x="125" y="341"/>
                    <a:pt x="166" y="341"/>
                  </a:cubicBezTo>
                  <a:cubicBezTo>
                    <a:pt x="213" y="367"/>
                    <a:pt x="267" y="380"/>
                    <a:pt x="315" y="380"/>
                  </a:cubicBezTo>
                  <a:cubicBezTo>
                    <a:pt x="363" y="380"/>
                    <a:pt x="404" y="367"/>
                    <a:pt x="425" y="341"/>
                  </a:cubicBezTo>
                  <a:lnTo>
                    <a:pt x="559" y="217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02" name="Google Shape;16602;p11"/>
            <p:cNvSpPr/>
            <p:nvPr/>
          </p:nvSpPr>
          <p:spPr>
            <a:xfrm>
              <a:off x="4673050" y="4572600"/>
              <a:ext cx="8800" cy="6475"/>
            </a:xfrm>
            <a:custGeom>
              <a:avLst/>
              <a:gdLst/>
              <a:ahLst/>
              <a:cxnLst/>
              <a:rect l="l" t="t" r="r" b="b"/>
              <a:pathLst>
                <a:path w="352" h="259" extrusionOk="0">
                  <a:moveTo>
                    <a:pt x="93" y="0"/>
                  </a:moveTo>
                  <a:lnTo>
                    <a:pt x="0" y="259"/>
                  </a:lnTo>
                  <a:lnTo>
                    <a:pt x="93" y="259"/>
                  </a:lnTo>
                  <a:cubicBezTo>
                    <a:pt x="176" y="259"/>
                    <a:pt x="258" y="217"/>
                    <a:pt x="352" y="134"/>
                  </a:cubicBezTo>
                  <a:lnTo>
                    <a:pt x="352" y="93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03" name="Google Shape;16603;p11"/>
            <p:cNvSpPr/>
            <p:nvPr/>
          </p:nvSpPr>
          <p:spPr>
            <a:xfrm>
              <a:off x="4717225" y="4810850"/>
              <a:ext cx="9850" cy="13775"/>
            </a:xfrm>
            <a:custGeom>
              <a:avLst/>
              <a:gdLst/>
              <a:ahLst/>
              <a:cxnLst/>
              <a:rect l="l" t="t" r="r" b="b"/>
              <a:pathLst>
                <a:path w="394" h="551" extrusionOk="0">
                  <a:moveTo>
                    <a:pt x="278" y="1"/>
                  </a:moveTo>
                  <a:cubicBezTo>
                    <a:pt x="177" y="1"/>
                    <a:pt x="80" y="71"/>
                    <a:pt x="42" y="168"/>
                  </a:cubicBezTo>
                  <a:cubicBezTo>
                    <a:pt x="1" y="251"/>
                    <a:pt x="1" y="344"/>
                    <a:pt x="42" y="426"/>
                  </a:cubicBezTo>
                  <a:lnTo>
                    <a:pt x="177" y="551"/>
                  </a:lnTo>
                  <a:lnTo>
                    <a:pt x="394" y="34"/>
                  </a:lnTo>
                  <a:cubicBezTo>
                    <a:pt x="357" y="11"/>
                    <a:pt x="317" y="1"/>
                    <a:pt x="27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04" name="Google Shape;16604;p11"/>
            <p:cNvSpPr/>
            <p:nvPr/>
          </p:nvSpPr>
          <p:spPr>
            <a:xfrm>
              <a:off x="4652625" y="478442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20" y="1"/>
                  </a:moveTo>
                  <a:cubicBezTo>
                    <a:pt x="203" y="1"/>
                    <a:pt x="113" y="56"/>
                    <a:pt x="42" y="191"/>
                  </a:cubicBezTo>
                  <a:cubicBezTo>
                    <a:pt x="0" y="315"/>
                    <a:pt x="93" y="491"/>
                    <a:pt x="217" y="532"/>
                  </a:cubicBezTo>
                  <a:cubicBezTo>
                    <a:pt x="251" y="543"/>
                    <a:pt x="286" y="548"/>
                    <a:pt x="322" y="548"/>
                  </a:cubicBezTo>
                  <a:cubicBezTo>
                    <a:pt x="427" y="548"/>
                    <a:pt x="528" y="501"/>
                    <a:pt x="559" y="408"/>
                  </a:cubicBezTo>
                  <a:cubicBezTo>
                    <a:pt x="652" y="232"/>
                    <a:pt x="559" y="57"/>
                    <a:pt x="434" y="15"/>
                  </a:cubicBezTo>
                  <a:cubicBezTo>
                    <a:pt x="394" y="6"/>
                    <a:pt x="355" y="1"/>
                    <a:pt x="32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05" name="Google Shape;16605;p11"/>
            <p:cNvSpPr/>
            <p:nvPr/>
          </p:nvSpPr>
          <p:spPr>
            <a:xfrm>
              <a:off x="4607375" y="4803350"/>
              <a:ext cx="15275" cy="14050"/>
            </a:xfrm>
            <a:custGeom>
              <a:avLst/>
              <a:gdLst/>
              <a:ahLst/>
              <a:cxnLst/>
              <a:rect l="l" t="t" r="r" b="b"/>
              <a:pathLst>
                <a:path w="611" h="562" extrusionOk="0">
                  <a:moveTo>
                    <a:pt x="301" y="1"/>
                  </a:moveTo>
                  <a:cubicBezTo>
                    <a:pt x="193" y="1"/>
                    <a:pt x="110" y="71"/>
                    <a:pt x="42" y="168"/>
                  </a:cubicBezTo>
                  <a:cubicBezTo>
                    <a:pt x="1" y="292"/>
                    <a:pt x="42" y="468"/>
                    <a:pt x="218" y="551"/>
                  </a:cubicBezTo>
                  <a:cubicBezTo>
                    <a:pt x="242" y="558"/>
                    <a:pt x="267" y="561"/>
                    <a:pt x="292" y="561"/>
                  </a:cubicBezTo>
                  <a:cubicBezTo>
                    <a:pt x="407" y="561"/>
                    <a:pt x="525" y="487"/>
                    <a:pt x="559" y="385"/>
                  </a:cubicBezTo>
                  <a:cubicBezTo>
                    <a:pt x="611" y="251"/>
                    <a:pt x="559" y="75"/>
                    <a:pt x="435" y="34"/>
                  </a:cubicBezTo>
                  <a:cubicBezTo>
                    <a:pt x="387" y="11"/>
                    <a:pt x="342" y="1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06" name="Google Shape;16606;p11"/>
            <p:cNvSpPr/>
            <p:nvPr/>
          </p:nvSpPr>
          <p:spPr>
            <a:xfrm>
              <a:off x="4670975" y="4829650"/>
              <a:ext cx="16300" cy="13725"/>
            </a:xfrm>
            <a:custGeom>
              <a:avLst/>
              <a:gdLst/>
              <a:ahLst/>
              <a:cxnLst/>
              <a:rect l="l" t="t" r="r" b="b"/>
              <a:pathLst>
                <a:path w="652" h="549" extrusionOk="0">
                  <a:moveTo>
                    <a:pt x="337" y="1"/>
                  </a:moveTo>
                  <a:cubicBezTo>
                    <a:pt x="229" y="1"/>
                    <a:pt x="123" y="57"/>
                    <a:pt x="83" y="191"/>
                  </a:cubicBezTo>
                  <a:cubicBezTo>
                    <a:pt x="0" y="316"/>
                    <a:pt x="83" y="491"/>
                    <a:pt x="217" y="533"/>
                  </a:cubicBezTo>
                  <a:cubicBezTo>
                    <a:pt x="261" y="543"/>
                    <a:pt x="302" y="548"/>
                    <a:pt x="340" y="548"/>
                  </a:cubicBezTo>
                  <a:cubicBezTo>
                    <a:pt x="453" y="548"/>
                    <a:pt x="538" y="502"/>
                    <a:pt x="600" y="409"/>
                  </a:cubicBezTo>
                  <a:cubicBezTo>
                    <a:pt x="652" y="233"/>
                    <a:pt x="600" y="109"/>
                    <a:pt x="435" y="16"/>
                  </a:cubicBezTo>
                  <a:cubicBezTo>
                    <a:pt x="403" y="6"/>
                    <a:pt x="370" y="1"/>
                    <a:pt x="33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07" name="Google Shape;16607;p11"/>
            <p:cNvSpPr/>
            <p:nvPr/>
          </p:nvSpPr>
          <p:spPr>
            <a:xfrm>
              <a:off x="4633225" y="4739200"/>
              <a:ext cx="16325" cy="13675"/>
            </a:xfrm>
            <a:custGeom>
              <a:avLst/>
              <a:gdLst/>
              <a:ahLst/>
              <a:cxnLst/>
              <a:rect l="l" t="t" r="r" b="b"/>
              <a:pathLst>
                <a:path w="653" h="547" extrusionOk="0">
                  <a:moveTo>
                    <a:pt x="338" y="0"/>
                  </a:moveTo>
                  <a:cubicBezTo>
                    <a:pt x="230" y="0"/>
                    <a:pt x="126" y="56"/>
                    <a:pt x="94" y="191"/>
                  </a:cubicBezTo>
                  <a:cubicBezTo>
                    <a:pt x="1" y="315"/>
                    <a:pt x="94" y="491"/>
                    <a:pt x="218" y="532"/>
                  </a:cubicBezTo>
                  <a:cubicBezTo>
                    <a:pt x="259" y="542"/>
                    <a:pt x="298" y="547"/>
                    <a:pt x="334" y="547"/>
                  </a:cubicBezTo>
                  <a:cubicBezTo>
                    <a:pt x="451" y="547"/>
                    <a:pt x="540" y="493"/>
                    <a:pt x="611" y="367"/>
                  </a:cubicBezTo>
                  <a:cubicBezTo>
                    <a:pt x="652" y="232"/>
                    <a:pt x="559" y="56"/>
                    <a:pt x="435" y="15"/>
                  </a:cubicBezTo>
                  <a:cubicBezTo>
                    <a:pt x="404" y="5"/>
                    <a:pt x="371" y="0"/>
                    <a:pt x="33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08" name="Google Shape;16608;p11"/>
            <p:cNvSpPr/>
            <p:nvPr/>
          </p:nvSpPr>
          <p:spPr>
            <a:xfrm>
              <a:off x="4697850" y="4765625"/>
              <a:ext cx="16300" cy="14125"/>
            </a:xfrm>
            <a:custGeom>
              <a:avLst/>
              <a:gdLst/>
              <a:ahLst/>
              <a:cxnLst/>
              <a:rect l="l" t="t" r="r" b="b"/>
              <a:pathLst>
                <a:path w="652" h="565" extrusionOk="0">
                  <a:moveTo>
                    <a:pt x="301" y="0"/>
                  </a:moveTo>
                  <a:cubicBezTo>
                    <a:pt x="193" y="0"/>
                    <a:pt x="109" y="70"/>
                    <a:pt x="42" y="168"/>
                  </a:cubicBezTo>
                  <a:cubicBezTo>
                    <a:pt x="1" y="292"/>
                    <a:pt x="94" y="468"/>
                    <a:pt x="218" y="550"/>
                  </a:cubicBezTo>
                  <a:cubicBezTo>
                    <a:pt x="244" y="560"/>
                    <a:pt x="271" y="565"/>
                    <a:pt x="298" y="565"/>
                  </a:cubicBezTo>
                  <a:cubicBezTo>
                    <a:pt x="411" y="565"/>
                    <a:pt x="526" y="485"/>
                    <a:pt x="559" y="385"/>
                  </a:cubicBezTo>
                  <a:cubicBezTo>
                    <a:pt x="652" y="250"/>
                    <a:pt x="559" y="85"/>
                    <a:pt x="435" y="33"/>
                  </a:cubicBezTo>
                  <a:cubicBezTo>
                    <a:pt x="386" y="10"/>
                    <a:pt x="342" y="0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09" name="Google Shape;16609;p11"/>
            <p:cNvSpPr/>
            <p:nvPr/>
          </p:nvSpPr>
          <p:spPr>
            <a:xfrm>
              <a:off x="4571975" y="4822525"/>
              <a:ext cx="4150" cy="3400"/>
            </a:xfrm>
            <a:custGeom>
              <a:avLst/>
              <a:gdLst/>
              <a:ahLst/>
              <a:cxnLst/>
              <a:rect l="l" t="t" r="r" b="b"/>
              <a:pathLst>
                <a:path w="166" h="136" extrusionOk="0">
                  <a:moveTo>
                    <a:pt x="42" y="1"/>
                  </a:moveTo>
                  <a:lnTo>
                    <a:pt x="0" y="84"/>
                  </a:lnTo>
                  <a:cubicBezTo>
                    <a:pt x="42" y="84"/>
                    <a:pt x="125" y="135"/>
                    <a:pt x="166" y="135"/>
                  </a:cubicBezTo>
                  <a:cubicBezTo>
                    <a:pt x="125" y="84"/>
                    <a:pt x="125" y="42"/>
                    <a:pt x="83" y="42"/>
                  </a:cubicBezTo>
                  <a:cubicBezTo>
                    <a:pt x="42" y="42"/>
                    <a:pt x="42" y="1"/>
                    <a:pt x="4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10" name="Google Shape;16610;p11"/>
            <p:cNvSpPr/>
            <p:nvPr/>
          </p:nvSpPr>
          <p:spPr>
            <a:xfrm>
              <a:off x="4593425" y="4758950"/>
              <a:ext cx="10875" cy="13225"/>
            </a:xfrm>
            <a:custGeom>
              <a:avLst/>
              <a:gdLst/>
              <a:ahLst/>
              <a:cxnLst/>
              <a:rect l="l" t="t" r="r" b="b"/>
              <a:pathLst>
                <a:path w="435" h="529" extrusionOk="0">
                  <a:moveTo>
                    <a:pt x="218" y="0"/>
                  </a:moveTo>
                  <a:lnTo>
                    <a:pt x="1" y="517"/>
                  </a:lnTo>
                  <a:cubicBezTo>
                    <a:pt x="24" y="525"/>
                    <a:pt x="49" y="528"/>
                    <a:pt x="74" y="528"/>
                  </a:cubicBezTo>
                  <a:cubicBezTo>
                    <a:pt x="191" y="528"/>
                    <a:pt x="317" y="454"/>
                    <a:pt x="393" y="352"/>
                  </a:cubicBezTo>
                  <a:cubicBezTo>
                    <a:pt x="435" y="218"/>
                    <a:pt x="393" y="94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11" name="Google Shape;16611;p11"/>
            <p:cNvSpPr/>
            <p:nvPr/>
          </p:nvSpPr>
          <p:spPr>
            <a:xfrm>
              <a:off x="4744125" y="4751450"/>
              <a:ext cx="6475" cy="8550"/>
            </a:xfrm>
            <a:custGeom>
              <a:avLst/>
              <a:gdLst/>
              <a:ahLst/>
              <a:cxnLst/>
              <a:rect l="l" t="t" r="r" b="b"/>
              <a:pathLst>
                <a:path w="259" h="342" extrusionOk="0">
                  <a:moveTo>
                    <a:pt x="0" y="1"/>
                  </a:moveTo>
                  <a:lnTo>
                    <a:pt x="0" y="83"/>
                  </a:lnTo>
                  <a:cubicBezTo>
                    <a:pt x="0" y="218"/>
                    <a:pt x="52" y="300"/>
                    <a:pt x="176" y="342"/>
                  </a:cubicBezTo>
                  <a:lnTo>
                    <a:pt x="259" y="8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12" name="Google Shape;16612;p11"/>
            <p:cNvSpPr/>
            <p:nvPr/>
          </p:nvSpPr>
          <p:spPr>
            <a:xfrm>
              <a:off x="4679500" y="4724575"/>
              <a:ext cx="14250" cy="9225"/>
            </a:xfrm>
            <a:custGeom>
              <a:avLst/>
              <a:gdLst/>
              <a:ahLst/>
              <a:cxnLst/>
              <a:rect l="l" t="t" r="r" b="b"/>
              <a:pathLst>
                <a:path w="570" h="369" extrusionOk="0">
                  <a:moveTo>
                    <a:pt x="52" y="0"/>
                  </a:moveTo>
                  <a:cubicBezTo>
                    <a:pt x="52" y="42"/>
                    <a:pt x="0" y="83"/>
                    <a:pt x="0" y="124"/>
                  </a:cubicBezTo>
                  <a:cubicBezTo>
                    <a:pt x="0" y="217"/>
                    <a:pt x="94" y="300"/>
                    <a:pt x="176" y="342"/>
                  </a:cubicBezTo>
                  <a:cubicBezTo>
                    <a:pt x="232" y="359"/>
                    <a:pt x="286" y="369"/>
                    <a:pt x="333" y="369"/>
                  </a:cubicBezTo>
                  <a:cubicBezTo>
                    <a:pt x="399" y="369"/>
                    <a:pt x="452" y="349"/>
                    <a:pt x="476" y="300"/>
                  </a:cubicBezTo>
                  <a:cubicBezTo>
                    <a:pt x="517" y="259"/>
                    <a:pt x="517" y="259"/>
                    <a:pt x="569" y="217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13" name="Google Shape;16613;p11"/>
            <p:cNvSpPr/>
            <p:nvPr/>
          </p:nvSpPr>
          <p:spPr>
            <a:xfrm>
              <a:off x="4620300" y="4700800"/>
              <a:ext cx="8825" cy="6475"/>
            </a:xfrm>
            <a:custGeom>
              <a:avLst/>
              <a:gdLst/>
              <a:ahLst/>
              <a:cxnLst/>
              <a:rect l="l" t="t" r="r" b="b"/>
              <a:pathLst>
                <a:path w="353" h="259" extrusionOk="0">
                  <a:moveTo>
                    <a:pt x="94" y="0"/>
                  </a:moveTo>
                  <a:lnTo>
                    <a:pt x="1" y="259"/>
                  </a:lnTo>
                  <a:lnTo>
                    <a:pt x="218" y="259"/>
                  </a:lnTo>
                  <a:cubicBezTo>
                    <a:pt x="218" y="259"/>
                    <a:pt x="259" y="217"/>
                    <a:pt x="301" y="217"/>
                  </a:cubicBezTo>
                  <a:cubicBezTo>
                    <a:pt x="301" y="176"/>
                    <a:pt x="352" y="135"/>
                    <a:pt x="352" y="93"/>
                  </a:cubicBezTo>
                  <a:lnTo>
                    <a:pt x="9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14" name="Google Shape;16614;p11"/>
            <p:cNvSpPr/>
            <p:nvPr/>
          </p:nvSpPr>
          <p:spPr>
            <a:xfrm>
              <a:off x="4933850" y="392330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166" y="0"/>
                  </a:moveTo>
                  <a:cubicBezTo>
                    <a:pt x="124" y="42"/>
                    <a:pt x="41" y="83"/>
                    <a:pt x="0" y="124"/>
                  </a:cubicBezTo>
                  <a:lnTo>
                    <a:pt x="0" y="176"/>
                  </a:lnTo>
                  <a:lnTo>
                    <a:pt x="259" y="300"/>
                  </a:lnTo>
                  <a:lnTo>
                    <a:pt x="341" y="42"/>
                  </a:lnTo>
                  <a:cubicBezTo>
                    <a:pt x="300" y="0"/>
                    <a:pt x="259" y="0"/>
                    <a:pt x="16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15" name="Google Shape;16615;p11"/>
            <p:cNvSpPr/>
            <p:nvPr/>
          </p:nvSpPr>
          <p:spPr>
            <a:xfrm>
              <a:off x="4869225" y="3897050"/>
              <a:ext cx="13975" cy="10000"/>
            </a:xfrm>
            <a:custGeom>
              <a:avLst/>
              <a:gdLst/>
              <a:ahLst/>
              <a:cxnLst/>
              <a:rect l="l" t="t" r="r" b="b"/>
              <a:pathLst>
                <a:path w="559" h="400" extrusionOk="0">
                  <a:moveTo>
                    <a:pt x="276" y="0"/>
                  </a:moveTo>
                  <a:cubicBezTo>
                    <a:pt x="174" y="0"/>
                    <a:pt x="72" y="39"/>
                    <a:pt x="42" y="99"/>
                  </a:cubicBezTo>
                  <a:cubicBezTo>
                    <a:pt x="42" y="141"/>
                    <a:pt x="0" y="141"/>
                    <a:pt x="0" y="192"/>
                  </a:cubicBezTo>
                  <a:lnTo>
                    <a:pt x="517" y="399"/>
                  </a:lnTo>
                  <a:lnTo>
                    <a:pt x="517" y="316"/>
                  </a:lnTo>
                  <a:cubicBezTo>
                    <a:pt x="559" y="192"/>
                    <a:pt x="476" y="58"/>
                    <a:pt x="383" y="17"/>
                  </a:cubicBezTo>
                  <a:cubicBezTo>
                    <a:pt x="350" y="5"/>
                    <a:pt x="313" y="0"/>
                    <a:pt x="27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16" name="Google Shape;16616;p11"/>
            <p:cNvSpPr/>
            <p:nvPr/>
          </p:nvSpPr>
          <p:spPr>
            <a:xfrm>
              <a:off x="4959675" y="3859725"/>
              <a:ext cx="9600" cy="12925"/>
            </a:xfrm>
            <a:custGeom>
              <a:avLst/>
              <a:gdLst/>
              <a:ahLst/>
              <a:cxnLst/>
              <a:rect l="l" t="t" r="r" b="b"/>
              <a:pathLst>
                <a:path w="384" h="517" extrusionOk="0">
                  <a:moveTo>
                    <a:pt x="166" y="0"/>
                  </a:moveTo>
                  <a:cubicBezTo>
                    <a:pt x="125" y="0"/>
                    <a:pt x="125" y="0"/>
                    <a:pt x="125" y="41"/>
                  </a:cubicBezTo>
                  <a:cubicBezTo>
                    <a:pt x="84" y="41"/>
                    <a:pt x="42" y="83"/>
                    <a:pt x="1" y="176"/>
                  </a:cubicBezTo>
                  <a:lnTo>
                    <a:pt x="1" y="300"/>
                  </a:lnTo>
                  <a:cubicBezTo>
                    <a:pt x="1" y="393"/>
                    <a:pt x="84" y="476"/>
                    <a:pt x="166" y="517"/>
                  </a:cubicBezTo>
                  <a:lnTo>
                    <a:pt x="38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17" name="Google Shape;16617;p11"/>
            <p:cNvSpPr/>
            <p:nvPr/>
          </p:nvSpPr>
          <p:spPr>
            <a:xfrm>
              <a:off x="4894025" y="3832575"/>
              <a:ext cx="16050" cy="14025"/>
            </a:xfrm>
            <a:custGeom>
              <a:avLst/>
              <a:gdLst/>
              <a:ahLst/>
              <a:cxnLst/>
              <a:rect l="l" t="t" r="r" b="b"/>
              <a:pathLst>
                <a:path w="642" h="561" extrusionOk="0">
                  <a:moveTo>
                    <a:pt x="356" y="0"/>
                  </a:moveTo>
                  <a:cubicBezTo>
                    <a:pt x="243" y="0"/>
                    <a:pt x="118" y="76"/>
                    <a:pt x="84" y="187"/>
                  </a:cubicBezTo>
                  <a:cubicBezTo>
                    <a:pt x="1" y="311"/>
                    <a:pt x="84" y="486"/>
                    <a:pt x="208" y="528"/>
                  </a:cubicBezTo>
                  <a:cubicBezTo>
                    <a:pt x="245" y="551"/>
                    <a:pt x="285" y="561"/>
                    <a:pt x="326" y="561"/>
                  </a:cubicBezTo>
                  <a:cubicBezTo>
                    <a:pt x="432" y="561"/>
                    <a:pt x="541" y="491"/>
                    <a:pt x="601" y="393"/>
                  </a:cubicBezTo>
                  <a:cubicBezTo>
                    <a:pt x="642" y="269"/>
                    <a:pt x="559" y="93"/>
                    <a:pt x="425" y="11"/>
                  </a:cubicBezTo>
                  <a:cubicBezTo>
                    <a:pt x="403" y="4"/>
                    <a:pt x="380" y="0"/>
                    <a:pt x="35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18" name="Google Shape;16618;p11"/>
            <p:cNvSpPr/>
            <p:nvPr/>
          </p:nvSpPr>
          <p:spPr>
            <a:xfrm>
              <a:off x="4848800" y="3851850"/>
              <a:ext cx="16050" cy="13675"/>
            </a:xfrm>
            <a:custGeom>
              <a:avLst/>
              <a:gdLst/>
              <a:ahLst/>
              <a:cxnLst/>
              <a:rect l="l" t="t" r="r" b="b"/>
              <a:pathLst>
                <a:path w="642" h="547" extrusionOk="0">
                  <a:moveTo>
                    <a:pt x="332" y="0"/>
                  </a:moveTo>
                  <a:cubicBezTo>
                    <a:pt x="226" y="0"/>
                    <a:pt x="115" y="56"/>
                    <a:pt x="83" y="191"/>
                  </a:cubicBezTo>
                  <a:cubicBezTo>
                    <a:pt x="1" y="315"/>
                    <a:pt x="83" y="491"/>
                    <a:pt x="207" y="532"/>
                  </a:cubicBezTo>
                  <a:cubicBezTo>
                    <a:pt x="239" y="542"/>
                    <a:pt x="272" y="547"/>
                    <a:pt x="306" y="547"/>
                  </a:cubicBezTo>
                  <a:cubicBezTo>
                    <a:pt x="419" y="547"/>
                    <a:pt x="537" y="491"/>
                    <a:pt x="600" y="356"/>
                  </a:cubicBezTo>
                  <a:cubicBezTo>
                    <a:pt x="642" y="232"/>
                    <a:pt x="559" y="57"/>
                    <a:pt x="424" y="15"/>
                  </a:cubicBezTo>
                  <a:cubicBezTo>
                    <a:pt x="396" y="6"/>
                    <a:pt x="364" y="0"/>
                    <a:pt x="33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19" name="Google Shape;16619;p11"/>
            <p:cNvSpPr/>
            <p:nvPr/>
          </p:nvSpPr>
          <p:spPr>
            <a:xfrm>
              <a:off x="4913425" y="3878275"/>
              <a:ext cx="15000" cy="13575"/>
            </a:xfrm>
            <a:custGeom>
              <a:avLst/>
              <a:gdLst/>
              <a:ahLst/>
              <a:cxnLst/>
              <a:rect l="l" t="t" r="r" b="b"/>
              <a:pathLst>
                <a:path w="600" h="543" extrusionOk="0">
                  <a:moveTo>
                    <a:pt x="295" y="0"/>
                  </a:moveTo>
                  <a:cubicBezTo>
                    <a:pt x="188" y="0"/>
                    <a:pt x="102" y="71"/>
                    <a:pt x="42" y="168"/>
                  </a:cubicBezTo>
                  <a:cubicBezTo>
                    <a:pt x="0" y="292"/>
                    <a:pt x="42" y="468"/>
                    <a:pt x="207" y="509"/>
                  </a:cubicBezTo>
                  <a:cubicBezTo>
                    <a:pt x="244" y="532"/>
                    <a:pt x="285" y="542"/>
                    <a:pt x="324" y="542"/>
                  </a:cubicBezTo>
                  <a:cubicBezTo>
                    <a:pt x="428" y="542"/>
                    <a:pt x="529" y="472"/>
                    <a:pt x="559" y="375"/>
                  </a:cubicBezTo>
                  <a:cubicBezTo>
                    <a:pt x="600" y="251"/>
                    <a:pt x="559" y="75"/>
                    <a:pt x="424" y="33"/>
                  </a:cubicBezTo>
                  <a:cubicBezTo>
                    <a:pt x="379" y="11"/>
                    <a:pt x="335" y="0"/>
                    <a:pt x="29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20" name="Google Shape;16620;p11"/>
            <p:cNvSpPr/>
            <p:nvPr/>
          </p:nvSpPr>
          <p:spPr>
            <a:xfrm>
              <a:off x="4811075" y="3871600"/>
              <a:ext cx="7500" cy="8550"/>
            </a:xfrm>
            <a:custGeom>
              <a:avLst/>
              <a:gdLst/>
              <a:ahLst/>
              <a:cxnLst/>
              <a:rect l="l" t="t" r="r" b="b"/>
              <a:pathLst>
                <a:path w="300" h="342" extrusionOk="0">
                  <a:moveTo>
                    <a:pt x="124" y="1"/>
                  </a:moveTo>
                  <a:lnTo>
                    <a:pt x="0" y="259"/>
                  </a:lnTo>
                  <a:lnTo>
                    <a:pt x="259" y="342"/>
                  </a:lnTo>
                  <a:cubicBezTo>
                    <a:pt x="300" y="300"/>
                    <a:pt x="300" y="259"/>
                    <a:pt x="300" y="218"/>
                  </a:cubicBezTo>
                  <a:cubicBezTo>
                    <a:pt x="300" y="125"/>
                    <a:pt x="217" y="42"/>
                    <a:pt x="12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21" name="Google Shape;16621;p11"/>
            <p:cNvSpPr/>
            <p:nvPr/>
          </p:nvSpPr>
          <p:spPr>
            <a:xfrm>
              <a:off x="4835875" y="3810075"/>
              <a:ext cx="9600" cy="10275"/>
            </a:xfrm>
            <a:custGeom>
              <a:avLst/>
              <a:gdLst/>
              <a:ahLst/>
              <a:cxnLst/>
              <a:rect l="l" t="t" r="r" b="b"/>
              <a:pathLst>
                <a:path w="384" h="411" extrusionOk="0">
                  <a:moveTo>
                    <a:pt x="125" y="1"/>
                  </a:moveTo>
                  <a:lnTo>
                    <a:pt x="1" y="394"/>
                  </a:lnTo>
                  <a:lnTo>
                    <a:pt x="42" y="394"/>
                  </a:lnTo>
                  <a:cubicBezTo>
                    <a:pt x="64" y="405"/>
                    <a:pt x="86" y="410"/>
                    <a:pt x="109" y="410"/>
                  </a:cubicBezTo>
                  <a:cubicBezTo>
                    <a:pt x="170" y="410"/>
                    <a:pt x="232" y="372"/>
                    <a:pt x="300" y="311"/>
                  </a:cubicBezTo>
                  <a:cubicBezTo>
                    <a:pt x="342" y="259"/>
                    <a:pt x="342" y="259"/>
                    <a:pt x="342" y="218"/>
                  </a:cubicBezTo>
                  <a:cubicBezTo>
                    <a:pt x="383" y="177"/>
                    <a:pt x="383" y="94"/>
                    <a:pt x="342" y="53"/>
                  </a:cubicBezTo>
                  <a:cubicBezTo>
                    <a:pt x="259" y="1"/>
                    <a:pt x="207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22" name="Google Shape;16622;p11"/>
            <p:cNvSpPr/>
            <p:nvPr/>
          </p:nvSpPr>
          <p:spPr>
            <a:xfrm>
              <a:off x="4881100" y="4051500"/>
              <a:ext cx="8575" cy="7525"/>
            </a:xfrm>
            <a:custGeom>
              <a:avLst/>
              <a:gdLst/>
              <a:ahLst/>
              <a:cxnLst/>
              <a:rect l="l" t="t" r="r" b="b"/>
              <a:pathLst>
                <a:path w="343" h="301" extrusionOk="0">
                  <a:moveTo>
                    <a:pt x="259" y="1"/>
                  </a:moveTo>
                  <a:cubicBezTo>
                    <a:pt x="208" y="1"/>
                    <a:pt x="208" y="1"/>
                    <a:pt x="166" y="42"/>
                  </a:cubicBezTo>
                  <a:cubicBezTo>
                    <a:pt x="125" y="42"/>
                    <a:pt x="84" y="42"/>
                    <a:pt x="42" y="83"/>
                  </a:cubicBezTo>
                  <a:lnTo>
                    <a:pt x="1" y="125"/>
                  </a:lnTo>
                  <a:lnTo>
                    <a:pt x="1" y="166"/>
                  </a:lnTo>
                  <a:lnTo>
                    <a:pt x="259" y="300"/>
                  </a:lnTo>
                  <a:lnTo>
                    <a:pt x="342" y="42"/>
                  </a:lnTo>
                  <a:cubicBezTo>
                    <a:pt x="342" y="42"/>
                    <a:pt x="301" y="42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23" name="Google Shape;16623;p11"/>
            <p:cNvSpPr/>
            <p:nvPr/>
          </p:nvSpPr>
          <p:spPr>
            <a:xfrm>
              <a:off x="4816500" y="4025650"/>
              <a:ext cx="13975" cy="9600"/>
            </a:xfrm>
            <a:custGeom>
              <a:avLst/>
              <a:gdLst/>
              <a:ahLst/>
              <a:cxnLst/>
              <a:rect l="l" t="t" r="r" b="b"/>
              <a:pathLst>
                <a:path w="559" h="384" extrusionOk="0">
                  <a:moveTo>
                    <a:pt x="166" y="1"/>
                  </a:moveTo>
                  <a:cubicBezTo>
                    <a:pt x="124" y="1"/>
                    <a:pt x="124" y="42"/>
                    <a:pt x="83" y="42"/>
                  </a:cubicBezTo>
                  <a:cubicBezTo>
                    <a:pt x="83" y="42"/>
                    <a:pt x="42" y="83"/>
                    <a:pt x="42" y="125"/>
                  </a:cubicBezTo>
                  <a:cubicBezTo>
                    <a:pt x="0" y="125"/>
                    <a:pt x="0" y="125"/>
                    <a:pt x="0" y="166"/>
                  </a:cubicBezTo>
                  <a:lnTo>
                    <a:pt x="517" y="383"/>
                  </a:lnTo>
                  <a:cubicBezTo>
                    <a:pt x="558" y="259"/>
                    <a:pt x="517" y="125"/>
                    <a:pt x="424" y="42"/>
                  </a:cubicBezTo>
                  <a:cubicBezTo>
                    <a:pt x="383" y="42"/>
                    <a:pt x="383" y="1"/>
                    <a:pt x="34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24" name="Google Shape;16624;p11"/>
            <p:cNvSpPr/>
            <p:nvPr/>
          </p:nvSpPr>
          <p:spPr>
            <a:xfrm>
              <a:off x="4905675" y="3987550"/>
              <a:ext cx="10875" cy="13325"/>
            </a:xfrm>
            <a:custGeom>
              <a:avLst/>
              <a:gdLst/>
              <a:ahLst/>
              <a:cxnLst/>
              <a:rect l="l" t="t" r="r" b="b"/>
              <a:pathLst>
                <a:path w="435" h="533" extrusionOk="0">
                  <a:moveTo>
                    <a:pt x="320" y="0"/>
                  </a:moveTo>
                  <a:cubicBezTo>
                    <a:pt x="203" y="0"/>
                    <a:pt x="115" y="56"/>
                    <a:pt x="52" y="191"/>
                  </a:cubicBezTo>
                  <a:cubicBezTo>
                    <a:pt x="0" y="315"/>
                    <a:pt x="52" y="491"/>
                    <a:pt x="217" y="532"/>
                  </a:cubicBezTo>
                  <a:lnTo>
                    <a:pt x="434" y="15"/>
                  </a:lnTo>
                  <a:cubicBezTo>
                    <a:pt x="393" y="6"/>
                    <a:pt x="355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25" name="Google Shape;16625;p11"/>
            <p:cNvSpPr/>
            <p:nvPr/>
          </p:nvSpPr>
          <p:spPr>
            <a:xfrm>
              <a:off x="4841050" y="3961225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23" y="1"/>
                  </a:moveTo>
                  <a:cubicBezTo>
                    <a:pt x="223" y="1"/>
                    <a:pt x="123" y="69"/>
                    <a:pt x="93" y="158"/>
                  </a:cubicBezTo>
                  <a:cubicBezTo>
                    <a:pt x="0" y="293"/>
                    <a:pt x="93" y="469"/>
                    <a:pt x="218" y="551"/>
                  </a:cubicBezTo>
                  <a:cubicBezTo>
                    <a:pt x="241" y="558"/>
                    <a:pt x="266" y="562"/>
                    <a:pt x="291" y="562"/>
                  </a:cubicBezTo>
                  <a:cubicBezTo>
                    <a:pt x="408" y="562"/>
                    <a:pt x="534" y="486"/>
                    <a:pt x="610" y="375"/>
                  </a:cubicBezTo>
                  <a:cubicBezTo>
                    <a:pt x="652" y="251"/>
                    <a:pt x="569" y="76"/>
                    <a:pt x="435" y="34"/>
                  </a:cubicBezTo>
                  <a:cubicBezTo>
                    <a:pt x="400" y="11"/>
                    <a:pt x="361" y="1"/>
                    <a:pt x="32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26" name="Google Shape;16626;p11"/>
            <p:cNvSpPr/>
            <p:nvPr/>
          </p:nvSpPr>
          <p:spPr>
            <a:xfrm>
              <a:off x="4795825" y="3980050"/>
              <a:ext cx="16300" cy="14150"/>
            </a:xfrm>
            <a:custGeom>
              <a:avLst/>
              <a:gdLst/>
              <a:ahLst/>
              <a:cxnLst/>
              <a:rect l="l" t="t" r="r" b="b"/>
              <a:pathLst>
                <a:path w="652" h="566" extrusionOk="0">
                  <a:moveTo>
                    <a:pt x="340" y="0"/>
                  </a:moveTo>
                  <a:cubicBezTo>
                    <a:pt x="235" y="0"/>
                    <a:pt x="125" y="54"/>
                    <a:pt x="93" y="181"/>
                  </a:cubicBezTo>
                  <a:cubicBezTo>
                    <a:pt x="0" y="315"/>
                    <a:pt x="93" y="491"/>
                    <a:pt x="217" y="532"/>
                  </a:cubicBezTo>
                  <a:cubicBezTo>
                    <a:pt x="254" y="555"/>
                    <a:pt x="294" y="565"/>
                    <a:pt x="333" y="565"/>
                  </a:cubicBezTo>
                  <a:cubicBezTo>
                    <a:pt x="434" y="565"/>
                    <a:pt x="531" y="495"/>
                    <a:pt x="569" y="398"/>
                  </a:cubicBezTo>
                  <a:cubicBezTo>
                    <a:pt x="651" y="232"/>
                    <a:pt x="569" y="98"/>
                    <a:pt x="434" y="15"/>
                  </a:cubicBezTo>
                  <a:cubicBezTo>
                    <a:pt x="405" y="6"/>
                    <a:pt x="373" y="0"/>
                    <a:pt x="34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27" name="Google Shape;16627;p11"/>
            <p:cNvSpPr/>
            <p:nvPr/>
          </p:nvSpPr>
          <p:spPr>
            <a:xfrm>
              <a:off x="4860425" y="4006475"/>
              <a:ext cx="15275" cy="14050"/>
            </a:xfrm>
            <a:custGeom>
              <a:avLst/>
              <a:gdLst/>
              <a:ahLst/>
              <a:cxnLst/>
              <a:rect l="l" t="t" r="r" b="b"/>
              <a:pathLst>
                <a:path w="611" h="562" extrusionOk="0">
                  <a:moveTo>
                    <a:pt x="293" y="0"/>
                  </a:moveTo>
                  <a:cubicBezTo>
                    <a:pt x="177" y="0"/>
                    <a:pt x="82" y="68"/>
                    <a:pt x="53" y="158"/>
                  </a:cubicBezTo>
                  <a:cubicBezTo>
                    <a:pt x="1" y="333"/>
                    <a:pt x="53" y="468"/>
                    <a:pt x="218" y="551"/>
                  </a:cubicBezTo>
                  <a:cubicBezTo>
                    <a:pt x="242" y="558"/>
                    <a:pt x="266" y="561"/>
                    <a:pt x="291" y="561"/>
                  </a:cubicBezTo>
                  <a:cubicBezTo>
                    <a:pt x="407" y="561"/>
                    <a:pt x="527" y="486"/>
                    <a:pt x="569" y="375"/>
                  </a:cubicBezTo>
                  <a:cubicBezTo>
                    <a:pt x="611" y="251"/>
                    <a:pt x="569" y="75"/>
                    <a:pt x="435" y="34"/>
                  </a:cubicBezTo>
                  <a:cubicBezTo>
                    <a:pt x="386" y="11"/>
                    <a:pt x="338" y="0"/>
                    <a:pt x="29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28" name="Google Shape;16628;p11"/>
            <p:cNvSpPr/>
            <p:nvPr/>
          </p:nvSpPr>
          <p:spPr>
            <a:xfrm>
              <a:off x="4822950" y="3916000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271" y="1"/>
                  </a:moveTo>
                  <a:cubicBezTo>
                    <a:pt x="171" y="1"/>
                    <a:pt x="72" y="69"/>
                    <a:pt x="42" y="158"/>
                  </a:cubicBezTo>
                  <a:cubicBezTo>
                    <a:pt x="1" y="292"/>
                    <a:pt x="42" y="468"/>
                    <a:pt x="207" y="551"/>
                  </a:cubicBezTo>
                  <a:cubicBezTo>
                    <a:pt x="231" y="558"/>
                    <a:pt x="256" y="562"/>
                    <a:pt x="281" y="562"/>
                  </a:cubicBezTo>
                  <a:cubicBezTo>
                    <a:pt x="399" y="562"/>
                    <a:pt x="525" y="486"/>
                    <a:pt x="559" y="375"/>
                  </a:cubicBezTo>
                  <a:cubicBezTo>
                    <a:pt x="600" y="251"/>
                    <a:pt x="559" y="75"/>
                    <a:pt x="383" y="34"/>
                  </a:cubicBezTo>
                  <a:cubicBezTo>
                    <a:pt x="349" y="11"/>
                    <a:pt x="310" y="1"/>
                    <a:pt x="27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29" name="Google Shape;16629;p11"/>
            <p:cNvSpPr/>
            <p:nvPr/>
          </p:nvSpPr>
          <p:spPr>
            <a:xfrm>
              <a:off x="4886275" y="3942325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42" y="0"/>
                  </a:moveTo>
                  <a:cubicBezTo>
                    <a:pt x="236" y="0"/>
                    <a:pt x="125" y="56"/>
                    <a:pt x="94" y="191"/>
                  </a:cubicBezTo>
                  <a:cubicBezTo>
                    <a:pt x="1" y="315"/>
                    <a:pt x="94" y="490"/>
                    <a:pt x="218" y="532"/>
                  </a:cubicBezTo>
                  <a:cubicBezTo>
                    <a:pt x="251" y="542"/>
                    <a:pt x="286" y="547"/>
                    <a:pt x="321" y="547"/>
                  </a:cubicBezTo>
                  <a:cubicBezTo>
                    <a:pt x="429" y="547"/>
                    <a:pt x="541" y="499"/>
                    <a:pt x="611" y="397"/>
                  </a:cubicBezTo>
                  <a:cubicBezTo>
                    <a:pt x="652" y="232"/>
                    <a:pt x="569" y="98"/>
                    <a:pt x="435" y="15"/>
                  </a:cubicBezTo>
                  <a:cubicBezTo>
                    <a:pt x="406" y="5"/>
                    <a:pt x="374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30" name="Google Shape;16630;p11"/>
            <p:cNvSpPr/>
            <p:nvPr/>
          </p:nvSpPr>
          <p:spPr>
            <a:xfrm>
              <a:off x="4758325" y="399980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125" y="1"/>
                  </a:moveTo>
                  <a:lnTo>
                    <a:pt x="1" y="259"/>
                  </a:lnTo>
                  <a:lnTo>
                    <a:pt x="259" y="342"/>
                  </a:lnTo>
                  <a:cubicBezTo>
                    <a:pt x="301" y="342"/>
                    <a:pt x="301" y="301"/>
                    <a:pt x="301" y="301"/>
                  </a:cubicBezTo>
                  <a:lnTo>
                    <a:pt x="301" y="259"/>
                  </a:lnTo>
                  <a:cubicBezTo>
                    <a:pt x="301" y="125"/>
                    <a:pt x="208" y="42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31" name="Google Shape;16631;p11"/>
            <p:cNvSpPr/>
            <p:nvPr/>
          </p:nvSpPr>
          <p:spPr>
            <a:xfrm>
              <a:off x="4781850" y="3935200"/>
              <a:ext cx="10875" cy="13325"/>
            </a:xfrm>
            <a:custGeom>
              <a:avLst/>
              <a:gdLst/>
              <a:ahLst/>
              <a:cxnLst/>
              <a:rect l="l" t="t" r="r" b="b"/>
              <a:pathLst>
                <a:path w="435" h="533" extrusionOk="0">
                  <a:moveTo>
                    <a:pt x="218" y="0"/>
                  </a:moveTo>
                  <a:lnTo>
                    <a:pt x="1" y="517"/>
                  </a:lnTo>
                  <a:cubicBezTo>
                    <a:pt x="44" y="527"/>
                    <a:pt x="87" y="532"/>
                    <a:pt x="129" y="532"/>
                  </a:cubicBezTo>
                  <a:cubicBezTo>
                    <a:pt x="255" y="532"/>
                    <a:pt x="362" y="484"/>
                    <a:pt x="394" y="383"/>
                  </a:cubicBezTo>
                  <a:cubicBezTo>
                    <a:pt x="435" y="217"/>
                    <a:pt x="394" y="83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32" name="Google Shape;16632;p11"/>
            <p:cNvSpPr/>
            <p:nvPr/>
          </p:nvSpPr>
          <p:spPr>
            <a:xfrm>
              <a:off x="4932800" y="3927700"/>
              <a:ext cx="7525" cy="9575"/>
            </a:xfrm>
            <a:custGeom>
              <a:avLst/>
              <a:gdLst/>
              <a:ahLst/>
              <a:cxnLst/>
              <a:rect l="l" t="t" r="r" b="b"/>
              <a:pathLst>
                <a:path w="301" h="383" extrusionOk="0">
                  <a:moveTo>
                    <a:pt x="42" y="0"/>
                  </a:moveTo>
                  <a:cubicBezTo>
                    <a:pt x="1" y="42"/>
                    <a:pt x="1" y="124"/>
                    <a:pt x="1" y="166"/>
                  </a:cubicBezTo>
                  <a:cubicBezTo>
                    <a:pt x="42" y="259"/>
                    <a:pt x="83" y="341"/>
                    <a:pt x="166" y="383"/>
                  </a:cubicBezTo>
                  <a:lnTo>
                    <a:pt x="301" y="124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33" name="Google Shape;16633;p11"/>
            <p:cNvSpPr/>
            <p:nvPr/>
          </p:nvSpPr>
          <p:spPr>
            <a:xfrm>
              <a:off x="4869225" y="3901850"/>
              <a:ext cx="12950" cy="8975"/>
            </a:xfrm>
            <a:custGeom>
              <a:avLst/>
              <a:gdLst/>
              <a:ahLst/>
              <a:cxnLst/>
              <a:rect l="l" t="t" r="r" b="b"/>
              <a:pathLst>
                <a:path w="518" h="359" extrusionOk="0">
                  <a:moveTo>
                    <a:pt x="0" y="0"/>
                  </a:moveTo>
                  <a:lnTo>
                    <a:pt x="0" y="83"/>
                  </a:lnTo>
                  <a:lnTo>
                    <a:pt x="0" y="207"/>
                  </a:lnTo>
                  <a:cubicBezTo>
                    <a:pt x="0" y="207"/>
                    <a:pt x="42" y="207"/>
                    <a:pt x="42" y="259"/>
                  </a:cubicBezTo>
                  <a:cubicBezTo>
                    <a:pt x="42" y="300"/>
                    <a:pt x="83" y="341"/>
                    <a:pt x="166" y="341"/>
                  </a:cubicBezTo>
                  <a:cubicBezTo>
                    <a:pt x="193" y="354"/>
                    <a:pt x="223" y="359"/>
                    <a:pt x="254" y="359"/>
                  </a:cubicBezTo>
                  <a:cubicBezTo>
                    <a:pt x="329" y="359"/>
                    <a:pt x="410" y="329"/>
                    <a:pt x="476" y="300"/>
                  </a:cubicBezTo>
                  <a:cubicBezTo>
                    <a:pt x="476" y="259"/>
                    <a:pt x="517" y="207"/>
                    <a:pt x="517" y="20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34" name="Google Shape;16634;p11"/>
            <p:cNvSpPr/>
            <p:nvPr/>
          </p:nvSpPr>
          <p:spPr>
            <a:xfrm>
              <a:off x="4808750" y="3878075"/>
              <a:ext cx="8800" cy="6475"/>
            </a:xfrm>
            <a:custGeom>
              <a:avLst/>
              <a:gdLst/>
              <a:ahLst/>
              <a:cxnLst/>
              <a:rect l="l" t="t" r="r" b="b"/>
              <a:pathLst>
                <a:path w="352" h="259" extrusionOk="0">
                  <a:moveTo>
                    <a:pt x="93" y="0"/>
                  </a:moveTo>
                  <a:lnTo>
                    <a:pt x="0" y="217"/>
                  </a:lnTo>
                  <a:cubicBezTo>
                    <a:pt x="0" y="259"/>
                    <a:pt x="52" y="259"/>
                    <a:pt x="52" y="259"/>
                  </a:cubicBezTo>
                  <a:lnTo>
                    <a:pt x="176" y="259"/>
                  </a:lnTo>
                  <a:cubicBezTo>
                    <a:pt x="176" y="259"/>
                    <a:pt x="217" y="259"/>
                    <a:pt x="217" y="217"/>
                  </a:cubicBezTo>
                  <a:cubicBezTo>
                    <a:pt x="258" y="217"/>
                    <a:pt x="310" y="176"/>
                    <a:pt x="352" y="124"/>
                  </a:cubicBezTo>
                  <a:lnTo>
                    <a:pt x="352" y="83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35" name="Google Shape;16635;p11"/>
            <p:cNvSpPr/>
            <p:nvPr/>
          </p:nvSpPr>
          <p:spPr>
            <a:xfrm>
              <a:off x="4828125" y="4180275"/>
              <a:ext cx="8800" cy="6950"/>
            </a:xfrm>
            <a:custGeom>
              <a:avLst/>
              <a:gdLst/>
              <a:ahLst/>
              <a:cxnLst/>
              <a:rect l="l" t="t" r="r" b="b"/>
              <a:pathLst>
                <a:path w="352" h="278" extrusionOk="0">
                  <a:moveTo>
                    <a:pt x="233" y="1"/>
                  </a:moveTo>
                  <a:cubicBezTo>
                    <a:pt x="190" y="1"/>
                    <a:pt x="162" y="19"/>
                    <a:pt x="135" y="19"/>
                  </a:cubicBezTo>
                  <a:cubicBezTo>
                    <a:pt x="135" y="19"/>
                    <a:pt x="93" y="19"/>
                    <a:pt x="93" y="60"/>
                  </a:cubicBezTo>
                  <a:cubicBezTo>
                    <a:pt x="52" y="60"/>
                    <a:pt x="0" y="102"/>
                    <a:pt x="0" y="185"/>
                  </a:cubicBezTo>
                  <a:lnTo>
                    <a:pt x="259" y="278"/>
                  </a:lnTo>
                  <a:lnTo>
                    <a:pt x="352" y="19"/>
                  </a:lnTo>
                  <a:lnTo>
                    <a:pt x="311" y="19"/>
                  </a:lnTo>
                  <a:cubicBezTo>
                    <a:pt x="280" y="5"/>
                    <a:pt x="254" y="1"/>
                    <a:pt x="23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36" name="Google Shape;16636;p11"/>
            <p:cNvSpPr/>
            <p:nvPr/>
          </p:nvSpPr>
          <p:spPr>
            <a:xfrm>
              <a:off x="4763500" y="4153850"/>
              <a:ext cx="14250" cy="9600"/>
            </a:xfrm>
            <a:custGeom>
              <a:avLst/>
              <a:gdLst/>
              <a:ahLst/>
              <a:cxnLst/>
              <a:rect l="l" t="t" r="r" b="b"/>
              <a:pathLst>
                <a:path w="570" h="384" extrusionOk="0">
                  <a:moveTo>
                    <a:pt x="259" y="1"/>
                  </a:moveTo>
                  <a:cubicBezTo>
                    <a:pt x="218" y="1"/>
                    <a:pt x="176" y="1"/>
                    <a:pt x="135" y="42"/>
                  </a:cubicBezTo>
                  <a:lnTo>
                    <a:pt x="94" y="42"/>
                  </a:lnTo>
                  <a:cubicBezTo>
                    <a:pt x="94" y="84"/>
                    <a:pt x="52" y="84"/>
                    <a:pt x="52" y="125"/>
                  </a:cubicBezTo>
                  <a:cubicBezTo>
                    <a:pt x="1" y="125"/>
                    <a:pt x="1" y="166"/>
                    <a:pt x="1" y="166"/>
                  </a:cubicBezTo>
                  <a:lnTo>
                    <a:pt x="518" y="383"/>
                  </a:lnTo>
                  <a:lnTo>
                    <a:pt x="518" y="342"/>
                  </a:lnTo>
                  <a:cubicBezTo>
                    <a:pt x="569" y="208"/>
                    <a:pt x="518" y="125"/>
                    <a:pt x="435" y="42"/>
                  </a:cubicBezTo>
                  <a:lnTo>
                    <a:pt x="352" y="42"/>
                  </a:lnTo>
                  <a:cubicBezTo>
                    <a:pt x="352" y="1"/>
                    <a:pt x="311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37" name="Google Shape;16637;p11"/>
            <p:cNvSpPr/>
            <p:nvPr/>
          </p:nvSpPr>
          <p:spPr>
            <a:xfrm>
              <a:off x="4852925" y="4116125"/>
              <a:ext cx="10900" cy="12950"/>
            </a:xfrm>
            <a:custGeom>
              <a:avLst/>
              <a:gdLst/>
              <a:ahLst/>
              <a:cxnLst/>
              <a:rect l="l" t="t" r="r" b="b"/>
              <a:pathLst>
                <a:path w="436" h="518" extrusionOk="0">
                  <a:moveTo>
                    <a:pt x="301" y="0"/>
                  </a:moveTo>
                  <a:cubicBezTo>
                    <a:pt x="218" y="0"/>
                    <a:pt x="94" y="83"/>
                    <a:pt x="42" y="166"/>
                  </a:cubicBezTo>
                  <a:cubicBezTo>
                    <a:pt x="1" y="259"/>
                    <a:pt x="42" y="342"/>
                    <a:pt x="94" y="424"/>
                  </a:cubicBezTo>
                  <a:cubicBezTo>
                    <a:pt x="94" y="476"/>
                    <a:pt x="135" y="517"/>
                    <a:pt x="218" y="517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38" name="Google Shape;16638;p11"/>
            <p:cNvSpPr/>
            <p:nvPr/>
          </p:nvSpPr>
          <p:spPr>
            <a:xfrm>
              <a:off x="4788325" y="4089875"/>
              <a:ext cx="16300" cy="13725"/>
            </a:xfrm>
            <a:custGeom>
              <a:avLst/>
              <a:gdLst/>
              <a:ahLst/>
              <a:cxnLst/>
              <a:rect l="l" t="t" r="r" b="b"/>
              <a:pathLst>
                <a:path w="652" h="549" extrusionOk="0">
                  <a:moveTo>
                    <a:pt x="330" y="1"/>
                  </a:moveTo>
                  <a:cubicBezTo>
                    <a:pt x="225" y="1"/>
                    <a:pt x="124" y="47"/>
                    <a:pt x="93" y="140"/>
                  </a:cubicBezTo>
                  <a:cubicBezTo>
                    <a:pt x="0" y="316"/>
                    <a:pt x="93" y="440"/>
                    <a:pt x="217" y="533"/>
                  </a:cubicBezTo>
                  <a:cubicBezTo>
                    <a:pt x="249" y="543"/>
                    <a:pt x="282" y="548"/>
                    <a:pt x="314" y="548"/>
                  </a:cubicBezTo>
                  <a:cubicBezTo>
                    <a:pt x="422" y="548"/>
                    <a:pt x="527" y="492"/>
                    <a:pt x="559" y="358"/>
                  </a:cubicBezTo>
                  <a:cubicBezTo>
                    <a:pt x="652" y="234"/>
                    <a:pt x="559" y="58"/>
                    <a:pt x="434" y="16"/>
                  </a:cubicBezTo>
                  <a:cubicBezTo>
                    <a:pt x="401" y="6"/>
                    <a:pt x="365" y="1"/>
                    <a:pt x="33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39" name="Google Shape;16639;p11"/>
            <p:cNvSpPr/>
            <p:nvPr/>
          </p:nvSpPr>
          <p:spPr>
            <a:xfrm>
              <a:off x="4743075" y="4108250"/>
              <a:ext cx="16325" cy="14150"/>
            </a:xfrm>
            <a:custGeom>
              <a:avLst/>
              <a:gdLst/>
              <a:ahLst/>
              <a:cxnLst/>
              <a:rect l="l" t="t" r="r" b="b"/>
              <a:pathLst>
                <a:path w="653" h="566" extrusionOk="0">
                  <a:moveTo>
                    <a:pt x="354" y="1"/>
                  </a:moveTo>
                  <a:cubicBezTo>
                    <a:pt x="239" y="1"/>
                    <a:pt x="117" y="81"/>
                    <a:pt x="42" y="181"/>
                  </a:cubicBezTo>
                  <a:cubicBezTo>
                    <a:pt x="1" y="315"/>
                    <a:pt x="94" y="481"/>
                    <a:pt x="218" y="532"/>
                  </a:cubicBezTo>
                  <a:cubicBezTo>
                    <a:pt x="255" y="555"/>
                    <a:pt x="295" y="566"/>
                    <a:pt x="333" y="566"/>
                  </a:cubicBezTo>
                  <a:cubicBezTo>
                    <a:pt x="434" y="566"/>
                    <a:pt x="529" y="495"/>
                    <a:pt x="559" y="398"/>
                  </a:cubicBezTo>
                  <a:cubicBezTo>
                    <a:pt x="652" y="274"/>
                    <a:pt x="559" y="98"/>
                    <a:pt x="435" y="15"/>
                  </a:cubicBezTo>
                  <a:cubicBezTo>
                    <a:pt x="409" y="6"/>
                    <a:pt x="382" y="1"/>
                    <a:pt x="35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40" name="Google Shape;16640;p11"/>
            <p:cNvSpPr/>
            <p:nvPr/>
          </p:nvSpPr>
          <p:spPr>
            <a:xfrm>
              <a:off x="4807700" y="4135125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295" y="1"/>
                  </a:moveTo>
                  <a:cubicBezTo>
                    <a:pt x="187" y="1"/>
                    <a:pt x="81" y="55"/>
                    <a:pt x="42" y="181"/>
                  </a:cubicBezTo>
                  <a:cubicBezTo>
                    <a:pt x="1" y="316"/>
                    <a:pt x="42" y="491"/>
                    <a:pt x="218" y="533"/>
                  </a:cubicBezTo>
                  <a:cubicBezTo>
                    <a:pt x="249" y="542"/>
                    <a:pt x="282" y="547"/>
                    <a:pt x="315" y="547"/>
                  </a:cubicBezTo>
                  <a:cubicBezTo>
                    <a:pt x="423" y="547"/>
                    <a:pt x="527" y="492"/>
                    <a:pt x="559" y="357"/>
                  </a:cubicBezTo>
                  <a:cubicBezTo>
                    <a:pt x="611" y="233"/>
                    <a:pt x="559" y="57"/>
                    <a:pt x="394" y="16"/>
                  </a:cubicBezTo>
                  <a:cubicBezTo>
                    <a:pt x="362" y="6"/>
                    <a:pt x="328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41" name="Google Shape;16641;p11"/>
            <p:cNvSpPr/>
            <p:nvPr/>
          </p:nvSpPr>
          <p:spPr>
            <a:xfrm>
              <a:off x="4769975" y="4044100"/>
              <a:ext cx="15275" cy="14250"/>
            </a:xfrm>
            <a:custGeom>
              <a:avLst/>
              <a:gdLst/>
              <a:ahLst/>
              <a:cxnLst/>
              <a:rect l="l" t="t" r="r" b="b"/>
              <a:pathLst>
                <a:path w="611" h="570" extrusionOk="0">
                  <a:moveTo>
                    <a:pt x="275" y="0"/>
                  </a:moveTo>
                  <a:cubicBezTo>
                    <a:pt x="175" y="0"/>
                    <a:pt x="81" y="73"/>
                    <a:pt x="52" y="162"/>
                  </a:cubicBezTo>
                  <a:cubicBezTo>
                    <a:pt x="0" y="338"/>
                    <a:pt x="52" y="462"/>
                    <a:pt x="176" y="555"/>
                  </a:cubicBezTo>
                  <a:cubicBezTo>
                    <a:pt x="217" y="565"/>
                    <a:pt x="257" y="570"/>
                    <a:pt x="296" y="570"/>
                  </a:cubicBezTo>
                  <a:cubicBezTo>
                    <a:pt x="423" y="570"/>
                    <a:pt x="529" y="514"/>
                    <a:pt x="569" y="379"/>
                  </a:cubicBezTo>
                  <a:cubicBezTo>
                    <a:pt x="610" y="255"/>
                    <a:pt x="569" y="79"/>
                    <a:pt x="393" y="38"/>
                  </a:cubicBezTo>
                  <a:cubicBezTo>
                    <a:pt x="355" y="12"/>
                    <a:pt x="314" y="0"/>
                    <a:pt x="27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42" name="Google Shape;16642;p11"/>
            <p:cNvSpPr/>
            <p:nvPr/>
          </p:nvSpPr>
          <p:spPr>
            <a:xfrm>
              <a:off x="4833550" y="4070625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61" y="0"/>
                  </a:moveTo>
                  <a:cubicBezTo>
                    <a:pt x="246" y="0"/>
                    <a:pt x="128" y="74"/>
                    <a:pt x="94" y="176"/>
                  </a:cubicBezTo>
                  <a:cubicBezTo>
                    <a:pt x="1" y="311"/>
                    <a:pt x="94" y="487"/>
                    <a:pt x="218" y="528"/>
                  </a:cubicBezTo>
                  <a:cubicBezTo>
                    <a:pt x="255" y="551"/>
                    <a:pt x="294" y="561"/>
                    <a:pt x="334" y="561"/>
                  </a:cubicBezTo>
                  <a:cubicBezTo>
                    <a:pt x="438" y="561"/>
                    <a:pt x="543" y="491"/>
                    <a:pt x="611" y="394"/>
                  </a:cubicBezTo>
                  <a:cubicBezTo>
                    <a:pt x="652" y="269"/>
                    <a:pt x="559" y="94"/>
                    <a:pt x="435" y="11"/>
                  </a:cubicBezTo>
                  <a:cubicBezTo>
                    <a:pt x="411" y="4"/>
                    <a:pt x="386" y="0"/>
                    <a:pt x="36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43" name="Google Shape;16643;p11"/>
            <p:cNvSpPr/>
            <p:nvPr/>
          </p:nvSpPr>
          <p:spPr>
            <a:xfrm>
              <a:off x="4705350" y="4128000"/>
              <a:ext cx="7775" cy="8575"/>
            </a:xfrm>
            <a:custGeom>
              <a:avLst/>
              <a:gdLst/>
              <a:ahLst/>
              <a:cxnLst/>
              <a:rect l="l" t="t" r="r" b="b"/>
              <a:pathLst>
                <a:path w="311" h="343" extrusionOk="0">
                  <a:moveTo>
                    <a:pt x="135" y="1"/>
                  </a:moveTo>
                  <a:lnTo>
                    <a:pt x="0" y="259"/>
                  </a:lnTo>
                  <a:lnTo>
                    <a:pt x="259" y="342"/>
                  </a:lnTo>
                  <a:cubicBezTo>
                    <a:pt x="311" y="342"/>
                    <a:pt x="311" y="301"/>
                    <a:pt x="311" y="259"/>
                  </a:cubicBezTo>
                  <a:cubicBezTo>
                    <a:pt x="311" y="166"/>
                    <a:pt x="259" y="84"/>
                    <a:pt x="176" y="42"/>
                  </a:cubicBezTo>
                  <a:cubicBezTo>
                    <a:pt x="176" y="1"/>
                    <a:pt x="135" y="1"/>
                    <a:pt x="13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44" name="Google Shape;16644;p11"/>
            <p:cNvSpPr/>
            <p:nvPr/>
          </p:nvSpPr>
          <p:spPr>
            <a:xfrm>
              <a:off x="4729125" y="4063400"/>
              <a:ext cx="10875" cy="13775"/>
            </a:xfrm>
            <a:custGeom>
              <a:avLst/>
              <a:gdLst/>
              <a:ahLst/>
              <a:cxnLst/>
              <a:rect l="l" t="t" r="r" b="b"/>
              <a:pathLst>
                <a:path w="435" h="551" extrusionOk="0">
                  <a:moveTo>
                    <a:pt x="218" y="0"/>
                  </a:moveTo>
                  <a:lnTo>
                    <a:pt x="1" y="517"/>
                  </a:lnTo>
                  <a:cubicBezTo>
                    <a:pt x="49" y="540"/>
                    <a:pt x="94" y="550"/>
                    <a:pt x="135" y="550"/>
                  </a:cubicBezTo>
                  <a:cubicBezTo>
                    <a:pt x="243" y="550"/>
                    <a:pt x="326" y="480"/>
                    <a:pt x="393" y="383"/>
                  </a:cubicBezTo>
                  <a:cubicBezTo>
                    <a:pt x="435" y="259"/>
                    <a:pt x="393" y="83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45" name="Google Shape;16645;p11"/>
            <p:cNvSpPr/>
            <p:nvPr/>
          </p:nvSpPr>
          <p:spPr>
            <a:xfrm>
              <a:off x="4879825" y="4055650"/>
              <a:ext cx="7775" cy="9825"/>
            </a:xfrm>
            <a:custGeom>
              <a:avLst/>
              <a:gdLst/>
              <a:ahLst/>
              <a:cxnLst/>
              <a:rect l="l" t="t" r="r" b="b"/>
              <a:pathLst>
                <a:path w="311" h="393" extrusionOk="0">
                  <a:moveTo>
                    <a:pt x="52" y="0"/>
                  </a:moveTo>
                  <a:cubicBezTo>
                    <a:pt x="0" y="52"/>
                    <a:pt x="0" y="93"/>
                    <a:pt x="0" y="134"/>
                  </a:cubicBezTo>
                  <a:cubicBezTo>
                    <a:pt x="0" y="217"/>
                    <a:pt x="93" y="352"/>
                    <a:pt x="176" y="393"/>
                  </a:cubicBezTo>
                  <a:lnTo>
                    <a:pt x="310" y="13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46" name="Google Shape;16646;p11"/>
            <p:cNvSpPr/>
            <p:nvPr/>
          </p:nvSpPr>
          <p:spPr>
            <a:xfrm>
              <a:off x="4816500" y="4029800"/>
              <a:ext cx="12950" cy="9475"/>
            </a:xfrm>
            <a:custGeom>
              <a:avLst/>
              <a:gdLst/>
              <a:ahLst/>
              <a:cxnLst/>
              <a:rect l="l" t="t" r="r" b="b"/>
              <a:pathLst>
                <a:path w="518" h="379" extrusionOk="0">
                  <a:moveTo>
                    <a:pt x="0" y="0"/>
                  </a:moveTo>
                  <a:lnTo>
                    <a:pt x="0" y="93"/>
                  </a:lnTo>
                  <a:cubicBezTo>
                    <a:pt x="0" y="217"/>
                    <a:pt x="42" y="310"/>
                    <a:pt x="166" y="352"/>
                  </a:cubicBezTo>
                  <a:cubicBezTo>
                    <a:pt x="204" y="369"/>
                    <a:pt x="248" y="379"/>
                    <a:pt x="292" y="379"/>
                  </a:cubicBezTo>
                  <a:cubicBezTo>
                    <a:pt x="354" y="379"/>
                    <a:pt x="417" y="359"/>
                    <a:pt x="465" y="310"/>
                  </a:cubicBezTo>
                  <a:cubicBezTo>
                    <a:pt x="465" y="259"/>
                    <a:pt x="517" y="259"/>
                    <a:pt x="517" y="21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47" name="Google Shape;16647;p11"/>
            <p:cNvSpPr/>
            <p:nvPr/>
          </p:nvSpPr>
          <p:spPr>
            <a:xfrm>
              <a:off x="4756000" y="4006275"/>
              <a:ext cx="8825" cy="6475"/>
            </a:xfrm>
            <a:custGeom>
              <a:avLst/>
              <a:gdLst/>
              <a:ahLst/>
              <a:cxnLst/>
              <a:rect l="l" t="t" r="r" b="b"/>
              <a:pathLst>
                <a:path w="353" h="259" extrusionOk="0">
                  <a:moveTo>
                    <a:pt x="94" y="0"/>
                  </a:moveTo>
                  <a:lnTo>
                    <a:pt x="1" y="259"/>
                  </a:lnTo>
                  <a:lnTo>
                    <a:pt x="177" y="259"/>
                  </a:lnTo>
                  <a:cubicBezTo>
                    <a:pt x="218" y="259"/>
                    <a:pt x="301" y="217"/>
                    <a:pt x="352" y="124"/>
                  </a:cubicBezTo>
                  <a:lnTo>
                    <a:pt x="352" y="83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48" name="Google Shape;16648;p11"/>
            <p:cNvSpPr/>
            <p:nvPr/>
          </p:nvSpPr>
          <p:spPr>
            <a:xfrm>
              <a:off x="4774350" y="4308950"/>
              <a:ext cx="9850" cy="6475"/>
            </a:xfrm>
            <a:custGeom>
              <a:avLst/>
              <a:gdLst/>
              <a:ahLst/>
              <a:cxnLst/>
              <a:rect l="l" t="t" r="r" b="b"/>
              <a:pathLst>
                <a:path w="394" h="259" extrusionOk="0">
                  <a:moveTo>
                    <a:pt x="218" y="0"/>
                  </a:moveTo>
                  <a:cubicBezTo>
                    <a:pt x="177" y="0"/>
                    <a:pt x="135" y="42"/>
                    <a:pt x="84" y="83"/>
                  </a:cubicBezTo>
                  <a:cubicBezTo>
                    <a:pt x="42" y="83"/>
                    <a:pt x="42" y="124"/>
                    <a:pt x="1" y="166"/>
                  </a:cubicBezTo>
                  <a:lnTo>
                    <a:pt x="259" y="259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49" name="Google Shape;16649;p11"/>
            <p:cNvSpPr/>
            <p:nvPr/>
          </p:nvSpPr>
          <p:spPr>
            <a:xfrm>
              <a:off x="4710775" y="4282125"/>
              <a:ext cx="13975" cy="9525"/>
            </a:xfrm>
            <a:custGeom>
              <a:avLst/>
              <a:gdLst/>
              <a:ahLst/>
              <a:cxnLst/>
              <a:rect l="l" t="t" r="r" b="b"/>
              <a:pathLst>
                <a:path w="559" h="381" extrusionOk="0">
                  <a:moveTo>
                    <a:pt x="255" y="1"/>
                  </a:moveTo>
                  <a:cubicBezTo>
                    <a:pt x="218" y="1"/>
                    <a:pt x="176" y="13"/>
                    <a:pt x="135" y="39"/>
                  </a:cubicBezTo>
                  <a:lnTo>
                    <a:pt x="94" y="39"/>
                  </a:lnTo>
                  <a:cubicBezTo>
                    <a:pt x="94" y="81"/>
                    <a:pt x="42" y="81"/>
                    <a:pt x="1" y="122"/>
                  </a:cubicBezTo>
                  <a:lnTo>
                    <a:pt x="1" y="163"/>
                  </a:lnTo>
                  <a:lnTo>
                    <a:pt x="517" y="381"/>
                  </a:lnTo>
                  <a:lnTo>
                    <a:pt x="517" y="339"/>
                  </a:lnTo>
                  <a:cubicBezTo>
                    <a:pt x="559" y="205"/>
                    <a:pt x="476" y="81"/>
                    <a:pt x="352" y="39"/>
                  </a:cubicBezTo>
                  <a:cubicBezTo>
                    <a:pt x="326" y="13"/>
                    <a:pt x="293" y="1"/>
                    <a:pt x="25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50" name="Google Shape;16650;p11"/>
            <p:cNvSpPr/>
            <p:nvPr/>
          </p:nvSpPr>
          <p:spPr>
            <a:xfrm>
              <a:off x="4800200" y="4244325"/>
              <a:ext cx="9850" cy="13975"/>
            </a:xfrm>
            <a:custGeom>
              <a:avLst/>
              <a:gdLst/>
              <a:ahLst/>
              <a:cxnLst/>
              <a:rect l="l" t="t" r="r" b="b"/>
              <a:pathLst>
                <a:path w="394" h="559" extrusionOk="0">
                  <a:moveTo>
                    <a:pt x="301" y="0"/>
                  </a:moveTo>
                  <a:cubicBezTo>
                    <a:pt x="177" y="0"/>
                    <a:pt x="84" y="83"/>
                    <a:pt x="42" y="166"/>
                  </a:cubicBezTo>
                  <a:cubicBezTo>
                    <a:pt x="42" y="207"/>
                    <a:pt x="1" y="300"/>
                    <a:pt x="42" y="342"/>
                  </a:cubicBezTo>
                  <a:cubicBezTo>
                    <a:pt x="42" y="424"/>
                    <a:pt x="84" y="517"/>
                    <a:pt x="218" y="559"/>
                  </a:cubicBezTo>
                  <a:lnTo>
                    <a:pt x="394" y="42"/>
                  </a:lnTo>
                  <a:cubicBezTo>
                    <a:pt x="394" y="0"/>
                    <a:pt x="342" y="0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51" name="Google Shape;16651;p11"/>
            <p:cNvSpPr/>
            <p:nvPr/>
          </p:nvSpPr>
          <p:spPr>
            <a:xfrm>
              <a:off x="4735600" y="4218000"/>
              <a:ext cx="16300" cy="13800"/>
            </a:xfrm>
            <a:custGeom>
              <a:avLst/>
              <a:gdLst/>
              <a:ahLst/>
              <a:cxnLst/>
              <a:rect l="l" t="t" r="r" b="b"/>
              <a:pathLst>
                <a:path w="652" h="552" extrusionOk="0">
                  <a:moveTo>
                    <a:pt x="331" y="0"/>
                  </a:moveTo>
                  <a:cubicBezTo>
                    <a:pt x="223" y="0"/>
                    <a:pt x="111" y="60"/>
                    <a:pt x="41" y="185"/>
                  </a:cubicBezTo>
                  <a:cubicBezTo>
                    <a:pt x="0" y="319"/>
                    <a:pt x="83" y="485"/>
                    <a:pt x="217" y="537"/>
                  </a:cubicBezTo>
                  <a:cubicBezTo>
                    <a:pt x="248" y="547"/>
                    <a:pt x="281" y="552"/>
                    <a:pt x="315" y="552"/>
                  </a:cubicBezTo>
                  <a:cubicBezTo>
                    <a:pt x="420" y="552"/>
                    <a:pt x="527" y="503"/>
                    <a:pt x="558" y="402"/>
                  </a:cubicBezTo>
                  <a:cubicBezTo>
                    <a:pt x="651" y="226"/>
                    <a:pt x="558" y="102"/>
                    <a:pt x="434" y="20"/>
                  </a:cubicBezTo>
                  <a:cubicBezTo>
                    <a:pt x="401" y="7"/>
                    <a:pt x="366" y="0"/>
                    <a:pt x="33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52" name="Google Shape;16652;p11"/>
            <p:cNvSpPr/>
            <p:nvPr/>
          </p:nvSpPr>
          <p:spPr>
            <a:xfrm>
              <a:off x="4690350" y="4236925"/>
              <a:ext cx="16325" cy="14125"/>
            </a:xfrm>
            <a:custGeom>
              <a:avLst/>
              <a:gdLst/>
              <a:ahLst/>
              <a:cxnLst/>
              <a:rect l="l" t="t" r="r" b="b"/>
              <a:pathLst>
                <a:path w="653" h="565" extrusionOk="0">
                  <a:moveTo>
                    <a:pt x="297" y="0"/>
                  </a:moveTo>
                  <a:cubicBezTo>
                    <a:pt x="191" y="0"/>
                    <a:pt x="109" y="73"/>
                    <a:pt x="42" y="162"/>
                  </a:cubicBezTo>
                  <a:cubicBezTo>
                    <a:pt x="1" y="296"/>
                    <a:pt x="83" y="462"/>
                    <a:pt x="218" y="555"/>
                  </a:cubicBezTo>
                  <a:cubicBezTo>
                    <a:pt x="238" y="562"/>
                    <a:pt x="260" y="565"/>
                    <a:pt x="282" y="565"/>
                  </a:cubicBezTo>
                  <a:cubicBezTo>
                    <a:pt x="396" y="565"/>
                    <a:pt x="524" y="483"/>
                    <a:pt x="559" y="379"/>
                  </a:cubicBezTo>
                  <a:cubicBezTo>
                    <a:pt x="652" y="245"/>
                    <a:pt x="559" y="79"/>
                    <a:pt x="435" y="38"/>
                  </a:cubicBezTo>
                  <a:cubicBezTo>
                    <a:pt x="385" y="12"/>
                    <a:pt x="339" y="0"/>
                    <a:pt x="29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53" name="Google Shape;16653;p11"/>
            <p:cNvSpPr/>
            <p:nvPr/>
          </p:nvSpPr>
          <p:spPr>
            <a:xfrm>
              <a:off x="4754975" y="4263225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289" y="1"/>
                  </a:moveTo>
                  <a:cubicBezTo>
                    <a:pt x="180" y="1"/>
                    <a:pt x="73" y="61"/>
                    <a:pt x="42" y="185"/>
                  </a:cubicBezTo>
                  <a:cubicBezTo>
                    <a:pt x="0" y="320"/>
                    <a:pt x="42" y="485"/>
                    <a:pt x="176" y="537"/>
                  </a:cubicBezTo>
                  <a:cubicBezTo>
                    <a:pt x="222" y="560"/>
                    <a:pt x="268" y="570"/>
                    <a:pt x="313" y="570"/>
                  </a:cubicBezTo>
                  <a:cubicBezTo>
                    <a:pt x="429" y="570"/>
                    <a:pt x="529" y="500"/>
                    <a:pt x="559" y="402"/>
                  </a:cubicBezTo>
                  <a:cubicBezTo>
                    <a:pt x="600" y="227"/>
                    <a:pt x="559" y="103"/>
                    <a:pt x="393" y="20"/>
                  </a:cubicBezTo>
                  <a:cubicBezTo>
                    <a:pt x="360" y="7"/>
                    <a:pt x="324" y="1"/>
                    <a:pt x="28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54" name="Google Shape;16654;p11"/>
            <p:cNvSpPr/>
            <p:nvPr/>
          </p:nvSpPr>
          <p:spPr>
            <a:xfrm>
              <a:off x="4717225" y="4172775"/>
              <a:ext cx="15275" cy="13775"/>
            </a:xfrm>
            <a:custGeom>
              <a:avLst/>
              <a:gdLst/>
              <a:ahLst/>
              <a:cxnLst/>
              <a:rect l="l" t="t" r="r" b="b"/>
              <a:pathLst>
                <a:path w="611" h="551" extrusionOk="0">
                  <a:moveTo>
                    <a:pt x="291" y="0"/>
                  </a:moveTo>
                  <a:cubicBezTo>
                    <a:pt x="185" y="0"/>
                    <a:pt x="81" y="60"/>
                    <a:pt x="42" y="185"/>
                  </a:cubicBezTo>
                  <a:cubicBezTo>
                    <a:pt x="1" y="319"/>
                    <a:pt x="42" y="485"/>
                    <a:pt x="177" y="536"/>
                  </a:cubicBezTo>
                  <a:cubicBezTo>
                    <a:pt x="218" y="546"/>
                    <a:pt x="256" y="551"/>
                    <a:pt x="291" y="551"/>
                  </a:cubicBezTo>
                  <a:cubicBezTo>
                    <a:pt x="408" y="551"/>
                    <a:pt x="496" y="495"/>
                    <a:pt x="559" y="360"/>
                  </a:cubicBezTo>
                  <a:cubicBezTo>
                    <a:pt x="611" y="226"/>
                    <a:pt x="559" y="61"/>
                    <a:pt x="394" y="19"/>
                  </a:cubicBezTo>
                  <a:cubicBezTo>
                    <a:pt x="361" y="6"/>
                    <a:pt x="326" y="0"/>
                    <a:pt x="29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55" name="Google Shape;16655;p11"/>
            <p:cNvSpPr/>
            <p:nvPr/>
          </p:nvSpPr>
          <p:spPr>
            <a:xfrm>
              <a:off x="4780825" y="4199175"/>
              <a:ext cx="16300" cy="14175"/>
            </a:xfrm>
            <a:custGeom>
              <a:avLst/>
              <a:gdLst/>
              <a:ahLst/>
              <a:cxnLst/>
              <a:rect l="l" t="t" r="r" b="b"/>
              <a:pathLst>
                <a:path w="652" h="567" extrusionOk="0">
                  <a:moveTo>
                    <a:pt x="315" y="1"/>
                  </a:moveTo>
                  <a:cubicBezTo>
                    <a:pt x="212" y="1"/>
                    <a:pt x="108" y="74"/>
                    <a:pt x="42" y="163"/>
                  </a:cubicBezTo>
                  <a:cubicBezTo>
                    <a:pt x="0" y="297"/>
                    <a:pt x="83" y="462"/>
                    <a:pt x="218" y="555"/>
                  </a:cubicBezTo>
                  <a:cubicBezTo>
                    <a:pt x="239" y="563"/>
                    <a:pt x="263" y="566"/>
                    <a:pt x="287" y="566"/>
                  </a:cubicBezTo>
                  <a:cubicBezTo>
                    <a:pt x="399" y="566"/>
                    <a:pt x="525" y="490"/>
                    <a:pt x="559" y="380"/>
                  </a:cubicBezTo>
                  <a:cubicBezTo>
                    <a:pt x="652" y="256"/>
                    <a:pt x="559" y="80"/>
                    <a:pt x="435" y="39"/>
                  </a:cubicBezTo>
                  <a:cubicBezTo>
                    <a:pt x="397" y="12"/>
                    <a:pt x="356" y="1"/>
                    <a:pt x="31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56" name="Google Shape;16656;p11"/>
            <p:cNvSpPr/>
            <p:nvPr/>
          </p:nvSpPr>
          <p:spPr>
            <a:xfrm>
              <a:off x="4652625" y="4255950"/>
              <a:ext cx="7525" cy="9850"/>
            </a:xfrm>
            <a:custGeom>
              <a:avLst/>
              <a:gdLst/>
              <a:ahLst/>
              <a:cxnLst/>
              <a:rect l="l" t="t" r="r" b="b"/>
              <a:pathLst>
                <a:path w="301" h="394" extrusionOk="0">
                  <a:moveTo>
                    <a:pt x="135" y="1"/>
                  </a:moveTo>
                  <a:lnTo>
                    <a:pt x="0" y="259"/>
                  </a:lnTo>
                  <a:lnTo>
                    <a:pt x="259" y="394"/>
                  </a:lnTo>
                  <a:cubicBezTo>
                    <a:pt x="300" y="352"/>
                    <a:pt x="300" y="311"/>
                    <a:pt x="300" y="259"/>
                  </a:cubicBezTo>
                  <a:cubicBezTo>
                    <a:pt x="300" y="176"/>
                    <a:pt x="217" y="52"/>
                    <a:pt x="13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57" name="Google Shape;16657;p11"/>
            <p:cNvSpPr/>
            <p:nvPr/>
          </p:nvSpPr>
          <p:spPr>
            <a:xfrm>
              <a:off x="4676400" y="4192625"/>
              <a:ext cx="10875" cy="12950"/>
            </a:xfrm>
            <a:custGeom>
              <a:avLst/>
              <a:gdLst/>
              <a:ahLst/>
              <a:cxnLst/>
              <a:rect l="l" t="t" r="r" b="b"/>
              <a:pathLst>
                <a:path w="435" h="518" extrusionOk="0">
                  <a:moveTo>
                    <a:pt x="218" y="1"/>
                  </a:moveTo>
                  <a:lnTo>
                    <a:pt x="0" y="518"/>
                  </a:lnTo>
                  <a:lnTo>
                    <a:pt x="83" y="518"/>
                  </a:lnTo>
                  <a:cubicBezTo>
                    <a:pt x="218" y="518"/>
                    <a:pt x="342" y="466"/>
                    <a:pt x="383" y="342"/>
                  </a:cubicBezTo>
                  <a:cubicBezTo>
                    <a:pt x="435" y="207"/>
                    <a:pt x="383" y="83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58" name="Google Shape;16658;p11"/>
            <p:cNvSpPr/>
            <p:nvPr/>
          </p:nvSpPr>
          <p:spPr>
            <a:xfrm>
              <a:off x="4827100" y="4184875"/>
              <a:ext cx="7500" cy="8825"/>
            </a:xfrm>
            <a:custGeom>
              <a:avLst/>
              <a:gdLst/>
              <a:ahLst/>
              <a:cxnLst/>
              <a:rect l="l" t="t" r="r" b="b"/>
              <a:pathLst>
                <a:path w="300" h="353" extrusionOk="0">
                  <a:moveTo>
                    <a:pt x="41" y="1"/>
                  </a:moveTo>
                  <a:cubicBezTo>
                    <a:pt x="0" y="52"/>
                    <a:pt x="0" y="94"/>
                    <a:pt x="0" y="135"/>
                  </a:cubicBezTo>
                  <a:cubicBezTo>
                    <a:pt x="41" y="218"/>
                    <a:pt x="93" y="259"/>
                    <a:pt x="134" y="311"/>
                  </a:cubicBezTo>
                  <a:cubicBezTo>
                    <a:pt x="134" y="352"/>
                    <a:pt x="176" y="352"/>
                    <a:pt x="176" y="352"/>
                  </a:cubicBezTo>
                  <a:lnTo>
                    <a:pt x="300" y="94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59" name="Google Shape;16659;p11"/>
            <p:cNvSpPr/>
            <p:nvPr/>
          </p:nvSpPr>
          <p:spPr>
            <a:xfrm>
              <a:off x="4762475" y="4158000"/>
              <a:ext cx="13975" cy="9475"/>
            </a:xfrm>
            <a:custGeom>
              <a:avLst/>
              <a:gdLst/>
              <a:ahLst/>
              <a:cxnLst/>
              <a:rect l="l" t="t" r="r" b="b"/>
              <a:pathLst>
                <a:path w="559" h="379" extrusionOk="0">
                  <a:moveTo>
                    <a:pt x="42" y="0"/>
                  </a:moveTo>
                  <a:cubicBezTo>
                    <a:pt x="42" y="42"/>
                    <a:pt x="0" y="93"/>
                    <a:pt x="0" y="135"/>
                  </a:cubicBezTo>
                  <a:cubicBezTo>
                    <a:pt x="0" y="135"/>
                    <a:pt x="42" y="176"/>
                    <a:pt x="42" y="217"/>
                  </a:cubicBezTo>
                  <a:cubicBezTo>
                    <a:pt x="42" y="217"/>
                    <a:pt x="42" y="259"/>
                    <a:pt x="93" y="259"/>
                  </a:cubicBezTo>
                  <a:cubicBezTo>
                    <a:pt x="93" y="300"/>
                    <a:pt x="135" y="352"/>
                    <a:pt x="176" y="352"/>
                  </a:cubicBezTo>
                  <a:cubicBezTo>
                    <a:pt x="226" y="368"/>
                    <a:pt x="277" y="378"/>
                    <a:pt x="323" y="378"/>
                  </a:cubicBezTo>
                  <a:cubicBezTo>
                    <a:pt x="393" y="378"/>
                    <a:pt x="451" y="356"/>
                    <a:pt x="476" y="300"/>
                  </a:cubicBezTo>
                  <a:cubicBezTo>
                    <a:pt x="517" y="259"/>
                    <a:pt x="559" y="259"/>
                    <a:pt x="559" y="217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60" name="Google Shape;16660;p11"/>
            <p:cNvSpPr/>
            <p:nvPr/>
          </p:nvSpPr>
          <p:spPr>
            <a:xfrm>
              <a:off x="4703275" y="4134475"/>
              <a:ext cx="8550" cy="6475"/>
            </a:xfrm>
            <a:custGeom>
              <a:avLst/>
              <a:gdLst/>
              <a:ahLst/>
              <a:cxnLst/>
              <a:rect l="l" t="t" r="r" b="b"/>
              <a:pathLst>
                <a:path w="342" h="259" extrusionOk="0">
                  <a:moveTo>
                    <a:pt x="83" y="0"/>
                  </a:moveTo>
                  <a:lnTo>
                    <a:pt x="1" y="259"/>
                  </a:lnTo>
                  <a:lnTo>
                    <a:pt x="176" y="259"/>
                  </a:lnTo>
                  <a:cubicBezTo>
                    <a:pt x="259" y="259"/>
                    <a:pt x="301" y="166"/>
                    <a:pt x="342" y="83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61" name="Google Shape;16661;p11"/>
            <p:cNvSpPr/>
            <p:nvPr/>
          </p:nvSpPr>
          <p:spPr>
            <a:xfrm>
              <a:off x="4721625" y="4436900"/>
              <a:ext cx="9600" cy="6475"/>
            </a:xfrm>
            <a:custGeom>
              <a:avLst/>
              <a:gdLst/>
              <a:ahLst/>
              <a:cxnLst/>
              <a:rect l="l" t="t" r="r" b="b"/>
              <a:pathLst>
                <a:path w="384" h="259" extrusionOk="0">
                  <a:moveTo>
                    <a:pt x="218" y="0"/>
                  </a:moveTo>
                  <a:cubicBezTo>
                    <a:pt x="177" y="0"/>
                    <a:pt x="125" y="52"/>
                    <a:pt x="125" y="52"/>
                  </a:cubicBezTo>
                  <a:lnTo>
                    <a:pt x="83" y="93"/>
                  </a:lnTo>
                  <a:cubicBezTo>
                    <a:pt x="42" y="93"/>
                    <a:pt x="42" y="134"/>
                    <a:pt x="1" y="176"/>
                  </a:cubicBezTo>
                  <a:lnTo>
                    <a:pt x="259" y="259"/>
                  </a:lnTo>
                  <a:lnTo>
                    <a:pt x="383" y="52"/>
                  </a:lnTo>
                  <a:cubicBezTo>
                    <a:pt x="342" y="0"/>
                    <a:pt x="259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62" name="Google Shape;16662;p11"/>
            <p:cNvSpPr/>
            <p:nvPr/>
          </p:nvSpPr>
          <p:spPr>
            <a:xfrm>
              <a:off x="4658050" y="4410000"/>
              <a:ext cx="13975" cy="9850"/>
            </a:xfrm>
            <a:custGeom>
              <a:avLst/>
              <a:gdLst/>
              <a:ahLst/>
              <a:cxnLst/>
              <a:rect l="l" t="t" r="r" b="b"/>
              <a:pathLst>
                <a:path w="559" h="394" extrusionOk="0">
                  <a:moveTo>
                    <a:pt x="259" y="1"/>
                  </a:moveTo>
                  <a:cubicBezTo>
                    <a:pt x="217" y="42"/>
                    <a:pt x="176" y="42"/>
                    <a:pt x="135" y="42"/>
                  </a:cubicBezTo>
                  <a:lnTo>
                    <a:pt x="83" y="94"/>
                  </a:lnTo>
                  <a:cubicBezTo>
                    <a:pt x="42" y="94"/>
                    <a:pt x="42" y="135"/>
                    <a:pt x="0" y="135"/>
                  </a:cubicBezTo>
                  <a:lnTo>
                    <a:pt x="0" y="177"/>
                  </a:lnTo>
                  <a:lnTo>
                    <a:pt x="517" y="394"/>
                  </a:lnTo>
                  <a:cubicBezTo>
                    <a:pt x="559" y="301"/>
                    <a:pt x="517" y="135"/>
                    <a:pt x="393" y="94"/>
                  </a:cubicBezTo>
                  <a:cubicBezTo>
                    <a:pt x="393" y="42"/>
                    <a:pt x="393" y="42"/>
                    <a:pt x="342" y="42"/>
                  </a:cubicBezTo>
                  <a:cubicBezTo>
                    <a:pt x="300" y="42"/>
                    <a:pt x="300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63" name="Google Shape;16663;p11"/>
            <p:cNvSpPr/>
            <p:nvPr/>
          </p:nvSpPr>
          <p:spPr>
            <a:xfrm>
              <a:off x="4747475" y="4373075"/>
              <a:ext cx="9600" cy="13425"/>
            </a:xfrm>
            <a:custGeom>
              <a:avLst/>
              <a:gdLst/>
              <a:ahLst/>
              <a:cxnLst/>
              <a:rect l="l" t="t" r="r" b="b"/>
              <a:pathLst>
                <a:path w="384" h="537" extrusionOk="0">
                  <a:moveTo>
                    <a:pt x="279" y="0"/>
                  </a:moveTo>
                  <a:cubicBezTo>
                    <a:pt x="177" y="0"/>
                    <a:pt x="73" y="52"/>
                    <a:pt x="42" y="144"/>
                  </a:cubicBezTo>
                  <a:cubicBezTo>
                    <a:pt x="1" y="320"/>
                    <a:pt x="42" y="444"/>
                    <a:pt x="176" y="537"/>
                  </a:cubicBezTo>
                  <a:lnTo>
                    <a:pt x="383" y="20"/>
                  </a:lnTo>
                  <a:cubicBezTo>
                    <a:pt x="351" y="7"/>
                    <a:pt x="315" y="0"/>
                    <a:pt x="27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64" name="Google Shape;16664;p11"/>
            <p:cNvSpPr/>
            <p:nvPr/>
          </p:nvSpPr>
          <p:spPr>
            <a:xfrm>
              <a:off x="4682850" y="434617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52" y="0"/>
                  </a:moveTo>
                  <a:cubicBezTo>
                    <a:pt x="217" y="0"/>
                    <a:pt x="111" y="82"/>
                    <a:pt x="42" y="186"/>
                  </a:cubicBezTo>
                  <a:cubicBezTo>
                    <a:pt x="1" y="321"/>
                    <a:pt x="84" y="486"/>
                    <a:pt x="218" y="527"/>
                  </a:cubicBezTo>
                  <a:cubicBezTo>
                    <a:pt x="253" y="554"/>
                    <a:pt x="293" y="565"/>
                    <a:pt x="332" y="565"/>
                  </a:cubicBezTo>
                  <a:cubicBezTo>
                    <a:pt x="431" y="565"/>
                    <a:pt x="530" y="492"/>
                    <a:pt x="559" y="403"/>
                  </a:cubicBezTo>
                  <a:cubicBezTo>
                    <a:pt x="642" y="228"/>
                    <a:pt x="559" y="103"/>
                    <a:pt x="435" y="10"/>
                  </a:cubicBezTo>
                  <a:cubicBezTo>
                    <a:pt x="406" y="4"/>
                    <a:pt x="379" y="0"/>
                    <a:pt x="35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65" name="Google Shape;16665;p11"/>
            <p:cNvSpPr/>
            <p:nvPr/>
          </p:nvSpPr>
          <p:spPr>
            <a:xfrm>
              <a:off x="4637625" y="4365425"/>
              <a:ext cx="16050" cy="13800"/>
            </a:xfrm>
            <a:custGeom>
              <a:avLst/>
              <a:gdLst/>
              <a:ahLst/>
              <a:cxnLst/>
              <a:rect l="l" t="t" r="r" b="b"/>
              <a:pathLst>
                <a:path w="642" h="552" extrusionOk="0">
                  <a:moveTo>
                    <a:pt x="313" y="0"/>
                  </a:moveTo>
                  <a:cubicBezTo>
                    <a:pt x="196" y="0"/>
                    <a:pt x="104" y="49"/>
                    <a:pt x="42" y="150"/>
                  </a:cubicBezTo>
                  <a:cubicBezTo>
                    <a:pt x="1" y="326"/>
                    <a:pt x="42" y="450"/>
                    <a:pt x="218" y="533"/>
                  </a:cubicBezTo>
                  <a:cubicBezTo>
                    <a:pt x="248" y="546"/>
                    <a:pt x="282" y="552"/>
                    <a:pt x="316" y="552"/>
                  </a:cubicBezTo>
                  <a:cubicBezTo>
                    <a:pt x="420" y="552"/>
                    <a:pt x="528" y="492"/>
                    <a:pt x="559" y="367"/>
                  </a:cubicBezTo>
                  <a:cubicBezTo>
                    <a:pt x="642" y="233"/>
                    <a:pt x="559" y="68"/>
                    <a:pt x="435" y="16"/>
                  </a:cubicBezTo>
                  <a:cubicBezTo>
                    <a:pt x="392" y="6"/>
                    <a:pt x="351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66" name="Google Shape;16666;p11"/>
            <p:cNvSpPr/>
            <p:nvPr/>
          </p:nvSpPr>
          <p:spPr>
            <a:xfrm>
              <a:off x="4702250" y="4391400"/>
              <a:ext cx="15000" cy="14150"/>
            </a:xfrm>
            <a:custGeom>
              <a:avLst/>
              <a:gdLst/>
              <a:ahLst/>
              <a:cxnLst/>
              <a:rect l="l" t="t" r="r" b="b"/>
              <a:pathLst>
                <a:path w="600" h="566" extrusionOk="0">
                  <a:moveTo>
                    <a:pt x="318" y="1"/>
                  </a:moveTo>
                  <a:cubicBezTo>
                    <a:pt x="205" y="1"/>
                    <a:pt x="76" y="83"/>
                    <a:pt x="42" y="186"/>
                  </a:cubicBezTo>
                  <a:cubicBezTo>
                    <a:pt x="0" y="321"/>
                    <a:pt x="42" y="486"/>
                    <a:pt x="176" y="528"/>
                  </a:cubicBezTo>
                  <a:cubicBezTo>
                    <a:pt x="223" y="554"/>
                    <a:pt x="267" y="565"/>
                    <a:pt x="309" y="565"/>
                  </a:cubicBezTo>
                  <a:cubicBezTo>
                    <a:pt x="414" y="565"/>
                    <a:pt x="499" y="492"/>
                    <a:pt x="559" y="404"/>
                  </a:cubicBezTo>
                  <a:cubicBezTo>
                    <a:pt x="600" y="269"/>
                    <a:pt x="559" y="104"/>
                    <a:pt x="383" y="11"/>
                  </a:cubicBezTo>
                  <a:cubicBezTo>
                    <a:pt x="362" y="4"/>
                    <a:pt x="341" y="1"/>
                    <a:pt x="3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67" name="Google Shape;16667;p11"/>
            <p:cNvSpPr/>
            <p:nvPr/>
          </p:nvSpPr>
          <p:spPr>
            <a:xfrm>
              <a:off x="4663475" y="4300950"/>
              <a:ext cx="16050" cy="14125"/>
            </a:xfrm>
            <a:custGeom>
              <a:avLst/>
              <a:gdLst/>
              <a:ahLst/>
              <a:cxnLst/>
              <a:rect l="l" t="t" r="r" b="b"/>
              <a:pathLst>
                <a:path w="642" h="565" extrusionOk="0">
                  <a:moveTo>
                    <a:pt x="366" y="0"/>
                  </a:moveTo>
                  <a:cubicBezTo>
                    <a:pt x="246" y="0"/>
                    <a:pt x="118" y="82"/>
                    <a:pt x="83" y="186"/>
                  </a:cubicBezTo>
                  <a:cubicBezTo>
                    <a:pt x="0" y="320"/>
                    <a:pt x="83" y="486"/>
                    <a:pt x="218" y="527"/>
                  </a:cubicBezTo>
                  <a:cubicBezTo>
                    <a:pt x="264" y="553"/>
                    <a:pt x="309" y="565"/>
                    <a:pt x="350" y="565"/>
                  </a:cubicBezTo>
                  <a:cubicBezTo>
                    <a:pt x="455" y="565"/>
                    <a:pt x="541" y="492"/>
                    <a:pt x="600" y="403"/>
                  </a:cubicBezTo>
                  <a:cubicBezTo>
                    <a:pt x="641" y="227"/>
                    <a:pt x="600" y="103"/>
                    <a:pt x="435" y="10"/>
                  </a:cubicBezTo>
                  <a:cubicBezTo>
                    <a:pt x="413" y="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68" name="Google Shape;16668;p11"/>
            <p:cNvSpPr/>
            <p:nvPr/>
          </p:nvSpPr>
          <p:spPr>
            <a:xfrm>
              <a:off x="4728100" y="4327375"/>
              <a:ext cx="16050" cy="14275"/>
            </a:xfrm>
            <a:custGeom>
              <a:avLst/>
              <a:gdLst/>
              <a:ahLst/>
              <a:cxnLst/>
              <a:rect l="l" t="t" r="r" b="b"/>
              <a:pathLst>
                <a:path w="642" h="571" extrusionOk="0">
                  <a:moveTo>
                    <a:pt x="313" y="1"/>
                  </a:moveTo>
                  <a:cubicBezTo>
                    <a:pt x="208" y="1"/>
                    <a:pt x="101" y="74"/>
                    <a:pt x="42" y="163"/>
                  </a:cubicBezTo>
                  <a:cubicBezTo>
                    <a:pt x="0" y="338"/>
                    <a:pt x="83" y="463"/>
                    <a:pt x="217" y="556"/>
                  </a:cubicBezTo>
                  <a:cubicBezTo>
                    <a:pt x="246" y="565"/>
                    <a:pt x="278" y="570"/>
                    <a:pt x="310" y="570"/>
                  </a:cubicBezTo>
                  <a:cubicBezTo>
                    <a:pt x="416" y="570"/>
                    <a:pt x="527" y="515"/>
                    <a:pt x="559" y="380"/>
                  </a:cubicBezTo>
                  <a:cubicBezTo>
                    <a:pt x="641" y="245"/>
                    <a:pt x="559" y="80"/>
                    <a:pt x="434" y="39"/>
                  </a:cubicBezTo>
                  <a:cubicBezTo>
                    <a:pt x="396" y="12"/>
                    <a:pt x="35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69" name="Google Shape;16669;p11"/>
            <p:cNvSpPr/>
            <p:nvPr/>
          </p:nvSpPr>
          <p:spPr>
            <a:xfrm>
              <a:off x="4599900" y="4384150"/>
              <a:ext cx="7500" cy="9850"/>
            </a:xfrm>
            <a:custGeom>
              <a:avLst/>
              <a:gdLst/>
              <a:ahLst/>
              <a:cxnLst/>
              <a:rect l="l" t="t" r="r" b="b"/>
              <a:pathLst>
                <a:path w="300" h="394" extrusionOk="0">
                  <a:moveTo>
                    <a:pt x="134" y="1"/>
                  </a:moveTo>
                  <a:lnTo>
                    <a:pt x="0" y="259"/>
                  </a:lnTo>
                  <a:lnTo>
                    <a:pt x="259" y="394"/>
                  </a:lnTo>
                  <a:lnTo>
                    <a:pt x="259" y="352"/>
                  </a:lnTo>
                  <a:cubicBezTo>
                    <a:pt x="300" y="301"/>
                    <a:pt x="300" y="301"/>
                    <a:pt x="300" y="259"/>
                  </a:cubicBezTo>
                  <a:cubicBezTo>
                    <a:pt x="300" y="177"/>
                    <a:pt x="259" y="94"/>
                    <a:pt x="176" y="42"/>
                  </a:cubicBezTo>
                  <a:cubicBezTo>
                    <a:pt x="134" y="42"/>
                    <a:pt x="134" y="42"/>
                    <a:pt x="13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70" name="Google Shape;16670;p11"/>
            <p:cNvSpPr/>
            <p:nvPr/>
          </p:nvSpPr>
          <p:spPr>
            <a:xfrm>
              <a:off x="4623675" y="4320575"/>
              <a:ext cx="10625" cy="12950"/>
            </a:xfrm>
            <a:custGeom>
              <a:avLst/>
              <a:gdLst/>
              <a:ahLst/>
              <a:cxnLst/>
              <a:rect l="l" t="t" r="r" b="b"/>
              <a:pathLst>
                <a:path w="425" h="518" extrusionOk="0">
                  <a:moveTo>
                    <a:pt x="217" y="0"/>
                  </a:moveTo>
                  <a:lnTo>
                    <a:pt x="0" y="517"/>
                  </a:lnTo>
                  <a:lnTo>
                    <a:pt x="166" y="517"/>
                  </a:lnTo>
                  <a:cubicBezTo>
                    <a:pt x="259" y="517"/>
                    <a:pt x="341" y="435"/>
                    <a:pt x="383" y="352"/>
                  </a:cubicBezTo>
                  <a:lnTo>
                    <a:pt x="383" y="311"/>
                  </a:lnTo>
                  <a:cubicBezTo>
                    <a:pt x="424" y="176"/>
                    <a:pt x="341" y="52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71" name="Google Shape;16671;p11"/>
            <p:cNvSpPr/>
            <p:nvPr/>
          </p:nvSpPr>
          <p:spPr>
            <a:xfrm>
              <a:off x="4774350" y="4313075"/>
              <a:ext cx="6500" cy="8825"/>
            </a:xfrm>
            <a:custGeom>
              <a:avLst/>
              <a:gdLst/>
              <a:ahLst/>
              <a:cxnLst/>
              <a:rect l="l" t="t" r="r" b="b"/>
              <a:pathLst>
                <a:path w="260" h="353" extrusionOk="0">
                  <a:moveTo>
                    <a:pt x="1" y="1"/>
                  </a:moveTo>
                  <a:lnTo>
                    <a:pt x="1" y="42"/>
                  </a:lnTo>
                  <a:lnTo>
                    <a:pt x="1" y="176"/>
                  </a:lnTo>
                  <a:cubicBezTo>
                    <a:pt x="1" y="218"/>
                    <a:pt x="42" y="300"/>
                    <a:pt x="135" y="352"/>
                  </a:cubicBezTo>
                  <a:lnTo>
                    <a:pt x="177" y="352"/>
                  </a:lnTo>
                  <a:lnTo>
                    <a:pt x="259" y="9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72" name="Google Shape;16672;p11"/>
            <p:cNvSpPr/>
            <p:nvPr/>
          </p:nvSpPr>
          <p:spPr>
            <a:xfrm>
              <a:off x="4709750" y="4286200"/>
              <a:ext cx="13975" cy="10250"/>
            </a:xfrm>
            <a:custGeom>
              <a:avLst/>
              <a:gdLst/>
              <a:ahLst/>
              <a:cxnLst/>
              <a:rect l="l" t="t" r="r" b="b"/>
              <a:pathLst>
                <a:path w="559" h="410" extrusionOk="0">
                  <a:moveTo>
                    <a:pt x="42" y="0"/>
                  </a:moveTo>
                  <a:cubicBezTo>
                    <a:pt x="42" y="42"/>
                    <a:pt x="0" y="83"/>
                    <a:pt x="0" y="135"/>
                  </a:cubicBezTo>
                  <a:cubicBezTo>
                    <a:pt x="0" y="176"/>
                    <a:pt x="42" y="176"/>
                    <a:pt x="42" y="218"/>
                  </a:cubicBezTo>
                  <a:lnTo>
                    <a:pt x="42" y="259"/>
                  </a:lnTo>
                  <a:cubicBezTo>
                    <a:pt x="83" y="300"/>
                    <a:pt x="135" y="342"/>
                    <a:pt x="176" y="393"/>
                  </a:cubicBezTo>
                  <a:cubicBezTo>
                    <a:pt x="209" y="404"/>
                    <a:pt x="242" y="409"/>
                    <a:pt x="274" y="409"/>
                  </a:cubicBezTo>
                  <a:cubicBezTo>
                    <a:pt x="364" y="409"/>
                    <a:pt x="445" y="369"/>
                    <a:pt x="476" y="300"/>
                  </a:cubicBezTo>
                  <a:cubicBezTo>
                    <a:pt x="517" y="300"/>
                    <a:pt x="517" y="259"/>
                    <a:pt x="558" y="21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73" name="Google Shape;16673;p11"/>
            <p:cNvSpPr/>
            <p:nvPr/>
          </p:nvSpPr>
          <p:spPr>
            <a:xfrm>
              <a:off x="4650550" y="4262425"/>
              <a:ext cx="8550" cy="7775"/>
            </a:xfrm>
            <a:custGeom>
              <a:avLst/>
              <a:gdLst/>
              <a:ahLst/>
              <a:cxnLst/>
              <a:rect l="l" t="t" r="r" b="b"/>
              <a:pathLst>
                <a:path w="342" h="311" extrusionOk="0">
                  <a:moveTo>
                    <a:pt x="83" y="0"/>
                  </a:moveTo>
                  <a:lnTo>
                    <a:pt x="1" y="259"/>
                  </a:lnTo>
                  <a:cubicBezTo>
                    <a:pt x="1" y="259"/>
                    <a:pt x="42" y="259"/>
                    <a:pt x="42" y="310"/>
                  </a:cubicBezTo>
                  <a:cubicBezTo>
                    <a:pt x="83" y="310"/>
                    <a:pt x="176" y="310"/>
                    <a:pt x="218" y="259"/>
                  </a:cubicBezTo>
                  <a:cubicBezTo>
                    <a:pt x="259" y="217"/>
                    <a:pt x="342" y="176"/>
                    <a:pt x="342" y="135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74" name="Google Shape;16674;p11"/>
            <p:cNvSpPr/>
            <p:nvPr/>
          </p:nvSpPr>
          <p:spPr>
            <a:xfrm>
              <a:off x="4668900" y="4565300"/>
              <a:ext cx="9600" cy="7325"/>
            </a:xfrm>
            <a:custGeom>
              <a:avLst/>
              <a:gdLst/>
              <a:ahLst/>
              <a:cxnLst/>
              <a:rect l="l" t="t" r="r" b="b"/>
              <a:pathLst>
                <a:path w="384" h="293" extrusionOk="0">
                  <a:moveTo>
                    <a:pt x="254" y="0"/>
                  </a:moveTo>
                  <a:cubicBezTo>
                    <a:pt x="147" y="0"/>
                    <a:pt x="60" y="71"/>
                    <a:pt x="1" y="168"/>
                  </a:cubicBezTo>
                  <a:lnTo>
                    <a:pt x="259" y="292"/>
                  </a:lnTo>
                  <a:lnTo>
                    <a:pt x="383" y="34"/>
                  </a:lnTo>
                  <a:cubicBezTo>
                    <a:pt x="337" y="11"/>
                    <a:pt x="294" y="0"/>
                    <a:pt x="25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75" name="Google Shape;16675;p11"/>
            <p:cNvSpPr/>
            <p:nvPr/>
          </p:nvSpPr>
          <p:spPr>
            <a:xfrm>
              <a:off x="4605325" y="4539250"/>
              <a:ext cx="12950" cy="9850"/>
            </a:xfrm>
            <a:custGeom>
              <a:avLst/>
              <a:gdLst/>
              <a:ahLst/>
              <a:cxnLst/>
              <a:rect l="l" t="t" r="r" b="b"/>
              <a:pathLst>
                <a:path w="518" h="394" extrusionOk="0">
                  <a:moveTo>
                    <a:pt x="124" y="0"/>
                  </a:moveTo>
                  <a:lnTo>
                    <a:pt x="83" y="42"/>
                  </a:lnTo>
                  <a:cubicBezTo>
                    <a:pt x="42" y="42"/>
                    <a:pt x="42" y="93"/>
                    <a:pt x="0" y="135"/>
                  </a:cubicBezTo>
                  <a:lnTo>
                    <a:pt x="0" y="176"/>
                  </a:lnTo>
                  <a:lnTo>
                    <a:pt x="517" y="393"/>
                  </a:lnTo>
                  <a:lnTo>
                    <a:pt x="517" y="217"/>
                  </a:lnTo>
                  <a:cubicBezTo>
                    <a:pt x="517" y="135"/>
                    <a:pt x="434" y="42"/>
                    <a:pt x="34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76" name="Google Shape;16676;p11"/>
            <p:cNvSpPr/>
            <p:nvPr/>
          </p:nvSpPr>
          <p:spPr>
            <a:xfrm>
              <a:off x="4694750" y="4501500"/>
              <a:ext cx="9600" cy="12950"/>
            </a:xfrm>
            <a:custGeom>
              <a:avLst/>
              <a:gdLst/>
              <a:ahLst/>
              <a:cxnLst/>
              <a:rect l="l" t="t" r="r" b="b"/>
              <a:pathLst>
                <a:path w="384" h="518" extrusionOk="0">
                  <a:moveTo>
                    <a:pt x="259" y="1"/>
                  </a:moveTo>
                  <a:cubicBezTo>
                    <a:pt x="166" y="1"/>
                    <a:pt x="83" y="52"/>
                    <a:pt x="42" y="94"/>
                  </a:cubicBezTo>
                  <a:lnTo>
                    <a:pt x="42" y="177"/>
                  </a:lnTo>
                  <a:cubicBezTo>
                    <a:pt x="0" y="218"/>
                    <a:pt x="0" y="311"/>
                    <a:pt x="42" y="394"/>
                  </a:cubicBezTo>
                  <a:cubicBezTo>
                    <a:pt x="42" y="435"/>
                    <a:pt x="83" y="476"/>
                    <a:pt x="125" y="476"/>
                  </a:cubicBezTo>
                  <a:lnTo>
                    <a:pt x="166" y="518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77" name="Google Shape;16677;p11"/>
            <p:cNvSpPr/>
            <p:nvPr/>
          </p:nvSpPr>
          <p:spPr>
            <a:xfrm>
              <a:off x="4630125" y="447482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295" y="1"/>
                  </a:moveTo>
                  <a:cubicBezTo>
                    <a:pt x="189" y="1"/>
                    <a:pt x="102" y="71"/>
                    <a:pt x="42" y="168"/>
                  </a:cubicBezTo>
                  <a:cubicBezTo>
                    <a:pt x="1" y="292"/>
                    <a:pt x="42" y="468"/>
                    <a:pt x="218" y="551"/>
                  </a:cubicBezTo>
                  <a:cubicBezTo>
                    <a:pt x="242" y="561"/>
                    <a:pt x="268" y="565"/>
                    <a:pt x="294" y="565"/>
                  </a:cubicBezTo>
                  <a:cubicBezTo>
                    <a:pt x="405" y="565"/>
                    <a:pt x="526" y="486"/>
                    <a:pt x="559" y="385"/>
                  </a:cubicBezTo>
                  <a:cubicBezTo>
                    <a:pt x="642" y="251"/>
                    <a:pt x="559" y="86"/>
                    <a:pt x="425" y="34"/>
                  </a:cubicBezTo>
                  <a:cubicBezTo>
                    <a:pt x="379" y="11"/>
                    <a:pt x="336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78" name="Google Shape;16678;p11"/>
            <p:cNvSpPr/>
            <p:nvPr/>
          </p:nvSpPr>
          <p:spPr>
            <a:xfrm>
              <a:off x="4584900" y="4493650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314" y="0"/>
                  </a:moveTo>
                  <a:cubicBezTo>
                    <a:pt x="199" y="0"/>
                    <a:pt x="105" y="56"/>
                    <a:pt x="42" y="191"/>
                  </a:cubicBezTo>
                  <a:cubicBezTo>
                    <a:pt x="0" y="315"/>
                    <a:pt x="42" y="491"/>
                    <a:pt x="218" y="532"/>
                  </a:cubicBezTo>
                  <a:cubicBezTo>
                    <a:pt x="249" y="542"/>
                    <a:pt x="283" y="547"/>
                    <a:pt x="317" y="547"/>
                  </a:cubicBezTo>
                  <a:cubicBezTo>
                    <a:pt x="421" y="547"/>
                    <a:pt x="528" y="501"/>
                    <a:pt x="559" y="408"/>
                  </a:cubicBezTo>
                  <a:cubicBezTo>
                    <a:pt x="600" y="232"/>
                    <a:pt x="559" y="56"/>
                    <a:pt x="424" y="15"/>
                  </a:cubicBezTo>
                  <a:cubicBezTo>
                    <a:pt x="386" y="5"/>
                    <a:pt x="349" y="0"/>
                    <a:pt x="31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79" name="Google Shape;16679;p11"/>
            <p:cNvSpPr/>
            <p:nvPr/>
          </p:nvSpPr>
          <p:spPr>
            <a:xfrm>
              <a:off x="4648475" y="4520075"/>
              <a:ext cx="16050" cy="14125"/>
            </a:xfrm>
            <a:custGeom>
              <a:avLst/>
              <a:gdLst/>
              <a:ahLst/>
              <a:cxnLst/>
              <a:rect l="l" t="t" r="r" b="b"/>
              <a:pathLst>
                <a:path w="642" h="565" extrusionOk="0">
                  <a:moveTo>
                    <a:pt x="314" y="0"/>
                  </a:moveTo>
                  <a:cubicBezTo>
                    <a:pt x="214" y="0"/>
                    <a:pt x="113" y="70"/>
                    <a:pt x="84" y="168"/>
                  </a:cubicBezTo>
                  <a:cubicBezTo>
                    <a:pt x="1" y="292"/>
                    <a:pt x="84" y="467"/>
                    <a:pt x="208" y="550"/>
                  </a:cubicBezTo>
                  <a:cubicBezTo>
                    <a:pt x="242" y="560"/>
                    <a:pt x="274" y="565"/>
                    <a:pt x="305" y="565"/>
                  </a:cubicBezTo>
                  <a:cubicBezTo>
                    <a:pt x="433" y="565"/>
                    <a:pt x="534" y="485"/>
                    <a:pt x="600" y="385"/>
                  </a:cubicBezTo>
                  <a:cubicBezTo>
                    <a:pt x="642" y="250"/>
                    <a:pt x="559" y="85"/>
                    <a:pt x="425" y="33"/>
                  </a:cubicBezTo>
                  <a:cubicBezTo>
                    <a:pt x="390" y="10"/>
                    <a:pt x="352" y="0"/>
                    <a:pt x="31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80" name="Google Shape;16680;p11"/>
            <p:cNvSpPr/>
            <p:nvPr/>
          </p:nvSpPr>
          <p:spPr>
            <a:xfrm>
              <a:off x="4610750" y="4429600"/>
              <a:ext cx="16050" cy="13675"/>
            </a:xfrm>
            <a:custGeom>
              <a:avLst/>
              <a:gdLst/>
              <a:ahLst/>
              <a:cxnLst/>
              <a:rect l="l" t="t" r="r" b="b"/>
              <a:pathLst>
                <a:path w="642" h="547" extrusionOk="0">
                  <a:moveTo>
                    <a:pt x="313" y="0"/>
                  </a:moveTo>
                  <a:cubicBezTo>
                    <a:pt x="213" y="0"/>
                    <a:pt x="113" y="71"/>
                    <a:pt x="83" y="168"/>
                  </a:cubicBezTo>
                  <a:cubicBezTo>
                    <a:pt x="0" y="292"/>
                    <a:pt x="83" y="468"/>
                    <a:pt x="217" y="509"/>
                  </a:cubicBezTo>
                  <a:cubicBezTo>
                    <a:pt x="264" y="536"/>
                    <a:pt x="309" y="547"/>
                    <a:pt x="350" y="547"/>
                  </a:cubicBezTo>
                  <a:cubicBezTo>
                    <a:pt x="455" y="547"/>
                    <a:pt x="541" y="474"/>
                    <a:pt x="600" y="385"/>
                  </a:cubicBezTo>
                  <a:cubicBezTo>
                    <a:pt x="641" y="251"/>
                    <a:pt x="559" y="85"/>
                    <a:pt x="424" y="34"/>
                  </a:cubicBezTo>
                  <a:cubicBezTo>
                    <a:pt x="390" y="11"/>
                    <a:pt x="352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81" name="Google Shape;16681;p11"/>
            <p:cNvSpPr/>
            <p:nvPr/>
          </p:nvSpPr>
          <p:spPr>
            <a:xfrm>
              <a:off x="4675375" y="4455900"/>
              <a:ext cx="16050" cy="13800"/>
            </a:xfrm>
            <a:custGeom>
              <a:avLst/>
              <a:gdLst/>
              <a:ahLst/>
              <a:cxnLst/>
              <a:rect l="l" t="t" r="r" b="b"/>
              <a:pathLst>
                <a:path w="642" h="552" extrusionOk="0">
                  <a:moveTo>
                    <a:pt x="314" y="1"/>
                  </a:moveTo>
                  <a:cubicBezTo>
                    <a:pt x="199" y="1"/>
                    <a:pt x="105" y="56"/>
                    <a:pt x="41" y="191"/>
                  </a:cubicBezTo>
                  <a:cubicBezTo>
                    <a:pt x="0" y="326"/>
                    <a:pt x="83" y="491"/>
                    <a:pt x="217" y="532"/>
                  </a:cubicBezTo>
                  <a:cubicBezTo>
                    <a:pt x="248" y="545"/>
                    <a:pt x="282" y="552"/>
                    <a:pt x="316" y="552"/>
                  </a:cubicBezTo>
                  <a:cubicBezTo>
                    <a:pt x="420" y="552"/>
                    <a:pt x="527" y="492"/>
                    <a:pt x="558" y="367"/>
                  </a:cubicBezTo>
                  <a:cubicBezTo>
                    <a:pt x="641" y="233"/>
                    <a:pt x="558" y="67"/>
                    <a:pt x="424" y="15"/>
                  </a:cubicBezTo>
                  <a:cubicBezTo>
                    <a:pt x="385" y="6"/>
                    <a:pt x="349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82" name="Google Shape;16682;p11"/>
            <p:cNvSpPr/>
            <p:nvPr/>
          </p:nvSpPr>
          <p:spPr>
            <a:xfrm>
              <a:off x="4547150" y="4513400"/>
              <a:ext cx="7525" cy="8800"/>
            </a:xfrm>
            <a:custGeom>
              <a:avLst/>
              <a:gdLst/>
              <a:ahLst/>
              <a:cxnLst/>
              <a:rect l="l" t="t" r="r" b="b"/>
              <a:pathLst>
                <a:path w="301" h="352" extrusionOk="0">
                  <a:moveTo>
                    <a:pt x="125" y="0"/>
                  </a:moveTo>
                  <a:lnTo>
                    <a:pt x="1" y="259"/>
                  </a:lnTo>
                  <a:lnTo>
                    <a:pt x="259" y="352"/>
                  </a:lnTo>
                  <a:lnTo>
                    <a:pt x="259" y="300"/>
                  </a:lnTo>
                  <a:cubicBezTo>
                    <a:pt x="301" y="176"/>
                    <a:pt x="259" y="93"/>
                    <a:pt x="17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83" name="Google Shape;16683;p11"/>
            <p:cNvSpPr/>
            <p:nvPr/>
          </p:nvSpPr>
          <p:spPr>
            <a:xfrm>
              <a:off x="4570950" y="4448775"/>
              <a:ext cx="10600" cy="13325"/>
            </a:xfrm>
            <a:custGeom>
              <a:avLst/>
              <a:gdLst/>
              <a:ahLst/>
              <a:cxnLst/>
              <a:rect l="l" t="t" r="r" b="b"/>
              <a:pathLst>
                <a:path w="424" h="533" extrusionOk="0">
                  <a:moveTo>
                    <a:pt x="207" y="1"/>
                  </a:moveTo>
                  <a:lnTo>
                    <a:pt x="0" y="518"/>
                  </a:lnTo>
                  <a:cubicBezTo>
                    <a:pt x="29" y="527"/>
                    <a:pt x="62" y="533"/>
                    <a:pt x="95" y="533"/>
                  </a:cubicBezTo>
                  <a:cubicBezTo>
                    <a:pt x="202" y="533"/>
                    <a:pt x="319" y="479"/>
                    <a:pt x="383" y="352"/>
                  </a:cubicBezTo>
                  <a:cubicBezTo>
                    <a:pt x="424" y="218"/>
                    <a:pt x="341" y="42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84" name="Google Shape;16684;p11"/>
            <p:cNvSpPr/>
            <p:nvPr/>
          </p:nvSpPr>
          <p:spPr>
            <a:xfrm>
              <a:off x="4721625" y="4441275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1" y="1"/>
                  </a:moveTo>
                  <a:lnTo>
                    <a:pt x="1" y="42"/>
                  </a:lnTo>
                  <a:lnTo>
                    <a:pt x="1" y="135"/>
                  </a:lnTo>
                  <a:cubicBezTo>
                    <a:pt x="1" y="218"/>
                    <a:pt x="42" y="301"/>
                    <a:pt x="177" y="342"/>
                  </a:cubicBezTo>
                  <a:lnTo>
                    <a:pt x="259" y="8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85" name="Google Shape;16685;p11"/>
            <p:cNvSpPr/>
            <p:nvPr/>
          </p:nvSpPr>
          <p:spPr>
            <a:xfrm>
              <a:off x="4657000" y="4414400"/>
              <a:ext cx="14000" cy="10125"/>
            </a:xfrm>
            <a:custGeom>
              <a:avLst/>
              <a:gdLst/>
              <a:ahLst/>
              <a:cxnLst/>
              <a:rect l="l" t="t" r="r" b="b"/>
              <a:pathLst>
                <a:path w="560" h="405" extrusionOk="0">
                  <a:moveTo>
                    <a:pt x="42" y="1"/>
                  </a:moveTo>
                  <a:cubicBezTo>
                    <a:pt x="1" y="42"/>
                    <a:pt x="1" y="83"/>
                    <a:pt x="1" y="125"/>
                  </a:cubicBezTo>
                  <a:cubicBezTo>
                    <a:pt x="1" y="259"/>
                    <a:pt x="84" y="342"/>
                    <a:pt x="177" y="383"/>
                  </a:cubicBezTo>
                  <a:cubicBezTo>
                    <a:pt x="214" y="399"/>
                    <a:pt x="252" y="405"/>
                    <a:pt x="288" y="405"/>
                  </a:cubicBezTo>
                  <a:cubicBezTo>
                    <a:pt x="373" y="405"/>
                    <a:pt x="448" y="371"/>
                    <a:pt x="477" y="342"/>
                  </a:cubicBezTo>
                  <a:cubicBezTo>
                    <a:pt x="518" y="300"/>
                    <a:pt x="518" y="259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86" name="Google Shape;16686;p11"/>
            <p:cNvSpPr/>
            <p:nvPr/>
          </p:nvSpPr>
          <p:spPr>
            <a:xfrm>
              <a:off x="4597825" y="4390625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83" y="0"/>
                  </a:moveTo>
                  <a:lnTo>
                    <a:pt x="0" y="259"/>
                  </a:lnTo>
                  <a:cubicBezTo>
                    <a:pt x="42" y="300"/>
                    <a:pt x="42" y="300"/>
                    <a:pt x="83" y="300"/>
                  </a:cubicBezTo>
                  <a:lnTo>
                    <a:pt x="124" y="300"/>
                  </a:lnTo>
                  <a:cubicBezTo>
                    <a:pt x="217" y="259"/>
                    <a:pt x="300" y="217"/>
                    <a:pt x="300" y="176"/>
                  </a:cubicBezTo>
                  <a:cubicBezTo>
                    <a:pt x="342" y="176"/>
                    <a:pt x="342" y="135"/>
                    <a:pt x="342" y="135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87" name="Google Shape;16687;p11"/>
            <p:cNvSpPr/>
            <p:nvPr/>
          </p:nvSpPr>
          <p:spPr>
            <a:xfrm>
              <a:off x="4616175" y="4693300"/>
              <a:ext cx="9575" cy="7525"/>
            </a:xfrm>
            <a:custGeom>
              <a:avLst/>
              <a:gdLst/>
              <a:ahLst/>
              <a:cxnLst/>
              <a:rect l="l" t="t" r="r" b="b"/>
              <a:pathLst>
                <a:path w="383" h="301" extrusionOk="0">
                  <a:moveTo>
                    <a:pt x="259" y="0"/>
                  </a:moveTo>
                  <a:cubicBezTo>
                    <a:pt x="207" y="0"/>
                    <a:pt x="166" y="42"/>
                    <a:pt x="166" y="42"/>
                  </a:cubicBezTo>
                  <a:cubicBezTo>
                    <a:pt x="124" y="42"/>
                    <a:pt x="124" y="42"/>
                    <a:pt x="124" y="83"/>
                  </a:cubicBezTo>
                  <a:cubicBezTo>
                    <a:pt x="83" y="83"/>
                    <a:pt x="42" y="135"/>
                    <a:pt x="0" y="176"/>
                  </a:cubicBezTo>
                  <a:lnTo>
                    <a:pt x="259" y="300"/>
                  </a:lnTo>
                  <a:lnTo>
                    <a:pt x="383" y="42"/>
                  </a:lnTo>
                  <a:cubicBezTo>
                    <a:pt x="342" y="42"/>
                    <a:pt x="30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88" name="Google Shape;16688;p11"/>
            <p:cNvSpPr/>
            <p:nvPr/>
          </p:nvSpPr>
          <p:spPr>
            <a:xfrm>
              <a:off x="4552600" y="4667075"/>
              <a:ext cx="12925" cy="10225"/>
            </a:xfrm>
            <a:custGeom>
              <a:avLst/>
              <a:gdLst/>
              <a:ahLst/>
              <a:cxnLst/>
              <a:rect l="l" t="t" r="r" b="b"/>
              <a:pathLst>
                <a:path w="517" h="409" extrusionOk="0">
                  <a:moveTo>
                    <a:pt x="249" y="0"/>
                  </a:moveTo>
                  <a:cubicBezTo>
                    <a:pt x="154" y="0"/>
                    <a:pt x="62" y="49"/>
                    <a:pt x="0" y="150"/>
                  </a:cubicBezTo>
                  <a:lnTo>
                    <a:pt x="0" y="191"/>
                  </a:lnTo>
                  <a:lnTo>
                    <a:pt x="517" y="408"/>
                  </a:lnTo>
                  <a:lnTo>
                    <a:pt x="517" y="274"/>
                  </a:lnTo>
                  <a:cubicBezTo>
                    <a:pt x="517" y="191"/>
                    <a:pt x="476" y="57"/>
                    <a:pt x="341" y="15"/>
                  </a:cubicBezTo>
                  <a:cubicBezTo>
                    <a:pt x="311" y="5"/>
                    <a:pt x="279" y="0"/>
                    <a:pt x="24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89" name="Google Shape;16689;p11"/>
            <p:cNvSpPr/>
            <p:nvPr/>
          </p:nvSpPr>
          <p:spPr>
            <a:xfrm>
              <a:off x="4642025" y="4629700"/>
              <a:ext cx="9575" cy="12950"/>
            </a:xfrm>
            <a:custGeom>
              <a:avLst/>
              <a:gdLst/>
              <a:ahLst/>
              <a:cxnLst/>
              <a:rect l="l" t="t" r="r" b="b"/>
              <a:pathLst>
                <a:path w="383" h="518" extrusionOk="0">
                  <a:moveTo>
                    <a:pt x="300" y="1"/>
                  </a:moveTo>
                  <a:cubicBezTo>
                    <a:pt x="166" y="1"/>
                    <a:pt x="83" y="42"/>
                    <a:pt x="42" y="177"/>
                  </a:cubicBezTo>
                  <a:cubicBezTo>
                    <a:pt x="0" y="259"/>
                    <a:pt x="0" y="352"/>
                    <a:pt x="42" y="435"/>
                  </a:cubicBezTo>
                  <a:cubicBezTo>
                    <a:pt x="83" y="477"/>
                    <a:pt x="124" y="518"/>
                    <a:pt x="166" y="518"/>
                  </a:cubicBezTo>
                  <a:lnTo>
                    <a:pt x="3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90" name="Google Shape;16690;p11"/>
            <p:cNvSpPr/>
            <p:nvPr/>
          </p:nvSpPr>
          <p:spPr>
            <a:xfrm>
              <a:off x="4577400" y="4603025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295" y="1"/>
                  </a:moveTo>
                  <a:cubicBezTo>
                    <a:pt x="189" y="1"/>
                    <a:pt x="102" y="71"/>
                    <a:pt x="42" y="168"/>
                  </a:cubicBezTo>
                  <a:cubicBezTo>
                    <a:pt x="1" y="334"/>
                    <a:pt x="42" y="468"/>
                    <a:pt x="207" y="551"/>
                  </a:cubicBezTo>
                  <a:cubicBezTo>
                    <a:pt x="239" y="561"/>
                    <a:pt x="273" y="566"/>
                    <a:pt x="307" y="566"/>
                  </a:cubicBezTo>
                  <a:cubicBezTo>
                    <a:pt x="417" y="566"/>
                    <a:pt x="527" y="512"/>
                    <a:pt x="559" y="386"/>
                  </a:cubicBezTo>
                  <a:cubicBezTo>
                    <a:pt x="600" y="251"/>
                    <a:pt x="559" y="75"/>
                    <a:pt x="424" y="34"/>
                  </a:cubicBezTo>
                  <a:cubicBezTo>
                    <a:pt x="379" y="11"/>
                    <a:pt x="335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91" name="Google Shape;16691;p11"/>
            <p:cNvSpPr/>
            <p:nvPr/>
          </p:nvSpPr>
          <p:spPr>
            <a:xfrm>
              <a:off x="4532175" y="4621950"/>
              <a:ext cx="15000" cy="14050"/>
            </a:xfrm>
            <a:custGeom>
              <a:avLst/>
              <a:gdLst/>
              <a:ahLst/>
              <a:cxnLst/>
              <a:rect l="l" t="t" r="r" b="b"/>
              <a:pathLst>
                <a:path w="600" h="562" extrusionOk="0">
                  <a:moveTo>
                    <a:pt x="337" y="0"/>
                  </a:moveTo>
                  <a:cubicBezTo>
                    <a:pt x="201" y="0"/>
                    <a:pt x="76" y="76"/>
                    <a:pt x="42" y="187"/>
                  </a:cubicBezTo>
                  <a:cubicBezTo>
                    <a:pt x="0" y="311"/>
                    <a:pt x="42" y="487"/>
                    <a:pt x="207" y="528"/>
                  </a:cubicBezTo>
                  <a:cubicBezTo>
                    <a:pt x="245" y="551"/>
                    <a:pt x="285" y="561"/>
                    <a:pt x="325" y="561"/>
                  </a:cubicBezTo>
                  <a:cubicBezTo>
                    <a:pt x="429" y="561"/>
                    <a:pt x="529" y="493"/>
                    <a:pt x="559" y="404"/>
                  </a:cubicBezTo>
                  <a:cubicBezTo>
                    <a:pt x="600" y="228"/>
                    <a:pt x="559" y="94"/>
                    <a:pt x="424" y="11"/>
                  </a:cubicBezTo>
                  <a:cubicBezTo>
                    <a:pt x="395" y="4"/>
                    <a:pt x="366" y="0"/>
                    <a:pt x="33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92" name="Google Shape;16692;p11"/>
            <p:cNvSpPr/>
            <p:nvPr/>
          </p:nvSpPr>
          <p:spPr>
            <a:xfrm>
              <a:off x="4595500" y="464872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6" y="0"/>
                  </a:moveTo>
                  <a:cubicBezTo>
                    <a:pt x="232" y="0"/>
                    <a:pt x="125" y="48"/>
                    <a:pt x="93" y="150"/>
                  </a:cubicBezTo>
                  <a:cubicBezTo>
                    <a:pt x="0" y="315"/>
                    <a:pt x="93" y="450"/>
                    <a:pt x="217" y="532"/>
                  </a:cubicBezTo>
                  <a:cubicBezTo>
                    <a:pt x="249" y="542"/>
                    <a:pt x="283" y="547"/>
                    <a:pt x="316" y="547"/>
                  </a:cubicBezTo>
                  <a:cubicBezTo>
                    <a:pt x="426" y="547"/>
                    <a:pt x="539" y="493"/>
                    <a:pt x="610" y="367"/>
                  </a:cubicBezTo>
                  <a:cubicBezTo>
                    <a:pt x="652" y="232"/>
                    <a:pt x="569" y="57"/>
                    <a:pt x="435" y="15"/>
                  </a:cubicBezTo>
                  <a:cubicBezTo>
                    <a:pt x="404" y="5"/>
                    <a:pt x="370" y="0"/>
                    <a:pt x="33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93" name="Google Shape;16693;p11"/>
            <p:cNvSpPr/>
            <p:nvPr/>
          </p:nvSpPr>
          <p:spPr>
            <a:xfrm>
              <a:off x="4558025" y="4557800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13" y="1"/>
                  </a:moveTo>
                  <a:cubicBezTo>
                    <a:pt x="213" y="1"/>
                    <a:pt x="113" y="71"/>
                    <a:pt x="83" y="168"/>
                  </a:cubicBezTo>
                  <a:cubicBezTo>
                    <a:pt x="0" y="334"/>
                    <a:pt x="83" y="468"/>
                    <a:pt x="207" y="551"/>
                  </a:cubicBezTo>
                  <a:cubicBezTo>
                    <a:pt x="231" y="558"/>
                    <a:pt x="256" y="561"/>
                    <a:pt x="281" y="561"/>
                  </a:cubicBezTo>
                  <a:cubicBezTo>
                    <a:pt x="401" y="561"/>
                    <a:pt x="532" y="487"/>
                    <a:pt x="600" y="385"/>
                  </a:cubicBezTo>
                  <a:cubicBezTo>
                    <a:pt x="641" y="251"/>
                    <a:pt x="558" y="75"/>
                    <a:pt x="424" y="34"/>
                  </a:cubicBezTo>
                  <a:cubicBezTo>
                    <a:pt x="390" y="11"/>
                    <a:pt x="352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94" name="Google Shape;16694;p11"/>
            <p:cNvSpPr/>
            <p:nvPr/>
          </p:nvSpPr>
          <p:spPr>
            <a:xfrm>
              <a:off x="4622625" y="4584100"/>
              <a:ext cx="16050" cy="14275"/>
            </a:xfrm>
            <a:custGeom>
              <a:avLst/>
              <a:gdLst/>
              <a:ahLst/>
              <a:cxnLst/>
              <a:rect l="l" t="t" r="r" b="b"/>
              <a:pathLst>
                <a:path w="642" h="571" extrusionOk="0">
                  <a:moveTo>
                    <a:pt x="314" y="1"/>
                  </a:moveTo>
                  <a:cubicBezTo>
                    <a:pt x="200" y="1"/>
                    <a:pt x="106" y="57"/>
                    <a:pt x="42" y="191"/>
                  </a:cubicBezTo>
                  <a:cubicBezTo>
                    <a:pt x="1" y="315"/>
                    <a:pt x="42" y="491"/>
                    <a:pt x="208" y="533"/>
                  </a:cubicBezTo>
                  <a:cubicBezTo>
                    <a:pt x="246" y="559"/>
                    <a:pt x="287" y="570"/>
                    <a:pt x="328" y="570"/>
                  </a:cubicBezTo>
                  <a:cubicBezTo>
                    <a:pt x="431" y="570"/>
                    <a:pt x="530" y="497"/>
                    <a:pt x="559" y="409"/>
                  </a:cubicBezTo>
                  <a:cubicBezTo>
                    <a:pt x="642" y="233"/>
                    <a:pt x="559" y="109"/>
                    <a:pt x="425" y="16"/>
                  </a:cubicBezTo>
                  <a:cubicBezTo>
                    <a:pt x="386" y="6"/>
                    <a:pt x="349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95" name="Google Shape;16695;p11"/>
            <p:cNvSpPr/>
            <p:nvPr/>
          </p:nvSpPr>
          <p:spPr>
            <a:xfrm>
              <a:off x="4494425" y="464160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83" y="1"/>
                  </a:moveTo>
                  <a:lnTo>
                    <a:pt x="1" y="259"/>
                  </a:lnTo>
                  <a:lnTo>
                    <a:pt x="259" y="342"/>
                  </a:lnTo>
                  <a:lnTo>
                    <a:pt x="259" y="300"/>
                  </a:lnTo>
                  <a:cubicBezTo>
                    <a:pt x="301" y="176"/>
                    <a:pt x="218" y="42"/>
                    <a:pt x="8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96" name="Google Shape;16696;p11"/>
            <p:cNvSpPr/>
            <p:nvPr/>
          </p:nvSpPr>
          <p:spPr>
            <a:xfrm>
              <a:off x="4517950" y="4576975"/>
              <a:ext cx="10875" cy="14000"/>
            </a:xfrm>
            <a:custGeom>
              <a:avLst/>
              <a:gdLst/>
              <a:ahLst/>
              <a:cxnLst/>
              <a:rect l="l" t="t" r="r" b="b"/>
              <a:pathLst>
                <a:path w="435" h="560" extrusionOk="0">
                  <a:moveTo>
                    <a:pt x="218" y="1"/>
                  </a:moveTo>
                  <a:lnTo>
                    <a:pt x="1" y="518"/>
                  </a:lnTo>
                  <a:cubicBezTo>
                    <a:pt x="1" y="518"/>
                    <a:pt x="52" y="518"/>
                    <a:pt x="52" y="559"/>
                  </a:cubicBezTo>
                  <a:cubicBezTo>
                    <a:pt x="176" y="559"/>
                    <a:pt x="311" y="518"/>
                    <a:pt x="352" y="394"/>
                  </a:cubicBezTo>
                  <a:cubicBezTo>
                    <a:pt x="435" y="259"/>
                    <a:pt x="393" y="135"/>
                    <a:pt x="259" y="42"/>
                  </a:cubicBezTo>
                  <a:lnTo>
                    <a:pt x="218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97" name="Google Shape;16697;p11"/>
            <p:cNvSpPr/>
            <p:nvPr/>
          </p:nvSpPr>
          <p:spPr>
            <a:xfrm>
              <a:off x="4668900" y="4569475"/>
              <a:ext cx="6500" cy="9600"/>
            </a:xfrm>
            <a:custGeom>
              <a:avLst/>
              <a:gdLst/>
              <a:ahLst/>
              <a:cxnLst/>
              <a:rect l="l" t="t" r="r" b="b"/>
              <a:pathLst>
                <a:path w="260" h="384" extrusionOk="0">
                  <a:moveTo>
                    <a:pt x="1" y="1"/>
                  </a:moveTo>
                  <a:lnTo>
                    <a:pt x="1" y="84"/>
                  </a:lnTo>
                  <a:lnTo>
                    <a:pt x="1" y="125"/>
                  </a:lnTo>
                  <a:lnTo>
                    <a:pt x="1" y="218"/>
                  </a:lnTo>
                  <a:cubicBezTo>
                    <a:pt x="42" y="259"/>
                    <a:pt x="42" y="301"/>
                    <a:pt x="83" y="301"/>
                  </a:cubicBezTo>
                  <a:cubicBezTo>
                    <a:pt x="83" y="342"/>
                    <a:pt x="125" y="342"/>
                    <a:pt x="166" y="384"/>
                  </a:cubicBezTo>
                  <a:lnTo>
                    <a:pt x="259" y="1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98" name="Google Shape;16698;p11"/>
            <p:cNvSpPr/>
            <p:nvPr/>
          </p:nvSpPr>
          <p:spPr>
            <a:xfrm>
              <a:off x="4604275" y="4543650"/>
              <a:ext cx="14000" cy="9325"/>
            </a:xfrm>
            <a:custGeom>
              <a:avLst/>
              <a:gdLst/>
              <a:ahLst/>
              <a:cxnLst/>
              <a:rect l="l" t="t" r="r" b="b"/>
              <a:pathLst>
                <a:path w="560" h="373" extrusionOk="0">
                  <a:moveTo>
                    <a:pt x="42" y="0"/>
                  </a:moveTo>
                  <a:cubicBezTo>
                    <a:pt x="1" y="41"/>
                    <a:pt x="1" y="41"/>
                    <a:pt x="1" y="83"/>
                  </a:cubicBezTo>
                  <a:cubicBezTo>
                    <a:pt x="1" y="217"/>
                    <a:pt x="84" y="300"/>
                    <a:pt x="166" y="341"/>
                  </a:cubicBezTo>
                  <a:cubicBezTo>
                    <a:pt x="192" y="362"/>
                    <a:pt x="226" y="372"/>
                    <a:pt x="258" y="372"/>
                  </a:cubicBezTo>
                  <a:cubicBezTo>
                    <a:pt x="290" y="372"/>
                    <a:pt x="321" y="362"/>
                    <a:pt x="342" y="341"/>
                  </a:cubicBezTo>
                  <a:lnTo>
                    <a:pt x="383" y="341"/>
                  </a:lnTo>
                  <a:cubicBezTo>
                    <a:pt x="425" y="341"/>
                    <a:pt x="476" y="300"/>
                    <a:pt x="476" y="300"/>
                  </a:cubicBezTo>
                  <a:cubicBezTo>
                    <a:pt x="518" y="259"/>
                    <a:pt x="518" y="217"/>
                    <a:pt x="559" y="217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99" name="Google Shape;16699;p11"/>
            <p:cNvSpPr/>
            <p:nvPr/>
          </p:nvSpPr>
          <p:spPr>
            <a:xfrm>
              <a:off x="4545100" y="4519850"/>
              <a:ext cx="8550" cy="6500"/>
            </a:xfrm>
            <a:custGeom>
              <a:avLst/>
              <a:gdLst/>
              <a:ahLst/>
              <a:cxnLst/>
              <a:rect l="l" t="t" r="r" b="b"/>
              <a:pathLst>
                <a:path w="342" h="260" extrusionOk="0">
                  <a:moveTo>
                    <a:pt x="83" y="1"/>
                  </a:moveTo>
                  <a:lnTo>
                    <a:pt x="0" y="259"/>
                  </a:lnTo>
                  <a:lnTo>
                    <a:pt x="207" y="259"/>
                  </a:lnTo>
                  <a:cubicBezTo>
                    <a:pt x="259" y="218"/>
                    <a:pt x="300" y="177"/>
                    <a:pt x="341" y="94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00" name="Google Shape;16700;p11"/>
            <p:cNvSpPr/>
            <p:nvPr/>
          </p:nvSpPr>
          <p:spPr>
            <a:xfrm>
              <a:off x="4566550" y="4822525"/>
              <a:ext cx="6475" cy="2100"/>
            </a:xfrm>
            <a:custGeom>
              <a:avLst/>
              <a:gdLst/>
              <a:ahLst/>
              <a:cxnLst/>
              <a:rect l="l" t="t" r="r" b="b"/>
              <a:pathLst>
                <a:path w="259" h="84" extrusionOk="0">
                  <a:moveTo>
                    <a:pt x="0" y="1"/>
                  </a:moveTo>
                  <a:cubicBezTo>
                    <a:pt x="83" y="42"/>
                    <a:pt x="124" y="42"/>
                    <a:pt x="217" y="84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01" name="Google Shape;16701;p11"/>
            <p:cNvSpPr/>
            <p:nvPr/>
          </p:nvSpPr>
          <p:spPr>
            <a:xfrm>
              <a:off x="4506325" y="4795650"/>
              <a:ext cx="4150" cy="3125"/>
            </a:xfrm>
            <a:custGeom>
              <a:avLst/>
              <a:gdLst/>
              <a:ahLst/>
              <a:cxnLst/>
              <a:rect l="l" t="t" r="r" b="b"/>
              <a:pathLst>
                <a:path w="166" h="125" extrusionOk="0">
                  <a:moveTo>
                    <a:pt x="0" y="1"/>
                  </a:moveTo>
                  <a:cubicBezTo>
                    <a:pt x="83" y="42"/>
                    <a:pt x="124" y="83"/>
                    <a:pt x="166" y="125"/>
                  </a:cubicBezTo>
                  <a:cubicBezTo>
                    <a:pt x="166" y="83"/>
                    <a:pt x="124" y="42"/>
                    <a:pt x="83" y="42"/>
                  </a:cubicBezTo>
                  <a:cubicBezTo>
                    <a:pt x="42" y="1"/>
                    <a:pt x="42" y="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02" name="Google Shape;16702;p11"/>
            <p:cNvSpPr/>
            <p:nvPr/>
          </p:nvSpPr>
          <p:spPr>
            <a:xfrm>
              <a:off x="4588000" y="4757925"/>
              <a:ext cx="10875" cy="13975"/>
            </a:xfrm>
            <a:custGeom>
              <a:avLst/>
              <a:gdLst/>
              <a:ahLst/>
              <a:cxnLst/>
              <a:rect l="l" t="t" r="r" b="b"/>
              <a:pathLst>
                <a:path w="435" h="559" extrusionOk="0">
                  <a:moveTo>
                    <a:pt x="259" y="0"/>
                  </a:moveTo>
                  <a:cubicBezTo>
                    <a:pt x="218" y="41"/>
                    <a:pt x="135" y="83"/>
                    <a:pt x="94" y="135"/>
                  </a:cubicBezTo>
                  <a:lnTo>
                    <a:pt x="94" y="176"/>
                  </a:lnTo>
                  <a:cubicBezTo>
                    <a:pt x="0" y="300"/>
                    <a:pt x="94" y="476"/>
                    <a:pt x="218" y="558"/>
                  </a:cubicBezTo>
                  <a:lnTo>
                    <a:pt x="435" y="41"/>
                  </a:lnTo>
                  <a:cubicBezTo>
                    <a:pt x="393" y="0"/>
                    <a:pt x="352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03" name="Google Shape;16703;p11"/>
            <p:cNvSpPr/>
            <p:nvPr/>
          </p:nvSpPr>
          <p:spPr>
            <a:xfrm>
              <a:off x="4524425" y="4731700"/>
              <a:ext cx="15275" cy="13675"/>
            </a:xfrm>
            <a:custGeom>
              <a:avLst/>
              <a:gdLst/>
              <a:ahLst/>
              <a:cxnLst/>
              <a:rect l="l" t="t" r="r" b="b"/>
              <a:pathLst>
                <a:path w="611" h="547" extrusionOk="0">
                  <a:moveTo>
                    <a:pt x="296" y="0"/>
                  </a:moveTo>
                  <a:cubicBezTo>
                    <a:pt x="188" y="0"/>
                    <a:pt x="83" y="56"/>
                    <a:pt x="52" y="191"/>
                  </a:cubicBezTo>
                  <a:cubicBezTo>
                    <a:pt x="0" y="315"/>
                    <a:pt x="52" y="491"/>
                    <a:pt x="217" y="532"/>
                  </a:cubicBezTo>
                  <a:cubicBezTo>
                    <a:pt x="249" y="542"/>
                    <a:pt x="282" y="547"/>
                    <a:pt x="314" y="547"/>
                  </a:cubicBezTo>
                  <a:cubicBezTo>
                    <a:pt x="423" y="547"/>
                    <a:pt x="529" y="491"/>
                    <a:pt x="569" y="356"/>
                  </a:cubicBezTo>
                  <a:cubicBezTo>
                    <a:pt x="610" y="232"/>
                    <a:pt x="569" y="57"/>
                    <a:pt x="393" y="15"/>
                  </a:cubicBezTo>
                  <a:cubicBezTo>
                    <a:pt x="362" y="6"/>
                    <a:pt x="329" y="0"/>
                    <a:pt x="29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04" name="Google Shape;16704;p11"/>
            <p:cNvSpPr/>
            <p:nvPr/>
          </p:nvSpPr>
          <p:spPr>
            <a:xfrm>
              <a:off x="4479175" y="4750625"/>
              <a:ext cx="15275" cy="13575"/>
            </a:xfrm>
            <a:custGeom>
              <a:avLst/>
              <a:gdLst/>
              <a:ahLst/>
              <a:cxnLst/>
              <a:rect l="l" t="t" r="r" b="b"/>
              <a:pathLst>
                <a:path w="611" h="543" extrusionOk="0">
                  <a:moveTo>
                    <a:pt x="278" y="1"/>
                  </a:moveTo>
                  <a:cubicBezTo>
                    <a:pt x="177" y="1"/>
                    <a:pt x="82" y="71"/>
                    <a:pt x="52" y="168"/>
                  </a:cubicBezTo>
                  <a:cubicBezTo>
                    <a:pt x="1" y="292"/>
                    <a:pt x="52" y="468"/>
                    <a:pt x="218" y="509"/>
                  </a:cubicBezTo>
                  <a:cubicBezTo>
                    <a:pt x="255" y="532"/>
                    <a:pt x="294" y="542"/>
                    <a:pt x="333" y="542"/>
                  </a:cubicBezTo>
                  <a:cubicBezTo>
                    <a:pt x="435" y="542"/>
                    <a:pt x="532" y="472"/>
                    <a:pt x="569" y="375"/>
                  </a:cubicBezTo>
                  <a:cubicBezTo>
                    <a:pt x="611" y="251"/>
                    <a:pt x="569" y="75"/>
                    <a:pt x="394" y="34"/>
                  </a:cubicBezTo>
                  <a:cubicBezTo>
                    <a:pt x="357" y="11"/>
                    <a:pt x="317" y="1"/>
                    <a:pt x="27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05" name="Google Shape;16705;p11"/>
            <p:cNvSpPr/>
            <p:nvPr/>
          </p:nvSpPr>
          <p:spPr>
            <a:xfrm>
              <a:off x="4542775" y="477692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7" y="1"/>
                  </a:moveTo>
                  <a:cubicBezTo>
                    <a:pt x="230" y="1"/>
                    <a:pt x="125" y="56"/>
                    <a:pt x="93" y="191"/>
                  </a:cubicBezTo>
                  <a:cubicBezTo>
                    <a:pt x="0" y="315"/>
                    <a:pt x="93" y="491"/>
                    <a:pt x="217" y="532"/>
                  </a:cubicBezTo>
                  <a:cubicBezTo>
                    <a:pt x="251" y="543"/>
                    <a:pt x="286" y="548"/>
                    <a:pt x="322" y="548"/>
                  </a:cubicBezTo>
                  <a:cubicBezTo>
                    <a:pt x="430" y="548"/>
                    <a:pt x="540" y="501"/>
                    <a:pt x="610" y="408"/>
                  </a:cubicBezTo>
                  <a:cubicBezTo>
                    <a:pt x="652" y="233"/>
                    <a:pt x="558" y="57"/>
                    <a:pt x="434" y="16"/>
                  </a:cubicBezTo>
                  <a:cubicBezTo>
                    <a:pt x="403" y="6"/>
                    <a:pt x="370" y="1"/>
                    <a:pt x="33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06" name="Google Shape;16706;p11"/>
            <p:cNvSpPr/>
            <p:nvPr/>
          </p:nvSpPr>
          <p:spPr>
            <a:xfrm>
              <a:off x="4505025" y="4686450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7" y="1"/>
                  </a:moveTo>
                  <a:cubicBezTo>
                    <a:pt x="232" y="1"/>
                    <a:pt x="125" y="49"/>
                    <a:pt x="94" y="150"/>
                  </a:cubicBezTo>
                  <a:cubicBezTo>
                    <a:pt x="1" y="316"/>
                    <a:pt x="94" y="491"/>
                    <a:pt x="218" y="533"/>
                  </a:cubicBezTo>
                  <a:cubicBezTo>
                    <a:pt x="249" y="542"/>
                    <a:pt x="282" y="548"/>
                    <a:pt x="315" y="548"/>
                  </a:cubicBezTo>
                  <a:cubicBezTo>
                    <a:pt x="423" y="548"/>
                    <a:pt x="530" y="492"/>
                    <a:pt x="569" y="357"/>
                  </a:cubicBezTo>
                  <a:cubicBezTo>
                    <a:pt x="652" y="233"/>
                    <a:pt x="569" y="57"/>
                    <a:pt x="435" y="16"/>
                  </a:cubicBezTo>
                  <a:cubicBezTo>
                    <a:pt x="404" y="6"/>
                    <a:pt x="371" y="1"/>
                    <a:pt x="33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07" name="Google Shape;16707;p11"/>
            <p:cNvSpPr/>
            <p:nvPr/>
          </p:nvSpPr>
          <p:spPr>
            <a:xfrm>
              <a:off x="4569650" y="4712900"/>
              <a:ext cx="15275" cy="13550"/>
            </a:xfrm>
            <a:custGeom>
              <a:avLst/>
              <a:gdLst/>
              <a:ahLst/>
              <a:cxnLst/>
              <a:rect l="l" t="t" r="r" b="b"/>
              <a:pathLst>
                <a:path w="611" h="542" extrusionOk="0">
                  <a:moveTo>
                    <a:pt x="301" y="0"/>
                  </a:moveTo>
                  <a:cubicBezTo>
                    <a:pt x="193" y="0"/>
                    <a:pt x="112" y="70"/>
                    <a:pt x="52" y="168"/>
                  </a:cubicBezTo>
                  <a:cubicBezTo>
                    <a:pt x="0" y="292"/>
                    <a:pt x="52" y="467"/>
                    <a:pt x="218" y="509"/>
                  </a:cubicBezTo>
                  <a:cubicBezTo>
                    <a:pt x="255" y="532"/>
                    <a:pt x="295" y="542"/>
                    <a:pt x="334" y="542"/>
                  </a:cubicBezTo>
                  <a:cubicBezTo>
                    <a:pt x="435" y="542"/>
                    <a:pt x="532" y="474"/>
                    <a:pt x="569" y="385"/>
                  </a:cubicBezTo>
                  <a:cubicBezTo>
                    <a:pt x="610" y="250"/>
                    <a:pt x="569" y="74"/>
                    <a:pt x="435" y="33"/>
                  </a:cubicBezTo>
                  <a:cubicBezTo>
                    <a:pt x="386" y="10"/>
                    <a:pt x="341" y="0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08" name="Google Shape;16708;p11"/>
            <p:cNvSpPr/>
            <p:nvPr/>
          </p:nvSpPr>
          <p:spPr>
            <a:xfrm>
              <a:off x="4465225" y="4705175"/>
              <a:ext cx="10875" cy="13775"/>
            </a:xfrm>
            <a:custGeom>
              <a:avLst/>
              <a:gdLst/>
              <a:ahLst/>
              <a:cxnLst/>
              <a:rect l="l" t="t" r="r" b="b"/>
              <a:pathLst>
                <a:path w="435" h="551" extrusionOk="0">
                  <a:moveTo>
                    <a:pt x="218" y="1"/>
                  </a:moveTo>
                  <a:lnTo>
                    <a:pt x="0" y="518"/>
                  </a:lnTo>
                  <a:cubicBezTo>
                    <a:pt x="38" y="541"/>
                    <a:pt x="77" y="551"/>
                    <a:pt x="116" y="551"/>
                  </a:cubicBezTo>
                  <a:cubicBezTo>
                    <a:pt x="218" y="551"/>
                    <a:pt x="315" y="481"/>
                    <a:pt x="352" y="383"/>
                  </a:cubicBezTo>
                  <a:cubicBezTo>
                    <a:pt x="435" y="259"/>
                    <a:pt x="352" y="84"/>
                    <a:pt x="2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09" name="Google Shape;16709;p11"/>
            <p:cNvSpPr/>
            <p:nvPr/>
          </p:nvSpPr>
          <p:spPr>
            <a:xfrm>
              <a:off x="4614875" y="4697700"/>
              <a:ext cx="7775" cy="9575"/>
            </a:xfrm>
            <a:custGeom>
              <a:avLst/>
              <a:gdLst/>
              <a:ahLst/>
              <a:cxnLst/>
              <a:rect l="l" t="t" r="r" b="b"/>
              <a:pathLst>
                <a:path w="311" h="383" extrusionOk="0">
                  <a:moveTo>
                    <a:pt x="52" y="0"/>
                  </a:moveTo>
                  <a:lnTo>
                    <a:pt x="52" y="83"/>
                  </a:lnTo>
                  <a:cubicBezTo>
                    <a:pt x="1" y="166"/>
                    <a:pt x="52" y="300"/>
                    <a:pt x="176" y="341"/>
                  </a:cubicBezTo>
                  <a:cubicBezTo>
                    <a:pt x="176" y="383"/>
                    <a:pt x="176" y="383"/>
                    <a:pt x="218" y="383"/>
                  </a:cubicBezTo>
                  <a:lnTo>
                    <a:pt x="311" y="1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10" name="Google Shape;16710;p11"/>
            <p:cNvSpPr/>
            <p:nvPr/>
          </p:nvSpPr>
          <p:spPr>
            <a:xfrm>
              <a:off x="4551550" y="4671850"/>
              <a:ext cx="13975" cy="9575"/>
            </a:xfrm>
            <a:custGeom>
              <a:avLst/>
              <a:gdLst/>
              <a:ahLst/>
              <a:cxnLst/>
              <a:rect l="l" t="t" r="r" b="b"/>
              <a:pathLst>
                <a:path w="559" h="383" extrusionOk="0">
                  <a:moveTo>
                    <a:pt x="42" y="0"/>
                  </a:moveTo>
                  <a:cubicBezTo>
                    <a:pt x="1" y="0"/>
                    <a:pt x="1" y="42"/>
                    <a:pt x="1" y="42"/>
                  </a:cubicBezTo>
                  <a:cubicBezTo>
                    <a:pt x="1" y="83"/>
                    <a:pt x="1" y="166"/>
                    <a:pt x="42" y="217"/>
                  </a:cubicBezTo>
                  <a:lnTo>
                    <a:pt x="42" y="259"/>
                  </a:lnTo>
                  <a:lnTo>
                    <a:pt x="125" y="341"/>
                  </a:lnTo>
                  <a:lnTo>
                    <a:pt x="166" y="341"/>
                  </a:lnTo>
                  <a:cubicBezTo>
                    <a:pt x="207" y="383"/>
                    <a:pt x="301" y="383"/>
                    <a:pt x="342" y="383"/>
                  </a:cubicBezTo>
                  <a:lnTo>
                    <a:pt x="383" y="341"/>
                  </a:lnTo>
                  <a:cubicBezTo>
                    <a:pt x="425" y="341"/>
                    <a:pt x="466" y="341"/>
                    <a:pt x="466" y="300"/>
                  </a:cubicBezTo>
                  <a:cubicBezTo>
                    <a:pt x="518" y="259"/>
                    <a:pt x="518" y="259"/>
                    <a:pt x="559" y="217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11" name="Google Shape;16711;p11"/>
            <p:cNvSpPr/>
            <p:nvPr/>
          </p:nvSpPr>
          <p:spPr>
            <a:xfrm>
              <a:off x="4492100" y="4648075"/>
              <a:ext cx="8825" cy="6750"/>
            </a:xfrm>
            <a:custGeom>
              <a:avLst/>
              <a:gdLst/>
              <a:ahLst/>
              <a:cxnLst/>
              <a:rect l="l" t="t" r="r" b="b"/>
              <a:pathLst>
                <a:path w="353" h="270" extrusionOk="0">
                  <a:moveTo>
                    <a:pt x="94" y="0"/>
                  </a:moveTo>
                  <a:lnTo>
                    <a:pt x="1" y="258"/>
                  </a:lnTo>
                  <a:lnTo>
                    <a:pt x="52" y="258"/>
                  </a:lnTo>
                  <a:cubicBezTo>
                    <a:pt x="74" y="266"/>
                    <a:pt x="96" y="269"/>
                    <a:pt x="118" y="269"/>
                  </a:cubicBezTo>
                  <a:cubicBezTo>
                    <a:pt x="221" y="269"/>
                    <a:pt x="318" y="194"/>
                    <a:pt x="352" y="83"/>
                  </a:cubicBezTo>
                  <a:lnTo>
                    <a:pt x="9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12" name="Google Shape;16712;p11"/>
            <p:cNvSpPr/>
            <p:nvPr/>
          </p:nvSpPr>
          <p:spPr>
            <a:xfrm>
              <a:off x="4805625" y="3870575"/>
              <a:ext cx="8575" cy="7525"/>
            </a:xfrm>
            <a:custGeom>
              <a:avLst/>
              <a:gdLst/>
              <a:ahLst/>
              <a:cxnLst/>
              <a:rect l="l" t="t" r="r" b="b"/>
              <a:pathLst>
                <a:path w="343" h="301" extrusionOk="0">
                  <a:moveTo>
                    <a:pt x="177" y="0"/>
                  </a:moveTo>
                  <a:cubicBezTo>
                    <a:pt x="125" y="0"/>
                    <a:pt x="125" y="42"/>
                    <a:pt x="84" y="42"/>
                  </a:cubicBezTo>
                  <a:lnTo>
                    <a:pt x="42" y="83"/>
                  </a:lnTo>
                  <a:cubicBezTo>
                    <a:pt x="1" y="124"/>
                    <a:pt x="1" y="124"/>
                    <a:pt x="1" y="166"/>
                  </a:cubicBezTo>
                  <a:lnTo>
                    <a:pt x="218" y="300"/>
                  </a:lnTo>
                  <a:lnTo>
                    <a:pt x="342" y="42"/>
                  </a:lnTo>
                  <a:cubicBezTo>
                    <a:pt x="301" y="0"/>
                    <a:pt x="218" y="0"/>
                    <a:pt x="17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13" name="Google Shape;16713;p11"/>
            <p:cNvSpPr/>
            <p:nvPr/>
          </p:nvSpPr>
          <p:spPr>
            <a:xfrm>
              <a:off x="4741025" y="3844325"/>
              <a:ext cx="13975" cy="8950"/>
            </a:xfrm>
            <a:custGeom>
              <a:avLst/>
              <a:gdLst/>
              <a:ahLst/>
              <a:cxnLst/>
              <a:rect l="l" t="t" r="r" b="b"/>
              <a:pathLst>
                <a:path w="559" h="358" extrusionOk="0">
                  <a:moveTo>
                    <a:pt x="241" y="0"/>
                  </a:moveTo>
                  <a:cubicBezTo>
                    <a:pt x="152" y="0"/>
                    <a:pt x="72" y="39"/>
                    <a:pt x="42" y="99"/>
                  </a:cubicBezTo>
                  <a:cubicBezTo>
                    <a:pt x="0" y="140"/>
                    <a:pt x="0" y="140"/>
                    <a:pt x="0" y="182"/>
                  </a:cubicBezTo>
                  <a:lnTo>
                    <a:pt x="517" y="358"/>
                  </a:lnTo>
                  <a:cubicBezTo>
                    <a:pt x="558" y="233"/>
                    <a:pt x="517" y="58"/>
                    <a:pt x="341" y="16"/>
                  </a:cubicBezTo>
                  <a:cubicBezTo>
                    <a:pt x="308" y="5"/>
                    <a:pt x="274" y="0"/>
                    <a:pt x="24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14" name="Google Shape;16714;p11"/>
            <p:cNvSpPr/>
            <p:nvPr/>
          </p:nvSpPr>
          <p:spPr>
            <a:xfrm>
              <a:off x="4830450" y="3809050"/>
              <a:ext cx="8550" cy="10875"/>
            </a:xfrm>
            <a:custGeom>
              <a:avLst/>
              <a:gdLst/>
              <a:ahLst/>
              <a:cxnLst/>
              <a:rect l="l" t="t" r="r" b="b"/>
              <a:pathLst>
                <a:path w="342" h="435" extrusionOk="0">
                  <a:moveTo>
                    <a:pt x="83" y="1"/>
                  </a:moveTo>
                  <a:lnTo>
                    <a:pt x="42" y="42"/>
                  </a:lnTo>
                  <a:cubicBezTo>
                    <a:pt x="0" y="135"/>
                    <a:pt x="0" y="218"/>
                    <a:pt x="42" y="259"/>
                  </a:cubicBezTo>
                  <a:cubicBezTo>
                    <a:pt x="83" y="352"/>
                    <a:pt x="83" y="393"/>
                    <a:pt x="125" y="393"/>
                  </a:cubicBezTo>
                  <a:cubicBezTo>
                    <a:pt x="166" y="393"/>
                    <a:pt x="166" y="435"/>
                    <a:pt x="218" y="435"/>
                  </a:cubicBezTo>
                  <a:lnTo>
                    <a:pt x="342" y="42"/>
                  </a:lnTo>
                  <a:cubicBezTo>
                    <a:pt x="259" y="1"/>
                    <a:pt x="166" y="1"/>
                    <a:pt x="8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15" name="Google Shape;16715;p11"/>
            <p:cNvSpPr/>
            <p:nvPr/>
          </p:nvSpPr>
          <p:spPr>
            <a:xfrm>
              <a:off x="4720600" y="3802600"/>
              <a:ext cx="15025" cy="10200"/>
            </a:xfrm>
            <a:custGeom>
              <a:avLst/>
              <a:gdLst/>
              <a:ahLst/>
              <a:cxnLst/>
              <a:rect l="l" t="t" r="r" b="b"/>
              <a:pathLst>
                <a:path w="601" h="408" extrusionOk="0">
                  <a:moveTo>
                    <a:pt x="559" y="0"/>
                  </a:moveTo>
                  <a:cubicBezTo>
                    <a:pt x="383" y="0"/>
                    <a:pt x="218" y="0"/>
                    <a:pt x="42" y="41"/>
                  </a:cubicBezTo>
                  <a:cubicBezTo>
                    <a:pt x="0" y="176"/>
                    <a:pt x="83" y="352"/>
                    <a:pt x="218" y="393"/>
                  </a:cubicBezTo>
                  <a:cubicBezTo>
                    <a:pt x="246" y="403"/>
                    <a:pt x="278" y="408"/>
                    <a:pt x="310" y="408"/>
                  </a:cubicBezTo>
                  <a:cubicBezTo>
                    <a:pt x="416" y="408"/>
                    <a:pt x="527" y="352"/>
                    <a:pt x="559" y="217"/>
                  </a:cubicBezTo>
                  <a:cubicBezTo>
                    <a:pt x="600" y="176"/>
                    <a:pt x="600" y="93"/>
                    <a:pt x="5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16" name="Google Shape;16716;p11"/>
            <p:cNvSpPr/>
            <p:nvPr/>
          </p:nvSpPr>
          <p:spPr>
            <a:xfrm>
              <a:off x="4785225" y="3825075"/>
              <a:ext cx="15000" cy="14025"/>
            </a:xfrm>
            <a:custGeom>
              <a:avLst/>
              <a:gdLst/>
              <a:ahLst/>
              <a:cxnLst/>
              <a:rect l="l" t="t" r="r" b="b"/>
              <a:pathLst>
                <a:path w="600" h="561" extrusionOk="0">
                  <a:moveTo>
                    <a:pt x="313" y="0"/>
                  </a:moveTo>
                  <a:cubicBezTo>
                    <a:pt x="201" y="0"/>
                    <a:pt x="76" y="74"/>
                    <a:pt x="42" y="176"/>
                  </a:cubicBezTo>
                  <a:cubicBezTo>
                    <a:pt x="0" y="311"/>
                    <a:pt x="42" y="487"/>
                    <a:pt x="217" y="528"/>
                  </a:cubicBezTo>
                  <a:cubicBezTo>
                    <a:pt x="252" y="551"/>
                    <a:pt x="290" y="561"/>
                    <a:pt x="328" y="561"/>
                  </a:cubicBezTo>
                  <a:cubicBezTo>
                    <a:pt x="428" y="561"/>
                    <a:pt x="529" y="491"/>
                    <a:pt x="558" y="393"/>
                  </a:cubicBezTo>
                  <a:cubicBezTo>
                    <a:pt x="600" y="269"/>
                    <a:pt x="558" y="94"/>
                    <a:pt x="383" y="11"/>
                  </a:cubicBezTo>
                  <a:cubicBezTo>
                    <a:pt x="361" y="4"/>
                    <a:pt x="337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17" name="Google Shape;16717;p11"/>
            <p:cNvSpPr/>
            <p:nvPr/>
          </p:nvSpPr>
          <p:spPr>
            <a:xfrm>
              <a:off x="4682850" y="3817850"/>
              <a:ext cx="7525" cy="9575"/>
            </a:xfrm>
            <a:custGeom>
              <a:avLst/>
              <a:gdLst/>
              <a:ahLst/>
              <a:cxnLst/>
              <a:rect l="l" t="t" r="r" b="b"/>
              <a:pathLst>
                <a:path w="301" h="383" extrusionOk="0">
                  <a:moveTo>
                    <a:pt x="125" y="0"/>
                  </a:moveTo>
                  <a:lnTo>
                    <a:pt x="1" y="259"/>
                  </a:lnTo>
                  <a:lnTo>
                    <a:pt x="259" y="383"/>
                  </a:lnTo>
                  <a:cubicBezTo>
                    <a:pt x="259" y="341"/>
                    <a:pt x="301" y="341"/>
                    <a:pt x="301" y="341"/>
                  </a:cubicBezTo>
                  <a:cubicBezTo>
                    <a:pt x="301" y="207"/>
                    <a:pt x="259" y="124"/>
                    <a:pt x="177" y="41"/>
                  </a:cubicBezTo>
                  <a:cubicBezTo>
                    <a:pt x="177" y="41"/>
                    <a:pt x="125" y="41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18" name="Google Shape;16718;p11"/>
            <p:cNvSpPr/>
            <p:nvPr/>
          </p:nvSpPr>
          <p:spPr>
            <a:xfrm>
              <a:off x="4751875" y="3998775"/>
              <a:ext cx="9575" cy="7525"/>
            </a:xfrm>
            <a:custGeom>
              <a:avLst/>
              <a:gdLst/>
              <a:ahLst/>
              <a:cxnLst/>
              <a:rect l="l" t="t" r="r" b="b"/>
              <a:pathLst>
                <a:path w="383" h="301" extrusionOk="0">
                  <a:moveTo>
                    <a:pt x="259" y="0"/>
                  </a:moveTo>
                  <a:cubicBezTo>
                    <a:pt x="166" y="0"/>
                    <a:pt x="83" y="42"/>
                    <a:pt x="42" y="124"/>
                  </a:cubicBezTo>
                  <a:cubicBezTo>
                    <a:pt x="42" y="124"/>
                    <a:pt x="42" y="166"/>
                    <a:pt x="0" y="166"/>
                  </a:cubicBezTo>
                  <a:lnTo>
                    <a:pt x="259" y="300"/>
                  </a:lnTo>
                  <a:lnTo>
                    <a:pt x="383" y="42"/>
                  </a:lnTo>
                  <a:cubicBezTo>
                    <a:pt x="342" y="0"/>
                    <a:pt x="30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19" name="Google Shape;16719;p11"/>
            <p:cNvSpPr/>
            <p:nvPr/>
          </p:nvSpPr>
          <p:spPr>
            <a:xfrm>
              <a:off x="4688300" y="3972450"/>
              <a:ext cx="12925" cy="10075"/>
            </a:xfrm>
            <a:custGeom>
              <a:avLst/>
              <a:gdLst/>
              <a:ahLst/>
              <a:cxnLst/>
              <a:rect l="l" t="t" r="r" b="b"/>
              <a:pathLst>
                <a:path w="517" h="403" extrusionOk="0">
                  <a:moveTo>
                    <a:pt x="243" y="0"/>
                  </a:moveTo>
                  <a:cubicBezTo>
                    <a:pt x="139" y="0"/>
                    <a:pt x="31" y="60"/>
                    <a:pt x="0" y="185"/>
                  </a:cubicBezTo>
                  <a:lnTo>
                    <a:pt x="517" y="402"/>
                  </a:lnTo>
                  <a:lnTo>
                    <a:pt x="517" y="278"/>
                  </a:lnTo>
                  <a:cubicBezTo>
                    <a:pt x="517" y="185"/>
                    <a:pt x="476" y="61"/>
                    <a:pt x="341" y="20"/>
                  </a:cubicBezTo>
                  <a:cubicBezTo>
                    <a:pt x="311" y="7"/>
                    <a:pt x="27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20" name="Google Shape;16720;p11"/>
            <p:cNvSpPr/>
            <p:nvPr/>
          </p:nvSpPr>
          <p:spPr>
            <a:xfrm>
              <a:off x="4777725" y="3935200"/>
              <a:ext cx="9575" cy="12925"/>
            </a:xfrm>
            <a:custGeom>
              <a:avLst/>
              <a:gdLst/>
              <a:ahLst/>
              <a:cxnLst/>
              <a:rect l="l" t="t" r="r" b="b"/>
              <a:pathLst>
                <a:path w="383" h="517" extrusionOk="0">
                  <a:moveTo>
                    <a:pt x="300" y="0"/>
                  </a:moveTo>
                  <a:cubicBezTo>
                    <a:pt x="166" y="0"/>
                    <a:pt x="83" y="41"/>
                    <a:pt x="42" y="165"/>
                  </a:cubicBezTo>
                  <a:cubicBezTo>
                    <a:pt x="0" y="258"/>
                    <a:pt x="0" y="341"/>
                    <a:pt x="83" y="424"/>
                  </a:cubicBezTo>
                  <a:cubicBezTo>
                    <a:pt x="83" y="476"/>
                    <a:pt x="124" y="517"/>
                    <a:pt x="166" y="517"/>
                  </a:cubicBezTo>
                  <a:lnTo>
                    <a:pt x="38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21" name="Google Shape;16721;p11"/>
            <p:cNvSpPr/>
            <p:nvPr/>
          </p:nvSpPr>
          <p:spPr>
            <a:xfrm>
              <a:off x="4713100" y="3908400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292" y="0"/>
                  </a:moveTo>
                  <a:cubicBezTo>
                    <a:pt x="187" y="0"/>
                    <a:pt x="101" y="73"/>
                    <a:pt x="42" y="162"/>
                  </a:cubicBezTo>
                  <a:cubicBezTo>
                    <a:pt x="1" y="297"/>
                    <a:pt x="83" y="462"/>
                    <a:pt x="207" y="555"/>
                  </a:cubicBezTo>
                  <a:cubicBezTo>
                    <a:pt x="231" y="562"/>
                    <a:pt x="256" y="566"/>
                    <a:pt x="281" y="566"/>
                  </a:cubicBezTo>
                  <a:cubicBezTo>
                    <a:pt x="399" y="566"/>
                    <a:pt x="525" y="490"/>
                    <a:pt x="559" y="379"/>
                  </a:cubicBezTo>
                  <a:cubicBezTo>
                    <a:pt x="642" y="255"/>
                    <a:pt x="559" y="79"/>
                    <a:pt x="424" y="38"/>
                  </a:cubicBezTo>
                  <a:cubicBezTo>
                    <a:pt x="378" y="12"/>
                    <a:pt x="333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22" name="Google Shape;16722;p11"/>
            <p:cNvSpPr/>
            <p:nvPr/>
          </p:nvSpPr>
          <p:spPr>
            <a:xfrm>
              <a:off x="4667875" y="3927200"/>
              <a:ext cx="16050" cy="13825"/>
            </a:xfrm>
            <a:custGeom>
              <a:avLst/>
              <a:gdLst/>
              <a:ahLst/>
              <a:cxnLst/>
              <a:rect l="l" t="t" r="r" b="b"/>
              <a:pathLst>
                <a:path w="642" h="553" extrusionOk="0">
                  <a:moveTo>
                    <a:pt x="308" y="1"/>
                  </a:moveTo>
                  <a:cubicBezTo>
                    <a:pt x="195" y="1"/>
                    <a:pt x="104" y="61"/>
                    <a:pt x="42" y="186"/>
                  </a:cubicBezTo>
                  <a:cubicBezTo>
                    <a:pt x="0" y="320"/>
                    <a:pt x="83" y="485"/>
                    <a:pt x="207" y="537"/>
                  </a:cubicBezTo>
                  <a:cubicBezTo>
                    <a:pt x="240" y="547"/>
                    <a:pt x="276" y="552"/>
                    <a:pt x="311" y="552"/>
                  </a:cubicBezTo>
                  <a:cubicBezTo>
                    <a:pt x="420" y="552"/>
                    <a:pt x="527" y="504"/>
                    <a:pt x="559" y="403"/>
                  </a:cubicBezTo>
                  <a:cubicBezTo>
                    <a:pt x="641" y="227"/>
                    <a:pt x="559" y="103"/>
                    <a:pt x="424" y="20"/>
                  </a:cubicBezTo>
                  <a:cubicBezTo>
                    <a:pt x="383" y="7"/>
                    <a:pt x="344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23" name="Google Shape;16723;p11"/>
            <p:cNvSpPr/>
            <p:nvPr/>
          </p:nvSpPr>
          <p:spPr>
            <a:xfrm>
              <a:off x="4732475" y="3953625"/>
              <a:ext cx="15025" cy="14175"/>
            </a:xfrm>
            <a:custGeom>
              <a:avLst/>
              <a:gdLst/>
              <a:ahLst/>
              <a:cxnLst/>
              <a:rect l="l" t="t" r="r" b="b"/>
              <a:pathLst>
                <a:path w="601" h="567" extrusionOk="0">
                  <a:moveTo>
                    <a:pt x="270" y="1"/>
                  </a:moveTo>
                  <a:cubicBezTo>
                    <a:pt x="171" y="1"/>
                    <a:pt x="72" y="74"/>
                    <a:pt x="42" y="163"/>
                  </a:cubicBezTo>
                  <a:cubicBezTo>
                    <a:pt x="1" y="297"/>
                    <a:pt x="42" y="462"/>
                    <a:pt x="166" y="555"/>
                  </a:cubicBezTo>
                  <a:cubicBezTo>
                    <a:pt x="197" y="563"/>
                    <a:pt x="227" y="566"/>
                    <a:pt x="254" y="566"/>
                  </a:cubicBezTo>
                  <a:cubicBezTo>
                    <a:pt x="385" y="566"/>
                    <a:pt x="483" y="490"/>
                    <a:pt x="559" y="380"/>
                  </a:cubicBezTo>
                  <a:cubicBezTo>
                    <a:pt x="601" y="256"/>
                    <a:pt x="559" y="80"/>
                    <a:pt x="384" y="38"/>
                  </a:cubicBezTo>
                  <a:cubicBezTo>
                    <a:pt x="348" y="12"/>
                    <a:pt x="309" y="1"/>
                    <a:pt x="27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24" name="Google Shape;16724;p11"/>
            <p:cNvSpPr/>
            <p:nvPr/>
          </p:nvSpPr>
          <p:spPr>
            <a:xfrm>
              <a:off x="4693725" y="3863150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10" y="1"/>
                  </a:moveTo>
                  <a:cubicBezTo>
                    <a:pt x="211" y="1"/>
                    <a:pt x="112" y="74"/>
                    <a:pt x="83" y="163"/>
                  </a:cubicBezTo>
                  <a:cubicBezTo>
                    <a:pt x="0" y="297"/>
                    <a:pt x="83" y="463"/>
                    <a:pt x="207" y="514"/>
                  </a:cubicBezTo>
                  <a:cubicBezTo>
                    <a:pt x="255" y="537"/>
                    <a:pt x="301" y="547"/>
                    <a:pt x="343" y="547"/>
                  </a:cubicBezTo>
                  <a:cubicBezTo>
                    <a:pt x="453" y="547"/>
                    <a:pt x="540" y="477"/>
                    <a:pt x="600" y="380"/>
                  </a:cubicBezTo>
                  <a:cubicBezTo>
                    <a:pt x="641" y="256"/>
                    <a:pt x="600" y="80"/>
                    <a:pt x="424" y="39"/>
                  </a:cubicBezTo>
                  <a:cubicBezTo>
                    <a:pt x="389" y="12"/>
                    <a:pt x="350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25" name="Google Shape;16725;p11"/>
            <p:cNvSpPr/>
            <p:nvPr/>
          </p:nvSpPr>
          <p:spPr>
            <a:xfrm>
              <a:off x="4758325" y="3889575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30" y="1"/>
                  </a:moveTo>
                  <a:cubicBezTo>
                    <a:pt x="223" y="1"/>
                    <a:pt x="105" y="55"/>
                    <a:pt x="42" y="181"/>
                  </a:cubicBezTo>
                  <a:cubicBezTo>
                    <a:pt x="1" y="316"/>
                    <a:pt x="84" y="491"/>
                    <a:pt x="208" y="533"/>
                  </a:cubicBezTo>
                  <a:cubicBezTo>
                    <a:pt x="241" y="543"/>
                    <a:pt x="276" y="548"/>
                    <a:pt x="312" y="548"/>
                  </a:cubicBezTo>
                  <a:cubicBezTo>
                    <a:pt x="420" y="548"/>
                    <a:pt x="528" y="500"/>
                    <a:pt x="559" y="398"/>
                  </a:cubicBezTo>
                  <a:cubicBezTo>
                    <a:pt x="642" y="233"/>
                    <a:pt x="559" y="57"/>
                    <a:pt x="425" y="16"/>
                  </a:cubicBezTo>
                  <a:cubicBezTo>
                    <a:pt x="396" y="6"/>
                    <a:pt x="363" y="1"/>
                    <a:pt x="33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26" name="Google Shape;16726;p11"/>
            <p:cNvSpPr/>
            <p:nvPr/>
          </p:nvSpPr>
          <p:spPr>
            <a:xfrm>
              <a:off x="4630125" y="394707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125" y="1"/>
                  </a:moveTo>
                  <a:lnTo>
                    <a:pt x="1" y="259"/>
                  </a:lnTo>
                  <a:lnTo>
                    <a:pt x="259" y="342"/>
                  </a:lnTo>
                  <a:cubicBezTo>
                    <a:pt x="259" y="342"/>
                    <a:pt x="259" y="300"/>
                    <a:pt x="301" y="300"/>
                  </a:cubicBezTo>
                  <a:cubicBezTo>
                    <a:pt x="301" y="166"/>
                    <a:pt x="259" y="42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27" name="Google Shape;16727;p11"/>
            <p:cNvSpPr/>
            <p:nvPr/>
          </p:nvSpPr>
          <p:spPr>
            <a:xfrm>
              <a:off x="4653650" y="3882450"/>
              <a:ext cx="10875" cy="13325"/>
            </a:xfrm>
            <a:custGeom>
              <a:avLst/>
              <a:gdLst/>
              <a:ahLst/>
              <a:cxnLst/>
              <a:rect l="l" t="t" r="r" b="b"/>
              <a:pathLst>
                <a:path w="435" h="533" extrusionOk="0">
                  <a:moveTo>
                    <a:pt x="218" y="1"/>
                  </a:moveTo>
                  <a:lnTo>
                    <a:pt x="1" y="518"/>
                  </a:lnTo>
                  <a:cubicBezTo>
                    <a:pt x="42" y="527"/>
                    <a:pt x="80" y="533"/>
                    <a:pt x="117" y="533"/>
                  </a:cubicBezTo>
                  <a:cubicBezTo>
                    <a:pt x="236" y="533"/>
                    <a:pt x="330" y="477"/>
                    <a:pt x="393" y="342"/>
                  </a:cubicBezTo>
                  <a:cubicBezTo>
                    <a:pt x="435" y="259"/>
                    <a:pt x="393" y="84"/>
                    <a:pt x="259" y="42"/>
                  </a:cubicBezTo>
                  <a:cubicBezTo>
                    <a:pt x="259" y="1"/>
                    <a:pt x="259" y="1"/>
                    <a:pt x="2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28" name="Google Shape;16728;p11"/>
            <p:cNvSpPr/>
            <p:nvPr/>
          </p:nvSpPr>
          <p:spPr>
            <a:xfrm>
              <a:off x="4804600" y="3874700"/>
              <a:ext cx="6500" cy="8825"/>
            </a:xfrm>
            <a:custGeom>
              <a:avLst/>
              <a:gdLst/>
              <a:ahLst/>
              <a:cxnLst/>
              <a:rect l="l" t="t" r="r" b="b"/>
              <a:pathLst>
                <a:path w="260" h="353" extrusionOk="0">
                  <a:moveTo>
                    <a:pt x="42" y="1"/>
                  </a:moveTo>
                  <a:cubicBezTo>
                    <a:pt x="1" y="1"/>
                    <a:pt x="1" y="52"/>
                    <a:pt x="1" y="52"/>
                  </a:cubicBezTo>
                  <a:lnTo>
                    <a:pt x="1" y="135"/>
                  </a:lnTo>
                  <a:cubicBezTo>
                    <a:pt x="1" y="135"/>
                    <a:pt x="1" y="176"/>
                    <a:pt x="42" y="218"/>
                  </a:cubicBezTo>
                  <a:cubicBezTo>
                    <a:pt x="42" y="311"/>
                    <a:pt x="83" y="352"/>
                    <a:pt x="166" y="352"/>
                  </a:cubicBezTo>
                  <a:lnTo>
                    <a:pt x="259" y="135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29" name="Google Shape;16729;p11"/>
            <p:cNvSpPr/>
            <p:nvPr/>
          </p:nvSpPr>
          <p:spPr>
            <a:xfrm>
              <a:off x="4739975" y="3848850"/>
              <a:ext cx="14000" cy="9275"/>
            </a:xfrm>
            <a:custGeom>
              <a:avLst/>
              <a:gdLst/>
              <a:ahLst/>
              <a:cxnLst/>
              <a:rect l="l" t="t" r="r" b="b"/>
              <a:pathLst>
                <a:path w="560" h="371" extrusionOk="0">
                  <a:moveTo>
                    <a:pt x="42" y="1"/>
                  </a:moveTo>
                  <a:cubicBezTo>
                    <a:pt x="1" y="52"/>
                    <a:pt x="1" y="94"/>
                    <a:pt x="42" y="135"/>
                  </a:cubicBezTo>
                  <a:cubicBezTo>
                    <a:pt x="42" y="218"/>
                    <a:pt x="84" y="311"/>
                    <a:pt x="166" y="352"/>
                  </a:cubicBezTo>
                  <a:cubicBezTo>
                    <a:pt x="228" y="352"/>
                    <a:pt x="267" y="371"/>
                    <a:pt x="299" y="371"/>
                  </a:cubicBezTo>
                  <a:cubicBezTo>
                    <a:pt x="314" y="371"/>
                    <a:pt x="328" y="366"/>
                    <a:pt x="342" y="352"/>
                  </a:cubicBezTo>
                  <a:lnTo>
                    <a:pt x="383" y="352"/>
                  </a:lnTo>
                  <a:cubicBezTo>
                    <a:pt x="425" y="352"/>
                    <a:pt x="476" y="311"/>
                    <a:pt x="476" y="311"/>
                  </a:cubicBezTo>
                  <a:cubicBezTo>
                    <a:pt x="518" y="259"/>
                    <a:pt x="559" y="218"/>
                    <a:pt x="559" y="177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30" name="Google Shape;16730;p11"/>
            <p:cNvSpPr/>
            <p:nvPr/>
          </p:nvSpPr>
          <p:spPr>
            <a:xfrm>
              <a:off x="4680800" y="382430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83" y="1"/>
                  </a:moveTo>
                  <a:lnTo>
                    <a:pt x="0" y="259"/>
                  </a:lnTo>
                  <a:cubicBezTo>
                    <a:pt x="0" y="300"/>
                    <a:pt x="42" y="300"/>
                    <a:pt x="42" y="300"/>
                  </a:cubicBezTo>
                  <a:cubicBezTo>
                    <a:pt x="166" y="300"/>
                    <a:pt x="300" y="259"/>
                    <a:pt x="341" y="125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31" name="Google Shape;16731;p11"/>
            <p:cNvSpPr/>
            <p:nvPr/>
          </p:nvSpPr>
          <p:spPr>
            <a:xfrm>
              <a:off x="4698875" y="4127050"/>
              <a:ext cx="9850" cy="7450"/>
            </a:xfrm>
            <a:custGeom>
              <a:avLst/>
              <a:gdLst/>
              <a:ahLst/>
              <a:cxnLst/>
              <a:rect l="l" t="t" r="r" b="b"/>
              <a:pathLst>
                <a:path w="394" h="298" extrusionOk="0">
                  <a:moveTo>
                    <a:pt x="306" y="0"/>
                  </a:moveTo>
                  <a:cubicBezTo>
                    <a:pt x="272" y="0"/>
                    <a:pt x="239" y="13"/>
                    <a:pt x="218" y="39"/>
                  </a:cubicBezTo>
                  <a:cubicBezTo>
                    <a:pt x="135" y="39"/>
                    <a:pt x="94" y="80"/>
                    <a:pt x="53" y="122"/>
                  </a:cubicBezTo>
                  <a:cubicBezTo>
                    <a:pt x="53" y="163"/>
                    <a:pt x="53" y="163"/>
                    <a:pt x="1" y="163"/>
                  </a:cubicBezTo>
                  <a:lnTo>
                    <a:pt x="259" y="297"/>
                  </a:lnTo>
                  <a:lnTo>
                    <a:pt x="394" y="39"/>
                  </a:lnTo>
                  <a:cubicBezTo>
                    <a:pt x="373" y="13"/>
                    <a:pt x="340" y="0"/>
                    <a:pt x="30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32" name="Google Shape;16732;p11"/>
            <p:cNvSpPr/>
            <p:nvPr/>
          </p:nvSpPr>
          <p:spPr>
            <a:xfrm>
              <a:off x="4635550" y="4100625"/>
              <a:ext cx="14000" cy="10100"/>
            </a:xfrm>
            <a:custGeom>
              <a:avLst/>
              <a:gdLst/>
              <a:ahLst/>
              <a:cxnLst/>
              <a:rect l="l" t="t" r="r" b="b"/>
              <a:pathLst>
                <a:path w="560" h="404" extrusionOk="0">
                  <a:moveTo>
                    <a:pt x="274" y="0"/>
                  </a:moveTo>
                  <a:cubicBezTo>
                    <a:pt x="157" y="0"/>
                    <a:pt x="35" y="82"/>
                    <a:pt x="1" y="186"/>
                  </a:cubicBezTo>
                  <a:lnTo>
                    <a:pt x="518" y="403"/>
                  </a:lnTo>
                  <a:cubicBezTo>
                    <a:pt x="559" y="269"/>
                    <a:pt x="466" y="103"/>
                    <a:pt x="342" y="10"/>
                  </a:cubicBezTo>
                  <a:cubicBezTo>
                    <a:pt x="320" y="4"/>
                    <a:pt x="297" y="0"/>
                    <a:pt x="27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33" name="Google Shape;16733;p11"/>
            <p:cNvSpPr/>
            <p:nvPr/>
          </p:nvSpPr>
          <p:spPr>
            <a:xfrm>
              <a:off x="4724725" y="4062875"/>
              <a:ext cx="9850" cy="13475"/>
            </a:xfrm>
            <a:custGeom>
              <a:avLst/>
              <a:gdLst/>
              <a:ahLst/>
              <a:cxnLst/>
              <a:rect l="l" t="t" r="r" b="b"/>
              <a:pathLst>
                <a:path w="394" h="539" extrusionOk="0">
                  <a:moveTo>
                    <a:pt x="315" y="0"/>
                  </a:moveTo>
                  <a:cubicBezTo>
                    <a:pt x="241" y="0"/>
                    <a:pt x="154" y="44"/>
                    <a:pt x="94" y="104"/>
                  </a:cubicBezTo>
                  <a:cubicBezTo>
                    <a:pt x="94" y="104"/>
                    <a:pt x="53" y="145"/>
                    <a:pt x="53" y="187"/>
                  </a:cubicBezTo>
                  <a:cubicBezTo>
                    <a:pt x="1" y="228"/>
                    <a:pt x="1" y="280"/>
                    <a:pt x="53" y="362"/>
                  </a:cubicBezTo>
                  <a:lnTo>
                    <a:pt x="53" y="404"/>
                  </a:lnTo>
                  <a:cubicBezTo>
                    <a:pt x="53" y="445"/>
                    <a:pt x="94" y="486"/>
                    <a:pt x="135" y="538"/>
                  </a:cubicBezTo>
                  <a:lnTo>
                    <a:pt x="177" y="538"/>
                  </a:lnTo>
                  <a:lnTo>
                    <a:pt x="394" y="21"/>
                  </a:lnTo>
                  <a:cubicBezTo>
                    <a:pt x="371" y="7"/>
                    <a:pt x="344" y="0"/>
                    <a:pt x="31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34" name="Google Shape;16734;p11"/>
            <p:cNvSpPr/>
            <p:nvPr/>
          </p:nvSpPr>
          <p:spPr>
            <a:xfrm>
              <a:off x="4660125" y="4036600"/>
              <a:ext cx="16300" cy="14250"/>
            </a:xfrm>
            <a:custGeom>
              <a:avLst/>
              <a:gdLst/>
              <a:ahLst/>
              <a:cxnLst/>
              <a:rect l="l" t="t" r="r" b="b"/>
              <a:pathLst>
                <a:path w="652" h="570" extrusionOk="0">
                  <a:moveTo>
                    <a:pt x="297" y="0"/>
                  </a:moveTo>
                  <a:cubicBezTo>
                    <a:pt x="192" y="0"/>
                    <a:pt x="111" y="73"/>
                    <a:pt x="52" y="162"/>
                  </a:cubicBezTo>
                  <a:cubicBezTo>
                    <a:pt x="0" y="338"/>
                    <a:pt x="52" y="462"/>
                    <a:pt x="217" y="555"/>
                  </a:cubicBezTo>
                  <a:cubicBezTo>
                    <a:pt x="249" y="565"/>
                    <a:pt x="282" y="570"/>
                    <a:pt x="314" y="570"/>
                  </a:cubicBezTo>
                  <a:cubicBezTo>
                    <a:pt x="423" y="570"/>
                    <a:pt x="529" y="514"/>
                    <a:pt x="569" y="379"/>
                  </a:cubicBezTo>
                  <a:cubicBezTo>
                    <a:pt x="651" y="245"/>
                    <a:pt x="569" y="80"/>
                    <a:pt x="434" y="38"/>
                  </a:cubicBezTo>
                  <a:cubicBezTo>
                    <a:pt x="384" y="12"/>
                    <a:pt x="339" y="0"/>
                    <a:pt x="29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35" name="Google Shape;16735;p11"/>
            <p:cNvSpPr/>
            <p:nvPr/>
          </p:nvSpPr>
          <p:spPr>
            <a:xfrm>
              <a:off x="4614875" y="4055400"/>
              <a:ext cx="15275" cy="14125"/>
            </a:xfrm>
            <a:custGeom>
              <a:avLst/>
              <a:gdLst/>
              <a:ahLst/>
              <a:cxnLst/>
              <a:rect l="l" t="t" r="r" b="b"/>
              <a:pathLst>
                <a:path w="611" h="565" extrusionOk="0">
                  <a:moveTo>
                    <a:pt x="353" y="0"/>
                  </a:moveTo>
                  <a:cubicBezTo>
                    <a:pt x="220" y="0"/>
                    <a:pt x="122" y="82"/>
                    <a:pt x="52" y="186"/>
                  </a:cubicBezTo>
                  <a:cubicBezTo>
                    <a:pt x="1" y="320"/>
                    <a:pt x="52" y="486"/>
                    <a:pt x="218" y="527"/>
                  </a:cubicBezTo>
                  <a:cubicBezTo>
                    <a:pt x="256" y="553"/>
                    <a:pt x="297" y="565"/>
                    <a:pt x="336" y="565"/>
                  </a:cubicBezTo>
                  <a:cubicBezTo>
                    <a:pt x="437" y="565"/>
                    <a:pt x="532" y="492"/>
                    <a:pt x="569" y="403"/>
                  </a:cubicBezTo>
                  <a:cubicBezTo>
                    <a:pt x="611" y="227"/>
                    <a:pt x="569" y="103"/>
                    <a:pt x="435" y="10"/>
                  </a:cubicBezTo>
                  <a:cubicBezTo>
                    <a:pt x="406" y="3"/>
                    <a:pt x="379" y="0"/>
                    <a:pt x="35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36" name="Google Shape;16736;p11"/>
            <p:cNvSpPr/>
            <p:nvPr/>
          </p:nvSpPr>
          <p:spPr>
            <a:xfrm>
              <a:off x="4678475" y="4082275"/>
              <a:ext cx="16300" cy="13825"/>
            </a:xfrm>
            <a:custGeom>
              <a:avLst/>
              <a:gdLst/>
              <a:ahLst/>
              <a:cxnLst/>
              <a:rect l="l" t="t" r="r" b="b"/>
              <a:pathLst>
                <a:path w="652" h="553" extrusionOk="0">
                  <a:moveTo>
                    <a:pt x="326" y="1"/>
                  </a:moveTo>
                  <a:cubicBezTo>
                    <a:pt x="222" y="1"/>
                    <a:pt x="124" y="53"/>
                    <a:pt x="93" y="145"/>
                  </a:cubicBezTo>
                  <a:cubicBezTo>
                    <a:pt x="0" y="320"/>
                    <a:pt x="93" y="444"/>
                    <a:pt x="217" y="538"/>
                  </a:cubicBezTo>
                  <a:cubicBezTo>
                    <a:pt x="258" y="547"/>
                    <a:pt x="296" y="552"/>
                    <a:pt x="332" y="552"/>
                  </a:cubicBezTo>
                  <a:cubicBezTo>
                    <a:pt x="449" y="552"/>
                    <a:pt x="539" y="497"/>
                    <a:pt x="610" y="362"/>
                  </a:cubicBezTo>
                  <a:cubicBezTo>
                    <a:pt x="651" y="227"/>
                    <a:pt x="610" y="62"/>
                    <a:pt x="434" y="21"/>
                  </a:cubicBezTo>
                  <a:cubicBezTo>
                    <a:pt x="399" y="7"/>
                    <a:pt x="362" y="1"/>
                    <a:pt x="32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37" name="Google Shape;16737;p11"/>
            <p:cNvSpPr/>
            <p:nvPr/>
          </p:nvSpPr>
          <p:spPr>
            <a:xfrm>
              <a:off x="4640725" y="3991375"/>
              <a:ext cx="16300" cy="14125"/>
            </a:xfrm>
            <a:custGeom>
              <a:avLst/>
              <a:gdLst/>
              <a:ahLst/>
              <a:cxnLst/>
              <a:rect l="l" t="t" r="r" b="b"/>
              <a:pathLst>
                <a:path w="652" h="565" extrusionOk="0">
                  <a:moveTo>
                    <a:pt x="321" y="0"/>
                  </a:moveTo>
                  <a:cubicBezTo>
                    <a:pt x="222" y="0"/>
                    <a:pt x="123" y="73"/>
                    <a:pt x="94" y="162"/>
                  </a:cubicBezTo>
                  <a:cubicBezTo>
                    <a:pt x="1" y="338"/>
                    <a:pt x="94" y="462"/>
                    <a:pt x="218" y="555"/>
                  </a:cubicBezTo>
                  <a:cubicBezTo>
                    <a:pt x="247" y="562"/>
                    <a:pt x="274" y="565"/>
                    <a:pt x="300" y="565"/>
                  </a:cubicBezTo>
                  <a:cubicBezTo>
                    <a:pt x="433" y="565"/>
                    <a:pt x="533" y="483"/>
                    <a:pt x="611" y="379"/>
                  </a:cubicBezTo>
                  <a:cubicBezTo>
                    <a:pt x="652" y="245"/>
                    <a:pt x="569" y="79"/>
                    <a:pt x="435" y="38"/>
                  </a:cubicBezTo>
                  <a:cubicBezTo>
                    <a:pt x="400" y="12"/>
                    <a:pt x="360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38" name="Google Shape;16738;p11"/>
            <p:cNvSpPr/>
            <p:nvPr/>
          </p:nvSpPr>
          <p:spPr>
            <a:xfrm>
              <a:off x="4705350" y="4017800"/>
              <a:ext cx="16300" cy="14125"/>
            </a:xfrm>
            <a:custGeom>
              <a:avLst/>
              <a:gdLst/>
              <a:ahLst/>
              <a:cxnLst/>
              <a:rect l="l" t="t" r="r" b="b"/>
              <a:pathLst>
                <a:path w="652" h="565" extrusionOk="0">
                  <a:moveTo>
                    <a:pt x="338" y="0"/>
                  </a:moveTo>
                  <a:cubicBezTo>
                    <a:pt x="212" y="0"/>
                    <a:pt x="119" y="80"/>
                    <a:pt x="52" y="180"/>
                  </a:cubicBezTo>
                  <a:cubicBezTo>
                    <a:pt x="0" y="315"/>
                    <a:pt x="93" y="480"/>
                    <a:pt x="218" y="532"/>
                  </a:cubicBezTo>
                  <a:cubicBezTo>
                    <a:pt x="255" y="555"/>
                    <a:pt x="294" y="565"/>
                    <a:pt x="333" y="565"/>
                  </a:cubicBezTo>
                  <a:cubicBezTo>
                    <a:pt x="435" y="565"/>
                    <a:pt x="532" y="495"/>
                    <a:pt x="569" y="397"/>
                  </a:cubicBezTo>
                  <a:cubicBezTo>
                    <a:pt x="652" y="222"/>
                    <a:pt x="569" y="98"/>
                    <a:pt x="435" y="15"/>
                  </a:cubicBezTo>
                  <a:cubicBezTo>
                    <a:pt x="401" y="5"/>
                    <a:pt x="369" y="0"/>
                    <a:pt x="33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39" name="Google Shape;16739;p11"/>
            <p:cNvSpPr/>
            <p:nvPr/>
          </p:nvSpPr>
          <p:spPr>
            <a:xfrm>
              <a:off x="4577400" y="4075025"/>
              <a:ext cx="7525" cy="8800"/>
            </a:xfrm>
            <a:custGeom>
              <a:avLst/>
              <a:gdLst/>
              <a:ahLst/>
              <a:cxnLst/>
              <a:rect l="l" t="t" r="r" b="b"/>
              <a:pathLst>
                <a:path w="301" h="352" extrusionOk="0">
                  <a:moveTo>
                    <a:pt x="125" y="0"/>
                  </a:moveTo>
                  <a:lnTo>
                    <a:pt x="1" y="259"/>
                  </a:lnTo>
                  <a:lnTo>
                    <a:pt x="259" y="352"/>
                  </a:lnTo>
                  <a:lnTo>
                    <a:pt x="259" y="311"/>
                  </a:lnTo>
                  <a:cubicBezTo>
                    <a:pt x="300" y="176"/>
                    <a:pt x="207" y="52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40" name="Google Shape;16740;p11"/>
            <p:cNvSpPr/>
            <p:nvPr/>
          </p:nvSpPr>
          <p:spPr>
            <a:xfrm>
              <a:off x="4600925" y="4010400"/>
              <a:ext cx="10875" cy="13925"/>
            </a:xfrm>
            <a:custGeom>
              <a:avLst/>
              <a:gdLst/>
              <a:ahLst/>
              <a:cxnLst/>
              <a:rect l="l" t="t" r="r" b="b"/>
              <a:pathLst>
                <a:path w="435" h="557" extrusionOk="0">
                  <a:moveTo>
                    <a:pt x="218" y="1"/>
                  </a:moveTo>
                  <a:lnTo>
                    <a:pt x="0" y="518"/>
                  </a:lnTo>
                  <a:cubicBezTo>
                    <a:pt x="47" y="543"/>
                    <a:pt x="91" y="556"/>
                    <a:pt x="128" y="556"/>
                  </a:cubicBezTo>
                  <a:cubicBezTo>
                    <a:pt x="166" y="556"/>
                    <a:pt x="197" y="543"/>
                    <a:pt x="218" y="518"/>
                  </a:cubicBezTo>
                  <a:lnTo>
                    <a:pt x="259" y="518"/>
                  </a:lnTo>
                  <a:cubicBezTo>
                    <a:pt x="300" y="476"/>
                    <a:pt x="352" y="435"/>
                    <a:pt x="393" y="394"/>
                  </a:cubicBezTo>
                  <a:cubicBezTo>
                    <a:pt x="435" y="218"/>
                    <a:pt x="352" y="94"/>
                    <a:pt x="2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41" name="Google Shape;16741;p11"/>
            <p:cNvSpPr/>
            <p:nvPr/>
          </p:nvSpPr>
          <p:spPr>
            <a:xfrm>
              <a:off x="4751875" y="4002900"/>
              <a:ext cx="6475" cy="9850"/>
            </a:xfrm>
            <a:custGeom>
              <a:avLst/>
              <a:gdLst/>
              <a:ahLst/>
              <a:cxnLst/>
              <a:rect l="l" t="t" r="r" b="b"/>
              <a:pathLst>
                <a:path w="259" h="394" extrusionOk="0">
                  <a:moveTo>
                    <a:pt x="0" y="1"/>
                  </a:moveTo>
                  <a:lnTo>
                    <a:pt x="0" y="177"/>
                  </a:lnTo>
                  <a:cubicBezTo>
                    <a:pt x="0" y="259"/>
                    <a:pt x="42" y="301"/>
                    <a:pt x="124" y="352"/>
                  </a:cubicBezTo>
                  <a:lnTo>
                    <a:pt x="166" y="394"/>
                  </a:lnTo>
                  <a:lnTo>
                    <a:pt x="259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42" name="Google Shape;16742;p11"/>
            <p:cNvSpPr/>
            <p:nvPr/>
          </p:nvSpPr>
          <p:spPr>
            <a:xfrm>
              <a:off x="4687250" y="3977050"/>
              <a:ext cx="13975" cy="9650"/>
            </a:xfrm>
            <a:custGeom>
              <a:avLst/>
              <a:gdLst/>
              <a:ahLst/>
              <a:cxnLst/>
              <a:rect l="l" t="t" r="r" b="b"/>
              <a:pathLst>
                <a:path w="559" h="386" extrusionOk="0">
                  <a:moveTo>
                    <a:pt x="42" y="1"/>
                  </a:moveTo>
                  <a:lnTo>
                    <a:pt x="42" y="1"/>
                  </a:lnTo>
                  <a:cubicBezTo>
                    <a:pt x="1" y="135"/>
                    <a:pt x="42" y="259"/>
                    <a:pt x="125" y="352"/>
                  </a:cubicBezTo>
                  <a:lnTo>
                    <a:pt x="166" y="352"/>
                  </a:lnTo>
                  <a:cubicBezTo>
                    <a:pt x="215" y="375"/>
                    <a:pt x="259" y="386"/>
                    <a:pt x="300" y="386"/>
                  </a:cubicBezTo>
                  <a:cubicBezTo>
                    <a:pt x="408" y="386"/>
                    <a:pt x="492" y="315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43" name="Google Shape;16743;p11"/>
            <p:cNvSpPr/>
            <p:nvPr/>
          </p:nvSpPr>
          <p:spPr>
            <a:xfrm>
              <a:off x="4627800" y="3953550"/>
              <a:ext cx="8825" cy="6725"/>
            </a:xfrm>
            <a:custGeom>
              <a:avLst/>
              <a:gdLst/>
              <a:ahLst/>
              <a:cxnLst/>
              <a:rect l="l" t="t" r="r" b="b"/>
              <a:pathLst>
                <a:path w="353" h="269" extrusionOk="0">
                  <a:moveTo>
                    <a:pt x="94" y="0"/>
                  </a:moveTo>
                  <a:lnTo>
                    <a:pt x="1" y="259"/>
                  </a:lnTo>
                  <a:lnTo>
                    <a:pt x="52" y="259"/>
                  </a:lnTo>
                  <a:cubicBezTo>
                    <a:pt x="73" y="265"/>
                    <a:pt x="93" y="269"/>
                    <a:pt x="114" y="269"/>
                  </a:cubicBezTo>
                  <a:cubicBezTo>
                    <a:pt x="218" y="269"/>
                    <a:pt x="318" y="186"/>
                    <a:pt x="352" y="83"/>
                  </a:cubicBezTo>
                  <a:lnTo>
                    <a:pt x="9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44" name="Google Shape;16744;p11"/>
            <p:cNvSpPr/>
            <p:nvPr/>
          </p:nvSpPr>
          <p:spPr>
            <a:xfrm>
              <a:off x="4646150" y="4255950"/>
              <a:ext cx="9850" cy="6500"/>
            </a:xfrm>
            <a:custGeom>
              <a:avLst/>
              <a:gdLst/>
              <a:ahLst/>
              <a:cxnLst/>
              <a:rect l="l" t="t" r="r" b="b"/>
              <a:pathLst>
                <a:path w="394" h="260" extrusionOk="0">
                  <a:moveTo>
                    <a:pt x="218" y="1"/>
                  </a:moveTo>
                  <a:cubicBezTo>
                    <a:pt x="177" y="1"/>
                    <a:pt x="135" y="52"/>
                    <a:pt x="94" y="94"/>
                  </a:cubicBezTo>
                  <a:lnTo>
                    <a:pt x="42" y="135"/>
                  </a:lnTo>
                  <a:cubicBezTo>
                    <a:pt x="42" y="135"/>
                    <a:pt x="1" y="135"/>
                    <a:pt x="1" y="176"/>
                  </a:cubicBezTo>
                  <a:lnTo>
                    <a:pt x="259" y="259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45" name="Google Shape;16745;p11"/>
            <p:cNvSpPr/>
            <p:nvPr/>
          </p:nvSpPr>
          <p:spPr>
            <a:xfrm>
              <a:off x="4582575" y="4229275"/>
              <a:ext cx="14225" cy="9650"/>
            </a:xfrm>
            <a:custGeom>
              <a:avLst/>
              <a:gdLst/>
              <a:ahLst/>
              <a:cxnLst/>
              <a:rect l="l" t="t" r="r" b="b"/>
              <a:pathLst>
                <a:path w="569" h="386" extrusionOk="0">
                  <a:moveTo>
                    <a:pt x="236" y="1"/>
                  </a:moveTo>
                  <a:cubicBezTo>
                    <a:pt x="135" y="1"/>
                    <a:pt x="38" y="71"/>
                    <a:pt x="0" y="168"/>
                  </a:cubicBezTo>
                  <a:lnTo>
                    <a:pt x="517" y="385"/>
                  </a:lnTo>
                  <a:cubicBezTo>
                    <a:pt x="569" y="251"/>
                    <a:pt x="476" y="86"/>
                    <a:pt x="352" y="34"/>
                  </a:cubicBezTo>
                  <a:cubicBezTo>
                    <a:pt x="315" y="11"/>
                    <a:pt x="275" y="1"/>
                    <a:pt x="23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46" name="Google Shape;16746;p11"/>
            <p:cNvSpPr/>
            <p:nvPr/>
          </p:nvSpPr>
          <p:spPr>
            <a:xfrm>
              <a:off x="4672000" y="4191750"/>
              <a:ext cx="9850" cy="13825"/>
            </a:xfrm>
            <a:custGeom>
              <a:avLst/>
              <a:gdLst/>
              <a:ahLst/>
              <a:cxnLst/>
              <a:rect l="l" t="t" r="r" b="b"/>
              <a:pathLst>
                <a:path w="394" h="553" extrusionOk="0">
                  <a:moveTo>
                    <a:pt x="263" y="1"/>
                  </a:moveTo>
                  <a:cubicBezTo>
                    <a:pt x="202" y="1"/>
                    <a:pt x="141" y="24"/>
                    <a:pt x="94" y="77"/>
                  </a:cubicBezTo>
                  <a:cubicBezTo>
                    <a:pt x="94" y="118"/>
                    <a:pt x="42" y="118"/>
                    <a:pt x="42" y="160"/>
                  </a:cubicBezTo>
                  <a:cubicBezTo>
                    <a:pt x="1" y="201"/>
                    <a:pt x="1" y="294"/>
                    <a:pt x="1" y="336"/>
                  </a:cubicBezTo>
                  <a:cubicBezTo>
                    <a:pt x="42" y="336"/>
                    <a:pt x="42" y="377"/>
                    <a:pt x="42" y="377"/>
                  </a:cubicBezTo>
                  <a:cubicBezTo>
                    <a:pt x="42" y="418"/>
                    <a:pt x="94" y="460"/>
                    <a:pt x="135" y="501"/>
                  </a:cubicBezTo>
                  <a:cubicBezTo>
                    <a:pt x="176" y="501"/>
                    <a:pt x="176" y="501"/>
                    <a:pt x="176" y="553"/>
                  </a:cubicBezTo>
                  <a:lnTo>
                    <a:pt x="394" y="36"/>
                  </a:lnTo>
                  <a:cubicBezTo>
                    <a:pt x="354" y="14"/>
                    <a:pt x="30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47" name="Google Shape;16747;p11"/>
            <p:cNvSpPr/>
            <p:nvPr/>
          </p:nvSpPr>
          <p:spPr>
            <a:xfrm>
              <a:off x="4607375" y="4165125"/>
              <a:ext cx="15275" cy="13800"/>
            </a:xfrm>
            <a:custGeom>
              <a:avLst/>
              <a:gdLst/>
              <a:ahLst/>
              <a:cxnLst/>
              <a:rect l="l" t="t" r="r" b="b"/>
              <a:pathLst>
                <a:path w="611" h="552" extrusionOk="0">
                  <a:moveTo>
                    <a:pt x="320" y="0"/>
                  </a:moveTo>
                  <a:cubicBezTo>
                    <a:pt x="203" y="0"/>
                    <a:pt x="114" y="56"/>
                    <a:pt x="42" y="191"/>
                  </a:cubicBezTo>
                  <a:cubicBezTo>
                    <a:pt x="1" y="325"/>
                    <a:pt x="42" y="491"/>
                    <a:pt x="218" y="532"/>
                  </a:cubicBezTo>
                  <a:cubicBezTo>
                    <a:pt x="251" y="545"/>
                    <a:pt x="286" y="551"/>
                    <a:pt x="321" y="551"/>
                  </a:cubicBezTo>
                  <a:cubicBezTo>
                    <a:pt x="427" y="551"/>
                    <a:pt x="528" y="491"/>
                    <a:pt x="559" y="367"/>
                  </a:cubicBezTo>
                  <a:cubicBezTo>
                    <a:pt x="611" y="232"/>
                    <a:pt x="559" y="67"/>
                    <a:pt x="435" y="15"/>
                  </a:cubicBezTo>
                  <a:cubicBezTo>
                    <a:pt x="394" y="5"/>
                    <a:pt x="356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48" name="Google Shape;16748;p11"/>
            <p:cNvSpPr/>
            <p:nvPr/>
          </p:nvSpPr>
          <p:spPr>
            <a:xfrm>
              <a:off x="4562150" y="4184050"/>
              <a:ext cx="15275" cy="14150"/>
            </a:xfrm>
            <a:custGeom>
              <a:avLst/>
              <a:gdLst/>
              <a:ahLst/>
              <a:cxnLst/>
              <a:rect l="l" t="t" r="r" b="b"/>
              <a:pathLst>
                <a:path w="611" h="566" extrusionOk="0">
                  <a:moveTo>
                    <a:pt x="294" y="0"/>
                  </a:moveTo>
                  <a:cubicBezTo>
                    <a:pt x="176" y="0"/>
                    <a:pt x="79" y="71"/>
                    <a:pt x="42" y="168"/>
                  </a:cubicBezTo>
                  <a:cubicBezTo>
                    <a:pt x="1" y="292"/>
                    <a:pt x="42" y="468"/>
                    <a:pt x="218" y="550"/>
                  </a:cubicBezTo>
                  <a:cubicBezTo>
                    <a:pt x="244" y="560"/>
                    <a:pt x="271" y="565"/>
                    <a:pt x="298" y="565"/>
                  </a:cubicBezTo>
                  <a:cubicBezTo>
                    <a:pt x="411" y="565"/>
                    <a:pt x="526" y="485"/>
                    <a:pt x="559" y="385"/>
                  </a:cubicBezTo>
                  <a:cubicBezTo>
                    <a:pt x="611" y="251"/>
                    <a:pt x="559" y="85"/>
                    <a:pt x="435" y="34"/>
                  </a:cubicBezTo>
                  <a:cubicBezTo>
                    <a:pt x="386" y="11"/>
                    <a:pt x="338" y="0"/>
                    <a:pt x="29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49" name="Google Shape;16749;p11"/>
            <p:cNvSpPr/>
            <p:nvPr/>
          </p:nvSpPr>
          <p:spPr>
            <a:xfrm>
              <a:off x="4625725" y="4210350"/>
              <a:ext cx="16325" cy="13825"/>
            </a:xfrm>
            <a:custGeom>
              <a:avLst/>
              <a:gdLst/>
              <a:ahLst/>
              <a:cxnLst/>
              <a:rect l="l" t="t" r="r" b="b"/>
              <a:pathLst>
                <a:path w="653" h="553" extrusionOk="0">
                  <a:moveTo>
                    <a:pt x="338" y="1"/>
                  </a:moveTo>
                  <a:cubicBezTo>
                    <a:pt x="230" y="1"/>
                    <a:pt x="123" y="56"/>
                    <a:pt x="84" y="191"/>
                  </a:cubicBezTo>
                  <a:cubicBezTo>
                    <a:pt x="1" y="326"/>
                    <a:pt x="84" y="491"/>
                    <a:pt x="218" y="532"/>
                  </a:cubicBezTo>
                  <a:cubicBezTo>
                    <a:pt x="264" y="546"/>
                    <a:pt x="306" y="552"/>
                    <a:pt x="345" y="552"/>
                  </a:cubicBezTo>
                  <a:cubicBezTo>
                    <a:pt x="456" y="552"/>
                    <a:pt x="539" y="500"/>
                    <a:pt x="601" y="408"/>
                  </a:cubicBezTo>
                  <a:cubicBezTo>
                    <a:pt x="652" y="233"/>
                    <a:pt x="559" y="67"/>
                    <a:pt x="435" y="15"/>
                  </a:cubicBezTo>
                  <a:cubicBezTo>
                    <a:pt x="404" y="6"/>
                    <a:pt x="371" y="1"/>
                    <a:pt x="33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50" name="Google Shape;16750;p11"/>
            <p:cNvSpPr/>
            <p:nvPr/>
          </p:nvSpPr>
          <p:spPr>
            <a:xfrm>
              <a:off x="4588000" y="4119875"/>
              <a:ext cx="16300" cy="13800"/>
            </a:xfrm>
            <a:custGeom>
              <a:avLst/>
              <a:gdLst/>
              <a:ahLst/>
              <a:cxnLst/>
              <a:rect l="l" t="t" r="r" b="b"/>
              <a:pathLst>
                <a:path w="652" h="552" extrusionOk="0">
                  <a:moveTo>
                    <a:pt x="332" y="0"/>
                  </a:moveTo>
                  <a:cubicBezTo>
                    <a:pt x="226" y="0"/>
                    <a:pt x="125" y="49"/>
                    <a:pt x="94" y="150"/>
                  </a:cubicBezTo>
                  <a:cubicBezTo>
                    <a:pt x="0" y="326"/>
                    <a:pt x="94" y="491"/>
                    <a:pt x="218" y="533"/>
                  </a:cubicBezTo>
                  <a:cubicBezTo>
                    <a:pt x="251" y="545"/>
                    <a:pt x="286" y="552"/>
                    <a:pt x="321" y="552"/>
                  </a:cubicBezTo>
                  <a:cubicBezTo>
                    <a:pt x="429" y="552"/>
                    <a:pt x="540" y="492"/>
                    <a:pt x="610" y="367"/>
                  </a:cubicBezTo>
                  <a:cubicBezTo>
                    <a:pt x="652" y="233"/>
                    <a:pt x="559" y="67"/>
                    <a:pt x="435" y="16"/>
                  </a:cubicBezTo>
                  <a:cubicBezTo>
                    <a:pt x="402" y="6"/>
                    <a:pt x="367" y="0"/>
                    <a:pt x="33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51" name="Google Shape;16751;p11"/>
            <p:cNvSpPr/>
            <p:nvPr/>
          </p:nvSpPr>
          <p:spPr>
            <a:xfrm>
              <a:off x="4652625" y="4146450"/>
              <a:ext cx="16300" cy="13550"/>
            </a:xfrm>
            <a:custGeom>
              <a:avLst/>
              <a:gdLst/>
              <a:ahLst/>
              <a:cxnLst/>
              <a:rect l="l" t="t" r="r" b="b"/>
              <a:pathLst>
                <a:path w="652" h="542" extrusionOk="0">
                  <a:moveTo>
                    <a:pt x="297" y="1"/>
                  </a:moveTo>
                  <a:cubicBezTo>
                    <a:pt x="191" y="1"/>
                    <a:pt x="108" y="74"/>
                    <a:pt x="42" y="162"/>
                  </a:cubicBezTo>
                  <a:cubicBezTo>
                    <a:pt x="0" y="297"/>
                    <a:pt x="42" y="462"/>
                    <a:pt x="217" y="504"/>
                  </a:cubicBezTo>
                  <a:cubicBezTo>
                    <a:pt x="255" y="530"/>
                    <a:pt x="296" y="541"/>
                    <a:pt x="336" y="541"/>
                  </a:cubicBezTo>
                  <a:cubicBezTo>
                    <a:pt x="436" y="541"/>
                    <a:pt x="529" y="468"/>
                    <a:pt x="559" y="380"/>
                  </a:cubicBezTo>
                  <a:cubicBezTo>
                    <a:pt x="652" y="245"/>
                    <a:pt x="559" y="80"/>
                    <a:pt x="434" y="38"/>
                  </a:cubicBezTo>
                  <a:cubicBezTo>
                    <a:pt x="385" y="12"/>
                    <a:pt x="339" y="1"/>
                    <a:pt x="29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52" name="Google Shape;16752;p11"/>
            <p:cNvSpPr/>
            <p:nvPr/>
          </p:nvSpPr>
          <p:spPr>
            <a:xfrm>
              <a:off x="4524425" y="4203225"/>
              <a:ext cx="6475" cy="9850"/>
            </a:xfrm>
            <a:custGeom>
              <a:avLst/>
              <a:gdLst/>
              <a:ahLst/>
              <a:cxnLst/>
              <a:rect l="l" t="t" r="r" b="b"/>
              <a:pathLst>
                <a:path w="259" h="394" extrusionOk="0">
                  <a:moveTo>
                    <a:pt x="93" y="1"/>
                  </a:moveTo>
                  <a:lnTo>
                    <a:pt x="0" y="259"/>
                  </a:lnTo>
                  <a:lnTo>
                    <a:pt x="259" y="393"/>
                  </a:lnTo>
                  <a:lnTo>
                    <a:pt x="259" y="259"/>
                  </a:lnTo>
                  <a:cubicBezTo>
                    <a:pt x="259" y="176"/>
                    <a:pt x="217" y="42"/>
                    <a:pt x="9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53" name="Google Shape;16753;p11"/>
            <p:cNvSpPr/>
            <p:nvPr/>
          </p:nvSpPr>
          <p:spPr>
            <a:xfrm>
              <a:off x="4548200" y="4139650"/>
              <a:ext cx="10875" cy="12850"/>
            </a:xfrm>
            <a:custGeom>
              <a:avLst/>
              <a:gdLst/>
              <a:ahLst/>
              <a:cxnLst/>
              <a:rect l="l" t="t" r="r" b="b"/>
              <a:pathLst>
                <a:path w="435" h="514" extrusionOk="0">
                  <a:moveTo>
                    <a:pt x="217" y="0"/>
                  </a:moveTo>
                  <a:lnTo>
                    <a:pt x="0" y="476"/>
                  </a:lnTo>
                  <a:cubicBezTo>
                    <a:pt x="38" y="502"/>
                    <a:pt x="79" y="514"/>
                    <a:pt x="120" y="514"/>
                  </a:cubicBezTo>
                  <a:cubicBezTo>
                    <a:pt x="223" y="514"/>
                    <a:pt x="326" y="441"/>
                    <a:pt x="393" y="352"/>
                  </a:cubicBezTo>
                  <a:cubicBezTo>
                    <a:pt x="435" y="217"/>
                    <a:pt x="341" y="52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54" name="Google Shape;16754;p11"/>
            <p:cNvSpPr/>
            <p:nvPr/>
          </p:nvSpPr>
          <p:spPr>
            <a:xfrm>
              <a:off x="4698875" y="4131100"/>
              <a:ext cx="6500" cy="9850"/>
            </a:xfrm>
            <a:custGeom>
              <a:avLst/>
              <a:gdLst/>
              <a:ahLst/>
              <a:cxnLst/>
              <a:rect l="l" t="t" r="r" b="b"/>
              <a:pathLst>
                <a:path w="260" h="394" extrusionOk="0">
                  <a:moveTo>
                    <a:pt x="1" y="1"/>
                  </a:moveTo>
                  <a:lnTo>
                    <a:pt x="1" y="177"/>
                  </a:lnTo>
                  <a:lnTo>
                    <a:pt x="1" y="218"/>
                  </a:lnTo>
                  <a:cubicBezTo>
                    <a:pt x="53" y="301"/>
                    <a:pt x="94" y="342"/>
                    <a:pt x="177" y="394"/>
                  </a:cubicBezTo>
                  <a:lnTo>
                    <a:pt x="259" y="13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55" name="Google Shape;16755;p11"/>
            <p:cNvSpPr/>
            <p:nvPr/>
          </p:nvSpPr>
          <p:spPr>
            <a:xfrm>
              <a:off x="4633225" y="4105275"/>
              <a:ext cx="15275" cy="9825"/>
            </a:xfrm>
            <a:custGeom>
              <a:avLst/>
              <a:gdLst/>
              <a:ahLst/>
              <a:cxnLst/>
              <a:rect l="l" t="t" r="r" b="b"/>
              <a:pathLst>
                <a:path w="611" h="393" extrusionOk="0">
                  <a:moveTo>
                    <a:pt x="94" y="0"/>
                  </a:moveTo>
                  <a:cubicBezTo>
                    <a:pt x="1" y="134"/>
                    <a:pt x="94" y="300"/>
                    <a:pt x="218" y="341"/>
                  </a:cubicBezTo>
                  <a:cubicBezTo>
                    <a:pt x="259" y="393"/>
                    <a:pt x="259" y="393"/>
                    <a:pt x="301" y="393"/>
                  </a:cubicBezTo>
                  <a:lnTo>
                    <a:pt x="352" y="393"/>
                  </a:lnTo>
                  <a:cubicBezTo>
                    <a:pt x="394" y="393"/>
                    <a:pt x="435" y="341"/>
                    <a:pt x="476" y="341"/>
                  </a:cubicBezTo>
                  <a:cubicBezTo>
                    <a:pt x="518" y="300"/>
                    <a:pt x="559" y="259"/>
                    <a:pt x="611" y="217"/>
                  </a:cubicBezTo>
                  <a:lnTo>
                    <a:pt x="9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56" name="Google Shape;16756;p11"/>
            <p:cNvSpPr/>
            <p:nvPr/>
          </p:nvSpPr>
          <p:spPr>
            <a:xfrm>
              <a:off x="4575075" y="4081475"/>
              <a:ext cx="8825" cy="6500"/>
            </a:xfrm>
            <a:custGeom>
              <a:avLst/>
              <a:gdLst/>
              <a:ahLst/>
              <a:cxnLst/>
              <a:rect l="l" t="t" r="r" b="b"/>
              <a:pathLst>
                <a:path w="353" h="260" extrusionOk="0">
                  <a:moveTo>
                    <a:pt x="94" y="1"/>
                  </a:moveTo>
                  <a:lnTo>
                    <a:pt x="1" y="259"/>
                  </a:lnTo>
                  <a:lnTo>
                    <a:pt x="94" y="259"/>
                  </a:lnTo>
                  <a:cubicBezTo>
                    <a:pt x="218" y="259"/>
                    <a:pt x="300" y="218"/>
                    <a:pt x="352" y="94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57" name="Google Shape;16757;p11"/>
            <p:cNvSpPr/>
            <p:nvPr/>
          </p:nvSpPr>
          <p:spPr>
            <a:xfrm>
              <a:off x="4593425" y="4384150"/>
              <a:ext cx="9850" cy="6500"/>
            </a:xfrm>
            <a:custGeom>
              <a:avLst/>
              <a:gdLst/>
              <a:ahLst/>
              <a:cxnLst/>
              <a:rect l="l" t="t" r="r" b="b"/>
              <a:pathLst>
                <a:path w="394" h="260" extrusionOk="0">
                  <a:moveTo>
                    <a:pt x="176" y="1"/>
                  </a:moveTo>
                  <a:lnTo>
                    <a:pt x="135" y="42"/>
                  </a:lnTo>
                  <a:cubicBezTo>
                    <a:pt x="83" y="42"/>
                    <a:pt x="42" y="94"/>
                    <a:pt x="42" y="135"/>
                  </a:cubicBezTo>
                  <a:lnTo>
                    <a:pt x="1" y="177"/>
                  </a:lnTo>
                  <a:lnTo>
                    <a:pt x="259" y="259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58" name="Google Shape;16758;p11"/>
            <p:cNvSpPr/>
            <p:nvPr/>
          </p:nvSpPr>
          <p:spPr>
            <a:xfrm>
              <a:off x="4529850" y="4357925"/>
              <a:ext cx="12950" cy="9200"/>
            </a:xfrm>
            <a:custGeom>
              <a:avLst/>
              <a:gdLst/>
              <a:ahLst/>
              <a:cxnLst/>
              <a:rect l="l" t="t" r="r" b="b"/>
              <a:pathLst>
                <a:path w="518" h="368" extrusionOk="0">
                  <a:moveTo>
                    <a:pt x="248" y="1"/>
                  </a:moveTo>
                  <a:cubicBezTo>
                    <a:pt x="139" y="1"/>
                    <a:pt x="31" y="49"/>
                    <a:pt x="0" y="150"/>
                  </a:cubicBezTo>
                  <a:lnTo>
                    <a:pt x="476" y="368"/>
                  </a:lnTo>
                  <a:cubicBezTo>
                    <a:pt x="517" y="368"/>
                    <a:pt x="517" y="316"/>
                    <a:pt x="517" y="316"/>
                  </a:cubicBezTo>
                  <a:cubicBezTo>
                    <a:pt x="517" y="192"/>
                    <a:pt x="476" y="57"/>
                    <a:pt x="352" y="16"/>
                  </a:cubicBezTo>
                  <a:cubicBezTo>
                    <a:pt x="319" y="6"/>
                    <a:pt x="283" y="1"/>
                    <a:pt x="24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59" name="Google Shape;16759;p11"/>
            <p:cNvSpPr/>
            <p:nvPr/>
          </p:nvSpPr>
          <p:spPr>
            <a:xfrm>
              <a:off x="4619275" y="4319550"/>
              <a:ext cx="9850" cy="13975"/>
            </a:xfrm>
            <a:custGeom>
              <a:avLst/>
              <a:gdLst/>
              <a:ahLst/>
              <a:cxnLst/>
              <a:rect l="l" t="t" r="r" b="b"/>
              <a:pathLst>
                <a:path w="394" h="559" extrusionOk="0">
                  <a:moveTo>
                    <a:pt x="300" y="0"/>
                  </a:moveTo>
                  <a:cubicBezTo>
                    <a:pt x="176" y="0"/>
                    <a:pt x="83" y="93"/>
                    <a:pt x="42" y="176"/>
                  </a:cubicBezTo>
                  <a:cubicBezTo>
                    <a:pt x="0" y="259"/>
                    <a:pt x="0" y="393"/>
                    <a:pt x="42" y="434"/>
                  </a:cubicBezTo>
                  <a:cubicBezTo>
                    <a:pt x="83" y="476"/>
                    <a:pt x="135" y="517"/>
                    <a:pt x="176" y="558"/>
                  </a:cubicBezTo>
                  <a:lnTo>
                    <a:pt x="393" y="41"/>
                  </a:lnTo>
                  <a:cubicBezTo>
                    <a:pt x="342" y="0"/>
                    <a:pt x="300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60" name="Google Shape;16760;p11"/>
            <p:cNvSpPr/>
            <p:nvPr/>
          </p:nvSpPr>
          <p:spPr>
            <a:xfrm>
              <a:off x="4554650" y="4293425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343" y="1"/>
                  </a:moveTo>
                  <a:cubicBezTo>
                    <a:pt x="202" y="1"/>
                    <a:pt x="76" y="76"/>
                    <a:pt x="42" y="187"/>
                  </a:cubicBezTo>
                  <a:cubicBezTo>
                    <a:pt x="1" y="311"/>
                    <a:pt x="42" y="487"/>
                    <a:pt x="218" y="528"/>
                  </a:cubicBezTo>
                  <a:cubicBezTo>
                    <a:pt x="253" y="555"/>
                    <a:pt x="292" y="566"/>
                    <a:pt x="332" y="566"/>
                  </a:cubicBezTo>
                  <a:cubicBezTo>
                    <a:pt x="431" y="566"/>
                    <a:pt x="529" y="493"/>
                    <a:pt x="559" y="404"/>
                  </a:cubicBezTo>
                  <a:cubicBezTo>
                    <a:pt x="600" y="228"/>
                    <a:pt x="559" y="104"/>
                    <a:pt x="435" y="11"/>
                  </a:cubicBezTo>
                  <a:cubicBezTo>
                    <a:pt x="404" y="4"/>
                    <a:pt x="373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61" name="Google Shape;16761;p11"/>
            <p:cNvSpPr/>
            <p:nvPr/>
          </p:nvSpPr>
          <p:spPr>
            <a:xfrm>
              <a:off x="4509425" y="4312250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276" y="1"/>
                  </a:moveTo>
                  <a:cubicBezTo>
                    <a:pt x="172" y="1"/>
                    <a:pt x="72" y="71"/>
                    <a:pt x="42" y="168"/>
                  </a:cubicBezTo>
                  <a:cubicBezTo>
                    <a:pt x="0" y="333"/>
                    <a:pt x="42" y="468"/>
                    <a:pt x="218" y="551"/>
                  </a:cubicBezTo>
                  <a:cubicBezTo>
                    <a:pt x="247" y="560"/>
                    <a:pt x="279" y="566"/>
                    <a:pt x="312" y="566"/>
                  </a:cubicBezTo>
                  <a:cubicBezTo>
                    <a:pt x="417" y="566"/>
                    <a:pt x="527" y="512"/>
                    <a:pt x="559" y="385"/>
                  </a:cubicBezTo>
                  <a:cubicBezTo>
                    <a:pt x="600" y="251"/>
                    <a:pt x="559" y="75"/>
                    <a:pt x="393" y="34"/>
                  </a:cubicBezTo>
                  <a:cubicBezTo>
                    <a:pt x="356" y="11"/>
                    <a:pt x="316" y="1"/>
                    <a:pt x="27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62" name="Google Shape;16762;p11"/>
            <p:cNvSpPr/>
            <p:nvPr/>
          </p:nvSpPr>
          <p:spPr>
            <a:xfrm>
              <a:off x="4573000" y="4338650"/>
              <a:ext cx="16050" cy="14175"/>
            </a:xfrm>
            <a:custGeom>
              <a:avLst/>
              <a:gdLst/>
              <a:ahLst/>
              <a:cxnLst/>
              <a:rect l="l" t="t" r="r" b="b"/>
              <a:pathLst>
                <a:path w="642" h="567" extrusionOk="0">
                  <a:moveTo>
                    <a:pt x="361" y="1"/>
                  </a:moveTo>
                  <a:cubicBezTo>
                    <a:pt x="243" y="1"/>
                    <a:pt x="118" y="77"/>
                    <a:pt x="84" y="187"/>
                  </a:cubicBezTo>
                  <a:cubicBezTo>
                    <a:pt x="1" y="311"/>
                    <a:pt x="84" y="487"/>
                    <a:pt x="218" y="529"/>
                  </a:cubicBezTo>
                  <a:cubicBezTo>
                    <a:pt x="253" y="555"/>
                    <a:pt x="292" y="566"/>
                    <a:pt x="333" y="566"/>
                  </a:cubicBezTo>
                  <a:cubicBezTo>
                    <a:pt x="434" y="566"/>
                    <a:pt x="541" y="493"/>
                    <a:pt x="600" y="404"/>
                  </a:cubicBezTo>
                  <a:cubicBezTo>
                    <a:pt x="642" y="229"/>
                    <a:pt x="559" y="105"/>
                    <a:pt x="435" y="12"/>
                  </a:cubicBezTo>
                  <a:cubicBezTo>
                    <a:pt x="411" y="4"/>
                    <a:pt x="387" y="1"/>
                    <a:pt x="36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63" name="Google Shape;16763;p11"/>
            <p:cNvSpPr/>
            <p:nvPr/>
          </p:nvSpPr>
          <p:spPr>
            <a:xfrm>
              <a:off x="4535275" y="4248100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7" y="0"/>
                  </a:moveTo>
                  <a:cubicBezTo>
                    <a:pt x="229" y="0"/>
                    <a:pt x="123" y="56"/>
                    <a:pt x="83" y="191"/>
                  </a:cubicBezTo>
                  <a:cubicBezTo>
                    <a:pt x="0" y="315"/>
                    <a:pt x="83" y="490"/>
                    <a:pt x="217" y="532"/>
                  </a:cubicBezTo>
                  <a:cubicBezTo>
                    <a:pt x="248" y="542"/>
                    <a:pt x="283" y="547"/>
                    <a:pt x="318" y="547"/>
                  </a:cubicBezTo>
                  <a:cubicBezTo>
                    <a:pt x="424" y="547"/>
                    <a:pt x="538" y="501"/>
                    <a:pt x="600" y="408"/>
                  </a:cubicBezTo>
                  <a:cubicBezTo>
                    <a:pt x="652" y="232"/>
                    <a:pt x="559" y="108"/>
                    <a:pt x="435" y="15"/>
                  </a:cubicBezTo>
                  <a:cubicBezTo>
                    <a:pt x="403" y="5"/>
                    <a:pt x="370" y="0"/>
                    <a:pt x="33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64" name="Google Shape;16764;p11"/>
            <p:cNvSpPr/>
            <p:nvPr/>
          </p:nvSpPr>
          <p:spPr>
            <a:xfrm>
              <a:off x="4599900" y="4274525"/>
              <a:ext cx="15000" cy="14125"/>
            </a:xfrm>
            <a:custGeom>
              <a:avLst/>
              <a:gdLst/>
              <a:ahLst/>
              <a:cxnLst/>
              <a:rect l="l" t="t" r="r" b="b"/>
              <a:pathLst>
                <a:path w="600" h="565" extrusionOk="0">
                  <a:moveTo>
                    <a:pt x="300" y="0"/>
                  </a:moveTo>
                  <a:cubicBezTo>
                    <a:pt x="192" y="0"/>
                    <a:pt x="109" y="70"/>
                    <a:pt x="41" y="168"/>
                  </a:cubicBezTo>
                  <a:cubicBezTo>
                    <a:pt x="0" y="343"/>
                    <a:pt x="41" y="467"/>
                    <a:pt x="217" y="550"/>
                  </a:cubicBezTo>
                  <a:cubicBezTo>
                    <a:pt x="241" y="560"/>
                    <a:pt x="267" y="565"/>
                    <a:pt x="294" y="565"/>
                  </a:cubicBezTo>
                  <a:cubicBezTo>
                    <a:pt x="404" y="565"/>
                    <a:pt x="525" y="485"/>
                    <a:pt x="558" y="385"/>
                  </a:cubicBezTo>
                  <a:cubicBezTo>
                    <a:pt x="600" y="250"/>
                    <a:pt x="558" y="85"/>
                    <a:pt x="434" y="33"/>
                  </a:cubicBezTo>
                  <a:cubicBezTo>
                    <a:pt x="386" y="10"/>
                    <a:pt x="341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65" name="Google Shape;16765;p11"/>
            <p:cNvSpPr/>
            <p:nvPr/>
          </p:nvSpPr>
          <p:spPr>
            <a:xfrm>
              <a:off x="4471675" y="4331425"/>
              <a:ext cx="6500" cy="9850"/>
            </a:xfrm>
            <a:custGeom>
              <a:avLst/>
              <a:gdLst/>
              <a:ahLst/>
              <a:cxnLst/>
              <a:rect l="l" t="t" r="r" b="b"/>
              <a:pathLst>
                <a:path w="260" h="394" extrusionOk="0">
                  <a:moveTo>
                    <a:pt x="94" y="1"/>
                  </a:moveTo>
                  <a:lnTo>
                    <a:pt x="1" y="259"/>
                  </a:lnTo>
                  <a:lnTo>
                    <a:pt x="259" y="394"/>
                  </a:lnTo>
                  <a:lnTo>
                    <a:pt x="259" y="259"/>
                  </a:lnTo>
                  <a:cubicBezTo>
                    <a:pt x="259" y="176"/>
                    <a:pt x="218" y="83"/>
                    <a:pt x="177" y="42"/>
                  </a:cubicBezTo>
                  <a:cubicBezTo>
                    <a:pt x="135" y="42"/>
                    <a:pt x="135" y="42"/>
                    <a:pt x="9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66" name="Google Shape;16766;p11"/>
            <p:cNvSpPr/>
            <p:nvPr/>
          </p:nvSpPr>
          <p:spPr>
            <a:xfrm>
              <a:off x="4495475" y="4267850"/>
              <a:ext cx="10875" cy="13225"/>
            </a:xfrm>
            <a:custGeom>
              <a:avLst/>
              <a:gdLst/>
              <a:ahLst/>
              <a:cxnLst/>
              <a:rect l="l" t="t" r="r" b="b"/>
              <a:pathLst>
                <a:path w="435" h="529" extrusionOk="0">
                  <a:moveTo>
                    <a:pt x="217" y="0"/>
                  </a:moveTo>
                  <a:lnTo>
                    <a:pt x="0" y="517"/>
                  </a:lnTo>
                  <a:cubicBezTo>
                    <a:pt x="22" y="525"/>
                    <a:pt x="46" y="528"/>
                    <a:pt x="70" y="528"/>
                  </a:cubicBezTo>
                  <a:cubicBezTo>
                    <a:pt x="182" y="528"/>
                    <a:pt x="307" y="454"/>
                    <a:pt x="341" y="352"/>
                  </a:cubicBezTo>
                  <a:cubicBezTo>
                    <a:pt x="434" y="217"/>
                    <a:pt x="383" y="93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67" name="Google Shape;16767;p11"/>
            <p:cNvSpPr/>
            <p:nvPr/>
          </p:nvSpPr>
          <p:spPr>
            <a:xfrm>
              <a:off x="4646150" y="4260350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1" y="0"/>
                  </a:moveTo>
                  <a:lnTo>
                    <a:pt x="1" y="83"/>
                  </a:lnTo>
                  <a:lnTo>
                    <a:pt x="1" y="218"/>
                  </a:lnTo>
                  <a:cubicBezTo>
                    <a:pt x="42" y="259"/>
                    <a:pt x="94" y="300"/>
                    <a:pt x="177" y="342"/>
                  </a:cubicBezTo>
                  <a:lnTo>
                    <a:pt x="259" y="8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68" name="Google Shape;16768;p11"/>
            <p:cNvSpPr/>
            <p:nvPr/>
          </p:nvSpPr>
          <p:spPr>
            <a:xfrm>
              <a:off x="4580500" y="4233475"/>
              <a:ext cx="15025" cy="9575"/>
            </a:xfrm>
            <a:custGeom>
              <a:avLst/>
              <a:gdLst/>
              <a:ahLst/>
              <a:cxnLst/>
              <a:rect l="l" t="t" r="r" b="b"/>
              <a:pathLst>
                <a:path w="601" h="383" extrusionOk="0">
                  <a:moveTo>
                    <a:pt x="83" y="0"/>
                  </a:moveTo>
                  <a:lnTo>
                    <a:pt x="83" y="0"/>
                  </a:lnTo>
                  <a:cubicBezTo>
                    <a:pt x="1" y="124"/>
                    <a:pt x="83" y="300"/>
                    <a:pt x="218" y="383"/>
                  </a:cubicBezTo>
                  <a:cubicBezTo>
                    <a:pt x="300" y="383"/>
                    <a:pt x="394" y="383"/>
                    <a:pt x="476" y="341"/>
                  </a:cubicBezTo>
                  <a:lnTo>
                    <a:pt x="600" y="217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69" name="Google Shape;16769;p11"/>
            <p:cNvSpPr/>
            <p:nvPr/>
          </p:nvSpPr>
          <p:spPr>
            <a:xfrm>
              <a:off x="4522350" y="4209700"/>
              <a:ext cx="8550" cy="7500"/>
            </a:xfrm>
            <a:custGeom>
              <a:avLst/>
              <a:gdLst/>
              <a:ahLst/>
              <a:cxnLst/>
              <a:rect l="l" t="t" r="r" b="b"/>
              <a:pathLst>
                <a:path w="342" h="300" extrusionOk="0">
                  <a:moveTo>
                    <a:pt x="83" y="0"/>
                  </a:moveTo>
                  <a:lnTo>
                    <a:pt x="0" y="259"/>
                  </a:lnTo>
                  <a:lnTo>
                    <a:pt x="42" y="259"/>
                  </a:lnTo>
                  <a:cubicBezTo>
                    <a:pt x="42" y="300"/>
                    <a:pt x="83" y="300"/>
                    <a:pt x="83" y="300"/>
                  </a:cubicBezTo>
                  <a:lnTo>
                    <a:pt x="135" y="259"/>
                  </a:lnTo>
                  <a:lnTo>
                    <a:pt x="176" y="259"/>
                  </a:lnTo>
                  <a:cubicBezTo>
                    <a:pt x="217" y="259"/>
                    <a:pt x="259" y="217"/>
                    <a:pt x="300" y="217"/>
                  </a:cubicBezTo>
                  <a:cubicBezTo>
                    <a:pt x="300" y="176"/>
                    <a:pt x="342" y="134"/>
                    <a:pt x="342" y="134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70" name="Google Shape;16770;p11"/>
            <p:cNvSpPr/>
            <p:nvPr/>
          </p:nvSpPr>
          <p:spPr>
            <a:xfrm>
              <a:off x="4540700" y="4512375"/>
              <a:ext cx="9575" cy="7500"/>
            </a:xfrm>
            <a:custGeom>
              <a:avLst/>
              <a:gdLst/>
              <a:ahLst/>
              <a:cxnLst/>
              <a:rect l="l" t="t" r="r" b="b"/>
              <a:pathLst>
                <a:path w="383" h="300" extrusionOk="0">
                  <a:moveTo>
                    <a:pt x="218" y="0"/>
                  </a:moveTo>
                  <a:cubicBezTo>
                    <a:pt x="125" y="41"/>
                    <a:pt x="83" y="83"/>
                    <a:pt x="42" y="134"/>
                  </a:cubicBezTo>
                  <a:cubicBezTo>
                    <a:pt x="0" y="134"/>
                    <a:pt x="0" y="176"/>
                    <a:pt x="0" y="176"/>
                  </a:cubicBezTo>
                  <a:lnTo>
                    <a:pt x="259" y="300"/>
                  </a:lnTo>
                  <a:lnTo>
                    <a:pt x="383" y="41"/>
                  </a:lnTo>
                  <a:cubicBezTo>
                    <a:pt x="300" y="0"/>
                    <a:pt x="259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71" name="Google Shape;16771;p11"/>
            <p:cNvSpPr/>
            <p:nvPr/>
          </p:nvSpPr>
          <p:spPr>
            <a:xfrm>
              <a:off x="4476075" y="4486100"/>
              <a:ext cx="13975" cy="10275"/>
            </a:xfrm>
            <a:custGeom>
              <a:avLst/>
              <a:gdLst/>
              <a:ahLst/>
              <a:cxnLst/>
              <a:rect l="l" t="t" r="r" b="b"/>
              <a:pathLst>
                <a:path w="559" h="411" extrusionOk="0">
                  <a:moveTo>
                    <a:pt x="282" y="1"/>
                  </a:moveTo>
                  <a:cubicBezTo>
                    <a:pt x="191" y="1"/>
                    <a:pt x="103" y="39"/>
                    <a:pt x="42" y="100"/>
                  </a:cubicBezTo>
                  <a:cubicBezTo>
                    <a:pt x="42" y="152"/>
                    <a:pt x="42" y="152"/>
                    <a:pt x="1" y="193"/>
                  </a:cubicBezTo>
                  <a:lnTo>
                    <a:pt x="518" y="410"/>
                  </a:lnTo>
                  <a:cubicBezTo>
                    <a:pt x="559" y="358"/>
                    <a:pt x="559" y="358"/>
                    <a:pt x="559" y="317"/>
                  </a:cubicBezTo>
                  <a:cubicBezTo>
                    <a:pt x="559" y="193"/>
                    <a:pt x="518" y="58"/>
                    <a:pt x="383" y="17"/>
                  </a:cubicBezTo>
                  <a:cubicBezTo>
                    <a:pt x="350" y="6"/>
                    <a:pt x="316" y="1"/>
                    <a:pt x="28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72" name="Google Shape;16772;p11"/>
            <p:cNvSpPr/>
            <p:nvPr/>
          </p:nvSpPr>
          <p:spPr>
            <a:xfrm>
              <a:off x="4566550" y="4448775"/>
              <a:ext cx="9575" cy="12950"/>
            </a:xfrm>
            <a:custGeom>
              <a:avLst/>
              <a:gdLst/>
              <a:ahLst/>
              <a:cxnLst/>
              <a:rect l="l" t="t" r="r" b="b"/>
              <a:pathLst>
                <a:path w="383" h="518" extrusionOk="0">
                  <a:moveTo>
                    <a:pt x="176" y="1"/>
                  </a:moveTo>
                  <a:cubicBezTo>
                    <a:pt x="176" y="1"/>
                    <a:pt x="124" y="1"/>
                    <a:pt x="124" y="42"/>
                  </a:cubicBezTo>
                  <a:cubicBezTo>
                    <a:pt x="83" y="42"/>
                    <a:pt x="42" y="94"/>
                    <a:pt x="42" y="176"/>
                  </a:cubicBezTo>
                  <a:cubicBezTo>
                    <a:pt x="0" y="218"/>
                    <a:pt x="0" y="259"/>
                    <a:pt x="0" y="300"/>
                  </a:cubicBezTo>
                  <a:cubicBezTo>
                    <a:pt x="42" y="394"/>
                    <a:pt x="83" y="476"/>
                    <a:pt x="176" y="518"/>
                  </a:cubicBezTo>
                  <a:lnTo>
                    <a:pt x="3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73" name="Google Shape;16773;p11"/>
            <p:cNvSpPr/>
            <p:nvPr/>
          </p:nvSpPr>
          <p:spPr>
            <a:xfrm>
              <a:off x="4501925" y="4422100"/>
              <a:ext cx="15025" cy="13575"/>
            </a:xfrm>
            <a:custGeom>
              <a:avLst/>
              <a:gdLst/>
              <a:ahLst/>
              <a:cxnLst/>
              <a:rect l="l" t="t" r="r" b="b"/>
              <a:pathLst>
                <a:path w="601" h="543" extrusionOk="0">
                  <a:moveTo>
                    <a:pt x="272" y="1"/>
                  </a:moveTo>
                  <a:cubicBezTo>
                    <a:pt x="172" y="1"/>
                    <a:pt x="72" y="71"/>
                    <a:pt x="42" y="168"/>
                  </a:cubicBezTo>
                  <a:cubicBezTo>
                    <a:pt x="1" y="292"/>
                    <a:pt x="42" y="468"/>
                    <a:pt x="218" y="509"/>
                  </a:cubicBezTo>
                  <a:cubicBezTo>
                    <a:pt x="252" y="532"/>
                    <a:pt x="291" y="543"/>
                    <a:pt x="330" y="543"/>
                  </a:cubicBezTo>
                  <a:cubicBezTo>
                    <a:pt x="429" y="543"/>
                    <a:pt x="529" y="475"/>
                    <a:pt x="559" y="385"/>
                  </a:cubicBezTo>
                  <a:cubicBezTo>
                    <a:pt x="600" y="251"/>
                    <a:pt x="559" y="75"/>
                    <a:pt x="383" y="34"/>
                  </a:cubicBezTo>
                  <a:cubicBezTo>
                    <a:pt x="349" y="11"/>
                    <a:pt x="311" y="1"/>
                    <a:pt x="27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74" name="Google Shape;16774;p11"/>
            <p:cNvSpPr/>
            <p:nvPr/>
          </p:nvSpPr>
          <p:spPr>
            <a:xfrm>
              <a:off x="4456700" y="4440925"/>
              <a:ext cx="15000" cy="13675"/>
            </a:xfrm>
            <a:custGeom>
              <a:avLst/>
              <a:gdLst/>
              <a:ahLst/>
              <a:cxnLst/>
              <a:rect l="l" t="t" r="r" b="b"/>
              <a:pathLst>
                <a:path w="600" h="547" extrusionOk="0">
                  <a:moveTo>
                    <a:pt x="290" y="0"/>
                  </a:moveTo>
                  <a:cubicBezTo>
                    <a:pt x="184" y="0"/>
                    <a:pt x="73" y="56"/>
                    <a:pt x="42" y="191"/>
                  </a:cubicBezTo>
                  <a:cubicBezTo>
                    <a:pt x="0" y="315"/>
                    <a:pt x="42" y="490"/>
                    <a:pt x="176" y="532"/>
                  </a:cubicBezTo>
                  <a:cubicBezTo>
                    <a:pt x="215" y="541"/>
                    <a:pt x="254" y="547"/>
                    <a:pt x="292" y="547"/>
                  </a:cubicBezTo>
                  <a:cubicBezTo>
                    <a:pt x="416" y="547"/>
                    <a:pt x="527" y="491"/>
                    <a:pt x="559" y="356"/>
                  </a:cubicBezTo>
                  <a:cubicBezTo>
                    <a:pt x="600" y="232"/>
                    <a:pt x="559" y="56"/>
                    <a:pt x="383" y="15"/>
                  </a:cubicBezTo>
                  <a:cubicBezTo>
                    <a:pt x="354" y="5"/>
                    <a:pt x="322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75" name="Google Shape;16775;p11"/>
            <p:cNvSpPr/>
            <p:nvPr/>
          </p:nvSpPr>
          <p:spPr>
            <a:xfrm>
              <a:off x="4520275" y="446732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14" y="1"/>
                  </a:moveTo>
                  <a:cubicBezTo>
                    <a:pt x="214" y="1"/>
                    <a:pt x="113" y="71"/>
                    <a:pt x="83" y="168"/>
                  </a:cubicBezTo>
                  <a:cubicBezTo>
                    <a:pt x="1" y="293"/>
                    <a:pt x="83" y="468"/>
                    <a:pt x="218" y="551"/>
                  </a:cubicBezTo>
                  <a:cubicBezTo>
                    <a:pt x="240" y="558"/>
                    <a:pt x="263" y="562"/>
                    <a:pt x="288" y="562"/>
                  </a:cubicBezTo>
                  <a:cubicBezTo>
                    <a:pt x="400" y="562"/>
                    <a:pt x="525" y="488"/>
                    <a:pt x="559" y="386"/>
                  </a:cubicBezTo>
                  <a:cubicBezTo>
                    <a:pt x="642" y="251"/>
                    <a:pt x="559" y="75"/>
                    <a:pt x="425" y="34"/>
                  </a:cubicBezTo>
                  <a:cubicBezTo>
                    <a:pt x="390" y="11"/>
                    <a:pt x="352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76" name="Google Shape;16776;p11"/>
            <p:cNvSpPr/>
            <p:nvPr/>
          </p:nvSpPr>
          <p:spPr>
            <a:xfrm>
              <a:off x="4482550" y="4376400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60" y="0"/>
                  </a:moveTo>
                  <a:cubicBezTo>
                    <a:pt x="241" y="0"/>
                    <a:pt x="110" y="76"/>
                    <a:pt x="42" y="187"/>
                  </a:cubicBezTo>
                  <a:cubicBezTo>
                    <a:pt x="0" y="311"/>
                    <a:pt x="83" y="487"/>
                    <a:pt x="217" y="528"/>
                  </a:cubicBezTo>
                  <a:cubicBezTo>
                    <a:pt x="252" y="551"/>
                    <a:pt x="291" y="561"/>
                    <a:pt x="329" y="561"/>
                  </a:cubicBezTo>
                  <a:cubicBezTo>
                    <a:pt x="429" y="561"/>
                    <a:pt x="529" y="493"/>
                    <a:pt x="558" y="404"/>
                  </a:cubicBezTo>
                  <a:cubicBezTo>
                    <a:pt x="641" y="270"/>
                    <a:pt x="558" y="94"/>
                    <a:pt x="434" y="11"/>
                  </a:cubicBezTo>
                  <a:cubicBezTo>
                    <a:pt x="411" y="4"/>
                    <a:pt x="386" y="0"/>
                    <a:pt x="36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77" name="Google Shape;16777;p11"/>
            <p:cNvSpPr/>
            <p:nvPr/>
          </p:nvSpPr>
          <p:spPr>
            <a:xfrm>
              <a:off x="4547150" y="4403150"/>
              <a:ext cx="15025" cy="13725"/>
            </a:xfrm>
            <a:custGeom>
              <a:avLst/>
              <a:gdLst/>
              <a:ahLst/>
              <a:cxnLst/>
              <a:rect l="l" t="t" r="r" b="b"/>
              <a:pathLst>
                <a:path w="601" h="549" extrusionOk="0">
                  <a:moveTo>
                    <a:pt x="307" y="1"/>
                  </a:moveTo>
                  <a:cubicBezTo>
                    <a:pt x="181" y="1"/>
                    <a:pt x="73" y="49"/>
                    <a:pt x="42" y="151"/>
                  </a:cubicBezTo>
                  <a:cubicBezTo>
                    <a:pt x="1" y="316"/>
                    <a:pt x="42" y="492"/>
                    <a:pt x="218" y="533"/>
                  </a:cubicBezTo>
                  <a:cubicBezTo>
                    <a:pt x="247" y="543"/>
                    <a:pt x="279" y="548"/>
                    <a:pt x="312" y="548"/>
                  </a:cubicBezTo>
                  <a:cubicBezTo>
                    <a:pt x="418" y="548"/>
                    <a:pt x="528" y="494"/>
                    <a:pt x="559" y="368"/>
                  </a:cubicBezTo>
                  <a:cubicBezTo>
                    <a:pt x="601" y="233"/>
                    <a:pt x="559" y="58"/>
                    <a:pt x="435" y="16"/>
                  </a:cubicBezTo>
                  <a:cubicBezTo>
                    <a:pt x="392" y="6"/>
                    <a:pt x="349" y="1"/>
                    <a:pt x="30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78" name="Google Shape;16778;p11"/>
            <p:cNvSpPr/>
            <p:nvPr/>
          </p:nvSpPr>
          <p:spPr>
            <a:xfrm>
              <a:off x="4418950" y="4460675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83" y="0"/>
                  </a:moveTo>
                  <a:lnTo>
                    <a:pt x="1" y="259"/>
                  </a:lnTo>
                  <a:lnTo>
                    <a:pt x="259" y="341"/>
                  </a:lnTo>
                  <a:lnTo>
                    <a:pt x="259" y="217"/>
                  </a:lnTo>
                  <a:cubicBezTo>
                    <a:pt x="259" y="135"/>
                    <a:pt x="218" y="42"/>
                    <a:pt x="8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79" name="Google Shape;16779;p11"/>
            <p:cNvSpPr/>
            <p:nvPr/>
          </p:nvSpPr>
          <p:spPr>
            <a:xfrm>
              <a:off x="4442725" y="4396050"/>
              <a:ext cx="10625" cy="13375"/>
            </a:xfrm>
            <a:custGeom>
              <a:avLst/>
              <a:gdLst/>
              <a:ahLst/>
              <a:cxnLst/>
              <a:rect l="l" t="t" r="r" b="b"/>
              <a:pathLst>
                <a:path w="425" h="535" extrusionOk="0">
                  <a:moveTo>
                    <a:pt x="218" y="0"/>
                  </a:moveTo>
                  <a:lnTo>
                    <a:pt x="1" y="517"/>
                  </a:lnTo>
                  <a:lnTo>
                    <a:pt x="42" y="517"/>
                  </a:lnTo>
                  <a:cubicBezTo>
                    <a:pt x="67" y="530"/>
                    <a:pt x="92" y="535"/>
                    <a:pt x="117" y="535"/>
                  </a:cubicBezTo>
                  <a:cubicBezTo>
                    <a:pt x="179" y="535"/>
                    <a:pt x="242" y="505"/>
                    <a:pt x="301" y="476"/>
                  </a:cubicBezTo>
                  <a:lnTo>
                    <a:pt x="342" y="435"/>
                  </a:lnTo>
                  <a:lnTo>
                    <a:pt x="342" y="342"/>
                  </a:lnTo>
                  <a:cubicBezTo>
                    <a:pt x="425" y="218"/>
                    <a:pt x="342" y="83"/>
                    <a:pt x="259" y="42"/>
                  </a:cubicBezTo>
                  <a:cubicBezTo>
                    <a:pt x="259" y="0"/>
                    <a:pt x="218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80" name="Google Shape;16780;p11"/>
            <p:cNvSpPr/>
            <p:nvPr/>
          </p:nvSpPr>
          <p:spPr>
            <a:xfrm>
              <a:off x="4593425" y="4388550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1" y="1"/>
                  </a:moveTo>
                  <a:lnTo>
                    <a:pt x="1" y="176"/>
                  </a:lnTo>
                  <a:cubicBezTo>
                    <a:pt x="1" y="218"/>
                    <a:pt x="42" y="300"/>
                    <a:pt x="135" y="342"/>
                  </a:cubicBezTo>
                  <a:lnTo>
                    <a:pt x="176" y="342"/>
                  </a:lnTo>
                  <a:lnTo>
                    <a:pt x="259" y="8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81" name="Google Shape;16781;p11"/>
            <p:cNvSpPr/>
            <p:nvPr/>
          </p:nvSpPr>
          <p:spPr>
            <a:xfrm>
              <a:off x="4528800" y="4361675"/>
              <a:ext cx="12950" cy="10025"/>
            </a:xfrm>
            <a:custGeom>
              <a:avLst/>
              <a:gdLst/>
              <a:ahLst/>
              <a:cxnLst/>
              <a:rect l="l" t="t" r="r" b="b"/>
              <a:pathLst>
                <a:path w="518" h="401" extrusionOk="0">
                  <a:moveTo>
                    <a:pt x="42" y="0"/>
                  </a:moveTo>
                  <a:cubicBezTo>
                    <a:pt x="1" y="42"/>
                    <a:pt x="1" y="83"/>
                    <a:pt x="1" y="124"/>
                  </a:cubicBezTo>
                  <a:cubicBezTo>
                    <a:pt x="1" y="166"/>
                    <a:pt x="1" y="218"/>
                    <a:pt x="42" y="218"/>
                  </a:cubicBezTo>
                  <a:lnTo>
                    <a:pt x="42" y="259"/>
                  </a:lnTo>
                  <a:lnTo>
                    <a:pt x="177" y="383"/>
                  </a:lnTo>
                  <a:cubicBezTo>
                    <a:pt x="201" y="395"/>
                    <a:pt x="225" y="400"/>
                    <a:pt x="250" y="400"/>
                  </a:cubicBezTo>
                  <a:cubicBezTo>
                    <a:pt x="309" y="400"/>
                    <a:pt x="369" y="371"/>
                    <a:pt x="435" y="342"/>
                  </a:cubicBezTo>
                  <a:cubicBezTo>
                    <a:pt x="476" y="342"/>
                    <a:pt x="518" y="300"/>
                    <a:pt x="518" y="21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82" name="Google Shape;16782;p11"/>
            <p:cNvSpPr/>
            <p:nvPr/>
          </p:nvSpPr>
          <p:spPr>
            <a:xfrm>
              <a:off x="4468575" y="4337900"/>
              <a:ext cx="9600" cy="7525"/>
            </a:xfrm>
            <a:custGeom>
              <a:avLst/>
              <a:gdLst/>
              <a:ahLst/>
              <a:cxnLst/>
              <a:rect l="l" t="t" r="r" b="b"/>
              <a:pathLst>
                <a:path w="384" h="301" extrusionOk="0">
                  <a:moveTo>
                    <a:pt x="125" y="0"/>
                  </a:moveTo>
                  <a:lnTo>
                    <a:pt x="1" y="259"/>
                  </a:lnTo>
                  <a:cubicBezTo>
                    <a:pt x="42" y="259"/>
                    <a:pt x="42" y="300"/>
                    <a:pt x="84" y="300"/>
                  </a:cubicBezTo>
                  <a:lnTo>
                    <a:pt x="166" y="300"/>
                  </a:lnTo>
                  <a:cubicBezTo>
                    <a:pt x="259" y="259"/>
                    <a:pt x="342" y="217"/>
                    <a:pt x="383" y="135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83" name="Google Shape;16783;p11"/>
            <p:cNvSpPr/>
            <p:nvPr/>
          </p:nvSpPr>
          <p:spPr>
            <a:xfrm>
              <a:off x="4487975" y="4640825"/>
              <a:ext cx="8550" cy="7275"/>
            </a:xfrm>
            <a:custGeom>
              <a:avLst/>
              <a:gdLst/>
              <a:ahLst/>
              <a:cxnLst/>
              <a:rect l="l" t="t" r="r" b="b"/>
              <a:pathLst>
                <a:path w="342" h="291" extrusionOk="0">
                  <a:moveTo>
                    <a:pt x="279" y="1"/>
                  </a:moveTo>
                  <a:cubicBezTo>
                    <a:pt x="259" y="1"/>
                    <a:pt x="238" y="11"/>
                    <a:pt x="217" y="32"/>
                  </a:cubicBezTo>
                  <a:cubicBezTo>
                    <a:pt x="124" y="32"/>
                    <a:pt x="83" y="32"/>
                    <a:pt x="42" y="73"/>
                  </a:cubicBezTo>
                  <a:lnTo>
                    <a:pt x="42" y="114"/>
                  </a:lnTo>
                  <a:lnTo>
                    <a:pt x="0" y="166"/>
                  </a:lnTo>
                  <a:lnTo>
                    <a:pt x="259" y="290"/>
                  </a:lnTo>
                  <a:lnTo>
                    <a:pt x="341" y="32"/>
                  </a:lnTo>
                  <a:cubicBezTo>
                    <a:pt x="321" y="11"/>
                    <a:pt x="300" y="1"/>
                    <a:pt x="27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84" name="Google Shape;16784;p11"/>
            <p:cNvSpPr/>
            <p:nvPr/>
          </p:nvSpPr>
          <p:spPr>
            <a:xfrm>
              <a:off x="4423350" y="4614325"/>
              <a:ext cx="15025" cy="9975"/>
            </a:xfrm>
            <a:custGeom>
              <a:avLst/>
              <a:gdLst/>
              <a:ahLst/>
              <a:cxnLst/>
              <a:rect l="l" t="t" r="r" b="b"/>
              <a:pathLst>
                <a:path w="601" h="399" extrusionOk="0">
                  <a:moveTo>
                    <a:pt x="289" y="1"/>
                  </a:moveTo>
                  <a:cubicBezTo>
                    <a:pt x="195" y="1"/>
                    <a:pt x="104" y="47"/>
                    <a:pt x="42" y="140"/>
                  </a:cubicBezTo>
                  <a:lnTo>
                    <a:pt x="1" y="192"/>
                  </a:lnTo>
                  <a:lnTo>
                    <a:pt x="517" y="399"/>
                  </a:lnTo>
                  <a:cubicBezTo>
                    <a:pt x="600" y="233"/>
                    <a:pt x="517" y="99"/>
                    <a:pt x="383" y="16"/>
                  </a:cubicBezTo>
                  <a:cubicBezTo>
                    <a:pt x="352" y="6"/>
                    <a:pt x="320" y="1"/>
                    <a:pt x="28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85" name="Google Shape;16785;p11"/>
            <p:cNvSpPr/>
            <p:nvPr/>
          </p:nvSpPr>
          <p:spPr>
            <a:xfrm>
              <a:off x="4512775" y="4576625"/>
              <a:ext cx="10625" cy="13300"/>
            </a:xfrm>
            <a:custGeom>
              <a:avLst/>
              <a:gdLst/>
              <a:ahLst/>
              <a:cxnLst/>
              <a:rect l="l" t="t" r="r" b="b"/>
              <a:pathLst>
                <a:path w="425" h="532" extrusionOk="0">
                  <a:moveTo>
                    <a:pt x="332" y="0"/>
                  </a:moveTo>
                  <a:cubicBezTo>
                    <a:pt x="226" y="0"/>
                    <a:pt x="115" y="56"/>
                    <a:pt x="84" y="191"/>
                  </a:cubicBezTo>
                  <a:cubicBezTo>
                    <a:pt x="1" y="315"/>
                    <a:pt x="84" y="490"/>
                    <a:pt x="208" y="532"/>
                  </a:cubicBezTo>
                  <a:lnTo>
                    <a:pt x="425" y="15"/>
                  </a:lnTo>
                  <a:cubicBezTo>
                    <a:pt x="396" y="5"/>
                    <a:pt x="364" y="0"/>
                    <a:pt x="33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86" name="Google Shape;16786;p11"/>
            <p:cNvSpPr/>
            <p:nvPr/>
          </p:nvSpPr>
          <p:spPr>
            <a:xfrm>
              <a:off x="4449200" y="4550300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272" y="1"/>
                  </a:moveTo>
                  <a:cubicBezTo>
                    <a:pt x="172" y="1"/>
                    <a:pt x="72" y="71"/>
                    <a:pt x="42" y="168"/>
                  </a:cubicBezTo>
                  <a:cubicBezTo>
                    <a:pt x="0" y="334"/>
                    <a:pt x="42" y="468"/>
                    <a:pt x="166" y="551"/>
                  </a:cubicBezTo>
                  <a:cubicBezTo>
                    <a:pt x="197" y="558"/>
                    <a:pt x="228" y="562"/>
                    <a:pt x="258" y="562"/>
                  </a:cubicBezTo>
                  <a:cubicBezTo>
                    <a:pt x="399" y="562"/>
                    <a:pt x="525" y="486"/>
                    <a:pt x="559" y="375"/>
                  </a:cubicBezTo>
                  <a:cubicBezTo>
                    <a:pt x="600" y="251"/>
                    <a:pt x="559" y="75"/>
                    <a:pt x="383" y="34"/>
                  </a:cubicBezTo>
                  <a:cubicBezTo>
                    <a:pt x="349" y="11"/>
                    <a:pt x="310" y="1"/>
                    <a:pt x="27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87" name="Google Shape;16787;p11"/>
            <p:cNvSpPr/>
            <p:nvPr/>
          </p:nvSpPr>
          <p:spPr>
            <a:xfrm>
              <a:off x="4403975" y="4569125"/>
              <a:ext cx="15000" cy="14125"/>
            </a:xfrm>
            <a:custGeom>
              <a:avLst/>
              <a:gdLst/>
              <a:ahLst/>
              <a:cxnLst/>
              <a:rect l="l" t="t" r="r" b="b"/>
              <a:pathLst>
                <a:path w="600" h="565" extrusionOk="0">
                  <a:moveTo>
                    <a:pt x="290" y="0"/>
                  </a:moveTo>
                  <a:cubicBezTo>
                    <a:pt x="184" y="0"/>
                    <a:pt x="73" y="56"/>
                    <a:pt x="41" y="191"/>
                  </a:cubicBezTo>
                  <a:cubicBezTo>
                    <a:pt x="0" y="315"/>
                    <a:pt x="41" y="491"/>
                    <a:pt x="166" y="532"/>
                  </a:cubicBezTo>
                  <a:cubicBezTo>
                    <a:pt x="214" y="555"/>
                    <a:pt x="259" y="565"/>
                    <a:pt x="301" y="565"/>
                  </a:cubicBezTo>
                  <a:cubicBezTo>
                    <a:pt x="412" y="565"/>
                    <a:pt x="499" y="495"/>
                    <a:pt x="558" y="398"/>
                  </a:cubicBezTo>
                  <a:cubicBezTo>
                    <a:pt x="600" y="232"/>
                    <a:pt x="558" y="98"/>
                    <a:pt x="383" y="15"/>
                  </a:cubicBezTo>
                  <a:cubicBezTo>
                    <a:pt x="354" y="5"/>
                    <a:pt x="322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88" name="Google Shape;16788;p11"/>
            <p:cNvSpPr/>
            <p:nvPr/>
          </p:nvSpPr>
          <p:spPr>
            <a:xfrm>
              <a:off x="4467550" y="4595550"/>
              <a:ext cx="16050" cy="14125"/>
            </a:xfrm>
            <a:custGeom>
              <a:avLst/>
              <a:gdLst/>
              <a:ahLst/>
              <a:cxnLst/>
              <a:rect l="l" t="t" r="r" b="b"/>
              <a:pathLst>
                <a:path w="642" h="565" extrusionOk="0">
                  <a:moveTo>
                    <a:pt x="313" y="0"/>
                  </a:moveTo>
                  <a:cubicBezTo>
                    <a:pt x="210" y="0"/>
                    <a:pt x="102" y="70"/>
                    <a:pt x="42" y="168"/>
                  </a:cubicBezTo>
                  <a:cubicBezTo>
                    <a:pt x="0" y="333"/>
                    <a:pt x="83" y="467"/>
                    <a:pt x="207" y="550"/>
                  </a:cubicBezTo>
                  <a:cubicBezTo>
                    <a:pt x="239" y="560"/>
                    <a:pt x="272" y="565"/>
                    <a:pt x="306" y="565"/>
                  </a:cubicBezTo>
                  <a:cubicBezTo>
                    <a:pt x="416" y="565"/>
                    <a:pt x="527" y="509"/>
                    <a:pt x="559" y="374"/>
                  </a:cubicBezTo>
                  <a:cubicBezTo>
                    <a:pt x="642" y="250"/>
                    <a:pt x="559" y="75"/>
                    <a:pt x="424" y="33"/>
                  </a:cubicBezTo>
                  <a:cubicBezTo>
                    <a:pt x="390" y="10"/>
                    <a:pt x="352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89" name="Google Shape;16789;p11"/>
            <p:cNvSpPr/>
            <p:nvPr/>
          </p:nvSpPr>
          <p:spPr>
            <a:xfrm>
              <a:off x="4429800" y="450507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13" y="0"/>
                  </a:moveTo>
                  <a:cubicBezTo>
                    <a:pt x="211" y="0"/>
                    <a:pt x="102" y="71"/>
                    <a:pt x="42" y="168"/>
                  </a:cubicBezTo>
                  <a:cubicBezTo>
                    <a:pt x="1" y="292"/>
                    <a:pt x="84" y="468"/>
                    <a:pt x="218" y="551"/>
                  </a:cubicBezTo>
                  <a:cubicBezTo>
                    <a:pt x="240" y="558"/>
                    <a:pt x="263" y="561"/>
                    <a:pt x="287" y="561"/>
                  </a:cubicBezTo>
                  <a:cubicBezTo>
                    <a:pt x="400" y="561"/>
                    <a:pt x="525" y="486"/>
                    <a:pt x="559" y="375"/>
                  </a:cubicBezTo>
                  <a:cubicBezTo>
                    <a:pt x="642" y="251"/>
                    <a:pt x="559" y="75"/>
                    <a:pt x="425" y="34"/>
                  </a:cubicBezTo>
                  <a:cubicBezTo>
                    <a:pt x="391" y="11"/>
                    <a:pt x="352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90" name="Google Shape;16790;p11"/>
            <p:cNvSpPr/>
            <p:nvPr/>
          </p:nvSpPr>
          <p:spPr>
            <a:xfrm>
              <a:off x="4494425" y="4531375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290" y="1"/>
                  </a:moveTo>
                  <a:cubicBezTo>
                    <a:pt x="185" y="1"/>
                    <a:pt x="74" y="56"/>
                    <a:pt x="42" y="191"/>
                  </a:cubicBezTo>
                  <a:cubicBezTo>
                    <a:pt x="1" y="315"/>
                    <a:pt x="42" y="491"/>
                    <a:pt x="218" y="532"/>
                  </a:cubicBezTo>
                  <a:cubicBezTo>
                    <a:pt x="249" y="543"/>
                    <a:pt x="283" y="548"/>
                    <a:pt x="318" y="548"/>
                  </a:cubicBezTo>
                  <a:cubicBezTo>
                    <a:pt x="421" y="548"/>
                    <a:pt x="528" y="501"/>
                    <a:pt x="559" y="408"/>
                  </a:cubicBezTo>
                  <a:cubicBezTo>
                    <a:pt x="600" y="233"/>
                    <a:pt x="559" y="98"/>
                    <a:pt x="383" y="15"/>
                  </a:cubicBezTo>
                  <a:cubicBezTo>
                    <a:pt x="354" y="6"/>
                    <a:pt x="323" y="1"/>
                    <a:pt x="29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91" name="Google Shape;16791;p11"/>
            <p:cNvSpPr/>
            <p:nvPr/>
          </p:nvSpPr>
          <p:spPr>
            <a:xfrm>
              <a:off x="4366225" y="4588875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83" y="0"/>
                  </a:moveTo>
                  <a:lnTo>
                    <a:pt x="1" y="259"/>
                  </a:lnTo>
                  <a:lnTo>
                    <a:pt x="259" y="342"/>
                  </a:lnTo>
                  <a:lnTo>
                    <a:pt x="259" y="300"/>
                  </a:lnTo>
                  <a:lnTo>
                    <a:pt x="259" y="259"/>
                  </a:lnTo>
                  <a:cubicBezTo>
                    <a:pt x="259" y="124"/>
                    <a:pt x="218" y="42"/>
                    <a:pt x="8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92" name="Google Shape;16792;p11"/>
            <p:cNvSpPr/>
            <p:nvPr/>
          </p:nvSpPr>
          <p:spPr>
            <a:xfrm>
              <a:off x="4390000" y="4524250"/>
              <a:ext cx="10625" cy="13325"/>
            </a:xfrm>
            <a:custGeom>
              <a:avLst/>
              <a:gdLst/>
              <a:ahLst/>
              <a:cxnLst/>
              <a:rect l="l" t="t" r="r" b="b"/>
              <a:pathLst>
                <a:path w="425" h="533" extrusionOk="0">
                  <a:moveTo>
                    <a:pt x="208" y="1"/>
                  </a:moveTo>
                  <a:lnTo>
                    <a:pt x="1" y="518"/>
                  </a:lnTo>
                  <a:cubicBezTo>
                    <a:pt x="31" y="528"/>
                    <a:pt x="65" y="533"/>
                    <a:pt x="99" y="533"/>
                  </a:cubicBezTo>
                  <a:cubicBezTo>
                    <a:pt x="203" y="533"/>
                    <a:pt x="311" y="484"/>
                    <a:pt x="342" y="383"/>
                  </a:cubicBezTo>
                  <a:cubicBezTo>
                    <a:pt x="425" y="218"/>
                    <a:pt x="342" y="83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93" name="Google Shape;16793;p11"/>
            <p:cNvSpPr/>
            <p:nvPr/>
          </p:nvSpPr>
          <p:spPr>
            <a:xfrm>
              <a:off x="4539675" y="4516750"/>
              <a:ext cx="7500" cy="9600"/>
            </a:xfrm>
            <a:custGeom>
              <a:avLst/>
              <a:gdLst/>
              <a:ahLst/>
              <a:cxnLst/>
              <a:rect l="l" t="t" r="r" b="b"/>
              <a:pathLst>
                <a:path w="300" h="384" extrusionOk="0">
                  <a:moveTo>
                    <a:pt x="41" y="1"/>
                  </a:moveTo>
                  <a:cubicBezTo>
                    <a:pt x="41" y="42"/>
                    <a:pt x="0" y="125"/>
                    <a:pt x="41" y="166"/>
                  </a:cubicBezTo>
                  <a:cubicBezTo>
                    <a:pt x="41" y="259"/>
                    <a:pt x="124" y="342"/>
                    <a:pt x="217" y="383"/>
                  </a:cubicBezTo>
                  <a:lnTo>
                    <a:pt x="300" y="125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94" name="Google Shape;16794;p11"/>
            <p:cNvSpPr/>
            <p:nvPr/>
          </p:nvSpPr>
          <p:spPr>
            <a:xfrm>
              <a:off x="4476075" y="4490900"/>
              <a:ext cx="12950" cy="9000"/>
            </a:xfrm>
            <a:custGeom>
              <a:avLst/>
              <a:gdLst/>
              <a:ahLst/>
              <a:cxnLst/>
              <a:rect l="l" t="t" r="r" b="b"/>
              <a:pathLst>
                <a:path w="518" h="360" extrusionOk="0">
                  <a:moveTo>
                    <a:pt x="1" y="1"/>
                  </a:moveTo>
                  <a:lnTo>
                    <a:pt x="1" y="84"/>
                  </a:lnTo>
                  <a:lnTo>
                    <a:pt x="1" y="218"/>
                  </a:lnTo>
                  <a:cubicBezTo>
                    <a:pt x="42" y="218"/>
                    <a:pt x="42" y="218"/>
                    <a:pt x="42" y="259"/>
                  </a:cubicBezTo>
                  <a:cubicBezTo>
                    <a:pt x="83" y="301"/>
                    <a:pt x="125" y="342"/>
                    <a:pt x="176" y="342"/>
                  </a:cubicBezTo>
                  <a:cubicBezTo>
                    <a:pt x="201" y="354"/>
                    <a:pt x="228" y="359"/>
                    <a:pt x="258" y="359"/>
                  </a:cubicBezTo>
                  <a:cubicBezTo>
                    <a:pt x="329" y="359"/>
                    <a:pt x="410" y="330"/>
                    <a:pt x="476" y="301"/>
                  </a:cubicBezTo>
                  <a:cubicBezTo>
                    <a:pt x="518" y="259"/>
                    <a:pt x="518" y="218"/>
                    <a:pt x="518" y="21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95" name="Google Shape;16795;p11"/>
            <p:cNvSpPr/>
            <p:nvPr/>
          </p:nvSpPr>
          <p:spPr>
            <a:xfrm>
              <a:off x="4415850" y="4467125"/>
              <a:ext cx="9600" cy="6500"/>
            </a:xfrm>
            <a:custGeom>
              <a:avLst/>
              <a:gdLst/>
              <a:ahLst/>
              <a:cxnLst/>
              <a:rect l="l" t="t" r="r" b="b"/>
              <a:pathLst>
                <a:path w="384" h="260" extrusionOk="0">
                  <a:moveTo>
                    <a:pt x="125" y="1"/>
                  </a:moveTo>
                  <a:lnTo>
                    <a:pt x="1" y="218"/>
                  </a:lnTo>
                  <a:cubicBezTo>
                    <a:pt x="42" y="259"/>
                    <a:pt x="42" y="259"/>
                    <a:pt x="83" y="259"/>
                  </a:cubicBezTo>
                  <a:lnTo>
                    <a:pt x="166" y="259"/>
                  </a:lnTo>
                  <a:cubicBezTo>
                    <a:pt x="207" y="259"/>
                    <a:pt x="207" y="259"/>
                    <a:pt x="207" y="218"/>
                  </a:cubicBezTo>
                  <a:cubicBezTo>
                    <a:pt x="259" y="218"/>
                    <a:pt x="301" y="176"/>
                    <a:pt x="342" y="135"/>
                  </a:cubicBezTo>
                  <a:lnTo>
                    <a:pt x="383" y="83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96" name="Google Shape;16796;p11"/>
            <p:cNvSpPr/>
            <p:nvPr/>
          </p:nvSpPr>
          <p:spPr>
            <a:xfrm>
              <a:off x="4461100" y="4705175"/>
              <a:ext cx="9575" cy="12950"/>
            </a:xfrm>
            <a:custGeom>
              <a:avLst/>
              <a:gdLst/>
              <a:ahLst/>
              <a:cxnLst/>
              <a:rect l="l" t="t" r="r" b="b"/>
              <a:pathLst>
                <a:path w="383" h="518" extrusionOk="0">
                  <a:moveTo>
                    <a:pt x="258" y="1"/>
                  </a:moveTo>
                  <a:cubicBezTo>
                    <a:pt x="165" y="1"/>
                    <a:pt x="41" y="84"/>
                    <a:pt x="0" y="177"/>
                  </a:cubicBezTo>
                  <a:cubicBezTo>
                    <a:pt x="0" y="259"/>
                    <a:pt x="0" y="342"/>
                    <a:pt x="41" y="435"/>
                  </a:cubicBezTo>
                  <a:cubicBezTo>
                    <a:pt x="83" y="477"/>
                    <a:pt x="124" y="518"/>
                    <a:pt x="165" y="518"/>
                  </a:cubicBezTo>
                  <a:lnTo>
                    <a:pt x="3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97" name="Google Shape;16797;p11"/>
            <p:cNvSpPr/>
            <p:nvPr/>
          </p:nvSpPr>
          <p:spPr>
            <a:xfrm>
              <a:off x="4396475" y="4678950"/>
              <a:ext cx="15000" cy="13700"/>
            </a:xfrm>
            <a:custGeom>
              <a:avLst/>
              <a:gdLst/>
              <a:ahLst/>
              <a:cxnLst/>
              <a:rect l="l" t="t" r="r" b="b"/>
              <a:pathLst>
                <a:path w="600" h="548" extrusionOk="0">
                  <a:moveTo>
                    <a:pt x="283" y="1"/>
                  </a:moveTo>
                  <a:cubicBezTo>
                    <a:pt x="179" y="1"/>
                    <a:pt x="73" y="47"/>
                    <a:pt x="42" y="140"/>
                  </a:cubicBezTo>
                  <a:cubicBezTo>
                    <a:pt x="0" y="316"/>
                    <a:pt x="42" y="492"/>
                    <a:pt x="166" y="533"/>
                  </a:cubicBezTo>
                  <a:cubicBezTo>
                    <a:pt x="207" y="543"/>
                    <a:pt x="245" y="548"/>
                    <a:pt x="280" y="548"/>
                  </a:cubicBezTo>
                  <a:cubicBezTo>
                    <a:pt x="398" y="548"/>
                    <a:pt x="487" y="492"/>
                    <a:pt x="559" y="357"/>
                  </a:cubicBezTo>
                  <a:cubicBezTo>
                    <a:pt x="600" y="233"/>
                    <a:pt x="559" y="57"/>
                    <a:pt x="383" y="16"/>
                  </a:cubicBezTo>
                  <a:cubicBezTo>
                    <a:pt x="352" y="6"/>
                    <a:pt x="318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98" name="Google Shape;16798;p11"/>
            <p:cNvSpPr/>
            <p:nvPr/>
          </p:nvSpPr>
          <p:spPr>
            <a:xfrm>
              <a:off x="4414550" y="4724200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42" y="1"/>
                  </a:moveTo>
                  <a:cubicBezTo>
                    <a:pt x="234" y="1"/>
                    <a:pt x="116" y="56"/>
                    <a:pt x="53" y="191"/>
                  </a:cubicBezTo>
                  <a:cubicBezTo>
                    <a:pt x="1" y="315"/>
                    <a:pt x="94" y="491"/>
                    <a:pt x="218" y="532"/>
                  </a:cubicBezTo>
                  <a:cubicBezTo>
                    <a:pt x="249" y="542"/>
                    <a:pt x="282" y="547"/>
                    <a:pt x="315" y="547"/>
                  </a:cubicBezTo>
                  <a:cubicBezTo>
                    <a:pt x="423" y="547"/>
                    <a:pt x="530" y="491"/>
                    <a:pt x="570" y="357"/>
                  </a:cubicBezTo>
                  <a:cubicBezTo>
                    <a:pt x="652" y="232"/>
                    <a:pt x="570" y="57"/>
                    <a:pt x="435" y="15"/>
                  </a:cubicBezTo>
                  <a:cubicBezTo>
                    <a:pt x="406" y="6"/>
                    <a:pt x="375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99" name="Google Shape;16799;p11"/>
            <p:cNvSpPr/>
            <p:nvPr/>
          </p:nvSpPr>
          <p:spPr>
            <a:xfrm>
              <a:off x="4377075" y="4633725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07" y="0"/>
                  </a:moveTo>
                  <a:cubicBezTo>
                    <a:pt x="195" y="0"/>
                    <a:pt x="104" y="47"/>
                    <a:pt x="42" y="140"/>
                  </a:cubicBezTo>
                  <a:cubicBezTo>
                    <a:pt x="1" y="316"/>
                    <a:pt x="84" y="450"/>
                    <a:pt x="208" y="533"/>
                  </a:cubicBezTo>
                  <a:cubicBezTo>
                    <a:pt x="239" y="542"/>
                    <a:pt x="272" y="547"/>
                    <a:pt x="306" y="547"/>
                  </a:cubicBezTo>
                  <a:cubicBezTo>
                    <a:pt x="417" y="547"/>
                    <a:pt x="527" y="492"/>
                    <a:pt x="559" y="357"/>
                  </a:cubicBezTo>
                  <a:cubicBezTo>
                    <a:pt x="642" y="233"/>
                    <a:pt x="559" y="57"/>
                    <a:pt x="425" y="16"/>
                  </a:cubicBezTo>
                  <a:cubicBezTo>
                    <a:pt x="383" y="5"/>
                    <a:pt x="344" y="0"/>
                    <a:pt x="30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00" name="Google Shape;16800;p11"/>
            <p:cNvSpPr/>
            <p:nvPr/>
          </p:nvSpPr>
          <p:spPr>
            <a:xfrm>
              <a:off x="4441700" y="4659675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314" y="1"/>
                  </a:moveTo>
                  <a:cubicBezTo>
                    <a:pt x="201" y="1"/>
                    <a:pt x="76" y="77"/>
                    <a:pt x="42" y="187"/>
                  </a:cubicBezTo>
                  <a:cubicBezTo>
                    <a:pt x="1" y="311"/>
                    <a:pt x="42" y="487"/>
                    <a:pt x="166" y="529"/>
                  </a:cubicBezTo>
                  <a:cubicBezTo>
                    <a:pt x="215" y="551"/>
                    <a:pt x="263" y="562"/>
                    <a:pt x="309" y="562"/>
                  </a:cubicBezTo>
                  <a:cubicBezTo>
                    <a:pt x="429" y="562"/>
                    <a:pt x="529" y="491"/>
                    <a:pt x="559" y="394"/>
                  </a:cubicBezTo>
                  <a:cubicBezTo>
                    <a:pt x="600" y="270"/>
                    <a:pt x="559" y="94"/>
                    <a:pt x="383" y="12"/>
                  </a:cubicBezTo>
                  <a:cubicBezTo>
                    <a:pt x="361" y="4"/>
                    <a:pt x="338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01" name="Google Shape;16801;p11"/>
            <p:cNvSpPr/>
            <p:nvPr/>
          </p:nvSpPr>
          <p:spPr>
            <a:xfrm>
              <a:off x="4339350" y="4652450"/>
              <a:ext cx="8550" cy="11925"/>
            </a:xfrm>
            <a:custGeom>
              <a:avLst/>
              <a:gdLst/>
              <a:ahLst/>
              <a:cxnLst/>
              <a:rect l="l" t="t" r="r" b="b"/>
              <a:pathLst>
                <a:path w="342" h="477" extrusionOk="0">
                  <a:moveTo>
                    <a:pt x="124" y="1"/>
                  </a:moveTo>
                  <a:lnTo>
                    <a:pt x="0" y="259"/>
                  </a:lnTo>
                  <a:lnTo>
                    <a:pt x="217" y="476"/>
                  </a:lnTo>
                  <a:cubicBezTo>
                    <a:pt x="217" y="425"/>
                    <a:pt x="259" y="425"/>
                    <a:pt x="259" y="383"/>
                  </a:cubicBezTo>
                  <a:cubicBezTo>
                    <a:pt x="342" y="259"/>
                    <a:pt x="259" y="83"/>
                    <a:pt x="12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02" name="Google Shape;16802;p11"/>
            <p:cNvSpPr/>
            <p:nvPr/>
          </p:nvSpPr>
          <p:spPr>
            <a:xfrm>
              <a:off x="4487975" y="4644950"/>
              <a:ext cx="6475" cy="9600"/>
            </a:xfrm>
            <a:custGeom>
              <a:avLst/>
              <a:gdLst/>
              <a:ahLst/>
              <a:cxnLst/>
              <a:rect l="l" t="t" r="r" b="b"/>
              <a:pathLst>
                <a:path w="259" h="384" extrusionOk="0">
                  <a:moveTo>
                    <a:pt x="0" y="1"/>
                  </a:moveTo>
                  <a:lnTo>
                    <a:pt x="0" y="125"/>
                  </a:lnTo>
                  <a:cubicBezTo>
                    <a:pt x="0" y="208"/>
                    <a:pt x="42" y="342"/>
                    <a:pt x="166" y="383"/>
                  </a:cubicBezTo>
                  <a:lnTo>
                    <a:pt x="259" y="12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03" name="Google Shape;16803;p11"/>
            <p:cNvSpPr/>
            <p:nvPr/>
          </p:nvSpPr>
          <p:spPr>
            <a:xfrm>
              <a:off x="4423350" y="4619125"/>
              <a:ext cx="12950" cy="9225"/>
            </a:xfrm>
            <a:custGeom>
              <a:avLst/>
              <a:gdLst/>
              <a:ahLst/>
              <a:cxnLst/>
              <a:rect l="l" t="t" r="r" b="b"/>
              <a:pathLst>
                <a:path w="518" h="369" extrusionOk="0">
                  <a:moveTo>
                    <a:pt x="1" y="0"/>
                  </a:moveTo>
                  <a:lnTo>
                    <a:pt x="1" y="83"/>
                  </a:lnTo>
                  <a:cubicBezTo>
                    <a:pt x="1" y="207"/>
                    <a:pt x="42" y="300"/>
                    <a:pt x="166" y="341"/>
                  </a:cubicBezTo>
                  <a:cubicBezTo>
                    <a:pt x="204" y="358"/>
                    <a:pt x="248" y="368"/>
                    <a:pt x="293" y="368"/>
                  </a:cubicBezTo>
                  <a:cubicBezTo>
                    <a:pt x="356" y="368"/>
                    <a:pt x="422" y="348"/>
                    <a:pt x="476" y="300"/>
                  </a:cubicBezTo>
                  <a:cubicBezTo>
                    <a:pt x="476" y="259"/>
                    <a:pt x="517" y="259"/>
                    <a:pt x="517" y="20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04" name="Google Shape;16804;p11"/>
            <p:cNvSpPr/>
            <p:nvPr/>
          </p:nvSpPr>
          <p:spPr>
            <a:xfrm>
              <a:off x="4362875" y="4595325"/>
              <a:ext cx="9850" cy="6500"/>
            </a:xfrm>
            <a:custGeom>
              <a:avLst/>
              <a:gdLst/>
              <a:ahLst/>
              <a:cxnLst/>
              <a:rect l="l" t="t" r="r" b="b"/>
              <a:pathLst>
                <a:path w="394" h="260" extrusionOk="0">
                  <a:moveTo>
                    <a:pt x="135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9" y="259"/>
                    <a:pt x="310" y="218"/>
                    <a:pt x="352" y="125"/>
                  </a:cubicBezTo>
                  <a:cubicBezTo>
                    <a:pt x="352" y="125"/>
                    <a:pt x="393" y="125"/>
                    <a:pt x="393" y="84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05" name="Google Shape;16805;p11"/>
            <p:cNvSpPr/>
            <p:nvPr/>
          </p:nvSpPr>
          <p:spPr>
            <a:xfrm>
              <a:off x="4676400" y="3817325"/>
              <a:ext cx="9575" cy="7000"/>
            </a:xfrm>
            <a:custGeom>
              <a:avLst/>
              <a:gdLst/>
              <a:ahLst/>
              <a:cxnLst/>
              <a:rect l="l" t="t" r="r" b="b"/>
              <a:pathLst>
                <a:path w="383" h="280" extrusionOk="0">
                  <a:moveTo>
                    <a:pt x="288" y="0"/>
                  </a:moveTo>
                  <a:cubicBezTo>
                    <a:pt x="212" y="0"/>
                    <a:pt x="150" y="44"/>
                    <a:pt x="83" y="104"/>
                  </a:cubicBezTo>
                  <a:lnTo>
                    <a:pt x="42" y="145"/>
                  </a:lnTo>
                  <a:lnTo>
                    <a:pt x="0" y="187"/>
                  </a:lnTo>
                  <a:lnTo>
                    <a:pt x="259" y="280"/>
                  </a:lnTo>
                  <a:lnTo>
                    <a:pt x="383" y="21"/>
                  </a:lnTo>
                  <a:cubicBezTo>
                    <a:pt x="349" y="7"/>
                    <a:pt x="317" y="0"/>
                    <a:pt x="28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06" name="Google Shape;16806;p11"/>
            <p:cNvSpPr/>
            <p:nvPr/>
          </p:nvSpPr>
          <p:spPr>
            <a:xfrm>
              <a:off x="4623675" y="3945775"/>
              <a:ext cx="9575" cy="7800"/>
            </a:xfrm>
            <a:custGeom>
              <a:avLst/>
              <a:gdLst/>
              <a:ahLst/>
              <a:cxnLst/>
              <a:rect l="l" t="t" r="r" b="b"/>
              <a:pathLst>
                <a:path w="383" h="312" extrusionOk="0">
                  <a:moveTo>
                    <a:pt x="300" y="1"/>
                  </a:moveTo>
                  <a:cubicBezTo>
                    <a:pt x="166" y="1"/>
                    <a:pt x="42" y="53"/>
                    <a:pt x="0" y="177"/>
                  </a:cubicBezTo>
                  <a:lnTo>
                    <a:pt x="259" y="311"/>
                  </a:lnTo>
                  <a:lnTo>
                    <a:pt x="383" y="53"/>
                  </a:lnTo>
                  <a:cubicBezTo>
                    <a:pt x="341" y="53"/>
                    <a:pt x="341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07" name="Google Shape;16807;p11"/>
            <p:cNvSpPr/>
            <p:nvPr/>
          </p:nvSpPr>
          <p:spPr>
            <a:xfrm>
              <a:off x="4560075" y="3919950"/>
              <a:ext cx="14000" cy="9825"/>
            </a:xfrm>
            <a:custGeom>
              <a:avLst/>
              <a:gdLst/>
              <a:ahLst/>
              <a:cxnLst/>
              <a:rect l="l" t="t" r="r" b="b"/>
              <a:pathLst>
                <a:path w="560" h="393" extrusionOk="0">
                  <a:moveTo>
                    <a:pt x="125" y="0"/>
                  </a:moveTo>
                  <a:lnTo>
                    <a:pt x="84" y="52"/>
                  </a:lnTo>
                  <a:cubicBezTo>
                    <a:pt x="42" y="52"/>
                    <a:pt x="42" y="93"/>
                    <a:pt x="1" y="93"/>
                  </a:cubicBezTo>
                  <a:lnTo>
                    <a:pt x="1" y="176"/>
                  </a:lnTo>
                  <a:lnTo>
                    <a:pt x="518" y="393"/>
                  </a:lnTo>
                  <a:cubicBezTo>
                    <a:pt x="559" y="258"/>
                    <a:pt x="518" y="93"/>
                    <a:pt x="383" y="52"/>
                  </a:cubicBezTo>
                  <a:lnTo>
                    <a:pt x="3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08" name="Google Shape;16808;p11"/>
            <p:cNvSpPr/>
            <p:nvPr/>
          </p:nvSpPr>
          <p:spPr>
            <a:xfrm>
              <a:off x="4648475" y="3881975"/>
              <a:ext cx="10625" cy="13425"/>
            </a:xfrm>
            <a:custGeom>
              <a:avLst/>
              <a:gdLst/>
              <a:ahLst/>
              <a:cxnLst/>
              <a:rect l="l" t="t" r="r" b="b"/>
              <a:pathLst>
                <a:path w="425" h="537" extrusionOk="0">
                  <a:moveTo>
                    <a:pt x="326" y="1"/>
                  </a:moveTo>
                  <a:cubicBezTo>
                    <a:pt x="222" y="1"/>
                    <a:pt x="115" y="61"/>
                    <a:pt x="84" y="185"/>
                  </a:cubicBezTo>
                  <a:cubicBezTo>
                    <a:pt x="1" y="320"/>
                    <a:pt x="84" y="485"/>
                    <a:pt x="208" y="537"/>
                  </a:cubicBezTo>
                  <a:lnTo>
                    <a:pt x="425" y="20"/>
                  </a:lnTo>
                  <a:cubicBezTo>
                    <a:pt x="394" y="7"/>
                    <a:pt x="360" y="1"/>
                    <a:pt x="32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09" name="Google Shape;16809;p11"/>
            <p:cNvSpPr/>
            <p:nvPr/>
          </p:nvSpPr>
          <p:spPr>
            <a:xfrm>
              <a:off x="4584900" y="3855675"/>
              <a:ext cx="15025" cy="13550"/>
            </a:xfrm>
            <a:custGeom>
              <a:avLst/>
              <a:gdLst/>
              <a:ahLst/>
              <a:cxnLst/>
              <a:rect l="l" t="t" r="r" b="b"/>
              <a:pathLst>
                <a:path w="601" h="542" extrusionOk="0">
                  <a:moveTo>
                    <a:pt x="292" y="0"/>
                  </a:moveTo>
                  <a:cubicBezTo>
                    <a:pt x="187" y="0"/>
                    <a:pt x="101" y="73"/>
                    <a:pt x="42" y="162"/>
                  </a:cubicBezTo>
                  <a:cubicBezTo>
                    <a:pt x="0" y="296"/>
                    <a:pt x="42" y="462"/>
                    <a:pt x="218" y="503"/>
                  </a:cubicBezTo>
                  <a:cubicBezTo>
                    <a:pt x="253" y="530"/>
                    <a:pt x="292" y="541"/>
                    <a:pt x="331" y="541"/>
                  </a:cubicBezTo>
                  <a:cubicBezTo>
                    <a:pt x="430" y="541"/>
                    <a:pt x="529" y="468"/>
                    <a:pt x="559" y="379"/>
                  </a:cubicBezTo>
                  <a:cubicBezTo>
                    <a:pt x="600" y="245"/>
                    <a:pt x="559" y="79"/>
                    <a:pt x="424" y="38"/>
                  </a:cubicBezTo>
                  <a:cubicBezTo>
                    <a:pt x="377" y="12"/>
                    <a:pt x="333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10" name="Google Shape;16810;p11"/>
            <p:cNvSpPr/>
            <p:nvPr/>
          </p:nvSpPr>
          <p:spPr>
            <a:xfrm>
              <a:off x="4539675" y="3874325"/>
              <a:ext cx="15000" cy="13800"/>
            </a:xfrm>
            <a:custGeom>
              <a:avLst/>
              <a:gdLst/>
              <a:ahLst/>
              <a:cxnLst/>
              <a:rect l="l" t="t" r="r" b="b"/>
              <a:pathLst>
                <a:path w="600" h="552" extrusionOk="0">
                  <a:moveTo>
                    <a:pt x="290" y="1"/>
                  </a:moveTo>
                  <a:cubicBezTo>
                    <a:pt x="184" y="1"/>
                    <a:pt x="73" y="57"/>
                    <a:pt x="41" y="191"/>
                  </a:cubicBezTo>
                  <a:cubicBezTo>
                    <a:pt x="0" y="326"/>
                    <a:pt x="41" y="491"/>
                    <a:pt x="217" y="533"/>
                  </a:cubicBezTo>
                  <a:cubicBezTo>
                    <a:pt x="248" y="545"/>
                    <a:pt x="282" y="552"/>
                    <a:pt x="316" y="552"/>
                  </a:cubicBezTo>
                  <a:cubicBezTo>
                    <a:pt x="420" y="552"/>
                    <a:pt x="527" y="492"/>
                    <a:pt x="558" y="367"/>
                  </a:cubicBezTo>
                  <a:cubicBezTo>
                    <a:pt x="600" y="233"/>
                    <a:pt x="558" y="67"/>
                    <a:pt x="383" y="16"/>
                  </a:cubicBezTo>
                  <a:cubicBezTo>
                    <a:pt x="354" y="6"/>
                    <a:pt x="322" y="1"/>
                    <a:pt x="29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11" name="Google Shape;16811;p11"/>
            <p:cNvSpPr/>
            <p:nvPr/>
          </p:nvSpPr>
          <p:spPr>
            <a:xfrm>
              <a:off x="4603250" y="3900900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11" y="0"/>
                  </a:moveTo>
                  <a:cubicBezTo>
                    <a:pt x="211" y="0"/>
                    <a:pt x="113" y="73"/>
                    <a:pt x="83" y="162"/>
                  </a:cubicBezTo>
                  <a:cubicBezTo>
                    <a:pt x="0" y="297"/>
                    <a:pt x="83" y="462"/>
                    <a:pt x="207" y="555"/>
                  </a:cubicBezTo>
                  <a:cubicBezTo>
                    <a:pt x="229" y="562"/>
                    <a:pt x="253" y="565"/>
                    <a:pt x="276" y="565"/>
                  </a:cubicBezTo>
                  <a:cubicBezTo>
                    <a:pt x="397" y="565"/>
                    <a:pt x="531" y="483"/>
                    <a:pt x="600" y="379"/>
                  </a:cubicBezTo>
                  <a:cubicBezTo>
                    <a:pt x="641" y="245"/>
                    <a:pt x="559" y="80"/>
                    <a:pt x="424" y="38"/>
                  </a:cubicBezTo>
                  <a:cubicBezTo>
                    <a:pt x="389" y="12"/>
                    <a:pt x="350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12" name="Google Shape;16812;p11"/>
            <p:cNvSpPr/>
            <p:nvPr/>
          </p:nvSpPr>
          <p:spPr>
            <a:xfrm>
              <a:off x="4630125" y="3836750"/>
              <a:ext cx="16050" cy="13800"/>
            </a:xfrm>
            <a:custGeom>
              <a:avLst/>
              <a:gdLst/>
              <a:ahLst/>
              <a:cxnLst/>
              <a:rect l="l" t="t" r="r" b="b"/>
              <a:pathLst>
                <a:path w="642" h="552" extrusionOk="0">
                  <a:moveTo>
                    <a:pt x="308" y="0"/>
                  </a:moveTo>
                  <a:cubicBezTo>
                    <a:pt x="196" y="0"/>
                    <a:pt x="104" y="60"/>
                    <a:pt x="42" y="185"/>
                  </a:cubicBezTo>
                  <a:cubicBezTo>
                    <a:pt x="1" y="319"/>
                    <a:pt x="42" y="485"/>
                    <a:pt x="218" y="536"/>
                  </a:cubicBezTo>
                  <a:cubicBezTo>
                    <a:pt x="247" y="546"/>
                    <a:pt x="278" y="551"/>
                    <a:pt x="311" y="551"/>
                  </a:cubicBezTo>
                  <a:cubicBezTo>
                    <a:pt x="417" y="551"/>
                    <a:pt x="527" y="496"/>
                    <a:pt x="559" y="361"/>
                  </a:cubicBezTo>
                  <a:cubicBezTo>
                    <a:pt x="642" y="226"/>
                    <a:pt x="559" y="61"/>
                    <a:pt x="425" y="20"/>
                  </a:cubicBezTo>
                  <a:cubicBezTo>
                    <a:pt x="384" y="7"/>
                    <a:pt x="345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13" name="Google Shape;16813;p11"/>
            <p:cNvSpPr/>
            <p:nvPr/>
          </p:nvSpPr>
          <p:spPr>
            <a:xfrm>
              <a:off x="4501925" y="3894100"/>
              <a:ext cx="6500" cy="8800"/>
            </a:xfrm>
            <a:custGeom>
              <a:avLst/>
              <a:gdLst/>
              <a:ahLst/>
              <a:cxnLst/>
              <a:rect l="l" t="t" r="r" b="b"/>
              <a:pathLst>
                <a:path w="260" h="352" extrusionOk="0">
                  <a:moveTo>
                    <a:pt x="83" y="0"/>
                  </a:moveTo>
                  <a:lnTo>
                    <a:pt x="1" y="259"/>
                  </a:lnTo>
                  <a:lnTo>
                    <a:pt x="259" y="352"/>
                  </a:lnTo>
                  <a:lnTo>
                    <a:pt x="259" y="310"/>
                  </a:lnTo>
                  <a:lnTo>
                    <a:pt x="259" y="259"/>
                  </a:lnTo>
                  <a:cubicBezTo>
                    <a:pt x="259" y="135"/>
                    <a:pt x="218" y="52"/>
                    <a:pt x="8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14" name="Google Shape;16814;p11"/>
            <p:cNvSpPr/>
            <p:nvPr/>
          </p:nvSpPr>
          <p:spPr>
            <a:xfrm>
              <a:off x="4676400" y="3821975"/>
              <a:ext cx="6475" cy="8825"/>
            </a:xfrm>
            <a:custGeom>
              <a:avLst/>
              <a:gdLst/>
              <a:ahLst/>
              <a:cxnLst/>
              <a:rect l="l" t="t" r="r" b="b"/>
              <a:pathLst>
                <a:path w="259" h="353" extrusionOk="0">
                  <a:moveTo>
                    <a:pt x="0" y="1"/>
                  </a:moveTo>
                  <a:lnTo>
                    <a:pt x="0" y="176"/>
                  </a:lnTo>
                  <a:cubicBezTo>
                    <a:pt x="0" y="259"/>
                    <a:pt x="83" y="352"/>
                    <a:pt x="176" y="352"/>
                  </a:cubicBezTo>
                  <a:lnTo>
                    <a:pt x="259" y="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15" name="Google Shape;16815;p11"/>
            <p:cNvSpPr/>
            <p:nvPr/>
          </p:nvSpPr>
          <p:spPr>
            <a:xfrm>
              <a:off x="4570950" y="4074250"/>
              <a:ext cx="9575" cy="7250"/>
            </a:xfrm>
            <a:custGeom>
              <a:avLst/>
              <a:gdLst/>
              <a:ahLst/>
              <a:cxnLst/>
              <a:rect l="l" t="t" r="r" b="b"/>
              <a:pathLst>
                <a:path w="383" h="290" extrusionOk="0">
                  <a:moveTo>
                    <a:pt x="257" y="0"/>
                  </a:moveTo>
                  <a:cubicBezTo>
                    <a:pt x="246" y="0"/>
                    <a:pt x="233" y="11"/>
                    <a:pt x="207" y="31"/>
                  </a:cubicBezTo>
                  <a:cubicBezTo>
                    <a:pt x="166" y="31"/>
                    <a:pt x="83" y="31"/>
                    <a:pt x="83" y="83"/>
                  </a:cubicBezTo>
                  <a:cubicBezTo>
                    <a:pt x="41" y="124"/>
                    <a:pt x="0" y="166"/>
                    <a:pt x="0" y="166"/>
                  </a:cubicBezTo>
                  <a:lnTo>
                    <a:pt x="259" y="290"/>
                  </a:lnTo>
                  <a:lnTo>
                    <a:pt x="383" y="31"/>
                  </a:lnTo>
                  <a:lnTo>
                    <a:pt x="300" y="31"/>
                  </a:lnTo>
                  <a:cubicBezTo>
                    <a:pt x="279" y="11"/>
                    <a:pt x="269" y="0"/>
                    <a:pt x="25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16" name="Google Shape;16816;p11"/>
            <p:cNvSpPr/>
            <p:nvPr/>
          </p:nvSpPr>
          <p:spPr>
            <a:xfrm>
              <a:off x="4507350" y="4048150"/>
              <a:ext cx="12950" cy="9850"/>
            </a:xfrm>
            <a:custGeom>
              <a:avLst/>
              <a:gdLst/>
              <a:ahLst/>
              <a:cxnLst/>
              <a:rect l="l" t="t" r="r" b="b"/>
              <a:pathLst>
                <a:path w="518" h="394" extrusionOk="0">
                  <a:moveTo>
                    <a:pt x="125" y="0"/>
                  </a:moveTo>
                  <a:cubicBezTo>
                    <a:pt x="125" y="42"/>
                    <a:pt x="83" y="42"/>
                    <a:pt x="83" y="42"/>
                  </a:cubicBezTo>
                  <a:cubicBezTo>
                    <a:pt x="42" y="42"/>
                    <a:pt x="42" y="93"/>
                    <a:pt x="1" y="135"/>
                  </a:cubicBezTo>
                  <a:lnTo>
                    <a:pt x="1" y="176"/>
                  </a:lnTo>
                  <a:lnTo>
                    <a:pt x="476" y="393"/>
                  </a:lnTo>
                  <a:lnTo>
                    <a:pt x="518" y="352"/>
                  </a:lnTo>
                  <a:lnTo>
                    <a:pt x="518" y="217"/>
                  </a:lnTo>
                  <a:cubicBezTo>
                    <a:pt x="518" y="217"/>
                    <a:pt x="518" y="176"/>
                    <a:pt x="476" y="176"/>
                  </a:cubicBezTo>
                  <a:cubicBezTo>
                    <a:pt x="476" y="135"/>
                    <a:pt x="476" y="93"/>
                    <a:pt x="425" y="93"/>
                  </a:cubicBezTo>
                  <a:cubicBezTo>
                    <a:pt x="383" y="42"/>
                    <a:pt x="383" y="42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17" name="Google Shape;16817;p11"/>
            <p:cNvSpPr/>
            <p:nvPr/>
          </p:nvSpPr>
          <p:spPr>
            <a:xfrm>
              <a:off x="4595500" y="4010400"/>
              <a:ext cx="10875" cy="12950"/>
            </a:xfrm>
            <a:custGeom>
              <a:avLst/>
              <a:gdLst/>
              <a:ahLst/>
              <a:cxnLst/>
              <a:rect l="l" t="t" r="r" b="b"/>
              <a:pathLst>
                <a:path w="435" h="518" extrusionOk="0">
                  <a:moveTo>
                    <a:pt x="259" y="1"/>
                  </a:moveTo>
                  <a:cubicBezTo>
                    <a:pt x="217" y="1"/>
                    <a:pt x="176" y="52"/>
                    <a:pt x="135" y="94"/>
                  </a:cubicBezTo>
                  <a:cubicBezTo>
                    <a:pt x="135" y="94"/>
                    <a:pt x="93" y="135"/>
                    <a:pt x="93" y="176"/>
                  </a:cubicBezTo>
                  <a:cubicBezTo>
                    <a:pt x="0" y="311"/>
                    <a:pt x="93" y="476"/>
                    <a:pt x="217" y="518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18" name="Google Shape;16818;p11"/>
            <p:cNvSpPr/>
            <p:nvPr/>
          </p:nvSpPr>
          <p:spPr>
            <a:xfrm>
              <a:off x="4532175" y="3983725"/>
              <a:ext cx="15000" cy="14150"/>
            </a:xfrm>
            <a:custGeom>
              <a:avLst/>
              <a:gdLst/>
              <a:ahLst/>
              <a:cxnLst/>
              <a:rect l="l" t="t" r="r" b="b"/>
              <a:pathLst>
                <a:path w="600" h="566" extrusionOk="0">
                  <a:moveTo>
                    <a:pt x="272" y="1"/>
                  </a:moveTo>
                  <a:cubicBezTo>
                    <a:pt x="172" y="1"/>
                    <a:pt x="72" y="71"/>
                    <a:pt x="42" y="168"/>
                  </a:cubicBezTo>
                  <a:cubicBezTo>
                    <a:pt x="0" y="344"/>
                    <a:pt x="42" y="468"/>
                    <a:pt x="207" y="551"/>
                  </a:cubicBezTo>
                  <a:cubicBezTo>
                    <a:pt x="233" y="561"/>
                    <a:pt x="261" y="565"/>
                    <a:pt x="288" y="565"/>
                  </a:cubicBezTo>
                  <a:cubicBezTo>
                    <a:pt x="404" y="565"/>
                    <a:pt x="525" y="485"/>
                    <a:pt x="559" y="385"/>
                  </a:cubicBezTo>
                  <a:cubicBezTo>
                    <a:pt x="600" y="251"/>
                    <a:pt x="559" y="85"/>
                    <a:pt x="383" y="34"/>
                  </a:cubicBezTo>
                  <a:cubicBezTo>
                    <a:pt x="349" y="11"/>
                    <a:pt x="310" y="1"/>
                    <a:pt x="27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19" name="Google Shape;16819;p11"/>
            <p:cNvSpPr/>
            <p:nvPr/>
          </p:nvSpPr>
          <p:spPr>
            <a:xfrm>
              <a:off x="4486925" y="4002650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314" y="0"/>
                  </a:moveTo>
                  <a:cubicBezTo>
                    <a:pt x="202" y="0"/>
                    <a:pt x="76" y="76"/>
                    <a:pt x="42" y="187"/>
                  </a:cubicBezTo>
                  <a:cubicBezTo>
                    <a:pt x="1" y="311"/>
                    <a:pt x="42" y="486"/>
                    <a:pt x="208" y="528"/>
                  </a:cubicBezTo>
                  <a:cubicBezTo>
                    <a:pt x="246" y="554"/>
                    <a:pt x="287" y="566"/>
                    <a:pt x="328" y="566"/>
                  </a:cubicBezTo>
                  <a:cubicBezTo>
                    <a:pt x="431" y="566"/>
                    <a:pt x="530" y="493"/>
                    <a:pt x="559" y="404"/>
                  </a:cubicBezTo>
                  <a:cubicBezTo>
                    <a:pt x="601" y="228"/>
                    <a:pt x="559" y="104"/>
                    <a:pt x="383" y="11"/>
                  </a:cubicBezTo>
                  <a:cubicBezTo>
                    <a:pt x="362" y="4"/>
                    <a:pt x="338" y="0"/>
                    <a:pt x="31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20" name="Google Shape;16820;p11"/>
            <p:cNvSpPr/>
            <p:nvPr/>
          </p:nvSpPr>
          <p:spPr>
            <a:xfrm>
              <a:off x="4550250" y="4028975"/>
              <a:ext cx="16325" cy="14250"/>
            </a:xfrm>
            <a:custGeom>
              <a:avLst/>
              <a:gdLst/>
              <a:ahLst/>
              <a:cxnLst/>
              <a:rect l="l" t="t" r="r" b="b"/>
              <a:pathLst>
                <a:path w="653" h="570" extrusionOk="0">
                  <a:moveTo>
                    <a:pt x="324" y="0"/>
                  </a:moveTo>
                  <a:cubicBezTo>
                    <a:pt x="224" y="0"/>
                    <a:pt x="124" y="70"/>
                    <a:pt x="94" y="168"/>
                  </a:cubicBezTo>
                  <a:cubicBezTo>
                    <a:pt x="1" y="343"/>
                    <a:pt x="94" y="467"/>
                    <a:pt x="218" y="550"/>
                  </a:cubicBezTo>
                  <a:cubicBezTo>
                    <a:pt x="251" y="563"/>
                    <a:pt x="286" y="569"/>
                    <a:pt x="322" y="569"/>
                  </a:cubicBezTo>
                  <a:cubicBezTo>
                    <a:pt x="430" y="569"/>
                    <a:pt x="541" y="509"/>
                    <a:pt x="611" y="385"/>
                  </a:cubicBezTo>
                  <a:cubicBezTo>
                    <a:pt x="652" y="250"/>
                    <a:pt x="570" y="85"/>
                    <a:pt x="435" y="33"/>
                  </a:cubicBezTo>
                  <a:cubicBezTo>
                    <a:pt x="401" y="10"/>
                    <a:pt x="363" y="0"/>
                    <a:pt x="32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21" name="Google Shape;16821;p11"/>
            <p:cNvSpPr/>
            <p:nvPr/>
          </p:nvSpPr>
          <p:spPr>
            <a:xfrm>
              <a:off x="4512775" y="3938500"/>
              <a:ext cx="16050" cy="14125"/>
            </a:xfrm>
            <a:custGeom>
              <a:avLst/>
              <a:gdLst/>
              <a:ahLst/>
              <a:cxnLst/>
              <a:rect l="l" t="t" r="r" b="b"/>
              <a:pathLst>
                <a:path w="642" h="565" extrusionOk="0">
                  <a:moveTo>
                    <a:pt x="314" y="0"/>
                  </a:moveTo>
                  <a:cubicBezTo>
                    <a:pt x="214" y="0"/>
                    <a:pt x="113" y="71"/>
                    <a:pt x="84" y="168"/>
                  </a:cubicBezTo>
                  <a:cubicBezTo>
                    <a:pt x="1" y="292"/>
                    <a:pt x="84" y="468"/>
                    <a:pt x="208" y="550"/>
                  </a:cubicBezTo>
                  <a:cubicBezTo>
                    <a:pt x="234" y="560"/>
                    <a:pt x="261" y="565"/>
                    <a:pt x="289" y="565"/>
                  </a:cubicBezTo>
                  <a:cubicBezTo>
                    <a:pt x="405" y="565"/>
                    <a:pt x="526" y="485"/>
                    <a:pt x="559" y="385"/>
                  </a:cubicBezTo>
                  <a:cubicBezTo>
                    <a:pt x="642" y="251"/>
                    <a:pt x="559" y="85"/>
                    <a:pt x="425" y="33"/>
                  </a:cubicBezTo>
                  <a:cubicBezTo>
                    <a:pt x="390" y="11"/>
                    <a:pt x="352" y="0"/>
                    <a:pt x="31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22" name="Google Shape;16822;p11"/>
            <p:cNvSpPr/>
            <p:nvPr/>
          </p:nvSpPr>
          <p:spPr>
            <a:xfrm>
              <a:off x="4577400" y="3964800"/>
              <a:ext cx="15025" cy="13825"/>
            </a:xfrm>
            <a:custGeom>
              <a:avLst/>
              <a:gdLst/>
              <a:ahLst/>
              <a:cxnLst/>
              <a:rect l="l" t="t" r="r" b="b"/>
              <a:pathLst>
                <a:path w="601" h="553" extrusionOk="0">
                  <a:moveTo>
                    <a:pt x="314" y="1"/>
                  </a:moveTo>
                  <a:cubicBezTo>
                    <a:pt x="199" y="1"/>
                    <a:pt x="105" y="56"/>
                    <a:pt x="42" y="191"/>
                  </a:cubicBezTo>
                  <a:cubicBezTo>
                    <a:pt x="1" y="326"/>
                    <a:pt x="42" y="491"/>
                    <a:pt x="207" y="532"/>
                  </a:cubicBezTo>
                  <a:cubicBezTo>
                    <a:pt x="242" y="546"/>
                    <a:pt x="280" y="552"/>
                    <a:pt x="318" y="552"/>
                  </a:cubicBezTo>
                  <a:cubicBezTo>
                    <a:pt x="424" y="552"/>
                    <a:pt x="528" y="500"/>
                    <a:pt x="559" y="408"/>
                  </a:cubicBezTo>
                  <a:cubicBezTo>
                    <a:pt x="600" y="232"/>
                    <a:pt x="559" y="108"/>
                    <a:pt x="424" y="15"/>
                  </a:cubicBezTo>
                  <a:cubicBezTo>
                    <a:pt x="386" y="6"/>
                    <a:pt x="349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23" name="Google Shape;16823;p11"/>
            <p:cNvSpPr/>
            <p:nvPr/>
          </p:nvSpPr>
          <p:spPr>
            <a:xfrm>
              <a:off x="4449200" y="4022300"/>
              <a:ext cx="6475" cy="8800"/>
            </a:xfrm>
            <a:custGeom>
              <a:avLst/>
              <a:gdLst/>
              <a:ahLst/>
              <a:cxnLst/>
              <a:rect l="l" t="t" r="r" b="b"/>
              <a:pathLst>
                <a:path w="259" h="352" extrusionOk="0">
                  <a:moveTo>
                    <a:pt x="83" y="0"/>
                  </a:moveTo>
                  <a:lnTo>
                    <a:pt x="0" y="259"/>
                  </a:lnTo>
                  <a:lnTo>
                    <a:pt x="259" y="352"/>
                  </a:lnTo>
                  <a:lnTo>
                    <a:pt x="259" y="259"/>
                  </a:lnTo>
                  <a:cubicBezTo>
                    <a:pt x="259" y="176"/>
                    <a:pt x="218" y="93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24" name="Google Shape;16824;p11"/>
            <p:cNvSpPr/>
            <p:nvPr/>
          </p:nvSpPr>
          <p:spPr>
            <a:xfrm>
              <a:off x="4472725" y="3957675"/>
              <a:ext cx="10875" cy="13325"/>
            </a:xfrm>
            <a:custGeom>
              <a:avLst/>
              <a:gdLst/>
              <a:ahLst/>
              <a:cxnLst/>
              <a:rect l="l" t="t" r="r" b="b"/>
              <a:pathLst>
                <a:path w="435" h="533" extrusionOk="0">
                  <a:moveTo>
                    <a:pt x="217" y="1"/>
                  </a:moveTo>
                  <a:lnTo>
                    <a:pt x="0" y="517"/>
                  </a:lnTo>
                  <a:cubicBezTo>
                    <a:pt x="34" y="528"/>
                    <a:pt x="70" y="533"/>
                    <a:pt x="106" y="533"/>
                  </a:cubicBezTo>
                  <a:cubicBezTo>
                    <a:pt x="214" y="533"/>
                    <a:pt x="321" y="486"/>
                    <a:pt x="352" y="393"/>
                  </a:cubicBezTo>
                  <a:cubicBezTo>
                    <a:pt x="435" y="218"/>
                    <a:pt x="352" y="94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25" name="Google Shape;16825;p11"/>
            <p:cNvSpPr/>
            <p:nvPr/>
          </p:nvSpPr>
          <p:spPr>
            <a:xfrm>
              <a:off x="4623675" y="3950175"/>
              <a:ext cx="6475" cy="9850"/>
            </a:xfrm>
            <a:custGeom>
              <a:avLst/>
              <a:gdLst/>
              <a:ahLst/>
              <a:cxnLst/>
              <a:rect l="l" t="t" r="r" b="b"/>
              <a:pathLst>
                <a:path w="259" h="394" extrusionOk="0">
                  <a:moveTo>
                    <a:pt x="0" y="1"/>
                  </a:moveTo>
                  <a:lnTo>
                    <a:pt x="0" y="135"/>
                  </a:lnTo>
                  <a:cubicBezTo>
                    <a:pt x="0" y="218"/>
                    <a:pt x="42" y="342"/>
                    <a:pt x="166" y="394"/>
                  </a:cubicBezTo>
                  <a:lnTo>
                    <a:pt x="259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26" name="Google Shape;16826;p11"/>
            <p:cNvSpPr/>
            <p:nvPr/>
          </p:nvSpPr>
          <p:spPr>
            <a:xfrm>
              <a:off x="4559050" y="3924325"/>
              <a:ext cx="13975" cy="9100"/>
            </a:xfrm>
            <a:custGeom>
              <a:avLst/>
              <a:gdLst/>
              <a:ahLst/>
              <a:cxnLst/>
              <a:rect l="l" t="t" r="r" b="b"/>
              <a:pathLst>
                <a:path w="559" h="364" extrusionOk="0">
                  <a:moveTo>
                    <a:pt x="42" y="1"/>
                  </a:moveTo>
                  <a:cubicBezTo>
                    <a:pt x="1" y="1"/>
                    <a:pt x="1" y="42"/>
                    <a:pt x="1" y="83"/>
                  </a:cubicBezTo>
                  <a:cubicBezTo>
                    <a:pt x="1" y="218"/>
                    <a:pt x="83" y="301"/>
                    <a:pt x="166" y="342"/>
                  </a:cubicBezTo>
                  <a:cubicBezTo>
                    <a:pt x="206" y="357"/>
                    <a:pt x="242" y="364"/>
                    <a:pt x="274" y="364"/>
                  </a:cubicBezTo>
                  <a:cubicBezTo>
                    <a:pt x="351" y="364"/>
                    <a:pt x="411" y="330"/>
                    <a:pt x="476" y="301"/>
                  </a:cubicBezTo>
                  <a:cubicBezTo>
                    <a:pt x="517" y="259"/>
                    <a:pt x="517" y="218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27" name="Google Shape;16827;p11"/>
            <p:cNvSpPr/>
            <p:nvPr/>
          </p:nvSpPr>
          <p:spPr>
            <a:xfrm>
              <a:off x="4499850" y="3900550"/>
              <a:ext cx="8575" cy="6500"/>
            </a:xfrm>
            <a:custGeom>
              <a:avLst/>
              <a:gdLst/>
              <a:ahLst/>
              <a:cxnLst/>
              <a:rect l="l" t="t" r="r" b="b"/>
              <a:pathLst>
                <a:path w="343" h="260" extrusionOk="0">
                  <a:moveTo>
                    <a:pt x="84" y="1"/>
                  </a:moveTo>
                  <a:lnTo>
                    <a:pt x="1" y="259"/>
                  </a:lnTo>
                  <a:lnTo>
                    <a:pt x="125" y="259"/>
                  </a:lnTo>
                  <a:cubicBezTo>
                    <a:pt x="208" y="259"/>
                    <a:pt x="259" y="218"/>
                    <a:pt x="301" y="135"/>
                  </a:cubicBezTo>
                  <a:cubicBezTo>
                    <a:pt x="342" y="135"/>
                    <a:pt x="342" y="94"/>
                    <a:pt x="342" y="94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28" name="Google Shape;16828;p11"/>
            <p:cNvSpPr/>
            <p:nvPr/>
          </p:nvSpPr>
          <p:spPr>
            <a:xfrm>
              <a:off x="4517950" y="4203225"/>
              <a:ext cx="8825" cy="6500"/>
            </a:xfrm>
            <a:custGeom>
              <a:avLst/>
              <a:gdLst/>
              <a:ahLst/>
              <a:cxnLst/>
              <a:rect l="l" t="t" r="r" b="b"/>
              <a:pathLst>
                <a:path w="353" h="260" extrusionOk="0">
                  <a:moveTo>
                    <a:pt x="176" y="1"/>
                  </a:moveTo>
                  <a:cubicBezTo>
                    <a:pt x="135" y="1"/>
                    <a:pt x="135" y="1"/>
                    <a:pt x="94" y="42"/>
                  </a:cubicBezTo>
                  <a:cubicBezTo>
                    <a:pt x="52" y="42"/>
                    <a:pt x="52" y="94"/>
                    <a:pt x="1" y="176"/>
                  </a:cubicBezTo>
                  <a:lnTo>
                    <a:pt x="259" y="259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29" name="Google Shape;16829;p11"/>
            <p:cNvSpPr/>
            <p:nvPr/>
          </p:nvSpPr>
          <p:spPr>
            <a:xfrm>
              <a:off x="4453325" y="4176350"/>
              <a:ext cx="14250" cy="9850"/>
            </a:xfrm>
            <a:custGeom>
              <a:avLst/>
              <a:gdLst/>
              <a:ahLst/>
              <a:cxnLst/>
              <a:rect l="l" t="t" r="r" b="b"/>
              <a:pathLst>
                <a:path w="570" h="394" extrusionOk="0">
                  <a:moveTo>
                    <a:pt x="259" y="0"/>
                  </a:moveTo>
                  <a:cubicBezTo>
                    <a:pt x="259" y="0"/>
                    <a:pt x="218" y="0"/>
                    <a:pt x="177" y="42"/>
                  </a:cubicBezTo>
                  <a:lnTo>
                    <a:pt x="135" y="42"/>
                  </a:lnTo>
                  <a:lnTo>
                    <a:pt x="53" y="135"/>
                  </a:lnTo>
                  <a:cubicBezTo>
                    <a:pt x="53" y="135"/>
                    <a:pt x="53" y="176"/>
                    <a:pt x="1" y="176"/>
                  </a:cubicBezTo>
                  <a:lnTo>
                    <a:pt x="518" y="393"/>
                  </a:lnTo>
                  <a:cubicBezTo>
                    <a:pt x="569" y="342"/>
                    <a:pt x="569" y="259"/>
                    <a:pt x="569" y="217"/>
                  </a:cubicBezTo>
                  <a:cubicBezTo>
                    <a:pt x="518" y="135"/>
                    <a:pt x="476" y="42"/>
                    <a:pt x="394" y="42"/>
                  </a:cubicBezTo>
                  <a:cubicBezTo>
                    <a:pt x="352" y="0"/>
                    <a:pt x="311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30" name="Google Shape;16830;p11"/>
            <p:cNvSpPr/>
            <p:nvPr/>
          </p:nvSpPr>
          <p:spPr>
            <a:xfrm>
              <a:off x="4543800" y="4138600"/>
              <a:ext cx="9850" cy="12950"/>
            </a:xfrm>
            <a:custGeom>
              <a:avLst/>
              <a:gdLst/>
              <a:ahLst/>
              <a:cxnLst/>
              <a:rect l="l" t="t" r="r" b="b"/>
              <a:pathLst>
                <a:path w="394" h="518" extrusionOk="0">
                  <a:moveTo>
                    <a:pt x="259" y="1"/>
                  </a:moveTo>
                  <a:cubicBezTo>
                    <a:pt x="176" y="1"/>
                    <a:pt x="94" y="94"/>
                    <a:pt x="52" y="177"/>
                  </a:cubicBezTo>
                  <a:cubicBezTo>
                    <a:pt x="1" y="259"/>
                    <a:pt x="1" y="352"/>
                    <a:pt x="52" y="435"/>
                  </a:cubicBezTo>
                  <a:cubicBezTo>
                    <a:pt x="94" y="476"/>
                    <a:pt x="135" y="518"/>
                    <a:pt x="176" y="518"/>
                  </a:cubicBezTo>
                  <a:lnTo>
                    <a:pt x="393" y="42"/>
                  </a:lnTo>
                  <a:cubicBezTo>
                    <a:pt x="352" y="1"/>
                    <a:pt x="311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31" name="Google Shape;16831;p11"/>
            <p:cNvSpPr/>
            <p:nvPr/>
          </p:nvSpPr>
          <p:spPr>
            <a:xfrm>
              <a:off x="4479175" y="4112375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291" y="1"/>
                  </a:moveTo>
                  <a:cubicBezTo>
                    <a:pt x="185" y="1"/>
                    <a:pt x="84" y="49"/>
                    <a:pt x="52" y="150"/>
                  </a:cubicBezTo>
                  <a:cubicBezTo>
                    <a:pt x="1" y="316"/>
                    <a:pt x="52" y="492"/>
                    <a:pt x="177" y="533"/>
                  </a:cubicBezTo>
                  <a:cubicBezTo>
                    <a:pt x="218" y="543"/>
                    <a:pt x="259" y="548"/>
                    <a:pt x="298" y="548"/>
                  </a:cubicBezTo>
                  <a:cubicBezTo>
                    <a:pt x="424" y="548"/>
                    <a:pt x="530" y="494"/>
                    <a:pt x="569" y="367"/>
                  </a:cubicBezTo>
                  <a:cubicBezTo>
                    <a:pt x="611" y="233"/>
                    <a:pt x="569" y="57"/>
                    <a:pt x="394" y="16"/>
                  </a:cubicBezTo>
                  <a:cubicBezTo>
                    <a:pt x="361" y="6"/>
                    <a:pt x="326" y="1"/>
                    <a:pt x="29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32" name="Google Shape;16832;p11"/>
            <p:cNvSpPr/>
            <p:nvPr/>
          </p:nvSpPr>
          <p:spPr>
            <a:xfrm>
              <a:off x="4433950" y="4131325"/>
              <a:ext cx="15275" cy="13575"/>
            </a:xfrm>
            <a:custGeom>
              <a:avLst/>
              <a:gdLst/>
              <a:ahLst/>
              <a:cxnLst/>
              <a:rect l="l" t="t" r="r" b="b"/>
              <a:pathLst>
                <a:path w="611" h="543" extrusionOk="0">
                  <a:moveTo>
                    <a:pt x="278" y="0"/>
                  </a:moveTo>
                  <a:cubicBezTo>
                    <a:pt x="177" y="0"/>
                    <a:pt x="82" y="70"/>
                    <a:pt x="52" y="168"/>
                  </a:cubicBezTo>
                  <a:cubicBezTo>
                    <a:pt x="0" y="292"/>
                    <a:pt x="52" y="468"/>
                    <a:pt x="176" y="509"/>
                  </a:cubicBezTo>
                  <a:cubicBezTo>
                    <a:pt x="225" y="532"/>
                    <a:pt x="270" y="542"/>
                    <a:pt x="312" y="542"/>
                  </a:cubicBezTo>
                  <a:cubicBezTo>
                    <a:pt x="419" y="542"/>
                    <a:pt x="502" y="474"/>
                    <a:pt x="569" y="385"/>
                  </a:cubicBezTo>
                  <a:cubicBezTo>
                    <a:pt x="610" y="250"/>
                    <a:pt x="569" y="75"/>
                    <a:pt x="393" y="33"/>
                  </a:cubicBezTo>
                  <a:cubicBezTo>
                    <a:pt x="356" y="11"/>
                    <a:pt x="317" y="0"/>
                    <a:pt x="27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33" name="Google Shape;16833;p11"/>
            <p:cNvSpPr/>
            <p:nvPr/>
          </p:nvSpPr>
          <p:spPr>
            <a:xfrm>
              <a:off x="4497525" y="4157625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38" y="0"/>
                  </a:moveTo>
                  <a:cubicBezTo>
                    <a:pt x="230" y="0"/>
                    <a:pt x="126" y="56"/>
                    <a:pt x="94" y="191"/>
                  </a:cubicBezTo>
                  <a:cubicBezTo>
                    <a:pt x="1" y="315"/>
                    <a:pt x="94" y="491"/>
                    <a:pt x="218" y="532"/>
                  </a:cubicBezTo>
                  <a:cubicBezTo>
                    <a:pt x="250" y="542"/>
                    <a:pt x="283" y="547"/>
                    <a:pt x="316" y="547"/>
                  </a:cubicBezTo>
                  <a:cubicBezTo>
                    <a:pt x="424" y="547"/>
                    <a:pt x="528" y="493"/>
                    <a:pt x="559" y="367"/>
                  </a:cubicBezTo>
                  <a:cubicBezTo>
                    <a:pt x="652" y="232"/>
                    <a:pt x="559" y="57"/>
                    <a:pt x="435" y="15"/>
                  </a:cubicBezTo>
                  <a:cubicBezTo>
                    <a:pt x="404" y="6"/>
                    <a:pt x="371" y="0"/>
                    <a:pt x="33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34" name="Google Shape;16834;p11"/>
            <p:cNvSpPr/>
            <p:nvPr/>
          </p:nvSpPr>
          <p:spPr>
            <a:xfrm>
              <a:off x="4459800" y="4067150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6" y="0"/>
                  </a:moveTo>
                  <a:cubicBezTo>
                    <a:pt x="230" y="0"/>
                    <a:pt x="114" y="49"/>
                    <a:pt x="52" y="150"/>
                  </a:cubicBezTo>
                  <a:cubicBezTo>
                    <a:pt x="0" y="315"/>
                    <a:pt x="93" y="450"/>
                    <a:pt x="217" y="533"/>
                  </a:cubicBezTo>
                  <a:cubicBezTo>
                    <a:pt x="249" y="542"/>
                    <a:pt x="283" y="547"/>
                    <a:pt x="316" y="547"/>
                  </a:cubicBezTo>
                  <a:cubicBezTo>
                    <a:pt x="424" y="547"/>
                    <a:pt x="529" y="493"/>
                    <a:pt x="569" y="367"/>
                  </a:cubicBezTo>
                  <a:cubicBezTo>
                    <a:pt x="652" y="233"/>
                    <a:pt x="569" y="57"/>
                    <a:pt x="435" y="16"/>
                  </a:cubicBezTo>
                  <a:cubicBezTo>
                    <a:pt x="404" y="5"/>
                    <a:pt x="370" y="0"/>
                    <a:pt x="33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35" name="Google Shape;16835;p11"/>
            <p:cNvSpPr/>
            <p:nvPr/>
          </p:nvSpPr>
          <p:spPr>
            <a:xfrm>
              <a:off x="4524425" y="4093100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320" y="1"/>
                  </a:moveTo>
                  <a:cubicBezTo>
                    <a:pt x="204" y="1"/>
                    <a:pt x="86" y="76"/>
                    <a:pt x="52" y="187"/>
                  </a:cubicBezTo>
                  <a:cubicBezTo>
                    <a:pt x="0" y="311"/>
                    <a:pt x="52" y="487"/>
                    <a:pt x="217" y="528"/>
                  </a:cubicBezTo>
                  <a:cubicBezTo>
                    <a:pt x="255" y="555"/>
                    <a:pt x="296" y="566"/>
                    <a:pt x="336" y="566"/>
                  </a:cubicBezTo>
                  <a:cubicBezTo>
                    <a:pt x="436" y="566"/>
                    <a:pt x="532" y="493"/>
                    <a:pt x="569" y="404"/>
                  </a:cubicBezTo>
                  <a:cubicBezTo>
                    <a:pt x="610" y="270"/>
                    <a:pt x="569" y="105"/>
                    <a:pt x="393" y="11"/>
                  </a:cubicBezTo>
                  <a:cubicBezTo>
                    <a:pt x="369" y="4"/>
                    <a:pt x="345" y="1"/>
                    <a:pt x="32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36" name="Google Shape;16836;p11"/>
            <p:cNvSpPr/>
            <p:nvPr/>
          </p:nvSpPr>
          <p:spPr>
            <a:xfrm>
              <a:off x="4396475" y="415050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83" y="0"/>
                  </a:moveTo>
                  <a:lnTo>
                    <a:pt x="0" y="259"/>
                  </a:lnTo>
                  <a:lnTo>
                    <a:pt x="259" y="342"/>
                  </a:lnTo>
                  <a:lnTo>
                    <a:pt x="259" y="300"/>
                  </a:lnTo>
                  <a:cubicBezTo>
                    <a:pt x="300" y="176"/>
                    <a:pt x="207" y="42"/>
                    <a:pt x="8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37" name="Google Shape;16837;p11"/>
            <p:cNvSpPr/>
            <p:nvPr/>
          </p:nvSpPr>
          <p:spPr>
            <a:xfrm>
              <a:off x="4420000" y="4085875"/>
              <a:ext cx="9825" cy="13975"/>
            </a:xfrm>
            <a:custGeom>
              <a:avLst/>
              <a:gdLst/>
              <a:ahLst/>
              <a:cxnLst/>
              <a:rect l="l" t="t" r="r" b="b"/>
              <a:pathLst>
                <a:path w="393" h="559" extrusionOk="0">
                  <a:moveTo>
                    <a:pt x="217" y="1"/>
                  </a:moveTo>
                  <a:lnTo>
                    <a:pt x="0" y="518"/>
                  </a:lnTo>
                  <a:cubicBezTo>
                    <a:pt x="0" y="559"/>
                    <a:pt x="41" y="559"/>
                    <a:pt x="41" y="559"/>
                  </a:cubicBezTo>
                  <a:cubicBezTo>
                    <a:pt x="176" y="559"/>
                    <a:pt x="300" y="518"/>
                    <a:pt x="352" y="394"/>
                  </a:cubicBezTo>
                  <a:cubicBezTo>
                    <a:pt x="393" y="259"/>
                    <a:pt x="352" y="135"/>
                    <a:pt x="259" y="42"/>
                  </a:cubicBezTo>
                  <a:cubicBezTo>
                    <a:pt x="259" y="42"/>
                    <a:pt x="217" y="42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38" name="Google Shape;16838;p11"/>
            <p:cNvSpPr/>
            <p:nvPr/>
          </p:nvSpPr>
          <p:spPr>
            <a:xfrm>
              <a:off x="4570950" y="4078375"/>
              <a:ext cx="6475" cy="9600"/>
            </a:xfrm>
            <a:custGeom>
              <a:avLst/>
              <a:gdLst/>
              <a:ahLst/>
              <a:cxnLst/>
              <a:rect l="l" t="t" r="r" b="b"/>
              <a:pathLst>
                <a:path w="259" h="384" extrusionOk="0">
                  <a:moveTo>
                    <a:pt x="0" y="1"/>
                  </a:moveTo>
                  <a:lnTo>
                    <a:pt x="0" y="84"/>
                  </a:lnTo>
                  <a:lnTo>
                    <a:pt x="0" y="177"/>
                  </a:lnTo>
                  <a:lnTo>
                    <a:pt x="0" y="218"/>
                  </a:lnTo>
                  <a:cubicBezTo>
                    <a:pt x="0" y="259"/>
                    <a:pt x="41" y="301"/>
                    <a:pt x="83" y="301"/>
                  </a:cubicBezTo>
                  <a:lnTo>
                    <a:pt x="83" y="342"/>
                  </a:lnTo>
                  <a:cubicBezTo>
                    <a:pt x="124" y="342"/>
                    <a:pt x="124" y="383"/>
                    <a:pt x="166" y="383"/>
                  </a:cubicBezTo>
                  <a:lnTo>
                    <a:pt x="259" y="12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39" name="Google Shape;16839;p11"/>
            <p:cNvSpPr/>
            <p:nvPr/>
          </p:nvSpPr>
          <p:spPr>
            <a:xfrm>
              <a:off x="4506325" y="4052525"/>
              <a:ext cx="12950" cy="9250"/>
            </a:xfrm>
            <a:custGeom>
              <a:avLst/>
              <a:gdLst/>
              <a:ahLst/>
              <a:cxnLst/>
              <a:rect l="l" t="t" r="r" b="b"/>
              <a:pathLst>
                <a:path w="518" h="370" extrusionOk="0">
                  <a:moveTo>
                    <a:pt x="42" y="1"/>
                  </a:moveTo>
                  <a:cubicBezTo>
                    <a:pt x="0" y="42"/>
                    <a:pt x="0" y="84"/>
                    <a:pt x="0" y="84"/>
                  </a:cubicBezTo>
                  <a:cubicBezTo>
                    <a:pt x="0" y="218"/>
                    <a:pt x="83" y="301"/>
                    <a:pt x="166" y="342"/>
                  </a:cubicBezTo>
                  <a:cubicBezTo>
                    <a:pt x="221" y="359"/>
                    <a:pt x="268" y="369"/>
                    <a:pt x="310" y="369"/>
                  </a:cubicBezTo>
                  <a:cubicBezTo>
                    <a:pt x="369" y="369"/>
                    <a:pt x="417" y="349"/>
                    <a:pt x="466" y="301"/>
                  </a:cubicBezTo>
                  <a:cubicBezTo>
                    <a:pt x="517" y="259"/>
                    <a:pt x="517" y="259"/>
                    <a:pt x="517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40" name="Google Shape;16840;p11"/>
            <p:cNvSpPr/>
            <p:nvPr/>
          </p:nvSpPr>
          <p:spPr>
            <a:xfrm>
              <a:off x="4445850" y="4028750"/>
              <a:ext cx="9825" cy="6500"/>
            </a:xfrm>
            <a:custGeom>
              <a:avLst/>
              <a:gdLst/>
              <a:ahLst/>
              <a:cxnLst/>
              <a:rect l="l" t="t" r="r" b="b"/>
              <a:pathLst>
                <a:path w="393" h="260" extrusionOk="0">
                  <a:moveTo>
                    <a:pt x="134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8" y="259"/>
                    <a:pt x="352" y="177"/>
                    <a:pt x="393" y="94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41" name="Google Shape;16841;p11"/>
            <p:cNvSpPr/>
            <p:nvPr/>
          </p:nvSpPr>
          <p:spPr>
            <a:xfrm>
              <a:off x="4465225" y="4331425"/>
              <a:ext cx="8800" cy="6500"/>
            </a:xfrm>
            <a:custGeom>
              <a:avLst/>
              <a:gdLst/>
              <a:ahLst/>
              <a:cxnLst/>
              <a:rect l="l" t="t" r="r" b="b"/>
              <a:pathLst>
                <a:path w="352" h="260" extrusionOk="0">
                  <a:moveTo>
                    <a:pt x="218" y="1"/>
                  </a:moveTo>
                  <a:cubicBezTo>
                    <a:pt x="176" y="1"/>
                    <a:pt x="135" y="1"/>
                    <a:pt x="93" y="42"/>
                  </a:cubicBezTo>
                  <a:lnTo>
                    <a:pt x="42" y="83"/>
                  </a:lnTo>
                  <a:cubicBezTo>
                    <a:pt x="42" y="83"/>
                    <a:pt x="0" y="135"/>
                    <a:pt x="0" y="176"/>
                  </a:cubicBezTo>
                  <a:lnTo>
                    <a:pt x="259" y="259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42" name="Google Shape;16842;p11"/>
            <p:cNvSpPr/>
            <p:nvPr/>
          </p:nvSpPr>
          <p:spPr>
            <a:xfrm>
              <a:off x="4400600" y="4305175"/>
              <a:ext cx="15275" cy="8950"/>
            </a:xfrm>
            <a:custGeom>
              <a:avLst/>
              <a:gdLst/>
              <a:ahLst/>
              <a:cxnLst/>
              <a:rect l="l" t="t" r="r" b="b"/>
              <a:pathLst>
                <a:path w="611" h="358" extrusionOk="0">
                  <a:moveTo>
                    <a:pt x="288" y="1"/>
                  </a:moveTo>
                  <a:cubicBezTo>
                    <a:pt x="195" y="1"/>
                    <a:pt x="110" y="39"/>
                    <a:pt x="42" y="100"/>
                  </a:cubicBezTo>
                  <a:cubicBezTo>
                    <a:pt x="42" y="151"/>
                    <a:pt x="42" y="151"/>
                    <a:pt x="1" y="151"/>
                  </a:cubicBezTo>
                  <a:lnTo>
                    <a:pt x="518" y="358"/>
                  </a:lnTo>
                  <a:cubicBezTo>
                    <a:pt x="611" y="234"/>
                    <a:pt x="518" y="58"/>
                    <a:pt x="394" y="17"/>
                  </a:cubicBezTo>
                  <a:cubicBezTo>
                    <a:pt x="358" y="6"/>
                    <a:pt x="322" y="1"/>
                    <a:pt x="28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43" name="Google Shape;16843;p11"/>
            <p:cNvSpPr/>
            <p:nvPr/>
          </p:nvSpPr>
          <p:spPr>
            <a:xfrm>
              <a:off x="4490025" y="4267025"/>
              <a:ext cx="10900" cy="13775"/>
            </a:xfrm>
            <a:custGeom>
              <a:avLst/>
              <a:gdLst/>
              <a:ahLst/>
              <a:cxnLst/>
              <a:rect l="l" t="t" r="r" b="b"/>
              <a:pathLst>
                <a:path w="436" h="551" extrusionOk="0">
                  <a:moveTo>
                    <a:pt x="320" y="0"/>
                  </a:moveTo>
                  <a:cubicBezTo>
                    <a:pt x="218" y="0"/>
                    <a:pt x="121" y="70"/>
                    <a:pt x="84" y="168"/>
                  </a:cubicBezTo>
                  <a:cubicBezTo>
                    <a:pt x="1" y="333"/>
                    <a:pt x="84" y="468"/>
                    <a:pt x="218" y="550"/>
                  </a:cubicBezTo>
                  <a:lnTo>
                    <a:pt x="435" y="33"/>
                  </a:lnTo>
                  <a:cubicBezTo>
                    <a:pt x="398" y="10"/>
                    <a:pt x="359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44" name="Google Shape;16844;p11"/>
            <p:cNvSpPr/>
            <p:nvPr/>
          </p:nvSpPr>
          <p:spPr>
            <a:xfrm>
              <a:off x="4426450" y="4240600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296" y="0"/>
                  </a:moveTo>
                  <a:cubicBezTo>
                    <a:pt x="188" y="0"/>
                    <a:pt x="82" y="56"/>
                    <a:pt x="42" y="191"/>
                  </a:cubicBezTo>
                  <a:cubicBezTo>
                    <a:pt x="1" y="315"/>
                    <a:pt x="42" y="491"/>
                    <a:pt x="176" y="532"/>
                  </a:cubicBezTo>
                  <a:cubicBezTo>
                    <a:pt x="220" y="542"/>
                    <a:pt x="261" y="548"/>
                    <a:pt x="299" y="548"/>
                  </a:cubicBezTo>
                  <a:cubicBezTo>
                    <a:pt x="412" y="548"/>
                    <a:pt x="497" y="501"/>
                    <a:pt x="559" y="408"/>
                  </a:cubicBezTo>
                  <a:cubicBezTo>
                    <a:pt x="611" y="232"/>
                    <a:pt x="559" y="98"/>
                    <a:pt x="393" y="15"/>
                  </a:cubicBezTo>
                  <a:cubicBezTo>
                    <a:pt x="362" y="5"/>
                    <a:pt x="329" y="0"/>
                    <a:pt x="29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45" name="Google Shape;16845;p11"/>
            <p:cNvSpPr/>
            <p:nvPr/>
          </p:nvSpPr>
          <p:spPr>
            <a:xfrm>
              <a:off x="4380175" y="4259525"/>
              <a:ext cx="16325" cy="14050"/>
            </a:xfrm>
            <a:custGeom>
              <a:avLst/>
              <a:gdLst/>
              <a:ahLst/>
              <a:cxnLst/>
              <a:rect l="l" t="t" r="r" b="b"/>
              <a:pathLst>
                <a:path w="653" h="562" extrusionOk="0">
                  <a:moveTo>
                    <a:pt x="320" y="0"/>
                  </a:moveTo>
                  <a:cubicBezTo>
                    <a:pt x="218" y="0"/>
                    <a:pt x="121" y="71"/>
                    <a:pt x="84" y="168"/>
                  </a:cubicBezTo>
                  <a:cubicBezTo>
                    <a:pt x="1" y="333"/>
                    <a:pt x="84" y="468"/>
                    <a:pt x="218" y="550"/>
                  </a:cubicBezTo>
                  <a:cubicBezTo>
                    <a:pt x="249" y="558"/>
                    <a:pt x="278" y="561"/>
                    <a:pt x="306" y="561"/>
                  </a:cubicBezTo>
                  <a:cubicBezTo>
                    <a:pt x="436" y="561"/>
                    <a:pt x="532" y="485"/>
                    <a:pt x="601" y="375"/>
                  </a:cubicBezTo>
                  <a:cubicBezTo>
                    <a:pt x="652" y="251"/>
                    <a:pt x="601" y="75"/>
                    <a:pt x="435" y="33"/>
                  </a:cubicBezTo>
                  <a:cubicBezTo>
                    <a:pt x="398" y="11"/>
                    <a:pt x="359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46" name="Google Shape;16846;p11"/>
            <p:cNvSpPr/>
            <p:nvPr/>
          </p:nvSpPr>
          <p:spPr>
            <a:xfrm>
              <a:off x="4444800" y="4285825"/>
              <a:ext cx="16300" cy="14150"/>
            </a:xfrm>
            <a:custGeom>
              <a:avLst/>
              <a:gdLst/>
              <a:ahLst/>
              <a:cxnLst/>
              <a:rect l="l" t="t" r="r" b="b"/>
              <a:pathLst>
                <a:path w="652" h="566" extrusionOk="0">
                  <a:moveTo>
                    <a:pt x="337" y="1"/>
                  </a:moveTo>
                  <a:cubicBezTo>
                    <a:pt x="227" y="1"/>
                    <a:pt x="113" y="56"/>
                    <a:pt x="42" y="191"/>
                  </a:cubicBezTo>
                  <a:cubicBezTo>
                    <a:pt x="1" y="315"/>
                    <a:pt x="83" y="491"/>
                    <a:pt x="218" y="532"/>
                  </a:cubicBezTo>
                  <a:cubicBezTo>
                    <a:pt x="252" y="555"/>
                    <a:pt x="291" y="566"/>
                    <a:pt x="330" y="566"/>
                  </a:cubicBezTo>
                  <a:cubicBezTo>
                    <a:pt x="430" y="566"/>
                    <a:pt x="529" y="498"/>
                    <a:pt x="559" y="408"/>
                  </a:cubicBezTo>
                  <a:cubicBezTo>
                    <a:pt x="652" y="233"/>
                    <a:pt x="559" y="98"/>
                    <a:pt x="435" y="15"/>
                  </a:cubicBezTo>
                  <a:cubicBezTo>
                    <a:pt x="404" y="6"/>
                    <a:pt x="371" y="1"/>
                    <a:pt x="33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47" name="Google Shape;16847;p11"/>
            <p:cNvSpPr/>
            <p:nvPr/>
          </p:nvSpPr>
          <p:spPr>
            <a:xfrm>
              <a:off x="4407075" y="4195350"/>
              <a:ext cx="16300" cy="13725"/>
            </a:xfrm>
            <a:custGeom>
              <a:avLst/>
              <a:gdLst/>
              <a:ahLst/>
              <a:cxnLst/>
              <a:rect l="l" t="t" r="r" b="b"/>
              <a:pathLst>
                <a:path w="652" h="549" extrusionOk="0">
                  <a:moveTo>
                    <a:pt x="320" y="1"/>
                  </a:moveTo>
                  <a:cubicBezTo>
                    <a:pt x="202" y="1"/>
                    <a:pt x="113" y="57"/>
                    <a:pt x="42" y="192"/>
                  </a:cubicBezTo>
                  <a:cubicBezTo>
                    <a:pt x="0" y="316"/>
                    <a:pt x="93" y="491"/>
                    <a:pt x="217" y="533"/>
                  </a:cubicBezTo>
                  <a:cubicBezTo>
                    <a:pt x="251" y="543"/>
                    <a:pt x="286" y="548"/>
                    <a:pt x="321" y="548"/>
                  </a:cubicBezTo>
                  <a:cubicBezTo>
                    <a:pt x="427" y="548"/>
                    <a:pt x="527" y="502"/>
                    <a:pt x="558" y="409"/>
                  </a:cubicBezTo>
                  <a:cubicBezTo>
                    <a:pt x="652" y="233"/>
                    <a:pt x="558" y="57"/>
                    <a:pt x="434" y="16"/>
                  </a:cubicBezTo>
                  <a:cubicBezTo>
                    <a:pt x="393" y="6"/>
                    <a:pt x="355" y="1"/>
                    <a:pt x="32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48" name="Google Shape;16848;p11"/>
            <p:cNvSpPr/>
            <p:nvPr/>
          </p:nvSpPr>
          <p:spPr>
            <a:xfrm>
              <a:off x="4471675" y="4221775"/>
              <a:ext cx="15275" cy="14050"/>
            </a:xfrm>
            <a:custGeom>
              <a:avLst/>
              <a:gdLst/>
              <a:ahLst/>
              <a:cxnLst/>
              <a:rect l="l" t="t" r="r" b="b"/>
              <a:pathLst>
                <a:path w="611" h="562" extrusionOk="0">
                  <a:moveTo>
                    <a:pt x="278" y="1"/>
                  </a:moveTo>
                  <a:cubicBezTo>
                    <a:pt x="177" y="1"/>
                    <a:pt x="80" y="71"/>
                    <a:pt x="42" y="168"/>
                  </a:cubicBezTo>
                  <a:cubicBezTo>
                    <a:pt x="1" y="292"/>
                    <a:pt x="42" y="468"/>
                    <a:pt x="177" y="551"/>
                  </a:cubicBezTo>
                  <a:cubicBezTo>
                    <a:pt x="208" y="558"/>
                    <a:pt x="239" y="562"/>
                    <a:pt x="268" y="562"/>
                  </a:cubicBezTo>
                  <a:cubicBezTo>
                    <a:pt x="407" y="562"/>
                    <a:pt x="525" y="488"/>
                    <a:pt x="559" y="386"/>
                  </a:cubicBezTo>
                  <a:cubicBezTo>
                    <a:pt x="611" y="251"/>
                    <a:pt x="559" y="75"/>
                    <a:pt x="394" y="34"/>
                  </a:cubicBezTo>
                  <a:cubicBezTo>
                    <a:pt x="357" y="11"/>
                    <a:pt x="317" y="1"/>
                    <a:pt x="27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49" name="Google Shape;16849;p11"/>
            <p:cNvSpPr/>
            <p:nvPr/>
          </p:nvSpPr>
          <p:spPr>
            <a:xfrm>
              <a:off x="4343475" y="4278700"/>
              <a:ext cx="7775" cy="9600"/>
            </a:xfrm>
            <a:custGeom>
              <a:avLst/>
              <a:gdLst/>
              <a:ahLst/>
              <a:cxnLst/>
              <a:rect l="l" t="t" r="r" b="b"/>
              <a:pathLst>
                <a:path w="311" h="384" extrusionOk="0">
                  <a:moveTo>
                    <a:pt x="94" y="1"/>
                  </a:moveTo>
                  <a:lnTo>
                    <a:pt x="1" y="259"/>
                  </a:lnTo>
                  <a:lnTo>
                    <a:pt x="259" y="383"/>
                  </a:lnTo>
                  <a:lnTo>
                    <a:pt x="259" y="300"/>
                  </a:lnTo>
                  <a:cubicBezTo>
                    <a:pt x="311" y="218"/>
                    <a:pt x="218" y="83"/>
                    <a:pt x="135" y="42"/>
                  </a:cubicBezTo>
                  <a:cubicBezTo>
                    <a:pt x="135" y="42"/>
                    <a:pt x="135" y="1"/>
                    <a:pt x="9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50" name="Google Shape;16850;p11"/>
            <p:cNvSpPr/>
            <p:nvPr/>
          </p:nvSpPr>
          <p:spPr>
            <a:xfrm>
              <a:off x="4367250" y="4215125"/>
              <a:ext cx="9850" cy="12950"/>
            </a:xfrm>
            <a:custGeom>
              <a:avLst/>
              <a:gdLst/>
              <a:ahLst/>
              <a:cxnLst/>
              <a:rect l="l" t="t" r="r" b="b"/>
              <a:pathLst>
                <a:path w="394" h="518" extrusionOk="0">
                  <a:moveTo>
                    <a:pt x="218" y="0"/>
                  </a:moveTo>
                  <a:lnTo>
                    <a:pt x="1" y="517"/>
                  </a:lnTo>
                  <a:lnTo>
                    <a:pt x="177" y="517"/>
                  </a:lnTo>
                  <a:cubicBezTo>
                    <a:pt x="259" y="517"/>
                    <a:pt x="301" y="434"/>
                    <a:pt x="342" y="341"/>
                  </a:cubicBezTo>
                  <a:lnTo>
                    <a:pt x="394" y="300"/>
                  </a:lnTo>
                  <a:cubicBezTo>
                    <a:pt x="394" y="176"/>
                    <a:pt x="342" y="42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51" name="Google Shape;16851;p11"/>
            <p:cNvSpPr/>
            <p:nvPr/>
          </p:nvSpPr>
          <p:spPr>
            <a:xfrm>
              <a:off x="4516925" y="420762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0"/>
                  </a:moveTo>
                  <a:lnTo>
                    <a:pt x="42" y="42"/>
                  </a:lnTo>
                  <a:cubicBezTo>
                    <a:pt x="0" y="124"/>
                    <a:pt x="42" y="259"/>
                    <a:pt x="135" y="300"/>
                  </a:cubicBezTo>
                  <a:cubicBezTo>
                    <a:pt x="176" y="342"/>
                    <a:pt x="176" y="342"/>
                    <a:pt x="217" y="342"/>
                  </a:cubicBezTo>
                  <a:lnTo>
                    <a:pt x="300" y="8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52" name="Google Shape;16852;p11"/>
            <p:cNvSpPr/>
            <p:nvPr/>
          </p:nvSpPr>
          <p:spPr>
            <a:xfrm>
              <a:off x="4453325" y="4180750"/>
              <a:ext cx="12950" cy="9575"/>
            </a:xfrm>
            <a:custGeom>
              <a:avLst/>
              <a:gdLst/>
              <a:ahLst/>
              <a:cxnLst/>
              <a:rect l="l" t="t" r="r" b="b"/>
              <a:pathLst>
                <a:path w="518" h="383" extrusionOk="0">
                  <a:moveTo>
                    <a:pt x="1" y="0"/>
                  </a:moveTo>
                  <a:lnTo>
                    <a:pt x="1" y="41"/>
                  </a:lnTo>
                  <a:lnTo>
                    <a:pt x="1" y="217"/>
                  </a:lnTo>
                  <a:cubicBezTo>
                    <a:pt x="53" y="217"/>
                    <a:pt x="53" y="259"/>
                    <a:pt x="53" y="259"/>
                  </a:cubicBezTo>
                  <a:cubicBezTo>
                    <a:pt x="94" y="300"/>
                    <a:pt x="135" y="341"/>
                    <a:pt x="177" y="383"/>
                  </a:cubicBezTo>
                  <a:lnTo>
                    <a:pt x="352" y="383"/>
                  </a:lnTo>
                  <a:cubicBezTo>
                    <a:pt x="352" y="383"/>
                    <a:pt x="394" y="383"/>
                    <a:pt x="394" y="341"/>
                  </a:cubicBezTo>
                  <a:cubicBezTo>
                    <a:pt x="435" y="341"/>
                    <a:pt x="435" y="341"/>
                    <a:pt x="476" y="300"/>
                  </a:cubicBezTo>
                  <a:cubicBezTo>
                    <a:pt x="518" y="300"/>
                    <a:pt x="518" y="259"/>
                    <a:pt x="518" y="2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53" name="Google Shape;16853;p11"/>
            <p:cNvSpPr/>
            <p:nvPr/>
          </p:nvSpPr>
          <p:spPr>
            <a:xfrm>
              <a:off x="4393100" y="4156950"/>
              <a:ext cx="9850" cy="6950"/>
            </a:xfrm>
            <a:custGeom>
              <a:avLst/>
              <a:gdLst/>
              <a:ahLst/>
              <a:cxnLst/>
              <a:rect l="l" t="t" r="r" b="b"/>
              <a:pathLst>
                <a:path w="394" h="278" extrusionOk="0">
                  <a:moveTo>
                    <a:pt x="135" y="1"/>
                  </a:moveTo>
                  <a:lnTo>
                    <a:pt x="1" y="259"/>
                  </a:lnTo>
                  <a:lnTo>
                    <a:pt x="84" y="259"/>
                  </a:lnTo>
                  <a:cubicBezTo>
                    <a:pt x="101" y="273"/>
                    <a:pt x="117" y="278"/>
                    <a:pt x="132" y="278"/>
                  </a:cubicBezTo>
                  <a:cubicBezTo>
                    <a:pt x="163" y="278"/>
                    <a:pt x="190" y="259"/>
                    <a:pt x="218" y="259"/>
                  </a:cubicBezTo>
                  <a:cubicBezTo>
                    <a:pt x="301" y="218"/>
                    <a:pt x="342" y="177"/>
                    <a:pt x="394" y="84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54" name="Google Shape;16854;p11"/>
            <p:cNvSpPr/>
            <p:nvPr/>
          </p:nvSpPr>
          <p:spPr>
            <a:xfrm>
              <a:off x="4412500" y="4459625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217" y="1"/>
                  </a:moveTo>
                  <a:cubicBezTo>
                    <a:pt x="176" y="1"/>
                    <a:pt x="135" y="42"/>
                    <a:pt x="83" y="42"/>
                  </a:cubicBezTo>
                  <a:lnTo>
                    <a:pt x="42" y="84"/>
                  </a:lnTo>
                  <a:cubicBezTo>
                    <a:pt x="42" y="125"/>
                    <a:pt x="0" y="125"/>
                    <a:pt x="0" y="177"/>
                  </a:cubicBezTo>
                  <a:lnTo>
                    <a:pt x="259" y="301"/>
                  </a:lnTo>
                  <a:lnTo>
                    <a:pt x="341" y="42"/>
                  </a:lnTo>
                  <a:cubicBezTo>
                    <a:pt x="300" y="1"/>
                    <a:pt x="259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55" name="Google Shape;16855;p11"/>
            <p:cNvSpPr/>
            <p:nvPr/>
          </p:nvSpPr>
          <p:spPr>
            <a:xfrm>
              <a:off x="4347875" y="4433375"/>
              <a:ext cx="15025" cy="8975"/>
            </a:xfrm>
            <a:custGeom>
              <a:avLst/>
              <a:gdLst/>
              <a:ahLst/>
              <a:cxnLst/>
              <a:rect l="l" t="t" r="r" b="b"/>
              <a:pathLst>
                <a:path w="601" h="359" extrusionOk="0">
                  <a:moveTo>
                    <a:pt x="288" y="1"/>
                  </a:moveTo>
                  <a:cubicBezTo>
                    <a:pt x="195" y="1"/>
                    <a:pt x="110" y="39"/>
                    <a:pt x="42" y="100"/>
                  </a:cubicBezTo>
                  <a:cubicBezTo>
                    <a:pt x="42" y="141"/>
                    <a:pt x="1" y="141"/>
                    <a:pt x="1" y="193"/>
                  </a:cubicBezTo>
                  <a:lnTo>
                    <a:pt x="517" y="358"/>
                  </a:lnTo>
                  <a:cubicBezTo>
                    <a:pt x="600" y="234"/>
                    <a:pt x="517" y="58"/>
                    <a:pt x="393" y="17"/>
                  </a:cubicBezTo>
                  <a:cubicBezTo>
                    <a:pt x="357" y="6"/>
                    <a:pt x="322" y="1"/>
                    <a:pt x="28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56" name="Google Shape;16856;p11"/>
            <p:cNvSpPr/>
            <p:nvPr/>
          </p:nvSpPr>
          <p:spPr>
            <a:xfrm>
              <a:off x="4438350" y="4395275"/>
              <a:ext cx="9850" cy="13725"/>
            </a:xfrm>
            <a:custGeom>
              <a:avLst/>
              <a:gdLst/>
              <a:ahLst/>
              <a:cxnLst/>
              <a:rect l="l" t="t" r="r" b="b"/>
              <a:pathLst>
                <a:path w="394" h="549" extrusionOk="0">
                  <a:moveTo>
                    <a:pt x="301" y="0"/>
                  </a:moveTo>
                  <a:cubicBezTo>
                    <a:pt x="269" y="0"/>
                    <a:pt x="238" y="11"/>
                    <a:pt x="217" y="31"/>
                  </a:cubicBezTo>
                  <a:cubicBezTo>
                    <a:pt x="135" y="31"/>
                    <a:pt x="83" y="73"/>
                    <a:pt x="42" y="114"/>
                  </a:cubicBezTo>
                  <a:cubicBezTo>
                    <a:pt x="42" y="166"/>
                    <a:pt x="42" y="166"/>
                    <a:pt x="0" y="166"/>
                  </a:cubicBezTo>
                  <a:lnTo>
                    <a:pt x="0" y="373"/>
                  </a:lnTo>
                  <a:cubicBezTo>
                    <a:pt x="42" y="466"/>
                    <a:pt x="83" y="507"/>
                    <a:pt x="135" y="507"/>
                  </a:cubicBezTo>
                  <a:cubicBezTo>
                    <a:pt x="135" y="548"/>
                    <a:pt x="176" y="548"/>
                    <a:pt x="176" y="548"/>
                  </a:cubicBezTo>
                  <a:lnTo>
                    <a:pt x="393" y="31"/>
                  </a:lnTo>
                  <a:cubicBezTo>
                    <a:pt x="367" y="11"/>
                    <a:pt x="334" y="0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57" name="Google Shape;16857;p11"/>
            <p:cNvSpPr/>
            <p:nvPr/>
          </p:nvSpPr>
          <p:spPr>
            <a:xfrm>
              <a:off x="4372700" y="4368900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61" y="1"/>
                  </a:moveTo>
                  <a:cubicBezTo>
                    <a:pt x="242" y="1"/>
                    <a:pt x="117" y="76"/>
                    <a:pt x="83" y="187"/>
                  </a:cubicBezTo>
                  <a:cubicBezTo>
                    <a:pt x="0" y="311"/>
                    <a:pt x="83" y="487"/>
                    <a:pt x="217" y="528"/>
                  </a:cubicBezTo>
                  <a:cubicBezTo>
                    <a:pt x="263" y="551"/>
                    <a:pt x="306" y="561"/>
                    <a:pt x="347" y="561"/>
                  </a:cubicBezTo>
                  <a:cubicBezTo>
                    <a:pt x="453" y="561"/>
                    <a:pt x="540" y="491"/>
                    <a:pt x="600" y="394"/>
                  </a:cubicBezTo>
                  <a:cubicBezTo>
                    <a:pt x="641" y="270"/>
                    <a:pt x="600" y="94"/>
                    <a:pt x="434" y="11"/>
                  </a:cubicBezTo>
                  <a:cubicBezTo>
                    <a:pt x="411" y="4"/>
                    <a:pt x="386" y="1"/>
                    <a:pt x="36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58" name="Google Shape;16858;p11"/>
            <p:cNvSpPr/>
            <p:nvPr/>
          </p:nvSpPr>
          <p:spPr>
            <a:xfrm>
              <a:off x="4327450" y="4388175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29" y="0"/>
                  </a:moveTo>
                  <a:cubicBezTo>
                    <a:pt x="221" y="0"/>
                    <a:pt x="114" y="47"/>
                    <a:pt x="83" y="140"/>
                  </a:cubicBezTo>
                  <a:cubicBezTo>
                    <a:pt x="1" y="315"/>
                    <a:pt x="83" y="491"/>
                    <a:pt x="218" y="533"/>
                  </a:cubicBezTo>
                  <a:cubicBezTo>
                    <a:pt x="256" y="542"/>
                    <a:pt x="293" y="547"/>
                    <a:pt x="328" y="547"/>
                  </a:cubicBezTo>
                  <a:cubicBezTo>
                    <a:pt x="443" y="547"/>
                    <a:pt x="537" y="492"/>
                    <a:pt x="600" y="357"/>
                  </a:cubicBezTo>
                  <a:cubicBezTo>
                    <a:pt x="642" y="233"/>
                    <a:pt x="559" y="57"/>
                    <a:pt x="435" y="16"/>
                  </a:cubicBezTo>
                  <a:cubicBezTo>
                    <a:pt x="401" y="5"/>
                    <a:pt x="365" y="0"/>
                    <a:pt x="32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59" name="Google Shape;16859;p11"/>
            <p:cNvSpPr/>
            <p:nvPr/>
          </p:nvSpPr>
          <p:spPr>
            <a:xfrm>
              <a:off x="4392075" y="441412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46" y="1"/>
                  </a:moveTo>
                  <a:cubicBezTo>
                    <a:pt x="213" y="1"/>
                    <a:pt x="110" y="77"/>
                    <a:pt x="42" y="187"/>
                  </a:cubicBezTo>
                  <a:cubicBezTo>
                    <a:pt x="0" y="311"/>
                    <a:pt x="83" y="487"/>
                    <a:pt x="218" y="529"/>
                  </a:cubicBezTo>
                  <a:cubicBezTo>
                    <a:pt x="252" y="551"/>
                    <a:pt x="290" y="562"/>
                    <a:pt x="328" y="562"/>
                  </a:cubicBezTo>
                  <a:cubicBezTo>
                    <a:pt x="429" y="562"/>
                    <a:pt x="529" y="491"/>
                    <a:pt x="559" y="394"/>
                  </a:cubicBezTo>
                  <a:cubicBezTo>
                    <a:pt x="642" y="270"/>
                    <a:pt x="559" y="94"/>
                    <a:pt x="435" y="12"/>
                  </a:cubicBezTo>
                  <a:cubicBezTo>
                    <a:pt x="404" y="4"/>
                    <a:pt x="374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60" name="Google Shape;16860;p11"/>
            <p:cNvSpPr/>
            <p:nvPr/>
          </p:nvSpPr>
          <p:spPr>
            <a:xfrm>
              <a:off x="4354325" y="4323675"/>
              <a:ext cx="16325" cy="14025"/>
            </a:xfrm>
            <a:custGeom>
              <a:avLst/>
              <a:gdLst/>
              <a:ahLst/>
              <a:cxnLst/>
              <a:rect l="l" t="t" r="r" b="b"/>
              <a:pathLst>
                <a:path w="653" h="561" extrusionOk="0">
                  <a:moveTo>
                    <a:pt x="347" y="0"/>
                  </a:moveTo>
                  <a:cubicBezTo>
                    <a:pt x="217" y="0"/>
                    <a:pt x="119" y="76"/>
                    <a:pt x="42" y="187"/>
                  </a:cubicBezTo>
                  <a:cubicBezTo>
                    <a:pt x="1" y="311"/>
                    <a:pt x="42" y="486"/>
                    <a:pt x="218" y="528"/>
                  </a:cubicBezTo>
                  <a:cubicBezTo>
                    <a:pt x="252" y="551"/>
                    <a:pt x="291" y="561"/>
                    <a:pt x="329" y="561"/>
                  </a:cubicBezTo>
                  <a:cubicBezTo>
                    <a:pt x="429" y="561"/>
                    <a:pt x="529" y="491"/>
                    <a:pt x="559" y="393"/>
                  </a:cubicBezTo>
                  <a:cubicBezTo>
                    <a:pt x="652" y="228"/>
                    <a:pt x="559" y="94"/>
                    <a:pt x="435" y="11"/>
                  </a:cubicBezTo>
                  <a:cubicBezTo>
                    <a:pt x="404" y="4"/>
                    <a:pt x="375" y="0"/>
                    <a:pt x="34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61" name="Google Shape;16861;p11"/>
            <p:cNvSpPr/>
            <p:nvPr/>
          </p:nvSpPr>
          <p:spPr>
            <a:xfrm>
              <a:off x="4418950" y="4350425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289" y="1"/>
                  </a:moveTo>
                  <a:cubicBezTo>
                    <a:pt x="181" y="1"/>
                    <a:pt x="73" y="49"/>
                    <a:pt x="42" y="151"/>
                  </a:cubicBezTo>
                  <a:cubicBezTo>
                    <a:pt x="1" y="316"/>
                    <a:pt x="42" y="450"/>
                    <a:pt x="177" y="533"/>
                  </a:cubicBezTo>
                  <a:cubicBezTo>
                    <a:pt x="215" y="543"/>
                    <a:pt x="252" y="548"/>
                    <a:pt x="287" y="548"/>
                  </a:cubicBezTo>
                  <a:cubicBezTo>
                    <a:pt x="402" y="548"/>
                    <a:pt x="496" y="492"/>
                    <a:pt x="559" y="357"/>
                  </a:cubicBezTo>
                  <a:cubicBezTo>
                    <a:pt x="600" y="233"/>
                    <a:pt x="559" y="58"/>
                    <a:pt x="394" y="16"/>
                  </a:cubicBezTo>
                  <a:cubicBezTo>
                    <a:pt x="361" y="6"/>
                    <a:pt x="325" y="1"/>
                    <a:pt x="28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62" name="Google Shape;16862;p11"/>
            <p:cNvSpPr/>
            <p:nvPr/>
          </p:nvSpPr>
          <p:spPr>
            <a:xfrm>
              <a:off x="4290750" y="4406900"/>
              <a:ext cx="6500" cy="9600"/>
            </a:xfrm>
            <a:custGeom>
              <a:avLst/>
              <a:gdLst/>
              <a:ahLst/>
              <a:cxnLst/>
              <a:rect l="l" t="t" r="r" b="b"/>
              <a:pathLst>
                <a:path w="260" h="384" extrusionOk="0">
                  <a:moveTo>
                    <a:pt x="94" y="1"/>
                  </a:moveTo>
                  <a:lnTo>
                    <a:pt x="1" y="259"/>
                  </a:lnTo>
                  <a:lnTo>
                    <a:pt x="259" y="383"/>
                  </a:lnTo>
                  <a:lnTo>
                    <a:pt x="259" y="342"/>
                  </a:lnTo>
                  <a:cubicBezTo>
                    <a:pt x="259" y="218"/>
                    <a:pt x="218" y="125"/>
                    <a:pt x="135" y="42"/>
                  </a:cubicBezTo>
                  <a:cubicBezTo>
                    <a:pt x="135" y="42"/>
                    <a:pt x="94" y="42"/>
                    <a:pt x="9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63" name="Google Shape;16863;p11"/>
            <p:cNvSpPr/>
            <p:nvPr/>
          </p:nvSpPr>
          <p:spPr>
            <a:xfrm>
              <a:off x="4314525" y="4343325"/>
              <a:ext cx="9600" cy="13325"/>
            </a:xfrm>
            <a:custGeom>
              <a:avLst/>
              <a:gdLst/>
              <a:ahLst/>
              <a:cxnLst/>
              <a:rect l="l" t="t" r="r" b="b"/>
              <a:pathLst>
                <a:path w="384" h="533" extrusionOk="0">
                  <a:moveTo>
                    <a:pt x="218" y="0"/>
                  </a:moveTo>
                  <a:lnTo>
                    <a:pt x="1" y="517"/>
                  </a:lnTo>
                  <a:cubicBezTo>
                    <a:pt x="30" y="527"/>
                    <a:pt x="61" y="532"/>
                    <a:pt x="94" y="532"/>
                  </a:cubicBezTo>
                  <a:cubicBezTo>
                    <a:pt x="199" y="532"/>
                    <a:pt x="310" y="476"/>
                    <a:pt x="342" y="342"/>
                  </a:cubicBezTo>
                  <a:cubicBezTo>
                    <a:pt x="383" y="217"/>
                    <a:pt x="342" y="42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64" name="Google Shape;16864;p11"/>
            <p:cNvSpPr/>
            <p:nvPr/>
          </p:nvSpPr>
          <p:spPr>
            <a:xfrm>
              <a:off x="4464200" y="4335825"/>
              <a:ext cx="7500" cy="8550"/>
            </a:xfrm>
            <a:custGeom>
              <a:avLst/>
              <a:gdLst/>
              <a:ahLst/>
              <a:cxnLst/>
              <a:rect l="l" t="t" r="r" b="b"/>
              <a:pathLst>
                <a:path w="300" h="342" extrusionOk="0">
                  <a:moveTo>
                    <a:pt x="41" y="0"/>
                  </a:moveTo>
                  <a:lnTo>
                    <a:pt x="41" y="42"/>
                  </a:lnTo>
                  <a:cubicBezTo>
                    <a:pt x="0" y="83"/>
                    <a:pt x="0" y="125"/>
                    <a:pt x="41" y="166"/>
                  </a:cubicBezTo>
                  <a:lnTo>
                    <a:pt x="41" y="218"/>
                  </a:lnTo>
                  <a:cubicBezTo>
                    <a:pt x="41" y="259"/>
                    <a:pt x="83" y="259"/>
                    <a:pt x="83" y="300"/>
                  </a:cubicBezTo>
                  <a:cubicBezTo>
                    <a:pt x="134" y="300"/>
                    <a:pt x="176" y="342"/>
                    <a:pt x="176" y="342"/>
                  </a:cubicBezTo>
                  <a:lnTo>
                    <a:pt x="300" y="8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65" name="Google Shape;16865;p11"/>
            <p:cNvSpPr/>
            <p:nvPr/>
          </p:nvSpPr>
          <p:spPr>
            <a:xfrm>
              <a:off x="4400600" y="4308950"/>
              <a:ext cx="12950" cy="9975"/>
            </a:xfrm>
            <a:custGeom>
              <a:avLst/>
              <a:gdLst/>
              <a:ahLst/>
              <a:cxnLst/>
              <a:rect l="l" t="t" r="r" b="b"/>
              <a:pathLst>
                <a:path w="518" h="399" extrusionOk="0">
                  <a:moveTo>
                    <a:pt x="1" y="0"/>
                  </a:moveTo>
                  <a:lnTo>
                    <a:pt x="1" y="124"/>
                  </a:lnTo>
                  <a:lnTo>
                    <a:pt x="1" y="207"/>
                  </a:lnTo>
                  <a:lnTo>
                    <a:pt x="42" y="259"/>
                  </a:lnTo>
                  <a:cubicBezTo>
                    <a:pt x="94" y="300"/>
                    <a:pt x="135" y="341"/>
                    <a:pt x="176" y="383"/>
                  </a:cubicBezTo>
                  <a:cubicBezTo>
                    <a:pt x="199" y="394"/>
                    <a:pt x="224" y="399"/>
                    <a:pt x="252" y="399"/>
                  </a:cubicBezTo>
                  <a:cubicBezTo>
                    <a:pt x="327" y="399"/>
                    <a:pt x="416" y="361"/>
                    <a:pt x="476" y="300"/>
                  </a:cubicBezTo>
                  <a:cubicBezTo>
                    <a:pt x="476" y="300"/>
                    <a:pt x="518" y="259"/>
                    <a:pt x="518" y="20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66" name="Google Shape;16866;p11"/>
            <p:cNvSpPr/>
            <p:nvPr/>
          </p:nvSpPr>
          <p:spPr>
            <a:xfrm>
              <a:off x="4340375" y="4285175"/>
              <a:ext cx="9600" cy="7500"/>
            </a:xfrm>
            <a:custGeom>
              <a:avLst/>
              <a:gdLst/>
              <a:ahLst/>
              <a:cxnLst/>
              <a:rect l="l" t="t" r="r" b="b"/>
              <a:pathLst>
                <a:path w="384" h="300" extrusionOk="0">
                  <a:moveTo>
                    <a:pt x="125" y="0"/>
                  </a:moveTo>
                  <a:lnTo>
                    <a:pt x="1" y="259"/>
                  </a:lnTo>
                  <a:cubicBezTo>
                    <a:pt x="42" y="259"/>
                    <a:pt x="42" y="259"/>
                    <a:pt x="83" y="300"/>
                  </a:cubicBezTo>
                  <a:lnTo>
                    <a:pt x="176" y="300"/>
                  </a:lnTo>
                  <a:cubicBezTo>
                    <a:pt x="259" y="259"/>
                    <a:pt x="342" y="217"/>
                    <a:pt x="383" y="124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67" name="Google Shape;16867;p11"/>
            <p:cNvSpPr/>
            <p:nvPr/>
          </p:nvSpPr>
          <p:spPr>
            <a:xfrm>
              <a:off x="4359775" y="4587850"/>
              <a:ext cx="8550" cy="7500"/>
            </a:xfrm>
            <a:custGeom>
              <a:avLst/>
              <a:gdLst/>
              <a:ahLst/>
              <a:cxnLst/>
              <a:rect l="l" t="t" r="r" b="b"/>
              <a:pathLst>
                <a:path w="342" h="300" extrusionOk="0">
                  <a:moveTo>
                    <a:pt x="259" y="0"/>
                  </a:moveTo>
                  <a:cubicBezTo>
                    <a:pt x="176" y="0"/>
                    <a:pt x="83" y="41"/>
                    <a:pt x="0" y="124"/>
                  </a:cubicBezTo>
                  <a:lnTo>
                    <a:pt x="0" y="165"/>
                  </a:lnTo>
                  <a:lnTo>
                    <a:pt x="259" y="300"/>
                  </a:lnTo>
                  <a:lnTo>
                    <a:pt x="341" y="41"/>
                  </a:lnTo>
                  <a:cubicBezTo>
                    <a:pt x="300" y="0"/>
                    <a:pt x="30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68" name="Google Shape;16868;p11"/>
            <p:cNvSpPr/>
            <p:nvPr/>
          </p:nvSpPr>
          <p:spPr>
            <a:xfrm>
              <a:off x="4295150" y="4561600"/>
              <a:ext cx="13975" cy="9975"/>
            </a:xfrm>
            <a:custGeom>
              <a:avLst/>
              <a:gdLst/>
              <a:ahLst/>
              <a:cxnLst/>
              <a:rect l="l" t="t" r="r" b="b"/>
              <a:pathLst>
                <a:path w="559" h="399" extrusionOk="0">
                  <a:moveTo>
                    <a:pt x="283" y="1"/>
                  </a:moveTo>
                  <a:cubicBezTo>
                    <a:pt x="179" y="1"/>
                    <a:pt x="73" y="47"/>
                    <a:pt x="42" y="140"/>
                  </a:cubicBezTo>
                  <a:cubicBezTo>
                    <a:pt x="42" y="140"/>
                    <a:pt x="0" y="140"/>
                    <a:pt x="0" y="182"/>
                  </a:cubicBezTo>
                  <a:lnTo>
                    <a:pt x="517" y="399"/>
                  </a:lnTo>
                  <a:cubicBezTo>
                    <a:pt x="517" y="357"/>
                    <a:pt x="559" y="316"/>
                    <a:pt x="559" y="275"/>
                  </a:cubicBezTo>
                  <a:cubicBezTo>
                    <a:pt x="559" y="182"/>
                    <a:pt x="476" y="57"/>
                    <a:pt x="383" y="16"/>
                  </a:cubicBezTo>
                  <a:cubicBezTo>
                    <a:pt x="352" y="6"/>
                    <a:pt x="318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69" name="Google Shape;16869;p11"/>
            <p:cNvSpPr/>
            <p:nvPr/>
          </p:nvSpPr>
          <p:spPr>
            <a:xfrm>
              <a:off x="4384575" y="4524250"/>
              <a:ext cx="10625" cy="12950"/>
            </a:xfrm>
            <a:custGeom>
              <a:avLst/>
              <a:gdLst/>
              <a:ahLst/>
              <a:cxnLst/>
              <a:rect l="l" t="t" r="r" b="b"/>
              <a:pathLst>
                <a:path w="425" h="518" extrusionOk="0">
                  <a:moveTo>
                    <a:pt x="300" y="1"/>
                  </a:moveTo>
                  <a:cubicBezTo>
                    <a:pt x="218" y="1"/>
                    <a:pt x="83" y="42"/>
                    <a:pt x="42" y="176"/>
                  </a:cubicBezTo>
                  <a:cubicBezTo>
                    <a:pt x="1" y="259"/>
                    <a:pt x="42" y="342"/>
                    <a:pt x="83" y="435"/>
                  </a:cubicBezTo>
                  <a:cubicBezTo>
                    <a:pt x="125" y="476"/>
                    <a:pt x="166" y="518"/>
                    <a:pt x="218" y="518"/>
                  </a:cubicBezTo>
                  <a:lnTo>
                    <a:pt x="42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70" name="Google Shape;16870;p11"/>
            <p:cNvSpPr/>
            <p:nvPr/>
          </p:nvSpPr>
          <p:spPr>
            <a:xfrm>
              <a:off x="4319950" y="449757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13" y="0"/>
                  </a:moveTo>
                  <a:cubicBezTo>
                    <a:pt x="213" y="0"/>
                    <a:pt x="113" y="68"/>
                    <a:pt x="84" y="158"/>
                  </a:cubicBezTo>
                  <a:cubicBezTo>
                    <a:pt x="1" y="292"/>
                    <a:pt x="84" y="468"/>
                    <a:pt x="218" y="551"/>
                  </a:cubicBezTo>
                  <a:cubicBezTo>
                    <a:pt x="247" y="558"/>
                    <a:pt x="275" y="561"/>
                    <a:pt x="302" y="561"/>
                  </a:cubicBezTo>
                  <a:cubicBezTo>
                    <a:pt x="429" y="561"/>
                    <a:pt x="532" y="486"/>
                    <a:pt x="601" y="375"/>
                  </a:cubicBezTo>
                  <a:cubicBezTo>
                    <a:pt x="642" y="251"/>
                    <a:pt x="559" y="75"/>
                    <a:pt x="425" y="34"/>
                  </a:cubicBezTo>
                  <a:cubicBezTo>
                    <a:pt x="390" y="11"/>
                    <a:pt x="351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71" name="Google Shape;16871;p11"/>
            <p:cNvSpPr/>
            <p:nvPr/>
          </p:nvSpPr>
          <p:spPr>
            <a:xfrm>
              <a:off x="4274725" y="4516375"/>
              <a:ext cx="16050" cy="13725"/>
            </a:xfrm>
            <a:custGeom>
              <a:avLst/>
              <a:gdLst/>
              <a:ahLst/>
              <a:cxnLst/>
              <a:rect l="l" t="t" r="r" b="b"/>
              <a:pathLst>
                <a:path w="642" h="549" extrusionOk="0">
                  <a:moveTo>
                    <a:pt x="330" y="1"/>
                  </a:moveTo>
                  <a:cubicBezTo>
                    <a:pt x="225" y="1"/>
                    <a:pt x="115" y="55"/>
                    <a:pt x="83" y="181"/>
                  </a:cubicBezTo>
                  <a:cubicBezTo>
                    <a:pt x="1" y="316"/>
                    <a:pt x="83" y="491"/>
                    <a:pt x="218" y="533"/>
                  </a:cubicBezTo>
                  <a:cubicBezTo>
                    <a:pt x="248" y="543"/>
                    <a:pt x="282" y="548"/>
                    <a:pt x="317" y="548"/>
                  </a:cubicBezTo>
                  <a:cubicBezTo>
                    <a:pt x="423" y="548"/>
                    <a:pt x="538" y="500"/>
                    <a:pt x="600" y="398"/>
                  </a:cubicBezTo>
                  <a:cubicBezTo>
                    <a:pt x="642" y="233"/>
                    <a:pt x="559" y="99"/>
                    <a:pt x="424" y="16"/>
                  </a:cubicBezTo>
                  <a:cubicBezTo>
                    <a:pt x="395" y="6"/>
                    <a:pt x="363" y="1"/>
                    <a:pt x="33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72" name="Google Shape;16872;p11"/>
            <p:cNvSpPr/>
            <p:nvPr/>
          </p:nvSpPr>
          <p:spPr>
            <a:xfrm>
              <a:off x="4339350" y="4542800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293" y="1"/>
                  </a:moveTo>
                  <a:cubicBezTo>
                    <a:pt x="188" y="1"/>
                    <a:pt x="101" y="69"/>
                    <a:pt x="42" y="158"/>
                  </a:cubicBezTo>
                  <a:cubicBezTo>
                    <a:pt x="0" y="334"/>
                    <a:pt x="42" y="468"/>
                    <a:pt x="217" y="551"/>
                  </a:cubicBezTo>
                  <a:cubicBezTo>
                    <a:pt x="239" y="558"/>
                    <a:pt x="263" y="562"/>
                    <a:pt x="287" y="562"/>
                  </a:cubicBezTo>
                  <a:cubicBezTo>
                    <a:pt x="399" y="562"/>
                    <a:pt x="525" y="486"/>
                    <a:pt x="559" y="375"/>
                  </a:cubicBezTo>
                  <a:cubicBezTo>
                    <a:pt x="641" y="251"/>
                    <a:pt x="559" y="75"/>
                    <a:pt x="424" y="34"/>
                  </a:cubicBezTo>
                  <a:cubicBezTo>
                    <a:pt x="378" y="11"/>
                    <a:pt x="334" y="1"/>
                    <a:pt x="29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73" name="Google Shape;16873;p11"/>
            <p:cNvSpPr/>
            <p:nvPr/>
          </p:nvSpPr>
          <p:spPr>
            <a:xfrm>
              <a:off x="4301600" y="4452350"/>
              <a:ext cx="15025" cy="13575"/>
            </a:xfrm>
            <a:custGeom>
              <a:avLst/>
              <a:gdLst/>
              <a:ahLst/>
              <a:cxnLst/>
              <a:rect l="l" t="t" r="r" b="b"/>
              <a:pathLst>
                <a:path w="601" h="543" extrusionOk="0">
                  <a:moveTo>
                    <a:pt x="298" y="0"/>
                  </a:moveTo>
                  <a:cubicBezTo>
                    <a:pt x="188" y="0"/>
                    <a:pt x="102" y="68"/>
                    <a:pt x="42" y="157"/>
                  </a:cubicBezTo>
                  <a:cubicBezTo>
                    <a:pt x="1" y="292"/>
                    <a:pt x="42" y="468"/>
                    <a:pt x="218" y="509"/>
                  </a:cubicBezTo>
                  <a:cubicBezTo>
                    <a:pt x="252" y="532"/>
                    <a:pt x="290" y="542"/>
                    <a:pt x="329" y="542"/>
                  </a:cubicBezTo>
                  <a:cubicBezTo>
                    <a:pt x="429" y="542"/>
                    <a:pt x="529" y="472"/>
                    <a:pt x="559" y="375"/>
                  </a:cubicBezTo>
                  <a:cubicBezTo>
                    <a:pt x="600" y="251"/>
                    <a:pt x="559" y="75"/>
                    <a:pt x="435" y="33"/>
                  </a:cubicBezTo>
                  <a:cubicBezTo>
                    <a:pt x="386" y="10"/>
                    <a:pt x="340" y="0"/>
                    <a:pt x="29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74" name="Google Shape;16874;p11"/>
            <p:cNvSpPr/>
            <p:nvPr/>
          </p:nvSpPr>
          <p:spPr>
            <a:xfrm>
              <a:off x="4365200" y="4478650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31" y="1"/>
                  </a:moveTo>
                  <a:cubicBezTo>
                    <a:pt x="225" y="1"/>
                    <a:pt x="115" y="56"/>
                    <a:pt x="83" y="191"/>
                  </a:cubicBezTo>
                  <a:cubicBezTo>
                    <a:pt x="0" y="315"/>
                    <a:pt x="83" y="491"/>
                    <a:pt x="217" y="532"/>
                  </a:cubicBezTo>
                  <a:cubicBezTo>
                    <a:pt x="258" y="542"/>
                    <a:pt x="297" y="548"/>
                    <a:pt x="334" y="548"/>
                  </a:cubicBezTo>
                  <a:cubicBezTo>
                    <a:pt x="446" y="548"/>
                    <a:pt x="538" y="499"/>
                    <a:pt x="600" y="398"/>
                  </a:cubicBezTo>
                  <a:cubicBezTo>
                    <a:pt x="641" y="232"/>
                    <a:pt x="600" y="57"/>
                    <a:pt x="424" y="15"/>
                  </a:cubicBezTo>
                  <a:cubicBezTo>
                    <a:pt x="395" y="6"/>
                    <a:pt x="364" y="1"/>
                    <a:pt x="33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75" name="Google Shape;16875;p11"/>
            <p:cNvSpPr/>
            <p:nvPr/>
          </p:nvSpPr>
          <p:spPr>
            <a:xfrm>
              <a:off x="4261800" y="4471525"/>
              <a:ext cx="9600" cy="13325"/>
            </a:xfrm>
            <a:custGeom>
              <a:avLst/>
              <a:gdLst/>
              <a:ahLst/>
              <a:cxnLst/>
              <a:rect l="l" t="t" r="r" b="b"/>
              <a:pathLst>
                <a:path w="384" h="533" extrusionOk="0">
                  <a:moveTo>
                    <a:pt x="218" y="0"/>
                  </a:moveTo>
                  <a:lnTo>
                    <a:pt x="1" y="517"/>
                  </a:lnTo>
                  <a:cubicBezTo>
                    <a:pt x="31" y="528"/>
                    <a:pt x="65" y="533"/>
                    <a:pt x="99" y="533"/>
                  </a:cubicBezTo>
                  <a:cubicBezTo>
                    <a:pt x="203" y="533"/>
                    <a:pt x="311" y="484"/>
                    <a:pt x="342" y="383"/>
                  </a:cubicBezTo>
                  <a:cubicBezTo>
                    <a:pt x="383" y="259"/>
                    <a:pt x="342" y="83"/>
                    <a:pt x="259" y="42"/>
                  </a:cubicBezTo>
                  <a:lnTo>
                    <a:pt x="218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76" name="Google Shape;16876;p11"/>
            <p:cNvSpPr/>
            <p:nvPr/>
          </p:nvSpPr>
          <p:spPr>
            <a:xfrm>
              <a:off x="4411450" y="446402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1"/>
                  </a:moveTo>
                  <a:lnTo>
                    <a:pt x="42" y="42"/>
                  </a:lnTo>
                  <a:cubicBezTo>
                    <a:pt x="1" y="83"/>
                    <a:pt x="1" y="83"/>
                    <a:pt x="1" y="125"/>
                  </a:cubicBezTo>
                  <a:cubicBezTo>
                    <a:pt x="1" y="125"/>
                    <a:pt x="42" y="166"/>
                    <a:pt x="42" y="207"/>
                  </a:cubicBezTo>
                  <a:cubicBezTo>
                    <a:pt x="84" y="300"/>
                    <a:pt x="125" y="342"/>
                    <a:pt x="177" y="342"/>
                  </a:cubicBezTo>
                  <a:lnTo>
                    <a:pt x="301" y="125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77" name="Google Shape;16877;p11"/>
            <p:cNvSpPr/>
            <p:nvPr/>
          </p:nvSpPr>
          <p:spPr>
            <a:xfrm>
              <a:off x="4347875" y="4438175"/>
              <a:ext cx="12950" cy="9025"/>
            </a:xfrm>
            <a:custGeom>
              <a:avLst/>
              <a:gdLst/>
              <a:ahLst/>
              <a:cxnLst/>
              <a:rect l="l" t="t" r="r" b="b"/>
              <a:pathLst>
                <a:path w="518" h="361" extrusionOk="0">
                  <a:moveTo>
                    <a:pt x="1" y="1"/>
                  </a:moveTo>
                  <a:lnTo>
                    <a:pt x="1" y="83"/>
                  </a:lnTo>
                  <a:cubicBezTo>
                    <a:pt x="1" y="208"/>
                    <a:pt x="42" y="301"/>
                    <a:pt x="176" y="342"/>
                  </a:cubicBezTo>
                  <a:cubicBezTo>
                    <a:pt x="204" y="342"/>
                    <a:pt x="231" y="360"/>
                    <a:pt x="271" y="360"/>
                  </a:cubicBezTo>
                  <a:cubicBezTo>
                    <a:pt x="291" y="360"/>
                    <a:pt x="314" y="356"/>
                    <a:pt x="342" y="342"/>
                  </a:cubicBezTo>
                  <a:lnTo>
                    <a:pt x="393" y="342"/>
                  </a:lnTo>
                  <a:cubicBezTo>
                    <a:pt x="393" y="342"/>
                    <a:pt x="435" y="301"/>
                    <a:pt x="476" y="301"/>
                  </a:cubicBezTo>
                  <a:cubicBezTo>
                    <a:pt x="476" y="259"/>
                    <a:pt x="517" y="208"/>
                    <a:pt x="517" y="16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78" name="Google Shape;16878;p11"/>
            <p:cNvSpPr/>
            <p:nvPr/>
          </p:nvSpPr>
          <p:spPr>
            <a:xfrm>
              <a:off x="4287650" y="4413375"/>
              <a:ext cx="9600" cy="7525"/>
            </a:xfrm>
            <a:custGeom>
              <a:avLst/>
              <a:gdLst/>
              <a:ahLst/>
              <a:cxnLst/>
              <a:rect l="l" t="t" r="r" b="b"/>
              <a:pathLst>
                <a:path w="384" h="301" extrusionOk="0">
                  <a:moveTo>
                    <a:pt x="125" y="0"/>
                  </a:moveTo>
                  <a:lnTo>
                    <a:pt x="1" y="259"/>
                  </a:lnTo>
                  <a:lnTo>
                    <a:pt x="42" y="300"/>
                  </a:lnTo>
                  <a:cubicBezTo>
                    <a:pt x="166" y="300"/>
                    <a:pt x="300" y="259"/>
                    <a:pt x="383" y="124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79" name="Google Shape;16879;p11"/>
            <p:cNvSpPr/>
            <p:nvPr/>
          </p:nvSpPr>
          <p:spPr>
            <a:xfrm>
              <a:off x="4335975" y="4652450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259" y="1"/>
                  </a:moveTo>
                  <a:cubicBezTo>
                    <a:pt x="177" y="1"/>
                    <a:pt x="42" y="1"/>
                    <a:pt x="1" y="42"/>
                  </a:cubicBezTo>
                  <a:cubicBezTo>
                    <a:pt x="42" y="125"/>
                    <a:pt x="94" y="166"/>
                    <a:pt x="135" y="2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80" name="Google Shape;16880;p11"/>
            <p:cNvSpPr/>
            <p:nvPr/>
          </p:nvSpPr>
          <p:spPr>
            <a:xfrm>
              <a:off x="4312475" y="4606950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54" y="1"/>
                  </a:moveTo>
                  <a:cubicBezTo>
                    <a:pt x="242" y="1"/>
                    <a:pt x="117" y="75"/>
                    <a:pt x="83" y="177"/>
                  </a:cubicBezTo>
                  <a:cubicBezTo>
                    <a:pt x="0" y="311"/>
                    <a:pt x="83" y="487"/>
                    <a:pt x="207" y="528"/>
                  </a:cubicBezTo>
                  <a:cubicBezTo>
                    <a:pt x="255" y="551"/>
                    <a:pt x="301" y="561"/>
                    <a:pt x="343" y="561"/>
                  </a:cubicBezTo>
                  <a:cubicBezTo>
                    <a:pt x="453" y="561"/>
                    <a:pt x="540" y="491"/>
                    <a:pt x="600" y="394"/>
                  </a:cubicBezTo>
                  <a:cubicBezTo>
                    <a:pt x="641" y="229"/>
                    <a:pt x="558" y="94"/>
                    <a:pt x="424" y="11"/>
                  </a:cubicBezTo>
                  <a:cubicBezTo>
                    <a:pt x="402" y="4"/>
                    <a:pt x="378" y="1"/>
                    <a:pt x="35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81" name="Google Shape;16881;p11"/>
            <p:cNvSpPr/>
            <p:nvPr/>
          </p:nvSpPr>
          <p:spPr>
            <a:xfrm>
              <a:off x="4358725" y="4591975"/>
              <a:ext cx="7525" cy="9850"/>
            </a:xfrm>
            <a:custGeom>
              <a:avLst/>
              <a:gdLst/>
              <a:ahLst/>
              <a:cxnLst/>
              <a:rect l="l" t="t" r="r" b="b"/>
              <a:pathLst>
                <a:path w="301" h="394" extrusionOk="0">
                  <a:moveTo>
                    <a:pt x="42" y="0"/>
                  </a:moveTo>
                  <a:cubicBezTo>
                    <a:pt x="1" y="94"/>
                    <a:pt x="1" y="135"/>
                    <a:pt x="1" y="176"/>
                  </a:cubicBezTo>
                  <a:cubicBezTo>
                    <a:pt x="42" y="259"/>
                    <a:pt x="83" y="311"/>
                    <a:pt x="125" y="352"/>
                  </a:cubicBezTo>
                  <a:cubicBezTo>
                    <a:pt x="166" y="352"/>
                    <a:pt x="166" y="393"/>
                    <a:pt x="166" y="393"/>
                  </a:cubicBezTo>
                  <a:lnTo>
                    <a:pt x="301" y="135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82" name="Google Shape;16882;p11"/>
            <p:cNvSpPr/>
            <p:nvPr/>
          </p:nvSpPr>
          <p:spPr>
            <a:xfrm>
              <a:off x="4294125" y="4566125"/>
              <a:ext cx="13975" cy="9850"/>
            </a:xfrm>
            <a:custGeom>
              <a:avLst/>
              <a:gdLst/>
              <a:ahLst/>
              <a:cxnLst/>
              <a:rect l="l" t="t" r="r" b="b"/>
              <a:pathLst>
                <a:path w="559" h="394" extrusionOk="0">
                  <a:moveTo>
                    <a:pt x="41" y="1"/>
                  </a:moveTo>
                  <a:cubicBezTo>
                    <a:pt x="0" y="135"/>
                    <a:pt x="41" y="259"/>
                    <a:pt x="165" y="352"/>
                  </a:cubicBezTo>
                  <a:lnTo>
                    <a:pt x="217" y="352"/>
                  </a:lnTo>
                  <a:cubicBezTo>
                    <a:pt x="258" y="393"/>
                    <a:pt x="300" y="393"/>
                    <a:pt x="341" y="393"/>
                  </a:cubicBezTo>
                  <a:cubicBezTo>
                    <a:pt x="383" y="352"/>
                    <a:pt x="383" y="352"/>
                    <a:pt x="424" y="352"/>
                  </a:cubicBezTo>
                  <a:cubicBezTo>
                    <a:pt x="424" y="352"/>
                    <a:pt x="476" y="311"/>
                    <a:pt x="517" y="311"/>
                  </a:cubicBezTo>
                  <a:cubicBezTo>
                    <a:pt x="517" y="259"/>
                    <a:pt x="558" y="218"/>
                    <a:pt x="558" y="218"/>
                  </a:cubicBezTo>
                  <a:lnTo>
                    <a:pt x="4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83" name="Google Shape;16883;p11"/>
            <p:cNvSpPr/>
            <p:nvPr/>
          </p:nvSpPr>
          <p:spPr>
            <a:xfrm>
              <a:off x="4495475" y="389305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259" y="1"/>
                  </a:moveTo>
                  <a:cubicBezTo>
                    <a:pt x="176" y="1"/>
                    <a:pt x="83" y="42"/>
                    <a:pt x="41" y="135"/>
                  </a:cubicBezTo>
                  <a:cubicBezTo>
                    <a:pt x="0" y="135"/>
                    <a:pt x="0" y="177"/>
                    <a:pt x="0" y="177"/>
                  </a:cubicBezTo>
                  <a:lnTo>
                    <a:pt x="259" y="301"/>
                  </a:lnTo>
                  <a:lnTo>
                    <a:pt x="341" y="42"/>
                  </a:lnTo>
                  <a:cubicBezTo>
                    <a:pt x="341" y="1"/>
                    <a:pt x="300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84" name="Google Shape;16884;p11"/>
            <p:cNvSpPr/>
            <p:nvPr/>
          </p:nvSpPr>
          <p:spPr>
            <a:xfrm>
              <a:off x="4442725" y="4021250"/>
              <a:ext cx="8575" cy="7525"/>
            </a:xfrm>
            <a:custGeom>
              <a:avLst/>
              <a:gdLst/>
              <a:ahLst/>
              <a:cxnLst/>
              <a:rect l="l" t="t" r="r" b="b"/>
              <a:pathLst>
                <a:path w="343" h="301" extrusionOk="0">
                  <a:moveTo>
                    <a:pt x="218" y="1"/>
                  </a:moveTo>
                  <a:cubicBezTo>
                    <a:pt x="125" y="42"/>
                    <a:pt x="42" y="84"/>
                    <a:pt x="42" y="135"/>
                  </a:cubicBezTo>
                  <a:lnTo>
                    <a:pt x="1" y="177"/>
                  </a:lnTo>
                  <a:lnTo>
                    <a:pt x="259" y="301"/>
                  </a:lnTo>
                  <a:lnTo>
                    <a:pt x="342" y="42"/>
                  </a:lnTo>
                  <a:cubicBezTo>
                    <a:pt x="301" y="1"/>
                    <a:pt x="259" y="1"/>
                    <a:pt x="2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85" name="Google Shape;16885;p11"/>
            <p:cNvSpPr/>
            <p:nvPr/>
          </p:nvSpPr>
          <p:spPr>
            <a:xfrm>
              <a:off x="4378125" y="3995050"/>
              <a:ext cx="13975" cy="10200"/>
            </a:xfrm>
            <a:custGeom>
              <a:avLst/>
              <a:gdLst/>
              <a:ahLst/>
              <a:cxnLst/>
              <a:rect l="l" t="t" r="r" b="b"/>
              <a:pathLst>
                <a:path w="559" h="408" extrusionOk="0">
                  <a:moveTo>
                    <a:pt x="272" y="0"/>
                  </a:moveTo>
                  <a:cubicBezTo>
                    <a:pt x="157" y="0"/>
                    <a:pt x="64" y="56"/>
                    <a:pt x="0" y="191"/>
                  </a:cubicBezTo>
                  <a:lnTo>
                    <a:pt x="517" y="408"/>
                  </a:lnTo>
                  <a:cubicBezTo>
                    <a:pt x="558" y="356"/>
                    <a:pt x="558" y="315"/>
                    <a:pt x="558" y="273"/>
                  </a:cubicBezTo>
                  <a:cubicBezTo>
                    <a:pt x="558" y="191"/>
                    <a:pt x="476" y="56"/>
                    <a:pt x="383" y="15"/>
                  </a:cubicBezTo>
                  <a:cubicBezTo>
                    <a:pt x="344" y="5"/>
                    <a:pt x="307" y="0"/>
                    <a:pt x="27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86" name="Google Shape;16886;p11"/>
            <p:cNvSpPr/>
            <p:nvPr/>
          </p:nvSpPr>
          <p:spPr>
            <a:xfrm>
              <a:off x="4468575" y="3957675"/>
              <a:ext cx="9600" cy="12950"/>
            </a:xfrm>
            <a:custGeom>
              <a:avLst/>
              <a:gdLst/>
              <a:ahLst/>
              <a:cxnLst/>
              <a:rect l="l" t="t" r="r" b="b"/>
              <a:pathLst>
                <a:path w="384" h="518" extrusionOk="0">
                  <a:moveTo>
                    <a:pt x="166" y="1"/>
                  </a:moveTo>
                  <a:lnTo>
                    <a:pt x="125" y="42"/>
                  </a:lnTo>
                  <a:cubicBezTo>
                    <a:pt x="84" y="42"/>
                    <a:pt x="42" y="94"/>
                    <a:pt x="1" y="176"/>
                  </a:cubicBezTo>
                  <a:lnTo>
                    <a:pt x="1" y="300"/>
                  </a:lnTo>
                  <a:lnTo>
                    <a:pt x="1" y="393"/>
                  </a:lnTo>
                  <a:cubicBezTo>
                    <a:pt x="42" y="435"/>
                    <a:pt x="84" y="476"/>
                    <a:pt x="125" y="517"/>
                  </a:cubicBezTo>
                  <a:lnTo>
                    <a:pt x="166" y="517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87" name="Google Shape;16887;p11"/>
            <p:cNvSpPr/>
            <p:nvPr/>
          </p:nvSpPr>
          <p:spPr>
            <a:xfrm>
              <a:off x="4403975" y="3931000"/>
              <a:ext cx="15000" cy="14050"/>
            </a:xfrm>
            <a:custGeom>
              <a:avLst/>
              <a:gdLst/>
              <a:ahLst/>
              <a:cxnLst/>
              <a:rect l="l" t="t" r="r" b="b"/>
              <a:pathLst>
                <a:path w="600" h="562" extrusionOk="0">
                  <a:moveTo>
                    <a:pt x="272" y="1"/>
                  </a:moveTo>
                  <a:cubicBezTo>
                    <a:pt x="172" y="1"/>
                    <a:pt x="71" y="71"/>
                    <a:pt x="41" y="168"/>
                  </a:cubicBezTo>
                  <a:cubicBezTo>
                    <a:pt x="0" y="292"/>
                    <a:pt x="41" y="468"/>
                    <a:pt x="166" y="551"/>
                  </a:cubicBezTo>
                  <a:cubicBezTo>
                    <a:pt x="197" y="558"/>
                    <a:pt x="226" y="561"/>
                    <a:pt x="255" y="561"/>
                  </a:cubicBezTo>
                  <a:cubicBezTo>
                    <a:pt x="387" y="561"/>
                    <a:pt x="490" y="487"/>
                    <a:pt x="558" y="385"/>
                  </a:cubicBezTo>
                  <a:cubicBezTo>
                    <a:pt x="600" y="251"/>
                    <a:pt x="558" y="75"/>
                    <a:pt x="383" y="34"/>
                  </a:cubicBezTo>
                  <a:cubicBezTo>
                    <a:pt x="348" y="11"/>
                    <a:pt x="310" y="1"/>
                    <a:pt x="27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88" name="Google Shape;16888;p11"/>
            <p:cNvSpPr/>
            <p:nvPr/>
          </p:nvSpPr>
          <p:spPr>
            <a:xfrm>
              <a:off x="4422325" y="397622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12" y="1"/>
                  </a:moveTo>
                  <a:cubicBezTo>
                    <a:pt x="210" y="1"/>
                    <a:pt x="101" y="71"/>
                    <a:pt x="42" y="168"/>
                  </a:cubicBezTo>
                  <a:cubicBezTo>
                    <a:pt x="0" y="334"/>
                    <a:pt x="83" y="468"/>
                    <a:pt x="207" y="551"/>
                  </a:cubicBezTo>
                  <a:cubicBezTo>
                    <a:pt x="231" y="558"/>
                    <a:pt x="256" y="562"/>
                    <a:pt x="281" y="562"/>
                  </a:cubicBezTo>
                  <a:cubicBezTo>
                    <a:pt x="399" y="562"/>
                    <a:pt x="524" y="488"/>
                    <a:pt x="558" y="385"/>
                  </a:cubicBezTo>
                  <a:cubicBezTo>
                    <a:pt x="641" y="251"/>
                    <a:pt x="558" y="75"/>
                    <a:pt x="424" y="34"/>
                  </a:cubicBezTo>
                  <a:cubicBezTo>
                    <a:pt x="390" y="11"/>
                    <a:pt x="352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89" name="Google Shape;16889;p11"/>
            <p:cNvSpPr/>
            <p:nvPr/>
          </p:nvSpPr>
          <p:spPr>
            <a:xfrm>
              <a:off x="4449200" y="3912075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290" y="0"/>
                  </a:moveTo>
                  <a:cubicBezTo>
                    <a:pt x="184" y="0"/>
                    <a:pt x="73" y="56"/>
                    <a:pt x="42" y="191"/>
                  </a:cubicBezTo>
                  <a:cubicBezTo>
                    <a:pt x="0" y="315"/>
                    <a:pt x="42" y="491"/>
                    <a:pt x="166" y="532"/>
                  </a:cubicBezTo>
                  <a:cubicBezTo>
                    <a:pt x="210" y="542"/>
                    <a:pt x="251" y="548"/>
                    <a:pt x="290" y="548"/>
                  </a:cubicBezTo>
                  <a:cubicBezTo>
                    <a:pt x="406" y="548"/>
                    <a:pt x="497" y="501"/>
                    <a:pt x="559" y="408"/>
                  </a:cubicBezTo>
                  <a:cubicBezTo>
                    <a:pt x="600" y="232"/>
                    <a:pt x="559" y="57"/>
                    <a:pt x="383" y="15"/>
                  </a:cubicBezTo>
                  <a:cubicBezTo>
                    <a:pt x="354" y="6"/>
                    <a:pt x="322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90" name="Google Shape;16890;p11"/>
            <p:cNvSpPr/>
            <p:nvPr/>
          </p:nvSpPr>
          <p:spPr>
            <a:xfrm>
              <a:off x="4494425" y="3897450"/>
              <a:ext cx="7525" cy="9600"/>
            </a:xfrm>
            <a:custGeom>
              <a:avLst/>
              <a:gdLst/>
              <a:ahLst/>
              <a:cxnLst/>
              <a:rect l="l" t="t" r="r" b="b"/>
              <a:pathLst>
                <a:path w="301" h="384" extrusionOk="0">
                  <a:moveTo>
                    <a:pt x="42" y="1"/>
                  </a:moveTo>
                  <a:cubicBezTo>
                    <a:pt x="1" y="42"/>
                    <a:pt x="1" y="125"/>
                    <a:pt x="42" y="176"/>
                  </a:cubicBezTo>
                  <a:cubicBezTo>
                    <a:pt x="42" y="218"/>
                    <a:pt x="83" y="300"/>
                    <a:pt x="125" y="342"/>
                  </a:cubicBezTo>
                  <a:cubicBezTo>
                    <a:pt x="166" y="342"/>
                    <a:pt x="166" y="342"/>
                    <a:pt x="218" y="383"/>
                  </a:cubicBezTo>
                  <a:lnTo>
                    <a:pt x="301" y="125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91" name="Google Shape;16891;p11"/>
            <p:cNvSpPr/>
            <p:nvPr/>
          </p:nvSpPr>
          <p:spPr>
            <a:xfrm>
              <a:off x="4390000" y="4150500"/>
              <a:ext cx="8550" cy="6475"/>
            </a:xfrm>
            <a:custGeom>
              <a:avLst/>
              <a:gdLst/>
              <a:ahLst/>
              <a:cxnLst/>
              <a:rect l="l" t="t" r="r" b="b"/>
              <a:pathLst>
                <a:path w="342" h="259" extrusionOk="0">
                  <a:moveTo>
                    <a:pt x="166" y="0"/>
                  </a:moveTo>
                  <a:cubicBezTo>
                    <a:pt x="125" y="0"/>
                    <a:pt x="83" y="42"/>
                    <a:pt x="42" y="42"/>
                  </a:cubicBezTo>
                  <a:lnTo>
                    <a:pt x="1" y="83"/>
                  </a:lnTo>
                  <a:lnTo>
                    <a:pt x="1" y="176"/>
                  </a:lnTo>
                  <a:lnTo>
                    <a:pt x="259" y="259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92" name="Google Shape;16892;p11"/>
            <p:cNvSpPr/>
            <p:nvPr/>
          </p:nvSpPr>
          <p:spPr>
            <a:xfrm>
              <a:off x="4325400" y="4123825"/>
              <a:ext cx="15000" cy="9375"/>
            </a:xfrm>
            <a:custGeom>
              <a:avLst/>
              <a:gdLst/>
              <a:ahLst/>
              <a:cxnLst/>
              <a:rect l="l" t="t" r="r" b="b"/>
              <a:pathLst>
                <a:path w="600" h="375" extrusionOk="0">
                  <a:moveTo>
                    <a:pt x="249" y="0"/>
                  </a:moveTo>
                  <a:cubicBezTo>
                    <a:pt x="141" y="0"/>
                    <a:pt x="60" y="71"/>
                    <a:pt x="0" y="168"/>
                  </a:cubicBezTo>
                  <a:lnTo>
                    <a:pt x="517" y="375"/>
                  </a:lnTo>
                  <a:cubicBezTo>
                    <a:pt x="600" y="251"/>
                    <a:pt x="517" y="75"/>
                    <a:pt x="383" y="34"/>
                  </a:cubicBezTo>
                  <a:cubicBezTo>
                    <a:pt x="334" y="11"/>
                    <a:pt x="289" y="0"/>
                    <a:pt x="24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93" name="Google Shape;16893;p11"/>
            <p:cNvSpPr/>
            <p:nvPr/>
          </p:nvSpPr>
          <p:spPr>
            <a:xfrm>
              <a:off x="4415850" y="4085475"/>
              <a:ext cx="9600" cy="13350"/>
            </a:xfrm>
            <a:custGeom>
              <a:avLst/>
              <a:gdLst/>
              <a:ahLst/>
              <a:cxnLst/>
              <a:rect l="l" t="t" r="r" b="b"/>
              <a:pathLst>
                <a:path w="384" h="534" extrusionOk="0">
                  <a:moveTo>
                    <a:pt x="290" y="0"/>
                  </a:moveTo>
                  <a:cubicBezTo>
                    <a:pt x="210" y="0"/>
                    <a:pt x="144" y="39"/>
                    <a:pt x="83" y="99"/>
                  </a:cubicBezTo>
                  <a:cubicBezTo>
                    <a:pt x="42" y="99"/>
                    <a:pt x="42" y="151"/>
                    <a:pt x="1" y="192"/>
                  </a:cubicBezTo>
                  <a:lnTo>
                    <a:pt x="1" y="358"/>
                  </a:lnTo>
                  <a:cubicBezTo>
                    <a:pt x="1" y="451"/>
                    <a:pt x="83" y="534"/>
                    <a:pt x="166" y="534"/>
                  </a:cubicBezTo>
                  <a:lnTo>
                    <a:pt x="383" y="17"/>
                  </a:lnTo>
                  <a:cubicBezTo>
                    <a:pt x="350" y="6"/>
                    <a:pt x="319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94" name="Google Shape;16894;p11"/>
            <p:cNvSpPr/>
            <p:nvPr/>
          </p:nvSpPr>
          <p:spPr>
            <a:xfrm>
              <a:off x="4349950" y="4059650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6" y="0"/>
                  </a:moveTo>
                  <a:cubicBezTo>
                    <a:pt x="232" y="0"/>
                    <a:pt x="124" y="49"/>
                    <a:pt x="93" y="150"/>
                  </a:cubicBezTo>
                  <a:cubicBezTo>
                    <a:pt x="0" y="316"/>
                    <a:pt x="93" y="450"/>
                    <a:pt x="217" y="533"/>
                  </a:cubicBezTo>
                  <a:cubicBezTo>
                    <a:pt x="258" y="542"/>
                    <a:pt x="296" y="547"/>
                    <a:pt x="332" y="547"/>
                  </a:cubicBezTo>
                  <a:cubicBezTo>
                    <a:pt x="449" y="547"/>
                    <a:pt x="539" y="492"/>
                    <a:pt x="610" y="357"/>
                  </a:cubicBezTo>
                  <a:cubicBezTo>
                    <a:pt x="652" y="233"/>
                    <a:pt x="569" y="57"/>
                    <a:pt x="434" y="16"/>
                  </a:cubicBezTo>
                  <a:cubicBezTo>
                    <a:pt x="404" y="6"/>
                    <a:pt x="370" y="0"/>
                    <a:pt x="33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95" name="Google Shape;16895;p11"/>
            <p:cNvSpPr/>
            <p:nvPr/>
          </p:nvSpPr>
          <p:spPr>
            <a:xfrm>
              <a:off x="4304700" y="4078125"/>
              <a:ext cx="16325" cy="14025"/>
            </a:xfrm>
            <a:custGeom>
              <a:avLst/>
              <a:gdLst/>
              <a:ahLst/>
              <a:cxnLst/>
              <a:rect l="l" t="t" r="r" b="b"/>
              <a:pathLst>
                <a:path w="653" h="561" extrusionOk="0">
                  <a:moveTo>
                    <a:pt x="366" y="0"/>
                  </a:moveTo>
                  <a:cubicBezTo>
                    <a:pt x="253" y="0"/>
                    <a:pt x="128" y="76"/>
                    <a:pt x="94" y="187"/>
                  </a:cubicBezTo>
                  <a:cubicBezTo>
                    <a:pt x="1" y="311"/>
                    <a:pt x="94" y="486"/>
                    <a:pt x="218" y="528"/>
                  </a:cubicBezTo>
                  <a:cubicBezTo>
                    <a:pt x="255" y="551"/>
                    <a:pt x="295" y="561"/>
                    <a:pt x="334" y="561"/>
                  </a:cubicBezTo>
                  <a:cubicBezTo>
                    <a:pt x="438" y="561"/>
                    <a:pt x="544" y="491"/>
                    <a:pt x="611" y="393"/>
                  </a:cubicBezTo>
                  <a:cubicBezTo>
                    <a:pt x="652" y="269"/>
                    <a:pt x="570" y="94"/>
                    <a:pt x="435" y="11"/>
                  </a:cubicBezTo>
                  <a:cubicBezTo>
                    <a:pt x="413" y="4"/>
                    <a:pt x="390" y="0"/>
                    <a:pt x="36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96" name="Google Shape;16896;p11"/>
            <p:cNvSpPr/>
            <p:nvPr/>
          </p:nvSpPr>
          <p:spPr>
            <a:xfrm>
              <a:off x="4369325" y="4104875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14" y="1"/>
                  </a:moveTo>
                  <a:cubicBezTo>
                    <a:pt x="201" y="1"/>
                    <a:pt x="115" y="49"/>
                    <a:pt x="52" y="150"/>
                  </a:cubicBezTo>
                  <a:cubicBezTo>
                    <a:pt x="1" y="316"/>
                    <a:pt x="94" y="492"/>
                    <a:pt x="218" y="533"/>
                  </a:cubicBezTo>
                  <a:cubicBezTo>
                    <a:pt x="249" y="543"/>
                    <a:pt x="282" y="548"/>
                    <a:pt x="315" y="548"/>
                  </a:cubicBezTo>
                  <a:cubicBezTo>
                    <a:pt x="423" y="548"/>
                    <a:pt x="530" y="492"/>
                    <a:pt x="569" y="357"/>
                  </a:cubicBezTo>
                  <a:cubicBezTo>
                    <a:pt x="652" y="233"/>
                    <a:pt x="569" y="57"/>
                    <a:pt x="435" y="16"/>
                  </a:cubicBezTo>
                  <a:cubicBezTo>
                    <a:pt x="392" y="6"/>
                    <a:pt x="351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97" name="Google Shape;16897;p11"/>
            <p:cNvSpPr/>
            <p:nvPr/>
          </p:nvSpPr>
          <p:spPr>
            <a:xfrm>
              <a:off x="4331850" y="401397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295" y="0"/>
                  </a:moveTo>
                  <a:cubicBezTo>
                    <a:pt x="189" y="0"/>
                    <a:pt x="102" y="71"/>
                    <a:pt x="42" y="168"/>
                  </a:cubicBezTo>
                  <a:cubicBezTo>
                    <a:pt x="1" y="333"/>
                    <a:pt x="42" y="468"/>
                    <a:pt x="207" y="550"/>
                  </a:cubicBezTo>
                  <a:cubicBezTo>
                    <a:pt x="239" y="560"/>
                    <a:pt x="272" y="565"/>
                    <a:pt x="306" y="565"/>
                  </a:cubicBezTo>
                  <a:cubicBezTo>
                    <a:pt x="416" y="565"/>
                    <a:pt x="527" y="509"/>
                    <a:pt x="559" y="375"/>
                  </a:cubicBezTo>
                  <a:cubicBezTo>
                    <a:pt x="642" y="251"/>
                    <a:pt x="559" y="75"/>
                    <a:pt x="424" y="33"/>
                  </a:cubicBezTo>
                  <a:cubicBezTo>
                    <a:pt x="379" y="11"/>
                    <a:pt x="335" y="0"/>
                    <a:pt x="29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98" name="Google Shape;16898;p11"/>
            <p:cNvSpPr/>
            <p:nvPr/>
          </p:nvSpPr>
          <p:spPr>
            <a:xfrm>
              <a:off x="4395175" y="4040375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66" y="1"/>
                  </a:moveTo>
                  <a:cubicBezTo>
                    <a:pt x="253" y="1"/>
                    <a:pt x="128" y="76"/>
                    <a:pt x="94" y="187"/>
                  </a:cubicBezTo>
                  <a:cubicBezTo>
                    <a:pt x="1" y="311"/>
                    <a:pt x="94" y="487"/>
                    <a:pt x="218" y="528"/>
                  </a:cubicBezTo>
                  <a:cubicBezTo>
                    <a:pt x="267" y="551"/>
                    <a:pt x="312" y="562"/>
                    <a:pt x="353" y="562"/>
                  </a:cubicBezTo>
                  <a:cubicBezTo>
                    <a:pt x="460" y="562"/>
                    <a:pt x="543" y="494"/>
                    <a:pt x="611" y="404"/>
                  </a:cubicBezTo>
                  <a:cubicBezTo>
                    <a:pt x="652" y="228"/>
                    <a:pt x="611" y="94"/>
                    <a:pt x="435" y="11"/>
                  </a:cubicBezTo>
                  <a:cubicBezTo>
                    <a:pt x="413" y="4"/>
                    <a:pt x="390" y="1"/>
                    <a:pt x="36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99" name="Google Shape;16899;p11"/>
            <p:cNvSpPr/>
            <p:nvPr/>
          </p:nvSpPr>
          <p:spPr>
            <a:xfrm>
              <a:off x="4273700" y="4103200"/>
              <a:ext cx="1050" cy="3125"/>
            </a:xfrm>
            <a:custGeom>
              <a:avLst/>
              <a:gdLst/>
              <a:ahLst/>
              <a:cxnLst/>
              <a:rect l="l" t="t" r="r" b="b"/>
              <a:pathLst>
                <a:path w="42" h="125" extrusionOk="0">
                  <a:moveTo>
                    <a:pt x="42" y="0"/>
                  </a:moveTo>
                  <a:cubicBezTo>
                    <a:pt x="0" y="42"/>
                    <a:pt x="0" y="83"/>
                    <a:pt x="0" y="124"/>
                  </a:cubicBezTo>
                  <a:lnTo>
                    <a:pt x="42" y="124"/>
                  </a:lnTo>
                  <a:lnTo>
                    <a:pt x="42" y="42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00" name="Google Shape;16900;p11"/>
            <p:cNvSpPr/>
            <p:nvPr/>
          </p:nvSpPr>
          <p:spPr>
            <a:xfrm>
              <a:off x="4441700" y="4025650"/>
              <a:ext cx="7525" cy="9600"/>
            </a:xfrm>
            <a:custGeom>
              <a:avLst/>
              <a:gdLst/>
              <a:ahLst/>
              <a:cxnLst/>
              <a:rect l="l" t="t" r="r" b="b"/>
              <a:pathLst>
                <a:path w="301" h="384" extrusionOk="0">
                  <a:moveTo>
                    <a:pt x="42" y="1"/>
                  </a:moveTo>
                  <a:cubicBezTo>
                    <a:pt x="1" y="83"/>
                    <a:pt x="1" y="125"/>
                    <a:pt x="42" y="166"/>
                  </a:cubicBezTo>
                  <a:cubicBezTo>
                    <a:pt x="42" y="259"/>
                    <a:pt x="83" y="342"/>
                    <a:pt x="166" y="383"/>
                  </a:cubicBezTo>
                  <a:lnTo>
                    <a:pt x="300" y="125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01" name="Google Shape;16901;p11"/>
            <p:cNvSpPr/>
            <p:nvPr/>
          </p:nvSpPr>
          <p:spPr>
            <a:xfrm>
              <a:off x="4377075" y="3999800"/>
              <a:ext cx="14000" cy="9325"/>
            </a:xfrm>
            <a:custGeom>
              <a:avLst/>
              <a:gdLst/>
              <a:ahLst/>
              <a:cxnLst/>
              <a:rect l="l" t="t" r="r" b="b"/>
              <a:pathLst>
                <a:path w="560" h="373" extrusionOk="0">
                  <a:moveTo>
                    <a:pt x="42" y="1"/>
                  </a:moveTo>
                  <a:cubicBezTo>
                    <a:pt x="1" y="125"/>
                    <a:pt x="84" y="301"/>
                    <a:pt x="208" y="342"/>
                  </a:cubicBezTo>
                  <a:cubicBezTo>
                    <a:pt x="254" y="363"/>
                    <a:pt x="298" y="373"/>
                    <a:pt x="341" y="373"/>
                  </a:cubicBezTo>
                  <a:cubicBezTo>
                    <a:pt x="383" y="373"/>
                    <a:pt x="425" y="363"/>
                    <a:pt x="466" y="342"/>
                  </a:cubicBezTo>
                  <a:cubicBezTo>
                    <a:pt x="518" y="301"/>
                    <a:pt x="559" y="259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02" name="Google Shape;16902;p11"/>
            <p:cNvSpPr/>
            <p:nvPr/>
          </p:nvSpPr>
          <p:spPr>
            <a:xfrm>
              <a:off x="4337025" y="4278700"/>
              <a:ext cx="8800" cy="6500"/>
            </a:xfrm>
            <a:custGeom>
              <a:avLst/>
              <a:gdLst/>
              <a:ahLst/>
              <a:cxnLst/>
              <a:rect l="l" t="t" r="r" b="b"/>
              <a:pathLst>
                <a:path w="352" h="260" extrusionOk="0">
                  <a:moveTo>
                    <a:pt x="135" y="1"/>
                  </a:moveTo>
                  <a:lnTo>
                    <a:pt x="93" y="42"/>
                  </a:lnTo>
                  <a:cubicBezTo>
                    <a:pt x="52" y="42"/>
                    <a:pt x="52" y="83"/>
                    <a:pt x="0" y="125"/>
                  </a:cubicBezTo>
                  <a:lnTo>
                    <a:pt x="0" y="176"/>
                  </a:lnTo>
                  <a:lnTo>
                    <a:pt x="259" y="259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03" name="Google Shape;16903;p11"/>
            <p:cNvSpPr/>
            <p:nvPr/>
          </p:nvSpPr>
          <p:spPr>
            <a:xfrm>
              <a:off x="4272400" y="4252450"/>
              <a:ext cx="14250" cy="8950"/>
            </a:xfrm>
            <a:custGeom>
              <a:avLst/>
              <a:gdLst/>
              <a:ahLst/>
              <a:cxnLst/>
              <a:rect l="l" t="t" r="r" b="b"/>
              <a:pathLst>
                <a:path w="570" h="358" extrusionOk="0">
                  <a:moveTo>
                    <a:pt x="282" y="0"/>
                  </a:moveTo>
                  <a:cubicBezTo>
                    <a:pt x="179" y="0"/>
                    <a:pt x="82" y="39"/>
                    <a:pt x="52" y="99"/>
                  </a:cubicBezTo>
                  <a:lnTo>
                    <a:pt x="1" y="141"/>
                  </a:lnTo>
                  <a:lnTo>
                    <a:pt x="517" y="358"/>
                  </a:lnTo>
                  <a:lnTo>
                    <a:pt x="517" y="316"/>
                  </a:lnTo>
                  <a:cubicBezTo>
                    <a:pt x="569" y="192"/>
                    <a:pt x="476" y="58"/>
                    <a:pt x="393" y="17"/>
                  </a:cubicBezTo>
                  <a:cubicBezTo>
                    <a:pt x="357" y="6"/>
                    <a:pt x="319" y="0"/>
                    <a:pt x="28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04" name="Google Shape;16904;p11"/>
            <p:cNvSpPr/>
            <p:nvPr/>
          </p:nvSpPr>
          <p:spPr>
            <a:xfrm>
              <a:off x="4361825" y="4214075"/>
              <a:ext cx="10900" cy="14000"/>
            </a:xfrm>
            <a:custGeom>
              <a:avLst/>
              <a:gdLst/>
              <a:ahLst/>
              <a:cxnLst/>
              <a:rect l="l" t="t" r="r" b="b"/>
              <a:pathLst>
                <a:path w="436" h="560" extrusionOk="0">
                  <a:moveTo>
                    <a:pt x="301" y="1"/>
                  </a:moveTo>
                  <a:cubicBezTo>
                    <a:pt x="218" y="1"/>
                    <a:pt x="94" y="84"/>
                    <a:pt x="42" y="177"/>
                  </a:cubicBezTo>
                  <a:cubicBezTo>
                    <a:pt x="1" y="259"/>
                    <a:pt x="42" y="342"/>
                    <a:pt x="94" y="435"/>
                  </a:cubicBezTo>
                  <a:lnTo>
                    <a:pt x="218" y="559"/>
                  </a:lnTo>
                  <a:lnTo>
                    <a:pt x="435" y="42"/>
                  </a:lnTo>
                  <a:cubicBezTo>
                    <a:pt x="394" y="1"/>
                    <a:pt x="352" y="1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05" name="Google Shape;16905;p11"/>
            <p:cNvSpPr/>
            <p:nvPr/>
          </p:nvSpPr>
          <p:spPr>
            <a:xfrm>
              <a:off x="4297225" y="418787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7" y="0"/>
                  </a:moveTo>
                  <a:cubicBezTo>
                    <a:pt x="230" y="0"/>
                    <a:pt x="125" y="56"/>
                    <a:pt x="93" y="191"/>
                  </a:cubicBezTo>
                  <a:cubicBezTo>
                    <a:pt x="0" y="315"/>
                    <a:pt x="93" y="491"/>
                    <a:pt x="217" y="532"/>
                  </a:cubicBezTo>
                  <a:cubicBezTo>
                    <a:pt x="250" y="542"/>
                    <a:pt x="285" y="547"/>
                    <a:pt x="321" y="547"/>
                  </a:cubicBezTo>
                  <a:cubicBezTo>
                    <a:pt x="429" y="547"/>
                    <a:pt x="540" y="499"/>
                    <a:pt x="610" y="397"/>
                  </a:cubicBezTo>
                  <a:cubicBezTo>
                    <a:pt x="651" y="232"/>
                    <a:pt x="558" y="56"/>
                    <a:pt x="434" y="15"/>
                  </a:cubicBezTo>
                  <a:cubicBezTo>
                    <a:pt x="403" y="5"/>
                    <a:pt x="370" y="0"/>
                    <a:pt x="33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06" name="Google Shape;16906;p11"/>
            <p:cNvSpPr/>
            <p:nvPr/>
          </p:nvSpPr>
          <p:spPr>
            <a:xfrm>
              <a:off x="4251975" y="4206800"/>
              <a:ext cx="16325" cy="14025"/>
            </a:xfrm>
            <a:custGeom>
              <a:avLst/>
              <a:gdLst/>
              <a:ahLst/>
              <a:cxnLst/>
              <a:rect l="l" t="t" r="r" b="b"/>
              <a:pathLst>
                <a:path w="653" h="561" extrusionOk="0">
                  <a:moveTo>
                    <a:pt x="319" y="0"/>
                  </a:moveTo>
                  <a:cubicBezTo>
                    <a:pt x="218" y="0"/>
                    <a:pt x="124" y="68"/>
                    <a:pt x="94" y="157"/>
                  </a:cubicBezTo>
                  <a:cubicBezTo>
                    <a:pt x="1" y="292"/>
                    <a:pt x="94" y="468"/>
                    <a:pt x="218" y="550"/>
                  </a:cubicBezTo>
                  <a:cubicBezTo>
                    <a:pt x="241" y="558"/>
                    <a:pt x="266" y="561"/>
                    <a:pt x="291" y="561"/>
                  </a:cubicBezTo>
                  <a:cubicBezTo>
                    <a:pt x="408" y="561"/>
                    <a:pt x="534" y="485"/>
                    <a:pt x="611" y="375"/>
                  </a:cubicBezTo>
                  <a:cubicBezTo>
                    <a:pt x="652" y="250"/>
                    <a:pt x="559" y="75"/>
                    <a:pt x="435" y="33"/>
                  </a:cubicBezTo>
                  <a:cubicBezTo>
                    <a:pt x="397" y="10"/>
                    <a:pt x="357" y="0"/>
                    <a:pt x="31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07" name="Google Shape;16907;p11"/>
            <p:cNvSpPr/>
            <p:nvPr/>
          </p:nvSpPr>
          <p:spPr>
            <a:xfrm>
              <a:off x="4316600" y="4233100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320" y="0"/>
                  </a:moveTo>
                  <a:cubicBezTo>
                    <a:pt x="203" y="0"/>
                    <a:pt x="113" y="56"/>
                    <a:pt x="42" y="191"/>
                  </a:cubicBezTo>
                  <a:cubicBezTo>
                    <a:pt x="0" y="315"/>
                    <a:pt x="42" y="491"/>
                    <a:pt x="218" y="532"/>
                  </a:cubicBezTo>
                  <a:cubicBezTo>
                    <a:pt x="251" y="542"/>
                    <a:pt x="286" y="548"/>
                    <a:pt x="320" y="548"/>
                  </a:cubicBezTo>
                  <a:cubicBezTo>
                    <a:pt x="426" y="548"/>
                    <a:pt x="528" y="499"/>
                    <a:pt x="559" y="398"/>
                  </a:cubicBezTo>
                  <a:cubicBezTo>
                    <a:pt x="611" y="232"/>
                    <a:pt x="559" y="98"/>
                    <a:pt x="435" y="15"/>
                  </a:cubicBezTo>
                  <a:cubicBezTo>
                    <a:pt x="394" y="6"/>
                    <a:pt x="356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08" name="Google Shape;16908;p11"/>
            <p:cNvSpPr/>
            <p:nvPr/>
          </p:nvSpPr>
          <p:spPr>
            <a:xfrm>
              <a:off x="4278875" y="4142625"/>
              <a:ext cx="15250" cy="13700"/>
            </a:xfrm>
            <a:custGeom>
              <a:avLst/>
              <a:gdLst/>
              <a:ahLst/>
              <a:cxnLst/>
              <a:rect l="l" t="t" r="r" b="b"/>
              <a:pathLst>
                <a:path w="610" h="548" extrusionOk="0">
                  <a:moveTo>
                    <a:pt x="320" y="1"/>
                  </a:moveTo>
                  <a:cubicBezTo>
                    <a:pt x="203" y="1"/>
                    <a:pt x="115" y="57"/>
                    <a:pt x="52" y="191"/>
                  </a:cubicBezTo>
                  <a:cubicBezTo>
                    <a:pt x="0" y="315"/>
                    <a:pt x="52" y="491"/>
                    <a:pt x="217" y="533"/>
                  </a:cubicBezTo>
                  <a:cubicBezTo>
                    <a:pt x="248" y="542"/>
                    <a:pt x="281" y="547"/>
                    <a:pt x="314" y="547"/>
                  </a:cubicBezTo>
                  <a:cubicBezTo>
                    <a:pt x="422" y="547"/>
                    <a:pt x="529" y="492"/>
                    <a:pt x="569" y="357"/>
                  </a:cubicBezTo>
                  <a:cubicBezTo>
                    <a:pt x="610" y="233"/>
                    <a:pt x="569" y="57"/>
                    <a:pt x="434" y="16"/>
                  </a:cubicBezTo>
                  <a:cubicBezTo>
                    <a:pt x="393" y="6"/>
                    <a:pt x="355" y="1"/>
                    <a:pt x="32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09" name="Google Shape;16909;p11"/>
            <p:cNvSpPr/>
            <p:nvPr/>
          </p:nvSpPr>
          <p:spPr>
            <a:xfrm>
              <a:off x="4342450" y="4169050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19" y="1"/>
                  </a:moveTo>
                  <a:cubicBezTo>
                    <a:pt x="218" y="1"/>
                    <a:pt x="123" y="71"/>
                    <a:pt x="93" y="168"/>
                  </a:cubicBezTo>
                  <a:cubicBezTo>
                    <a:pt x="0" y="292"/>
                    <a:pt x="93" y="468"/>
                    <a:pt x="218" y="551"/>
                  </a:cubicBezTo>
                  <a:cubicBezTo>
                    <a:pt x="248" y="558"/>
                    <a:pt x="278" y="561"/>
                    <a:pt x="305" y="561"/>
                  </a:cubicBezTo>
                  <a:cubicBezTo>
                    <a:pt x="436" y="561"/>
                    <a:pt x="534" y="486"/>
                    <a:pt x="610" y="375"/>
                  </a:cubicBezTo>
                  <a:cubicBezTo>
                    <a:pt x="652" y="251"/>
                    <a:pt x="559" y="75"/>
                    <a:pt x="435" y="34"/>
                  </a:cubicBezTo>
                  <a:cubicBezTo>
                    <a:pt x="398" y="11"/>
                    <a:pt x="358" y="1"/>
                    <a:pt x="31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10" name="Google Shape;16910;p11"/>
            <p:cNvSpPr/>
            <p:nvPr/>
          </p:nvSpPr>
          <p:spPr>
            <a:xfrm>
              <a:off x="4388725" y="4154900"/>
              <a:ext cx="7775" cy="8550"/>
            </a:xfrm>
            <a:custGeom>
              <a:avLst/>
              <a:gdLst/>
              <a:ahLst/>
              <a:cxnLst/>
              <a:rect l="l" t="t" r="r" b="b"/>
              <a:pathLst>
                <a:path w="311" h="342" extrusionOk="0">
                  <a:moveTo>
                    <a:pt x="52" y="0"/>
                  </a:moveTo>
                  <a:cubicBezTo>
                    <a:pt x="0" y="0"/>
                    <a:pt x="0" y="42"/>
                    <a:pt x="0" y="83"/>
                  </a:cubicBezTo>
                  <a:cubicBezTo>
                    <a:pt x="0" y="217"/>
                    <a:pt x="93" y="300"/>
                    <a:pt x="176" y="341"/>
                  </a:cubicBezTo>
                  <a:lnTo>
                    <a:pt x="310" y="8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11" name="Google Shape;16911;p11"/>
            <p:cNvSpPr/>
            <p:nvPr/>
          </p:nvSpPr>
          <p:spPr>
            <a:xfrm>
              <a:off x="4324100" y="4128000"/>
              <a:ext cx="14225" cy="9350"/>
            </a:xfrm>
            <a:custGeom>
              <a:avLst/>
              <a:gdLst/>
              <a:ahLst/>
              <a:cxnLst/>
              <a:rect l="l" t="t" r="r" b="b"/>
              <a:pathLst>
                <a:path w="569" h="374" extrusionOk="0">
                  <a:moveTo>
                    <a:pt x="52" y="1"/>
                  </a:moveTo>
                  <a:lnTo>
                    <a:pt x="52" y="1"/>
                  </a:lnTo>
                  <a:cubicBezTo>
                    <a:pt x="0" y="125"/>
                    <a:pt x="52" y="301"/>
                    <a:pt x="217" y="342"/>
                  </a:cubicBezTo>
                  <a:cubicBezTo>
                    <a:pt x="264" y="363"/>
                    <a:pt x="308" y="373"/>
                    <a:pt x="351" y="373"/>
                  </a:cubicBezTo>
                  <a:cubicBezTo>
                    <a:pt x="393" y="373"/>
                    <a:pt x="435" y="363"/>
                    <a:pt x="476" y="342"/>
                  </a:cubicBezTo>
                  <a:cubicBezTo>
                    <a:pt x="517" y="301"/>
                    <a:pt x="569" y="259"/>
                    <a:pt x="569" y="208"/>
                  </a:cubicBezTo>
                  <a:lnTo>
                    <a:pt x="5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12" name="Google Shape;16912;p11"/>
            <p:cNvSpPr/>
            <p:nvPr/>
          </p:nvSpPr>
          <p:spPr>
            <a:xfrm>
              <a:off x="4271375" y="41063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93" y="0"/>
                  </a:moveTo>
                  <a:cubicBezTo>
                    <a:pt x="42" y="42"/>
                    <a:pt x="42" y="93"/>
                    <a:pt x="0" y="135"/>
                  </a:cubicBezTo>
                  <a:lnTo>
                    <a:pt x="42" y="135"/>
                  </a:lnTo>
                  <a:cubicBezTo>
                    <a:pt x="93" y="93"/>
                    <a:pt x="93" y="42"/>
                    <a:pt x="13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13" name="Google Shape;16913;p11"/>
            <p:cNvSpPr/>
            <p:nvPr/>
          </p:nvSpPr>
          <p:spPr>
            <a:xfrm>
              <a:off x="4284300" y="4406500"/>
              <a:ext cx="8800" cy="6900"/>
            </a:xfrm>
            <a:custGeom>
              <a:avLst/>
              <a:gdLst/>
              <a:ahLst/>
              <a:cxnLst/>
              <a:rect l="l" t="t" r="r" b="b"/>
              <a:pathLst>
                <a:path w="352" h="276" extrusionOk="0">
                  <a:moveTo>
                    <a:pt x="271" y="0"/>
                  </a:moveTo>
                  <a:cubicBezTo>
                    <a:pt x="194" y="0"/>
                    <a:pt x="110" y="39"/>
                    <a:pt x="41" y="99"/>
                  </a:cubicBezTo>
                  <a:lnTo>
                    <a:pt x="0" y="141"/>
                  </a:lnTo>
                  <a:lnTo>
                    <a:pt x="0" y="182"/>
                  </a:lnTo>
                  <a:lnTo>
                    <a:pt x="259" y="275"/>
                  </a:lnTo>
                  <a:lnTo>
                    <a:pt x="352" y="17"/>
                  </a:lnTo>
                  <a:cubicBezTo>
                    <a:pt x="327" y="6"/>
                    <a:pt x="300" y="0"/>
                    <a:pt x="27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14" name="Google Shape;16914;p11"/>
            <p:cNvSpPr/>
            <p:nvPr/>
          </p:nvSpPr>
          <p:spPr>
            <a:xfrm>
              <a:off x="4226125" y="4380025"/>
              <a:ext cx="7525" cy="9575"/>
            </a:xfrm>
            <a:custGeom>
              <a:avLst/>
              <a:gdLst/>
              <a:ahLst/>
              <a:cxnLst/>
              <a:rect l="l" t="t" r="r" b="b"/>
              <a:pathLst>
                <a:path w="301" h="383" extrusionOk="0">
                  <a:moveTo>
                    <a:pt x="1" y="0"/>
                  </a:moveTo>
                  <a:cubicBezTo>
                    <a:pt x="1" y="125"/>
                    <a:pt x="42" y="207"/>
                    <a:pt x="42" y="300"/>
                  </a:cubicBezTo>
                  <a:lnTo>
                    <a:pt x="259" y="383"/>
                  </a:lnTo>
                  <a:lnTo>
                    <a:pt x="259" y="342"/>
                  </a:lnTo>
                  <a:cubicBezTo>
                    <a:pt x="301" y="207"/>
                    <a:pt x="218" y="83"/>
                    <a:pt x="94" y="42"/>
                  </a:cubicBezTo>
                  <a:cubicBezTo>
                    <a:pt x="94" y="42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15" name="Google Shape;16915;p11"/>
            <p:cNvSpPr/>
            <p:nvPr/>
          </p:nvSpPr>
          <p:spPr>
            <a:xfrm>
              <a:off x="4310150" y="4342275"/>
              <a:ext cx="9825" cy="14000"/>
            </a:xfrm>
            <a:custGeom>
              <a:avLst/>
              <a:gdLst/>
              <a:ahLst/>
              <a:cxnLst/>
              <a:rect l="l" t="t" r="r" b="b"/>
              <a:pathLst>
                <a:path w="393" h="560" extrusionOk="0">
                  <a:moveTo>
                    <a:pt x="258" y="1"/>
                  </a:moveTo>
                  <a:cubicBezTo>
                    <a:pt x="176" y="1"/>
                    <a:pt x="41" y="84"/>
                    <a:pt x="0" y="166"/>
                  </a:cubicBezTo>
                  <a:lnTo>
                    <a:pt x="0" y="342"/>
                  </a:lnTo>
                  <a:cubicBezTo>
                    <a:pt x="0" y="425"/>
                    <a:pt x="93" y="518"/>
                    <a:pt x="176" y="559"/>
                  </a:cubicBezTo>
                  <a:lnTo>
                    <a:pt x="393" y="42"/>
                  </a:lnTo>
                  <a:cubicBezTo>
                    <a:pt x="352" y="42"/>
                    <a:pt x="300" y="1"/>
                    <a:pt x="25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16" name="Google Shape;16916;p11"/>
            <p:cNvSpPr/>
            <p:nvPr/>
          </p:nvSpPr>
          <p:spPr>
            <a:xfrm>
              <a:off x="4244475" y="4316175"/>
              <a:ext cx="16325" cy="14050"/>
            </a:xfrm>
            <a:custGeom>
              <a:avLst/>
              <a:gdLst/>
              <a:ahLst/>
              <a:cxnLst/>
              <a:rect l="l" t="t" r="r" b="b"/>
              <a:pathLst>
                <a:path w="653" h="562" extrusionOk="0">
                  <a:moveTo>
                    <a:pt x="362" y="0"/>
                  </a:moveTo>
                  <a:cubicBezTo>
                    <a:pt x="246" y="0"/>
                    <a:pt x="126" y="74"/>
                    <a:pt x="84" y="176"/>
                  </a:cubicBezTo>
                  <a:cubicBezTo>
                    <a:pt x="1" y="311"/>
                    <a:pt x="84" y="487"/>
                    <a:pt x="218" y="528"/>
                  </a:cubicBezTo>
                  <a:cubicBezTo>
                    <a:pt x="252" y="551"/>
                    <a:pt x="291" y="561"/>
                    <a:pt x="330" y="561"/>
                  </a:cubicBezTo>
                  <a:cubicBezTo>
                    <a:pt x="432" y="561"/>
                    <a:pt x="541" y="491"/>
                    <a:pt x="601" y="394"/>
                  </a:cubicBezTo>
                  <a:cubicBezTo>
                    <a:pt x="652" y="228"/>
                    <a:pt x="559" y="94"/>
                    <a:pt x="435" y="11"/>
                  </a:cubicBezTo>
                  <a:cubicBezTo>
                    <a:pt x="411" y="4"/>
                    <a:pt x="387" y="0"/>
                    <a:pt x="36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17" name="Google Shape;16917;p11"/>
            <p:cNvSpPr/>
            <p:nvPr/>
          </p:nvSpPr>
          <p:spPr>
            <a:xfrm>
              <a:off x="4263875" y="4361400"/>
              <a:ext cx="15000" cy="14050"/>
            </a:xfrm>
            <a:custGeom>
              <a:avLst/>
              <a:gdLst/>
              <a:ahLst/>
              <a:cxnLst/>
              <a:rect l="l" t="t" r="r" b="b"/>
              <a:pathLst>
                <a:path w="600" h="562" extrusionOk="0">
                  <a:moveTo>
                    <a:pt x="342" y="1"/>
                  </a:moveTo>
                  <a:cubicBezTo>
                    <a:pt x="201" y="1"/>
                    <a:pt x="76" y="75"/>
                    <a:pt x="42" y="177"/>
                  </a:cubicBezTo>
                  <a:cubicBezTo>
                    <a:pt x="0" y="311"/>
                    <a:pt x="42" y="487"/>
                    <a:pt x="217" y="528"/>
                  </a:cubicBezTo>
                  <a:cubicBezTo>
                    <a:pt x="252" y="551"/>
                    <a:pt x="290" y="561"/>
                    <a:pt x="328" y="561"/>
                  </a:cubicBezTo>
                  <a:cubicBezTo>
                    <a:pt x="428" y="561"/>
                    <a:pt x="529" y="491"/>
                    <a:pt x="559" y="394"/>
                  </a:cubicBezTo>
                  <a:cubicBezTo>
                    <a:pt x="600" y="270"/>
                    <a:pt x="559" y="94"/>
                    <a:pt x="435" y="11"/>
                  </a:cubicBezTo>
                  <a:cubicBezTo>
                    <a:pt x="403" y="4"/>
                    <a:pt x="372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18" name="Google Shape;16918;p11"/>
            <p:cNvSpPr/>
            <p:nvPr/>
          </p:nvSpPr>
          <p:spPr>
            <a:xfrm>
              <a:off x="4226125" y="4270825"/>
              <a:ext cx="15275" cy="14150"/>
            </a:xfrm>
            <a:custGeom>
              <a:avLst/>
              <a:gdLst/>
              <a:ahLst/>
              <a:cxnLst/>
              <a:rect l="l" t="t" r="r" b="b"/>
              <a:pathLst>
                <a:path w="611" h="566" extrusionOk="0">
                  <a:moveTo>
                    <a:pt x="295" y="1"/>
                  </a:moveTo>
                  <a:cubicBezTo>
                    <a:pt x="188" y="1"/>
                    <a:pt x="82" y="55"/>
                    <a:pt x="42" y="181"/>
                  </a:cubicBezTo>
                  <a:cubicBezTo>
                    <a:pt x="1" y="316"/>
                    <a:pt x="42" y="491"/>
                    <a:pt x="218" y="533"/>
                  </a:cubicBezTo>
                  <a:cubicBezTo>
                    <a:pt x="255" y="556"/>
                    <a:pt x="295" y="566"/>
                    <a:pt x="333" y="566"/>
                  </a:cubicBezTo>
                  <a:cubicBezTo>
                    <a:pt x="434" y="566"/>
                    <a:pt x="529" y="496"/>
                    <a:pt x="559" y="398"/>
                  </a:cubicBezTo>
                  <a:cubicBezTo>
                    <a:pt x="611" y="233"/>
                    <a:pt x="559" y="98"/>
                    <a:pt x="394" y="16"/>
                  </a:cubicBezTo>
                  <a:cubicBezTo>
                    <a:pt x="362" y="6"/>
                    <a:pt x="329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19" name="Google Shape;16919;p11"/>
            <p:cNvSpPr/>
            <p:nvPr/>
          </p:nvSpPr>
          <p:spPr>
            <a:xfrm>
              <a:off x="4289725" y="4297250"/>
              <a:ext cx="16300" cy="14150"/>
            </a:xfrm>
            <a:custGeom>
              <a:avLst/>
              <a:gdLst/>
              <a:ahLst/>
              <a:cxnLst/>
              <a:rect l="l" t="t" r="r" b="b"/>
              <a:pathLst>
                <a:path w="652" h="566" extrusionOk="0">
                  <a:moveTo>
                    <a:pt x="318" y="1"/>
                  </a:moveTo>
                  <a:cubicBezTo>
                    <a:pt x="217" y="1"/>
                    <a:pt x="120" y="69"/>
                    <a:pt x="83" y="158"/>
                  </a:cubicBezTo>
                  <a:cubicBezTo>
                    <a:pt x="0" y="334"/>
                    <a:pt x="83" y="468"/>
                    <a:pt x="217" y="551"/>
                  </a:cubicBezTo>
                  <a:cubicBezTo>
                    <a:pt x="246" y="561"/>
                    <a:pt x="278" y="566"/>
                    <a:pt x="311" y="566"/>
                  </a:cubicBezTo>
                  <a:cubicBezTo>
                    <a:pt x="418" y="566"/>
                    <a:pt x="536" y="510"/>
                    <a:pt x="600" y="375"/>
                  </a:cubicBezTo>
                  <a:cubicBezTo>
                    <a:pt x="652" y="251"/>
                    <a:pt x="559" y="75"/>
                    <a:pt x="434" y="34"/>
                  </a:cubicBezTo>
                  <a:cubicBezTo>
                    <a:pt x="397" y="11"/>
                    <a:pt x="357" y="1"/>
                    <a:pt x="3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20" name="Google Shape;16920;p11"/>
            <p:cNvSpPr/>
            <p:nvPr/>
          </p:nvSpPr>
          <p:spPr>
            <a:xfrm>
              <a:off x="4335975" y="428310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0"/>
                  </a:moveTo>
                  <a:cubicBezTo>
                    <a:pt x="1" y="42"/>
                    <a:pt x="1" y="83"/>
                    <a:pt x="1" y="166"/>
                  </a:cubicBezTo>
                  <a:cubicBezTo>
                    <a:pt x="42" y="207"/>
                    <a:pt x="94" y="300"/>
                    <a:pt x="135" y="342"/>
                  </a:cubicBezTo>
                  <a:lnTo>
                    <a:pt x="177" y="342"/>
                  </a:lnTo>
                  <a:lnTo>
                    <a:pt x="301" y="8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21" name="Google Shape;16921;p11"/>
            <p:cNvSpPr/>
            <p:nvPr/>
          </p:nvSpPr>
          <p:spPr>
            <a:xfrm>
              <a:off x="4272400" y="4255950"/>
              <a:ext cx="12950" cy="10250"/>
            </a:xfrm>
            <a:custGeom>
              <a:avLst/>
              <a:gdLst/>
              <a:ahLst/>
              <a:cxnLst/>
              <a:rect l="l" t="t" r="r" b="b"/>
              <a:pathLst>
                <a:path w="518" h="410" extrusionOk="0">
                  <a:moveTo>
                    <a:pt x="1" y="1"/>
                  </a:moveTo>
                  <a:lnTo>
                    <a:pt x="1" y="135"/>
                  </a:lnTo>
                  <a:lnTo>
                    <a:pt x="1" y="218"/>
                  </a:lnTo>
                  <a:cubicBezTo>
                    <a:pt x="1" y="259"/>
                    <a:pt x="52" y="259"/>
                    <a:pt x="52" y="259"/>
                  </a:cubicBezTo>
                  <a:cubicBezTo>
                    <a:pt x="52" y="311"/>
                    <a:pt x="94" y="352"/>
                    <a:pt x="176" y="394"/>
                  </a:cubicBezTo>
                  <a:cubicBezTo>
                    <a:pt x="198" y="405"/>
                    <a:pt x="224" y="410"/>
                    <a:pt x="252" y="410"/>
                  </a:cubicBezTo>
                  <a:cubicBezTo>
                    <a:pt x="327" y="410"/>
                    <a:pt x="416" y="371"/>
                    <a:pt x="476" y="311"/>
                  </a:cubicBezTo>
                  <a:cubicBezTo>
                    <a:pt x="476" y="311"/>
                    <a:pt x="517" y="259"/>
                    <a:pt x="517" y="21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22" name="Google Shape;16922;p11"/>
            <p:cNvSpPr/>
            <p:nvPr/>
          </p:nvSpPr>
          <p:spPr>
            <a:xfrm>
              <a:off x="4256375" y="4471150"/>
              <a:ext cx="10875" cy="13325"/>
            </a:xfrm>
            <a:custGeom>
              <a:avLst/>
              <a:gdLst/>
              <a:ahLst/>
              <a:cxnLst/>
              <a:rect l="l" t="t" r="r" b="b"/>
              <a:pathLst>
                <a:path w="435" h="533" extrusionOk="0">
                  <a:moveTo>
                    <a:pt x="312" y="1"/>
                  </a:moveTo>
                  <a:cubicBezTo>
                    <a:pt x="183" y="1"/>
                    <a:pt x="73" y="55"/>
                    <a:pt x="42" y="181"/>
                  </a:cubicBezTo>
                  <a:cubicBezTo>
                    <a:pt x="1" y="315"/>
                    <a:pt x="42" y="491"/>
                    <a:pt x="218" y="532"/>
                  </a:cubicBezTo>
                  <a:lnTo>
                    <a:pt x="435" y="15"/>
                  </a:lnTo>
                  <a:cubicBezTo>
                    <a:pt x="393" y="6"/>
                    <a:pt x="352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23" name="Google Shape;16923;p11"/>
            <p:cNvSpPr/>
            <p:nvPr/>
          </p:nvSpPr>
          <p:spPr>
            <a:xfrm>
              <a:off x="4237000" y="4425925"/>
              <a:ext cx="16050" cy="13675"/>
            </a:xfrm>
            <a:custGeom>
              <a:avLst/>
              <a:gdLst/>
              <a:ahLst/>
              <a:cxnLst/>
              <a:rect l="l" t="t" r="r" b="b"/>
              <a:pathLst>
                <a:path w="642" h="547" extrusionOk="0">
                  <a:moveTo>
                    <a:pt x="335" y="0"/>
                  </a:moveTo>
                  <a:cubicBezTo>
                    <a:pt x="224" y="0"/>
                    <a:pt x="114" y="54"/>
                    <a:pt x="83" y="181"/>
                  </a:cubicBezTo>
                  <a:cubicBezTo>
                    <a:pt x="0" y="315"/>
                    <a:pt x="83" y="491"/>
                    <a:pt x="217" y="532"/>
                  </a:cubicBezTo>
                  <a:cubicBezTo>
                    <a:pt x="246" y="542"/>
                    <a:pt x="278" y="547"/>
                    <a:pt x="311" y="547"/>
                  </a:cubicBezTo>
                  <a:cubicBezTo>
                    <a:pt x="418" y="547"/>
                    <a:pt x="536" y="491"/>
                    <a:pt x="600" y="356"/>
                  </a:cubicBezTo>
                  <a:cubicBezTo>
                    <a:pt x="641" y="232"/>
                    <a:pt x="558" y="57"/>
                    <a:pt x="434" y="15"/>
                  </a:cubicBezTo>
                  <a:cubicBezTo>
                    <a:pt x="403" y="5"/>
                    <a:pt x="36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24" name="Google Shape;16924;p11"/>
            <p:cNvSpPr/>
            <p:nvPr/>
          </p:nvSpPr>
          <p:spPr>
            <a:xfrm>
              <a:off x="4283250" y="4411050"/>
              <a:ext cx="7525" cy="8800"/>
            </a:xfrm>
            <a:custGeom>
              <a:avLst/>
              <a:gdLst/>
              <a:ahLst/>
              <a:cxnLst/>
              <a:rect l="l" t="t" r="r" b="b"/>
              <a:pathLst>
                <a:path w="301" h="352" extrusionOk="0">
                  <a:moveTo>
                    <a:pt x="42" y="0"/>
                  </a:moveTo>
                  <a:cubicBezTo>
                    <a:pt x="1" y="52"/>
                    <a:pt x="1" y="135"/>
                    <a:pt x="1" y="176"/>
                  </a:cubicBezTo>
                  <a:cubicBezTo>
                    <a:pt x="42" y="259"/>
                    <a:pt x="83" y="352"/>
                    <a:pt x="177" y="352"/>
                  </a:cubicBezTo>
                  <a:lnTo>
                    <a:pt x="301" y="9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25" name="Google Shape;16925;p11"/>
            <p:cNvSpPr/>
            <p:nvPr/>
          </p:nvSpPr>
          <p:spPr>
            <a:xfrm>
              <a:off x="4227175" y="4387525"/>
              <a:ext cx="5450" cy="6475"/>
            </a:xfrm>
            <a:custGeom>
              <a:avLst/>
              <a:gdLst/>
              <a:ahLst/>
              <a:cxnLst/>
              <a:rect l="l" t="t" r="r" b="b"/>
              <a:pathLst>
                <a:path w="218" h="259" extrusionOk="0">
                  <a:moveTo>
                    <a:pt x="0" y="0"/>
                  </a:moveTo>
                  <a:lnTo>
                    <a:pt x="0" y="259"/>
                  </a:lnTo>
                  <a:cubicBezTo>
                    <a:pt x="93" y="259"/>
                    <a:pt x="135" y="217"/>
                    <a:pt x="176" y="166"/>
                  </a:cubicBezTo>
                  <a:cubicBezTo>
                    <a:pt x="176" y="166"/>
                    <a:pt x="217" y="124"/>
                    <a:pt x="217" y="8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5732" name="Google Shape;15732;p11"/>
          <p:cNvGrpSpPr/>
          <p:nvPr/>
        </p:nvGrpSpPr>
        <p:grpSpPr>
          <a:xfrm rot="8070476" flipH="1">
            <a:off x="7548692" y="2892455"/>
            <a:ext cx="2228299" cy="2396365"/>
            <a:chOff x="238125" y="1915725"/>
            <a:chExt cx="1247150" cy="1376400"/>
          </a:xfrm>
        </p:grpSpPr>
        <p:sp>
          <p:nvSpPr>
            <p:cNvPr id="15733" name="Google Shape;15733;p11"/>
            <p:cNvSpPr/>
            <p:nvPr/>
          </p:nvSpPr>
          <p:spPr>
            <a:xfrm>
              <a:off x="431975" y="3193100"/>
              <a:ext cx="13975" cy="11925"/>
            </a:xfrm>
            <a:custGeom>
              <a:avLst/>
              <a:gdLst/>
              <a:ahLst/>
              <a:cxnLst/>
              <a:rect l="l" t="t" r="r" b="b"/>
              <a:pathLst>
                <a:path w="559" h="477" extrusionOk="0">
                  <a:moveTo>
                    <a:pt x="300" y="1"/>
                  </a:moveTo>
                  <a:cubicBezTo>
                    <a:pt x="135" y="1"/>
                    <a:pt x="0" y="125"/>
                    <a:pt x="42" y="301"/>
                  </a:cubicBezTo>
                  <a:cubicBezTo>
                    <a:pt x="42" y="383"/>
                    <a:pt x="83" y="435"/>
                    <a:pt x="135" y="476"/>
                  </a:cubicBezTo>
                  <a:lnTo>
                    <a:pt x="559" y="259"/>
                  </a:lnTo>
                  <a:cubicBezTo>
                    <a:pt x="559" y="83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34" name="Google Shape;15734;p11"/>
            <p:cNvSpPr/>
            <p:nvPr/>
          </p:nvSpPr>
          <p:spPr>
            <a:xfrm>
              <a:off x="401725" y="31672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311" y="1"/>
                  </a:moveTo>
                  <a:lnTo>
                    <a:pt x="1" y="42"/>
                  </a:lnTo>
                  <a:lnTo>
                    <a:pt x="52" y="301"/>
                  </a:lnTo>
                  <a:cubicBezTo>
                    <a:pt x="176" y="301"/>
                    <a:pt x="311" y="177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35" name="Google Shape;15735;p11"/>
            <p:cNvSpPr/>
            <p:nvPr/>
          </p:nvSpPr>
          <p:spPr>
            <a:xfrm>
              <a:off x="464275" y="3161825"/>
              <a:ext cx="13975" cy="7800"/>
            </a:xfrm>
            <a:custGeom>
              <a:avLst/>
              <a:gdLst/>
              <a:ahLst/>
              <a:cxnLst/>
              <a:rect l="l" t="t" r="r" b="b"/>
              <a:pathLst>
                <a:path w="559" h="312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83"/>
                    <a:pt x="1" y="83"/>
                    <a:pt x="42" y="135"/>
                  </a:cubicBezTo>
                  <a:cubicBezTo>
                    <a:pt x="42" y="237"/>
                    <a:pt x="133" y="311"/>
                    <a:pt x="234" y="311"/>
                  </a:cubicBezTo>
                  <a:cubicBezTo>
                    <a:pt x="256" y="311"/>
                    <a:pt x="279" y="308"/>
                    <a:pt x="300" y="301"/>
                  </a:cubicBezTo>
                  <a:cubicBezTo>
                    <a:pt x="476" y="301"/>
                    <a:pt x="559" y="176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36" name="Google Shape;15736;p11"/>
            <p:cNvSpPr/>
            <p:nvPr/>
          </p:nvSpPr>
          <p:spPr>
            <a:xfrm>
              <a:off x="268350" y="32404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lnTo>
                    <a:pt x="125" y="559"/>
                  </a:lnTo>
                  <a:cubicBezTo>
                    <a:pt x="166" y="559"/>
                    <a:pt x="218" y="518"/>
                    <a:pt x="259" y="476"/>
                  </a:cubicBezTo>
                  <a:lnTo>
                    <a:pt x="259" y="435"/>
                  </a:lnTo>
                  <a:cubicBezTo>
                    <a:pt x="300" y="394"/>
                    <a:pt x="300" y="352"/>
                    <a:pt x="300" y="259"/>
                  </a:cubicBezTo>
                  <a:cubicBezTo>
                    <a:pt x="300" y="177"/>
                    <a:pt x="259" y="94"/>
                    <a:pt x="166" y="42"/>
                  </a:cubicBezTo>
                  <a:lnTo>
                    <a:pt x="125" y="42"/>
                  </a:lnTo>
                  <a:cubicBezTo>
                    <a:pt x="83" y="1"/>
                    <a:pt x="42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37" name="Google Shape;15737;p11"/>
            <p:cNvSpPr/>
            <p:nvPr/>
          </p:nvSpPr>
          <p:spPr>
            <a:xfrm>
              <a:off x="330650" y="3234975"/>
              <a:ext cx="15275" cy="14425"/>
            </a:xfrm>
            <a:custGeom>
              <a:avLst/>
              <a:gdLst/>
              <a:ahLst/>
              <a:cxnLst/>
              <a:rect l="l" t="t" r="r" b="b"/>
              <a:pathLst>
                <a:path w="611" h="577" extrusionOk="0">
                  <a:moveTo>
                    <a:pt x="311" y="1"/>
                  </a:moveTo>
                  <a:cubicBezTo>
                    <a:pt x="135" y="52"/>
                    <a:pt x="0" y="176"/>
                    <a:pt x="52" y="311"/>
                  </a:cubicBezTo>
                  <a:cubicBezTo>
                    <a:pt x="52" y="456"/>
                    <a:pt x="147" y="577"/>
                    <a:pt x="289" y="577"/>
                  </a:cubicBezTo>
                  <a:cubicBezTo>
                    <a:pt x="309" y="577"/>
                    <a:pt x="330" y="574"/>
                    <a:pt x="352" y="569"/>
                  </a:cubicBezTo>
                  <a:cubicBezTo>
                    <a:pt x="476" y="569"/>
                    <a:pt x="610" y="435"/>
                    <a:pt x="569" y="259"/>
                  </a:cubicBezTo>
                  <a:cubicBezTo>
                    <a:pt x="569" y="135"/>
                    <a:pt x="435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38" name="Google Shape;15738;p11"/>
            <p:cNvSpPr/>
            <p:nvPr/>
          </p:nvSpPr>
          <p:spPr>
            <a:xfrm>
              <a:off x="294200" y="320395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83" y="1"/>
                    <a:pt x="1" y="125"/>
                    <a:pt x="1" y="301"/>
                  </a:cubicBezTo>
                  <a:cubicBezTo>
                    <a:pt x="1" y="425"/>
                    <a:pt x="125" y="559"/>
                    <a:pt x="300" y="559"/>
                  </a:cubicBezTo>
                  <a:cubicBezTo>
                    <a:pt x="476" y="518"/>
                    <a:pt x="559" y="383"/>
                    <a:pt x="559" y="259"/>
                  </a:cubicBezTo>
                  <a:cubicBezTo>
                    <a:pt x="559" y="84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39" name="Google Shape;15739;p11"/>
            <p:cNvSpPr/>
            <p:nvPr/>
          </p:nvSpPr>
          <p:spPr>
            <a:xfrm>
              <a:off x="362950" y="3198525"/>
              <a:ext cx="14250" cy="14000"/>
            </a:xfrm>
            <a:custGeom>
              <a:avLst/>
              <a:gdLst/>
              <a:ahLst/>
              <a:cxnLst/>
              <a:rect l="l" t="t" r="r" b="b"/>
              <a:pathLst>
                <a:path w="570" h="560" extrusionOk="0">
                  <a:moveTo>
                    <a:pt x="259" y="1"/>
                  </a:moveTo>
                  <a:cubicBezTo>
                    <a:pt x="135" y="1"/>
                    <a:pt x="1" y="125"/>
                    <a:pt x="1" y="301"/>
                  </a:cubicBezTo>
                  <a:cubicBezTo>
                    <a:pt x="52" y="425"/>
                    <a:pt x="177" y="559"/>
                    <a:pt x="311" y="559"/>
                  </a:cubicBezTo>
                  <a:cubicBezTo>
                    <a:pt x="476" y="518"/>
                    <a:pt x="569" y="383"/>
                    <a:pt x="569" y="259"/>
                  </a:cubicBezTo>
                  <a:cubicBezTo>
                    <a:pt x="569" y="8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40" name="Google Shape;15740;p11"/>
            <p:cNvSpPr/>
            <p:nvPr/>
          </p:nvSpPr>
          <p:spPr>
            <a:xfrm>
              <a:off x="263950" y="317812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59" y="0"/>
                  </a:moveTo>
                  <a:lnTo>
                    <a:pt x="1" y="41"/>
                  </a:lnTo>
                  <a:lnTo>
                    <a:pt x="1" y="300"/>
                  </a:lnTo>
                  <a:cubicBezTo>
                    <a:pt x="177" y="300"/>
                    <a:pt x="301" y="165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41" name="Google Shape;15741;p11"/>
            <p:cNvSpPr/>
            <p:nvPr/>
          </p:nvSpPr>
          <p:spPr>
            <a:xfrm>
              <a:off x="326500" y="31726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218"/>
                    <a:pt x="125" y="301"/>
                    <a:pt x="301" y="301"/>
                  </a:cubicBezTo>
                  <a:cubicBezTo>
                    <a:pt x="425" y="301"/>
                    <a:pt x="559" y="166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42" name="Google Shape;15742;p11"/>
            <p:cNvSpPr/>
            <p:nvPr/>
          </p:nvSpPr>
          <p:spPr>
            <a:xfrm>
              <a:off x="395275" y="3168300"/>
              <a:ext cx="7775" cy="6475"/>
            </a:xfrm>
            <a:custGeom>
              <a:avLst/>
              <a:gdLst/>
              <a:ahLst/>
              <a:cxnLst/>
              <a:rect l="l" t="t" r="r" b="b"/>
              <a:pathLst>
                <a:path w="311" h="259" extrusionOk="0">
                  <a:moveTo>
                    <a:pt x="0" y="0"/>
                  </a:moveTo>
                  <a:cubicBezTo>
                    <a:pt x="0" y="83"/>
                    <a:pt x="52" y="176"/>
                    <a:pt x="93" y="217"/>
                  </a:cubicBezTo>
                  <a:cubicBezTo>
                    <a:pt x="176" y="259"/>
                    <a:pt x="217" y="259"/>
                    <a:pt x="310" y="25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43" name="Google Shape;15743;p11"/>
            <p:cNvSpPr/>
            <p:nvPr/>
          </p:nvSpPr>
          <p:spPr>
            <a:xfrm>
              <a:off x="238125" y="3278150"/>
              <a:ext cx="6475" cy="13975"/>
            </a:xfrm>
            <a:custGeom>
              <a:avLst/>
              <a:gdLst/>
              <a:ahLst/>
              <a:cxnLst/>
              <a:rect l="l" t="t" r="r" b="b"/>
              <a:pathLst>
                <a:path w="259" h="559" extrusionOk="0">
                  <a:moveTo>
                    <a:pt x="41" y="0"/>
                  </a:moveTo>
                  <a:lnTo>
                    <a:pt x="0" y="559"/>
                  </a:lnTo>
                  <a:cubicBezTo>
                    <a:pt x="134" y="517"/>
                    <a:pt x="258" y="393"/>
                    <a:pt x="258" y="259"/>
                  </a:cubicBezTo>
                  <a:cubicBezTo>
                    <a:pt x="217" y="135"/>
                    <a:pt x="134" y="42"/>
                    <a:pt x="4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44" name="Google Shape;15744;p11"/>
            <p:cNvSpPr/>
            <p:nvPr/>
          </p:nvSpPr>
          <p:spPr>
            <a:xfrm>
              <a:off x="261900" y="32404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17" y="1"/>
                    <a:pt x="166" y="42"/>
                    <a:pt x="124" y="94"/>
                  </a:cubicBezTo>
                  <a:cubicBezTo>
                    <a:pt x="42" y="135"/>
                    <a:pt x="0" y="218"/>
                    <a:pt x="0" y="301"/>
                  </a:cubicBezTo>
                  <a:cubicBezTo>
                    <a:pt x="0" y="352"/>
                    <a:pt x="42" y="394"/>
                    <a:pt x="42" y="435"/>
                  </a:cubicBezTo>
                  <a:lnTo>
                    <a:pt x="83" y="476"/>
                  </a:lnTo>
                  <a:cubicBezTo>
                    <a:pt x="124" y="518"/>
                    <a:pt x="217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45" name="Google Shape;15745;p11"/>
            <p:cNvSpPr/>
            <p:nvPr/>
          </p:nvSpPr>
          <p:spPr>
            <a:xfrm>
              <a:off x="256475" y="3179150"/>
              <a:ext cx="7500" cy="6475"/>
            </a:xfrm>
            <a:custGeom>
              <a:avLst/>
              <a:gdLst/>
              <a:ahLst/>
              <a:cxnLst/>
              <a:rect l="l" t="t" r="r" b="b"/>
              <a:pathLst>
                <a:path w="300" h="259" extrusionOk="0">
                  <a:moveTo>
                    <a:pt x="0" y="0"/>
                  </a:moveTo>
                  <a:lnTo>
                    <a:pt x="41" y="42"/>
                  </a:lnTo>
                  <a:cubicBezTo>
                    <a:pt x="41" y="124"/>
                    <a:pt x="83" y="166"/>
                    <a:pt x="124" y="166"/>
                  </a:cubicBezTo>
                  <a:cubicBezTo>
                    <a:pt x="176" y="218"/>
                    <a:pt x="259" y="259"/>
                    <a:pt x="300" y="259"/>
                  </a:cubicBezTo>
                  <a:lnTo>
                    <a:pt x="300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46" name="Google Shape;15746;p11"/>
            <p:cNvSpPr/>
            <p:nvPr/>
          </p:nvSpPr>
          <p:spPr>
            <a:xfrm>
              <a:off x="806750" y="29971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1"/>
                  </a:moveTo>
                  <a:lnTo>
                    <a:pt x="1" y="42"/>
                  </a:lnTo>
                  <a:lnTo>
                    <a:pt x="42" y="301"/>
                  </a:lnTo>
                  <a:cubicBezTo>
                    <a:pt x="177" y="301"/>
                    <a:pt x="301" y="166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47" name="Google Shape;15747;p11"/>
            <p:cNvSpPr/>
            <p:nvPr/>
          </p:nvSpPr>
          <p:spPr>
            <a:xfrm>
              <a:off x="673125" y="3070600"/>
              <a:ext cx="7775" cy="12675"/>
            </a:xfrm>
            <a:custGeom>
              <a:avLst/>
              <a:gdLst/>
              <a:ahLst/>
              <a:cxnLst/>
              <a:rect l="l" t="t" r="r" b="b"/>
              <a:pathLst>
                <a:path w="311" h="507" extrusionOk="0">
                  <a:moveTo>
                    <a:pt x="46" y="0"/>
                  </a:moveTo>
                  <a:cubicBezTo>
                    <a:pt x="39" y="0"/>
                    <a:pt x="26" y="10"/>
                    <a:pt x="1" y="31"/>
                  </a:cubicBezTo>
                  <a:lnTo>
                    <a:pt x="52" y="507"/>
                  </a:lnTo>
                  <a:lnTo>
                    <a:pt x="311" y="372"/>
                  </a:lnTo>
                  <a:lnTo>
                    <a:pt x="311" y="248"/>
                  </a:lnTo>
                  <a:cubicBezTo>
                    <a:pt x="311" y="207"/>
                    <a:pt x="311" y="165"/>
                    <a:pt x="259" y="114"/>
                  </a:cubicBezTo>
                  <a:lnTo>
                    <a:pt x="218" y="72"/>
                  </a:lnTo>
                  <a:cubicBezTo>
                    <a:pt x="176" y="31"/>
                    <a:pt x="135" y="31"/>
                    <a:pt x="52" y="31"/>
                  </a:cubicBezTo>
                  <a:cubicBezTo>
                    <a:pt x="52" y="10"/>
                    <a:pt x="5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48" name="Google Shape;15748;p11"/>
            <p:cNvSpPr/>
            <p:nvPr/>
          </p:nvSpPr>
          <p:spPr>
            <a:xfrm>
              <a:off x="698975" y="3033625"/>
              <a:ext cx="14250" cy="13975"/>
            </a:xfrm>
            <a:custGeom>
              <a:avLst/>
              <a:gdLst/>
              <a:ahLst/>
              <a:cxnLst/>
              <a:rect l="l" t="t" r="r" b="b"/>
              <a:pathLst>
                <a:path w="570" h="559" extrusionOk="0">
                  <a:moveTo>
                    <a:pt x="259" y="1"/>
                  </a:moveTo>
                  <a:cubicBezTo>
                    <a:pt x="94" y="1"/>
                    <a:pt x="0" y="135"/>
                    <a:pt x="0" y="300"/>
                  </a:cubicBezTo>
                  <a:cubicBezTo>
                    <a:pt x="0" y="435"/>
                    <a:pt x="135" y="559"/>
                    <a:pt x="311" y="559"/>
                  </a:cubicBezTo>
                  <a:cubicBezTo>
                    <a:pt x="435" y="559"/>
                    <a:pt x="569" y="393"/>
                    <a:pt x="569" y="259"/>
                  </a:cubicBezTo>
                  <a:cubicBezTo>
                    <a:pt x="569" y="94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49" name="Google Shape;15749;p11"/>
            <p:cNvSpPr/>
            <p:nvPr/>
          </p:nvSpPr>
          <p:spPr>
            <a:xfrm>
              <a:off x="768000" y="3028200"/>
              <a:ext cx="11900" cy="7775"/>
            </a:xfrm>
            <a:custGeom>
              <a:avLst/>
              <a:gdLst/>
              <a:ahLst/>
              <a:cxnLst/>
              <a:rect l="l" t="t" r="r" b="b"/>
              <a:pathLst>
                <a:path w="476" h="311" extrusionOk="0">
                  <a:moveTo>
                    <a:pt x="258" y="0"/>
                  </a:moveTo>
                  <a:cubicBezTo>
                    <a:pt x="134" y="0"/>
                    <a:pt x="0" y="135"/>
                    <a:pt x="0" y="311"/>
                  </a:cubicBezTo>
                  <a:lnTo>
                    <a:pt x="476" y="52"/>
                  </a:lnTo>
                  <a:cubicBezTo>
                    <a:pt x="393" y="0"/>
                    <a:pt x="341" y="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50" name="Google Shape;15750;p11"/>
            <p:cNvSpPr/>
            <p:nvPr/>
          </p:nvSpPr>
          <p:spPr>
            <a:xfrm>
              <a:off x="669000" y="300777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1"/>
                  </a:moveTo>
                  <a:lnTo>
                    <a:pt x="0" y="42"/>
                  </a:lnTo>
                  <a:lnTo>
                    <a:pt x="0" y="300"/>
                  </a:lnTo>
                  <a:cubicBezTo>
                    <a:pt x="166" y="300"/>
                    <a:pt x="259" y="176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51" name="Google Shape;15751;p11"/>
            <p:cNvSpPr/>
            <p:nvPr/>
          </p:nvSpPr>
          <p:spPr>
            <a:xfrm>
              <a:off x="731275" y="3002350"/>
              <a:ext cx="14250" cy="7775"/>
            </a:xfrm>
            <a:custGeom>
              <a:avLst/>
              <a:gdLst/>
              <a:ahLst/>
              <a:cxnLst/>
              <a:rect l="l" t="t" r="r" b="b"/>
              <a:pathLst>
                <a:path w="570" h="311" extrusionOk="0">
                  <a:moveTo>
                    <a:pt x="570" y="1"/>
                  </a:moveTo>
                  <a:lnTo>
                    <a:pt x="1" y="52"/>
                  </a:lnTo>
                  <a:cubicBezTo>
                    <a:pt x="1" y="218"/>
                    <a:pt x="135" y="311"/>
                    <a:pt x="311" y="311"/>
                  </a:cubicBezTo>
                  <a:cubicBezTo>
                    <a:pt x="435" y="311"/>
                    <a:pt x="570" y="176"/>
                    <a:pt x="57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52" name="Google Shape;15752;p11"/>
            <p:cNvSpPr/>
            <p:nvPr/>
          </p:nvSpPr>
          <p:spPr>
            <a:xfrm>
              <a:off x="800300" y="29982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0" y="0"/>
                  </a:moveTo>
                  <a:cubicBezTo>
                    <a:pt x="0" y="124"/>
                    <a:pt x="42" y="166"/>
                    <a:pt x="135" y="217"/>
                  </a:cubicBezTo>
                  <a:cubicBezTo>
                    <a:pt x="176" y="259"/>
                    <a:pt x="259" y="259"/>
                    <a:pt x="300" y="25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53" name="Google Shape;15753;p11"/>
            <p:cNvSpPr/>
            <p:nvPr/>
          </p:nvSpPr>
          <p:spPr>
            <a:xfrm>
              <a:off x="540800" y="3150975"/>
              <a:ext cx="1050" cy="1325"/>
            </a:xfrm>
            <a:custGeom>
              <a:avLst/>
              <a:gdLst/>
              <a:ahLst/>
              <a:cxnLst/>
              <a:rect l="l" t="t" r="r" b="b"/>
              <a:pathLst>
                <a:path w="42" h="53" extrusionOk="0">
                  <a:moveTo>
                    <a:pt x="0" y="0"/>
                  </a:moveTo>
                  <a:lnTo>
                    <a:pt x="0" y="52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54" name="Google Shape;15754;p11"/>
            <p:cNvSpPr/>
            <p:nvPr/>
          </p:nvSpPr>
          <p:spPr>
            <a:xfrm>
              <a:off x="535350" y="30811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177" y="559"/>
                    <a:pt x="301" y="425"/>
                    <a:pt x="301" y="259"/>
                  </a:cubicBezTo>
                  <a:cubicBezTo>
                    <a:pt x="259" y="208"/>
                    <a:pt x="259" y="166"/>
                    <a:pt x="218" y="125"/>
                  </a:cubicBezTo>
                  <a:lnTo>
                    <a:pt x="177" y="84"/>
                  </a:lnTo>
                  <a:cubicBezTo>
                    <a:pt x="135" y="42"/>
                    <a:pt x="84" y="1"/>
                    <a:pt x="4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55" name="Google Shape;15755;p11"/>
            <p:cNvSpPr/>
            <p:nvPr/>
          </p:nvSpPr>
          <p:spPr>
            <a:xfrm>
              <a:off x="597900" y="3075750"/>
              <a:ext cx="14000" cy="14200"/>
            </a:xfrm>
            <a:custGeom>
              <a:avLst/>
              <a:gdLst/>
              <a:ahLst/>
              <a:cxnLst/>
              <a:rect l="l" t="t" r="r" b="b"/>
              <a:pathLst>
                <a:path w="560" h="568" extrusionOk="0">
                  <a:moveTo>
                    <a:pt x="259" y="1"/>
                  </a:moveTo>
                  <a:cubicBezTo>
                    <a:pt x="84" y="42"/>
                    <a:pt x="1" y="166"/>
                    <a:pt x="1" y="301"/>
                  </a:cubicBezTo>
                  <a:cubicBezTo>
                    <a:pt x="1" y="453"/>
                    <a:pt x="95" y="567"/>
                    <a:pt x="235" y="567"/>
                  </a:cubicBezTo>
                  <a:cubicBezTo>
                    <a:pt x="256" y="567"/>
                    <a:pt x="278" y="565"/>
                    <a:pt x="301" y="559"/>
                  </a:cubicBezTo>
                  <a:cubicBezTo>
                    <a:pt x="425" y="559"/>
                    <a:pt x="559" y="425"/>
                    <a:pt x="559" y="259"/>
                  </a:cubicBezTo>
                  <a:cubicBezTo>
                    <a:pt x="559" y="125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56" name="Google Shape;15756;p11"/>
            <p:cNvSpPr/>
            <p:nvPr/>
          </p:nvSpPr>
          <p:spPr>
            <a:xfrm>
              <a:off x="560175" y="3044275"/>
              <a:ext cx="15025" cy="14200"/>
            </a:xfrm>
            <a:custGeom>
              <a:avLst/>
              <a:gdLst/>
              <a:ahLst/>
              <a:cxnLst/>
              <a:rect l="l" t="t" r="r" b="b"/>
              <a:pathLst>
                <a:path w="601" h="568" extrusionOk="0">
                  <a:moveTo>
                    <a:pt x="325" y="1"/>
                  </a:moveTo>
                  <a:cubicBezTo>
                    <a:pt x="304" y="1"/>
                    <a:pt x="282" y="3"/>
                    <a:pt x="259" y="9"/>
                  </a:cubicBezTo>
                  <a:cubicBezTo>
                    <a:pt x="124" y="9"/>
                    <a:pt x="0" y="133"/>
                    <a:pt x="0" y="309"/>
                  </a:cubicBezTo>
                  <a:cubicBezTo>
                    <a:pt x="42" y="443"/>
                    <a:pt x="176" y="567"/>
                    <a:pt x="300" y="567"/>
                  </a:cubicBezTo>
                  <a:cubicBezTo>
                    <a:pt x="476" y="526"/>
                    <a:pt x="600" y="391"/>
                    <a:pt x="559" y="267"/>
                  </a:cubicBezTo>
                  <a:cubicBezTo>
                    <a:pt x="559" y="114"/>
                    <a:pt x="465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57" name="Google Shape;15757;p11"/>
            <p:cNvSpPr/>
            <p:nvPr/>
          </p:nvSpPr>
          <p:spPr>
            <a:xfrm>
              <a:off x="565600" y="31135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25" y="0"/>
                    <a:pt x="1" y="124"/>
                    <a:pt x="1" y="300"/>
                  </a:cubicBezTo>
                  <a:cubicBezTo>
                    <a:pt x="42" y="424"/>
                    <a:pt x="166" y="559"/>
                    <a:pt x="300" y="559"/>
                  </a:cubicBezTo>
                  <a:cubicBezTo>
                    <a:pt x="476" y="559"/>
                    <a:pt x="559" y="383"/>
                    <a:pt x="559" y="259"/>
                  </a:cubicBezTo>
                  <a:cubicBezTo>
                    <a:pt x="559" y="83"/>
                    <a:pt x="42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58" name="Google Shape;15758;p11"/>
            <p:cNvSpPr/>
            <p:nvPr/>
          </p:nvSpPr>
          <p:spPr>
            <a:xfrm>
              <a:off x="629175" y="303905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1" y="1"/>
                  </a:moveTo>
                  <a:cubicBezTo>
                    <a:pt x="125" y="1"/>
                    <a:pt x="1" y="135"/>
                    <a:pt x="42" y="300"/>
                  </a:cubicBezTo>
                  <a:cubicBezTo>
                    <a:pt x="42" y="435"/>
                    <a:pt x="166" y="559"/>
                    <a:pt x="342" y="559"/>
                  </a:cubicBezTo>
                  <a:cubicBezTo>
                    <a:pt x="466" y="518"/>
                    <a:pt x="601" y="394"/>
                    <a:pt x="601" y="259"/>
                  </a:cubicBezTo>
                  <a:cubicBezTo>
                    <a:pt x="559" y="83"/>
                    <a:pt x="425" y="1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59" name="Google Shape;15759;p11"/>
            <p:cNvSpPr/>
            <p:nvPr/>
          </p:nvSpPr>
          <p:spPr>
            <a:xfrm>
              <a:off x="529925" y="30186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cubicBezTo>
                    <a:pt x="177" y="301"/>
                    <a:pt x="301" y="125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60" name="Google Shape;15760;p11"/>
            <p:cNvSpPr/>
            <p:nvPr/>
          </p:nvSpPr>
          <p:spPr>
            <a:xfrm>
              <a:off x="592475" y="301320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218"/>
                    <a:pt x="125" y="301"/>
                    <a:pt x="301" y="301"/>
                  </a:cubicBezTo>
                  <a:cubicBezTo>
                    <a:pt x="476" y="301"/>
                    <a:pt x="559" y="177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61" name="Google Shape;15761;p11"/>
            <p:cNvSpPr/>
            <p:nvPr/>
          </p:nvSpPr>
          <p:spPr>
            <a:xfrm>
              <a:off x="666675" y="3071375"/>
              <a:ext cx="7775" cy="12925"/>
            </a:xfrm>
            <a:custGeom>
              <a:avLst/>
              <a:gdLst/>
              <a:ahLst/>
              <a:cxnLst/>
              <a:rect l="l" t="t" r="r" b="b"/>
              <a:pathLst>
                <a:path w="311" h="517" extrusionOk="0">
                  <a:moveTo>
                    <a:pt x="217" y="0"/>
                  </a:moveTo>
                  <a:cubicBezTo>
                    <a:pt x="93" y="41"/>
                    <a:pt x="0" y="134"/>
                    <a:pt x="0" y="259"/>
                  </a:cubicBezTo>
                  <a:cubicBezTo>
                    <a:pt x="0" y="393"/>
                    <a:pt x="93" y="476"/>
                    <a:pt x="217" y="517"/>
                  </a:cubicBezTo>
                  <a:lnTo>
                    <a:pt x="310" y="476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62" name="Google Shape;15762;p11"/>
            <p:cNvSpPr/>
            <p:nvPr/>
          </p:nvSpPr>
          <p:spPr>
            <a:xfrm>
              <a:off x="661500" y="300880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cubicBezTo>
                    <a:pt x="0" y="53"/>
                    <a:pt x="0" y="53"/>
                    <a:pt x="42" y="53"/>
                  </a:cubicBezTo>
                  <a:cubicBezTo>
                    <a:pt x="42" y="135"/>
                    <a:pt x="83" y="177"/>
                    <a:pt x="166" y="218"/>
                  </a:cubicBezTo>
                  <a:cubicBezTo>
                    <a:pt x="207" y="259"/>
                    <a:pt x="259" y="259"/>
                    <a:pt x="300" y="259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63" name="Google Shape;15763;p11"/>
            <p:cNvSpPr/>
            <p:nvPr/>
          </p:nvSpPr>
          <p:spPr>
            <a:xfrm>
              <a:off x="401725" y="31608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1" y="0"/>
                  </a:moveTo>
                  <a:lnTo>
                    <a:pt x="1" y="300"/>
                  </a:lnTo>
                  <a:lnTo>
                    <a:pt x="311" y="259"/>
                  </a:lnTo>
                  <a:cubicBezTo>
                    <a:pt x="311" y="217"/>
                    <a:pt x="311" y="217"/>
                    <a:pt x="259" y="176"/>
                  </a:cubicBezTo>
                  <a:lnTo>
                    <a:pt x="259" y="124"/>
                  </a:lnTo>
                  <a:lnTo>
                    <a:pt x="218" y="83"/>
                  </a:lnTo>
                  <a:cubicBezTo>
                    <a:pt x="176" y="42"/>
                    <a:pt x="135" y="42"/>
                    <a:pt x="94" y="42"/>
                  </a:cubicBezTo>
                  <a:cubicBezTo>
                    <a:pt x="94" y="0"/>
                    <a:pt x="52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64" name="Google Shape;15764;p11"/>
            <p:cNvSpPr/>
            <p:nvPr/>
          </p:nvSpPr>
          <p:spPr>
            <a:xfrm>
              <a:off x="396550" y="30917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84" y="559"/>
                    <a:pt x="125" y="559"/>
                    <a:pt x="166" y="518"/>
                  </a:cubicBezTo>
                  <a:lnTo>
                    <a:pt x="208" y="518"/>
                  </a:lnTo>
                  <a:cubicBezTo>
                    <a:pt x="259" y="435"/>
                    <a:pt x="301" y="352"/>
                    <a:pt x="301" y="259"/>
                  </a:cubicBezTo>
                  <a:cubicBezTo>
                    <a:pt x="301" y="218"/>
                    <a:pt x="259" y="135"/>
                    <a:pt x="259" y="94"/>
                  </a:cubicBezTo>
                  <a:lnTo>
                    <a:pt x="208" y="94"/>
                  </a:lnTo>
                  <a:cubicBezTo>
                    <a:pt x="166" y="42"/>
                    <a:pt x="125" y="1"/>
                    <a:pt x="4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65" name="Google Shape;15765;p11"/>
            <p:cNvSpPr/>
            <p:nvPr/>
          </p:nvSpPr>
          <p:spPr>
            <a:xfrm>
              <a:off x="464275" y="315537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176" y="42"/>
                    <a:pt x="83" y="83"/>
                    <a:pt x="42" y="176"/>
                  </a:cubicBezTo>
                  <a:cubicBezTo>
                    <a:pt x="42" y="217"/>
                    <a:pt x="1" y="259"/>
                    <a:pt x="1" y="300"/>
                  </a:cubicBezTo>
                  <a:lnTo>
                    <a:pt x="559" y="259"/>
                  </a:lnTo>
                  <a:cubicBezTo>
                    <a:pt x="559" y="135"/>
                    <a:pt x="476" y="42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66" name="Google Shape;15766;p11"/>
            <p:cNvSpPr/>
            <p:nvPr/>
          </p:nvSpPr>
          <p:spPr>
            <a:xfrm>
              <a:off x="458850" y="3086350"/>
              <a:ext cx="15275" cy="14250"/>
            </a:xfrm>
            <a:custGeom>
              <a:avLst/>
              <a:gdLst/>
              <a:ahLst/>
              <a:cxnLst/>
              <a:rect l="l" t="t" r="r" b="b"/>
              <a:pathLst>
                <a:path w="611" h="570" extrusionOk="0">
                  <a:moveTo>
                    <a:pt x="259" y="1"/>
                  </a:moveTo>
                  <a:cubicBezTo>
                    <a:pt x="135" y="1"/>
                    <a:pt x="1" y="176"/>
                    <a:pt x="1" y="311"/>
                  </a:cubicBezTo>
                  <a:cubicBezTo>
                    <a:pt x="42" y="476"/>
                    <a:pt x="176" y="569"/>
                    <a:pt x="300" y="569"/>
                  </a:cubicBezTo>
                  <a:cubicBezTo>
                    <a:pt x="476" y="569"/>
                    <a:pt x="611" y="435"/>
                    <a:pt x="559" y="259"/>
                  </a:cubicBezTo>
                  <a:cubicBezTo>
                    <a:pt x="55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67" name="Google Shape;15767;p11"/>
            <p:cNvSpPr/>
            <p:nvPr/>
          </p:nvSpPr>
          <p:spPr>
            <a:xfrm>
              <a:off x="422400" y="3054050"/>
              <a:ext cx="14000" cy="14425"/>
            </a:xfrm>
            <a:custGeom>
              <a:avLst/>
              <a:gdLst/>
              <a:ahLst/>
              <a:cxnLst/>
              <a:rect l="l" t="t" r="r" b="b"/>
              <a:pathLst>
                <a:path w="560" h="577" extrusionOk="0">
                  <a:moveTo>
                    <a:pt x="259" y="0"/>
                  </a:moveTo>
                  <a:cubicBezTo>
                    <a:pt x="83" y="52"/>
                    <a:pt x="1" y="176"/>
                    <a:pt x="1" y="310"/>
                  </a:cubicBezTo>
                  <a:cubicBezTo>
                    <a:pt x="1" y="455"/>
                    <a:pt x="96" y="577"/>
                    <a:pt x="238" y="577"/>
                  </a:cubicBezTo>
                  <a:cubicBezTo>
                    <a:pt x="258" y="577"/>
                    <a:pt x="279" y="574"/>
                    <a:pt x="301" y="569"/>
                  </a:cubicBezTo>
                  <a:cubicBezTo>
                    <a:pt x="425" y="569"/>
                    <a:pt x="559" y="435"/>
                    <a:pt x="559" y="259"/>
                  </a:cubicBezTo>
                  <a:cubicBezTo>
                    <a:pt x="518" y="135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68" name="Google Shape;15768;p11"/>
            <p:cNvSpPr/>
            <p:nvPr/>
          </p:nvSpPr>
          <p:spPr>
            <a:xfrm>
              <a:off x="426550" y="3123900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349" y="1"/>
                  </a:moveTo>
                  <a:cubicBezTo>
                    <a:pt x="333" y="1"/>
                    <a:pt x="317" y="3"/>
                    <a:pt x="300" y="8"/>
                  </a:cubicBezTo>
                  <a:cubicBezTo>
                    <a:pt x="135" y="8"/>
                    <a:pt x="0" y="143"/>
                    <a:pt x="42" y="308"/>
                  </a:cubicBezTo>
                  <a:cubicBezTo>
                    <a:pt x="42" y="442"/>
                    <a:pt x="176" y="567"/>
                    <a:pt x="352" y="567"/>
                  </a:cubicBezTo>
                  <a:cubicBezTo>
                    <a:pt x="476" y="525"/>
                    <a:pt x="610" y="401"/>
                    <a:pt x="610" y="267"/>
                  </a:cubicBezTo>
                  <a:cubicBezTo>
                    <a:pt x="565" y="122"/>
                    <a:pt x="464" y="1"/>
                    <a:pt x="34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69" name="Google Shape;15769;p11"/>
            <p:cNvSpPr/>
            <p:nvPr/>
          </p:nvSpPr>
          <p:spPr>
            <a:xfrm>
              <a:off x="491150" y="3049700"/>
              <a:ext cx="14000" cy="13350"/>
            </a:xfrm>
            <a:custGeom>
              <a:avLst/>
              <a:gdLst/>
              <a:ahLst/>
              <a:cxnLst/>
              <a:rect l="l" t="t" r="r" b="b"/>
              <a:pathLst>
                <a:path w="560" h="534" extrusionOk="0">
                  <a:moveTo>
                    <a:pt x="326" y="1"/>
                  </a:moveTo>
                  <a:cubicBezTo>
                    <a:pt x="305" y="1"/>
                    <a:pt x="282" y="3"/>
                    <a:pt x="259" y="9"/>
                  </a:cubicBezTo>
                  <a:cubicBezTo>
                    <a:pt x="94" y="9"/>
                    <a:pt x="1" y="133"/>
                    <a:pt x="1" y="267"/>
                  </a:cubicBezTo>
                  <a:cubicBezTo>
                    <a:pt x="1" y="412"/>
                    <a:pt x="104" y="533"/>
                    <a:pt x="241" y="533"/>
                  </a:cubicBezTo>
                  <a:cubicBezTo>
                    <a:pt x="260" y="533"/>
                    <a:pt x="280" y="531"/>
                    <a:pt x="301" y="526"/>
                  </a:cubicBezTo>
                  <a:cubicBezTo>
                    <a:pt x="477" y="526"/>
                    <a:pt x="559" y="391"/>
                    <a:pt x="559" y="267"/>
                  </a:cubicBezTo>
                  <a:cubicBezTo>
                    <a:pt x="559" y="115"/>
                    <a:pt x="465" y="1"/>
                    <a:pt x="32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70" name="Google Shape;15770;p11"/>
            <p:cNvSpPr/>
            <p:nvPr/>
          </p:nvSpPr>
          <p:spPr>
            <a:xfrm>
              <a:off x="496600" y="3118675"/>
              <a:ext cx="13975" cy="14225"/>
            </a:xfrm>
            <a:custGeom>
              <a:avLst/>
              <a:gdLst/>
              <a:ahLst/>
              <a:cxnLst/>
              <a:rect l="l" t="t" r="r" b="b"/>
              <a:pathLst>
                <a:path w="559" h="569" extrusionOk="0">
                  <a:moveTo>
                    <a:pt x="259" y="0"/>
                  </a:moveTo>
                  <a:cubicBezTo>
                    <a:pt x="83" y="0"/>
                    <a:pt x="0" y="134"/>
                    <a:pt x="0" y="310"/>
                  </a:cubicBezTo>
                  <a:cubicBezTo>
                    <a:pt x="0" y="434"/>
                    <a:pt x="134" y="569"/>
                    <a:pt x="300" y="569"/>
                  </a:cubicBezTo>
                  <a:cubicBezTo>
                    <a:pt x="434" y="517"/>
                    <a:pt x="558" y="393"/>
                    <a:pt x="558" y="259"/>
                  </a:cubicBezTo>
                  <a:cubicBezTo>
                    <a:pt x="558" y="93"/>
                    <a:pt x="39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71" name="Google Shape;15771;p11"/>
            <p:cNvSpPr/>
            <p:nvPr/>
          </p:nvSpPr>
          <p:spPr>
            <a:xfrm>
              <a:off x="392175" y="3029500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0" y="0"/>
                  </a:moveTo>
                  <a:lnTo>
                    <a:pt x="0" y="300"/>
                  </a:lnTo>
                  <a:cubicBezTo>
                    <a:pt x="176" y="259"/>
                    <a:pt x="259" y="124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72" name="Google Shape;15772;p11"/>
            <p:cNvSpPr/>
            <p:nvPr/>
          </p:nvSpPr>
          <p:spPr>
            <a:xfrm>
              <a:off x="454725" y="3024050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17" y="1"/>
                  </a:moveTo>
                  <a:lnTo>
                    <a:pt x="0" y="42"/>
                  </a:lnTo>
                  <a:cubicBezTo>
                    <a:pt x="0" y="166"/>
                    <a:pt x="124" y="301"/>
                    <a:pt x="259" y="301"/>
                  </a:cubicBezTo>
                  <a:cubicBezTo>
                    <a:pt x="424" y="259"/>
                    <a:pt x="558" y="125"/>
                    <a:pt x="51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73" name="Google Shape;15773;p11"/>
            <p:cNvSpPr/>
            <p:nvPr/>
          </p:nvSpPr>
          <p:spPr>
            <a:xfrm>
              <a:off x="534325" y="3150975"/>
              <a:ext cx="6475" cy="3375"/>
            </a:xfrm>
            <a:custGeom>
              <a:avLst/>
              <a:gdLst/>
              <a:ahLst/>
              <a:cxnLst/>
              <a:rect l="l" t="t" r="r" b="b"/>
              <a:pathLst>
                <a:path w="259" h="135" extrusionOk="0">
                  <a:moveTo>
                    <a:pt x="176" y="0"/>
                  </a:moveTo>
                  <a:cubicBezTo>
                    <a:pt x="125" y="0"/>
                    <a:pt x="125" y="0"/>
                    <a:pt x="83" y="52"/>
                  </a:cubicBezTo>
                  <a:lnTo>
                    <a:pt x="42" y="94"/>
                  </a:lnTo>
                  <a:lnTo>
                    <a:pt x="1" y="135"/>
                  </a:lnTo>
                  <a:lnTo>
                    <a:pt x="259" y="52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74" name="Google Shape;15774;p11"/>
            <p:cNvSpPr/>
            <p:nvPr/>
          </p:nvSpPr>
          <p:spPr>
            <a:xfrm>
              <a:off x="527875" y="3081175"/>
              <a:ext cx="8550" cy="14000"/>
            </a:xfrm>
            <a:custGeom>
              <a:avLst/>
              <a:gdLst/>
              <a:ahLst/>
              <a:cxnLst/>
              <a:rect l="l" t="t" r="r" b="b"/>
              <a:pathLst>
                <a:path w="342" h="560" extrusionOk="0">
                  <a:moveTo>
                    <a:pt x="300" y="1"/>
                  </a:moveTo>
                  <a:cubicBezTo>
                    <a:pt x="259" y="1"/>
                    <a:pt x="259" y="1"/>
                    <a:pt x="217" y="42"/>
                  </a:cubicBezTo>
                  <a:cubicBezTo>
                    <a:pt x="83" y="42"/>
                    <a:pt x="0" y="166"/>
                    <a:pt x="41" y="301"/>
                  </a:cubicBezTo>
                  <a:cubicBezTo>
                    <a:pt x="41" y="425"/>
                    <a:pt x="124" y="518"/>
                    <a:pt x="217" y="559"/>
                  </a:cubicBezTo>
                  <a:lnTo>
                    <a:pt x="341" y="559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75" name="Google Shape;15775;p11"/>
            <p:cNvSpPr/>
            <p:nvPr/>
          </p:nvSpPr>
          <p:spPr>
            <a:xfrm>
              <a:off x="523475" y="30186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125"/>
                    <a:pt x="42" y="218"/>
                    <a:pt x="135" y="259"/>
                  </a:cubicBezTo>
                  <a:cubicBezTo>
                    <a:pt x="176" y="301"/>
                    <a:pt x="217" y="301"/>
                    <a:pt x="300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76" name="Google Shape;15776;p11"/>
            <p:cNvSpPr/>
            <p:nvPr/>
          </p:nvSpPr>
          <p:spPr>
            <a:xfrm>
              <a:off x="262925" y="31716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0"/>
                  </a:lnTo>
                  <a:lnTo>
                    <a:pt x="300" y="259"/>
                  </a:lnTo>
                  <a:lnTo>
                    <a:pt x="300" y="166"/>
                  </a:lnTo>
                  <a:cubicBezTo>
                    <a:pt x="259" y="125"/>
                    <a:pt x="259" y="83"/>
                    <a:pt x="218" y="83"/>
                  </a:cubicBezTo>
                  <a:cubicBezTo>
                    <a:pt x="176" y="42"/>
                    <a:pt x="176" y="42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77" name="Google Shape;15777;p11"/>
            <p:cNvSpPr/>
            <p:nvPr/>
          </p:nvSpPr>
          <p:spPr>
            <a:xfrm>
              <a:off x="258525" y="31026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0"/>
                  </a:moveTo>
                  <a:lnTo>
                    <a:pt x="1" y="558"/>
                  </a:lnTo>
                  <a:cubicBezTo>
                    <a:pt x="42" y="558"/>
                    <a:pt x="94" y="517"/>
                    <a:pt x="135" y="517"/>
                  </a:cubicBezTo>
                  <a:cubicBezTo>
                    <a:pt x="135" y="517"/>
                    <a:pt x="177" y="517"/>
                    <a:pt x="177" y="476"/>
                  </a:cubicBezTo>
                  <a:cubicBezTo>
                    <a:pt x="259" y="434"/>
                    <a:pt x="301" y="341"/>
                    <a:pt x="259" y="259"/>
                  </a:cubicBezTo>
                  <a:cubicBezTo>
                    <a:pt x="259" y="83"/>
                    <a:pt x="135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78" name="Google Shape;15778;p11"/>
            <p:cNvSpPr/>
            <p:nvPr/>
          </p:nvSpPr>
          <p:spPr>
            <a:xfrm>
              <a:off x="325475" y="3166225"/>
              <a:ext cx="15025" cy="7525"/>
            </a:xfrm>
            <a:custGeom>
              <a:avLst/>
              <a:gdLst/>
              <a:ahLst/>
              <a:cxnLst/>
              <a:rect l="l" t="t" r="r" b="b"/>
              <a:pathLst>
                <a:path w="601" h="301" extrusionOk="0">
                  <a:moveTo>
                    <a:pt x="300" y="0"/>
                  </a:moveTo>
                  <a:cubicBezTo>
                    <a:pt x="125" y="0"/>
                    <a:pt x="1" y="166"/>
                    <a:pt x="42" y="300"/>
                  </a:cubicBezTo>
                  <a:lnTo>
                    <a:pt x="600" y="259"/>
                  </a:lnTo>
                  <a:cubicBezTo>
                    <a:pt x="559" y="166"/>
                    <a:pt x="518" y="83"/>
                    <a:pt x="424" y="42"/>
                  </a:cubicBezTo>
                  <a:cubicBezTo>
                    <a:pt x="383" y="0"/>
                    <a:pt x="342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79" name="Google Shape;15779;p11"/>
            <p:cNvSpPr/>
            <p:nvPr/>
          </p:nvSpPr>
          <p:spPr>
            <a:xfrm>
              <a:off x="321075" y="3097200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84" y="1"/>
                    <a:pt x="1" y="135"/>
                    <a:pt x="1" y="301"/>
                  </a:cubicBezTo>
                  <a:cubicBezTo>
                    <a:pt x="1" y="435"/>
                    <a:pt x="125" y="559"/>
                    <a:pt x="301" y="559"/>
                  </a:cubicBezTo>
                  <a:cubicBezTo>
                    <a:pt x="435" y="559"/>
                    <a:pt x="559" y="394"/>
                    <a:pt x="559" y="259"/>
                  </a:cubicBezTo>
                  <a:cubicBezTo>
                    <a:pt x="518" y="84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80" name="Google Shape;15780;p11"/>
            <p:cNvSpPr/>
            <p:nvPr/>
          </p:nvSpPr>
          <p:spPr>
            <a:xfrm>
              <a:off x="283350" y="30649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135" y="42"/>
                    <a:pt x="0" y="176"/>
                    <a:pt x="0" y="300"/>
                  </a:cubicBezTo>
                  <a:cubicBezTo>
                    <a:pt x="42" y="476"/>
                    <a:pt x="176" y="559"/>
                    <a:pt x="300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81" name="Google Shape;15781;p11"/>
            <p:cNvSpPr/>
            <p:nvPr/>
          </p:nvSpPr>
          <p:spPr>
            <a:xfrm>
              <a:off x="288775" y="313475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26" y="0"/>
                  </a:moveTo>
                  <a:cubicBezTo>
                    <a:pt x="305" y="0"/>
                    <a:pt x="282" y="3"/>
                    <a:pt x="259" y="8"/>
                  </a:cubicBezTo>
                  <a:cubicBezTo>
                    <a:pt x="125" y="8"/>
                    <a:pt x="0" y="133"/>
                    <a:pt x="0" y="267"/>
                  </a:cubicBezTo>
                  <a:cubicBezTo>
                    <a:pt x="0" y="420"/>
                    <a:pt x="133" y="533"/>
                    <a:pt x="249" y="533"/>
                  </a:cubicBezTo>
                  <a:cubicBezTo>
                    <a:pt x="267" y="533"/>
                    <a:pt x="284" y="531"/>
                    <a:pt x="300" y="525"/>
                  </a:cubicBezTo>
                  <a:cubicBezTo>
                    <a:pt x="476" y="525"/>
                    <a:pt x="559" y="391"/>
                    <a:pt x="559" y="226"/>
                  </a:cubicBezTo>
                  <a:cubicBezTo>
                    <a:pt x="559" y="109"/>
                    <a:pt x="466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82" name="Google Shape;15782;p11"/>
            <p:cNvSpPr/>
            <p:nvPr/>
          </p:nvSpPr>
          <p:spPr>
            <a:xfrm>
              <a:off x="352350" y="305947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0"/>
                  </a:moveTo>
                  <a:cubicBezTo>
                    <a:pt x="125" y="42"/>
                    <a:pt x="1" y="176"/>
                    <a:pt x="42" y="300"/>
                  </a:cubicBezTo>
                  <a:cubicBezTo>
                    <a:pt x="42" y="476"/>
                    <a:pt x="166" y="559"/>
                    <a:pt x="301" y="559"/>
                  </a:cubicBezTo>
                  <a:cubicBezTo>
                    <a:pt x="476" y="559"/>
                    <a:pt x="601" y="435"/>
                    <a:pt x="559" y="259"/>
                  </a:cubicBezTo>
                  <a:cubicBezTo>
                    <a:pt x="559" y="135"/>
                    <a:pt x="42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83" name="Google Shape;15783;p11"/>
            <p:cNvSpPr/>
            <p:nvPr/>
          </p:nvSpPr>
          <p:spPr>
            <a:xfrm>
              <a:off x="357775" y="3129325"/>
              <a:ext cx="15025" cy="13350"/>
            </a:xfrm>
            <a:custGeom>
              <a:avLst/>
              <a:gdLst/>
              <a:ahLst/>
              <a:cxnLst/>
              <a:rect l="l" t="t" r="r" b="b"/>
              <a:pathLst>
                <a:path w="601" h="534" extrusionOk="0">
                  <a:moveTo>
                    <a:pt x="323" y="0"/>
                  </a:moveTo>
                  <a:cubicBezTo>
                    <a:pt x="302" y="0"/>
                    <a:pt x="281" y="3"/>
                    <a:pt x="259" y="8"/>
                  </a:cubicBezTo>
                  <a:cubicBezTo>
                    <a:pt x="125" y="8"/>
                    <a:pt x="1" y="143"/>
                    <a:pt x="1" y="308"/>
                  </a:cubicBezTo>
                  <a:cubicBezTo>
                    <a:pt x="37" y="425"/>
                    <a:pt x="135" y="533"/>
                    <a:pt x="248" y="533"/>
                  </a:cubicBezTo>
                  <a:cubicBezTo>
                    <a:pt x="265" y="533"/>
                    <a:pt x="283" y="531"/>
                    <a:pt x="301" y="525"/>
                  </a:cubicBezTo>
                  <a:cubicBezTo>
                    <a:pt x="466" y="525"/>
                    <a:pt x="601" y="401"/>
                    <a:pt x="559" y="267"/>
                  </a:cubicBezTo>
                  <a:cubicBezTo>
                    <a:pt x="559" y="114"/>
                    <a:pt x="458" y="0"/>
                    <a:pt x="32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84" name="Google Shape;15784;p11"/>
            <p:cNvSpPr/>
            <p:nvPr/>
          </p:nvSpPr>
          <p:spPr>
            <a:xfrm>
              <a:off x="253100" y="30390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311" y="1"/>
                  </a:moveTo>
                  <a:lnTo>
                    <a:pt x="1" y="42"/>
                  </a:lnTo>
                  <a:lnTo>
                    <a:pt x="52" y="300"/>
                  </a:lnTo>
                  <a:lnTo>
                    <a:pt x="135" y="300"/>
                  </a:lnTo>
                  <a:lnTo>
                    <a:pt x="218" y="218"/>
                  </a:lnTo>
                  <a:cubicBezTo>
                    <a:pt x="259" y="176"/>
                    <a:pt x="311" y="83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85" name="Google Shape;15785;p11"/>
            <p:cNvSpPr/>
            <p:nvPr/>
          </p:nvSpPr>
          <p:spPr>
            <a:xfrm>
              <a:off x="315650" y="3034650"/>
              <a:ext cx="14000" cy="7800"/>
            </a:xfrm>
            <a:custGeom>
              <a:avLst/>
              <a:gdLst/>
              <a:ahLst/>
              <a:cxnLst/>
              <a:rect l="l" t="t" r="r" b="b"/>
              <a:pathLst>
                <a:path w="560" h="312" extrusionOk="0">
                  <a:moveTo>
                    <a:pt x="559" y="1"/>
                  </a:moveTo>
                  <a:lnTo>
                    <a:pt x="1" y="53"/>
                  </a:lnTo>
                  <a:cubicBezTo>
                    <a:pt x="1" y="135"/>
                    <a:pt x="83" y="218"/>
                    <a:pt x="176" y="259"/>
                  </a:cubicBezTo>
                  <a:cubicBezTo>
                    <a:pt x="218" y="259"/>
                    <a:pt x="259" y="311"/>
                    <a:pt x="301" y="311"/>
                  </a:cubicBezTo>
                  <a:cubicBezTo>
                    <a:pt x="301" y="259"/>
                    <a:pt x="342" y="259"/>
                    <a:pt x="342" y="259"/>
                  </a:cubicBezTo>
                  <a:cubicBezTo>
                    <a:pt x="476" y="218"/>
                    <a:pt x="559" y="13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86" name="Google Shape;15786;p11"/>
            <p:cNvSpPr/>
            <p:nvPr/>
          </p:nvSpPr>
          <p:spPr>
            <a:xfrm>
              <a:off x="395275" y="316080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217" y="0"/>
                    <a:pt x="135" y="42"/>
                    <a:pt x="93" y="83"/>
                  </a:cubicBezTo>
                  <a:lnTo>
                    <a:pt x="93" y="124"/>
                  </a:lnTo>
                  <a:cubicBezTo>
                    <a:pt x="0" y="176"/>
                    <a:pt x="0" y="217"/>
                    <a:pt x="0" y="300"/>
                  </a:cubicBez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87" name="Google Shape;15787;p11"/>
            <p:cNvSpPr/>
            <p:nvPr/>
          </p:nvSpPr>
          <p:spPr>
            <a:xfrm>
              <a:off x="390100" y="30917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07" y="1"/>
                  </a:moveTo>
                  <a:cubicBezTo>
                    <a:pt x="83" y="42"/>
                    <a:pt x="0" y="177"/>
                    <a:pt x="0" y="301"/>
                  </a:cubicBezTo>
                  <a:cubicBezTo>
                    <a:pt x="0" y="435"/>
                    <a:pt x="83" y="518"/>
                    <a:pt x="20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88" name="Google Shape;15788;p11"/>
            <p:cNvSpPr/>
            <p:nvPr/>
          </p:nvSpPr>
          <p:spPr>
            <a:xfrm>
              <a:off x="384675" y="302950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300" y="0"/>
                  </a:moveTo>
                  <a:lnTo>
                    <a:pt x="0" y="41"/>
                  </a:lnTo>
                  <a:cubicBezTo>
                    <a:pt x="0" y="124"/>
                    <a:pt x="83" y="207"/>
                    <a:pt x="124" y="259"/>
                  </a:cubicBezTo>
                  <a:cubicBezTo>
                    <a:pt x="217" y="259"/>
                    <a:pt x="259" y="300"/>
                    <a:pt x="300" y="300"/>
                  </a:cubicBezTo>
                  <a:lnTo>
                    <a:pt x="300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89" name="Google Shape;15789;p11"/>
            <p:cNvSpPr/>
            <p:nvPr/>
          </p:nvSpPr>
          <p:spPr>
            <a:xfrm>
              <a:off x="256475" y="317165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259" y="1"/>
                  </a:moveTo>
                  <a:cubicBezTo>
                    <a:pt x="217" y="1"/>
                    <a:pt x="176" y="42"/>
                    <a:pt x="124" y="42"/>
                  </a:cubicBezTo>
                  <a:cubicBezTo>
                    <a:pt x="83" y="125"/>
                    <a:pt x="41" y="166"/>
                    <a:pt x="0" y="259"/>
                  </a:cubicBezTo>
                  <a:lnTo>
                    <a:pt x="0" y="300"/>
                  </a:lnTo>
                  <a:lnTo>
                    <a:pt x="300" y="300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90" name="Google Shape;15790;p11"/>
            <p:cNvSpPr/>
            <p:nvPr/>
          </p:nvSpPr>
          <p:spPr>
            <a:xfrm>
              <a:off x="251025" y="31026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18" y="0"/>
                  </a:moveTo>
                  <a:cubicBezTo>
                    <a:pt x="84" y="41"/>
                    <a:pt x="1" y="176"/>
                    <a:pt x="42" y="300"/>
                  </a:cubicBezTo>
                  <a:cubicBezTo>
                    <a:pt x="42" y="383"/>
                    <a:pt x="135" y="517"/>
                    <a:pt x="218" y="517"/>
                  </a:cubicBezTo>
                  <a:cubicBezTo>
                    <a:pt x="259" y="558"/>
                    <a:pt x="301" y="558"/>
                    <a:pt x="301" y="558"/>
                  </a:cubicBezTo>
                  <a:lnTo>
                    <a:pt x="30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91" name="Google Shape;15791;p11"/>
            <p:cNvSpPr/>
            <p:nvPr/>
          </p:nvSpPr>
          <p:spPr>
            <a:xfrm>
              <a:off x="251025" y="3040100"/>
              <a:ext cx="3400" cy="6475"/>
            </a:xfrm>
            <a:custGeom>
              <a:avLst/>
              <a:gdLst/>
              <a:ahLst/>
              <a:cxnLst/>
              <a:rect l="l" t="t" r="r" b="b"/>
              <a:pathLst>
                <a:path w="136" h="259" extrusionOk="0">
                  <a:moveTo>
                    <a:pt x="1" y="0"/>
                  </a:moveTo>
                  <a:lnTo>
                    <a:pt x="1" y="258"/>
                  </a:lnTo>
                  <a:lnTo>
                    <a:pt x="135" y="258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92" name="Google Shape;15792;p11"/>
            <p:cNvSpPr/>
            <p:nvPr/>
          </p:nvSpPr>
          <p:spPr>
            <a:xfrm>
              <a:off x="1073775" y="283770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1"/>
                  </a:moveTo>
                  <a:lnTo>
                    <a:pt x="0" y="42"/>
                  </a:lnTo>
                  <a:lnTo>
                    <a:pt x="0" y="300"/>
                  </a:lnTo>
                  <a:lnTo>
                    <a:pt x="52" y="300"/>
                  </a:lnTo>
                  <a:cubicBezTo>
                    <a:pt x="176" y="259"/>
                    <a:pt x="259" y="12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93" name="Google Shape;15793;p11"/>
            <p:cNvSpPr/>
            <p:nvPr/>
          </p:nvSpPr>
          <p:spPr>
            <a:xfrm>
              <a:off x="1136325" y="2832275"/>
              <a:ext cx="13975" cy="7800"/>
            </a:xfrm>
            <a:custGeom>
              <a:avLst/>
              <a:gdLst/>
              <a:ahLst/>
              <a:cxnLst/>
              <a:rect l="l" t="t" r="r" b="b"/>
              <a:pathLst>
                <a:path w="559" h="312" extrusionOk="0">
                  <a:moveTo>
                    <a:pt x="517" y="0"/>
                  </a:moveTo>
                  <a:lnTo>
                    <a:pt x="0" y="42"/>
                  </a:lnTo>
                  <a:lnTo>
                    <a:pt x="0" y="135"/>
                  </a:lnTo>
                  <a:cubicBezTo>
                    <a:pt x="34" y="237"/>
                    <a:pt x="103" y="311"/>
                    <a:pt x="196" y="311"/>
                  </a:cubicBezTo>
                  <a:cubicBezTo>
                    <a:pt x="216" y="311"/>
                    <a:pt x="237" y="308"/>
                    <a:pt x="259" y="300"/>
                  </a:cubicBezTo>
                  <a:cubicBezTo>
                    <a:pt x="434" y="300"/>
                    <a:pt x="558" y="176"/>
                    <a:pt x="51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94" name="Google Shape;15794;p11"/>
            <p:cNvSpPr/>
            <p:nvPr/>
          </p:nvSpPr>
          <p:spPr>
            <a:xfrm>
              <a:off x="940400" y="291085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0" y="1"/>
                  </a:moveTo>
                  <a:lnTo>
                    <a:pt x="41" y="559"/>
                  </a:lnTo>
                  <a:cubicBezTo>
                    <a:pt x="166" y="559"/>
                    <a:pt x="300" y="435"/>
                    <a:pt x="259" y="259"/>
                  </a:cubicBezTo>
                  <a:cubicBezTo>
                    <a:pt x="259" y="135"/>
                    <a:pt x="124" y="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95" name="Google Shape;15795;p11"/>
            <p:cNvSpPr/>
            <p:nvPr/>
          </p:nvSpPr>
          <p:spPr>
            <a:xfrm>
              <a:off x="1002675" y="2906350"/>
              <a:ext cx="12950" cy="9950"/>
            </a:xfrm>
            <a:custGeom>
              <a:avLst/>
              <a:gdLst/>
              <a:ahLst/>
              <a:cxnLst/>
              <a:rect l="l" t="t" r="r" b="b"/>
              <a:pathLst>
                <a:path w="518" h="398" extrusionOk="0">
                  <a:moveTo>
                    <a:pt x="318" y="0"/>
                  </a:moveTo>
                  <a:cubicBezTo>
                    <a:pt x="298" y="0"/>
                    <a:pt x="278" y="5"/>
                    <a:pt x="259" y="15"/>
                  </a:cubicBezTo>
                  <a:cubicBezTo>
                    <a:pt x="94" y="15"/>
                    <a:pt x="1" y="139"/>
                    <a:pt x="1" y="274"/>
                  </a:cubicBezTo>
                  <a:lnTo>
                    <a:pt x="1" y="398"/>
                  </a:lnTo>
                  <a:lnTo>
                    <a:pt x="518" y="139"/>
                  </a:lnTo>
                  <a:cubicBezTo>
                    <a:pt x="485" y="73"/>
                    <a:pt x="399" y="0"/>
                    <a:pt x="3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96" name="Google Shape;15796;p11"/>
            <p:cNvSpPr/>
            <p:nvPr/>
          </p:nvSpPr>
          <p:spPr>
            <a:xfrm>
              <a:off x="965200" y="287440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5" y="1"/>
                    <a:pt x="1" y="125"/>
                    <a:pt x="1" y="301"/>
                  </a:cubicBezTo>
                  <a:cubicBezTo>
                    <a:pt x="42" y="425"/>
                    <a:pt x="166" y="559"/>
                    <a:pt x="301" y="559"/>
                  </a:cubicBezTo>
                  <a:cubicBezTo>
                    <a:pt x="466" y="518"/>
                    <a:pt x="559" y="383"/>
                    <a:pt x="559" y="259"/>
                  </a:cubicBezTo>
                  <a:cubicBezTo>
                    <a:pt x="559" y="83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97" name="Google Shape;15797;p11"/>
            <p:cNvSpPr/>
            <p:nvPr/>
          </p:nvSpPr>
          <p:spPr>
            <a:xfrm>
              <a:off x="1033950" y="28689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301" y="1"/>
                  </a:moveTo>
                  <a:cubicBezTo>
                    <a:pt x="135" y="1"/>
                    <a:pt x="1" y="125"/>
                    <a:pt x="42" y="300"/>
                  </a:cubicBezTo>
                  <a:cubicBezTo>
                    <a:pt x="42" y="424"/>
                    <a:pt x="177" y="559"/>
                    <a:pt x="301" y="559"/>
                  </a:cubicBezTo>
                  <a:cubicBezTo>
                    <a:pt x="476" y="559"/>
                    <a:pt x="611" y="383"/>
                    <a:pt x="559" y="259"/>
                  </a:cubicBezTo>
                  <a:cubicBezTo>
                    <a:pt x="559" y="83"/>
                    <a:pt x="435" y="1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98" name="Google Shape;15798;p11"/>
            <p:cNvSpPr/>
            <p:nvPr/>
          </p:nvSpPr>
          <p:spPr>
            <a:xfrm>
              <a:off x="934975" y="284855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300" y="1"/>
                  </a:moveTo>
                  <a:lnTo>
                    <a:pt x="0" y="42"/>
                  </a:lnTo>
                  <a:lnTo>
                    <a:pt x="41" y="301"/>
                  </a:lnTo>
                  <a:lnTo>
                    <a:pt x="83" y="301"/>
                  </a:lnTo>
                  <a:cubicBezTo>
                    <a:pt x="217" y="259"/>
                    <a:pt x="300" y="125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99" name="Google Shape;15799;p11"/>
            <p:cNvSpPr/>
            <p:nvPr/>
          </p:nvSpPr>
          <p:spPr>
            <a:xfrm>
              <a:off x="997525" y="28431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58" y="1"/>
                  </a:moveTo>
                  <a:lnTo>
                    <a:pt x="0" y="42"/>
                  </a:lnTo>
                  <a:cubicBezTo>
                    <a:pt x="0" y="218"/>
                    <a:pt x="124" y="301"/>
                    <a:pt x="300" y="301"/>
                  </a:cubicBezTo>
                  <a:cubicBezTo>
                    <a:pt x="424" y="301"/>
                    <a:pt x="558" y="166"/>
                    <a:pt x="55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00" name="Google Shape;15800;p11"/>
            <p:cNvSpPr/>
            <p:nvPr/>
          </p:nvSpPr>
          <p:spPr>
            <a:xfrm>
              <a:off x="1066275" y="2838725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cubicBezTo>
                    <a:pt x="0" y="84"/>
                    <a:pt x="93" y="177"/>
                    <a:pt x="176" y="218"/>
                  </a:cubicBezTo>
                  <a:cubicBezTo>
                    <a:pt x="217" y="259"/>
                    <a:pt x="259" y="259"/>
                    <a:pt x="300" y="259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01" name="Google Shape;15801;p11"/>
            <p:cNvSpPr/>
            <p:nvPr/>
          </p:nvSpPr>
          <p:spPr>
            <a:xfrm>
              <a:off x="806750" y="29907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0"/>
                  </a:moveTo>
                  <a:lnTo>
                    <a:pt x="1" y="300"/>
                  </a:lnTo>
                  <a:lnTo>
                    <a:pt x="301" y="259"/>
                  </a:lnTo>
                  <a:cubicBezTo>
                    <a:pt x="301" y="166"/>
                    <a:pt x="218" y="83"/>
                    <a:pt x="177" y="42"/>
                  </a:cubicBezTo>
                  <a:cubicBezTo>
                    <a:pt x="84" y="42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02" name="Google Shape;15802;p11"/>
            <p:cNvSpPr/>
            <p:nvPr/>
          </p:nvSpPr>
          <p:spPr>
            <a:xfrm>
              <a:off x="801325" y="29217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01" y="435"/>
                    <a:pt x="301" y="259"/>
                  </a:cubicBezTo>
                  <a:cubicBezTo>
                    <a:pt x="301" y="125"/>
                    <a:pt x="177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03" name="Google Shape;15803;p11"/>
            <p:cNvSpPr/>
            <p:nvPr/>
          </p:nvSpPr>
          <p:spPr>
            <a:xfrm>
              <a:off x="863875" y="291627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125" y="42"/>
                    <a:pt x="1" y="176"/>
                    <a:pt x="1" y="300"/>
                  </a:cubicBezTo>
                  <a:cubicBezTo>
                    <a:pt x="42" y="476"/>
                    <a:pt x="177" y="559"/>
                    <a:pt x="301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04" name="Google Shape;15804;p11"/>
            <p:cNvSpPr/>
            <p:nvPr/>
          </p:nvSpPr>
          <p:spPr>
            <a:xfrm>
              <a:off x="826150" y="2884825"/>
              <a:ext cx="15000" cy="13325"/>
            </a:xfrm>
            <a:custGeom>
              <a:avLst/>
              <a:gdLst/>
              <a:ahLst/>
              <a:cxnLst/>
              <a:rect l="l" t="t" r="r" b="b"/>
              <a:pathLst>
                <a:path w="600" h="533" extrusionOk="0">
                  <a:moveTo>
                    <a:pt x="349" y="0"/>
                  </a:moveTo>
                  <a:cubicBezTo>
                    <a:pt x="333" y="0"/>
                    <a:pt x="317" y="2"/>
                    <a:pt x="300" y="8"/>
                  </a:cubicBezTo>
                  <a:cubicBezTo>
                    <a:pt x="135" y="8"/>
                    <a:pt x="0" y="142"/>
                    <a:pt x="42" y="307"/>
                  </a:cubicBezTo>
                  <a:cubicBezTo>
                    <a:pt x="42" y="424"/>
                    <a:pt x="143" y="533"/>
                    <a:pt x="277" y="533"/>
                  </a:cubicBezTo>
                  <a:cubicBezTo>
                    <a:pt x="298" y="533"/>
                    <a:pt x="319" y="530"/>
                    <a:pt x="341" y="525"/>
                  </a:cubicBezTo>
                  <a:cubicBezTo>
                    <a:pt x="476" y="525"/>
                    <a:pt x="600" y="400"/>
                    <a:pt x="600" y="266"/>
                  </a:cubicBezTo>
                  <a:cubicBezTo>
                    <a:pt x="564" y="121"/>
                    <a:pt x="464" y="0"/>
                    <a:pt x="34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05" name="Google Shape;15805;p11"/>
            <p:cNvSpPr/>
            <p:nvPr/>
          </p:nvSpPr>
          <p:spPr>
            <a:xfrm>
              <a:off x="831575" y="295402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0" y="0"/>
                  </a:moveTo>
                  <a:cubicBezTo>
                    <a:pt x="124" y="0"/>
                    <a:pt x="0" y="124"/>
                    <a:pt x="42" y="300"/>
                  </a:cubicBezTo>
                  <a:cubicBezTo>
                    <a:pt x="42" y="434"/>
                    <a:pt x="176" y="558"/>
                    <a:pt x="342" y="558"/>
                  </a:cubicBezTo>
                  <a:cubicBezTo>
                    <a:pt x="476" y="517"/>
                    <a:pt x="600" y="383"/>
                    <a:pt x="559" y="259"/>
                  </a:cubicBezTo>
                  <a:cubicBezTo>
                    <a:pt x="559" y="83"/>
                    <a:pt x="435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06" name="Google Shape;15806;p11"/>
            <p:cNvSpPr/>
            <p:nvPr/>
          </p:nvSpPr>
          <p:spPr>
            <a:xfrm>
              <a:off x="896200" y="2879375"/>
              <a:ext cx="13975" cy="14450"/>
            </a:xfrm>
            <a:custGeom>
              <a:avLst/>
              <a:gdLst/>
              <a:ahLst/>
              <a:cxnLst/>
              <a:rect l="l" t="t" r="r" b="b"/>
              <a:pathLst>
                <a:path w="559" h="578" extrusionOk="0">
                  <a:moveTo>
                    <a:pt x="321" y="1"/>
                  </a:moveTo>
                  <a:cubicBezTo>
                    <a:pt x="301" y="1"/>
                    <a:pt x="280" y="3"/>
                    <a:pt x="259" y="8"/>
                  </a:cubicBezTo>
                  <a:cubicBezTo>
                    <a:pt x="83" y="8"/>
                    <a:pt x="0" y="143"/>
                    <a:pt x="0" y="319"/>
                  </a:cubicBezTo>
                  <a:cubicBezTo>
                    <a:pt x="0" y="443"/>
                    <a:pt x="124" y="577"/>
                    <a:pt x="300" y="577"/>
                  </a:cubicBezTo>
                  <a:cubicBezTo>
                    <a:pt x="434" y="525"/>
                    <a:pt x="558" y="401"/>
                    <a:pt x="558" y="267"/>
                  </a:cubicBezTo>
                  <a:cubicBezTo>
                    <a:pt x="558" y="122"/>
                    <a:pt x="463" y="1"/>
                    <a:pt x="32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07" name="Google Shape;15807;p11"/>
            <p:cNvSpPr/>
            <p:nvPr/>
          </p:nvSpPr>
          <p:spPr>
            <a:xfrm>
              <a:off x="901625" y="29486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0" y="134"/>
                    <a:pt x="0" y="300"/>
                  </a:cubicBezTo>
                  <a:cubicBezTo>
                    <a:pt x="0" y="434"/>
                    <a:pt x="124" y="558"/>
                    <a:pt x="300" y="558"/>
                  </a:cubicBezTo>
                  <a:cubicBezTo>
                    <a:pt x="424" y="558"/>
                    <a:pt x="559" y="393"/>
                    <a:pt x="559" y="258"/>
                  </a:cubicBezTo>
                  <a:cubicBezTo>
                    <a:pt x="517" y="83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08" name="Google Shape;15808;p11"/>
            <p:cNvSpPr/>
            <p:nvPr/>
          </p:nvSpPr>
          <p:spPr>
            <a:xfrm>
              <a:off x="797200" y="285915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0" y="1"/>
                  </a:moveTo>
                  <a:lnTo>
                    <a:pt x="0" y="301"/>
                  </a:lnTo>
                  <a:lnTo>
                    <a:pt x="42" y="301"/>
                  </a:lnTo>
                  <a:cubicBezTo>
                    <a:pt x="166" y="259"/>
                    <a:pt x="259" y="13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09" name="Google Shape;15809;p11"/>
            <p:cNvSpPr/>
            <p:nvPr/>
          </p:nvSpPr>
          <p:spPr>
            <a:xfrm>
              <a:off x="858450" y="2853725"/>
              <a:ext cx="15025" cy="7775"/>
            </a:xfrm>
            <a:custGeom>
              <a:avLst/>
              <a:gdLst/>
              <a:ahLst/>
              <a:cxnLst/>
              <a:rect l="l" t="t" r="r" b="b"/>
              <a:pathLst>
                <a:path w="601" h="311" extrusionOk="0">
                  <a:moveTo>
                    <a:pt x="559" y="1"/>
                  </a:moveTo>
                  <a:lnTo>
                    <a:pt x="1" y="52"/>
                  </a:lnTo>
                  <a:lnTo>
                    <a:pt x="42" y="94"/>
                  </a:lnTo>
                  <a:cubicBezTo>
                    <a:pt x="42" y="218"/>
                    <a:pt x="176" y="311"/>
                    <a:pt x="300" y="311"/>
                  </a:cubicBezTo>
                  <a:cubicBezTo>
                    <a:pt x="476" y="311"/>
                    <a:pt x="600" y="13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10" name="Google Shape;15810;p11"/>
            <p:cNvSpPr/>
            <p:nvPr/>
          </p:nvSpPr>
          <p:spPr>
            <a:xfrm>
              <a:off x="932900" y="2910850"/>
              <a:ext cx="8550" cy="13975"/>
            </a:xfrm>
            <a:custGeom>
              <a:avLst/>
              <a:gdLst/>
              <a:ahLst/>
              <a:cxnLst/>
              <a:rect l="l" t="t" r="r" b="b"/>
              <a:pathLst>
                <a:path w="342" h="559" extrusionOk="0">
                  <a:moveTo>
                    <a:pt x="300" y="1"/>
                  </a:moveTo>
                  <a:cubicBezTo>
                    <a:pt x="207" y="1"/>
                    <a:pt x="166" y="42"/>
                    <a:pt x="124" y="94"/>
                  </a:cubicBezTo>
                  <a:cubicBezTo>
                    <a:pt x="42" y="135"/>
                    <a:pt x="0" y="218"/>
                    <a:pt x="42" y="300"/>
                  </a:cubicBezTo>
                  <a:cubicBezTo>
                    <a:pt x="42" y="435"/>
                    <a:pt x="124" y="517"/>
                    <a:pt x="207" y="559"/>
                  </a:cubicBezTo>
                  <a:lnTo>
                    <a:pt x="341" y="559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11" name="Google Shape;15811;p11"/>
            <p:cNvSpPr/>
            <p:nvPr/>
          </p:nvSpPr>
          <p:spPr>
            <a:xfrm>
              <a:off x="928500" y="284960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42"/>
                  </a:lnTo>
                  <a:cubicBezTo>
                    <a:pt x="1" y="124"/>
                    <a:pt x="83" y="166"/>
                    <a:pt x="125" y="217"/>
                  </a:cubicBezTo>
                  <a:cubicBezTo>
                    <a:pt x="176" y="259"/>
                    <a:pt x="218" y="259"/>
                    <a:pt x="300" y="25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12" name="Google Shape;15812;p11"/>
            <p:cNvSpPr/>
            <p:nvPr/>
          </p:nvSpPr>
          <p:spPr>
            <a:xfrm>
              <a:off x="667950" y="300132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42" y="300"/>
                  </a:lnTo>
                  <a:lnTo>
                    <a:pt x="301" y="259"/>
                  </a:lnTo>
                  <a:cubicBezTo>
                    <a:pt x="301" y="217"/>
                    <a:pt x="301" y="176"/>
                    <a:pt x="259" y="135"/>
                  </a:cubicBezTo>
                  <a:cubicBezTo>
                    <a:pt x="208" y="42"/>
                    <a:pt x="125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13" name="Google Shape;15813;p11"/>
            <p:cNvSpPr/>
            <p:nvPr/>
          </p:nvSpPr>
          <p:spPr>
            <a:xfrm>
              <a:off x="662525" y="2932550"/>
              <a:ext cx="8550" cy="14000"/>
            </a:xfrm>
            <a:custGeom>
              <a:avLst/>
              <a:gdLst/>
              <a:ahLst/>
              <a:cxnLst/>
              <a:rect l="l" t="t" r="r" b="b"/>
              <a:pathLst>
                <a:path w="342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42" y="384"/>
                    <a:pt x="301" y="259"/>
                  </a:cubicBezTo>
                  <a:cubicBezTo>
                    <a:pt x="301" y="84"/>
                    <a:pt x="166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14" name="Google Shape;15814;p11"/>
            <p:cNvSpPr/>
            <p:nvPr/>
          </p:nvSpPr>
          <p:spPr>
            <a:xfrm>
              <a:off x="731275" y="2995900"/>
              <a:ext cx="14250" cy="7775"/>
            </a:xfrm>
            <a:custGeom>
              <a:avLst/>
              <a:gdLst/>
              <a:ahLst/>
              <a:cxnLst/>
              <a:rect l="l" t="t" r="r" b="b"/>
              <a:pathLst>
                <a:path w="570" h="311" extrusionOk="0">
                  <a:moveTo>
                    <a:pt x="259" y="0"/>
                  </a:moveTo>
                  <a:cubicBezTo>
                    <a:pt x="135" y="52"/>
                    <a:pt x="53" y="93"/>
                    <a:pt x="1" y="217"/>
                  </a:cubicBezTo>
                  <a:lnTo>
                    <a:pt x="1" y="310"/>
                  </a:lnTo>
                  <a:lnTo>
                    <a:pt x="570" y="259"/>
                  </a:lnTo>
                  <a:cubicBezTo>
                    <a:pt x="518" y="134"/>
                    <a:pt x="435" y="52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15" name="Google Shape;15815;p11"/>
            <p:cNvSpPr/>
            <p:nvPr/>
          </p:nvSpPr>
          <p:spPr>
            <a:xfrm>
              <a:off x="724825" y="2927125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311" y="1"/>
                  </a:moveTo>
                  <a:cubicBezTo>
                    <a:pt x="135" y="1"/>
                    <a:pt x="0" y="125"/>
                    <a:pt x="52" y="301"/>
                  </a:cubicBezTo>
                  <a:cubicBezTo>
                    <a:pt x="52" y="476"/>
                    <a:pt x="176" y="559"/>
                    <a:pt x="352" y="559"/>
                  </a:cubicBezTo>
                  <a:cubicBezTo>
                    <a:pt x="476" y="559"/>
                    <a:pt x="610" y="425"/>
                    <a:pt x="610" y="259"/>
                  </a:cubicBezTo>
                  <a:cubicBezTo>
                    <a:pt x="569" y="84"/>
                    <a:pt x="435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16" name="Google Shape;15816;p11"/>
            <p:cNvSpPr/>
            <p:nvPr/>
          </p:nvSpPr>
          <p:spPr>
            <a:xfrm>
              <a:off x="688375" y="289482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25" y="42"/>
                    <a:pt x="1" y="166"/>
                    <a:pt x="1" y="300"/>
                  </a:cubicBezTo>
                  <a:cubicBezTo>
                    <a:pt x="1" y="476"/>
                    <a:pt x="166" y="559"/>
                    <a:pt x="300" y="559"/>
                  </a:cubicBezTo>
                  <a:cubicBezTo>
                    <a:pt x="476" y="559"/>
                    <a:pt x="559" y="424"/>
                    <a:pt x="559" y="259"/>
                  </a:cubicBezTo>
                  <a:cubicBezTo>
                    <a:pt x="559" y="125"/>
                    <a:pt x="42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17" name="Google Shape;15817;p11"/>
            <p:cNvSpPr/>
            <p:nvPr/>
          </p:nvSpPr>
          <p:spPr>
            <a:xfrm>
              <a:off x="693800" y="2964600"/>
              <a:ext cx="14000" cy="13400"/>
            </a:xfrm>
            <a:custGeom>
              <a:avLst/>
              <a:gdLst/>
              <a:ahLst/>
              <a:cxnLst/>
              <a:rect l="l" t="t" r="r" b="b"/>
              <a:pathLst>
                <a:path w="560" h="536" extrusionOk="0">
                  <a:moveTo>
                    <a:pt x="330" y="0"/>
                  </a:moveTo>
                  <a:cubicBezTo>
                    <a:pt x="307" y="0"/>
                    <a:pt x="284" y="4"/>
                    <a:pt x="259" y="11"/>
                  </a:cubicBezTo>
                  <a:cubicBezTo>
                    <a:pt x="83" y="11"/>
                    <a:pt x="1" y="135"/>
                    <a:pt x="1" y="311"/>
                  </a:cubicBezTo>
                  <a:cubicBezTo>
                    <a:pt x="1" y="420"/>
                    <a:pt x="95" y="536"/>
                    <a:pt x="237" y="536"/>
                  </a:cubicBezTo>
                  <a:cubicBezTo>
                    <a:pt x="257" y="536"/>
                    <a:pt x="278" y="534"/>
                    <a:pt x="301" y="528"/>
                  </a:cubicBezTo>
                  <a:cubicBezTo>
                    <a:pt x="466" y="528"/>
                    <a:pt x="559" y="394"/>
                    <a:pt x="559" y="270"/>
                  </a:cubicBezTo>
                  <a:cubicBezTo>
                    <a:pt x="559" y="120"/>
                    <a:pt x="461" y="0"/>
                    <a:pt x="33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18" name="Google Shape;15818;p11"/>
            <p:cNvSpPr/>
            <p:nvPr/>
          </p:nvSpPr>
          <p:spPr>
            <a:xfrm>
              <a:off x="757125" y="2889400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259" y="0"/>
                  </a:moveTo>
                  <a:cubicBezTo>
                    <a:pt x="135" y="42"/>
                    <a:pt x="1" y="176"/>
                    <a:pt x="1" y="300"/>
                  </a:cubicBezTo>
                  <a:cubicBezTo>
                    <a:pt x="46" y="453"/>
                    <a:pt x="145" y="567"/>
                    <a:pt x="259" y="567"/>
                  </a:cubicBezTo>
                  <a:cubicBezTo>
                    <a:pt x="276" y="567"/>
                    <a:pt x="293" y="564"/>
                    <a:pt x="311" y="559"/>
                  </a:cubicBezTo>
                  <a:cubicBezTo>
                    <a:pt x="476" y="559"/>
                    <a:pt x="611" y="435"/>
                    <a:pt x="569" y="259"/>
                  </a:cubicBezTo>
                  <a:cubicBezTo>
                    <a:pt x="569" y="12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19" name="Google Shape;15819;p11"/>
            <p:cNvSpPr/>
            <p:nvPr/>
          </p:nvSpPr>
          <p:spPr>
            <a:xfrm>
              <a:off x="762550" y="2959250"/>
              <a:ext cx="14000" cy="14175"/>
            </a:xfrm>
            <a:custGeom>
              <a:avLst/>
              <a:gdLst/>
              <a:ahLst/>
              <a:cxnLst/>
              <a:rect l="l" t="t" r="r" b="b"/>
              <a:pathLst>
                <a:path w="560" h="567" extrusionOk="0">
                  <a:moveTo>
                    <a:pt x="326" y="0"/>
                  </a:moveTo>
                  <a:cubicBezTo>
                    <a:pt x="304" y="0"/>
                    <a:pt x="282" y="3"/>
                    <a:pt x="259" y="8"/>
                  </a:cubicBezTo>
                  <a:cubicBezTo>
                    <a:pt x="135" y="8"/>
                    <a:pt x="1" y="132"/>
                    <a:pt x="1" y="308"/>
                  </a:cubicBezTo>
                  <a:cubicBezTo>
                    <a:pt x="42" y="432"/>
                    <a:pt x="177" y="567"/>
                    <a:pt x="301" y="567"/>
                  </a:cubicBezTo>
                  <a:cubicBezTo>
                    <a:pt x="476" y="525"/>
                    <a:pt x="559" y="391"/>
                    <a:pt x="559" y="267"/>
                  </a:cubicBezTo>
                  <a:cubicBezTo>
                    <a:pt x="559" y="114"/>
                    <a:pt x="465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20" name="Google Shape;15820;p11"/>
            <p:cNvSpPr/>
            <p:nvPr/>
          </p:nvSpPr>
          <p:spPr>
            <a:xfrm>
              <a:off x="658125" y="28700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cubicBezTo>
                    <a:pt x="42" y="259"/>
                    <a:pt x="42" y="259"/>
                    <a:pt x="84" y="259"/>
                  </a:cubicBezTo>
                  <a:cubicBezTo>
                    <a:pt x="218" y="218"/>
                    <a:pt x="301" y="12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21" name="Google Shape;15821;p11"/>
            <p:cNvSpPr/>
            <p:nvPr/>
          </p:nvSpPr>
          <p:spPr>
            <a:xfrm>
              <a:off x="720675" y="28645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177"/>
                    <a:pt x="125" y="301"/>
                    <a:pt x="301" y="301"/>
                  </a:cubicBezTo>
                  <a:cubicBezTo>
                    <a:pt x="425" y="259"/>
                    <a:pt x="559" y="13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22" name="Google Shape;15822;p11"/>
            <p:cNvSpPr/>
            <p:nvPr/>
          </p:nvSpPr>
          <p:spPr>
            <a:xfrm>
              <a:off x="800300" y="299072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176" y="42"/>
                    <a:pt x="135" y="42"/>
                    <a:pt x="42" y="124"/>
                  </a:cubicBezTo>
                  <a:cubicBezTo>
                    <a:pt x="0" y="166"/>
                    <a:pt x="0" y="259"/>
                    <a:pt x="0" y="300"/>
                  </a:cubicBez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23" name="Google Shape;15823;p11"/>
            <p:cNvSpPr/>
            <p:nvPr/>
          </p:nvSpPr>
          <p:spPr>
            <a:xfrm>
              <a:off x="794875" y="29217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17" y="1"/>
                    <a:pt x="135" y="42"/>
                    <a:pt x="93" y="83"/>
                  </a:cubicBezTo>
                  <a:cubicBezTo>
                    <a:pt x="42" y="125"/>
                    <a:pt x="0" y="218"/>
                    <a:pt x="0" y="301"/>
                  </a:cubicBezTo>
                  <a:cubicBezTo>
                    <a:pt x="0" y="435"/>
                    <a:pt x="93" y="518"/>
                    <a:pt x="176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24" name="Google Shape;15824;p11"/>
            <p:cNvSpPr/>
            <p:nvPr/>
          </p:nvSpPr>
          <p:spPr>
            <a:xfrm>
              <a:off x="789450" y="28591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310" y="1"/>
                  </a:moveTo>
                  <a:lnTo>
                    <a:pt x="0" y="42"/>
                  </a:lnTo>
                  <a:cubicBezTo>
                    <a:pt x="0" y="135"/>
                    <a:pt x="93" y="218"/>
                    <a:pt x="135" y="259"/>
                  </a:cubicBezTo>
                  <a:cubicBezTo>
                    <a:pt x="176" y="301"/>
                    <a:pt x="259" y="301"/>
                    <a:pt x="310" y="301"/>
                  </a:cubicBezTo>
                  <a:lnTo>
                    <a:pt x="31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25" name="Google Shape;15825;p11"/>
            <p:cNvSpPr/>
            <p:nvPr/>
          </p:nvSpPr>
          <p:spPr>
            <a:xfrm>
              <a:off x="529925" y="30121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59"/>
                  </a:lnTo>
                  <a:cubicBezTo>
                    <a:pt x="259" y="83"/>
                    <a:pt x="135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26" name="Google Shape;15826;p11"/>
            <p:cNvSpPr/>
            <p:nvPr/>
          </p:nvSpPr>
          <p:spPr>
            <a:xfrm>
              <a:off x="524500" y="2942975"/>
              <a:ext cx="7775" cy="14175"/>
            </a:xfrm>
            <a:custGeom>
              <a:avLst/>
              <a:gdLst/>
              <a:ahLst/>
              <a:cxnLst/>
              <a:rect l="l" t="t" r="r" b="b"/>
              <a:pathLst>
                <a:path w="311" h="567" extrusionOk="0">
                  <a:moveTo>
                    <a:pt x="52" y="0"/>
                  </a:moveTo>
                  <a:cubicBezTo>
                    <a:pt x="35" y="0"/>
                    <a:pt x="17" y="3"/>
                    <a:pt x="1" y="8"/>
                  </a:cubicBezTo>
                  <a:lnTo>
                    <a:pt x="52" y="566"/>
                  </a:lnTo>
                  <a:cubicBezTo>
                    <a:pt x="176" y="525"/>
                    <a:pt x="311" y="401"/>
                    <a:pt x="311" y="266"/>
                  </a:cubicBezTo>
                  <a:cubicBezTo>
                    <a:pt x="311" y="121"/>
                    <a:pt x="176" y="0"/>
                    <a:pt x="5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27" name="Google Shape;15827;p11"/>
            <p:cNvSpPr/>
            <p:nvPr/>
          </p:nvSpPr>
          <p:spPr>
            <a:xfrm>
              <a:off x="592475" y="30067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0"/>
                  </a:moveTo>
                  <a:cubicBezTo>
                    <a:pt x="84" y="0"/>
                    <a:pt x="1" y="135"/>
                    <a:pt x="1" y="300"/>
                  </a:cubicBezTo>
                  <a:lnTo>
                    <a:pt x="559" y="259"/>
                  </a:lnTo>
                  <a:cubicBezTo>
                    <a:pt x="559" y="176"/>
                    <a:pt x="476" y="83"/>
                    <a:pt x="435" y="42"/>
                  </a:cubicBezTo>
                  <a:cubicBezTo>
                    <a:pt x="383" y="0"/>
                    <a:pt x="301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28" name="Google Shape;15828;p11"/>
            <p:cNvSpPr/>
            <p:nvPr/>
          </p:nvSpPr>
          <p:spPr>
            <a:xfrm>
              <a:off x="587050" y="2937725"/>
              <a:ext cx="13975" cy="14250"/>
            </a:xfrm>
            <a:custGeom>
              <a:avLst/>
              <a:gdLst/>
              <a:ahLst/>
              <a:cxnLst/>
              <a:rect l="l" t="t" r="r" b="b"/>
              <a:pathLst>
                <a:path w="559" h="570" extrusionOk="0">
                  <a:moveTo>
                    <a:pt x="259" y="1"/>
                  </a:moveTo>
                  <a:cubicBezTo>
                    <a:pt x="135" y="1"/>
                    <a:pt x="1" y="135"/>
                    <a:pt x="1" y="311"/>
                  </a:cubicBezTo>
                  <a:cubicBezTo>
                    <a:pt x="1" y="435"/>
                    <a:pt x="176" y="569"/>
                    <a:pt x="301" y="569"/>
                  </a:cubicBezTo>
                  <a:cubicBezTo>
                    <a:pt x="476" y="518"/>
                    <a:pt x="559" y="394"/>
                    <a:pt x="559" y="259"/>
                  </a:cubicBezTo>
                  <a:cubicBezTo>
                    <a:pt x="55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29" name="Google Shape;15829;p11"/>
            <p:cNvSpPr/>
            <p:nvPr/>
          </p:nvSpPr>
          <p:spPr>
            <a:xfrm>
              <a:off x="549325" y="2905425"/>
              <a:ext cx="15275" cy="14250"/>
            </a:xfrm>
            <a:custGeom>
              <a:avLst/>
              <a:gdLst/>
              <a:ahLst/>
              <a:cxnLst/>
              <a:rect l="l" t="t" r="r" b="b"/>
              <a:pathLst>
                <a:path w="611" h="570" extrusionOk="0">
                  <a:moveTo>
                    <a:pt x="300" y="0"/>
                  </a:moveTo>
                  <a:cubicBezTo>
                    <a:pt x="135" y="0"/>
                    <a:pt x="0" y="135"/>
                    <a:pt x="42" y="311"/>
                  </a:cubicBezTo>
                  <a:cubicBezTo>
                    <a:pt x="42" y="476"/>
                    <a:pt x="176" y="569"/>
                    <a:pt x="352" y="569"/>
                  </a:cubicBezTo>
                  <a:cubicBezTo>
                    <a:pt x="476" y="569"/>
                    <a:pt x="610" y="435"/>
                    <a:pt x="558" y="259"/>
                  </a:cubicBezTo>
                  <a:cubicBezTo>
                    <a:pt x="558" y="135"/>
                    <a:pt x="434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30" name="Google Shape;15830;p11"/>
            <p:cNvSpPr/>
            <p:nvPr/>
          </p:nvSpPr>
          <p:spPr>
            <a:xfrm>
              <a:off x="554750" y="2974425"/>
              <a:ext cx="15000" cy="14200"/>
            </a:xfrm>
            <a:custGeom>
              <a:avLst/>
              <a:gdLst/>
              <a:ahLst/>
              <a:cxnLst/>
              <a:rect l="l" t="t" r="r" b="b"/>
              <a:pathLst>
                <a:path w="600" h="568" extrusionOk="0">
                  <a:moveTo>
                    <a:pt x="259" y="1"/>
                  </a:moveTo>
                  <a:cubicBezTo>
                    <a:pt x="135" y="42"/>
                    <a:pt x="0" y="177"/>
                    <a:pt x="42" y="301"/>
                  </a:cubicBezTo>
                  <a:cubicBezTo>
                    <a:pt x="42" y="453"/>
                    <a:pt x="143" y="567"/>
                    <a:pt x="251" y="567"/>
                  </a:cubicBezTo>
                  <a:cubicBezTo>
                    <a:pt x="267" y="567"/>
                    <a:pt x="284" y="565"/>
                    <a:pt x="300" y="559"/>
                  </a:cubicBezTo>
                  <a:cubicBezTo>
                    <a:pt x="476" y="559"/>
                    <a:pt x="600" y="435"/>
                    <a:pt x="559" y="259"/>
                  </a:cubicBezTo>
                  <a:cubicBezTo>
                    <a:pt x="55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31" name="Google Shape;15831;p11"/>
            <p:cNvSpPr/>
            <p:nvPr/>
          </p:nvSpPr>
          <p:spPr>
            <a:xfrm>
              <a:off x="619375" y="290025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83" y="42"/>
                    <a:pt x="0" y="166"/>
                    <a:pt x="0" y="300"/>
                  </a:cubicBezTo>
                  <a:cubicBezTo>
                    <a:pt x="0" y="466"/>
                    <a:pt x="134" y="559"/>
                    <a:pt x="300" y="559"/>
                  </a:cubicBezTo>
                  <a:cubicBezTo>
                    <a:pt x="434" y="559"/>
                    <a:pt x="558" y="425"/>
                    <a:pt x="558" y="259"/>
                  </a:cubicBezTo>
                  <a:cubicBezTo>
                    <a:pt x="517" y="125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32" name="Google Shape;15832;p11"/>
            <p:cNvSpPr/>
            <p:nvPr/>
          </p:nvSpPr>
          <p:spPr>
            <a:xfrm>
              <a:off x="624800" y="2969850"/>
              <a:ext cx="13975" cy="13425"/>
            </a:xfrm>
            <a:custGeom>
              <a:avLst/>
              <a:gdLst/>
              <a:ahLst/>
              <a:cxnLst/>
              <a:rect l="l" t="t" r="r" b="b"/>
              <a:pathLst>
                <a:path w="559" h="537" extrusionOk="0">
                  <a:moveTo>
                    <a:pt x="306" y="1"/>
                  </a:moveTo>
                  <a:cubicBezTo>
                    <a:pt x="290" y="1"/>
                    <a:pt x="274" y="3"/>
                    <a:pt x="259" y="8"/>
                  </a:cubicBezTo>
                  <a:cubicBezTo>
                    <a:pt x="83" y="8"/>
                    <a:pt x="0" y="143"/>
                    <a:pt x="0" y="267"/>
                  </a:cubicBezTo>
                  <a:cubicBezTo>
                    <a:pt x="0" y="416"/>
                    <a:pt x="90" y="536"/>
                    <a:pt x="226" y="536"/>
                  </a:cubicBezTo>
                  <a:cubicBezTo>
                    <a:pt x="249" y="536"/>
                    <a:pt x="274" y="533"/>
                    <a:pt x="300" y="525"/>
                  </a:cubicBezTo>
                  <a:cubicBezTo>
                    <a:pt x="434" y="525"/>
                    <a:pt x="558" y="401"/>
                    <a:pt x="558" y="225"/>
                  </a:cubicBezTo>
                  <a:cubicBezTo>
                    <a:pt x="522" y="117"/>
                    <a:pt x="415" y="1"/>
                    <a:pt x="30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33" name="Google Shape;15833;p11"/>
            <p:cNvSpPr/>
            <p:nvPr/>
          </p:nvSpPr>
          <p:spPr>
            <a:xfrm>
              <a:off x="519325" y="2879575"/>
              <a:ext cx="7525" cy="7775"/>
            </a:xfrm>
            <a:custGeom>
              <a:avLst/>
              <a:gdLst/>
              <a:ahLst/>
              <a:cxnLst/>
              <a:rect l="l" t="t" r="r" b="b"/>
              <a:pathLst>
                <a:path w="301" h="311" extrusionOk="0">
                  <a:moveTo>
                    <a:pt x="301" y="0"/>
                  </a:moveTo>
                  <a:lnTo>
                    <a:pt x="1" y="52"/>
                  </a:lnTo>
                  <a:lnTo>
                    <a:pt x="42" y="311"/>
                  </a:lnTo>
                  <a:lnTo>
                    <a:pt x="84" y="311"/>
                  </a:lnTo>
                  <a:cubicBezTo>
                    <a:pt x="208" y="259"/>
                    <a:pt x="301" y="135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34" name="Google Shape;15834;p11"/>
            <p:cNvSpPr/>
            <p:nvPr/>
          </p:nvSpPr>
          <p:spPr>
            <a:xfrm>
              <a:off x="581625" y="2874400"/>
              <a:ext cx="13975" cy="7950"/>
            </a:xfrm>
            <a:custGeom>
              <a:avLst/>
              <a:gdLst/>
              <a:ahLst/>
              <a:cxnLst/>
              <a:rect l="l" t="t" r="r" b="b"/>
              <a:pathLst>
                <a:path w="559" h="318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83"/>
                    <a:pt x="1" y="83"/>
                    <a:pt x="42" y="125"/>
                  </a:cubicBezTo>
                  <a:cubicBezTo>
                    <a:pt x="42" y="166"/>
                    <a:pt x="42" y="166"/>
                    <a:pt x="94" y="207"/>
                  </a:cubicBezTo>
                  <a:lnTo>
                    <a:pt x="135" y="259"/>
                  </a:lnTo>
                  <a:cubicBezTo>
                    <a:pt x="164" y="288"/>
                    <a:pt x="193" y="318"/>
                    <a:pt x="237" y="318"/>
                  </a:cubicBezTo>
                  <a:cubicBezTo>
                    <a:pt x="255" y="318"/>
                    <a:pt x="276" y="313"/>
                    <a:pt x="300" y="301"/>
                  </a:cubicBezTo>
                  <a:cubicBezTo>
                    <a:pt x="393" y="301"/>
                    <a:pt x="476" y="259"/>
                    <a:pt x="518" y="166"/>
                  </a:cubicBezTo>
                  <a:cubicBezTo>
                    <a:pt x="559" y="125"/>
                    <a:pt x="559" y="83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35" name="Google Shape;15835;p11"/>
            <p:cNvSpPr/>
            <p:nvPr/>
          </p:nvSpPr>
          <p:spPr>
            <a:xfrm>
              <a:off x="661500" y="300132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59" y="0"/>
                  </a:moveTo>
                  <a:cubicBezTo>
                    <a:pt x="207" y="0"/>
                    <a:pt x="166" y="42"/>
                    <a:pt x="124" y="93"/>
                  </a:cubicBezTo>
                  <a:cubicBezTo>
                    <a:pt x="42" y="135"/>
                    <a:pt x="42" y="176"/>
                    <a:pt x="0" y="259"/>
                  </a:cubicBezTo>
                  <a:lnTo>
                    <a:pt x="0" y="300"/>
                  </a:lnTo>
                  <a:lnTo>
                    <a:pt x="300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36" name="Google Shape;15836;p11"/>
            <p:cNvSpPr/>
            <p:nvPr/>
          </p:nvSpPr>
          <p:spPr>
            <a:xfrm>
              <a:off x="656075" y="293255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17" y="1"/>
                    <a:pt x="166" y="42"/>
                    <a:pt x="124" y="42"/>
                  </a:cubicBezTo>
                  <a:cubicBezTo>
                    <a:pt x="42" y="125"/>
                    <a:pt x="0" y="208"/>
                    <a:pt x="0" y="301"/>
                  </a:cubicBezTo>
                  <a:cubicBezTo>
                    <a:pt x="42" y="425"/>
                    <a:pt x="83" y="518"/>
                    <a:pt x="217" y="518"/>
                  </a:cubicBezTo>
                  <a:cubicBezTo>
                    <a:pt x="259" y="559"/>
                    <a:pt x="300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37" name="Google Shape;15837;p11"/>
            <p:cNvSpPr/>
            <p:nvPr/>
          </p:nvSpPr>
          <p:spPr>
            <a:xfrm>
              <a:off x="651675" y="28700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lnTo>
                    <a:pt x="0" y="84"/>
                  </a:lnTo>
                  <a:cubicBezTo>
                    <a:pt x="0" y="177"/>
                    <a:pt x="42" y="218"/>
                    <a:pt x="135" y="259"/>
                  </a:cubicBezTo>
                  <a:cubicBezTo>
                    <a:pt x="176" y="259"/>
                    <a:pt x="218" y="301"/>
                    <a:pt x="300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38" name="Google Shape;15838;p11"/>
            <p:cNvSpPr/>
            <p:nvPr/>
          </p:nvSpPr>
          <p:spPr>
            <a:xfrm>
              <a:off x="391125" y="3023025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1" y="1"/>
                  </a:moveTo>
                  <a:lnTo>
                    <a:pt x="42" y="259"/>
                  </a:lnTo>
                  <a:lnTo>
                    <a:pt x="301" y="259"/>
                  </a:lnTo>
                  <a:cubicBezTo>
                    <a:pt x="301" y="166"/>
                    <a:pt x="259" y="125"/>
                    <a:pt x="259" y="83"/>
                  </a:cubicBezTo>
                  <a:cubicBezTo>
                    <a:pt x="166" y="42"/>
                    <a:pt x="83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39" name="Google Shape;15839;p11"/>
            <p:cNvSpPr/>
            <p:nvPr/>
          </p:nvSpPr>
          <p:spPr>
            <a:xfrm>
              <a:off x="385700" y="29529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00" y="425"/>
                    <a:pt x="300" y="259"/>
                  </a:cubicBezTo>
                  <a:cubicBezTo>
                    <a:pt x="300" y="218"/>
                    <a:pt x="300" y="166"/>
                    <a:pt x="259" y="125"/>
                  </a:cubicBezTo>
                  <a:lnTo>
                    <a:pt x="218" y="83"/>
                  </a:lnTo>
                  <a:cubicBezTo>
                    <a:pt x="176" y="42"/>
                    <a:pt x="83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40" name="Google Shape;15840;p11"/>
            <p:cNvSpPr/>
            <p:nvPr/>
          </p:nvSpPr>
          <p:spPr>
            <a:xfrm>
              <a:off x="453425" y="301760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259" y="1"/>
                  </a:moveTo>
                  <a:cubicBezTo>
                    <a:pt x="176" y="1"/>
                    <a:pt x="93" y="83"/>
                    <a:pt x="52" y="166"/>
                  </a:cubicBezTo>
                  <a:cubicBezTo>
                    <a:pt x="52" y="218"/>
                    <a:pt x="0" y="259"/>
                    <a:pt x="52" y="300"/>
                  </a:cubicBezTo>
                  <a:lnTo>
                    <a:pt x="569" y="259"/>
                  </a:lnTo>
                  <a:cubicBezTo>
                    <a:pt x="569" y="125"/>
                    <a:pt x="476" y="1"/>
                    <a:pt x="35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41" name="Google Shape;15841;p11"/>
            <p:cNvSpPr/>
            <p:nvPr/>
          </p:nvSpPr>
          <p:spPr>
            <a:xfrm>
              <a:off x="448250" y="2948400"/>
              <a:ext cx="15025" cy="13350"/>
            </a:xfrm>
            <a:custGeom>
              <a:avLst/>
              <a:gdLst/>
              <a:ahLst/>
              <a:cxnLst/>
              <a:rect l="l" t="t" r="r" b="b"/>
              <a:pathLst>
                <a:path w="601" h="534" extrusionOk="0">
                  <a:moveTo>
                    <a:pt x="349" y="0"/>
                  </a:moveTo>
                  <a:cubicBezTo>
                    <a:pt x="333" y="0"/>
                    <a:pt x="317" y="3"/>
                    <a:pt x="300" y="8"/>
                  </a:cubicBezTo>
                  <a:cubicBezTo>
                    <a:pt x="125" y="8"/>
                    <a:pt x="1" y="142"/>
                    <a:pt x="42" y="308"/>
                  </a:cubicBezTo>
                  <a:cubicBezTo>
                    <a:pt x="42" y="424"/>
                    <a:pt x="135" y="533"/>
                    <a:pt x="274" y="533"/>
                  </a:cubicBezTo>
                  <a:cubicBezTo>
                    <a:pt x="296" y="533"/>
                    <a:pt x="318" y="530"/>
                    <a:pt x="342" y="525"/>
                  </a:cubicBezTo>
                  <a:cubicBezTo>
                    <a:pt x="466" y="525"/>
                    <a:pt x="600" y="401"/>
                    <a:pt x="559" y="266"/>
                  </a:cubicBezTo>
                  <a:cubicBezTo>
                    <a:pt x="559" y="114"/>
                    <a:pt x="457" y="0"/>
                    <a:pt x="34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42" name="Google Shape;15842;p11"/>
            <p:cNvSpPr/>
            <p:nvPr/>
          </p:nvSpPr>
          <p:spPr>
            <a:xfrm>
              <a:off x="411550" y="29162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83" y="1"/>
                    <a:pt x="0" y="135"/>
                    <a:pt x="0" y="300"/>
                  </a:cubicBezTo>
                  <a:cubicBezTo>
                    <a:pt x="0" y="435"/>
                    <a:pt x="125" y="559"/>
                    <a:pt x="300" y="559"/>
                  </a:cubicBezTo>
                  <a:cubicBezTo>
                    <a:pt x="476" y="518"/>
                    <a:pt x="559" y="394"/>
                    <a:pt x="559" y="259"/>
                  </a:cubicBezTo>
                  <a:cubicBezTo>
                    <a:pt x="559" y="83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43" name="Google Shape;15843;p11"/>
            <p:cNvSpPr/>
            <p:nvPr/>
          </p:nvSpPr>
          <p:spPr>
            <a:xfrm>
              <a:off x="416975" y="29853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1" y="166"/>
                    <a:pt x="1" y="300"/>
                  </a:cubicBezTo>
                  <a:cubicBezTo>
                    <a:pt x="1" y="476"/>
                    <a:pt x="125" y="558"/>
                    <a:pt x="300" y="558"/>
                  </a:cubicBezTo>
                  <a:cubicBezTo>
                    <a:pt x="425" y="558"/>
                    <a:pt x="559" y="424"/>
                    <a:pt x="559" y="259"/>
                  </a:cubicBezTo>
                  <a:cubicBezTo>
                    <a:pt x="559" y="124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44" name="Google Shape;15844;p11"/>
            <p:cNvSpPr/>
            <p:nvPr/>
          </p:nvSpPr>
          <p:spPr>
            <a:xfrm>
              <a:off x="480575" y="291085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8" y="1"/>
                  </a:moveTo>
                  <a:cubicBezTo>
                    <a:pt x="124" y="1"/>
                    <a:pt x="0" y="135"/>
                    <a:pt x="0" y="300"/>
                  </a:cubicBezTo>
                  <a:cubicBezTo>
                    <a:pt x="41" y="435"/>
                    <a:pt x="165" y="559"/>
                    <a:pt x="300" y="559"/>
                  </a:cubicBezTo>
                  <a:cubicBezTo>
                    <a:pt x="465" y="559"/>
                    <a:pt x="558" y="435"/>
                    <a:pt x="558" y="259"/>
                  </a:cubicBezTo>
                  <a:cubicBezTo>
                    <a:pt x="558" y="94"/>
                    <a:pt x="424" y="1"/>
                    <a:pt x="25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45" name="Google Shape;15845;p11"/>
            <p:cNvSpPr/>
            <p:nvPr/>
          </p:nvSpPr>
          <p:spPr>
            <a:xfrm>
              <a:off x="485725" y="2979875"/>
              <a:ext cx="14250" cy="13975"/>
            </a:xfrm>
            <a:custGeom>
              <a:avLst/>
              <a:gdLst/>
              <a:ahLst/>
              <a:cxnLst/>
              <a:rect l="l" t="t" r="r" b="b"/>
              <a:pathLst>
                <a:path w="570" h="559" extrusionOk="0">
                  <a:moveTo>
                    <a:pt x="259" y="0"/>
                  </a:moveTo>
                  <a:cubicBezTo>
                    <a:pt x="135" y="41"/>
                    <a:pt x="1" y="176"/>
                    <a:pt x="1" y="300"/>
                  </a:cubicBezTo>
                  <a:cubicBezTo>
                    <a:pt x="1" y="476"/>
                    <a:pt x="177" y="558"/>
                    <a:pt x="311" y="558"/>
                  </a:cubicBezTo>
                  <a:cubicBezTo>
                    <a:pt x="476" y="558"/>
                    <a:pt x="569" y="434"/>
                    <a:pt x="569" y="259"/>
                  </a:cubicBezTo>
                  <a:cubicBezTo>
                    <a:pt x="569" y="12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46" name="Google Shape;15846;p11"/>
            <p:cNvSpPr/>
            <p:nvPr/>
          </p:nvSpPr>
          <p:spPr>
            <a:xfrm>
              <a:off x="381300" y="28904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1" y="42"/>
                  </a:lnTo>
                  <a:lnTo>
                    <a:pt x="1" y="301"/>
                  </a:lnTo>
                  <a:lnTo>
                    <a:pt x="94" y="301"/>
                  </a:lnTo>
                  <a:cubicBezTo>
                    <a:pt x="218" y="259"/>
                    <a:pt x="301" y="13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47" name="Google Shape;15847;p11"/>
            <p:cNvSpPr/>
            <p:nvPr/>
          </p:nvSpPr>
          <p:spPr>
            <a:xfrm>
              <a:off x="443850" y="288500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218"/>
                    <a:pt x="125" y="300"/>
                    <a:pt x="301" y="300"/>
                  </a:cubicBezTo>
                  <a:cubicBezTo>
                    <a:pt x="435" y="300"/>
                    <a:pt x="559" y="176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48" name="Google Shape;15848;p11"/>
            <p:cNvSpPr/>
            <p:nvPr/>
          </p:nvSpPr>
          <p:spPr>
            <a:xfrm>
              <a:off x="523475" y="301217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176" y="0"/>
                    <a:pt x="135" y="42"/>
                    <a:pt x="93" y="42"/>
                  </a:cubicBezTo>
                  <a:cubicBezTo>
                    <a:pt x="42" y="124"/>
                    <a:pt x="0" y="218"/>
                    <a:pt x="0" y="300"/>
                  </a:cubicBez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49" name="Google Shape;15849;p11"/>
            <p:cNvSpPr/>
            <p:nvPr/>
          </p:nvSpPr>
          <p:spPr>
            <a:xfrm>
              <a:off x="518050" y="2943150"/>
              <a:ext cx="7775" cy="14000"/>
            </a:xfrm>
            <a:custGeom>
              <a:avLst/>
              <a:gdLst/>
              <a:ahLst/>
              <a:cxnLst/>
              <a:rect l="l" t="t" r="r" b="b"/>
              <a:pathLst>
                <a:path w="311" h="560" extrusionOk="0">
                  <a:moveTo>
                    <a:pt x="217" y="1"/>
                  </a:moveTo>
                  <a:cubicBezTo>
                    <a:pt x="93" y="42"/>
                    <a:pt x="0" y="177"/>
                    <a:pt x="0" y="301"/>
                  </a:cubicBezTo>
                  <a:cubicBezTo>
                    <a:pt x="0" y="394"/>
                    <a:pt x="93" y="476"/>
                    <a:pt x="176" y="518"/>
                  </a:cubicBezTo>
                  <a:cubicBezTo>
                    <a:pt x="217" y="559"/>
                    <a:pt x="259" y="559"/>
                    <a:pt x="31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50" name="Google Shape;15850;p11"/>
            <p:cNvSpPr/>
            <p:nvPr/>
          </p:nvSpPr>
          <p:spPr>
            <a:xfrm>
              <a:off x="512875" y="2880875"/>
              <a:ext cx="7525" cy="6675"/>
            </a:xfrm>
            <a:custGeom>
              <a:avLst/>
              <a:gdLst/>
              <a:ahLst/>
              <a:cxnLst/>
              <a:rect l="l" t="t" r="r" b="b"/>
              <a:pathLst>
                <a:path w="301" h="267" extrusionOk="0">
                  <a:moveTo>
                    <a:pt x="0" y="0"/>
                  </a:moveTo>
                  <a:cubicBezTo>
                    <a:pt x="0" y="145"/>
                    <a:pt x="96" y="266"/>
                    <a:pt x="237" y="266"/>
                  </a:cubicBezTo>
                  <a:cubicBezTo>
                    <a:pt x="257" y="266"/>
                    <a:pt x="278" y="264"/>
                    <a:pt x="300" y="25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51" name="Google Shape;15851;p11"/>
            <p:cNvSpPr/>
            <p:nvPr/>
          </p:nvSpPr>
          <p:spPr>
            <a:xfrm>
              <a:off x="253100" y="3033425"/>
              <a:ext cx="7775" cy="6700"/>
            </a:xfrm>
            <a:custGeom>
              <a:avLst/>
              <a:gdLst/>
              <a:ahLst/>
              <a:cxnLst/>
              <a:rect l="l" t="t" r="r" b="b"/>
              <a:pathLst>
                <a:path w="311" h="268" extrusionOk="0">
                  <a:moveTo>
                    <a:pt x="51" y="1"/>
                  </a:moveTo>
                  <a:cubicBezTo>
                    <a:pt x="34" y="1"/>
                    <a:pt x="18" y="3"/>
                    <a:pt x="1" y="9"/>
                  </a:cubicBezTo>
                  <a:lnTo>
                    <a:pt x="1" y="267"/>
                  </a:lnTo>
                  <a:lnTo>
                    <a:pt x="311" y="226"/>
                  </a:lnTo>
                  <a:cubicBezTo>
                    <a:pt x="266" y="117"/>
                    <a:pt x="165" y="1"/>
                    <a:pt x="5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52" name="Google Shape;15852;p11"/>
            <p:cNvSpPr/>
            <p:nvPr/>
          </p:nvSpPr>
          <p:spPr>
            <a:xfrm>
              <a:off x="255425" y="2970050"/>
              <a:ext cx="25" cy="2350"/>
            </a:xfrm>
            <a:custGeom>
              <a:avLst/>
              <a:gdLst/>
              <a:ahLst/>
              <a:cxnLst/>
              <a:rect l="l" t="t" r="r" b="b"/>
              <a:pathLst>
                <a:path w="1" h="94" extrusionOk="0">
                  <a:moveTo>
                    <a:pt x="1" y="0"/>
                  </a:moveTo>
                  <a:lnTo>
                    <a:pt x="1" y="93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53" name="Google Shape;15853;p11"/>
            <p:cNvSpPr/>
            <p:nvPr/>
          </p:nvSpPr>
          <p:spPr>
            <a:xfrm>
              <a:off x="315650" y="3028200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259" y="0"/>
                  </a:moveTo>
                  <a:cubicBezTo>
                    <a:pt x="83" y="0"/>
                    <a:pt x="1" y="135"/>
                    <a:pt x="1" y="311"/>
                  </a:cubicBezTo>
                  <a:lnTo>
                    <a:pt x="559" y="259"/>
                  </a:lnTo>
                  <a:cubicBezTo>
                    <a:pt x="559" y="135"/>
                    <a:pt x="476" y="93"/>
                    <a:pt x="43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54" name="Google Shape;15854;p11"/>
            <p:cNvSpPr/>
            <p:nvPr/>
          </p:nvSpPr>
          <p:spPr>
            <a:xfrm>
              <a:off x="310225" y="295840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259" y="1"/>
                  </a:moveTo>
                  <a:cubicBezTo>
                    <a:pt x="94" y="42"/>
                    <a:pt x="1" y="166"/>
                    <a:pt x="1" y="301"/>
                  </a:cubicBezTo>
                  <a:cubicBezTo>
                    <a:pt x="1" y="446"/>
                    <a:pt x="104" y="567"/>
                    <a:pt x="241" y="567"/>
                  </a:cubicBezTo>
                  <a:cubicBezTo>
                    <a:pt x="260" y="567"/>
                    <a:pt x="280" y="564"/>
                    <a:pt x="300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55" name="Google Shape;15855;p11"/>
            <p:cNvSpPr/>
            <p:nvPr/>
          </p:nvSpPr>
          <p:spPr>
            <a:xfrm>
              <a:off x="272500" y="2926925"/>
              <a:ext cx="15275" cy="14200"/>
            </a:xfrm>
            <a:custGeom>
              <a:avLst/>
              <a:gdLst/>
              <a:ahLst/>
              <a:cxnLst/>
              <a:rect l="l" t="t" r="r" b="b"/>
              <a:pathLst>
                <a:path w="611" h="568" extrusionOk="0">
                  <a:moveTo>
                    <a:pt x="325" y="1"/>
                  </a:moveTo>
                  <a:cubicBezTo>
                    <a:pt x="304" y="1"/>
                    <a:pt x="282" y="3"/>
                    <a:pt x="259" y="9"/>
                  </a:cubicBezTo>
                  <a:cubicBezTo>
                    <a:pt x="134" y="9"/>
                    <a:pt x="0" y="133"/>
                    <a:pt x="0" y="309"/>
                  </a:cubicBezTo>
                  <a:cubicBezTo>
                    <a:pt x="52" y="433"/>
                    <a:pt x="176" y="567"/>
                    <a:pt x="310" y="567"/>
                  </a:cubicBezTo>
                  <a:cubicBezTo>
                    <a:pt x="476" y="526"/>
                    <a:pt x="610" y="391"/>
                    <a:pt x="569" y="267"/>
                  </a:cubicBezTo>
                  <a:cubicBezTo>
                    <a:pt x="569" y="115"/>
                    <a:pt x="467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56" name="Google Shape;15856;p11"/>
            <p:cNvSpPr/>
            <p:nvPr/>
          </p:nvSpPr>
          <p:spPr>
            <a:xfrm>
              <a:off x="277925" y="2995900"/>
              <a:ext cx="15275" cy="14225"/>
            </a:xfrm>
            <a:custGeom>
              <a:avLst/>
              <a:gdLst/>
              <a:ahLst/>
              <a:cxnLst/>
              <a:rect l="l" t="t" r="r" b="b"/>
              <a:pathLst>
                <a:path w="611" h="569" extrusionOk="0">
                  <a:moveTo>
                    <a:pt x="259" y="0"/>
                  </a:moveTo>
                  <a:cubicBezTo>
                    <a:pt x="135" y="0"/>
                    <a:pt x="0" y="134"/>
                    <a:pt x="0" y="310"/>
                  </a:cubicBezTo>
                  <a:cubicBezTo>
                    <a:pt x="42" y="434"/>
                    <a:pt x="176" y="569"/>
                    <a:pt x="300" y="569"/>
                  </a:cubicBezTo>
                  <a:cubicBezTo>
                    <a:pt x="476" y="569"/>
                    <a:pt x="610" y="393"/>
                    <a:pt x="559" y="259"/>
                  </a:cubicBezTo>
                  <a:cubicBezTo>
                    <a:pt x="559" y="93"/>
                    <a:pt x="43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57" name="Google Shape;15857;p11"/>
            <p:cNvSpPr/>
            <p:nvPr/>
          </p:nvSpPr>
          <p:spPr>
            <a:xfrm>
              <a:off x="342525" y="2921700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94" y="1"/>
                    <a:pt x="1" y="125"/>
                    <a:pt x="1" y="301"/>
                  </a:cubicBezTo>
                  <a:cubicBezTo>
                    <a:pt x="1" y="435"/>
                    <a:pt x="135" y="559"/>
                    <a:pt x="301" y="559"/>
                  </a:cubicBezTo>
                  <a:cubicBezTo>
                    <a:pt x="435" y="518"/>
                    <a:pt x="559" y="383"/>
                    <a:pt x="559" y="259"/>
                  </a:cubicBezTo>
                  <a:cubicBezTo>
                    <a:pt x="518" y="83"/>
                    <a:pt x="39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58" name="Google Shape;15858;p11"/>
            <p:cNvSpPr/>
            <p:nvPr/>
          </p:nvSpPr>
          <p:spPr>
            <a:xfrm>
              <a:off x="346925" y="299072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1" y="0"/>
                  </a:moveTo>
                  <a:cubicBezTo>
                    <a:pt x="125" y="0"/>
                    <a:pt x="1" y="124"/>
                    <a:pt x="42" y="300"/>
                  </a:cubicBezTo>
                  <a:cubicBezTo>
                    <a:pt x="42" y="466"/>
                    <a:pt x="176" y="559"/>
                    <a:pt x="342" y="559"/>
                  </a:cubicBezTo>
                  <a:cubicBezTo>
                    <a:pt x="476" y="559"/>
                    <a:pt x="600" y="424"/>
                    <a:pt x="600" y="259"/>
                  </a:cubicBezTo>
                  <a:cubicBezTo>
                    <a:pt x="559" y="83"/>
                    <a:pt x="435" y="0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59" name="Google Shape;15859;p11"/>
            <p:cNvSpPr/>
            <p:nvPr/>
          </p:nvSpPr>
          <p:spPr>
            <a:xfrm>
              <a:off x="304800" y="289585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569" y="1"/>
                  </a:moveTo>
                  <a:lnTo>
                    <a:pt x="0" y="42"/>
                  </a:lnTo>
                  <a:cubicBezTo>
                    <a:pt x="0" y="218"/>
                    <a:pt x="176" y="301"/>
                    <a:pt x="311" y="301"/>
                  </a:cubicBezTo>
                  <a:cubicBezTo>
                    <a:pt x="476" y="301"/>
                    <a:pt x="569" y="177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60" name="Google Shape;15860;p11"/>
            <p:cNvSpPr/>
            <p:nvPr/>
          </p:nvSpPr>
          <p:spPr>
            <a:xfrm>
              <a:off x="384675" y="30230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cubicBezTo>
                    <a:pt x="217" y="1"/>
                    <a:pt x="166" y="1"/>
                    <a:pt x="124" y="42"/>
                  </a:cubicBezTo>
                  <a:cubicBezTo>
                    <a:pt x="42" y="83"/>
                    <a:pt x="0" y="166"/>
                    <a:pt x="0" y="207"/>
                  </a:cubicBezTo>
                  <a:lnTo>
                    <a:pt x="0" y="300"/>
                  </a:lnTo>
                  <a:lnTo>
                    <a:pt x="300" y="2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61" name="Google Shape;15861;p11"/>
            <p:cNvSpPr/>
            <p:nvPr/>
          </p:nvSpPr>
          <p:spPr>
            <a:xfrm>
              <a:off x="379250" y="2952975"/>
              <a:ext cx="7500" cy="14000"/>
            </a:xfrm>
            <a:custGeom>
              <a:avLst/>
              <a:gdLst/>
              <a:ahLst/>
              <a:cxnLst/>
              <a:rect l="l" t="t" r="r" b="b"/>
              <a:pathLst>
                <a:path w="300" h="560" extrusionOk="0">
                  <a:moveTo>
                    <a:pt x="259" y="1"/>
                  </a:moveTo>
                  <a:cubicBezTo>
                    <a:pt x="217" y="42"/>
                    <a:pt x="176" y="42"/>
                    <a:pt x="124" y="83"/>
                  </a:cubicBezTo>
                  <a:cubicBezTo>
                    <a:pt x="41" y="125"/>
                    <a:pt x="0" y="218"/>
                    <a:pt x="0" y="301"/>
                  </a:cubicBezTo>
                  <a:cubicBezTo>
                    <a:pt x="41" y="425"/>
                    <a:pt x="83" y="518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62" name="Google Shape;15862;p11"/>
            <p:cNvSpPr/>
            <p:nvPr/>
          </p:nvSpPr>
          <p:spPr>
            <a:xfrm>
              <a:off x="373800" y="28914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41"/>
                  </a:lnTo>
                  <a:cubicBezTo>
                    <a:pt x="42" y="134"/>
                    <a:pt x="84" y="176"/>
                    <a:pt x="177" y="217"/>
                  </a:cubicBezTo>
                  <a:cubicBezTo>
                    <a:pt x="218" y="259"/>
                    <a:pt x="259" y="259"/>
                    <a:pt x="301" y="259"/>
                  </a:cubicBezTo>
                  <a:lnTo>
                    <a:pt x="30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63" name="Google Shape;15863;p11"/>
            <p:cNvSpPr/>
            <p:nvPr/>
          </p:nvSpPr>
          <p:spPr>
            <a:xfrm>
              <a:off x="251025" y="3033625"/>
              <a:ext cx="2100" cy="6500"/>
            </a:xfrm>
            <a:custGeom>
              <a:avLst/>
              <a:gdLst/>
              <a:ahLst/>
              <a:cxnLst/>
              <a:rect l="l" t="t" r="r" b="b"/>
              <a:pathLst>
                <a:path w="84" h="260" extrusionOk="0">
                  <a:moveTo>
                    <a:pt x="42" y="1"/>
                  </a:moveTo>
                  <a:lnTo>
                    <a:pt x="1" y="259"/>
                  </a:lnTo>
                  <a:lnTo>
                    <a:pt x="84" y="259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64" name="Google Shape;15864;p11"/>
            <p:cNvSpPr/>
            <p:nvPr/>
          </p:nvSpPr>
          <p:spPr>
            <a:xfrm>
              <a:off x="1478800" y="2667625"/>
              <a:ext cx="6475" cy="6475"/>
            </a:xfrm>
            <a:custGeom>
              <a:avLst/>
              <a:gdLst/>
              <a:ahLst/>
              <a:cxnLst/>
              <a:rect l="l" t="t" r="r" b="b"/>
              <a:pathLst>
                <a:path w="259" h="259" extrusionOk="0">
                  <a:moveTo>
                    <a:pt x="259" y="0"/>
                  </a:moveTo>
                  <a:lnTo>
                    <a:pt x="0" y="42"/>
                  </a:lnTo>
                  <a:lnTo>
                    <a:pt x="0" y="259"/>
                  </a:lnTo>
                  <a:lnTo>
                    <a:pt x="259" y="125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65" name="Google Shape;15865;p11"/>
            <p:cNvSpPr/>
            <p:nvPr/>
          </p:nvSpPr>
          <p:spPr>
            <a:xfrm>
              <a:off x="1344125" y="2741350"/>
              <a:ext cx="2350" cy="475"/>
            </a:xfrm>
            <a:custGeom>
              <a:avLst/>
              <a:gdLst/>
              <a:ahLst/>
              <a:cxnLst/>
              <a:rect l="l" t="t" r="r" b="b"/>
              <a:pathLst>
                <a:path w="94" h="19" extrusionOk="0">
                  <a:moveTo>
                    <a:pt x="32" y="0"/>
                  </a:moveTo>
                  <a:cubicBezTo>
                    <a:pt x="24" y="0"/>
                    <a:pt x="14" y="5"/>
                    <a:pt x="1" y="19"/>
                  </a:cubicBezTo>
                  <a:lnTo>
                    <a:pt x="94" y="19"/>
                  </a:lnTo>
                  <a:cubicBezTo>
                    <a:pt x="59" y="19"/>
                    <a:pt x="48" y="0"/>
                    <a:pt x="3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66" name="Google Shape;15866;p11"/>
            <p:cNvSpPr/>
            <p:nvPr/>
          </p:nvSpPr>
          <p:spPr>
            <a:xfrm>
              <a:off x="1369975" y="27040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35" y="0"/>
                    <a:pt x="1" y="135"/>
                    <a:pt x="1" y="300"/>
                  </a:cubicBezTo>
                  <a:cubicBezTo>
                    <a:pt x="1" y="435"/>
                    <a:pt x="176" y="559"/>
                    <a:pt x="300" y="559"/>
                  </a:cubicBezTo>
                  <a:cubicBezTo>
                    <a:pt x="476" y="559"/>
                    <a:pt x="559" y="393"/>
                    <a:pt x="559" y="259"/>
                  </a:cubicBezTo>
                  <a:cubicBezTo>
                    <a:pt x="559" y="9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67" name="Google Shape;15867;p11"/>
            <p:cNvSpPr/>
            <p:nvPr/>
          </p:nvSpPr>
          <p:spPr>
            <a:xfrm>
              <a:off x="1340000" y="26782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0"/>
                  </a:moveTo>
                  <a:lnTo>
                    <a:pt x="0" y="42"/>
                  </a:lnTo>
                  <a:lnTo>
                    <a:pt x="42" y="300"/>
                  </a:lnTo>
                  <a:lnTo>
                    <a:pt x="83" y="300"/>
                  </a:lnTo>
                  <a:cubicBezTo>
                    <a:pt x="124" y="259"/>
                    <a:pt x="207" y="218"/>
                    <a:pt x="259" y="176"/>
                  </a:cubicBezTo>
                  <a:cubicBezTo>
                    <a:pt x="259" y="135"/>
                    <a:pt x="300" y="93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68" name="Google Shape;15868;p11"/>
            <p:cNvSpPr/>
            <p:nvPr/>
          </p:nvSpPr>
          <p:spPr>
            <a:xfrm>
              <a:off x="1402275" y="2672800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559" y="0"/>
                  </a:moveTo>
                  <a:lnTo>
                    <a:pt x="1" y="52"/>
                  </a:lnTo>
                  <a:lnTo>
                    <a:pt x="1" y="135"/>
                  </a:lnTo>
                  <a:cubicBezTo>
                    <a:pt x="42" y="217"/>
                    <a:pt x="177" y="310"/>
                    <a:pt x="301" y="310"/>
                  </a:cubicBezTo>
                  <a:cubicBezTo>
                    <a:pt x="435" y="310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69" name="Google Shape;15869;p11"/>
            <p:cNvSpPr/>
            <p:nvPr/>
          </p:nvSpPr>
          <p:spPr>
            <a:xfrm>
              <a:off x="1471300" y="266865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cubicBezTo>
                    <a:pt x="0" y="125"/>
                    <a:pt x="83" y="218"/>
                    <a:pt x="218" y="259"/>
                  </a:cubicBezTo>
                  <a:lnTo>
                    <a:pt x="300" y="218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70" name="Google Shape;15870;p11"/>
            <p:cNvSpPr/>
            <p:nvPr/>
          </p:nvSpPr>
          <p:spPr>
            <a:xfrm>
              <a:off x="1206350" y="2751625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lnTo>
                    <a:pt x="84" y="559"/>
                  </a:lnTo>
                  <a:cubicBezTo>
                    <a:pt x="218" y="518"/>
                    <a:pt x="301" y="383"/>
                    <a:pt x="301" y="259"/>
                  </a:cubicBezTo>
                  <a:cubicBezTo>
                    <a:pt x="301" y="125"/>
                    <a:pt x="125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71" name="Google Shape;15871;p11"/>
            <p:cNvSpPr/>
            <p:nvPr/>
          </p:nvSpPr>
          <p:spPr>
            <a:xfrm>
              <a:off x="1268925" y="274620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259" y="1"/>
                  </a:moveTo>
                  <a:cubicBezTo>
                    <a:pt x="124" y="42"/>
                    <a:pt x="0" y="166"/>
                    <a:pt x="0" y="300"/>
                  </a:cubicBezTo>
                  <a:cubicBezTo>
                    <a:pt x="0" y="453"/>
                    <a:pt x="125" y="567"/>
                    <a:pt x="246" y="567"/>
                  </a:cubicBezTo>
                  <a:cubicBezTo>
                    <a:pt x="264" y="567"/>
                    <a:pt x="282" y="564"/>
                    <a:pt x="300" y="559"/>
                  </a:cubicBezTo>
                  <a:cubicBezTo>
                    <a:pt x="465" y="559"/>
                    <a:pt x="558" y="424"/>
                    <a:pt x="558" y="259"/>
                  </a:cubicBezTo>
                  <a:cubicBezTo>
                    <a:pt x="558" y="12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72" name="Google Shape;15872;p11"/>
            <p:cNvSpPr/>
            <p:nvPr/>
          </p:nvSpPr>
          <p:spPr>
            <a:xfrm>
              <a:off x="1231175" y="2714725"/>
              <a:ext cx="15025" cy="14175"/>
            </a:xfrm>
            <a:custGeom>
              <a:avLst/>
              <a:gdLst/>
              <a:ahLst/>
              <a:cxnLst/>
              <a:rect l="l" t="t" r="r" b="b"/>
              <a:pathLst>
                <a:path w="601" h="567" extrusionOk="0">
                  <a:moveTo>
                    <a:pt x="349" y="1"/>
                  </a:moveTo>
                  <a:cubicBezTo>
                    <a:pt x="333" y="1"/>
                    <a:pt x="317" y="3"/>
                    <a:pt x="300" y="9"/>
                  </a:cubicBezTo>
                  <a:cubicBezTo>
                    <a:pt x="125" y="9"/>
                    <a:pt x="1" y="133"/>
                    <a:pt x="42" y="308"/>
                  </a:cubicBezTo>
                  <a:cubicBezTo>
                    <a:pt x="42" y="443"/>
                    <a:pt x="166" y="567"/>
                    <a:pt x="342" y="567"/>
                  </a:cubicBezTo>
                  <a:cubicBezTo>
                    <a:pt x="476" y="525"/>
                    <a:pt x="600" y="391"/>
                    <a:pt x="600" y="267"/>
                  </a:cubicBezTo>
                  <a:cubicBezTo>
                    <a:pt x="564" y="114"/>
                    <a:pt x="458" y="1"/>
                    <a:pt x="34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73" name="Google Shape;15873;p11"/>
            <p:cNvSpPr/>
            <p:nvPr/>
          </p:nvSpPr>
          <p:spPr>
            <a:xfrm>
              <a:off x="1236600" y="2783950"/>
              <a:ext cx="13975" cy="11650"/>
            </a:xfrm>
            <a:custGeom>
              <a:avLst/>
              <a:gdLst/>
              <a:ahLst/>
              <a:cxnLst/>
              <a:rect l="l" t="t" r="r" b="b"/>
              <a:pathLst>
                <a:path w="559" h="466" extrusionOk="0">
                  <a:moveTo>
                    <a:pt x="259" y="0"/>
                  </a:moveTo>
                  <a:cubicBezTo>
                    <a:pt x="125" y="0"/>
                    <a:pt x="1" y="124"/>
                    <a:pt x="42" y="300"/>
                  </a:cubicBezTo>
                  <a:cubicBezTo>
                    <a:pt x="42" y="383"/>
                    <a:pt x="42" y="424"/>
                    <a:pt x="125" y="465"/>
                  </a:cubicBezTo>
                  <a:lnTo>
                    <a:pt x="559" y="259"/>
                  </a:lnTo>
                  <a:cubicBezTo>
                    <a:pt x="559" y="83"/>
                    <a:pt x="42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74" name="Google Shape;15874;p11"/>
            <p:cNvSpPr/>
            <p:nvPr/>
          </p:nvSpPr>
          <p:spPr>
            <a:xfrm>
              <a:off x="1301225" y="27095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0" y="135"/>
                    <a:pt x="0" y="300"/>
                  </a:cubicBezTo>
                  <a:cubicBezTo>
                    <a:pt x="0" y="435"/>
                    <a:pt x="124" y="559"/>
                    <a:pt x="300" y="559"/>
                  </a:cubicBezTo>
                  <a:cubicBezTo>
                    <a:pt x="424" y="517"/>
                    <a:pt x="559" y="393"/>
                    <a:pt x="559" y="259"/>
                  </a:cubicBezTo>
                  <a:cubicBezTo>
                    <a:pt x="559" y="83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75" name="Google Shape;15875;p11"/>
            <p:cNvSpPr/>
            <p:nvPr/>
          </p:nvSpPr>
          <p:spPr>
            <a:xfrm>
              <a:off x="1200925" y="26890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0"/>
                  </a:lnTo>
                  <a:lnTo>
                    <a:pt x="84" y="300"/>
                  </a:lnTo>
                  <a:cubicBezTo>
                    <a:pt x="218" y="259"/>
                    <a:pt x="301" y="125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76" name="Google Shape;15876;p11"/>
            <p:cNvSpPr/>
            <p:nvPr/>
          </p:nvSpPr>
          <p:spPr>
            <a:xfrm>
              <a:off x="1263475" y="26836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42" y="218"/>
                    <a:pt x="166" y="300"/>
                    <a:pt x="301" y="300"/>
                  </a:cubicBezTo>
                  <a:cubicBezTo>
                    <a:pt x="477" y="300"/>
                    <a:pt x="559" y="176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77" name="Google Shape;15877;p11"/>
            <p:cNvSpPr/>
            <p:nvPr/>
          </p:nvSpPr>
          <p:spPr>
            <a:xfrm>
              <a:off x="1338700" y="2741800"/>
              <a:ext cx="6500" cy="3400"/>
            </a:xfrm>
            <a:custGeom>
              <a:avLst/>
              <a:gdLst/>
              <a:ahLst/>
              <a:cxnLst/>
              <a:rect l="l" t="t" r="r" b="b"/>
              <a:pathLst>
                <a:path w="260" h="136" extrusionOk="0">
                  <a:moveTo>
                    <a:pt x="218" y="1"/>
                  </a:moveTo>
                  <a:cubicBezTo>
                    <a:pt x="176" y="1"/>
                    <a:pt x="135" y="1"/>
                    <a:pt x="94" y="42"/>
                  </a:cubicBezTo>
                  <a:cubicBezTo>
                    <a:pt x="52" y="42"/>
                    <a:pt x="52" y="84"/>
                    <a:pt x="1" y="135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78" name="Google Shape;15878;p11"/>
            <p:cNvSpPr/>
            <p:nvPr/>
          </p:nvSpPr>
          <p:spPr>
            <a:xfrm>
              <a:off x="1333525" y="267925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1" y="1"/>
                  </a:moveTo>
                  <a:cubicBezTo>
                    <a:pt x="1" y="177"/>
                    <a:pt x="125" y="259"/>
                    <a:pt x="301" y="2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79" name="Google Shape;15879;p11"/>
            <p:cNvSpPr/>
            <p:nvPr/>
          </p:nvSpPr>
          <p:spPr>
            <a:xfrm>
              <a:off x="1072725" y="283125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42" y="300"/>
                  </a:lnTo>
                  <a:lnTo>
                    <a:pt x="301" y="259"/>
                  </a:lnTo>
                  <a:cubicBezTo>
                    <a:pt x="301" y="176"/>
                    <a:pt x="259" y="83"/>
                    <a:pt x="176" y="41"/>
                  </a:cubicBezTo>
                  <a:cubicBezTo>
                    <a:pt x="135" y="41"/>
                    <a:pt x="94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80" name="Google Shape;15880;p11"/>
            <p:cNvSpPr/>
            <p:nvPr/>
          </p:nvSpPr>
          <p:spPr>
            <a:xfrm>
              <a:off x="1067300" y="2762225"/>
              <a:ext cx="7775" cy="13975"/>
            </a:xfrm>
            <a:custGeom>
              <a:avLst/>
              <a:gdLst/>
              <a:ahLst/>
              <a:cxnLst/>
              <a:rect l="l" t="t" r="r" b="b"/>
              <a:pathLst>
                <a:path w="311" h="559" extrusionOk="0">
                  <a:moveTo>
                    <a:pt x="1" y="1"/>
                  </a:moveTo>
                  <a:lnTo>
                    <a:pt x="52" y="559"/>
                  </a:lnTo>
                  <a:lnTo>
                    <a:pt x="135" y="559"/>
                  </a:lnTo>
                  <a:cubicBezTo>
                    <a:pt x="218" y="518"/>
                    <a:pt x="311" y="393"/>
                    <a:pt x="311" y="259"/>
                  </a:cubicBezTo>
                  <a:cubicBezTo>
                    <a:pt x="311" y="94"/>
                    <a:pt x="176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81" name="Google Shape;15881;p11"/>
            <p:cNvSpPr/>
            <p:nvPr/>
          </p:nvSpPr>
          <p:spPr>
            <a:xfrm>
              <a:off x="1135275" y="282580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1"/>
                  </a:moveTo>
                  <a:cubicBezTo>
                    <a:pt x="218" y="42"/>
                    <a:pt x="125" y="42"/>
                    <a:pt x="83" y="135"/>
                  </a:cubicBezTo>
                  <a:cubicBezTo>
                    <a:pt x="42" y="177"/>
                    <a:pt x="1" y="259"/>
                    <a:pt x="42" y="301"/>
                  </a:cubicBezTo>
                  <a:lnTo>
                    <a:pt x="559" y="259"/>
                  </a:lnTo>
                  <a:cubicBezTo>
                    <a:pt x="559" y="218"/>
                    <a:pt x="559" y="177"/>
                    <a:pt x="518" y="135"/>
                  </a:cubicBezTo>
                  <a:cubicBezTo>
                    <a:pt x="476" y="42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82" name="Google Shape;15882;p11"/>
            <p:cNvSpPr/>
            <p:nvPr/>
          </p:nvSpPr>
          <p:spPr>
            <a:xfrm>
              <a:off x="1129850" y="2756800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300" y="0"/>
                  </a:moveTo>
                  <a:cubicBezTo>
                    <a:pt x="135" y="0"/>
                    <a:pt x="1" y="176"/>
                    <a:pt x="42" y="311"/>
                  </a:cubicBezTo>
                  <a:cubicBezTo>
                    <a:pt x="42" y="476"/>
                    <a:pt x="176" y="569"/>
                    <a:pt x="342" y="569"/>
                  </a:cubicBezTo>
                  <a:cubicBezTo>
                    <a:pt x="476" y="569"/>
                    <a:pt x="600" y="435"/>
                    <a:pt x="600" y="259"/>
                  </a:cubicBezTo>
                  <a:cubicBezTo>
                    <a:pt x="559" y="135"/>
                    <a:pt x="435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83" name="Google Shape;15883;p11"/>
            <p:cNvSpPr/>
            <p:nvPr/>
          </p:nvSpPr>
          <p:spPr>
            <a:xfrm>
              <a:off x="1093150" y="2724500"/>
              <a:ext cx="14250" cy="14425"/>
            </a:xfrm>
            <a:custGeom>
              <a:avLst/>
              <a:gdLst/>
              <a:ahLst/>
              <a:cxnLst/>
              <a:rect l="l" t="t" r="r" b="b"/>
              <a:pathLst>
                <a:path w="570" h="577" extrusionOk="0">
                  <a:moveTo>
                    <a:pt x="259" y="0"/>
                  </a:moveTo>
                  <a:cubicBezTo>
                    <a:pt x="94" y="52"/>
                    <a:pt x="0" y="176"/>
                    <a:pt x="0" y="310"/>
                  </a:cubicBezTo>
                  <a:cubicBezTo>
                    <a:pt x="0" y="455"/>
                    <a:pt x="104" y="576"/>
                    <a:pt x="247" y="576"/>
                  </a:cubicBezTo>
                  <a:cubicBezTo>
                    <a:pt x="268" y="576"/>
                    <a:pt x="289" y="574"/>
                    <a:pt x="311" y="569"/>
                  </a:cubicBezTo>
                  <a:cubicBezTo>
                    <a:pt x="476" y="569"/>
                    <a:pt x="569" y="434"/>
                    <a:pt x="569" y="259"/>
                  </a:cubicBezTo>
                  <a:cubicBezTo>
                    <a:pt x="569" y="13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84" name="Google Shape;15884;p11"/>
            <p:cNvSpPr/>
            <p:nvPr/>
          </p:nvSpPr>
          <p:spPr>
            <a:xfrm>
              <a:off x="1098575" y="279435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310" y="0"/>
                  </a:moveTo>
                  <a:cubicBezTo>
                    <a:pt x="293" y="0"/>
                    <a:pt x="276" y="3"/>
                    <a:pt x="259" y="8"/>
                  </a:cubicBezTo>
                  <a:cubicBezTo>
                    <a:pt x="94" y="8"/>
                    <a:pt x="1" y="142"/>
                    <a:pt x="1" y="308"/>
                  </a:cubicBezTo>
                  <a:cubicBezTo>
                    <a:pt x="1" y="442"/>
                    <a:pt x="135" y="566"/>
                    <a:pt x="300" y="566"/>
                  </a:cubicBezTo>
                  <a:cubicBezTo>
                    <a:pt x="435" y="525"/>
                    <a:pt x="559" y="401"/>
                    <a:pt x="559" y="266"/>
                  </a:cubicBezTo>
                  <a:cubicBezTo>
                    <a:pt x="559" y="122"/>
                    <a:pt x="432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85" name="Google Shape;15885;p11"/>
            <p:cNvSpPr/>
            <p:nvPr/>
          </p:nvSpPr>
          <p:spPr>
            <a:xfrm>
              <a:off x="1162175" y="272015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25" y="1"/>
                  </a:moveTo>
                  <a:cubicBezTo>
                    <a:pt x="304" y="1"/>
                    <a:pt x="282" y="3"/>
                    <a:pt x="258" y="9"/>
                  </a:cubicBezTo>
                  <a:cubicBezTo>
                    <a:pt x="134" y="9"/>
                    <a:pt x="0" y="133"/>
                    <a:pt x="0" y="308"/>
                  </a:cubicBezTo>
                  <a:cubicBezTo>
                    <a:pt x="36" y="417"/>
                    <a:pt x="143" y="533"/>
                    <a:pt x="253" y="533"/>
                  </a:cubicBezTo>
                  <a:cubicBezTo>
                    <a:pt x="268" y="533"/>
                    <a:pt x="284" y="531"/>
                    <a:pt x="300" y="526"/>
                  </a:cubicBezTo>
                  <a:cubicBezTo>
                    <a:pt x="476" y="526"/>
                    <a:pt x="558" y="391"/>
                    <a:pt x="558" y="267"/>
                  </a:cubicBezTo>
                  <a:cubicBezTo>
                    <a:pt x="558" y="114"/>
                    <a:pt x="465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86" name="Google Shape;15886;p11"/>
            <p:cNvSpPr/>
            <p:nvPr/>
          </p:nvSpPr>
          <p:spPr>
            <a:xfrm>
              <a:off x="1167600" y="2789100"/>
              <a:ext cx="13975" cy="14250"/>
            </a:xfrm>
            <a:custGeom>
              <a:avLst/>
              <a:gdLst/>
              <a:ahLst/>
              <a:cxnLst/>
              <a:rect l="l" t="t" r="r" b="b"/>
              <a:pathLst>
                <a:path w="559" h="570" extrusionOk="0">
                  <a:moveTo>
                    <a:pt x="259" y="1"/>
                  </a:moveTo>
                  <a:cubicBezTo>
                    <a:pt x="124" y="1"/>
                    <a:pt x="0" y="135"/>
                    <a:pt x="0" y="311"/>
                  </a:cubicBezTo>
                  <a:cubicBezTo>
                    <a:pt x="41" y="435"/>
                    <a:pt x="176" y="569"/>
                    <a:pt x="300" y="569"/>
                  </a:cubicBezTo>
                  <a:cubicBezTo>
                    <a:pt x="476" y="518"/>
                    <a:pt x="558" y="394"/>
                    <a:pt x="558" y="259"/>
                  </a:cubicBezTo>
                  <a:cubicBezTo>
                    <a:pt x="558" y="94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87" name="Google Shape;15887;p11"/>
            <p:cNvSpPr/>
            <p:nvPr/>
          </p:nvSpPr>
          <p:spPr>
            <a:xfrm>
              <a:off x="1063175" y="26999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0" y="1"/>
                  </a:moveTo>
                  <a:lnTo>
                    <a:pt x="0" y="301"/>
                  </a:lnTo>
                  <a:cubicBezTo>
                    <a:pt x="42" y="301"/>
                    <a:pt x="42" y="301"/>
                    <a:pt x="83" y="259"/>
                  </a:cubicBezTo>
                  <a:cubicBezTo>
                    <a:pt x="217" y="259"/>
                    <a:pt x="300" y="12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88" name="Google Shape;15888;p11"/>
            <p:cNvSpPr/>
            <p:nvPr/>
          </p:nvSpPr>
          <p:spPr>
            <a:xfrm>
              <a:off x="1125450" y="269450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570" y="1"/>
                  </a:moveTo>
                  <a:lnTo>
                    <a:pt x="1" y="42"/>
                  </a:lnTo>
                  <a:lnTo>
                    <a:pt x="1" y="83"/>
                  </a:lnTo>
                  <a:cubicBezTo>
                    <a:pt x="53" y="218"/>
                    <a:pt x="177" y="301"/>
                    <a:pt x="311" y="301"/>
                  </a:cubicBezTo>
                  <a:cubicBezTo>
                    <a:pt x="435" y="259"/>
                    <a:pt x="570" y="125"/>
                    <a:pt x="57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89" name="Google Shape;15889;p11"/>
            <p:cNvSpPr/>
            <p:nvPr/>
          </p:nvSpPr>
          <p:spPr>
            <a:xfrm>
              <a:off x="1199900" y="2751625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218" y="1"/>
                    <a:pt x="125" y="42"/>
                    <a:pt x="83" y="83"/>
                  </a:cubicBezTo>
                  <a:cubicBezTo>
                    <a:pt x="42" y="125"/>
                    <a:pt x="1" y="207"/>
                    <a:pt x="1" y="301"/>
                  </a:cubicBezTo>
                  <a:cubicBezTo>
                    <a:pt x="1" y="425"/>
                    <a:pt x="83" y="518"/>
                    <a:pt x="176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90" name="Google Shape;15890;p11"/>
            <p:cNvSpPr/>
            <p:nvPr/>
          </p:nvSpPr>
          <p:spPr>
            <a:xfrm>
              <a:off x="1194475" y="26890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lnTo>
                    <a:pt x="0" y="83"/>
                  </a:lnTo>
                  <a:cubicBezTo>
                    <a:pt x="42" y="218"/>
                    <a:pt x="176" y="300"/>
                    <a:pt x="300" y="300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91" name="Google Shape;15891;p11"/>
            <p:cNvSpPr/>
            <p:nvPr/>
          </p:nvSpPr>
          <p:spPr>
            <a:xfrm>
              <a:off x="934975" y="284210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0" y="0"/>
                  </a:moveTo>
                  <a:lnTo>
                    <a:pt x="0" y="300"/>
                  </a:lnTo>
                  <a:lnTo>
                    <a:pt x="300" y="259"/>
                  </a:lnTo>
                  <a:cubicBezTo>
                    <a:pt x="258" y="124"/>
                    <a:pt x="176" y="42"/>
                    <a:pt x="4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92" name="Google Shape;15892;p11"/>
            <p:cNvSpPr/>
            <p:nvPr/>
          </p:nvSpPr>
          <p:spPr>
            <a:xfrm>
              <a:off x="929525" y="27730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42" y="559"/>
                    <a:pt x="84" y="559"/>
                    <a:pt x="84" y="518"/>
                  </a:cubicBezTo>
                  <a:cubicBezTo>
                    <a:pt x="218" y="518"/>
                    <a:pt x="301" y="383"/>
                    <a:pt x="301" y="259"/>
                  </a:cubicBezTo>
                  <a:cubicBezTo>
                    <a:pt x="259" y="84"/>
                    <a:pt x="135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93" name="Google Shape;15893;p11"/>
            <p:cNvSpPr/>
            <p:nvPr/>
          </p:nvSpPr>
          <p:spPr>
            <a:xfrm>
              <a:off x="997525" y="283667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207" y="0"/>
                    <a:pt x="124" y="42"/>
                    <a:pt x="83" y="83"/>
                  </a:cubicBezTo>
                  <a:cubicBezTo>
                    <a:pt x="41" y="83"/>
                    <a:pt x="41" y="124"/>
                    <a:pt x="0" y="217"/>
                  </a:cubicBezTo>
                  <a:lnTo>
                    <a:pt x="0" y="300"/>
                  </a:lnTo>
                  <a:lnTo>
                    <a:pt x="558" y="259"/>
                  </a:lnTo>
                  <a:cubicBezTo>
                    <a:pt x="558" y="166"/>
                    <a:pt x="465" y="83"/>
                    <a:pt x="424" y="42"/>
                  </a:cubicBezTo>
                  <a:cubicBezTo>
                    <a:pt x="383" y="0"/>
                    <a:pt x="30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94" name="Google Shape;15894;p11"/>
            <p:cNvSpPr/>
            <p:nvPr/>
          </p:nvSpPr>
          <p:spPr>
            <a:xfrm>
              <a:off x="992075" y="276765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84" y="1"/>
                    <a:pt x="1" y="135"/>
                    <a:pt x="1" y="301"/>
                  </a:cubicBezTo>
                  <a:cubicBezTo>
                    <a:pt x="1" y="435"/>
                    <a:pt x="125" y="559"/>
                    <a:pt x="301" y="559"/>
                  </a:cubicBezTo>
                  <a:cubicBezTo>
                    <a:pt x="477" y="559"/>
                    <a:pt x="559" y="394"/>
                    <a:pt x="559" y="259"/>
                  </a:cubicBezTo>
                  <a:cubicBezTo>
                    <a:pt x="559" y="83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95" name="Google Shape;15895;p11"/>
            <p:cNvSpPr/>
            <p:nvPr/>
          </p:nvSpPr>
          <p:spPr>
            <a:xfrm>
              <a:off x="954350" y="273535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0"/>
                  </a:moveTo>
                  <a:cubicBezTo>
                    <a:pt x="125" y="42"/>
                    <a:pt x="0" y="176"/>
                    <a:pt x="42" y="300"/>
                  </a:cubicBezTo>
                  <a:cubicBezTo>
                    <a:pt x="42" y="476"/>
                    <a:pt x="176" y="559"/>
                    <a:pt x="300" y="559"/>
                  </a:cubicBezTo>
                  <a:cubicBezTo>
                    <a:pt x="476" y="559"/>
                    <a:pt x="600" y="435"/>
                    <a:pt x="559" y="259"/>
                  </a:cubicBezTo>
                  <a:cubicBezTo>
                    <a:pt x="55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96" name="Google Shape;15896;p11"/>
            <p:cNvSpPr/>
            <p:nvPr/>
          </p:nvSpPr>
          <p:spPr>
            <a:xfrm>
              <a:off x="959775" y="2805200"/>
              <a:ext cx="15025" cy="13350"/>
            </a:xfrm>
            <a:custGeom>
              <a:avLst/>
              <a:gdLst/>
              <a:ahLst/>
              <a:cxnLst/>
              <a:rect l="l" t="t" r="r" b="b"/>
              <a:pathLst>
                <a:path w="601" h="534" extrusionOk="0">
                  <a:moveTo>
                    <a:pt x="323" y="0"/>
                  </a:moveTo>
                  <a:cubicBezTo>
                    <a:pt x="303" y="0"/>
                    <a:pt x="281" y="3"/>
                    <a:pt x="259" y="8"/>
                  </a:cubicBezTo>
                  <a:cubicBezTo>
                    <a:pt x="125" y="8"/>
                    <a:pt x="1" y="132"/>
                    <a:pt x="1" y="267"/>
                  </a:cubicBezTo>
                  <a:cubicBezTo>
                    <a:pt x="37" y="419"/>
                    <a:pt x="135" y="533"/>
                    <a:pt x="248" y="533"/>
                  </a:cubicBezTo>
                  <a:cubicBezTo>
                    <a:pt x="265" y="533"/>
                    <a:pt x="283" y="531"/>
                    <a:pt x="300" y="525"/>
                  </a:cubicBezTo>
                  <a:cubicBezTo>
                    <a:pt x="476" y="525"/>
                    <a:pt x="600" y="391"/>
                    <a:pt x="559" y="225"/>
                  </a:cubicBezTo>
                  <a:cubicBezTo>
                    <a:pt x="559" y="109"/>
                    <a:pt x="458" y="0"/>
                    <a:pt x="32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97" name="Google Shape;15897;p11"/>
            <p:cNvSpPr/>
            <p:nvPr/>
          </p:nvSpPr>
          <p:spPr>
            <a:xfrm>
              <a:off x="1024400" y="272992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42"/>
                    <a:pt x="0" y="176"/>
                    <a:pt x="0" y="300"/>
                  </a:cubicBezTo>
                  <a:cubicBezTo>
                    <a:pt x="0" y="476"/>
                    <a:pt x="124" y="559"/>
                    <a:pt x="300" y="559"/>
                  </a:cubicBezTo>
                  <a:cubicBezTo>
                    <a:pt x="424" y="559"/>
                    <a:pt x="559" y="434"/>
                    <a:pt x="559" y="259"/>
                  </a:cubicBezTo>
                  <a:cubicBezTo>
                    <a:pt x="517" y="135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98" name="Google Shape;15898;p11"/>
            <p:cNvSpPr/>
            <p:nvPr/>
          </p:nvSpPr>
          <p:spPr>
            <a:xfrm>
              <a:off x="1028525" y="2799775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360" y="0"/>
                  </a:moveTo>
                  <a:cubicBezTo>
                    <a:pt x="344" y="0"/>
                    <a:pt x="327" y="3"/>
                    <a:pt x="311" y="8"/>
                  </a:cubicBezTo>
                  <a:cubicBezTo>
                    <a:pt x="135" y="8"/>
                    <a:pt x="1" y="142"/>
                    <a:pt x="52" y="308"/>
                  </a:cubicBezTo>
                  <a:cubicBezTo>
                    <a:pt x="52" y="442"/>
                    <a:pt x="177" y="566"/>
                    <a:pt x="352" y="566"/>
                  </a:cubicBezTo>
                  <a:cubicBezTo>
                    <a:pt x="476" y="525"/>
                    <a:pt x="611" y="401"/>
                    <a:pt x="611" y="267"/>
                  </a:cubicBezTo>
                  <a:cubicBezTo>
                    <a:pt x="575" y="114"/>
                    <a:pt x="469" y="0"/>
                    <a:pt x="36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99" name="Google Shape;15899;p11"/>
            <p:cNvSpPr/>
            <p:nvPr/>
          </p:nvSpPr>
          <p:spPr>
            <a:xfrm>
              <a:off x="924100" y="27095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0"/>
                  </a:moveTo>
                  <a:lnTo>
                    <a:pt x="1" y="42"/>
                  </a:lnTo>
                  <a:lnTo>
                    <a:pt x="42" y="300"/>
                  </a:lnTo>
                  <a:lnTo>
                    <a:pt x="94" y="300"/>
                  </a:lnTo>
                  <a:cubicBezTo>
                    <a:pt x="218" y="259"/>
                    <a:pt x="301" y="176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00" name="Google Shape;15900;p11"/>
            <p:cNvSpPr/>
            <p:nvPr/>
          </p:nvSpPr>
          <p:spPr>
            <a:xfrm>
              <a:off x="986650" y="2705100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559" y="1"/>
                  </a:moveTo>
                  <a:lnTo>
                    <a:pt x="1" y="52"/>
                  </a:lnTo>
                  <a:cubicBezTo>
                    <a:pt x="1" y="176"/>
                    <a:pt x="177" y="311"/>
                    <a:pt x="301" y="311"/>
                  </a:cubicBezTo>
                  <a:cubicBezTo>
                    <a:pt x="476" y="259"/>
                    <a:pt x="559" y="13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01" name="Google Shape;15901;p11"/>
            <p:cNvSpPr/>
            <p:nvPr/>
          </p:nvSpPr>
          <p:spPr>
            <a:xfrm>
              <a:off x="1066275" y="283125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59" y="0"/>
                  </a:moveTo>
                  <a:cubicBezTo>
                    <a:pt x="259" y="0"/>
                    <a:pt x="217" y="0"/>
                    <a:pt x="217" y="41"/>
                  </a:cubicBezTo>
                  <a:cubicBezTo>
                    <a:pt x="93" y="41"/>
                    <a:pt x="0" y="176"/>
                    <a:pt x="0" y="300"/>
                  </a:cubicBezTo>
                  <a:lnTo>
                    <a:pt x="300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02" name="Google Shape;15902;p11"/>
            <p:cNvSpPr/>
            <p:nvPr/>
          </p:nvSpPr>
          <p:spPr>
            <a:xfrm>
              <a:off x="1060850" y="2762225"/>
              <a:ext cx="7775" cy="13975"/>
            </a:xfrm>
            <a:custGeom>
              <a:avLst/>
              <a:gdLst/>
              <a:ahLst/>
              <a:cxnLst/>
              <a:rect l="l" t="t" r="r" b="b"/>
              <a:pathLst>
                <a:path w="311" h="559" extrusionOk="0">
                  <a:moveTo>
                    <a:pt x="259" y="1"/>
                  </a:moveTo>
                  <a:cubicBezTo>
                    <a:pt x="217" y="1"/>
                    <a:pt x="176" y="42"/>
                    <a:pt x="135" y="42"/>
                  </a:cubicBezTo>
                  <a:cubicBezTo>
                    <a:pt x="52" y="135"/>
                    <a:pt x="0" y="218"/>
                    <a:pt x="0" y="300"/>
                  </a:cubicBezTo>
                  <a:cubicBezTo>
                    <a:pt x="52" y="435"/>
                    <a:pt x="93" y="518"/>
                    <a:pt x="217" y="559"/>
                  </a:cubicBezTo>
                  <a:lnTo>
                    <a:pt x="31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03" name="Google Shape;15903;p11"/>
            <p:cNvSpPr/>
            <p:nvPr/>
          </p:nvSpPr>
          <p:spPr>
            <a:xfrm>
              <a:off x="1056700" y="2699925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259" y="1"/>
                  </a:moveTo>
                  <a:lnTo>
                    <a:pt x="1" y="42"/>
                  </a:lnTo>
                  <a:cubicBezTo>
                    <a:pt x="1" y="166"/>
                    <a:pt x="125" y="301"/>
                    <a:pt x="259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04" name="Google Shape;15904;p11"/>
            <p:cNvSpPr/>
            <p:nvPr/>
          </p:nvSpPr>
          <p:spPr>
            <a:xfrm>
              <a:off x="795900" y="2852700"/>
              <a:ext cx="7775" cy="6475"/>
            </a:xfrm>
            <a:custGeom>
              <a:avLst/>
              <a:gdLst/>
              <a:ahLst/>
              <a:cxnLst/>
              <a:rect l="l" t="t" r="r" b="b"/>
              <a:pathLst>
                <a:path w="311" h="259" extrusionOk="0">
                  <a:moveTo>
                    <a:pt x="1" y="0"/>
                  </a:moveTo>
                  <a:lnTo>
                    <a:pt x="52" y="259"/>
                  </a:lnTo>
                  <a:lnTo>
                    <a:pt x="311" y="259"/>
                  </a:lnTo>
                  <a:cubicBezTo>
                    <a:pt x="311" y="176"/>
                    <a:pt x="259" y="93"/>
                    <a:pt x="176" y="42"/>
                  </a:cubicBezTo>
                  <a:cubicBezTo>
                    <a:pt x="135" y="0"/>
                    <a:pt x="52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05" name="Google Shape;15905;p11"/>
            <p:cNvSpPr/>
            <p:nvPr/>
          </p:nvSpPr>
          <p:spPr>
            <a:xfrm>
              <a:off x="790725" y="2783650"/>
              <a:ext cx="7525" cy="13225"/>
            </a:xfrm>
            <a:custGeom>
              <a:avLst/>
              <a:gdLst/>
              <a:ahLst/>
              <a:cxnLst/>
              <a:rect l="l" t="t" r="r" b="b"/>
              <a:pathLst>
                <a:path w="301" h="529" extrusionOk="0">
                  <a:moveTo>
                    <a:pt x="72" y="1"/>
                  </a:moveTo>
                  <a:cubicBezTo>
                    <a:pt x="49" y="1"/>
                    <a:pt x="25" y="4"/>
                    <a:pt x="1" y="12"/>
                  </a:cubicBezTo>
                  <a:lnTo>
                    <a:pt x="42" y="529"/>
                  </a:lnTo>
                  <a:lnTo>
                    <a:pt x="84" y="529"/>
                  </a:lnTo>
                  <a:cubicBezTo>
                    <a:pt x="208" y="477"/>
                    <a:pt x="301" y="395"/>
                    <a:pt x="301" y="271"/>
                  </a:cubicBezTo>
                  <a:cubicBezTo>
                    <a:pt x="301" y="121"/>
                    <a:pt x="203" y="1"/>
                    <a:pt x="7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06" name="Google Shape;15906;p11"/>
            <p:cNvSpPr/>
            <p:nvPr/>
          </p:nvSpPr>
          <p:spPr>
            <a:xfrm>
              <a:off x="858450" y="2847275"/>
              <a:ext cx="13975" cy="7775"/>
            </a:xfrm>
            <a:custGeom>
              <a:avLst/>
              <a:gdLst/>
              <a:ahLst/>
              <a:cxnLst/>
              <a:rect l="l" t="t" r="r" b="b"/>
              <a:pathLst>
                <a:path w="559" h="311" extrusionOk="0">
                  <a:moveTo>
                    <a:pt x="259" y="0"/>
                  </a:moveTo>
                  <a:cubicBezTo>
                    <a:pt x="218" y="0"/>
                    <a:pt x="135" y="52"/>
                    <a:pt x="83" y="93"/>
                  </a:cubicBezTo>
                  <a:cubicBezTo>
                    <a:pt x="42" y="135"/>
                    <a:pt x="1" y="217"/>
                    <a:pt x="1" y="310"/>
                  </a:cubicBezTo>
                  <a:lnTo>
                    <a:pt x="559" y="259"/>
                  </a:lnTo>
                  <a:cubicBezTo>
                    <a:pt x="559" y="217"/>
                    <a:pt x="559" y="135"/>
                    <a:pt x="518" y="93"/>
                  </a:cubicBezTo>
                  <a:cubicBezTo>
                    <a:pt x="476" y="52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07" name="Google Shape;15907;p11"/>
            <p:cNvSpPr/>
            <p:nvPr/>
          </p:nvSpPr>
          <p:spPr>
            <a:xfrm>
              <a:off x="853025" y="2778300"/>
              <a:ext cx="15275" cy="14200"/>
            </a:xfrm>
            <a:custGeom>
              <a:avLst/>
              <a:gdLst/>
              <a:ahLst/>
              <a:cxnLst/>
              <a:rect l="l" t="t" r="r" b="b"/>
              <a:pathLst>
                <a:path w="611" h="568" extrusionOk="0">
                  <a:moveTo>
                    <a:pt x="325" y="1"/>
                  </a:moveTo>
                  <a:cubicBezTo>
                    <a:pt x="304" y="1"/>
                    <a:pt x="282" y="4"/>
                    <a:pt x="259" y="9"/>
                  </a:cubicBezTo>
                  <a:cubicBezTo>
                    <a:pt x="135" y="9"/>
                    <a:pt x="1" y="133"/>
                    <a:pt x="42" y="309"/>
                  </a:cubicBezTo>
                  <a:cubicBezTo>
                    <a:pt x="42" y="433"/>
                    <a:pt x="176" y="567"/>
                    <a:pt x="300" y="567"/>
                  </a:cubicBezTo>
                  <a:cubicBezTo>
                    <a:pt x="476" y="526"/>
                    <a:pt x="611" y="391"/>
                    <a:pt x="559" y="267"/>
                  </a:cubicBezTo>
                  <a:cubicBezTo>
                    <a:pt x="559" y="115"/>
                    <a:pt x="465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08" name="Google Shape;15908;p11"/>
            <p:cNvSpPr/>
            <p:nvPr/>
          </p:nvSpPr>
          <p:spPr>
            <a:xfrm>
              <a:off x="816575" y="274620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83" y="1"/>
                    <a:pt x="1" y="125"/>
                    <a:pt x="1" y="300"/>
                  </a:cubicBezTo>
                  <a:cubicBezTo>
                    <a:pt x="1" y="424"/>
                    <a:pt x="125" y="559"/>
                    <a:pt x="301" y="559"/>
                  </a:cubicBezTo>
                  <a:cubicBezTo>
                    <a:pt x="425" y="559"/>
                    <a:pt x="559" y="424"/>
                    <a:pt x="559" y="259"/>
                  </a:cubicBezTo>
                  <a:cubicBezTo>
                    <a:pt x="559" y="83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09" name="Google Shape;15909;p11"/>
            <p:cNvSpPr/>
            <p:nvPr/>
          </p:nvSpPr>
          <p:spPr>
            <a:xfrm>
              <a:off x="821750" y="2814950"/>
              <a:ext cx="14250" cy="14250"/>
            </a:xfrm>
            <a:custGeom>
              <a:avLst/>
              <a:gdLst/>
              <a:ahLst/>
              <a:cxnLst/>
              <a:rect l="l" t="t" r="r" b="b"/>
              <a:pathLst>
                <a:path w="570" h="570" extrusionOk="0">
                  <a:moveTo>
                    <a:pt x="259" y="1"/>
                  </a:moveTo>
                  <a:cubicBezTo>
                    <a:pt x="94" y="52"/>
                    <a:pt x="1" y="176"/>
                    <a:pt x="1" y="311"/>
                  </a:cubicBezTo>
                  <a:cubicBezTo>
                    <a:pt x="1" y="476"/>
                    <a:pt x="135" y="569"/>
                    <a:pt x="311" y="569"/>
                  </a:cubicBezTo>
                  <a:cubicBezTo>
                    <a:pt x="435" y="569"/>
                    <a:pt x="569" y="435"/>
                    <a:pt x="569" y="259"/>
                  </a:cubicBezTo>
                  <a:cubicBezTo>
                    <a:pt x="517" y="135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10" name="Google Shape;15910;p11"/>
            <p:cNvSpPr/>
            <p:nvPr/>
          </p:nvSpPr>
          <p:spPr>
            <a:xfrm>
              <a:off x="885325" y="274077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135" y="0"/>
                    <a:pt x="1" y="176"/>
                    <a:pt x="1" y="300"/>
                  </a:cubicBezTo>
                  <a:cubicBezTo>
                    <a:pt x="42" y="476"/>
                    <a:pt x="177" y="559"/>
                    <a:pt x="301" y="559"/>
                  </a:cubicBezTo>
                  <a:cubicBezTo>
                    <a:pt x="477" y="559"/>
                    <a:pt x="559" y="435"/>
                    <a:pt x="559" y="259"/>
                  </a:cubicBezTo>
                  <a:cubicBezTo>
                    <a:pt x="559" y="12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11" name="Google Shape;15911;p11"/>
            <p:cNvSpPr/>
            <p:nvPr/>
          </p:nvSpPr>
          <p:spPr>
            <a:xfrm>
              <a:off x="890775" y="2809775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259" y="1"/>
                  </a:moveTo>
                  <a:cubicBezTo>
                    <a:pt x="134" y="42"/>
                    <a:pt x="0" y="166"/>
                    <a:pt x="0" y="301"/>
                  </a:cubicBezTo>
                  <a:cubicBezTo>
                    <a:pt x="0" y="446"/>
                    <a:pt x="103" y="567"/>
                    <a:pt x="240" y="567"/>
                  </a:cubicBezTo>
                  <a:cubicBezTo>
                    <a:pt x="259" y="567"/>
                    <a:pt x="279" y="564"/>
                    <a:pt x="300" y="559"/>
                  </a:cubicBezTo>
                  <a:cubicBezTo>
                    <a:pt x="476" y="559"/>
                    <a:pt x="558" y="425"/>
                    <a:pt x="558" y="259"/>
                  </a:cubicBezTo>
                  <a:cubicBezTo>
                    <a:pt x="558" y="125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12" name="Google Shape;15912;p11"/>
            <p:cNvSpPr/>
            <p:nvPr/>
          </p:nvSpPr>
          <p:spPr>
            <a:xfrm>
              <a:off x="786350" y="272035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1"/>
                  </a:moveTo>
                  <a:lnTo>
                    <a:pt x="0" y="42"/>
                  </a:lnTo>
                  <a:lnTo>
                    <a:pt x="0" y="300"/>
                  </a:lnTo>
                  <a:lnTo>
                    <a:pt x="83" y="300"/>
                  </a:lnTo>
                  <a:cubicBezTo>
                    <a:pt x="176" y="259"/>
                    <a:pt x="259" y="12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13" name="Google Shape;15913;p11"/>
            <p:cNvSpPr/>
            <p:nvPr/>
          </p:nvSpPr>
          <p:spPr>
            <a:xfrm>
              <a:off x="848900" y="2714925"/>
              <a:ext cx="13975" cy="7800"/>
            </a:xfrm>
            <a:custGeom>
              <a:avLst/>
              <a:gdLst/>
              <a:ahLst/>
              <a:cxnLst/>
              <a:rect l="l" t="t" r="r" b="b"/>
              <a:pathLst>
                <a:path w="559" h="312" extrusionOk="0">
                  <a:moveTo>
                    <a:pt x="558" y="1"/>
                  </a:moveTo>
                  <a:lnTo>
                    <a:pt x="0" y="42"/>
                  </a:lnTo>
                  <a:lnTo>
                    <a:pt x="0" y="125"/>
                  </a:lnTo>
                  <a:cubicBezTo>
                    <a:pt x="34" y="235"/>
                    <a:pt x="96" y="311"/>
                    <a:pt x="216" y="311"/>
                  </a:cubicBezTo>
                  <a:cubicBezTo>
                    <a:pt x="241" y="311"/>
                    <a:pt x="269" y="308"/>
                    <a:pt x="300" y="300"/>
                  </a:cubicBezTo>
                  <a:cubicBezTo>
                    <a:pt x="424" y="300"/>
                    <a:pt x="558" y="176"/>
                    <a:pt x="55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14" name="Google Shape;15914;p11"/>
            <p:cNvSpPr/>
            <p:nvPr/>
          </p:nvSpPr>
          <p:spPr>
            <a:xfrm>
              <a:off x="928500" y="2842100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176" y="0"/>
                  </a:moveTo>
                  <a:cubicBezTo>
                    <a:pt x="83" y="42"/>
                    <a:pt x="1" y="124"/>
                    <a:pt x="1" y="259"/>
                  </a:cubicBezTo>
                  <a:lnTo>
                    <a:pt x="1" y="300"/>
                  </a:ln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15" name="Google Shape;15915;p11"/>
            <p:cNvSpPr/>
            <p:nvPr/>
          </p:nvSpPr>
          <p:spPr>
            <a:xfrm>
              <a:off x="923075" y="27730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176" y="1"/>
                    <a:pt x="135" y="1"/>
                    <a:pt x="83" y="42"/>
                  </a:cubicBezTo>
                  <a:cubicBezTo>
                    <a:pt x="42" y="84"/>
                    <a:pt x="0" y="218"/>
                    <a:pt x="0" y="301"/>
                  </a:cubicBezTo>
                  <a:cubicBezTo>
                    <a:pt x="0" y="383"/>
                    <a:pt x="83" y="518"/>
                    <a:pt x="176" y="518"/>
                  </a:cubicBezTo>
                  <a:cubicBezTo>
                    <a:pt x="218" y="559"/>
                    <a:pt x="259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16" name="Google Shape;15916;p11"/>
            <p:cNvSpPr/>
            <p:nvPr/>
          </p:nvSpPr>
          <p:spPr>
            <a:xfrm>
              <a:off x="917650" y="2710525"/>
              <a:ext cx="7525" cy="6950"/>
            </a:xfrm>
            <a:custGeom>
              <a:avLst/>
              <a:gdLst/>
              <a:ahLst/>
              <a:cxnLst/>
              <a:rect l="l" t="t" r="r" b="b"/>
              <a:pathLst>
                <a:path w="301" h="278" extrusionOk="0">
                  <a:moveTo>
                    <a:pt x="0" y="1"/>
                  </a:moveTo>
                  <a:lnTo>
                    <a:pt x="0" y="94"/>
                  </a:lnTo>
                  <a:cubicBezTo>
                    <a:pt x="42" y="135"/>
                    <a:pt x="93" y="218"/>
                    <a:pt x="135" y="259"/>
                  </a:cubicBezTo>
                  <a:cubicBezTo>
                    <a:pt x="162" y="259"/>
                    <a:pt x="208" y="278"/>
                    <a:pt x="248" y="278"/>
                  </a:cubicBezTo>
                  <a:cubicBezTo>
                    <a:pt x="268" y="278"/>
                    <a:pt x="286" y="273"/>
                    <a:pt x="300" y="2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17" name="Google Shape;15917;p11"/>
            <p:cNvSpPr/>
            <p:nvPr/>
          </p:nvSpPr>
          <p:spPr>
            <a:xfrm>
              <a:off x="658125" y="286355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" y="0"/>
                  </a:moveTo>
                  <a:lnTo>
                    <a:pt x="1" y="259"/>
                  </a:lnTo>
                  <a:lnTo>
                    <a:pt x="259" y="259"/>
                  </a:lnTo>
                  <a:cubicBezTo>
                    <a:pt x="259" y="83"/>
                    <a:pt x="177" y="0"/>
                    <a:pt x="4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18" name="Google Shape;15918;p11"/>
            <p:cNvSpPr/>
            <p:nvPr/>
          </p:nvSpPr>
          <p:spPr>
            <a:xfrm>
              <a:off x="652700" y="27935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177" y="559"/>
                    <a:pt x="301" y="435"/>
                    <a:pt x="301" y="259"/>
                  </a:cubicBezTo>
                  <a:cubicBezTo>
                    <a:pt x="259" y="135"/>
                    <a:pt x="135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19" name="Google Shape;15919;p11"/>
            <p:cNvSpPr/>
            <p:nvPr/>
          </p:nvSpPr>
          <p:spPr>
            <a:xfrm>
              <a:off x="720675" y="285812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0"/>
                  </a:moveTo>
                  <a:cubicBezTo>
                    <a:pt x="166" y="0"/>
                    <a:pt x="125" y="0"/>
                    <a:pt x="84" y="42"/>
                  </a:cubicBezTo>
                  <a:cubicBezTo>
                    <a:pt x="42" y="83"/>
                    <a:pt x="42" y="135"/>
                    <a:pt x="1" y="176"/>
                  </a:cubicBezTo>
                  <a:lnTo>
                    <a:pt x="1" y="300"/>
                  </a:lnTo>
                  <a:lnTo>
                    <a:pt x="559" y="259"/>
                  </a:lnTo>
                  <a:cubicBezTo>
                    <a:pt x="518" y="83"/>
                    <a:pt x="38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20" name="Google Shape;15920;p11"/>
            <p:cNvSpPr/>
            <p:nvPr/>
          </p:nvSpPr>
          <p:spPr>
            <a:xfrm>
              <a:off x="715250" y="2788925"/>
              <a:ext cx="14000" cy="13400"/>
            </a:xfrm>
            <a:custGeom>
              <a:avLst/>
              <a:gdLst/>
              <a:ahLst/>
              <a:cxnLst/>
              <a:rect l="l" t="t" r="r" b="b"/>
              <a:pathLst>
                <a:path w="560" h="536" extrusionOk="0">
                  <a:moveTo>
                    <a:pt x="308" y="0"/>
                  </a:moveTo>
                  <a:cubicBezTo>
                    <a:pt x="291" y="0"/>
                    <a:pt x="275" y="3"/>
                    <a:pt x="259" y="8"/>
                  </a:cubicBezTo>
                  <a:cubicBezTo>
                    <a:pt x="84" y="8"/>
                    <a:pt x="1" y="142"/>
                    <a:pt x="1" y="266"/>
                  </a:cubicBezTo>
                  <a:cubicBezTo>
                    <a:pt x="1" y="416"/>
                    <a:pt x="91" y="536"/>
                    <a:pt x="227" y="536"/>
                  </a:cubicBezTo>
                  <a:cubicBezTo>
                    <a:pt x="250" y="536"/>
                    <a:pt x="275" y="532"/>
                    <a:pt x="301" y="525"/>
                  </a:cubicBezTo>
                  <a:cubicBezTo>
                    <a:pt x="435" y="525"/>
                    <a:pt x="559" y="401"/>
                    <a:pt x="559" y="225"/>
                  </a:cubicBezTo>
                  <a:cubicBezTo>
                    <a:pt x="559" y="117"/>
                    <a:pt x="425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21" name="Google Shape;15921;p11"/>
            <p:cNvSpPr/>
            <p:nvPr/>
          </p:nvSpPr>
          <p:spPr>
            <a:xfrm>
              <a:off x="677525" y="2756800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259" y="0"/>
                  </a:moveTo>
                  <a:cubicBezTo>
                    <a:pt x="135" y="0"/>
                    <a:pt x="0" y="135"/>
                    <a:pt x="0" y="311"/>
                  </a:cubicBezTo>
                  <a:cubicBezTo>
                    <a:pt x="42" y="435"/>
                    <a:pt x="176" y="569"/>
                    <a:pt x="300" y="569"/>
                  </a:cubicBezTo>
                  <a:cubicBezTo>
                    <a:pt x="476" y="517"/>
                    <a:pt x="600" y="393"/>
                    <a:pt x="559" y="259"/>
                  </a:cubicBezTo>
                  <a:cubicBezTo>
                    <a:pt x="559" y="9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22" name="Google Shape;15922;p11"/>
            <p:cNvSpPr/>
            <p:nvPr/>
          </p:nvSpPr>
          <p:spPr>
            <a:xfrm>
              <a:off x="682950" y="282580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5" y="1"/>
                    <a:pt x="0" y="135"/>
                    <a:pt x="0" y="301"/>
                  </a:cubicBezTo>
                  <a:cubicBezTo>
                    <a:pt x="42" y="477"/>
                    <a:pt x="176" y="559"/>
                    <a:pt x="300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8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23" name="Google Shape;15923;p11"/>
            <p:cNvSpPr/>
            <p:nvPr/>
          </p:nvSpPr>
          <p:spPr>
            <a:xfrm>
              <a:off x="746525" y="275162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1" y="1"/>
                  </a:moveTo>
                  <a:cubicBezTo>
                    <a:pt x="125" y="1"/>
                    <a:pt x="1" y="125"/>
                    <a:pt x="42" y="301"/>
                  </a:cubicBezTo>
                  <a:cubicBezTo>
                    <a:pt x="42" y="425"/>
                    <a:pt x="166" y="559"/>
                    <a:pt x="342" y="559"/>
                  </a:cubicBezTo>
                  <a:cubicBezTo>
                    <a:pt x="476" y="559"/>
                    <a:pt x="601" y="383"/>
                    <a:pt x="601" y="259"/>
                  </a:cubicBezTo>
                  <a:cubicBezTo>
                    <a:pt x="559" y="83"/>
                    <a:pt x="425" y="1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24" name="Google Shape;15924;p11"/>
            <p:cNvSpPr/>
            <p:nvPr/>
          </p:nvSpPr>
          <p:spPr>
            <a:xfrm>
              <a:off x="751950" y="2820375"/>
              <a:ext cx="15025" cy="14000"/>
            </a:xfrm>
            <a:custGeom>
              <a:avLst/>
              <a:gdLst/>
              <a:ahLst/>
              <a:cxnLst/>
              <a:rect l="l" t="t" r="r" b="b"/>
              <a:pathLst>
                <a:path w="601" h="560" extrusionOk="0">
                  <a:moveTo>
                    <a:pt x="301" y="1"/>
                  </a:moveTo>
                  <a:cubicBezTo>
                    <a:pt x="125" y="1"/>
                    <a:pt x="1" y="177"/>
                    <a:pt x="42" y="301"/>
                  </a:cubicBezTo>
                  <a:cubicBezTo>
                    <a:pt x="42" y="476"/>
                    <a:pt x="166" y="559"/>
                    <a:pt x="301" y="559"/>
                  </a:cubicBezTo>
                  <a:cubicBezTo>
                    <a:pt x="466" y="559"/>
                    <a:pt x="601" y="435"/>
                    <a:pt x="559" y="259"/>
                  </a:cubicBezTo>
                  <a:cubicBezTo>
                    <a:pt x="559" y="135"/>
                    <a:pt x="425" y="1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25" name="Google Shape;15925;p11"/>
            <p:cNvSpPr/>
            <p:nvPr/>
          </p:nvSpPr>
          <p:spPr>
            <a:xfrm>
              <a:off x="647275" y="2730950"/>
              <a:ext cx="7775" cy="7775"/>
            </a:xfrm>
            <a:custGeom>
              <a:avLst/>
              <a:gdLst/>
              <a:ahLst/>
              <a:cxnLst/>
              <a:rect l="l" t="t" r="r" b="b"/>
              <a:pathLst>
                <a:path w="311" h="311" extrusionOk="0">
                  <a:moveTo>
                    <a:pt x="311" y="1"/>
                  </a:moveTo>
                  <a:lnTo>
                    <a:pt x="1" y="52"/>
                  </a:lnTo>
                  <a:lnTo>
                    <a:pt x="52" y="311"/>
                  </a:lnTo>
                  <a:lnTo>
                    <a:pt x="94" y="311"/>
                  </a:lnTo>
                  <a:cubicBezTo>
                    <a:pt x="218" y="259"/>
                    <a:pt x="311" y="135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26" name="Google Shape;15926;p11"/>
            <p:cNvSpPr/>
            <p:nvPr/>
          </p:nvSpPr>
          <p:spPr>
            <a:xfrm>
              <a:off x="709825" y="27257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208"/>
                    <a:pt x="135" y="301"/>
                    <a:pt x="301" y="301"/>
                  </a:cubicBezTo>
                  <a:cubicBezTo>
                    <a:pt x="476" y="301"/>
                    <a:pt x="559" y="166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27" name="Google Shape;15927;p11"/>
            <p:cNvSpPr/>
            <p:nvPr/>
          </p:nvSpPr>
          <p:spPr>
            <a:xfrm>
              <a:off x="789450" y="28527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17" y="0"/>
                  </a:moveTo>
                  <a:cubicBezTo>
                    <a:pt x="93" y="42"/>
                    <a:pt x="0" y="176"/>
                    <a:pt x="0" y="300"/>
                  </a:cubicBezTo>
                  <a:lnTo>
                    <a:pt x="31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28" name="Google Shape;15928;p11"/>
            <p:cNvSpPr/>
            <p:nvPr/>
          </p:nvSpPr>
          <p:spPr>
            <a:xfrm>
              <a:off x="784275" y="2783950"/>
              <a:ext cx="7525" cy="13400"/>
            </a:xfrm>
            <a:custGeom>
              <a:avLst/>
              <a:gdLst/>
              <a:ahLst/>
              <a:cxnLst/>
              <a:rect l="l" t="t" r="r" b="b"/>
              <a:pathLst>
                <a:path w="301" h="536" extrusionOk="0">
                  <a:moveTo>
                    <a:pt x="259" y="0"/>
                  </a:moveTo>
                  <a:cubicBezTo>
                    <a:pt x="207" y="0"/>
                    <a:pt x="166" y="0"/>
                    <a:pt x="124" y="41"/>
                  </a:cubicBezTo>
                  <a:cubicBezTo>
                    <a:pt x="42" y="83"/>
                    <a:pt x="0" y="165"/>
                    <a:pt x="0" y="300"/>
                  </a:cubicBezTo>
                  <a:cubicBezTo>
                    <a:pt x="0" y="383"/>
                    <a:pt x="83" y="465"/>
                    <a:pt x="207" y="517"/>
                  </a:cubicBezTo>
                  <a:cubicBezTo>
                    <a:pt x="207" y="517"/>
                    <a:pt x="230" y="535"/>
                    <a:pt x="258" y="535"/>
                  </a:cubicBezTo>
                  <a:cubicBezTo>
                    <a:pt x="271" y="535"/>
                    <a:pt x="286" y="531"/>
                    <a:pt x="300" y="517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29" name="Google Shape;15929;p11"/>
            <p:cNvSpPr/>
            <p:nvPr/>
          </p:nvSpPr>
          <p:spPr>
            <a:xfrm>
              <a:off x="778850" y="272140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0" y="0"/>
                  </a:moveTo>
                  <a:cubicBezTo>
                    <a:pt x="42" y="83"/>
                    <a:pt x="83" y="176"/>
                    <a:pt x="166" y="217"/>
                  </a:cubicBezTo>
                  <a:cubicBezTo>
                    <a:pt x="217" y="258"/>
                    <a:pt x="259" y="258"/>
                    <a:pt x="300" y="258"/>
                  </a:cubicBezTo>
                  <a:lnTo>
                    <a:pt x="300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30" name="Google Shape;15930;p11"/>
            <p:cNvSpPr/>
            <p:nvPr/>
          </p:nvSpPr>
          <p:spPr>
            <a:xfrm>
              <a:off x="519325" y="2873125"/>
              <a:ext cx="7525" cy="7775"/>
            </a:xfrm>
            <a:custGeom>
              <a:avLst/>
              <a:gdLst/>
              <a:ahLst/>
              <a:cxnLst/>
              <a:rect l="l" t="t" r="r" b="b"/>
              <a:pathLst>
                <a:path w="301" h="311" extrusionOk="0">
                  <a:moveTo>
                    <a:pt x="1" y="0"/>
                  </a:moveTo>
                  <a:lnTo>
                    <a:pt x="1" y="310"/>
                  </a:lnTo>
                  <a:lnTo>
                    <a:pt x="301" y="258"/>
                  </a:lnTo>
                  <a:cubicBezTo>
                    <a:pt x="301" y="176"/>
                    <a:pt x="208" y="93"/>
                    <a:pt x="166" y="52"/>
                  </a:cubicBezTo>
                  <a:cubicBezTo>
                    <a:pt x="125" y="52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31" name="Google Shape;15931;p11"/>
            <p:cNvSpPr/>
            <p:nvPr/>
          </p:nvSpPr>
          <p:spPr>
            <a:xfrm>
              <a:off x="513900" y="280435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01" y="425"/>
                    <a:pt x="301" y="259"/>
                  </a:cubicBezTo>
                  <a:cubicBezTo>
                    <a:pt x="301" y="125"/>
                    <a:pt x="166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32" name="Google Shape;15932;p11"/>
            <p:cNvSpPr/>
            <p:nvPr/>
          </p:nvSpPr>
          <p:spPr>
            <a:xfrm>
              <a:off x="581625" y="2868575"/>
              <a:ext cx="13975" cy="6900"/>
            </a:xfrm>
            <a:custGeom>
              <a:avLst/>
              <a:gdLst/>
              <a:ahLst/>
              <a:cxnLst/>
              <a:rect l="l" t="t" r="r" b="b"/>
              <a:pathLst>
                <a:path w="559" h="276" extrusionOk="0">
                  <a:moveTo>
                    <a:pt x="338" y="0"/>
                  </a:moveTo>
                  <a:cubicBezTo>
                    <a:pt x="311" y="0"/>
                    <a:pt x="284" y="6"/>
                    <a:pt x="259" y="17"/>
                  </a:cubicBezTo>
                  <a:cubicBezTo>
                    <a:pt x="176" y="17"/>
                    <a:pt x="135" y="58"/>
                    <a:pt x="94" y="99"/>
                  </a:cubicBezTo>
                  <a:cubicBezTo>
                    <a:pt x="42" y="141"/>
                    <a:pt x="1" y="234"/>
                    <a:pt x="1" y="275"/>
                  </a:cubicBezTo>
                  <a:lnTo>
                    <a:pt x="559" y="234"/>
                  </a:lnTo>
                  <a:cubicBezTo>
                    <a:pt x="559" y="182"/>
                    <a:pt x="559" y="141"/>
                    <a:pt x="518" y="99"/>
                  </a:cubicBezTo>
                  <a:cubicBezTo>
                    <a:pt x="487" y="39"/>
                    <a:pt x="413" y="0"/>
                    <a:pt x="33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33" name="Google Shape;15933;p11"/>
            <p:cNvSpPr/>
            <p:nvPr/>
          </p:nvSpPr>
          <p:spPr>
            <a:xfrm>
              <a:off x="576200" y="2798925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259" y="1"/>
                  </a:moveTo>
                  <a:cubicBezTo>
                    <a:pt x="135" y="42"/>
                    <a:pt x="0" y="176"/>
                    <a:pt x="0" y="301"/>
                  </a:cubicBezTo>
                  <a:cubicBezTo>
                    <a:pt x="52" y="476"/>
                    <a:pt x="176" y="559"/>
                    <a:pt x="311" y="559"/>
                  </a:cubicBezTo>
                  <a:cubicBezTo>
                    <a:pt x="476" y="559"/>
                    <a:pt x="610" y="435"/>
                    <a:pt x="569" y="259"/>
                  </a:cubicBezTo>
                  <a:cubicBezTo>
                    <a:pt x="56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34" name="Google Shape;15934;p11"/>
            <p:cNvSpPr/>
            <p:nvPr/>
          </p:nvSpPr>
          <p:spPr>
            <a:xfrm>
              <a:off x="539750" y="276745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08" y="1"/>
                  </a:moveTo>
                  <a:cubicBezTo>
                    <a:pt x="292" y="1"/>
                    <a:pt x="275" y="3"/>
                    <a:pt x="259" y="9"/>
                  </a:cubicBezTo>
                  <a:cubicBezTo>
                    <a:pt x="83" y="9"/>
                    <a:pt x="1" y="143"/>
                    <a:pt x="1" y="267"/>
                  </a:cubicBezTo>
                  <a:cubicBezTo>
                    <a:pt x="1" y="420"/>
                    <a:pt x="94" y="534"/>
                    <a:pt x="234" y="534"/>
                  </a:cubicBezTo>
                  <a:cubicBezTo>
                    <a:pt x="255" y="534"/>
                    <a:pt x="277" y="531"/>
                    <a:pt x="300" y="526"/>
                  </a:cubicBezTo>
                  <a:cubicBezTo>
                    <a:pt x="425" y="526"/>
                    <a:pt x="559" y="402"/>
                    <a:pt x="559" y="267"/>
                  </a:cubicBezTo>
                  <a:cubicBezTo>
                    <a:pt x="523" y="114"/>
                    <a:pt x="417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35" name="Google Shape;15935;p11"/>
            <p:cNvSpPr/>
            <p:nvPr/>
          </p:nvSpPr>
          <p:spPr>
            <a:xfrm>
              <a:off x="543900" y="28366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310" y="0"/>
                  </a:moveTo>
                  <a:cubicBezTo>
                    <a:pt x="134" y="0"/>
                    <a:pt x="0" y="124"/>
                    <a:pt x="52" y="300"/>
                  </a:cubicBezTo>
                  <a:cubicBezTo>
                    <a:pt x="52" y="424"/>
                    <a:pt x="176" y="559"/>
                    <a:pt x="352" y="559"/>
                  </a:cubicBezTo>
                  <a:cubicBezTo>
                    <a:pt x="476" y="517"/>
                    <a:pt x="610" y="383"/>
                    <a:pt x="610" y="259"/>
                  </a:cubicBezTo>
                  <a:cubicBezTo>
                    <a:pt x="569" y="83"/>
                    <a:pt x="434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36" name="Google Shape;15936;p11"/>
            <p:cNvSpPr/>
            <p:nvPr/>
          </p:nvSpPr>
          <p:spPr>
            <a:xfrm>
              <a:off x="608500" y="2762050"/>
              <a:ext cx="14250" cy="14150"/>
            </a:xfrm>
            <a:custGeom>
              <a:avLst/>
              <a:gdLst/>
              <a:ahLst/>
              <a:cxnLst/>
              <a:rect l="l" t="t" r="r" b="b"/>
              <a:pathLst>
                <a:path w="570" h="566" extrusionOk="0">
                  <a:moveTo>
                    <a:pt x="323" y="0"/>
                  </a:moveTo>
                  <a:cubicBezTo>
                    <a:pt x="302" y="0"/>
                    <a:pt x="281" y="2"/>
                    <a:pt x="259" y="8"/>
                  </a:cubicBezTo>
                  <a:cubicBezTo>
                    <a:pt x="135" y="8"/>
                    <a:pt x="1" y="142"/>
                    <a:pt x="1" y="307"/>
                  </a:cubicBezTo>
                  <a:cubicBezTo>
                    <a:pt x="1" y="442"/>
                    <a:pt x="135" y="566"/>
                    <a:pt x="311" y="566"/>
                  </a:cubicBezTo>
                  <a:cubicBezTo>
                    <a:pt x="476" y="525"/>
                    <a:pt x="569" y="400"/>
                    <a:pt x="569" y="266"/>
                  </a:cubicBezTo>
                  <a:cubicBezTo>
                    <a:pt x="569" y="121"/>
                    <a:pt x="466" y="0"/>
                    <a:pt x="32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37" name="Google Shape;15937;p11"/>
            <p:cNvSpPr/>
            <p:nvPr/>
          </p:nvSpPr>
          <p:spPr>
            <a:xfrm>
              <a:off x="613925" y="283125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94" y="0"/>
                    <a:pt x="1" y="124"/>
                    <a:pt x="1" y="300"/>
                  </a:cubicBezTo>
                  <a:cubicBezTo>
                    <a:pt x="1" y="434"/>
                    <a:pt x="135" y="558"/>
                    <a:pt x="301" y="558"/>
                  </a:cubicBezTo>
                  <a:cubicBezTo>
                    <a:pt x="435" y="558"/>
                    <a:pt x="559" y="383"/>
                    <a:pt x="559" y="259"/>
                  </a:cubicBezTo>
                  <a:cubicBezTo>
                    <a:pt x="559" y="83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38" name="Google Shape;15938;p11"/>
            <p:cNvSpPr/>
            <p:nvPr/>
          </p:nvSpPr>
          <p:spPr>
            <a:xfrm>
              <a:off x="509500" y="2741800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1" y="1"/>
                  </a:moveTo>
                  <a:lnTo>
                    <a:pt x="1" y="301"/>
                  </a:lnTo>
                  <a:lnTo>
                    <a:pt x="42" y="301"/>
                  </a:lnTo>
                  <a:cubicBezTo>
                    <a:pt x="177" y="259"/>
                    <a:pt x="259" y="13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39" name="Google Shape;15939;p11"/>
            <p:cNvSpPr/>
            <p:nvPr/>
          </p:nvSpPr>
          <p:spPr>
            <a:xfrm>
              <a:off x="572075" y="2736375"/>
              <a:ext cx="12925" cy="7525"/>
            </a:xfrm>
            <a:custGeom>
              <a:avLst/>
              <a:gdLst/>
              <a:ahLst/>
              <a:cxnLst/>
              <a:rect l="l" t="t" r="r" b="b"/>
              <a:pathLst>
                <a:path w="517" h="301" extrusionOk="0">
                  <a:moveTo>
                    <a:pt x="517" y="1"/>
                  </a:moveTo>
                  <a:lnTo>
                    <a:pt x="0" y="42"/>
                  </a:lnTo>
                  <a:lnTo>
                    <a:pt x="0" y="94"/>
                  </a:lnTo>
                  <a:cubicBezTo>
                    <a:pt x="41" y="218"/>
                    <a:pt x="124" y="301"/>
                    <a:pt x="258" y="301"/>
                  </a:cubicBezTo>
                  <a:cubicBezTo>
                    <a:pt x="383" y="301"/>
                    <a:pt x="476" y="218"/>
                    <a:pt x="517" y="176"/>
                  </a:cubicBezTo>
                  <a:lnTo>
                    <a:pt x="517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40" name="Google Shape;15940;p11"/>
            <p:cNvSpPr/>
            <p:nvPr/>
          </p:nvSpPr>
          <p:spPr>
            <a:xfrm>
              <a:off x="651675" y="286355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176" y="0"/>
                  </a:moveTo>
                  <a:cubicBezTo>
                    <a:pt x="83" y="42"/>
                    <a:pt x="0" y="125"/>
                    <a:pt x="0" y="218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41" name="Google Shape;15941;p11"/>
            <p:cNvSpPr/>
            <p:nvPr/>
          </p:nvSpPr>
          <p:spPr>
            <a:xfrm>
              <a:off x="646250" y="27935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176" y="1"/>
                    <a:pt x="135" y="42"/>
                    <a:pt x="93" y="83"/>
                  </a:cubicBezTo>
                  <a:cubicBezTo>
                    <a:pt x="42" y="135"/>
                    <a:pt x="0" y="218"/>
                    <a:pt x="0" y="300"/>
                  </a:cubicBezTo>
                  <a:cubicBezTo>
                    <a:pt x="0" y="435"/>
                    <a:pt x="93" y="518"/>
                    <a:pt x="176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42" name="Google Shape;15942;p11"/>
            <p:cNvSpPr/>
            <p:nvPr/>
          </p:nvSpPr>
          <p:spPr>
            <a:xfrm>
              <a:off x="640825" y="2732250"/>
              <a:ext cx="7775" cy="6475"/>
            </a:xfrm>
            <a:custGeom>
              <a:avLst/>
              <a:gdLst/>
              <a:ahLst/>
              <a:cxnLst/>
              <a:rect l="l" t="t" r="r" b="b"/>
              <a:pathLst>
                <a:path w="311" h="259" extrusionOk="0">
                  <a:moveTo>
                    <a:pt x="0" y="0"/>
                  </a:moveTo>
                  <a:lnTo>
                    <a:pt x="0" y="42"/>
                  </a:lnTo>
                  <a:cubicBezTo>
                    <a:pt x="52" y="124"/>
                    <a:pt x="93" y="166"/>
                    <a:pt x="135" y="207"/>
                  </a:cubicBezTo>
                  <a:cubicBezTo>
                    <a:pt x="176" y="259"/>
                    <a:pt x="217" y="259"/>
                    <a:pt x="310" y="25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43" name="Google Shape;15943;p11"/>
            <p:cNvSpPr/>
            <p:nvPr/>
          </p:nvSpPr>
          <p:spPr>
            <a:xfrm>
              <a:off x="380275" y="28839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0" y="0"/>
                  </a:moveTo>
                  <a:lnTo>
                    <a:pt x="42" y="300"/>
                  </a:lnTo>
                  <a:lnTo>
                    <a:pt x="300" y="259"/>
                  </a:lnTo>
                  <a:cubicBezTo>
                    <a:pt x="300" y="217"/>
                    <a:pt x="300" y="176"/>
                    <a:pt x="259" y="135"/>
                  </a:cubicBezTo>
                  <a:cubicBezTo>
                    <a:pt x="218" y="42"/>
                    <a:pt x="135" y="0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44" name="Google Shape;15944;p11"/>
            <p:cNvSpPr/>
            <p:nvPr/>
          </p:nvSpPr>
          <p:spPr>
            <a:xfrm>
              <a:off x="375875" y="2814950"/>
              <a:ext cx="7775" cy="14250"/>
            </a:xfrm>
            <a:custGeom>
              <a:avLst/>
              <a:gdLst/>
              <a:ahLst/>
              <a:cxnLst/>
              <a:rect l="l" t="t" r="r" b="b"/>
              <a:pathLst>
                <a:path w="311" h="570" extrusionOk="0">
                  <a:moveTo>
                    <a:pt x="1" y="1"/>
                  </a:moveTo>
                  <a:lnTo>
                    <a:pt x="1" y="569"/>
                  </a:lnTo>
                  <a:cubicBezTo>
                    <a:pt x="176" y="569"/>
                    <a:pt x="311" y="394"/>
                    <a:pt x="259" y="259"/>
                  </a:cubicBezTo>
                  <a:cubicBezTo>
                    <a:pt x="259" y="94"/>
                    <a:pt x="135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45" name="Google Shape;15945;p11"/>
            <p:cNvSpPr/>
            <p:nvPr/>
          </p:nvSpPr>
          <p:spPr>
            <a:xfrm>
              <a:off x="443850" y="2878550"/>
              <a:ext cx="14000" cy="7500"/>
            </a:xfrm>
            <a:custGeom>
              <a:avLst/>
              <a:gdLst/>
              <a:ahLst/>
              <a:cxnLst/>
              <a:rect l="l" t="t" r="r" b="b"/>
              <a:pathLst>
                <a:path w="560" h="300" extrusionOk="0">
                  <a:moveTo>
                    <a:pt x="259" y="0"/>
                  </a:moveTo>
                  <a:cubicBezTo>
                    <a:pt x="125" y="41"/>
                    <a:pt x="42" y="93"/>
                    <a:pt x="1" y="217"/>
                  </a:cubicBezTo>
                  <a:lnTo>
                    <a:pt x="1" y="300"/>
                  </a:lnTo>
                  <a:lnTo>
                    <a:pt x="559" y="259"/>
                  </a:lnTo>
                  <a:cubicBezTo>
                    <a:pt x="518" y="135"/>
                    <a:pt x="435" y="41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46" name="Google Shape;15946;p11"/>
            <p:cNvSpPr/>
            <p:nvPr/>
          </p:nvSpPr>
          <p:spPr>
            <a:xfrm>
              <a:off x="438425" y="2809775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83" y="1"/>
                    <a:pt x="1" y="125"/>
                    <a:pt x="1" y="301"/>
                  </a:cubicBezTo>
                  <a:cubicBezTo>
                    <a:pt x="1" y="466"/>
                    <a:pt x="135" y="559"/>
                    <a:pt x="301" y="559"/>
                  </a:cubicBezTo>
                  <a:cubicBezTo>
                    <a:pt x="435" y="559"/>
                    <a:pt x="559" y="425"/>
                    <a:pt x="559" y="259"/>
                  </a:cubicBezTo>
                  <a:cubicBezTo>
                    <a:pt x="518" y="84"/>
                    <a:pt x="39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47" name="Google Shape;15947;p11"/>
            <p:cNvSpPr/>
            <p:nvPr/>
          </p:nvSpPr>
          <p:spPr>
            <a:xfrm>
              <a:off x="400700" y="27774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135" y="42"/>
                    <a:pt x="0" y="166"/>
                    <a:pt x="0" y="300"/>
                  </a:cubicBezTo>
                  <a:cubicBezTo>
                    <a:pt x="42" y="466"/>
                    <a:pt x="176" y="559"/>
                    <a:pt x="300" y="559"/>
                  </a:cubicBezTo>
                  <a:cubicBezTo>
                    <a:pt x="476" y="559"/>
                    <a:pt x="559" y="424"/>
                    <a:pt x="559" y="259"/>
                  </a:cubicBezTo>
                  <a:cubicBezTo>
                    <a:pt x="559" y="125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48" name="Google Shape;15948;p11"/>
            <p:cNvSpPr/>
            <p:nvPr/>
          </p:nvSpPr>
          <p:spPr>
            <a:xfrm>
              <a:off x="406125" y="2847075"/>
              <a:ext cx="13975" cy="13425"/>
            </a:xfrm>
            <a:custGeom>
              <a:avLst/>
              <a:gdLst/>
              <a:ahLst/>
              <a:cxnLst/>
              <a:rect l="l" t="t" r="r" b="b"/>
              <a:pathLst>
                <a:path w="559" h="537" extrusionOk="0">
                  <a:moveTo>
                    <a:pt x="322" y="1"/>
                  </a:moveTo>
                  <a:cubicBezTo>
                    <a:pt x="302" y="1"/>
                    <a:pt x="281" y="3"/>
                    <a:pt x="259" y="8"/>
                  </a:cubicBezTo>
                  <a:cubicBezTo>
                    <a:pt x="135" y="8"/>
                    <a:pt x="0" y="143"/>
                    <a:pt x="0" y="318"/>
                  </a:cubicBezTo>
                  <a:cubicBezTo>
                    <a:pt x="0" y="424"/>
                    <a:pt x="127" y="536"/>
                    <a:pt x="241" y="536"/>
                  </a:cubicBezTo>
                  <a:cubicBezTo>
                    <a:pt x="262" y="536"/>
                    <a:pt x="281" y="533"/>
                    <a:pt x="300" y="525"/>
                  </a:cubicBezTo>
                  <a:cubicBezTo>
                    <a:pt x="476" y="525"/>
                    <a:pt x="559" y="401"/>
                    <a:pt x="559" y="267"/>
                  </a:cubicBezTo>
                  <a:cubicBezTo>
                    <a:pt x="559" y="122"/>
                    <a:pt x="463" y="1"/>
                    <a:pt x="32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49" name="Google Shape;15949;p11"/>
            <p:cNvSpPr/>
            <p:nvPr/>
          </p:nvSpPr>
          <p:spPr>
            <a:xfrm>
              <a:off x="469700" y="2772050"/>
              <a:ext cx="15025" cy="14175"/>
            </a:xfrm>
            <a:custGeom>
              <a:avLst/>
              <a:gdLst/>
              <a:ahLst/>
              <a:cxnLst/>
              <a:rect l="l" t="t" r="r" b="b"/>
              <a:pathLst>
                <a:path w="601" h="567" extrusionOk="0">
                  <a:moveTo>
                    <a:pt x="259" y="0"/>
                  </a:moveTo>
                  <a:cubicBezTo>
                    <a:pt x="125" y="42"/>
                    <a:pt x="1" y="166"/>
                    <a:pt x="42" y="300"/>
                  </a:cubicBezTo>
                  <a:cubicBezTo>
                    <a:pt x="42" y="453"/>
                    <a:pt x="144" y="567"/>
                    <a:pt x="252" y="567"/>
                  </a:cubicBezTo>
                  <a:cubicBezTo>
                    <a:pt x="268" y="567"/>
                    <a:pt x="284" y="564"/>
                    <a:pt x="301" y="559"/>
                  </a:cubicBezTo>
                  <a:cubicBezTo>
                    <a:pt x="476" y="559"/>
                    <a:pt x="600" y="424"/>
                    <a:pt x="559" y="259"/>
                  </a:cubicBezTo>
                  <a:cubicBezTo>
                    <a:pt x="559" y="12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50" name="Google Shape;15950;p11"/>
            <p:cNvSpPr/>
            <p:nvPr/>
          </p:nvSpPr>
          <p:spPr>
            <a:xfrm>
              <a:off x="475125" y="2841825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330" y="0"/>
                  </a:moveTo>
                  <a:cubicBezTo>
                    <a:pt x="307" y="0"/>
                    <a:pt x="284" y="4"/>
                    <a:pt x="259" y="11"/>
                  </a:cubicBezTo>
                  <a:cubicBezTo>
                    <a:pt x="125" y="11"/>
                    <a:pt x="1" y="135"/>
                    <a:pt x="1" y="311"/>
                  </a:cubicBezTo>
                  <a:cubicBezTo>
                    <a:pt x="42" y="435"/>
                    <a:pt x="166" y="570"/>
                    <a:pt x="301" y="570"/>
                  </a:cubicBezTo>
                  <a:cubicBezTo>
                    <a:pt x="476" y="528"/>
                    <a:pt x="601" y="394"/>
                    <a:pt x="559" y="270"/>
                  </a:cubicBezTo>
                  <a:cubicBezTo>
                    <a:pt x="559" y="120"/>
                    <a:pt x="461" y="0"/>
                    <a:pt x="33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51" name="Google Shape;15951;p11"/>
            <p:cNvSpPr/>
            <p:nvPr/>
          </p:nvSpPr>
          <p:spPr>
            <a:xfrm>
              <a:off x="370700" y="275267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42" y="300"/>
                  </a:lnTo>
                  <a:cubicBezTo>
                    <a:pt x="42" y="259"/>
                    <a:pt x="42" y="259"/>
                    <a:pt x="84" y="259"/>
                  </a:cubicBezTo>
                  <a:cubicBezTo>
                    <a:pt x="208" y="217"/>
                    <a:pt x="301" y="124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52" name="Google Shape;15952;p11"/>
            <p:cNvSpPr/>
            <p:nvPr/>
          </p:nvSpPr>
          <p:spPr>
            <a:xfrm>
              <a:off x="433000" y="27472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177"/>
                    <a:pt x="135" y="301"/>
                    <a:pt x="300" y="301"/>
                  </a:cubicBezTo>
                  <a:cubicBezTo>
                    <a:pt x="435" y="259"/>
                    <a:pt x="559" y="12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53" name="Google Shape;15953;p11"/>
            <p:cNvSpPr/>
            <p:nvPr/>
          </p:nvSpPr>
          <p:spPr>
            <a:xfrm>
              <a:off x="512875" y="2873125"/>
              <a:ext cx="6475" cy="7775"/>
            </a:xfrm>
            <a:custGeom>
              <a:avLst/>
              <a:gdLst/>
              <a:ahLst/>
              <a:cxnLst/>
              <a:rect l="l" t="t" r="r" b="b"/>
              <a:pathLst>
                <a:path w="259" h="311" extrusionOk="0">
                  <a:moveTo>
                    <a:pt x="259" y="0"/>
                  </a:moveTo>
                  <a:lnTo>
                    <a:pt x="207" y="52"/>
                  </a:lnTo>
                  <a:cubicBezTo>
                    <a:pt x="83" y="52"/>
                    <a:pt x="0" y="176"/>
                    <a:pt x="0" y="310"/>
                  </a:cubicBezTo>
                  <a:lnTo>
                    <a:pt x="259" y="31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54" name="Google Shape;15954;p11"/>
            <p:cNvSpPr/>
            <p:nvPr/>
          </p:nvSpPr>
          <p:spPr>
            <a:xfrm>
              <a:off x="507450" y="280435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17" y="1"/>
                    <a:pt x="166" y="42"/>
                    <a:pt x="124" y="84"/>
                  </a:cubicBezTo>
                  <a:cubicBezTo>
                    <a:pt x="42" y="125"/>
                    <a:pt x="0" y="218"/>
                    <a:pt x="0" y="301"/>
                  </a:cubicBezTo>
                  <a:cubicBezTo>
                    <a:pt x="0" y="425"/>
                    <a:pt x="83" y="518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55" name="Google Shape;15955;p11"/>
            <p:cNvSpPr/>
            <p:nvPr/>
          </p:nvSpPr>
          <p:spPr>
            <a:xfrm>
              <a:off x="502025" y="274180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300" y="1"/>
                  </a:moveTo>
                  <a:lnTo>
                    <a:pt x="0" y="42"/>
                  </a:lnTo>
                  <a:cubicBezTo>
                    <a:pt x="0" y="135"/>
                    <a:pt x="83" y="218"/>
                    <a:pt x="124" y="259"/>
                  </a:cubicBezTo>
                  <a:cubicBezTo>
                    <a:pt x="217" y="301"/>
                    <a:pt x="259" y="301"/>
                    <a:pt x="300" y="301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56" name="Google Shape;15956;p11"/>
            <p:cNvSpPr/>
            <p:nvPr/>
          </p:nvSpPr>
          <p:spPr>
            <a:xfrm>
              <a:off x="304800" y="288940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259" y="0"/>
                  </a:moveTo>
                  <a:cubicBezTo>
                    <a:pt x="135" y="0"/>
                    <a:pt x="0" y="124"/>
                    <a:pt x="0" y="300"/>
                  </a:cubicBezTo>
                  <a:lnTo>
                    <a:pt x="569" y="259"/>
                  </a:lnTo>
                  <a:cubicBezTo>
                    <a:pt x="569" y="176"/>
                    <a:pt x="517" y="83"/>
                    <a:pt x="435" y="42"/>
                  </a:cubicBezTo>
                  <a:cubicBezTo>
                    <a:pt x="393" y="0"/>
                    <a:pt x="311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57" name="Google Shape;15957;p11"/>
            <p:cNvSpPr/>
            <p:nvPr/>
          </p:nvSpPr>
          <p:spPr>
            <a:xfrm>
              <a:off x="299625" y="2820375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5" y="1"/>
                    <a:pt x="1" y="135"/>
                    <a:pt x="1" y="301"/>
                  </a:cubicBezTo>
                  <a:cubicBezTo>
                    <a:pt x="42" y="435"/>
                    <a:pt x="166" y="559"/>
                    <a:pt x="301" y="559"/>
                  </a:cubicBezTo>
                  <a:cubicBezTo>
                    <a:pt x="466" y="518"/>
                    <a:pt x="559" y="394"/>
                    <a:pt x="559" y="259"/>
                  </a:cubicBezTo>
                  <a:cubicBezTo>
                    <a:pt x="559" y="94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58" name="Google Shape;15958;p11"/>
            <p:cNvSpPr/>
            <p:nvPr/>
          </p:nvSpPr>
          <p:spPr>
            <a:xfrm>
              <a:off x="263950" y="2788075"/>
              <a:ext cx="12950" cy="13975"/>
            </a:xfrm>
            <a:custGeom>
              <a:avLst/>
              <a:gdLst/>
              <a:ahLst/>
              <a:cxnLst/>
              <a:rect l="l" t="t" r="r" b="b"/>
              <a:pathLst>
                <a:path w="518" h="559" extrusionOk="0">
                  <a:moveTo>
                    <a:pt x="218" y="0"/>
                  </a:moveTo>
                  <a:cubicBezTo>
                    <a:pt x="135" y="0"/>
                    <a:pt x="42" y="42"/>
                    <a:pt x="1" y="94"/>
                  </a:cubicBezTo>
                  <a:lnTo>
                    <a:pt x="1" y="435"/>
                  </a:lnTo>
                  <a:cubicBezTo>
                    <a:pt x="42" y="517"/>
                    <a:pt x="135" y="559"/>
                    <a:pt x="259" y="559"/>
                  </a:cubicBezTo>
                  <a:cubicBezTo>
                    <a:pt x="394" y="559"/>
                    <a:pt x="518" y="435"/>
                    <a:pt x="518" y="259"/>
                  </a:cubicBezTo>
                  <a:cubicBezTo>
                    <a:pt x="476" y="135"/>
                    <a:pt x="342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59" name="Google Shape;15959;p11"/>
            <p:cNvSpPr/>
            <p:nvPr/>
          </p:nvSpPr>
          <p:spPr>
            <a:xfrm>
              <a:off x="267325" y="2857075"/>
              <a:ext cx="15000" cy="14200"/>
            </a:xfrm>
            <a:custGeom>
              <a:avLst/>
              <a:gdLst/>
              <a:ahLst/>
              <a:cxnLst/>
              <a:rect l="l" t="t" r="r" b="b"/>
              <a:pathLst>
                <a:path w="600" h="568" extrusionOk="0">
                  <a:moveTo>
                    <a:pt x="300" y="1"/>
                  </a:moveTo>
                  <a:cubicBezTo>
                    <a:pt x="124" y="42"/>
                    <a:pt x="0" y="177"/>
                    <a:pt x="42" y="301"/>
                  </a:cubicBezTo>
                  <a:cubicBezTo>
                    <a:pt x="42" y="454"/>
                    <a:pt x="135" y="567"/>
                    <a:pt x="275" y="567"/>
                  </a:cubicBezTo>
                  <a:cubicBezTo>
                    <a:pt x="296" y="567"/>
                    <a:pt x="318" y="565"/>
                    <a:pt x="341" y="559"/>
                  </a:cubicBezTo>
                  <a:cubicBezTo>
                    <a:pt x="466" y="559"/>
                    <a:pt x="600" y="435"/>
                    <a:pt x="559" y="259"/>
                  </a:cubicBezTo>
                  <a:cubicBezTo>
                    <a:pt x="559" y="125"/>
                    <a:pt x="424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60" name="Google Shape;15960;p11"/>
            <p:cNvSpPr/>
            <p:nvPr/>
          </p:nvSpPr>
          <p:spPr>
            <a:xfrm>
              <a:off x="331950" y="2782650"/>
              <a:ext cx="13975" cy="14225"/>
            </a:xfrm>
            <a:custGeom>
              <a:avLst/>
              <a:gdLst/>
              <a:ahLst/>
              <a:cxnLst/>
              <a:rect l="l" t="t" r="r" b="b"/>
              <a:pathLst>
                <a:path w="559" h="569" extrusionOk="0">
                  <a:moveTo>
                    <a:pt x="259" y="0"/>
                  </a:moveTo>
                  <a:cubicBezTo>
                    <a:pt x="83" y="52"/>
                    <a:pt x="0" y="176"/>
                    <a:pt x="0" y="311"/>
                  </a:cubicBezTo>
                  <a:cubicBezTo>
                    <a:pt x="0" y="476"/>
                    <a:pt x="124" y="569"/>
                    <a:pt x="300" y="569"/>
                  </a:cubicBezTo>
                  <a:cubicBezTo>
                    <a:pt x="424" y="569"/>
                    <a:pt x="558" y="435"/>
                    <a:pt x="558" y="259"/>
                  </a:cubicBezTo>
                  <a:cubicBezTo>
                    <a:pt x="558" y="135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61" name="Google Shape;15961;p11"/>
            <p:cNvSpPr/>
            <p:nvPr/>
          </p:nvSpPr>
          <p:spPr>
            <a:xfrm>
              <a:off x="337100" y="2852500"/>
              <a:ext cx="14250" cy="13350"/>
            </a:xfrm>
            <a:custGeom>
              <a:avLst/>
              <a:gdLst/>
              <a:ahLst/>
              <a:cxnLst/>
              <a:rect l="l" t="t" r="r" b="b"/>
              <a:pathLst>
                <a:path w="570" h="534" extrusionOk="0">
                  <a:moveTo>
                    <a:pt x="310" y="1"/>
                  </a:moveTo>
                  <a:cubicBezTo>
                    <a:pt x="293" y="1"/>
                    <a:pt x="276" y="3"/>
                    <a:pt x="259" y="8"/>
                  </a:cubicBezTo>
                  <a:cubicBezTo>
                    <a:pt x="94" y="8"/>
                    <a:pt x="1" y="143"/>
                    <a:pt x="1" y="267"/>
                  </a:cubicBezTo>
                  <a:cubicBezTo>
                    <a:pt x="1" y="419"/>
                    <a:pt x="102" y="533"/>
                    <a:pt x="244" y="533"/>
                  </a:cubicBezTo>
                  <a:cubicBezTo>
                    <a:pt x="266" y="533"/>
                    <a:pt x="288" y="531"/>
                    <a:pt x="311" y="525"/>
                  </a:cubicBezTo>
                  <a:cubicBezTo>
                    <a:pt x="435" y="525"/>
                    <a:pt x="569" y="401"/>
                    <a:pt x="569" y="225"/>
                  </a:cubicBezTo>
                  <a:cubicBezTo>
                    <a:pt x="524" y="117"/>
                    <a:pt x="424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62" name="Google Shape;15962;p11"/>
            <p:cNvSpPr/>
            <p:nvPr/>
          </p:nvSpPr>
          <p:spPr>
            <a:xfrm>
              <a:off x="294200" y="2756800"/>
              <a:ext cx="13975" cy="8025"/>
            </a:xfrm>
            <a:custGeom>
              <a:avLst/>
              <a:gdLst/>
              <a:ahLst/>
              <a:cxnLst/>
              <a:rect l="l" t="t" r="r" b="b"/>
              <a:pathLst>
                <a:path w="559" h="321" extrusionOk="0">
                  <a:moveTo>
                    <a:pt x="559" y="0"/>
                  </a:moveTo>
                  <a:lnTo>
                    <a:pt x="1" y="52"/>
                  </a:lnTo>
                  <a:cubicBezTo>
                    <a:pt x="1" y="94"/>
                    <a:pt x="42" y="94"/>
                    <a:pt x="42" y="135"/>
                  </a:cubicBezTo>
                  <a:cubicBezTo>
                    <a:pt x="42" y="239"/>
                    <a:pt x="129" y="321"/>
                    <a:pt x="236" y="321"/>
                  </a:cubicBezTo>
                  <a:cubicBezTo>
                    <a:pt x="257" y="321"/>
                    <a:pt x="278" y="317"/>
                    <a:pt x="300" y="311"/>
                  </a:cubicBezTo>
                  <a:cubicBezTo>
                    <a:pt x="424" y="311"/>
                    <a:pt x="476" y="259"/>
                    <a:pt x="518" y="176"/>
                  </a:cubicBezTo>
                  <a:cubicBezTo>
                    <a:pt x="559" y="135"/>
                    <a:pt x="559" y="94"/>
                    <a:pt x="5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63" name="Google Shape;15963;p11"/>
            <p:cNvSpPr/>
            <p:nvPr/>
          </p:nvSpPr>
          <p:spPr>
            <a:xfrm>
              <a:off x="373800" y="28839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18" y="0"/>
                  </a:moveTo>
                  <a:cubicBezTo>
                    <a:pt x="135" y="42"/>
                    <a:pt x="42" y="135"/>
                    <a:pt x="42" y="259"/>
                  </a:cubicBezTo>
                  <a:cubicBezTo>
                    <a:pt x="1" y="259"/>
                    <a:pt x="1" y="300"/>
                    <a:pt x="1" y="300"/>
                  </a:cubicBezTo>
                  <a:lnTo>
                    <a:pt x="301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64" name="Google Shape;15964;p11"/>
            <p:cNvSpPr/>
            <p:nvPr/>
          </p:nvSpPr>
          <p:spPr>
            <a:xfrm>
              <a:off x="368375" y="2814950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301" y="1"/>
                  </a:moveTo>
                  <a:cubicBezTo>
                    <a:pt x="218" y="1"/>
                    <a:pt x="177" y="52"/>
                    <a:pt x="135" y="52"/>
                  </a:cubicBezTo>
                  <a:cubicBezTo>
                    <a:pt x="42" y="135"/>
                    <a:pt x="1" y="218"/>
                    <a:pt x="42" y="311"/>
                  </a:cubicBezTo>
                  <a:cubicBezTo>
                    <a:pt x="42" y="435"/>
                    <a:pt x="135" y="518"/>
                    <a:pt x="218" y="518"/>
                  </a:cubicBezTo>
                  <a:cubicBezTo>
                    <a:pt x="259" y="569"/>
                    <a:pt x="301" y="569"/>
                    <a:pt x="301" y="569"/>
                  </a:cubicBezTo>
                  <a:lnTo>
                    <a:pt x="30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65" name="Google Shape;15965;p11"/>
            <p:cNvSpPr/>
            <p:nvPr/>
          </p:nvSpPr>
          <p:spPr>
            <a:xfrm>
              <a:off x="364250" y="275267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59" y="0"/>
                  </a:moveTo>
                  <a:lnTo>
                    <a:pt x="0" y="41"/>
                  </a:lnTo>
                  <a:lnTo>
                    <a:pt x="0" y="83"/>
                  </a:lnTo>
                  <a:cubicBezTo>
                    <a:pt x="0" y="165"/>
                    <a:pt x="42" y="217"/>
                    <a:pt x="125" y="259"/>
                  </a:cubicBezTo>
                  <a:cubicBezTo>
                    <a:pt x="166" y="259"/>
                    <a:pt x="207" y="300"/>
                    <a:pt x="300" y="30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66" name="Google Shape;15966;p11"/>
            <p:cNvSpPr/>
            <p:nvPr/>
          </p:nvSpPr>
          <p:spPr>
            <a:xfrm>
              <a:off x="1477750" y="266117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42" y="300"/>
                  </a:lnTo>
                  <a:lnTo>
                    <a:pt x="301" y="258"/>
                  </a:lnTo>
                  <a:cubicBezTo>
                    <a:pt x="301" y="124"/>
                    <a:pt x="177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67" name="Google Shape;15967;p11"/>
            <p:cNvSpPr/>
            <p:nvPr/>
          </p:nvSpPr>
          <p:spPr>
            <a:xfrm>
              <a:off x="1340000" y="267175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0" y="1"/>
                  </a:moveTo>
                  <a:lnTo>
                    <a:pt x="0" y="301"/>
                  </a:lnTo>
                  <a:lnTo>
                    <a:pt x="259" y="259"/>
                  </a:lnTo>
                  <a:cubicBezTo>
                    <a:pt x="259" y="218"/>
                    <a:pt x="259" y="177"/>
                    <a:pt x="207" y="135"/>
                  </a:cubicBezTo>
                  <a:cubicBezTo>
                    <a:pt x="166" y="42"/>
                    <a:pt x="83" y="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68" name="Google Shape;15968;p11"/>
            <p:cNvSpPr/>
            <p:nvPr/>
          </p:nvSpPr>
          <p:spPr>
            <a:xfrm>
              <a:off x="1334575" y="2603000"/>
              <a:ext cx="7500" cy="14000"/>
            </a:xfrm>
            <a:custGeom>
              <a:avLst/>
              <a:gdLst/>
              <a:ahLst/>
              <a:cxnLst/>
              <a:rect l="l" t="t" r="r" b="b"/>
              <a:pathLst>
                <a:path w="300" h="560" extrusionOk="0">
                  <a:moveTo>
                    <a:pt x="0" y="1"/>
                  </a:moveTo>
                  <a:lnTo>
                    <a:pt x="42" y="559"/>
                  </a:lnTo>
                  <a:lnTo>
                    <a:pt x="83" y="559"/>
                  </a:lnTo>
                  <a:cubicBezTo>
                    <a:pt x="166" y="518"/>
                    <a:pt x="259" y="425"/>
                    <a:pt x="259" y="342"/>
                  </a:cubicBezTo>
                  <a:cubicBezTo>
                    <a:pt x="300" y="342"/>
                    <a:pt x="300" y="301"/>
                    <a:pt x="300" y="259"/>
                  </a:cubicBezTo>
                  <a:cubicBezTo>
                    <a:pt x="259" y="166"/>
                    <a:pt x="217" y="83"/>
                    <a:pt x="124" y="42"/>
                  </a:cubicBezTo>
                  <a:cubicBezTo>
                    <a:pt x="124" y="42"/>
                    <a:pt x="124" y="1"/>
                    <a:pt x="8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69" name="Google Shape;15969;p11"/>
            <p:cNvSpPr/>
            <p:nvPr/>
          </p:nvSpPr>
          <p:spPr>
            <a:xfrm>
              <a:off x="1402275" y="2666325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259" y="1"/>
                  </a:moveTo>
                  <a:cubicBezTo>
                    <a:pt x="177" y="1"/>
                    <a:pt x="135" y="52"/>
                    <a:pt x="42" y="135"/>
                  </a:cubicBezTo>
                  <a:cubicBezTo>
                    <a:pt x="1" y="177"/>
                    <a:pt x="1" y="218"/>
                    <a:pt x="1" y="311"/>
                  </a:cubicBezTo>
                  <a:lnTo>
                    <a:pt x="559" y="259"/>
                  </a:lnTo>
                  <a:cubicBezTo>
                    <a:pt x="559" y="135"/>
                    <a:pt x="435" y="52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70" name="Google Shape;15970;p11"/>
            <p:cNvSpPr/>
            <p:nvPr/>
          </p:nvSpPr>
          <p:spPr>
            <a:xfrm>
              <a:off x="1396850" y="2600675"/>
              <a:ext cx="12950" cy="10875"/>
            </a:xfrm>
            <a:custGeom>
              <a:avLst/>
              <a:gdLst/>
              <a:ahLst/>
              <a:cxnLst/>
              <a:rect l="l" t="t" r="r" b="b"/>
              <a:pathLst>
                <a:path w="518" h="435" extrusionOk="0">
                  <a:moveTo>
                    <a:pt x="53" y="1"/>
                  </a:moveTo>
                  <a:cubicBezTo>
                    <a:pt x="1" y="42"/>
                    <a:pt x="1" y="94"/>
                    <a:pt x="1" y="176"/>
                  </a:cubicBezTo>
                  <a:cubicBezTo>
                    <a:pt x="1" y="352"/>
                    <a:pt x="135" y="435"/>
                    <a:pt x="311" y="435"/>
                  </a:cubicBezTo>
                  <a:cubicBezTo>
                    <a:pt x="394" y="435"/>
                    <a:pt x="476" y="394"/>
                    <a:pt x="518" y="301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71" name="Google Shape;15971;p11"/>
            <p:cNvSpPr/>
            <p:nvPr/>
          </p:nvSpPr>
          <p:spPr>
            <a:xfrm>
              <a:off x="1360425" y="2575875"/>
              <a:ext cx="5450" cy="3375"/>
            </a:xfrm>
            <a:custGeom>
              <a:avLst/>
              <a:gdLst/>
              <a:ahLst/>
              <a:cxnLst/>
              <a:rect l="l" t="t" r="r" b="b"/>
              <a:pathLst>
                <a:path w="218" h="135" extrusionOk="0">
                  <a:moveTo>
                    <a:pt x="0" y="0"/>
                  </a:moveTo>
                  <a:cubicBezTo>
                    <a:pt x="41" y="93"/>
                    <a:pt x="124" y="135"/>
                    <a:pt x="217" y="13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72" name="Google Shape;15972;p11"/>
            <p:cNvSpPr/>
            <p:nvPr/>
          </p:nvSpPr>
          <p:spPr>
            <a:xfrm>
              <a:off x="1364550" y="2635025"/>
              <a:ext cx="14250" cy="14275"/>
            </a:xfrm>
            <a:custGeom>
              <a:avLst/>
              <a:gdLst/>
              <a:ahLst/>
              <a:cxnLst/>
              <a:rect l="l" t="t" r="r" b="b"/>
              <a:pathLst>
                <a:path w="570" h="571" extrusionOk="0">
                  <a:moveTo>
                    <a:pt x="334" y="1"/>
                  </a:moveTo>
                  <a:cubicBezTo>
                    <a:pt x="310" y="1"/>
                    <a:pt x="285" y="5"/>
                    <a:pt x="259" y="12"/>
                  </a:cubicBezTo>
                  <a:cubicBezTo>
                    <a:pt x="135" y="12"/>
                    <a:pt x="0" y="136"/>
                    <a:pt x="0" y="312"/>
                  </a:cubicBezTo>
                  <a:cubicBezTo>
                    <a:pt x="52" y="436"/>
                    <a:pt x="176" y="570"/>
                    <a:pt x="311" y="570"/>
                  </a:cubicBezTo>
                  <a:cubicBezTo>
                    <a:pt x="476" y="529"/>
                    <a:pt x="569" y="395"/>
                    <a:pt x="569" y="271"/>
                  </a:cubicBezTo>
                  <a:cubicBezTo>
                    <a:pt x="569" y="121"/>
                    <a:pt x="471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73" name="Google Shape;15973;p11"/>
            <p:cNvSpPr/>
            <p:nvPr/>
          </p:nvSpPr>
          <p:spPr>
            <a:xfrm>
              <a:off x="1433550" y="262990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1" y="0"/>
                  </a:moveTo>
                  <a:cubicBezTo>
                    <a:pt x="135" y="0"/>
                    <a:pt x="1" y="124"/>
                    <a:pt x="42" y="300"/>
                  </a:cubicBezTo>
                  <a:cubicBezTo>
                    <a:pt x="42" y="424"/>
                    <a:pt x="177" y="558"/>
                    <a:pt x="342" y="558"/>
                  </a:cubicBezTo>
                  <a:cubicBezTo>
                    <a:pt x="477" y="517"/>
                    <a:pt x="601" y="383"/>
                    <a:pt x="559" y="258"/>
                  </a:cubicBezTo>
                  <a:cubicBezTo>
                    <a:pt x="559" y="165"/>
                    <a:pt x="559" y="124"/>
                    <a:pt x="477" y="83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74" name="Google Shape;15974;p11"/>
            <p:cNvSpPr/>
            <p:nvPr/>
          </p:nvSpPr>
          <p:spPr>
            <a:xfrm>
              <a:off x="1471300" y="266117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59" y="0"/>
                  </a:moveTo>
                  <a:lnTo>
                    <a:pt x="218" y="41"/>
                  </a:lnTo>
                  <a:cubicBezTo>
                    <a:pt x="176" y="41"/>
                    <a:pt x="125" y="41"/>
                    <a:pt x="125" y="83"/>
                  </a:cubicBezTo>
                  <a:lnTo>
                    <a:pt x="83" y="124"/>
                  </a:lnTo>
                  <a:cubicBezTo>
                    <a:pt x="42" y="124"/>
                    <a:pt x="42" y="165"/>
                    <a:pt x="0" y="207"/>
                  </a:cubicBezTo>
                  <a:lnTo>
                    <a:pt x="0" y="300"/>
                  </a:lnTo>
                  <a:lnTo>
                    <a:pt x="300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75" name="Google Shape;15975;p11"/>
            <p:cNvSpPr/>
            <p:nvPr/>
          </p:nvSpPr>
          <p:spPr>
            <a:xfrm>
              <a:off x="1200925" y="26826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59"/>
                  </a:lnTo>
                  <a:cubicBezTo>
                    <a:pt x="301" y="83"/>
                    <a:pt x="177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76" name="Google Shape;15976;p11"/>
            <p:cNvSpPr/>
            <p:nvPr/>
          </p:nvSpPr>
          <p:spPr>
            <a:xfrm>
              <a:off x="1195500" y="2613425"/>
              <a:ext cx="7525" cy="14150"/>
            </a:xfrm>
            <a:custGeom>
              <a:avLst/>
              <a:gdLst/>
              <a:ahLst/>
              <a:cxnLst/>
              <a:rect l="l" t="t" r="r" b="b"/>
              <a:pathLst>
                <a:path w="301" h="566" extrusionOk="0">
                  <a:moveTo>
                    <a:pt x="64" y="0"/>
                  </a:moveTo>
                  <a:cubicBezTo>
                    <a:pt x="44" y="0"/>
                    <a:pt x="23" y="3"/>
                    <a:pt x="1" y="8"/>
                  </a:cubicBezTo>
                  <a:lnTo>
                    <a:pt x="42" y="566"/>
                  </a:lnTo>
                  <a:cubicBezTo>
                    <a:pt x="94" y="566"/>
                    <a:pt x="94" y="525"/>
                    <a:pt x="94" y="525"/>
                  </a:cubicBezTo>
                  <a:cubicBezTo>
                    <a:pt x="177" y="525"/>
                    <a:pt x="259" y="442"/>
                    <a:pt x="301" y="359"/>
                  </a:cubicBezTo>
                  <a:lnTo>
                    <a:pt x="301" y="266"/>
                  </a:lnTo>
                  <a:cubicBezTo>
                    <a:pt x="301" y="121"/>
                    <a:pt x="205" y="0"/>
                    <a:pt x="6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77" name="Google Shape;15977;p11"/>
            <p:cNvSpPr/>
            <p:nvPr/>
          </p:nvSpPr>
          <p:spPr>
            <a:xfrm>
              <a:off x="1263475" y="2677200"/>
              <a:ext cx="14000" cy="7500"/>
            </a:xfrm>
            <a:custGeom>
              <a:avLst/>
              <a:gdLst/>
              <a:ahLst/>
              <a:cxnLst/>
              <a:rect l="l" t="t" r="r" b="b"/>
              <a:pathLst>
                <a:path w="560" h="300" extrusionOk="0">
                  <a:moveTo>
                    <a:pt x="259" y="0"/>
                  </a:moveTo>
                  <a:cubicBezTo>
                    <a:pt x="125" y="0"/>
                    <a:pt x="1" y="134"/>
                    <a:pt x="1" y="300"/>
                  </a:cubicBezTo>
                  <a:lnTo>
                    <a:pt x="559" y="259"/>
                  </a:lnTo>
                  <a:cubicBezTo>
                    <a:pt x="559" y="176"/>
                    <a:pt x="518" y="83"/>
                    <a:pt x="425" y="41"/>
                  </a:cubicBezTo>
                  <a:cubicBezTo>
                    <a:pt x="383" y="0"/>
                    <a:pt x="342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78" name="Google Shape;15978;p11"/>
            <p:cNvSpPr/>
            <p:nvPr/>
          </p:nvSpPr>
          <p:spPr>
            <a:xfrm>
              <a:off x="1258050" y="2608175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259" y="1"/>
                  </a:moveTo>
                  <a:cubicBezTo>
                    <a:pt x="125" y="1"/>
                    <a:pt x="1" y="135"/>
                    <a:pt x="1" y="311"/>
                  </a:cubicBezTo>
                  <a:cubicBezTo>
                    <a:pt x="42" y="435"/>
                    <a:pt x="177" y="569"/>
                    <a:pt x="301" y="569"/>
                  </a:cubicBezTo>
                  <a:cubicBezTo>
                    <a:pt x="476" y="517"/>
                    <a:pt x="600" y="393"/>
                    <a:pt x="559" y="259"/>
                  </a:cubicBezTo>
                  <a:cubicBezTo>
                    <a:pt x="55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79" name="Google Shape;15979;p11"/>
            <p:cNvSpPr/>
            <p:nvPr/>
          </p:nvSpPr>
          <p:spPr>
            <a:xfrm>
              <a:off x="1221350" y="2575875"/>
              <a:ext cx="13975" cy="14225"/>
            </a:xfrm>
            <a:custGeom>
              <a:avLst/>
              <a:gdLst/>
              <a:ahLst/>
              <a:cxnLst/>
              <a:rect l="l" t="t" r="r" b="b"/>
              <a:pathLst>
                <a:path w="559" h="569" extrusionOk="0">
                  <a:moveTo>
                    <a:pt x="259" y="0"/>
                  </a:moveTo>
                  <a:cubicBezTo>
                    <a:pt x="94" y="0"/>
                    <a:pt x="1" y="176"/>
                    <a:pt x="1" y="310"/>
                  </a:cubicBezTo>
                  <a:cubicBezTo>
                    <a:pt x="1" y="476"/>
                    <a:pt x="135" y="569"/>
                    <a:pt x="300" y="569"/>
                  </a:cubicBezTo>
                  <a:cubicBezTo>
                    <a:pt x="435" y="569"/>
                    <a:pt x="559" y="434"/>
                    <a:pt x="559" y="259"/>
                  </a:cubicBezTo>
                  <a:cubicBezTo>
                    <a:pt x="518" y="135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80" name="Google Shape;15980;p11"/>
            <p:cNvSpPr/>
            <p:nvPr/>
          </p:nvSpPr>
          <p:spPr>
            <a:xfrm>
              <a:off x="1225750" y="2644875"/>
              <a:ext cx="15025" cy="14175"/>
            </a:xfrm>
            <a:custGeom>
              <a:avLst/>
              <a:gdLst/>
              <a:ahLst/>
              <a:cxnLst/>
              <a:rect l="l" t="t" r="r" b="b"/>
              <a:pathLst>
                <a:path w="601" h="567" extrusionOk="0">
                  <a:moveTo>
                    <a:pt x="300" y="1"/>
                  </a:moveTo>
                  <a:cubicBezTo>
                    <a:pt x="124" y="42"/>
                    <a:pt x="0" y="176"/>
                    <a:pt x="42" y="300"/>
                  </a:cubicBezTo>
                  <a:cubicBezTo>
                    <a:pt x="42" y="453"/>
                    <a:pt x="143" y="567"/>
                    <a:pt x="278" y="567"/>
                  </a:cubicBezTo>
                  <a:cubicBezTo>
                    <a:pt x="299" y="567"/>
                    <a:pt x="320" y="564"/>
                    <a:pt x="342" y="559"/>
                  </a:cubicBezTo>
                  <a:cubicBezTo>
                    <a:pt x="476" y="559"/>
                    <a:pt x="600" y="435"/>
                    <a:pt x="600" y="259"/>
                  </a:cubicBezTo>
                  <a:cubicBezTo>
                    <a:pt x="559" y="135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81" name="Google Shape;15981;p11"/>
            <p:cNvSpPr/>
            <p:nvPr/>
          </p:nvSpPr>
          <p:spPr>
            <a:xfrm>
              <a:off x="1290375" y="25707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24" y="42"/>
                    <a:pt x="0" y="166"/>
                    <a:pt x="0" y="300"/>
                  </a:cubicBezTo>
                  <a:cubicBezTo>
                    <a:pt x="0" y="466"/>
                    <a:pt x="176" y="559"/>
                    <a:pt x="300" y="559"/>
                  </a:cubicBezTo>
                  <a:cubicBezTo>
                    <a:pt x="476" y="559"/>
                    <a:pt x="558" y="424"/>
                    <a:pt x="558" y="259"/>
                  </a:cubicBezTo>
                  <a:cubicBezTo>
                    <a:pt x="558" y="124"/>
                    <a:pt x="43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82" name="Google Shape;15982;p11"/>
            <p:cNvSpPr/>
            <p:nvPr/>
          </p:nvSpPr>
          <p:spPr>
            <a:xfrm>
              <a:off x="1295800" y="2640300"/>
              <a:ext cx="13975" cy="13425"/>
            </a:xfrm>
            <a:custGeom>
              <a:avLst/>
              <a:gdLst/>
              <a:ahLst/>
              <a:cxnLst/>
              <a:rect l="l" t="t" r="r" b="b"/>
              <a:pathLst>
                <a:path w="559" h="537" extrusionOk="0">
                  <a:moveTo>
                    <a:pt x="320" y="0"/>
                  </a:moveTo>
                  <a:cubicBezTo>
                    <a:pt x="300" y="0"/>
                    <a:pt x="280" y="3"/>
                    <a:pt x="259" y="8"/>
                  </a:cubicBezTo>
                  <a:cubicBezTo>
                    <a:pt x="83" y="8"/>
                    <a:pt x="0" y="142"/>
                    <a:pt x="0" y="266"/>
                  </a:cubicBezTo>
                  <a:cubicBezTo>
                    <a:pt x="0" y="416"/>
                    <a:pt x="90" y="536"/>
                    <a:pt x="226" y="536"/>
                  </a:cubicBezTo>
                  <a:cubicBezTo>
                    <a:pt x="249" y="536"/>
                    <a:pt x="274" y="532"/>
                    <a:pt x="300" y="525"/>
                  </a:cubicBezTo>
                  <a:cubicBezTo>
                    <a:pt x="476" y="525"/>
                    <a:pt x="559" y="401"/>
                    <a:pt x="559" y="225"/>
                  </a:cubicBezTo>
                  <a:cubicBezTo>
                    <a:pt x="559" y="117"/>
                    <a:pt x="456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83" name="Google Shape;15983;p11"/>
            <p:cNvSpPr/>
            <p:nvPr/>
          </p:nvSpPr>
          <p:spPr>
            <a:xfrm>
              <a:off x="1191375" y="2550025"/>
              <a:ext cx="6475" cy="7775"/>
            </a:xfrm>
            <a:custGeom>
              <a:avLst/>
              <a:gdLst/>
              <a:ahLst/>
              <a:cxnLst/>
              <a:rect l="l" t="t" r="r" b="b"/>
              <a:pathLst>
                <a:path w="259" h="311" extrusionOk="0">
                  <a:moveTo>
                    <a:pt x="259" y="0"/>
                  </a:moveTo>
                  <a:lnTo>
                    <a:pt x="0" y="52"/>
                  </a:lnTo>
                  <a:lnTo>
                    <a:pt x="0" y="310"/>
                  </a:lnTo>
                  <a:lnTo>
                    <a:pt x="124" y="310"/>
                  </a:lnTo>
                  <a:cubicBezTo>
                    <a:pt x="124" y="259"/>
                    <a:pt x="166" y="259"/>
                    <a:pt x="207" y="217"/>
                  </a:cubicBezTo>
                  <a:cubicBezTo>
                    <a:pt x="207" y="176"/>
                    <a:pt x="259" y="135"/>
                    <a:pt x="259" y="93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84" name="Google Shape;15984;p11"/>
            <p:cNvSpPr/>
            <p:nvPr/>
          </p:nvSpPr>
          <p:spPr>
            <a:xfrm>
              <a:off x="1253675" y="2545875"/>
              <a:ext cx="13975" cy="6500"/>
            </a:xfrm>
            <a:custGeom>
              <a:avLst/>
              <a:gdLst/>
              <a:ahLst/>
              <a:cxnLst/>
              <a:rect l="l" t="t" r="r" b="b"/>
              <a:pathLst>
                <a:path w="559" h="260" extrusionOk="0">
                  <a:moveTo>
                    <a:pt x="0" y="1"/>
                  </a:moveTo>
                  <a:cubicBezTo>
                    <a:pt x="0" y="125"/>
                    <a:pt x="93" y="218"/>
                    <a:pt x="176" y="259"/>
                  </a:cubicBezTo>
                  <a:lnTo>
                    <a:pt x="352" y="259"/>
                  </a:lnTo>
                  <a:cubicBezTo>
                    <a:pt x="476" y="218"/>
                    <a:pt x="558" y="125"/>
                    <a:pt x="51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85" name="Google Shape;15985;p11"/>
            <p:cNvSpPr/>
            <p:nvPr/>
          </p:nvSpPr>
          <p:spPr>
            <a:xfrm>
              <a:off x="1332250" y="26717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17" y="1"/>
                  </a:moveTo>
                  <a:cubicBezTo>
                    <a:pt x="176" y="42"/>
                    <a:pt x="135" y="94"/>
                    <a:pt x="93" y="94"/>
                  </a:cubicBezTo>
                  <a:cubicBezTo>
                    <a:pt x="52" y="177"/>
                    <a:pt x="0" y="218"/>
                    <a:pt x="52" y="301"/>
                  </a:cubicBezTo>
                  <a:lnTo>
                    <a:pt x="310" y="301"/>
                  </a:lnTo>
                  <a:lnTo>
                    <a:pt x="31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86" name="Google Shape;15986;p11"/>
            <p:cNvSpPr/>
            <p:nvPr/>
          </p:nvSpPr>
          <p:spPr>
            <a:xfrm>
              <a:off x="1328100" y="26030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166" y="1"/>
                    <a:pt x="125" y="42"/>
                    <a:pt x="83" y="42"/>
                  </a:cubicBezTo>
                  <a:cubicBezTo>
                    <a:pt x="42" y="125"/>
                    <a:pt x="1" y="208"/>
                    <a:pt x="1" y="301"/>
                  </a:cubicBezTo>
                  <a:cubicBezTo>
                    <a:pt x="1" y="425"/>
                    <a:pt x="83" y="518"/>
                    <a:pt x="166" y="518"/>
                  </a:cubicBezTo>
                  <a:cubicBezTo>
                    <a:pt x="218" y="559"/>
                    <a:pt x="259" y="559"/>
                    <a:pt x="301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87" name="Google Shape;15987;p11"/>
            <p:cNvSpPr/>
            <p:nvPr/>
          </p:nvSpPr>
          <p:spPr>
            <a:xfrm>
              <a:off x="1062125" y="26934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259"/>
                  </a:lnTo>
                  <a:lnTo>
                    <a:pt x="301" y="259"/>
                  </a:lnTo>
                  <a:cubicBezTo>
                    <a:pt x="301" y="166"/>
                    <a:pt x="259" y="83"/>
                    <a:pt x="166" y="42"/>
                  </a:cubicBezTo>
                  <a:cubicBezTo>
                    <a:pt x="125" y="0"/>
                    <a:pt x="84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88" name="Google Shape;15988;p11"/>
            <p:cNvSpPr/>
            <p:nvPr/>
          </p:nvSpPr>
          <p:spPr>
            <a:xfrm>
              <a:off x="1057750" y="2624000"/>
              <a:ext cx="7500" cy="13400"/>
            </a:xfrm>
            <a:custGeom>
              <a:avLst/>
              <a:gdLst/>
              <a:ahLst/>
              <a:cxnLst/>
              <a:rect l="l" t="t" r="r" b="b"/>
              <a:pathLst>
                <a:path w="300" h="536" extrusionOk="0">
                  <a:moveTo>
                    <a:pt x="12" y="1"/>
                  </a:moveTo>
                  <a:cubicBezTo>
                    <a:pt x="5" y="1"/>
                    <a:pt x="0" y="5"/>
                    <a:pt x="0" y="19"/>
                  </a:cubicBezTo>
                  <a:lnTo>
                    <a:pt x="41" y="536"/>
                  </a:lnTo>
                  <a:lnTo>
                    <a:pt x="83" y="536"/>
                  </a:lnTo>
                  <a:cubicBezTo>
                    <a:pt x="176" y="536"/>
                    <a:pt x="217" y="453"/>
                    <a:pt x="259" y="360"/>
                  </a:cubicBezTo>
                  <a:cubicBezTo>
                    <a:pt x="259" y="319"/>
                    <a:pt x="300" y="277"/>
                    <a:pt x="259" y="236"/>
                  </a:cubicBezTo>
                  <a:cubicBezTo>
                    <a:pt x="259" y="143"/>
                    <a:pt x="217" y="60"/>
                    <a:pt x="124" y="19"/>
                  </a:cubicBezTo>
                  <a:lnTo>
                    <a:pt x="83" y="19"/>
                  </a:lnTo>
                  <a:cubicBezTo>
                    <a:pt x="55" y="19"/>
                    <a:pt x="28" y="1"/>
                    <a:pt x="1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89" name="Google Shape;15989;p11"/>
            <p:cNvSpPr/>
            <p:nvPr/>
          </p:nvSpPr>
          <p:spPr>
            <a:xfrm>
              <a:off x="1125450" y="268805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259" y="0"/>
                  </a:moveTo>
                  <a:cubicBezTo>
                    <a:pt x="177" y="0"/>
                    <a:pt x="94" y="42"/>
                    <a:pt x="53" y="83"/>
                  </a:cubicBezTo>
                  <a:cubicBezTo>
                    <a:pt x="1" y="124"/>
                    <a:pt x="1" y="217"/>
                    <a:pt x="1" y="300"/>
                  </a:cubicBezTo>
                  <a:lnTo>
                    <a:pt x="570" y="259"/>
                  </a:lnTo>
                  <a:cubicBezTo>
                    <a:pt x="518" y="124"/>
                    <a:pt x="435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90" name="Google Shape;15990;p11"/>
            <p:cNvSpPr/>
            <p:nvPr/>
          </p:nvSpPr>
          <p:spPr>
            <a:xfrm>
              <a:off x="1120300" y="2618825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08" y="1"/>
                  </a:moveTo>
                  <a:cubicBezTo>
                    <a:pt x="291" y="1"/>
                    <a:pt x="275" y="3"/>
                    <a:pt x="259" y="9"/>
                  </a:cubicBezTo>
                  <a:cubicBezTo>
                    <a:pt x="83" y="9"/>
                    <a:pt x="0" y="143"/>
                    <a:pt x="0" y="309"/>
                  </a:cubicBezTo>
                  <a:cubicBezTo>
                    <a:pt x="0" y="425"/>
                    <a:pt x="93" y="534"/>
                    <a:pt x="233" y="534"/>
                  </a:cubicBezTo>
                  <a:cubicBezTo>
                    <a:pt x="254" y="534"/>
                    <a:pt x="276" y="531"/>
                    <a:pt x="300" y="526"/>
                  </a:cubicBezTo>
                  <a:cubicBezTo>
                    <a:pt x="424" y="526"/>
                    <a:pt x="558" y="402"/>
                    <a:pt x="558" y="267"/>
                  </a:cubicBezTo>
                  <a:cubicBezTo>
                    <a:pt x="522" y="114"/>
                    <a:pt x="416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91" name="Google Shape;15991;p11"/>
            <p:cNvSpPr/>
            <p:nvPr/>
          </p:nvSpPr>
          <p:spPr>
            <a:xfrm>
              <a:off x="1082550" y="258672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25" y="0"/>
                    <a:pt x="1" y="135"/>
                    <a:pt x="1" y="300"/>
                  </a:cubicBezTo>
                  <a:cubicBezTo>
                    <a:pt x="42" y="435"/>
                    <a:pt x="166" y="559"/>
                    <a:pt x="300" y="559"/>
                  </a:cubicBezTo>
                  <a:cubicBezTo>
                    <a:pt x="476" y="559"/>
                    <a:pt x="559" y="393"/>
                    <a:pt x="559" y="259"/>
                  </a:cubicBezTo>
                  <a:cubicBezTo>
                    <a:pt x="559" y="83"/>
                    <a:pt x="42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92" name="Google Shape;15992;p11"/>
            <p:cNvSpPr/>
            <p:nvPr/>
          </p:nvSpPr>
          <p:spPr>
            <a:xfrm>
              <a:off x="1087975" y="2655725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125" y="1"/>
                    <a:pt x="1" y="166"/>
                    <a:pt x="1" y="301"/>
                  </a:cubicBezTo>
                  <a:cubicBezTo>
                    <a:pt x="1" y="476"/>
                    <a:pt x="166" y="559"/>
                    <a:pt x="301" y="559"/>
                  </a:cubicBezTo>
                  <a:cubicBezTo>
                    <a:pt x="466" y="559"/>
                    <a:pt x="559" y="425"/>
                    <a:pt x="559" y="259"/>
                  </a:cubicBezTo>
                  <a:cubicBezTo>
                    <a:pt x="559" y="125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93" name="Google Shape;15993;p11"/>
            <p:cNvSpPr/>
            <p:nvPr/>
          </p:nvSpPr>
          <p:spPr>
            <a:xfrm>
              <a:off x="1151300" y="2581300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311" y="0"/>
                  </a:moveTo>
                  <a:cubicBezTo>
                    <a:pt x="135" y="0"/>
                    <a:pt x="1" y="135"/>
                    <a:pt x="52" y="300"/>
                  </a:cubicBezTo>
                  <a:cubicBezTo>
                    <a:pt x="52" y="435"/>
                    <a:pt x="177" y="559"/>
                    <a:pt x="352" y="559"/>
                  </a:cubicBezTo>
                  <a:cubicBezTo>
                    <a:pt x="476" y="559"/>
                    <a:pt x="611" y="435"/>
                    <a:pt x="569" y="259"/>
                  </a:cubicBezTo>
                  <a:cubicBezTo>
                    <a:pt x="569" y="93"/>
                    <a:pt x="435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94" name="Google Shape;15994;p11"/>
            <p:cNvSpPr/>
            <p:nvPr/>
          </p:nvSpPr>
          <p:spPr>
            <a:xfrm>
              <a:off x="1156725" y="2650300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259" y="1"/>
                  </a:moveTo>
                  <a:cubicBezTo>
                    <a:pt x="135" y="42"/>
                    <a:pt x="1" y="177"/>
                    <a:pt x="1" y="301"/>
                  </a:cubicBezTo>
                  <a:cubicBezTo>
                    <a:pt x="42" y="476"/>
                    <a:pt x="177" y="559"/>
                    <a:pt x="301" y="559"/>
                  </a:cubicBezTo>
                  <a:cubicBezTo>
                    <a:pt x="476" y="559"/>
                    <a:pt x="611" y="43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95" name="Google Shape;15995;p11"/>
            <p:cNvSpPr/>
            <p:nvPr/>
          </p:nvSpPr>
          <p:spPr>
            <a:xfrm>
              <a:off x="1052300" y="25608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0"/>
                  </a:moveTo>
                  <a:lnTo>
                    <a:pt x="1" y="42"/>
                  </a:lnTo>
                  <a:lnTo>
                    <a:pt x="42" y="300"/>
                  </a:lnTo>
                  <a:cubicBezTo>
                    <a:pt x="135" y="300"/>
                    <a:pt x="218" y="259"/>
                    <a:pt x="259" y="176"/>
                  </a:cubicBezTo>
                  <a:cubicBezTo>
                    <a:pt x="259" y="135"/>
                    <a:pt x="301" y="42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96" name="Google Shape;15996;p11"/>
            <p:cNvSpPr/>
            <p:nvPr/>
          </p:nvSpPr>
          <p:spPr>
            <a:xfrm>
              <a:off x="1114850" y="25554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0"/>
                  </a:moveTo>
                  <a:lnTo>
                    <a:pt x="1" y="42"/>
                  </a:lnTo>
                  <a:lnTo>
                    <a:pt x="1" y="135"/>
                  </a:lnTo>
                  <a:cubicBezTo>
                    <a:pt x="42" y="217"/>
                    <a:pt x="166" y="300"/>
                    <a:pt x="301" y="300"/>
                  </a:cubicBezTo>
                  <a:cubicBezTo>
                    <a:pt x="425" y="300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97" name="Google Shape;15997;p11"/>
            <p:cNvSpPr/>
            <p:nvPr/>
          </p:nvSpPr>
          <p:spPr>
            <a:xfrm>
              <a:off x="1194475" y="2682625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218" y="0"/>
                  </a:moveTo>
                  <a:cubicBezTo>
                    <a:pt x="176" y="0"/>
                    <a:pt x="135" y="42"/>
                    <a:pt x="83" y="42"/>
                  </a:cubicBezTo>
                  <a:cubicBezTo>
                    <a:pt x="42" y="83"/>
                    <a:pt x="0" y="176"/>
                    <a:pt x="0" y="259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98" name="Google Shape;15998;p11"/>
            <p:cNvSpPr/>
            <p:nvPr/>
          </p:nvSpPr>
          <p:spPr>
            <a:xfrm>
              <a:off x="1189050" y="26136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217" y="1"/>
                    <a:pt x="176" y="1"/>
                    <a:pt x="135" y="42"/>
                  </a:cubicBezTo>
                  <a:cubicBezTo>
                    <a:pt x="42" y="94"/>
                    <a:pt x="0" y="176"/>
                    <a:pt x="0" y="300"/>
                  </a:cubicBezTo>
                  <a:cubicBezTo>
                    <a:pt x="0" y="394"/>
                    <a:pt x="93" y="476"/>
                    <a:pt x="217" y="518"/>
                  </a:cubicBezTo>
                  <a:cubicBezTo>
                    <a:pt x="217" y="559"/>
                    <a:pt x="259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99" name="Google Shape;15999;p11"/>
            <p:cNvSpPr/>
            <p:nvPr/>
          </p:nvSpPr>
          <p:spPr>
            <a:xfrm>
              <a:off x="1183625" y="2551300"/>
              <a:ext cx="7775" cy="6500"/>
            </a:xfrm>
            <a:custGeom>
              <a:avLst/>
              <a:gdLst/>
              <a:ahLst/>
              <a:cxnLst/>
              <a:rect l="l" t="t" r="r" b="b"/>
              <a:pathLst>
                <a:path w="311" h="260" extrusionOk="0">
                  <a:moveTo>
                    <a:pt x="0" y="1"/>
                  </a:moveTo>
                  <a:cubicBezTo>
                    <a:pt x="0" y="84"/>
                    <a:pt x="52" y="125"/>
                    <a:pt x="93" y="166"/>
                  </a:cubicBezTo>
                  <a:lnTo>
                    <a:pt x="135" y="208"/>
                  </a:lnTo>
                  <a:cubicBezTo>
                    <a:pt x="135" y="259"/>
                    <a:pt x="217" y="259"/>
                    <a:pt x="259" y="259"/>
                  </a:cubicBezTo>
                  <a:lnTo>
                    <a:pt x="310" y="259"/>
                  </a:lnTo>
                  <a:lnTo>
                    <a:pt x="31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00" name="Google Shape;16000;p11"/>
            <p:cNvSpPr/>
            <p:nvPr/>
          </p:nvSpPr>
          <p:spPr>
            <a:xfrm>
              <a:off x="924100" y="27040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17"/>
                  </a:lnTo>
                  <a:cubicBezTo>
                    <a:pt x="301" y="93"/>
                    <a:pt x="177" y="0"/>
                    <a:pt x="4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01" name="Google Shape;16001;p11"/>
            <p:cNvSpPr/>
            <p:nvPr/>
          </p:nvSpPr>
          <p:spPr>
            <a:xfrm>
              <a:off x="918675" y="2634025"/>
              <a:ext cx="7775" cy="14250"/>
            </a:xfrm>
            <a:custGeom>
              <a:avLst/>
              <a:gdLst/>
              <a:ahLst/>
              <a:cxnLst/>
              <a:rect l="l" t="t" r="r" b="b"/>
              <a:pathLst>
                <a:path w="311" h="570" extrusionOk="0">
                  <a:moveTo>
                    <a:pt x="1" y="0"/>
                  </a:moveTo>
                  <a:lnTo>
                    <a:pt x="52" y="569"/>
                  </a:lnTo>
                  <a:lnTo>
                    <a:pt x="94" y="569"/>
                  </a:lnTo>
                  <a:cubicBezTo>
                    <a:pt x="176" y="517"/>
                    <a:pt x="259" y="476"/>
                    <a:pt x="311" y="393"/>
                  </a:cubicBezTo>
                  <a:lnTo>
                    <a:pt x="311" y="259"/>
                  </a:lnTo>
                  <a:cubicBezTo>
                    <a:pt x="311" y="176"/>
                    <a:pt x="218" y="93"/>
                    <a:pt x="176" y="52"/>
                  </a:cubicBezTo>
                  <a:lnTo>
                    <a:pt x="135" y="52"/>
                  </a:lnTo>
                  <a:cubicBezTo>
                    <a:pt x="94" y="0"/>
                    <a:pt x="52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02" name="Google Shape;16002;p11"/>
            <p:cNvSpPr/>
            <p:nvPr/>
          </p:nvSpPr>
          <p:spPr>
            <a:xfrm>
              <a:off x="986650" y="2698650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259" y="0"/>
                  </a:moveTo>
                  <a:cubicBezTo>
                    <a:pt x="125" y="0"/>
                    <a:pt x="1" y="135"/>
                    <a:pt x="1" y="310"/>
                  </a:cubicBezTo>
                  <a:lnTo>
                    <a:pt x="559" y="259"/>
                  </a:lnTo>
                  <a:cubicBezTo>
                    <a:pt x="559" y="135"/>
                    <a:pt x="518" y="93"/>
                    <a:pt x="43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03" name="Google Shape;16003;p11"/>
            <p:cNvSpPr/>
            <p:nvPr/>
          </p:nvSpPr>
          <p:spPr>
            <a:xfrm>
              <a:off x="981225" y="2628850"/>
              <a:ext cx="14000" cy="14175"/>
            </a:xfrm>
            <a:custGeom>
              <a:avLst/>
              <a:gdLst/>
              <a:ahLst/>
              <a:cxnLst/>
              <a:rect l="l" t="t" r="r" b="b"/>
              <a:pathLst>
                <a:path w="560" h="567" extrusionOk="0">
                  <a:moveTo>
                    <a:pt x="259" y="1"/>
                  </a:moveTo>
                  <a:cubicBezTo>
                    <a:pt x="135" y="42"/>
                    <a:pt x="1" y="166"/>
                    <a:pt x="1" y="300"/>
                  </a:cubicBezTo>
                  <a:cubicBezTo>
                    <a:pt x="37" y="445"/>
                    <a:pt x="145" y="567"/>
                    <a:pt x="254" y="567"/>
                  </a:cubicBezTo>
                  <a:cubicBezTo>
                    <a:pt x="270" y="567"/>
                    <a:pt x="285" y="564"/>
                    <a:pt x="301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04" name="Google Shape;16004;p11"/>
            <p:cNvSpPr/>
            <p:nvPr/>
          </p:nvSpPr>
          <p:spPr>
            <a:xfrm>
              <a:off x="943500" y="2597375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352" y="1"/>
                  </a:moveTo>
                  <a:cubicBezTo>
                    <a:pt x="335" y="1"/>
                    <a:pt x="318" y="3"/>
                    <a:pt x="300" y="9"/>
                  </a:cubicBezTo>
                  <a:cubicBezTo>
                    <a:pt x="135" y="9"/>
                    <a:pt x="0" y="133"/>
                    <a:pt x="42" y="308"/>
                  </a:cubicBezTo>
                  <a:cubicBezTo>
                    <a:pt x="42" y="433"/>
                    <a:pt x="176" y="567"/>
                    <a:pt x="352" y="567"/>
                  </a:cubicBezTo>
                  <a:cubicBezTo>
                    <a:pt x="476" y="526"/>
                    <a:pt x="610" y="391"/>
                    <a:pt x="610" y="267"/>
                  </a:cubicBezTo>
                  <a:cubicBezTo>
                    <a:pt x="565" y="114"/>
                    <a:pt x="466" y="1"/>
                    <a:pt x="35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05" name="Google Shape;16005;p11"/>
            <p:cNvSpPr/>
            <p:nvPr/>
          </p:nvSpPr>
          <p:spPr>
            <a:xfrm>
              <a:off x="948925" y="2666325"/>
              <a:ext cx="15000" cy="14250"/>
            </a:xfrm>
            <a:custGeom>
              <a:avLst/>
              <a:gdLst/>
              <a:ahLst/>
              <a:cxnLst/>
              <a:rect l="l" t="t" r="r" b="b"/>
              <a:pathLst>
                <a:path w="600" h="570" extrusionOk="0">
                  <a:moveTo>
                    <a:pt x="300" y="1"/>
                  </a:moveTo>
                  <a:cubicBezTo>
                    <a:pt x="135" y="1"/>
                    <a:pt x="0" y="135"/>
                    <a:pt x="42" y="311"/>
                  </a:cubicBezTo>
                  <a:cubicBezTo>
                    <a:pt x="42" y="435"/>
                    <a:pt x="176" y="569"/>
                    <a:pt x="342" y="569"/>
                  </a:cubicBezTo>
                  <a:cubicBezTo>
                    <a:pt x="476" y="569"/>
                    <a:pt x="600" y="394"/>
                    <a:pt x="559" y="259"/>
                  </a:cubicBezTo>
                  <a:cubicBezTo>
                    <a:pt x="559" y="94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06" name="Google Shape;16006;p11"/>
            <p:cNvSpPr/>
            <p:nvPr/>
          </p:nvSpPr>
          <p:spPr>
            <a:xfrm>
              <a:off x="1013550" y="259215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83" y="1"/>
                    <a:pt x="0" y="125"/>
                    <a:pt x="0" y="300"/>
                  </a:cubicBezTo>
                  <a:cubicBezTo>
                    <a:pt x="0" y="435"/>
                    <a:pt x="134" y="559"/>
                    <a:pt x="300" y="559"/>
                  </a:cubicBezTo>
                  <a:cubicBezTo>
                    <a:pt x="434" y="517"/>
                    <a:pt x="558" y="383"/>
                    <a:pt x="558" y="259"/>
                  </a:cubicBezTo>
                  <a:cubicBezTo>
                    <a:pt x="558" y="83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07" name="Google Shape;16007;p11"/>
            <p:cNvSpPr/>
            <p:nvPr/>
          </p:nvSpPr>
          <p:spPr>
            <a:xfrm>
              <a:off x="1018975" y="26611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0" y="124"/>
                    <a:pt x="0" y="300"/>
                  </a:cubicBezTo>
                  <a:cubicBezTo>
                    <a:pt x="0" y="465"/>
                    <a:pt x="124" y="558"/>
                    <a:pt x="300" y="558"/>
                  </a:cubicBezTo>
                  <a:cubicBezTo>
                    <a:pt x="434" y="558"/>
                    <a:pt x="559" y="424"/>
                    <a:pt x="559" y="258"/>
                  </a:cubicBezTo>
                  <a:cubicBezTo>
                    <a:pt x="559" y="83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08" name="Google Shape;16008;p11"/>
            <p:cNvSpPr/>
            <p:nvPr/>
          </p:nvSpPr>
          <p:spPr>
            <a:xfrm>
              <a:off x="914550" y="257172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0" y="1"/>
                  </a:moveTo>
                  <a:lnTo>
                    <a:pt x="0" y="301"/>
                  </a:lnTo>
                  <a:cubicBezTo>
                    <a:pt x="166" y="301"/>
                    <a:pt x="259" y="12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09" name="Google Shape;16009;p11"/>
            <p:cNvSpPr/>
            <p:nvPr/>
          </p:nvSpPr>
          <p:spPr>
            <a:xfrm>
              <a:off x="975800" y="2566300"/>
              <a:ext cx="15275" cy="7525"/>
            </a:xfrm>
            <a:custGeom>
              <a:avLst/>
              <a:gdLst/>
              <a:ahLst/>
              <a:cxnLst/>
              <a:rect l="l" t="t" r="r" b="b"/>
              <a:pathLst>
                <a:path w="611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42" y="218"/>
                    <a:pt x="176" y="300"/>
                    <a:pt x="300" y="300"/>
                  </a:cubicBezTo>
                  <a:cubicBezTo>
                    <a:pt x="476" y="300"/>
                    <a:pt x="611" y="176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10" name="Google Shape;16010;p11"/>
            <p:cNvSpPr/>
            <p:nvPr/>
          </p:nvSpPr>
          <p:spPr>
            <a:xfrm>
              <a:off x="1055675" y="26934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07" y="0"/>
                  </a:moveTo>
                  <a:cubicBezTo>
                    <a:pt x="166" y="0"/>
                    <a:pt x="124" y="42"/>
                    <a:pt x="83" y="83"/>
                  </a:cubicBezTo>
                  <a:cubicBezTo>
                    <a:pt x="42" y="124"/>
                    <a:pt x="0" y="207"/>
                    <a:pt x="42" y="300"/>
                  </a:cubicBezTo>
                  <a:lnTo>
                    <a:pt x="30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11" name="Google Shape;16011;p11"/>
            <p:cNvSpPr/>
            <p:nvPr/>
          </p:nvSpPr>
          <p:spPr>
            <a:xfrm>
              <a:off x="1050250" y="2624450"/>
              <a:ext cx="8550" cy="12950"/>
            </a:xfrm>
            <a:custGeom>
              <a:avLst/>
              <a:gdLst/>
              <a:ahLst/>
              <a:cxnLst/>
              <a:rect l="l" t="t" r="r" b="b"/>
              <a:pathLst>
                <a:path w="342" h="518" extrusionOk="0">
                  <a:moveTo>
                    <a:pt x="166" y="1"/>
                  </a:moveTo>
                  <a:lnTo>
                    <a:pt x="124" y="42"/>
                  </a:lnTo>
                  <a:cubicBezTo>
                    <a:pt x="42" y="84"/>
                    <a:pt x="0" y="177"/>
                    <a:pt x="42" y="259"/>
                  </a:cubicBezTo>
                  <a:cubicBezTo>
                    <a:pt x="42" y="383"/>
                    <a:pt x="124" y="476"/>
                    <a:pt x="217" y="518"/>
                  </a:cubicBezTo>
                  <a:lnTo>
                    <a:pt x="341" y="518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12" name="Google Shape;16012;p11"/>
            <p:cNvSpPr/>
            <p:nvPr/>
          </p:nvSpPr>
          <p:spPr>
            <a:xfrm>
              <a:off x="1045850" y="256190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lnTo>
                    <a:pt x="0" y="42"/>
                  </a:lnTo>
                  <a:cubicBezTo>
                    <a:pt x="0" y="94"/>
                    <a:pt x="42" y="135"/>
                    <a:pt x="42" y="177"/>
                  </a:cubicBezTo>
                  <a:lnTo>
                    <a:pt x="83" y="218"/>
                  </a:lnTo>
                  <a:cubicBezTo>
                    <a:pt x="135" y="218"/>
                    <a:pt x="176" y="259"/>
                    <a:pt x="218" y="259"/>
                  </a:cubicBezTo>
                  <a:lnTo>
                    <a:pt x="300" y="2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13" name="Google Shape;16013;p11"/>
            <p:cNvSpPr/>
            <p:nvPr/>
          </p:nvSpPr>
          <p:spPr>
            <a:xfrm>
              <a:off x="785300" y="27139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0"/>
                  </a:moveTo>
                  <a:lnTo>
                    <a:pt x="42" y="300"/>
                  </a:lnTo>
                  <a:lnTo>
                    <a:pt x="301" y="259"/>
                  </a:lnTo>
                  <a:cubicBezTo>
                    <a:pt x="301" y="166"/>
                    <a:pt x="259" y="83"/>
                    <a:pt x="166" y="42"/>
                  </a:cubicBezTo>
                  <a:cubicBezTo>
                    <a:pt x="125" y="42"/>
                    <a:pt x="83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14" name="Google Shape;16014;p11"/>
            <p:cNvSpPr/>
            <p:nvPr/>
          </p:nvSpPr>
          <p:spPr>
            <a:xfrm>
              <a:off x="779875" y="2644875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lnTo>
                    <a:pt x="125" y="559"/>
                  </a:lnTo>
                  <a:cubicBezTo>
                    <a:pt x="218" y="518"/>
                    <a:pt x="259" y="476"/>
                    <a:pt x="300" y="394"/>
                  </a:cubicBezTo>
                  <a:lnTo>
                    <a:pt x="300" y="259"/>
                  </a:lnTo>
                  <a:cubicBezTo>
                    <a:pt x="300" y="176"/>
                    <a:pt x="259" y="83"/>
                    <a:pt x="176" y="42"/>
                  </a:cubicBezTo>
                  <a:cubicBezTo>
                    <a:pt x="176" y="42"/>
                    <a:pt x="125" y="42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15" name="Google Shape;16015;p11"/>
            <p:cNvSpPr/>
            <p:nvPr/>
          </p:nvSpPr>
          <p:spPr>
            <a:xfrm>
              <a:off x="848900" y="2708475"/>
              <a:ext cx="13975" cy="7500"/>
            </a:xfrm>
            <a:custGeom>
              <a:avLst/>
              <a:gdLst/>
              <a:ahLst/>
              <a:cxnLst/>
              <a:rect l="l" t="t" r="r" b="b"/>
              <a:pathLst>
                <a:path w="559" h="300" extrusionOk="0">
                  <a:moveTo>
                    <a:pt x="259" y="0"/>
                  </a:moveTo>
                  <a:cubicBezTo>
                    <a:pt x="166" y="41"/>
                    <a:pt x="83" y="41"/>
                    <a:pt x="41" y="124"/>
                  </a:cubicBezTo>
                  <a:cubicBezTo>
                    <a:pt x="0" y="176"/>
                    <a:pt x="0" y="259"/>
                    <a:pt x="0" y="300"/>
                  </a:cubicBezTo>
                  <a:lnTo>
                    <a:pt x="558" y="259"/>
                  </a:lnTo>
                  <a:cubicBezTo>
                    <a:pt x="517" y="217"/>
                    <a:pt x="517" y="176"/>
                    <a:pt x="465" y="124"/>
                  </a:cubicBezTo>
                  <a:cubicBezTo>
                    <a:pt x="424" y="41"/>
                    <a:pt x="341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16" name="Google Shape;16016;p11"/>
            <p:cNvSpPr/>
            <p:nvPr/>
          </p:nvSpPr>
          <p:spPr>
            <a:xfrm>
              <a:off x="842425" y="263945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0" y="1"/>
                  </a:moveTo>
                  <a:cubicBezTo>
                    <a:pt x="125" y="1"/>
                    <a:pt x="1" y="176"/>
                    <a:pt x="42" y="300"/>
                  </a:cubicBezTo>
                  <a:cubicBezTo>
                    <a:pt x="42" y="476"/>
                    <a:pt x="166" y="559"/>
                    <a:pt x="342" y="559"/>
                  </a:cubicBezTo>
                  <a:cubicBezTo>
                    <a:pt x="466" y="559"/>
                    <a:pt x="600" y="435"/>
                    <a:pt x="600" y="259"/>
                  </a:cubicBezTo>
                  <a:cubicBezTo>
                    <a:pt x="559" y="135"/>
                    <a:pt x="425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17" name="Google Shape;16017;p11"/>
            <p:cNvSpPr/>
            <p:nvPr/>
          </p:nvSpPr>
          <p:spPr>
            <a:xfrm>
              <a:off x="805725" y="2607150"/>
              <a:ext cx="13975" cy="14250"/>
            </a:xfrm>
            <a:custGeom>
              <a:avLst/>
              <a:gdLst/>
              <a:ahLst/>
              <a:cxnLst/>
              <a:rect l="l" t="t" r="r" b="b"/>
              <a:pathLst>
                <a:path w="559" h="570" extrusionOk="0">
                  <a:moveTo>
                    <a:pt x="259" y="0"/>
                  </a:moveTo>
                  <a:cubicBezTo>
                    <a:pt x="125" y="42"/>
                    <a:pt x="1" y="176"/>
                    <a:pt x="1" y="300"/>
                  </a:cubicBezTo>
                  <a:cubicBezTo>
                    <a:pt x="1" y="450"/>
                    <a:pt x="128" y="570"/>
                    <a:pt x="243" y="570"/>
                  </a:cubicBezTo>
                  <a:cubicBezTo>
                    <a:pt x="263" y="570"/>
                    <a:pt x="282" y="566"/>
                    <a:pt x="300" y="558"/>
                  </a:cubicBezTo>
                  <a:cubicBezTo>
                    <a:pt x="476" y="558"/>
                    <a:pt x="559" y="434"/>
                    <a:pt x="559" y="259"/>
                  </a:cubicBezTo>
                  <a:cubicBezTo>
                    <a:pt x="55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18" name="Google Shape;16018;p11"/>
            <p:cNvSpPr/>
            <p:nvPr/>
          </p:nvSpPr>
          <p:spPr>
            <a:xfrm>
              <a:off x="811150" y="267700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322" y="0"/>
                  </a:moveTo>
                  <a:cubicBezTo>
                    <a:pt x="302" y="0"/>
                    <a:pt x="281" y="3"/>
                    <a:pt x="259" y="8"/>
                  </a:cubicBezTo>
                  <a:cubicBezTo>
                    <a:pt x="83" y="8"/>
                    <a:pt x="1" y="142"/>
                    <a:pt x="1" y="308"/>
                  </a:cubicBezTo>
                  <a:cubicBezTo>
                    <a:pt x="1" y="442"/>
                    <a:pt x="125" y="566"/>
                    <a:pt x="300" y="566"/>
                  </a:cubicBezTo>
                  <a:cubicBezTo>
                    <a:pt x="476" y="525"/>
                    <a:pt x="559" y="401"/>
                    <a:pt x="559" y="267"/>
                  </a:cubicBezTo>
                  <a:cubicBezTo>
                    <a:pt x="559" y="114"/>
                    <a:pt x="457" y="0"/>
                    <a:pt x="32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19" name="Google Shape;16019;p11"/>
            <p:cNvSpPr/>
            <p:nvPr/>
          </p:nvSpPr>
          <p:spPr>
            <a:xfrm>
              <a:off x="874750" y="2602725"/>
              <a:ext cx="15000" cy="13425"/>
            </a:xfrm>
            <a:custGeom>
              <a:avLst/>
              <a:gdLst/>
              <a:ahLst/>
              <a:cxnLst/>
              <a:rect l="l" t="t" r="r" b="b"/>
              <a:pathLst>
                <a:path w="600" h="537" extrusionOk="0">
                  <a:moveTo>
                    <a:pt x="329" y="1"/>
                  </a:moveTo>
                  <a:cubicBezTo>
                    <a:pt x="307" y="1"/>
                    <a:pt x="283" y="4"/>
                    <a:pt x="258" y="12"/>
                  </a:cubicBezTo>
                  <a:cubicBezTo>
                    <a:pt x="124" y="12"/>
                    <a:pt x="0" y="136"/>
                    <a:pt x="0" y="270"/>
                  </a:cubicBezTo>
                  <a:cubicBezTo>
                    <a:pt x="36" y="415"/>
                    <a:pt x="136" y="536"/>
                    <a:pt x="250" y="536"/>
                  </a:cubicBezTo>
                  <a:cubicBezTo>
                    <a:pt x="267" y="536"/>
                    <a:pt x="283" y="534"/>
                    <a:pt x="300" y="529"/>
                  </a:cubicBezTo>
                  <a:cubicBezTo>
                    <a:pt x="465" y="529"/>
                    <a:pt x="600" y="394"/>
                    <a:pt x="558" y="270"/>
                  </a:cubicBezTo>
                  <a:cubicBezTo>
                    <a:pt x="558" y="120"/>
                    <a:pt x="461" y="1"/>
                    <a:pt x="32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20" name="Google Shape;16020;p11"/>
            <p:cNvSpPr/>
            <p:nvPr/>
          </p:nvSpPr>
          <p:spPr>
            <a:xfrm>
              <a:off x="879900" y="2671750"/>
              <a:ext cx="14250" cy="14000"/>
            </a:xfrm>
            <a:custGeom>
              <a:avLst/>
              <a:gdLst/>
              <a:ahLst/>
              <a:cxnLst/>
              <a:rect l="l" t="t" r="r" b="b"/>
              <a:pathLst>
                <a:path w="570" h="560" extrusionOk="0">
                  <a:moveTo>
                    <a:pt x="259" y="1"/>
                  </a:moveTo>
                  <a:cubicBezTo>
                    <a:pt x="135" y="1"/>
                    <a:pt x="1" y="135"/>
                    <a:pt x="1" y="301"/>
                  </a:cubicBezTo>
                  <a:cubicBezTo>
                    <a:pt x="52" y="435"/>
                    <a:pt x="177" y="559"/>
                    <a:pt x="311" y="559"/>
                  </a:cubicBezTo>
                  <a:cubicBezTo>
                    <a:pt x="476" y="518"/>
                    <a:pt x="569" y="394"/>
                    <a:pt x="569" y="259"/>
                  </a:cubicBezTo>
                  <a:cubicBezTo>
                    <a:pt x="56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21" name="Google Shape;16021;p11"/>
            <p:cNvSpPr/>
            <p:nvPr/>
          </p:nvSpPr>
          <p:spPr>
            <a:xfrm>
              <a:off x="775475" y="2582325"/>
              <a:ext cx="7525" cy="7775"/>
            </a:xfrm>
            <a:custGeom>
              <a:avLst/>
              <a:gdLst/>
              <a:ahLst/>
              <a:cxnLst/>
              <a:rect l="l" t="t" r="r" b="b"/>
              <a:pathLst>
                <a:path w="301" h="311" extrusionOk="0">
                  <a:moveTo>
                    <a:pt x="1" y="1"/>
                  </a:moveTo>
                  <a:lnTo>
                    <a:pt x="42" y="311"/>
                  </a:lnTo>
                  <a:cubicBezTo>
                    <a:pt x="177" y="259"/>
                    <a:pt x="301" y="13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22" name="Google Shape;16022;p11"/>
            <p:cNvSpPr/>
            <p:nvPr/>
          </p:nvSpPr>
          <p:spPr>
            <a:xfrm>
              <a:off x="838025" y="25771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lnTo>
                    <a:pt x="1" y="84"/>
                  </a:lnTo>
                  <a:cubicBezTo>
                    <a:pt x="42" y="208"/>
                    <a:pt x="177" y="301"/>
                    <a:pt x="301" y="301"/>
                  </a:cubicBezTo>
                  <a:cubicBezTo>
                    <a:pt x="435" y="259"/>
                    <a:pt x="559" y="12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23" name="Google Shape;16023;p11"/>
            <p:cNvSpPr/>
            <p:nvPr/>
          </p:nvSpPr>
          <p:spPr>
            <a:xfrm>
              <a:off x="917650" y="2704075"/>
              <a:ext cx="6475" cy="6475"/>
            </a:xfrm>
            <a:custGeom>
              <a:avLst/>
              <a:gdLst/>
              <a:ahLst/>
              <a:cxnLst/>
              <a:rect l="l" t="t" r="r" b="b"/>
              <a:pathLst>
                <a:path w="259" h="259" extrusionOk="0">
                  <a:moveTo>
                    <a:pt x="217" y="0"/>
                  </a:moveTo>
                  <a:cubicBezTo>
                    <a:pt x="93" y="0"/>
                    <a:pt x="0" y="135"/>
                    <a:pt x="0" y="217"/>
                  </a:cubicBezTo>
                  <a:lnTo>
                    <a:pt x="0" y="259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24" name="Google Shape;16024;p11"/>
            <p:cNvSpPr/>
            <p:nvPr/>
          </p:nvSpPr>
          <p:spPr>
            <a:xfrm>
              <a:off x="912225" y="2634025"/>
              <a:ext cx="7775" cy="14250"/>
            </a:xfrm>
            <a:custGeom>
              <a:avLst/>
              <a:gdLst/>
              <a:ahLst/>
              <a:cxnLst/>
              <a:rect l="l" t="t" r="r" b="b"/>
              <a:pathLst>
                <a:path w="311" h="570" extrusionOk="0">
                  <a:moveTo>
                    <a:pt x="259" y="0"/>
                  </a:moveTo>
                  <a:cubicBezTo>
                    <a:pt x="217" y="0"/>
                    <a:pt x="135" y="52"/>
                    <a:pt x="93" y="93"/>
                  </a:cubicBezTo>
                  <a:cubicBezTo>
                    <a:pt x="52" y="135"/>
                    <a:pt x="0" y="218"/>
                    <a:pt x="0" y="311"/>
                  </a:cubicBezTo>
                  <a:cubicBezTo>
                    <a:pt x="0" y="435"/>
                    <a:pt x="93" y="517"/>
                    <a:pt x="176" y="569"/>
                  </a:cubicBezTo>
                  <a:lnTo>
                    <a:pt x="310" y="56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25" name="Google Shape;16025;p11"/>
            <p:cNvSpPr/>
            <p:nvPr/>
          </p:nvSpPr>
          <p:spPr>
            <a:xfrm>
              <a:off x="907050" y="25717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0" y="1"/>
                  </a:moveTo>
                  <a:lnTo>
                    <a:pt x="0" y="42"/>
                  </a:lnTo>
                  <a:lnTo>
                    <a:pt x="0" y="83"/>
                  </a:lnTo>
                  <a:cubicBezTo>
                    <a:pt x="42" y="125"/>
                    <a:pt x="42" y="166"/>
                    <a:pt x="83" y="166"/>
                  </a:cubicBezTo>
                  <a:lnTo>
                    <a:pt x="83" y="218"/>
                  </a:lnTo>
                  <a:cubicBezTo>
                    <a:pt x="124" y="259"/>
                    <a:pt x="166" y="301"/>
                    <a:pt x="259" y="301"/>
                  </a:cubicBezTo>
                  <a:lnTo>
                    <a:pt x="300" y="301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26" name="Google Shape;16026;p11"/>
            <p:cNvSpPr/>
            <p:nvPr/>
          </p:nvSpPr>
          <p:spPr>
            <a:xfrm>
              <a:off x="647275" y="2724500"/>
              <a:ext cx="7775" cy="7775"/>
            </a:xfrm>
            <a:custGeom>
              <a:avLst/>
              <a:gdLst/>
              <a:ahLst/>
              <a:cxnLst/>
              <a:rect l="l" t="t" r="r" b="b"/>
              <a:pathLst>
                <a:path w="311" h="311" extrusionOk="0">
                  <a:moveTo>
                    <a:pt x="1" y="0"/>
                  </a:moveTo>
                  <a:lnTo>
                    <a:pt x="1" y="310"/>
                  </a:lnTo>
                  <a:lnTo>
                    <a:pt x="311" y="259"/>
                  </a:lnTo>
                  <a:cubicBezTo>
                    <a:pt x="259" y="134"/>
                    <a:pt x="176" y="52"/>
                    <a:pt x="5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27" name="Google Shape;16027;p11"/>
            <p:cNvSpPr/>
            <p:nvPr/>
          </p:nvSpPr>
          <p:spPr>
            <a:xfrm>
              <a:off x="642100" y="265572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42" y="559"/>
                    <a:pt x="84" y="559"/>
                    <a:pt x="84" y="518"/>
                  </a:cubicBezTo>
                  <a:cubicBezTo>
                    <a:pt x="166" y="518"/>
                    <a:pt x="259" y="425"/>
                    <a:pt x="259" y="342"/>
                  </a:cubicBezTo>
                  <a:cubicBezTo>
                    <a:pt x="301" y="342"/>
                    <a:pt x="301" y="301"/>
                    <a:pt x="301" y="259"/>
                  </a:cubicBezTo>
                  <a:cubicBezTo>
                    <a:pt x="301" y="166"/>
                    <a:pt x="208" y="84"/>
                    <a:pt x="166" y="42"/>
                  </a:cubicBezTo>
                  <a:cubicBezTo>
                    <a:pt x="125" y="1"/>
                    <a:pt x="125" y="1"/>
                    <a:pt x="8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28" name="Google Shape;16028;p11"/>
            <p:cNvSpPr/>
            <p:nvPr/>
          </p:nvSpPr>
          <p:spPr>
            <a:xfrm>
              <a:off x="709825" y="271932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0"/>
                  </a:moveTo>
                  <a:cubicBezTo>
                    <a:pt x="218" y="0"/>
                    <a:pt x="135" y="42"/>
                    <a:pt x="135" y="83"/>
                  </a:cubicBezTo>
                  <a:cubicBezTo>
                    <a:pt x="83" y="83"/>
                    <a:pt x="42" y="124"/>
                    <a:pt x="1" y="207"/>
                  </a:cubicBezTo>
                  <a:lnTo>
                    <a:pt x="1" y="300"/>
                  </a:lnTo>
                  <a:lnTo>
                    <a:pt x="559" y="259"/>
                  </a:lnTo>
                  <a:cubicBezTo>
                    <a:pt x="559" y="12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29" name="Google Shape;16029;p11"/>
            <p:cNvSpPr/>
            <p:nvPr/>
          </p:nvSpPr>
          <p:spPr>
            <a:xfrm>
              <a:off x="704400" y="265030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35" y="1"/>
                    <a:pt x="1" y="125"/>
                    <a:pt x="1" y="301"/>
                  </a:cubicBezTo>
                  <a:cubicBezTo>
                    <a:pt x="1" y="435"/>
                    <a:pt x="176" y="559"/>
                    <a:pt x="300" y="559"/>
                  </a:cubicBezTo>
                  <a:cubicBezTo>
                    <a:pt x="476" y="559"/>
                    <a:pt x="559" y="383"/>
                    <a:pt x="559" y="259"/>
                  </a:cubicBezTo>
                  <a:cubicBezTo>
                    <a:pt x="559" y="83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30" name="Google Shape;16030;p11"/>
            <p:cNvSpPr/>
            <p:nvPr/>
          </p:nvSpPr>
          <p:spPr>
            <a:xfrm>
              <a:off x="666675" y="2618000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310" y="0"/>
                  </a:moveTo>
                  <a:cubicBezTo>
                    <a:pt x="135" y="42"/>
                    <a:pt x="0" y="176"/>
                    <a:pt x="52" y="300"/>
                  </a:cubicBezTo>
                  <a:cubicBezTo>
                    <a:pt x="52" y="476"/>
                    <a:pt x="176" y="559"/>
                    <a:pt x="352" y="559"/>
                  </a:cubicBezTo>
                  <a:cubicBezTo>
                    <a:pt x="476" y="559"/>
                    <a:pt x="610" y="435"/>
                    <a:pt x="569" y="259"/>
                  </a:cubicBezTo>
                  <a:cubicBezTo>
                    <a:pt x="569" y="124"/>
                    <a:pt x="434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31" name="Google Shape;16031;p11"/>
            <p:cNvSpPr/>
            <p:nvPr/>
          </p:nvSpPr>
          <p:spPr>
            <a:xfrm>
              <a:off x="672100" y="2687850"/>
              <a:ext cx="15275" cy="13325"/>
            </a:xfrm>
            <a:custGeom>
              <a:avLst/>
              <a:gdLst/>
              <a:ahLst/>
              <a:cxnLst/>
              <a:rect l="l" t="t" r="r" b="b"/>
              <a:pathLst>
                <a:path w="611" h="533" extrusionOk="0">
                  <a:moveTo>
                    <a:pt x="326" y="0"/>
                  </a:moveTo>
                  <a:cubicBezTo>
                    <a:pt x="305" y="0"/>
                    <a:pt x="282" y="3"/>
                    <a:pt x="259" y="8"/>
                  </a:cubicBezTo>
                  <a:cubicBezTo>
                    <a:pt x="135" y="8"/>
                    <a:pt x="0" y="132"/>
                    <a:pt x="42" y="267"/>
                  </a:cubicBezTo>
                  <a:cubicBezTo>
                    <a:pt x="42" y="412"/>
                    <a:pt x="145" y="533"/>
                    <a:pt x="254" y="533"/>
                  </a:cubicBezTo>
                  <a:cubicBezTo>
                    <a:pt x="269" y="533"/>
                    <a:pt x="285" y="530"/>
                    <a:pt x="300" y="525"/>
                  </a:cubicBezTo>
                  <a:cubicBezTo>
                    <a:pt x="476" y="525"/>
                    <a:pt x="610" y="391"/>
                    <a:pt x="559" y="225"/>
                  </a:cubicBezTo>
                  <a:cubicBezTo>
                    <a:pt x="559" y="109"/>
                    <a:pt x="465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32" name="Google Shape;16032;p11"/>
            <p:cNvSpPr/>
            <p:nvPr/>
          </p:nvSpPr>
          <p:spPr>
            <a:xfrm>
              <a:off x="736700" y="261257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94" y="42"/>
                    <a:pt x="1" y="176"/>
                    <a:pt x="1" y="300"/>
                  </a:cubicBezTo>
                  <a:cubicBezTo>
                    <a:pt x="1" y="476"/>
                    <a:pt x="135" y="559"/>
                    <a:pt x="301" y="559"/>
                  </a:cubicBezTo>
                  <a:cubicBezTo>
                    <a:pt x="435" y="559"/>
                    <a:pt x="559" y="435"/>
                    <a:pt x="559" y="259"/>
                  </a:cubicBezTo>
                  <a:cubicBezTo>
                    <a:pt x="518" y="135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33" name="Google Shape;16033;p11"/>
            <p:cNvSpPr/>
            <p:nvPr/>
          </p:nvSpPr>
          <p:spPr>
            <a:xfrm>
              <a:off x="742150" y="2682425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11" y="0"/>
                  </a:moveTo>
                  <a:cubicBezTo>
                    <a:pt x="294" y="0"/>
                    <a:pt x="276" y="3"/>
                    <a:pt x="259" y="8"/>
                  </a:cubicBezTo>
                  <a:cubicBezTo>
                    <a:pt x="83" y="8"/>
                    <a:pt x="0" y="132"/>
                    <a:pt x="0" y="308"/>
                  </a:cubicBezTo>
                  <a:cubicBezTo>
                    <a:pt x="0" y="424"/>
                    <a:pt x="101" y="533"/>
                    <a:pt x="236" y="533"/>
                  </a:cubicBezTo>
                  <a:cubicBezTo>
                    <a:pt x="256" y="533"/>
                    <a:pt x="278" y="531"/>
                    <a:pt x="300" y="525"/>
                  </a:cubicBezTo>
                  <a:cubicBezTo>
                    <a:pt x="434" y="525"/>
                    <a:pt x="558" y="391"/>
                    <a:pt x="558" y="267"/>
                  </a:cubicBezTo>
                  <a:cubicBezTo>
                    <a:pt x="522" y="114"/>
                    <a:pt x="42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34" name="Google Shape;16034;p11"/>
            <p:cNvSpPr/>
            <p:nvPr/>
          </p:nvSpPr>
          <p:spPr>
            <a:xfrm>
              <a:off x="636675" y="25921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1"/>
                  </a:moveTo>
                  <a:lnTo>
                    <a:pt x="1" y="42"/>
                  </a:lnTo>
                  <a:lnTo>
                    <a:pt x="42" y="300"/>
                  </a:lnTo>
                  <a:cubicBezTo>
                    <a:pt x="218" y="300"/>
                    <a:pt x="301" y="176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35" name="Google Shape;16035;p11"/>
            <p:cNvSpPr/>
            <p:nvPr/>
          </p:nvSpPr>
          <p:spPr>
            <a:xfrm>
              <a:off x="698975" y="258775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569" y="1"/>
                  </a:moveTo>
                  <a:lnTo>
                    <a:pt x="0" y="42"/>
                  </a:lnTo>
                  <a:cubicBezTo>
                    <a:pt x="52" y="177"/>
                    <a:pt x="176" y="301"/>
                    <a:pt x="311" y="301"/>
                  </a:cubicBezTo>
                  <a:cubicBezTo>
                    <a:pt x="476" y="259"/>
                    <a:pt x="569" y="135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36" name="Google Shape;16036;p11"/>
            <p:cNvSpPr/>
            <p:nvPr/>
          </p:nvSpPr>
          <p:spPr>
            <a:xfrm>
              <a:off x="778850" y="27139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0"/>
                  </a:moveTo>
                  <a:cubicBezTo>
                    <a:pt x="259" y="0"/>
                    <a:pt x="217" y="0"/>
                    <a:pt x="217" y="42"/>
                  </a:cubicBezTo>
                  <a:cubicBezTo>
                    <a:pt x="83" y="42"/>
                    <a:pt x="0" y="166"/>
                    <a:pt x="0" y="300"/>
                  </a:cubicBezTo>
                  <a:lnTo>
                    <a:pt x="300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37" name="Google Shape;16037;p11"/>
            <p:cNvSpPr/>
            <p:nvPr/>
          </p:nvSpPr>
          <p:spPr>
            <a:xfrm>
              <a:off x="773425" y="2644875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59" y="1"/>
                  </a:moveTo>
                  <a:cubicBezTo>
                    <a:pt x="217" y="1"/>
                    <a:pt x="176" y="42"/>
                    <a:pt x="124" y="42"/>
                  </a:cubicBezTo>
                  <a:cubicBezTo>
                    <a:pt x="41" y="135"/>
                    <a:pt x="0" y="218"/>
                    <a:pt x="0" y="300"/>
                  </a:cubicBezTo>
                  <a:cubicBezTo>
                    <a:pt x="41" y="435"/>
                    <a:pt x="83" y="518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38" name="Google Shape;16038;p11"/>
            <p:cNvSpPr/>
            <p:nvPr/>
          </p:nvSpPr>
          <p:spPr>
            <a:xfrm>
              <a:off x="769025" y="2582325"/>
              <a:ext cx="7525" cy="7775"/>
            </a:xfrm>
            <a:custGeom>
              <a:avLst/>
              <a:gdLst/>
              <a:ahLst/>
              <a:cxnLst/>
              <a:rect l="l" t="t" r="r" b="b"/>
              <a:pathLst>
                <a:path w="301" h="311" extrusionOk="0">
                  <a:moveTo>
                    <a:pt x="259" y="1"/>
                  </a:moveTo>
                  <a:lnTo>
                    <a:pt x="0" y="52"/>
                  </a:lnTo>
                  <a:cubicBezTo>
                    <a:pt x="0" y="176"/>
                    <a:pt x="93" y="259"/>
                    <a:pt x="217" y="311"/>
                  </a:cubicBezTo>
                  <a:lnTo>
                    <a:pt x="300" y="311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39" name="Google Shape;16039;p11"/>
            <p:cNvSpPr/>
            <p:nvPr/>
          </p:nvSpPr>
          <p:spPr>
            <a:xfrm>
              <a:off x="508475" y="273535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259"/>
                  </a:lnTo>
                  <a:lnTo>
                    <a:pt x="300" y="259"/>
                  </a:lnTo>
                  <a:cubicBezTo>
                    <a:pt x="300" y="176"/>
                    <a:pt x="259" y="83"/>
                    <a:pt x="176" y="42"/>
                  </a:cubicBezTo>
                  <a:cubicBezTo>
                    <a:pt x="125" y="0"/>
                    <a:pt x="83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40" name="Google Shape;16040;p11"/>
            <p:cNvSpPr/>
            <p:nvPr/>
          </p:nvSpPr>
          <p:spPr>
            <a:xfrm>
              <a:off x="503050" y="2666325"/>
              <a:ext cx="7525" cy="12950"/>
            </a:xfrm>
            <a:custGeom>
              <a:avLst/>
              <a:gdLst/>
              <a:ahLst/>
              <a:cxnLst/>
              <a:rect l="l" t="t" r="r" b="b"/>
              <a:pathLst>
                <a:path w="301" h="518" extrusionOk="0">
                  <a:moveTo>
                    <a:pt x="1" y="1"/>
                  </a:moveTo>
                  <a:lnTo>
                    <a:pt x="42" y="518"/>
                  </a:lnTo>
                  <a:lnTo>
                    <a:pt x="135" y="518"/>
                  </a:lnTo>
                  <a:cubicBezTo>
                    <a:pt x="218" y="476"/>
                    <a:pt x="300" y="394"/>
                    <a:pt x="300" y="259"/>
                  </a:cubicBezTo>
                  <a:cubicBezTo>
                    <a:pt x="300" y="135"/>
                    <a:pt x="259" y="52"/>
                    <a:pt x="17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41" name="Google Shape;16041;p11"/>
            <p:cNvSpPr/>
            <p:nvPr/>
          </p:nvSpPr>
          <p:spPr>
            <a:xfrm>
              <a:off x="571025" y="27299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207" y="0"/>
                    <a:pt x="125" y="42"/>
                    <a:pt x="83" y="93"/>
                  </a:cubicBezTo>
                  <a:cubicBezTo>
                    <a:pt x="42" y="135"/>
                    <a:pt x="1" y="217"/>
                    <a:pt x="42" y="300"/>
                  </a:cubicBezTo>
                  <a:lnTo>
                    <a:pt x="559" y="259"/>
                  </a:lnTo>
                  <a:cubicBezTo>
                    <a:pt x="559" y="217"/>
                    <a:pt x="559" y="135"/>
                    <a:pt x="518" y="93"/>
                  </a:cubicBezTo>
                  <a:cubicBezTo>
                    <a:pt x="466" y="42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42" name="Google Shape;16042;p11"/>
            <p:cNvSpPr/>
            <p:nvPr/>
          </p:nvSpPr>
          <p:spPr>
            <a:xfrm>
              <a:off x="565600" y="2660875"/>
              <a:ext cx="15025" cy="14275"/>
            </a:xfrm>
            <a:custGeom>
              <a:avLst/>
              <a:gdLst/>
              <a:ahLst/>
              <a:cxnLst/>
              <a:rect l="l" t="t" r="r" b="b"/>
              <a:pathLst>
                <a:path w="601" h="571" extrusionOk="0">
                  <a:moveTo>
                    <a:pt x="356" y="1"/>
                  </a:moveTo>
                  <a:cubicBezTo>
                    <a:pt x="337" y="1"/>
                    <a:pt x="319" y="4"/>
                    <a:pt x="300" y="12"/>
                  </a:cubicBezTo>
                  <a:cubicBezTo>
                    <a:pt x="125" y="12"/>
                    <a:pt x="1" y="136"/>
                    <a:pt x="42" y="312"/>
                  </a:cubicBezTo>
                  <a:cubicBezTo>
                    <a:pt x="42" y="436"/>
                    <a:pt x="166" y="570"/>
                    <a:pt x="342" y="570"/>
                  </a:cubicBezTo>
                  <a:cubicBezTo>
                    <a:pt x="476" y="529"/>
                    <a:pt x="600" y="395"/>
                    <a:pt x="600" y="270"/>
                  </a:cubicBezTo>
                  <a:cubicBezTo>
                    <a:pt x="565" y="121"/>
                    <a:pt x="462" y="1"/>
                    <a:pt x="35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43" name="Google Shape;16043;p11"/>
            <p:cNvSpPr/>
            <p:nvPr/>
          </p:nvSpPr>
          <p:spPr>
            <a:xfrm>
              <a:off x="528900" y="262885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83" y="1"/>
                    <a:pt x="0" y="125"/>
                    <a:pt x="0" y="300"/>
                  </a:cubicBezTo>
                  <a:cubicBezTo>
                    <a:pt x="0" y="425"/>
                    <a:pt x="135" y="559"/>
                    <a:pt x="300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83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44" name="Google Shape;16044;p11"/>
            <p:cNvSpPr/>
            <p:nvPr/>
          </p:nvSpPr>
          <p:spPr>
            <a:xfrm>
              <a:off x="534325" y="269760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83" y="42"/>
                    <a:pt x="1" y="177"/>
                    <a:pt x="1" y="301"/>
                  </a:cubicBezTo>
                  <a:cubicBezTo>
                    <a:pt x="1" y="476"/>
                    <a:pt x="125" y="559"/>
                    <a:pt x="300" y="559"/>
                  </a:cubicBezTo>
                  <a:cubicBezTo>
                    <a:pt x="435" y="559"/>
                    <a:pt x="559" y="435"/>
                    <a:pt x="559" y="259"/>
                  </a:cubicBezTo>
                  <a:cubicBezTo>
                    <a:pt x="559" y="135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45" name="Google Shape;16045;p11"/>
            <p:cNvSpPr/>
            <p:nvPr/>
          </p:nvSpPr>
          <p:spPr>
            <a:xfrm>
              <a:off x="597900" y="262342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125" y="1"/>
                    <a:pt x="1" y="125"/>
                    <a:pt x="1" y="300"/>
                  </a:cubicBezTo>
                  <a:cubicBezTo>
                    <a:pt x="42" y="476"/>
                    <a:pt x="166" y="559"/>
                    <a:pt x="301" y="559"/>
                  </a:cubicBezTo>
                  <a:cubicBezTo>
                    <a:pt x="477" y="559"/>
                    <a:pt x="559" y="424"/>
                    <a:pt x="559" y="259"/>
                  </a:cubicBezTo>
                  <a:cubicBezTo>
                    <a:pt x="559" y="125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46" name="Google Shape;16046;p11"/>
            <p:cNvSpPr/>
            <p:nvPr/>
          </p:nvSpPr>
          <p:spPr>
            <a:xfrm>
              <a:off x="603350" y="2692175"/>
              <a:ext cx="13975" cy="14425"/>
            </a:xfrm>
            <a:custGeom>
              <a:avLst/>
              <a:gdLst/>
              <a:ahLst/>
              <a:cxnLst/>
              <a:rect l="l" t="t" r="r" b="b"/>
              <a:pathLst>
                <a:path w="559" h="577" extrusionOk="0">
                  <a:moveTo>
                    <a:pt x="259" y="1"/>
                  </a:moveTo>
                  <a:cubicBezTo>
                    <a:pt x="124" y="52"/>
                    <a:pt x="0" y="176"/>
                    <a:pt x="0" y="311"/>
                  </a:cubicBezTo>
                  <a:cubicBezTo>
                    <a:pt x="0" y="456"/>
                    <a:pt x="127" y="577"/>
                    <a:pt x="249" y="577"/>
                  </a:cubicBezTo>
                  <a:cubicBezTo>
                    <a:pt x="266" y="577"/>
                    <a:pt x="283" y="574"/>
                    <a:pt x="300" y="569"/>
                  </a:cubicBezTo>
                  <a:cubicBezTo>
                    <a:pt x="465" y="569"/>
                    <a:pt x="558" y="435"/>
                    <a:pt x="558" y="259"/>
                  </a:cubicBezTo>
                  <a:cubicBezTo>
                    <a:pt x="558" y="13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47" name="Google Shape;16047;p11"/>
            <p:cNvSpPr/>
            <p:nvPr/>
          </p:nvSpPr>
          <p:spPr>
            <a:xfrm>
              <a:off x="498650" y="26030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59" y="1"/>
                  </a:moveTo>
                  <a:lnTo>
                    <a:pt x="1" y="42"/>
                  </a:lnTo>
                  <a:lnTo>
                    <a:pt x="1" y="301"/>
                  </a:lnTo>
                  <a:cubicBezTo>
                    <a:pt x="177" y="301"/>
                    <a:pt x="311" y="166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48" name="Google Shape;16048;p11"/>
            <p:cNvSpPr/>
            <p:nvPr/>
          </p:nvSpPr>
          <p:spPr>
            <a:xfrm>
              <a:off x="561200" y="2597575"/>
              <a:ext cx="14000" cy="7800"/>
            </a:xfrm>
            <a:custGeom>
              <a:avLst/>
              <a:gdLst/>
              <a:ahLst/>
              <a:cxnLst/>
              <a:rect l="l" t="t" r="r" b="b"/>
              <a:pathLst>
                <a:path w="560" h="312" extrusionOk="0">
                  <a:moveTo>
                    <a:pt x="559" y="1"/>
                  </a:moveTo>
                  <a:lnTo>
                    <a:pt x="1" y="42"/>
                  </a:lnTo>
                  <a:lnTo>
                    <a:pt x="1" y="125"/>
                  </a:lnTo>
                  <a:cubicBezTo>
                    <a:pt x="35" y="235"/>
                    <a:pt x="132" y="311"/>
                    <a:pt x="235" y="311"/>
                  </a:cubicBezTo>
                  <a:cubicBezTo>
                    <a:pt x="257" y="311"/>
                    <a:pt x="279" y="308"/>
                    <a:pt x="301" y="300"/>
                  </a:cubicBezTo>
                  <a:cubicBezTo>
                    <a:pt x="435" y="300"/>
                    <a:pt x="559" y="166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49" name="Google Shape;16049;p11"/>
            <p:cNvSpPr/>
            <p:nvPr/>
          </p:nvSpPr>
          <p:spPr>
            <a:xfrm>
              <a:off x="640825" y="2724500"/>
              <a:ext cx="6475" cy="7775"/>
            </a:xfrm>
            <a:custGeom>
              <a:avLst/>
              <a:gdLst/>
              <a:ahLst/>
              <a:cxnLst/>
              <a:rect l="l" t="t" r="r" b="b"/>
              <a:pathLst>
                <a:path w="259" h="311" extrusionOk="0">
                  <a:moveTo>
                    <a:pt x="176" y="0"/>
                  </a:moveTo>
                  <a:cubicBezTo>
                    <a:pt x="93" y="52"/>
                    <a:pt x="0" y="134"/>
                    <a:pt x="0" y="259"/>
                  </a:cubicBezTo>
                  <a:lnTo>
                    <a:pt x="0" y="310"/>
                  </a:lnTo>
                  <a:lnTo>
                    <a:pt x="259" y="31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50" name="Google Shape;16050;p11"/>
            <p:cNvSpPr/>
            <p:nvPr/>
          </p:nvSpPr>
          <p:spPr>
            <a:xfrm>
              <a:off x="635650" y="265572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07" y="1"/>
                    <a:pt x="124" y="1"/>
                    <a:pt x="83" y="42"/>
                  </a:cubicBezTo>
                  <a:cubicBezTo>
                    <a:pt x="42" y="84"/>
                    <a:pt x="0" y="218"/>
                    <a:pt x="0" y="301"/>
                  </a:cubicBezTo>
                  <a:cubicBezTo>
                    <a:pt x="0" y="383"/>
                    <a:pt x="83" y="518"/>
                    <a:pt x="166" y="518"/>
                  </a:cubicBezTo>
                  <a:cubicBezTo>
                    <a:pt x="207" y="559"/>
                    <a:pt x="259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51" name="Google Shape;16051;p11"/>
            <p:cNvSpPr/>
            <p:nvPr/>
          </p:nvSpPr>
          <p:spPr>
            <a:xfrm>
              <a:off x="630225" y="2593175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lnTo>
                    <a:pt x="0" y="84"/>
                  </a:lnTo>
                  <a:cubicBezTo>
                    <a:pt x="42" y="177"/>
                    <a:pt x="124" y="259"/>
                    <a:pt x="259" y="259"/>
                  </a:cubicBezTo>
                  <a:lnTo>
                    <a:pt x="300" y="2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52" name="Google Shape;16052;p11"/>
            <p:cNvSpPr/>
            <p:nvPr/>
          </p:nvSpPr>
          <p:spPr>
            <a:xfrm>
              <a:off x="370700" y="274620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1" y="1"/>
                  </a:moveTo>
                  <a:lnTo>
                    <a:pt x="1" y="259"/>
                  </a:lnTo>
                  <a:lnTo>
                    <a:pt x="301" y="259"/>
                  </a:lnTo>
                  <a:cubicBezTo>
                    <a:pt x="259" y="83"/>
                    <a:pt x="166" y="1"/>
                    <a:pt x="4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53" name="Google Shape;16053;p11"/>
            <p:cNvSpPr/>
            <p:nvPr/>
          </p:nvSpPr>
          <p:spPr>
            <a:xfrm>
              <a:off x="365275" y="26761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lnTo>
                    <a:pt x="84" y="559"/>
                  </a:lnTo>
                  <a:cubicBezTo>
                    <a:pt x="166" y="518"/>
                    <a:pt x="259" y="476"/>
                    <a:pt x="259" y="383"/>
                  </a:cubicBezTo>
                  <a:cubicBezTo>
                    <a:pt x="301" y="342"/>
                    <a:pt x="301" y="301"/>
                    <a:pt x="301" y="259"/>
                  </a:cubicBezTo>
                  <a:cubicBezTo>
                    <a:pt x="259" y="176"/>
                    <a:pt x="218" y="83"/>
                    <a:pt x="125" y="42"/>
                  </a:cubicBezTo>
                  <a:lnTo>
                    <a:pt x="84" y="42"/>
                  </a:lnTo>
                  <a:cubicBezTo>
                    <a:pt x="42" y="1"/>
                    <a:pt x="42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54" name="Google Shape;16054;p11"/>
            <p:cNvSpPr/>
            <p:nvPr/>
          </p:nvSpPr>
          <p:spPr>
            <a:xfrm>
              <a:off x="433000" y="274077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218" y="0"/>
                    <a:pt x="135" y="0"/>
                    <a:pt x="94" y="42"/>
                  </a:cubicBezTo>
                  <a:cubicBezTo>
                    <a:pt x="42" y="83"/>
                    <a:pt x="42" y="125"/>
                    <a:pt x="1" y="176"/>
                  </a:cubicBezTo>
                  <a:lnTo>
                    <a:pt x="1" y="300"/>
                  </a:lnTo>
                  <a:lnTo>
                    <a:pt x="559" y="259"/>
                  </a:lnTo>
                  <a:cubicBezTo>
                    <a:pt x="559" y="83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55" name="Google Shape;16055;p11"/>
            <p:cNvSpPr/>
            <p:nvPr/>
          </p:nvSpPr>
          <p:spPr>
            <a:xfrm>
              <a:off x="427575" y="2670725"/>
              <a:ext cx="14250" cy="14175"/>
            </a:xfrm>
            <a:custGeom>
              <a:avLst/>
              <a:gdLst/>
              <a:ahLst/>
              <a:cxnLst/>
              <a:rect l="l" t="t" r="r" b="b"/>
              <a:pathLst>
                <a:path w="570" h="567" extrusionOk="0">
                  <a:moveTo>
                    <a:pt x="259" y="1"/>
                  </a:moveTo>
                  <a:cubicBezTo>
                    <a:pt x="94" y="42"/>
                    <a:pt x="1" y="176"/>
                    <a:pt x="1" y="300"/>
                  </a:cubicBezTo>
                  <a:cubicBezTo>
                    <a:pt x="1" y="453"/>
                    <a:pt x="102" y="567"/>
                    <a:pt x="244" y="567"/>
                  </a:cubicBezTo>
                  <a:cubicBezTo>
                    <a:pt x="265" y="567"/>
                    <a:pt x="288" y="564"/>
                    <a:pt x="311" y="559"/>
                  </a:cubicBezTo>
                  <a:cubicBezTo>
                    <a:pt x="476" y="559"/>
                    <a:pt x="569" y="435"/>
                    <a:pt x="569" y="259"/>
                  </a:cubicBezTo>
                  <a:cubicBezTo>
                    <a:pt x="56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56" name="Google Shape;16056;p11"/>
            <p:cNvSpPr/>
            <p:nvPr/>
          </p:nvSpPr>
          <p:spPr>
            <a:xfrm>
              <a:off x="390100" y="263945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1"/>
                  </a:moveTo>
                  <a:cubicBezTo>
                    <a:pt x="124" y="1"/>
                    <a:pt x="0" y="135"/>
                    <a:pt x="42" y="300"/>
                  </a:cubicBezTo>
                  <a:cubicBezTo>
                    <a:pt x="42" y="435"/>
                    <a:pt x="166" y="559"/>
                    <a:pt x="300" y="559"/>
                  </a:cubicBezTo>
                  <a:cubicBezTo>
                    <a:pt x="466" y="517"/>
                    <a:pt x="600" y="393"/>
                    <a:pt x="559" y="259"/>
                  </a:cubicBezTo>
                  <a:cubicBezTo>
                    <a:pt x="559" y="94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57" name="Google Shape;16057;p11"/>
            <p:cNvSpPr/>
            <p:nvPr/>
          </p:nvSpPr>
          <p:spPr>
            <a:xfrm>
              <a:off x="395275" y="27084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0"/>
                  </a:moveTo>
                  <a:cubicBezTo>
                    <a:pt x="135" y="0"/>
                    <a:pt x="0" y="124"/>
                    <a:pt x="0" y="300"/>
                  </a:cubicBezTo>
                  <a:cubicBezTo>
                    <a:pt x="52" y="476"/>
                    <a:pt x="176" y="558"/>
                    <a:pt x="310" y="558"/>
                  </a:cubicBezTo>
                  <a:cubicBezTo>
                    <a:pt x="476" y="558"/>
                    <a:pt x="610" y="434"/>
                    <a:pt x="569" y="259"/>
                  </a:cubicBezTo>
                  <a:cubicBezTo>
                    <a:pt x="569" y="83"/>
                    <a:pt x="43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58" name="Google Shape;16058;p11"/>
            <p:cNvSpPr/>
            <p:nvPr/>
          </p:nvSpPr>
          <p:spPr>
            <a:xfrm>
              <a:off x="459875" y="2634025"/>
              <a:ext cx="14250" cy="14250"/>
            </a:xfrm>
            <a:custGeom>
              <a:avLst/>
              <a:gdLst/>
              <a:ahLst/>
              <a:cxnLst/>
              <a:rect l="l" t="t" r="r" b="b"/>
              <a:pathLst>
                <a:path w="570" h="570" extrusionOk="0">
                  <a:moveTo>
                    <a:pt x="259" y="0"/>
                  </a:moveTo>
                  <a:cubicBezTo>
                    <a:pt x="94" y="0"/>
                    <a:pt x="1" y="135"/>
                    <a:pt x="1" y="311"/>
                  </a:cubicBezTo>
                  <a:cubicBezTo>
                    <a:pt x="1" y="435"/>
                    <a:pt x="135" y="569"/>
                    <a:pt x="311" y="569"/>
                  </a:cubicBezTo>
                  <a:cubicBezTo>
                    <a:pt x="435" y="517"/>
                    <a:pt x="570" y="393"/>
                    <a:pt x="570" y="259"/>
                  </a:cubicBezTo>
                  <a:cubicBezTo>
                    <a:pt x="518" y="93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59" name="Google Shape;16059;p11"/>
            <p:cNvSpPr/>
            <p:nvPr/>
          </p:nvSpPr>
          <p:spPr>
            <a:xfrm>
              <a:off x="464275" y="2703025"/>
              <a:ext cx="15025" cy="14000"/>
            </a:xfrm>
            <a:custGeom>
              <a:avLst/>
              <a:gdLst/>
              <a:ahLst/>
              <a:cxnLst/>
              <a:rect l="l" t="t" r="r" b="b"/>
              <a:pathLst>
                <a:path w="601" h="560" extrusionOk="0">
                  <a:moveTo>
                    <a:pt x="300" y="1"/>
                  </a:moveTo>
                  <a:cubicBezTo>
                    <a:pt x="135" y="1"/>
                    <a:pt x="1" y="177"/>
                    <a:pt x="42" y="301"/>
                  </a:cubicBezTo>
                  <a:cubicBezTo>
                    <a:pt x="42" y="477"/>
                    <a:pt x="176" y="559"/>
                    <a:pt x="342" y="559"/>
                  </a:cubicBezTo>
                  <a:cubicBezTo>
                    <a:pt x="476" y="559"/>
                    <a:pt x="600" y="435"/>
                    <a:pt x="600" y="259"/>
                  </a:cubicBezTo>
                  <a:cubicBezTo>
                    <a:pt x="559" y="135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60" name="Google Shape;16060;p11"/>
            <p:cNvSpPr/>
            <p:nvPr/>
          </p:nvSpPr>
          <p:spPr>
            <a:xfrm>
              <a:off x="359850" y="26136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1"/>
                  </a:moveTo>
                  <a:lnTo>
                    <a:pt x="1" y="42"/>
                  </a:lnTo>
                  <a:lnTo>
                    <a:pt x="42" y="300"/>
                  </a:lnTo>
                  <a:cubicBezTo>
                    <a:pt x="176" y="300"/>
                    <a:pt x="301" y="176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61" name="Google Shape;16061;p11"/>
            <p:cNvSpPr/>
            <p:nvPr/>
          </p:nvSpPr>
          <p:spPr>
            <a:xfrm>
              <a:off x="422400" y="2608175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559" y="1"/>
                  </a:moveTo>
                  <a:lnTo>
                    <a:pt x="1" y="52"/>
                  </a:lnTo>
                  <a:cubicBezTo>
                    <a:pt x="1" y="218"/>
                    <a:pt x="166" y="311"/>
                    <a:pt x="301" y="311"/>
                  </a:cubicBezTo>
                  <a:cubicBezTo>
                    <a:pt x="466" y="311"/>
                    <a:pt x="559" y="176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62" name="Google Shape;16062;p11"/>
            <p:cNvSpPr/>
            <p:nvPr/>
          </p:nvSpPr>
          <p:spPr>
            <a:xfrm>
              <a:off x="502025" y="273535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217" y="0"/>
                  </a:moveTo>
                  <a:cubicBezTo>
                    <a:pt x="83" y="42"/>
                    <a:pt x="0" y="176"/>
                    <a:pt x="0" y="300"/>
                  </a:cubicBezTo>
                  <a:lnTo>
                    <a:pt x="30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63" name="Google Shape;16063;p11"/>
            <p:cNvSpPr/>
            <p:nvPr/>
          </p:nvSpPr>
          <p:spPr>
            <a:xfrm>
              <a:off x="496600" y="2666325"/>
              <a:ext cx="7500" cy="13525"/>
            </a:xfrm>
            <a:custGeom>
              <a:avLst/>
              <a:gdLst/>
              <a:ahLst/>
              <a:cxnLst/>
              <a:rect l="l" t="t" r="r" b="b"/>
              <a:pathLst>
                <a:path w="300" h="541" extrusionOk="0">
                  <a:moveTo>
                    <a:pt x="259" y="1"/>
                  </a:moveTo>
                  <a:cubicBezTo>
                    <a:pt x="217" y="1"/>
                    <a:pt x="176" y="1"/>
                    <a:pt x="134" y="52"/>
                  </a:cubicBezTo>
                  <a:cubicBezTo>
                    <a:pt x="41" y="94"/>
                    <a:pt x="0" y="177"/>
                    <a:pt x="0" y="311"/>
                  </a:cubicBezTo>
                  <a:cubicBezTo>
                    <a:pt x="41" y="394"/>
                    <a:pt x="83" y="476"/>
                    <a:pt x="217" y="518"/>
                  </a:cubicBezTo>
                  <a:cubicBezTo>
                    <a:pt x="245" y="518"/>
                    <a:pt x="254" y="541"/>
                    <a:pt x="269" y="541"/>
                  </a:cubicBezTo>
                  <a:cubicBezTo>
                    <a:pt x="277" y="541"/>
                    <a:pt x="286" y="535"/>
                    <a:pt x="300" y="518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64" name="Google Shape;16064;p11"/>
            <p:cNvSpPr/>
            <p:nvPr/>
          </p:nvSpPr>
          <p:spPr>
            <a:xfrm>
              <a:off x="491150" y="260405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cubicBezTo>
                    <a:pt x="42" y="124"/>
                    <a:pt x="135" y="259"/>
                    <a:pt x="259" y="259"/>
                  </a:cubicBezTo>
                  <a:lnTo>
                    <a:pt x="301" y="259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65" name="Google Shape;16065;p11"/>
            <p:cNvSpPr/>
            <p:nvPr/>
          </p:nvSpPr>
          <p:spPr>
            <a:xfrm>
              <a:off x="294200" y="2751275"/>
              <a:ext cx="13975" cy="6850"/>
            </a:xfrm>
            <a:custGeom>
              <a:avLst/>
              <a:gdLst/>
              <a:ahLst/>
              <a:cxnLst/>
              <a:rect l="l" t="t" r="r" b="b"/>
              <a:pathLst>
                <a:path w="559" h="274" extrusionOk="0">
                  <a:moveTo>
                    <a:pt x="331" y="0"/>
                  </a:moveTo>
                  <a:cubicBezTo>
                    <a:pt x="307" y="0"/>
                    <a:pt x="283" y="5"/>
                    <a:pt x="259" y="15"/>
                  </a:cubicBezTo>
                  <a:cubicBezTo>
                    <a:pt x="218" y="15"/>
                    <a:pt x="125" y="56"/>
                    <a:pt x="83" y="97"/>
                  </a:cubicBezTo>
                  <a:cubicBezTo>
                    <a:pt x="42" y="139"/>
                    <a:pt x="1" y="221"/>
                    <a:pt x="1" y="273"/>
                  </a:cubicBezTo>
                  <a:lnTo>
                    <a:pt x="559" y="221"/>
                  </a:lnTo>
                  <a:lnTo>
                    <a:pt x="559" y="180"/>
                  </a:lnTo>
                  <a:cubicBezTo>
                    <a:pt x="526" y="80"/>
                    <a:pt x="432" y="0"/>
                    <a:pt x="33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66" name="Google Shape;16066;p11"/>
            <p:cNvSpPr/>
            <p:nvPr/>
          </p:nvSpPr>
          <p:spPr>
            <a:xfrm>
              <a:off x="288775" y="2681575"/>
              <a:ext cx="15025" cy="14000"/>
            </a:xfrm>
            <a:custGeom>
              <a:avLst/>
              <a:gdLst/>
              <a:ahLst/>
              <a:cxnLst/>
              <a:rect l="l" t="t" r="r" b="b"/>
              <a:pathLst>
                <a:path w="601" h="560" extrusionOk="0">
                  <a:moveTo>
                    <a:pt x="259" y="1"/>
                  </a:moveTo>
                  <a:cubicBezTo>
                    <a:pt x="125" y="42"/>
                    <a:pt x="0" y="166"/>
                    <a:pt x="42" y="301"/>
                  </a:cubicBezTo>
                  <a:cubicBezTo>
                    <a:pt x="42" y="476"/>
                    <a:pt x="176" y="559"/>
                    <a:pt x="300" y="559"/>
                  </a:cubicBezTo>
                  <a:cubicBezTo>
                    <a:pt x="476" y="559"/>
                    <a:pt x="600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67" name="Google Shape;16067;p11"/>
            <p:cNvSpPr/>
            <p:nvPr/>
          </p:nvSpPr>
          <p:spPr>
            <a:xfrm>
              <a:off x="267325" y="2720350"/>
              <a:ext cx="4150" cy="11925"/>
            </a:xfrm>
            <a:custGeom>
              <a:avLst/>
              <a:gdLst/>
              <a:ahLst/>
              <a:cxnLst/>
              <a:rect l="l" t="t" r="r" b="b"/>
              <a:pathLst>
                <a:path w="166" h="477" extrusionOk="0">
                  <a:moveTo>
                    <a:pt x="42" y="1"/>
                  </a:moveTo>
                  <a:lnTo>
                    <a:pt x="0" y="476"/>
                  </a:lnTo>
                  <a:cubicBezTo>
                    <a:pt x="83" y="425"/>
                    <a:pt x="166" y="300"/>
                    <a:pt x="166" y="218"/>
                  </a:cubicBezTo>
                  <a:cubicBezTo>
                    <a:pt x="166" y="125"/>
                    <a:pt x="83" y="42"/>
                    <a:pt x="4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68" name="Google Shape;16068;p11"/>
            <p:cNvSpPr/>
            <p:nvPr/>
          </p:nvSpPr>
          <p:spPr>
            <a:xfrm>
              <a:off x="321075" y="2644675"/>
              <a:ext cx="14000" cy="14175"/>
            </a:xfrm>
            <a:custGeom>
              <a:avLst/>
              <a:gdLst/>
              <a:ahLst/>
              <a:cxnLst/>
              <a:rect l="l" t="t" r="r" b="b"/>
              <a:pathLst>
                <a:path w="560" h="567" extrusionOk="0">
                  <a:moveTo>
                    <a:pt x="326" y="1"/>
                  </a:moveTo>
                  <a:cubicBezTo>
                    <a:pt x="304" y="1"/>
                    <a:pt x="282" y="3"/>
                    <a:pt x="259" y="9"/>
                  </a:cubicBezTo>
                  <a:cubicBezTo>
                    <a:pt x="125" y="9"/>
                    <a:pt x="1" y="143"/>
                    <a:pt x="1" y="308"/>
                  </a:cubicBezTo>
                  <a:cubicBezTo>
                    <a:pt x="1" y="443"/>
                    <a:pt x="177" y="567"/>
                    <a:pt x="301" y="567"/>
                  </a:cubicBezTo>
                  <a:cubicBezTo>
                    <a:pt x="476" y="526"/>
                    <a:pt x="559" y="402"/>
                    <a:pt x="559" y="267"/>
                  </a:cubicBezTo>
                  <a:cubicBezTo>
                    <a:pt x="559" y="114"/>
                    <a:pt x="465" y="1"/>
                    <a:pt x="32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69" name="Google Shape;16069;p11"/>
            <p:cNvSpPr/>
            <p:nvPr/>
          </p:nvSpPr>
          <p:spPr>
            <a:xfrm>
              <a:off x="326500" y="271390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84" y="0"/>
                    <a:pt x="1" y="124"/>
                    <a:pt x="1" y="300"/>
                  </a:cubicBezTo>
                  <a:cubicBezTo>
                    <a:pt x="1" y="424"/>
                    <a:pt x="125" y="558"/>
                    <a:pt x="301" y="558"/>
                  </a:cubicBezTo>
                  <a:cubicBezTo>
                    <a:pt x="477" y="558"/>
                    <a:pt x="559" y="383"/>
                    <a:pt x="559" y="259"/>
                  </a:cubicBezTo>
                  <a:cubicBezTo>
                    <a:pt x="559" y="83"/>
                    <a:pt x="42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70" name="Google Shape;16070;p11"/>
            <p:cNvSpPr/>
            <p:nvPr/>
          </p:nvSpPr>
          <p:spPr>
            <a:xfrm>
              <a:off x="284375" y="26190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18" y="1"/>
                  </a:moveTo>
                  <a:lnTo>
                    <a:pt x="1" y="42"/>
                  </a:lnTo>
                  <a:lnTo>
                    <a:pt x="1" y="83"/>
                  </a:lnTo>
                  <a:cubicBezTo>
                    <a:pt x="42" y="218"/>
                    <a:pt x="135" y="301"/>
                    <a:pt x="301" y="301"/>
                  </a:cubicBezTo>
                  <a:cubicBezTo>
                    <a:pt x="394" y="301"/>
                    <a:pt x="476" y="218"/>
                    <a:pt x="518" y="177"/>
                  </a:cubicBezTo>
                  <a:cubicBezTo>
                    <a:pt x="518" y="135"/>
                    <a:pt x="559" y="42"/>
                    <a:pt x="5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71" name="Google Shape;16071;p11"/>
            <p:cNvSpPr/>
            <p:nvPr/>
          </p:nvSpPr>
          <p:spPr>
            <a:xfrm>
              <a:off x="364250" y="274620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166" y="1"/>
                  </a:moveTo>
                  <a:cubicBezTo>
                    <a:pt x="83" y="42"/>
                    <a:pt x="0" y="125"/>
                    <a:pt x="0" y="218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72" name="Google Shape;16072;p11"/>
            <p:cNvSpPr/>
            <p:nvPr/>
          </p:nvSpPr>
          <p:spPr>
            <a:xfrm>
              <a:off x="358825" y="26761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166" y="1"/>
                    <a:pt x="124" y="42"/>
                    <a:pt x="83" y="83"/>
                  </a:cubicBezTo>
                  <a:cubicBezTo>
                    <a:pt x="42" y="125"/>
                    <a:pt x="42" y="176"/>
                    <a:pt x="0" y="218"/>
                  </a:cubicBezTo>
                  <a:lnTo>
                    <a:pt x="0" y="301"/>
                  </a:lnTo>
                  <a:lnTo>
                    <a:pt x="0" y="383"/>
                  </a:lnTo>
                  <a:cubicBezTo>
                    <a:pt x="42" y="476"/>
                    <a:pt x="83" y="518"/>
                    <a:pt x="166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73" name="Google Shape;16073;p11"/>
            <p:cNvSpPr/>
            <p:nvPr/>
          </p:nvSpPr>
          <p:spPr>
            <a:xfrm>
              <a:off x="353400" y="261465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0" y="0"/>
                  </a:moveTo>
                  <a:lnTo>
                    <a:pt x="0" y="52"/>
                  </a:lnTo>
                  <a:cubicBezTo>
                    <a:pt x="42" y="176"/>
                    <a:pt x="124" y="258"/>
                    <a:pt x="259" y="258"/>
                  </a:cubicBezTo>
                  <a:lnTo>
                    <a:pt x="300" y="258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74" name="Google Shape;16074;p11"/>
            <p:cNvSpPr/>
            <p:nvPr/>
          </p:nvSpPr>
          <p:spPr>
            <a:xfrm>
              <a:off x="1190075" y="2543550"/>
              <a:ext cx="7775" cy="7775"/>
            </a:xfrm>
            <a:custGeom>
              <a:avLst/>
              <a:gdLst/>
              <a:ahLst/>
              <a:cxnLst/>
              <a:rect l="l" t="t" r="r" b="b"/>
              <a:pathLst>
                <a:path w="311" h="311" extrusionOk="0">
                  <a:moveTo>
                    <a:pt x="1" y="1"/>
                  </a:moveTo>
                  <a:lnTo>
                    <a:pt x="52" y="311"/>
                  </a:lnTo>
                  <a:lnTo>
                    <a:pt x="311" y="259"/>
                  </a:lnTo>
                  <a:cubicBezTo>
                    <a:pt x="311" y="259"/>
                    <a:pt x="311" y="218"/>
                    <a:pt x="259" y="177"/>
                  </a:cubicBezTo>
                  <a:cubicBezTo>
                    <a:pt x="259" y="135"/>
                    <a:pt x="259" y="135"/>
                    <a:pt x="218" y="94"/>
                  </a:cubicBezTo>
                  <a:cubicBezTo>
                    <a:pt x="176" y="52"/>
                    <a:pt x="176" y="52"/>
                    <a:pt x="135" y="52"/>
                  </a:cubicBezTo>
                  <a:cubicBezTo>
                    <a:pt x="94" y="1"/>
                    <a:pt x="52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75" name="Google Shape;16075;p11"/>
            <p:cNvSpPr/>
            <p:nvPr/>
          </p:nvSpPr>
          <p:spPr>
            <a:xfrm>
              <a:off x="1184900" y="24748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lnTo>
                    <a:pt x="125" y="559"/>
                  </a:lnTo>
                  <a:cubicBezTo>
                    <a:pt x="166" y="518"/>
                    <a:pt x="208" y="518"/>
                    <a:pt x="259" y="476"/>
                  </a:cubicBezTo>
                  <a:lnTo>
                    <a:pt x="259" y="424"/>
                  </a:lnTo>
                  <a:cubicBezTo>
                    <a:pt x="301" y="383"/>
                    <a:pt x="301" y="300"/>
                    <a:pt x="301" y="259"/>
                  </a:cubicBezTo>
                  <a:cubicBezTo>
                    <a:pt x="301" y="166"/>
                    <a:pt x="259" y="83"/>
                    <a:pt x="166" y="42"/>
                  </a:cubicBezTo>
                  <a:cubicBezTo>
                    <a:pt x="166" y="42"/>
                    <a:pt x="125" y="42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76" name="Google Shape;16076;p11"/>
            <p:cNvSpPr/>
            <p:nvPr/>
          </p:nvSpPr>
          <p:spPr>
            <a:xfrm>
              <a:off x="1252625" y="2538950"/>
              <a:ext cx="13975" cy="6950"/>
            </a:xfrm>
            <a:custGeom>
              <a:avLst/>
              <a:gdLst/>
              <a:ahLst/>
              <a:cxnLst/>
              <a:rect l="l" t="t" r="r" b="b"/>
              <a:pathLst>
                <a:path w="559" h="278" extrusionOk="0">
                  <a:moveTo>
                    <a:pt x="345" y="1"/>
                  </a:moveTo>
                  <a:cubicBezTo>
                    <a:pt x="329" y="1"/>
                    <a:pt x="314" y="6"/>
                    <a:pt x="301" y="19"/>
                  </a:cubicBezTo>
                  <a:cubicBezTo>
                    <a:pt x="135" y="19"/>
                    <a:pt x="1" y="143"/>
                    <a:pt x="42" y="278"/>
                  </a:cubicBezTo>
                  <a:lnTo>
                    <a:pt x="559" y="278"/>
                  </a:lnTo>
                  <a:cubicBezTo>
                    <a:pt x="559" y="143"/>
                    <a:pt x="518" y="61"/>
                    <a:pt x="435" y="19"/>
                  </a:cubicBezTo>
                  <a:cubicBezTo>
                    <a:pt x="407" y="19"/>
                    <a:pt x="375" y="1"/>
                    <a:pt x="34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77" name="Google Shape;16077;p11"/>
            <p:cNvSpPr/>
            <p:nvPr/>
          </p:nvSpPr>
          <p:spPr>
            <a:xfrm>
              <a:off x="1215925" y="2507100"/>
              <a:ext cx="14250" cy="14000"/>
            </a:xfrm>
            <a:custGeom>
              <a:avLst/>
              <a:gdLst/>
              <a:ahLst/>
              <a:cxnLst/>
              <a:rect l="l" t="t" r="r" b="b"/>
              <a:pathLst>
                <a:path w="570" h="560" extrusionOk="0">
                  <a:moveTo>
                    <a:pt x="259" y="1"/>
                  </a:moveTo>
                  <a:cubicBezTo>
                    <a:pt x="94" y="1"/>
                    <a:pt x="1" y="125"/>
                    <a:pt x="1" y="301"/>
                  </a:cubicBezTo>
                  <a:cubicBezTo>
                    <a:pt x="1" y="425"/>
                    <a:pt x="135" y="559"/>
                    <a:pt x="311" y="559"/>
                  </a:cubicBezTo>
                  <a:cubicBezTo>
                    <a:pt x="435" y="518"/>
                    <a:pt x="569" y="384"/>
                    <a:pt x="569" y="259"/>
                  </a:cubicBezTo>
                  <a:cubicBezTo>
                    <a:pt x="569" y="84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78" name="Google Shape;16078;p11"/>
            <p:cNvSpPr/>
            <p:nvPr/>
          </p:nvSpPr>
          <p:spPr>
            <a:xfrm>
              <a:off x="1052300" y="255442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1" y="300"/>
                  </a:lnTo>
                  <a:lnTo>
                    <a:pt x="301" y="258"/>
                  </a:lnTo>
                  <a:cubicBezTo>
                    <a:pt x="259" y="217"/>
                    <a:pt x="259" y="176"/>
                    <a:pt x="218" y="134"/>
                  </a:cubicBezTo>
                  <a:cubicBezTo>
                    <a:pt x="177" y="83"/>
                    <a:pt x="135" y="41"/>
                    <a:pt x="84" y="41"/>
                  </a:cubicBezTo>
                  <a:cubicBezTo>
                    <a:pt x="42" y="0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79" name="Google Shape;16079;p11"/>
            <p:cNvSpPr/>
            <p:nvPr/>
          </p:nvSpPr>
          <p:spPr>
            <a:xfrm>
              <a:off x="1046875" y="2485400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1" y="0"/>
                  </a:moveTo>
                  <a:lnTo>
                    <a:pt x="42" y="569"/>
                  </a:lnTo>
                  <a:lnTo>
                    <a:pt x="94" y="569"/>
                  </a:lnTo>
                  <a:cubicBezTo>
                    <a:pt x="218" y="517"/>
                    <a:pt x="301" y="393"/>
                    <a:pt x="301" y="259"/>
                  </a:cubicBezTo>
                  <a:cubicBezTo>
                    <a:pt x="301" y="176"/>
                    <a:pt x="218" y="94"/>
                    <a:pt x="135" y="52"/>
                  </a:cubicBezTo>
                  <a:cubicBezTo>
                    <a:pt x="135" y="52"/>
                    <a:pt x="135" y="0"/>
                    <a:pt x="9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80" name="Google Shape;16080;p11"/>
            <p:cNvSpPr/>
            <p:nvPr/>
          </p:nvSpPr>
          <p:spPr>
            <a:xfrm>
              <a:off x="1114850" y="25489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1"/>
                  </a:moveTo>
                  <a:cubicBezTo>
                    <a:pt x="166" y="1"/>
                    <a:pt x="125" y="42"/>
                    <a:pt x="84" y="135"/>
                  </a:cubicBezTo>
                  <a:cubicBezTo>
                    <a:pt x="1" y="177"/>
                    <a:pt x="1" y="218"/>
                    <a:pt x="1" y="301"/>
                  </a:cubicBezTo>
                  <a:lnTo>
                    <a:pt x="559" y="259"/>
                  </a:lnTo>
                  <a:cubicBezTo>
                    <a:pt x="559" y="135"/>
                    <a:pt x="425" y="42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81" name="Google Shape;16081;p11"/>
            <p:cNvSpPr/>
            <p:nvPr/>
          </p:nvSpPr>
          <p:spPr>
            <a:xfrm>
              <a:off x="1109425" y="2480225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125" y="1"/>
                    <a:pt x="1" y="125"/>
                    <a:pt x="1" y="301"/>
                  </a:cubicBezTo>
                  <a:cubicBezTo>
                    <a:pt x="1" y="466"/>
                    <a:pt x="125" y="559"/>
                    <a:pt x="301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83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82" name="Google Shape;16082;p11"/>
            <p:cNvSpPr/>
            <p:nvPr/>
          </p:nvSpPr>
          <p:spPr>
            <a:xfrm>
              <a:off x="1071700" y="244792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0"/>
                  </a:moveTo>
                  <a:cubicBezTo>
                    <a:pt x="135" y="42"/>
                    <a:pt x="0" y="166"/>
                    <a:pt x="42" y="300"/>
                  </a:cubicBezTo>
                  <a:cubicBezTo>
                    <a:pt x="42" y="466"/>
                    <a:pt x="176" y="559"/>
                    <a:pt x="300" y="559"/>
                  </a:cubicBezTo>
                  <a:cubicBezTo>
                    <a:pt x="476" y="559"/>
                    <a:pt x="600" y="424"/>
                    <a:pt x="559" y="259"/>
                  </a:cubicBezTo>
                  <a:cubicBezTo>
                    <a:pt x="559" y="12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83" name="Google Shape;16083;p11"/>
            <p:cNvSpPr/>
            <p:nvPr/>
          </p:nvSpPr>
          <p:spPr>
            <a:xfrm>
              <a:off x="1077125" y="2517525"/>
              <a:ext cx="15025" cy="14425"/>
            </a:xfrm>
            <a:custGeom>
              <a:avLst/>
              <a:gdLst/>
              <a:ahLst/>
              <a:cxnLst/>
              <a:rect l="l" t="t" r="r" b="b"/>
              <a:pathLst>
                <a:path w="601" h="577" extrusionOk="0">
                  <a:moveTo>
                    <a:pt x="322" y="0"/>
                  </a:moveTo>
                  <a:cubicBezTo>
                    <a:pt x="302" y="0"/>
                    <a:pt x="281" y="3"/>
                    <a:pt x="259" y="8"/>
                  </a:cubicBezTo>
                  <a:cubicBezTo>
                    <a:pt x="125" y="8"/>
                    <a:pt x="0" y="142"/>
                    <a:pt x="0" y="318"/>
                  </a:cubicBezTo>
                  <a:cubicBezTo>
                    <a:pt x="42" y="442"/>
                    <a:pt x="176" y="577"/>
                    <a:pt x="300" y="577"/>
                  </a:cubicBezTo>
                  <a:cubicBezTo>
                    <a:pt x="476" y="525"/>
                    <a:pt x="600" y="401"/>
                    <a:pt x="559" y="266"/>
                  </a:cubicBezTo>
                  <a:cubicBezTo>
                    <a:pt x="559" y="121"/>
                    <a:pt x="464" y="0"/>
                    <a:pt x="32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84" name="Google Shape;16084;p11"/>
            <p:cNvSpPr/>
            <p:nvPr/>
          </p:nvSpPr>
          <p:spPr>
            <a:xfrm>
              <a:off x="1141750" y="244250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259" y="0"/>
                  </a:moveTo>
                  <a:cubicBezTo>
                    <a:pt x="83" y="42"/>
                    <a:pt x="0" y="166"/>
                    <a:pt x="0" y="300"/>
                  </a:cubicBezTo>
                  <a:cubicBezTo>
                    <a:pt x="0" y="453"/>
                    <a:pt x="94" y="567"/>
                    <a:pt x="234" y="567"/>
                  </a:cubicBezTo>
                  <a:cubicBezTo>
                    <a:pt x="255" y="567"/>
                    <a:pt x="277" y="564"/>
                    <a:pt x="300" y="559"/>
                  </a:cubicBezTo>
                  <a:cubicBezTo>
                    <a:pt x="434" y="559"/>
                    <a:pt x="559" y="424"/>
                    <a:pt x="559" y="259"/>
                  </a:cubicBezTo>
                  <a:cubicBezTo>
                    <a:pt x="517" y="124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85" name="Google Shape;16085;p11"/>
            <p:cNvSpPr/>
            <p:nvPr/>
          </p:nvSpPr>
          <p:spPr>
            <a:xfrm>
              <a:off x="1146150" y="2512250"/>
              <a:ext cx="15000" cy="14275"/>
            </a:xfrm>
            <a:custGeom>
              <a:avLst/>
              <a:gdLst/>
              <a:ahLst/>
              <a:cxnLst/>
              <a:rect l="l" t="t" r="r" b="b"/>
              <a:pathLst>
                <a:path w="600" h="571" extrusionOk="0">
                  <a:moveTo>
                    <a:pt x="355" y="1"/>
                  </a:moveTo>
                  <a:cubicBezTo>
                    <a:pt x="337" y="1"/>
                    <a:pt x="318" y="4"/>
                    <a:pt x="300" y="12"/>
                  </a:cubicBezTo>
                  <a:cubicBezTo>
                    <a:pt x="124" y="12"/>
                    <a:pt x="0" y="136"/>
                    <a:pt x="41" y="312"/>
                  </a:cubicBezTo>
                  <a:cubicBezTo>
                    <a:pt x="41" y="436"/>
                    <a:pt x="165" y="570"/>
                    <a:pt x="341" y="570"/>
                  </a:cubicBezTo>
                  <a:cubicBezTo>
                    <a:pt x="465" y="529"/>
                    <a:pt x="600" y="395"/>
                    <a:pt x="600" y="271"/>
                  </a:cubicBezTo>
                  <a:cubicBezTo>
                    <a:pt x="564" y="121"/>
                    <a:pt x="461" y="1"/>
                    <a:pt x="35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86" name="Google Shape;16086;p11"/>
            <p:cNvSpPr/>
            <p:nvPr/>
          </p:nvSpPr>
          <p:spPr>
            <a:xfrm>
              <a:off x="1041450" y="24231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1" y="1"/>
                  </a:moveTo>
                  <a:lnTo>
                    <a:pt x="52" y="301"/>
                  </a:lnTo>
                  <a:cubicBezTo>
                    <a:pt x="176" y="259"/>
                    <a:pt x="311" y="125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87" name="Google Shape;16087;p11"/>
            <p:cNvSpPr/>
            <p:nvPr/>
          </p:nvSpPr>
          <p:spPr>
            <a:xfrm>
              <a:off x="1104000" y="24176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18" y="1"/>
                  </a:moveTo>
                  <a:lnTo>
                    <a:pt x="1" y="42"/>
                  </a:lnTo>
                  <a:lnTo>
                    <a:pt x="1" y="83"/>
                  </a:lnTo>
                  <a:cubicBezTo>
                    <a:pt x="42" y="218"/>
                    <a:pt x="177" y="301"/>
                    <a:pt x="301" y="301"/>
                  </a:cubicBezTo>
                  <a:cubicBezTo>
                    <a:pt x="435" y="259"/>
                    <a:pt x="559" y="176"/>
                    <a:pt x="559" y="42"/>
                  </a:cubicBezTo>
                  <a:lnTo>
                    <a:pt x="518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88" name="Google Shape;16088;p11"/>
            <p:cNvSpPr/>
            <p:nvPr/>
          </p:nvSpPr>
          <p:spPr>
            <a:xfrm>
              <a:off x="1183625" y="2543550"/>
              <a:ext cx="7775" cy="7775"/>
            </a:xfrm>
            <a:custGeom>
              <a:avLst/>
              <a:gdLst/>
              <a:ahLst/>
              <a:cxnLst/>
              <a:rect l="l" t="t" r="r" b="b"/>
              <a:pathLst>
                <a:path w="311" h="311" extrusionOk="0">
                  <a:moveTo>
                    <a:pt x="259" y="1"/>
                  </a:moveTo>
                  <a:lnTo>
                    <a:pt x="217" y="52"/>
                  </a:lnTo>
                  <a:cubicBezTo>
                    <a:pt x="176" y="52"/>
                    <a:pt x="135" y="52"/>
                    <a:pt x="135" y="94"/>
                  </a:cubicBezTo>
                  <a:lnTo>
                    <a:pt x="93" y="135"/>
                  </a:lnTo>
                  <a:cubicBezTo>
                    <a:pt x="52" y="135"/>
                    <a:pt x="52" y="177"/>
                    <a:pt x="52" y="218"/>
                  </a:cubicBezTo>
                  <a:cubicBezTo>
                    <a:pt x="0" y="259"/>
                    <a:pt x="0" y="259"/>
                    <a:pt x="0" y="311"/>
                  </a:cubicBezTo>
                  <a:lnTo>
                    <a:pt x="310" y="311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89" name="Google Shape;16089;p11"/>
            <p:cNvSpPr/>
            <p:nvPr/>
          </p:nvSpPr>
          <p:spPr>
            <a:xfrm>
              <a:off x="1178450" y="24748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207" y="1"/>
                    <a:pt x="166" y="42"/>
                    <a:pt x="124" y="83"/>
                  </a:cubicBezTo>
                  <a:cubicBezTo>
                    <a:pt x="42" y="125"/>
                    <a:pt x="0" y="218"/>
                    <a:pt x="0" y="300"/>
                  </a:cubicBezTo>
                  <a:cubicBezTo>
                    <a:pt x="0" y="342"/>
                    <a:pt x="42" y="383"/>
                    <a:pt x="42" y="424"/>
                  </a:cubicBezTo>
                  <a:cubicBezTo>
                    <a:pt x="42" y="424"/>
                    <a:pt x="83" y="424"/>
                    <a:pt x="83" y="476"/>
                  </a:cubicBezTo>
                  <a:cubicBezTo>
                    <a:pt x="124" y="518"/>
                    <a:pt x="207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90" name="Google Shape;16090;p11"/>
            <p:cNvSpPr/>
            <p:nvPr/>
          </p:nvSpPr>
          <p:spPr>
            <a:xfrm>
              <a:off x="913500" y="25652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259"/>
                  </a:lnTo>
                  <a:lnTo>
                    <a:pt x="301" y="259"/>
                  </a:lnTo>
                  <a:cubicBezTo>
                    <a:pt x="301" y="124"/>
                    <a:pt x="208" y="42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91" name="Google Shape;16091;p11"/>
            <p:cNvSpPr/>
            <p:nvPr/>
          </p:nvSpPr>
          <p:spPr>
            <a:xfrm>
              <a:off x="908075" y="2496050"/>
              <a:ext cx="7525" cy="14200"/>
            </a:xfrm>
            <a:custGeom>
              <a:avLst/>
              <a:gdLst/>
              <a:ahLst/>
              <a:cxnLst/>
              <a:rect l="l" t="t" r="r" b="b"/>
              <a:pathLst>
                <a:path w="301" h="568" extrusionOk="0">
                  <a:moveTo>
                    <a:pt x="64" y="1"/>
                  </a:moveTo>
                  <a:cubicBezTo>
                    <a:pt x="44" y="1"/>
                    <a:pt x="22" y="3"/>
                    <a:pt x="1" y="9"/>
                  </a:cubicBezTo>
                  <a:lnTo>
                    <a:pt x="42" y="567"/>
                  </a:lnTo>
                  <a:cubicBezTo>
                    <a:pt x="83" y="567"/>
                    <a:pt x="83" y="526"/>
                    <a:pt x="83" y="526"/>
                  </a:cubicBezTo>
                  <a:cubicBezTo>
                    <a:pt x="218" y="526"/>
                    <a:pt x="301" y="402"/>
                    <a:pt x="301" y="267"/>
                  </a:cubicBezTo>
                  <a:cubicBezTo>
                    <a:pt x="301" y="114"/>
                    <a:pt x="199" y="1"/>
                    <a:pt x="6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92" name="Google Shape;16092;p11"/>
            <p:cNvSpPr/>
            <p:nvPr/>
          </p:nvSpPr>
          <p:spPr>
            <a:xfrm>
              <a:off x="975800" y="2559850"/>
              <a:ext cx="13975" cy="7500"/>
            </a:xfrm>
            <a:custGeom>
              <a:avLst/>
              <a:gdLst/>
              <a:ahLst/>
              <a:cxnLst/>
              <a:rect l="l" t="t" r="r" b="b"/>
              <a:pathLst>
                <a:path w="559" h="300" extrusionOk="0">
                  <a:moveTo>
                    <a:pt x="259" y="0"/>
                  </a:moveTo>
                  <a:cubicBezTo>
                    <a:pt x="135" y="0"/>
                    <a:pt x="1" y="124"/>
                    <a:pt x="1" y="300"/>
                  </a:cubicBezTo>
                  <a:lnTo>
                    <a:pt x="559" y="259"/>
                  </a:lnTo>
                  <a:cubicBezTo>
                    <a:pt x="559" y="176"/>
                    <a:pt x="518" y="83"/>
                    <a:pt x="435" y="41"/>
                  </a:cubicBezTo>
                  <a:cubicBezTo>
                    <a:pt x="393" y="0"/>
                    <a:pt x="352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93" name="Google Shape;16093;p11"/>
            <p:cNvSpPr/>
            <p:nvPr/>
          </p:nvSpPr>
          <p:spPr>
            <a:xfrm>
              <a:off x="970375" y="249082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1"/>
                  </a:moveTo>
                  <a:cubicBezTo>
                    <a:pt x="135" y="1"/>
                    <a:pt x="0" y="135"/>
                    <a:pt x="52" y="300"/>
                  </a:cubicBezTo>
                  <a:cubicBezTo>
                    <a:pt x="52" y="435"/>
                    <a:pt x="176" y="559"/>
                    <a:pt x="311" y="559"/>
                  </a:cubicBezTo>
                  <a:cubicBezTo>
                    <a:pt x="476" y="518"/>
                    <a:pt x="610" y="393"/>
                    <a:pt x="569" y="259"/>
                  </a:cubicBezTo>
                  <a:cubicBezTo>
                    <a:pt x="56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94" name="Google Shape;16094;p11"/>
            <p:cNvSpPr/>
            <p:nvPr/>
          </p:nvSpPr>
          <p:spPr>
            <a:xfrm>
              <a:off x="933925" y="245852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1" y="176"/>
                    <a:pt x="1" y="300"/>
                  </a:cubicBezTo>
                  <a:cubicBezTo>
                    <a:pt x="1" y="476"/>
                    <a:pt x="125" y="559"/>
                    <a:pt x="300" y="559"/>
                  </a:cubicBezTo>
                  <a:cubicBezTo>
                    <a:pt x="425" y="559"/>
                    <a:pt x="559" y="434"/>
                    <a:pt x="559" y="259"/>
                  </a:cubicBezTo>
                  <a:cubicBezTo>
                    <a:pt x="559" y="135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95" name="Google Shape;16095;p11"/>
            <p:cNvSpPr/>
            <p:nvPr/>
          </p:nvSpPr>
          <p:spPr>
            <a:xfrm>
              <a:off x="939350" y="2527525"/>
              <a:ext cx="14000" cy="14200"/>
            </a:xfrm>
            <a:custGeom>
              <a:avLst/>
              <a:gdLst/>
              <a:ahLst/>
              <a:cxnLst/>
              <a:rect l="l" t="t" r="r" b="b"/>
              <a:pathLst>
                <a:path w="560" h="568" extrusionOk="0">
                  <a:moveTo>
                    <a:pt x="259" y="1"/>
                  </a:moveTo>
                  <a:cubicBezTo>
                    <a:pt x="83" y="42"/>
                    <a:pt x="1" y="177"/>
                    <a:pt x="1" y="301"/>
                  </a:cubicBezTo>
                  <a:cubicBezTo>
                    <a:pt x="1" y="453"/>
                    <a:pt x="94" y="567"/>
                    <a:pt x="234" y="567"/>
                  </a:cubicBezTo>
                  <a:cubicBezTo>
                    <a:pt x="255" y="567"/>
                    <a:pt x="278" y="564"/>
                    <a:pt x="301" y="559"/>
                  </a:cubicBezTo>
                  <a:cubicBezTo>
                    <a:pt x="425" y="559"/>
                    <a:pt x="559" y="435"/>
                    <a:pt x="559" y="259"/>
                  </a:cubicBezTo>
                  <a:cubicBezTo>
                    <a:pt x="518" y="125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96" name="Google Shape;16096;p11"/>
            <p:cNvSpPr/>
            <p:nvPr/>
          </p:nvSpPr>
          <p:spPr>
            <a:xfrm>
              <a:off x="1002675" y="2453100"/>
              <a:ext cx="14250" cy="14225"/>
            </a:xfrm>
            <a:custGeom>
              <a:avLst/>
              <a:gdLst/>
              <a:ahLst/>
              <a:cxnLst/>
              <a:rect l="l" t="t" r="r" b="b"/>
              <a:pathLst>
                <a:path w="570" h="569" extrusionOk="0">
                  <a:moveTo>
                    <a:pt x="259" y="0"/>
                  </a:moveTo>
                  <a:cubicBezTo>
                    <a:pt x="135" y="52"/>
                    <a:pt x="1" y="176"/>
                    <a:pt x="1" y="310"/>
                  </a:cubicBezTo>
                  <a:cubicBezTo>
                    <a:pt x="53" y="476"/>
                    <a:pt x="177" y="569"/>
                    <a:pt x="311" y="569"/>
                  </a:cubicBezTo>
                  <a:cubicBezTo>
                    <a:pt x="476" y="569"/>
                    <a:pt x="569" y="434"/>
                    <a:pt x="569" y="259"/>
                  </a:cubicBezTo>
                  <a:cubicBezTo>
                    <a:pt x="56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97" name="Google Shape;16097;p11"/>
            <p:cNvSpPr/>
            <p:nvPr/>
          </p:nvSpPr>
          <p:spPr>
            <a:xfrm>
              <a:off x="1008100" y="2522950"/>
              <a:ext cx="14000" cy="13325"/>
            </a:xfrm>
            <a:custGeom>
              <a:avLst/>
              <a:gdLst/>
              <a:ahLst/>
              <a:cxnLst/>
              <a:rect l="l" t="t" r="r" b="b"/>
              <a:pathLst>
                <a:path w="560" h="533" extrusionOk="0">
                  <a:moveTo>
                    <a:pt x="323" y="0"/>
                  </a:moveTo>
                  <a:cubicBezTo>
                    <a:pt x="303" y="0"/>
                    <a:pt x="282" y="3"/>
                    <a:pt x="259" y="8"/>
                  </a:cubicBezTo>
                  <a:cubicBezTo>
                    <a:pt x="135" y="8"/>
                    <a:pt x="1" y="142"/>
                    <a:pt x="1" y="266"/>
                  </a:cubicBezTo>
                  <a:cubicBezTo>
                    <a:pt x="1" y="419"/>
                    <a:pt x="134" y="533"/>
                    <a:pt x="250" y="533"/>
                  </a:cubicBezTo>
                  <a:cubicBezTo>
                    <a:pt x="267" y="533"/>
                    <a:pt x="285" y="530"/>
                    <a:pt x="301" y="525"/>
                  </a:cubicBezTo>
                  <a:cubicBezTo>
                    <a:pt x="477" y="525"/>
                    <a:pt x="559" y="401"/>
                    <a:pt x="559" y="225"/>
                  </a:cubicBezTo>
                  <a:cubicBezTo>
                    <a:pt x="559" y="117"/>
                    <a:pt x="465" y="0"/>
                    <a:pt x="32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98" name="Google Shape;16098;p11"/>
            <p:cNvSpPr/>
            <p:nvPr/>
          </p:nvSpPr>
          <p:spPr>
            <a:xfrm>
              <a:off x="903675" y="2432675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259" y="0"/>
                  </a:moveTo>
                  <a:lnTo>
                    <a:pt x="1" y="42"/>
                  </a:lnTo>
                  <a:lnTo>
                    <a:pt x="1" y="300"/>
                  </a:lnTo>
                  <a:cubicBezTo>
                    <a:pt x="135" y="300"/>
                    <a:pt x="259" y="217"/>
                    <a:pt x="259" y="93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99" name="Google Shape;16099;p11"/>
            <p:cNvSpPr/>
            <p:nvPr/>
          </p:nvSpPr>
          <p:spPr>
            <a:xfrm>
              <a:off x="966250" y="2427250"/>
              <a:ext cx="13975" cy="7775"/>
            </a:xfrm>
            <a:custGeom>
              <a:avLst/>
              <a:gdLst/>
              <a:ahLst/>
              <a:cxnLst/>
              <a:rect l="l" t="t" r="r" b="b"/>
              <a:pathLst>
                <a:path w="559" h="311" extrusionOk="0">
                  <a:moveTo>
                    <a:pt x="558" y="0"/>
                  </a:moveTo>
                  <a:lnTo>
                    <a:pt x="0" y="52"/>
                  </a:lnTo>
                  <a:cubicBezTo>
                    <a:pt x="0" y="176"/>
                    <a:pt x="83" y="259"/>
                    <a:pt x="165" y="310"/>
                  </a:cubicBezTo>
                  <a:lnTo>
                    <a:pt x="341" y="310"/>
                  </a:lnTo>
                  <a:cubicBezTo>
                    <a:pt x="476" y="259"/>
                    <a:pt x="558" y="176"/>
                    <a:pt x="55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00" name="Google Shape;16100;p11"/>
            <p:cNvSpPr/>
            <p:nvPr/>
          </p:nvSpPr>
          <p:spPr>
            <a:xfrm>
              <a:off x="1045850" y="2554425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259" y="0"/>
                  </a:moveTo>
                  <a:cubicBezTo>
                    <a:pt x="176" y="0"/>
                    <a:pt x="135" y="41"/>
                    <a:pt x="83" y="83"/>
                  </a:cubicBezTo>
                  <a:lnTo>
                    <a:pt x="42" y="83"/>
                  </a:lnTo>
                  <a:cubicBezTo>
                    <a:pt x="0" y="134"/>
                    <a:pt x="0" y="217"/>
                    <a:pt x="0" y="258"/>
                  </a:cubicBezTo>
                  <a:lnTo>
                    <a:pt x="0" y="300"/>
                  </a:ln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01" name="Google Shape;16101;p11"/>
            <p:cNvSpPr/>
            <p:nvPr/>
          </p:nvSpPr>
          <p:spPr>
            <a:xfrm>
              <a:off x="1040425" y="2485400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259" y="0"/>
                  </a:moveTo>
                  <a:cubicBezTo>
                    <a:pt x="176" y="0"/>
                    <a:pt x="135" y="52"/>
                    <a:pt x="93" y="52"/>
                  </a:cubicBezTo>
                  <a:cubicBezTo>
                    <a:pt x="42" y="135"/>
                    <a:pt x="0" y="218"/>
                    <a:pt x="0" y="311"/>
                  </a:cubicBezTo>
                  <a:cubicBezTo>
                    <a:pt x="0" y="352"/>
                    <a:pt x="0" y="393"/>
                    <a:pt x="42" y="393"/>
                  </a:cubicBezTo>
                  <a:lnTo>
                    <a:pt x="42" y="435"/>
                  </a:lnTo>
                  <a:cubicBezTo>
                    <a:pt x="93" y="517"/>
                    <a:pt x="217" y="569"/>
                    <a:pt x="300" y="56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02" name="Google Shape;16102;p11"/>
            <p:cNvSpPr/>
            <p:nvPr/>
          </p:nvSpPr>
          <p:spPr>
            <a:xfrm>
              <a:off x="1035000" y="24231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84"/>
                    <a:pt x="52" y="166"/>
                    <a:pt x="93" y="218"/>
                  </a:cubicBezTo>
                  <a:cubicBezTo>
                    <a:pt x="135" y="259"/>
                    <a:pt x="217" y="301"/>
                    <a:pt x="310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03" name="Google Shape;16103;p11"/>
            <p:cNvSpPr/>
            <p:nvPr/>
          </p:nvSpPr>
          <p:spPr>
            <a:xfrm>
              <a:off x="775475" y="2575875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" y="0"/>
                  </a:moveTo>
                  <a:lnTo>
                    <a:pt x="1" y="259"/>
                  </a:lnTo>
                  <a:lnTo>
                    <a:pt x="259" y="259"/>
                  </a:lnTo>
                  <a:cubicBezTo>
                    <a:pt x="259" y="135"/>
                    <a:pt x="218" y="93"/>
                    <a:pt x="135" y="52"/>
                  </a:cubicBezTo>
                  <a:cubicBezTo>
                    <a:pt x="94" y="0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04" name="Google Shape;16104;p11"/>
            <p:cNvSpPr/>
            <p:nvPr/>
          </p:nvSpPr>
          <p:spPr>
            <a:xfrm>
              <a:off x="770050" y="2506650"/>
              <a:ext cx="7775" cy="13400"/>
            </a:xfrm>
            <a:custGeom>
              <a:avLst/>
              <a:gdLst/>
              <a:ahLst/>
              <a:cxnLst/>
              <a:rect l="l" t="t" r="r" b="b"/>
              <a:pathLst>
                <a:path w="311" h="536" extrusionOk="0">
                  <a:moveTo>
                    <a:pt x="39" y="1"/>
                  </a:moveTo>
                  <a:cubicBezTo>
                    <a:pt x="29" y="1"/>
                    <a:pt x="18" y="5"/>
                    <a:pt x="1" y="19"/>
                  </a:cubicBezTo>
                  <a:lnTo>
                    <a:pt x="52" y="536"/>
                  </a:lnTo>
                  <a:lnTo>
                    <a:pt x="94" y="536"/>
                  </a:lnTo>
                  <a:cubicBezTo>
                    <a:pt x="218" y="495"/>
                    <a:pt x="311" y="402"/>
                    <a:pt x="311" y="236"/>
                  </a:cubicBezTo>
                  <a:cubicBezTo>
                    <a:pt x="259" y="143"/>
                    <a:pt x="218" y="60"/>
                    <a:pt x="135" y="19"/>
                  </a:cubicBezTo>
                  <a:lnTo>
                    <a:pt x="94" y="19"/>
                  </a:lnTo>
                  <a:cubicBezTo>
                    <a:pt x="66" y="19"/>
                    <a:pt x="57" y="1"/>
                    <a:pt x="3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05" name="Google Shape;16105;p11"/>
            <p:cNvSpPr/>
            <p:nvPr/>
          </p:nvSpPr>
          <p:spPr>
            <a:xfrm>
              <a:off x="838025" y="257070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0"/>
                  </a:moveTo>
                  <a:cubicBezTo>
                    <a:pt x="177" y="0"/>
                    <a:pt x="84" y="42"/>
                    <a:pt x="42" y="83"/>
                  </a:cubicBezTo>
                  <a:cubicBezTo>
                    <a:pt x="1" y="124"/>
                    <a:pt x="1" y="207"/>
                    <a:pt x="1" y="300"/>
                  </a:cubicBezTo>
                  <a:lnTo>
                    <a:pt x="559" y="259"/>
                  </a:lnTo>
                  <a:cubicBezTo>
                    <a:pt x="559" y="166"/>
                    <a:pt x="518" y="124"/>
                    <a:pt x="476" y="83"/>
                  </a:cubicBezTo>
                  <a:cubicBezTo>
                    <a:pt x="435" y="42"/>
                    <a:pt x="342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06" name="Google Shape;16106;p11"/>
            <p:cNvSpPr/>
            <p:nvPr/>
          </p:nvSpPr>
          <p:spPr>
            <a:xfrm>
              <a:off x="832600" y="2501475"/>
              <a:ext cx="14000" cy="13350"/>
            </a:xfrm>
            <a:custGeom>
              <a:avLst/>
              <a:gdLst/>
              <a:ahLst/>
              <a:cxnLst/>
              <a:rect l="l" t="t" r="r" b="b"/>
              <a:pathLst>
                <a:path w="560" h="534" extrusionOk="0">
                  <a:moveTo>
                    <a:pt x="313" y="1"/>
                  </a:moveTo>
                  <a:cubicBezTo>
                    <a:pt x="295" y="1"/>
                    <a:pt x="277" y="3"/>
                    <a:pt x="259" y="9"/>
                  </a:cubicBezTo>
                  <a:cubicBezTo>
                    <a:pt x="83" y="9"/>
                    <a:pt x="1" y="133"/>
                    <a:pt x="1" y="309"/>
                  </a:cubicBezTo>
                  <a:cubicBezTo>
                    <a:pt x="1" y="425"/>
                    <a:pt x="102" y="534"/>
                    <a:pt x="236" y="534"/>
                  </a:cubicBezTo>
                  <a:cubicBezTo>
                    <a:pt x="257" y="534"/>
                    <a:pt x="279" y="531"/>
                    <a:pt x="301" y="526"/>
                  </a:cubicBezTo>
                  <a:cubicBezTo>
                    <a:pt x="435" y="526"/>
                    <a:pt x="559" y="391"/>
                    <a:pt x="559" y="267"/>
                  </a:cubicBezTo>
                  <a:cubicBezTo>
                    <a:pt x="559" y="115"/>
                    <a:pt x="43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07" name="Google Shape;16107;p11"/>
            <p:cNvSpPr/>
            <p:nvPr/>
          </p:nvSpPr>
          <p:spPr>
            <a:xfrm>
              <a:off x="794875" y="24693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0"/>
                  </a:moveTo>
                  <a:cubicBezTo>
                    <a:pt x="135" y="0"/>
                    <a:pt x="0" y="125"/>
                    <a:pt x="0" y="300"/>
                  </a:cubicBezTo>
                  <a:cubicBezTo>
                    <a:pt x="42" y="435"/>
                    <a:pt x="176" y="559"/>
                    <a:pt x="300" y="559"/>
                  </a:cubicBezTo>
                  <a:cubicBezTo>
                    <a:pt x="476" y="559"/>
                    <a:pt x="610" y="383"/>
                    <a:pt x="559" y="259"/>
                  </a:cubicBezTo>
                  <a:cubicBezTo>
                    <a:pt x="55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08" name="Google Shape;16108;p11"/>
            <p:cNvSpPr/>
            <p:nvPr/>
          </p:nvSpPr>
          <p:spPr>
            <a:xfrm>
              <a:off x="800300" y="2538375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35" y="1"/>
                    <a:pt x="0" y="166"/>
                    <a:pt x="0" y="301"/>
                  </a:cubicBezTo>
                  <a:cubicBezTo>
                    <a:pt x="42" y="466"/>
                    <a:pt x="176" y="559"/>
                    <a:pt x="300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09" name="Google Shape;16109;p11"/>
            <p:cNvSpPr/>
            <p:nvPr/>
          </p:nvSpPr>
          <p:spPr>
            <a:xfrm>
              <a:off x="863875" y="246395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1" y="0"/>
                  </a:moveTo>
                  <a:cubicBezTo>
                    <a:pt x="125" y="0"/>
                    <a:pt x="1" y="135"/>
                    <a:pt x="42" y="300"/>
                  </a:cubicBezTo>
                  <a:cubicBezTo>
                    <a:pt x="42" y="435"/>
                    <a:pt x="177" y="559"/>
                    <a:pt x="342" y="559"/>
                  </a:cubicBezTo>
                  <a:cubicBezTo>
                    <a:pt x="476" y="559"/>
                    <a:pt x="600" y="435"/>
                    <a:pt x="600" y="259"/>
                  </a:cubicBezTo>
                  <a:cubicBezTo>
                    <a:pt x="559" y="83"/>
                    <a:pt x="435" y="0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10" name="Google Shape;16110;p11"/>
            <p:cNvSpPr/>
            <p:nvPr/>
          </p:nvSpPr>
          <p:spPr>
            <a:xfrm>
              <a:off x="869300" y="2532950"/>
              <a:ext cx="15025" cy="14000"/>
            </a:xfrm>
            <a:custGeom>
              <a:avLst/>
              <a:gdLst/>
              <a:ahLst/>
              <a:cxnLst/>
              <a:rect l="l" t="t" r="r" b="b"/>
              <a:pathLst>
                <a:path w="601" h="560" extrusionOk="0">
                  <a:moveTo>
                    <a:pt x="301" y="1"/>
                  </a:moveTo>
                  <a:cubicBezTo>
                    <a:pt x="125" y="42"/>
                    <a:pt x="1" y="166"/>
                    <a:pt x="42" y="301"/>
                  </a:cubicBezTo>
                  <a:cubicBezTo>
                    <a:pt x="42" y="476"/>
                    <a:pt x="166" y="559"/>
                    <a:pt x="301" y="559"/>
                  </a:cubicBezTo>
                  <a:cubicBezTo>
                    <a:pt x="476" y="559"/>
                    <a:pt x="601" y="425"/>
                    <a:pt x="559" y="259"/>
                  </a:cubicBezTo>
                  <a:cubicBezTo>
                    <a:pt x="559" y="125"/>
                    <a:pt x="425" y="1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11" name="Google Shape;16111;p11"/>
            <p:cNvSpPr/>
            <p:nvPr/>
          </p:nvSpPr>
          <p:spPr>
            <a:xfrm>
              <a:off x="764875" y="24435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1"/>
                  </a:moveTo>
                  <a:lnTo>
                    <a:pt x="1" y="42"/>
                  </a:lnTo>
                  <a:lnTo>
                    <a:pt x="42" y="300"/>
                  </a:lnTo>
                  <a:cubicBezTo>
                    <a:pt x="125" y="300"/>
                    <a:pt x="208" y="259"/>
                    <a:pt x="259" y="176"/>
                  </a:cubicBezTo>
                  <a:cubicBezTo>
                    <a:pt x="259" y="125"/>
                    <a:pt x="301" y="83"/>
                    <a:pt x="301" y="42"/>
                  </a:cubicBezTo>
                  <a:lnTo>
                    <a:pt x="30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12" name="Google Shape;16112;p11"/>
            <p:cNvSpPr/>
            <p:nvPr/>
          </p:nvSpPr>
          <p:spPr>
            <a:xfrm>
              <a:off x="827175" y="2438100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59" y="0"/>
                  </a:moveTo>
                  <a:lnTo>
                    <a:pt x="1" y="42"/>
                  </a:lnTo>
                  <a:lnTo>
                    <a:pt x="1" y="135"/>
                  </a:lnTo>
                  <a:cubicBezTo>
                    <a:pt x="42" y="218"/>
                    <a:pt x="176" y="300"/>
                    <a:pt x="300" y="300"/>
                  </a:cubicBezTo>
                  <a:cubicBezTo>
                    <a:pt x="476" y="300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13" name="Google Shape;16113;p11"/>
            <p:cNvSpPr/>
            <p:nvPr/>
          </p:nvSpPr>
          <p:spPr>
            <a:xfrm>
              <a:off x="907050" y="25652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0"/>
                  </a:moveTo>
                  <a:cubicBezTo>
                    <a:pt x="207" y="0"/>
                    <a:pt x="166" y="42"/>
                    <a:pt x="124" y="42"/>
                  </a:cubicBezTo>
                  <a:cubicBezTo>
                    <a:pt x="42" y="83"/>
                    <a:pt x="0" y="166"/>
                    <a:pt x="0" y="259"/>
                  </a:cubicBezTo>
                  <a:lnTo>
                    <a:pt x="0" y="300"/>
                  </a:lnTo>
                  <a:lnTo>
                    <a:pt x="30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14" name="Google Shape;16114;p11"/>
            <p:cNvSpPr/>
            <p:nvPr/>
          </p:nvSpPr>
          <p:spPr>
            <a:xfrm>
              <a:off x="901625" y="249625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17" y="1"/>
                    <a:pt x="166" y="1"/>
                    <a:pt x="124" y="42"/>
                  </a:cubicBezTo>
                  <a:cubicBezTo>
                    <a:pt x="42" y="83"/>
                    <a:pt x="0" y="176"/>
                    <a:pt x="0" y="301"/>
                  </a:cubicBezTo>
                  <a:cubicBezTo>
                    <a:pt x="42" y="435"/>
                    <a:pt x="166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15" name="Google Shape;16115;p11"/>
            <p:cNvSpPr/>
            <p:nvPr/>
          </p:nvSpPr>
          <p:spPr>
            <a:xfrm>
              <a:off x="896200" y="2433700"/>
              <a:ext cx="7500" cy="6500"/>
            </a:xfrm>
            <a:custGeom>
              <a:avLst/>
              <a:gdLst/>
              <a:ahLst/>
              <a:cxnLst/>
              <a:rect l="l" t="t" r="r" b="b"/>
              <a:pathLst>
                <a:path w="300" h="260" extrusionOk="0">
                  <a:moveTo>
                    <a:pt x="0" y="1"/>
                  </a:moveTo>
                  <a:cubicBezTo>
                    <a:pt x="0" y="52"/>
                    <a:pt x="0" y="52"/>
                    <a:pt x="42" y="94"/>
                  </a:cubicBezTo>
                  <a:cubicBezTo>
                    <a:pt x="42" y="135"/>
                    <a:pt x="83" y="176"/>
                    <a:pt x="124" y="218"/>
                  </a:cubicBezTo>
                  <a:cubicBezTo>
                    <a:pt x="176" y="259"/>
                    <a:pt x="259" y="259"/>
                    <a:pt x="300" y="259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16" name="Google Shape;16116;p11"/>
            <p:cNvSpPr/>
            <p:nvPr/>
          </p:nvSpPr>
          <p:spPr>
            <a:xfrm>
              <a:off x="636675" y="25867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18"/>
                  </a:lnTo>
                  <a:cubicBezTo>
                    <a:pt x="301" y="135"/>
                    <a:pt x="218" y="42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17" name="Google Shape;16117;p11"/>
            <p:cNvSpPr/>
            <p:nvPr/>
          </p:nvSpPr>
          <p:spPr>
            <a:xfrm>
              <a:off x="631250" y="2516675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lnTo>
                    <a:pt x="83" y="559"/>
                  </a:lnTo>
                  <a:cubicBezTo>
                    <a:pt x="176" y="517"/>
                    <a:pt x="259" y="476"/>
                    <a:pt x="300" y="393"/>
                  </a:cubicBezTo>
                  <a:lnTo>
                    <a:pt x="300" y="259"/>
                  </a:lnTo>
                  <a:cubicBezTo>
                    <a:pt x="300" y="176"/>
                    <a:pt x="259" y="94"/>
                    <a:pt x="176" y="42"/>
                  </a:cubicBezTo>
                  <a:lnTo>
                    <a:pt x="125" y="42"/>
                  </a:lnTo>
                  <a:cubicBezTo>
                    <a:pt x="83" y="1"/>
                    <a:pt x="42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18" name="Google Shape;16118;p11"/>
            <p:cNvSpPr/>
            <p:nvPr/>
          </p:nvSpPr>
          <p:spPr>
            <a:xfrm>
              <a:off x="698975" y="2580900"/>
              <a:ext cx="14250" cy="7925"/>
            </a:xfrm>
            <a:custGeom>
              <a:avLst/>
              <a:gdLst/>
              <a:ahLst/>
              <a:cxnLst/>
              <a:rect l="l" t="t" r="r" b="b"/>
              <a:pathLst>
                <a:path w="570" h="317" extrusionOk="0">
                  <a:moveTo>
                    <a:pt x="337" y="0"/>
                  </a:moveTo>
                  <a:cubicBezTo>
                    <a:pt x="310" y="0"/>
                    <a:pt x="283" y="5"/>
                    <a:pt x="259" y="16"/>
                  </a:cubicBezTo>
                  <a:cubicBezTo>
                    <a:pt x="218" y="16"/>
                    <a:pt x="176" y="16"/>
                    <a:pt x="135" y="58"/>
                  </a:cubicBezTo>
                  <a:cubicBezTo>
                    <a:pt x="52" y="109"/>
                    <a:pt x="0" y="192"/>
                    <a:pt x="0" y="316"/>
                  </a:cubicBezTo>
                  <a:lnTo>
                    <a:pt x="569" y="275"/>
                  </a:lnTo>
                  <a:cubicBezTo>
                    <a:pt x="569" y="192"/>
                    <a:pt x="569" y="151"/>
                    <a:pt x="517" y="109"/>
                  </a:cubicBezTo>
                  <a:cubicBezTo>
                    <a:pt x="487" y="41"/>
                    <a:pt x="412" y="0"/>
                    <a:pt x="33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19" name="Google Shape;16119;p11"/>
            <p:cNvSpPr/>
            <p:nvPr/>
          </p:nvSpPr>
          <p:spPr>
            <a:xfrm>
              <a:off x="693800" y="2511250"/>
              <a:ext cx="15025" cy="14425"/>
            </a:xfrm>
            <a:custGeom>
              <a:avLst/>
              <a:gdLst/>
              <a:ahLst/>
              <a:cxnLst/>
              <a:rect l="l" t="t" r="r" b="b"/>
              <a:pathLst>
                <a:path w="601" h="577" extrusionOk="0">
                  <a:moveTo>
                    <a:pt x="259" y="0"/>
                  </a:moveTo>
                  <a:cubicBezTo>
                    <a:pt x="125" y="52"/>
                    <a:pt x="1" y="176"/>
                    <a:pt x="1" y="311"/>
                  </a:cubicBezTo>
                  <a:cubicBezTo>
                    <a:pt x="37" y="455"/>
                    <a:pt x="137" y="577"/>
                    <a:pt x="251" y="577"/>
                  </a:cubicBezTo>
                  <a:cubicBezTo>
                    <a:pt x="267" y="577"/>
                    <a:pt x="284" y="574"/>
                    <a:pt x="301" y="569"/>
                  </a:cubicBezTo>
                  <a:cubicBezTo>
                    <a:pt x="466" y="569"/>
                    <a:pt x="600" y="435"/>
                    <a:pt x="559" y="259"/>
                  </a:cubicBezTo>
                  <a:cubicBezTo>
                    <a:pt x="559" y="135"/>
                    <a:pt x="42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20" name="Google Shape;16120;p11"/>
            <p:cNvSpPr/>
            <p:nvPr/>
          </p:nvSpPr>
          <p:spPr>
            <a:xfrm>
              <a:off x="657100" y="2479950"/>
              <a:ext cx="13975" cy="14275"/>
            </a:xfrm>
            <a:custGeom>
              <a:avLst/>
              <a:gdLst/>
              <a:ahLst/>
              <a:cxnLst/>
              <a:rect l="l" t="t" r="r" b="b"/>
              <a:pathLst>
                <a:path w="559" h="571" extrusionOk="0">
                  <a:moveTo>
                    <a:pt x="314" y="1"/>
                  </a:moveTo>
                  <a:cubicBezTo>
                    <a:pt x="296" y="1"/>
                    <a:pt x="277" y="4"/>
                    <a:pt x="259" y="12"/>
                  </a:cubicBezTo>
                  <a:cubicBezTo>
                    <a:pt x="83" y="12"/>
                    <a:pt x="1" y="136"/>
                    <a:pt x="1" y="312"/>
                  </a:cubicBezTo>
                  <a:cubicBezTo>
                    <a:pt x="1" y="436"/>
                    <a:pt x="125" y="570"/>
                    <a:pt x="300" y="570"/>
                  </a:cubicBezTo>
                  <a:cubicBezTo>
                    <a:pt x="435" y="529"/>
                    <a:pt x="559" y="394"/>
                    <a:pt x="559" y="270"/>
                  </a:cubicBezTo>
                  <a:cubicBezTo>
                    <a:pt x="524" y="120"/>
                    <a:pt x="421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21" name="Google Shape;16121;p11"/>
            <p:cNvSpPr/>
            <p:nvPr/>
          </p:nvSpPr>
          <p:spPr>
            <a:xfrm>
              <a:off x="661500" y="2548975"/>
              <a:ext cx="15000" cy="14000"/>
            </a:xfrm>
            <a:custGeom>
              <a:avLst/>
              <a:gdLst/>
              <a:ahLst/>
              <a:cxnLst/>
              <a:rect l="l" t="t" r="r" b="b"/>
              <a:pathLst>
                <a:path w="600" h="560" extrusionOk="0">
                  <a:moveTo>
                    <a:pt x="300" y="1"/>
                  </a:moveTo>
                  <a:cubicBezTo>
                    <a:pt x="124" y="1"/>
                    <a:pt x="0" y="135"/>
                    <a:pt x="42" y="301"/>
                  </a:cubicBezTo>
                  <a:cubicBezTo>
                    <a:pt x="42" y="435"/>
                    <a:pt x="166" y="559"/>
                    <a:pt x="342" y="559"/>
                  </a:cubicBezTo>
                  <a:cubicBezTo>
                    <a:pt x="466" y="559"/>
                    <a:pt x="600" y="394"/>
                    <a:pt x="600" y="259"/>
                  </a:cubicBezTo>
                  <a:cubicBezTo>
                    <a:pt x="559" y="94"/>
                    <a:pt x="424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22" name="Google Shape;16122;p11"/>
            <p:cNvSpPr/>
            <p:nvPr/>
          </p:nvSpPr>
          <p:spPr>
            <a:xfrm>
              <a:off x="726125" y="24748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124" y="1"/>
                    <a:pt x="0" y="125"/>
                    <a:pt x="0" y="300"/>
                  </a:cubicBezTo>
                  <a:cubicBezTo>
                    <a:pt x="0" y="424"/>
                    <a:pt x="124" y="559"/>
                    <a:pt x="300" y="559"/>
                  </a:cubicBezTo>
                  <a:cubicBezTo>
                    <a:pt x="465" y="518"/>
                    <a:pt x="558" y="383"/>
                    <a:pt x="558" y="259"/>
                  </a:cubicBezTo>
                  <a:cubicBezTo>
                    <a:pt x="558" y="83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23" name="Google Shape;16123;p11"/>
            <p:cNvSpPr/>
            <p:nvPr/>
          </p:nvSpPr>
          <p:spPr>
            <a:xfrm>
              <a:off x="731275" y="2543550"/>
              <a:ext cx="14250" cy="14250"/>
            </a:xfrm>
            <a:custGeom>
              <a:avLst/>
              <a:gdLst/>
              <a:ahLst/>
              <a:cxnLst/>
              <a:rect l="l" t="t" r="r" b="b"/>
              <a:pathLst>
                <a:path w="570" h="570" extrusionOk="0">
                  <a:moveTo>
                    <a:pt x="259" y="1"/>
                  </a:moveTo>
                  <a:cubicBezTo>
                    <a:pt x="94" y="1"/>
                    <a:pt x="1" y="135"/>
                    <a:pt x="1" y="311"/>
                  </a:cubicBezTo>
                  <a:cubicBezTo>
                    <a:pt x="1" y="476"/>
                    <a:pt x="135" y="569"/>
                    <a:pt x="311" y="569"/>
                  </a:cubicBezTo>
                  <a:cubicBezTo>
                    <a:pt x="435" y="569"/>
                    <a:pt x="570" y="435"/>
                    <a:pt x="570" y="259"/>
                  </a:cubicBezTo>
                  <a:cubicBezTo>
                    <a:pt x="570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24" name="Google Shape;16124;p11"/>
            <p:cNvSpPr/>
            <p:nvPr/>
          </p:nvSpPr>
          <p:spPr>
            <a:xfrm>
              <a:off x="626850" y="2454375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1" y="1"/>
                  </a:moveTo>
                  <a:lnTo>
                    <a:pt x="1" y="301"/>
                  </a:lnTo>
                  <a:cubicBezTo>
                    <a:pt x="135" y="301"/>
                    <a:pt x="259" y="166"/>
                    <a:pt x="259" y="42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25" name="Google Shape;16125;p11"/>
            <p:cNvSpPr/>
            <p:nvPr/>
          </p:nvSpPr>
          <p:spPr>
            <a:xfrm>
              <a:off x="689400" y="24489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18" y="1"/>
                  </a:moveTo>
                  <a:lnTo>
                    <a:pt x="1" y="42"/>
                  </a:lnTo>
                  <a:cubicBezTo>
                    <a:pt x="1" y="218"/>
                    <a:pt x="125" y="301"/>
                    <a:pt x="259" y="301"/>
                  </a:cubicBezTo>
                  <a:cubicBezTo>
                    <a:pt x="435" y="301"/>
                    <a:pt x="559" y="166"/>
                    <a:pt x="5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26" name="Google Shape;16126;p11"/>
            <p:cNvSpPr/>
            <p:nvPr/>
          </p:nvSpPr>
          <p:spPr>
            <a:xfrm>
              <a:off x="768000" y="2575875"/>
              <a:ext cx="7500" cy="7775"/>
            </a:xfrm>
            <a:custGeom>
              <a:avLst/>
              <a:gdLst/>
              <a:ahLst/>
              <a:cxnLst/>
              <a:rect l="l" t="t" r="r" b="b"/>
              <a:pathLst>
                <a:path w="300" h="311" extrusionOk="0">
                  <a:moveTo>
                    <a:pt x="300" y="0"/>
                  </a:moveTo>
                  <a:cubicBezTo>
                    <a:pt x="217" y="0"/>
                    <a:pt x="176" y="0"/>
                    <a:pt x="134" y="52"/>
                  </a:cubicBezTo>
                  <a:lnTo>
                    <a:pt x="83" y="93"/>
                  </a:lnTo>
                  <a:cubicBezTo>
                    <a:pt x="41" y="135"/>
                    <a:pt x="0" y="217"/>
                    <a:pt x="41" y="310"/>
                  </a:cubicBezTo>
                  <a:lnTo>
                    <a:pt x="300" y="259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27" name="Google Shape;16127;p11"/>
            <p:cNvSpPr/>
            <p:nvPr/>
          </p:nvSpPr>
          <p:spPr>
            <a:xfrm>
              <a:off x="763600" y="2507100"/>
              <a:ext cx="7775" cy="13150"/>
            </a:xfrm>
            <a:custGeom>
              <a:avLst/>
              <a:gdLst/>
              <a:ahLst/>
              <a:cxnLst/>
              <a:rect l="l" t="t" r="r" b="b"/>
              <a:pathLst>
                <a:path w="311" h="526" extrusionOk="0">
                  <a:moveTo>
                    <a:pt x="259" y="1"/>
                  </a:moveTo>
                  <a:cubicBezTo>
                    <a:pt x="176" y="1"/>
                    <a:pt x="135" y="1"/>
                    <a:pt x="93" y="42"/>
                  </a:cubicBezTo>
                  <a:cubicBezTo>
                    <a:pt x="52" y="84"/>
                    <a:pt x="0" y="166"/>
                    <a:pt x="0" y="259"/>
                  </a:cubicBezTo>
                  <a:cubicBezTo>
                    <a:pt x="0" y="404"/>
                    <a:pt x="103" y="525"/>
                    <a:pt x="247" y="525"/>
                  </a:cubicBezTo>
                  <a:cubicBezTo>
                    <a:pt x="267" y="525"/>
                    <a:pt x="289" y="523"/>
                    <a:pt x="310" y="518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28" name="Google Shape;16128;p11"/>
            <p:cNvSpPr/>
            <p:nvPr/>
          </p:nvSpPr>
          <p:spPr>
            <a:xfrm>
              <a:off x="758425" y="244455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cubicBezTo>
                    <a:pt x="0" y="135"/>
                    <a:pt x="83" y="259"/>
                    <a:pt x="207" y="259"/>
                  </a:cubicBezTo>
                  <a:lnTo>
                    <a:pt x="300" y="2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29" name="Google Shape;16129;p11"/>
            <p:cNvSpPr/>
            <p:nvPr/>
          </p:nvSpPr>
          <p:spPr>
            <a:xfrm>
              <a:off x="497625" y="25965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0" y="0"/>
                  </a:moveTo>
                  <a:lnTo>
                    <a:pt x="42" y="300"/>
                  </a:lnTo>
                  <a:lnTo>
                    <a:pt x="300" y="259"/>
                  </a:lnTo>
                  <a:cubicBezTo>
                    <a:pt x="300" y="166"/>
                    <a:pt x="259" y="83"/>
                    <a:pt x="176" y="42"/>
                  </a:cubicBezTo>
                  <a:lnTo>
                    <a:pt x="135" y="42"/>
                  </a:lnTo>
                  <a:cubicBezTo>
                    <a:pt x="93" y="0"/>
                    <a:pt x="42" y="0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30" name="Google Shape;16130;p11"/>
            <p:cNvSpPr/>
            <p:nvPr/>
          </p:nvSpPr>
          <p:spPr>
            <a:xfrm>
              <a:off x="493475" y="252752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lnTo>
                    <a:pt x="84" y="559"/>
                  </a:lnTo>
                  <a:cubicBezTo>
                    <a:pt x="208" y="518"/>
                    <a:pt x="301" y="383"/>
                    <a:pt x="259" y="259"/>
                  </a:cubicBezTo>
                  <a:cubicBezTo>
                    <a:pt x="259" y="177"/>
                    <a:pt x="208" y="83"/>
                    <a:pt x="125" y="42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31" name="Google Shape;16131;p11"/>
            <p:cNvSpPr/>
            <p:nvPr/>
          </p:nvSpPr>
          <p:spPr>
            <a:xfrm>
              <a:off x="561200" y="2591125"/>
              <a:ext cx="14000" cy="7500"/>
            </a:xfrm>
            <a:custGeom>
              <a:avLst/>
              <a:gdLst/>
              <a:ahLst/>
              <a:cxnLst/>
              <a:rect l="l" t="t" r="r" b="b"/>
              <a:pathLst>
                <a:path w="560" h="300" extrusionOk="0">
                  <a:moveTo>
                    <a:pt x="259" y="0"/>
                  </a:moveTo>
                  <a:cubicBezTo>
                    <a:pt x="177" y="42"/>
                    <a:pt x="83" y="42"/>
                    <a:pt x="42" y="124"/>
                  </a:cubicBezTo>
                  <a:cubicBezTo>
                    <a:pt x="1" y="166"/>
                    <a:pt x="1" y="259"/>
                    <a:pt x="1" y="300"/>
                  </a:cubicBezTo>
                  <a:lnTo>
                    <a:pt x="559" y="259"/>
                  </a:lnTo>
                  <a:cubicBezTo>
                    <a:pt x="559" y="217"/>
                    <a:pt x="518" y="166"/>
                    <a:pt x="476" y="124"/>
                  </a:cubicBezTo>
                  <a:cubicBezTo>
                    <a:pt x="435" y="42"/>
                    <a:pt x="342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32" name="Google Shape;16132;p11"/>
            <p:cNvSpPr/>
            <p:nvPr/>
          </p:nvSpPr>
          <p:spPr>
            <a:xfrm>
              <a:off x="555775" y="25221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94" y="1"/>
                    <a:pt x="1" y="176"/>
                    <a:pt x="1" y="300"/>
                  </a:cubicBezTo>
                  <a:cubicBezTo>
                    <a:pt x="1" y="476"/>
                    <a:pt x="135" y="559"/>
                    <a:pt x="300" y="559"/>
                  </a:cubicBezTo>
                  <a:cubicBezTo>
                    <a:pt x="435" y="559"/>
                    <a:pt x="559" y="435"/>
                    <a:pt x="559" y="259"/>
                  </a:cubicBezTo>
                  <a:cubicBezTo>
                    <a:pt x="518" y="135"/>
                    <a:pt x="39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33" name="Google Shape;16133;p11"/>
            <p:cNvSpPr/>
            <p:nvPr/>
          </p:nvSpPr>
          <p:spPr>
            <a:xfrm>
              <a:off x="518050" y="2489800"/>
              <a:ext cx="14225" cy="14175"/>
            </a:xfrm>
            <a:custGeom>
              <a:avLst/>
              <a:gdLst/>
              <a:ahLst/>
              <a:cxnLst/>
              <a:rect l="l" t="t" r="r" b="b"/>
              <a:pathLst>
                <a:path w="569" h="567" extrusionOk="0">
                  <a:moveTo>
                    <a:pt x="259" y="0"/>
                  </a:moveTo>
                  <a:cubicBezTo>
                    <a:pt x="135" y="42"/>
                    <a:pt x="0" y="176"/>
                    <a:pt x="0" y="300"/>
                  </a:cubicBezTo>
                  <a:cubicBezTo>
                    <a:pt x="45" y="453"/>
                    <a:pt x="145" y="567"/>
                    <a:pt x="258" y="567"/>
                  </a:cubicBezTo>
                  <a:cubicBezTo>
                    <a:pt x="275" y="567"/>
                    <a:pt x="293" y="564"/>
                    <a:pt x="310" y="559"/>
                  </a:cubicBezTo>
                  <a:cubicBezTo>
                    <a:pt x="476" y="559"/>
                    <a:pt x="569" y="434"/>
                    <a:pt x="569" y="259"/>
                  </a:cubicBezTo>
                  <a:cubicBezTo>
                    <a:pt x="569" y="135"/>
                    <a:pt x="43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34" name="Google Shape;16134;p11"/>
            <p:cNvSpPr/>
            <p:nvPr/>
          </p:nvSpPr>
          <p:spPr>
            <a:xfrm>
              <a:off x="523475" y="255965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325" y="0"/>
                  </a:moveTo>
                  <a:cubicBezTo>
                    <a:pt x="304" y="0"/>
                    <a:pt x="282" y="3"/>
                    <a:pt x="259" y="8"/>
                  </a:cubicBezTo>
                  <a:cubicBezTo>
                    <a:pt x="135" y="8"/>
                    <a:pt x="0" y="132"/>
                    <a:pt x="0" y="308"/>
                  </a:cubicBezTo>
                  <a:cubicBezTo>
                    <a:pt x="0" y="442"/>
                    <a:pt x="176" y="566"/>
                    <a:pt x="300" y="566"/>
                  </a:cubicBezTo>
                  <a:cubicBezTo>
                    <a:pt x="476" y="525"/>
                    <a:pt x="559" y="391"/>
                    <a:pt x="559" y="267"/>
                  </a:cubicBezTo>
                  <a:cubicBezTo>
                    <a:pt x="559" y="114"/>
                    <a:pt x="465" y="0"/>
                    <a:pt x="32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35" name="Google Shape;16135;p11"/>
            <p:cNvSpPr/>
            <p:nvPr/>
          </p:nvSpPr>
          <p:spPr>
            <a:xfrm>
              <a:off x="587050" y="2485200"/>
              <a:ext cx="15025" cy="13425"/>
            </a:xfrm>
            <a:custGeom>
              <a:avLst/>
              <a:gdLst/>
              <a:ahLst/>
              <a:cxnLst/>
              <a:rect l="l" t="t" r="r" b="b"/>
              <a:pathLst>
                <a:path w="601" h="537" extrusionOk="0">
                  <a:moveTo>
                    <a:pt x="350" y="1"/>
                  </a:moveTo>
                  <a:cubicBezTo>
                    <a:pt x="334" y="1"/>
                    <a:pt x="317" y="3"/>
                    <a:pt x="301" y="8"/>
                  </a:cubicBezTo>
                  <a:cubicBezTo>
                    <a:pt x="135" y="8"/>
                    <a:pt x="1" y="143"/>
                    <a:pt x="42" y="267"/>
                  </a:cubicBezTo>
                  <a:cubicBezTo>
                    <a:pt x="42" y="417"/>
                    <a:pt x="140" y="537"/>
                    <a:pt x="245" y="537"/>
                  </a:cubicBezTo>
                  <a:cubicBezTo>
                    <a:pt x="264" y="537"/>
                    <a:pt x="282" y="533"/>
                    <a:pt x="301" y="525"/>
                  </a:cubicBezTo>
                  <a:cubicBezTo>
                    <a:pt x="476" y="525"/>
                    <a:pt x="600" y="401"/>
                    <a:pt x="559" y="267"/>
                  </a:cubicBezTo>
                  <a:cubicBezTo>
                    <a:pt x="559" y="122"/>
                    <a:pt x="464" y="1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36" name="Google Shape;16136;p11"/>
            <p:cNvSpPr/>
            <p:nvPr/>
          </p:nvSpPr>
          <p:spPr>
            <a:xfrm>
              <a:off x="592475" y="255442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0"/>
                  </a:moveTo>
                  <a:cubicBezTo>
                    <a:pt x="125" y="0"/>
                    <a:pt x="1" y="134"/>
                    <a:pt x="1" y="300"/>
                  </a:cubicBezTo>
                  <a:cubicBezTo>
                    <a:pt x="42" y="434"/>
                    <a:pt x="177" y="558"/>
                    <a:pt x="301" y="558"/>
                  </a:cubicBezTo>
                  <a:cubicBezTo>
                    <a:pt x="476" y="517"/>
                    <a:pt x="600" y="393"/>
                    <a:pt x="559" y="258"/>
                  </a:cubicBezTo>
                  <a:cubicBezTo>
                    <a:pt x="55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37" name="Google Shape;16137;p11"/>
            <p:cNvSpPr/>
            <p:nvPr/>
          </p:nvSpPr>
          <p:spPr>
            <a:xfrm>
              <a:off x="488050" y="24649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cubicBezTo>
                    <a:pt x="166" y="259"/>
                    <a:pt x="259" y="176"/>
                    <a:pt x="301" y="42"/>
                  </a:cubicBezTo>
                  <a:lnTo>
                    <a:pt x="30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38" name="Google Shape;16138;p11"/>
            <p:cNvSpPr/>
            <p:nvPr/>
          </p:nvSpPr>
          <p:spPr>
            <a:xfrm>
              <a:off x="550350" y="2459550"/>
              <a:ext cx="14250" cy="7775"/>
            </a:xfrm>
            <a:custGeom>
              <a:avLst/>
              <a:gdLst/>
              <a:ahLst/>
              <a:cxnLst/>
              <a:rect l="l" t="t" r="r" b="b"/>
              <a:pathLst>
                <a:path w="570" h="311" extrusionOk="0">
                  <a:moveTo>
                    <a:pt x="569" y="1"/>
                  </a:moveTo>
                  <a:lnTo>
                    <a:pt x="1" y="52"/>
                  </a:lnTo>
                  <a:lnTo>
                    <a:pt x="1" y="94"/>
                  </a:lnTo>
                  <a:cubicBezTo>
                    <a:pt x="52" y="218"/>
                    <a:pt x="176" y="311"/>
                    <a:pt x="311" y="311"/>
                  </a:cubicBezTo>
                  <a:cubicBezTo>
                    <a:pt x="435" y="259"/>
                    <a:pt x="569" y="135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39" name="Google Shape;16139;p11"/>
            <p:cNvSpPr/>
            <p:nvPr/>
          </p:nvSpPr>
          <p:spPr>
            <a:xfrm>
              <a:off x="630225" y="2586725"/>
              <a:ext cx="6475" cy="6475"/>
            </a:xfrm>
            <a:custGeom>
              <a:avLst/>
              <a:gdLst/>
              <a:ahLst/>
              <a:cxnLst/>
              <a:rect l="l" t="t" r="r" b="b"/>
              <a:pathLst>
                <a:path w="259" h="259" extrusionOk="0">
                  <a:moveTo>
                    <a:pt x="259" y="0"/>
                  </a:moveTo>
                  <a:cubicBezTo>
                    <a:pt x="217" y="0"/>
                    <a:pt x="124" y="0"/>
                    <a:pt x="83" y="42"/>
                  </a:cubicBezTo>
                  <a:cubicBezTo>
                    <a:pt x="42" y="83"/>
                    <a:pt x="0" y="135"/>
                    <a:pt x="0" y="218"/>
                  </a:cubicBezTo>
                  <a:lnTo>
                    <a:pt x="0" y="259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40" name="Google Shape;16140;p11"/>
            <p:cNvSpPr/>
            <p:nvPr/>
          </p:nvSpPr>
          <p:spPr>
            <a:xfrm>
              <a:off x="624800" y="2516675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217" y="1"/>
                    <a:pt x="176" y="42"/>
                    <a:pt x="124" y="94"/>
                  </a:cubicBezTo>
                  <a:cubicBezTo>
                    <a:pt x="42" y="135"/>
                    <a:pt x="0" y="218"/>
                    <a:pt x="0" y="300"/>
                  </a:cubicBezTo>
                  <a:cubicBezTo>
                    <a:pt x="0" y="435"/>
                    <a:pt x="83" y="517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41" name="Google Shape;16141;p11"/>
            <p:cNvSpPr/>
            <p:nvPr/>
          </p:nvSpPr>
          <p:spPr>
            <a:xfrm>
              <a:off x="619375" y="2454375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300" y="1"/>
                  </a:moveTo>
                  <a:lnTo>
                    <a:pt x="0" y="42"/>
                  </a:lnTo>
                  <a:lnTo>
                    <a:pt x="0" y="84"/>
                  </a:lnTo>
                  <a:cubicBezTo>
                    <a:pt x="41" y="208"/>
                    <a:pt x="134" y="259"/>
                    <a:pt x="259" y="301"/>
                  </a:cubicBezTo>
                  <a:lnTo>
                    <a:pt x="300" y="301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42" name="Google Shape;16142;p11"/>
            <p:cNvSpPr/>
            <p:nvPr/>
          </p:nvSpPr>
          <p:spPr>
            <a:xfrm>
              <a:off x="359850" y="260715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1" y="300"/>
                  </a:lnTo>
                  <a:lnTo>
                    <a:pt x="301" y="259"/>
                  </a:lnTo>
                  <a:cubicBezTo>
                    <a:pt x="301" y="135"/>
                    <a:pt x="218" y="42"/>
                    <a:pt x="8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43" name="Google Shape;16143;p11"/>
            <p:cNvSpPr/>
            <p:nvPr/>
          </p:nvSpPr>
          <p:spPr>
            <a:xfrm>
              <a:off x="354425" y="25383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42" y="559"/>
                    <a:pt x="83" y="559"/>
                    <a:pt x="83" y="518"/>
                  </a:cubicBezTo>
                  <a:cubicBezTo>
                    <a:pt x="176" y="518"/>
                    <a:pt x="259" y="425"/>
                    <a:pt x="300" y="342"/>
                  </a:cubicBezTo>
                  <a:lnTo>
                    <a:pt x="300" y="259"/>
                  </a:lnTo>
                  <a:cubicBezTo>
                    <a:pt x="300" y="166"/>
                    <a:pt x="218" y="84"/>
                    <a:pt x="176" y="42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44" name="Google Shape;16144;p11"/>
            <p:cNvSpPr/>
            <p:nvPr/>
          </p:nvSpPr>
          <p:spPr>
            <a:xfrm>
              <a:off x="422400" y="2601725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259" y="0"/>
                  </a:moveTo>
                  <a:cubicBezTo>
                    <a:pt x="208" y="0"/>
                    <a:pt x="166" y="52"/>
                    <a:pt x="125" y="93"/>
                  </a:cubicBezTo>
                  <a:cubicBezTo>
                    <a:pt x="83" y="93"/>
                    <a:pt x="42" y="134"/>
                    <a:pt x="42" y="217"/>
                  </a:cubicBezTo>
                  <a:cubicBezTo>
                    <a:pt x="1" y="217"/>
                    <a:pt x="1" y="259"/>
                    <a:pt x="1" y="310"/>
                  </a:cubicBezTo>
                  <a:lnTo>
                    <a:pt x="559" y="259"/>
                  </a:lnTo>
                  <a:cubicBezTo>
                    <a:pt x="559" y="134"/>
                    <a:pt x="42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45" name="Google Shape;16145;p11"/>
            <p:cNvSpPr/>
            <p:nvPr/>
          </p:nvSpPr>
          <p:spPr>
            <a:xfrm>
              <a:off x="416975" y="253295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5" y="1"/>
                    <a:pt x="1" y="125"/>
                    <a:pt x="1" y="301"/>
                  </a:cubicBezTo>
                  <a:cubicBezTo>
                    <a:pt x="42" y="425"/>
                    <a:pt x="166" y="559"/>
                    <a:pt x="300" y="559"/>
                  </a:cubicBezTo>
                  <a:cubicBezTo>
                    <a:pt x="476" y="559"/>
                    <a:pt x="559" y="383"/>
                    <a:pt x="559" y="259"/>
                  </a:cubicBezTo>
                  <a:cubicBezTo>
                    <a:pt x="559" y="84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46" name="Google Shape;16146;p11"/>
            <p:cNvSpPr/>
            <p:nvPr/>
          </p:nvSpPr>
          <p:spPr>
            <a:xfrm>
              <a:off x="379250" y="2500650"/>
              <a:ext cx="15000" cy="13975"/>
            </a:xfrm>
            <a:custGeom>
              <a:avLst/>
              <a:gdLst/>
              <a:ahLst/>
              <a:cxnLst/>
              <a:rect l="l" t="t" r="r" b="b"/>
              <a:pathLst>
                <a:path w="600" h="559" extrusionOk="0">
                  <a:moveTo>
                    <a:pt x="300" y="0"/>
                  </a:moveTo>
                  <a:cubicBezTo>
                    <a:pt x="124" y="42"/>
                    <a:pt x="0" y="166"/>
                    <a:pt x="41" y="300"/>
                  </a:cubicBezTo>
                  <a:cubicBezTo>
                    <a:pt x="41" y="476"/>
                    <a:pt x="176" y="559"/>
                    <a:pt x="341" y="559"/>
                  </a:cubicBezTo>
                  <a:cubicBezTo>
                    <a:pt x="476" y="559"/>
                    <a:pt x="600" y="424"/>
                    <a:pt x="600" y="259"/>
                  </a:cubicBezTo>
                  <a:cubicBezTo>
                    <a:pt x="558" y="125"/>
                    <a:pt x="434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47" name="Google Shape;16147;p11"/>
            <p:cNvSpPr/>
            <p:nvPr/>
          </p:nvSpPr>
          <p:spPr>
            <a:xfrm>
              <a:off x="384675" y="2570425"/>
              <a:ext cx="15000" cy="13400"/>
            </a:xfrm>
            <a:custGeom>
              <a:avLst/>
              <a:gdLst/>
              <a:ahLst/>
              <a:cxnLst/>
              <a:rect l="l" t="t" r="r" b="b"/>
              <a:pathLst>
                <a:path w="600" h="536" extrusionOk="0">
                  <a:moveTo>
                    <a:pt x="356" y="0"/>
                  </a:moveTo>
                  <a:cubicBezTo>
                    <a:pt x="338" y="0"/>
                    <a:pt x="319" y="4"/>
                    <a:pt x="300" y="11"/>
                  </a:cubicBezTo>
                  <a:cubicBezTo>
                    <a:pt x="124" y="11"/>
                    <a:pt x="0" y="135"/>
                    <a:pt x="42" y="270"/>
                  </a:cubicBezTo>
                  <a:cubicBezTo>
                    <a:pt x="42" y="415"/>
                    <a:pt x="137" y="536"/>
                    <a:pt x="279" y="536"/>
                  </a:cubicBezTo>
                  <a:cubicBezTo>
                    <a:pt x="299" y="536"/>
                    <a:pt x="320" y="533"/>
                    <a:pt x="341" y="528"/>
                  </a:cubicBezTo>
                  <a:cubicBezTo>
                    <a:pt x="476" y="528"/>
                    <a:pt x="600" y="394"/>
                    <a:pt x="559" y="218"/>
                  </a:cubicBezTo>
                  <a:cubicBezTo>
                    <a:pt x="559" y="113"/>
                    <a:pt x="462" y="0"/>
                    <a:pt x="35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48" name="Google Shape;16148;p11"/>
            <p:cNvSpPr/>
            <p:nvPr/>
          </p:nvSpPr>
          <p:spPr>
            <a:xfrm>
              <a:off x="449275" y="249522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84" y="42"/>
                    <a:pt x="1" y="176"/>
                    <a:pt x="1" y="300"/>
                  </a:cubicBezTo>
                  <a:cubicBezTo>
                    <a:pt x="1" y="476"/>
                    <a:pt x="125" y="559"/>
                    <a:pt x="301" y="559"/>
                  </a:cubicBezTo>
                  <a:cubicBezTo>
                    <a:pt x="425" y="559"/>
                    <a:pt x="559" y="435"/>
                    <a:pt x="559" y="259"/>
                  </a:cubicBezTo>
                  <a:cubicBezTo>
                    <a:pt x="559" y="124"/>
                    <a:pt x="38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49" name="Google Shape;16149;p11"/>
            <p:cNvSpPr/>
            <p:nvPr/>
          </p:nvSpPr>
          <p:spPr>
            <a:xfrm>
              <a:off x="454725" y="2565075"/>
              <a:ext cx="13975" cy="13325"/>
            </a:xfrm>
            <a:custGeom>
              <a:avLst/>
              <a:gdLst/>
              <a:ahLst/>
              <a:cxnLst/>
              <a:rect l="l" t="t" r="r" b="b"/>
              <a:pathLst>
                <a:path w="559" h="533" extrusionOk="0">
                  <a:moveTo>
                    <a:pt x="308" y="0"/>
                  </a:moveTo>
                  <a:cubicBezTo>
                    <a:pt x="291" y="0"/>
                    <a:pt x="275" y="3"/>
                    <a:pt x="259" y="8"/>
                  </a:cubicBezTo>
                  <a:cubicBezTo>
                    <a:pt x="83" y="8"/>
                    <a:pt x="0" y="132"/>
                    <a:pt x="0" y="308"/>
                  </a:cubicBezTo>
                  <a:cubicBezTo>
                    <a:pt x="0" y="417"/>
                    <a:pt x="95" y="533"/>
                    <a:pt x="236" y="533"/>
                  </a:cubicBezTo>
                  <a:cubicBezTo>
                    <a:pt x="256" y="533"/>
                    <a:pt x="278" y="530"/>
                    <a:pt x="300" y="525"/>
                  </a:cubicBezTo>
                  <a:cubicBezTo>
                    <a:pt x="424" y="525"/>
                    <a:pt x="558" y="391"/>
                    <a:pt x="558" y="267"/>
                  </a:cubicBezTo>
                  <a:cubicBezTo>
                    <a:pt x="522" y="114"/>
                    <a:pt x="416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50" name="Google Shape;16150;p11"/>
            <p:cNvSpPr/>
            <p:nvPr/>
          </p:nvSpPr>
          <p:spPr>
            <a:xfrm>
              <a:off x="350025" y="2474800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259" y="1"/>
                  </a:moveTo>
                  <a:lnTo>
                    <a:pt x="1" y="42"/>
                  </a:lnTo>
                  <a:lnTo>
                    <a:pt x="1" y="300"/>
                  </a:lnTo>
                  <a:cubicBezTo>
                    <a:pt x="135" y="300"/>
                    <a:pt x="259" y="218"/>
                    <a:pt x="259" y="83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51" name="Google Shape;16151;p11"/>
            <p:cNvSpPr/>
            <p:nvPr/>
          </p:nvSpPr>
          <p:spPr>
            <a:xfrm>
              <a:off x="411550" y="2470400"/>
              <a:ext cx="15025" cy="7525"/>
            </a:xfrm>
            <a:custGeom>
              <a:avLst/>
              <a:gdLst/>
              <a:ahLst/>
              <a:cxnLst/>
              <a:rect l="l" t="t" r="r" b="b"/>
              <a:pathLst>
                <a:path w="601" h="301" extrusionOk="0">
                  <a:moveTo>
                    <a:pt x="559" y="1"/>
                  </a:moveTo>
                  <a:lnTo>
                    <a:pt x="0" y="42"/>
                  </a:lnTo>
                  <a:cubicBezTo>
                    <a:pt x="42" y="177"/>
                    <a:pt x="176" y="301"/>
                    <a:pt x="300" y="301"/>
                  </a:cubicBezTo>
                  <a:cubicBezTo>
                    <a:pt x="476" y="259"/>
                    <a:pt x="600" y="13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52" name="Google Shape;16152;p11"/>
            <p:cNvSpPr/>
            <p:nvPr/>
          </p:nvSpPr>
          <p:spPr>
            <a:xfrm>
              <a:off x="491150" y="25965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0"/>
                  </a:moveTo>
                  <a:cubicBezTo>
                    <a:pt x="218" y="0"/>
                    <a:pt x="177" y="42"/>
                    <a:pt x="135" y="83"/>
                  </a:cubicBezTo>
                  <a:cubicBezTo>
                    <a:pt x="42" y="124"/>
                    <a:pt x="1" y="207"/>
                    <a:pt x="1" y="300"/>
                  </a:cubicBezTo>
                  <a:lnTo>
                    <a:pt x="301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53" name="Google Shape;16153;p11"/>
            <p:cNvSpPr/>
            <p:nvPr/>
          </p:nvSpPr>
          <p:spPr>
            <a:xfrm>
              <a:off x="485725" y="2527525"/>
              <a:ext cx="8825" cy="14000"/>
            </a:xfrm>
            <a:custGeom>
              <a:avLst/>
              <a:gdLst/>
              <a:ahLst/>
              <a:cxnLst/>
              <a:rect l="l" t="t" r="r" b="b"/>
              <a:pathLst>
                <a:path w="353" h="560" extrusionOk="0">
                  <a:moveTo>
                    <a:pt x="311" y="1"/>
                  </a:moveTo>
                  <a:cubicBezTo>
                    <a:pt x="218" y="1"/>
                    <a:pt x="177" y="42"/>
                    <a:pt x="135" y="42"/>
                  </a:cubicBezTo>
                  <a:cubicBezTo>
                    <a:pt x="52" y="125"/>
                    <a:pt x="1" y="218"/>
                    <a:pt x="52" y="301"/>
                  </a:cubicBezTo>
                  <a:cubicBezTo>
                    <a:pt x="52" y="435"/>
                    <a:pt x="135" y="518"/>
                    <a:pt x="218" y="559"/>
                  </a:cubicBezTo>
                  <a:lnTo>
                    <a:pt x="352" y="559"/>
                  </a:lnTo>
                  <a:lnTo>
                    <a:pt x="31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54" name="Google Shape;16154;p11"/>
            <p:cNvSpPr/>
            <p:nvPr/>
          </p:nvSpPr>
          <p:spPr>
            <a:xfrm>
              <a:off x="481600" y="24649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176"/>
                    <a:pt x="83" y="259"/>
                    <a:pt x="217" y="301"/>
                  </a:cubicBezTo>
                  <a:lnTo>
                    <a:pt x="300" y="301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55" name="Google Shape;16155;p11"/>
            <p:cNvSpPr/>
            <p:nvPr/>
          </p:nvSpPr>
          <p:spPr>
            <a:xfrm>
              <a:off x="283350" y="261257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300" y="0"/>
                  </a:moveTo>
                  <a:cubicBezTo>
                    <a:pt x="217" y="0"/>
                    <a:pt x="135" y="42"/>
                    <a:pt x="83" y="83"/>
                  </a:cubicBezTo>
                  <a:cubicBezTo>
                    <a:pt x="42" y="135"/>
                    <a:pt x="0" y="217"/>
                    <a:pt x="42" y="300"/>
                  </a:cubicBezTo>
                  <a:lnTo>
                    <a:pt x="559" y="259"/>
                  </a:lnTo>
                  <a:cubicBezTo>
                    <a:pt x="559" y="217"/>
                    <a:pt x="559" y="135"/>
                    <a:pt x="517" y="83"/>
                  </a:cubicBezTo>
                  <a:cubicBezTo>
                    <a:pt x="476" y="42"/>
                    <a:pt x="393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56" name="Google Shape;16156;p11"/>
            <p:cNvSpPr/>
            <p:nvPr/>
          </p:nvSpPr>
          <p:spPr>
            <a:xfrm>
              <a:off x="277925" y="2543375"/>
              <a:ext cx="15275" cy="14425"/>
            </a:xfrm>
            <a:custGeom>
              <a:avLst/>
              <a:gdLst/>
              <a:ahLst/>
              <a:cxnLst/>
              <a:rect l="l" t="t" r="r" b="b"/>
              <a:pathLst>
                <a:path w="611" h="577" extrusionOk="0">
                  <a:moveTo>
                    <a:pt x="349" y="0"/>
                  </a:moveTo>
                  <a:cubicBezTo>
                    <a:pt x="333" y="0"/>
                    <a:pt x="317" y="3"/>
                    <a:pt x="300" y="8"/>
                  </a:cubicBezTo>
                  <a:cubicBezTo>
                    <a:pt x="135" y="8"/>
                    <a:pt x="0" y="142"/>
                    <a:pt x="42" y="318"/>
                  </a:cubicBezTo>
                  <a:cubicBezTo>
                    <a:pt x="42" y="442"/>
                    <a:pt x="176" y="576"/>
                    <a:pt x="352" y="576"/>
                  </a:cubicBezTo>
                  <a:cubicBezTo>
                    <a:pt x="476" y="525"/>
                    <a:pt x="610" y="401"/>
                    <a:pt x="610" y="266"/>
                  </a:cubicBezTo>
                  <a:cubicBezTo>
                    <a:pt x="565" y="121"/>
                    <a:pt x="464" y="0"/>
                    <a:pt x="34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57" name="Google Shape;16157;p11"/>
            <p:cNvSpPr/>
            <p:nvPr/>
          </p:nvSpPr>
          <p:spPr>
            <a:xfrm>
              <a:off x="310225" y="25060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1"/>
                  </a:moveTo>
                  <a:cubicBezTo>
                    <a:pt x="135" y="1"/>
                    <a:pt x="1" y="125"/>
                    <a:pt x="1" y="300"/>
                  </a:cubicBezTo>
                  <a:cubicBezTo>
                    <a:pt x="42" y="466"/>
                    <a:pt x="176" y="559"/>
                    <a:pt x="300" y="559"/>
                  </a:cubicBezTo>
                  <a:cubicBezTo>
                    <a:pt x="476" y="559"/>
                    <a:pt x="611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58" name="Google Shape;16158;p11"/>
            <p:cNvSpPr/>
            <p:nvPr/>
          </p:nvSpPr>
          <p:spPr>
            <a:xfrm>
              <a:off x="315650" y="2574825"/>
              <a:ext cx="14000" cy="14275"/>
            </a:xfrm>
            <a:custGeom>
              <a:avLst/>
              <a:gdLst/>
              <a:ahLst/>
              <a:cxnLst/>
              <a:rect l="l" t="t" r="r" b="b"/>
              <a:pathLst>
                <a:path w="560" h="571" extrusionOk="0">
                  <a:moveTo>
                    <a:pt x="259" y="1"/>
                  </a:moveTo>
                  <a:cubicBezTo>
                    <a:pt x="135" y="42"/>
                    <a:pt x="1" y="177"/>
                    <a:pt x="1" y="301"/>
                  </a:cubicBezTo>
                  <a:cubicBezTo>
                    <a:pt x="36" y="450"/>
                    <a:pt x="139" y="570"/>
                    <a:pt x="245" y="570"/>
                  </a:cubicBezTo>
                  <a:cubicBezTo>
                    <a:pt x="264" y="570"/>
                    <a:pt x="282" y="567"/>
                    <a:pt x="301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59" name="Google Shape;16159;p11"/>
            <p:cNvSpPr/>
            <p:nvPr/>
          </p:nvSpPr>
          <p:spPr>
            <a:xfrm>
              <a:off x="280250" y="24802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0" y="1"/>
                  </a:moveTo>
                  <a:lnTo>
                    <a:pt x="42" y="42"/>
                  </a:lnTo>
                  <a:lnTo>
                    <a:pt x="0" y="301"/>
                  </a:lnTo>
                  <a:lnTo>
                    <a:pt x="42" y="301"/>
                  </a:lnTo>
                  <a:cubicBezTo>
                    <a:pt x="166" y="301"/>
                    <a:pt x="300" y="166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60" name="Google Shape;16160;p11"/>
            <p:cNvSpPr/>
            <p:nvPr/>
          </p:nvSpPr>
          <p:spPr>
            <a:xfrm>
              <a:off x="353400" y="2607150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217" y="0"/>
                  </a:moveTo>
                  <a:cubicBezTo>
                    <a:pt x="83" y="42"/>
                    <a:pt x="0" y="135"/>
                    <a:pt x="0" y="259"/>
                  </a:cubicBezTo>
                  <a:lnTo>
                    <a:pt x="0" y="300"/>
                  </a:ln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61" name="Google Shape;16161;p11"/>
            <p:cNvSpPr/>
            <p:nvPr/>
          </p:nvSpPr>
          <p:spPr>
            <a:xfrm>
              <a:off x="347975" y="2538375"/>
              <a:ext cx="7500" cy="14000"/>
            </a:xfrm>
            <a:custGeom>
              <a:avLst/>
              <a:gdLst/>
              <a:ahLst/>
              <a:cxnLst/>
              <a:rect l="l" t="t" r="r" b="b"/>
              <a:pathLst>
                <a:path w="300" h="560" extrusionOk="0">
                  <a:moveTo>
                    <a:pt x="259" y="1"/>
                  </a:moveTo>
                  <a:cubicBezTo>
                    <a:pt x="217" y="1"/>
                    <a:pt x="134" y="1"/>
                    <a:pt x="83" y="42"/>
                  </a:cubicBezTo>
                  <a:cubicBezTo>
                    <a:pt x="41" y="84"/>
                    <a:pt x="0" y="208"/>
                    <a:pt x="0" y="301"/>
                  </a:cubicBezTo>
                  <a:cubicBezTo>
                    <a:pt x="0" y="384"/>
                    <a:pt x="83" y="518"/>
                    <a:pt x="176" y="518"/>
                  </a:cubicBezTo>
                  <a:cubicBezTo>
                    <a:pt x="217" y="559"/>
                    <a:pt x="259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62" name="Google Shape;16162;p11"/>
            <p:cNvSpPr/>
            <p:nvPr/>
          </p:nvSpPr>
          <p:spPr>
            <a:xfrm>
              <a:off x="342525" y="2475825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1" y="1"/>
                  </a:moveTo>
                  <a:lnTo>
                    <a:pt x="1" y="84"/>
                  </a:lnTo>
                  <a:cubicBezTo>
                    <a:pt x="42" y="177"/>
                    <a:pt x="135" y="259"/>
                    <a:pt x="259" y="259"/>
                  </a:cubicBezTo>
                  <a:lnTo>
                    <a:pt x="301" y="259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63" name="Google Shape;16163;p11"/>
            <p:cNvSpPr/>
            <p:nvPr/>
          </p:nvSpPr>
          <p:spPr>
            <a:xfrm>
              <a:off x="1041450" y="2416650"/>
              <a:ext cx="7775" cy="6475"/>
            </a:xfrm>
            <a:custGeom>
              <a:avLst/>
              <a:gdLst/>
              <a:ahLst/>
              <a:cxnLst/>
              <a:rect l="l" t="t" r="r" b="b"/>
              <a:pathLst>
                <a:path w="31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11" y="259"/>
                  </a:lnTo>
                  <a:cubicBezTo>
                    <a:pt x="311" y="217"/>
                    <a:pt x="259" y="166"/>
                    <a:pt x="259" y="124"/>
                  </a:cubicBezTo>
                  <a:cubicBezTo>
                    <a:pt x="259" y="124"/>
                    <a:pt x="259" y="83"/>
                    <a:pt x="218" y="83"/>
                  </a:cubicBezTo>
                  <a:lnTo>
                    <a:pt x="218" y="42"/>
                  </a:lnTo>
                  <a:cubicBezTo>
                    <a:pt x="176" y="42"/>
                    <a:pt x="135" y="0"/>
                    <a:pt x="9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64" name="Google Shape;16164;p11"/>
            <p:cNvSpPr/>
            <p:nvPr/>
          </p:nvSpPr>
          <p:spPr>
            <a:xfrm>
              <a:off x="1104000" y="2412250"/>
              <a:ext cx="12950" cy="6500"/>
            </a:xfrm>
            <a:custGeom>
              <a:avLst/>
              <a:gdLst/>
              <a:ahLst/>
              <a:cxnLst/>
              <a:rect l="l" t="t" r="r" b="b"/>
              <a:pathLst>
                <a:path w="518" h="260" extrusionOk="0">
                  <a:moveTo>
                    <a:pt x="135" y="1"/>
                  </a:moveTo>
                  <a:cubicBezTo>
                    <a:pt x="83" y="42"/>
                    <a:pt x="42" y="83"/>
                    <a:pt x="42" y="135"/>
                  </a:cubicBezTo>
                  <a:cubicBezTo>
                    <a:pt x="1" y="176"/>
                    <a:pt x="1" y="218"/>
                    <a:pt x="1" y="259"/>
                  </a:cubicBezTo>
                  <a:lnTo>
                    <a:pt x="518" y="218"/>
                  </a:lnTo>
                  <a:lnTo>
                    <a:pt x="177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65" name="Google Shape;16165;p11"/>
            <p:cNvSpPr/>
            <p:nvPr/>
          </p:nvSpPr>
          <p:spPr>
            <a:xfrm>
              <a:off x="1067300" y="2385375"/>
              <a:ext cx="9850" cy="7525"/>
            </a:xfrm>
            <a:custGeom>
              <a:avLst/>
              <a:gdLst/>
              <a:ahLst/>
              <a:cxnLst/>
              <a:rect l="l" t="t" r="r" b="b"/>
              <a:pathLst>
                <a:path w="394" h="301" extrusionOk="0">
                  <a:moveTo>
                    <a:pt x="1" y="0"/>
                  </a:moveTo>
                  <a:lnTo>
                    <a:pt x="1" y="42"/>
                  </a:lnTo>
                  <a:cubicBezTo>
                    <a:pt x="1" y="217"/>
                    <a:pt x="135" y="300"/>
                    <a:pt x="311" y="300"/>
                  </a:cubicBezTo>
                  <a:cubicBezTo>
                    <a:pt x="352" y="300"/>
                    <a:pt x="352" y="300"/>
                    <a:pt x="393" y="25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66" name="Google Shape;16166;p11"/>
            <p:cNvSpPr/>
            <p:nvPr/>
          </p:nvSpPr>
          <p:spPr>
            <a:xfrm>
              <a:off x="902650" y="24262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lnTo>
                    <a:pt x="300" y="259"/>
                  </a:lnTo>
                  <a:lnTo>
                    <a:pt x="300" y="177"/>
                  </a:lnTo>
                  <a:cubicBezTo>
                    <a:pt x="259" y="135"/>
                    <a:pt x="259" y="135"/>
                    <a:pt x="218" y="94"/>
                  </a:cubicBezTo>
                  <a:cubicBezTo>
                    <a:pt x="176" y="42"/>
                    <a:pt x="176" y="42"/>
                    <a:pt x="125" y="42"/>
                  </a:cubicBezTo>
                  <a:cubicBezTo>
                    <a:pt x="83" y="1"/>
                    <a:pt x="42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67" name="Google Shape;16167;p11"/>
            <p:cNvSpPr/>
            <p:nvPr/>
          </p:nvSpPr>
          <p:spPr>
            <a:xfrm>
              <a:off x="897225" y="2357450"/>
              <a:ext cx="8550" cy="13975"/>
            </a:xfrm>
            <a:custGeom>
              <a:avLst/>
              <a:gdLst/>
              <a:ahLst/>
              <a:cxnLst/>
              <a:rect l="l" t="t" r="r" b="b"/>
              <a:pathLst>
                <a:path w="342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42" y="425"/>
                    <a:pt x="300" y="259"/>
                  </a:cubicBezTo>
                  <a:cubicBezTo>
                    <a:pt x="300" y="125"/>
                    <a:pt x="176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68" name="Google Shape;16168;p11"/>
            <p:cNvSpPr/>
            <p:nvPr/>
          </p:nvSpPr>
          <p:spPr>
            <a:xfrm>
              <a:off x="965200" y="2421500"/>
              <a:ext cx="15025" cy="7050"/>
            </a:xfrm>
            <a:custGeom>
              <a:avLst/>
              <a:gdLst/>
              <a:ahLst/>
              <a:cxnLst/>
              <a:rect l="l" t="t" r="r" b="b"/>
              <a:pathLst>
                <a:path w="601" h="282" extrusionOk="0">
                  <a:moveTo>
                    <a:pt x="342" y="0"/>
                  </a:moveTo>
                  <a:cubicBezTo>
                    <a:pt x="328" y="0"/>
                    <a:pt x="314" y="6"/>
                    <a:pt x="301" y="23"/>
                  </a:cubicBezTo>
                  <a:cubicBezTo>
                    <a:pt x="125" y="23"/>
                    <a:pt x="1" y="148"/>
                    <a:pt x="42" y="282"/>
                  </a:cubicBezTo>
                  <a:lnTo>
                    <a:pt x="600" y="230"/>
                  </a:lnTo>
                  <a:cubicBezTo>
                    <a:pt x="559" y="148"/>
                    <a:pt x="518" y="65"/>
                    <a:pt x="425" y="23"/>
                  </a:cubicBezTo>
                  <a:cubicBezTo>
                    <a:pt x="397" y="23"/>
                    <a:pt x="369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69" name="Google Shape;16169;p11"/>
            <p:cNvSpPr/>
            <p:nvPr/>
          </p:nvSpPr>
          <p:spPr>
            <a:xfrm>
              <a:off x="960800" y="235202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84" y="42"/>
                    <a:pt x="1" y="166"/>
                    <a:pt x="1" y="300"/>
                  </a:cubicBezTo>
                  <a:cubicBezTo>
                    <a:pt x="1" y="476"/>
                    <a:pt x="125" y="559"/>
                    <a:pt x="301" y="559"/>
                  </a:cubicBezTo>
                  <a:cubicBezTo>
                    <a:pt x="435" y="559"/>
                    <a:pt x="559" y="424"/>
                    <a:pt x="559" y="259"/>
                  </a:cubicBezTo>
                  <a:cubicBezTo>
                    <a:pt x="518" y="125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70" name="Google Shape;16170;p11"/>
            <p:cNvSpPr/>
            <p:nvPr/>
          </p:nvSpPr>
          <p:spPr>
            <a:xfrm>
              <a:off x="923075" y="232055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25" y="1"/>
                  </a:moveTo>
                  <a:cubicBezTo>
                    <a:pt x="304" y="1"/>
                    <a:pt x="282" y="3"/>
                    <a:pt x="259" y="9"/>
                  </a:cubicBezTo>
                  <a:cubicBezTo>
                    <a:pt x="135" y="9"/>
                    <a:pt x="0" y="133"/>
                    <a:pt x="0" y="267"/>
                  </a:cubicBezTo>
                  <a:cubicBezTo>
                    <a:pt x="0" y="420"/>
                    <a:pt x="133" y="533"/>
                    <a:pt x="249" y="533"/>
                  </a:cubicBezTo>
                  <a:cubicBezTo>
                    <a:pt x="267" y="533"/>
                    <a:pt x="284" y="531"/>
                    <a:pt x="300" y="525"/>
                  </a:cubicBezTo>
                  <a:cubicBezTo>
                    <a:pt x="476" y="525"/>
                    <a:pt x="559" y="391"/>
                    <a:pt x="559" y="267"/>
                  </a:cubicBezTo>
                  <a:cubicBezTo>
                    <a:pt x="559" y="114"/>
                    <a:pt x="465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71" name="Google Shape;16171;p11"/>
            <p:cNvSpPr/>
            <p:nvPr/>
          </p:nvSpPr>
          <p:spPr>
            <a:xfrm>
              <a:off x="928500" y="23897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1" y="124"/>
                    <a:pt x="1" y="300"/>
                  </a:cubicBezTo>
                  <a:cubicBezTo>
                    <a:pt x="1" y="424"/>
                    <a:pt x="125" y="558"/>
                    <a:pt x="300" y="558"/>
                  </a:cubicBezTo>
                  <a:cubicBezTo>
                    <a:pt x="476" y="517"/>
                    <a:pt x="559" y="383"/>
                    <a:pt x="559" y="259"/>
                  </a:cubicBezTo>
                  <a:cubicBezTo>
                    <a:pt x="55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72" name="Google Shape;16172;p11"/>
            <p:cNvSpPr/>
            <p:nvPr/>
          </p:nvSpPr>
          <p:spPr>
            <a:xfrm>
              <a:off x="997525" y="2384325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4" y="1"/>
                    <a:pt x="0" y="125"/>
                    <a:pt x="0" y="301"/>
                  </a:cubicBezTo>
                  <a:cubicBezTo>
                    <a:pt x="41" y="425"/>
                    <a:pt x="165" y="559"/>
                    <a:pt x="300" y="559"/>
                  </a:cubicBezTo>
                  <a:cubicBezTo>
                    <a:pt x="465" y="559"/>
                    <a:pt x="558" y="383"/>
                    <a:pt x="558" y="259"/>
                  </a:cubicBezTo>
                  <a:cubicBezTo>
                    <a:pt x="558" y="84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73" name="Google Shape;16173;p11"/>
            <p:cNvSpPr/>
            <p:nvPr/>
          </p:nvSpPr>
          <p:spPr>
            <a:xfrm>
              <a:off x="892825" y="22949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1" y="1"/>
                  </a:moveTo>
                  <a:lnTo>
                    <a:pt x="52" y="300"/>
                  </a:lnTo>
                  <a:cubicBezTo>
                    <a:pt x="177" y="259"/>
                    <a:pt x="311" y="12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74" name="Google Shape;16174;p11"/>
            <p:cNvSpPr/>
            <p:nvPr/>
          </p:nvSpPr>
          <p:spPr>
            <a:xfrm>
              <a:off x="1035000" y="241665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217" y="0"/>
                    <a:pt x="135" y="0"/>
                    <a:pt x="93" y="42"/>
                  </a:cubicBezTo>
                  <a:cubicBezTo>
                    <a:pt x="52" y="83"/>
                    <a:pt x="0" y="166"/>
                    <a:pt x="0" y="217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75" name="Google Shape;16175;p11"/>
            <p:cNvSpPr/>
            <p:nvPr/>
          </p:nvSpPr>
          <p:spPr>
            <a:xfrm>
              <a:off x="764875" y="243707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1" y="300"/>
                  </a:lnTo>
                  <a:lnTo>
                    <a:pt x="301" y="259"/>
                  </a:lnTo>
                  <a:cubicBezTo>
                    <a:pt x="301" y="217"/>
                    <a:pt x="259" y="176"/>
                    <a:pt x="259" y="176"/>
                  </a:cubicBezTo>
                  <a:cubicBezTo>
                    <a:pt x="259" y="124"/>
                    <a:pt x="259" y="124"/>
                    <a:pt x="208" y="124"/>
                  </a:cubicBezTo>
                  <a:lnTo>
                    <a:pt x="166" y="83"/>
                  </a:lnTo>
                  <a:cubicBezTo>
                    <a:pt x="166" y="41"/>
                    <a:pt x="125" y="41"/>
                    <a:pt x="84" y="41"/>
                  </a:cubicBezTo>
                  <a:cubicBezTo>
                    <a:pt x="84" y="0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76" name="Google Shape;16176;p11"/>
            <p:cNvSpPr/>
            <p:nvPr/>
          </p:nvSpPr>
          <p:spPr>
            <a:xfrm>
              <a:off x="759450" y="23680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84" y="559"/>
                    <a:pt x="125" y="518"/>
                    <a:pt x="125" y="518"/>
                  </a:cubicBezTo>
                  <a:cubicBezTo>
                    <a:pt x="166" y="518"/>
                    <a:pt x="166" y="518"/>
                    <a:pt x="166" y="476"/>
                  </a:cubicBezTo>
                  <a:cubicBezTo>
                    <a:pt x="259" y="435"/>
                    <a:pt x="301" y="352"/>
                    <a:pt x="301" y="259"/>
                  </a:cubicBezTo>
                  <a:cubicBezTo>
                    <a:pt x="301" y="135"/>
                    <a:pt x="166" y="1"/>
                    <a:pt x="4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77" name="Google Shape;16177;p11"/>
            <p:cNvSpPr/>
            <p:nvPr/>
          </p:nvSpPr>
          <p:spPr>
            <a:xfrm>
              <a:off x="827175" y="24316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1"/>
                  </a:moveTo>
                  <a:cubicBezTo>
                    <a:pt x="176" y="1"/>
                    <a:pt x="135" y="42"/>
                    <a:pt x="94" y="135"/>
                  </a:cubicBezTo>
                  <a:cubicBezTo>
                    <a:pt x="42" y="177"/>
                    <a:pt x="1" y="218"/>
                    <a:pt x="1" y="301"/>
                  </a:cubicBezTo>
                  <a:lnTo>
                    <a:pt x="559" y="259"/>
                  </a:lnTo>
                  <a:cubicBezTo>
                    <a:pt x="559" y="135"/>
                    <a:pt x="435" y="42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78" name="Google Shape;16178;p11"/>
            <p:cNvSpPr/>
            <p:nvPr/>
          </p:nvSpPr>
          <p:spPr>
            <a:xfrm>
              <a:off x="821750" y="2362625"/>
              <a:ext cx="14250" cy="14250"/>
            </a:xfrm>
            <a:custGeom>
              <a:avLst/>
              <a:gdLst/>
              <a:ahLst/>
              <a:cxnLst/>
              <a:rect l="l" t="t" r="r" b="b"/>
              <a:pathLst>
                <a:path w="570" h="570" extrusionOk="0">
                  <a:moveTo>
                    <a:pt x="259" y="0"/>
                  </a:moveTo>
                  <a:cubicBezTo>
                    <a:pt x="135" y="0"/>
                    <a:pt x="1" y="135"/>
                    <a:pt x="1" y="311"/>
                  </a:cubicBezTo>
                  <a:cubicBezTo>
                    <a:pt x="1" y="476"/>
                    <a:pt x="176" y="569"/>
                    <a:pt x="311" y="569"/>
                  </a:cubicBezTo>
                  <a:cubicBezTo>
                    <a:pt x="476" y="569"/>
                    <a:pt x="569" y="435"/>
                    <a:pt x="569" y="259"/>
                  </a:cubicBezTo>
                  <a:cubicBezTo>
                    <a:pt x="569" y="9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79" name="Google Shape;16179;p11"/>
            <p:cNvSpPr/>
            <p:nvPr/>
          </p:nvSpPr>
          <p:spPr>
            <a:xfrm>
              <a:off x="784275" y="2330325"/>
              <a:ext cx="15025" cy="14225"/>
            </a:xfrm>
            <a:custGeom>
              <a:avLst/>
              <a:gdLst/>
              <a:ahLst/>
              <a:cxnLst/>
              <a:rect l="l" t="t" r="r" b="b"/>
              <a:pathLst>
                <a:path w="601" h="569" extrusionOk="0">
                  <a:moveTo>
                    <a:pt x="300" y="0"/>
                  </a:moveTo>
                  <a:cubicBezTo>
                    <a:pt x="124" y="52"/>
                    <a:pt x="0" y="176"/>
                    <a:pt x="42" y="310"/>
                  </a:cubicBezTo>
                  <a:cubicBezTo>
                    <a:pt x="42" y="476"/>
                    <a:pt x="166" y="569"/>
                    <a:pt x="342" y="569"/>
                  </a:cubicBezTo>
                  <a:cubicBezTo>
                    <a:pt x="466" y="569"/>
                    <a:pt x="600" y="434"/>
                    <a:pt x="559" y="259"/>
                  </a:cubicBezTo>
                  <a:cubicBezTo>
                    <a:pt x="559" y="134"/>
                    <a:pt x="424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80" name="Google Shape;16180;p11"/>
            <p:cNvSpPr/>
            <p:nvPr/>
          </p:nvSpPr>
          <p:spPr>
            <a:xfrm>
              <a:off x="789450" y="2400175"/>
              <a:ext cx="15275" cy="13325"/>
            </a:xfrm>
            <a:custGeom>
              <a:avLst/>
              <a:gdLst/>
              <a:ahLst/>
              <a:cxnLst/>
              <a:rect l="l" t="t" r="r" b="b"/>
              <a:pathLst>
                <a:path w="611" h="533" extrusionOk="0">
                  <a:moveTo>
                    <a:pt x="322" y="0"/>
                  </a:moveTo>
                  <a:cubicBezTo>
                    <a:pt x="302" y="0"/>
                    <a:pt x="280" y="3"/>
                    <a:pt x="259" y="8"/>
                  </a:cubicBezTo>
                  <a:cubicBezTo>
                    <a:pt x="135" y="8"/>
                    <a:pt x="0" y="142"/>
                    <a:pt x="52" y="308"/>
                  </a:cubicBezTo>
                  <a:cubicBezTo>
                    <a:pt x="52" y="424"/>
                    <a:pt x="145" y="533"/>
                    <a:pt x="257" y="533"/>
                  </a:cubicBezTo>
                  <a:cubicBezTo>
                    <a:pt x="275" y="533"/>
                    <a:pt x="292" y="530"/>
                    <a:pt x="310" y="525"/>
                  </a:cubicBezTo>
                  <a:cubicBezTo>
                    <a:pt x="476" y="525"/>
                    <a:pt x="610" y="401"/>
                    <a:pt x="569" y="266"/>
                  </a:cubicBezTo>
                  <a:cubicBezTo>
                    <a:pt x="569" y="122"/>
                    <a:pt x="466" y="0"/>
                    <a:pt x="32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81" name="Google Shape;16181;p11"/>
            <p:cNvSpPr/>
            <p:nvPr/>
          </p:nvSpPr>
          <p:spPr>
            <a:xfrm>
              <a:off x="854050" y="2325150"/>
              <a:ext cx="14250" cy="14175"/>
            </a:xfrm>
            <a:custGeom>
              <a:avLst/>
              <a:gdLst/>
              <a:ahLst/>
              <a:cxnLst/>
              <a:rect l="l" t="t" r="r" b="b"/>
              <a:pathLst>
                <a:path w="570" h="567" extrusionOk="0">
                  <a:moveTo>
                    <a:pt x="259" y="0"/>
                  </a:moveTo>
                  <a:cubicBezTo>
                    <a:pt x="94" y="42"/>
                    <a:pt x="1" y="166"/>
                    <a:pt x="1" y="300"/>
                  </a:cubicBezTo>
                  <a:cubicBezTo>
                    <a:pt x="1" y="445"/>
                    <a:pt x="104" y="566"/>
                    <a:pt x="248" y="566"/>
                  </a:cubicBezTo>
                  <a:cubicBezTo>
                    <a:pt x="268" y="566"/>
                    <a:pt x="289" y="564"/>
                    <a:pt x="311" y="559"/>
                  </a:cubicBezTo>
                  <a:cubicBezTo>
                    <a:pt x="435" y="559"/>
                    <a:pt x="570" y="424"/>
                    <a:pt x="570" y="259"/>
                  </a:cubicBezTo>
                  <a:cubicBezTo>
                    <a:pt x="570" y="124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82" name="Google Shape;16182;p11"/>
            <p:cNvSpPr/>
            <p:nvPr/>
          </p:nvSpPr>
          <p:spPr>
            <a:xfrm>
              <a:off x="859500" y="2394750"/>
              <a:ext cx="13975" cy="14425"/>
            </a:xfrm>
            <a:custGeom>
              <a:avLst/>
              <a:gdLst/>
              <a:ahLst/>
              <a:cxnLst/>
              <a:rect l="l" t="t" r="r" b="b"/>
              <a:pathLst>
                <a:path w="559" h="577" extrusionOk="0">
                  <a:moveTo>
                    <a:pt x="308" y="0"/>
                  </a:moveTo>
                  <a:cubicBezTo>
                    <a:pt x="292" y="0"/>
                    <a:pt x="275" y="3"/>
                    <a:pt x="258" y="8"/>
                  </a:cubicBezTo>
                  <a:cubicBezTo>
                    <a:pt x="93" y="8"/>
                    <a:pt x="0" y="142"/>
                    <a:pt x="0" y="318"/>
                  </a:cubicBezTo>
                  <a:cubicBezTo>
                    <a:pt x="0" y="442"/>
                    <a:pt x="134" y="576"/>
                    <a:pt x="300" y="576"/>
                  </a:cubicBezTo>
                  <a:cubicBezTo>
                    <a:pt x="434" y="525"/>
                    <a:pt x="558" y="401"/>
                    <a:pt x="558" y="266"/>
                  </a:cubicBezTo>
                  <a:cubicBezTo>
                    <a:pt x="522" y="121"/>
                    <a:pt x="422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83" name="Google Shape;16183;p11"/>
            <p:cNvSpPr/>
            <p:nvPr/>
          </p:nvSpPr>
          <p:spPr>
            <a:xfrm>
              <a:off x="754025" y="23057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cubicBezTo>
                    <a:pt x="125" y="259"/>
                    <a:pt x="218" y="208"/>
                    <a:pt x="259" y="125"/>
                  </a:cubicBezTo>
                  <a:cubicBezTo>
                    <a:pt x="301" y="84"/>
                    <a:pt x="301" y="42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84" name="Google Shape;16184;p11"/>
            <p:cNvSpPr/>
            <p:nvPr/>
          </p:nvSpPr>
          <p:spPr>
            <a:xfrm>
              <a:off x="816575" y="230032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42"/>
                    <a:pt x="1" y="83"/>
                    <a:pt x="42" y="83"/>
                  </a:cubicBezTo>
                  <a:cubicBezTo>
                    <a:pt x="42" y="218"/>
                    <a:pt x="166" y="301"/>
                    <a:pt x="301" y="301"/>
                  </a:cubicBezTo>
                  <a:cubicBezTo>
                    <a:pt x="466" y="259"/>
                    <a:pt x="559" y="12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85" name="Google Shape;16185;p11"/>
            <p:cNvSpPr/>
            <p:nvPr/>
          </p:nvSpPr>
          <p:spPr>
            <a:xfrm>
              <a:off x="896200" y="242620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259" y="1"/>
                  </a:moveTo>
                  <a:cubicBezTo>
                    <a:pt x="217" y="42"/>
                    <a:pt x="176" y="42"/>
                    <a:pt x="124" y="94"/>
                  </a:cubicBezTo>
                  <a:cubicBezTo>
                    <a:pt x="83" y="135"/>
                    <a:pt x="42" y="177"/>
                    <a:pt x="42" y="218"/>
                  </a:cubicBezTo>
                  <a:cubicBezTo>
                    <a:pt x="0" y="259"/>
                    <a:pt x="0" y="259"/>
                    <a:pt x="0" y="301"/>
                  </a:cubicBezTo>
                  <a:lnTo>
                    <a:pt x="300" y="301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86" name="Google Shape;16186;p11"/>
            <p:cNvSpPr/>
            <p:nvPr/>
          </p:nvSpPr>
          <p:spPr>
            <a:xfrm>
              <a:off x="890775" y="235745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17" y="1"/>
                  </a:moveTo>
                  <a:cubicBezTo>
                    <a:pt x="176" y="42"/>
                    <a:pt x="134" y="42"/>
                    <a:pt x="83" y="83"/>
                  </a:cubicBezTo>
                  <a:lnTo>
                    <a:pt x="41" y="125"/>
                  </a:lnTo>
                  <a:cubicBezTo>
                    <a:pt x="41" y="166"/>
                    <a:pt x="0" y="259"/>
                    <a:pt x="41" y="301"/>
                  </a:cubicBezTo>
                  <a:cubicBezTo>
                    <a:pt x="41" y="425"/>
                    <a:pt x="83" y="518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87" name="Google Shape;16187;p11"/>
            <p:cNvSpPr/>
            <p:nvPr/>
          </p:nvSpPr>
          <p:spPr>
            <a:xfrm>
              <a:off x="886375" y="22949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125"/>
                    <a:pt x="52" y="218"/>
                    <a:pt x="135" y="259"/>
                  </a:cubicBezTo>
                  <a:cubicBezTo>
                    <a:pt x="176" y="300"/>
                    <a:pt x="217" y="300"/>
                    <a:pt x="310" y="300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88" name="Google Shape;16188;p11"/>
            <p:cNvSpPr/>
            <p:nvPr/>
          </p:nvSpPr>
          <p:spPr>
            <a:xfrm>
              <a:off x="625825" y="24479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259"/>
                  </a:lnTo>
                  <a:lnTo>
                    <a:pt x="300" y="259"/>
                  </a:lnTo>
                  <a:cubicBezTo>
                    <a:pt x="300" y="207"/>
                    <a:pt x="300" y="166"/>
                    <a:pt x="259" y="124"/>
                  </a:cubicBezTo>
                  <a:cubicBezTo>
                    <a:pt x="259" y="124"/>
                    <a:pt x="259" y="83"/>
                    <a:pt x="218" y="83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89" name="Google Shape;16189;p11"/>
            <p:cNvSpPr/>
            <p:nvPr/>
          </p:nvSpPr>
          <p:spPr>
            <a:xfrm>
              <a:off x="620400" y="2378700"/>
              <a:ext cx="7525" cy="14200"/>
            </a:xfrm>
            <a:custGeom>
              <a:avLst/>
              <a:gdLst/>
              <a:ahLst/>
              <a:cxnLst/>
              <a:rect l="l" t="t" r="r" b="b"/>
              <a:pathLst>
                <a:path w="301" h="568" extrusionOk="0">
                  <a:moveTo>
                    <a:pt x="67" y="1"/>
                  </a:moveTo>
                  <a:cubicBezTo>
                    <a:pt x="46" y="1"/>
                    <a:pt x="23" y="3"/>
                    <a:pt x="0" y="9"/>
                  </a:cubicBezTo>
                  <a:lnTo>
                    <a:pt x="42" y="567"/>
                  </a:lnTo>
                  <a:cubicBezTo>
                    <a:pt x="93" y="567"/>
                    <a:pt x="135" y="526"/>
                    <a:pt x="176" y="526"/>
                  </a:cubicBezTo>
                  <a:cubicBezTo>
                    <a:pt x="176" y="526"/>
                    <a:pt x="176" y="484"/>
                    <a:pt x="218" y="484"/>
                  </a:cubicBezTo>
                  <a:cubicBezTo>
                    <a:pt x="259" y="443"/>
                    <a:pt x="300" y="350"/>
                    <a:pt x="300" y="267"/>
                  </a:cubicBezTo>
                  <a:cubicBezTo>
                    <a:pt x="300" y="115"/>
                    <a:pt x="207" y="1"/>
                    <a:pt x="6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90" name="Google Shape;16190;p11"/>
            <p:cNvSpPr/>
            <p:nvPr/>
          </p:nvSpPr>
          <p:spPr>
            <a:xfrm>
              <a:off x="688375" y="2442500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125" y="0"/>
                    <a:pt x="1" y="124"/>
                    <a:pt x="42" y="300"/>
                  </a:cubicBezTo>
                  <a:lnTo>
                    <a:pt x="559" y="259"/>
                  </a:lnTo>
                  <a:cubicBezTo>
                    <a:pt x="559" y="166"/>
                    <a:pt x="518" y="83"/>
                    <a:pt x="424" y="42"/>
                  </a:cubicBezTo>
                  <a:cubicBezTo>
                    <a:pt x="383" y="0"/>
                    <a:pt x="342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91" name="Google Shape;16191;p11"/>
            <p:cNvSpPr/>
            <p:nvPr/>
          </p:nvSpPr>
          <p:spPr>
            <a:xfrm>
              <a:off x="682950" y="2373475"/>
              <a:ext cx="15025" cy="14000"/>
            </a:xfrm>
            <a:custGeom>
              <a:avLst/>
              <a:gdLst/>
              <a:ahLst/>
              <a:cxnLst/>
              <a:rect l="l" t="t" r="r" b="b"/>
              <a:pathLst>
                <a:path w="601" h="560" extrusionOk="0">
                  <a:moveTo>
                    <a:pt x="300" y="1"/>
                  </a:moveTo>
                  <a:cubicBezTo>
                    <a:pt x="125" y="1"/>
                    <a:pt x="0" y="135"/>
                    <a:pt x="42" y="301"/>
                  </a:cubicBezTo>
                  <a:cubicBezTo>
                    <a:pt x="42" y="435"/>
                    <a:pt x="176" y="559"/>
                    <a:pt x="342" y="559"/>
                  </a:cubicBezTo>
                  <a:cubicBezTo>
                    <a:pt x="476" y="518"/>
                    <a:pt x="600" y="394"/>
                    <a:pt x="600" y="259"/>
                  </a:cubicBezTo>
                  <a:cubicBezTo>
                    <a:pt x="559" y="83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92" name="Google Shape;16192;p11"/>
            <p:cNvSpPr/>
            <p:nvPr/>
          </p:nvSpPr>
          <p:spPr>
            <a:xfrm>
              <a:off x="646250" y="23411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93" y="0"/>
                    <a:pt x="0" y="135"/>
                    <a:pt x="0" y="300"/>
                  </a:cubicBezTo>
                  <a:cubicBezTo>
                    <a:pt x="0" y="476"/>
                    <a:pt x="135" y="559"/>
                    <a:pt x="300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93" name="Google Shape;16193;p11"/>
            <p:cNvSpPr/>
            <p:nvPr/>
          </p:nvSpPr>
          <p:spPr>
            <a:xfrm>
              <a:off x="651675" y="2410175"/>
              <a:ext cx="13975" cy="14200"/>
            </a:xfrm>
            <a:custGeom>
              <a:avLst/>
              <a:gdLst/>
              <a:ahLst/>
              <a:cxnLst/>
              <a:rect l="l" t="t" r="r" b="b"/>
              <a:pathLst>
                <a:path w="559" h="568" extrusionOk="0">
                  <a:moveTo>
                    <a:pt x="259" y="1"/>
                  </a:moveTo>
                  <a:cubicBezTo>
                    <a:pt x="83" y="42"/>
                    <a:pt x="0" y="166"/>
                    <a:pt x="0" y="301"/>
                  </a:cubicBezTo>
                  <a:cubicBezTo>
                    <a:pt x="0" y="453"/>
                    <a:pt x="102" y="567"/>
                    <a:pt x="237" y="567"/>
                  </a:cubicBezTo>
                  <a:cubicBezTo>
                    <a:pt x="258" y="567"/>
                    <a:pt x="279" y="565"/>
                    <a:pt x="300" y="559"/>
                  </a:cubicBezTo>
                  <a:cubicBezTo>
                    <a:pt x="435" y="559"/>
                    <a:pt x="559" y="425"/>
                    <a:pt x="559" y="259"/>
                  </a:cubicBezTo>
                  <a:cubicBezTo>
                    <a:pt x="559" y="125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94" name="Google Shape;16194;p11"/>
            <p:cNvSpPr/>
            <p:nvPr/>
          </p:nvSpPr>
          <p:spPr>
            <a:xfrm>
              <a:off x="715250" y="233575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125" y="42"/>
                    <a:pt x="1" y="176"/>
                    <a:pt x="1" y="300"/>
                  </a:cubicBezTo>
                  <a:cubicBezTo>
                    <a:pt x="42" y="476"/>
                    <a:pt x="177" y="559"/>
                    <a:pt x="301" y="559"/>
                  </a:cubicBezTo>
                  <a:cubicBezTo>
                    <a:pt x="476" y="559"/>
                    <a:pt x="559" y="434"/>
                    <a:pt x="559" y="259"/>
                  </a:cubicBezTo>
                  <a:cubicBezTo>
                    <a:pt x="55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95" name="Google Shape;16195;p11"/>
            <p:cNvSpPr/>
            <p:nvPr/>
          </p:nvSpPr>
          <p:spPr>
            <a:xfrm>
              <a:off x="720675" y="2405575"/>
              <a:ext cx="14000" cy="13375"/>
            </a:xfrm>
            <a:custGeom>
              <a:avLst/>
              <a:gdLst/>
              <a:ahLst/>
              <a:cxnLst/>
              <a:rect l="l" t="t" r="r" b="b"/>
              <a:pathLst>
                <a:path w="560" h="535" extrusionOk="0">
                  <a:moveTo>
                    <a:pt x="324" y="1"/>
                  </a:moveTo>
                  <a:cubicBezTo>
                    <a:pt x="303" y="1"/>
                    <a:pt x="281" y="4"/>
                    <a:pt x="259" y="9"/>
                  </a:cubicBezTo>
                  <a:cubicBezTo>
                    <a:pt x="125" y="9"/>
                    <a:pt x="1" y="143"/>
                    <a:pt x="1" y="268"/>
                  </a:cubicBezTo>
                  <a:cubicBezTo>
                    <a:pt x="37" y="420"/>
                    <a:pt x="135" y="534"/>
                    <a:pt x="249" y="534"/>
                  </a:cubicBezTo>
                  <a:cubicBezTo>
                    <a:pt x="266" y="534"/>
                    <a:pt x="283" y="531"/>
                    <a:pt x="301" y="526"/>
                  </a:cubicBezTo>
                  <a:cubicBezTo>
                    <a:pt x="477" y="526"/>
                    <a:pt x="559" y="402"/>
                    <a:pt x="559" y="226"/>
                  </a:cubicBezTo>
                  <a:cubicBezTo>
                    <a:pt x="559" y="110"/>
                    <a:pt x="458" y="1"/>
                    <a:pt x="32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96" name="Google Shape;16196;p11"/>
            <p:cNvSpPr/>
            <p:nvPr/>
          </p:nvSpPr>
          <p:spPr>
            <a:xfrm>
              <a:off x="616250" y="23153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0"/>
                  </a:moveTo>
                  <a:lnTo>
                    <a:pt x="1" y="42"/>
                  </a:lnTo>
                  <a:lnTo>
                    <a:pt x="1" y="300"/>
                  </a:lnTo>
                  <a:cubicBezTo>
                    <a:pt x="166" y="300"/>
                    <a:pt x="301" y="176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97" name="Google Shape;16197;p11"/>
            <p:cNvSpPr/>
            <p:nvPr/>
          </p:nvSpPr>
          <p:spPr>
            <a:xfrm>
              <a:off x="678550" y="230990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0"/>
                  </a:moveTo>
                  <a:lnTo>
                    <a:pt x="1" y="42"/>
                  </a:lnTo>
                  <a:cubicBezTo>
                    <a:pt x="1" y="176"/>
                    <a:pt x="94" y="259"/>
                    <a:pt x="176" y="300"/>
                  </a:cubicBezTo>
                  <a:lnTo>
                    <a:pt x="352" y="300"/>
                  </a:lnTo>
                  <a:cubicBezTo>
                    <a:pt x="476" y="259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98" name="Google Shape;16198;p11"/>
            <p:cNvSpPr/>
            <p:nvPr/>
          </p:nvSpPr>
          <p:spPr>
            <a:xfrm>
              <a:off x="758425" y="2437075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259" y="0"/>
                  </a:moveTo>
                  <a:cubicBezTo>
                    <a:pt x="166" y="0"/>
                    <a:pt x="125" y="41"/>
                    <a:pt x="83" y="83"/>
                  </a:cubicBezTo>
                  <a:lnTo>
                    <a:pt x="42" y="83"/>
                  </a:lnTo>
                  <a:cubicBezTo>
                    <a:pt x="0" y="176"/>
                    <a:pt x="0" y="217"/>
                    <a:pt x="0" y="300"/>
                  </a:cubicBez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99" name="Google Shape;16199;p11"/>
            <p:cNvSpPr/>
            <p:nvPr/>
          </p:nvSpPr>
          <p:spPr>
            <a:xfrm>
              <a:off x="753000" y="23680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17" y="1"/>
                  </a:moveTo>
                  <a:cubicBezTo>
                    <a:pt x="124" y="42"/>
                    <a:pt x="83" y="42"/>
                    <a:pt x="42" y="94"/>
                  </a:cubicBezTo>
                  <a:lnTo>
                    <a:pt x="42" y="135"/>
                  </a:lnTo>
                  <a:cubicBezTo>
                    <a:pt x="0" y="176"/>
                    <a:pt x="0" y="259"/>
                    <a:pt x="0" y="300"/>
                  </a:cubicBezTo>
                  <a:cubicBezTo>
                    <a:pt x="0" y="435"/>
                    <a:pt x="83" y="518"/>
                    <a:pt x="166" y="518"/>
                  </a:cubicBezTo>
                  <a:cubicBezTo>
                    <a:pt x="217" y="559"/>
                    <a:pt x="259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00" name="Google Shape;16200;p11"/>
            <p:cNvSpPr/>
            <p:nvPr/>
          </p:nvSpPr>
          <p:spPr>
            <a:xfrm>
              <a:off x="747575" y="23057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125"/>
                    <a:pt x="42" y="208"/>
                    <a:pt x="124" y="259"/>
                  </a:cubicBezTo>
                  <a:cubicBezTo>
                    <a:pt x="176" y="259"/>
                    <a:pt x="259" y="301"/>
                    <a:pt x="300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01" name="Google Shape;16201;p11"/>
            <p:cNvSpPr/>
            <p:nvPr/>
          </p:nvSpPr>
          <p:spPr>
            <a:xfrm>
              <a:off x="488050" y="24585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59"/>
                  </a:lnTo>
                  <a:cubicBezTo>
                    <a:pt x="259" y="217"/>
                    <a:pt x="259" y="176"/>
                    <a:pt x="259" y="135"/>
                  </a:cubicBezTo>
                  <a:cubicBezTo>
                    <a:pt x="218" y="135"/>
                    <a:pt x="218" y="93"/>
                    <a:pt x="166" y="42"/>
                  </a:cubicBezTo>
                  <a:lnTo>
                    <a:pt x="125" y="42"/>
                  </a:lnTo>
                  <a:cubicBezTo>
                    <a:pt x="84" y="0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02" name="Google Shape;16202;p11"/>
            <p:cNvSpPr/>
            <p:nvPr/>
          </p:nvSpPr>
          <p:spPr>
            <a:xfrm>
              <a:off x="482625" y="2388475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1" y="0"/>
                  </a:moveTo>
                  <a:lnTo>
                    <a:pt x="42" y="569"/>
                  </a:lnTo>
                  <a:lnTo>
                    <a:pt x="125" y="569"/>
                  </a:lnTo>
                  <a:lnTo>
                    <a:pt x="176" y="517"/>
                  </a:lnTo>
                  <a:cubicBezTo>
                    <a:pt x="259" y="476"/>
                    <a:pt x="301" y="393"/>
                    <a:pt x="301" y="259"/>
                  </a:cubicBezTo>
                  <a:cubicBezTo>
                    <a:pt x="259" y="135"/>
                    <a:pt x="176" y="52"/>
                    <a:pt x="42" y="52"/>
                  </a:cubicBezTo>
                  <a:cubicBezTo>
                    <a:pt x="4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03" name="Google Shape;16203;p11"/>
            <p:cNvSpPr/>
            <p:nvPr/>
          </p:nvSpPr>
          <p:spPr>
            <a:xfrm>
              <a:off x="550350" y="2453100"/>
              <a:ext cx="14250" cy="7775"/>
            </a:xfrm>
            <a:custGeom>
              <a:avLst/>
              <a:gdLst/>
              <a:ahLst/>
              <a:cxnLst/>
              <a:rect l="l" t="t" r="r" b="b"/>
              <a:pathLst>
                <a:path w="570" h="311" extrusionOk="0">
                  <a:moveTo>
                    <a:pt x="259" y="0"/>
                  </a:moveTo>
                  <a:cubicBezTo>
                    <a:pt x="176" y="0"/>
                    <a:pt x="135" y="52"/>
                    <a:pt x="94" y="93"/>
                  </a:cubicBezTo>
                  <a:cubicBezTo>
                    <a:pt x="1" y="135"/>
                    <a:pt x="1" y="217"/>
                    <a:pt x="1" y="310"/>
                  </a:cubicBezTo>
                  <a:lnTo>
                    <a:pt x="569" y="259"/>
                  </a:lnTo>
                  <a:cubicBezTo>
                    <a:pt x="569" y="135"/>
                    <a:pt x="435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04" name="Google Shape;16204;p11"/>
            <p:cNvSpPr/>
            <p:nvPr/>
          </p:nvSpPr>
          <p:spPr>
            <a:xfrm>
              <a:off x="545175" y="2384125"/>
              <a:ext cx="14000" cy="13350"/>
            </a:xfrm>
            <a:custGeom>
              <a:avLst/>
              <a:gdLst/>
              <a:ahLst/>
              <a:cxnLst/>
              <a:rect l="l" t="t" r="r" b="b"/>
              <a:pathLst>
                <a:path w="560" h="534" extrusionOk="0">
                  <a:moveTo>
                    <a:pt x="322" y="1"/>
                  </a:moveTo>
                  <a:cubicBezTo>
                    <a:pt x="302" y="1"/>
                    <a:pt x="281" y="4"/>
                    <a:pt x="259" y="9"/>
                  </a:cubicBezTo>
                  <a:cubicBezTo>
                    <a:pt x="83" y="9"/>
                    <a:pt x="1" y="133"/>
                    <a:pt x="1" y="309"/>
                  </a:cubicBezTo>
                  <a:cubicBezTo>
                    <a:pt x="1" y="417"/>
                    <a:pt x="96" y="534"/>
                    <a:pt x="237" y="534"/>
                  </a:cubicBezTo>
                  <a:cubicBezTo>
                    <a:pt x="257" y="534"/>
                    <a:pt x="278" y="531"/>
                    <a:pt x="301" y="526"/>
                  </a:cubicBezTo>
                  <a:cubicBezTo>
                    <a:pt x="466" y="526"/>
                    <a:pt x="559" y="391"/>
                    <a:pt x="559" y="267"/>
                  </a:cubicBezTo>
                  <a:cubicBezTo>
                    <a:pt x="559" y="115"/>
                    <a:pt x="458" y="1"/>
                    <a:pt x="32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05" name="Google Shape;16205;p11"/>
            <p:cNvSpPr/>
            <p:nvPr/>
          </p:nvSpPr>
          <p:spPr>
            <a:xfrm>
              <a:off x="507450" y="2352025"/>
              <a:ext cx="15000" cy="13975"/>
            </a:xfrm>
            <a:custGeom>
              <a:avLst/>
              <a:gdLst/>
              <a:ahLst/>
              <a:cxnLst/>
              <a:rect l="l" t="t" r="r" b="b"/>
              <a:pathLst>
                <a:path w="600" h="559" extrusionOk="0">
                  <a:moveTo>
                    <a:pt x="259" y="1"/>
                  </a:moveTo>
                  <a:cubicBezTo>
                    <a:pt x="124" y="1"/>
                    <a:pt x="0" y="125"/>
                    <a:pt x="42" y="300"/>
                  </a:cubicBezTo>
                  <a:cubicBezTo>
                    <a:pt x="42" y="424"/>
                    <a:pt x="166" y="559"/>
                    <a:pt x="300" y="559"/>
                  </a:cubicBezTo>
                  <a:cubicBezTo>
                    <a:pt x="476" y="518"/>
                    <a:pt x="600" y="383"/>
                    <a:pt x="559" y="259"/>
                  </a:cubicBezTo>
                  <a:cubicBezTo>
                    <a:pt x="559" y="83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06" name="Google Shape;16206;p11"/>
            <p:cNvSpPr/>
            <p:nvPr/>
          </p:nvSpPr>
          <p:spPr>
            <a:xfrm>
              <a:off x="512875" y="2420775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259" y="1"/>
                  </a:moveTo>
                  <a:cubicBezTo>
                    <a:pt x="124" y="1"/>
                    <a:pt x="0" y="177"/>
                    <a:pt x="0" y="311"/>
                  </a:cubicBezTo>
                  <a:cubicBezTo>
                    <a:pt x="42" y="476"/>
                    <a:pt x="166" y="569"/>
                    <a:pt x="300" y="569"/>
                  </a:cubicBezTo>
                  <a:cubicBezTo>
                    <a:pt x="466" y="569"/>
                    <a:pt x="600" y="435"/>
                    <a:pt x="559" y="259"/>
                  </a:cubicBezTo>
                  <a:cubicBezTo>
                    <a:pt x="559" y="13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07" name="Google Shape;16207;p11"/>
            <p:cNvSpPr/>
            <p:nvPr/>
          </p:nvSpPr>
          <p:spPr>
            <a:xfrm>
              <a:off x="577500" y="23466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0" y="125"/>
                    <a:pt x="0" y="300"/>
                  </a:cubicBezTo>
                  <a:cubicBezTo>
                    <a:pt x="0" y="435"/>
                    <a:pt x="124" y="559"/>
                    <a:pt x="300" y="559"/>
                  </a:cubicBezTo>
                  <a:cubicBezTo>
                    <a:pt x="424" y="559"/>
                    <a:pt x="558" y="435"/>
                    <a:pt x="558" y="259"/>
                  </a:cubicBezTo>
                  <a:cubicBezTo>
                    <a:pt x="517" y="83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08" name="Google Shape;16208;p11"/>
            <p:cNvSpPr/>
            <p:nvPr/>
          </p:nvSpPr>
          <p:spPr>
            <a:xfrm>
              <a:off x="581625" y="2415600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300" y="1"/>
                  </a:moveTo>
                  <a:cubicBezTo>
                    <a:pt x="135" y="42"/>
                    <a:pt x="1" y="166"/>
                    <a:pt x="42" y="301"/>
                  </a:cubicBezTo>
                  <a:cubicBezTo>
                    <a:pt x="42" y="466"/>
                    <a:pt x="176" y="559"/>
                    <a:pt x="352" y="559"/>
                  </a:cubicBezTo>
                  <a:cubicBezTo>
                    <a:pt x="476" y="559"/>
                    <a:pt x="611" y="425"/>
                    <a:pt x="611" y="259"/>
                  </a:cubicBezTo>
                  <a:cubicBezTo>
                    <a:pt x="559" y="125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09" name="Google Shape;16209;p11"/>
            <p:cNvSpPr/>
            <p:nvPr/>
          </p:nvSpPr>
          <p:spPr>
            <a:xfrm>
              <a:off x="477200" y="23261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0" y="1"/>
                  </a:moveTo>
                  <a:lnTo>
                    <a:pt x="1" y="42"/>
                  </a:lnTo>
                  <a:lnTo>
                    <a:pt x="42" y="300"/>
                  </a:lnTo>
                  <a:cubicBezTo>
                    <a:pt x="135" y="300"/>
                    <a:pt x="218" y="259"/>
                    <a:pt x="259" y="166"/>
                  </a:cubicBezTo>
                  <a:cubicBezTo>
                    <a:pt x="300" y="125"/>
                    <a:pt x="300" y="42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10" name="Google Shape;16210;p11"/>
            <p:cNvSpPr/>
            <p:nvPr/>
          </p:nvSpPr>
          <p:spPr>
            <a:xfrm>
              <a:off x="539750" y="2320750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59" y="1"/>
                  </a:moveTo>
                  <a:lnTo>
                    <a:pt x="1" y="42"/>
                  </a:lnTo>
                  <a:lnTo>
                    <a:pt x="1" y="125"/>
                  </a:lnTo>
                  <a:cubicBezTo>
                    <a:pt x="42" y="218"/>
                    <a:pt x="166" y="300"/>
                    <a:pt x="300" y="300"/>
                  </a:cubicBezTo>
                  <a:cubicBezTo>
                    <a:pt x="476" y="300"/>
                    <a:pt x="559" y="176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11" name="Google Shape;16211;p11"/>
            <p:cNvSpPr/>
            <p:nvPr/>
          </p:nvSpPr>
          <p:spPr>
            <a:xfrm>
              <a:off x="619375" y="2447925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259" y="0"/>
                  </a:moveTo>
                  <a:cubicBezTo>
                    <a:pt x="217" y="0"/>
                    <a:pt x="176" y="42"/>
                    <a:pt x="134" y="42"/>
                  </a:cubicBezTo>
                  <a:cubicBezTo>
                    <a:pt x="41" y="83"/>
                    <a:pt x="41" y="166"/>
                    <a:pt x="0" y="259"/>
                  </a:cubicBezTo>
                  <a:lnTo>
                    <a:pt x="0" y="300"/>
                  </a:lnTo>
                  <a:lnTo>
                    <a:pt x="30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12" name="Google Shape;16212;p11"/>
            <p:cNvSpPr/>
            <p:nvPr/>
          </p:nvSpPr>
          <p:spPr>
            <a:xfrm>
              <a:off x="613925" y="23789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18" y="1"/>
                  </a:moveTo>
                  <a:cubicBezTo>
                    <a:pt x="177" y="1"/>
                    <a:pt x="135" y="42"/>
                    <a:pt x="94" y="84"/>
                  </a:cubicBezTo>
                  <a:lnTo>
                    <a:pt x="42" y="125"/>
                  </a:lnTo>
                  <a:cubicBezTo>
                    <a:pt x="42" y="177"/>
                    <a:pt x="1" y="218"/>
                    <a:pt x="1" y="301"/>
                  </a:cubicBezTo>
                  <a:cubicBezTo>
                    <a:pt x="42" y="383"/>
                    <a:pt x="94" y="476"/>
                    <a:pt x="218" y="518"/>
                  </a:cubicBezTo>
                  <a:cubicBezTo>
                    <a:pt x="259" y="559"/>
                    <a:pt x="259" y="559"/>
                    <a:pt x="301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13" name="Google Shape;16213;p11"/>
            <p:cNvSpPr/>
            <p:nvPr/>
          </p:nvSpPr>
          <p:spPr>
            <a:xfrm>
              <a:off x="608500" y="2316350"/>
              <a:ext cx="7775" cy="6500"/>
            </a:xfrm>
            <a:custGeom>
              <a:avLst/>
              <a:gdLst/>
              <a:ahLst/>
              <a:cxnLst/>
              <a:rect l="l" t="t" r="r" b="b"/>
              <a:pathLst>
                <a:path w="311" h="260" extrusionOk="0">
                  <a:moveTo>
                    <a:pt x="1" y="1"/>
                  </a:moveTo>
                  <a:cubicBezTo>
                    <a:pt x="53" y="42"/>
                    <a:pt x="53" y="42"/>
                    <a:pt x="53" y="94"/>
                  </a:cubicBezTo>
                  <a:cubicBezTo>
                    <a:pt x="53" y="135"/>
                    <a:pt x="94" y="218"/>
                    <a:pt x="177" y="218"/>
                  </a:cubicBezTo>
                  <a:cubicBezTo>
                    <a:pt x="218" y="259"/>
                    <a:pt x="259" y="259"/>
                    <a:pt x="311" y="259"/>
                  </a:cubicBezTo>
                  <a:lnTo>
                    <a:pt x="31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14" name="Google Shape;16214;p11"/>
            <p:cNvSpPr/>
            <p:nvPr/>
          </p:nvSpPr>
          <p:spPr>
            <a:xfrm>
              <a:off x="349000" y="24693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0" y="0"/>
                  </a:moveTo>
                  <a:lnTo>
                    <a:pt x="42" y="259"/>
                  </a:lnTo>
                  <a:lnTo>
                    <a:pt x="300" y="218"/>
                  </a:lnTo>
                  <a:cubicBezTo>
                    <a:pt x="300" y="218"/>
                    <a:pt x="300" y="176"/>
                    <a:pt x="259" y="125"/>
                  </a:cubicBezTo>
                  <a:cubicBezTo>
                    <a:pt x="259" y="83"/>
                    <a:pt x="218" y="83"/>
                    <a:pt x="218" y="42"/>
                  </a:cubicBezTo>
                  <a:cubicBezTo>
                    <a:pt x="176" y="42"/>
                    <a:pt x="135" y="0"/>
                    <a:pt x="13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15" name="Google Shape;16215;p11"/>
            <p:cNvSpPr/>
            <p:nvPr/>
          </p:nvSpPr>
          <p:spPr>
            <a:xfrm>
              <a:off x="343575" y="2399325"/>
              <a:ext cx="7775" cy="13975"/>
            </a:xfrm>
            <a:custGeom>
              <a:avLst/>
              <a:gdLst/>
              <a:ahLst/>
              <a:cxnLst/>
              <a:rect l="l" t="t" r="r" b="b"/>
              <a:pathLst>
                <a:path w="311" h="559" extrusionOk="0">
                  <a:moveTo>
                    <a:pt x="0" y="1"/>
                  </a:moveTo>
                  <a:lnTo>
                    <a:pt x="52" y="559"/>
                  </a:lnTo>
                  <a:cubicBezTo>
                    <a:pt x="93" y="559"/>
                    <a:pt x="135" y="559"/>
                    <a:pt x="176" y="518"/>
                  </a:cubicBezTo>
                  <a:lnTo>
                    <a:pt x="217" y="518"/>
                  </a:lnTo>
                  <a:cubicBezTo>
                    <a:pt x="259" y="435"/>
                    <a:pt x="310" y="342"/>
                    <a:pt x="310" y="259"/>
                  </a:cubicBezTo>
                  <a:cubicBezTo>
                    <a:pt x="310" y="135"/>
                    <a:pt x="176" y="42"/>
                    <a:pt x="5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16" name="Google Shape;16216;p11"/>
            <p:cNvSpPr/>
            <p:nvPr/>
          </p:nvSpPr>
          <p:spPr>
            <a:xfrm>
              <a:off x="411550" y="2463950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125" y="0"/>
                    <a:pt x="0" y="135"/>
                    <a:pt x="0" y="300"/>
                  </a:cubicBezTo>
                  <a:lnTo>
                    <a:pt x="559" y="259"/>
                  </a:lnTo>
                  <a:cubicBezTo>
                    <a:pt x="559" y="135"/>
                    <a:pt x="517" y="83"/>
                    <a:pt x="43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17" name="Google Shape;16217;p11"/>
            <p:cNvSpPr/>
            <p:nvPr/>
          </p:nvSpPr>
          <p:spPr>
            <a:xfrm>
              <a:off x="406125" y="2393900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259" y="0"/>
                  </a:moveTo>
                  <a:cubicBezTo>
                    <a:pt x="135" y="42"/>
                    <a:pt x="0" y="176"/>
                    <a:pt x="42" y="300"/>
                  </a:cubicBezTo>
                  <a:cubicBezTo>
                    <a:pt x="42" y="450"/>
                    <a:pt x="139" y="570"/>
                    <a:pt x="245" y="570"/>
                  </a:cubicBezTo>
                  <a:cubicBezTo>
                    <a:pt x="263" y="570"/>
                    <a:pt x="282" y="566"/>
                    <a:pt x="300" y="559"/>
                  </a:cubicBezTo>
                  <a:cubicBezTo>
                    <a:pt x="476" y="559"/>
                    <a:pt x="600" y="435"/>
                    <a:pt x="559" y="259"/>
                  </a:cubicBezTo>
                  <a:cubicBezTo>
                    <a:pt x="55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18" name="Google Shape;16218;p11"/>
            <p:cNvSpPr/>
            <p:nvPr/>
          </p:nvSpPr>
          <p:spPr>
            <a:xfrm>
              <a:off x="369425" y="2362425"/>
              <a:ext cx="14225" cy="14450"/>
            </a:xfrm>
            <a:custGeom>
              <a:avLst/>
              <a:gdLst/>
              <a:ahLst/>
              <a:cxnLst/>
              <a:rect l="l" t="t" r="r" b="b"/>
              <a:pathLst>
                <a:path w="569" h="578" extrusionOk="0">
                  <a:moveTo>
                    <a:pt x="310" y="1"/>
                  </a:moveTo>
                  <a:cubicBezTo>
                    <a:pt x="293" y="1"/>
                    <a:pt x="275" y="3"/>
                    <a:pt x="259" y="8"/>
                  </a:cubicBezTo>
                  <a:cubicBezTo>
                    <a:pt x="93" y="8"/>
                    <a:pt x="0" y="143"/>
                    <a:pt x="0" y="319"/>
                  </a:cubicBezTo>
                  <a:cubicBezTo>
                    <a:pt x="0" y="443"/>
                    <a:pt x="135" y="577"/>
                    <a:pt x="310" y="577"/>
                  </a:cubicBezTo>
                  <a:cubicBezTo>
                    <a:pt x="434" y="525"/>
                    <a:pt x="569" y="401"/>
                    <a:pt x="569" y="267"/>
                  </a:cubicBezTo>
                  <a:cubicBezTo>
                    <a:pt x="569" y="122"/>
                    <a:pt x="434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19" name="Google Shape;16219;p11"/>
            <p:cNvSpPr/>
            <p:nvPr/>
          </p:nvSpPr>
          <p:spPr>
            <a:xfrm>
              <a:off x="374850" y="2431625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93" y="1"/>
                    <a:pt x="0" y="135"/>
                    <a:pt x="0" y="301"/>
                  </a:cubicBezTo>
                  <a:cubicBezTo>
                    <a:pt x="0" y="435"/>
                    <a:pt x="135" y="559"/>
                    <a:pt x="300" y="559"/>
                  </a:cubicBezTo>
                  <a:cubicBezTo>
                    <a:pt x="435" y="559"/>
                    <a:pt x="559" y="394"/>
                    <a:pt x="559" y="259"/>
                  </a:cubicBezTo>
                  <a:cubicBezTo>
                    <a:pt x="517" y="84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20" name="Google Shape;16220;p11"/>
            <p:cNvSpPr/>
            <p:nvPr/>
          </p:nvSpPr>
          <p:spPr>
            <a:xfrm>
              <a:off x="438425" y="235745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135" y="1"/>
                    <a:pt x="1" y="125"/>
                    <a:pt x="1" y="301"/>
                  </a:cubicBezTo>
                  <a:cubicBezTo>
                    <a:pt x="1" y="425"/>
                    <a:pt x="177" y="559"/>
                    <a:pt x="301" y="559"/>
                  </a:cubicBezTo>
                  <a:cubicBezTo>
                    <a:pt x="476" y="518"/>
                    <a:pt x="559" y="383"/>
                    <a:pt x="559" y="259"/>
                  </a:cubicBezTo>
                  <a:cubicBezTo>
                    <a:pt x="559" y="83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21" name="Google Shape;16221;p11"/>
            <p:cNvSpPr/>
            <p:nvPr/>
          </p:nvSpPr>
          <p:spPr>
            <a:xfrm>
              <a:off x="443850" y="2426200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125" y="1"/>
                    <a:pt x="1" y="135"/>
                    <a:pt x="1" y="301"/>
                  </a:cubicBezTo>
                  <a:cubicBezTo>
                    <a:pt x="1" y="476"/>
                    <a:pt x="125" y="559"/>
                    <a:pt x="301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22" name="Google Shape;16222;p11"/>
            <p:cNvSpPr/>
            <p:nvPr/>
          </p:nvSpPr>
          <p:spPr>
            <a:xfrm>
              <a:off x="339425" y="2336775"/>
              <a:ext cx="6500" cy="7775"/>
            </a:xfrm>
            <a:custGeom>
              <a:avLst/>
              <a:gdLst/>
              <a:ahLst/>
              <a:cxnLst/>
              <a:rect l="l" t="t" r="r" b="b"/>
              <a:pathLst>
                <a:path w="260" h="311" extrusionOk="0">
                  <a:moveTo>
                    <a:pt x="1" y="1"/>
                  </a:moveTo>
                  <a:lnTo>
                    <a:pt x="1" y="311"/>
                  </a:lnTo>
                  <a:cubicBezTo>
                    <a:pt x="166" y="311"/>
                    <a:pt x="259" y="13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23" name="Google Shape;16223;p11"/>
            <p:cNvSpPr/>
            <p:nvPr/>
          </p:nvSpPr>
          <p:spPr>
            <a:xfrm>
              <a:off x="401725" y="233160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569" y="1"/>
                  </a:moveTo>
                  <a:lnTo>
                    <a:pt x="1" y="42"/>
                  </a:lnTo>
                  <a:cubicBezTo>
                    <a:pt x="1" y="208"/>
                    <a:pt x="135" y="301"/>
                    <a:pt x="311" y="301"/>
                  </a:cubicBezTo>
                  <a:cubicBezTo>
                    <a:pt x="435" y="301"/>
                    <a:pt x="569" y="166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24" name="Google Shape;16224;p11"/>
            <p:cNvSpPr/>
            <p:nvPr/>
          </p:nvSpPr>
          <p:spPr>
            <a:xfrm>
              <a:off x="481600" y="245852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166" y="0"/>
                    <a:pt x="124" y="0"/>
                    <a:pt x="83" y="42"/>
                  </a:cubicBezTo>
                  <a:lnTo>
                    <a:pt x="42" y="93"/>
                  </a:lnTo>
                  <a:cubicBezTo>
                    <a:pt x="0" y="135"/>
                    <a:pt x="0" y="217"/>
                    <a:pt x="0" y="300"/>
                  </a:cubicBez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25" name="Google Shape;16225;p11"/>
            <p:cNvSpPr/>
            <p:nvPr/>
          </p:nvSpPr>
          <p:spPr>
            <a:xfrm>
              <a:off x="476175" y="2388475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259" y="0"/>
                  </a:moveTo>
                  <a:cubicBezTo>
                    <a:pt x="217" y="52"/>
                    <a:pt x="217" y="52"/>
                    <a:pt x="176" y="52"/>
                  </a:cubicBezTo>
                  <a:cubicBezTo>
                    <a:pt x="124" y="52"/>
                    <a:pt x="83" y="93"/>
                    <a:pt x="42" y="135"/>
                  </a:cubicBezTo>
                  <a:lnTo>
                    <a:pt x="42" y="176"/>
                  </a:lnTo>
                  <a:cubicBezTo>
                    <a:pt x="0" y="217"/>
                    <a:pt x="0" y="259"/>
                    <a:pt x="0" y="311"/>
                  </a:cubicBezTo>
                  <a:cubicBezTo>
                    <a:pt x="0" y="435"/>
                    <a:pt x="83" y="517"/>
                    <a:pt x="176" y="569"/>
                  </a:cubicBezTo>
                  <a:lnTo>
                    <a:pt x="300" y="56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26" name="Google Shape;16226;p11"/>
            <p:cNvSpPr/>
            <p:nvPr/>
          </p:nvSpPr>
          <p:spPr>
            <a:xfrm>
              <a:off x="470750" y="2327225"/>
              <a:ext cx="7500" cy="6475"/>
            </a:xfrm>
            <a:custGeom>
              <a:avLst/>
              <a:gdLst/>
              <a:ahLst/>
              <a:cxnLst/>
              <a:rect l="l" t="t" r="r" b="b"/>
              <a:pathLst>
                <a:path w="300" h="259" extrusionOk="0">
                  <a:moveTo>
                    <a:pt x="0" y="0"/>
                  </a:moveTo>
                  <a:cubicBezTo>
                    <a:pt x="0" y="83"/>
                    <a:pt x="41" y="176"/>
                    <a:pt x="135" y="217"/>
                  </a:cubicBezTo>
                  <a:cubicBezTo>
                    <a:pt x="176" y="258"/>
                    <a:pt x="259" y="258"/>
                    <a:pt x="300" y="258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27" name="Google Shape;16227;p11"/>
            <p:cNvSpPr/>
            <p:nvPr/>
          </p:nvSpPr>
          <p:spPr>
            <a:xfrm>
              <a:off x="281275" y="2473775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1" y="0"/>
                  </a:moveTo>
                  <a:lnTo>
                    <a:pt x="1" y="300"/>
                  </a:lnTo>
                  <a:lnTo>
                    <a:pt x="259" y="259"/>
                  </a:lnTo>
                  <a:cubicBezTo>
                    <a:pt x="259" y="207"/>
                    <a:pt x="218" y="166"/>
                    <a:pt x="166" y="124"/>
                  </a:cubicBezTo>
                  <a:cubicBezTo>
                    <a:pt x="125" y="83"/>
                    <a:pt x="83" y="42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28" name="Google Shape;16228;p11"/>
            <p:cNvSpPr/>
            <p:nvPr/>
          </p:nvSpPr>
          <p:spPr>
            <a:xfrm>
              <a:off x="299625" y="2367875"/>
              <a:ext cx="15025" cy="13325"/>
            </a:xfrm>
            <a:custGeom>
              <a:avLst/>
              <a:gdLst/>
              <a:ahLst/>
              <a:cxnLst/>
              <a:rect l="l" t="t" r="r" b="b"/>
              <a:pathLst>
                <a:path w="601" h="533" extrusionOk="0">
                  <a:moveTo>
                    <a:pt x="347" y="0"/>
                  </a:moveTo>
                  <a:cubicBezTo>
                    <a:pt x="331" y="0"/>
                    <a:pt x="316" y="2"/>
                    <a:pt x="301" y="8"/>
                  </a:cubicBezTo>
                  <a:cubicBezTo>
                    <a:pt x="125" y="8"/>
                    <a:pt x="1" y="142"/>
                    <a:pt x="42" y="266"/>
                  </a:cubicBezTo>
                  <a:cubicBezTo>
                    <a:pt x="42" y="419"/>
                    <a:pt x="136" y="533"/>
                    <a:pt x="276" y="533"/>
                  </a:cubicBezTo>
                  <a:cubicBezTo>
                    <a:pt x="297" y="533"/>
                    <a:pt x="319" y="530"/>
                    <a:pt x="342" y="525"/>
                  </a:cubicBezTo>
                  <a:cubicBezTo>
                    <a:pt x="466" y="525"/>
                    <a:pt x="600" y="400"/>
                    <a:pt x="600" y="266"/>
                  </a:cubicBezTo>
                  <a:cubicBezTo>
                    <a:pt x="564" y="121"/>
                    <a:pt x="456" y="0"/>
                    <a:pt x="34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29" name="Google Shape;16229;p11"/>
            <p:cNvSpPr/>
            <p:nvPr/>
          </p:nvSpPr>
          <p:spPr>
            <a:xfrm>
              <a:off x="304800" y="24370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0"/>
                  </a:moveTo>
                  <a:cubicBezTo>
                    <a:pt x="135" y="0"/>
                    <a:pt x="0" y="124"/>
                    <a:pt x="52" y="300"/>
                  </a:cubicBezTo>
                  <a:cubicBezTo>
                    <a:pt x="52" y="434"/>
                    <a:pt x="176" y="558"/>
                    <a:pt x="311" y="558"/>
                  </a:cubicBezTo>
                  <a:cubicBezTo>
                    <a:pt x="476" y="517"/>
                    <a:pt x="610" y="383"/>
                    <a:pt x="569" y="259"/>
                  </a:cubicBezTo>
                  <a:cubicBezTo>
                    <a:pt x="56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30" name="Google Shape;16230;p11"/>
            <p:cNvSpPr/>
            <p:nvPr/>
          </p:nvSpPr>
          <p:spPr>
            <a:xfrm>
              <a:off x="342525" y="24693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259" y="0"/>
                  </a:moveTo>
                  <a:cubicBezTo>
                    <a:pt x="218" y="0"/>
                    <a:pt x="177" y="0"/>
                    <a:pt x="135" y="42"/>
                  </a:cubicBezTo>
                  <a:cubicBezTo>
                    <a:pt x="42" y="83"/>
                    <a:pt x="1" y="125"/>
                    <a:pt x="1" y="218"/>
                  </a:cubicBezTo>
                  <a:lnTo>
                    <a:pt x="1" y="259"/>
                  </a:lnTo>
                  <a:lnTo>
                    <a:pt x="301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31" name="Google Shape;16231;p11"/>
            <p:cNvSpPr/>
            <p:nvPr/>
          </p:nvSpPr>
          <p:spPr>
            <a:xfrm>
              <a:off x="337100" y="2399325"/>
              <a:ext cx="7800" cy="13975"/>
            </a:xfrm>
            <a:custGeom>
              <a:avLst/>
              <a:gdLst/>
              <a:ahLst/>
              <a:cxnLst/>
              <a:rect l="l" t="t" r="r" b="b"/>
              <a:pathLst>
                <a:path w="312" h="559" extrusionOk="0">
                  <a:moveTo>
                    <a:pt x="259" y="1"/>
                  </a:moveTo>
                  <a:cubicBezTo>
                    <a:pt x="259" y="1"/>
                    <a:pt x="218" y="1"/>
                    <a:pt x="218" y="42"/>
                  </a:cubicBezTo>
                  <a:cubicBezTo>
                    <a:pt x="94" y="42"/>
                    <a:pt x="1" y="176"/>
                    <a:pt x="1" y="300"/>
                  </a:cubicBezTo>
                  <a:cubicBezTo>
                    <a:pt x="1" y="435"/>
                    <a:pt x="94" y="518"/>
                    <a:pt x="218" y="559"/>
                  </a:cubicBezTo>
                  <a:lnTo>
                    <a:pt x="311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32" name="Google Shape;16232;p11"/>
            <p:cNvSpPr/>
            <p:nvPr/>
          </p:nvSpPr>
          <p:spPr>
            <a:xfrm>
              <a:off x="331950" y="2336775"/>
              <a:ext cx="7500" cy="7775"/>
            </a:xfrm>
            <a:custGeom>
              <a:avLst/>
              <a:gdLst/>
              <a:ahLst/>
              <a:cxnLst/>
              <a:rect l="l" t="t" r="r" b="b"/>
              <a:pathLst>
                <a:path w="300" h="311" extrusionOk="0">
                  <a:moveTo>
                    <a:pt x="300" y="1"/>
                  </a:moveTo>
                  <a:lnTo>
                    <a:pt x="0" y="52"/>
                  </a:lnTo>
                  <a:cubicBezTo>
                    <a:pt x="0" y="52"/>
                    <a:pt x="0" y="94"/>
                    <a:pt x="41" y="94"/>
                  </a:cubicBezTo>
                  <a:cubicBezTo>
                    <a:pt x="41" y="176"/>
                    <a:pt x="83" y="218"/>
                    <a:pt x="165" y="259"/>
                  </a:cubicBezTo>
                  <a:cubicBezTo>
                    <a:pt x="207" y="311"/>
                    <a:pt x="259" y="311"/>
                    <a:pt x="300" y="311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33" name="Google Shape;16233;p11"/>
            <p:cNvSpPr/>
            <p:nvPr/>
          </p:nvSpPr>
          <p:spPr>
            <a:xfrm>
              <a:off x="892825" y="228845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" y="0"/>
                  </a:moveTo>
                  <a:lnTo>
                    <a:pt x="1" y="259"/>
                  </a:lnTo>
                  <a:lnTo>
                    <a:pt x="259" y="259"/>
                  </a:lnTo>
                  <a:cubicBezTo>
                    <a:pt x="259" y="83"/>
                    <a:pt x="135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34" name="Google Shape;16234;p11"/>
            <p:cNvSpPr/>
            <p:nvPr/>
          </p:nvSpPr>
          <p:spPr>
            <a:xfrm>
              <a:off x="754025" y="2298775"/>
              <a:ext cx="7525" cy="7000"/>
            </a:xfrm>
            <a:custGeom>
              <a:avLst/>
              <a:gdLst/>
              <a:ahLst/>
              <a:cxnLst/>
              <a:rect l="l" t="t" r="r" b="b"/>
              <a:pathLst>
                <a:path w="301" h="280" extrusionOk="0">
                  <a:moveTo>
                    <a:pt x="71" y="1"/>
                  </a:moveTo>
                  <a:cubicBezTo>
                    <a:pt x="47" y="1"/>
                    <a:pt x="24" y="7"/>
                    <a:pt x="1" y="21"/>
                  </a:cubicBezTo>
                  <a:lnTo>
                    <a:pt x="1" y="280"/>
                  </a:lnTo>
                  <a:lnTo>
                    <a:pt x="301" y="280"/>
                  </a:lnTo>
                  <a:cubicBezTo>
                    <a:pt x="301" y="187"/>
                    <a:pt x="259" y="145"/>
                    <a:pt x="259" y="104"/>
                  </a:cubicBezTo>
                  <a:cubicBezTo>
                    <a:pt x="199" y="44"/>
                    <a:pt x="134" y="1"/>
                    <a:pt x="7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35" name="Google Shape;16235;p11"/>
            <p:cNvSpPr/>
            <p:nvPr/>
          </p:nvSpPr>
          <p:spPr>
            <a:xfrm>
              <a:off x="748600" y="22292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00" y="424"/>
                    <a:pt x="300" y="259"/>
                  </a:cubicBezTo>
                  <a:cubicBezTo>
                    <a:pt x="300" y="218"/>
                    <a:pt x="259" y="166"/>
                    <a:pt x="259" y="125"/>
                  </a:cubicBezTo>
                  <a:lnTo>
                    <a:pt x="218" y="83"/>
                  </a:lnTo>
                  <a:cubicBezTo>
                    <a:pt x="176" y="42"/>
                    <a:pt x="83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36" name="Google Shape;16236;p11"/>
            <p:cNvSpPr/>
            <p:nvPr/>
          </p:nvSpPr>
          <p:spPr>
            <a:xfrm>
              <a:off x="816575" y="22938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0"/>
                  </a:moveTo>
                  <a:cubicBezTo>
                    <a:pt x="166" y="0"/>
                    <a:pt x="125" y="42"/>
                    <a:pt x="83" y="83"/>
                  </a:cubicBezTo>
                  <a:cubicBezTo>
                    <a:pt x="42" y="124"/>
                    <a:pt x="1" y="217"/>
                    <a:pt x="1" y="300"/>
                  </a:cubicBezTo>
                  <a:lnTo>
                    <a:pt x="1" y="300"/>
                  </a:lnTo>
                  <a:lnTo>
                    <a:pt x="559" y="259"/>
                  </a:lnTo>
                  <a:cubicBezTo>
                    <a:pt x="559" y="124"/>
                    <a:pt x="466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37" name="Google Shape;16237;p11"/>
            <p:cNvSpPr/>
            <p:nvPr/>
          </p:nvSpPr>
          <p:spPr>
            <a:xfrm>
              <a:off x="811150" y="2223825"/>
              <a:ext cx="15025" cy="14175"/>
            </a:xfrm>
            <a:custGeom>
              <a:avLst/>
              <a:gdLst/>
              <a:ahLst/>
              <a:cxnLst/>
              <a:rect l="l" t="t" r="r" b="b"/>
              <a:pathLst>
                <a:path w="601" h="567" extrusionOk="0">
                  <a:moveTo>
                    <a:pt x="259" y="0"/>
                  </a:moveTo>
                  <a:cubicBezTo>
                    <a:pt x="125" y="42"/>
                    <a:pt x="1" y="176"/>
                    <a:pt x="1" y="300"/>
                  </a:cubicBezTo>
                  <a:cubicBezTo>
                    <a:pt x="37" y="453"/>
                    <a:pt x="135" y="567"/>
                    <a:pt x="248" y="567"/>
                  </a:cubicBezTo>
                  <a:cubicBezTo>
                    <a:pt x="265" y="567"/>
                    <a:pt x="283" y="564"/>
                    <a:pt x="300" y="559"/>
                  </a:cubicBezTo>
                  <a:cubicBezTo>
                    <a:pt x="476" y="559"/>
                    <a:pt x="600" y="435"/>
                    <a:pt x="559" y="259"/>
                  </a:cubicBezTo>
                  <a:cubicBezTo>
                    <a:pt x="559" y="218"/>
                    <a:pt x="559" y="176"/>
                    <a:pt x="518" y="124"/>
                  </a:cubicBezTo>
                  <a:lnTo>
                    <a:pt x="342" y="42"/>
                  </a:lnTo>
                  <a:cubicBezTo>
                    <a:pt x="300" y="0"/>
                    <a:pt x="30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38" name="Google Shape;16238;p11"/>
            <p:cNvSpPr/>
            <p:nvPr/>
          </p:nvSpPr>
          <p:spPr>
            <a:xfrm>
              <a:off x="774450" y="2195900"/>
              <a:ext cx="12950" cy="10625"/>
            </a:xfrm>
            <a:custGeom>
              <a:avLst/>
              <a:gdLst/>
              <a:ahLst/>
              <a:cxnLst/>
              <a:rect l="l" t="t" r="r" b="b"/>
              <a:pathLst>
                <a:path w="518" h="425" extrusionOk="0">
                  <a:moveTo>
                    <a:pt x="42" y="1"/>
                  </a:moveTo>
                  <a:cubicBezTo>
                    <a:pt x="0" y="42"/>
                    <a:pt x="0" y="84"/>
                    <a:pt x="0" y="166"/>
                  </a:cubicBezTo>
                  <a:cubicBezTo>
                    <a:pt x="0" y="301"/>
                    <a:pt x="135" y="425"/>
                    <a:pt x="300" y="425"/>
                  </a:cubicBezTo>
                  <a:cubicBezTo>
                    <a:pt x="393" y="425"/>
                    <a:pt x="435" y="342"/>
                    <a:pt x="517" y="301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39" name="Google Shape;16239;p11"/>
            <p:cNvSpPr/>
            <p:nvPr/>
          </p:nvSpPr>
          <p:spPr>
            <a:xfrm>
              <a:off x="778850" y="2261550"/>
              <a:ext cx="15000" cy="14000"/>
            </a:xfrm>
            <a:custGeom>
              <a:avLst/>
              <a:gdLst/>
              <a:ahLst/>
              <a:cxnLst/>
              <a:rect l="l" t="t" r="r" b="b"/>
              <a:pathLst>
                <a:path w="600" h="560" extrusionOk="0">
                  <a:moveTo>
                    <a:pt x="300" y="1"/>
                  </a:moveTo>
                  <a:cubicBezTo>
                    <a:pt x="124" y="1"/>
                    <a:pt x="0" y="125"/>
                    <a:pt x="42" y="301"/>
                  </a:cubicBezTo>
                  <a:cubicBezTo>
                    <a:pt x="42" y="477"/>
                    <a:pt x="166" y="559"/>
                    <a:pt x="341" y="559"/>
                  </a:cubicBezTo>
                  <a:cubicBezTo>
                    <a:pt x="476" y="559"/>
                    <a:pt x="600" y="425"/>
                    <a:pt x="600" y="259"/>
                  </a:cubicBezTo>
                  <a:cubicBezTo>
                    <a:pt x="559" y="84"/>
                    <a:pt x="424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40" name="Google Shape;16240;p11"/>
            <p:cNvSpPr/>
            <p:nvPr/>
          </p:nvSpPr>
          <p:spPr>
            <a:xfrm>
              <a:off x="848900" y="2256125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83" y="1"/>
                    <a:pt x="0" y="177"/>
                    <a:pt x="0" y="301"/>
                  </a:cubicBezTo>
                  <a:cubicBezTo>
                    <a:pt x="0" y="476"/>
                    <a:pt x="124" y="559"/>
                    <a:pt x="300" y="559"/>
                  </a:cubicBezTo>
                  <a:cubicBezTo>
                    <a:pt x="424" y="559"/>
                    <a:pt x="558" y="435"/>
                    <a:pt x="558" y="259"/>
                  </a:cubicBezTo>
                  <a:cubicBezTo>
                    <a:pt x="558" y="12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41" name="Google Shape;16241;p11"/>
            <p:cNvSpPr/>
            <p:nvPr/>
          </p:nvSpPr>
          <p:spPr>
            <a:xfrm>
              <a:off x="885325" y="228845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18" y="0"/>
                  </a:moveTo>
                  <a:cubicBezTo>
                    <a:pt x="94" y="42"/>
                    <a:pt x="1" y="176"/>
                    <a:pt x="42" y="300"/>
                  </a:cubicBezTo>
                  <a:lnTo>
                    <a:pt x="301" y="259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42" name="Google Shape;16242;p11"/>
            <p:cNvSpPr/>
            <p:nvPr/>
          </p:nvSpPr>
          <p:spPr>
            <a:xfrm>
              <a:off x="614975" y="23088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0" y="1"/>
                  </a:moveTo>
                  <a:lnTo>
                    <a:pt x="52" y="301"/>
                  </a:lnTo>
                  <a:lnTo>
                    <a:pt x="310" y="259"/>
                  </a:lnTo>
                  <a:cubicBezTo>
                    <a:pt x="310" y="135"/>
                    <a:pt x="176" y="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43" name="Google Shape;16243;p11"/>
            <p:cNvSpPr/>
            <p:nvPr/>
          </p:nvSpPr>
          <p:spPr>
            <a:xfrm>
              <a:off x="610825" y="2239850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1" y="0"/>
                  </a:moveTo>
                  <a:lnTo>
                    <a:pt x="42" y="569"/>
                  </a:lnTo>
                  <a:cubicBezTo>
                    <a:pt x="42" y="569"/>
                    <a:pt x="84" y="569"/>
                    <a:pt x="125" y="517"/>
                  </a:cubicBezTo>
                  <a:lnTo>
                    <a:pt x="166" y="517"/>
                  </a:lnTo>
                  <a:cubicBezTo>
                    <a:pt x="259" y="435"/>
                    <a:pt x="301" y="352"/>
                    <a:pt x="259" y="259"/>
                  </a:cubicBezTo>
                  <a:cubicBezTo>
                    <a:pt x="259" y="135"/>
                    <a:pt x="125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44" name="Google Shape;16244;p11"/>
            <p:cNvSpPr/>
            <p:nvPr/>
          </p:nvSpPr>
          <p:spPr>
            <a:xfrm>
              <a:off x="677525" y="2304000"/>
              <a:ext cx="15025" cy="6950"/>
            </a:xfrm>
            <a:custGeom>
              <a:avLst/>
              <a:gdLst/>
              <a:ahLst/>
              <a:cxnLst/>
              <a:rect l="l" t="t" r="r" b="b"/>
              <a:pathLst>
                <a:path w="601" h="278" extrusionOk="0">
                  <a:moveTo>
                    <a:pt x="344" y="1"/>
                  </a:moveTo>
                  <a:cubicBezTo>
                    <a:pt x="329" y="1"/>
                    <a:pt x="314" y="5"/>
                    <a:pt x="300" y="19"/>
                  </a:cubicBezTo>
                  <a:cubicBezTo>
                    <a:pt x="135" y="19"/>
                    <a:pt x="0" y="154"/>
                    <a:pt x="42" y="278"/>
                  </a:cubicBezTo>
                  <a:lnTo>
                    <a:pt x="600" y="236"/>
                  </a:lnTo>
                  <a:cubicBezTo>
                    <a:pt x="559" y="154"/>
                    <a:pt x="517" y="71"/>
                    <a:pt x="435" y="19"/>
                  </a:cubicBezTo>
                  <a:cubicBezTo>
                    <a:pt x="407" y="19"/>
                    <a:pt x="375" y="1"/>
                    <a:pt x="34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45" name="Google Shape;16245;p11"/>
            <p:cNvSpPr/>
            <p:nvPr/>
          </p:nvSpPr>
          <p:spPr>
            <a:xfrm>
              <a:off x="673125" y="2234675"/>
              <a:ext cx="14250" cy="13975"/>
            </a:xfrm>
            <a:custGeom>
              <a:avLst/>
              <a:gdLst/>
              <a:ahLst/>
              <a:cxnLst/>
              <a:rect l="l" t="t" r="r" b="b"/>
              <a:pathLst>
                <a:path w="570" h="559" extrusionOk="0">
                  <a:moveTo>
                    <a:pt x="259" y="1"/>
                  </a:moveTo>
                  <a:cubicBezTo>
                    <a:pt x="94" y="42"/>
                    <a:pt x="1" y="166"/>
                    <a:pt x="1" y="300"/>
                  </a:cubicBezTo>
                  <a:cubicBezTo>
                    <a:pt x="1" y="466"/>
                    <a:pt x="135" y="559"/>
                    <a:pt x="311" y="559"/>
                  </a:cubicBezTo>
                  <a:cubicBezTo>
                    <a:pt x="435" y="559"/>
                    <a:pt x="569" y="425"/>
                    <a:pt x="569" y="259"/>
                  </a:cubicBezTo>
                  <a:cubicBezTo>
                    <a:pt x="518" y="125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46" name="Google Shape;16246;p11"/>
            <p:cNvSpPr/>
            <p:nvPr/>
          </p:nvSpPr>
          <p:spPr>
            <a:xfrm>
              <a:off x="635650" y="220320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22" y="1"/>
                  </a:moveTo>
                  <a:cubicBezTo>
                    <a:pt x="302" y="1"/>
                    <a:pt x="281" y="3"/>
                    <a:pt x="259" y="9"/>
                  </a:cubicBezTo>
                  <a:cubicBezTo>
                    <a:pt x="124" y="9"/>
                    <a:pt x="0" y="133"/>
                    <a:pt x="0" y="267"/>
                  </a:cubicBezTo>
                  <a:cubicBezTo>
                    <a:pt x="37" y="412"/>
                    <a:pt x="136" y="533"/>
                    <a:pt x="251" y="533"/>
                  </a:cubicBezTo>
                  <a:cubicBezTo>
                    <a:pt x="267" y="533"/>
                    <a:pt x="284" y="531"/>
                    <a:pt x="300" y="526"/>
                  </a:cubicBezTo>
                  <a:cubicBezTo>
                    <a:pt x="466" y="526"/>
                    <a:pt x="559" y="391"/>
                    <a:pt x="559" y="267"/>
                  </a:cubicBezTo>
                  <a:cubicBezTo>
                    <a:pt x="559" y="114"/>
                    <a:pt x="457" y="1"/>
                    <a:pt x="32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47" name="Google Shape;16247;p11"/>
            <p:cNvSpPr/>
            <p:nvPr/>
          </p:nvSpPr>
          <p:spPr>
            <a:xfrm>
              <a:off x="640825" y="2272150"/>
              <a:ext cx="14225" cy="14250"/>
            </a:xfrm>
            <a:custGeom>
              <a:avLst/>
              <a:gdLst/>
              <a:ahLst/>
              <a:cxnLst/>
              <a:rect l="l" t="t" r="r" b="b"/>
              <a:pathLst>
                <a:path w="569" h="570" extrusionOk="0">
                  <a:moveTo>
                    <a:pt x="259" y="1"/>
                  </a:moveTo>
                  <a:cubicBezTo>
                    <a:pt x="135" y="1"/>
                    <a:pt x="0" y="135"/>
                    <a:pt x="0" y="311"/>
                  </a:cubicBezTo>
                  <a:cubicBezTo>
                    <a:pt x="0" y="435"/>
                    <a:pt x="176" y="569"/>
                    <a:pt x="310" y="569"/>
                  </a:cubicBezTo>
                  <a:cubicBezTo>
                    <a:pt x="476" y="518"/>
                    <a:pt x="569" y="394"/>
                    <a:pt x="569" y="259"/>
                  </a:cubicBezTo>
                  <a:cubicBezTo>
                    <a:pt x="569" y="94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48" name="Google Shape;16248;p11"/>
            <p:cNvSpPr/>
            <p:nvPr/>
          </p:nvSpPr>
          <p:spPr>
            <a:xfrm>
              <a:off x="704400" y="2197775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352" y="1"/>
                  </a:moveTo>
                  <a:cubicBezTo>
                    <a:pt x="335" y="1"/>
                    <a:pt x="318" y="3"/>
                    <a:pt x="300" y="9"/>
                  </a:cubicBezTo>
                  <a:cubicBezTo>
                    <a:pt x="135" y="9"/>
                    <a:pt x="1" y="133"/>
                    <a:pt x="42" y="308"/>
                  </a:cubicBezTo>
                  <a:cubicBezTo>
                    <a:pt x="42" y="443"/>
                    <a:pt x="176" y="567"/>
                    <a:pt x="300" y="567"/>
                  </a:cubicBezTo>
                  <a:cubicBezTo>
                    <a:pt x="476" y="525"/>
                    <a:pt x="611" y="391"/>
                    <a:pt x="559" y="267"/>
                  </a:cubicBezTo>
                  <a:cubicBezTo>
                    <a:pt x="559" y="114"/>
                    <a:pt x="465" y="1"/>
                    <a:pt x="35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49" name="Google Shape;16249;p11"/>
            <p:cNvSpPr/>
            <p:nvPr/>
          </p:nvSpPr>
          <p:spPr>
            <a:xfrm>
              <a:off x="709825" y="226700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0"/>
                  </a:moveTo>
                  <a:cubicBezTo>
                    <a:pt x="135" y="0"/>
                    <a:pt x="1" y="124"/>
                    <a:pt x="1" y="300"/>
                  </a:cubicBezTo>
                  <a:cubicBezTo>
                    <a:pt x="42" y="424"/>
                    <a:pt x="176" y="558"/>
                    <a:pt x="301" y="558"/>
                  </a:cubicBezTo>
                  <a:cubicBezTo>
                    <a:pt x="476" y="558"/>
                    <a:pt x="600" y="383"/>
                    <a:pt x="559" y="259"/>
                  </a:cubicBezTo>
                  <a:cubicBezTo>
                    <a:pt x="55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50" name="Google Shape;16250;p11"/>
            <p:cNvSpPr/>
            <p:nvPr/>
          </p:nvSpPr>
          <p:spPr>
            <a:xfrm>
              <a:off x="605400" y="21775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lnTo>
                    <a:pt x="83" y="301"/>
                  </a:lnTo>
                  <a:cubicBezTo>
                    <a:pt x="218" y="259"/>
                    <a:pt x="301" y="125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51" name="Google Shape;16251;p11"/>
            <p:cNvSpPr/>
            <p:nvPr/>
          </p:nvSpPr>
          <p:spPr>
            <a:xfrm>
              <a:off x="667950" y="217212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176"/>
                    <a:pt x="125" y="300"/>
                    <a:pt x="301" y="300"/>
                  </a:cubicBezTo>
                  <a:cubicBezTo>
                    <a:pt x="425" y="300"/>
                    <a:pt x="559" y="12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52" name="Google Shape;16252;p11"/>
            <p:cNvSpPr/>
            <p:nvPr/>
          </p:nvSpPr>
          <p:spPr>
            <a:xfrm>
              <a:off x="747575" y="229930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217" y="0"/>
                    <a:pt x="124" y="0"/>
                    <a:pt x="83" y="42"/>
                  </a:cubicBezTo>
                  <a:cubicBezTo>
                    <a:pt x="42" y="83"/>
                    <a:pt x="0" y="166"/>
                    <a:pt x="0" y="207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53" name="Google Shape;16253;p11"/>
            <p:cNvSpPr/>
            <p:nvPr/>
          </p:nvSpPr>
          <p:spPr>
            <a:xfrm>
              <a:off x="742150" y="222925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59" y="1"/>
                  </a:moveTo>
                  <a:cubicBezTo>
                    <a:pt x="217" y="1"/>
                    <a:pt x="176" y="42"/>
                    <a:pt x="135" y="83"/>
                  </a:cubicBezTo>
                  <a:cubicBezTo>
                    <a:pt x="41" y="125"/>
                    <a:pt x="0" y="218"/>
                    <a:pt x="0" y="300"/>
                  </a:cubicBezTo>
                  <a:cubicBezTo>
                    <a:pt x="0" y="424"/>
                    <a:pt x="83" y="517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54" name="Google Shape;16254;p11"/>
            <p:cNvSpPr/>
            <p:nvPr/>
          </p:nvSpPr>
          <p:spPr>
            <a:xfrm>
              <a:off x="739050" y="2172125"/>
              <a:ext cx="3125" cy="2100"/>
            </a:xfrm>
            <a:custGeom>
              <a:avLst/>
              <a:gdLst/>
              <a:ahLst/>
              <a:cxnLst/>
              <a:rect l="l" t="t" r="r" b="b"/>
              <a:pathLst>
                <a:path w="125" h="84" extrusionOk="0">
                  <a:moveTo>
                    <a:pt x="0" y="1"/>
                  </a:moveTo>
                  <a:lnTo>
                    <a:pt x="124" y="83"/>
                  </a:lnTo>
                  <a:lnTo>
                    <a:pt x="124" y="83"/>
                  </a:lnTo>
                  <a:lnTo>
                    <a:pt x="83" y="42"/>
                  </a:lnTo>
                  <a:cubicBezTo>
                    <a:pt x="41" y="42"/>
                    <a:pt x="41" y="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55" name="Google Shape;16255;p11"/>
            <p:cNvSpPr/>
            <p:nvPr/>
          </p:nvSpPr>
          <p:spPr>
            <a:xfrm>
              <a:off x="477200" y="23197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0"/>
                  </a:moveTo>
                  <a:lnTo>
                    <a:pt x="1" y="300"/>
                  </a:lnTo>
                  <a:lnTo>
                    <a:pt x="300" y="259"/>
                  </a:lnTo>
                  <a:lnTo>
                    <a:pt x="300" y="217"/>
                  </a:lnTo>
                  <a:cubicBezTo>
                    <a:pt x="259" y="83"/>
                    <a:pt x="135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56" name="Google Shape;16256;p11"/>
            <p:cNvSpPr/>
            <p:nvPr/>
          </p:nvSpPr>
          <p:spPr>
            <a:xfrm>
              <a:off x="471775" y="22507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0" y="1"/>
                  </a:moveTo>
                  <a:lnTo>
                    <a:pt x="42" y="559"/>
                  </a:lnTo>
                  <a:cubicBezTo>
                    <a:pt x="94" y="559"/>
                    <a:pt x="135" y="518"/>
                    <a:pt x="135" y="518"/>
                  </a:cubicBezTo>
                  <a:cubicBezTo>
                    <a:pt x="176" y="518"/>
                    <a:pt x="176" y="518"/>
                    <a:pt x="176" y="476"/>
                  </a:cubicBezTo>
                  <a:cubicBezTo>
                    <a:pt x="259" y="435"/>
                    <a:pt x="300" y="342"/>
                    <a:pt x="300" y="259"/>
                  </a:cubicBezTo>
                  <a:cubicBezTo>
                    <a:pt x="300" y="135"/>
                    <a:pt x="176" y="1"/>
                    <a:pt x="4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57" name="Google Shape;16257;p11"/>
            <p:cNvSpPr/>
            <p:nvPr/>
          </p:nvSpPr>
          <p:spPr>
            <a:xfrm>
              <a:off x="539750" y="2314300"/>
              <a:ext cx="13975" cy="7500"/>
            </a:xfrm>
            <a:custGeom>
              <a:avLst/>
              <a:gdLst/>
              <a:ahLst/>
              <a:cxnLst/>
              <a:rect l="l" t="t" r="r" b="b"/>
              <a:pathLst>
                <a:path w="559" h="300" extrusionOk="0">
                  <a:moveTo>
                    <a:pt x="259" y="0"/>
                  </a:moveTo>
                  <a:cubicBezTo>
                    <a:pt x="166" y="0"/>
                    <a:pt x="125" y="41"/>
                    <a:pt x="83" y="124"/>
                  </a:cubicBezTo>
                  <a:cubicBezTo>
                    <a:pt x="42" y="176"/>
                    <a:pt x="1" y="217"/>
                    <a:pt x="1" y="300"/>
                  </a:cubicBezTo>
                  <a:lnTo>
                    <a:pt x="559" y="259"/>
                  </a:lnTo>
                  <a:cubicBezTo>
                    <a:pt x="559" y="124"/>
                    <a:pt x="425" y="41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58" name="Google Shape;16258;p11"/>
            <p:cNvSpPr/>
            <p:nvPr/>
          </p:nvSpPr>
          <p:spPr>
            <a:xfrm>
              <a:off x="534325" y="22452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125" y="1"/>
                    <a:pt x="1" y="135"/>
                    <a:pt x="1" y="300"/>
                  </a:cubicBezTo>
                  <a:cubicBezTo>
                    <a:pt x="42" y="476"/>
                    <a:pt x="176" y="559"/>
                    <a:pt x="300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59" name="Google Shape;16259;p11"/>
            <p:cNvSpPr/>
            <p:nvPr/>
          </p:nvSpPr>
          <p:spPr>
            <a:xfrm>
              <a:off x="496600" y="2212975"/>
              <a:ext cx="15000" cy="13975"/>
            </a:xfrm>
            <a:custGeom>
              <a:avLst/>
              <a:gdLst/>
              <a:ahLst/>
              <a:cxnLst/>
              <a:rect l="l" t="t" r="r" b="b"/>
              <a:pathLst>
                <a:path w="600" h="559" extrusionOk="0">
                  <a:moveTo>
                    <a:pt x="300" y="0"/>
                  </a:moveTo>
                  <a:cubicBezTo>
                    <a:pt x="134" y="42"/>
                    <a:pt x="0" y="176"/>
                    <a:pt x="41" y="300"/>
                  </a:cubicBezTo>
                  <a:cubicBezTo>
                    <a:pt x="41" y="476"/>
                    <a:pt x="176" y="558"/>
                    <a:pt x="341" y="558"/>
                  </a:cubicBezTo>
                  <a:cubicBezTo>
                    <a:pt x="476" y="558"/>
                    <a:pt x="600" y="434"/>
                    <a:pt x="600" y="259"/>
                  </a:cubicBezTo>
                  <a:cubicBezTo>
                    <a:pt x="558" y="135"/>
                    <a:pt x="434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60" name="Google Shape;16260;p11"/>
            <p:cNvSpPr/>
            <p:nvPr/>
          </p:nvSpPr>
          <p:spPr>
            <a:xfrm>
              <a:off x="502025" y="2282825"/>
              <a:ext cx="15000" cy="13350"/>
            </a:xfrm>
            <a:custGeom>
              <a:avLst/>
              <a:gdLst/>
              <a:ahLst/>
              <a:cxnLst/>
              <a:rect l="l" t="t" r="r" b="b"/>
              <a:pathLst>
                <a:path w="600" h="534" extrusionOk="0">
                  <a:moveTo>
                    <a:pt x="352" y="0"/>
                  </a:moveTo>
                  <a:cubicBezTo>
                    <a:pt x="335" y="0"/>
                    <a:pt x="318" y="3"/>
                    <a:pt x="300" y="8"/>
                  </a:cubicBezTo>
                  <a:cubicBezTo>
                    <a:pt x="124" y="8"/>
                    <a:pt x="0" y="142"/>
                    <a:pt x="42" y="308"/>
                  </a:cubicBezTo>
                  <a:cubicBezTo>
                    <a:pt x="42" y="424"/>
                    <a:pt x="142" y="533"/>
                    <a:pt x="277" y="533"/>
                  </a:cubicBezTo>
                  <a:cubicBezTo>
                    <a:pt x="298" y="533"/>
                    <a:pt x="319" y="531"/>
                    <a:pt x="341" y="525"/>
                  </a:cubicBezTo>
                  <a:cubicBezTo>
                    <a:pt x="476" y="525"/>
                    <a:pt x="600" y="401"/>
                    <a:pt x="558" y="267"/>
                  </a:cubicBezTo>
                  <a:cubicBezTo>
                    <a:pt x="558" y="114"/>
                    <a:pt x="465" y="0"/>
                    <a:pt x="35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61" name="Google Shape;16261;p11"/>
            <p:cNvSpPr/>
            <p:nvPr/>
          </p:nvSpPr>
          <p:spPr>
            <a:xfrm>
              <a:off x="566625" y="2207550"/>
              <a:ext cx="14000" cy="14425"/>
            </a:xfrm>
            <a:custGeom>
              <a:avLst/>
              <a:gdLst/>
              <a:ahLst/>
              <a:cxnLst/>
              <a:rect l="l" t="t" r="r" b="b"/>
              <a:pathLst>
                <a:path w="560" h="577" extrusionOk="0">
                  <a:moveTo>
                    <a:pt x="259" y="0"/>
                  </a:moveTo>
                  <a:cubicBezTo>
                    <a:pt x="84" y="52"/>
                    <a:pt x="1" y="176"/>
                    <a:pt x="1" y="310"/>
                  </a:cubicBezTo>
                  <a:cubicBezTo>
                    <a:pt x="1" y="455"/>
                    <a:pt x="96" y="576"/>
                    <a:pt x="238" y="576"/>
                  </a:cubicBezTo>
                  <a:cubicBezTo>
                    <a:pt x="258" y="576"/>
                    <a:pt x="279" y="574"/>
                    <a:pt x="301" y="569"/>
                  </a:cubicBezTo>
                  <a:cubicBezTo>
                    <a:pt x="435" y="569"/>
                    <a:pt x="559" y="434"/>
                    <a:pt x="559" y="259"/>
                  </a:cubicBezTo>
                  <a:cubicBezTo>
                    <a:pt x="559" y="13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62" name="Google Shape;16262;p11"/>
            <p:cNvSpPr/>
            <p:nvPr/>
          </p:nvSpPr>
          <p:spPr>
            <a:xfrm>
              <a:off x="572075" y="227740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305" y="0"/>
                  </a:moveTo>
                  <a:cubicBezTo>
                    <a:pt x="289" y="0"/>
                    <a:pt x="274" y="3"/>
                    <a:pt x="258" y="8"/>
                  </a:cubicBezTo>
                  <a:cubicBezTo>
                    <a:pt x="83" y="8"/>
                    <a:pt x="0" y="142"/>
                    <a:pt x="0" y="308"/>
                  </a:cubicBezTo>
                  <a:cubicBezTo>
                    <a:pt x="0" y="442"/>
                    <a:pt x="124" y="566"/>
                    <a:pt x="300" y="566"/>
                  </a:cubicBezTo>
                  <a:cubicBezTo>
                    <a:pt x="424" y="525"/>
                    <a:pt x="558" y="401"/>
                    <a:pt x="558" y="266"/>
                  </a:cubicBezTo>
                  <a:cubicBezTo>
                    <a:pt x="522" y="121"/>
                    <a:pt x="414" y="0"/>
                    <a:pt x="30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63" name="Google Shape;16263;p11"/>
            <p:cNvSpPr/>
            <p:nvPr/>
          </p:nvSpPr>
          <p:spPr>
            <a:xfrm>
              <a:off x="467650" y="2188150"/>
              <a:ext cx="6475" cy="7775"/>
            </a:xfrm>
            <a:custGeom>
              <a:avLst/>
              <a:gdLst/>
              <a:ahLst/>
              <a:cxnLst/>
              <a:rect l="l" t="t" r="r" b="b"/>
              <a:pathLst>
                <a:path w="259" h="311" extrusionOk="0">
                  <a:moveTo>
                    <a:pt x="0" y="1"/>
                  </a:moveTo>
                  <a:lnTo>
                    <a:pt x="0" y="311"/>
                  </a:lnTo>
                  <a:lnTo>
                    <a:pt x="41" y="259"/>
                  </a:lnTo>
                  <a:cubicBezTo>
                    <a:pt x="165" y="259"/>
                    <a:pt x="259" y="135"/>
                    <a:pt x="259" y="52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64" name="Google Shape;16264;p11"/>
            <p:cNvSpPr/>
            <p:nvPr/>
          </p:nvSpPr>
          <p:spPr>
            <a:xfrm>
              <a:off x="528900" y="2182975"/>
              <a:ext cx="15025" cy="7525"/>
            </a:xfrm>
            <a:custGeom>
              <a:avLst/>
              <a:gdLst/>
              <a:ahLst/>
              <a:cxnLst/>
              <a:rect l="l" t="t" r="r" b="b"/>
              <a:pathLst>
                <a:path w="601" h="301" extrusionOk="0">
                  <a:moveTo>
                    <a:pt x="559" y="1"/>
                  </a:moveTo>
                  <a:lnTo>
                    <a:pt x="0" y="42"/>
                  </a:lnTo>
                  <a:lnTo>
                    <a:pt x="42" y="84"/>
                  </a:lnTo>
                  <a:cubicBezTo>
                    <a:pt x="42" y="208"/>
                    <a:pt x="176" y="301"/>
                    <a:pt x="300" y="301"/>
                  </a:cubicBezTo>
                  <a:cubicBezTo>
                    <a:pt x="476" y="259"/>
                    <a:pt x="600" y="12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65" name="Google Shape;16265;p11"/>
            <p:cNvSpPr/>
            <p:nvPr/>
          </p:nvSpPr>
          <p:spPr>
            <a:xfrm>
              <a:off x="608500" y="23088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59" y="1"/>
                  </a:moveTo>
                  <a:cubicBezTo>
                    <a:pt x="218" y="42"/>
                    <a:pt x="177" y="42"/>
                    <a:pt x="135" y="84"/>
                  </a:cubicBezTo>
                  <a:cubicBezTo>
                    <a:pt x="94" y="135"/>
                    <a:pt x="53" y="177"/>
                    <a:pt x="53" y="259"/>
                  </a:cubicBezTo>
                  <a:cubicBezTo>
                    <a:pt x="1" y="259"/>
                    <a:pt x="1" y="301"/>
                    <a:pt x="1" y="301"/>
                  </a:cubicBezTo>
                  <a:lnTo>
                    <a:pt x="311" y="301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66" name="Google Shape;16266;p11"/>
            <p:cNvSpPr/>
            <p:nvPr/>
          </p:nvSpPr>
          <p:spPr>
            <a:xfrm>
              <a:off x="603350" y="2239850"/>
              <a:ext cx="8550" cy="14250"/>
            </a:xfrm>
            <a:custGeom>
              <a:avLst/>
              <a:gdLst/>
              <a:ahLst/>
              <a:cxnLst/>
              <a:rect l="l" t="t" r="r" b="b"/>
              <a:pathLst>
                <a:path w="342" h="570" extrusionOk="0">
                  <a:moveTo>
                    <a:pt x="300" y="0"/>
                  </a:moveTo>
                  <a:cubicBezTo>
                    <a:pt x="207" y="0"/>
                    <a:pt x="165" y="52"/>
                    <a:pt x="124" y="93"/>
                  </a:cubicBezTo>
                  <a:cubicBezTo>
                    <a:pt x="41" y="135"/>
                    <a:pt x="0" y="218"/>
                    <a:pt x="41" y="311"/>
                  </a:cubicBezTo>
                  <a:cubicBezTo>
                    <a:pt x="41" y="435"/>
                    <a:pt x="124" y="517"/>
                    <a:pt x="207" y="569"/>
                  </a:cubicBezTo>
                  <a:lnTo>
                    <a:pt x="341" y="569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67" name="Google Shape;16267;p11"/>
            <p:cNvSpPr/>
            <p:nvPr/>
          </p:nvSpPr>
          <p:spPr>
            <a:xfrm>
              <a:off x="598950" y="21775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125"/>
                    <a:pt x="42" y="218"/>
                    <a:pt x="124" y="259"/>
                  </a:cubicBezTo>
                  <a:cubicBezTo>
                    <a:pt x="176" y="301"/>
                    <a:pt x="217" y="301"/>
                    <a:pt x="300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68" name="Google Shape;16268;p11"/>
            <p:cNvSpPr/>
            <p:nvPr/>
          </p:nvSpPr>
          <p:spPr>
            <a:xfrm>
              <a:off x="338400" y="23303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259"/>
                  </a:lnTo>
                  <a:lnTo>
                    <a:pt x="300" y="259"/>
                  </a:lnTo>
                  <a:cubicBezTo>
                    <a:pt x="300" y="93"/>
                    <a:pt x="166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69" name="Google Shape;16269;p11"/>
            <p:cNvSpPr/>
            <p:nvPr/>
          </p:nvSpPr>
          <p:spPr>
            <a:xfrm>
              <a:off x="332975" y="2261550"/>
              <a:ext cx="8550" cy="14000"/>
            </a:xfrm>
            <a:custGeom>
              <a:avLst/>
              <a:gdLst/>
              <a:ahLst/>
              <a:cxnLst/>
              <a:rect l="l" t="t" r="r" b="b"/>
              <a:pathLst>
                <a:path w="342" h="560" extrusionOk="0">
                  <a:moveTo>
                    <a:pt x="0" y="1"/>
                  </a:moveTo>
                  <a:lnTo>
                    <a:pt x="42" y="559"/>
                  </a:lnTo>
                  <a:cubicBezTo>
                    <a:pt x="83" y="559"/>
                    <a:pt x="124" y="518"/>
                    <a:pt x="166" y="518"/>
                  </a:cubicBezTo>
                  <a:lnTo>
                    <a:pt x="218" y="477"/>
                  </a:lnTo>
                  <a:cubicBezTo>
                    <a:pt x="300" y="425"/>
                    <a:pt x="342" y="342"/>
                    <a:pt x="300" y="259"/>
                  </a:cubicBezTo>
                  <a:cubicBezTo>
                    <a:pt x="300" y="166"/>
                    <a:pt x="300" y="125"/>
                    <a:pt x="259" y="84"/>
                  </a:cubicBezTo>
                  <a:lnTo>
                    <a:pt x="218" y="42"/>
                  </a:lnTo>
                  <a:cubicBezTo>
                    <a:pt x="166" y="1"/>
                    <a:pt x="124" y="1"/>
                    <a:pt x="8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70" name="Google Shape;16270;p11"/>
            <p:cNvSpPr/>
            <p:nvPr/>
          </p:nvSpPr>
          <p:spPr>
            <a:xfrm>
              <a:off x="400700" y="2325150"/>
              <a:ext cx="15275" cy="7525"/>
            </a:xfrm>
            <a:custGeom>
              <a:avLst/>
              <a:gdLst/>
              <a:ahLst/>
              <a:cxnLst/>
              <a:rect l="l" t="t" r="r" b="b"/>
              <a:pathLst>
                <a:path w="611" h="301" extrusionOk="0">
                  <a:moveTo>
                    <a:pt x="300" y="0"/>
                  </a:moveTo>
                  <a:cubicBezTo>
                    <a:pt x="135" y="0"/>
                    <a:pt x="0" y="124"/>
                    <a:pt x="42" y="300"/>
                  </a:cubicBezTo>
                  <a:lnTo>
                    <a:pt x="610" y="259"/>
                  </a:lnTo>
                  <a:cubicBezTo>
                    <a:pt x="559" y="166"/>
                    <a:pt x="517" y="83"/>
                    <a:pt x="434" y="42"/>
                  </a:cubicBezTo>
                  <a:cubicBezTo>
                    <a:pt x="393" y="0"/>
                    <a:pt x="352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71" name="Google Shape;16271;p11"/>
            <p:cNvSpPr/>
            <p:nvPr/>
          </p:nvSpPr>
          <p:spPr>
            <a:xfrm>
              <a:off x="395275" y="2256125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310" y="1"/>
                  </a:moveTo>
                  <a:cubicBezTo>
                    <a:pt x="135" y="1"/>
                    <a:pt x="0" y="125"/>
                    <a:pt x="52" y="301"/>
                  </a:cubicBezTo>
                  <a:cubicBezTo>
                    <a:pt x="52" y="435"/>
                    <a:pt x="176" y="559"/>
                    <a:pt x="352" y="559"/>
                  </a:cubicBezTo>
                  <a:cubicBezTo>
                    <a:pt x="476" y="518"/>
                    <a:pt x="610" y="383"/>
                    <a:pt x="610" y="259"/>
                  </a:cubicBezTo>
                  <a:cubicBezTo>
                    <a:pt x="569" y="84"/>
                    <a:pt x="434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72" name="Google Shape;16272;p11"/>
            <p:cNvSpPr/>
            <p:nvPr/>
          </p:nvSpPr>
          <p:spPr>
            <a:xfrm>
              <a:off x="358825" y="222382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24" y="0"/>
                    <a:pt x="0" y="124"/>
                    <a:pt x="0" y="300"/>
                  </a:cubicBezTo>
                  <a:cubicBezTo>
                    <a:pt x="0" y="476"/>
                    <a:pt x="166" y="559"/>
                    <a:pt x="300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124"/>
                    <a:pt x="42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73" name="Google Shape;16273;p11"/>
            <p:cNvSpPr/>
            <p:nvPr/>
          </p:nvSpPr>
          <p:spPr>
            <a:xfrm>
              <a:off x="364250" y="2292825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259" y="1"/>
                  </a:moveTo>
                  <a:cubicBezTo>
                    <a:pt x="83" y="42"/>
                    <a:pt x="0" y="166"/>
                    <a:pt x="0" y="301"/>
                  </a:cubicBezTo>
                  <a:cubicBezTo>
                    <a:pt x="0" y="446"/>
                    <a:pt x="96" y="567"/>
                    <a:pt x="237" y="567"/>
                  </a:cubicBezTo>
                  <a:cubicBezTo>
                    <a:pt x="257" y="567"/>
                    <a:pt x="278" y="564"/>
                    <a:pt x="300" y="559"/>
                  </a:cubicBezTo>
                  <a:cubicBezTo>
                    <a:pt x="466" y="559"/>
                    <a:pt x="559" y="425"/>
                    <a:pt x="559" y="259"/>
                  </a:cubicBezTo>
                  <a:cubicBezTo>
                    <a:pt x="559" y="12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74" name="Google Shape;16274;p11"/>
            <p:cNvSpPr/>
            <p:nvPr/>
          </p:nvSpPr>
          <p:spPr>
            <a:xfrm>
              <a:off x="427575" y="2218400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0"/>
                  </a:moveTo>
                  <a:cubicBezTo>
                    <a:pt x="135" y="42"/>
                    <a:pt x="1" y="176"/>
                    <a:pt x="1" y="300"/>
                  </a:cubicBezTo>
                  <a:cubicBezTo>
                    <a:pt x="52" y="476"/>
                    <a:pt x="176" y="559"/>
                    <a:pt x="311" y="559"/>
                  </a:cubicBezTo>
                  <a:cubicBezTo>
                    <a:pt x="476" y="559"/>
                    <a:pt x="611" y="435"/>
                    <a:pt x="569" y="259"/>
                  </a:cubicBezTo>
                  <a:cubicBezTo>
                    <a:pt x="56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75" name="Google Shape;16275;p11"/>
            <p:cNvSpPr/>
            <p:nvPr/>
          </p:nvSpPr>
          <p:spPr>
            <a:xfrm>
              <a:off x="433000" y="228825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26" y="0"/>
                  </a:moveTo>
                  <a:cubicBezTo>
                    <a:pt x="305" y="0"/>
                    <a:pt x="283" y="3"/>
                    <a:pt x="259" y="8"/>
                  </a:cubicBezTo>
                  <a:cubicBezTo>
                    <a:pt x="135" y="8"/>
                    <a:pt x="1" y="132"/>
                    <a:pt x="1" y="267"/>
                  </a:cubicBezTo>
                  <a:cubicBezTo>
                    <a:pt x="37" y="419"/>
                    <a:pt x="143" y="533"/>
                    <a:pt x="251" y="533"/>
                  </a:cubicBezTo>
                  <a:cubicBezTo>
                    <a:pt x="268" y="533"/>
                    <a:pt x="284" y="531"/>
                    <a:pt x="300" y="525"/>
                  </a:cubicBezTo>
                  <a:cubicBezTo>
                    <a:pt x="476" y="525"/>
                    <a:pt x="559" y="391"/>
                    <a:pt x="559" y="225"/>
                  </a:cubicBezTo>
                  <a:cubicBezTo>
                    <a:pt x="559" y="109"/>
                    <a:pt x="466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76" name="Google Shape;16276;p11"/>
            <p:cNvSpPr/>
            <p:nvPr/>
          </p:nvSpPr>
          <p:spPr>
            <a:xfrm>
              <a:off x="328575" y="21979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1" y="42"/>
                  </a:lnTo>
                  <a:lnTo>
                    <a:pt x="42" y="300"/>
                  </a:lnTo>
                  <a:lnTo>
                    <a:pt x="83" y="300"/>
                  </a:lnTo>
                  <a:cubicBezTo>
                    <a:pt x="218" y="259"/>
                    <a:pt x="300" y="12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77" name="Google Shape;16277;p11"/>
            <p:cNvSpPr/>
            <p:nvPr/>
          </p:nvSpPr>
          <p:spPr>
            <a:xfrm>
              <a:off x="391125" y="21925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0"/>
                  </a:moveTo>
                  <a:lnTo>
                    <a:pt x="1" y="42"/>
                  </a:lnTo>
                  <a:cubicBezTo>
                    <a:pt x="1" y="176"/>
                    <a:pt x="83" y="259"/>
                    <a:pt x="166" y="300"/>
                  </a:cubicBezTo>
                  <a:lnTo>
                    <a:pt x="342" y="300"/>
                  </a:lnTo>
                  <a:cubicBezTo>
                    <a:pt x="476" y="259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78" name="Google Shape;16278;p11"/>
            <p:cNvSpPr/>
            <p:nvPr/>
          </p:nvSpPr>
          <p:spPr>
            <a:xfrm>
              <a:off x="470750" y="231972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217" y="0"/>
                    <a:pt x="135" y="42"/>
                    <a:pt x="83" y="83"/>
                  </a:cubicBezTo>
                  <a:lnTo>
                    <a:pt x="41" y="83"/>
                  </a:lnTo>
                  <a:cubicBezTo>
                    <a:pt x="0" y="166"/>
                    <a:pt x="0" y="217"/>
                    <a:pt x="0" y="300"/>
                  </a:cubicBez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79" name="Google Shape;16279;p11"/>
            <p:cNvSpPr/>
            <p:nvPr/>
          </p:nvSpPr>
          <p:spPr>
            <a:xfrm>
              <a:off x="465325" y="225070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58" y="1"/>
                  </a:moveTo>
                  <a:cubicBezTo>
                    <a:pt x="217" y="1"/>
                    <a:pt x="134" y="42"/>
                    <a:pt x="93" y="42"/>
                  </a:cubicBezTo>
                  <a:cubicBezTo>
                    <a:pt x="41" y="135"/>
                    <a:pt x="0" y="218"/>
                    <a:pt x="0" y="301"/>
                  </a:cubicBezTo>
                  <a:cubicBezTo>
                    <a:pt x="0" y="435"/>
                    <a:pt x="93" y="518"/>
                    <a:pt x="176" y="518"/>
                  </a:cubicBezTo>
                  <a:cubicBezTo>
                    <a:pt x="217" y="559"/>
                    <a:pt x="258" y="559"/>
                    <a:pt x="300" y="559"/>
                  </a:cubicBezTo>
                  <a:lnTo>
                    <a:pt x="258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80" name="Google Shape;16280;p11"/>
            <p:cNvSpPr/>
            <p:nvPr/>
          </p:nvSpPr>
          <p:spPr>
            <a:xfrm>
              <a:off x="459875" y="2188150"/>
              <a:ext cx="7800" cy="7775"/>
            </a:xfrm>
            <a:custGeom>
              <a:avLst/>
              <a:gdLst/>
              <a:ahLst/>
              <a:cxnLst/>
              <a:rect l="l" t="t" r="r" b="b"/>
              <a:pathLst>
                <a:path w="312" h="311" extrusionOk="0">
                  <a:moveTo>
                    <a:pt x="311" y="1"/>
                  </a:moveTo>
                  <a:lnTo>
                    <a:pt x="1" y="52"/>
                  </a:lnTo>
                  <a:cubicBezTo>
                    <a:pt x="1" y="135"/>
                    <a:pt x="94" y="218"/>
                    <a:pt x="135" y="259"/>
                  </a:cubicBezTo>
                  <a:cubicBezTo>
                    <a:pt x="177" y="259"/>
                    <a:pt x="259" y="311"/>
                    <a:pt x="311" y="311"/>
                  </a:cubicBezTo>
                  <a:lnTo>
                    <a:pt x="31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81" name="Google Shape;16281;p11"/>
            <p:cNvSpPr/>
            <p:nvPr/>
          </p:nvSpPr>
          <p:spPr>
            <a:xfrm>
              <a:off x="293175" y="2229250"/>
              <a:ext cx="10625" cy="13975"/>
            </a:xfrm>
            <a:custGeom>
              <a:avLst/>
              <a:gdLst/>
              <a:ahLst/>
              <a:cxnLst/>
              <a:rect l="l" t="t" r="r" b="b"/>
              <a:pathLst>
                <a:path w="425" h="559" extrusionOk="0">
                  <a:moveTo>
                    <a:pt x="124" y="1"/>
                  </a:moveTo>
                  <a:cubicBezTo>
                    <a:pt x="83" y="1"/>
                    <a:pt x="42" y="1"/>
                    <a:pt x="42" y="42"/>
                  </a:cubicBezTo>
                  <a:lnTo>
                    <a:pt x="0" y="517"/>
                  </a:lnTo>
                  <a:cubicBezTo>
                    <a:pt x="42" y="559"/>
                    <a:pt x="124" y="559"/>
                    <a:pt x="166" y="559"/>
                  </a:cubicBezTo>
                  <a:cubicBezTo>
                    <a:pt x="300" y="559"/>
                    <a:pt x="424" y="424"/>
                    <a:pt x="424" y="259"/>
                  </a:cubicBezTo>
                  <a:cubicBezTo>
                    <a:pt x="383" y="83"/>
                    <a:pt x="259" y="1"/>
                    <a:pt x="12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82" name="Google Shape;16282;p11"/>
            <p:cNvSpPr/>
            <p:nvPr/>
          </p:nvSpPr>
          <p:spPr>
            <a:xfrm>
              <a:off x="295225" y="2298000"/>
              <a:ext cx="14000" cy="14250"/>
            </a:xfrm>
            <a:custGeom>
              <a:avLst/>
              <a:gdLst/>
              <a:ahLst/>
              <a:cxnLst/>
              <a:rect l="l" t="t" r="r" b="b"/>
              <a:pathLst>
                <a:path w="560" h="570" extrusionOk="0">
                  <a:moveTo>
                    <a:pt x="259" y="1"/>
                  </a:moveTo>
                  <a:cubicBezTo>
                    <a:pt x="84" y="52"/>
                    <a:pt x="1" y="176"/>
                    <a:pt x="1" y="311"/>
                  </a:cubicBezTo>
                  <a:cubicBezTo>
                    <a:pt x="1" y="476"/>
                    <a:pt x="125" y="569"/>
                    <a:pt x="301" y="569"/>
                  </a:cubicBezTo>
                  <a:cubicBezTo>
                    <a:pt x="435" y="569"/>
                    <a:pt x="559" y="435"/>
                    <a:pt x="559" y="259"/>
                  </a:cubicBezTo>
                  <a:cubicBezTo>
                    <a:pt x="518" y="135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83" name="Google Shape;16283;p11"/>
            <p:cNvSpPr/>
            <p:nvPr/>
          </p:nvSpPr>
          <p:spPr>
            <a:xfrm>
              <a:off x="331950" y="2330325"/>
              <a:ext cx="7500" cy="7775"/>
            </a:xfrm>
            <a:custGeom>
              <a:avLst/>
              <a:gdLst/>
              <a:ahLst/>
              <a:cxnLst/>
              <a:rect l="l" t="t" r="r" b="b"/>
              <a:pathLst>
                <a:path w="300" h="311" extrusionOk="0">
                  <a:moveTo>
                    <a:pt x="259" y="0"/>
                  </a:moveTo>
                  <a:cubicBezTo>
                    <a:pt x="207" y="0"/>
                    <a:pt x="165" y="52"/>
                    <a:pt x="124" y="52"/>
                  </a:cubicBezTo>
                  <a:cubicBezTo>
                    <a:pt x="41" y="93"/>
                    <a:pt x="41" y="176"/>
                    <a:pt x="0" y="259"/>
                  </a:cubicBezTo>
                  <a:lnTo>
                    <a:pt x="0" y="310"/>
                  </a:lnTo>
                  <a:lnTo>
                    <a:pt x="30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84" name="Google Shape;16284;p11"/>
            <p:cNvSpPr/>
            <p:nvPr/>
          </p:nvSpPr>
          <p:spPr>
            <a:xfrm>
              <a:off x="326500" y="226155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18" y="1"/>
                  </a:moveTo>
                  <a:cubicBezTo>
                    <a:pt x="84" y="42"/>
                    <a:pt x="1" y="166"/>
                    <a:pt x="1" y="301"/>
                  </a:cubicBezTo>
                  <a:cubicBezTo>
                    <a:pt x="42" y="383"/>
                    <a:pt x="84" y="477"/>
                    <a:pt x="218" y="518"/>
                  </a:cubicBezTo>
                  <a:cubicBezTo>
                    <a:pt x="259" y="559"/>
                    <a:pt x="301" y="559"/>
                    <a:pt x="301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85" name="Google Shape;16285;p11"/>
            <p:cNvSpPr/>
            <p:nvPr/>
          </p:nvSpPr>
          <p:spPr>
            <a:xfrm>
              <a:off x="322125" y="219900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lnTo>
                    <a:pt x="0" y="84"/>
                  </a:lnTo>
                  <a:cubicBezTo>
                    <a:pt x="0" y="135"/>
                    <a:pt x="42" y="218"/>
                    <a:pt x="135" y="218"/>
                  </a:cubicBezTo>
                  <a:cubicBezTo>
                    <a:pt x="176" y="259"/>
                    <a:pt x="217" y="259"/>
                    <a:pt x="300" y="2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86" name="Google Shape;16286;p11"/>
            <p:cNvSpPr/>
            <p:nvPr/>
          </p:nvSpPr>
          <p:spPr>
            <a:xfrm>
              <a:off x="605400" y="217110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59"/>
                  </a:lnTo>
                  <a:cubicBezTo>
                    <a:pt x="259" y="83"/>
                    <a:pt x="125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87" name="Google Shape;16287;p11"/>
            <p:cNvSpPr/>
            <p:nvPr/>
          </p:nvSpPr>
          <p:spPr>
            <a:xfrm>
              <a:off x="599975" y="2101875"/>
              <a:ext cx="7525" cy="13150"/>
            </a:xfrm>
            <a:custGeom>
              <a:avLst/>
              <a:gdLst/>
              <a:ahLst/>
              <a:cxnLst/>
              <a:rect l="l" t="t" r="r" b="b"/>
              <a:pathLst>
                <a:path w="301" h="526" extrusionOk="0">
                  <a:moveTo>
                    <a:pt x="53" y="1"/>
                  </a:moveTo>
                  <a:cubicBezTo>
                    <a:pt x="36" y="1"/>
                    <a:pt x="18" y="3"/>
                    <a:pt x="1" y="9"/>
                  </a:cubicBezTo>
                  <a:lnTo>
                    <a:pt x="42" y="526"/>
                  </a:lnTo>
                  <a:cubicBezTo>
                    <a:pt x="176" y="526"/>
                    <a:pt x="300" y="402"/>
                    <a:pt x="300" y="267"/>
                  </a:cubicBezTo>
                  <a:cubicBezTo>
                    <a:pt x="265" y="114"/>
                    <a:pt x="166" y="1"/>
                    <a:pt x="5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88" name="Google Shape;16288;p11"/>
            <p:cNvSpPr/>
            <p:nvPr/>
          </p:nvSpPr>
          <p:spPr>
            <a:xfrm>
              <a:off x="667950" y="2165675"/>
              <a:ext cx="14000" cy="7500"/>
            </a:xfrm>
            <a:custGeom>
              <a:avLst/>
              <a:gdLst/>
              <a:ahLst/>
              <a:cxnLst/>
              <a:rect l="l" t="t" r="r" b="b"/>
              <a:pathLst>
                <a:path w="560" h="300" extrusionOk="0">
                  <a:moveTo>
                    <a:pt x="259" y="0"/>
                  </a:moveTo>
                  <a:cubicBezTo>
                    <a:pt x="84" y="0"/>
                    <a:pt x="1" y="124"/>
                    <a:pt x="1" y="300"/>
                  </a:cubicBezTo>
                  <a:lnTo>
                    <a:pt x="559" y="259"/>
                  </a:lnTo>
                  <a:cubicBezTo>
                    <a:pt x="559" y="176"/>
                    <a:pt x="466" y="83"/>
                    <a:pt x="425" y="41"/>
                  </a:cubicBezTo>
                  <a:cubicBezTo>
                    <a:pt x="383" y="0"/>
                    <a:pt x="301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89" name="Google Shape;16289;p11"/>
            <p:cNvSpPr/>
            <p:nvPr/>
          </p:nvSpPr>
          <p:spPr>
            <a:xfrm>
              <a:off x="630225" y="2133350"/>
              <a:ext cx="15000" cy="14000"/>
            </a:xfrm>
            <a:custGeom>
              <a:avLst/>
              <a:gdLst/>
              <a:ahLst/>
              <a:cxnLst/>
              <a:rect l="l" t="t" r="r" b="b"/>
              <a:pathLst>
                <a:path w="600" h="560" extrusionOk="0">
                  <a:moveTo>
                    <a:pt x="259" y="1"/>
                  </a:moveTo>
                  <a:cubicBezTo>
                    <a:pt x="124" y="42"/>
                    <a:pt x="0" y="177"/>
                    <a:pt x="0" y="301"/>
                  </a:cubicBezTo>
                  <a:cubicBezTo>
                    <a:pt x="42" y="476"/>
                    <a:pt x="166" y="559"/>
                    <a:pt x="300" y="559"/>
                  </a:cubicBezTo>
                  <a:cubicBezTo>
                    <a:pt x="476" y="559"/>
                    <a:pt x="600" y="435"/>
                    <a:pt x="559" y="259"/>
                  </a:cubicBezTo>
                  <a:cubicBezTo>
                    <a:pt x="559" y="12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90" name="Google Shape;16290;p11"/>
            <p:cNvSpPr/>
            <p:nvPr/>
          </p:nvSpPr>
          <p:spPr>
            <a:xfrm>
              <a:off x="466350" y="2181300"/>
              <a:ext cx="7775" cy="6875"/>
            </a:xfrm>
            <a:custGeom>
              <a:avLst/>
              <a:gdLst/>
              <a:ahLst/>
              <a:cxnLst/>
              <a:rect l="l" t="t" r="r" b="b"/>
              <a:pathLst>
                <a:path w="311" h="275" extrusionOk="0">
                  <a:moveTo>
                    <a:pt x="72" y="0"/>
                  </a:moveTo>
                  <a:cubicBezTo>
                    <a:pt x="49" y="0"/>
                    <a:pt x="25" y="5"/>
                    <a:pt x="0" y="16"/>
                  </a:cubicBezTo>
                  <a:lnTo>
                    <a:pt x="52" y="275"/>
                  </a:lnTo>
                  <a:lnTo>
                    <a:pt x="311" y="275"/>
                  </a:lnTo>
                  <a:cubicBezTo>
                    <a:pt x="311" y="192"/>
                    <a:pt x="259" y="151"/>
                    <a:pt x="259" y="109"/>
                  </a:cubicBezTo>
                  <a:cubicBezTo>
                    <a:pt x="198" y="41"/>
                    <a:pt x="137" y="0"/>
                    <a:pt x="7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91" name="Google Shape;16291;p11"/>
            <p:cNvSpPr/>
            <p:nvPr/>
          </p:nvSpPr>
          <p:spPr>
            <a:xfrm>
              <a:off x="461175" y="21119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207" y="559"/>
                    <a:pt x="300" y="425"/>
                    <a:pt x="300" y="259"/>
                  </a:cubicBezTo>
                  <a:cubicBezTo>
                    <a:pt x="300" y="125"/>
                    <a:pt x="166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92" name="Google Shape;16292;p11"/>
            <p:cNvSpPr/>
            <p:nvPr/>
          </p:nvSpPr>
          <p:spPr>
            <a:xfrm>
              <a:off x="528900" y="21765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218" y="0"/>
                    <a:pt x="135" y="42"/>
                    <a:pt x="83" y="83"/>
                  </a:cubicBezTo>
                  <a:cubicBezTo>
                    <a:pt x="42" y="124"/>
                    <a:pt x="0" y="207"/>
                    <a:pt x="0" y="300"/>
                  </a:cubicBezTo>
                  <a:lnTo>
                    <a:pt x="559" y="259"/>
                  </a:lnTo>
                  <a:cubicBezTo>
                    <a:pt x="559" y="124"/>
                    <a:pt x="476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93" name="Google Shape;16293;p11"/>
            <p:cNvSpPr/>
            <p:nvPr/>
          </p:nvSpPr>
          <p:spPr>
            <a:xfrm>
              <a:off x="523475" y="2106475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259" y="1"/>
                  </a:moveTo>
                  <a:cubicBezTo>
                    <a:pt x="135" y="42"/>
                    <a:pt x="0" y="166"/>
                    <a:pt x="42" y="300"/>
                  </a:cubicBezTo>
                  <a:cubicBezTo>
                    <a:pt x="42" y="453"/>
                    <a:pt x="143" y="567"/>
                    <a:pt x="251" y="567"/>
                  </a:cubicBezTo>
                  <a:cubicBezTo>
                    <a:pt x="267" y="567"/>
                    <a:pt x="284" y="564"/>
                    <a:pt x="300" y="559"/>
                  </a:cubicBezTo>
                  <a:cubicBezTo>
                    <a:pt x="476" y="559"/>
                    <a:pt x="610" y="424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94" name="Google Shape;16294;p11"/>
            <p:cNvSpPr/>
            <p:nvPr/>
          </p:nvSpPr>
          <p:spPr>
            <a:xfrm>
              <a:off x="487025" y="20752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0" y="125"/>
                    <a:pt x="0" y="300"/>
                  </a:cubicBezTo>
                  <a:cubicBezTo>
                    <a:pt x="0" y="435"/>
                    <a:pt x="125" y="559"/>
                    <a:pt x="300" y="559"/>
                  </a:cubicBezTo>
                  <a:cubicBezTo>
                    <a:pt x="424" y="517"/>
                    <a:pt x="559" y="383"/>
                    <a:pt x="559" y="259"/>
                  </a:cubicBezTo>
                  <a:cubicBezTo>
                    <a:pt x="559" y="83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95" name="Google Shape;16295;p11"/>
            <p:cNvSpPr/>
            <p:nvPr/>
          </p:nvSpPr>
          <p:spPr>
            <a:xfrm>
              <a:off x="492200" y="2144200"/>
              <a:ext cx="14225" cy="14000"/>
            </a:xfrm>
            <a:custGeom>
              <a:avLst/>
              <a:gdLst/>
              <a:ahLst/>
              <a:cxnLst/>
              <a:rect l="l" t="t" r="r" b="b"/>
              <a:pathLst>
                <a:path w="569" h="560" extrusionOk="0">
                  <a:moveTo>
                    <a:pt x="259" y="1"/>
                  </a:moveTo>
                  <a:cubicBezTo>
                    <a:pt x="93" y="1"/>
                    <a:pt x="0" y="125"/>
                    <a:pt x="0" y="301"/>
                  </a:cubicBezTo>
                  <a:cubicBezTo>
                    <a:pt x="0" y="466"/>
                    <a:pt x="135" y="559"/>
                    <a:pt x="310" y="559"/>
                  </a:cubicBezTo>
                  <a:cubicBezTo>
                    <a:pt x="435" y="559"/>
                    <a:pt x="569" y="425"/>
                    <a:pt x="569" y="259"/>
                  </a:cubicBezTo>
                  <a:cubicBezTo>
                    <a:pt x="517" y="84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96" name="Google Shape;16296;p11"/>
            <p:cNvSpPr/>
            <p:nvPr/>
          </p:nvSpPr>
          <p:spPr>
            <a:xfrm>
              <a:off x="555775" y="20697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35" y="0"/>
                    <a:pt x="1" y="135"/>
                    <a:pt x="1" y="300"/>
                  </a:cubicBezTo>
                  <a:cubicBezTo>
                    <a:pt x="42" y="435"/>
                    <a:pt x="176" y="559"/>
                    <a:pt x="300" y="559"/>
                  </a:cubicBezTo>
                  <a:cubicBezTo>
                    <a:pt x="476" y="517"/>
                    <a:pt x="559" y="393"/>
                    <a:pt x="559" y="259"/>
                  </a:cubicBezTo>
                  <a:cubicBezTo>
                    <a:pt x="55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97" name="Google Shape;16297;p11"/>
            <p:cNvSpPr/>
            <p:nvPr/>
          </p:nvSpPr>
          <p:spPr>
            <a:xfrm>
              <a:off x="561200" y="2138775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135" y="1"/>
                    <a:pt x="1" y="166"/>
                    <a:pt x="1" y="301"/>
                  </a:cubicBezTo>
                  <a:cubicBezTo>
                    <a:pt x="1" y="476"/>
                    <a:pt x="135" y="559"/>
                    <a:pt x="301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98" name="Google Shape;16298;p11"/>
            <p:cNvSpPr/>
            <p:nvPr/>
          </p:nvSpPr>
          <p:spPr>
            <a:xfrm>
              <a:off x="456775" y="2049350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259" y="1"/>
                  </a:moveTo>
                  <a:lnTo>
                    <a:pt x="1" y="42"/>
                  </a:lnTo>
                  <a:lnTo>
                    <a:pt x="1" y="300"/>
                  </a:lnTo>
                  <a:lnTo>
                    <a:pt x="84" y="300"/>
                  </a:lnTo>
                  <a:cubicBezTo>
                    <a:pt x="177" y="259"/>
                    <a:pt x="259" y="12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99" name="Google Shape;16299;p11"/>
            <p:cNvSpPr/>
            <p:nvPr/>
          </p:nvSpPr>
          <p:spPr>
            <a:xfrm>
              <a:off x="519325" y="204392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0"/>
                  </a:moveTo>
                  <a:lnTo>
                    <a:pt x="1" y="42"/>
                  </a:lnTo>
                  <a:cubicBezTo>
                    <a:pt x="1" y="218"/>
                    <a:pt x="125" y="300"/>
                    <a:pt x="301" y="300"/>
                  </a:cubicBezTo>
                  <a:cubicBezTo>
                    <a:pt x="425" y="300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00" name="Google Shape;16300;p11"/>
            <p:cNvSpPr/>
            <p:nvPr/>
          </p:nvSpPr>
          <p:spPr>
            <a:xfrm>
              <a:off x="598950" y="217110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176" y="0"/>
                  </a:moveTo>
                  <a:cubicBezTo>
                    <a:pt x="176" y="0"/>
                    <a:pt x="124" y="42"/>
                    <a:pt x="83" y="42"/>
                  </a:cubicBezTo>
                  <a:lnTo>
                    <a:pt x="42" y="83"/>
                  </a:lnTo>
                  <a:cubicBezTo>
                    <a:pt x="42" y="124"/>
                    <a:pt x="0" y="124"/>
                    <a:pt x="0" y="166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01" name="Google Shape;16301;p11"/>
            <p:cNvSpPr/>
            <p:nvPr/>
          </p:nvSpPr>
          <p:spPr>
            <a:xfrm>
              <a:off x="593525" y="2102075"/>
              <a:ext cx="7500" cy="13425"/>
            </a:xfrm>
            <a:custGeom>
              <a:avLst/>
              <a:gdLst/>
              <a:ahLst/>
              <a:cxnLst/>
              <a:rect l="l" t="t" r="r" b="b"/>
              <a:pathLst>
                <a:path w="300" h="537" extrusionOk="0">
                  <a:moveTo>
                    <a:pt x="176" y="1"/>
                  </a:moveTo>
                  <a:cubicBezTo>
                    <a:pt x="83" y="42"/>
                    <a:pt x="0" y="135"/>
                    <a:pt x="0" y="301"/>
                  </a:cubicBezTo>
                  <a:cubicBezTo>
                    <a:pt x="0" y="394"/>
                    <a:pt x="83" y="476"/>
                    <a:pt x="176" y="518"/>
                  </a:cubicBezTo>
                  <a:cubicBezTo>
                    <a:pt x="203" y="518"/>
                    <a:pt x="231" y="536"/>
                    <a:pt x="259" y="536"/>
                  </a:cubicBezTo>
                  <a:cubicBezTo>
                    <a:pt x="272" y="536"/>
                    <a:pt x="286" y="531"/>
                    <a:pt x="300" y="518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02" name="Google Shape;16302;p11"/>
            <p:cNvSpPr/>
            <p:nvPr/>
          </p:nvSpPr>
          <p:spPr>
            <a:xfrm>
              <a:off x="328575" y="2191525"/>
              <a:ext cx="6500" cy="7500"/>
            </a:xfrm>
            <a:custGeom>
              <a:avLst/>
              <a:gdLst/>
              <a:ahLst/>
              <a:cxnLst/>
              <a:rect l="l" t="t" r="r" b="b"/>
              <a:pathLst>
                <a:path w="260" h="300" extrusionOk="0">
                  <a:moveTo>
                    <a:pt x="1" y="0"/>
                  </a:moveTo>
                  <a:lnTo>
                    <a:pt x="1" y="300"/>
                  </a:lnTo>
                  <a:lnTo>
                    <a:pt x="259" y="259"/>
                  </a:lnTo>
                  <a:cubicBezTo>
                    <a:pt x="259" y="124"/>
                    <a:pt x="135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03" name="Google Shape;16303;p11"/>
            <p:cNvSpPr/>
            <p:nvPr/>
          </p:nvSpPr>
          <p:spPr>
            <a:xfrm>
              <a:off x="323150" y="21225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176" y="559"/>
                    <a:pt x="300" y="435"/>
                    <a:pt x="300" y="259"/>
                  </a:cubicBezTo>
                  <a:cubicBezTo>
                    <a:pt x="259" y="135"/>
                    <a:pt x="135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04" name="Google Shape;16304;p11"/>
            <p:cNvSpPr/>
            <p:nvPr/>
          </p:nvSpPr>
          <p:spPr>
            <a:xfrm>
              <a:off x="391125" y="2186650"/>
              <a:ext cx="14000" cy="6950"/>
            </a:xfrm>
            <a:custGeom>
              <a:avLst/>
              <a:gdLst/>
              <a:ahLst/>
              <a:cxnLst/>
              <a:rect l="l" t="t" r="r" b="b"/>
              <a:pathLst>
                <a:path w="560" h="278" extrusionOk="0">
                  <a:moveTo>
                    <a:pt x="301" y="1"/>
                  </a:moveTo>
                  <a:cubicBezTo>
                    <a:pt x="287" y="1"/>
                    <a:pt x="273" y="5"/>
                    <a:pt x="259" y="19"/>
                  </a:cubicBezTo>
                  <a:cubicBezTo>
                    <a:pt x="83" y="19"/>
                    <a:pt x="1" y="154"/>
                    <a:pt x="1" y="278"/>
                  </a:cubicBezTo>
                  <a:lnTo>
                    <a:pt x="559" y="236"/>
                  </a:lnTo>
                  <a:cubicBezTo>
                    <a:pt x="559" y="154"/>
                    <a:pt x="476" y="61"/>
                    <a:pt x="383" y="19"/>
                  </a:cubicBezTo>
                  <a:cubicBezTo>
                    <a:pt x="356" y="19"/>
                    <a:pt x="328" y="1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05" name="Google Shape;16305;p11"/>
            <p:cNvSpPr/>
            <p:nvPr/>
          </p:nvSpPr>
          <p:spPr>
            <a:xfrm>
              <a:off x="385700" y="2117075"/>
              <a:ext cx="13975" cy="14250"/>
            </a:xfrm>
            <a:custGeom>
              <a:avLst/>
              <a:gdLst/>
              <a:ahLst/>
              <a:cxnLst/>
              <a:rect l="l" t="t" r="r" b="b"/>
              <a:pathLst>
                <a:path w="559" h="570" extrusionOk="0">
                  <a:moveTo>
                    <a:pt x="259" y="0"/>
                  </a:moveTo>
                  <a:cubicBezTo>
                    <a:pt x="83" y="52"/>
                    <a:pt x="1" y="176"/>
                    <a:pt x="1" y="311"/>
                  </a:cubicBezTo>
                  <a:cubicBezTo>
                    <a:pt x="1" y="476"/>
                    <a:pt x="125" y="569"/>
                    <a:pt x="300" y="569"/>
                  </a:cubicBezTo>
                  <a:cubicBezTo>
                    <a:pt x="435" y="569"/>
                    <a:pt x="559" y="435"/>
                    <a:pt x="559" y="259"/>
                  </a:cubicBezTo>
                  <a:cubicBezTo>
                    <a:pt x="559" y="135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06" name="Google Shape;16306;p11"/>
            <p:cNvSpPr/>
            <p:nvPr/>
          </p:nvSpPr>
          <p:spPr>
            <a:xfrm>
              <a:off x="347975" y="2085775"/>
              <a:ext cx="15000" cy="13425"/>
            </a:xfrm>
            <a:custGeom>
              <a:avLst/>
              <a:gdLst/>
              <a:ahLst/>
              <a:cxnLst/>
              <a:rect l="l" t="t" r="r" b="b"/>
              <a:pathLst>
                <a:path w="600" h="537" extrusionOk="0">
                  <a:moveTo>
                    <a:pt x="333" y="1"/>
                  </a:moveTo>
                  <a:cubicBezTo>
                    <a:pt x="309" y="1"/>
                    <a:pt x="284" y="4"/>
                    <a:pt x="259" y="12"/>
                  </a:cubicBezTo>
                  <a:cubicBezTo>
                    <a:pt x="134" y="12"/>
                    <a:pt x="0" y="136"/>
                    <a:pt x="0" y="270"/>
                  </a:cubicBezTo>
                  <a:cubicBezTo>
                    <a:pt x="36" y="415"/>
                    <a:pt x="144" y="536"/>
                    <a:pt x="253" y="536"/>
                  </a:cubicBezTo>
                  <a:cubicBezTo>
                    <a:pt x="269" y="536"/>
                    <a:pt x="285" y="534"/>
                    <a:pt x="300" y="529"/>
                  </a:cubicBezTo>
                  <a:cubicBezTo>
                    <a:pt x="476" y="529"/>
                    <a:pt x="600" y="394"/>
                    <a:pt x="558" y="270"/>
                  </a:cubicBezTo>
                  <a:cubicBezTo>
                    <a:pt x="558" y="120"/>
                    <a:pt x="468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07" name="Google Shape;16307;p11"/>
            <p:cNvSpPr/>
            <p:nvPr/>
          </p:nvSpPr>
          <p:spPr>
            <a:xfrm>
              <a:off x="353400" y="215480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4" y="1"/>
                    <a:pt x="0" y="135"/>
                    <a:pt x="0" y="301"/>
                  </a:cubicBezTo>
                  <a:cubicBezTo>
                    <a:pt x="42" y="435"/>
                    <a:pt x="176" y="559"/>
                    <a:pt x="300" y="559"/>
                  </a:cubicBezTo>
                  <a:cubicBezTo>
                    <a:pt x="476" y="518"/>
                    <a:pt x="559" y="394"/>
                    <a:pt x="559" y="259"/>
                  </a:cubicBezTo>
                  <a:cubicBezTo>
                    <a:pt x="559" y="94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08" name="Google Shape;16308;p11"/>
            <p:cNvSpPr/>
            <p:nvPr/>
          </p:nvSpPr>
          <p:spPr>
            <a:xfrm>
              <a:off x="416975" y="2080425"/>
              <a:ext cx="15025" cy="14175"/>
            </a:xfrm>
            <a:custGeom>
              <a:avLst/>
              <a:gdLst/>
              <a:ahLst/>
              <a:cxnLst/>
              <a:rect l="l" t="t" r="r" b="b"/>
              <a:pathLst>
                <a:path w="601" h="567" extrusionOk="0">
                  <a:moveTo>
                    <a:pt x="349" y="1"/>
                  </a:moveTo>
                  <a:cubicBezTo>
                    <a:pt x="333" y="1"/>
                    <a:pt x="317" y="3"/>
                    <a:pt x="300" y="9"/>
                  </a:cubicBezTo>
                  <a:cubicBezTo>
                    <a:pt x="125" y="9"/>
                    <a:pt x="1" y="133"/>
                    <a:pt x="42" y="308"/>
                  </a:cubicBezTo>
                  <a:cubicBezTo>
                    <a:pt x="42" y="433"/>
                    <a:pt x="166" y="567"/>
                    <a:pt x="342" y="567"/>
                  </a:cubicBezTo>
                  <a:cubicBezTo>
                    <a:pt x="476" y="526"/>
                    <a:pt x="600" y="391"/>
                    <a:pt x="600" y="267"/>
                  </a:cubicBezTo>
                  <a:cubicBezTo>
                    <a:pt x="564" y="114"/>
                    <a:pt x="458" y="1"/>
                    <a:pt x="34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09" name="Google Shape;16309;p11"/>
            <p:cNvSpPr/>
            <p:nvPr/>
          </p:nvSpPr>
          <p:spPr>
            <a:xfrm>
              <a:off x="422400" y="2149375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301" y="1"/>
                  </a:moveTo>
                  <a:cubicBezTo>
                    <a:pt x="125" y="1"/>
                    <a:pt x="1" y="135"/>
                    <a:pt x="42" y="311"/>
                  </a:cubicBezTo>
                  <a:cubicBezTo>
                    <a:pt x="42" y="435"/>
                    <a:pt x="166" y="569"/>
                    <a:pt x="301" y="569"/>
                  </a:cubicBezTo>
                  <a:cubicBezTo>
                    <a:pt x="466" y="569"/>
                    <a:pt x="600" y="394"/>
                    <a:pt x="559" y="259"/>
                  </a:cubicBezTo>
                  <a:cubicBezTo>
                    <a:pt x="559" y="94"/>
                    <a:pt x="425" y="1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10" name="Google Shape;16310;p11"/>
            <p:cNvSpPr/>
            <p:nvPr/>
          </p:nvSpPr>
          <p:spPr>
            <a:xfrm>
              <a:off x="317725" y="20602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0" y="1"/>
                  </a:moveTo>
                  <a:lnTo>
                    <a:pt x="52" y="301"/>
                  </a:lnTo>
                  <a:lnTo>
                    <a:pt x="93" y="301"/>
                  </a:lnTo>
                  <a:cubicBezTo>
                    <a:pt x="93" y="259"/>
                    <a:pt x="135" y="259"/>
                    <a:pt x="135" y="259"/>
                  </a:cubicBezTo>
                  <a:cubicBezTo>
                    <a:pt x="176" y="259"/>
                    <a:pt x="218" y="208"/>
                    <a:pt x="218" y="208"/>
                  </a:cubicBezTo>
                  <a:cubicBezTo>
                    <a:pt x="259" y="125"/>
                    <a:pt x="311" y="84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11" name="Google Shape;16311;p11"/>
            <p:cNvSpPr/>
            <p:nvPr/>
          </p:nvSpPr>
          <p:spPr>
            <a:xfrm>
              <a:off x="380275" y="205477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59" y="1"/>
                  </a:moveTo>
                  <a:lnTo>
                    <a:pt x="0" y="42"/>
                  </a:lnTo>
                  <a:cubicBezTo>
                    <a:pt x="0" y="166"/>
                    <a:pt x="135" y="301"/>
                    <a:pt x="300" y="301"/>
                  </a:cubicBezTo>
                  <a:cubicBezTo>
                    <a:pt x="476" y="301"/>
                    <a:pt x="559" y="12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12" name="Google Shape;16312;p11"/>
            <p:cNvSpPr/>
            <p:nvPr/>
          </p:nvSpPr>
          <p:spPr>
            <a:xfrm>
              <a:off x="459875" y="2181700"/>
              <a:ext cx="7800" cy="7775"/>
            </a:xfrm>
            <a:custGeom>
              <a:avLst/>
              <a:gdLst/>
              <a:ahLst/>
              <a:cxnLst/>
              <a:rect l="l" t="t" r="r" b="b"/>
              <a:pathLst>
                <a:path w="312" h="311" extrusionOk="0">
                  <a:moveTo>
                    <a:pt x="259" y="0"/>
                  </a:moveTo>
                  <a:cubicBezTo>
                    <a:pt x="177" y="0"/>
                    <a:pt x="135" y="52"/>
                    <a:pt x="94" y="93"/>
                  </a:cubicBezTo>
                  <a:cubicBezTo>
                    <a:pt x="53" y="135"/>
                    <a:pt x="1" y="217"/>
                    <a:pt x="1" y="310"/>
                  </a:cubicBezTo>
                  <a:lnTo>
                    <a:pt x="311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13" name="Google Shape;16313;p11"/>
            <p:cNvSpPr/>
            <p:nvPr/>
          </p:nvSpPr>
          <p:spPr>
            <a:xfrm>
              <a:off x="454725" y="211190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59" y="1"/>
                  </a:moveTo>
                  <a:cubicBezTo>
                    <a:pt x="207" y="1"/>
                    <a:pt x="166" y="42"/>
                    <a:pt x="124" y="83"/>
                  </a:cubicBezTo>
                  <a:cubicBezTo>
                    <a:pt x="41" y="125"/>
                    <a:pt x="0" y="207"/>
                    <a:pt x="0" y="300"/>
                  </a:cubicBezTo>
                  <a:cubicBezTo>
                    <a:pt x="0" y="425"/>
                    <a:pt x="83" y="518"/>
                    <a:pt x="20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14" name="Google Shape;16314;p11"/>
            <p:cNvSpPr/>
            <p:nvPr/>
          </p:nvSpPr>
          <p:spPr>
            <a:xfrm>
              <a:off x="449275" y="2050375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1" y="1"/>
                  </a:moveTo>
                  <a:cubicBezTo>
                    <a:pt x="1" y="1"/>
                    <a:pt x="1" y="42"/>
                    <a:pt x="42" y="42"/>
                  </a:cubicBezTo>
                  <a:cubicBezTo>
                    <a:pt x="42" y="135"/>
                    <a:pt x="84" y="177"/>
                    <a:pt x="166" y="218"/>
                  </a:cubicBezTo>
                  <a:cubicBezTo>
                    <a:pt x="218" y="259"/>
                    <a:pt x="259" y="259"/>
                    <a:pt x="301" y="259"/>
                  </a:cubicBezTo>
                  <a:lnTo>
                    <a:pt x="30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15" name="Google Shape;16315;p11"/>
            <p:cNvSpPr/>
            <p:nvPr/>
          </p:nvSpPr>
          <p:spPr>
            <a:xfrm>
              <a:off x="297300" y="2163600"/>
              <a:ext cx="1050" cy="7525"/>
            </a:xfrm>
            <a:custGeom>
              <a:avLst/>
              <a:gdLst/>
              <a:ahLst/>
              <a:cxnLst/>
              <a:rect l="l" t="t" r="r" b="b"/>
              <a:pathLst>
                <a:path w="42" h="301" extrusionOk="0">
                  <a:moveTo>
                    <a:pt x="1" y="0"/>
                  </a:moveTo>
                  <a:lnTo>
                    <a:pt x="1" y="300"/>
                  </a:lnTo>
                  <a:cubicBezTo>
                    <a:pt x="42" y="259"/>
                    <a:pt x="42" y="166"/>
                    <a:pt x="42" y="124"/>
                  </a:cubicBezTo>
                  <a:cubicBezTo>
                    <a:pt x="42" y="83"/>
                    <a:pt x="42" y="42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16" name="Google Shape;16316;p11"/>
            <p:cNvSpPr/>
            <p:nvPr/>
          </p:nvSpPr>
          <p:spPr>
            <a:xfrm>
              <a:off x="322125" y="2191525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259" y="0"/>
                  </a:moveTo>
                  <a:cubicBezTo>
                    <a:pt x="176" y="41"/>
                    <a:pt x="135" y="41"/>
                    <a:pt x="83" y="83"/>
                  </a:cubicBezTo>
                  <a:lnTo>
                    <a:pt x="42" y="124"/>
                  </a:lnTo>
                  <a:cubicBezTo>
                    <a:pt x="0" y="176"/>
                    <a:pt x="0" y="217"/>
                    <a:pt x="0" y="259"/>
                  </a:cubicBezTo>
                  <a:lnTo>
                    <a:pt x="0" y="300"/>
                  </a:ln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17" name="Google Shape;16317;p11"/>
            <p:cNvSpPr/>
            <p:nvPr/>
          </p:nvSpPr>
          <p:spPr>
            <a:xfrm>
              <a:off x="316700" y="212250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59" y="1"/>
                  </a:moveTo>
                  <a:cubicBezTo>
                    <a:pt x="176" y="1"/>
                    <a:pt x="134" y="42"/>
                    <a:pt x="93" y="94"/>
                  </a:cubicBezTo>
                  <a:cubicBezTo>
                    <a:pt x="41" y="135"/>
                    <a:pt x="0" y="218"/>
                    <a:pt x="0" y="300"/>
                  </a:cubicBezTo>
                  <a:cubicBezTo>
                    <a:pt x="0" y="435"/>
                    <a:pt x="93" y="517"/>
                    <a:pt x="176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18" name="Google Shape;16318;p11"/>
            <p:cNvSpPr/>
            <p:nvPr/>
          </p:nvSpPr>
          <p:spPr>
            <a:xfrm>
              <a:off x="311250" y="2060200"/>
              <a:ext cx="7800" cy="7525"/>
            </a:xfrm>
            <a:custGeom>
              <a:avLst/>
              <a:gdLst/>
              <a:ahLst/>
              <a:cxnLst/>
              <a:rect l="l" t="t" r="r" b="b"/>
              <a:pathLst>
                <a:path w="312" h="301" extrusionOk="0">
                  <a:moveTo>
                    <a:pt x="259" y="1"/>
                  </a:moveTo>
                  <a:lnTo>
                    <a:pt x="1" y="42"/>
                  </a:lnTo>
                  <a:cubicBezTo>
                    <a:pt x="1" y="125"/>
                    <a:pt x="53" y="208"/>
                    <a:pt x="135" y="259"/>
                  </a:cubicBezTo>
                  <a:cubicBezTo>
                    <a:pt x="177" y="301"/>
                    <a:pt x="218" y="301"/>
                    <a:pt x="311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19" name="Google Shape;16319;p11"/>
            <p:cNvSpPr/>
            <p:nvPr/>
          </p:nvSpPr>
          <p:spPr>
            <a:xfrm>
              <a:off x="455750" y="204290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0" y="0"/>
                  </a:moveTo>
                  <a:lnTo>
                    <a:pt x="42" y="300"/>
                  </a:lnTo>
                  <a:lnTo>
                    <a:pt x="300" y="259"/>
                  </a:lnTo>
                  <a:cubicBezTo>
                    <a:pt x="300" y="217"/>
                    <a:pt x="300" y="176"/>
                    <a:pt x="259" y="124"/>
                  </a:cubicBezTo>
                  <a:cubicBezTo>
                    <a:pt x="218" y="41"/>
                    <a:pt x="125" y="0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20" name="Google Shape;16320;p11"/>
            <p:cNvSpPr/>
            <p:nvPr/>
          </p:nvSpPr>
          <p:spPr>
            <a:xfrm>
              <a:off x="451350" y="1985775"/>
              <a:ext cx="3400" cy="2075"/>
            </a:xfrm>
            <a:custGeom>
              <a:avLst/>
              <a:gdLst/>
              <a:ahLst/>
              <a:cxnLst/>
              <a:rect l="l" t="t" r="r" b="b"/>
              <a:pathLst>
                <a:path w="136" h="83" extrusionOk="0">
                  <a:moveTo>
                    <a:pt x="1" y="0"/>
                  </a:moveTo>
                  <a:lnTo>
                    <a:pt x="1" y="83"/>
                  </a:lnTo>
                  <a:cubicBezTo>
                    <a:pt x="42" y="83"/>
                    <a:pt x="42" y="83"/>
                    <a:pt x="83" y="42"/>
                  </a:cubicBezTo>
                  <a:lnTo>
                    <a:pt x="135" y="4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21" name="Google Shape;16321;p11"/>
            <p:cNvSpPr/>
            <p:nvPr/>
          </p:nvSpPr>
          <p:spPr>
            <a:xfrm>
              <a:off x="519325" y="20374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1"/>
                  </a:moveTo>
                  <a:cubicBezTo>
                    <a:pt x="125" y="1"/>
                    <a:pt x="42" y="84"/>
                    <a:pt x="1" y="218"/>
                  </a:cubicBezTo>
                  <a:lnTo>
                    <a:pt x="1" y="301"/>
                  </a:lnTo>
                  <a:lnTo>
                    <a:pt x="559" y="259"/>
                  </a:lnTo>
                  <a:cubicBezTo>
                    <a:pt x="518" y="135"/>
                    <a:pt x="425" y="42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22" name="Google Shape;16322;p11"/>
            <p:cNvSpPr/>
            <p:nvPr/>
          </p:nvSpPr>
          <p:spPr>
            <a:xfrm>
              <a:off x="481600" y="2007225"/>
              <a:ext cx="13975" cy="12100"/>
            </a:xfrm>
            <a:custGeom>
              <a:avLst/>
              <a:gdLst/>
              <a:ahLst/>
              <a:cxnLst/>
              <a:rect l="l" t="t" r="r" b="b"/>
              <a:pathLst>
                <a:path w="559" h="484" extrusionOk="0">
                  <a:moveTo>
                    <a:pt x="124" y="0"/>
                  </a:moveTo>
                  <a:cubicBezTo>
                    <a:pt x="42" y="52"/>
                    <a:pt x="0" y="135"/>
                    <a:pt x="0" y="217"/>
                  </a:cubicBezTo>
                  <a:cubicBezTo>
                    <a:pt x="0" y="370"/>
                    <a:pt x="94" y="484"/>
                    <a:pt x="234" y="484"/>
                  </a:cubicBezTo>
                  <a:cubicBezTo>
                    <a:pt x="255" y="484"/>
                    <a:pt x="277" y="481"/>
                    <a:pt x="300" y="476"/>
                  </a:cubicBezTo>
                  <a:cubicBezTo>
                    <a:pt x="424" y="476"/>
                    <a:pt x="517" y="393"/>
                    <a:pt x="559" y="259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23" name="Google Shape;16323;p11"/>
            <p:cNvSpPr/>
            <p:nvPr/>
          </p:nvSpPr>
          <p:spPr>
            <a:xfrm>
              <a:off x="317725" y="2053750"/>
              <a:ext cx="7775" cy="6475"/>
            </a:xfrm>
            <a:custGeom>
              <a:avLst/>
              <a:gdLst/>
              <a:ahLst/>
              <a:cxnLst/>
              <a:rect l="l" t="t" r="r" b="b"/>
              <a:pathLst>
                <a:path w="311" h="259" extrusionOk="0">
                  <a:moveTo>
                    <a:pt x="0" y="0"/>
                  </a:moveTo>
                  <a:lnTo>
                    <a:pt x="0" y="259"/>
                  </a:lnTo>
                  <a:lnTo>
                    <a:pt x="311" y="259"/>
                  </a:lnTo>
                  <a:cubicBezTo>
                    <a:pt x="259" y="83"/>
                    <a:pt x="135" y="0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24" name="Google Shape;16324;p11"/>
            <p:cNvSpPr/>
            <p:nvPr/>
          </p:nvSpPr>
          <p:spPr>
            <a:xfrm>
              <a:off x="312550" y="1984525"/>
              <a:ext cx="7525" cy="13150"/>
            </a:xfrm>
            <a:custGeom>
              <a:avLst/>
              <a:gdLst/>
              <a:ahLst/>
              <a:cxnLst/>
              <a:rect l="l" t="t" r="r" b="b"/>
              <a:pathLst>
                <a:path w="301" h="526" extrusionOk="0">
                  <a:moveTo>
                    <a:pt x="52" y="1"/>
                  </a:moveTo>
                  <a:cubicBezTo>
                    <a:pt x="34" y="1"/>
                    <a:pt x="17" y="3"/>
                    <a:pt x="1" y="9"/>
                  </a:cubicBezTo>
                  <a:lnTo>
                    <a:pt x="42" y="526"/>
                  </a:lnTo>
                  <a:lnTo>
                    <a:pt x="83" y="526"/>
                  </a:lnTo>
                  <a:cubicBezTo>
                    <a:pt x="207" y="484"/>
                    <a:pt x="300" y="391"/>
                    <a:pt x="300" y="267"/>
                  </a:cubicBezTo>
                  <a:cubicBezTo>
                    <a:pt x="300" y="115"/>
                    <a:pt x="168" y="1"/>
                    <a:pt x="5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25" name="Google Shape;16325;p11"/>
            <p:cNvSpPr/>
            <p:nvPr/>
          </p:nvSpPr>
          <p:spPr>
            <a:xfrm>
              <a:off x="380275" y="20483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83" y="0"/>
                    <a:pt x="0" y="124"/>
                    <a:pt x="0" y="300"/>
                  </a:cubicBezTo>
                  <a:lnTo>
                    <a:pt x="559" y="259"/>
                  </a:lnTo>
                  <a:cubicBezTo>
                    <a:pt x="559" y="166"/>
                    <a:pt x="517" y="83"/>
                    <a:pt x="435" y="42"/>
                  </a:cubicBezTo>
                  <a:cubicBezTo>
                    <a:pt x="393" y="0"/>
                    <a:pt x="30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26" name="Google Shape;16326;p11"/>
            <p:cNvSpPr/>
            <p:nvPr/>
          </p:nvSpPr>
          <p:spPr>
            <a:xfrm>
              <a:off x="374850" y="1979100"/>
              <a:ext cx="13975" cy="14200"/>
            </a:xfrm>
            <a:custGeom>
              <a:avLst/>
              <a:gdLst/>
              <a:ahLst/>
              <a:cxnLst/>
              <a:rect l="l" t="t" r="r" b="b"/>
              <a:pathLst>
                <a:path w="559" h="568" extrusionOk="0">
                  <a:moveTo>
                    <a:pt x="325" y="1"/>
                  </a:moveTo>
                  <a:cubicBezTo>
                    <a:pt x="304" y="1"/>
                    <a:pt x="282" y="3"/>
                    <a:pt x="259" y="9"/>
                  </a:cubicBezTo>
                  <a:cubicBezTo>
                    <a:pt x="135" y="9"/>
                    <a:pt x="0" y="143"/>
                    <a:pt x="0" y="309"/>
                  </a:cubicBezTo>
                  <a:cubicBezTo>
                    <a:pt x="0" y="443"/>
                    <a:pt x="176" y="567"/>
                    <a:pt x="300" y="567"/>
                  </a:cubicBezTo>
                  <a:cubicBezTo>
                    <a:pt x="476" y="526"/>
                    <a:pt x="559" y="402"/>
                    <a:pt x="559" y="267"/>
                  </a:cubicBezTo>
                  <a:cubicBezTo>
                    <a:pt x="559" y="114"/>
                    <a:pt x="465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27" name="Google Shape;16327;p11"/>
            <p:cNvSpPr/>
            <p:nvPr/>
          </p:nvSpPr>
          <p:spPr>
            <a:xfrm>
              <a:off x="337100" y="1947000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311" y="0"/>
                  </a:moveTo>
                  <a:cubicBezTo>
                    <a:pt x="135" y="0"/>
                    <a:pt x="1" y="135"/>
                    <a:pt x="53" y="300"/>
                  </a:cubicBezTo>
                  <a:cubicBezTo>
                    <a:pt x="53" y="435"/>
                    <a:pt x="177" y="559"/>
                    <a:pt x="352" y="559"/>
                  </a:cubicBezTo>
                  <a:cubicBezTo>
                    <a:pt x="476" y="559"/>
                    <a:pt x="611" y="435"/>
                    <a:pt x="569" y="259"/>
                  </a:cubicBezTo>
                  <a:cubicBezTo>
                    <a:pt x="569" y="83"/>
                    <a:pt x="435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28" name="Google Shape;16328;p11"/>
            <p:cNvSpPr/>
            <p:nvPr/>
          </p:nvSpPr>
          <p:spPr>
            <a:xfrm>
              <a:off x="342525" y="2016000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259" y="1"/>
                  </a:moveTo>
                  <a:cubicBezTo>
                    <a:pt x="135" y="42"/>
                    <a:pt x="1" y="166"/>
                    <a:pt x="42" y="301"/>
                  </a:cubicBezTo>
                  <a:cubicBezTo>
                    <a:pt x="42" y="476"/>
                    <a:pt x="177" y="559"/>
                    <a:pt x="301" y="559"/>
                  </a:cubicBezTo>
                  <a:cubicBezTo>
                    <a:pt x="477" y="559"/>
                    <a:pt x="611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29" name="Google Shape;16329;p11"/>
            <p:cNvSpPr/>
            <p:nvPr/>
          </p:nvSpPr>
          <p:spPr>
            <a:xfrm>
              <a:off x="412575" y="2010575"/>
              <a:ext cx="14000" cy="14200"/>
            </a:xfrm>
            <a:custGeom>
              <a:avLst/>
              <a:gdLst/>
              <a:ahLst/>
              <a:cxnLst/>
              <a:rect l="l" t="t" r="r" b="b"/>
              <a:pathLst>
                <a:path w="560" h="568" extrusionOk="0">
                  <a:moveTo>
                    <a:pt x="259" y="1"/>
                  </a:moveTo>
                  <a:cubicBezTo>
                    <a:pt x="84" y="42"/>
                    <a:pt x="1" y="176"/>
                    <a:pt x="1" y="301"/>
                  </a:cubicBezTo>
                  <a:cubicBezTo>
                    <a:pt x="1" y="453"/>
                    <a:pt x="102" y="567"/>
                    <a:pt x="238" y="567"/>
                  </a:cubicBezTo>
                  <a:cubicBezTo>
                    <a:pt x="258" y="567"/>
                    <a:pt x="279" y="564"/>
                    <a:pt x="301" y="559"/>
                  </a:cubicBezTo>
                  <a:cubicBezTo>
                    <a:pt x="435" y="559"/>
                    <a:pt x="559" y="435"/>
                    <a:pt x="559" y="259"/>
                  </a:cubicBezTo>
                  <a:cubicBezTo>
                    <a:pt x="518" y="125"/>
                    <a:pt x="39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30" name="Google Shape;16330;p11"/>
            <p:cNvSpPr/>
            <p:nvPr/>
          </p:nvSpPr>
          <p:spPr>
            <a:xfrm>
              <a:off x="310225" y="1921150"/>
              <a:ext cx="4425" cy="7525"/>
            </a:xfrm>
            <a:custGeom>
              <a:avLst/>
              <a:gdLst/>
              <a:ahLst/>
              <a:cxnLst/>
              <a:rect l="l" t="t" r="r" b="b"/>
              <a:pathLst>
                <a:path w="177" h="301" extrusionOk="0">
                  <a:moveTo>
                    <a:pt x="176" y="0"/>
                  </a:moveTo>
                  <a:lnTo>
                    <a:pt x="1" y="42"/>
                  </a:lnTo>
                  <a:lnTo>
                    <a:pt x="1" y="300"/>
                  </a:lnTo>
                  <a:cubicBezTo>
                    <a:pt x="94" y="259"/>
                    <a:pt x="176" y="135"/>
                    <a:pt x="17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31" name="Google Shape;16331;p11"/>
            <p:cNvSpPr/>
            <p:nvPr/>
          </p:nvSpPr>
          <p:spPr>
            <a:xfrm>
              <a:off x="449275" y="204290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18" y="0"/>
                  </a:moveTo>
                  <a:cubicBezTo>
                    <a:pt x="125" y="41"/>
                    <a:pt x="42" y="124"/>
                    <a:pt x="1" y="259"/>
                  </a:cubicBezTo>
                  <a:lnTo>
                    <a:pt x="1" y="300"/>
                  </a:lnTo>
                  <a:lnTo>
                    <a:pt x="301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32" name="Google Shape;16332;p11"/>
            <p:cNvSpPr/>
            <p:nvPr/>
          </p:nvSpPr>
          <p:spPr>
            <a:xfrm>
              <a:off x="443850" y="198035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42" y="0"/>
                  </a:moveTo>
                  <a:lnTo>
                    <a:pt x="1" y="41"/>
                  </a:lnTo>
                  <a:cubicBezTo>
                    <a:pt x="42" y="134"/>
                    <a:pt x="84" y="259"/>
                    <a:pt x="218" y="259"/>
                  </a:cubicBezTo>
                  <a:cubicBezTo>
                    <a:pt x="259" y="300"/>
                    <a:pt x="301" y="300"/>
                    <a:pt x="301" y="300"/>
                  </a:cubicBezTo>
                  <a:lnTo>
                    <a:pt x="301" y="217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33" name="Google Shape;16333;p11"/>
            <p:cNvSpPr/>
            <p:nvPr/>
          </p:nvSpPr>
          <p:spPr>
            <a:xfrm>
              <a:off x="311250" y="2053750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177" y="0"/>
                  </a:moveTo>
                  <a:cubicBezTo>
                    <a:pt x="177" y="0"/>
                    <a:pt x="135" y="42"/>
                    <a:pt x="94" y="42"/>
                  </a:cubicBezTo>
                  <a:lnTo>
                    <a:pt x="53" y="83"/>
                  </a:lnTo>
                  <a:cubicBezTo>
                    <a:pt x="53" y="124"/>
                    <a:pt x="1" y="124"/>
                    <a:pt x="1" y="166"/>
                  </a:cubicBezTo>
                  <a:lnTo>
                    <a:pt x="1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34" name="Google Shape;16334;p11"/>
            <p:cNvSpPr/>
            <p:nvPr/>
          </p:nvSpPr>
          <p:spPr>
            <a:xfrm>
              <a:off x="306100" y="1984725"/>
              <a:ext cx="7500" cy="13425"/>
            </a:xfrm>
            <a:custGeom>
              <a:avLst/>
              <a:gdLst/>
              <a:ahLst/>
              <a:cxnLst/>
              <a:rect l="l" t="t" r="r" b="b"/>
              <a:pathLst>
                <a:path w="300" h="537" extrusionOk="0">
                  <a:moveTo>
                    <a:pt x="259" y="1"/>
                  </a:moveTo>
                  <a:cubicBezTo>
                    <a:pt x="207" y="1"/>
                    <a:pt x="124" y="1"/>
                    <a:pt x="83" y="42"/>
                  </a:cubicBezTo>
                  <a:cubicBezTo>
                    <a:pt x="83" y="84"/>
                    <a:pt x="42" y="84"/>
                    <a:pt x="42" y="125"/>
                  </a:cubicBezTo>
                  <a:lnTo>
                    <a:pt x="0" y="342"/>
                  </a:lnTo>
                  <a:cubicBezTo>
                    <a:pt x="42" y="435"/>
                    <a:pt x="124" y="518"/>
                    <a:pt x="166" y="518"/>
                  </a:cubicBezTo>
                  <a:cubicBezTo>
                    <a:pt x="193" y="518"/>
                    <a:pt x="225" y="536"/>
                    <a:pt x="256" y="536"/>
                  </a:cubicBezTo>
                  <a:cubicBezTo>
                    <a:pt x="271" y="536"/>
                    <a:pt x="286" y="532"/>
                    <a:pt x="300" y="518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35" name="Google Shape;16335;p11"/>
            <p:cNvSpPr/>
            <p:nvPr/>
          </p:nvSpPr>
          <p:spPr>
            <a:xfrm>
              <a:off x="310225" y="1915725"/>
              <a:ext cx="4425" cy="6475"/>
            </a:xfrm>
            <a:custGeom>
              <a:avLst/>
              <a:gdLst/>
              <a:ahLst/>
              <a:cxnLst/>
              <a:rect l="l" t="t" r="r" b="b"/>
              <a:pathLst>
                <a:path w="177" h="259" extrusionOk="0">
                  <a:moveTo>
                    <a:pt x="1" y="0"/>
                  </a:moveTo>
                  <a:lnTo>
                    <a:pt x="1" y="259"/>
                  </a:lnTo>
                  <a:lnTo>
                    <a:pt x="176" y="217"/>
                  </a:lnTo>
                  <a:cubicBezTo>
                    <a:pt x="176" y="135"/>
                    <a:pt x="94" y="42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6928" name="Google Shape;16928;p11"/>
          <p:cNvGrpSpPr/>
          <p:nvPr/>
        </p:nvGrpSpPr>
        <p:grpSpPr>
          <a:xfrm rot="-5931996">
            <a:off x="6740572" y="-712674"/>
            <a:ext cx="2228348" cy="2396409"/>
            <a:chOff x="238125" y="1915725"/>
            <a:chExt cx="1247150" cy="1376400"/>
          </a:xfrm>
        </p:grpSpPr>
        <p:sp>
          <p:nvSpPr>
            <p:cNvPr id="16929" name="Google Shape;16929;p11"/>
            <p:cNvSpPr/>
            <p:nvPr/>
          </p:nvSpPr>
          <p:spPr>
            <a:xfrm>
              <a:off x="431975" y="3193100"/>
              <a:ext cx="13975" cy="11925"/>
            </a:xfrm>
            <a:custGeom>
              <a:avLst/>
              <a:gdLst/>
              <a:ahLst/>
              <a:cxnLst/>
              <a:rect l="l" t="t" r="r" b="b"/>
              <a:pathLst>
                <a:path w="559" h="477" extrusionOk="0">
                  <a:moveTo>
                    <a:pt x="300" y="1"/>
                  </a:moveTo>
                  <a:cubicBezTo>
                    <a:pt x="135" y="1"/>
                    <a:pt x="0" y="125"/>
                    <a:pt x="42" y="301"/>
                  </a:cubicBezTo>
                  <a:cubicBezTo>
                    <a:pt x="42" y="383"/>
                    <a:pt x="83" y="435"/>
                    <a:pt x="135" y="476"/>
                  </a:cubicBezTo>
                  <a:lnTo>
                    <a:pt x="559" y="259"/>
                  </a:lnTo>
                  <a:cubicBezTo>
                    <a:pt x="559" y="83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30" name="Google Shape;16930;p11"/>
            <p:cNvSpPr/>
            <p:nvPr/>
          </p:nvSpPr>
          <p:spPr>
            <a:xfrm>
              <a:off x="401725" y="31672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311" y="1"/>
                  </a:moveTo>
                  <a:lnTo>
                    <a:pt x="1" y="42"/>
                  </a:lnTo>
                  <a:lnTo>
                    <a:pt x="52" y="301"/>
                  </a:lnTo>
                  <a:cubicBezTo>
                    <a:pt x="176" y="301"/>
                    <a:pt x="311" y="177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31" name="Google Shape;16931;p11"/>
            <p:cNvSpPr/>
            <p:nvPr/>
          </p:nvSpPr>
          <p:spPr>
            <a:xfrm>
              <a:off x="464275" y="3161825"/>
              <a:ext cx="13975" cy="7800"/>
            </a:xfrm>
            <a:custGeom>
              <a:avLst/>
              <a:gdLst/>
              <a:ahLst/>
              <a:cxnLst/>
              <a:rect l="l" t="t" r="r" b="b"/>
              <a:pathLst>
                <a:path w="559" h="312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83"/>
                    <a:pt x="1" y="83"/>
                    <a:pt x="42" y="135"/>
                  </a:cubicBezTo>
                  <a:cubicBezTo>
                    <a:pt x="42" y="237"/>
                    <a:pt x="133" y="311"/>
                    <a:pt x="234" y="311"/>
                  </a:cubicBezTo>
                  <a:cubicBezTo>
                    <a:pt x="256" y="311"/>
                    <a:pt x="279" y="308"/>
                    <a:pt x="300" y="301"/>
                  </a:cubicBezTo>
                  <a:cubicBezTo>
                    <a:pt x="476" y="301"/>
                    <a:pt x="559" y="176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32" name="Google Shape;16932;p11"/>
            <p:cNvSpPr/>
            <p:nvPr/>
          </p:nvSpPr>
          <p:spPr>
            <a:xfrm>
              <a:off x="268350" y="32404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lnTo>
                    <a:pt x="125" y="559"/>
                  </a:lnTo>
                  <a:cubicBezTo>
                    <a:pt x="166" y="559"/>
                    <a:pt x="218" y="518"/>
                    <a:pt x="259" y="476"/>
                  </a:cubicBezTo>
                  <a:lnTo>
                    <a:pt x="259" y="435"/>
                  </a:lnTo>
                  <a:cubicBezTo>
                    <a:pt x="300" y="394"/>
                    <a:pt x="300" y="352"/>
                    <a:pt x="300" y="259"/>
                  </a:cubicBezTo>
                  <a:cubicBezTo>
                    <a:pt x="300" y="177"/>
                    <a:pt x="259" y="94"/>
                    <a:pt x="166" y="42"/>
                  </a:cubicBezTo>
                  <a:lnTo>
                    <a:pt x="125" y="42"/>
                  </a:lnTo>
                  <a:cubicBezTo>
                    <a:pt x="83" y="1"/>
                    <a:pt x="42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33" name="Google Shape;16933;p11"/>
            <p:cNvSpPr/>
            <p:nvPr/>
          </p:nvSpPr>
          <p:spPr>
            <a:xfrm>
              <a:off x="330650" y="3234975"/>
              <a:ext cx="15275" cy="14425"/>
            </a:xfrm>
            <a:custGeom>
              <a:avLst/>
              <a:gdLst/>
              <a:ahLst/>
              <a:cxnLst/>
              <a:rect l="l" t="t" r="r" b="b"/>
              <a:pathLst>
                <a:path w="611" h="577" extrusionOk="0">
                  <a:moveTo>
                    <a:pt x="311" y="1"/>
                  </a:moveTo>
                  <a:cubicBezTo>
                    <a:pt x="135" y="52"/>
                    <a:pt x="0" y="176"/>
                    <a:pt x="52" y="311"/>
                  </a:cubicBezTo>
                  <a:cubicBezTo>
                    <a:pt x="52" y="456"/>
                    <a:pt x="147" y="577"/>
                    <a:pt x="289" y="577"/>
                  </a:cubicBezTo>
                  <a:cubicBezTo>
                    <a:pt x="309" y="577"/>
                    <a:pt x="330" y="574"/>
                    <a:pt x="352" y="569"/>
                  </a:cubicBezTo>
                  <a:cubicBezTo>
                    <a:pt x="476" y="569"/>
                    <a:pt x="610" y="435"/>
                    <a:pt x="569" y="259"/>
                  </a:cubicBezTo>
                  <a:cubicBezTo>
                    <a:pt x="569" y="135"/>
                    <a:pt x="435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34" name="Google Shape;16934;p11"/>
            <p:cNvSpPr/>
            <p:nvPr/>
          </p:nvSpPr>
          <p:spPr>
            <a:xfrm>
              <a:off x="294200" y="320395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83" y="1"/>
                    <a:pt x="1" y="125"/>
                    <a:pt x="1" y="301"/>
                  </a:cubicBezTo>
                  <a:cubicBezTo>
                    <a:pt x="1" y="425"/>
                    <a:pt x="125" y="559"/>
                    <a:pt x="300" y="559"/>
                  </a:cubicBezTo>
                  <a:cubicBezTo>
                    <a:pt x="476" y="518"/>
                    <a:pt x="559" y="383"/>
                    <a:pt x="559" y="259"/>
                  </a:cubicBezTo>
                  <a:cubicBezTo>
                    <a:pt x="559" y="84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35" name="Google Shape;16935;p11"/>
            <p:cNvSpPr/>
            <p:nvPr/>
          </p:nvSpPr>
          <p:spPr>
            <a:xfrm>
              <a:off x="362950" y="3198525"/>
              <a:ext cx="14250" cy="14000"/>
            </a:xfrm>
            <a:custGeom>
              <a:avLst/>
              <a:gdLst/>
              <a:ahLst/>
              <a:cxnLst/>
              <a:rect l="l" t="t" r="r" b="b"/>
              <a:pathLst>
                <a:path w="570" h="560" extrusionOk="0">
                  <a:moveTo>
                    <a:pt x="259" y="1"/>
                  </a:moveTo>
                  <a:cubicBezTo>
                    <a:pt x="135" y="1"/>
                    <a:pt x="1" y="125"/>
                    <a:pt x="1" y="301"/>
                  </a:cubicBezTo>
                  <a:cubicBezTo>
                    <a:pt x="52" y="425"/>
                    <a:pt x="177" y="559"/>
                    <a:pt x="311" y="559"/>
                  </a:cubicBezTo>
                  <a:cubicBezTo>
                    <a:pt x="476" y="518"/>
                    <a:pt x="569" y="383"/>
                    <a:pt x="569" y="259"/>
                  </a:cubicBezTo>
                  <a:cubicBezTo>
                    <a:pt x="569" y="8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36" name="Google Shape;16936;p11"/>
            <p:cNvSpPr/>
            <p:nvPr/>
          </p:nvSpPr>
          <p:spPr>
            <a:xfrm>
              <a:off x="263950" y="317812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59" y="0"/>
                  </a:moveTo>
                  <a:lnTo>
                    <a:pt x="1" y="41"/>
                  </a:lnTo>
                  <a:lnTo>
                    <a:pt x="1" y="300"/>
                  </a:lnTo>
                  <a:cubicBezTo>
                    <a:pt x="177" y="300"/>
                    <a:pt x="301" y="165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37" name="Google Shape;16937;p11"/>
            <p:cNvSpPr/>
            <p:nvPr/>
          </p:nvSpPr>
          <p:spPr>
            <a:xfrm>
              <a:off x="326500" y="31726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218"/>
                    <a:pt x="125" y="301"/>
                    <a:pt x="301" y="301"/>
                  </a:cubicBezTo>
                  <a:cubicBezTo>
                    <a:pt x="425" y="301"/>
                    <a:pt x="559" y="166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38" name="Google Shape;16938;p11"/>
            <p:cNvSpPr/>
            <p:nvPr/>
          </p:nvSpPr>
          <p:spPr>
            <a:xfrm>
              <a:off x="395275" y="3168300"/>
              <a:ext cx="7775" cy="6475"/>
            </a:xfrm>
            <a:custGeom>
              <a:avLst/>
              <a:gdLst/>
              <a:ahLst/>
              <a:cxnLst/>
              <a:rect l="l" t="t" r="r" b="b"/>
              <a:pathLst>
                <a:path w="311" h="259" extrusionOk="0">
                  <a:moveTo>
                    <a:pt x="0" y="0"/>
                  </a:moveTo>
                  <a:cubicBezTo>
                    <a:pt x="0" y="83"/>
                    <a:pt x="52" y="176"/>
                    <a:pt x="93" y="217"/>
                  </a:cubicBezTo>
                  <a:cubicBezTo>
                    <a:pt x="176" y="259"/>
                    <a:pt x="217" y="259"/>
                    <a:pt x="310" y="25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39" name="Google Shape;16939;p11"/>
            <p:cNvSpPr/>
            <p:nvPr/>
          </p:nvSpPr>
          <p:spPr>
            <a:xfrm>
              <a:off x="238125" y="3278150"/>
              <a:ext cx="6475" cy="13975"/>
            </a:xfrm>
            <a:custGeom>
              <a:avLst/>
              <a:gdLst/>
              <a:ahLst/>
              <a:cxnLst/>
              <a:rect l="l" t="t" r="r" b="b"/>
              <a:pathLst>
                <a:path w="259" h="559" extrusionOk="0">
                  <a:moveTo>
                    <a:pt x="41" y="0"/>
                  </a:moveTo>
                  <a:lnTo>
                    <a:pt x="0" y="559"/>
                  </a:lnTo>
                  <a:cubicBezTo>
                    <a:pt x="134" y="517"/>
                    <a:pt x="258" y="393"/>
                    <a:pt x="258" y="259"/>
                  </a:cubicBezTo>
                  <a:cubicBezTo>
                    <a:pt x="217" y="135"/>
                    <a:pt x="134" y="42"/>
                    <a:pt x="4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40" name="Google Shape;16940;p11"/>
            <p:cNvSpPr/>
            <p:nvPr/>
          </p:nvSpPr>
          <p:spPr>
            <a:xfrm>
              <a:off x="261900" y="32404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17" y="1"/>
                    <a:pt x="166" y="42"/>
                    <a:pt x="124" y="94"/>
                  </a:cubicBezTo>
                  <a:cubicBezTo>
                    <a:pt x="42" y="135"/>
                    <a:pt x="0" y="218"/>
                    <a:pt x="0" y="301"/>
                  </a:cubicBezTo>
                  <a:cubicBezTo>
                    <a:pt x="0" y="352"/>
                    <a:pt x="42" y="394"/>
                    <a:pt x="42" y="435"/>
                  </a:cubicBezTo>
                  <a:lnTo>
                    <a:pt x="83" y="476"/>
                  </a:lnTo>
                  <a:cubicBezTo>
                    <a:pt x="124" y="518"/>
                    <a:pt x="217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41" name="Google Shape;16941;p11"/>
            <p:cNvSpPr/>
            <p:nvPr/>
          </p:nvSpPr>
          <p:spPr>
            <a:xfrm>
              <a:off x="256475" y="3179150"/>
              <a:ext cx="7500" cy="6475"/>
            </a:xfrm>
            <a:custGeom>
              <a:avLst/>
              <a:gdLst/>
              <a:ahLst/>
              <a:cxnLst/>
              <a:rect l="l" t="t" r="r" b="b"/>
              <a:pathLst>
                <a:path w="300" h="259" extrusionOk="0">
                  <a:moveTo>
                    <a:pt x="0" y="0"/>
                  </a:moveTo>
                  <a:lnTo>
                    <a:pt x="41" y="42"/>
                  </a:lnTo>
                  <a:cubicBezTo>
                    <a:pt x="41" y="124"/>
                    <a:pt x="83" y="166"/>
                    <a:pt x="124" y="166"/>
                  </a:cubicBezTo>
                  <a:cubicBezTo>
                    <a:pt x="176" y="218"/>
                    <a:pt x="259" y="259"/>
                    <a:pt x="300" y="259"/>
                  </a:cubicBezTo>
                  <a:lnTo>
                    <a:pt x="300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42" name="Google Shape;16942;p11"/>
            <p:cNvSpPr/>
            <p:nvPr/>
          </p:nvSpPr>
          <p:spPr>
            <a:xfrm>
              <a:off x="806750" y="29971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1"/>
                  </a:moveTo>
                  <a:lnTo>
                    <a:pt x="1" y="42"/>
                  </a:lnTo>
                  <a:lnTo>
                    <a:pt x="42" y="301"/>
                  </a:lnTo>
                  <a:cubicBezTo>
                    <a:pt x="177" y="301"/>
                    <a:pt x="301" y="166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43" name="Google Shape;16943;p11"/>
            <p:cNvSpPr/>
            <p:nvPr/>
          </p:nvSpPr>
          <p:spPr>
            <a:xfrm>
              <a:off x="673125" y="3070600"/>
              <a:ext cx="7775" cy="12675"/>
            </a:xfrm>
            <a:custGeom>
              <a:avLst/>
              <a:gdLst/>
              <a:ahLst/>
              <a:cxnLst/>
              <a:rect l="l" t="t" r="r" b="b"/>
              <a:pathLst>
                <a:path w="311" h="507" extrusionOk="0">
                  <a:moveTo>
                    <a:pt x="46" y="0"/>
                  </a:moveTo>
                  <a:cubicBezTo>
                    <a:pt x="39" y="0"/>
                    <a:pt x="26" y="10"/>
                    <a:pt x="1" y="31"/>
                  </a:cubicBezTo>
                  <a:lnTo>
                    <a:pt x="52" y="507"/>
                  </a:lnTo>
                  <a:lnTo>
                    <a:pt x="311" y="372"/>
                  </a:lnTo>
                  <a:lnTo>
                    <a:pt x="311" y="248"/>
                  </a:lnTo>
                  <a:cubicBezTo>
                    <a:pt x="311" y="207"/>
                    <a:pt x="311" y="165"/>
                    <a:pt x="259" y="114"/>
                  </a:cubicBezTo>
                  <a:lnTo>
                    <a:pt x="218" y="72"/>
                  </a:lnTo>
                  <a:cubicBezTo>
                    <a:pt x="176" y="31"/>
                    <a:pt x="135" y="31"/>
                    <a:pt x="52" y="31"/>
                  </a:cubicBezTo>
                  <a:cubicBezTo>
                    <a:pt x="52" y="10"/>
                    <a:pt x="5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44" name="Google Shape;16944;p11"/>
            <p:cNvSpPr/>
            <p:nvPr/>
          </p:nvSpPr>
          <p:spPr>
            <a:xfrm>
              <a:off x="698975" y="3033625"/>
              <a:ext cx="14250" cy="13975"/>
            </a:xfrm>
            <a:custGeom>
              <a:avLst/>
              <a:gdLst/>
              <a:ahLst/>
              <a:cxnLst/>
              <a:rect l="l" t="t" r="r" b="b"/>
              <a:pathLst>
                <a:path w="570" h="559" extrusionOk="0">
                  <a:moveTo>
                    <a:pt x="259" y="1"/>
                  </a:moveTo>
                  <a:cubicBezTo>
                    <a:pt x="94" y="1"/>
                    <a:pt x="0" y="135"/>
                    <a:pt x="0" y="300"/>
                  </a:cubicBezTo>
                  <a:cubicBezTo>
                    <a:pt x="0" y="435"/>
                    <a:pt x="135" y="559"/>
                    <a:pt x="311" y="559"/>
                  </a:cubicBezTo>
                  <a:cubicBezTo>
                    <a:pt x="435" y="559"/>
                    <a:pt x="569" y="393"/>
                    <a:pt x="569" y="259"/>
                  </a:cubicBezTo>
                  <a:cubicBezTo>
                    <a:pt x="569" y="94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45" name="Google Shape;16945;p11"/>
            <p:cNvSpPr/>
            <p:nvPr/>
          </p:nvSpPr>
          <p:spPr>
            <a:xfrm>
              <a:off x="768000" y="3028200"/>
              <a:ext cx="11900" cy="7775"/>
            </a:xfrm>
            <a:custGeom>
              <a:avLst/>
              <a:gdLst/>
              <a:ahLst/>
              <a:cxnLst/>
              <a:rect l="l" t="t" r="r" b="b"/>
              <a:pathLst>
                <a:path w="476" h="311" extrusionOk="0">
                  <a:moveTo>
                    <a:pt x="258" y="0"/>
                  </a:moveTo>
                  <a:cubicBezTo>
                    <a:pt x="134" y="0"/>
                    <a:pt x="0" y="135"/>
                    <a:pt x="0" y="311"/>
                  </a:cubicBezTo>
                  <a:lnTo>
                    <a:pt x="476" y="52"/>
                  </a:lnTo>
                  <a:cubicBezTo>
                    <a:pt x="393" y="0"/>
                    <a:pt x="341" y="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46" name="Google Shape;16946;p11"/>
            <p:cNvSpPr/>
            <p:nvPr/>
          </p:nvSpPr>
          <p:spPr>
            <a:xfrm>
              <a:off x="669000" y="300777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1"/>
                  </a:moveTo>
                  <a:lnTo>
                    <a:pt x="0" y="42"/>
                  </a:lnTo>
                  <a:lnTo>
                    <a:pt x="0" y="300"/>
                  </a:lnTo>
                  <a:cubicBezTo>
                    <a:pt x="166" y="300"/>
                    <a:pt x="259" y="176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47" name="Google Shape;16947;p11"/>
            <p:cNvSpPr/>
            <p:nvPr/>
          </p:nvSpPr>
          <p:spPr>
            <a:xfrm>
              <a:off x="731275" y="3002350"/>
              <a:ext cx="14250" cy="7775"/>
            </a:xfrm>
            <a:custGeom>
              <a:avLst/>
              <a:gdLst/>
              <a:ahLst/>
              <a:cxnLst/>
              <a:rect l="l" t="t" r="r" b="b"/>
              <a:pathLst>
                <a:path w="570" h="311" extrusionOk="0">
                  <a:moveTo>
                    <a:pt x="570" y="1"/>
                  </a:moveTo>
                  <a:lnTo>
                    <a:pt x="1" y="52"/>
                  </a:lnTo>
                  <a:cubicBezTo>
                    <a:pt x="1" y="218"/>
                    <a:pt x="135" y="311"/>
                    <a:pt x="311" y="311"/>
                  </a:cubicBezTo>
                  <a:cubicBezTo>
                    <a:pt x="435" y="311"/>
                    <a:pt x="570" y="176"/>
                    <a:pt x="57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48" name="Google Shape;16948;p11"/>
            <p:cNvSpPr/>
            <p:nvPr/>
          </p:nvSpPr>
          <p:spPr>
            <a:xfrm>
              <a:off x="800300" y="29982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0" y="0"/>
                  </a:moveTo>
                  <a:cubicBezTo>
                    <a:pt x="0" y="124"/>
                    <a:pt x="42" y="166"/>
                    <a:pt x="135" y="217"/>
                  </a:cubicBezTo>
                  <a:cubicBezTo>
                    <a:pt x="176" y="259"/>
                    <a:pt x="259" y="259"/>
                    <a:pt x="300" y="25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49" name="Google Shape;16949;p11"/>
            <p:cNvSpPr/>
            <p:nvPr/>
          </p:nvSpPr>
          <p:spPr>
            <a:xfrm>
              <a:off x="540800" y="3150975"/>
              <a:ext cx="1050" cy="1325"/>
            </a:xfrm>
            <a:custGeom>
              <a:avLst/>
              <a:gdLst/>
              <a:ahLst/>
              <a:cxnLst/>
              <a:rect l="l" t="t" r="r" b="b"/>
              <a:pathLst>
                <a:path w="42" h="53" extrusionOk="0">
                  <a:moveTo>
                    <a:pt x="0" y="0"/>
                  </a:moveTo>
                  <a:lnTo>
                    <a:pt x="0" y="52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50" name="Google Shape;16950;p11"/>
            <p:cNvSpPr/>
            <p:nvPr/>
          </p:nvSpPr>
          <p:spPr>
            <a:xfrm>
              <a:off x="535350" y="30811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177" y="559"/>
                    <a:pt x="301" y="425"/>
                    <a:pt x="301" y="259"/>
                  </a:cubicBezTo>
                  <a:cubicBezTo>
                    <a:pt x="259" y="208"/>
                    <a:pt x="259" y="166"/>
                    <a:pt x="218" y="125"/>
                  </a:cubicBezTo>
                  <a:lnTo>
                    <a:pt x="177" y="84"/>
                  </a:lnTo>
                  <a:cubicBezTo>
                    <a:pt x="135" y="42"/>
                    <a:pt x="84" y="1"/>
                    <a:pt x="4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51" name="Google Shape;16951;p11"/>
            <p:cNvSpPr/>
            <p:nvPr/>
          </p:nvSpPr>
          <p:spPr>
            <a:xfrm>
              <a:off x="597900" y="3075750"/>
              <a:ext cx="14000" cy="14200"/>
            </a:xfrm>
            <a:custGeom>
              <a:avLst/>
              <a:gdLst/>
              <a:ahLst/>
              <a:cxnLst/>
              <a:rect l="l" t="t" r="r" b="b"/>
              <a:pathLst>
                <a:path w="560" h="568" extrusionOk="0">
                  <a:moveTo>
                    <a:pt x="259" y="1"/>
                  </a:moveTo>
                  <a:cubicBezTo>
                    <a:pt x="84" y="42"/>
                    <a:pt x="1" y="166"/>
                    <a:pt x="1" y="301"/>
                  </a:cubicBezTo>
                  <a:cubicBezTo>
                    <a:pt x="1" y="453"/>
                    <a:pt x="95" y="567"/>
                    <a:pt x="235" y="567"/>
                  </a:cubicBezTo>
                  <a:cubicBezTo>
                    <a:pt x="256" y="567"/>
                    <a:pt x="278" y="565"/>
                    <a:pt x="301" y="559"/>
                  </a:cubicBezTo>
                  <a:cubicBezTo>
                    <a:pt x="425" y="559"/>
                    <a:pt x="559" y="425"/>
                    <a:pt x="559" y="259"/>
                  </a:cubicBezTo>
                  <a:cubicBezTo>
                    <a:pt x="559" y="125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52" name="Google Shape;16952;p11"/>
            <p:cNvSpPr/>
            <p:nvPr/>
          </p:nvSpPr>
          <p:spPr>
            <a:xfrm>
              <a:off x="560175" y="3044275"/>
              <a:ext cx="15025" cy="14200"/>
            </a:xfrm>
            <a:custGeom>
              <a:avLst/>
              <a:gdLst/>
              <a:ahLst/>
              <a:cxnLst/>
              <a:rect l="l" t="t" r="r" b="b"/>
              <a:pathLst>
                <a:path w="601" h="568" extrusionOk="0">
                  <a:moveTo>
                    <a:pt x="325" y="1"/>
                  </a:moveTo>
                  <a:cubicBezTo>
                    <a:pt x="304" y="1"/>
                    <a:pt x="282" y="3"/>
                    <a:pt x="259" y="9"/>
                  </a:cubicBezTo>
                  <a:cubicBezTo>
                    <a:pt x="124" y="9"/>
                    <a:pt x="0" y="133"/>
                    <a:pt x="0" y="309"/>
                  </a:cubicBezTo>
                  <a:cubicBezTo>
                    <a:pt x="42" y="443"/>
                    <a:pt x="176" y="567"/>
                    <a:pt x="300" y="567"/>
                  </a:cubicBezTo>
                  <a:cubicBezTo>
                    <a:pt x="476" y="526"/>
                    <a:pt x="600" y="391"/>
                    <a:pt x="559" y="267"/>
                  </a:cubicBezTo>
                  <a:cubicBezTo>
                    <a:pt x="559" y="114"/>
                    <a:pt x="465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53" name="Google Shape;16953;p11"/>
            <p:cNvSpPr/>
            <p:nvPr/>
          </p:nvSpPr>
          <p:spPr>
            <a:xfrm>
              <a:off x="565600" y="31135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25" y="0"/>
                    <a:pt x="1" y="124"/>
                    <a:pt x="1" y="300"/>
                  </a:cubicBezTo>
                  <a:cubicBezTo>
                    <a:pt x="42" y="424"/>
                    <a:pt x="166" y="559"/>
                    <a:pt x="300" y="559"/>
                  </a:cubicBezTo>
                  <a:cubicBezTo>
                    <a:pt x="476" y="559"/>
                    <a:pt x="559" y="383"/>
                    <a:pt x="559" y="259"/>
                  </a:cubicBezTo>
                  <a:cubicBezTo>
                    <a:pt x="559" y="83"/>
                    <a:pt x="42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54" name="Google Shape;16954;p11"/>
            <p:cNvSpPr/>
            <p:nvPr/>
          </p:nvSpPr>
          <p:spPr>
            <a:xfrm>
              <a:off x="629175" y="303905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1" y="1"/>
                  </a:moveTo>
                  <a:cubicBezTo>
                    <a:pt x="125" y="1"/>
                    <a:pt x="1" y="135"/>
                    <a:pt x="42" y="300"/>
                  </a:cubicBezTo>
                  <a:cubicBezTo>
                    <a:pt x="42" y="435"/>
                    <a:pt x="166" y="559"/>
                    <a:pt x="342" y="559"/>
                  </a:cubicBezTo>
                  <a:cubicBezTo>
                    <a:pt x="466" y="518"/>
                    <a:pt x="601" y="394"/>
                    <a:pt x="601" y="259"/>
                  </a:cubicBezTo>
                  <a:cubicBezTo>
                    <a:pt x="559" y="83"/>
                    <a:pt x="425" y="1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55" name="Google Shape;16955;p11"/>
            <p:cNvSpPr/>
            <p:nvPr/>
          </p:nvSpPr>
          <p:spPr>
            <a:xfrm>
              <a:off x="529925" y="30186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cubicBezTo>
                    <a:pt x="177" y="301"/>
                    <a:pt x="301" y="125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56" name="Google Shape;16956;p11"/>
            <p:cNvSpPr/>
            <p:nvPr/>
          </p:nvSpPr>
          <p:spPr>
            <a:xfrm>
              <a:off x="592475" y="301320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218"/>
                    <a:pt x="125" y="301"/>
                    <a:pt x="301" y="301"/>
                  </a:cubicBezTo>
                  <a:cubicBezTo>
                    <a:pt x="476" y="301"/>
                    <a:pt x="559" y="177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57" name="Google Shape;16957;p11"/>
            <p:cNvSpPr/>
            <p:nvPr/>
          </p:nvSpPr>
          <p:spPr>
            <a:xfrm>
              <a:off x="666675" y="3071375"/>
              <a:ext cx="7775" cy="12925"/>
            </a:xfrm>
            <a:custGeom>
              <a:avLst/>
              <a:gdLst/>
              <a:ahLst/>
              <a:cxnLst/>
              <a:rect l="l" t="t" r="r" b="b"/>
              <a:pathLst>
                <a:path w="311" h="517" extrusionOk="0">
                  <a:moveTo>
                    <a:pt x="217" y="0"/>
                  </a:moveTo>
                  <a:cubicBezTo>
                    <a:pt x="93" y="41"/>
                    <a:pt x="0" y="134"/>
                    <a:pt x="0" y="259"/>
                  </a:cubicBezTo>
                  <a:cubicBezTo>
                    <a:pt x="0" y="393"/>
                    <a:pt x="93" y="476"/>
                    <a:pt x="217" y="517"/>
                  </a:cubicBezTo>
                  <a:lnTo>
                    <a:pt x="310" y="476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58" name="Google Shape;16958;p11"/>
            <p:cNvSpPr/>
            <p:nvPr/>
          </p:nvSpPr>
          <p:spPr>
            <a:xfrm>
              <a:off x="661500" y="300880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cubicBezTo>
                    <a:pt x="0" y="53"/>
                    <a:pt x="0" y="53"/>
                    <a:pt x="42" y="53"/>
                  </a:cubicBezTo>
                  <a:cubicBezTo>
                    <a:pt x="42" y="135"/>
                    <a:pt x="83" y="177"/>
                    <a:pt x="166" y="218"/>
                  </a:cubicBezTo>
                  <a:cubicBezTo>
                    <a:pt x="207" y="259"/>
                    <a:pt x="259" y="259"/>
                    <a:pt x="300" y="259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59" name="Google Shape;16959;p11"/>
            <p:cNvSpPr/>
            <p:nvPr/>
          </p:nvSpPr>
          <p:spPr>
            <a:xfrm>
              <a:off x="401725" y="31608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1" y="0"/>
                  </a:moveTo>
                  <a:lnTo>
                    <a:pt x="1" y="300"/>
                  </a:lnTo>
                  <a:lnTo>
                    <a:pt x="311" y="259"/>
                  </a:lnTo>
                  <a:cubicBezTo>
                    <a:pt x="311" y="217"/>
                    <a:pt x="311" y="217"/>
                    <a:pt x="259" y="176"/>
                  </a:cubicBezTo>
                  <a:lnTo>
                    <a:pt x="259" y="124"/>
                  </a:lnTo>
                  <a:lnTo>
                    <a:pt x="218" y="83"/>
                  </a:lnTo>
                  <a:cubicBezTo>
                    <a:pt x="176" y="42"/>
                    <a:pt x="135" y="42"/>
                    <a:pt x="94" y="42"/>
                  </a:cubicBezTo>
                  <a:cubicBezTo>
                    <a:pt x="94" y="0"/>
                    <a:pt x="52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60" name="Google Shape;16960;p11"/>
            <p:cNvSpPr/>
            <p:nvPr/>
          </p:nvSpPr>
          <p:spPr>
            <a:xfrm>
              <a:off x="396550" y="30917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84" y="559"/>
                    <a:pt x="125" y="559"/>
                    <a:pt x="166" y="518"/>
                  </a:cubicBezTo>
                  <a:lnTo>
                    <a:pt x="208" y="518"/>
                  </a:lnTo>
                  <a:cubicBezTo>
                    <a:pt x="259" y="435"/>
                    <a:pt x="301" y="352"/>
                    <a:pt x="301" y="259"/>
                  </a:cubicBezTo>
                  <a:cubicBezTo>
                    <a:pt x="301" y="218"/>
                    <a:pt x="259" y="135"/>
                    <a:pt x="259" y="94"/>
                  </a:cubicBezTo>
                  <a:lnTo>
                    <a:pt x="208" y="94"/>
                  </a:lnTo>
                  <a:cubicBezTo>
                    <a:pt x="166" y="42"/>
                    <a:pt x="125" y="1"/>
                    <a:pt x="4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61" name="Google Shape;16961;p11"/>
            <p:cNvSpPr/>
            <p:nvPr/>
          </p:nvSpPr>
          <p:spPr>
            <a:xfrm>
              <a:off x="464275" y="315537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176" y="42"/>
                    <a:pt x="83" y="83"/>
                    <a:pt x="42" y="176"/>
                  </a:cubicBezTo>
                  <a:cubicBezTo>
                    <a:pt x="42" y="217"/>
                    <a:pt x="1" y="259"/>
                    <a:pt x="1" y="300"/>
                  </a:cubicBezTo>
                  <a:lnTo>
                    <a:pt x="559" y="259"/>
                  </a:lnTo>
                  <a:cubicBezTo>
                    <a:pt x="559" y="135"/>
                    <a:pt x="476" y="42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62" name="Google Shape;16962;p11"/>
            <p:cNvSpPr/>
            <p:nvPr/>
          </p:nvSpPr>
          <p:spPr>
            <a:xfrm>
              <a:off x="458850" y="3086350"/>
              <a:ext cx="15275" cy="14250"/>
            </a:xfrm>
            <a:custGeom>
              <a:avLst/>
              <a:gdLst/>
              <a:ahLst/>
              <a:cxnLst/>
              <a:rect l="l" t="t" r="r" b="b"/>
              <a:pathLst>
                <a:path w="611" h="570" extrusionOk="0">
                  <a:moveTo>
                    <a:pt x="259" y="1"/>
                  </a:moveTo>
                  <a:cubicBezTo>
                    <a:pt x="135" y="1"/>
                    <a:pt x="1" y="176"/>
                    <a:pt x="1" y="311"/>
                  </a:cubicBezTo>
                  <a:cubicBezTo>
                    <a:pt x="42" y="476"/>
                    <a:pt x="176" y="569"/>
                    <a:pt x="300" y="569"/>
                  </a:cubicBezTo>
                  <a:cubicBezTo>
                    <a:pt x="476" y="569"/>
                    <a:pt x="611" y="435"/>
                    <a:pt x="559" y="259"/>
                  </a:cubicBezTo>
                  <a:cubicBezTo>
                    <a:pt x="55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63" name="Google Shape;16963;p11"/>
            <p:cNvSpPr/>
            <p:nvPr/>
          </p:nvSpPr>
          <p:spPr>
            <a:xfrm>
              <a:off x="422400" y="3054050"/>
              <a:ext cx="14000" cy="14425"/>
            </a:xfrm>
            <a:custGeom>
              <a:avLst/>
              <a:gdLst/>
              <a:ahLst/>
              <a:cxnLst/>
              <a:rect l="l" t="t" r="r" b="b"/>
              <a:pathLst>
                <a:path w="560" h="577" extrusionOk="0">
                  <a:moveTo>
                    <a:pt x="259" y="0"/>
                  </a:moveTo>
                  <a:cubicBezTo>
                    <a:pt x="83" y="52"/>
                    <a:pt x="1" y="176"/>
                    <a:pt x="1" y="310"/>
                  </a:cubicBezTo>
                  <a:cubicBezTo>
                    <a:pt x="1" y="455"/>
                    <a:pt x="96" y="577"/>
                    <a:pt x="238" y="577"/>
                  </a:cubicBezTo>
                  <a:cubicBezTo>
                    <a:pt x="258" y="577"/>
                    <a:pt x="279" y="574"/>
                    <a:pt x="301" y="569"/>
                  </a:cubicBezTo>
                  <a:cubicBezTo>
                    <a:pt x="425" y="569"/>
                    <a:pt x="559" y="435"/>
                    <a:pt x="559" y="259"/>
                  </a:cubicBezTo>
                  <a:cubicBezTo>
                    <a:pt x="518" y="135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64" name="Google Shape;16964;p11"/>
            <p:cNvSpPr/>
            <p:nvPr/>
          </p:nvSpPr>
          <p:spPr>
            <a:xfrm>
              <a:off x="426550" y="3123900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349" y="1"/>
                  </a:moveTo>
                  <a:cubicBezTo>
                    <a:pt x="333" y="1"/>
                    <a:pt x="317" y="3"/>
                    <a:pt x="300" y="8"/>
                  </a:cubicBezTo>
                  <a:cubicBezTo>
                    <a:pt x="135" y="8"/>
                    <a:pt x="0" y="143"/>
                    <a:pt x="42" y="308"/>
                  </a:cubicBezTo>
                  <a:cubicBezTo>
                    <a:pt x="42" y="442"/>
                    <a:pt x="176" y="567"/>
                    <a:pt x="352" y="567"/>
                  </a:cubicBezTo>
                  <a:cubicBezTo>
                    <a:pt x="476" y="525"/>
                    <a:pt x="610" y="401"/>
                    <a:pt x="610" y="267"/>
                  </a:cubicBezTo>
                  <a:cubicBezTo>
                    <a:pt x="565" y="122"/>
                    <a:pt x="464" y="1"/>
                    <a:pt x="34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65" name="Google Shape;16965;p11"/>
            <p:cNvSpPr/>
            <p:nvPr/>
          </p:nvSpPr>
          <p:spPr>
            <a:xfrm>
              <a:off x="491150" y="3049700"/>
              <a:ext cx="14000" cy="13350"/>
            </a:xfrm>
            <a:custGeom>
              <a:avLst/>
              <a:gdLst/>
              <a:ahLst/>
              <a:cxnLst/>
              <a:rect l="l" t="t" r="r" b="b"/>
              <a:pathLst>
                <a:path w="560" h="534" extrusionOk="0">
                  <a:moveTo>
                    <a:pt x="326" y="1"/>
                  </a:moveTo>
                  <a:cubicBezTo>
                    <a:pt x="305" y="1"/>
                    <a:pt x="282" y="3"/>
                    <a:pt x="259" y="9"/>
                  </a:cubicBezTo>
                  <a:cubicBezTo>
                    <a:pt x="94" y="9"/>
                    <a:pt x="1" y="133"/>
                    <a:pt x="1" y="267"/>
                  </a:cubicBezTo>
                  <a:cubicBezTo>
                    <a:pt x="1" y="412"/>
                    <a:pt x="104" y="533"/>
                    <a:pt x="241" y="533"/>
                  </a:cubicBezTo>
                  <a:cubicBezTo>
                    <a:pt x="260" y="533"/>
                    <a:pt x="280" y="531"/>
                    <a:pt x="301" y="526"/>
                  </a:cubicBezTo>
                  <a:cubicBezTo>
                    <a:pt x="477" y="526"/>
                    <a:pt x="559" y="391"/>
                    <a:pt x="559" y="267"/>
                  </a:cubicBezTo>
                  <a:cubicBezTo>
                    <a:pt x="559" y="115"/>
                    <a:pt x="465" y="1"/>
                    <a:pt x="32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66" name="Google Shape;16966;p11"/>
            <p:cNvSpPr/>
            <p:nvPr/>
          </p:nvSpPr>
          <p:spPr>
            <a:xfrm>
              <a:off x="496600" y="3118675"/>
              <a:ext cx="13975" cy="14225"/>
            </a:xfrm>
            <a:custGeom>
              <a:avLst/>
              <a:gdLst/>
              <a:ahLst/>
              <a:cxnLst/>
              <a:rect l="l" t="t" r="r" b="b"/>
              <a:pathLst>
                <a:path w="559" h="569" extrusionOk="0">
                  <a:moveTo>
                    <a:pt x="259" y="0"/>
                  </a:moveTo>
                  <a:cubicBezTo>
                    <a:pt x="83" y="0"/>
                    <a:pt x="0" y="134"/>
                    <a:pt x="0" y="310"/>
                  </a:cubicBezTo>
                  <a:cubicBezTo>
                    <a:pt x="0" y="434"/>
                    <a:pt x="134" y="569"/>
                    <a:pt x="300" y="569"/>
                  </a:cubicBezTo>
                  <a:cubicBezTo>
                    <a:pt x="434" y="517"/>
                    <a:pt x="558" y="393"/>
                    <a:pt x="558" y="259"/>
                  </a:cubicBezTo>
                  <a:cubicBezTo>
                    <a:pt x="558" y="93"/>
                    <a:pt x="39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67" name="Google Shape;16967;p11"/>
            <p:cNvSpPr/>
            <p:nvPr/>
          </p:nvSpPr>
          <p:spPr>
            <a:xfrm>
              <a:off x="392175" y="3029500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0" y="0"/>
                  </a:moveTo>
                  <a:lnTo>
                    <a:pt x="0" y="300"/>
                  </a:lnTo>
                  <a:cubicBezTo>
                    <a:pt x="176" y="259"/>
                    <a:pt x="259" y="124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68" name="Google Shape;16968;p11"/>
            <p:cNvSpPr/>
            <p:nvPr/>
          </p:nvSpPr>
          <p:spPr>
            <a:xfrm>
              <a:off x="454725" y="3024050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17" y="1"/>
                  </a:moveTo>
                  <a:lnTo>
                    <a:pt x="0" y="42"/>
                  </a:lnTo>
                  <a:cubicBezTo>
                    <a:pt x="0" y="166"/>
                    <a:pt x="124" y="301"/>
                    <a:pt x="259" y="301"/>
                  </a:cubicBezTo>
                  <a:cubicBezTo>
                    <a:pt x="424" y="259"/>
                    <a:pt x="558" y="125"/>
                    <a:pt x="51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69" name="Google Shape;16969;p11"/>
            <p:cNvSpPr/>
            <p:nvPr/>
          </p:nvSpPr>
          <p:spPr>
            <a:xfrm>
              <a:off x="534325" y="3150975"/>
              <a:ext cx="6475" cy="3375"/>
            </a:xfrm>
            <a:custGeom>
              <a:avLst/>
              <a:gdLst/>
              <a:ahLst/>
              <a:cxnLst/>
              <a:rect l="l" t="t" r="r" b="b"/>
              <a:pathLst>
                <a:path w="259" h="135" extrusionOk="0">
                  <a:moveTo>
                    <a:pt x="176" y="0"/>
                  </a:moveTo>
                  <a:cubicBezTo>
                    <a:pt x="125" y="0"/>
                    <a:pt x="125" y="0"/>
                    <a:pt x="83" y="52"/>
                  </a:cubicBezTo>
                  <a:lnTo>
                    <a:pt x="42" y="94"/>
                  </a:lnTo>
                  <a:lnTo>
                    <a:pt x="1" y="135"/>
                  </a:lnTo>
                  <a:lnTo>
                    <a:pt x="259" y="52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70" name="Google Shape;16970;p11"/>
            <p:cNvSpPr/>
            <p:nvPr/>
          </p:nvSpPr>
          <p:spPr>
            <a:xfrm>
              <a:off x="527875" y="3081175"/>
              <a:ext cx="8550" cy="14000"/>
            </a:xfrm>
            <a:custGeom>
              <a:avLst/>
              <a:gdLst/>
              <a:ahLst/>
              <a:cxnLst/>
              <a:rect l="l" t="t" r="r" b="b"/>
              <a:pathLst>
                <a:path w="342" h="560" extrusionOk="0">
                  <a:moveTo>
                    <a:pt x="300" y="1"/>
                  </a:moveTo>
                  <a:cubicBezTo>
                    <a:pt x="259" y="1"/>
                    <a:pt x="259" y="1"/>
                    <a:pt x="217" y="42"/>
                  </a:cubicBezTo>
                  <a:cubicBezTo>
                    <a:pt x="83" y="42"/>
                    <a:pt x="0" y="166"/>
                    <a:pt x="41" y="301"/>
                  </a:cubicBezTo>
                  <a:cubicBezTo>
                    <a:pt x="41" y="425"/>
                    <a:pt x="124" y="518"/>
                    <a:pt x="217" y="559"/>
                  </a:cubicBezTo>
                  <a:lnTo>
                    <a:pt x="341" y="559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71" name="Google Shape;16971;p11"/>
            <p:cNvSpPr/>
            <p:nvPr/>
          </p:nvSpPr>
          <p:spPr>
            <a:xfrm>
              <a:off x="523475" y="30186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125"/>
                    <a:pt x="42" y="218"/>
                    <a:pt x="135" y="259"/>
                  </a:cubicBezTo>
                  <a:cubicBezTo>
                    <a:pt x="176" y="301"/>
                    <a:pt x="217" y="301"/>
                    <a:pt x="300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72" name="Google Shape;16972;p11"/>
            <p:cNvSpPr/>
            <p:nvPr/>
          </p:nvSpPr>
          <p:spPr>
            <a:xfrm>
              <a:off x="262925" y="31716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0"/>
                  </a:lnTo>
                  <a:lnTo>
                    <a:pt x="300" y="259"/>
                  </a:lnTo>
                  <a:lnTo>
                    <a:pt x="300" y="166"/>
                  </a:lnTo>
                  <a:cubicBezTo>
                    <a:pt x="259" y="125"/>
                    <a:pt x="259" y="83"/>
                    <a:pt x="218" y="83"/>
                  </a:cubicBezTo>
                  <a:cubicBezTo>
                    <a:pt x="176" y="42"/>
                    <a:pt x="176" y="42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73" name="Google Shape;16973;p11"/>
            <p:cNvSpPr/>
            <p:nvPr/>
          </p:nvSpPr>
          <p:spPr>
            <a:xfrm>
              <a:off x="258525" y="31026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0"/>
                  </a:moveTo>
                  <a:lnTo>
                    <a:pt x="1" y="558"/>
                  </a:lnTo>
                  <a:cubicBezTo>
                    <a:pt x="42" y="558"/>
                    <a:pt x="94" y="517"/>
                    <a:pt x="135" y="517"/>
                  </a:cubicBezTo>
                  <a:cubicBezTo>
                    <a:pt x="135" y="517"/>
                    <a:pt x="177" y="517"/>
                    <a:pt x="177" y="476"/>
                  </a:cubicBezTo>
                  <a:cubicBezTo>
                    <a:pt x="259" y="434"/>
                    <a:pt x="301" y="341"/>
                    <a:pt x="259" y="259"/>
                  </a:cubicBezTo>
                  <a:cubicBezTo>
                    <a:pt x="259" y="83"/>
                    <a:pt x="135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74" name="Google Shape;16974;p11"/>
            <p:cNvSpPr/>
            <p:nvPr/>
          </p:nvSpPr>
          <p:spPr>
            <a:xfrm>
              <a:off x="325475" y="3166225"/>
              <a:ext cx="15025" cy="7525"/>
            </a:xfrm>
            <a:custGeom>
              <a:avLst/>
              <a:gdLst/>
              <a:ahLst/>
              <a:cxnLst/>
              <a:rect l="l" t="t" r="r" b="b"/>
              <a:pathLst>
                <a:path w="601" h="301" extrusionOk="0">
                  <a:moveTo>
                    <a:pt x="300" y="0"/>
                  </a:moveTo>
                  <a:cubicBezTo>
                    <a:pt x="125" y="0"/>
                    <a:pt x="1" y="166"/>
                    <a:pt x="42" y="300"/>
                  </a:cubicBezTo>
                  <a:lnTo>
                    <a:pt x="600" y="259"/>
                  </a:lnTo>
                  <a:cubicBezTo>
                    <a:pt x="559" y="166"/>
                    <a:pt x="518" y="83"/>
                    <a:pt x="424" y="42"/>
                  </a:cubicBezTo>
                  <a:cubicBezTo>
                    <a:pt x="383" y="0"/>
                    <a:pt x="342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75" name="Google Shape;16975;p11"/>
            <p:cNvSpPr/>
            <p:nvPr/>
          </p:nvSpPr>
          <p:spPr>
            <a:xfrm>
              <a:off x="321075" y="3097200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84" y="1"/>
                    <a:pt x="1" y="135"/>
                    <a:pt x="1" y="301"/>
                  </a:cubicBezTo>
                  <a:cubicBezTo>
                    <a:pt x="1" y="435"/>
                    <a:pt x="125" y="559"/>
                    <a:pt x="301" y="559"/>
                  </a:cubicBezTo>
                  <a:cubicBezTo>
                    <a:pt x="435" y="559"/>
                    <a:pt x="559" y="394"/>
                    <a:pt x="559" y="259"/>
                  </a:cubicBezTo>
                  <a:cubicBezTo>
                    <a:pt x="518" y="84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76" name="Google Shape;16976;p11"/>
            <p:cNvSpPr/>
            <p:nvPr/>
          </p:nvSpPr>
          <p:spPr>
            <a:xfrm>
              <a:off x="283350" y="30649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135" y="42"/>
                    <a:pt x="0" y="176"/>
                    <a:pt x="0" y="300"/>
                  </a:cubicBezTo>
                  <a:cubicBezTo>
                    <a:pt x="42" y="476"/>
                    <a:pt x="176" y="559"/>
                    <a:pt x="300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77" name="Google Shape;16977;p11"/>
            <p:cNvSpPr/>
            <p:nvPr/>
          </p:nvSpPr>
          <p:spPr>
            <a:xfrm>
              <a:off x="288775" y="313475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26" y="0"/>
                  </a:moveTo>
                  <a:cubicBezTo>
                    <a:pt x="305" y="0"/>
                    <a:pt x="282" y="3"/>
                    <a:pt x="259" y="8"/>
                  </a:cubicBezTo>
                  <a:cubicBezTo>
                    <a:pt x="125" y="8"/>
                    <a:pt x="0" y="133"/>
                    <a:pt x="0" y="267"/>
                  </a:cubicBezTo>
                  <a:cubicBezTo>
                    <a:pt x="0" y="420"/>
                    <a:pt x="133" y="533"/>
                    <a:pt x="249" y="533"/>
                  </a:cubicBezTo>
                  <a:cubicBezTo>
                    <a:pt x="267" y="533"/>
                    <a:pt x="284" y="531"/>
                    <a:pt x="300" y="525"/>
                  </a:cubicBezTo>
                  <a:cubicBezTo>
                    <a:pt x="476" y="525"/>
                    <a:pt x="559" y="391"/>
                    <a:pt x="559" y="226"/>
                  </a:cubicBezTo>
                  <a:cubicBezTo>
                    <a:pt x="559" y="109"/>
                    <a:pt x="466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78" name="Google Shape;16978;p11"/>
            <p:cNvSpPr/>
            <p:nvPr/>
          </p:nvSpPr>
          <p:spPr>
            <a:xfrm>
              <a:off x="352350" y="305947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0"/>
                  </a:moveTo>
                  <a:cubicBezTo>
                    <a:pt x="125" y="42"/>
                    <a:pt x="1" y="176"/>
                    <a:pt x="42" y="300"/>
                  </a:cubicBezTo>
                  <a:cubicBezTo>
                    <a:pt x="42" y="476"/>
                    <a:pt x="166" y="559"/>
                    <a:pt x="301" y="559"/>
                  </a:cubicBezTo>
                  <a:cubicBezTo>
                    <a:pt x="476" y="559"/>
                    <a:pt x="601" y="435"/>
                    <a:pt x="559" y="259"/>
                  </a:cubicBezTo>
                  <a:cubicBezTo>
                    <a:pt x="559" y="135"/>
                    <a:pt x="42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79" name="Google Shape;16979;p11"/>
            <p:cNvSpPr/>
            <p:nvPr/>
          </p:nvSpPr>
          <p:spPr>
            <a:xfrm>
              <a:off x="357775" y="3129325"/>
              <a:ext cx="15025" cy="13350"/>
            </a:xfrm>
            <a:custGeom>
              <a:avLst/>
              <a:gdLst/>
              <a:ahLst/>
              <a:cxnLst/>
              <a:rect l="l" t="t" r="r" b="b"/>
              <a:pathLst>
                <a:path w="601" h="534" extrusionOk="0">
                  <a:moveTo>
                    <a:pt x="323" y="0"/>
                  </a:moveTo>
                  <a:cubicBezTo>
                    <a:pt x="302" y="0"/>
                    <a:pt x="281" y="3"/>
                    <a:pt x="259" y="8"/>
                  </a:cubicBezTo>
                  <a:cubicBezTo>
                    <a:pt x="125" y="8"/>
                    <a:pt x="1" y="143"/>
                    <a:pt x="1" y="308"/>
                  </a:cubicBezTo>
                  <a:cubicBezTo>
                    <a:pt x="37" y="425"/>
                    <a:pt x="135" y="533"/>
                    <a:pt x="248" y="533"/>
                  </a:cubicBezTo>
                  <a:cubicBezTo>
                    <a:pt x="265" y="533"/>
                    <a:pt x="283" y="531"/>
                    <a:pt x="301" y="525"/>
                  </a:cubicBezTo>
                  <a:cubicBezTo>
                    <a:pt x="466" y="525"/>
                    <a:pt x="601" y="401"/>
                    <a:pt x="559" y="267"/>
                  </a:cubicBezTo>
                  <a:cubicBezTo>
                    <a:pt x="559" y="114"/>
                    <a:pt x="458" y="0"/>
                    <a:pt x="32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80" name="Google Shape;16980;p11"/>
            <p:cNvSpPr/>
            <p:nvPr/>
          </p:nvSpPr>
          <p:spPr>
            <a:xfrm>
              <a:off x="253100" y="30390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311" y="1"/>
                  </a:moveTo>
                  <a:lnTo>
                    <a:pt x="1" y="42"/>
                  </a:lnTo>
                  <a:lnTo>
                    <a:pt x="52" y="300"/>
                  </a:lnTo>
                  <a:lnTo>
                    <a:pt x="135" y="300"/>
                  </a:lnTo>
                  <a:lnTo>
                    <a:pt x="218" y="218"/>
                  </a:lnTo>
                  <a:cubicBezTo>
                    <a:pt x="259" y="176"/>
                    <a:pt x="311" y="83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81" name="Google Shape;16981;p11"/>
            <p:cNvSpPr/>
            <p:nvPr/>
          </p:nvSpPr>
          <p:spPr>
            <a:xfrm>
              <a:off x="315650" y="3034650"/>
              <a:ext cx="14000" cy="7800"/>
            </a:xfrm>
            <a:custGeom>
              <a:avLst/>
              <a:gdLst/>
              <a:ahLst/>
              <a:cxnLst/>
              <a:rect l="l" t="t" r="r" b="b"/>
              <a:pathLst>
                <a:path w="560" h="312" extrusionOk="0">
                  <a:moveTo>
                    <a:pt x="559" y="1"/>
                  </a:moveTo>
                  <a:lnTo>
                    <a:pt x="1" y="53"/>
                  </a:lnTo>
                  <a:cubicBezTo>
                    <a:pt x="1" y="135"/>
                    <a:pt x="83" y="218"/>
                    <a:pt x="176" y="259"/>
                  </a:cubicBezTo>
                  <a:cubicBezTo>
                    <a:pt x="218" y="259"/>
                    <a:pt x="259" y="311"/>
                    <a:pt x="301" y="311"/>
                  </a:cubicBezTo>
                  <a:cubicBezTo>
                    <a:pt x="301" y="259"/>
                    <a:pt x="342" y="259"/>
                    <a:pt x="342" y="259"/>
                  </a:cubicBezTo>
                  <a:cubicBezTo>
                    <a:pt x="476" y="218"/>
                    <a:pt x="559" y="13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82" name="Google Shape;16982;p11"/>
            <p:cNvSpPr/>
            <p:nvPr/>
          </p:nvSpPr>
          <p:spPr>
            <a:xfrm>
              <a:off x="395275" y="316080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217" y="0"/>
                    <a:pt x="135" y="42"/>
                    <a:pt x="93" y="83"/>
                  </a:cubicBezTo>
                  <a:lnTo>
                    <a:pt x="93" y="124"/>
                  </a:lnTo>
                  <a:cubicBezTo>
                    <a:pt x="0" y="176"/>
                    <a:pt x="0" y="217"/>
                    <a:pt x="0" y="300"/>
                  </a:cubicBez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83" name="Google Shape;16983;p11"/>
            <p:cNvSpPr/>
            <p:nvPr/>
          </p:nvSpPr>
          <p:spPr>
            <a:xfrm>
              <a:off x="390100" y="30917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07" y="1"/>
                  </a:moveTo>
                  <a:cubicBezTo>
                    <a:pt x="83" y="42"/>
                    <a:pt x="0" y="177"/>
                    <a:pt x="0" y="301"/>
                  </a:cubicBezTo>
                  <a:cubicBezTo>
                    <a:pt x="0" y="435"/>
                    <a:pt x="83" y="518"/>
                    <a:pt x="20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84" name="Google Shape;16984;p11"/>
            <p:cNvSpPr/>
            <p:nvPr/>
          </p:nvSpPr>
          <p:spPr>
            <a:xfrm>
              <a:off x="384675" y="302950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300" y="0"/>
                  </a:moveTo>
                  <a:lnTo>
                    <a:pt x="0" y="41"/>
                  </a:lnTo>
                  <a:cubicBezTo>
                    <a:pt x="0" y="124"/>
                    <a:pt x="83" y="207"/>
                    <a:pt x="124" y="259"/>
                  </a:cubicBezTo>
                  <a:cubicBezTo>
                    <a:pt x="217" y="259"/>
                    <a:pt x="259" y="300"/>
                    <a:pt x="300" y="300"/>
                  </a:cubicBezTo>
                  <a:lnTo>
                    <a:pt x="300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85" name="Google Shape;16985;p11"/>
            <p:cNvSpPr/>
            <p:nvPr/>
          </p:nvSpPr>
          <p:spPr>
            <a:xfrm>
              <a:off x="256475" y="317165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259" y="1"/>
                  </a:moveTo>
                  <a:cubicBezTo>
                    <a:pt x="217" y="1"/>
                    <a:pt x="176" y="42"/>
                    <a:pt x="124" y="42"/>
                  </a:cubicBezTo>
                  <a:cubicBezTo>
                    <a:pt x="83" y="125"/>
                    <a:pt x="41" y="166"/>
                    <a:pt x="0" y="259"/>
                  </a:cubicBezTo>
                  <a:lnTo>
                    <a:pt x="0" y="300"/>
                  </a:lnTo>
                  <a:lnTo>
                    <a:pt x="300" y="300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86" name="Google Shape;16986;p11"/>
            <p:cNvSpPr/>
            <p:nvPr/>
          </p:nvSpPr>
          <p:spPr>
            <a:xfrm>
              <a:off x="251025" y="31026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18" y="0"/>
                  </a:moveTo>
                  <a:cubicBezTo>
                    <a:pt x="84" y="41"/>
                    <a:pt x="1" y="176"/>
                    <a:pt x="42" y="300"/>
                  </a:cubicBezTo>
                  <a:cubicBezTo>
                    <a:pt x="42" y="383"/>
                    <a:pt x="135" y="517"/>
                    <a:pt x="218" y="517"/>
                  </a:cubicBezTo>
                  <a:cubicBezTo>
                    <a:pt x="259" y="558"/>
                    <a:pt x="301" y="558"/>
                    <a:pt x="301" y="558"/>
                  </a:cubicBezTo>
                  <a:lnTo>
                    <a:pt x="30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87" name="Google Shape;16987;p11"/>
            <p:cNvSpPr/>
            <p:nvPr/>
          </p:nvSpPr>
          <p:spPr>
            <a:xfrm>
              <a:off x="251025" y="3040100"/>
              <a:ext cx="3400" cy="6475"/>
            </a:xfrm>
            <a:custGeom>
              <a:avLst/>
              <a:gdLst/>
              <a:ahLst/>
              <a:cxnLst/>
              <a:rect l="l" t="t" r="r" b="b"/>
              <a:pathLst>
                <a:path w="136" h="259" extrusionOk="0">
                  <a:moveTo>
                    <a:pt x="1" y="0"/>
                  </a:moveTo>
                  <a:lnTo>
                    <a:pt x="1" y="258"/>
                  </a:lnTo>
                  <a:lnTo>
                    <a:pt x="135" y="258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88" name="Google Shape;16988;p11"/>
            <p:cNvSpPr/>
            <p:nvPr/>
          </p:nvSpPr>
          <p:spPr>
            <a:xfrm>
              <a:off x="1073775" y="283770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1"/>
                  </a:moveTo>
                  <a:lnTo>
                    <a:pt x="0" y="42"/>
                  </a:lnTo>
                  <a:lnTo>
                    <a:pt x="0" y="300"/>
                  </a:lnTo>
                  <a:lnTo>
                    <a:pt x="52" y="300"/>
                  </a:lnTo>
                  <a:cubicBezTo>
                    <a:pt x="176" y="259"/>
                    <a:pt x="259" y="12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89" name="Google Shape;16989;p11"/>
            <p:cNvSpPr/>
            <p:nvPr/>
          </p:nvSpPr>
          <p:spPr>
            <a:xfrm>
              <a:off x="1136325" y="2832275"/>
              <a:ext cx="13975" cy="7800"/>
            </a:xfrm>
            <a:custGeom>
              <a:avLst/>
              <a:gdLst/>
              <a:ahLst/>
              <a:cxnLst/>
              <a:rect l="l" t="t" r="r" b="b"/>
              <a:pathLst>
                <a:path w="559" h="312" extrusionOk="0">
                  <a:moveTo>
                    <a:pt x="517" y="0"/>
                  </a:moveTo>
                  <a:lnTo>
                    <a:pt x="0" y="42"/>
                  </a:lnTo>
                  <a:lnTo>
                    <a:pt x="0" y="135"/>
                  </a:lnTo>
                  <a:cubicBezTo>
                    <a:pt x="34" y="237"/>
                    <a:pt x="103" y="311"/>
                    <a:pt x="196" y="311"/>
                  </a:cubicBezTo>
                  <a:cubicBezTo>
                    <a:pt x="216" y="311"/>
                    <a:pt x="237" y="308"/>
                    <a:pt x="259" y="300"/>
                  </a:cubicBezTo>
                  <a:cubicBezTo>
                    <a:pt x="434" y="300"/>
                    <a:pt x="558" y="176"/>
                    <a:pt x="51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90" name="Google Shape;16990;p11"/>
            <p:cNvSpPr/>
            <p:nvPr/>
          </p:nvSpPr>
          <p:spPr>
            <a:xfrm>
              <a:off x="940400" y="291085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0" y="1"/>
                  </a:moveTo>
                  <a:lnTo>
                    <a:pt x="41" y="559"/>
                  </a:lnTo>
                  <a:cubicBezTo>
                    <a:pt x="166" y="559"/>
                    <a:pt x="300" y="435"/>
                    <a:pt x="259" y="259"/>
                  </a:cubicBezTo>
                  <a:cubicBezTo>
                    <a:pt x="259" y="135"/>
                    <a:pt x="124" y="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91" name="Google Shape;16991;p11"/>
            <p:cNvSpPr/>
            <p:nvPr/>
          </p:nvSpPr>
          <p:spPr>
            <a:xfrm>
              <a:off x="1002675" y="2906350"/>
              <a:ext cx="12950" cy="9950"/>
            </a:xfrm>
            <a:custGeom>
              <a:avLst/>
              <a:gdLst/>
              <a:ahLst/>
              <a:cxnLst/>
              <a:rect l="l" t="t" r="r" b="b"/>
              <a:pathLst>
                <a:path w="518" h="398" extrusionOk="0">
                  <a:moveTo>
                    <a:pt x="318" y="0"/>
                  </a:moveTo>
                  <a:cubicBezTo>
                    <a:pt x="298" y="0"/>
                    <a:pt x="278" y="5"/>
                    <a:pt x="259" y="15"/>
                  </a:cubicBezTo>
                  <a:cubicBezTo>
                    <a:pt x="94" y="15"/>
                    <a:pt x="1" y="139"/>
                    <a:pt x="1" y="274"/>
                  </a:cubicBezTo>
                  <a:lnTo>
                    <a:pt x="1" y="398"/>
                  </a:lnTo>
                  <a:lnTo>
                    <a:pt x="518" y="139"/>
                  </a:lnTo>
                  <a:cubicBezTo>
                    <a:pt x="485" y="73"/>
                    <a:pt x="399" y="0"/>
                    <a:pt x="3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92" name="Google Shape;16992;p11"/>
            <p:cNvSpPr/>
            <p:nvPr/>
          </p:nvSpPr>
          <p:spPr>
            <a:xfrm>
              <a:off x="965200" y="287440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5" y="1"/>
                    <a:pt x="1" y="125"/>
                    <a:pt x="1" y="301"/>
                  </a:cubicBezTo>
                  <a:cubicBezTo>
                    <a:pt x="42" y="425"/>
                    <a:pt x="166" y="559"/>
                    <a:pt x="301" y="559"/>
                  </a:cubicBezTo>
                  <a:cubicBezTo>
                    <a:pt x="466" y="518"/>
                    <a:pt x="559" y="383"/>
                    <a:pt x="559" y="259"/>
                  </a:cubicBezTo>
                  <a:cubicBezTo>
                    <a:pt x="559" y="83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93" name="Google Shape;16993;p11"/>
            <p:cNvSpPr/>
            <p:nvPr/>
          </p:nvSpPr>
          <p:spPr>
            <a:xfrm>
              <a:off x="1033950" y="28689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301" y="1"/>
                  </a:moveTo>
                  <a:cubicBezTo>
                    <a:pt x="135" y="1"/>
                    <a:pt x="1" y="125"/>
                    <a:pt x="42" y="300"/>
                  </a:cubicBezTo>
                  <a:cubicBezTo>
                    <a:pt x="42" y="424"/>
                    <a:pt x="177" y="559"/>
                    <a:pt x="301" y="559"/>
                  </a:cubicBezTo>
                  <a:cubicBezTo>
                    <a:pt x="476" y="559"/>
                    <a:pt x="611" y="383"/>
                    <a:pt x="559" y="259"/>
                  </a:cubicBezTo>
                  <a:cubicBezTo>
                    <a:pt x="559" y="83"/>
                    <a:pt x="435" y="1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94" name="Google Shape;16994;p11"/>
            <p:cNvSpPr/>
            <p:nvPr/>
          </p:nvSpPr>
          <p:spPr>
            <a:xfrm>
              <a:off x="934975" y="284855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300" y="1"/>
                  </a:moveTo>
                  <a:lnTo>
                    <a:pt x="0" y="42"/>
                  </a:lnTo>
                  <a:lnTo>
                    <a:pt x="41" y="301"/>
                  </a:lnTo>
                  <a:lnTo>
                    <a:pt x="83" y="301"/>
                  </a:lnTo>
                  <a:cubicBezTo>
                    <a:pt x="217" y="259"/>
                    <a:pt x="300" y="125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95" name="Google Shape;16995;p11"/>
            <p:cNvSpPr/>
            <p:nvPr/>
          </p:nvSpPr>
          <p:spPr>
            <a:xfrm>
              <a:off x="997525" y="28431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58" y="1"/>
                  </a:moveTo>
                  <a:lnTo>
                    <a:pt x="0" y="42"/>
                  </a:lnTo>
                  <a:cubicBezTo>
                    <a:pt x="0" y="218"/>
                    <a:pt x="124" y="301"/>
                    <a:pt x="300" y="301"/>
                  </a:cubicBezTo>
                  <a:cubicBezTo>
                    <a:pt x="424" y="301"/>
                    <a:pt x="558" y="166"/>
                    <a:pt x="55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96" name="Google Shape;16996;p11"/>
            <p:cNvSpPr/>
            <p:nvPr/>
          </p:nvSpPr>
          <p:spPr>
            <a:xfrm>
              <a:off x="1066275" y="2838725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cubicBezTo>
                    <a:pt x="0" y="84"/>
                    <a:pt x="93" y="177"/>
                    <a:pt x="176" y="218"/>
                  </a:cubicBezTo>
                  <a:cubicBezTo>
                    <a:pt x="217" y="259"/>
                    <a:pt x="259" y="259"/>
                    <a:pt x="300" y="259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97" name="Google Shape;16997;p11"/>
            <p:cNvSpPr/>
            <p:nvPr/>
          </p:nvSpPr>
          <p:spPr>
            <a:xfrm>
              <a:off x="806750" y="29907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0"/>
                  </a:moveTo>
                  <a:lnTo>
                    <a:pt x="1" y="300"/>
                  </a:lnTo>
                  <a:lnTo>
                    <a:pt x="301" y="259"/>
                  </a:lnTo>
                  <a:cubicBezTo>
                    <a:pt x="301" y="166"/>
                    <a:pt x="218" y="83"/>
                    <a:pt x="177" y="42"/>
                  </a:cubicBezTo>
                  <a:cubicBezTo>
                    <a:pt x="84" y="42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98" name="Google Shape;16998;p11"/>
            <p:cNvSpPr/>
            <p:nvPr/>
          </p:nvSpPr>
          <p:spPr>
            <a:xfrm>
              <a:off x="801325" y="29217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01" y="435"/>
                    <a:pt x="301" y="259"/>
                  </a:cubicBezTo>
                  <a:cubicBezTo>
                    <a:pt x="301" y="125"/>
                    <a:pt x="177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99" name="Google Shape;16999;p11"/>
            <p:cNvSpPr/>
            <p:nvPr/>
          </p:nvSpPr>
          <p:spPr>
            <a:xfrm>
              <a:off x="863875" y="291627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125" y="42"/>
                    <a:pt x="1" y="176"/>
                    <a:pt x="1" y="300"/>
                  </a:cubicBezTo>
                  <a:cubicBezTo>
                    <a:pt x="42" y="476"/>
                    <a:pt x="177" y="559"/>
                    <a:pt x="301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00" name="Google Shape;17000;p11"/>
            <p:cNvSpPr/>
            <p:nvPr/>
          </p:nvSpPr>
          <p:spPr>
            <a:xfrm>
              <a:off x="826150" y="2884825"/>
              <a:ext cx="15000" cy="13325"/>
            </a:xfrm>
            <a:custGeom>
              <a:avLst/>
              <a:gdLst/>
              <a:ahLst/>
              <a:cxnLst/>
              <a:rect l="l" t="t" r="r" b="b"/>
              <a:pathLst>
                <a:path w="600" h="533" extrusionOk="0">
                  <a:moveTo>
                    <a:pt x="349" y="0"/>
                  </a:moveTo>
                  <a:cubicBezTo>
                    <a:pt x="333" y="0"/>
                    <a:pt x="317" y="2"/>
                    <a:pt x="300" y="8"/>
                  </a:cubicBezTo>
                  <a:cubicBezTo>
                    <a:pt x="135" y="8"/>
                    <a:pt x="0" y="142"/>
                    <a:pt x="42" y="307"/>
                  </a:cubicBezTo>
                  <a:cubicBezTo>
                    <a:pt x="42" y="424"/>
                    <a:pt x="143" y="533"/>
                    <a:pt x="277" y="533"/>
                  </a:cubicBezTo>
                  <a:cubicBezTo>
                    <a:pt x="298" y="533"/>
                    <a:pt x="319" y="530"/>
                    <a:pt x="341" y="525"/>
                  </a:cubicBezTo>
                  <a:cubicBezTo>
                    <a:pt x="476" y="525"/>
                    <a:pt x="600" y="400"/>
                    <a:pt x="600" y="266"/>
                  </a:cubicBezTo>
                  <a:cubicBezTo>
                    <a:pt x="564" y="121"/>
                    <a:pt x="464" y="0"/>
                    <a:pt x="34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01" name="Google Shape;17001;p11"/>
            <p:cNvSpPr/>
            <p:nvPr/>
          </p:nvSpPr>
          <p:spPr>
            <a:xfrm>
              <a:off x="831575" y="295402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0" y="0"/>
                  </a:moveTo>
                  <a:cubicBezTo>
                    <a:pt x="124" y="0"/>
                    <a:pt x="0" y="124"/>
                    <a:pt x="42" y="300"/>
                  </a:cubicBezTo>
                  <a:cubicBezTo>
                    <a:pt x="42" y="434"/>
                    <a:pt x="176" y="558"/>
                    <a:pt x="342" y="558"/>
                  </a:cubicBezTo>
                  <a:cubicBezTo>
                    <a:pt x="476" y="517"/>
                    <a:pt x="600" y="383"/>
                    <a:pt x="559" y="259"/>
                  </a:cubicBezTo>
                  <a:cubicBezTo>
                    <a:pt x="559" y="83"/>
                    <a:pt x="435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02" name="Google Shape;17002;p11"/>
            <p:cNvSpPr/>
            <p:nvPr/>
          </p:nvSpPr>
          <p:spPr>
            <a:xfrm>
              <a:off x="896200" y="2879375"/>
              <a:ext cx="13975" cy="14450"/>
            </a:xfrm>
            <a:custGeom>
              <a:avLst/>
              <a:gdLst/>
              <a:ahLst/>
              <a:cxnLst/>
              <a:rect l="l" t="t" r="r" b="b"/>
              <a:pathLst>
                <a:path w="559" h="578" extrusionOk="0">
                  <a:moveTo>
                    <a:pt x="321" y="1"/>
                  </a:moveTo>
                  <a:cubicBezTo>
                    <a:pt x="301" y="1"/>
                    <a:pt x="280" y="3"/>
                    <a:pt x="259" y="8"/>
                  </a:cubicBezTo>
                  <a:cubicBezTo>
                    <a:pt x="83" y="8"/>
                    <a:pt x="0" y="143"/>
                    <a:pt x="0" y="319"/>
                  </a:cubicBezTo>
                  <a:cubicBezTo>
                    <a:pt x="0" y="443"/>
                    <a:pt x="124" y="577"/>
                    <a:pt x="300" y="577"/>
                  </a:cubicBezTo>
                  <a:cubicBezTo>
                    <a:pt x="434" y="525"/>
                    <a:pt x="558" y="401"/>
                    <a:pt x="558" y="267"/>
                  </a:cubicBezTo>
                  <a:cubicBezTo>
                    <a:pt x="558" y="122"/>
                    <a:pt x="463" y="1"/>
                    <a:pt x="32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03" name="Google Shape;17003;p11"/>
            <p:cNvSpPr/>
            <p:nvPr/>
          </p:nvSpPr>
          <p:spPr>
            <a:xfrm>
              <a:off x="901625" y="29486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0" y="134"/>
                    <a:pt x="0" y="300"/>
                  </a:cubicBezTo>
                  <a:cubicBezTo>
                    <a:pt x="0" y="434"/>
                    <a:pt x="124" y="558"/>
                    <a:pt x="300" y="558"/>
                  </a:cubicBezTo>
                  <a:cubicBezTo>
                    <a:pt x="424" y="558"/>
                    <a:pt x="559" y="393"/>
                    <a:pt x="559" y="258"/>
                  </a:cubicBezTo>
                  <a:cubicBezTo>
                    <a:pt x="517" y="83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04" name="Google Shape;17004;p11"/>
            <p:cNvSpPr/>
            <p:nvPr/>
          </p:nvSpPr>
          <p:spPr>
            <a:xfrm>
              <a:off x="797200" y="285915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0" y="1"/>
                  </a:moveTo>
                  <a:lnTo>
                    <a:pt x="0" y="301"/>
                  </a:lnTo>
                  <a:lnTo>
                    <a:pt x="42" y="301"/>
                  </a:lnTo>
                  <a:cubicBezTo>
                    <a:pt x="166" y="259"/>
                    <a:pt x="259" y="13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05" name="Google Shape;17005;p11"/>
            <p:cNvSpPr/>
            <p:nvPr/>
          </p:nvSpPr>
          <p:spPr>
            <a:xfrm>
              <a:off x="858450" y="2853725"/>
              <a:ext cx="15025" cy="7775"/>
            </a:xfrm>
            <a:custGeom>
              <a:avLst/>
              <a:gdLst/>
              <a:ahLst/>
              <a:cxnLst/>
              <a:rect l="l" t="t" r="r" b="b"/>
              <a:pathLst>
                <a:path w="601" h="311" extrusionOk="0">
                  <a:moveTo>
                    <a:pt x="559" y="1"/>
                  </a:moveTo>
                  <a:lnTo>
                    <a:pt x="1" y="52"/>
                  </a:lnTo>
                  <a:lnTo>
                    <a:pt x="42" y="94"/>
                  </a:lnTo>
                  <a:cubicBezTo>
                    <a:pt x="42" y="218"/>
                    <a:pt x="176" y="311"/>
                    <a:pt x="300" y="311"/>
                  </a:cubicBezTo>
                  <a:cubicBezTo>
                    <a:pt x="476" y="311"/>
                    <a:pt x="600" y="13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06" name="Google Shape;17006;p11"/>
            <p:cNvSpPr/>
            <p:nvPr/>
          </p:nvSpPr>
          <p:spPr>
            <a:xfrm>
              <a:off x="932900" y="2910850"/>
              <a:ext cx="8550" cy="13975"/>
            </a:xfrm>
            <a:custGeom>
              <a:avLst/>
              <a:gdLst/>
              <a:ahLst/>
              <a:cxnLst/>
              <a:rect l="l" t="t" r="r" b="b"/>
              <a:pathLst>
                <a:path w="342" h="559" extrusionOk="0">
                  <a:moveTo>
                    <a:pt x="300" y="1"/>
                  </a:moveTo>
                  <a:cubicBezTo>
                    <a:pt x="207" y="1"/>
                    <a:pt x="166" y="42"/>
                    <a:pt x="124" y="94"/>
                  </a:cubicBezTo>
                  <a:cubicBezTo>
                    <a:pt x="42" y="135"/>
                    <a:pt x="0" y="218"/>
                    <a:pt x="42" y="300"/>
                  </a:cubicBezTo>
                  <a:cubicBezTo>
                    <a:pt x="42" y="435"/>
                    <a:pt x="124" y="517"/>
                    <a:pt x="207" y="559"/>
                  </a:cubicBezTo>
                  <a:lnTo>
                    <a:pt x="341" y="559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07" name="Google Shape;17007;p11"/>
            <p:cNvSpPr/>
            <p:nvPr/>
          </p:nvSpPr>
          <p:spPr>
            <a:xfrm>
              <a:off x="928500" y="284960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42"/>
                  </a:lnTo>
                  <a:cubicBezTo>
                    <a:pt x="1" y="124"/>
                    <a:pt x="83" y="166"/>
                    <a:pt x="125" y="217"/>
                  </a:cubicBezTo>
                  <a:cubicBezTo>
                    <a:pt x="176" y="259"/>
                    <a:pt x="218" y="259"/>
                    <a:pt x="300" y="25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08" name="Google Shape;17008;p11"/>
            <p:cNvSpPr/>
            <p:nvPr/>
          </p:nvSpPr>
          <p:spPr>
            <a:xfrm>
              <a:off x="667950" y="300132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42" y="300"/>
                  </a:lnTo>
                  <a:lnTo>
                    <a:pt x="301" y="259"/>
                  </a:lnTo>
                  <a:cubicBezTo>
                    <a:pt x="301" y="217"/>
                    <a:pt x="301" y="176"/>
                    <a:pt x="259" y="135"/>
                  </a:cubicBezTo>
                  <a:cubicBezTo>
                    <a:pt x="208" y="42"/>
                    <a:pt x="125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09" name="Google Shape;17009;p11"/>
            <p:cNvSpPr/>
            <p:nvPr/>
          </p:nvSpPr>
          <p:spPr>
            <a:xfrm>
              <a:off x="662525" y="2932550"/>
              <a:ext cx="8550" cy="14000"/>
            </a:xfrm>
            <a:custGeom>
              <a:avLst/>
              <a:gdLst/>
              <a:ahLst/>
              <a:cxnLst/>
              <a:rect l="l" t="t" r="r" b="b"/>
              <a:pathLst>
                <a:path w="342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42" y="384"/>
                    <a:pt x="301" y="259"/>
                  </a:cubicBezTo>
                  <a:cubicBezTo>
                    <a:pt x="301" y="84"/>
                    <a:pt x="166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10" name="Google Shape;17010;p11"/>
            <p:cNvSpPr/>
            <p:nvPr/>
          </p:nvSpPr>
          <p:spPr>
            <a:xfrm>
              <a:off x="731275" y="2995900"/>
              <a:ext cx="14250" cy="7775"/>
            </a:xfrm>
            <a:custGeom>
              <a:avLst/>
              <a:gdLst/>
              <a:ahLst/>
              <a:cxnLst/>
              <a:rect l="l" t="t" r="r" b="b"/>
              <a:pathLst>
                <a:path w="570" h="311" extrusionOk="0">
                  <a:moveTo>
                    <a:pt x="259" y="0"/>
                  </a:moveTo>
                  <a:cubicBezTo>
                    <a:pt x="135" y="52"/>
                    <a:pt x="53" y="93"/>
                    <a:pt x="1" y="217"/>
                  </a:cubicBezTo>
                  <a:lnTo>
                    <a:pt x="1" y="310"/>
                  </a:lnTo>
                  <a:lnTo>
                    <a:pt x="570" y="259"/>
                  </a:lnTo>
                  <a:cubicBezTo>
                    <a:pt x="518" y="134"/>
                    <a:pt x="435" y="52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11" name="Google Shape;17011;p11"/>
            <p:cNvSpPr/>
            <p:nvPr/>
          </p:nvSpPr>
          <p:spPr>
            <a:xfrm>
              <a:off x="724825" y="2927125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311" y="1"/>
                  </a:moveTo>
                  <a:cubicBezTo>
                    <a:pt x="135" y="1"/>
                    <a:pt x="0" y="125"/>
                    <a:pt x="52" y="301"/>
                  </a:cubicBezTo>
                  <a:cubicBezTo>
                    <a:pt x="52" y="476"/>
                    <a:pt x="176" y="559"/>
                    <a:pt x="352" y="559"/>
                  </a:cubicBezTo>
                  <a:cubicBezTo>
                    <a:pt x="476" y="559"/>
                    <a:pt x="610" y="425"/>
                    <a:pt x="610" y="259"/>
                  </a:cubicBezTo>
                  <a:cubicBezTo>
                    <a:pt x="569" y="84"/>
                    <a:pt x="435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12" name="Google Shape;17012;p11"/>
            <p:cNvSpPr/>
            <p:nvPr/>
          </p:nvSpPr>
          <p:spPr>
            <a:xfrm>
              <a:off x="688375" y="289482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25" y="42"/>
                    <a:pt x="1" y="166"/>
                    <a:pt x="1" y="300"/>
                  </a:cubicBezTo>
                  <a:cubicBezTo>
                    <a:pt x="1" y="476"/>
                    <a:pt x="166" y="559"/>
                    <a:pt x="300" y="559"/>
                  </a:cubicBezTo>
                  <a:cubicBezTo>
                    <a:pt x="476" y="559"/>
                    <a:pt x="559" y="424"/>
                    <a:pt x="559" y="259"/>
                  </a:cubicBezTo>
                  <a:cubicBezTo>
                    <a:pt x="559" y="125"/>
                    <a:pt x="42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13" name="Google Shape;17013;p11"/>
            <p:cNvSpPr/>
            <p:nvPr/>
          </p:nvSpPr>
          <p:spPr>
            <a:xfrm>
              <a:off x="693800" y="2964600"/>
              <a:ext cx="14000" cy="13400"/>
            </a:xfrm>
            <a:custGeom>
              <a:avLst/>
              <a:gdLst/>
              <a:ahLst/>
              <a:cxnLst/>
              <a:rect l="l" t="t" r="r" b="b"/>
              <a:pathLst>
                <a:path w="560" h="536" extrusionOk="0">
                  <a:moveTo>
                    <a:pt x="330" y="0"/>
                  </a:moveTo>
                  <a:cubicBezTo>
                    <a:pt x="307" y="0"/>
                    <a:pt x="284" y="4"/>
                    <a:pt x="259" y="11"/>
                  </a:cubicBezTo>
                  <a:cubicBezTo>
                    <a:pt x="83" y="11"/>
                    <a:pt x="1" y="135"/>
                    <a:pt x="1" y="311"/>
                  </a:cubicBezTo>
                  <a:cubicBezTo>
                    <a:pt x="1" y="420"/>
                    <a:pt x="95" y="536"/>
                    <a:pt x="237" y="536"/>
                  </a:cubicBezTo>
                  <a:cubicBezTo>
                    <a:pt x="257" y="536"/>
                    <a:pt x="278" y="534"/>
                    <a:pt x="301" y="528"/>
                  </a:cubicBezTo>
                  <a:cubicBezTo>
                    <a:pt x="466" y="528"/>
                    <a:pt x="559" y="394"/>
                    <a:pt x="559" y="270"/>
                  </a:cubicBezTo>
                  <a:cubicBezTo>
                    <a:pt x="559" y="120"/>
                    <a:pt x="461" y="0"/>
                    <a:pt x="33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14" name="Google Shape;17014;p11"/>
            <p:cNvSpPr/>
            <p:nvPr/>
          </p:nvSpPr>
          <p:spPr>
            <a:xfrm>
              <a:off x="757125" y="2889400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259" y="0"/>
                  </a:moveTo>
                  <a:cubicBezTo>
                    <a:pt x="135" y="42"/>
                    <a:pt x="1" y="176"/>
                    <a:pt x="1" y="300"/>
                  </a:cubicBezTo>
                  <a:cubicBezTo>
                    <a:pt x="46" y="453"/>
                    <a:pt x="145" y="567"/>
                    <a:pt x="259" y="567"/>
                  </a:cubicBezTo>
                  <a:cubicBezTo>
                    <a:pt x="276" y="567"/>
                    <a:pt x="293" y="564"/>
                    <a:pt x="311" y="559"/>
                  </a:cubicBezTo>
                  <a:cubicBezTo>
                    <a:pt x="476" y="559"/>
                    <a:pt x="611" y="435"/>
                    <a:pt x="569" y="259"/>
                  </a:cubicBezTo>
                  <a:cubicBezTo>
                    <a:pt x="569" y="12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15" name="Google Shape;17015;p11"/>
            <p:cNvSpPr/>
            <p:nvPr/>
          </p:nvSpPr>
          <p:spPr>
            <a:xfrm>
              <a:off x="762550" y="2959250"/>
              <a:ext cx="14000" cy="14175"/>
            </a:xfrm>
            <a:custGeom>
              <a:avLst/>
              <a:gdLst/>
              <a:ahLst/>
              <a:cxnLst/>
              <a:rect l="l" t="t" r="r" b="b"/>
              <a:pathLst>
                <a:path w="560" h="567" extrusionOk="0">
                  <a:moveTo>
                    <a:pt x="326" y="0"/>
                  </a:moveTo>
                  <a:cubicBezTo>
                    <a:pt x="304" y="0"/>
                    <a:pt x="282" y="3"/>
                    <a:pt x="259" y="8"/>
                  </a:cubicBezTo>
                  <a:cubicBezTo>
                    <a:pt x="135" y="8"/>
                    <a:pt x="1" y="132"/>
                    <a:pt x="1" y="308"/>
                  </a:cubicBezTo>
                  <a:cubicBezTo>
                    <a:pt x="42" y="432"/>
                    <a:pt x="177" y="567"/>
                    <a:pt x="301" y="567"/>
                  </a:cubicBezTo>
                  <a:cubicBezTo>
                    <a:pt x="476" y="525"/>
                    <a:pt x="559" y="391"/>
                    <a:pt x="559" y="267"/>
                  </a:cubicBezTo>
                  <a:cubicBezTo>
                    <a:pt x="559" y="114"/>
                    <a:pt x="465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16" name="Google Shape;17016;p11"/>
            <p:cNvSpPr/>
            <p:nvPr/>
          </p:nvSpPr>
          <p:spPr>
            <a:xfrm>
              <a:off x="658125" y="28700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cubicBezTo>
                    <a:pt x="42" y="259"/>
                    <a:pt x="42" y="259"/>
                    <a:pt x="84" y="259"/>
                  </a:cubicBezTo>
                  <a:cubicBezTo>
                    <a:pt x="218" y="218"/>
                    <a:pt x="301" y="12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17" name="Google Shape;17017;p11"/>
            <p:cNvSpPr/>
            <p:nvPr/>
          </p:nvSpPr>
          <p:spPr>
            <a:xfrm>
              <a:off x="720675" y="28645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177"/>
                    <a:pt x="125" y="301"/>
                    <a:pt x="301" y="301"/>
                  </a:cubicBezTo>
                  <a:cubicBezTo>
                    <a:pt x="425" y="259"/>
                    <a:pt x="559" y="13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18" name="Google Shape;17018;p11"/>
            <p:cNvSpPr/>
            <p:nvPr/>
          </p:nvSpPr>
          <p:spPr>
            <a:xfrm>
              <a:off x="800300" y="299072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176" y="42"/>
                    <a:pt x="135" y="42"/>
                    <a:pt x="42" y="124"/>
                  </a:cubicBezTo>
                  <a:cubicBezTo>
                    <a:pt x="0" y="166"/>
                    <a:pt x="0" y="259"/>
                    <a:pt x="0" y="300"/>
                  </a:cubicBez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19" name="Google Shape;17019;p11"/>
            <p:cNvSpPr/>
            <p:nvPr/>
          </p:nvSpPr>
          <p:spPr>
            <a:xfrm>
              <a:off x="794875" y="29217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17" y="1"/>
                    <a:pt x="135" y="42"/>
                    <a:pt x="93" y="83"/>
                  </a:cubicBezTo>
                  <a:cubicBezTo>
                    <a:pt x="42" y="125"/>
                    <a:pt x="0" y="218"/>
                    <a:pt x="0" y="301"/>
                  </a:cubicBezTo>
                  <a:cubicBezTo>
                    <a:pt x="0" y="435"/>
                    <a:pt x="93" y="518"/>
                    <a:pt x="176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20" name="Google Shape;17020;p11"/>
            <p:cNvSpPr/>
            <p:nvPr/>
          </p:nvSpPr>
          <p:spPr>
            <a:xfrm>
              <a:off x="789450" y="28591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310" y="1"/>
                  </a:moveTo>
                  <a:lnTo>
                    <a:pt x="0" y="42"/>
                  </a:lnTo>
                  <a:cubicBezTo>
                    <a:pt x="0" y="135"/>
                    <a:pt x="93" y="218"/>
                    <a:pt x="135" y="259"/>
                  </a:cubicBezTo>
                  <a:cubicBezTo>
                    <a:pt x="176" y="301"/>
                    <a:pt x="259" y="301"/>
                    <a:pt x="310" y="301"/>
                  </a:cubicBezTo>
                  <a:lnTo>
                    <a:pt x="31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21" name="Google Shape;17021;p11"/>
            <p:cNvSpPr/>
            <p:nvPr/>
          </p:nvSpPr>
          <p:spPr>
            <a:xfrm>
              <a:off x="529925" y="30121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59"/>
                  </a:lnTo>
                  <a:cubicBezTo>
                    <a:pt x="259" y="83"/>
                    <a:pt x="135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22" name="Google Shape;17022;p11"/>
            <p:cNvSpPr/>
            <p:nvPr/>
          </p:nvSpPr>
          <p:spPr>
            <a:xfrm>
              <a:off x="524500" y="2942975"/>
              <a:ext cx="7775" cy="14175"/>
            </a:xfrm>
            <a:custGeom>
              <a:avLst/>
              <a:gdLst/>
              <a:ahLst/>
              <a:cxnLst/>
              <a:rect l="l" t="t" r="r" b="b"/>
              <a:pathLst>
                <a:path w="311" h="567" extrusionOk="0">
                  <a:moveTo>
                    <a:pt x="52" y="0"/>
                  </a:moveTo>
                  <a:cubicBezTo>
                    <a:pt x="35" y="0"/>
                    <a:pt x="17" y="3"/>
                    <a:pt x="1" y="8"/>
                  </a:cubicBezTo>
                  <a:lnTo>
                    <a:pt x="52" y="566"/>
                  </a:lnTo>
                  <a:cubicBezTo>
                    <a:pt x="176" y="525"/>
                    <a:pt x="311" y="401"/>
                    <a:pt x="311" y="266"/>
                  </a:cubicBezTo>
                  <a:cubicBezTo>
                    <a:pt x="311" y="121"/>
                    <a:pt x="176" y="0"/>
                    <a:pt x="5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23" name="Google Shape;17023;p11"/>
            <p:cNvSpPr/>
            <p:nvPr/>
          </p:nvSpPr>
          <p:spPr>
            <a:xfrm>
              <a:off x="592475" y="30067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0"/>
                  </a:moveTo>
                  <a:cubicBezTo>
                    <a:pt x="84" y="0"/>
                    <a:pt x="1" y="135"/>
                    <a:pt x="1" y="300"/>
                  </a:cubicBezTo>
                  <a:lnTo>
                    <a:pt x="559" y="259"/>
                  </a:lnTo>
                  <a:cubicBezTo>
                    <a:pt x="559" y="176"/>
                    <a:pt x="476" y="83"/>
                    <a:pt x="435" y="42"/>
                  </a:cubicBezTo>
                  <a:cubicBezTo>
                    <a:pt x="383" y="0"/>
                    <a:pt x="301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24" name="Google Shape;17024;p11"/>
            <p:cNvSpPr/>
            <p:nvPr/>
          </p:nvSpPr>
          <p:spPr>
            <a:xfrm>
              <a:off x="587050" y="2937725"/>
              <a:ext cx="13975" cy="14250"/>
            </a:xfrm>
            <a:custGeom>
              <a:avLst/>
              <a:gdLst/>
              <a:ahLst/>
              <a:cxnLst/>
              <a:rect l="l" t="t" r="r" b="b"/>
              <a:pathLst>
                <a:path w="559" h="570" extrusionOk="0">
                  <a:moveTo>
                    <a:pt x="259" y="1"/>
                  </a:moveTo>
                  <a:cubicBezTo>
                    <a:pt x="135" y="1"/>
                    <a:pt x="1" y="135"/>
                    <a:pt x="1" y="311"/>
                  </a:cubicBezTo>
                  <a:cubicBezTo>
                    <a:pt x="1" y="435"/>
                    <a:pt x="176" y="569"/>
                    <a:pt x="301" y="569"/>
                  </a:cubicBezTo>
                  <a:cubicBezTo>
                    <a:pt x="476" y="518"/>
                    <a:pt x="559" y="394"/>
                    <a:pt x="559" y="259"/>
                  </a:cubicBezTo>
                  <a:cubicBezTo>
                    <a:pt x="55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25" name="Google Shape;17025;p11"/>
            <p:cNvSpPr/>
            <p:nvPr/>
          </p:nvSpPr>
          <p:spPr>
            <a:xfrm>
              <a:off x="549325" y="2905425"/>
              <a:ext cx="15275" cy="14250"/>
            </a:xfrm>
            <a:custGeom>
              <a:avLst/>
              <a:gdLst/>
              <a:ahLst/>
              <a:cxnLst/>
              <a:rect l="l" t="t" r="r" b="b"/>
              <a:pathLst>
                <a:path w="611" h="570" extrusionOk="0">
                  <a:moveTo>
                    <a:pt x="300" y="0"/>
                  </a:moveTo>
                  <a:cubicBezTo>
                    <a:pt x="135" y="0"/>
                    <a:pt x="0" y="135"/>
                    <a:pt x="42" y="311"/>
                  </a:cubicBezTo>
                  <a:cubicBezTo>
                    <a:pt x="42" y="476"/>
                    <a:pt x="176" y="569"/>
                    <a:pt x="352" y="569"/>
                  </a:cubicBezTo>
                  <a:cubicBezTo>
                    <a:pt x="476" y="569"/>
                    <a:pt x="610" y="435"/>
                    <a:pt x="558" y="259"/>
                  </a:cubicBezTo>
                  <a:cubicBezTo>
                    <a:pt x="558" y="135"/>
                    <a:pt x="434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26" name="Google Shape;17026;p11"/>
            <p:cNvSpPr/>
            <p:nvPr/>
          </p:nvSpPr>
          <p:spPr>
            <a:xfrm>
              <a:off x="554750" y="2974425"/>
              <a:ext cx="15000" cy="14200"/>
            </a:xfrm>
            <a:custGeom>
              <a:avLst/>
              <a:gdLst/>
              <a:ahLst/>
              <a:cxnLst/>
              <a:rect l="l" t="t" r="r" b="b"/>
              <a:pathLst>
                <a:path w="600" h="568" extrusionOk="0">
                  <a:moveTo>
                    <a:pt x="259" y="1"/>
                  </a:moveTo>
                  <a:cubicBezTo>
                    <a:pt x="135" y="42"/>
                    <a:pt x="0" y="177"/>
                    <a:pt x="42" y="301"/>
                  </a:cubicBezTo>
                  <a:cubicBezTo>
                    <a:pt x="42" y="453"/>
                    <a:pt x="143" y="567"/>
                    <a:pt x="251" y="567"/>
                  </a:cubicBezTo>
                  <a:cubicBezTo>
                    <a:pt x="267" y="567"/>
                    <a:pt x="284" y="565"/>
                    <a:pt x="300" y="559"/>
                  </a:cubicBezTo>
                  <a:cubicBezTo>
                    <a:pt x="476" y="559"/>
                    <a:pt x="600" y="435"/>
                    <a:pt x="559" y="259"/>
                  </a:cubicBezTo>
                  <a:cubicBezTo>
                    <a:pt x="55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27" name="Google Shape;17027;p11"/>
            <p:cNvSpPr/>
            <p:nvPr/>
          </p:nvSpPr>
          <p:spPr>
            <a:xfrm>
              <a:off x="619375" y="290025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83" y="42"/>
                    <a:pt x="0" y="166"/>
                    <a:pt x="0" y="300"/>
                  </a:cubicBezTo>
                  <a:cubicBezTo>
                    <a:pt x="0" y="466"/>
                    <a:pt x="134" y="559"/>
                    <a:pt x="300" y="559"/>
                  </a:cubicBezTo>
                  <a:cubicBezTo>
                    <a:pt x="434" y="559"/>
                    <a:pt x="558" y="425"/>
                    <a:pt x="558" y="259"/>
                  </a:cubicBezTo>
                  <a:cubicBezTo>
                    <a:pt x="517" y="125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28" name="Google Shape;17028;p11"/>
            <p:cNvSpPr/>
            <p:nvPr/>
          </p:nvSpPr>
          <p:spPr>
            <a:xfrm>
              <a:off x="624800" y="2969850"/>
              <a:ext cx="13975" cy="13425"/>
            </a:xfrm>
            <a:custGeom>
              <a:avLst/>
              <a:gdLst/>
              <a:ahLst/>
              <a:cxnLst/>
              <a:rect l="l" t="t" r="r" b="b"/>
              <a:pathLst>
                <a:path w="559" h="537" extrusionOk="0">
                  <a:moveTo>
                    <a:pt x="306" y="1"/>
                  </a:moveTo>
                  <a:cubicBezTo>
                    <a:pt x="290" y="1"/>
                    <a:pt x="274" y="3"/>
                    <a:pt x="259" y="8"/>
                  </a:cubicBezTo>
                  <a:cubicBezTo>
                    <a:pt x="83" y="8"/>
                    <a:pt x="0" y="143"/>
                    <a:pt x="0" y="267"/>
                  </a:cubicBezTo>
                  <a:cubicBezTo>
                    <a:pt x="0" y="416"/>
                    <a:pt x="90" y="536"/>
                    <a:pt x="226" y="536"/>
                  </a:cubicBezTo>
                  <a:cubicBezTo>
                    <a:pt x="249" y="536"/>
                    <a:pt x="274" y="533"/>
                    <a:pt x="300" y="525"/>
                  </a:cubicBezTo>
                  <a:cubicBezTo>
                    <a:pt x="434" y="525"/>
                    <a:pt x="558" y="401"/>
                    <a:pt x="558" y="225"/>
                  </a:cubicBezTo>
                  <a:cubicBezTo>
                    <a:pt x="522" y="117"/>
                    <a:pt x="415" y="1"/>
                    <a:pt x="30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29" name="Google Shape;17029;p11"/>
            <p:cNvSpPr/>
            <p:nvPr/>
          </p:nvSpPr>
          <p:spPr>
            <a:xfrm>
              <a:off x="519325" y="2879575"/>
              <a:ext cx="7525" cy="7775"/>
            </a:xfrm>
            <a:custGeom>
              <a:avLst/>
              <a:gdLst/>
              <a:ahLst/>
              <a:cxnLst/>
              <a:rect l="l" t="t" r="r" b="b"/>
              <a:pathLst>
                <a:path w="301" h="311" extrusionOk="0">
                  <a:moveTo>
                    <a:pt x="301" y="0"/>
                  </a:moveTo>
                  <a:lnTo>
                    <a:pt x="1" y="52"/>
                  </a:lnTo>
                  <a:lnTo>
                    <a:pt x="42" y="311"/>
                  </a:lnTo>
                  <a:lnTo>
                    <a:pt x="84" y="311"/>
                  </a:lnTo>
                  <a:cubicBezTo>
                    <a:pt x="208" y="259"/>
                    <a:pt x="301" y="135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30" name="Google Shape;17030;p11"/>
            <p:cNvSpPr/>
            <p:nvPr/>
          </p:nvSpPr>
          <p:spPr>
            <a:xfrm>
              <a:off x="581625" y="2874400"/>
              <a:ext cx="13975" cy="7950"/>
            </a:xfrm>
            <a:custGeom>
              <a:avLst/>
              <a:gdLst/>
              <a:ahLst/>
              <a:cxnLst/>
              <a:rect l="l" t="t" r="r" b="b"/>
              <a:pathLst>
                <a:path w="559" h="318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83"/>
                    <a:pt x="1" y="83"/>
                    <a:pt x="42" y="125"/>
                  </a:cubicBezTo>
                  <a:cubicBezTo>
                    <a:pt x="42" y="166"/>
                    <a:pt x="42" y="166"/>
                    <a:pt x="94" y="207"/>
                  </a:cubicBezTo>
                  <a:lnTo>
                    <a:pt x="135" y="259"/>
                  </a:lnTo>
                  <a:cubicBezTo>
                    <a:pt x="164" y="288"/>
                    <a:pt x="193" y="318"/>
                    <a:pt x="237" y="318"/>
                  </a:cubicBezTo>
                  <a:cubicBezTo>
                    <a:pt x="255" y="318"/>
                    <a:pt x="276" y="313"/>
                    <a:pt x="300" y="301"/>
                  </a:cubicBezTo>
                  <a:cubicBezTo>
                    <a:pt x="393" y="301"/>
                    <a:pt x="476" y="259"/>
                    <a:pt x="518" y="166"/>
                  </a:cubicBezTo>
                  <a:cubicBezTo>
                    <a:pt x="559" y="125"/>
                    <a:pt x="559" y="83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31" name="Google Shape;17031;p11"/>
            <p:cNvSpPr/>
            <p:nvPr/>
          </p:nvSpPr>
          <p:spPr>
            <a:xfrm>
              <a:off x="661500" y="300132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59" y="0"/>
                  </a:moveTo>
                  <a:cubicBezTo>
                    <a:pt x="207" y="0"/>
                    <a:pt x="166" y="42"/>
                    <a:pt x="124" y="93"/>
                  </a:cubicBezTo>
                  <a:cubicBezTo>
                    <a:pt x="42" y="135"/>
                    <a:pt x="42" y="176"/>
                    <a:pt x="0" y="259"/>
                  </a:cubicBezTo>
                  <a:lnTo>
                    <a:pt x="0" y="300"/>
                  </a:lnTo>
                  <a:lnTo>
                    <a:pt x="300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32" name="Google Shape;17032;p11"/>
            <p:cNvSpPr/>
            <p:nvPr/>
          </p:nvSpPr>
          <p:spPr>
            <a:xfrm>
              <a:off x="656075" y="293255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17" y="1"/>
                    <a:pt x="166" y="42"/>
                    <a:pt x="124" y="42"/>
                  </a:cubicBezTo>
                  <a:cubicBezTo>
                    <a:pt x="42" y="125"/>
                    <a:pt x="0" y="208"/>
                    <a:pt x="0" y="301"/>
                  </a:cubicBezTo>
                  <a:cubicBezTo>
                    <a:pt x="42" y="425"/>
                    <a:pt x="83" y="518"/>
                    <a:pt x="217" y="518"/>
                  </a:cubicBezTo>
                  <a:cubicBezTo>
                    <a:pt x="259" y="559"/>
                    <a:pt x="300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33" name="Google Shape;17033;p11"/>
            <p:cNvSpPr/>
            <p:nvPr/>
          </p:nvSpPr>
          <p:spPr>
            <a:xfrm>
              <a:off x="651675" y="28700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lnTo>
                    <a:pt x="0" y="84"/>
                  </a:lnTo>
                  <a:cubicBezTo>
                    <a:pt x="0" y="177"/>
                    <a:pt x="42" y="218"/>
                    <a:pt x="135" y="259"/>
                  </a:cubicBezTo>
                  <a:cubicBezTo>
                    <a:pt x="176" y="259"/>
                    <a:pt x="218" y="301"/>
                    <a:pt x="300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34" name="Google Shape;17034;p11"/>
            <p:cNvSpPr/>
            <p:nvPr/>
          </p:nvSpPr>
          <p:spPr>
            <a:xfrm>
              <a:off x="391125" y="3023025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1" y="1"/>
                  </a:moveTo>
                  <a:lnTo>
                    <a:pt x="42" y="259"/>
                  </a:lnTo>
                  <a:lnTo>
                    <a:pt x="301" y="259"/>
                  </a:lnTo>
                  <a:cubicBezTo>
                    <a:pt x="301" y="166"/>
                    <a:pt x="259" y="125"/>
                    <a:pt x="259" y="83"/>
                  </a:cubicBezTo>
                  <a:cubicBezTo>
                    <a:pt x="166" y="42"/>
                    <a:pt x="83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35" name="Google Shape;17035;p11"/>
            <p:cNvSpPr/>
            <p:nvPr/>
          </p:nvSpPr>
          <p:spPr>
            <a:xfrm>
              <a:off x="385700" y="29529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00" y="425"/>
                    <a:pt x="300" y="259"/>
                  </a:cubicBezTo>
                  <a:cubicBezTo>
                    <a:pt x="300" y="218"/>
                    <a:pt x="300" y="166"/>
                    <a:pt x="259" y="125"/>
                  </a:cubicBezTo>
                  <a:lnTo>
                    <a:pt x="218" y="83"/>
                  </a:lnTo>
                  <a:cubicBezTo>
                    <a:pt x="176" y="42"/>
                    <a:pt x="83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36" name="Google Shape;17036;p11"/>
            <p:cNvSpPr/>
            <p:nvPr/>
          </p:nvSpPr>
          <p:spPr>
            <a:xfrm>
              <a:off x="453425" y="301760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259" y="1"/>
                  </a:moveTo>
                  <a:cubicBezTo>
                    <a:pt x="176" y="1"/>
                    <a:pt x="93" y="83"/>
                    <a:pt x="52" y="166"/>
                  </a:cubicBezTo>
                  <a:cubicBezTo>
                    <a:pt x="52" y="218"/>
                    <a:pt x="0" y="259"/>
                    <a:pt x="52" y="300"/>
                  </a:cubicBezTo>
                  <a:lnTo>
                    <a:pt x="569" y="259"/>
                  </a:lnTo>
                  <a:cubicBezTo>
                    <a:pt x="569" y="125"/>
                    <a:pt x="476" y="1"/>
                    <a:pt x="35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37" name="Google Shape;17037;p11"/>
            <p:cNvSpPr/>
            <p:nvPr/>
          </p:nvSpPr>
          <p:spPr>
            <a:xfrm>
              <a:off x="448250" y="2948400"/>
              <a:ext cx="15025" cy="13350"/>
            </a:xfrm>
            <a:custGeom>
              <a:avLst/>
              <a:gdLst/>
              <a:ahLst/>
              <a:cxnLst/>
              <a:rect l="l" t="t" r="r" b="b"/>
              <a:pathLst>
                <a:path w="601" h="534" extrusionOk="0">
                  <a:moveTo>
                    <a:pt x="349" y="0"/>
                  </a:moveTo>
                  <a:cubicBezTo>
                    <a:pt x="333" y="0"/>
                    <a:pt x="317" y="3"/>
                    <a:pt x="300" y="8"/>
                  </a:cubicBezTo>
                  <a:cubicBezTo>
                    <a:pt x="125" y="8"/>
                    <a:pt x="1" y="142"/>
                    <a:pt x="42" y="308"/>
                  </a:cubicBezTo>
                  <a:cubicBezTo>
                    <a:pt x="42" y="424"/>
                    <a:pt x="135" y="533"/>
                    <a:pt x="274" y="533"/>
                  </a:cubicBezTo>
                  <a:cubicBezTo>
                    <a:pt x="296" y="533"/>
                    <a:pt x="318" y="530"/>
                    <a:pt x="342" y="525"/>
                  </a:cubicBezTo>
                  <a:cubicBezTo>
                    <a:pt x="466" y="525"/>
                    <a:pt x="600" y="401"/>
                    <a:pt x="559" y="266"/>
                  </a:cubicBezTo>
                  <a:cubicBezTo>
                    <a:pt x="559" y="114"/>
                    <a:pt x="457" y="0"/>
                    <a:pt x="34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38" name="Google Shape;17038;p11"/>
            <p:cNvSpPr/>
            <p:nvPr/>
          </p:nvSpPr>
          <p:spPr>
            <a:xfrm>
              <a:off x="411550" y="29162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83" y="1"/>
                    <a:pt x="0" y="135"/>
                    <a:pt x="0" y="300"/>
                  </a:cubicBezTo>
                  <a:cubicBezTo>
                    <a:pt x="0" y="435"/>
                    <a:pt x="125" y="559"/>
                    <a:pt x="300" y="559"/>
                  </a:cubicBezTo>
                  <a:cubicBezTo>
                    <a:pt x="476" y="518"/>
                    <a:pt x="559" y="394"/>
                    <a:pt x="559" y="259"/>
                  </a:cubicBezTo>
                  <a:cubicBezTo>
                    <a:pt x="559" y="83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39" name="Google Shape;17039;p11"/>
            <p:cNvSpPr/>
            <p:nvPr/>
          </p:nvSpPr>
          <p:spPr>
            <a:xfrm>
              <a:off x="416975" y="29853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1" y="166"/>
                    <a:pt x="1" y="300"/>
                  </a:cubicBezTo>
                  <a:cubicBezTo>
                    <a:pt x="1" y="476"/>
                    <a:pt x="125" y="558"/>
                    <a:pt x="300" y="558"/>
                  </a:cubicBezTo>
                  <a:cubicBezTo>
                    <a:pt x="425" y="558"/>
                    <a:pt x="559" y="424"/>
                    <a:pt x="559" y="259"/>
                  </a:cubicBezTo>
                  <a:cubicBezTo>
                    <a:pt x="559" y="124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40" name="Google Shape;17040;p11"/>
            <p:cNvSpPr/>
            <p:nvPr/>
          </p:nvSpPr>
          <p:spPr>
            <a:xfrm>
              <a:off x="480575" y="291085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8" y="1"/>
                  </a:moveTo>
                  <a:cubicBezTo>
                    <a:pt x="124" y="1"/>
                    <a:pt x="0" y="135"/>
                    <a:pt x="0" y="300"/>
                  </a:cubicBezTo>
                  <a:cubicBezTo>
                    <a:pt x="41" y="435"/>
                    <a:pt x="165" y="559"/>
                    <a:pt x="300" y="559"/>
                  </a:cubicBezTo>
                  <a:cubicBezTo>
                    <a:pt x="465" y="559"/>
                    <a:pt x="558" y="435"/>
                    <a:pt x="558" y="259"/>
                  </a:cubicBezTo>
                  <a:cubicBezTo>
                    <a:pt x="558" y="94"/>
                    <a:pt x="424" y="1"/>
                    <a:pt x="25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41" name="Google Shape;17041;p11"/>
            <p:cNvSpPr/>
            <p:nvPr/>
          </p:nvSpPr>
          <p:spPr>
            <a:xfrm>
              <a:off x="485725" y="2979875"/>
              <a:ext cx="14250" cy="13975"/>
            </a:xfrm>
            <a:custGeom>
              <a:avLst/>
              <a:gdLst/>
              <a:ahLst/>
              <a:cxnLst/>
              <a:rect l="l" t="t" r="r" b="b"/>
              <a:pathLst>
                <a:path w="570" h="559" extrusionOk="0">
                  <a:moveTo>
                    <a:pt x="259" y="0"/>
                  </a:moveTo>
                  <a:cubicBezTo>
                    <a:pt x="135" y="41"/>
                    <a:pt x="1" y="176"/>
                    <a:pt x="1" y="300"/>
                  </a:cubicBezTo>
                  <a:cubicBezTo>
                    <a:pt x="1" y="476"/>
                    <a:pt x="177" y="558"/>
                    <a:pt x="311" y="558"/>
                  </a:cubicBezTo>
                  <a:cubicBezTo>
                    <a:pt x="476" y="558"/>
                    <a:pt x="569" y="434"/>
                    <a:pt x="569" y="259"/>
                  </a:cubicBezTo>
                  <a:cubicBezTo>
                    <a:pt x="569" y="12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42" name="Google Shape;17042;p11"/>
            <p:cNvSpPr/>
            <p:nvPr/>
          </p:nvSpPr>
          <p:spPr>
            <a:xfrm>
              <a:off x="381300" y="28904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1" y="42"/>
                  </a:lnTo>
                  <a:lnTo>
                    <a:pt x="1" y="301"/>
                  </a:lnTo>
                  <a:lnTo>
                    <a:pt x="94" y="301"/>
                  </a:lnTo>
                  <a:cubicBezTo>
                    <a:pt x="218" y="259"/>
                    <a:pt x="301" y="13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43" name="Google Shape;17043;p11"/>
            <p:cNvSpPr/>
            <p:nvPr/>
          </p:nvSpPr>
          <p:spPr>
            <a:xfrm>
              <a:off x="443850" y="288500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218"/>
                    <a:pt x="125" y="300"/>
                    <a:pt x="301" y="300"/>
                  </a:cubicBezTo>
                  <a:cubicBezTo>
                    <a:pt x="435" y="300"/>
                    <a:pt x="559" y="176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44" name="Google Shape;17044;p11"/>
            <p:cNvSpPr/>
            <p:nvPr/>
          </p:nvSpPr>
          <p:spPr>
            <a:xfrm>
              <a:off x="523475" y="301217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176" y="0"/>
                    <a:pt x="135" y="42"/>
                    <a:pt x="93" y="42"/>
                  </a:cubicBezTo>
                  <a:cubicBezTo>
                    <a:pt x="42" y="124"/>
                    <a:pt x="0" y="218"/>
                    <a:pt x="0" y="300"/>
                  </a:cubicBez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45" name="Google Shape;17045;p11"/>
            <p:cNvSpPr/>
            <p:nvPr/>
          </p:nvSpPr>
          <p:spPr>
            <a:xfrm>
              <a:off x="518050" y="2943150"/>
              <a:ext cx="7775" cy="14000"/>
            </a:xfrm>
            <a:custGeom>
              <a:avLst/>
              <a:gdLst/>
              <a:ahLst/>
              <a:cxnLst/>
              <a:rect l="l" t="t" r="r" b="b"/>
              <a:pathLst>
                <a:path w="311" h="560" extrusionOk="0">
                  <a:moveTo>
                    <a:pt x="217" y="1"/>
                  </a:moveTo>
                  <a:cubicBezTo>
                    <a:pt x="93" y="42"/>
                    <a:pt x="0" y="177"/>
                    <a:pt x="0" y="301"/>
                  </a:cubicBezTo>
                  <a:cubicBezTo>
                    <a:pt x="0" y="394"/>
                    <a:pt x="93" y="476"/>
                    <a:pt x="176" y="518"/>
                  </a:cubicBezTo>
                  <a:cubicBezTo>
                    <a:pt x="217" y="559"/>
                    <a:pt x="259" y="559"/>
                    <a:pt x="31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46" name="Google Shape;17046;p11"/>
            <p:cNvSpPr/>
            <p:nvPr/>
          </p:nvSpPr>
          <p:spPr>
            <a:xfrm>
              <a:off x="512875" y="2880875"/>
              <a:ext cx="7525" cy="6675"/>
            </a:xfrm>
            <a:custGeom>
              <a:avLst/>
              <a:gdLst/>
              <a:ahLst/>
              <a:cxnLst/>
              <a:rect l="l" t="t" r="r" b="b"/>
              <a:pathLst>
                <a:path w="301" h="267" extrusionOk="0">
                  <a:moveTo>
                    <a:pt x="0" y="0"/>
                  </a:moveTo>
                  <a:cubicBezTo>
                    <a:pt x="0" y="145"/>
                    <a:pt x="96" y="266"/>
                    <a:pt x="237" y="266"/>
                  </a:cubicBezTo>
                  <a:cubicBezTo>
                    <a:pt x="257" y="266"/>
                    <a:pt x="278" y="264"/>
                    <a:pt x="300" y="25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47" name="Google Shape;17047;p11"/>
            <p:cNvSpPr/>
            <p:nvPr/>
          </p:nvSpPr>
          <p:spPr>
            <a:xfrm>
              <a:off x="253100" y="3033425"/>
              <a:ext cx="7775" cy="6700"/>
            </a:xfrm>
            <a:custGeom>
              <a:avLst/>
              <a:gdLst/>
              <a:ahLst/>
              <a:cxnLst/>
              <a:rect l="l" t="t" r="r" b="b"/>
              <a:pathLst>
                <a:path w="311" h="268" extrusionOk="0">
                  <a:moveTo>
                    <a:pt x="51" y="1"/>
                  </a:moveTo>
                  <a:cubicBezTo>
                    <a:pt x="34" y="1"/>
                    <a:pt x="18" y="3"/>
                    <a:pt x="1" y="9"/>
                  </a:cubicBezTo>
                  <a:lnTo>
                    <a:pt x="1" y="267"/>
                  </a:lnTo>
                  <a:lnTo>
                    <a:pt x="311" y="226"/>
                  </a:lnTo>
                  <a:cubicBezTo>
                    <a:pt x="266" y="117"/>
                    <a:pt x="165" y="1"/>
                    <a:pt x="5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48" name="Google Shape;17048;p11"/>
            <p:cNvSpPr/>
            <p:nvPr/>
          </p:nvSpPr>
          <p:spPr>
            <a:xfrm>
              <a:off x="255425" y="2970050"/>
              <a:ext cx="25" cy="2350"/>
            </a:xfrm>
            <a:custGeom>
              <a:avLst/>
              <a:gdLst/>
              <a:ahLst/>
              <a:cxnLst/>
              <a:rect l="l" t="t" r="r" b="b"/>
              <a:pathLst>
                <a:path w="1" h="94" extrusionOk="0">
                  <a:moveTo>
                    <a:pt x="1" y="0"/>
                  </a:moveTo>
                  <a:lnTo>
                    <a:pt x="1" y="93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49" name="Google Shape;17049;p11"/>
            <p:cNvSpPr/>
            <p:nvPr/>
          </p:nvSpPr>
          <p:spPr>
            <a:xfrm>
              <a:off x="315650" y="3028200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259" y="0"/>
                  </a:moveTo>
                  <a:cubicBezTo>
                    <a:pt x="83" y="0"/>
                    <a:pt x="1" y="135"/>
                    <a:pt x="1" y="311"/>
                  </a:cubicBezTo>
                  <a:lnTo>
                    <a:pt x="559" y="259"/>
                  </a:lnTo>
                  <a:cubicBezTo>
                    <a:pt x="559" y="135"/>
                    <a:pt x="476" y="93"/>
                    <a:pt x="43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50" name="Google Shape;17050;p11"/>
            <p:cNvSpPr/>
            <p:nvPr/>
          </p:nvSpPr>
          <p:spPr>
            <a:xfrm>
              <a:off x="310225" y="295840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259" y="1"/>
                  </a:moveTo>
                  <a:cubicBezTo>
                    <a:pt x="94" y="42"/>
                    <a:pt x="1" y="166"/>
                    <a:pt x="1" y="301"/>
                  </a:cubicBezTo>
                  <a:cubicBezTo>
                    <a:pt x="1" y="446"/>
                    <a:pt x="104" y="567"/>
                    <a:pt x="241" y="567"/>
                  </a:cubicBezTo>
                  <a:cubicBezTo>
                    <a:pt x="260" y="567"/>
                    <a:pt x="280" y="564"/>
                    <a:pt x="300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51" name="Google Shape;17051;p11"/>
            <p:cNvSpPr/>
            <p:nvPr/>
          </p:nvSpPr>
          <p:spPr>
            <a:xfrm>
              <a:off x="272500" y="2926925"/>
              <a:ext cx="15275" cy="14200"/>
            </a:xfrm>
            <a:custGeom>
              <a:avLst/>
              <a:gdLst/>
              <a:ahLst/>
              <a:cxnLst/>
              <a:rect l="l" t="t" r="r" b="b"/>
              <a:pathLst>
                <a:path w="611" h="568" extrusionOk="0">
                  <a:moveTo>
                    <a:pt x="325" y="1"/>
                  </a:moveTo>
                  <a:cubicBezTo>
                    <a:pt x="304" y="1"/>
                    <a:pt x="282" y="3"/>
                    <a:pt x="259" y="9"/>
                  </a:cubicBezTo>
                  <a:cubicBezTo>
                    <a:pt x="134" y="9"/>
                    <a:pt x="0" y="133"/>
                    <a:pt x="0" y="309"/>
                  </a:cubicBezTo>
                  <a:cubicBezTo>
                    <a:pt x="52" y="433"/>
                    <a:pt x="176" y="567"/>
                    <a:pt x="310" y="567"/>
                  </a:cubicBezTo>
                  <a:cubicBezTo>
                    <a:pt x="476" y="526"/>
                    <a:pt x="610" y="391"/>
                    <a:pt x="569" y="267"/>
                  </a:cubicBezTo>
                  <a:cubicBezTo>
                    <a:pt x="569" y="115"/>
                    <a:pt x="467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52" name="Google Shape;17052;p11"/>
            <p:cNvSpPr/>
            <p:nvPr/>
          </p:nvSpPr>
          <p:spPr>
            <a:xfrm>
              <a:off x="277925" y="2995900"/>
              <a:ext cx="15275" cy="14225"/>
            </a:xfrm>
            <a:custGeom>
              <a:avLst/>
              <a:gdLst/>
              <a:ahLst/>
              <a:cxnLst/>
              <a:rect l="l" t="t" r="r" b="b"/>
              <a:pathLst>
                <a:path w="611" h="569" extrusionOk="0">
                  <a:moveTo>
                    <a:pt x="259" y="0"/>
                  </a:moveTo>
                  <a:cubicBezTo>
                    <a:pt x="135" y="0"/>
                    <a:pt x="0" y="134"/>
                    <a:pt x="0" y="310"/>
                  </a:cubicBezTo>
                  <a:cubicBezTo>
                    <a:pt x="42" y="434"/>
                    <a:pt x="176" y="569"/>
                    <a:pt x="300" y="569"/>
                  </a:cubicBezTo>
                  <a:cubicBezTo>
                    <a:pt x="476" y="569"/>
                    <a:pt x="610" y="393"/>
                    <a:pt x="559" y="259"/>
                  </a:cubicBezTo>
                  <a:cubicBezTo>
                    <a:pt x="559" y="93"/>
                    <a:pt x="43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53" name="Google Shape;17053;p11"/>
            <p:cNvSpPr/>
            <p:nvPr/>
          </p:nvSpPr>
          <p:spPr>
            <a:xfrm>
              <a:off x="342525" y="2921700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94" y="1"/>
                    <a:pt x="1" y="125"/>
                    <a:pt x="1" y="301"/>
                  </a:cubicBezTo>
                  <a:cubicBezTo>
                    <a:pt x="1" y="435"/>
                    <a:pt x="135" y="559"/>
                    <a:pt x="301" y="559"/>
                  </a:cubicBezTo>
                  <a:cubicBezTo>
                    <a:pt x="435" y="518"/>
                    <a:pt x="559" y="383"/>
                    <a:pt x="559" y="259"/>
                  </a:cubicBezTo>
                  <a:cubicBezTo>
                    <a:pt x="518" y="83"/>
                    <a:pt x="39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54" name="Google Shape;17054;p11"/>
            <p:cNvSpPr/>
            <p:nvPr/>
          </p:nvSpPr>
          <p:spPr>
            <a:xfrm>
              <a:off x="346925" y="299072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1" y="0"/>
                  </a:moveTo>
                  <a:cubicBezTo>
                    <a:pt x="125" y="0"/>
                    <a:pt x="1" y="124"/>
                    <a:pt x="42" y="300"/>
                  </a:cubicBezTo>
                  <a:cubicBezTo>
                    <a:pt x="42" y="466"/>
                    <a:pt x="176" y="559"/>
                    <a:pt x="342" y="559"/>
                  </a:cubicBezTo>
                  <a:cubicBezTo>
                    <a:pt x="476" y="559"/>
                    <a:pt x="600" y="424"/>
                    <a:pt x="600" y="259"/>
                  </a:cubicBezTo>
                  <a:cubicBezTo>
                    <a:pt x="559" y="83"/>
                    <a:pt x="435" y="0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55" name="Google Shape;17055;p11"/>
            <p:cNvSpPr/>
            <p:nvPr/>
          </p:nvSpPr>
          <p:spPr>
            <a:xfrm>
              <a:off x="304800" y="289585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569" y="1"/>
                  </a:moveTo>
                  <a:lnTo>
                    <a:pt x="0" y="42"/>
                  </a:lnTo>
                  <a:cubicBezTo>
                    <a:pt x="0" y="218"/>
                    <a:pt x="176" y="301"/>
                    <a:pt x="311" y="301"/>
                  </a:cubicBezTo>
                  <a:cubicBezTo>
                    <a:pt x="476" y="301"/>
                    <a:pt x="569" y="177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56" name="Google Shape;17056;p11"/>
            <p:cNvSpPr/>
            <p:nvPr/>
          </p:nvSpPr>
          <p:spPr>
            <a:xfrm>
              <a:off x="384675" y="30230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cubicBezTo>
                    <a:pt x="217" y="1"/>
                    <a:pt x="166" y="1"/>
                    <a:pt x="124" y="42"/>
                  </a:cubicBezTo>
                  <a:cubicBezTo>
                    <a:pt x="42" y="83"/>
                    <a:pt x="0" y="166"/>
                    <a:pt x="0" y="207"/>
                  </a:cubicBezTo>
                  <a:lnTo>
                    <a:pt x="0" y="300"/>
                  </a:lnTo>
                  <a:lnTo>
                    <a:pt x="300" y="2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57" name="Google Shape;17057;p11"/>
            <p:cNvSpPr/>
            <p:nvPr/>
          </p:nvSpPr>
          <p:spPr>
            <a:xfrm>
              <a:off x="379250" y="2952975"/>
              <a:ext cx="7500" cy="14000"/>
            </a:xfrm>
            <a:custGeom>
              <a:avLst/>
              <a:gdLst/>
              <a:ahLst/>
              <a:cxnLst/>
              <a:rect l="l" t="t" r="r" b="b"/>
              <a:pathLst>
                <a:path w="300" h="560" extrusionOk="0">
                  <a:moveTo>
                    <a:pt x="259" y="1"/>
                  </a:moveTo>
                  <a:cubicBezTo>
                    <a:pt x="217" y="42"/>
                    <a:pt x="176" y="42"/>
                    <a:pt x="124" y="83"/>
                  </a:cubicBezTo>
                  <a:cubicBezTo>
                    <a:pt x="41" y="125"/>
                    <a:pt x="0" y="218"/>
                    <a:pt x="0" y="301"/>
                  </a:cubicBezTo>
                  <a:cubicBezTo>
                    <a:pt x="41" y="425"/>
                    <a:pt x="83" y="518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58" name="Google Shape;17058;p11"/>
            <p:cNvSpPr/>
            <p:nvPr/>
          </p:nvSpPr>
          <p:spPr>
            <a:xfrm>
              <a:off x="373800" y="28914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41"/>
                  </a:lnTo>
                  <a:cubicBezTo>
                    <a:pt x="42" y="134"/>
                    <a:pt x="84" y="176"/>
                    <a:pt x="177" y="217"/>
                  </a:cubicBezTo>
                  <a:cubicBezTo>
                    <a:pt x="218" y="259"/>
                    <a:pt x="259" y="259"/>
                    <a:pt x="301" y="259"/>
                  </a:cubicBezTo>
                  <a:lnTo>
                    <a:pt x="30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59" name="Google Shape;17059;p11"/>
            <p:cNvSpPr/>
            <p:nvPr/>
          </p:nvSpPr>
          <p:spPr>
            <a:xfrm>
              <a:off x="251025" y="3033625"/>
              <a:ext cx="2100" cy="6500"/>
            </a:xfrm>
            <a:custGeom>
              <a:avLst/>
              <a:gdLst/>
              <a:ahLst/>
              <a:cxnLst/>
              <a:rect l="l" t="t" r="r" b="b"/>
              <a:pathLst>
                <a:path w="84" h="260" extrusionOk="0">
                  <a:moveTo>
                    <a:pt x="42" y="1"/>
                  </a:moveTo>
                  <a:lnTo>
                    <a:pt x="1" y="259"/>
                  </a:lnTo>
                  <a:lnTo>
                    <a:pt x="84" y="259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60" name="Google Shape;17060;p11"/>
            <p:cNvSpPr/>
            <p:nvPr/>
          </p:nvSpPr>
          <p:spPr>
            <a:xfrm>
              <a:off x="1478800" y="2667625"/>
              <a:ext cx="6475" cy="6475"/>
            </a:xfrm>
            <a:custGeom>
              <a:avLst/>
              <a:gdLst/>
              <a:ahLst/>
              <a:cxnLst/>
              <a:rect l="l" t="t" r="r" b="b"/>
              <a:pathLst>
                <a:path w="259" h="259" extrusionOk="0">
                  <a:moveTo>
                    <a:pt x="259" y="0"/>
                  </a:moveTo>
                  <a:lnTo>
                    <a:pt x="0" y="42"/>
                  </a:lnTo>
                  <a:lnTo>
                    <a:pt x="0" y="259"/>
                  </a:lnTo>
                  <a:lnTo>
                    <a:pt x="259" y="125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61" name="Google Shape;17061;p11"/>
            <p:cNvSpPr/>
            <p:nvPr/>
          </p:nvSpPr>
          <p:spPr>
            <a:xfrm>
              <a:off x="1344125" y="2741350"/>
              <a:ext cx="2350" cy="475"/>
            </a:xfrm>
            <a:custGeom>
              <a:avLst/>
              <a:gdLst/>
              <a:ahLst/>
              <a:cxnLst/>
              <a:rect l="l" t="t" r="r" b="b"/>
              <a:pathLst>
                <a:path w="94" h="19" extrusionOk="0">
                  <a:moveTo>
                    <a:pt x="32" y="0"/>
                  </a:moveTo>
                  <a:cubicBezTo>
                    <a:pt x="24" y="0"/>
                    <a:pt x="14" y="5"/>
                    <a:pt x="1" y="19"/>
                  </a:cubicBezTo>
                  <a:lnTo>
                    <a:pt x="94" y="19"/>
                  </a:lnTo>
                  <a:cubicBezTo>
                    <a:pt x="59" y="19"/>
                    <a:pt x="48" y="0"/>
                    <a:pt x="3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62" name="Google Shape;17062;p11"/>
            <p:cNvSpPr/>
            <p:nvPr/>
          </p:nvSpPr>
          <p:spPr>
            <a:xfrm>
              <a:off x="1369975" y="27040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35" y="0"/>
                    <a:pt x="1" y="135"/>
                    <a:pt x="1" y="300"/>
                  </a:cubicBezTo>
                  <a:cubicBezTo>
                    <a:pt x="1" y="435"/>
                    <a:pt x="176" y="559"/>
                    <a:pt x="300" y="559"/>
                  </a:cubicBezTo>
                  <a:cubicBezTo>
                    <a:pt x="476" y="559"/>
                    <a:pt x="559" y="393"/>
                    <a:pt x="559" y="259"/>
                  </a:cubicBezTo>
                  <a:cubicBezTo>
                    <a:pt x="559" y="9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63" name="Google Shape;17063;p11"/>
            <p:cNvSpPr/>
            <p:nvPr/>
          </p:nvSpPr>
          <p:spPr>
            <a:xfrm>
              <a:off x="1340000" y="26782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0"/>
                  </a:moveTo>
                  <a:lnTo>
                    <a:pt x="0" y="42"/>
                  </a:lnTo>
                  <a:lnTo>
                    <a:pt x="42" y="300"/>
                  </a:lnTo>
                  <a:lnTo>
                    <a:pt x="83" y="300"/>
                  </a:lnTo>
                  <a:cubicBezTo>
                    <a:pt x="124" y="259"/>
                    <a:pt x="207" y="218"/>
                    <a:pt x="259" y="176"/>
                  </a:cubicBezTo>
                  <a:cubicBezTo>
                    <a:pt x="259" y="135"/>
                    <a:pt x="300" y="93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64" name="Google Shape;17064;p11"/>
            <p:cNvSpPr/>
            <p:nvPr/>
          </p:nvSpPr>
          <p:spPr>
            <a:xfrm>
              <a:off x="1402275" y="2672800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559" y="0"/>
                  </a:moveTo>
                  <a:lnTo>
                    <a:pt x="1" y="52"/>
                  </a:lnTo>
                  <a:lnTo>
                    <a:pt x="1" y="135"/>
                  </a:lnTo>
                  <a:cubicBezTo>
                    <a:pt x="42" y="217"/>
                    <a:pt x="177" y="310"/>
                    <a:pt x="301" y="310"/>
                  </a:cubicBezTo>
                  <a:cubicBezTo>
                    <a:pt x="435" y="310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65" name="Google Shape;17065;p11"/>
            <p:cNvSpPr/>
            <p:nvPr/>
          </p:nvSpPr>
          <p:spPr>
            <a:xfrm>
              <a:off x="1471300" y="266865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cubicBezTo>
                    <a:pt x="0" y="125"/>
                    <a:pt x="83" y="218"/>
                    <a:pt x="218" y="259"/>
                  </a:cubicBezTo>
                  <a:lnTo>
                    <a:pt x="300" y="218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66" name="Google Shape;17066;p11"/>
            <p:cNvSpPr/>
            <p:nvPr/>
          </p:nvSpPr>
          <p:spPr>
            <a:xfrm>
              <a:off x="1206350" y="2751625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lnTo>
                    <a:pt x="84" y="559"/>
                  </a:lnTo>
                  <a:cubicBezTo>
                    <a:pt x="218" y="518"/>
                    <a:pt x="301" y="383"/>
                    <a:pt x="301" y="259"/>
                  </a:cubicBezTo>
                  <a:cubicBezTo>
                    <a:pt x="301" y="125"/>
                    <a:pt x="125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67" name="Google Shape;17067;p11"/>
            <p:cNvSpPr/>
            <p:nvPr/>
          </p:nvSpPr>
          <p:spPr>
            <a:xfrm>
              <a:off x="1268925" y="274620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259" y="1"/>
                  </a:moveTo>
                  <a:cubicBezTo>
                    <a:pt x="124" y="42"/>
                    <a:pt x="0" y="166"/>
                    <a:pt x="0" y="300"/>
                  </a:cubicBezTo>
                  <a:cubicBezTo>
                    <a:pt x="0" y="453"/>
                    <a:pt x="125" y="567"/>
                    <a:pt x="246" y="567"/>
                  </a:cubicBezTo>
                  <a:cubicBezTo>
                    <a:pt x="264" y="567"/>
                    <a:pt x="282" y="564"/>
                    <a:pt x="300" y="559"/>
                  </a:cubicBezTo>
                  <a:cubicBezTo>
                    <a:pt x="465" y="559"/>
                    <a:pt x="558" y="424"/>
                    <a:pt x="558" y="259"/>
                  </a:cubicBezTo>
                  <a:cubicBezTo>
                    <a:pt x="558" y="12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68" name="Google Shape;17068;p11"/>
            <p:cNvSpPr/>
            <p:nvPr/>
          </p:nvSpPr>
          <p:spPr>
            <a:xfrm>
              <a:off x="1231175" y="2714725"/>
              <a:ext cx="15025" cy="14175"/>
            </a:xfrm>
            <a:custGeom>
              <a:avLst/>
              <a:gdLst/>
              <a:ahLst/>
              <a:cxnLst/>
              <a:rect l="l" t="t" r="r" b="b"/>
              <a:pathLst>
                <a:path w="601" h="567" extrusionOk="0">
                  <a:moveTo>
                    <a:pt x="349" y="1"/>
                  </a:moveTo>
                  <a:cubicBezTo>
                    <a:pt x="333" y="1"/>
                    <a:pt x="317" y="3"/>
                    <a:pt x="300" y="9"/>
                  </a:cubicBezTo>
                  <a:cubicBezTo>
                    <a:pt x="125" y="9"/>
                    <a:pt x="1" y="133"/>
                    <a:pt x="42" y="308"/>
                  </a:cubicBezTo>
                  <a:cubicBezTo>
                    <a:pt x="42" y="443"/>
                    <a:pt x="166" y="567"/>
                    <a:pt x="342" y="567"/>
                  </a:cubicBezTo>
                  <a:cubicBezTo>
                    <a:pt x="476" y="525"/>
                    <a:pt x="600" y="391"/>
                    <a:pt x="600" y="267"/>
                  </a:cubicBezTo>
                  <a:cubicBezTo>
                    <a:pt x="564" y="114"/>
                    <a:pt x="458" y="1"/>
                    <a:pt x="34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69" name="Google Shape;17069;p11"/>
            <p:cNvSpPr/>
            <p:nvPr/>
          </p:nvSpPr>
          <p:spPr>
            <a:xfrm>
              <a:off x="1236600" y="2783950"/>
              <a:ext cx="13975" cy="11650"/>
            </a:xfrm>
            <a:custGeom>
              <a:avLst/>
              <a:gdLst/>
              <a:ahLst/>
              <a:cxnLst/>
              <a:rect l="l" t="t" r="r" b="b"/>
              <a:pathLst>
                <a:path w="559" h="466" extrusionOk="0">
                  <a:moveTo>
                    <a:pt x="259" y="0"/>
                  </a:moveTo>
                  <a:cubicBezTo>
                    <a:pt x="125" y="0"/>
                    <a:pt x="1" y="124"/>
                    <a:pt x="42" y="300"/>
                  </a:cubicBezTo>
                  <a:cubicBezTo>
                    <a:pt x="42" y="383"/>
                    <a:pt x="42" y="424"/>
                    <a:pt x="125" y="465"/>
                  </a:cubicBezTo>
                  <a:lnTo>
                    <a:pt x="559" y="259"/>
                  </a:lnTo>
                  <a:cubicBezTo>
                    <a:pt x="559" y="83"/>
                    <a:pt x="42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70" name="Google Shape;17070;p11"/>
            <p:cNvSpPr/>
            <p:nvPr/>
          </p:nvSpPr>
          <p:spPr>
            <a:xfrm>
              <a:off x="1301225" y="27095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0" y="135"/>
                    <a:pt x="0" y="300"/>
                  </a:cubicBezTo>
                  <a:cubicBezTo>
                    <a:pt x="0" y="435"/>
                    <a:pt x="124" y="559"/>
                    <a:pt x="300" y="559"/>
                  </a:cubicBezTo>
                  <a:cubicBezTo>
                    <a:pt x="424" y="517"/>
                    <a:pt x="559" y="393"/>
                    <a:pt x="559" y="259"/>
                  </a:cubicBezTo>
                  <a:cubicBezTo>
                    <a:pt x="559" y="83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71" name="Google Shape;17071;p11"/>
            <p:cNvSpPr/>
            <p:nvPr/>
          </p:nvSpPr>
          <p:spPr>
            <a:xfrm>
              <a:off x="1200925" y="26890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0"/>
                  </a:lnTo>
                  <a:lnTo>
                    <a:pt x="84" y="300"/>
                  </a:lnTo>
                  <a:cubicBezTo>
                    <a:pt x="218" y="259"/>
                    <a:pt x="301" y="125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72" name="Google Shape;17072;p11"/>
            <p:cNvSpPr/>
            <p:nvPr/>
          </p:nvSpPr>
          <p:spPr>
            <a:xfrm>
              <a:off x="1263475" y="26836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42" y="218"/>
                    <a:pt x="166" y="300"/>
                    <a:pt x="301" y="300"/>
                  </a:cubicBezTo>
                  <a:cubicBezTo>
                    <a:pt x="477" y="300"/>
                    <a:pt x="559" y="176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73" name="Google Shape;17073;p11"/>
            <p:cNvSpPr/>
            <p:nvPr/>
          </p:nvSpPr>
          <p:spPr>
            <a:xfrm>
              <a:off x="1338700" y="2741800"/>
              <a:ext cx="6500" cy="3400"/>
            </a:xfrm>
            <a:custGeom>
              <a:avLst/>
              <a:gdLst/>
              <a:ahLst/>
              <a:cxnLst/>
              <a:rect l="l" t="t" r="r" b="b"/>
              <a:pathLst>
                <a:path w="260" h="136" extrusionOk="0">
                  <a:moveTo>
                    <a:pt x="218" y="1"/>
                  </a:moveTo>
                  <a:cubicBezTo>
                    <a:pt x="176" y="1"/>
                    <a:pt x="135" y="1"/>
                    <a:pt x="94" y="42"/>
                  </a:cubicBezTo>
                  <a:cubicBezTo>
                    <a:pt x="52" y="42"/>
                    <a:pt x="52" y="84"/>
                    <a:pt x="1" y="135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74" name="Google Shape;17074;p11"/>
            <p:cNvSpPr/>
            <p:nvPr/>
          </p:nvSpPr>
          <p:spPr>
            <a:xfrm>
              <a:off x="1333525" y="267925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1" y="1"/>
                  </a:moveTo>
                  <a:cubicBezTo>
                    <a:pt x="1" y="177"/>
                    <a:pt x="125" y="259"/>
                    <a:pt x="301" y="2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75" name="Google Shape;17075;p11"/>
            <p:cNvSpPr/>
            <p:nvPr/>
          </p:nvSpPr>
          <p:spPr>
            <a:xfrm>
              <a:off x="1072725" y="283125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42" y="300"/>
                  </a:lnTo>
                  <a:lnTo>
                    <a:pt x="301" y="259"/>
                  </a:lnTo>
                  <a:cubicBezTo>
                    <a:pt x="301" y="176"/>
                    <a:pt x="259" y="83"/>
                    <a:pt x="176" y="41"/>
                  </a:cubicBezTo>
                  <a:cubicBezTo>
                    <a:pt x="135" y="41"/>
                    <a:pt x="94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76" name="Google Shape;17076;p11"/>
            <p:cNvSpPr/>
            <p:nvPr/>
          </p:nvSpPr>
          <p:spPr>
            <a:xfrm>
              <a:off x="1067300" y="2762225"/>
              <a:ext cx="7775" cy="13975"/>
            </a:xfrm>
            <a:custGeom>
              <a:avLst/>
              <a:gdLst/>
              <a:ahLst/>
              <a:cxnLst/>
              <a:rect l="l" t="t" r="r" b="b"/>
              <a:pathLst>
                <a:path w="311" h="559" extrusionOk="0">
                  <a:moveTo>
                    <a:pt x="1" y="1"/>
                  </a:moveTo>
                  <a:lnTo>
                    <a:pt x="52" y="559"/>
                  </a:lnTo>
                  <a:lnTo>
                    <a:pt x="135" y="559"/>
                  </a:lnTo>
                  <a:cubicBezTo>
                    <a:pt x="218" y="518"/>
                    <a:pt x="311" y="393"/>
                    <a:pt x="311" y="259"/>
                  </a:cubicBezTo>
                  <a:cubicBezTo>
                    <a:pt x="311" y="94"/>
                    <a:pt x="176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77" name="Google Shape;17077;p11"/>
            <p:cNvSpPr/>
            <p:nvPr/>
          </p:nvSpPr>
          <p:spPr>
            <a:xfrm>
              <a:off x="1135275" y="282580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1"/>
                  </a:moveTo>
                  <a:cubicBezTo>
                    <a:pt x="218" y="42"/>
                    <a:pt x="125" y="42"/>
                    <a:pt x="83" y="135"/>
                  </a:cubicBezTo>
                  <a:cubicBezTo>
                    <a:pt x="42" y="177"/>
                    <a:pt x="1" y="259"/>
                    <a:pt x="42" y="301"/>
                  </a:cubicBezTo>
                  <a:lnTo>
                    <a:pt x="559" y="259"/>
                  </a:lnTo>
                  <a:cubicBezTo>
                    <a:pt x="559" y="218"/>
                    <a:pt x="559" y="177"/>
                    <a:pt x="518" y="135"/>
                  </a:cubicBezTo>
                  <a:cubicBezTo>
                    <a:pt x="476" y="42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78" name="Google Shape;17078;p11"/>
            <p:cNvSpPr/>
            <p:nvPr/>
          </p:nvSpPr>
          <p:spPr>
            <a:xfrm>
              <a:off x="1129850" y="2756800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300" y="0"/>
                  </a:moveTo>
                  <a:cubicBezTo>
                    <a:pt x="135" y="0"/>
                    <a:pt x="1" y="176"/>
                    <a:pt x="42" y="311"/>
                  </a:cubicBezTo>
                  <a:cubicBezTo>
                    <a:pt x="42" y="476"/>
                    <a:pt x="176" y="569"/>
                    <a:pt x="342" y="569"/>
                  </a:cubicBezTo>
                  <a:cubicBezTo>
                    <a:pt x="476" y="569"/>
                    <a:pt x="600" y="435"/>
                    <a:pt x="600" y="259"/>
                  </a:cubicBezTo>
                  <a:cubicBezTo>
                    <a:pt x="559" y="135"/>
                    <a:pt x="435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79" name="Google Shape;17079;p11"/>
            <p:cNvSpPr/>
            <p:nvPr/>
          </p:nvSpPr>
          <p:spPr>
            <a:xfrm>
              <a:off x="1093150" y="2724500"/>
              <a:ext cx="14250" cy="14425"/>
            </a:xfrm>
            <a:custGeom>
              <a:avLst/>
              <a:gdLst/>
              <a:ahLst/>
              <a:cxnLst/>
              <a:rect l="l" t="t" r="r" b="b"/>
              <a:pathLst>
                <a:path w="570" h="577" extrusionOk="0">
                  <a:moveTo>
                    <a:pt x="259" y="0"/>
                  </a:moveTo>
                  <a:cubicBezTo>
                    <a:pt x="94" y="52"/>
                    <a:pt x="0" y="176"/>
                    <a:pt x="0" y="310"/>
                  </a:cubicBezTo>
                  <a:cubicBezTo>
                    <a:pt x="0" y="455"/>
                    <a:pt x="104" y="576"/>
                    <a:pt x="247" y="576"/>
                  </a:cubicBezTo>
                  <a:cubicBezTo>
                    <a:pt x="268" y="576"/>
                    <a:pt x="289" y="574"/>
                    <a:pt x="311" y="569"/>
                  </a:cubicBezTo>
                  <a:cubicBezTo>
                    <a:pt x="476" y="569"/>
                    <a:pt x="569" y="434"/>
                    <a:pt x="569" y="259"/>
                  </a:cubicBezTo>
                  <a:cubicBezTo>
                    <a:pt x="569" y="13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80" name="Google Shape;17080;p11"/>
            <p:cNvSpPr/>
            <p:nvPr/>
          </p:nvSpPr>
          <p:spPr>
            <a:xfrm>
              <a:off x="1098575" y="279435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310" y="0"/>
                  </a:moveTo>
                  <a:cubicBezTo>
                    <a:pt x="293" y="0"/>
                    <a:pt x="276" y="3"/>
                    <a:pt x="259" y="8"/>
                  </a:cubicBezTo>
                  <a:cubicBezTo>
                    <a:pt x="94" y="8"/>
                    <a:pt x="1" y="142"/>
                    <a:pt x="1" y="308"/>
                  </a:cubicBezTo>
                  <a:cubicBezTo>
                    <a:pt x="1" y="442"/>
                    <a:pt x="135" y="566"/>
                    <a:pt x="300" y="566"/>
                  </a:cubicBezTo>
                  <a:cubicBezTo>
                    <a:pt x="435" y="525"/>
                    <a:pt x="559" y="401"/>
                    <a:pt x="559" y="266"/>
                  </a:cubicBezTo>
                  <a:cubicBezTo>
                    <a:pt x="559" y="122"/>
                    <a:pt x="432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81" name="Google Shape;17081;p11"/>
            <p:cNvSpPr/>
            <p:nvPr/>
          </p:nvSpPr>
          <p:spPr>
            <a:xfrm>
              <a:off x="1162175" y="272015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25" y="1"/>
                  </a:moveTo>
                  <a:cubicBezTo>
                    <a:pt x="304" y="1"/>
                    <a:pt x="282" y="3"/>
                    <a:pt x="258" y="9"/>
                  </a:cubicBezTo>
                  <a:cubicBezTo>
                    <a:pt x="134" y="9"/>
                    <a:pt x="0" y="133"/>
                    <a:pt x="0" y="308"/>
                  </a:cubicBezTo>
                  <a:cubicBezTo>
                    <a:pt x="36" y="417"/>
                    <a:pt x="143" y="533"/>
                    <a:pt x="253" y="533"/>
                  </a:cubicBezTo>
                  <a:cubicBezTo>
                    <a:pt x="268" y="533"/>
                    <a:pt x="284" y="531"/>
                    <a:pt x="300" y="526"/>
                  </a:cubicBezTo>
                  <a:cubicBezTo>
                    <a:pt x="476" y="526"/>
                    <a:pt x="558" y="391"/>
                    <a:pt x="558" y="267"/>
                  </a:cubicBezTo>
                  <a:cubicBezTo>
                    <a:pt x="558" y="114"/>
                    <a:pt x="465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82" name="Google Shape;17082;p11"/>
            <p:cNvSpPr/>
            <p:nvPr/>
          </p:nvSpPr>
          <p:spPr>
            <a:xfrm>
              <a:off x="1167600" y="2789100"/>
              <a:ext cx="13975" cy="14250"/>
            </a:xfrm>
            <a:custGeom>
              <a:avLst/>
              <a:gdLst/>
              <a:ahLst/>
              <a:cxnLst/>
              <a:rect l="l" t="t" r="r" b="b"/>
              <a:pathLst>
                <a:path w="559" h="570" extrusionOk="0">
                  <a:moveTo>
                    <a:pt x="259" y="1"/>
                  </a:moveTo>
                  <a:cubicBezTo>
                    <a:pt x="124" y="1"/>
                    <a:pt x="0" y="135"/>
                    <a:pt x="0" y="311"/>
                  </a:cubicBezTo>
                  <a:cubicBezTo>
                    <a:pt x="41" y="435"/>
                    <a:pt x="176" y="569"/>
                    <a:pt x="300" y="569"/>
                  </a:cubicBezTo>
                  <a:cubicBezTo>
                    <a:pt x="476" y="518"/>
                    <a:pt x="558" y="394"/>
                    <a:pt x="558" y="259"/>
                  </a:cubicBezTo>
                  <a:cubicBezTo>
                    <a:pt x="558" y="94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83" name="Google Shape;17083;p11"/>
            <p:cNvSpPr/>
            <p:nvPr/>
          </p:nvSpPr>
          <p:spPr>
            <a:xfrm>
              <a:off x="1063175" y="26999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0" y="1"/>
                  </a:moveTo>
                  <a:lnTo>
                    <a:pt x="0" y="301"/>
                  </a:lnTo>
                  <a:cubicBezTo>
                    <a:pt x="42" y="301"/>
                    <a:pt x="42" y="301"/>
                    <a:pt x="83" y="259"/>
                  </a:cubicBezTo>
                  <a:cubicBezTo>
                    <a:pt x="217" y="259"/>
                    <a:pt x="300" y="12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84" name="Google Shape;17084;p11"/>
            <p:cNvSpPr/>
            <p:nvPr/>
          </p:nvSpPr>
          <p:spPr>
            <a:xfrm>
              <a:off x="1125450" y="269450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570" y="1"/>
                  </a:moveTo>
                  <a:lnTo>
                    <a:pt x="1" y="42"/>
                  </a:lnTo>
                  <a:lnTo>
                    <a:pt x="1" y="83"/>
                  </a:lnTo>
                  <a:cubicBezTo>
                    <a:pt x="53" y="218"/>
                    <a:pt x="177" y="301"/>
                    <a:pt x="311" y="301"/>
                  </a:cubicBezTo>
                  <a:cubicBezTo>
                    <a:pt x="435" y="259"/>
                    <a:pt x="570" y="125"/>
                    <a:pt x="57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85" name="Google Shape;17085;p11"/>
            <p:cNvSpPr/>
            <p:nvPr/>
          </p:nvSpPr>
          <p:spPr>
            <a:xfrm>
              <a:off x="1199900" y="2751625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218" y="1"/>
                    <a:pt x="125" y="42"/>
                    <a:pt x="83" y="83"/>
                  </a:cubicBezTo>
                  <a:cubicBezTo>
                    <a:pt x="42" y="125"/>
                    <a:pt x="1" y="207"/>
                    <a:pt x="1" y="301"/>
                  </a:cubicBezTo>
                  <a:cubicBezTo>
                    <a:pt x="1" y="425"/>
                    <a:pt x="83" y="518"/>
                    <a:pt x="176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86" name="Google Shape;17086;p11"/>
            <p:cNvSpPr/>
            <p:nvPr/>
          </p:nvSpPr>
          <p:spPr>
            <a:xfrm>
              <a:off x="1194475" y="26890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lnTo>
                    <a:pt x="0" y="83"/>
                  </a:lnTo>
                  <a:cubicBezTo>
                    <a:pt x="42" y="218"/>
                    <a:pt x="176" y="300"/>
                    <a:pt x="300" y="300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87" name="Google Shape;17087;p11"/>
            <p:cNvSpPr/>
            <p:nvPr/>
          </p:nvSpPr>
          <p:spPr>
            <a:xfrm>
              <a:off x="934975" y="284210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0" y="0"/>
                  </a:moveTo>
                  <a:lnTo>
                    <a:pt x="0" y="300"/>
                  </a:lnTo>
                  <a:lnTo>
                    <a:pt x="300" y="259"/>
                  </a:lnTo>
                  <a:cubicBezTo>
                    <a:pt x="258" y="124"/>
                    <a:pt x="176" y="42"/>
                    <a:pt x="4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88" name="Google Shape;17088;p11"/>
            <p:cNvSpPr/>
            <p:nvPr/>
          </p:nvSpPr>
          <p:spPr>
            <a:xfrm>
              <a:off x="929525" y="27730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42" y="559"/>
                    <a:pt x="84" y="559"/>
                    <a:pt x="84" y="518"/>
                  </a:cubicBezTo>
                  <a:cubicBezTo>
                    <a:pt x="218" y="518"/>
                    <a:pt x="301" y="383"/>
                    <a:pt x="301" y="259"/>
                  </a:cubicBezTo>
                  <a:cubicBezTo>
                    <a:pt x="259" y="84"/>
                    <a:pt x="135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89" name="Google Shape;17089;p11"/>
            <p:cNvSpPr/>
            <p:nvPr/>
          </p:nvSpPr>
          <p:spPr>
            <a:xfrm>
              <a:off x="997525" y="283667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207" y="0"/>
                    <a:pt x="124" y="42"/>
                    <a:pt x="83" y="83"/>
                  </a:cubicBezTo>
                  <a:cubicBezTo>
                    <a:pt x="41" y="83"/>
                    <a:pt x="41" y="124"/>
                    <a:pt x="0" y="217"/>
                  </a:cubicBezTo>
                  <a:lnTo>
                    <a:pt x="0" y="300"/>
                  </a:lnTo>
                  <a:lnTo>
                    <a:pt x="558" y="259"/>
                  </a:lnTo>
                  <a:cubicBezTo>
                    <a:pt x="558" y="166"/>
                    <a:pt x="465" y="83"/>
                    <a:pt x="424" y="42"/>
                  </a:cubicBezTo>
                  <a:cubicBezTo>
                    <a:pt x="383" y="0"/>
                    <a:pt x="30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90" name="Google Shape;17090;p11"/>
            <p:cNvSpPr/>
            <p:nvPr/>
          </p:nvSpPr>
          <p:spPr>
            <a:xfrm>
              <a:off x="992075" y="276765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84" y="1"/>
                    <a:pt x="1" y="135"/>
                    <a:pt x="1" y="301"/>
                  </a:cubicBezTo>
                  <a:cubicBezTo>
                    <a:pt x="1" y="435"/>
                    <a:pt x="125" y="559"/>
                    <a:pt x="301" y="559"/>
                  </a:cubicBezTo>
                  <a:cubicBezTo>
                    <a:pt x="477" y="559"/>
                    <a:pt x="559" y="394"/>
                    <a:pt x="559" y="259"/>
                  </a:cubicBezTo>
                  <a:cubicBezTo>
                    <a:pt x="559" y="83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91" name="Google Shape;17091;p11"/>
            <p:cNvSpPr/>
            <p:nvPr/>
          </p:nvSpPr>
          <p:spPr>
            <a:xfrm>
              <a:off x="954350" y="273535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0"/>
                  </a:moveTo>
                  <a:cubicBezTo>
                    <a:pt x="125" y="42"/>
                    <a:pt x="0" y="176"/>
                    <a:pt x="42" y="300"/>
                  </a:cubicBezTo>
                  <a:cubicBezTo>
                    <a:pt x="42" y="476"/>
                    <a:pt x="176" y="559"/>
                    <a:pt x="300" y="559"/>
                  </a:cubicBezTo>
                  <a:cubicBezTo>
                    <a:pt x="476" y="559"/>
                    <a:pt x="600" y="435"/>
                    <a:pt x="559" y="259"/>
                  </a:cubicBezTo>
                  <a:cubicBezTo>
                    <a:pt x="55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92" name="Google Shape;17092;p11"/>
            <p:cNvSpPr/>
            <p:nvPr/>
          </p:nvSpPr>
          <p:spPr>
            <a:xfrm>
              <a:off x="959775" y="2805200"/>
              <a:ext cx="15025" cy="13350"/>
            </a:xfrm>
            <a:custGeom>
              <a:avLst/>
              <a:gdLst/>
              <a:ahLst/>
              <a:cxnLst/>
              <a:rect l="l" t="t" r="r" b="b"/>
              <a:pathLst>
                <a:path w="601" h="534" extrusionOk="0">
                  <a:moveTo>
                    <a:pt x="323" y="0"/>
                  </a:moveTo>
                  <a:cubicBezTo>
                    <a:pt x="303" y="0"/>
                    <a:pt x="281" y="3"/>
                    <a:pt x="259" y="8"/>
                  </a:cubicBezTo>
                  <a:cubicBezTo>
                    <a:pt x="125" y="8"/>
                    <a:pt x="1" y="132"/>
                    <a:pt x="1" y="267"/>
                  </a:cubicBezTo>
                  <a:cubicBezTo>
                    <a:pt x="37" y="419"/>
                    <a:pt x="135" y="533"/>
                    <a:pt x="248" y="533"/>
                  </a:cubicBezTo>
                  <a:cubicBezTo>
                    <a:pt x="265" y="533"/>
                    <a:pt x="283" y="531"/>
                    <a:pt x="300" y="525"/>
                  </a:cubicBezTo>
                  <a:cubicBezTo>
                    <a:pt x="476" y="525"/>
                    <a:pt x="600" y="391"/>
                    <a:pt x="559" y="225"/>
                  </a:cubicBezTo>
                  <a:cubicBezTo>
                    <a:pt x="559" y="109"/>
                    <a:pt x="458" y="0"/>
                    <a:pt x="32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93" name="Google Shape;17093;p11"/>
            <p:cNvSpPr/>
            <p:nvPr/>
          </p:nvSpPr>
          <p:spPr>
            <a:xfrm>
              <a:off x="1024400" y="272992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42"/>
                    <a:pt x="0" y="176"/>
                    <a:pt x="0" y="300"/>
                  </a:cubicBezTo>
                  <a:cubicBezTo>
                    <a:pt x="0" y="476"/>
                    <a:pt x="124" y="559"/>
                    <a:pt x="300" y="559"/>
                  </a:cubicBezTo>
                  <a:cubicBezTo>
                    <a:pt x="424" y="559"/>
                    <a:pt x="559" y="434"/>
                    <a:pt x="559" y="259"/>
                  </a:cubicBezTo>
                  <a:cubicBezTo>
                    <a:pt x="517" y="135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94" name="Google Shape;17094;p11"/>
            <p:cNvSpPr/>
            <p:nvPr/>
          </p:nvSpPr>
          <p:spPr>
            <a:xfrm>
              <a:off x="1028525" y="2799775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360" y="0"/>
                  </a:moveTo>
                  <a:cubicBezTo>
                    <a:pt x="344" y="0"/>
                    <a:pt x="327" y="3"/>
                    <a:pt x="311" y="8"/>
                  </a:cubicBezTo>
                  <a:cubicBezTo>
                    <a:pt x="135" y="8"/>
                    <a:pt x="1" y="142"/>
                    <a:pt x="52" y="308"/>
                  </a:cubicBezTo>
                  <a:cubicBezTo>
                    <a:pt x="52" y="442"/>
                    <a:pt x="177" y="566"/>
                    <a:pt x="352" y="566"/>
                  </a:cubicBezTo>
                  <a:cubicBezTo>
                    <a:pt x="476" y="525"/>
                    <a:pt x="611" y="401"/>
                    <a:pt x="611" y="267"/>
                  </a:cubicBezTo>
                  <a:cubicBezTo>
                    <a:pt x="575" y="114"/>
                    <a:pt x="469" y="0"/>
                    <a:pt x="36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95" name="Google Shape;17095;p11"/>
            <p:cNvSpPr/>
            <p:nvPr/>
          </p:nvSpPr>
          <p:spPr>
            <a:xfrm>
              <a:off x="924100" y="27095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0"/>
                  </a:moveTo>
                  <a:lnTo>
                    <a:pt x="1" y="42"/>
                  </a:lnTo>
                  <a:lnTo>
                    <a:pt x="42" y="300"/>
                  </a:lnTo>
                  <a:lnTo>
                    <a:pt x="94" y="300"/>
                  </a:lnTo>
                  <a:cubicBezTo>
                    <a:pt x="218" y="259"/>
                    <a:pt x="301" y="176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96" name="Google Shape;17096;p11"/>
            <p:cNvSpPr/>
            <p:nvPr/>
          </p:nvSpPr>
          <p:spPr>
            <a:xfrm>
              <a:off x="986650" y="2705100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559" y="1"/>
                  </a:moveTo>
                  <a:lnTo>
                    <a:pt x="1" y="52"/>
                  </a:lnTo>
                  <a:cubicBezTo>
                    <a:pt x="1" y="176"/>
                    <a:pt x="177" y="311"/>
                    <a:pt x="301" y="311"/>
                  </a:cubicBezTo>
                  <a:cubicBezTo>
                    <a:pt x="476" y="259"/>
                    <a:pt x="559" y="13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97" name="Google Shape;17097;p11"/>
            <p:cNvSpPr/>
            <p:nvPr/>
          </p:nvSpPr>
          <p:spPr>
            <a:xfrm>
              <a:off x="1066275" y="283125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59" y="0"/>
                  </a:moveTo>
                  <a:cubicBezTo>
                    <a:pt x="259" y="0"/>
                    <a:pt x="217" y="0"/>
                    <a:pt x="217" y="41"/>
                  </a:cubicBezTo>
                  <a:cubicBezTo>
                    <a:pt x="93" y="41"/>
                    <a:pt x="0" y="176"/>
                    <a:pt x="0" y="300"/>
                  </a:cubicBezTo>
                  <a:lnTo>
                    <a:pt x="300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98" name="Google Shape;17098;p11"/>
            <p:cNvSpPr/>
            <p:nvPr/>
          </p:nvSpPr>
          <p:spPr>
            <a:xfrm>
              <a:off x="1060850" y="2762225"/>
              <a:ext cx="7775" cy="13975"/>
            </a:xfrm>
            <a:custGeom>
              <a:avLst/>
              <a:gdLst/>
              <a:ahLst/>
              <a:cxnLst/>
              <a:rect l="l" t="t" r="r" b="b"/>
              <a:pathLst>
                <a:path w="311" h="559" extrusionOk="0">
                  <a:moveTo>
                    <a:pt x="259" y="1"/>
                  </a:moveTo>
                  <a:cubicBezTo>
                    <a:pt x="217" y="1"/>
                    <a:pt x="176" y="42"/>
                    <a:pt x="135" y="42"/>
                  </a:cubicBezTo>
                  <a:cubicBezTo>
                    <a:pt x="52" y="135"/>
                    <a:pt x="0" y="218"/>
                    <a:pt x="0" y="300"/>
                  </a:cubicBezTo>
                  <a:cubicBezTo>
                    <a:pt x="52" y="435"/>
                    <a:pt x="93" y="518"/>
                    <a:pt x="217" y="559"/>
                  </a:cubicBezTo>
                  <a:lnTo>
                    <a:pt x="31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99" name="Google Shape;17099;p11"/>
            <p:cNvSpPr/>
            <p:nvPr/>
          </p:nvSpPr>
          <p:spPr>
            <a:xfrm>
              <a:off x="1056700" y="2699925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259" y="1"/>
                  </a:moveTo>
                  <a:lnTo>
                    <a:pt x="1" y="42"/>
                  </a:lnTo>
                  <a:cubicBezTo>
                    <a:pt x="1" y="166"/>
                    <a:pt x="125" y="301"/>
                    <a:pt x="259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00" name="Google Shape;17100;p11"/>
            <p:cNvSpPr/>
            <p:nvPr/>
          </p:nvSpPr>
          <p:spPr>
            <a:xfrm>
              <a:off x="795900" y="2852700"/>
              <a:ext cx="7775" cy="6475"/>
            </a:xfrm>
            <a:custGeom>
              <a:avLst/>
              <a:gdLst/>
              <a:ahLst/>
              <a:cxnLst/>
              <a:rect l="l" t="t" r="r" b="b"/>
              <a:pathLst>
                <a:path w="311" h="259" extrusionOk="0">
                  <a:moveTo>
                    <a:pt x="1" y="0"/>
                  </a:moveTo>
                  <a:lnTo>
                    <a:pt x="52" y="259"/>
                  </a:lnTo>
                  <a:lnTo>
                    <a:pt x="311" y="259"/>
                  </a:lnTo>
                  <a:cubicBezTo>
                    <a:pt x="311" y="176"/>
                    <a:pt x="259" y="93"/>
                    <a:pt x="176" y="42"/>
                  </a:cubicBezTo>
                  <a:cubicBezTo>
                    <a:pt x="135" y="0"/>
                    <a:pt x="52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01" name="Google Shape;17101;p11"/>
            <p:cNvSpPr/>
            <p:nvPr/>
          </p:nvSpPr>
          <p:spPr>
            <a:xfrm>
              <a:off x="790725" y="2783650"/>
              <a:ext cx="7525" cy="13225"/>
            </a:xfrm>
            <a:custGeom>
              <a:avLst/>
              <a:gdLst/>
              <a:ahLst/>
              <a:cxnLst/>
              <a:rect l="l" t="t" r="r" b="b"/>
              <a:pathLst>
                <a:path w="301" h="529" extrusionOk="0">
                  <a:moveTo>
                    <a:pt x="72" y="1"/>
                  </a:moveTo>
                  <a:cubicBezTo>
                    <a:pt x="49" y="1"/>
                    <a:pt x="25" y="4"/>
                    <a:pt x="1" y="12"/>
                  </a:cubicBezTo>
                  <a:lnTo>
                    <a:pt x="42" y="529"/>
                  </a:lnTo>
                  <a:lnTo>
                    <a:pt x="84" y="529"/>
                  </a:lnTo>
                  <a:cubicBezTo>
                    <a:pt x="208" y="477"/>
                    <a:pt x="301" y="395"/>
                    <a:pt x="301" y="271"/>
                  </a:cubicBezTo>
                  <a:cubicBezTo>
                    <a:pt x="301" y="121"/>
                    <a:pt x="203" y="1"/>
                    <a:pt x="7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02" name="Google Shape;17102;p11"/>
            <p:cNvSpPr/>
            <p:nvPr/>
          </p:nvSpPr>
          <p:spPr>
            <a:xfrm>
              <a:off x="858450" y="2847275"/>
              <a:ext cx="13975" cy="7775"/>
            </a:xfrm>
            <a:custGeom>
              <a:avLst/>
              <a:gdLst/>
              <a:ahLst/>
              <a:cxnLst/>
              <a:rect l="l" t="t" r="r" b="b"/>
              <a:pathLst>
                <a:path w="559" h="311" extrusionOk="0">
                  <a:moveTo>
                    <a:pt x="259" y="0"/>
                  </a:moveTo>
                  <a:cubicBezTo>
                    <a:pt x="218" y="0"/>
                    <a:pt x="135" y="52"/>
                    <a:pt x="83" y="93"/>
                  </a:cubicBezTo>
                  <a:cubicBezTo>
                    <a:pt x="42" y="135"/>
                    <a:pt x="1" y="217"/>
                    <a:pt x="1" y="310"/>
                  </a:cubicBezTo>
                  <a:lnTo>
                    <a:pt x="559" y="259"/>
                  </a:lnTo>
                  <a:cubicBezTo>
                    <a:pt x="559" y="217"/>
                    <a:pt x="559" y="135"/>
                    <a:pt x="518" y="93"/>
                  </a:cubicBezTo>
                  <a:cubicBezTo>
                    <a:pt x="476" y="52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03" name="Google Shape;17103;p11"/>
            <p:cNvSpPr/>
            <p:nvPr/>
          </p:nvSpPr>
          <p:spPr>
            <a:xfrm>
              <a:off x="853025" y="2778300"/>
              <a:ext cx="15275" cy="14200"/>
            </a:xfrm>
            <a:custGeom>
              <a:avLst/>
              <a:gdLst/>
              <a:ahLst/>
              <a:cxnLst/>
              <a:rect l="l" t="t" r="r" b="b"/>
              <a:pathLst>
                <a:path w="611" h="568" extrusionOk="0">
                  <a:moveTo>
                    <a:pt x="325" y="1"/>
                  </a:moveTo>
                  <a:cubicBezTo>
                    <a:pt x="304" y="1"/>
                    <a:pt x="282" y="4"/>
                    <a:pt x="259" y="9"/>
                  </a:cubicBezTo>
                  <a:cubicBezTo>
                    <a:pt x="135" y="9"/>
                    <a:pt x="1" y="133"/>
                    <a:pt x="42" y="309"/>
                  </a:cubicBezTo>
                  <a:cubicBezTo>
                    <a:pt x="42" y="433"/>
                    <a:pt x="176" y="567"/>
                    <a:pt x="300" y="567"/>
                  </a:cubicBezTo>
                  <a:cubicBezTo>
                    <a:pt x="476" y="526"/>
                    <a:pt x="611" y="391"/>
                    <a:pt x="559" y="267"/>
                  </a:cubicBezTo>
                  <a:cubicBezTo>
                    <a:pt x="559" y="115"/>
                    <a:pt x="465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04" name="Google Shape;17104;p11"/>
            <p:cNvSpPr/>
            <p:nvPr/>
          </p:nvSpPr>
          <p:spPr>
            <a:xfrm>
              <a:off x="816575" y="274620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83" y="1"/>
                    <a:pt x="1" y="125"/>
                    <a:pt x="1" y="300"/>
                  </a:cubicBezTo>
                  <a:cubicBezTo>
                    <a:pt x="1" y="424"/>
                    <a:pt x="125" y="559"/>
                    <a:pt x="301" y="559"/>
                  </a:cubicBezTo>
                  <a:cubicBezTo>
                    <a:pt x="425" y="559"/>
                    <a:pt x="559" y="424"/>
                    <a:pt x="559" y="259"/>
                  </a:cubicBezTo>
                  <a:cubicBezTo>
                    <a:pt x="559" y="83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05" name="Google Shape;17105;p11"/>
            <p:cNvSpPr/>
            <p:nvPr/>
          </p:nvSpPr>
          <p:spPr>
            <a:xfrm>
              <a:off x="821750" y="2814950"/>
              <a:ext cx="14250" cy="14250"/>
            </a:xfrm>
            <a:custGeom>
              <a:avLst/>
              <a:gdLst/>
              <a:ahLst/>
              <a:cxnLst/>
              <a:rect l="l" t="t" r="r" b="b"/>
              <a:pathLst>
                <a:path w="570" h="570" extrusionOk="0">
                  <a:moveTo>
                    <a:pt x="259" y="1"/>
                  </a:moveTo>
                  <a:cubicBezTo>
                    <a:pt x="94" y="52"/>
                    <a:pt x="1" y="176"/>
                    <a:pt x="1" y="311"/>
                  </a:cubicBezTo>
                  <a:cubicBezTo>
                    <a:pt x="1" y="476"/>
                    <a:pt x="135" y="569"/>
                    <a:pt x="311" y="569"/>
                  </a:cubicBezTo>
                  <a:cubicBezTo>
                    <a:pt x="435" y="569"/>
                    <a:pt x="569" y="435"/>
                    <a:pt x="569" y="259"/>
                  </a:cubicBezTo>
                  <a:cubicBezTo>
                    <a:pt x="517" y="135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06" name="Google Shape;17106;p11"/>
            <p:cNvSpPr/>
            <p:nvPr/>
          </p:nvSpPr>
          <p:spPr>
            <a:xfrm>
              <a:off x="885325" y="274077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135" y="0"/>
                    <a:pt x="1" y="176"/>
                    <a:pt x="1" y="300"/>
                  </a:cubicBezTo>
                  <a:cubicBezTo>
                    <a:pt x="42" y="476"/>
                    <a:pt x="177" y="559"/>
                    <a:pt x="301" y="559"/>
                  </a:cubicBezTo>
                  <a:cubicBezTo>
                    <a:pt x="477" y="559"/>
                    <a:pt x="559" y="435"/>
                    <a:pt x="559" y="259"/>
                  </a:cubicBezTo>
                  <a:cubicBezTo>
                    <a:pt x="559" y="12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07" name="Google Shape;17107;p11"/>
            <p:cNvSpPr/>
            <p:nvPr/>
          </p:nvSpPr>
          <p:spPr>
            <a:xfrm>
              <a:off x="890775" y="2809775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259" y="1"/>
                  </a:moveTo>
                  <a:cubicBezTo>
                    <a:pt x="134" y="42"/>
                    <a:pt x="0" y="166"/>
                    <a:pt x="0" y="301"/>
                  </a:cubicBezTo>
                  <a:cubicBezTo>
                    <a:pt x="0" y="446"/>
                    <a:pt x="103" y="567"/>
                    <a:pt x="240" y="567"/>
                  </a:cubicBezTo>
                  <a:cubicBezTo>
                    <a:pt x="259" y="567"/>
                    <a:pt x="279" y="564"/>
                    <a:pt x="300" y="559"/>
                  </a:cubicBezTo>
                  <a:cubicBezTo>
                    <a:pt x="476" y="559"/>
                    <a:pt x="558" y="425"/>
                    <a:pt x="558" y="259"/>
                  </a:cubicBezTo>
                  <a:cubicBezTo>
                    <a:pt x="558" y="125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08" name="Google Shape;17108;p11"/>
            <p:cNvSpPr/>
            <p:nvPr/>
          </p:nvSpPr>
          <p:spPr>
            <a:xfrm>
              <a:off x="786350" y="272035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1"/>
                  </a:moveTo>
                  <a:lnTo>
                    <a:pt x="0" y="42"/>
                  </a:lnTo>
                  <a:lnTo>
                    <a:pt x="0" y="300"/>
                  </a:lnTo>
                  <a:lnTo>
                    <a:pt x="83" y="300"/>
                  </a:lnTo>
                  <a:cubicBezTo>
                    <a:pt x="176" y="259"/>
                    <a:pt x="259" y="12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09" name="Google Shape;17109;p11"/>
            <p:cNvSpPr/>
            <p:nvPr/>
          </p:nvSpPr>
          <p:spPr>
            <a:xfrm>
              <a:off x="848900" y="2714925"/>
              <a:ext cx="13975" cy="7800"/>
            </a:xfrm>
            <a:custGeom>
              <a:avLst/>
              <a:gdLst/>
              <a:ahLst/>
              <a:cxnLst/>
              <a:rect l="l" t="t" r="r" b="b"/>
              <a:pathLst>
                <a:path w="559" h="312" extrusionOk="0">
                  <a:moveTo>
                    <a:pt x="558" y="1"/>
                  </a:moveTo>
                  <a:lnTo>
                    <a:pt x="0" y="42"/>
                  </a:lnTo>
                  <a:lnTo>
                    <a:pt x="0" y="125"/>
                  </a:lnTo>
                  <a:cubicBezTo>
                    <a:pt x="34" y="235"/>
                    <a:pt x="96" y="311"/>
                    <a:pt x="216" y="311"/>
                  </a:cubicBezTo>
                  <a:cubicBezTo>
                    <a:pt x="241" y="311"/>
                    <a:pt x="269" y="308"/>
                    <a:pt x="300" y="300"/>
                  </a:cubicBezTo>
                  <a:cubicBezTo>
                    <a:pt x="424" y="300"/>
                    <a:pt x="558" y="176"/>
                    <a:pt x="55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10" name="Google Shape;17110;p11"/>
            <p:cNvSpPr/>
            <p:nvPr/>
          </p:nvSpPr>
          <p:spPr>
            <a:xfrm>
              <a:off x="928500" y="2842100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176" y="0"/>
                  </a:moveTo>
                  <a:cubicBezTo>
                    <a:pt x="83" y="42"/>
                    <a:pt x="1" y="124"/>
                    <a:pt x="1" y="259"/>
                  </a:cubicBezTo>
                  <a:lnTo>
                    <a:pt x="1" y="300"/>
                  </a:ln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11" name="Google Shape;17111;p11"/>
            <p:cNvSpPr/>
            <p:nvPr/>
          </p:nvSpPr>
          <p:spPr>
            <a:xfrm>
              <a:off x="923075" y="27730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176" y="1"/>
                    <a:pt x="135" y="1"/>
                    <a:pt x="83" y="42"/>
                  </a:cubicBezTo>
                  <a:cubicBezTo>
                    <a:pt x="42" y="84"/>
                    <a:pt x="0" y="218"/>
                    <a:pt x="0" y="301"/>
                  </a:cubicBezTo>
                  <a:cubicBezTo>
                    <a:pt x="0" y="383"/>
                    <a:pt x="83" y="518"/>
                    <a:pt x="176" y="518"/>
                  </a:cubicBezTo>
                  <a:cubicBezTo>
                    <a:pt x="218" y="559"/>
                    <a:pt x="259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12" name="Google Shape;17112;p11"/>
            <p:cNvSpPr/>
            <p:nvPr/>
          </p:nvSpPr>
          <p:spPr>
            <a:xfrm>
              <a:off x="917650" y="2710525"/>
              <a:ext cx="7525" cy="6950"/>
            </a:xfrm>
            <a:custGeom>
              <a:avLst/>
              <a:gdLst/>
              <a:ahLst/>
              <a:cxnLst/>
              <a:rect l="l" t="t" r="r" b="b"/>
              <a:pathLst>
                <a:path w="301" h="278" extrusionOk="0">
                  <a:moveTo>
                    <a:pt x="0" y="1"/>
                  </a:moveTo>
                  <a:lnTo>
                    <a:pt x="0" y="94"/>
                  </a:lnTo>
                  <a:cubicBezTo>
                    <a:pt x="42" y="135"/>
                    <a:pt x="93" y="218"/>
                    <a:pt x="135" y="259"/>
                  </a:cubicBezTo>
                  <a:cubicBezTo>
                    <a:pt x="162" y="259"/>
                    <a:pt x="208" y="278"/>
                    <a:pt x="248" y="278"/>
                  </a:cubicBezTo>
                  <a:cubicBezTo>
                    <a:pt x="268" y="278"/>
                    <a:pt x="286" y="273"/>
                    <a:pt x="300" y="2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13" name="Google Shape;17113;p11"/>
            <p:cNvSpPr/>
            <p:nvPr/>
          </p:nvSpPr>
          <p:spPr>
            <a:xfrm>
              <a:off x="658125" y="286355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" y="0"/>
                  </a:moveTo>
                  <a:lnTo>
                    <a:pt x="1" y="259"/>
                  </a:lnTo>
                  <a:lnTo>
                    <a:pt x="259" y="259"/>
                  </a:lnTo>
                  <a:cubicBezTo>
                    <a:pt x="259" y="83"/>
                    <a:pt x="177" y="0"/>
                    <a:pt x="4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14" name="Google Shape;17114;p11"/>
            <p:cNvSpPr/>
            <p:nvPr/>
          </p:nvSpPr>
          <p:spPr>
            <a:xfrm>
              <a:off x="652700" y="27935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177" y="559"/>
                    <a:pt x="301" y="435"/>
                    <a:pt x="301" y="259"/>
                  </a:cubicBezTo>
                  <a:cubicBezTo>
                    <a:pt x="259" y="135"/>
                    <a:pt x="135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15" name="Google Shape;17115;p11"/>
            <p:cNvSpPr/>
            <p:nvPr/>
          </p:nvSpPr>
          <p:spPr>
            <a:xfrm>
              <a:off x="720675" y="285812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0"/>
                  </a:moveTo>
                  <a:cubicBezTo>
                    <a:pt x="166" y="0"/>
                    <a:pt x="125" y="0"/>
                    <a:pt x="84" y="42"/>
                  </a:cubicBezTo>
                  <a:cubicBezTo>
                    <a:pt x="42" y="83"/>
                    <a:pt x="42" y="135"/>
                    <a:pt x="1" y="176"/>
                  </a:cubicBezTo>
                  <a:lnTo>
                    <a:pt x="1" y="300"/>
                  </a:lnTo>
                  <a:lnTo>
                    <a:pt x="559" y="259"/>
                  </a:lnTo>
                  <a:cubicBezTo>
                    <a:pt x="518" y="83"/>
                    <a:pt x="38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16" name="Google Shape;17116;p11"/>
            <p:cNvSpPr/>
            <p:nvPr/>
          </p:nvSpPr>
          <p:spPr>
            <a:xfrm>
              <a:off x="715250" y="2788925"/>
              <a:ext cx="14000" cy="13400"/>
            </a:xfrm>
            <a:custGeom>
              <a:avLst/>
              <a:gdLst/>
              <a:ahLst/>
              <a:cxnLst/>
              <a:rect l="l" t="t" r="r" b="b"/>
              <a:pathLst>
                <a:path w="560" h="536" extrusionOk="0">
                  <a:moveTo>
                    <a:pt x="308" y="0"/>
                  </a:moveTo>
                  <a:cubicBezTo>
                    <a:pt x="291" y="0"/>
                    <a:pt x="275" y="3"/>
                    <a:pt x="259" y="8"/>
                  </a:cubicBezTo>
                  <a:cubicBezTo>
                    <a:pt x="84" y="8"/>
                    <a:pt x="1" y="142"/>
                    <a:pt x="1" y="266"/>
                  </a:cubicBezTo>
                  <a:cubicBezTo>
                    <a:pt x="1" y="416"/>
                    <a:pt x="91" y="536"/>
                    <a:pt x="227" y="536"/>
                  </a:cubicBezTo>
                  <a:cubicBezTo>
                    <a:pt x="250" y="536"/>
                    <a:pt x="275" y="532"/>
                    <a:pt x="301" y="525"/>
                  </a:cubicBezTo>
                  <a:cubicBezTo>
                    <a:pt x="435" y="525"/>
                    <a:pt x="559" y="401"/>
                    <a:pt x="559" y="225"/>
                  </a:cubicBezTo>
                  <a:cubicBezTo>
                    <a:pt x="559" y="117"/>
                    <a:pt x="425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17" name="Google Shape;17117;p11"/>
            <p:cNvSpPr/>
            <p:nvPr/>
          </p:nvSpPr>
          <p:spPr>
            <a:xfrm>
              <a:off x="677525" y="2756800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259" y="0"/>
                  </a:moveTo>
                  <a:cubicBezTo>
                    <a:pt x="135" y="0"/>
                    <a:pt x="0" y="135"/>
                    <a:pt x="0" y="311"/>
                  </a:cubicBezTo>
                  <a:cubicBezTo>
                    <a:pt x="42" y="435"/>
                    <a:pt x="176" y="569"/>
                    <a:pt x="300" y="569"/>
                  </a:cubicBezTo>
                  <a:cubicBezTo>
                    <a:pt x="476" y="517"/>
                    <a:pt x="600" y="393"/>
                    <a:pt x="559" y="259"/>
                  </a:cubicBezTo>
                  <a:cubicBezTo>
                    <a:pt x="559" y="9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18" name="Google Shape;17118;p11"/>
            <p:cNvSpPr/>
            <p:nvPr/>
          </p:nvSpPr>
          <p:spPr>
            <a:xfrm>
              <a:off x="682950" y="282580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5" y="1"/>
                    <a:pt x="0" y="135"/>
                    <a:pt x="0" y="301"/>
                  </a:cubicBezTo>
                  <a:cubicBezTo>
                    <a:pt x="42" y="477"/>
                    <a:pt x="176" y="559"/>
                    <a:pt x="300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8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19" name="Google Shape;17119;p11"/>
            <p:cNvSpPr/>
            <p:nvPr/>
          </p:nvSpPr>
          <p:spPr>
            <a:xfrm>
              <a:off x="746525" y="275162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1" y="1"/>
                  </a:moveTo>
                  <a:cubicBezTo>
                    <a:pt x="125" y="1"/>
                    <a:pt x="1" y="125"/>
                    <a:pt x="42" y="301"/>
                  </a:cubicBezTo>
                  <a:cubicBezTo>
                    <a:pt x="42" y="425"/>
                    <a:pt x="166" y="559"/>
                    <a:pt x="342" y="559"/>
                  </a:cubicBezTo>
                  <a:cubicBezTo>
                    <a:pt x="476" y="559"/>
                    <a:pt x="601" y="383"/>
                    <a:pt x="601" y="259"/>
                  </a:cubicBezTo>
                  <a:cubicBezTo>
                    <a:pt x="559" y="83"/>
                    <a:pt x="425" y="1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20" name="Google Shape;17120;p11"/>
            <p:cNvSpPr/>
            <p:nvPr/>
          </p:nvSpPr>
          <p:spPr>
            <a:xfrm>
              <a:off x="751950" y="2820375"/>
              <a:ext cx="15025" cy="14000"/>
            </a:xfrm>
            <a:custGeom>
              <a:avLst/>
              <a:gdLst/>
              <a:ahLst/>
              <a:cxnLst/>
              <a:rect l="l" t="t" r="r" b="b"/>
              <a:pathLst>
                <a:path w="601" h="560" extrusionOk="0">
                  <a:moveTo>
                    <a:pt x="301" y="1"/>
                  </a:moveTo>
                  <a:cubicBezTo>
                    <a:pt x="125" y="1"/>
                    <a:pt x="1" y="177"/>
                    <a:pt x="42" y="301"/>
                  </a:cubicBezTo>
                  <a:cubicBezTo>
                    <a:pt x="42" y="476"/>
                    <a:pt x="166" y="559"/>
                    <a:pt x="301" y="559"/>
                  </a:cubicBezTo>
                  <a:cubicBezTo>
                    <a:pt x="466" y="559"/>
                    <a:pt x="601" y="435"/>
                    <a:pt x="559" y="259"/>
                  </a:cubicBezTo>
                  <a:cubicBezTo>
                    <a:pt x="559" y="135"/>
                    <a:pt x="425" y="1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21" name="Google Shape;17121;p11"/>
            <p:cNvSpPr/>
            <p:nvPr/>
          </p:nvSpPr>
          <p:spPr>
            <a:xfrm>
              <a:off x="647275" y="2730950"/>
              <a:ext cx="7775" cy="7775"/>
            </a:xfrm>
            <a:custGeom>
              <a:avLst/>
              <a:gdLst/>
              <a:ahLst/>
              <a:cxnLst/>
              <a:rect l="l" t="t" r="r" b="b"/>
              <a:pathLst>
                <a:path w="311" h="311" extrusionOk="0">
                  <a:moveTo>
                    <a:pt x="311" y="1"/>
                  </a:moveTo>
                  <a:lnTo>
                    <a:pt x="1" y="52"/>
                  </a:lnTo>
                  <a:lnTo>
                    <a:pt x="52" y="311"/>
                  </a:lnTo>
                  <a:lnTo>
                    <a:pt x="94" y="311"/>
                  </a:lnTo>
                  <a:cubicBezTo>
                    <a:pt x="218" y="259"/>
                    <a:pt x="311" y="135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22" name="Google Shape;17122;p11"/>
            <p:cNvSpPr/>
            <p:nvPr/>
          </p:nvSpPr>
          <p:spPr>
            <a:xfrm>
              <a:off x="709825" y="27257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208"/>
                    <a:pt x="135" y="301"/>
                    <a:pt x="301" y="301"/>
                  </a:cubicBezTo>
                  <a:cubicBezTo>
                    <a:pt x="476" y="301"/>
                    <a:pt x="559" y="166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23" name="Google Shape;17123;p11"/>
            <p:cNvSpPr/>
            <p:nvPr/>
          </p:nvSpPr>
          <p:spPr>
            <a:xfrm>
              <a:off x="789450" y="28527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17" y="0"/>
                  </a:moveTo>
                  <a:cubicBezTo>
                    <a:pt x="93" y="42"/>
                    <a:pt x="0" y="176"/>
                    <a:pt x="0" y="300"/>
                  </a:cubicBezTo>
                  <a:lnTo>
                    <a:pt x="31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24" name="Google Shape;17124;p11"/>
            <p:cNvSpPr/>
            <p:nvPr/>
          </p:nvSpPr>
          <p:spPr>
            <a:xfrm>
              <a:off x="784275" y="2783950"/>
              <a:ext cx="7525" cy="13400"/>
            </a:xfrm>
            <a:custGeom>
              <a:avLst/>
              <a:gdLst/>
              <a:ahLst/>
              <a:cxnLst/>
              <a:rect l="l" t="t" r="r" b="b"/>
              <a:pathLst>
                <a:path w="301" h="536" extrusionOk="0">
                  <a:moveTo>
                    <a:pt x="259" y="0"/>
                  </a:moveTo>
                  <a:cubicBezTo>
                    <a:pt x="207" y="0"/>
                    <a:pt x="166" y="0"/>
                    <a:pt x="124" y="41"/>
                  </a:cubicBezTo>
                  <a:cubicBezTo>
                    <a:pt x="42" y="83"/>
                    <a:pt x="0" y="165"/>
                    <a:pt x="0" y="300"/>
                  </a:cubicBezTo>
                  <a:cubicBezTo>
                    <a:pt x="0" y="383"/>
                    <a:pt x="83" y="465"/>
                    <a:pt x="207" y="517"/>
                  </a:cubicBezTo>
                  <a:cubicBezTo>
                    <a:pt x="207" y="517"/>
                    <a:pt x="230" y="535"/>
                    <a:pt x="258" y="535"/>
                  </a:cubicBezTo>
                  <a:cubicBezTo>
                    <a:pt x="271" y="535"/>
                    <a:pt x="286" y="531"/>
                    <a:pt x="300" y="517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25" name="Google Shape;17125;p11"/>
            <p:cNvSpPr/>
            <p:nvPr/>
          </p:nvSpPr>
          <p:spPr>
            <a:xfrm>
              <a:off x="778850" y="272140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0" y="0"/>
                  </a:moveTo>
                  <a:cubicBezTo>
                    <a:pt x="42" y="83"/>
                    <a:pt x="83" y="176"/>
                    <a:pt x="166" y="217"/>
                  </a:cubicBezTo>
                  <a:cubicBezTo>
                    <a:pt x="217" y="258"/>
                    <a:pt x="259" y="258"/>
                    <a:pt x="300" y="258"/>
                  </a:cubicBezTo>
                  <a:lnTo>
                    <a:pt x="300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26" name="Google Shape;17126;p11"/>
            <p:cNvSpPr/>
            <p:nvPr/>
          </p:nvSpPr>
          <p:spPr>
            <a:xfrm>
              <a:off x="519325" y="2873125"/>
              <a:ext cx="7525" cy="7775"/>
            </a:xfrm>
            <a:custGeom>
              <a:avLst/>
              <a:gdLst/>
              <a:ahLst/>
              <a:cxnLst/>
              <a:rect l="l" t="t" r="r" b="b"/>
              <a:pathLst>
                <a:path w="301" h="311" extrusionOk="0">
                  <a:moveTo>
                    <a:pt x="1" y="0"/>
                  </a:moveTo>
                  <a:lnTo>
                    <a:pt x="1" y="310"/>
                  </a:lnTo>
                  <a:lnTo>
                    <a:pt x="301" y="258"/>
                  </a:lnTo>
                  <a:cubicBezTo>
                    <a:pt x="301" y="176"/>
                    <a:pt x="208" y="93"/>
                    <a:pt x="166" y="52"/>
                  </a:cubicBezTo>
                  <a:cubicBezTo>
                    <a:pt x="125" y="52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27" name="Google Shape;17127;p11"/>
            <p:cNvSpPr/>
            <p:nvPr/>
          </p:nvSpPr>
          <p:spPr>
            <a:xfrm>
              <a:off x="513900" y="280435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01" y="425"/>
                    <a:pt x="301" y="259"/>
                  </a:cubicBezTo>
                  <a:cubicBezTo>
                    <a:pt x="301" y="125"/>
                    <a:pt x="166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28" name="Google Shape;17128;p11"/>
            <p:cNvSpPr/>
            <p:nvPr/>
          </p:nvSpPr>
          <p:spPr>
            <a:xfrm>
              <a:off x="581625" y="2868575"/>
              <a:ext cx="13975" cy="6900"/>
            </a:xfrm>
            <a:custGeom>
              <a:avLst/>
              <a:gdLst/>
              <a:ahLst/>
              <a:cxnLst/>
              <a:rect l="l" t="t" r="r" b="b"/>
              <a:pathLst>
                <a:path w="559" h="276" extrusionOk="0">
                  <a:moveTo>
                    <a:pt x="338" y="0"/>
                  </a:moveTo>
                  <a:cubicBezTo>
                    <a:pt x="311" y="0"/>
                    <a:pt x="284" y="6"/>
                    <a:pt x="259" y="17"/>
                  </a:cubicBezTo>
                  <a:cubicBezTo>
                    <a:pt x="176" y="17"/>
                    <a:pt x="135" y="58"/>
                    <a:pt x="94" y="99"/>
                  </a:cubicBezTo>
                  <a:cubicBezTo>
                    <a:pt x="42" y="141"/>
                    <a:pt x="1" y="234"/>
                    <a:pt x="1" y="275"/>
                  </a:cubicBezTo>
                  <a:lnTo>
                    <a:pt x="559" y="234"/>
                  </a:lnTo>
                  <a:cubicBezTo>
                    <a:pt x="559" y="182"/>
                    <a:pt x="559" y="141"/>
                    <a:pt x="518" y="99"/>
                  </a:cubicBezTo>
                  <a:cubicBezTo>
                    <a:pt x="487" y="39"/>
                    <a:pt x="413" y="0"/>
                    <a:pt x="33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29" name="Google Shape;17129;p11"/>
            <p:cNvSpPr/>
            <p:nvPr/>
          </p:nvSpPr>
          <p:spPr>
            <a:xfrm>
              <a:off x="576200" y="2798925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259" y="1"/>
                  </a:moveTo>
                  <a:cubicBezTo>
                    <a:pt x="135" y="42"/>
                    <a:pt x="0" y="176"/>
                    <a:pt x="0" y="301"/>
                  </a:cubicBezTo>
                  <a:cubicBezTo>
                    <a:pt x="52" y="476"/>
                    <a:pt x="176" y="559"/>
                    <a:pt x="311" y="559"/>
                  </a:cubicBezTo>
                  <a:cubicBezTo>
                    <a:pt x="476" y="559"/>
                    <a:pt x="610" y="435"/>
                    <a:pt x="569" y="259"/>
                  </a:cubicBezTo>
                  <a:cubicBezTo>
                    <a:pt x="56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30" name="Google Shape;17130;p11"/>
            <p:cNvSpPr/>
            <p:nvPr/>
          </p:nvSpPr>
          <p:spPr>
            <a:xfrm>
              <a:off x="539750" y="276745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08" y="1"/>
                  </a:moveTo>
                  <a:cubicBezTo>
                    <a:pt x="292" y="1"/>
                    <a:pt x="275" y="3"/>
                    <a:pt x="259" y="9"/>
                  </a:cubicBezTo>
                  <a:cubicBezTo>
                    <a:pt x="83" y="9"/>
                    <a:pt x="1" y="143"/>
                    <a:pt x="1" y="267"/>
                  </a:cubicBezTo>
                  <a:cubicBezTo>
                    <a:pt x="1" y="420"/>
                    <a:pt x="94" y="534"/>
                    <a:pt x="234" y="534"/>
                  </a:cubicBezTo>
                  <a:cubicBezTo>
                    <a:pt x="255" y="534"/>
                    <a:pt x="277" y="531"/>
                    <a:pt x="300" y="526"/>
                  </a:cubicBezTo>
                  <a:cubicBezTo>
                    <a:pt x="425" y="526"/>
                    <a:pt x="559" y="402"/>
                    <a:pt x="559" y="267"/>
                  </a:cubicBezTo>
                  <a:cubicBezTo>
                    <a:pt x="523" y="114"/>
                    <a:pt x="417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31" name="Google Shape;17131;p11"/>
            <p:cNvSpPr/>
            <p:nvPr/>
          </p:nvSpPr>
          <p:spPr>
            <a:xfrm>
              <a:off x="543900" y="28366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310" y="0"/>
                  </a:moveTo>
                  <a:cubicBezTo>
                    <a:pt x="134" y="0"/>
                    <a:pt x="0" y="124"/>
                    <a:pt x="52" y="300"/>
                  </a:cubicBezTo>
                  <a:cubicBezTo>
                    <a:pt x="52" y="424"/>
                    <a:pt x="176" y="559"/>
                    <a:pt x="352" y="559"/>
                  </a:cubicBezTo>
                  <a:cubicBezTo>
                    <a:pt x="476" y="517"/>
                    <a:pt x="610" y="383"/>
                    <a:pt x="610" y="259"/>
                  </a:cubicBezTo>
                  <a:cubicBezTo>
                    <a:pt x="569" y="83"/>
                    <a:pt x="434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32" name="Google Shape;17132;p11"/>
            <p:cNvSpPr/>
            <p:nvPr/>
          </p:nvSpPr>
          <p:spPr>
            <a:xfrm>
              <a:off x="608500" y="2762050"/>
              <a:ext cx="14250" cy="14150"/>
            </a:xfrm>
            <a:custGeom>
              <a:avLst/>
              <a:gdLst/>
              <a:ahLst/>
              <a:cxnLst/>
              <a:rect l="l" t="t" r="r" b="b"/>
              <a:pathLst>
                <a:path w="570" h="566" extrusionOk="0">
                  <a:moveTo>
                    <a:pt x="323" y="0"/>
                  </a:moveTo>
                  <a:cubicBezTo>
                    <a:pt x="302" y="0"/>
                    <a:pt x="281" y="2"/>
                    <a:pt x="259" y="8"/>
                  </a:cubicBezTo>
                  <a:cubicBezTo>
                    <a:pt x="135" y="8"/>
                    <a:pt x="1" y="142"/>
                    <a:pt x="1" y="307"/>
                  </a:cubicBezTo>
                  <a:cubicBezTo>
                    <a:pt x="1" y="442"/>
                    <a:pt x="135" y="566"/>
                    <a:pt x="311" y="566"/>
                  </a:cubicBezTo>
                  <a:cubicBezTo>
                    <a:pt x="476" y="525"/>
                    <a:pt x="569" y="400"/>
                    <a:pt x="569" y="266"/>
                  </a:cubicBezTo>
                  <a:cubicBezTo>
                    <a:pt x="569" y="121"/>
                    <a:pt x="466" y="0"/>
                    <a:pt x="32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33" name="Google Shape;17133;p11"/>
            <p:cNvSpPr/>
            <p:nvPr/>
          </p:nvSpPr>
          <p:spPr>
            <a:xfrm>
              <a:off x="613925" y="283125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94" y="0"/>
                    <a:pt x="1" y="124"/>
                    <a:pt x="1" y="300"/>
                  </a:cubicBezTo>
                  <a:cubicBezTo>
                    <a:pt x="1" y="434"/>
                    <a:pt x="135" y="558"/>
                    <a:pt x="301" y="558"/>
                  </a:cubicBezTo>
                  <a:cubicBezTo>
                    <a:pt x="435" y="558"/>
                    <a:pt x="559" y="383"/>
                    <a:pt x="559" y="259"/>
                  </a:cubicBezTo>
                  <a:cubicBezTo>
                    <a:pt x="559" y="83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34" name="Google Shape;17134;p11"/>
            <p:cNvSpPr/>
            <p:nvPr/>
          </p:nvSpPr>
          <p:spPr>
            <a:xfrm>
              <a:off x="509500" y="2741800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1" y="1"/>
                  </a:moveTo>
                  <a:lnTo>
                    <a:pt x="1" y="301"/>
                  </a:lnTo>
                  <a:lnTo>
                    <a:pt x="42" y="301"/>
                  </a:lnTo>
                  <a:cubicBezTo>
                    <a:pt x="177" y="259"/>
                    <a:pt x="259" y="13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35" name="Google Shape;17135;p11"/>
            <p:cNvSpPr/>
            <p:nvPr/>
          </p:nvSpPr>
          <p:spPr>
            <a:xfrm>
              <a:off x="572075" y="2736375"/>
              <a:ext cx="12925" cy="7525"/>
            </a:xfrm>
            <a:custGeom>
              <a:avLst/>
              <a:gdLst/>
              <a:ahLst/>
              <a:cxnLst/>
              <a:rect l="l" t="t" r="r" b="b"/>
              <a:pathLst>
                <a:path w="517" h="301" extrusionOk="0">
                  <a:moveTo>
                    <a:pt x="517" y="1"/>
                  </a:moveTo>
                  <a:lnTo>
                    <a:pt x="0" y="42"/>
                  </a:lnTo>
                  <a:lnTo>
                    <a:pt x="0" y="94"/>
                  </a:lnTo>
                  <a:cubicBezTo>
                    <a:pt x="41" y="218"/>
                    <a:pt x="124" y="301"/>
                    <a:pt x="258" y="301"/>
                  </a:cubicBezTo>
                  <a:cubicBezTo>
                    <a:pt x="383" y="301"/>
                    <a:pt x="476" y="218"/>
                    <a:pt x="517" y="176"/>
                  </a:cubicBezTo>
                  <a:lnTo>
                    <a:pt x="517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36" name="Google Shape;17136;p11"/>
            <p:cNvSpPr/>
            <p:nvPr/>
          </p:nvSpPr>
          <p:spPr>
            <a:xfrm>
              <a:off x="651675" y="286355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176" y="0"/>
                  </a:moveTo>
                  <a:cubicBezTo>
                    <a:pt x="83" y="42"/>
                    <a:pt x="0" y="125"/>
                    <a:pt x="0" y="218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37" name="Google Shape;17137;p11"/>
            <p:cNvSpPr/>
            <p:nvPr/>
          </p:nvSpPr>
          <p:spPr>
            <a:xfrm>
              <a:off x="646250" y="27935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176" y="1"/>
                    <a:pt x="135" y="42"/>
                    <a:pt x="93" y="83"/>
                  </a:cubicBezTo>
                  <a:cubicBezTo>
                    <a:pt x="42" y="135"/>
                    <a:pt x="0" y="218"/>
                    <a:pt x="0" y="300"/>
                  </a:cubicBezTo>
                  <a:cubicBezTo>
                    <a:pt x="0" y="435"/>
                    <a:pt x="93" y="518"/>
                    <a:pt x="176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38" name="Google Shape;17138;p11"/>
            <p:cNvSpPr/>
            <p:nvPr/>
          </p:nvSpPr>
          <p:spPr>
            <a:xfrm>
              <a:off x="640825" y="2732250"/>
              <a:ext cx="7775" cy="6475"/>
            </a:xfrm>
            <a:custGeom>
              <a:avLst/>
              <a:gdLst/>
              <a:ahLst/>
              <a:cxnLst/>
              <a:rect l="l" t="t" r="r" b="b"/>
              <a:pathLst>
                <a:path w="311" h="259" extrusionOk="0">
                  <a:moveTo>
                    <a:pt x="0" y="0"/>
                  </a:moveTo>
                  <a:lnTo>
                    <a:pt x="0" y="42"/>
                  </a:lnTo>
                  <a:cubicBezTo>
                    <a:pt x="52" y="124"/>
                    <a:pt x="93" y="166"/>
                    <a:pt x="135" y="207"/>
                  </a:cubicBezTo>
                  <a:cubicBezTo>
                    <a:pt x="176" y="259"/>
                    <a:pt x="217" y="259"/>
                    <a:pt x="310" y="25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39" name="Google Shape;17139;p11"/>
            <p:cNvSpPr/>
            <p:nvPr/>
          </p:nvSpPr>
          <p:spPr>
            <a:xfrm>
              <a:off x="380275" y="28839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0" y="0"/>
                  </a:moveTo>
                  <a:lnTo>
                    <a:pt x="42" y="300"/>
                  </a:lnTo>
                  <a:lnTo>
                    <a:pt x="300" y="259"/>
                  </a:lnTo>
                  <a:cubicBezTo>
                    <a:pt x="300" y="217"/>
                    <a:pt x="300" y="176"/>
                    <a:pt x="259" y="135"/>
                  </a:cubicBezTo>
                  <a:cubicBezTo>
                    <a:pt x="218" y="42"/>
                    <a:pt x="135" y="0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40" name="Google Shape;17140;p11"/>
            <p:cNvSpPr/>
            <p:nvPr/>
          </p:nvSpPr>
          <p:spPr>
            <a:xfrm>
              <a:off x="375875" y="2814950"/>
              <a:ext cx="7775" cy="14250"/>
            </a:xfrm>
            <a:custGeom>
              <a:avLst/>
              <a:gdLst/>
              <a:ahLst/>
              <a:cxnLst/>
              <a:rect l="l" t="t" r="r" b="b"/>
              <a:pathLst>
                <a:path w="311" h="570" extrusionOk="0">
                  <a:moveTo>
                    <a:pt x="1" y="1"/>
                  </a:moveTo>
                  <a:lnTo>
                    <a:pt x="1" y="569"/>
                  </a:lnTo>
                  <a:cubicBezTo>
                    <a:pt x="176" y="569"/>
                    <a:pt x="311" y="394"/>
                    <a:pt x="259" y="259"/>
                  </a:cubicBezTo>
                  <a:cubicBezTo>
                    <a:pt x="259" y="94"/>
                    <a:pt x="135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41" name="Google Shape;17141;p11"/>
            <p:cNvSpPr/>
            <p:nvPr/>
          </p:nvSpPr>
          <p:spPr>
            <a:xfrm>
              <a:off x="443850" y="2878550"/>
              <a:ext cx="14000" cy="7500"/>
            </a:xfrm>
            <a:custGeom>
              <a:avLst/>
              <a:gdLst/>
              <a:ahLst/>
              <a:cxnLst/>
              <a:rect l="l" t="t" r="r" b="b"/>
              <a:pathLst>
                <a:path w="560" h="300" extrusionOk="0">
                  <a:moveTo>
                    <a:pt x="259" y="0"/>
                  </a:moveTo>
                  <a:cubicBezTo>
                    <a:pt x="125" y="41"/>
                    <a:pt x="42" y="93"/>
                    <a:pt x="1" y="217"/>
                  </a:cubicBezTo>
                  <a:lnTo>
                    <a:pt x="1" y="300"/>
                  </a:lnTo>
                  <a:lnTo>
                    <a:pt x="559" y="259"/>
                  </a:lnTo>
                  <a:cubicBezTo>
                    <a:pt x="518" y="135"/>
                    <a:pt x="435" y="41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42" name="Google Shape;17142;p11"/>
            <p:cNvSpPr/>
            <p:nvPr/>
          </p:nvSpPr>
          <p:spPr>
            <a:xfrm>
              <a:off x="438425" y="2809775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83" y="1"/>
                    <a:pt x="1" y="125"/>
                    <a:pt x="1" y="301"/>
                  </a:cubicBezTo>
                  <a:cubicBezTo>
                    <a:pt x="1" y="466"/>
                    <a:pt x="135" y="559"/>
                    <a:pt x="301" y="559"/>
                  </a:cubicBezTo>
                  <a:cubicBezTo>
                    <a:pt x="435" y="559"/>
                    <a:pt x="559" y="425"/>
                    <a:pt x="559" y="259"/>
                  </a:cubicBezTo>
                  <a:cubicBezTo>
                    <a:pt x="518" y="84"/>
                    <a:pt x="39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43" name="Google Shape;17143;p11"/>
            <p:cNvSpPr/>
            <p:nvPr/>
          </p:nvSpPr>
          <p:spPr>
            <a:xfrm>
              <a:off x="400700" y="27774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135" y="42"/>
                    <a:pt x="0" y="166"/>
                    <a:pt x="0" y="300"/>
                  </a:cubicBezTo>
                  <a:cubicBezTo>
                    <a:pt x="42" y="466"/>
                    <a:pt x="176" y="559"/>
                    <a:pt x="300" y="559"/>
                  </a:cubicBezTo>
                  <a:cubicBezTo>
                    <a:pt x="476" y="559"/>
                    <a:pt x="559" y="424"/>
                    <a:pt x="559" y="259"/>
                  </a:cubicBezTo>
                  <a:cubicBezTo>
                    <a:pt x="559" y="125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44" name="Google Shape;17144;p11"/>
            <p:cNvSpPr/>
            <p:nvPr/>
          </p:nvSpPr>
          <p:spPr>
            <a:xfrm>
              <a:off x="406125" y="2847075"/>
              <a:ext cx="13975" cy="13425"/>
            </a:xfrm>
            <a:custGeom>
              <a:avLst/>
              <a:gdLst/>
              <a:ahLst/>
              <a:cxnLst/>
              <a:rect l="l" t="t" r="r" b="b"/>
              <a:pathLst>
                <a:path w="559" h="537" extrusionOk="0">
                  <a:moveTo>
                    <a:pt x="322" y="1"/>
                  </a:moveTo>
                  <a:cubicBezTo>
                    <a:pt x="302" y="1"/>
                    <a:pt x="281" y="3"/>
                    <a:pt x="259" y="8"/>
                  </a:cubicBezTo>
                  <a:cubicBezTo>
                    <a:pt x="135" y="8"/>
                    <a:pt x="0" y="143"/>
                    <a:pt x="0" y="318"/>
                  </a:cubicBezTo>
                  <a:cubicBezTo>
                    <a:pt x="0" y="424"/>
                    <a:pt x="127" y="536"/>
                    <a:pt x="241" y="536"/>
                  </a:cubicBezTo>
                  <a:cubicBezTo>
                    <a:pt x="262" y="536"/>
                    <a:pt x="281" y="533"/>
                    <a:pt x="300" y="525"/>
                  </a:cubicBezTo>
                  <a:cubicBezTo>
                    <a:pt x="476" y="525"/>
                    <a:pt x="559" y="401"/>
                    <a:pt x="559" y="267"/>
                  </a:cubicBezTo>
                  <a:cubicBezTo>
                    <a:pt x="559" y="122"/>
                    <a:pt x="463" y="1"/>
                    <a:pt x="32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45" name="Google Shape;17145;p11"/>
            <p:cNvSpPr/>
            <p:nvPr/>
          </p:nvSpPr>
          <p:spPr>
            <a:xfrm>
              <a:off x="469700" y="2772050"/>
              <a:ext cx="15025" cy="14175"/>
            </a:xfrm>
            <a:custGeom>
              <a:avLst/>
              <a:gdLst/>
              <a:ahLst/>
              <a:cxnLst/>
              <a:rect l="l" t="t" r="r" b="b"/>
              <a:pathLst>
                <a:path w="601" h="567" extrusionOk="0">
                  <a:moveTo>
                    <a:pt x="259" y="0"/>
                  </a:moveTo>
                  <a:cubicBezTo>
                    <a:pt x="125" y="42"/>
                    <a:pt x="1" y="166"/>
                    <a:pt x="42" y="300"/>
                  </a:cubicBezTo>
                  <a:cubicBezTo>
                    <a:pt x="42" y="453"/>
                    <a:pt x="144" y="567"/>
                    <a:pt x="252" y="567"/>
                  </a:cubicBezTo>
                  <a:cubicBezTo>
                    <a:pt x="268" y="567"/>
                    <a:pt x="284" y="564"/>
                    <a:pt x="301" y="559"/>
                  </a:cubicBezTo>
                  <a:cubicBezTo>
                    <a:pt x="476" y="559"/>
                    <a:pt x="600" y="424"/>
                    <a:pt x="559" y="259"/>
                  </a:cubicBezTo>
                  <a:cubicBezTo>
                    <a:pt x="559" y="12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46" name="Google Shape;17146;p11"/>
            <p:cNvSpPr/>
            <p:nvPr/>
          </p:nvSpPr>
          <p:spPr>
            <a:xfrm>
              <a:off x="475125" y="2841825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330" y="0"/>
                  </a:moveTo>
                  <a:cubicBezTo>
                    <a:pt x="307" y="0"/>
                    <a:pt x="284" y="4"/>
                    <a:pt x="259" y="11"/>
                  </a:cubicBezTo>
                  <a:cubicBezTo>
                    <a:pt x="125" y="11"/>
                    <a:pt x="1" y="135"/>
                    <a:pt x="1" y="311"/>
                  </a:cubicBezTo>
                  <a:cubicBezTo>
                    <a:pt x="42" y="435"/>
                    <a:pt x="166" y="570"/>
                    <a:pt x="301" y="570"/>
                  </a:cubicBezTo>
                  <a:cubicBezTo>
                    <a:pt x="476" y="528"/>
                    <a:pt x="601" y="394"/>
                    <a:pt x="559" y="270"/>
                  </a:cubicBezTo>
                  <a:cubicBezTo>
                    <a:pt x="559" y="120"/>
                    <a:pt x="461" y="0"/>
                    <a:pt x="33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47" name="Google Shape;17147;p11"/>
            <p:cNvSpPr/>
            <p:nvPr/>
          </p:nvSpPr>
          <p:spPr>
            <a:xfrm>
              <a:off x="370700" y="275267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42" y="300"/>
                  </a:lnTo>
                  <a:cubicBezTo>
                    <a:pt x="42" y="259"/>
                    <a:pt x="42" y="259"/>
                    <a:pt x="84" y="259"/>
                  </a:cubicBezTo>
                  <a:cubicBezTo>
                    <a:pt x="208" y="217"/>
                    <a:pt x="301" y="124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48" name="Google Shape;17148;p11"/>
            <p:cNvSpPr/>
            <p:nvPr/>
          </p:nvSpPr>
          <p:spPr>
            <a:xfrm>
              <a:off x="433000" y="27472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177"/>
                    <a:pt x="135" y="301"/>
                    <a:pt x="300" y="301"/>
                  </a:cubicBezTo>
                  <a:cubicBezTo>
                    <a:pt x="435" y="259"/>
                    <a:pt x="559" y="12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49" name="Google Shape;17149;p11"/>
            <p:cNvSpPr/>
            <p:nvPr/>
          </p:nvSpPr>
          <p:spPr>
            <a:xfrm>
              <a:off x="512875" y="2873125"/>
              <a:ext cx="6475" cy="7775"/>
            </a:xfrm>
            <a:custGeom>
              <a:avLst/>
              <a:gdLst/>
              <a:ahLst/>
              <a:cxnLst/>
              <a:rect l="l" t="t" r="r" b="b"/>
              <a:pathLst>
                <a:path w="259" h="311" extrusionOk="0">
                  <a:moveTo>
                    <a:pt x="259" y="0"/>
                  </a:moveTo>
                  <a:lnTo>
                    <a:pt x="207" y="52"/>
                  </a:lnTo>
                  <a:cubicBezTo>
                    <a:pt x="83" y="52"/>
                    <a:pt x="0" y="176"/>
                    <a:pt x="0" y="310"/>
                  </a:cubicBezTo>
                  <a:lnTo>
                    <a:pt x="259" y="31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50" name="Google Shape;17150;p11"/>
            <p:cNvSpPr/>
            <p:nvPr/>
          </p:nvSpPr>
          <p:spPr>
            <a:xfrm>
              <a:off x="507450" y="280435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17" y="1"/>
                    <a:pt x="166" y="42"/>
                    <a:pt x="124" y="84"/>
                  </a:cubicBezTo>
                  <a:cubicBezTo>
                    <a:pt x="42" y="125"/>
                    <a:pt x="0" y="218"/>
                    <a:pt x="0" y="301"/>
                  </a:cubicBezTo>
                  <a:cubicBezTo>
                    <a:pt x="0" y="425"/>
                    <a:pt x="83" y="518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51" name="Google Shape;17151;p11"/>
            <p:cNvSpPr/>
            <p:nvPr/>
          </p:nvSpPr>
          <p:spPr>
            <a:xfrm>
              <a:off x="502025" y="274180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300" y="1"/>
                  </a:moveTo>
                  <a:lnTo>
                    <a:pt x="0" y="42"/>
                  </a:lnTo>
                  <a:cubicBezTo>
                    <a:pt x="0" y="135"/>
                    <a:pt x="83" y="218"/>
                    <a:pt x="124" y="259"/>
                  </a:cubicBezTo>
                  <a:cubicBezTo>
                    <a:pt x="217" y="301"/>
                    <a:pt x="259" y="301"/>
                    <a:pt x="300" y="301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52" name="Google Shape;17152;p11"/>
            <p:cNvSpPr/>
            <p:nvPr/>
          </p:nvSpPr>
          <p:spPr>
            <a:xfrm>
              <a:off x="304800" y="288940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259" y="0"/>
                  </a:moveTo>
                  <a:cubicBezTo>
                    <a:pt x="135" y="0"/>
                    <a:pt x="0" y="124"/>
                    <a:pt x="0" y="300"/>
                  </a:cubicBezTo>
                  <a:lnTo>
                    <a:pt x="569" y="259"/>
                  </a:lnTo>
                  <a:cubicBezTo>
                    <a:pt x="569" y="176"/>
                    <a:pt x="517" y="83"/>
                    <a:pt x="435" y="42"/>
                  </a:cubicBezTo>
                  <a:cubicBezTo>
                    <a:pt x="393" y="0"/>
                    <a:pt x="311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53" name="Google Shape;17153;p11"/>
            <p:cNvSpPr/>
            <p:nvPr/>
          </p:nvSpPr>
          <p:spPr>
            <a:xfrm>
              <a:off x="299625" y="2820375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5" y="1"/>
                    <a:pt x="1" y="135"/>
                    <a:pt x="1" y="301"/>
                  </a:cubicBezTo>
                  <a:cubicBezTo>
                    <a:pt x="42" y="435"/>
                    <a:pt x="166" y="559"/>
                    <a:pt x="301" y="559"/>
                  </a:cubicBezTo>
                  <a:cubicBezTo>
                    <a:pt x="466" y="518"/>
                    <a:pt x="559" y="394"/>
                    <a:pt x="559" y="259"/>
                  </a:cubicBezTo>
                  <a:cubicBezTo>
                    <a:pt x="559" y="94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54" name="Google Shape;17154;p11"/>
            <p:cNvSpPr/>
            <p:nvPr/>
          </p:nvSpPr>
          <p:spPr>
            <a:xfrm>
              <a:off x="263950" y="2788075"/>
              <a:ext cx="12950" cy="13975"/>
            </a:xfrm>
            <a:custGeom>
              <a:avLst/>
              <a:gdLst/>
              <a:ahLst/>
              <a:cxnLst/>
              <a:rect l="l" t="t" r="r" b="b"/>
              <a:pathLst>
                <a:path w="518" h="559" extrusionOk="0">
                  <a:moveTo>
                    <a:pt x="218" y="0"/>
                  </a:moveTo>
                  <a:cubicBezTo>
                    <a:pt x="135" y="0"/>
                    <a:pt x="42" y="42"/>
                    <a:pt x="1" y="94"/>
                  </a:cubicBezTo>
                  <a:lnTo>
                    <a:pt x="1" y="435"/>
                  </a:lnTo>
                  <a:cubicBezTo>
                    <a:pt x="42" y="517"/>
                    <a:pt x="135" y="559"/>
                    <a:pt x="259" y="559"/>
                  </a:cubicBezTo>
                  <a:cubicBezTo>
                    <a:pt x="394" y="559"/>
                    <a:pt x="518" y="435"/>
                    <a:pt x="518" y="259"/>
                  </a:cubicBezTo>
                  <a:cubicBezTo>
                    <a:pt x="476" y="135"/>
                    <a:pt x="342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55" name="Google Shape;17155;p11"/>
            <p:cNvSpPr/>
            <p:nvPr/>
          </p:nvSpPr>
          <p:spPr>
            <a:xfrm>
              <a:off x="267325" y="2857075"/>
              <a:ext cx="15000" cy="14200"/>
            </a:xfrm>
            <a:custGeom>
              <a:avLst/>
              <a:gdLst/>
              <a:ahLst/>
              <a:cxnLst/>
              <a:rect l="l" t="t" r="r" b="b"/>
              <a:pathLst>
                <a:path w="600" h="568" extrusionOk="0">
                  <a:moveTo>
                    <a:pt x="300" y="1"/>
                  </a:moveTo>
                  <a:cubicBezTo>
                    <a:pt x="124" y="42"/>
                    <a:pt x="0" y="177"/>
                    <a:pt x="42" y="301"/>
                  </a:cubicBezTo>
                  <a:cubicBezTo>
                    <a:pt x="42" y="454"/>
                    <a:pt x="135" y="567"/>
                    <a:pt x="275" y="567"/>
                  </a:cubicBezTo>
                  <a:cubicBezTo>
                    <a:pt x="296" y="567"/>
                    <a:pt x="318" y="565"/>
                    <a:pt x="341" y="559"/>
                  </a:cubicBezTo>
                  <a:cubicBezTo>
                    <a:pt x="466" y="559"/>
                    <a:pt x="600" y="435"/>
                    <a:pt x="559" y="259"/>
                  </a:cubicBezTo>
                  <a:cubicBezTo>
                    <a:pt x="559" y="125"/>
                    <a:pt x="424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56" name="Google Shape;17156;p11"/>
            <p:cNvSpPr/>
            <p:nvPr/>
          </p:nvSpPr>
          <p:spPr>
            <a:xfrm>
              <a:off x="331950" y="2782650"/>
              <a:ext cx="13975" cy="14225"/>
            </a:xfrm>
            <a:custGeom>
              <a:avLst/>
              <a:gdLst/>
              <a:ahLst/>
              <a:cxnLst/>
              <a:rect l="l" t="t" r="r" b="b"/>
              <a:pathLst>
                <a:path w="559" h="569" extrusionOk="0">
                  <a:moveTo>
                    <a:pt x="259" y="0"/>
                  </a:moveTo>
                  <a:cubicBezTo>
                    <a:pt x="83" y="52"/>
                    <a:pt x="0" y="176"/>
                    <a:pt x="0" y="311"/>
                  </a:cubicBezTo>
                  <a:cubicBezTo>
                    <a:pt x="0" y="476"/>
                    <a:pt x="124" y="569"/>
                    <a:pt x="300" y="569"/>
                  </a:cubicBezTo>
                  <a:cubicBezTo>
                    <a:pt x="424" y="569"/>
                    <a:pt x="558" y="435"/>
                    <a:pt x="558" y="259"/>
                  </a:cubicBezTo>
                  <a:cubicBezTo>
                    <a:pt x="558" y="135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57" name="Google Shape;17157;p11"/>
            <p:cNvSpPr/>
            <p:nvPr/>
          </p:nvSpPr>
          <p:spPr>
            <a:xfrm>
              <a:off x="337100" y="2852500"/>
              <a:ext cx="14250" cy="13350"/>
            </a:xfrm>
            <a:custGeom>
              <a:avLst/>
              <a:gdLst/>
              <a:ahLst/>
              <a:cxnLst/>
              <a:rect l="l" t="t" r="r" b="b"/>
              <a:pathLst>
                <a:path w="570" h="534" extrusionOk="0">
                  <a:moveTo>
                    <a:pt x="310" y="1"/>
                  </a:moveTo>
                  <a:cubicBezTo>
                    <a:pt x="293" y="1"/>
                    <a:pt x="276" y="3"/>
                    <a:pt x="259" y="8"/>
                  </a:cubicBezTo>
                  <a:cubicBezTo>
                    <a:pt x="94" y="8"/>
                    <a:pt x="1" y="143"/>
                    <a:pt x="1" y="267"/>
                  </a:cubicBezTo>
                  <a:cubicBezTo>
                    <a:pt x="1" y="419"/>
                    <a:pt x="102" y="533"/>
                    <a:pt x="244" y="533"/>
                  </a:cubicBezTo>
                  <a:cubicBezTo>
                    <a:pt x="266" y="533"/>
                    <a:pt x="288" y="531"/>
                    <a:pt x="311" y="525"/>
                  </a:cubicBezTo>
                  <a:cubicBezTo>
                    <a:pt x="435" y="525"/>
                    <a:pt x="569" y="401"/>
                    <a:pt x="569" y="225"/>
                  </a:cubicBezTo>
                  <a:cubicBezTo>
                    <a:pt x="524" y="117"/>
                    <a:pt x="424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58" name="Google Shape;17158;p11"/>
            <p:cNvSpPr/>
            <p:nvPr/>
          </p:nvSpPr>
          <p:spPr>
            <a:xfrm>
              <a:off x="294200" y="2756800"/>
              <a:ext cx="13975" cy="8025"/>
            </a:xfrm>
            <a:custGeom>
              <a:avLst/>
              <a:gdLst/>
              <a:ahLst/>
              <a:cxnLst/>
              <a:rect l="l" t="t" r="r" b="b"/>
              <a:pathLst>
                <a:path w="559" h="321" extrusionOk="0">
                  <a:moveTo>
                    <a:pt x="559" y="0"/>
                  </a:moveTo>
                  <a:lnTo>
                    <a:pt x="1" y="52"/>
                  </a:lnTo>
                  <a:cubicBezTo>
                    <a:pt x="1" y="94"/>
                    <a:pt x="42" y="94"/>
                    <a:pt x="42" y="135"/>
                  </a:cubicBezTo>
                  <a:cubicBezTo>
                    <a:pt x="42" y="239"/>
                    <a:pt x="129" y="321"/>
                    <a:pt x="236" y="321"/>
                  </a:cubicBezTo>
                  <a:cubicBezTo>
                    <a:pt x="257" y="321"/>
                    <a:pt x="278" y="317"/>
                    <a:pt x="300" y="311"/>
                  </a:cubicBezTo>
                  <a:cubicBezTo>
                    <a:pt x="424" y="311"/>
                    <a:pt x="476" y="259"/>
                    <a:pt x="518" y="176"/>
                  </a:cubicBezTo>
                  <a:cubicBezTo>
                    <a:pt x="559" y="135"/>
                    <a:pt x="559" y="94"/>
                    <a:pt x="5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59" name="Google Shape;17159;p11"/>
            <p:cNvSpPr/>
            <p:nvPr/>
          </p:nvSpPr>
          <p:spPr>
            <a:xfrm>
              <a:off x="373800" y="28839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18" y="0"/>
                  </a:moveTo>
                  <a:cubicBezTo>
                    <a:pt x="135" y="42"/>
                    <a:pt x="42" y="135"/>
                    <a:pt x="42" y="259"/>
                  </a:cubicBezTo>
                  <a:cubicBezTo>
                    <a:pt x="1" y="259"/>
                    <a:pt x="1" y="300"/>
                    <a:pt x="1" y="300"/>
                  </a:cubicBezTo>
                  <a:lnTo>
                    <a:pt x="301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60" name="Google Shape;17160;p11"/>
            <p:cNvSpPr/>
            <p:nvPr/>
          </p:nvSpPr>
          <p:spPr>
            <a:xfrm>
              <a:off x="368375" y="2814950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301" y="1"/>
                  </a:moveTo>
                  <a:cubicBezTo>
                    <a:pt x="218" y="1"/>
                    <a:pt x="177" y="52"/>
                    <a:pt x="135" y="52"/>
                  </a:cubicBezTo>
                  <a:cubicBezTo>
                    <a:pt x="42" y="135"/>
                    <a:pt x="1" y="218"/>
                    <a:pt x="42" y="311"/>
                  </a:cubicBezTo>
                  <a:cubicBezTo>
                    <a:pt x="42" y="435"/>
                    <a:pt x="135" y="518"/>
                    <a:pt x="218" y="518"/>
                  </a:cubicBezTo>
                  <a:cubicBezTo>
                    <a:pt x="259" y="569"/>
                    <a:pt x="301" y="569"/>
                    <a:pt x="301" y="569"/>
                  </a:cubicBezTo>
                  <a:lnTo>
                    <a:pt x="30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61" name="Google Shape;17161;p11"/>
            <p:cNvSpPr/>
            <p:nvPr/>
          </p:nvSpPr>
          <p:spPr>
            <a:xfrm>
              <a:off x="364250" y="275267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59" y="0"/>
                  </a:moveTo>
                  <a:lnTo>
                    <a:pt x="0" y="41"/>
                  </a:lnTo>
                  <a:lnTo>
                    <a:pt x="0" y="83"/>
                  </a:lnTo>
                  <a:cubicBezTo>
                    <a:pt x="0" y="165"/>
                    <a:pt x="42" y="217"/>
                    <a:pt x="125" y="259"/>
                  </a:cubicBezTo>
                  <a:cubicBezTo>
                    <a:pt x="166" y="259"/>
                    <a:pt x="207" y="300"/>
                    <a:pt x="300" y="30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62" name="Google Shape;17162;p11"/>
            <p:cNvSpPr/>
            <p:nvPr/>
          </p:nvSpPr>
          <p:spPr>
            <a:xfrm>
              <a:off x="1477750" y="266117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42" y="300"/>
                  </a:lnTo>
                  <a:lnTo>
                    <a:pt x="301" y="258"/>
                  </a:lnTo>
                  <a:cubicBezTo>
                    <a:pt x="301" y="124"/>
                    <a:pt x="177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63" name="Google Shape;17163;p11"/>
            <p:cNvSpPr/>
            <p:nvPr/>
          </p:nvSpPr>
          <p:spPr>
            <a:xfrm>
              <a:off x="1340000" y="267175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0" y="1"/>
                  </a:moveTo>
                  <a:lnTo>
                    <a:pt x="0" y="301"/>
                  </a:lnTo>
                  <a:lnTo>
                    <a:pt x="259" y="259"/>
                  </a:lnTo>
                  <a:cubicBezTo>
                    <a:pt x="259" y="218"/>
                    <a:pt x="259" y="177"/>
                    <a:pt x="207" y="135"/>
                  </a:cubicBezTo>
                  <a:cubicBezTo>
                    <a:pt x="166" y="42"/>
                    <a:pt x="83" y="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64" name="Google Shape;17164;p11"/>
            <p:cNvSpPr/>
            <p:nvPr/>
          </p:nvSpPr>
          <p:spPr>
            <a:xfrm>
              <a:off x="1334575" y="2603000"/>
              <a:ext cx="7500" cy="14000"/>
            </a:xfrm>
            <a:custGeom>
              <a:avLst/>
              <a:gdLst/>
              <a:ahLst/>
              <a:cxnLst/>
              <a:rect l="l" t="t" r="r" b="b"/>
              <a:pathLst>
                <a:path w="300" h="560" extrusionOk="0">
                  <a:moveTo>
                    <a:pt x="0" y="1"/>
                  </a:moveTo>
                  <a:lnTo>
                    <a:pt x="42" y="559"/>
                  </a:lnTo>
                  <a:lnTo>
                    <a:pt x="83" y="559"/>
                  </a:lnTo>
                  <a:cubicBezTo>
                    <a:pt x="166" y="518"/>
                    <a:pt x="259" y="425"/>
                    <a:pt x="259" y="342"/>
                  </a:cubicBezTo>
                  <a:cubicBezTo>
                    <a:pt x="300" y="342"/>
                    <a:pt x="300" y="301"/>
                    <a:pt x="300" y="259"/>
                  </a:cubicBezTo>
                  <a:cubicBezTo>
                    <a:pt x="259" y="166"/>
                    <a:pt x="217" y="83"/>
                    <a:pt x="124" y="42"/>
                  </a:cubicBezTo>
                  <a:cubicBezTo>
                    <a:pt x="124" y="42"/>
                    <a:pt x="124" y="1"/>
                    <a:pt x="8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65" name="Google Shape;17165;p11"/>
            <p:cNvSpPr/>
            <p:nvPr/>
          </p:nvSpPr>
          <p:spPr>
            <a:xfrm>
              <a:off x="1402275" y="2666325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259" y="1"/>
                  </a:moveTo>
                  <a:cubicBezTo>
                    <a:pt x="177" y="1"/>
                    <a:pt x="135" y="52"/>
                    <a:pt x="42" y="135"/>
                  </a:cubicBezTo>
                  <a:cubicBezTo>
                    <a:pt x="1" y="177"/>
                    <a:pt x="1" y="218"/>
                    <a:pt x="1" y="311"/>
                  </a:cubicBezTo>
                  <a:lnTo>
                    <a:pt x="559" y="259"/>
                  </a:lnTo>
                  <a:cubicBezTo>
                    <a:pt x="559" y="135"/>
                    <a:pt x="435" y="52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66" name="Google Shape;17166;p11"/>
            <p:cNvSpPr/>
            <p:nvPr/>
          </p:nvSpPr>
          <p:spPr>
            <a:xfrm>
              <a:off x="1396850" y="2600675"/>
              <a:ext cx="12950" cy="10875"/>
            </a:xfrm>
            <a:custGeom>
              <a:avLst/>
              <a:gdLst/>
              <a:ahLst/>
              <a:cxnLst/>
              <a:rect l="l" t="t" r="r" b="b"/>
              <a:pathLst>
                <a:path w="518" h="435" extrusionOk="0">
                  <a:moveTo>
                    <a:pt x="53" y="1"/>
                  </a:moveTo>
                  <a:cubicBezTo>
                    <a:pt x="1" y="42"/>
                    <a:pt x="1" y="94"/>
                    <a:pt x="1" y="176"/>
                  </a:cubicBezTo>
                  <a:cubicBezTo>
                    <a:pt x="1" y="352"/>
                    <a:pt x="135" y="435"/>
                    <a:pt x="311" y="435"/>
                  </a:cubicBezTo>
                  <a:cubicBezTo>
                    <a:pt x="394" y="435"/>
                    <a:pt x="476" y="394"/>
                    <a:pt x="518" y="301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67" name="Google Shape;17167;p11"/>
            <p:cNvSpPr/>
            <p:nvPr/>
          </p:nvSpPr>
          <p:spPr>
            <a:xfrm>
              <a:off x="1360425" y="2575875"/>
              <a:ext cx="5450" cy="3375"/>
            </a:xfrm>
            <a:custGeom>
              <a:avLst/>
              <a:gdLst/>
              <a:ahLst/>
              <a:cxnLst/>
              <a:rect l="l" t="t" r="r" b="b"/>
              <a:pathLst>
                <a:path w="218" h="135" extrusionOk="0">
                  <a:moveTo>
                    <a:pt x="0" y="0"/>
                  </a:moveTo>
                  <a:cubicBezTo>
                    <a:pt x="41" y="93"/>
                    <a:pt x="124" y="135"/>
                    <a:pt x="217" y="13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68" name="Google Shape;17168;p11"/>
            <p:cNvSpPr/>
            <p:nvPr/>
          </p:nvSpPr>
          <p:spPr>
            <a:xfrm>
              <a:off x="1364550" y="2635025"/>
              <a:ext cx="14250" cy="14275"/>
            </a:xfrm>
            <a:custGeom>
              <a:avLst/>
              <a:gdLst/>
              <a:ahLst/>
              <a:cxnLst/>
              <a:rect l="l" t="t" r="r" b="b"/>
              <a:pathLst>
                <a:path w="570" h="571" extrusionOk="0">
                  <a:moveTo>
                    <a:pt x="334" y="1"/>
                  </a:moveTo>
                  <a:cubicBezTo>
                    <a:pt x="310" y="1"/>
                    <a:pt x="285" y="5"/>
                    <a:pt x="259" y="12"/>
                  </a:cubicBezTo>
                  <a:cubicBezTo>
                    <a:pt x="135" y="12"/>
                    <a:pt x="0" y="136"/>
                    <a:pt x="0" y="312"/>
                  </a:cubicBezTo>
                  <a:cubicBezTo>
                    <a:pt x="52" y="436"/>
                    <a:pt x="176" y="570"/>
                    <a:pt x="311" y="570"/>
                  </a:cubicBezTo>
                  <a:cubicBezTo>
                    <a:pt x="476" y="529"/>
                    <a:pt x="569" y="395"/>
                    <a:pt x="569" y="271"/>
                  </a:cubicBezTo>
                  <a:cubicBezTo>
                    <a:pt x="569" y="121"/>
                    <a:pt x="471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69" name="Google Shape;17169;p11"/>
            <p:cNvSpPr/>
            <p:nvPr/>
          </p:nvSpPr>
          <p:spPr>
            <a:xfrm>
              <a:off x="1433550" y="262990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1" y="0"/>
                  </a:moveTo>
                  <a:cubicBezTo>
                    <a:pt x="135" y="0"/>
                    <a:pt x="1" y="124"/>
                    <a:pt x="42" y="300"/>
                  </a:cubicBezTo>
                  <a:cubicBezTo>
                    <a:pt x="42" y="424"/>
                    <a:pt x="177" y="558"/>
                    <a:pt x="342" y="558"/>
                  </a:cubicBezTo>
                  <a:cubicBezTo>
                    <a:pt x="477" y="517"/>
                    <a:pt x="601" y="383"/>
                    <a:pt x="559" y="258"/>
                  </a:cubicBezTo>
                  <a:cubicBezTo>
                    <a:pt x="559" y="165"/>
                    <a:pt x="559" y="124"/>
                    <a:pt x="477" y="83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70" name="Google Shape;17170;p11"/>
            <p:cNvSpPr/>
            <p:nvPr/>
          </p:nvSpPr>
          <p:spPr>
            <a:xfrm>
              <a:off x="1471300" y="266117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59" y="0"/>
                  </a:moveTo>
                  <a:lnTo>
                    <a:pt x="218" y="41"/>
                  </a:lnTo>
                  <a:cubicBezTo>
                    <a:pt x="176" y="41"/>
                    <a:pt x="125" y="41"/>
                    <a:pt x="125" y="83"/>
                  </a:cubicBezTo>
                  <a:lnTo>
                    <a:pt x="83" y="124"/>
                  </a:lnTo>
                  <a:cubicBezTo>
                    <a:pt x="42" y="124"/>
                    <a:pt x="42" y="165"/>
                    <a:pt x="0" y="207"/>
                  </a:cubicBezTo>
                  <a:lnTo>
                    <a:pt x="0" y="300"/>
                  </a:lnTo>
                  <a:lnTo>
                    <a:pt x="300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71" name="Google Shape;17171;p11"/>
            <p:cNvSpPr/>
            <p:nvPr/>
          </p:nvSpPr>
          <p:spPr>
            <a:xfrm>
              <a:off x="1200925" y="26826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59"/>
                  </a:lnTo>
                  <a:cubicBezTo>
                    <a:pt x="301" y="83"/>
                    <a:pt x="177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72" name="Google Shape;17172;p11"/>
            <p:cNvSpPr/>
            <p:nvPr/>
          </p:nvSpPr>
          <p:spPr>
            <a:xfrm>
              <a:off x="1195500" y="2613425"/>
              <a:ext cx="7525" cy="14150"/>
            </a:xfrm>
            <a:custGeom>
              <a:avLst/>
              <a:gdLst/>
              <a:ahLst/>
              <a:cxnLst/>
              <a:rect l="l" t="t" r="r" b="b"/>
              <a:pathLst>
                <a:path w="301" h="566" extrusionOk="0">
                  <a:moveTo>
                    <a:pt x="64" y="0"/>
                  </a:moveTo>
                  <a:cubicBezTo>
                    <a:pt x="44" y="0"/>
                    <a:pt x="23" y="3"/>
                    <a:pt x="1" y="8"/>
                  </a:cubicBezTo>
                  <a:lnTo>
                    <a:pt x="42" y="566"/>
                  </a:lnTo>
                  <a:cubicBezTo>
                    <a:pt x="94" y="566"/>
                    <a:pt x="94" y="525"/>
                    <a:pt x="94" y="525"/>
                  </a:cubicBezTo>
                  <a:cubicBezTo>
                    <a:pt x="177" y="525"/>
                    <a:pt x="259" y="442"/>
                    <a:pt x="301" y="359"/>
                  </a:cubicBezTo>
                  <a:lnTo>
                    <a:pt x="301" y="266"/>
                  </a:lnTo>
                  <a:cubicBezTo>
                    <a:pt x="301" y="121"/>
                    <a:pt x="205" y="0"/>
                    <a:pt x="6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73" name="Google Shape;17173;p11"/>
            <p:cNvSpPr/>
            <p:nvPr/>
          </p:nvSpPr>
          <p:spPr>
            <a:xfrm>
              <a:off x="1263475" y="2677200"/>
              <a:ext cx="14000" cy="7500"/>
            </a:xfrm>
            <a:custGeom>
              <a:avLst/>
              <a:gdLst/>
              <a:ahLst/>
              <a:cxnLst/>
              <a:rect l="l" t="t" r="r" b="b"/>
              <a:pathLst>
                <a:path w="560" h="300" extrusionOk="0">
                  <a:moveTo>
                    <a:pt x="259" y="0"/>
                  </a:moveTo>
                  <a:cubicBezTo>
                    <a:pt x="125" y="0"/>
                    <a:pt x="1" y="134"/>
                    <a:pt x="1" y="300"/>
                  </a:cubicBezTo>
                  <a:lnTo>
                    <a:pt x="559" y="259"/>
                  </a:lnTo>
                  <a:cubicBezTo>
                    <a:pt x="559" y="176"/>
                    <a:pt x="518" y="83"/>
                    <a:pt x="425" y="41"/>
                  </a:cubicBezTo>
                  <a:cubicBezTo>
                    <a:pt x="383" y="0"/>
                    <a:pt x="342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74" name="Google Shape;17174;p11"/>
            <p:cNvSpPr/>
            <p:nvPr/>
          </p:nvSpPr>
          <p:spPr>
            <a:xfrm>
              <a:off x="1258050" y="2608175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259" y="1"/>
                  </a:moveTo>
                  <a:cubicBezTo>
                    <a:pt x="125" y="1"/>
                    <a:pt x="1" y="135"/>
                    <a:pt x="1" y="311"/>
                  </a:cubicBezTo>
                  <a:cubicBezTo>
                    <a:pt x="42" y="435"/>
                    <a:pt x="177" y="569"/>
                    <a:pt x="301" y="569"/>
                  </a:cubicBezTo>
                  <a:cubicBezTo>
                    <a:pt x="476" y="517"/>
                    <a:pt x="600" y="393"/>
                    <a:pt x="559" y="259"/>
                  </a:cubicBezTo>
                  <a:cubicBezTo>
                    <a:pt x="55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75" name="Google Shape;17175;p11"/>
            <p:cNvSpPr/>
            <p:nvPr/>
          </p:nvSpPr>
          <p:spPr>
            <a:xfrm>
              <a:off x="1221350" y="2575875"/>
              <a:ext cx="13975" cy="14225"/>
            </a:xfrm>
            <a:custGeom>
              <a:avLst/>
              <a:gdLst/>
              <a:ahLst/>
              <a:cxnLst/>
              <a:rect l="l" t="t" r="r" b="b"/>
              <a:pathLst>
                <a:path w="559" h="569" extrusionOk="0">
                  <a:moveTo>
                    <a:pt x="259" y="0"/>
                  </a:moveTo>
                  <a:cubicBezTo>
                    <a:pt x="94" y="0"/>
                    <a:pt x="1" y="176"/>
                    <a:pt x="1" y="310"/>
                  </a:cubicBezTo>
                  <a:cubicBezTo>
                    <a:pt x="1" y="476"/>
                    <a:pt x="135" y="569"/>
                    <a:pt x="300" y="569"/>
                  </a:cubicBezTo>
                  <a:cubicBezTo>
                    <a:pt x="435" y="569"/>
                    <a:pt x="559" y="434"/>
                    <a:pt x="559" y="259"/>
                  </a:cubicBezTo>
                  <a:cubicBezTo>
                    <a:pt x="518" y="135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76" name="Google Shape;17176;p11"/>
            <p:cNvSpPr/>
            <p:nvPr/>
          </p:nvSpPr>
          <p:spPr>
            <a:xfrm>
              <a:off x="1225750" y="2644875"/>
              <a:ext cx="15025" cy="14175"/>
            </a:xfrm>
            <a:custGeom>
              <a:avLst/>
              <a:gdLst/>
              <a:ahLst/>
              <a:cxnLst/>
              <a:rect l="l" t="t" r="r" b="b"/>
              <a:pathLst>
                <a:path w="601" h="567" extrusionOk="0">
                  <a:moveTo>
                    <a:pt x="300" y="1"/>
                  </a:moveTo>
                  <a:cubicBezTo>
                    <a:pt x="124" y="42"/>
                    <a:pt x="0" y="176"/>
                    <a:pt x="42" y="300"/>
                  </a:cubicBezTo>
                  <a:cubicBezTo>
                    <a:pt x="42" y="453"/>
                    <a:pt x="143" y="567"/>
                    <a:pt x="278" y="567"/>
                  </a:cubicBezTo>
                  <a:cubicBezTo>
                    <a:pt x="299" y="567"/>
                    <a:pt x="320" y="564"/>
                    <a:pt x="342" y="559"/>
                  </a:cubicBezTo>
                  <a:cubicBezTo>
                    <a:pt x="476" y="559"/>
                    <a:pt x="600" y="435"/>
                    <a:pt x="600" y="259"/>
                  </a:cubicBezTo>
                  <a:cubicBezTo>
                    <a:pt x="559" y="135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77" name="Google Shape;17177;p11"/>
            <p:cNvSpPr/>
            <p:nvPr/>
          </p:nvSpPr>
          <p:spPr>
            <a:xfrm>
              <a:off x="1290375" y="25707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24" y="42"/>
                    <a:pt x="0" y="166"/>
                    <a:pt x="0" y="300"/>
                  </a:cubicBezTo>
                  <a:cubicBezTo>
                    <a:pt x="0" y="466"/>
                    <a:pt x="176" y="559"/>
                    <a:pt x="300" y="559"/>
                  </a:cubicBezTo>
                  <a:cubicBezTo>
                    <a:pt x="476" y="559"/>
                    <a:pt x="558" y="424"/>
                    <a:pt x="558" y="259"/>
                  </a:cubicBezTo>
                  <a:cubicBezTo>
                    <a:pt x="558" y="124"/>
                    <a:pt x="43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78" name="Google Shape;17178;p11"/>
            <p:cNvSpPr/>
            <p:nvPr/>
          </p:nvSpPr>
          <p:spPr>
            <a:xfrm>
              <a:off x="1295800" y="2640300"/>
              <a:ext cx="13975" cy="13425"/>
            </a:xfrm>
            <a:custGeom>
              <a:avLst/>
              <a:gdLst/>
              <a:ahLst/>
              <a:cxnLst/>
              <a:rect l="l" t="t" r="r" b="b"/>
              <a:pathLst>
                <a:path w="559" h="537" extrusionOk="0">
                  <a:moveTo>
                    <a:pt x="320" y="0"/>
                  </a:moveTo>
                  <a:cubicBezTo>
                    <a:pt x="300" y="0"/>
                    <a:pt x="280" y="3"/>
                    <a:pt x="259" y="8"/>
                  </a:cubicBezTo>
                  <a:cubicBezTo>
                    <a:pt x="83" y="8"/>
                    <a:pt x="0" y="142"/>
                    <a:pt x="0" y="266"/>
                  </a:cubicBezTo>
                  <a:cubicBezTo>
                    <a:pt x="0" y="416"/>
                    <a:pt x="90" y="536"/>
                    <a:pt x="226" y="536"/>
                  </a:cubicBezTo>
                  <a:cubicBezTo>
                    <a:pt x="249" y="536"/>
                    <a:pt x="274" y="532"/>
                    <a:pt x="300" y="525"/>
                  </a:cubicBezTo>
                  <a:cubicBezTo>
                    <a:pt x="476" y="525"/>
                    <a:pt x="559" y="401"/>
                    <a:pt x="559" y="225"/>
                  </a:cubicBezTo>
                  <a:cubicBezTo>
                    <a:pt x="559" y="117"/>
                    <a:pt x="456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79" name="Google Shape;17179;p11"/>
            <p:cNvSpPr/>
            <p:nvPr/>
          </p:nvSpPr>
          <p:spPr>
            <a:xfrm>
              <a:off x="1191375" y="2550025"/>
              <a:ext cx="6475" cy="7775"/>
            </a:xfrm>
            <a:custGeom>
              <a:avLst/>
              <a:gdLst/>
              <a:ahLst/>
              <a:cxnLst/>
              <a:rect l="l" t="t" r="r" b="b"/>
              <a:pathLst>
                <a:path w="259" h="311" extrusionOk="0">
                  <a:moveTo>
                    <a:pt x="259" y="0"/>
                  </a:moveTo>
                  <a:lnTo>
                    <a:pt x="0" y="52"/>
                  </a:lnTo>
                  <a:lnTo>
                    <a:pt x="0" y="310"/>
                  </a:lnTo>
                  <a:lnTo>
                    <a:pt x="124" y="310"/>
                  </a:lnTo>
                  <a:cubicBezTo>
                    <a:pt x="124" y="259"/>
                    <a:pt x="166" y="259"/>
                    <a:pt x="207" y="217"/>
                  </a:cubicBezTo>
                  <a:cubicBezTo>
                    <a:pt x="207" y="176"/>
                    <a:pt x="259" y="135"/>
                    <a:pt x="259" y="93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80" name="Google Shape;17180;p11"/>
            <p:cNvSpPr/>
            <p:nvPr/>
          </p:nvSpPr>
          <p:spPr>
            <a:xfrm>
              <a:off x="1253675" y="2545875"/>
              <a:ext cx="13975" cy="6500"/>
            </a:xfrm>
            <a:custGeom>
              <a:avLst/>
              <a:gdLst/>
              <a:ahLst/>
              <a:cxnLst/>
              <a:rect l="l" t="t" r="r" b="b"/>
              <a:pathLst>
                <a:path w="559" h="260" extrusionOk="0">
                  <a:moveTo>
                    <a:pt x="0" y="1"/>
                  </a:moveTo>
                  <a:cubicBezTo>
                    <a:pt x="0" y="125"/>
                    <a:pt x="93" y="218"/>
                    <a:pt x="176" y="259"/>
                  </a:cubicBezTo>
                  <a:lnTo>
                    <a:pt x="352" y="259"/>
                  </a:lnTo>
                  <a:cubicBezTo>
                    <a:pt x="476" y="218"/>
                    <a:pt x="558" y="125"/>
                    <a:pt x="51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81" name="Google Shape;17181;p11"/>
            <p:cNvSpPr/>
            <p:nvPr/>
          </p:nvSpPr>
          <p:spPr>
            <a:xfrm>
              <a:off x="1332250" y="26717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17" y="1"/>
                  </a:moveTo>
                  <a:cubicBezTo>
                    <a:pt x="176" y="42"/>
                    <a:pt x="135" y="94"/>
                    <a:pt x="93" y="94"/>
                  </a:cubicBezTo>
                  <a:cubicBezTo>
                    <a:pt x="52" y="177"/>
                    <a:pt x="0" y="218"/>
                    <a:pt x="52" y="301"/>
                  </a:cubicBezTo>
                  <a:lnTo>
                    <a:pt x="310" y="301"/>
                  </a:lnTo>
                  <a:lnTo>
                    <a:pt x="31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82" name="Google Shape;17182;p11"/>
            <p:cNvSpPr/>
            <p:nvPr/>
          </p:nvSpPr>
          <p:spPr>
            <a:xfrm>
              <a:off x="1328100" y="26030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166" y="1"/>
                    <a:pt x="125" y="42"/>
                    <a:pt x="83" y="42"/>
                  </a:cubicBezTo>
                  <a:cubicBezTo>
                    <a:pt x="42" y="125"/>
                    <a:pt x="1" y="208"/>
                    <a:pt x="1" y="301"/>
                  </a:cubicBezTo>
                  <a:cubicBezTo>
                    <a:pt x="1" y="425"/>
                    <a:pt x="83" y="518"/>
                    <a:pt x="166" y="518"/>
                  </a:cubicBezTo>
                  <a:cubicBezTo>
                    <a:pt x="218" y="559"/>
                    <a:pt x="259" y="559"/>
                    <a:pt x="301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83" name="Google Shape;17183;p11"/>
            <p:cNvSpPr/>
            <p:nvPr/>
          </p:nvSpPr>
          <p:spPr>
            <a:xfrm>
              <a:off x="1062125" y="26934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259"/>
                  </a:lnTo>
                  <a:lnTo>
                    <a:pt x="301" y="259"/>
                  </a:lnTo>
                  <a:cubicBezTo>
                    <a:pt x="301" y="166"/>
                    <a:pt x="259" y="83"/>
                    <a:pt x="166" y="42"/>
                  </a:cubicBezTo>
                  <a:cubicBezTo>
                    <a:pt x="125" y="0"/>
                    <a:pt x="84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84" name="Google Shape;17184;p11"/>
            <p:cNvSpPr/>
            <p:nvPr/>
          </p:nvSpPr>
          <p:spPr>
            <a:xfrm>
              <a:off x="1057750" y="2624000"/>
              <a:ext cx="7500" cy="13400"/>
            </a:xfrm>
            <a:custGeom>
              <a:avLst/>
              <a:gdLst/>
              <a:ahLst/>
              <a:cxnLst/>
              <a:rect l="l" t="t" r="r" b="b"/>
              <a:pathLst>
                <a:path w="300" h="536" extrusionOk="0">
                  <a:moveTo>
                    <a:pt x="12" y="1"/>
                  </a:moveTo>
                  <a:cubicBezTo>
                    <a:pt x="5" y="1"/>
                    <a:pt x="0" y="5"/>
                    <a:pt x="0" y="19"/>
                  </a:cubicBezTo>
                  <a:lnTo>
                    <a:pt x="41" y="536"/>
                  </a:lnTo>
                  <a:lnTo>
                    <a:pt x="83" y="536"/>
                  </a:lnTo>
                  <a:cubicBezTo>
                    <a:pt x="176" y="536"/>
                    <a:pt x="217" y="453"/>
                    <a:pt x="259" y="360"/>
                  </a:cubicBezTo>
                  <a:cubicBezTo>
                    <a:pt x="259" y="319"/>
                    <a:pt x="300" y="277"/>
                    <a:pt x="259" y="236"/>
                  </a:cubicBezTo>
                  <a:cubicBezTo>
                    <a:pt x="259" y="143"/>
                    <a:pt x="217" y="60"/>
                    <a:pt x="124" y="19"/>
                  </a:cubicBezTo>
                  <a:lnTo>
                    <a:pt x="83" y="19"/>
                  </a:lnTo>
                  <a:cubicBezTo>
                    <a:pt x="55" y="19"/>
                    <a:pt x="28" y="1"/>
                    <a:pt x="1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85" name="Google Shape;17185;p11"/>
            <p:cNvSpPr/>
            <p:nvPr/>
          </p:nvSpPr>
          <p:spPr>
            <a:xfrm>
              <a:off x="1125450" y="268805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259" y="0"/>
                  </a:moveTo>
                  <a:cubicBezTo>
                    <a:pt x="177" y="0"/>
                    <a:pt x="94" y="42"/>
                    <a:pt x="53" y="83"/>
                  </a:cubicBezTo>
                  <a:cubicBezTo>
                    <a:pt x="1" y="124"/>
                    <a:pt x="1" y="217"/>
                    <a:pt x="1" y="300"/>
                  </a:cubicBezTo>
                  <a:lnTo>
                    <a:pt x="570" y="259"/>
                  </a:lnTo>
                  <a:cubicBezTo>
                    <a:pt x="518" y="124"/>
                    <a:pt x="435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86" name="Google Shape;17186;p11"/>
            <p:cNvSpPr/>
            <p:nvPr/>
          </p:nvSpPr>
          <p:spPr>
            <a:xfrm>
              <a:off x="1120300" y="2618825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08" y="1"/>
                  </a:moveTo>
                  <a:cubicBezTo>
                    <a:pt x="291" y="1"/>
                    <a:pt x="275" y="3"/>
                    <a:pt x="259" y="9"/>
                  </a:cubicBezTo>
                  <a:cubicBezTo>
                    <a:pt x="83" y="9"/>
                    <a:pt x="0" y="143"/>
                    <a:pt x="0" y="309"/>
                  </a:cubicBezTo>
                  <a:cubicBezTo>
                    <a:pt x="0" y="425"/>
                    <a:pt x="93" y="534"/>
                    <a:pt x="233" y="534"/>
                  </a:cubicBezTo>
                  <a:cubicBezTo>
                    <a:pt x="254" y="534"/>
                    <a:pt x="276" y="531"/>
                    <a:pt x="300" y="526"/>
                  </a:cubicBezTo>
                  <a:cubicBezTo>
                    <a:pt x="424" y="526"/>
                    <a:pt x="558" y="402"/>
                    <a:pt x="558" y="267"/>
                  </a:cubicBezTo>
                  <a:cubicBezTo>
                    <a:pt x="522" y="114"/>
                    <a:pt x="416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87" name="Google Shape;17187;p11"/>
            <p:cNvSpPr/>
            <p:nvPr/>
          </p:nvSpPr>
          <p:spPr>
            <a:xfrm>
              <a:off x="1082550" y="258672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25" y="0"/>
                    <a:pt x="1" y="135"/>
                    <a:pt x="1" y="300"/>
                  </a:cubicBezTo>
                  <a:cubicBezTo>
                    <a:pt x="42" y="435"/>
                    <a:pt x="166" y="559"/>
                    <a:pt x="300" y="559"/>
                  </a:cubicBezTo>
                  <a:cubicBezTo>
                    <a:pt x="476" y="559"/>
                    <a:pt x="559" y="393"/>
                    <a:pt x="559" y="259"/>
                  </a:cubicBezTo>
                  <a:cubicBezTo>
                    <a:pt x="559" y="83"/>
                    <a:pt x="42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88" name="Google Shape;17188;p11"/>
            <p:cNvSpPr/>
            <p:nvPr/>
          </p:nvSpPr>
          <p:spPr>
            <a:xfrm>
              <a:off x="1087975" y="2655725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125" y="1"/>
                    <a:pt x="1" y="166"/>
                    <a:pt x="1" y="301"/>
                  </a:cubicBezTo>
                  <a:cubicBezTo>
                    <a:pt x="1" y="476"/>
                    <a:pt x="166" y="559"/>
                    <a:pt x="301" y="559"/>
                  </a:cubicBezTo>
                  <a:cubicBezTo>
                    <a:pt x="466" y="559"/>
                    <a:pt x="559" y="425"/>
                    <a:pt x="559" y="259"/>
                  </a:cubicBezTo>
                  <a:cubicBezTo>
                    <a:pt x="559" y="125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89" name="Google Shape;17189;p11"/>
            <p:cNvSpPr/>
            <p:nvPr/>
          </p:nvSpPr>
          <p:spPr>
            <a:xfrm>
              <a:off x="1151300" y="2581300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311" y="0"/>
                  </a:moveTo>
                  <a:cubicBezTo>
                    <a:pt x="135" y="0"/>
                    <a:pt x="1" y="135"/>
                    <a:pt x="52" y="300"/>
                  </a:cubicBezTo>
                  <a:cubicBezTo>
                    <a:pt x="52" y="435"/>
                    <a:pt x="177" y="559"/>
                    <a:pt x="352" y="559"/>
                  </a:cubicBezTo>
                  <a:cubicBezTo>
                    <a:pt x="476" y="559"/>
                    <a:pt x="611" y="435"/>
                    <a:pt x="569" y="259"/>
                  </a:cubicBezTo>
                  <a:cubicBezTo>
                    <a:pt x="569" y="93"/>
                    <a:pt x="435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90" name="Google Shape;17190;p11"/>
            <p:cNvSpPr/>
            <p:nvPr/>
          </p:nvSpPr>
          <p:spPr>
            <a:xfrm>
              <a:off x="1156725" y="2650300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259" y="1"/>
                  </a:moveTo>
                  <a:cubicBezTo>
                    <a:pt x="135" y="42"/>
                    <a:pt x="1" y="177"/>
                    <a:pt x="1" y="301"/>
                  </a:cubicBezTo>
                  <a:cubicBezTo>
                    <a:pt x="42" y="476"/>
                    <a:pt x="177" y="559"/>
                    <a:pt x="301" y="559"/>
                  </a:cubicBezTo>
                  <a:cubicBezTo>
                    <a:pt x="476" y="559"/>
                    <a:pt x="611" y="43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91" name="Google Shape;17191;p11"/>
            <p:cNvSpPr/>
            <p:nvPr/>
          </p:nvSpPr>
          <p:spPr>
            <a:xfrm>
              <a:off x="1052300" y="25608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0"/>
                  </a:moveTo>
                  <a:lnTo>
                    <a:pt x="1" y="42"/>
                  </a:lnTo>
                  <a:lnTo>
                    <a:pt x="42" y="300"/>
                  </a:lnTo>
                  <a:cubicBezTo>
                    <a:pt x="135" y="300"/>
                    <a:pt x="218" y="259"/>
                    <a:pt x="259" y="176"/>
                  </a:cubicBezTo>
                  <a:cubicBezTo>
                    <a:pt x="259" y="135"/>
                    <a:pt x="301" y="42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92" name="Google Shape;17192;p11"/>
            <p:cNvSpPr/>
            <p:nvPr/>
          </p:nvSpPr>
          <p:spPr>
            <a:xfrm>
              <a:off x="1114850" y="25554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0"/>
                  </a:moveTo>
                  <a:lnTo>
                    <a:pt x="1" y="42"/>
                  </a:lnTo>
                  <a:lnTo>
                    <a:pt x="1" y="135"/>
                  </a:lnTo>
                  <a:cubicBezTo>
                    <a:pt x="42" y="217"/>
                    <a:pt x="166" y="300"/>
                    <a:pt x="301" y="300"/>
                  </a:cubicBezTo>
                  <a:cubicBezTo>
                    <a:pt x="425" y="300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93" name="Google Shape;17193;p11"/>
            <p:cNvSpPr/>
            <p:nvPr/>
          </p:nvSpPr>
          <p:spPr>
            <a:xfrm>
              <a:off x="1194475" y="2682625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218" y="0"/>
                  </a:moveTo>
                  <a:cubicBezTo>
                    <a:pt x="176" y="0"/>
                    <a:pt x="135" y="42"/>
                    <a:pt x="83" y="42"/>
                  </a:cubicBezTo>
                  <a:cubicBezTo>
                    <a:pt x="42" y="83"/>
                    <a:pt x="0" y="176"/>
                    <a:pt x="0" y="259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94" name="Google Shape;17194;p11"/>
            <p:cNvSpPr/>
            <p:nvPr/>
          </p:nvSpPr>
          <p:spPr>
            <a:xfrm>
              <a:off x="1189050" y="26136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217" y="1"/>
                    <a:pt x="176" y="1"/>
                    <a:pt x="135" y="42"/>
                  </a:cubicBezTo>
                  <a:cubicBezTo>
                    <a:pt x="42" y="94"/>
                    <a:pt x="0" y="176"/>
                    <a:pt x="0" y="300"/>
                  </a:cubicBezTo>
                  <a:cubicBezTo>
                    <a:pt x="0" y="394"/>
                    <a:pt x="93" y="476"/>
                    <a:pt x="217" y="518"/>
                  </a:cubicBezTo>
                  <a:cubicBezTo>
                    <a:pt x="217" y="559"/>
                    <a:pt x="259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95" name="Google Shape;17195;p11"/>
            <p:cNvSpPr/>
            <p:nvPr/>
          </p:nvSpPr>
          <p:spPr>
            <a:xfrm>
              <a:off x="1183625" y="2551300"/>
              <a:ext cx="7775" cy="6500"/>
            </a:xfrm>
            <a:custGeom>
              <a:avLst/>
              <a:gdLst/>
              <a:ahLst/>
              <a:cxnLst/>
              <a:rect l="l" t="t" r="r" b="b"/>
              <a:pathLst>
                <a:path w="311" h="260" extrusionOk="0">
                  <a:moveTo>
                    <a:pt x="0" y="1"/>
                  </a:moveTo>
                  <a:cubicBezTo>
                    <a:pt x="0" y="84"/>
                    <a:pt x="52" y="125"/>
                    <a:pt x="93" y="166"/>
                  </a:cubicBezTo>
                  <a:lnTo>
                    <a:pt x="135" y="208"/>
                  </a:lnTo>
                  <a:cubicBezTo>
                    <a:pt x="135" y="259"/>
                    <a:pt x="217" y="259"/>
                    <a:pt x="259" y="259"/>
                  </a:cubicBezTo>
                  <a:lnTo>
                    <a:pt x="310" y="259"/>
                  </a:lnTo>
                  <a:lnTo>
                    <a:pt x="31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96" name="Google Shape;17196;p11"/>
            <p:cNvSpPr/>
            <p:nvPr/>
          </p:nvSpPr>
          <p:spPr>
            <a:xfrm>
              <a:off x="924100" y="27040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17"/>
                  </a:lnTo>
                  <a:cubicBezTo>
                    <a:pt x="301" y="93"/>
                    <a:pt x="177" y="0"/>
                    <a:pt x="4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97" name="Google Shape;17197;p11"/>
            <p:cNvSpPr/>
            <p:nvPr/>
          </p:nvSpPr>
          <p:spPr>
            <a:xfrm>
              <a:off x="918675" y="2634025"/>
              <a:ext cx="7775" cy="14250"/>
            </a:xfrm>
            <a:custGeom>
              <a:avLst/>
              <a:gdLst/>
              <a:ahLst/>
              <a:cxnLst/>
              <a:rect l="l" t="t" r="r" b="b"/>
              <a:pathLst>
                <a:path w="311" h="570" extrusionOk="0">
                  <a:moveTo>
                    <a:pt x="1" y="0"/>
                  </a:moveTo>
                  <a:lnTo>
                    <a:pt x="52" y="569"/>
                  </a:lnTo>
                  <a:lnTo>
                    <a:pt x="94" y="569"/>
                  </a:lnTo>
                  <a:cubicBezTo>
                    <a:pt x="176" y="517"/>
                    <a:pt x="259" y="476"/>
                    <a:pt x="311" y="393"/>
                  </a:cubicBezTo>
                  <a:lnTo>
                    <a:pt x="311" y="259"/>
                  </a:lnTo>
                  <a:cubicBezTo>
                    <a:pt x="311" y="176"/>
                    <a:pt x="218" y="93"/>
                    <a:pt x="176" y="52"/>
                  </a:cubicBezTo>
                  <a:lnTo>
                    <a:pt x="135" y="52"/>
                  </a:lnTo>
                  <a:cubicBezTo>
                    <a:pt x="94" y="0"/>
                    <a:pt x="52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98" name="Google Shape;17198;p11"/>
            <p:cNvSpPr/>
            <p:nvPr/>
          </p:nvSpPr>
          <p:spPr>
            <a:xfrm>
              <a:off x="986650" y="2698650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259" y="0"/>
                  </a:moveTo>
                  <a:cubicBezTo>
                    <a:pt x="125" y="0"/>
                    <a:pt x="1" y="135"/>
                    <a:pt x="1" y="310"/>
                  </a:cubicBezTo>
                  <a:lnTo>
                    <a:pt x="559" y="259"/>
                  </a:lnTo>
                  <a:cubicBezTo>
                    <a:pt x="559" y="135"/>
                    <a:pt x="518" y="93"/>
                    <a:pt x="43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99" name="Google Shape;17199;p11"/>
            <p:cNvSpPr/>
            <p:nvPr/>
          </p:nvSpPr>
          <p:spPr>
            <a:xfrm>
              <a:off x="981225" y="2628850"/>
              <a:ext cx="14000" cy="14175"/>
            </a:xfrm>
            <a:custGeom>
              <a:avLst/>
              <a:gdLst/>
              <a:ahLst/>
              <a:cxnLst/>
              <a:rect l="l" t="t" r="r" b="b"/>
              <a:pathLst>
                <a:path w="560" h="567" extrusionOk="0">
                  <a:moveTo>
                    <a:pt x="259" y="1"/>
                  </a:moveTo>
                  <a:cubicBezTo>
                    <a:pt x="135" y="42"/>
                    <a:pt x="1" y="166"/>
                    <a:pt x="1" y="300"/>
                  </a:cubicBezTo>
                  <a:cubicBezTo>
                    <a:pt x="37" y="445"/>
                    <a:pt x="145" y="567"/>
                    <a:pt x="254" y="567"/>
                  </a:cubicBezTo>
                  <a:cubicBezTo>
                    <a:pt x="270" y="567"/>
                    <a:pt x="285" y="564"/>
                    <a:pt x="301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00" name="Google Shape;17200;p11"/>
            <p:cNvSpPr/>
            <p:nvPr/>
          </p:nvSpPr>
          <p:spPr>
            <a:xfrm>
              <a:off x="943500" y="2597375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352" y="1"/>
                  </a:moveTo>
                  <a:cubicBezTo>
                    <a:pt x="335" y="1"/>
                    <a:pt x="318" y="3"/>
                    <a:pt x="300" y="9"/>
                  </a:cubicBezTo>
                  <a:cubicBezTo>
                    <a:pt x="135" y="9"/>
                    <a:pt x="0" y="133"/>
                    <a:pt x="42" y="308"/>
                  </a:cubicBezTo>
                  <a:cubicBezTo>
                    <a:pt x="42" y="433"/>
                    <a:pt x="176" y="567"/>
                    <a:pt x="352" y="567"/>
                  </a:cubicBezTo>
                  <a:cubicBezTo>
                    <a:pt x="476" y="526"/>
                    <a:pt x="610" y="391"/>
                    <a:pt x="610" y="267"/>
                  </a:cubicBezTo>
                  <a:cubicBezTo>
                    <a:pt x="565" y="114"/>
                    <a:pt x="466" y="1"/>
                    <a:pt x="35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01" name="Google Shape;17201;p11"/>
            <p:cNvSpPr/>
            <p:nvPr/>
          </p:nvSpPr>
          <p:spPr>
            <a:xfrm>
              <a:off x="948925" y="2666325"/>
              <a:ext cx="15000" cy="14250"/>
            </a:xfrm>
            <a:custGeom>
              <a:avLst/>
              <a:gdLst/>
              <a:ahLst/>
              <a:cxnLst/>
              <a:rect l="l" t="t" r="r" b="b"/>
              <a:pathLst>
                <a:path w="600" h="570" extrusionOk="0">
                  <a:moveTo>
                    <a:pt x="300" y="1"/>
                  </a:moveTo>
                  <a:cubicBezTo>
                    <a:pt x="135" y="1"/>
                    <a:pt x="0" y="135"/>
                    <a:pt x="42" y="311"/>
                  </a:cubicBezTo>
                  <a:cubicBezTo>
                    <a:pt x="42" y="435"/>
                    <a:pt x="176" y="569"/>
                    <a:pt x="342" y="569"/>
                  </a:cubicBezTo>
                  <a:cubicBezTo>
                    <a:pt x="476" y="569"/>
                    <a:pt x="600" y="394"/>
                    <a:pt x="559" y="259"/>
                  </a:cubicBezTo>
                  <a:cubicBezTo>
                    <a:pt x="559" y="94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02" name="Google Shape;17202;p11"/>
            <p:cNvSpPr/>
            <p:nvPr/>
          </p:nvSpPr>
          <p:spPr>
            <a:xfrm>
              <a:off x="1013550" y="259215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83" y="1"/>
                    <a:pt x="0" y="125"/>
                    <a:pt x="0" y="300"/>
                  </a:cubicBezTo>
                  <a:cubicBezTo>
                    <a:pt x="0" y="435"/>
                    <a:pt x="134" y="559"/>
                    <a:pt x="300" y="559"/>
                  </a:cubicBezTo>
                  <a:cubicBezTo>
                    <a:pt x="434" y="517"/>
                    <a:pt x="558" y="383"/>
                    <a:pt x="558" y="259"/>
                  </a:cubicBezTo>
                  <a:cubicBezTo>
                    <a:pt x="558" y="83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03" name="Google Shape;17203;p11"/>
            <p:cNvSpPr/>
            <p:nvPr/>
          </p:nvSpPr>
          <p:spPr>
            <a:xfrm>
              <a:off x="1018975" y="26611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0" y="124"/>
                    <a:pt x="0" y="300"/>
                  </a:cubicBezTo>
                  <a:cubicBezTo>
                    <a:pt x="0" y="465"/>
                    <a:pt x="124" y="558"/>
                    <a:pt x="300" y="558"/>
                  </a:cubicBezTo>
                  <a:cubicBezTo>
                    <a:pt x="434" y="558"/>
                    <a:pt x="559" y="424"/>
                    <a:pt x="559" y="258"/>
                  </a:cubicBezTo>
                  <a:cubicBezTo>
                    <a:pt x="559" y="83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04" name="Google Shape;17204;p11"/>
            <p:cNvSpPr/>
            <p:nvPr/>
          </p:nvSpPr>
          <p:spPr>
            <a:xfrm>
              <a:off x="914550" y="257172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0" y="1"/>
                  </a:moveTo>
                  <a:lnTo>
                    <a:pt x="0" y="301"/>
                  </a:lnTo>
                  <a:cubicBezTo>
                    <a:pt x="166" y="301"/>
                    <a:pt x="259" y="12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05" name="Google Shape;17205;p11"/>
            <p:cNvSpPr/>
            <p:nvPr/>
          </p:nvSpPr>
          <p:spPr>
            <a:xfrm>
              <a:off x="975800" y="2566300"/>
              <a:ext cx="15275" cy="7525"/>
            </a:xfrm>
            <a:custGeom>
              <a:avLst/>
              <a:gdLst/>
              <a:ahLst/>
              <a:cxnLst/>
              <a:rect l="l" t="t" r="r" b="b"/>
              <a:pathLst>
                <a:path w="611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42" y="218"/>
                    <a:pt x="176" y="300"/>
                    <a:pt x="300" y="300"/>
                  </a:cubicBezTo>
                  <a:cubicBezTo>
                    <a:pt x="476" y="300"/>
                    <a:pt x="611" y="176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06" name="Google Shape;17206;p11"/>
            <p:cNvSpPr/>
            <p:nvPr/>
          </p:nvSpPr>
          <p:spPr>
            <a:xfrm>
              <a:off x="1055675" y="26934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07" y="0"/>
                  </a:moveTo>
                  <a:cubicBezTo>
                    <a:pt x="166" y="0"/>
                    <a:pt x="124" y="42"/>
                    <a:pt x="83" y="83"/>
                  </a:cubicBezTo>
                  <a:cubicBezTo>
                    <a:pt x="42" y="124"/>
                    <a:pt x="0" y="207"/>
                    <a:pt x="42" y="300"/>
                  </a:cubicBezTo>
                  <a:lnTo>
                    <a:pt x="30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07" name="Google Shape;17207;p11"/>
            <p:cNvSpPr/>
            <p:nvPr/>
          </p:nvSpPr>
          <p:spPr>
            <a:xfrm>
              <a:off x="1050250" y="2624450"/>
              <a:ext cx="8550" cy="12950"/>
            </a:xfrm>
            <a:custGeom>
              <a:avLst/>
              <a:gdLst/>
              <a:ahLst/>
              <a:cxnLst/>
              <a:rect l="l" t="t" r="r" b="b"/>
              <a:pathLst>
                <a:path w="342" h="518" extrusionOk="0">
                  <a:moveTo>
                    <a:pt x="166" y="1"/>
                  </a:moveTo>
                  <a:lnTo>
                    <a:pt x="124" y="42"/>
                  </a:lnTo>
                  <a:cubicBezTo>
                    <a:pt x="42" y="84"/>
                    <a:pt x="0" y="177"/>
                    <a:pt x="42" y="259"/>
                  </a:cubicBezTo>
                  <a:cubicBezTo>
                    <a:pt x="42" y="383"/>
                    <a:pt x="124" y="476"/>
                    <a:pt x="217" y="518"/>
                  </a:cubicBezTo>
                  <a:lnTo>
                    <a:pt x="341" y="518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08" name="Google Shape;17208;p11"/>
            <p:cNvSpPr/>
            <p:nvPr/>
          </p:nvSpPr>
          <p:spPr>
            <a:xfrm>
              <a:off x="1045850" y="256190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lnTo>
                    <a:pt x="0" y="42"/>
                  </a:lnTo>
                  <a:cubicBezTo>
                    <a:pt x="0" y="94"/>
                    <a:pt x="42" y="135"/>
                    <a:pt x="42" y="177"/>
                  </a:cubicBezTo>
                  <a:lnTo>
                    <a:pt x="83" y="218"/>
                  </a:lnTo>
                  <a:cubicBezTo>
                    <a:pt x="135" y="218"/>
                    <a:pt x="176" y="259"/>
                    <a:pt x="218" y="259"/>
                  </a:cubicBezTo>
                  <a:lnTo>
                    <a:pt x="300" y="2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09" name="Google Shape;17209;p11"/>
            <p:cNvSpPr/>
            <p:nvPr/>
          </p:nvSpPr>
          <p:spPr>
            <a:xfrm>
              <a:off x="785300" y="27139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0"/>
                  </a:moveTo>
                  <a:lnTo>
                    <a:pt x="42" y="300"/>
                  </a:lnTo>
                  <a:lnTo>
                    <a:pt x="301" y="259"/>
                  </a:lnTo>
                  <a:cubicBezTo>
                    <a:pt x="301" y="166"/>
                    <a:pt x="259" y="83"/>
                    <a:pt x="166" y="42"/>
                  </a:cubicBezTo>
                  <a:cubicBezTo>
                    <a:pt x="125" y="42"/>
                    <a:pt x="83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10" name="Google Shape;17210;p11"/>
            <p:cNvSpPr/>
            <p:nvPr/>
          </p:nvSpPr>
          <p:spPr>
            <a:xfrm>
              <a:off x="779875" y="2644875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lnTo>
                    <a:pt x="125" y="559"/>
                  </a:lnTo>
                  <a:cubicBezTo>
                    <a:pt x="218" y="518"/>
                    <a:pt x="259" y="476"/>
                    <a:pt x="300" y="394"/>
                  </a:cubicBezTo>
                  <a:lnTo>
                    <a:pt x="300" y="259"/>
                  </a:lnTo>
                  <a:cubicBezTo>
                    <a:pt x="300" y="176"/>
                    <a:pt x="259" y="83"/>
                    <a:pt x="176" y="42"/>
                  </a:cubicBezTo>
                  <a:cubicBezTo>
                    <a:pt x="176" y="42"/>
                    <a:pt x="125" y="42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11" name="Google Shape;17211;p11"/>
            <p:cNvSpPr/>
            <p:nvPr/>
          </p:nvSpPr>
          <p:spPr>
            <a:xfrm>
              <a:off x="848900" y="2708475"/>
              <a:ext cx="13975" cy="7500"/>
            </a:xfrm>
            <a:custGeom>
              <a:avLst/>
              <a:gdLst/>
              <a:ahLst/>
              <a:cxnLst/>
              <a:rect l="l" t="t" r="r" b="b"/>
              <a:pathLst>
                <a:path w="559" h="300" extrusionOk="0">
                  <a:moveTo>
                    <a:pt x="259" y="0"/>
                  </a:moveTo>
                  <a:cubicBezTo>
                    <a:pt x="166" y="41"/>
                    <a:pt x="83" y="41"/>
                    <a:pt x="41" y="124"/>
                  </a:cubicBezTo>
                  <a:cubicBezTo>
                    <a:pt x="0" y="176"/>
                    <a:pt x="0" y="259"/>
                    <a:pt x="0" y="300"/>
                  </a:cubicBezTo>
                  <a:lnTo>
                    <a:pt x="558" y="259"/>
                  </a:lnTo>
                  <a:cubicBezTo>
                    <a:pt x="517" y="217"/>
                    <a:pt x="517" y="176"/>
                    <a:pt x="465" y="124"/>
                  </a:cubicBezTo>
                  <a:cubicBezTo>
                    <a:pt x="424" y="41"/>
                    <a:pt x="341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12" name="Google Shape;17212;p11"/>
            <p:cNvSpPr/>
            <p:nvPr/>
          </p:nvSpPr>
          <p:spPr>
            <a:xfrm>
              <a:off x="842425" y="263945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0" y="1"/>
                  </a:moveTo>
                  <a:cubicBezTo>
                    <a:pt x="125" y="1"/>
                    <a:pt x="1" y="176"/>
                    <a:pt x="42" y="300"/>
                  </a:cubicBezTo>
                  <a:cubicBezTo>
                    <a:pt x="42" y="476"/>
                    <a:pt x="166" y="559"/>
                    <a:pt x="342" y="559"/>
                  </a:cubicBezTo>
                  <a:cubicBezTo>
                    <a:pt x="466" y="559"/>
                    <a:pt x="600" y="435"/>
                    <a:pt x="600" y="259"/>
                  </a:cubicBezTo>
                  <a:cubicBezTo>
                    <a:pt x="559" y="135"/>
                    <a:pt x="425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13" name="Google Shape;17213;p11"/>
            <p:cNvSpPr/>
            <p:nvPr/>
          </p:nvSpPr>
          <p:spPr>
            <a:xfrm>
              <a:off x="805725" y="2607150"/>
              <a:ext cx="13975" cy="14250"/>
            </a:xfrm>
            <a:custGeom>
              <a:avLst/>
              <a:gdLst/>
              <a:ahLst/>
              <a:cxnLst/>
              <a:rect l="l" t="t" r="r" b="b"/>
              <a:pathLst>
                <a:path w="559" h="570" extrusionOk="0">
                  <a:moveTo>
                    <a:pt x="259" y="0"/>
                  </a:moveTo>
                  <a:cubicBezTo>
                    <a:pt x="125" y="42"/>
                    <a:pt x="1" y="176"/>
                    <a:pt x="1" y="300"/>
                  </a:cubicBezTo>
                  <a:cubicBezTo>
                    <a:pt x="1" y="450"/>
                    <a:pt x="128" y="570"/>
                    <a:pt x="243" y="570"/>
                  </a:cubicBezTo>
                  <a:cubicBezTo>
                    <a:pt x="263" y="570"/>
                    <a:pt x="282" y="566"/>
                    <a:pt x="300" y="558"/>
                  </a:cubicBezTo>
                  <a:cubicBezTo>
                    <a:pt x="476" y="558"/>
                    <a:pt x="559" y="434"/>
                    <a:pt x="559" y="259"/>
                  </a:cubicBezTo>
                  <a:cubicBezTo>
                    <a:pt x="55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14" name="Google Shape;17214;p11"/>
            <p:cNvSpPr/>
            <p:nvPr/>
          </p:nvSpPr>
          <p:spPr>
            <a:xfrm>
              <a:off x="811150" y="267700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322" y="0"/>
                  </a:moveTo>
                  <a:cubicBezTo>
                    <a:pt x="302" y="0"/>
                    <a:pt x="281" y="3"/>
                    <a:pt x="259" y="8"/>
                  </a:cubicBezTo>
                  <a:cubicBezTo>
                    <a:pt x="83" y="8"/>
                    <a:pt x="1" y="142"/>
                    <a:pt x="1" y="308"/>
                  </a:cubicBezTo>
                  <a:cubicBezTo>
                    <a:pt x="1" y="442"/>
                    <a:pt x="125" y="566"/>
                    <a:pt x="300" y="566"/>
                  </a:cubicBezTo>
                  <a:cubicBezTo>
                    <a:pt x="476" y="525"/>
                    <a:pt x="559" y="401"/>
                    <a:pt x="559" y="267"/>
                  </a:cubicBezTo>
                  <a:cubicBezTo>
                    <a:pt x="559" y="114"/>
                    <a:pt x="457" y="0"/>
                    <a:pt x="32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15" name="Google Shape;17215;p11"/>
            <p:cNvSpPr/>
            <p:nvPr/>
          </p:nvSpPr>
          <p:spPr>
            <a:xfrm>
              <a:off x="874750" y="2602725"/>
              <a:ext cx="15000" cy="13425"/>
            </a:xfrm>
            <a:custGeom>
              <a:avLst/>
              <a:gdLst/>
              <a:ahLst/>
              <a:cxnLst/>
              <a:rect l="l" t="t" r="r" b="b"/>
              <a:pathLst>
                <a:path w="600" h="537" extrusionOk="0">
                  <a:moveTo>
                    <a:pt x="329" y="1"/>
                  </a:moveTo>
                  <a:cubicBezTo>
                    <a:pt x="307" y="1"/>
                    <a:pt x="283" y="4"/>
                    <a:pt x="258" y="12"/>
                  </a:cubicBezTo>
                  <a:cubicBezTo>
                    <a:pt x="124" y="12"/>
                    <a:pt x="0" y="136"/>
                    <a:pt x="0" y="270"/>
                  </a:cubicBezTo>
                  <a:cubicBezTo>
                    <a:pt x="36" y="415"/>
                    <a:pt x="136" y="536"/>
                    <a:pt x="250" y="536"/>
                  </a:cubicBezTo>
                  <a:cubicBezTo>
                    <a:pt x="267" y="536"/>
                    <a:pt x="283" y="534"/>
                    <a:pt x="300" y="529"/>
                  </a:cubicBezTo>
                  <a:cubicBezTo>
                    <a:pt x="465" y="529"/>
                    <a:pt x="600" y="394"/>
                    <a:pt x="558" y="270"/>
                  </a:cubicBezTo>
                  <a:cubicBezTo>
                    <a:pt x="558" y="120"/>
                    <a:pt x="461" y="1"/>
                    <a:pt x="32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16" name="Google Shape;17216;p11"/>
            <p:cNvSpPr/>
            <p:nvPr/>
          </p:nvSpPr>
          <p:spPr>
            <a:xfrm>
              <a:off x="879900" y="2671750"/>
              <a:ext cx="14250" cy="14000"/>
            </a:xfrm>
            <a:custGeom>
              <a:avLst/>
              <a:gdLst/>
              <a:ahLst/>
              <a:cxnLst/>
              <a:rect l="l" t="t" r="r" b="b"/>
              <a:pathLst>
                <a:path w="570" h="560" extrusionOk="0">
                  <a:moveTo>
                    <a:pt x="259" y="1"/>
                  </a:moveTo>
                  <a:cubicBezTo>
                    <a:pt x="135" y="1"/>
                    <a:pt x="1" y="135"/>
                    <a:pt x="1" y="301"/>
                  </a:cubicBezTo>
                  <a:cubicBezTo>
                    <a:pt x="52" y="435"/>
                    <a:pt x="177" y="559"/>
                    <a:pt x="311" y="559"/>
                  </a:cubicBezTo>
                  <a:cubicBezTo>
                    <a:pt x="476" y="518"/>
                    <a:pt x="569" y="394"/>
                    <a:pt x="569" y="259"/>
                  </a:cubicBezTo>
                  <a:cubicBezTo>
                    <a:pt x="56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17" name="Google Shape;17217;p11"/>
            <p:cNvSpPr/>
            <p:nvPr/>
          </p:nvSpPr>
          <p:spPr>
            <a:xfrm>
              <a:off x="775475" y="2582325"/>
              <a:ext cx="7525" cy="7775"/>
            </a:xfrm>
            <a:custGeom>
              <a:avLst/>
              <a:gdLst/>
              <a:ahLst/>
              <a:cxnLst/>
              <a:rect l="l" t="t" r="r" b="b"/>
              <a:pathLst>
                <a:path w="301" h="311" extrusionOk="0">
                  <a:moveTo>
                    <a:pt x="1" y="1"/>
                  </a:moveTo>
                  <a:lnTo>
                    <a:pt x="42" y="311"/>
                  </a:lnTo>
                  <a:cubicBezTo>
                    <a:pt x="177" y="259"/>
                    <a:pt x="301" y="13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18" name="Google Shape;17218;p11"/>
            <p:cNvSpPr/>
            <p:nvPr/>
          </p:nvSpPr>
          <p:spPr>
            <a:xfrm>
              <a:off x="838025" y="25771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lnTo>
                    <a:pt x="1" y="84"/>
                  </a:lnTo>
                  <a:cubicBezTo>
                    <a:pt x="42" y="208"/>
                    <a:pt x="177" y="301"/>
                    <a:pt x="301" y="301"/>
                  </a:cubicBezTo>
                  <a:cubicBezTo>
                    <a:pt x="435" y="259"/>
                    <a:pt x="559" y="12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19" name="Google Shape;17219;p11"/>
            <p:cNvSpPr/>
            <p:nvPr/>
          </p:nvSpPr>
          <p:spPr>
            <a:xfrm>
              <a:off x="917650" y="2704075"/>
              <a:ext cx="6475" cy="6475"/>
            </a:xfrm>
            <a:custGeom>
              <a:avLst/>
              <a:gdLst/>
              <a:ahLst/>
              <a:cxnLst/>
              <a:rect l="l" t="t" r="r" b="b"/>
              <a:pathLst>
                <a:path w="259" h="259" extrusionOk="0">
                  <a:moveTo>
                    <a:pt x="217" y="0"/>
                  </a:moveTo>
                  <a:cubicBezTo>
                    <a:pt x="93" y="0"/>
                    <a:pt x="0" y="135"/>
                    <a:pt x="0" y="217"/>
                  </a:cubicBezTo>
                  <a:lnTo>
                    <a:pt x="0" y="259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20" name="Google Shape;17220;p11"/>
            <p:cNvSpPr/>
            <p:nvPr/>
          </p:nvSpPr>
          <p:spPr>
            <a:xfrm>
              <a:off x="912225" y="2634025"/>
              <a:ext cx="7775" cy="14250"/>
            </a:xfrm>
            <a:custGeom>
              <a:avLst/>
              <a:gdLst/>
              <a:ahLst/>
              <a:cxnLst/>
              <a:rect l="l" t="t" r="r" b="b"/>
              <a:pathLst>
                <a:path w="311" h="570" extrusionOk="0">
                  <a:moveTo>
                    <a:pt x="259" y="0"/>
                  </a:moveTo>
                  <a:cubicBezTo>
                    <a:pt x="217" y="0"/>
                    <a:pt x="135" y="52"/>
                    <a:pt x="93" y="93"/>
                  </a:cubicBezTo>
                  <a:cubicBezTo>
                    <a:pt x="52" y="135"/>
                    <a:pt x="0" y="218"/>
                    <a:pt x="0" y="311"/>
                  </a:cubicBezTo>
                  <a:cubicBezTo>
                    <a:pt x="0" y="435"/>
                    <a:pt x="93" y="517"/>
                    <a:pt x="176" y="569"/>
                  </a:cubicBezTo>
                  <a:lnTo>
                    <a:pt x="310" y="56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21" name="Google Shape;17221;p11"/>
            <p:cNvSpPr/>
            <p:nvPr/>
          </p:nvSpPr>
          <p:spPr>
            <a:xfrm>
              <a:off x="907050" y="25717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0" y="1"/>
                  </a:moveTo>
                  <a:lnTo>
                    <a:pt x="0" y="42"/>
                  </a:lnTo>
                  <a:lnTo>
                    <a:pt x="0" y="83"/>
                  </a:lnTo>
                  <a:cubicBezTo>
                    <a:pt x="42" y="125"/>
                    <a:pt x="42" y="166"/>
                    <a:pt x="83" y="166"/>
                  </a:cubicBezTo>
                  <a:lnTo>
                    <a:pt x="83" y="218"/>
                  </a:lnTo>
                  <a:cubicBezTo>
                    <a:pt x="124" y="259"/>
                    <a:pt x="166" y="301"/>
                    <a:pt x="259" y="301"/>
                  </a:cubicBezTo>
                  <a:lnTo>
                    <a:pt x="300" y="301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22" name="Google Shape;17222;p11"/>
            <p:cNvSpPr/>
            <p:nvPr/>
          </p:nvSpPr>
          <p:spPr>
            <a:xfrm>
              <a:off x="647275" y="2724500"/>
              <a:ext cx="7775" cy="7775"/>
            </a:xfrm>
            <a:custGeom>
              <a:avLst/>
              <a:gdLst/>
              <a:ahLst/>
              <a:cxnLst/>
              <a:rect l="l" t="t" r="r" b="b"/>
              <a:pathLst>
                <a:path w="311" h="311" extrusionOk="0">
                  <a:moveTo>
                    <a:pt x="1" y="0"/>
                  </a:moveTo>
                  <a:lnTo>
                    <a:pt x="1" y="310"/>
                  </a:lnTo>
                  <a:lnTo>
                    <a:pt x="311" y="259"/>
                  </a:lnTo>
                  <a:cubicBezTo>
                    <a:pt x="259" y="134"/>
                    <a:pt x="176" y="52"/>
                    <a:pt x="5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23" name="Google Shape;17223;p11"/>
            <p:cNvSpPr/>
            <p:nvPr/>
          </p:nvSpPr>
          <p:spPr>
            <a:xfrm>
              <a:off x="642100" y="265572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42" y="559"/>
                    <a:pt x="84" y="559"/>
                    <a:pt x="84" y="518"/>
                  </a:cubicBezTo>
                  <a:cubicBezTo>
                    <a:pt x="166" y="518"/>
                    <a:pt x="259" y="425"/>
                    <a:pt x="259" y="342"/>
                  </a:cubicBezTo>
                  <a:cubicBezTo>
                    <a:pt x="301" y="342"/>
                    <a:pt x="301" y="301"/>
                    <a:pt x="301" y="259"/>
                  </a:cubicBezTo>
                  <a:cubicBezTo>
                    <a:pt x="301" y="166"/>
                    <a:pt x="208" y="84"/>
                    <a:pt x="166" y="42"/>
                  </a:cubicBezTo>
                  <a:cubicBezTo>
                    <a:pt x="125" y="1"/>
                    <a:pt x="125" y="1"/>
                    <a:pt x="8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24" name="Google Shape;17224;p11"/>
            <p:cNvSpPr/>
            <p:nvPr/>
          </p:nvSpPr>
          <p:spPr>
            <a:xfrm>
              <a:off x="709825" y="271932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0"/>
                  </a:moveTo>
                  <a:cubicBezTo>
                    <a:pt x="218" y="0"/>
                    <a:pt x="135" y="42"/>
                    <a:pt x="135" y="83"/>
                  </a:cubicBezTo>
                  <a:cubicBezTo>
                    <a:pt x="83" y="83"/>
                    <a:pt x="42" y="124"/>
                    <a:pt x="1" y="207"/>
                  </a:cubicBezTo>
                  <a:lnTo>
                    <a:pt x="1" y="300"/>
                  </a:lnTo>
                  <a:lnTo>
                    <a:pt x="559" y="259"/>
                  </a:lnTo>
                  <a:cubicBezTo>
                    <a:pt x="559" y="12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25" name="Google Shape;17225;p11"/>
            <p:cNvSpPr/>
            <p:nvPr/>
          </p:nvSpPr>
          <p:spPr>
            <a:xfrm>
              <a:off x="704400" y="265030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35" y="1"/>
                    <a:pt x="1" y="125"/>
                    <a:pt x="1" y="301"/>
                  </a:cubicBezTo>
                  <a:cubicBezTo>
                    <a:pt x="1" y="435"/>
                    <a:pt x="176" y="559"/>
                    <a:pt x="300" y="559"/>
                  </a:cubicBezTo>
                  <a:cubicBezTo>
                    <a:pt x="476" y="559"/>
                    <a:pt x="559" y="383"/>
                    <a:pt x="559" y="259"/>
                  </a:cubicBezTo>
                  <a:cubicBezTo>
                    <a:pt x="559" y="83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26" name="Google Shape;17226;p11"/>
            <p:cNvSpPr/>
            <p:nvPr/>
          </p:nvSpPr>
          <p:spPr>
            <a:xfrm>
              <a:off x="666675" y="2618000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310" y="0"/>
                  </a:moveTo>
                  <a:cubicBezTo>
                    <a:pt x="135" y="42"/>
                    <a:pt x="0" y="176"/>
                    <a:pt x="52" y="300"/>
                  </a:cubicBezTo>
                  <a:cubicBezTo>
                    <a:pt x="52" y="476"/>
                    <a:pt x="176" y="559"/>
                    <a:pt x="352" y="559"/>
                  </a:cubicBezTo>
                  <a:cubicBezTo>
                    <a:pt x="476" y="559"/>
                    <a:pt x="610" y="435"/>
                    <a:pt x="569" y="259"/>
                  </a:cubicBezTo>
                  <a:cubicBezTo>
                    <a:pt x="569" y="124"/>
                    <a:pt x="434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27" name="Google Shape;17227;p11"/>
            <p:cNvSpPr/>
            <p:nvPr/>
          </p:nvSpPr>
          <p:spPr>
            <a:xfrm>
              <a:off x="672100" y="2687850"/>
              <a:ext cx="15275" cy="13325"/>
            </a:xfrm>
            <a:custGeom>
              <a:avLst/>
              <a:gdLst/>
              <a:ahLst/>
              <a:cxnLst/>
              <a:rect l="l" t="t" r="r" b="b"/>
              <a:pathLst>
                <a:path w="611" h="533" extrusionOk="0">
                  <a:moveTo>
                    <a:pt x="326" y="0"/>
                  </a:moveTo>
                  <a:cubicBezTo>
                    <a:pt x="305" y="0"/>
                    <a:pt x="282" y="3"/>
                    <a:pt x="259" y="8"/>
                  </a:cubicBezTo>
                  <a:cubicBezTo>
                    <a:pt x="135" y="8"/>
                    <a:pt x="0" y="132"/>
                    <a:pt x="42" y="267"/>
                  </a:cubicBezTo>
                  <a:cubicBezTo>
                    <a:pt x="42" y="412"/>
                    <a:pt x="145" y="533"/>
                    <a:pt x="254" y="533"/>
                  </a:cubicBezTo>
                  <a:cubicBezTo>
                    <a:pt x="269" y="533"/>
                    <a:pt x="285" y="530"/>
                    <a:pt x="300" y="525"/>
                  </a:cubicBezTo>
                  <a:cubicBezTo>
                    <a:pt x="476" y="525"/>
                    <a:pt x="610" y="391"/>
                    <a:pt x="559" y="225"/>
                  </a:cubicBezTo>
                  <a:cubicBezTo>
                    <a:pt x="559" y="109"/>
                    <a:pt x="465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28" name="Google Shape;17228;p11"/>
            <p:cNvSpPr/>
            <p:nvPr/>
          </p:nvSpPr>
          <p:spPr>
            <a:xfrm>
              <a:off x="736700" y="261257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94" y="42"/>
                    <a:pt x="1" y="176"/>
                    <a:pt x="1" y="300"/>
                  </a:cubicBezTo>
                  <a:cubicBezTo>
                    <a:pt x="1" y="476"/>
                    <a:pt x="135" y="559"/>
                    <a:pt x="301" y="559"/>
                  </a:cubicBezTo>
                  <a:cubicBezTo>
                    <a:pt x="435" y="559"/>
                    <a:pt x="559" y="435"/>
                    <a:pt x="559" y="259"/>
                  </a:cubicBezTo>
                  <a:cubicBezTo>
                    <a:pt x="518" y="135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29" name="Google Shape;17229;p11"/>
            <p:cNvSpPr/>
            <p:nvPr/>
          </p:nvSpPr>
          <p:spPr>
            <a:xfrm>
              <a:off x="742150" y="2682425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11" y="0"/>
                  </a:moveTo>
                  <a:cubicBezTo>
                    <a:pt x="294" y="0"/>
                    <a:pt x="276" y="3"/>
                    <a:pt x="259" y="8"/>
                  </a:cubicBezTo>
                  <a:cubicBezTo>
                    <a:pt x="83" y="8"/>
                    <a:pt x="0" y="132"/>
                    <a:pt x="0" y="308"/>
                  </a:cubicBezTo>
                  <a:cubicBezTo>
                    <a:pt x="0" y="424"/>
                    <a:pt x="101" y="533"/>
                    <a:pt x="236" y="533"/>
                  </a:cubicBezTo>
                  <a:cubicBezTo>
                    <a:pt x="256" y="533"/>
                    <a:pt x="278" y="531"/>
                    <a:pt x="300" y="525"/>
                  </a:cubicBezTo>
                  <a:cubicBezTo>
                    <a:pt x="434" y="525"/>
                    <a:pt x="558" y="391"/>
                    <a:pt x="558" y="267"/>
                  </a:cubicBezTo>
                  <a:cubicBezTo>
                    <a:pt x="522" y="114"/>
                    <a:pt x="42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30" name="Google Shape;17230;p11"/>
            <p:cNvSpPr/>
            <p:nvPr/>
          </p:nvSpPr>
          <p:spPr>
            <a:xfrm>
              <a:off x="636675" y="25921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1"/>
                  </a:moveTo>
                  <a:lnTo>
                    <a:pt x="1" y="42"/>
                  </a:lnTo>
                  <a:lnTo>
                    <a:pt x="42" y="300"/>
                  </a:lnTo>
                  <a:cubicBezTo>
                    <a:pt x="218" y="300"/>
                    <a:pt x="301" y="176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31" name="Google Shape;17231;p11"/>
            <p:cNvSpPr/>
            <p:nvPr/>
          </p:nvSpPr>
          <p:spPr>
            <a:xfrm>
              <a:off x="698975" y="258775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569" y="1"/>
                  </a:moveTo>
                  <a:lnTo>
                    <a:pt x="0" y="42"/>
                  </a:lnTo>
                  <a:cubicBezTo>
                    <a:pt x="52" y="177"/>
                    <a:pt x="176" y="301"/>
                    <a:pt x="311" y="301"/>
                  </a:cubicBezTo>
                  <a:cubicBezTo>
                    <a:pt x="476" y="259"/>
                    <a:pt x="569" y="135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32" name="Google Shape;17232;p11"/>
            <p:cNvSpPr/>
            <p:nvPr/>
          </p:nvSpPr>
          <p:spPr>
            <a:xfrm>
              <a:off x="778850" y="27139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0"/>
                  </a:moveTo>
                  <a:cubicBezTo>
                    <a:pt x="259" y="0"/>
                    <a:pt x="217" y="0"/>
                    <a:pt x="217" y="42"/>
                  </a:cubicBezTo>
                  <a:cubicBezTo>
                    <a:pt x="83" y="42"/>
                    <a:pt x="0" y="166"/>
                    <a:pt x="0" y="300"/>
                  </a:cubicBezTo>
                  <a:lnTo>
                    <a:pt x="300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33" name="Google Shape;17233;p11"/>
            <p:cNvSpPr/>
            <p:nvPr/>
          </p:nvSpPr>
          <p:spPr>
            <a:xfrm>
              <a:off x="773425" y="2644875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59" y="1"/>
                  </a:moveTo>
                  <a:cubicBezTo>
                    <a:pt x="217" y="1"/>
                    <a:pt x="176" y="42"/>
                    <a:pt x="124" y="42"/>
                  </a:cubicBezTo>
                  <a:cubicBezTo>
                    <a:pt x="41" y="135"/>
                    <a:pt x="0" y="218"/>
                    <a:pt x="0" y="300"/>
                  </a:cubicBezTo>
                  <a:cubicBezTo>
                    <a:pt x="41" y="435"/>
                    <a:pt x="83" y="518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34" name="Google Shape;17234;p11"/>
            <p:cNvSpPr/>
            <p:nvPr/>
          </p:nvSpPr>
          <p:spPr>
            <a:xfrm>
              <a:off x="769025" y="2582325"/>
              <a:ext cx="7525" cy="7775"/>
            </a:xfrm>
            <a:custGeom>
              <a:avLst/>
              <a:gdLst/>
              <a:ahLst/>
              <a:cxnLst/>
              <a:rect l="l" t="t" r="r" b="b"/>
              <a:pathLst>
                <a:path w="301" h="311" extrusionOk="0">
                  <a:moveTo>
                    <a:pt x="259" y="1"/>
                  </a:moveTo>
                  <a:lnTo>
                    <a:pt x="0" y="52"/>
                  </a:lnTo>
                  <a:cubicBezTo>
                    <a:pt x="0" y="176"/>
                    <a:pt x="93" y="259"/>
                    <a:pt x="217" y="311"/>
                  </a:cubicBezTo>
                  <a:lnTo>
                    <a:pt x="300" y="311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35" name="Google Shape;17235;p11"/>
            <p:cNvSpPr/>
            <p:nvPr/>
          </p:nvSpPr>
          <p:spPr>
            <a:xfrm>
              <a:off x="508475" y="273535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259"/>
                  </a:lnTo>
                  <a:lnTo>
                    <a:pt x="300" y="259"/>
                  </a:lnTo>
                  <a:cubicBezTo>
                    <a:pt x="300" y="176"/>
                    <a:pt x="259" y="83"/>
                    <a:pt x="176" y="42"/>
                  </a:cubicBezTo>
                  <a:cubicBezTo>
                    <a:pt x="125" y="0"/>
                    <a:pt x="83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36" name="Google Shape;17236;p11"/>
            <p:cNvSpPr/>
            <p:nvPr/>
          </p:nvSpPr>
          <p:spPr>
            <a:xfrm>
              <a:off x="503050" y="2666325"/>
              <a:ext cx="7525" cy="12950"/>
            </a:xfrm>
            <a:custGeom>
              <a:avLst/>
              <a:gdLst/>
              <a:ahLst/>
              <a:cxnLst/>
              <a:rect l="l" t="t" r="r" b="b"/>
              <a:pathLst>
                <a:path w="301" h="518" extrusionOk="0">
                  <a:moveTo>
                    <a:pt x="1" y="1"/>
                  </a:moveTo>
                  <a:lnTo>
                    <a:pt x="42" y="518"/>
                  </a:lnTo>
                  <a:lnTo>
                    <a:pt x="135" y="518"/>
                  </a:lnTo>
                  <a:cubicBezTo>
                    <a:pt x="218" y="476"/>
                    <a:pt x="300" y="394"/>
                    <a:pt x="300" y="259"/>
                  </a:cubicBezTo>
                  <a:cubicBezTo>
                    <a:pt x="300" y="135"/>
                    <a:pt x="259" y="52"/>
                    <a:pt x="17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37" name="Google Shape;17237;p11"/>
            <p:cNvSpPr/>
            <p:nvPr/>
          </p:nvSpPr>
          <p:spPr>
            <a:xfrm>
              <a:off x="571025" y="27299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207" y="0"/>
                    <a:pt x="125" y="42"/>
                    <a:pt x="83" y="93"/>
                  </a:cubicBezTo>
                  <a:cubicBezTo>
                    <a:pt x="42" y="135"/>
                    <a:pt x="1" y="217"/>
                    <a:pt x="42" y="300"/>
                  </a:cubicBezTo>
                  <a:lnTo>
                    <a:pt x="559" y="259"/>
                  </a:lnTo>
                  <a:cubicBezTo>
                    <a:pt x="559" y="217"/>
                    <a:pt x="559" y="135"/>
                    <a:pt x="518" y="93"/>
                  </a:cubicBezTo>
                  <a:cubicBezTo>
                    <a:pt x="466" y="42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38" name="Google Shape;17238;p11"/>
            <p:cNvSpPr/>
            <p:nvPr/>
          </p:nvSpPr>
          <p:spPr>
            <a:xfrm>
              <a:off x="565600" y="2660875"/>
              <a:ext cx="15025" cy="14275"/>
            </a:xfrm>
            <a:custGeom>
              <a:avLst/>
              <a:gdLst/>
              <a:ahLst/>
              <a:cxnLst/>
              <a:rect l="l" t="t" r="r" b="b"/>
              <a:pathLst>
                <a:path w="601" h="571" extrusionOk="0">
                  <a:moveTo>
                    <a:pt x="356" y="1"/>
                  </a:moveTo>
                  <a:cubicBezTo>
                    <a:pt x="337" y="1"/>
                    <a:pt x="319" y="4"/>
                    <a:pt x="300" y="12"/>
                  </a:cubicBezTo>
                  <a:cubicBezTo>
                    <a:pt x="125" y="12"/>
                    <a:pt x="1" y="136"/>
                    <a:pt x="42" y="312"/>
                  </a:cubicBezTo>
                  <a:cubicBezTo>
                    <a:pt x="42" y="436"/>
                    <a:pt x="166" y="570"/>
                    <a:pt x="342" y="570"/>
                  </a:cubicBezTo>
                  <a:cubicBezTo>
                    <a:pt x="476" y="529"/>
                    <a:pt x="600" y="395"/>
                    <a:pt x="600" y="270"/>
                  </a:cubicBezTo>
                  <a:cubicBezTo>
                    <a:pt x="565" y="121"/>
                    <a:pt x="462" y="1"/>
                    <a:pt x="35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39" name="Google Shape;17239;p11"/>
            <p:cNvSpPr/>
            <p:nvPr/>
          </p:nvSpPr>
          <p:spPr>
            <a:xfrm>
              <a:off x="528900" y="262885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83" y="1"/>
                    <a:pt x="0" y="125"/>
                    <a:pt x="0" y="300"/>
                  </a:cubicBezTo>
                  <a:cubicBezTo>
                    <a:pt x="0" y="425"/>
                    <a:pt x="135" y="559"/>
                    <a:pt x="300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83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40" name="Google Shape;17240;p11"/>
            <p:cNvSpPr/>
            <p:nvPr/>
          </p:nvSpPr>
          <p:spPr>
            <a:xfrm>
              <a:off x="534325" y="269760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83" y="42"/>
                    <a:pt x="1" y="177"/>
                    <a:pt x="1" y="301"/>
                  </a:cubicBezTo>
                  <a:cubicBezTo>
                    <a:pt x="1" y="476"/>
                    <a:pt x="125" y="559"/>
                    <a:pt x="300" y="559"/>
                  </a:cubicBezTo>
                  <a:cubicBezTo>
                    <a:pt x="435" y="559"/>
                    <a:pt x="559" y="435"/>
                    <a:pt x="559" y="259"/>
                  </a:cubicBezTo>
                  <a:cubicBezTo>
                    <a:pt x="559" y="135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41" name="Google Shape;17241;p11"/>
            <p:cNvSpPr/>
            <p:nvPr/>
          </p:nvSpPr>
          <p:spPr>
            <a:xfrm>
              <a:off x="597900" y="262342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125" y="1"/>
                    <a:pt x="1" y="125"/>
                    <a:pt x="1" y="300"/>
                  </a:cubicBezTo>
                  <a:cubicBezTo>
                    <a:pt x="42" y="476"/>
                    <a:pt x="166" y="559"/>
                    <a:pt x="301" y="559"/>
                  </a:cubicBezTo>
                  <a:cubicBezTo>
                    <a:pt x="477" y="559"/>
                    <a:pt x="559" y="424"/>
                    <a:pt x="559" y="259"/>
                  </a:cubicBezTo>
                  <a:cubicBezTo>
                    <a:pt x="559" y="125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42" name="Google Shape;17242;p11"/>
            <p:cNvSpPr/>
            <p:nvPr/>
          </p:nvSpPr>
          <p:spPr>
            <a:xfrm>
              <a:off x="603350" y="2692175"/>
              <a:ext cx="13975" cy="14425"/>
            </a:xfrm>
            <a:custGeom>
              <a:avLst/>
              <a:gdLst/>
              <a:ahLst/>
              <a:cxnLst/>
              <a:rect l="l" t="t" r="r" b="b"/>
              <a:pathLst>
                <a:path w="559" h="577" extrusionOk="0">
                  <a:moveTo>
                    <a:pt x="259" y="1"/>
                  </a:moveTo>
                  <a:cubicBezTo>
                    <a:pt x="124" y="52"/>
                    <a:pt x="0" y="176"/>
                    <a:pt x="0" y="311"/>
                  </a:cubicBezTo>
                  <a:cubicBezTo>
                    <a:pt x="0" y="456"/>
                    <a:pt x="127" y="577"/>
                    <a:pt x="249" y="577"/>
                  </a:cubicBezTo>
                  <a:cubicBezTo>
                    <a:pt x="266" y="577"/>
                    <a:pt x="283" y="574"/>
                    <a:pt x="300" y="569"/>
                  </a:cubicBezTo>
                  <a:cubicBezTo>
                    <a:pt x="465" y="569"/>
                    <a:pt x="558" y="435"/>
                    <a:pt x="558" y="259"/>
                  </a:cubicBezTo>
                  <a:cubicBezTo>
                    <a:pt x="558" y="13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43" name="Google Shape;17243;p11"/>
            <p:cNvSpPr/>
            <p:nvPr/>
          </p:nvSpPr>
          <p:spPr>
            <a:xfrm>
              <a:off x="498650" y="26030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59" y="1"/>
                  </a:moveTo>
                  <a:lnTo>
                    <a:pt x="1" y="42"/>
                  </a:lnTo>
                  <a:lnTo>
                    <a:pt x="1" y="301"/>
                  </a:lnTo>
                  <a:cubicBezTo>
                    <a:pt x="177" y="301"/>
                    <a:pt x="311" y="166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44" name="Google Shape;17244;p11"/>
            <p:cNvSpPr/>
            <p:nvPr/>
          </p:nvSpPr>
          <p:spPr>
            <a:xfrm>
              <a:off x="561200" y="2597575"/>
              <a:ext cx="14000" cy="7800"/>
            </a:xfrm>
            <a:custGeom>
              <a:avLst/>
              <a:gdLst/>
              <a:ahLst/>
              <a:cxnLst/>
              <a:rect l="l" t="t" r="r" b="b"/>
              <a:pathLst>
                <a:path w="560" h="312" extrusionOk="0">
                  <a:moveTo>
                    <a:pt x="559" y="1"/>
                  </a:moveTo>
                  <a:lnTo>
                    <a:pt x="1" y="42"/>
                  </a:lnTo>
                  <a:lnTo>
                    <a:pt x="1" y="125"/>
                  </a:lnTo>
                  <a:cubicBezTo>
                    <a:pt x="35" y="235"/>
                    <a:pt x="132" y="311"/>
                    <a:pt x="235" y="311"/>
                  </a:cubicBezTo>
                  <a:cubicBezTo>
                    <a:pt x="257" y="311"/>
                    <a:pt x="279" y="308"/>
                    <a:pt x="301" y="300"/>
                  </a:cubicBezTo>
                  <a:cubicBezTo>
                    <a:pt x="435" y="300"/>
                    <a:pt x="559" y="166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45" name="Google Shape;17245;p11"/>
            <p:cNvSpPr/>
            <p:nvPr/>
          </p:nvSpPr>
          <p:spPr>
            <a:xfrm>
              <a:off x="640825" y="2724500"/>
              <a:ext cx="6475" cy="7775"/>
            </a:xfrm>
            <a:custGeom>
              <a:avLst/>
              <a:gdLst/>
              <a:ahLst/>
              <a:cxnLst/>
              <a:rect l="l" t="t" r="r" b="b"/>
              <a:pathLst>
                <a:path w="259" h="311" extrusionOk="0">
                  <a:moveTo>
                    <a:pt x="176" y="0"/>
                  </a:moveTo>
                  <a:cubicBezTo>
                    <a:pt x="93" y="52"/>
                    <a:pt x="0" y="134"/>
                    <a:pt x="0" y="259"/>
                  </a:cubicBezTo>
                  <a:lnTo>
                    <a:pt x="0" y="310"/>
                  </a:lnTo>
                  <a:lnTo>
                    <a:pt x="259" y="31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46" name="Google Shape;17246;p11"/>
            <p:cNvSpPr/>
            <p:nvPr/>
          </p:nvSpPr>
          <p:spPr>
            <a:xfrm>
              <a:off x="635650" y="265572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07" y="1"/>
                    <a:pt x="124" y="1"/>
                    <a:pt x="83" y="42"/>
                  </a:cubicBezTo>
                  <a:cubicBezTo>
                    <a:pt x="42" y="84"/>
                    <a:pt x="0" y="218"/>
                    <a:pt x="0" y="301"/>
                  </a:cubicBezTo>
                  <a:cubicBezTo>
                    <a:pt x="0" y="383"/>
                    <a:pt x="83" y="518"/>
                    <a:pt x="166" y="518"/>
                  </a:cubicBezTo>
                  <a:cubicBezTo>
                    <a:pt x="207" y="559"/>
                    <a:pt x="259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47" name="Google Shape;17247;p11"/>
            <p:cNvSpPr/>
            <p:nvPr/>
          </p:nvSpPr>
          <p:spPr>
            <a:xfrm>
              <a:off x="630225" y="2593175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lnTo>
                    <a:pt x="0" y="84"/>
                  </a:lnTo>
                  <a:cubicBezTo>
                    <a:pt x="42" y="177"/>
                    <a:pt x="124" y="259"/>
                    <a:pt x="259" y="259"/>
                  </a:cubicBezTo>
                  <a:lnTo>
                    <a:pt x="300" y="2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48" name="Google Shape;17248;p11"/>
            <p:cNvSpPr/>
            <p:nvPr/>
          </p:nvSpPr>
          <p:spPr>
            <a:xfrm>
              <a:off x="370700" y="274620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1" y="1"/>
                  </a:moveTo>
                  <a:lnTo>
                    <a:pt x="1" y="259"/>
                  </a:lnTo>
                  <a:lnTo>
                    <a:pt x="301" y="259"/>
                  </a:lnTo>
                  <a:cubicBezTo>
                    <a:pt x="259" y="83"/>
                    <a:pt x="166" y="1"/>
                    <a:pt x="4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49" name="Google Shape;17249;p11"/>
            <p:cNvSpPr/>
            <p:nvPr/>
          </p:nvSpPr>
          <p:spPr>
            <a:xfrm>
              <a:off x="365275" y="26761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lnTo>
                    <a:pt x="84" y="559"/>
                  </a:lnTo>
                  <a:cubicBezTo>
                    <a:pt x="166" y="518"/>
                    <a:pt x="259" y="476"/>
                    <a:pt x="259" y="383"/>
                  </a:cubicBezTo>
                  <a:cubicBezTo>
                    <a:pt x="301" y="342"/>
                    <a:pt x="301" y="301"/>
                    <a:pt x="301" y="259"/>
                  </a:cubicBezTo>
                  <a:cubicBezTo>
                    <a:pt x="259" y="176"/>
                    <a:pt x="218" y="83"/>
                    <a:pt x="125" y="42"/>
                  </a:cubicBezTo>
                  <a:lnTo>
                    <a:pt x="84" y="42"/>
                  </a:lnTo>
                  <a:cubicBezTo>
                    <a:pt x="42" y="1"/>
                    <a:pt x="42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50" name="Google Shape;17250;p11"/>
            <p:cNvSpPr/>
            <p:nvPr/>
          </p:nvSpPr>
          <p:spPr>
            <a:xfrm>
              <a:off x="433000" y="274077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218" y="0"/>
                    <a:pt x="135" y="0"/>
                    <a:pt x="94" y="42"/>
                  </a:cubicBezTo>
                  <a:cubicBezTo>
                    <a:pt x="42" y="83"/>
                    <a:pt x="42" y="125"/>
                    <a:pt x="1" y="176"/>
                  </a:cubicBezTo>
                  <a:lnTo>
                    <a:pt x="1" y="300"/>
                  </a:lnTo>
                  <a:lnTo>
                    <a:pt x="559" y="259"/>
                  </a:lnTo>
                  <a:cubicBezTo>
                    <a:pt x="559" y="83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51" name="Google Shape;17251;p11"/>
            <p:cNvSpPr/>
            <p:nvPr/>
          </p:nvSpPr>
          <p:spPr>
            <a:xfrm>
              <a:off x="427575" y="2670725"/>
              <a:ext cx="14250" cy="14175"/>
            </a:xfrm>
            <a:custGeom>
              <a:avLst/>
              <a:gdLst/>
              <a:ahLst/>
              <a:cxnLst/>
              <a:rect l="l" t="t" r="r" b="b"/>
              <a:pathLst>
                <a:path w="570" h="567" extrusionOk="0">
                  <a:moveTo>
                    <a:pt x="259" y="1"/>
                  </a:moveTo>
                  <a:cubicBezTo>
                    <a:pt x="94" y="42"/>
                    <a:pt x="1" y="176"/>
                    <a:pt x="1" y="300"/>
                  </a:cubicBezTo>
                  <a:cubicBezTo>
                    <a:pt x="1" y="453"/>
                    <a:pt x="102" y="567"/>
                    <a:pt x="244" y="567"/>
                  </a:cubicBezTo>
                  <a:cubicBezTo>
                    <a:pt x="265" y="567"/>
                    <a:pt x="288" y="564"/>
                    <a:pt x="311" y="559"/>
                  </a:cubicBezTo>
                  <a:cubicBezTo>
                    <a:pt x="476" y="559"/>
                    <a:pt x="569" y="435"/>
                    <a:pt x="569" y="259"/>
                  </a:cubicBezTo>
                  <a:cubicBezTo>
                    <a:pt x="56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52" name="Google Shape;17252;p11"/>
            <p:cNvSpPr/>
            <p:nvPr/>
          </p:nvSpPr>
          <p:spPr>
            <a:xfrm>
              <a:off x="390100" y="263945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1"/>
                  </a:moveTo>
                  <a:cubicBezTo>
                    <a:pt x="124" y="1"/>
                    <a:pt x="0" y="135"/>
                    <a:pt x="42" y="300"/>
                  </a:cubicBezTo>
                  <a:cubicBezTo>
                    <a:pt x="42" y="435"/>
                    <a:pt x="166" y="559"/>
                    <a:pt x="300" y="559"/>
                  </a:cubicBezTo>
                  <a:cubicBezTo>
                    <a:pt x="466" y="517"/>
                    <a:pt x="600" y="393"/>
                    <a:pt x="559" y="259"/>
                  </a:cubicBezTo>
                  <a:cubicBezTo>
                    <a:pt x="559" y="94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53" name="Google Shape;17253;p11"/>
            <p:cNvSpPr/>
            <p:nvPr/>
          </p:nvSpPr>
          <p:spPr>
            <a:xfrm>
              <a:off x="395275" y="27084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0"/>
                  </a:moveTo>
                  <a:cubicBezTo>
                    <a:pt x="135" y="0"/>
                    <a:pt x="0" y="124"/>
                    <a:pt x="0" y="300"/>
                  </a:cubicBezTo>
                  <a:cubicBezTo>
                    <a:pt x="52" y="476"/>
                    <a:pt x="176" y="558"/>
                    <a:pt x="310" y="558"/>
                  </a:cubicBezTo>
                  <a:cubicBezTo>
                    <a:pt x="476" y="558"/>
                    <a:pt x="610" y="434"/>
                    <a:pt x="569" y="259"/>
                  </a:cubicBezTo>
                  <a:cubicBezTo>
                    <a:pt x="569" y="83"/>
                    <a:pt x="43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54" name="Google Shape;17254;p11"/>
            <p:cNvSpPr/>
            <p:nvPr/>
          </p:nvSpPr>
          <p:spPr>
            <a:xfrm>
              <a:off x="459875" y="2634025"/>
              <a:ext cx="14250" cy="14250"/>
            </a:xfrm>
            <a:custGeom>
              <a:avLst/>
              <a:gdLst/>
              <a:ahLst/>
              <a:cxnLst/>
              <a:rect l="l" t="t" r="r" b="b"/>
              <a:pathLst>
                <a:path w="570" h="570" extrusionOk="0">
                  <a:moveTo>
                    <a:pt x="259" y="0"/>
                  </a:moveTo>
                  <a:cubicBezTo>
                    <a:pt x="94" y="0"/>
                    <a:pt x="1" y="135"/>
                    <a:pt x="1" y="311"/>
                  </a:cubicBezTo>
                  <a:cubicBezTo>
                    <a:pt x="1" y="435"/>
                    <a:pt x="135" y="569"/>
                    <a:pt x="311" y="569"/>
                  </a:cubicBezTo>
                  <a:cubicBezTo>
                    <a:pt x="435" y="517"/>
                    <a:pt x="570" y="393"/>
                    <a:pt x="570" y="259"/>
                  </a:cubicBezTo>
                  <a:cubicBezTo>
                    <a:pt x="518" y="93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55" name="Google Shape;17255;p11"/>
            <p:cNvSpPr/>
            <p:nvPr/>
          </p:nvSpPr>
          <p:spPr>
            <a:xfrm>
              <a:off x="464275" y="2703025"/>
              <a:ext cx="15025" cy="14000"/>
            </a:xfrm>
            <a:custGeom>
              <a:avLst/>
              <a:gdLst/>
              <a:ahLst/>
              <a:cxnLst/>
              <a:rect l="l" t="t" r="r" b="b"/>
              <a:pathLst>
                <a:path w="601" h="560" extrusionOk="0">
                  <a:moveTo>
                    <a:pt x="300" y="1"/>
                  </a:moveTo>
                  <a:cubicBezTo>
                    <a:pt x="135" y="1"/>
                    <a:pt x="1" y="177"/>
                    <a:pt x="42" y="301"/>
                  </a:cubicBezTo>
                  <a:cubicBezTo>
                    <a:pt x="42" y="477"/>
                    <a:pt x="176" y="559"/>
                    <a:pt x="342" y="559"/>
                  </a:cubicBezTo>
                  <a:cubicBezTo>
                    <a:pt x="476" y="559"/>
                    <a:pt x="600" y="435"/>
                    <a:pt x="600" y="259"/>
                  </a:cubicBezTo>
                  <a:cubicBezTo>
                    <a:pt x="559" y="135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56" name="Google Shape;17256;p11"/>
            <p:cNvSpPr/>
            <p:nvPr/>
          </p:nvSpPr>
          <p:spPr>
            <a:xfrm>
              <a:off x="359850" y="26136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1"/>
                  </a:moveTo>
                  <a:lnTo>
                    <a:pt x="1" y="42"/>
                  </a:lnTo>
                  <a:lnTo>
                    <a:pt x="42" y="300"/>
                  </a:lnTo>
                  <a:cubicBezTo>
                    <a:pt x="176" y="300"/>
                    <a:pt x="301" y="176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57" name="Google Shape;17257;p11"/>
            <p:cNvSpPr/>
            <p:nvPr/>
          </p:nvSpPr>
          <p:spPr>
            <a:xfrm>
              <a:off x="422400" y="2608175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559" y="1"/>
                  </a:moveTo>
                  <a:lnTo>
                    <a:pt x="1" y="52"/>
                  </a:lnTo>
                  <a:cubicBezTo>
                    <a:pt x="1" y="218"/>
                    <a:pt x="166" y="311"/>
                    <a:pt x="301" y="311"/>
                  </a:cubicBezTo>
                  <a:cubicBezTo>
                    <a:pt x="466" y="311"/>
                    <a:pt x="559" y="176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58" name="Google Shape;17258;p11"/>
            <p:cNvSpPr/>
            <p:nvPr/>
          </p:nvSpPr>
          <p:spPr>
            <a:xfrm>
              <a:off x="502025" y="273535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217" y="0"/>
                  </a:moveTo>
                  <a:cubicBezTo>
                    <a:pt x="83" y="42"/>
                    <a:pt x="0" y="176"/>
                    <a:pt x="0" y="300"/>
                  </a:cubicBezTo>
                  <a:lnTo>
                    <a:pt x="30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59" name="Google Shape;17259;p11"/>
            <p:cNvSpPr/>
            <p:nvPr/>
          </p:nvSpPr>
          <p:spPr>
            <a:xfrm>
              <a:off x="496600" y="2666325"/>
              <a:ext cx="7500" cy="13525"/>
            </a:xfrm>
            <a:custGeom>
              <a:avLst/>
              <a:gdLst/>
              <a:ahLst/>
              <a:cxnLst/>
              <a:rect l="l" t="t" r="r" b="b"/>
              <a:pathLst>
                <a:path w="300" h="541" extrusionOk="0">
                  <a:moveTo>
                    <a:pt x="259" y="1"/>
                  </a:moveTo>
                  <a:cubicBezTo>
                    <a:pt x="217" y="1"/>
                    <a:pt x="176" y="1"/>
                    <a:pt x="134" y="52"/>
                  </a:cubicBezTo>
                  <a:cubicBezTo>
                    <a:pt x="41" y="94"/>
                    <a:pt x="0" y="177"/>
                    <a:pt x="0" y="311"/>
                  </a:cubicBezTo>
                  <a:cubicBezTo>
                    <a:pt x="41" y="394"/>
                    <a:pt x="83" y="476"/>
                    <a:pt x="217" y="518"/>
                  </a:cubicBezTo>
                  <a:cubicBezTo>
                    <a:pt x="245" y="518"/>
                    <a:pt x="254" y="541"/>
                    <a:pt x="269" y="541"/>
                  </a:cubicBezTo>
                  <a:cubicBezTo>
                    <a:pt x="277" y="541"/>
                    <a:pt x="286" y="535"/>
                    <a:pt x="300" y="518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60" name="Google Shape;17260;p11"/>
            <p:cNvSpPr/>
            <p:nvPr/>
          </p:nvSpPr>
          <p:spPr>
            <a:xfrm>
              <a:off x="491150" y="260405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cubicBezTo>
                    <a:pt x="42" y="124"/>
                    <a:pt x="135" y="259"/>
                    <a:pt x="259" y="259"/>
                  </a:cubicBezTo>
                  <a:lnTo>
                    <a:pt x="301" y="259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61" name="Google Shape;17261;p11"/>
            <p:cNvSpPr/>
            <p:nvPr/>
          </p:nvSpPr>
          <p:spPr>
            <a:xfrm>
              <a:off x="294200" y="2751275"/>
              <a:ext cx="13975" cy="6850"/>
            </a:xfrm>
            <a:custGeom>
              <a:avLst/>
              <a:gdLst/>
              <a:ahLst/>
              <a:cxnLst/>
              <a:rect l="l" t="t" r="r" b="b"/>
              <a:pathLst>
                <a:path w="559" h="274" extrusionOk="0">
                  <a:moveTo>
                    <a:pt x="331" y="0"/>
                  </a:moveTo>
                  <a:cubicBezTo>
                    <a:pt x="307" y="0"/>
                    <a:pt x="283" y="5"/>
                    <a:pt x="259" y="15"/>
                  </a:cubicBezTo>
                  <a:cubicBezTo>
                    <a:pt x="218" y="15"/>
                    <a:pt x="125" y="56"/>
                    <a:pt x="83" y="97"/>
                  </a:cubicBezTo>
                  <a:cubicBezTo>
                    <a:pt x="42" y="139"/>
                    <a:pt x="1" y="221"/>
                    <a:pt x="1" y="273"/>
                  </a:cubicBezTo>
                  <a:lnTo>
                    <a:pt x="559" y="221"/>
                  </a:lnTo>
                  <a:lnTo>
                    <a:pt x="559" y="180"/>
                  </a:lnTo>
                  <a:cubicBezTo>
                    <a:pt x="526" y="80"/>
                    <a:pt x="432" y="0"/>
                    <a:pt x="33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62" name="Google Shape;17262;p11"/>
            <p:cNvSpPr/>
            <p:nvPr/>
          </p:nvSpPr>
          <p:spPr>
            <a:xfrm>
              <a:off x="288775" y="2681575"/>
              <a:ext cx="15025" cy="14000"/>
            </a:xfrm>
            <a:custGeom>
              <a:avLst/>
              <a:gdLst/>
              <a:ahLst/>
              <a:cxnLst/>
              <a:rect l="l" t="t" r="r" b="b"/>
              <a:pathLst>
                <a:path w="601" h="560" extrusionOk="0">
                  <a:moveTo>
                    <a:pt x="259" y="1"/>
                  </a:moveTo>
                  <a:cubicBezTo>
                    <a:pt x="125" y="42"/>
                    <a:pt x="0" y="166"/>
                    <a:pt x="42" y="301"/>
                  </a:cubicBezTo>
                  <a:cubicBezTo>
                    <a:pt x="42" y="476"/>
                    <a:pt x="176" y="559"/>
                    <a:pt x="300" y="559"/>
                  </a:cubicBezTo>
                  <a:cubicBezTo>
                    <a:pt x="476" y="559"/>
                    <a:pt x="600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63" name="Google Shape;17263;p11"/>
            <p:cNvSpPr/>
            <p:nvPr/>
          </p:nvSpPr>
          <p:spPr>
            <a:xfrm>
              <a:off x="267325" y="2720350"/>
              <a:ext cx="4150" cy="11925"/>
            </a:xfrm>
            <a:custGeom>
              <a:avLst/>
              <a:gdLst/>
              <a:ahLst/>
              <a:cxnLst/>
              <a:rect l="l" t="t" r="r" b="b"/>
              <a:pathLst>
                <a:path w="166" h="477" extrusionOk="0">
                  <a:moveTo>
                    <a:pt x="42" y="1"/>
                  </a:moveTo>
                  <a:lnTo>
                    <a:pt x="0" y="476"/>
                  </a:lnTo>
                  <a:cubicBezTo>
                    <a:pt x="83" y="425"/>
                    <a:pt x="166" y="300"/>
                    <a:pt x="166" y="218"/>
                  </a:cubicBezTo>
                  <a:cubicBezTo>
                    <a:pt x="166" y="125"/>
                    <a:pt x="83" y="42"/>
                    <a:pt x="4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64" name="Google Shape;17264;p11"/>
            <p:cNvSpPr/>
            <p:nvPr/>
          </p:nvSpPr>
          <p:spPr>
            <a:xfrm>
              <a:off x="321075" y="2644675"/>
              <a:ext cx="14000" cy="14175"/>
            </a:xfrm>
            <a:custGeom>
              <a:avLst/>
              <a:gdLst/>
              <a:ahLst/>
              <a:cxnLst/>
              <a:rect l="l" t="t" r="r" b="b"/>
              <a:pathLst>
                <a:path w="560" h="567" extrusionOk="0">
                  <a:moveTo>
                    <a:pt x="326" y="1"/>
                  </a:moveTo>
                  <a:cubicBezTo>
                    <a:pt x="304" y="1"/>
                    <a:pt x="282" y="3"/>
                    <a:pt x="259" y="9"/>
                  </a:cubicBezTo>
                  <a:cubicBezTo>
                    <a:pt x="125" y="9"/>
                    <a:pt x="1" y="143"/>
                    <a:pt x="1" y="308"/>
                  </a:cubicBezTo>
                  <a:cubicBezTo>
                    <a:pt x="1" y="443"/>
                    <a:pt x="177" y="567"/>
                    <a:pt x="301" y="567"/>
                  </a:cubicBezTo>
                  <a:cubicBezTo>
                    <a:pt x="476" y="526"/>
                    <a:pt x="559" y="402"/>
                    <a:pt x="559" y="267"/>
                  </a:cubicBezTo>
                  <a:cubicBezTo>
                    <a:pt x="559" y="114"/>
                    <a:pt x="465" y="1"/>
                    <a:pt x="32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65" name="Google Shape;17265;p11"/>
            <p:cNvSpPr/>
            <p:nvPr/>
          </p:nvSpPr>
          <p:spPr>
            <a:xfrm>
              <a:off x="326500" y="271390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84" y="0"/>
                    <a:pt x="1" y="124"/>
                    <a:pt x="1" y="300"/>
                  </a:cubicBezTo>
                  <a:cubicBezTo>
                    <a:pt x="1" y="424"/>
                    <a:pt x="125" y="558"/>
                    <a:pt x="301" y="558"/>
                  </a:cubicBezTo>
                  <a:cubicBezTo>
                    <a:pt x="477" y="558"/>
                    <a:pt x="559" y="383"/>
                    <a:pt x="559" y="259"/>
                  </a:cubicBezTo>
                  <a:cubicBezTo>
                    <a:pt x="559" y="83"/>
                    <a:pt x="42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66" name="Google Shape;17266;p11"/>
            <p:cNvSpPr/>
            <p:nvPr/>
          </p:nvSpPr>
          <p:spPr>
            <a:xfrm>
              <a:off x="284375" y="26190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18" y="1"/>
                  </a:moveTo>
                  <a:lnTo>
                    <a:pt x="1" y="42"/>
                  </a:lnTo>
                  <a:lnTo>
                    <a:pt x="1" y="83"/>
                  </a:lnTo>
                  <a:cubicBezTo>
                    <a:pt x="42" y="218"/>
                    <a:pt x="135" y="301"/>
                    <a:pt x="301" y="301"/>
                  </a:cubicBezTo>
                  <a:cubicBezTo>
                    <a:pt x="394" y="301"/>
                    <a:pt x="476" y="218"/>
                    <a:pt x="518" y="177"/>
                  </a:cubicBezTo>
                  <a:cubicBezTo>
                    <a:pt x="518" y="135"/>
                    <a:pt x="559" y="42"/>
                    <a:pt x="5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67" name="Google Shape;17267;p11"/>
            <p:cNvSpPr/>
            <p:nvPr/>
          </p:nvSpPr>
          <p:spPr>
            <a:xfrm>
              <a:off x="364250" y="274620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166" y="1"/>
                  </a:moveTo>
                  <a:cubicBezTo>
                    <a:pt x="83" y="42"/>
                    <a:pt x="0" y="125"/>
                    <a:pt x="0" y="218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68" name="Google Shape;17268;p11"/>
            <p:cNvSpPr/>
            <p:nvPr/>
          </p:nvSpPr>
          <p:spPr>
            <a:xfrm>
              <a:off x="358825" y="26761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166" y="1"/>
                    <a:pt x="124" y="42"/>
                    <a:pt x="83" y="83"/>
                  </a:cubicBezTo>
                  <a:cubicBezTo>
                    <a:pt x="42" y="125"/>
                    <a:pt x="42" y="176"/>
                    <a:pt x="0" y="218"/>
                  </a:cubicBezTo>
                  <a:lnTo>
                    <a:pt x="0" y="301"/>
                  </a:lnTo>
                  <a:lnTo>
                    <a:pt x="0" y="383"/>
                  </a:lnTo>
                  <a:cubicBezTo>
                    <a:pt x="42" y="476"/>
                    <a:pt x="83" y="518"/>
                    <a:pt x="166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69" name="Google Shape;17269;p11"/>
            <p:cNvSpPr/>
            <p:nvPr/>
          </p:nvSpPr>
          <p:spPr>
            <a:xfrm>
              <a:off x="353400" y="261465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0" y="0"/>
                  </a:moveTo>
                  <a:lnTo>
                    <a:pt x="0" y="52"/>
                  </a:lnTo>
                  <a:cubicBezTo>
                    <a:pt x="42" y="176"/>
                    <a:pt x="124" y="258"/>
                    <a:pt x="259" y="258"/>
                  </a:cubicBezTo>
                  <a:lnTo>
                    <a:pt x="300" y="258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70" name="Google Shape;17270;p11"/>
            <p:cNvSpPr/>
            <p:nvPr/>
          </p:nvSpPr>
          <p:spPr>
            <a:xfrm>
              <a:off x="1190075" y="2543550"/>
              <a:ext cx="7775" cy="7775"/>
            </a:xfrm>
            <a:custGeom>
              <a:avLst/>
              <a:gdLst/>
              <a:ahLst/>
              <a:cxnLst/>
              <a:rect l="l" t="t" r="r" b="b"/>
              <a:pathLst>
                <a:path w="311" h="311" extrusionOk="0">
                  <a:moveTo>
                    <a:pt x="1" y="1"/>
                  </a:moveTo>
                  <a:lnTo>
                    <a:pt x="52" y="311"/>
                  </a:lnTo>
                  <a:lnTo>
                    <a:pt x="311" y="259"/>
                  </a:lnTo>
                  <a:cubicBezTo>
                    <a:pt x="311" y="259"/>
                    <a:pt x="311" y="218"/>
                    <a:pt x="259" y="177"/>
                  </a:cubicBezTo>
                  <a:cubicBezTo>
                    <a:pt x="259" y="135"/>
                    <a:pt x="259" y="135"/>
                    <a:pt x="218" y="94"/>
                  </a:cubicBezTo>
                  <a:cubicBezTo>
                    <a:pt x="176" y="52"/>
                    <a:pt x="176" y="52"/>
                    <a:pt x="135" y="52"/>
                  </a:cubicBezTo>
                  <a:cubicBezTo>
                    <a:pt x="94" y="1"/>
                    <a:pt x="52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71" name="Google Shape;17271;p11"/>
            <p:cNvSpPr/>
            <p:nvPr/>
          </p:nvSpPr>
          <p:spPr>
            <a:xfrm>
              <a:off x="1184900" y="24748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lnTo>
                    <a:pt x="125" y="559"/>
                  </a:lnTo>
                  <a:cubicBezTo>
                    <a:pt x="166" y="518"/>
                    <a:pt x="208" y="518"/>
                    <a:pt x="259" y="476"/>
                  </a:cubicBezTo>
                  <a:lnTo>
                    <a:pt x="259" y="424"/>
                  </a:lnTo>
                  <a:cubicBezTo>
                    <a:pt x="301" y="383"/>
                    <a:pt x="301" y="300"/>
                    <a:pt x="301" y="259"/>
                  </a:cubicBezTo>
                  <a:cubicBezTo>
                    <a:pt x="301" y="166"/>
                    <a:pt x="259" y="83"/>
                    <a:pt x="166" y="42"/>
                  </a:cubicBezTo>
                  <a:cubicBezTo>
                    <a:pt x="166" y="42"/>
                    <a:pt x="125" y="42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72" name="Google Shape;17272;p11"/>
            <p:cNvSpPr/>
            <p:nvPr/>
          </p:nvSpPr>
          <p:spPr>
            <a:xfrm>
              <a:off x="1252625" y="2538950"/>
              <a:ext cx="13975" cy="6950"/>
            </a:xfrm>
            <a:custGeom>
              <a:avLst/>
              <a:gdLst/>
              <a:ahLst/>
              <a:cxnLst/>
              <a:rect l="l" t="t" r="r" b="b"/>
              <a:pathLst>
                <a:path w="559" h="278" extrusionOk="0">
                  <a:moveTo>
                    <a:pt x="345" y="1"/>
                  </a:moveTo>
                  <a:cubicBezTo>
                    <a:pt x="329" y="1"/>
                    <a:pt x="314" y="6"/>
                    <a:pt x="301" y="19"/>
                  </a:cubicBezTo>
                  <a:cubicBezTo>
                    <a:pt x="135" y="19"/>
                    <a:pt x="1" y="143"/>
                    <a:pt x="42" y="278"/>
                  </a:cubicBezTo>
                  <a:lnTo>
                    <a:pt x="559" y="278"/>
                  </a:lnTo>
                  <a:cubicBezTo>
                    <a:pt x="559" y="143"/>
                    <a:pt x="518" y="61"/>
                    <a:pt x="435" y="19"/>
                  </a:cubicBezTo>
                  <a:cubicBezTo>
                    <a:pt x="407" y="19"/>
                    <a:pt x="375" y="1"/>
                    <a:pt x="34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73" name="Google Shape;17273;p11"/>
            <p:cNvSpPr/>
            <p:nvPr/>
          </p:nvSpPr>
          <p:spPr>
            <a:xfrm>
              <a:off x="1215925" y="2507100"/>
              <a:ext cx="14250" cy="14000"/>
            </a:xfrm>
            <a:custGeom>
              <a:avLst/>
              <a:gdLst/>
              <a:ahLst/>
              <a:cxnLst/>
              <a:rect l="l" t="t" r="r" b="b"/>
              <a:pathLst>
                <a:path w="570" h="560" extrusionOk="0">
                  <a:moveTo>
                    <a:pt x="259" y="1"/>
                  </a:moveTo>
                  <a:cubicBezTo>
                    <a:pt x="94" y="1"/>
                    <a:pt x="1" y="125"/>
                    <a:pt x="1" y="301"/>
                  </a:cubicBezTo>
                  <a:cubicBezTo>
                    <a:pt x="1" y="425"/>
                    <a:pt x="135" y="559"/>
                    <a:pt x="311" y="559"/>
                  </a:cubicBezTo>
                  <a:cubicBezTo>
                    <a:pt x="435" y="518"/>
                    <a:pt x="569" y="384"/>
                    <a:pt x="569" y="259"/>
                  </a:cubicBezTo>
                  <a:cubicBezTo>
                    <a:pt x="569" y="84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74" name="Google Shape;17274;p11"/>
            <p:cNvSpPr/>
            <p:nvPr/>
          </p:nvSpPr>
          <p:spPr>
            <a:xfrm>
              <a:off x="1052300" y="255442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1" y="300"/>
                  </a:lnTo>
                  <a:lnTo>
                    <a:pt x="301" y="258"/>
                  </a:lnTo>
                  <a:cubicBezTo>
                    <a:pt x="259" y="217"/>
                    <a:pt x="259" y="176"/>
                    <a:pt x="218" y="134"/>
                  </a:cubicBezTo>
                  <a:cubicBezTo>
                    <a:pt x="177" y="83"/>
                    <a:pt x="135" y="41"/>
                    <a:pt x="84" y="41"/>
                  </a:cubicBezTo>
                  <a:cubicBezTo>
                    <a:pt x="42" y="0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75" name="Google Shape;17275;p11"/>
            <p:cNvSpPr/>
            <p:nvPr/>
          </p:nvSpPr>
          <p:spPr>
            <a:xfrm>
              <a:off x="1046875" y="2485400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1" y="0"/>
                  </a:moveTo>
                  <a:lnTo>
                    <a:pt x="42" y="569"/>
                  </a:lnTo>
                  <a:lnTo>
                    <a:pt x="94" y="569"/>
                  </a:lnTo>
                  <a:cubicBezTo>
                    <a:pt x="218" y="517"/>
                    <a:pt x="301" y="393"/>
                    <a:pt x="301" y="259"/>
                  </a:cubicBezTo>
                  <a:cubicBezTo>
                    <a:pt x="301" y="176"/>
                    <a:pt x="218" y="94"/>
                    <a:pt x="135" y="52"/>
                  </a:cubicBezTo>
                  <a:cubicBezTo>
                    <a:pt x="135" y="52"/>
                    <a:pt x="135" y="0"/>
                    <a:pt x="9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76" name="Google Shape;17276;p11"/>
            <p:cNvSpPr/>
            <p:nvPr/>
          </p:nvSpPr>
          <p:spPr>
            <a:xfrm>
              <a:off x="1114850" y="25489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1"/>
                  </a:moveTo>
                  <a:cubicBezTo>
                    <a:pt x="166" y="1"/>
                    <a:pt x="125" y="42"/>
                    <a:pt x="84" y="135"/>
                  </a:cubicBezTo>
                  <a:cubicBezTo>
                    <a:pt x="1" y="177"/>
                    <a:pt x="1" y="218"/>
                    <a:pt x="1" y="301"/>
                  </a:cubicBezTo>
                  <a:lnTo>
                    <a:pt x="559" y="259"/>
                  </a:lnTo>
                  <a:cubicBezTo>
                    <a:pt x="559" y="135"/>
                    <a:pt x="425" y="42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77" name="Google Shape;17277;p11"/>
            <p:cNvSpPr/>
            <p:nvPr/>
          </p:nvSpPr>
          <p:spPr>
            <a:xfrm>
              <a:off x="1109425" y="2480225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125" y="1"/>
                    <a:pt x="1" y="125"/>
                    <a:pt x="1" y="301"/>
                  </a:cubicBezTo>
                  <a:cubicBezTo>
                    <a:pt x="1" y="466"/>
                    <a:pt x="125" y="559"/>
                    <a:pt x="301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83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78" name="Google Shape;17278;p11"/>
            <p:cNvSpPr/>
            <p:nvPr/>
          </p:nvSpPr>
          <p:spPr>
            <a:xfrm>
              <a:off x="1071700" y="244792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0"/>
                  </a:moveTo>
                  <a:cubicBezTo>
                    <a:pt x="135" y="42"/>
                    <a:pt x="0" y="166"/>
                    <a:pt x="42" y="300"/>
                  </a:cubicBezTo>
                  <a:cubicBezTo>
                    <a:pt x="42" y="466"/>
                    <a:pt x="176" y="559"/>
                    <a:pt x="300" y="559"/>
                  </a:cubicBezTo>
                  <a:cubicBezTo>
                    <a:pt x="476" y="559"/>
                    <a:pt x="600" y="424"/>
                    <a:pt x="559" y="259"/>
                  </a:cubicBezTo>
                  <a:cubicBezTo>
                    <a:pt x="559" y="12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79" name="Google Shape;17279;p11"/>
            <p:cNvSpPr/>
            <p:nvPr/>
          </p:nvSpPr>
          <p:spPr>
            <a:xfrm>
              <a:off x="1077125" y="2517525"/>
              <a:ext cx="15025" cy="14425"/>
            </a:xfrm>
            <a:custGeom>
              <a:avLst/>
              <a:gdLst/>
              <a:ahLst/>
              <a:cxnLst/>
              <a:rect l="l" t="t" r="r" b="b"/>
              <a:pathLst>
                <a:path w="601" h="577" extrusionOk="0">
                  <a:moveTo>
                    <a:pt x="322" y="0"/>
                  </a:moveTo>
                  <a:cubicBezTo>
                    <a:pt x="302" y="0"/>
                    <a:pt x="281" y="3"/>
                    <a:pt x="259" y="8"/>
                  </a:cubicBezTo>
                  <a:cubicBezTo>
                    <a:pt x="125" y="8"/>
                    <a:pt x="0" y="142"/>
                    <a:pt x="0" y="318"/>
                  </a:cubicBezTo>
                  <a:cubicBezTo>
                    <a:pt x="42" y="442"/>
                    <a:pt x="176" y="577"/>
                    <a:pt x="300" y="577"/>
                  </a:cubicBezTo>
                  <a:cubicBezTo>
                    <a:pt x="476" y="525"/>
                    <a:pt x="600" y="401"/>
                    <a:pt x="559" y="266"/>
                  </a:cubicBezTo>
                  <a:cubicBezTo>
                    <a:pt x="559" y="121"/>
                    <a:pt x="464" y="0"/>
                    <a:pt x="32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80" name="Google Shape;17280;p11"/>
            <p:cNvSpPr/>
            <p:nvPr/>
          </p:nvSpPr>
          <p:spPr>
            <a:xfrm>
              <a:off x="1141750" y="244250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259" y="0"/>
                  </a:moveTo>
                  <a:cubicBezTo>
                    <a:pt x="83" y="42"/>
                    <a:pt x="0" y="166"/>
                    <a:pt x="0" y="300"/>
                  </a:cubicBezTo>
                  <a:cubicBezTo>
                    <a:pt x="0" y="453"/>
                    <a:pt x="94" y="567"/>
                    <a:pt x="234" y="567"/>
                  </a:cubicBezTo>
                  <a:cubicBezTo>
                    <a:pt x="255" y="567"/>
                    <a:pt x="277" y="564"/>
                    <a:pt x="300" y="559"/>
                  </a:cubicBezTo>
                  <a:cubicBezTo>
                    <a:pt x="434" y="559"/>
                    <a:pt x="559" y="424"/>
                    <a:pt x="559" y="259"/>
                  </a:cubicBezTo>
                  <a:cubicBezTo>
                    <a:pt x="517" y="124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81" name="Google Shape;17281;p11"/>
            <p:cNvSpPr/>
            <p:nvPr/>
          </p:nvSpPr>
          <p:spPr>
            <a:xfrm>
              <a:off x="1146150" y="2512250"/>
              <a:ext cx="15000" cy="14275"/>
            </a:xfrm>
            <a:custGeom>
              <a:avLst/>
              <a:gdLst/>
              <a:ahLst/>
              <a:cxnLst/>
              <a:rect l="l" t="t" r="r" b="b"/>
              <a:pathLst>
                <a:path w="600" h="571" extrusionOk="0">
                  <a:moveTo>
                    <a:pt x="355" y="1"/>
                  </a:moveTo>
                  <a:cubicBezTo>
                    <a:pt x="337" y="1"/>
                    <a:pt x="318" y="4"/>
                    <a:pt x="300" y="12"/>
                  </a:cubicBezTo>
                  <a:cubicBezTo>
                    <a:pt x="124" y="12"/>
                    <a:pt x="0" y="136"/>
                    <a:pt x="41" y="312"/>
                  </a:cubicBezTo>
                  <a:cubicBezTo>
                    <a:pt x="41" y="436"/>
                    <a:pt x="165" y="570"/>
                    <a:pt x="341" y="570"/>
                  </a:cubicBezTo>
                  <a:cubicBezTo>
                    <a:pt x="465" y="529"/>
                    <a:pt x="600" y="395"/>
                    <a:pt x="600" y="271"/>
                  </a:cubicBezTo>
                  <a:cubicBezTo>
                    <a:pt x="564" y="121"/>
                    <a:pt x="461" y="1"/>
                    <a:pt x="35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82" name="Google Shape;17282;p11"/>
            <p:cNvSpPr/>
            <p:nvPr/>
          </p:nvSpPr>
          <p:spPr>
            <a:xfrm>
              <a:off x="1041450" y="24231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1" y="1"/>
                  </a:moveTo>
                  <a:lnTo>
                    <a:pt x="52" y="301"/>
                  </a:lnTo>
                  <a:cubicBezTo>
                    <a:pt x="176" y="259"/>
                    <a:pt x="311" y="125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83" name="Google Shape;17283;p11"/>
            <p:cNvSpPr/>
            <p:nvPr/>
          </p:nvSpPr>
          <p:spPr>
            <a:xfrm>
              <a:off x="1104000" y="24176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18" y="1"/>
                  </a:moveTo>
                  <a:lnTo>
                    <a:pt x="1" y="42"/>
                  </a:lnTo>
                  <a:lnTo>
                    <a:pt x="1" y="83"/>
                  </a:lnTo>
                  <a:cubicBezTo>
                    <a:pt x="42" y="218"/>
                    <a:pt x="177" y="301"/>
                    <a:pt x="301" y="301"/>
                  </a:cubicBezTo>
                  <a:cubicBezTo>
                    <a:pt x="435" y="259"/>
                    <a:pt x="559" y="176"/>
                    <a:pt x="559" y="42"/>
                  </a:cubicBezTo>
                  <a:lnTo>
                    <a:pt x="518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84" name="Google Shape;17284;p11"/>
            <p:cNvSpPr/>
            <p:nvPr/>
          </p:nvSpPr>
          <p:spPr>
            <a:xfrm>
              <a:off x="1183625" y="2543550"/>
              <a:ext cx="7775" cy="7775"/>
            </a:xfrm>
            <a:custGeom>
              <a:avLst/>
              <a:gdLst/>
              <a:ahLst/>
              <a:cxnLst/>
              <a:rect l="l" t="t" r="r" b="b"/>
              <a:pathLst>
                <a:path w="311" h="311" extrusionOk="0">
                  <a:moveTo>
                    <a:pt x="259" y="1"/>
                  </a:moveTo>
                  <a:lnTo>
                    <a:pt x="217" y="52"/>
                  </a:lnTo>
                  <a:cubicBezTo>
                    <a:pt x="176" y="52"/>
                    <a:pt x="135" y="52"/>
                    <a:pt x="135" y="94"/>
                  </a:cubicBezTo>
                  <a:lnTo>
                    <a:pt x="93" y="135"/>
                  </a:lnTo>
                  <a:cubicBezTo>
                    <a:pt x="52" y="135"/>
                    <a:pt x="52" y="177"/>
                    <a:pt x="52" y="218"/>
                  </a:cubicBezTo>
                  <a:cubicBezTo>
                    <a:pt x="0" y="259"/>
                    <a:pt x="0" y="259"/>
                    <a:pt x="0" y="311"/>
                  </a:cubicBezTo>
                  <a:lnTo>
                    <a:pt x="310" y="311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85" name="Google Shape;17285;p11"/>
            <p:cNvSpPr/>
            <p:nvPr/>
          </p:nvSpPr>
          <p:spPr>
            <a:xfrm>
              <a:off x="1178450" y="24748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207" y="1"/>
                    <a:pt x="166" y="42"/>
                    <a:pt x="124" y="83"/>
                  </a:cubicBezTo>
                  <a:cubicBezTo>
                    <a:pt x="42" y="125"/>
                    <a:pt x="0" y="218"/>
                    <a:pt x="0" y="300"/>
                  </a:cubicBezTo>
                  <a:cubicBezTo>
                    <a:pt x="0" y="342"/>
                    <a:pt x="42" y="383"/>
                    <a:pt x="42" y="424"/>
                  </a:cubicBezTo>
                  <a:cubicBezTo>
                    <a:pt x="42" y="424"/>
                    <a:pt x="83" y="424"/>
                    <a:pt x="83" y="476"/>
                  </a:cubicBezTo>
                  <a:cubicBezTo>
                    <a:pt x="124" y="518"/>
                    <a:pt x="207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86" name="Google Shape;17286;p11"/>
            <p:cNvSpPr/>
            <p:nvPr/>
          </p:nvSpPr>
          <p:spPr>
            <a:xfrm>
              <a:off x="913500" y="25652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259"/>
                  </a:lnTo>
                  <a:lnTo>
                    <a:pt x="301" y="259"/>
                  </a:lnTo>
                  <a:cubicBezTo>
                    <a:pt x="301" y="124"/>
                    <a:pt x="208" y="42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87" name="Google Shape;17287;p11"/>
            <p:cNvSpPr/>
            <p:nvPr/>
          </p:nvSpPr>
          <p:spPr>
            <a:xfrm>
              <a:off x="908075" y="2496050"/>
              <a:ext cx="7525" cy="14200"/>
            </a:xfrm>
            <a:custGeom>
              <a:avLst/>
              <a:gdLst/>
              <a:ahLst/>
              <a:cxnLst/>
              <a:rect l="l" t="t" r="r" b="b"/>
              <a:pathLst>
                <a:path w="301" h="568" extrusionOk="0">
                  <a:moveTo>
                    <a:pt x="64" y="1"/>
                  </a:moveTo>
                  <a:cubicBezTo>
                    <a:pt x="44" y="1"/>
                    <a:pt x="22" y="3"/>
                    <a:pt x="1" y="9"/>
                  </a:cubicBezTo>
                  <a:lnTo>
                    <a:pt x="42" y="567"/>
                  </a:lnTo>
                  <a:cubicBezTo>
                    <a:pt x="83" y="567"/>
                    <a:pt x="83" y="526"/>
                    <a:pt x="83" y="526"/>
                  </a:cubicBezTo>
                  <a:cubicBezTo>
                    <a:pt x="218" y="526"/>
                    <a:pt x="301" y="402"/>
                    <a:pt x="301" y="267"/>
                  </a:cubicBezTo>
                  <a:cubicBezTo>
                    <a:pt x="301" y="114"/>
                    <a:pt x="199" y="1"/>
                    <a:pt x="6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88" name="Google Shape;17288;p11"/>
            <p:cNvSpPr/>
            <p:nvPr/>
          </p:nvSpPr>
          <p:spPr>
            <a:xfrm>
              <a:off x="975800" y="2559850"/>
              <a:ext cx="13975" cy="7500"/>
            </a:xfrm>
            <a:custGeom>
              <a:avLst/>
              <a:gdLst/>
              <a:ahLst/>
              <a:cxnLst/>
              <a:rect l="l" t="t" r="r" b="b"/>
              <a:pathLst>
                <a:path w="559" h="300" extrusionOk="0">
                  <a:moveTo>
                    <a:pt x="259" y="0"/>
                  </a:moveTo>
                  <a:cubicBezTo>
                    <a:pt x="135" y="0"/>
                    <a:pt x="1" y="124"/>
                    <a:pt x="1" y="300"/>
                  </a:cubicBezTo>
                  <a:lnTo>
                    <a:pt x="559" y="259"/>
                  </a:lnTo>
                  <a:cubicBezTo>
                    <a:pt x="559" y="176"/>
                    <a:pt x="518" y="83"/>
                    <a:pt x="435" y="41"/>
                  </a:cubicBezTo>
                  <a:cubicBezTo>
                    <a:pt x="393" y="0"/>
                    <a:pt x="352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89" name="Google Shape;17289;p11"/>
            <p:cNvSpPr/>
            <p:nvPr/>
          </p:nvSpPr>
          <p:spPr>
            <a:xfrm>
              <a:off x="970375" y="249082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1"/>
                  </a:moveTo>
                  <a:cubicBezTo>
                    <a:pt x="135" y="1"/>
                    <a:pt x="0" y="135"/>
                    <a:pt x="52" y="300"/>
                  </a:cubicBezTo>
                  <a:cubicBezTo>
                    <a:pt x="52" y="435"/>
                    <a:pt x="176" y="559"/>
                    <a:pt x="311" y="559"/>
                  </a:cubicBezTo>
                  <a:cubicBezTo>
                    <a:pt x="476" y="518"/>
                    <a:pt x="610" y="393"/>
                    <a:pt x="569" y="259"/>
                  </a:cubicBezTo>
                  <a:cubicBezTo>
                    <a:pt x="56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90" name="Google Shape;17290;p11"/>
            <p:cNvSpPr/>
            <p:nvPr/>
          </p:nvSpPr>
          <p:spPr>
            <a:xfrm>
              <a:off x="933925" y="245852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1" y="176"/>
                    <a:pt x="1" y="300"/>
                  </a:cubicBezTo>
                  <a:cubicBezTo>
                    <a:pt x="1" y="476"/>
                    <a:pt x="125" y="559"/>
                    <a:pt x="300" y="559"/>
                  </a:cubicBezTo>
                  <a:cubicBezTo>
                    <a:pt x="425" y="559"/>
                    <a:pt x="559" y="434"/>
                    <a:pt x="559" y="259"/>
                  </a:cubicBezTo>
                  <a:cubicBezTo>
                    <a:pt x="559" y="135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91" name="Google Shape;17291;p11"/>
            <p:cNvSpPr/>
            <p:nvPr/>
          </p:nvSpPr>
          <p:spPr>
            <a:xfrm>
              <a:off x="939350" y="2527525"/>
              <a:ext cx="14000" cy="14200"/>
            </a:xfrm>
            <a:custGeom>
              <a:avLst/>
              <a:gdLst/>
              <a:ahLst/>
              <a:cxnLst/>
              <a:rect l="l" t="t" r="r" b="b"/>
              <a:pathLst>
                <a:path w="560" h="568" extrusionOk="0">
                  <a:moveTo>
                    <a:pt x="259" y="1"/>
                  </a:moveTo>
                  <a:cubicBezTo>
                    <a:pt x="83" y="42"/>
                    <a:pt x="1" y="177"/>
                    <a:pt x="1" y="301"/>
                  </a:cubicBezTo>
                  <a:cubicBezTo>
                    <a:pt x="1" y="453"/>
                    <a:pt x="94" y="567"/>
                    <a:pt x="234" y="567"/>
                  </a:cubicBezTo>
                  <a:cubicBezTo>
                    <a:pt x="255" y="567"/>
                    <a:pt x="278" y="564"/>
                    <a:pt x="301" y="559"/>
                  </a:cubicBezTo>
                  <a:cubicBezTo>
                    <a:pt x="425" y="559"/>
                    <a:pt x="559" y="435"/>
                    <a:pt x="559" y="259"/>
                  </a:cubicBezTo>
                  <a:cubicBezTo>
                    <a:pt x="518" y="125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92" name="Google Shape;17292;p11"/>
            <p:cNvSpPr/>
            <p:nvPr/>
          </p:nvSpPr>
          <p:spPr>
            <a:xfrm>
              <a:off x="1002675" y="2453100"/>
              <a:ext cx="14250" cy="14225"/>
            </a:xfrm>
            <a:custGeom>
              <a:avLst/>
              <a:gdLst/>
              <a:ahLst/>
              <a:cxnLst/>
              <a:rect l="l" t="t" r="r" b="b"/>
              <a:pathLst>
                <a:path w="570" h="569" extrusionOk="0">
                  <a:moveTo>
                    <a:pt x="259" y="0"/>
                  </a:moveTo>
                  <a:cubicBezTo>
                    <a:pt x="135" y="52"/>
                    <a:pt x="1" y="176"/>
                    <a:pt x="1" y="310"/>
                  </a:cubicBezTo>
                  <a:cubicBezTo>
                    <a:pt x="53" y="476"/>
                    <a:pt x="177" y="569"/>
                    <a:pt x="311" y="569"/>
                  </a:cubicBezTo>
                  <a:cubicBezTo>
                    <a:pt x="476" y="569"/>
                    <a:pt x="569" y="434"/>
                    <a:pt x="569" y="259"/>
                  </a:cubicBezTo>
                  <a:cubicBezTo>
                    <a:pt x="56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93" name="Google Shape;17293;p11"/>
            <p:cNvSpPr/>
            <p:nvPr/>
          </p:nvSpPr>
          <p:spPr>
            <a:xfrm>
              <a:off x="1008100" y="2522950"/>
              <a:ext cx="14000" cy="13325"/>
            </a:xfrm>
            <a:custGeom>
              <a:avLst/>
              <a:gdLst/>
              <a:ahLst/>
              <a:cxnLst/>
              <a:rect l="l" t="t" r="r" b="b"/>
              <a:pathLst>
                <a:path w="560" h="533" extrusionOk="0">
                  <a:moveTo>
                    <a:pt x="323" y="0"/>
                  </a:moveTo>
                  <a:cubicBezTo>
                    <a:pt x="303" y="0"/>
                    <a:pt x="282" y="3"/>
                    <a:pt x="259" y="8"/>
                  </a:cubicBezTo>
                  <a:cubicBezTo>
                    <a:pt x="135" y="8"/>
                    <a:pt x="1" y="142"/>
                    <a:pt x="1" y="266"/>
                  </a:cubicBezTo>
                  <a:cubicBezTo>
                    <a:pt x="1" y="419"/>
                    <a:pt x="134" y="533"/>
                    <a:pt x="250" y="533"/>
                  </a:cubicBezTo>
                  <a:cubicBezTo>
                    <a:pt x="267" y="533"/>
                    <a:pt x="285" y="530"/>
                    <a:pt x="301" y="525"/>
                  </a:cubicBezTo>
                  <a:cubicBezTo>
                    <a:pt x="477" y="525"/>
                    <a:pt x="559" y="401"/>
                    <a:pt x="559" y="225"/>
                  </a:cubicBezTo>
                  <a:cubicBezTo>
                    <a:pt x="559" y="117"/>
                    <a:pt x="465" y="0"/>
                    <a:pt x="32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94" name="Google Shape;17294;p11"/>
            <p:cNvSpPr/>
            <p:nvPr/>
          </p:nvSpPr>
          <p:spPr>
            <a:xfrm>
              <a:off x="903675" y="2432675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259" y="0"/>
                  </a:moveTo>
                  <a:lnTo>
                    <a:pt x="1" y="42"/>
                  </a:lnTo>
                  <a:lnTo>
                    <a:pt x="1" y="300"/>
                  </a:lnTo>
                  <a:cubicBezTo>
                    <a:pt x="135" y="300"/>
                    <a:pt x="259" y="217"/>
                    <a:pt x="259" y="93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95" name="Google Shape;17295;p11"/>
            <p:cNvSpPr/>
            <p:nvPr/>
          </p:nvSpPr>
          <p:spPr>
            <a:xfrm>
              <a:off x="966250" y="2427250"/>
              <a:ext cx="13975" cy="7775"/>
            </a:xfrm>
            <a:custGeom>
              <a:avLst/>
              <a:gdLst/>
              <a:ahLst/>
              <a:cxnLst/>
              <a:rect l="l" t="t" r="r" b="b"/>
              <a:pathLst>
                <a:path w="559" h="311" extrusionOk="0">
                  <a:moveTo>
                    <a:pt x="558" y="0"/>
                  </a:moveTo>
                  <a:lnTo>
                    <a:pt x="0" y="52"/>
                  </a:lnTo>
                  <a:cubicBezTo>
                    <a:pt x="0" y="176"/>
                    <a:pt x="83" y="259"/>
                    <a:pt x="165" y="310"/>
                  </a:cubicBezTo>
                  <a:lnTo>
                    <a:pt x="341" y="310"/>
                  </a:lnTo>
                  <a:cubicBezTo>
                    <a:pt x="476" y="259"/>
                    <a:pt x="558" y="176"/>
                    <a:pt x="55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96" name="Google Shape;17296;p11"/>
            <p:cNvSpPr/>
            <p:nvPr/>
          </p:nvSpPr>
          <p:spPr>
            <a:xfrm>
              <a:off x="1045850" y="2554425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259" y="0"/>
                  </a:moveTo>
                  <a:cubicBezTo>
                    <a:pt x="176" y="0"/>
                    <a:pt x="135" y="41"/>
                    <a:pt x="83" y="83"/>
                  </a:cubicBezTo>
                  <a:lnTo>
                    <a:pt x="42" y="83"/>
                  </a:lnTo>
                  <a:cubicBezTo>
                    <a:pt x="0" y="134"/>
                    <a:pt x="0" y="217"/>
                    <a:pt x="0" y="258"/>
                  </a:cubicBezTo>
                  <a:lnTo>
                    <a:pt x="0" y="300"/>
                  </a:ln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97" name="Google Shape;17297;p11"/>
            <p:cNvSpPr/>
            <p:nvPr/>
          </p:nvSpPr>
          <p:spPr>
            <a:xfrm>
              <a:off x="1040425" y="2485400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259" y="0"/>
                  </a:moveTo>
                  <a:cubicBezTo>
                    <a:pt x="176" y="0"/>
                    <a:pt x="135" y="52"/>
                    <a:pt x="93" y="52"/>
                  </a:cubicBezTo>
                  <a:cubicBezTo>
                    <a:pt x="42" y="135"/>
                    <a:pt x="0" y="218"/>
                    <a:pt x="0" y="311"/>
                  </a:cubicBezTo>
                  <a:cubicBezTo>
                    <a:pt x="0" y="352"/>
                    <a:pt x="0" y="393"/>
                    <a:pt x="42" y="393"/>
                  </a:cubicBezTo>
                  <a:lnTo>
                    <a:pt x="42" y="435"/>
                  </a:lnTo>
                  <a:cubicBezTo>
                    <a:pt x="93" y="517"/>
                    <a:pt x="217" y="569"/>
                    <a:pt x="300" y="56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98" name="Google Shape;17298;p11"/>
            <p:cNvSpPr/>
            <p:nvPr/>
          </p:nvSpPr>
          <p:spPr>
            <a:xfrm>
              <a:off x="1035000" y="24231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84"/>
                    <a:pt x="52" y="166"/>
                    <a:pt x="93" y="218"/>
                  </a:cubicBezTo>
                  <a:cubicBezTo>
                    <a:pt x="135" y="259"/>
                    <a:pt x="217" y="301"/>
                    <a:pt x="310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99" name="Google Shape;17299;p11"/>
            <p:cNvSpPr/>
            <p:nvPr/>
          </p:nvSpPr>
          <p:spPr>
            <a:xfrm>
              <a:off x="775475" y="2575875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" y="0"/>
                  </a:moveTo>
                  <a:lnTo>
                    <a:pt x="1" y="259"/>
                  </a:lnTo>
                  <a:lnTo>
                    <a:pt x="259" y="259"/>
                  </a:lnTo>
                  <a:cubicBezTo>
                    <a:pt x="259" y="135"/>
                    <a:pt x="218" y="93"/>
                    <a:pt x="135" y="52"/>
                  </a:cubicBezTo>
                  <a:cubicBezTo>
                    <a:pt x="94" y="0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00" name="Google Shape;17300;p11"/>
            <p:cNvSpPr/>
            <p:nvPr/>
          </p:nvSpPr>
          <p:spPr>
            <a:xfrm>
              <a:off x="770050" y="2506650"/>
              <a:ext cx="7775" cy="13400"/>
            </a:xfrm>
            <a:custGeom>
              <a:avLst/>
              <a:gdLst/>
              <a:ahLst/>
              <a:cxnLst/>
              <a:rect l="l" t="t" r="r" b="b"/>
              <a:pathLst>
                <a:path w="311" h="536" extrusionOk="0">
                  <a:moveTo>
                    <a:pt x="39" y="1"/>
                  </a:moveTo>
                  <a:cubicBezTo>
                    <a:pt x="29" y="1"/>
                    <a:pt x="18" y="5"/>
                    <a:pt x="1" y="19"/>
                  </a:cubicBezTo>
                  <a:lnTo>
                    <a:pt x="52" y="536"/>
                  </a:lnTo>
                  <a:lnTo>
                    <a:pt x="94" y="536"/>
                  </a:lnTo>
                  <a:cubicBezTo>
                    <a:pt x="218" y="495"/>
                    <a:pt x="311" y="402"/>
                    <a:pt x="311" y="236"/>
                  </a:cubicBezTo>
                  <a:cubicBezTo>
                    <a:pt x="259" y="143"/>
                    <a:pt x="218" y="60"/>
                    <a:pt x="135" y="19"/>
                  </a:cubicBezTo>
                  <a:lnTo>
                    <a:pt x="94" y="19"/>
                  </a:lnTo>
                  <a:cubicBezTo>
                    <a:pt x="66" y="19"/>
                    <a:pt x="57" y="1"/>
                    <a:pt x="3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01" name="Google Shape;17301;p11"/>
            <p:cNvSpPr/>
            <p:nvPr/>
          </p:nvSpPr>
          <p:spPr>
            <a:xfrm>
              <a:off x="838025" y="257070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0"/>
                  </a:moveTo>
                  <a:cubicBezTo>
                    <a:pt x="177" y="0"/>
                    <a:pt x="84" y="42"/>
                    <a:pt x="42" y="83"/>
                  </a:cubicBezTo>
                  <a:cubicBezTo>
                    <a:pt x="1" y="124"/>
                    <a:pt x="1" y="207"/>
                    <a:pt x="1" y="300"/>
                  </a:cubicBezTo>
                  <a:lnTo>
                    <a:pt x="559" y="259"/>
                  </a:lnTo>
                  <a:cubicBezTo>
                    <a:pt x="559" y="166"/>
                    <a:pt x="518" y="124"/>
                    <a:pt x="476" y="83"/>
                  </a:cubicBezTo>
                  <a:cubicBezTo>
                    <a:pt x="435" y="42"/>
                    <a:pt x="342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02" name="Google Shape;17302;p11"/>
            <p:cNvSpPr/>
            <p:nvPr/>
          </p:nvSpPr>
          <p:spPr>
            <a:xfrm>
              <a:off x="832600" y="2501475"/>
              <a:ext cx="14000" cy="13350"/>
            </a:xfrm>
            <a:custGeom>
              <a:avLst/>
              <a:gdLst/>
              <a:ahLst/>
              <a:cxnLst/>
              <a:rect l="l" t="t" r="r" b="b"/>
              <a:pathLst>
                <a:path w="560" h="534" extrusionOk="0">
                  <a:moveTo>
                    <a:pt x="313" y="1"/>
                  </a:moveTo>
                  <a:cubicBezTo>
                    <a:pt x="295" y="1"/>
                    <a:pt x="277" y="3"/>
                    <a:pt x="259" y="9"/>
                  </a:cubicBezTo>
                  <a:cubicBezTo>
                    <a:pt x="83" y="9"/>
                    <a:pt x="1" y="133"/>
                    <a:pt x="1" y="309"/>
                  </a:cubicBezTo>
                  <a:cubicBezTo>
                    <a:pt x="1" y="425"/>
                    <a:pt x="102" y="534"/>
                    <a:pt x="236" y="534"/>
                  </a:cubicBezTo>
                  <a:cubicBezTo>
                    <a:pt x="257" y="534"/>
                    <a:pt x="279" y="531"/>
                    <a:pt x="301" y="526"/>
                  </a:cubicBezTo>
                  <a:cubicBezTo>
                    <a:pt x="435" y="526"/>
                    <a:pt x="559" y="391"/>
                    <a:pt x="559" y="267"/>
                  </a:cubicBezTo>
                  <a:cubicBezTo>
                    <a:pt x="559" y="115"/>
                    <a:pt x="43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03" name="Google Shape;17303;p11"/>
            <p:cNvSpPr/>
            <p:nvPr/>
          </p:nvSpPr>
          <p:spPr>
            <a:xfrm>
              <a:off x="794875" y="24693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0"/>
                  </a:moveTo>
                  <a:cubicBezTo>
                    <a:pt x="135" y="0"/>
                    <a:pt x="0" y="125"/>
                    <a:pt x="0" y="300"/>
                  </a:cubicBezTo>
                  <a:cubicBezTo>
                    <a:pt x="42" y="435"/>
                    <a:pt x="176" y="559"/>
                    <a:pt x="300" y="559"/>
                  </a:cubicBezTo>
                  <a:cubicBezTo>
                    <a:pt x="476" y="559"/>
                    <a:pt x="610" y="383"/>
                    <a:pt x="559" y="259"/>
                  </a:cubicBezTo>
                  <a:cubicBezTo>
                    <a:pt x="55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04" name="Google Shape;17304;p11"/>
            <p:cNvSpPr/>
            <p:nvPr/>
          </p:nvSpPr>
          <p:spPr>
            <a:xfrm>
              <a:off x="800300" y="2538375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35" y="1"/>
                    <a:pt x="0" y="166"/>
                    <a:pt x="0" y="301"/>
                  </a:cubicBezTo>
                  <a:cubicBezTo>
                    <a:pt x="42" y="466"/>
                    <a:pt x="176" y="559"/>
                    <a:pt x="300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05" name="Google Shape;17305;p11"/>
            <p:cNvSpPr/>
            <p:nvPr/>
          </p:nvSpPr>
          <p:spPr>
            <a:xfrm>
              <a:off x="863875" y="246395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1" y="0"/>
                  </a:moveTo>
                  <a:cubicBezTo>
                    <a:pt x="125" y="0"/>
                    <a:pt x="1" y="135"/>
                    <a:pt x="42" y="300"/>
                  </a:cubicBezTo>
                  <a:cubicBezTo>
                    <a:pt x="42" y="435"/>
                    <a:pt x="177" y="559"/>
                    <a:pt x="342" y="559"/>
                  </a:cubicBezTo>
                  <a:cubicBezTo>
                    <a:pt x="476" y="559"/>
                    <a:pt x="600" y="435"/>
                    <a:pt x="600" y="259"/>
                  </a:cubicBezTo>
                  <a:cubicBezTo>
                    <a:pt x="559" y="83"/>
                    <a:pt x="435" y="0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06" name="Google Shape;17306;p11"/>
            <p:cNvSpPr/>
            <p:nvPr/>
          </p:nvSpPr>
          <p:spPr>
            <a:xfrm>
              <a:off x="869300" y="2532950"/>
              <a:ext cx="15025" cy="14000"/>
            </a:xfrm>
            <a:custGeom>
              <a:avLst/>
              <a:gdLst/>
              <a:ahLst/>
              <a:cxnLst/>
              <a:rect l="l" t="t" r="r" b="b"/>
              <a:pathLst>
                <a:path w="601" h="560" extrusionOk="0">
                  <a:moveTo>
                    <a:pt x="301" y="1"/>
                  </a:moveTo>
                  <a:cubicBezTo>
                    <a:pt x="125" y="42"/>
                    <a:pt x="1" y="166"/>
                    <a:pt x="42" y="301"/>
                  </a:cubicBezTo>
                  <a:cubicBezTo>
                    <a:pt x="42" y="476"/>
                    <a:pt x="166" y="559"/>
                    <a:pt x="301" y="559"/>
                  </a:cubicBezTo>
                  <a:cubicBezTo>
                    <a:pt x="476" y="559"/>
                    <a:pt x="601" y="425"/>
                    <a:pt x="559" y="259"/>
                  </a:cubicBezTo>
                  <a:cubicBezTo>
                    <a:pt x="559" y="125"/>
                    <a:pt x="425" y="1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07" name="Google Shape;17307;p11"/>
            <p:cNvSpPr/>
            <p:nvPr/>
          </p:nvSpPr>
          <p:spPr>
            <a:xfrm>
              <a:off x="764875" y="24435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1"/>
                  </a:moveTo>
                  <a:lnTo>
                    <a:pt x="1" y="42"/>
                  </a:lnTo>
                  <a:lnTo>
                    <a:pt x="42" y="300"/>
                  </a:lnTo>
                  <a:cubicBezTo>
                    <a:pt x="125" y="300"/>
                    <a:pt x="208" y="259"/>
                    <a:pt x="259" y="176"/>
                  </a:cubicBezTo>
                  <a:cubicBezTo>
                    <a:pt x="259" y="125"/>
                    <a:pt x="301" y="83"/>
                    <a:pt x="301" y="42"/>
                  </a:cubicBezTo>
                  <a:lnTo>
                    <a:pt x="30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08" name="Google Shape;17308;p11"/>
            <p:cNvSpPr/>
            <p:nvPr/>
          </p:nvSpPr>
          <p:spPr>
            <a:xfrm>
              <a:off x="827175" y="2438100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59" y="0"/>
                  </a:moveTo>
                  <a:lnTo>
                    <a:pt x="1" y="42"/>
                  </a:lnTo>
                  <a:lnTo>
                    <a:pt x="1" y="135"/>
                  </a:lnTo>
                  <a:cubicBezTo>
                    <a:pt x="42" y="218"/>
                    <a:pt x="176" y="300"/>
                    <a:pt x="300" y="300"/>
                  </a:cubicBezTo>
                  <a:cubicBezTo>
                    <a:pt x="476" y="300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09" name="Google Shape;17309;p11"/>
            <p:cNvSpPr/>
            <p:nvPr/>
          </p:nvSpPr>
          <p:spPr>
            <a:xfrm>
              <a:off x="907050" y="25652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0"/>
                  </a:moveTo>
                  <a:cubicBezTo>
                    <a:pt x="207" y="0"/>
                    <a:pt x="166" y="42"/>
                    <a:pt x="124" y="42"/>
                  </a:cubicBezTo>
                  <a:cubicBezTo>
                    <a:pt x="42" y="83"/>
                    <a:pt x="0" y="166"/>
                    <a:pt x="0" y="259"/>
                  </a:cubicBezTo>
                  <a:lnTo>
                    <a:pt x="0" y="300"/>
                  </a:lnTo>
                  <a:lnTo>
                    <a:pt x="30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10" name="Google Shape;17310;p11"/>
            <p:cNvSpPr/>
            <p:nvPr/>
          </p:nvSpPr>
          <p:spPr>
            <a:xfrm>
              <a:off x="901625" y="249625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17" y="1"/>
                    <a:pt x="166" y="1"/>
                    <a:pt x="124" y="42"/>
                  </a:cubicBezTo>
                  <a:cubicBezTo>
                    <a:pt x="42" y="83"/>
                    <a:pt x="0" y="176"/>
                    <a:pt x="0" y="301"/>
                  </a:cubicBezTo>
                  <a:cubicBezTo>
                    <a:pt x="42" y="435"/>
                    <a:pt x="166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11" name="Google Shape;17311;p11"/>
            <p:cNvSpPr/>
            <p:nvPr/>
          </p:nvSpPr>
          <p:spPr>
            <a:xfrm>
              <a:off x="896200" y="2433700"/>
              <a:ext cx="7500" cy="6500"/>
            </a:xfrm>
            <a:custGeom>
              <a:avLst/>
              <a:gdLst/>
              <a:ahLst/>
              <a:cxnLst/>
              <a:rect l="l" t="t" r="r" b="b"/>
              <a:pathLst>
                <a:path w="300" h="260" extrusionOk="0">
                  <a:moveTo>
                    <a:pt x="0" y="1"/>
                  </a:moveTo>
                  <a:cubicBezTo>
                    <a:pt x="0" y="52"/>
                    <a:pt x="0" y="52"/>
                    <a:pt x="42" y="94"/>
                  </a:cubicBezTo>
                  <a:cubicBezTo>
                    <a:pt x="42" y="135"/>
                    <a:pt x="83" y="176"/>
                    <a:pt x="124" y="218"/>
                  </a:cubicBezTo>
                  <a:cubicBezTo>
                    <a:pt x="176" y="259"/>
                    <a:pt x="259" y="259"/>
                    <a:pt x="300" y="259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12" name="Google Shape;17312;p11"/>
            <p:cNvSpPr/>
            <p:nvPr/>
          </p:nvSpPr>
          <p:spPr>
            <a:xfrm>
              <a:off x="636675" y="25867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18"/>
                  </a:lnTo>
                  <a:cubicBezTo>
                    <a:pt x="301" y="135"/>
                    <a:pt x="218" y="42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13" name="Google Shape;17313;p11"/>
            <p:cNvSpPr/>
            <p:nvPr/>
          </p:nvSpPr>
          <p:spPr>
            <a:xfrm>
              <a:off x="631250" y="2516675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lnTo>
                    <a:pt x="83" y="559"/>
                  </a:lnTo>
                  <a:cubicBezTo>
                    <a:pt x="176" y="517"/>
                    <a:pt x="259" y="476"/>
                    <a:pt x="300" y="393"/>
                  </a:cubicBezTo>
                  <a:lnTo>
                    <a:pt x="300" y="259"/>
                  </a:lnTo>
                  <a:cubicBezTo>
                    <a:pt x="300" y="176"/>
                    <a:pt x="259" y="94"/>
                    <a:pt x="176" y="42"/>
                  </a:cubicBezTo>
                  <a:lnTo>
                    <a:pt x="125" y="42"/>
                  </a:lnTo>
                  <a:cubicBezTo>
                    <a:pt x="83" y="1"/>
                    <a:pt x="42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14" name="Google Shape;17314;p11"/>
            <p:cNvSpPr/>
            <p:nvPr/>
          </p:nvSpPr>
          <p:spPr>
            <a:xfrm>
              <a:off x="698975" y="2580900"/>
              <a:ext cx="14250" cy="7925"/>
            </a:xfrm>
            <a:custGeom>
              <a:avLst/>
              <a:gdLst/>
              <a:ahLst/>
              <a:cxnLst/>
              <a:rect l="l" t="t" r="r" b="b"/>
              <a:pathLst>
                <a:path w="570" h="317" extrusionOk="0">
                  <a:moveTo>
                    <a:pt x="337" y="0"/>
                  </a:moveTo>
                  <a:cubicBezTo>
                    <a:pt x="310" y="0"/>
                    <a:pt x="283" y="5"/>
                    <a:pt x="259" y="16"/>
                  </a:cubicBezTo>
                  <a:cubicBezTo>
                    <a:pt x="218" y="16"/>
                    <a:pt x="176" y="16"/>
                    <a:pt x="135" y="58"/>
                  </a:cubicBezTo>
                  <a:cubicBezTo>
                    <a:pt x="52" y="109"/>
                    <a:pt x="0" y="192"/>
                    <a:pt x="0" y="316"/>
                  </a:cubicBezTo>
                  <a:lnTo>
                    <a:pt x="569" y="275"/>
                  </a:lnTo>
                  <a:cubicBezTo>
                    <a:pt x="569" y="192"/>
                    <a:pt x="569" y="151"/>
                    <a:pt x="517" y="109"/>
                  </a:cubicBezTo>
                  <a:cubicBezTo>
                    <a:pt x="487" y="41"/>
                    <a:pt x="412" y="0"/>
                    <a:pt x="33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15" name="Google Shape;17315;p11"/>
            <p:cNvSpPr/>
            <p:nvPr/>
          </p:nvSpPr>
          <p:spPr>
            <a:xfrm>
              <a:off x="693800" y="2511250"/>
              <a:ext cx="15025" cy="14425"/>
            </a:xfrm>
            <a:custGeom>
              <a:avLst/>
              <a:gdLst/>
              <a:ahLst/>
              <a:cxnLst/>
              <a:rect l="l" t="t" r="r" b="b"/>
              <a:pathLst>
                <a:path w="601" h="577" extrusionOk="0">
                  <a:moveTo>
                    <a:pt x="259" y="0"/>
                  </a:moveTo>
                  <a:cubicBezTo>
                    <a:pt x="125" y="52"/>
                    <a:pt x="1" y="176"/>
                    <a:pt x="1" y="311"/>
                  </a:cubicBezTo>
                  <a:cubicBezTo>
                    <a:pt x="37" y="455"/>
                    <a:pt x="137" y="577"/>
                    <a:pt x="251" y="577"/>
                  </a:cubicBezTo>
                  <a:cubicBezTo>
                    <a:pt x="267" y="577"/>
                    <a:pt x="284" y="574"/>
                    <a:pt x="301" y="569"/>
                  </a:cubicBezTo>
                  <a:cubicBezTo>
                    <a:pt x="466" y="569"/>
                    <a:pt x="600" y="435"/>
                    <a:pt x="559" y="259"/>
                  </a:cubicBezTo>
                  <a:cubicBezTo>
                    <a:pt x="559" y="135"/>
                    <a:pt x="42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16" name="Google Shape;17316;p11"/>
            <p:cNvSpPr/>
            <p:nvPr/>
          </p:nvSpPr>
          <p:spPr>
            <a:xfrm>
              <a:off x="657100" y="2479950"/>
              <a:ext cx="13975" cy="14275"/>
            </a:xfrm>
            <a:custGeom>
              <a:avLst/>
              <a:gdLst/>
              <a:ahLst/>
              <a:cxnLst/>
              <a:rect l="l" t="t" r="r" b="b"/>
              <a:pathLst>
                <a:path w="559" h="571" extrusionOk="0">
                  <a:moveTo>
                    <a:pt x="314" y="1"/>
                  </a:moveTo>
                  <a:cubicBezTo>
                    <a:pt x="296" y="1"/>
                    <a:pt x="277" y="4"/>
                    <a:pt x="259" y="12"/>
                  </a:cubicBezTo>
                  <a:cubicBezTo>
                    <a:pt x="83" y="12"/>
                    <a:pt x="1" y="136"/>
                    <a:pt x="1" y="312"/>
                  </a:cubicBezTo>
                  <a:cubicBezTo>
                    <a:pt x="1" y="436"/>
                    <a:pt x="125" y="570"/>
                    <a:pt x="300" y="570"/>
                  </a:cubicBezTo>
                  <a:cubicBezTo>
                    <a:pt x="435" y="529"/>
                    <a:pt x="559" y="394"/>
                    <a:pt x="559" y="270"/>
                  </a:cubicBezTo>
                  <a:cubicBezTo>
                    <a:pt x="524" y="120"/>
                    <a:pt x="421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17" name="Google Shape;17317;p11"/>
            <p:cNvSpPr/>
            <p:nvPr/>
          </p:nvSpPr>
          <p:spPr>
            <a:xfrm>
              <a:off x="661500" y="2548975"/>
              <a:ext cx="15000" cy="14000"/>
            </a:xfrm>
            <a:custGeom>
              <a:avLst/>
              <a:gdLst/>
              <a:ahLst/>
              <a:cxnLst/>
              <a:rect l="l" t="t" r="r" b="b"/>
              <a:pathLst>
                <a:path w="600" h="560" extrusionOk="0">
                  <a:moveTo>
                    <a:pt x="300" y="1"/>
                  </a:moveTo>
                  <a:cubicBezTo>
                    <a:pt x="124" y="1"/>
                    <a:pt x="0" y="135"/>
                    <a:pt x="42" y="301"/>
                  </a:cubicBezTo>
                  <a:cubicBezTo>
                    <a:pt x="42" y="435"/>
                    <a:pt x="166" y="559"/>
                    <a:pt x="342" y="559"/>
                  </a:cubicBezTo>
                  <a:cubicBezTo>
                    <a:pt x="466" y="559"/>
                    <a:pt x="600" y="394"/>
                    <a:pt x="600" y="259"/>
                  </a:cubicBezTo>
                  <a:cubicBezTo>
                    <a:pt x="559" y="94"/>
                    <a:pt x="424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18" name="Google Shape;17318;p11"/>
            <p:cNvSpPr/>
            <p:nvPr/>
          </p:nvSpPr>
          <p:spPr>
            <a:xfrm>
              <a:off x="726125" y="24748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124" y="1"/>
                    <a:pt x="0" y="125"/>
                    <a:pt x="0" y="300"/>
                  </a:cubicBezTo>
                  <a:cubicBezTo>
                    <a:pt x="0" y="424"/>
                    <a:pt x="124" y="559"/>
                    <a:pt x="300" y="559"/>
                  </a:cubicBezTo>
                  <a:cubicBezTo>
                    <a:pt x="465" y="518"/>
                    <a:pt x="558" y="383"/>
                    <a:pt x="558" y="259"/>
                  </a:cubicBezTo>
                  <a:cubicBezTo>
                    <a:pt x="558" y="83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19" name="Google Shape;17319;p11"/>
            <p:cNvSpPr/>
            <p:nvPr/>
          </p:nvSpPr>
          <p:spPr>
            <a:xfrm>
              <a:off x="731275" y="2543550"/>
              <a:ext cx="14250" cy="14250"/>
            </a:xfrm>
            <a:custGeom>
              <a:avLst/>
              <a:gdLst/>
              <a:ahLst/>
              <a:cxnLst/>
              <a:rect l="l" t="t" r="r" b="b"/>
              <a:pathLst>
                <a:path w="570" h="570" extrusionOk="0">
                  <a:moveTo>
                    <a:pt x="259" y="1"/>
                  </a:moveTo>
                  <a:cubicBezTo>
                    <a:pt x="94" y="1"/>
                    <a:pt x="1" y="135"/>
                    <a:pt x="1" y="311"/>
                  </a:cubicBezTo>
                  <a:cubicBezTo>
                    <a:pt x="1" y="476"/>
                    <a:pt x="135" y="569"/>
                    <a:pt x="311" y="569"/>
                  </a:cubicBezTo>
                  <a:cubicBezTo>
                    <a:pt x="435" y="569"/>
                    <a:pt x="570" y="435"/>
                    <a:pt x="570" y="259"/>
                  </a:cubicBezTo>
                  <a:cubicBezTo>
                    <a:pt x="570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20" name="Google Shape;17320;p11"/>
            <p:cNvSpPr/>
            <p:nvPr/>
          </p:nvSpPr>
          <p:spPr>
            <a:xfrm>
              <a:off x="626850" y="2454375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1" y="1"/>
                  </a:moveTo>
                  <a:lnTo>
                    <a:pt x="1" y="301"/>
                  </a:lnTo>
                  <a:cubicBezTo>
                    <a:pt x="135" y="301"/>
                    <a:pt x="259" y="166"/>
                    <a:pt x="259" y="42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21" name="Google Shape;17321;p11"/>
            <p:cNvSpPr/>
            <p:nvPr/>
          </p:nvSpPr>
          <p:spPr>
            <a:xfrm>
              <a:off x="689400" y="24489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18" y="1"/>
                  </a:moveTo>
                  <a:lnTo>
                    <a:pt x="1" y="42"/>
                  </a:lnTo>
                  <a:cubicBezTo>
                    <a:pt x="1" y="218"/>
                    <a:pt x="125" y="301"/>
                    <a:pt x="259" y="301"/>
                  </a:cubicBezTo>
                  <a:cubicBezTo>
                    <a:pt x="435" y="301"/>
                    <a:pt x="559" y="166"/>
                    <a:pt x="5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22" name="Google Shape;17322;p11"/>
            <p:cNvSpPr/>
            <p:nvPr/>
          </p:nvSpPr>
          <p:spPr>
            <a:xfrm>
              <a:off x="768000" y="2575875"/>
              <a:ext cx="7500" cy="7775"/>
            </a:xfrm>
            <a:custGeom>
              <a:avLst/>
              <a:gdLst/>
              <a:ahLst/>
              <a:cxnLst/>
              <a:rect l="l" t="t" r="r" b="b"/>
              <a:pathLst>
                <a:path w="300" h="311" extrusionOk="0">
                  <a:moveTo>
                    <a:pt x="300" y="0"/>
                  </a:moveTo>
                  <a:cubicBezTo>
                    <a:pt x="217" y="0"/>
                    <a:pt x="176" y="0"/>
                    <a:pt x="134" y="52"/>
                  </a:cubicBezTo>
                  <a:lnTo>
                    <a:pt x="83" y="93"/>
                  </a:lnTo>
                  <a:cubicBezTo>
                    <a:pt x="41" y="135"/>
                    <a:pt x="0" y="217"/>
                    <a:pt x="41" y="310"/>
                  </a:cubicBezTo>
                  <a:lnTo>
                    <a:pt x="300" y="259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23" name="Google Shape;17323;p11"/>
            <p:cNvSpPr/>
            <p:nvPr/>
          </p:nvSpPr>
          <p:spPr>
            <a:xfrm>
              <a:off x="763600" y="2507100"/>
              <a:ext cx="7775" cy="13150"/>
            </a:xfrm>
            <a:custGeom>
              <a:avLst/>
              <a:gdLst/>
              <a:ahLst/>
              <a:cxnLst/>
              <a:rect l="l" t="t" r="r" b="b"/>
              <a:pathLst>
                <a:path w="311" h="526" extrusionOk="0">
                  <a:moveTo>
                    <a:pt x="259" y="1"/>
                  </a:moveTo>
                  <a:cubicBezTo>
                    <a:pt x="176" y="1"/>
                    <a:pt x="135" y="1"/>
                    <a:pt x="93" y="42"/>
                  </a:cubicBezTo>
                  <a:cubicBezTo>
                    <a:pt x="52" y="84"/>
                    <a:pt x="0" y="166"/>
                    <a:pt x="0" y="259"/>
                  </a:cubicBezTo>
                  <a:cubicBezTo>
                    <a:pt x="0" y="404"/>
                    <a:pt x="103" y="525"/>
                    <a:pt x="247" y="525"/>
                  </a:cubicBezTo>
                  <a:cubicBezTo>
                    <a:pt x="267" y="525"/>
                    <a:pt x="289" y="523"/>
                    <a:pt x="310" y="518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24" name="Google Shape;17324;p11"/>
            <p:cNvSpPr/>
            <p:nvPr/>
          </p:nvSpPr>
          <p:spPr>
            <a:xfrm>
              <a:off x="758425" y="244455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cubicBezTo>
                    <a:pt x="0" y="135"/>
                    <a:pt x="83" y="259"/>
                    <a:pt x="207" y="259"/>
                  </a:cubicBezTo>
                  <a:lnTo>
                    <a:pt x="300" y="2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25" name="Google Shape;17325;p11"/>
            <p:cNvSpPr/>
            <p:nvPr/>
          </p:nvSpPr>
          <p:spPr>
            <a:xfrm>
              <a:off x="497625" y="25965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0" y="0"/>
                  </a:moveTo>
                  <a:lnTo>
                    <a:pt x="42" y="300"/>
                  </a:lnTo>
                  <a:lnTo>
                    <a:pt x="300" y="259"/>
                  </a:lnTo>
                  <a:cubicBezTo>
                    <a:pt x="300" y="166"/>
                    <a:pt x="259" y="83"/>
                    <a:pt x="176" y="42"/>
                  </a:cubicBezTo>
                  <a:lnTo>
                    <a:pt x="135" y="42"/>
                  </a:lnTo>
                  <a:cubicBezTo>
                    <a:pt x="93" y="0"/>
                    <a:pt x="42" y="0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26" name="Google Shape;17326;p11"/>
            <p:cNvSpPr/>
            <p:nvPr/>
          </p:nvSpPr>
          <p:spPr>
            <a:xfrm>
              <a:off x="493475" y="252752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lnTo>
                    <a:pt x="84" y="559"/>
                  </a:lnTo>
                  <a:cubicBezTo>
                    <a:pt x="208" y="518"/>
                    <a:pt x="301" y="383"/>
                    <a:pt x="259" y="259"/>
                  </a:cubicBezTo>
                  <a:cubicBezTo>
                    <a:pt x="259" y="177"/>
                    <a:pt x="208" y="83"/>
                    <a:pt x="125" y="42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27" name="Google Shape;17327;p11"/>
            <p:cNvSpPr/>
            <p:nvPr/>
          </p:nvSpPr>
          <p:spPr>
            <a:xfrm>
              <a:off x="561200" y="2591125"/>
              <a:ext cx="14000" cy="7500"/>
            </a:xfrm>
            <a:custGeom>
              <a:avLst/>
              <a:gdLst/>
              <a:ahLst/>
              <a:cxnLst/>
              <a:rect l="l" t="t" r="r" b="b"/>
              <a:pathLst>
                <a:path w="560" h="300" extrusionOk="0">
                  <a:moveTo>
                    <a:pt x="259" y="0"/>
                  </a:moveTo>
                  <a:cubicBezTo>
                    <a:pt x="177" y="42"/>
                    <a:pt x="83" y="42"/>
                    <a:pt x="42" y="124"/>
                  </a:cubicBezTo>
                  <a:cubicBezTo>
                    <a:pt x="1" y="166"/>
                    <a:pt x="1" y="259"/>
                    <a:pt x="1" y="300"/>
                  </a:cubicBezTo>
                  <a:lnTo>
                    <a:pt x="559" y="259"/>
                  </a:lnTo>
                  <a:cubicBezTo>
                    <a:pt x="559" y="217"/>
                    <a:pt x="518" y="166"/>
                    <a:pt x="476" y="124"/>
                  </a:cubicBezTo>
                  <a:cubicBezTo>
                    <a:pt x="435" y="42"/>
                    <a:pt x="342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28" name="Google Shape;17328;p11"/>
            <p:cNvSpPr/>
            <p:nvPr/>
          </p:nvSpPr>
          <p:spPr>
            <a:xfrm>
              <a:off x="555775" y="25221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94" y="1"/>
                    <a:pt x="1" y="176"/>
                    <a:pt x="1" y="300"/>
                  </a:cubicBezTo>
                  <a:cubicBezTo>
                    <a:pt x="1" y="476"/>
                    <a:pt x="135" y="559"/>
                    <a:pt x="300" y="559"/>
                  </a:cubicBezTo>
                  <a:cubicBezTo>
                    <a:pt x="435" y="559"/>
                    <a:pt x="559" y="435"/>
                    <a:pt x="559" y="259"/>
                  </a:cubicBezTo>
                  <a:cubicBezTo>
                    <a:pt x="518" y="135"/>
                    <a:pt x="39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29" name="Google Shape;17329;p11"/>
            <p:cNvSpPr/>
            <p:nvPr/>
          </p:nvSpPr>
          <p:spPr>
            <a:xfrm>
              <a:off x="518050" y="2489800"/>
              <a:ext cx="14225" cy="14175"/>
            </a:xfrm>
            <a:custGeom>
              <a:avLst/>
              <a:gdLst/>
              <a:ahLst/>
              <a:cxnLst/>
              <a:rect l="l" t="t" r="r" b="b"/>
              <a:pathLst>
                <a:path w="569" h="567" extrusionOk="0">
                  <a:moveTo>
                    <a:pt x="259" y="0"/>
                  </a:moveTo>
                  <a:cubicBezTo>
                    <a:pt x="135" y="42"/>
                    <a:pt x="0" y="176"/>
                    <a:pt x="0" y="300"/>
                  </a:cubicBezTo>
                  <a:cubicBezTo>
                    <a:pt x="45" y="453"/>
                    <a:pt x="145" y="567"/>
                    <a:pt x="258" y="567"/>
                  </a:cubicBezTo>
                  <a:cubicBezTo>
                    <a:pt x="275" y="567"/>
                    <a:pt x="293" y="564"/>
                    <a:pt x="310" y="559"/>
                  </a:cubicBezTo>
                  <a:cubicBezTo>
                    <a:pt x="476" y="559"/>
                    <a:pt x="569" y="434"/>
                    <a:pt x="569" y="259"/>
                  </a:cubicBezTo>
                  <a:cubicBezTo>
                    <a:pt x="569" y="135"/>
                    <a:pt x="43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30" name="Google Shape;17330;p11"/>
            <p:cNvSpPr/>
            <p:nvPr/>
          </p:nvSpPr>
          <p:spPr>
            <a:xfrm>
              <a:off x="523475" y="255965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325" y="0"/>
                  </a:moveTo>
                  <a:cubicBezTo>
                    <a:pt x="304" y="0"/>
                    <a:pt x="282" y="3"/>
                    <a:pt x="259" y="8"/>
                  </a:cubicBezTo>
                  <a:cubicBezTo>
                    <a:pt x="135" y="8"/>
                    <a:pt x="0" y="132"/>
                    <a:pt x="0" y="308"/>
                  </a:cubicBezTo>
                  <a:cubicBezTo>
                    <a:pt x="0" y="442"/>
                    <a:pt x="176" y="566"/>
                    <a:pt x="300" y="566"/>
                  </a:cubicBezTo>
                  <a:cubicBezTo>
                    <a:pt x="476" y="525"/>
                    <a:pt x="559" y="391"/>
                    <a:pt x="559" y="267"/>
                  </a:cubicBezTo>
                  <a:cubicBezTo>
                    <a:pt x="559" y="114"/>
                    <a:pt x="465" y="0"/>
                    <a:pt x="32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31" name="Google Shape;17331;p11"/>
            <p:cNvSpPr/>
            <p:nvPr/>
          </p:nvSpPr>
          <p:spPr>
            <a:xfrm>
              <a:off x="587050" y="2485200"/>
              <a:ext cx="15025" cy="13425"/>
            </a:xfrm>
            <a:custGeom>
              <a:avLst/>
              <a:gdLst/>
              <a:ahLst/>
              <a:cxnLst/>
              <a:rect l="l" t="t" r="r" b="b"/>
              <a:pathLst>
                <a:path w="601" h="537" extrusionOk="0">
                  <a:moveTo>
                    <a:pt x="350" y="1"/>
                  </a:moveTo>
                  <a:cubicBezTo>
                    <a:pt x="334" y="1"/>
                    <a:pt x="317" y="3"/>
                    <a:pt x="301" y="8"/>
                  </a:cubicBezTo>
                  <a:cubicBezTo>
                    <a:pt x="135" y="8"/>
                    <a:pt x="1" y="143"/>
                    <a:pt x="42" y="267"/>
                  </a:cubicBezTo>
                  <a:cubicBezTo>
                    <a:pt x="42" y="417"/>
                    <a:pt x="140" y="537"/>
                    <a:pt x="245" y="537"/>
                  </a:cubicBezTo>
                  <a:cubicBezTo>
                    <a:pt x="264" y="537"/>
                    <a:pt x="282" y="533"/>
                    <a:pt x="301" y="525"/>
                  </a:cubicBezTo>
                  <a:cubicBezTo>
                    <a:pt x="476" y="525"/>
                    <a:pt x="600" y="401"/>
                    <a:pt x="559" y="267"/>
                  </a:cubicBezTo>
                  <a:cubicBezTo>
                    <a:pt x="559" y="122"/>
                    <a:pt x="464" y="1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32" name="Google Shape;17332;p11"/>
            <p:cNvSpPr/>
            <p:nvPr/>
          </p:nvSpPr>
          <p:spPr>
            <a:xfrm>
              <a:off x="592475" y="255442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0"/>
                  </a:moveTo>
                  <a:cubicBezTo>
                    <a:pt x="125" y="0"/>
                    <a:pt x="1" y="134"/>
                    <a:pt x="1" y="300"/>
                  </a:cubicBezTo>
                  <a:cubicBezTo>
                    <a:pt x="42" y="434"/>
                    <a:pt x="177" y="558"/>
                    <a:pt x="301" y="558"/>
                  </a:cubicBezTo>
                  <a:cubicBezTo>
                    <a:pt x="476" y="517"/>
                    <a:pt x="600" y="393"/>
                    <a:pt x="559" y="258"/>
                  </a:cubicBezTo>
                  <a:cubicBezTo>
                    <a:pt x="55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33" name="Google Shape;17333;p11"/>
            <p:cNvSpPr/>
            <p:nvPr/>
          </p:nvSpPr>
          <p:spPr>
            <a:xfrm>
              <a:off x="488050" y="24649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cubicBezTo>
                    <a:pt x="166" y="259"/>
                    <a:pt x="259" y="176"/>
                    <a:pt x="301" y="42"/>
                  </a:cubicBezTo>
                  <a:lnTo>
                    <a:pt x="30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34" name="Google Shape;17334;p11"/>
            <p:cNvSpPr/>
            <p:nvPr/>
          </p:nvSpPr>
          <p:spPr>
            <a:xfrm>
              <a:off x="550350" y="2459550"/>
              <a:ext cx="14250" cy="7775"/>
            </a:xfrm>
            <a:custGeom>
              <a:avLst/>
              <a:gdLst/>
              <a:ahLst/>
              <a:cxnLst/>
              <a:rect l="l" t="t" r="r" b="b"/>
              <a:pathLst>
                <a:path w="570" h="311" extrusionOk="0">
                  <a:moveTo>
                    <a:pt x="569" y="1"/>
                  </a:moveTo>
                  <a:lnTo>
                    <a:pt x="1" y="52"/>
                  </a:lnTo>
                  <a:lnTo>
                    <a:pt x="1" y="94"/>
                  </a:lnTo>
                  <a:cubicBezTo>
                    <a:pt x="52" y="218"/>
                    <a:pt x="176" y="311"/>
                    <a:pt x="311" y="311"/>
                  </a:cubicBezTo>
                  <a:cubicBezTo>
                    <a:pt x="435" y="259"/>
                    <a:pt x="569" y="135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35" name="Google Shape;17335;p11"/>
            <p:cNvSpPr/>
            <p:nvPr/>
          </p:nvSpPr>
          <p:spPr>
            <a:xfrm>
              <a:off x="630225" y="2586725"/>
              <a:ext cx="6475" cy="6475"/>
            </a:xfrm>
            <a:custGeom>
              <a:avLst/>
              <a:gdLst/>
              <a:ahLst/>
              <a:cxnLst/>
              <a:rect l="l" t="t" r="r" b="b"/>
              <a:pathLst>
                <a:path w="259" h="259" extrusionOk="0">
                  <a:moveTo>
                    <a:pt x="259" y="0"/>
                  </a:moveTo>
                  <a:cubicBezTo>
                    <a:pt x="217" y="0"/>
                    <a:pt x="124" y="0"/>
                    <a:pt x="83" y="42"/>
                  </a:cubicBezTo>
                  <a:cubicBezTo>
                    <a:pt x="42" y="83"/>
                    <a:pt x="0" y="135"/>
                    <a:pt x="0" y="218"/>
                  </a:cubicBezTo>
                  <a:lnTo>
                    <a:pt x="0" y="259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36" name="Google Shape;17336;p11"/>
            <p:cNvSpPr/>
            <p:nvPr/>
          </p:nvSpPr>
          <p:spPr>
            <a:xfrm>
              <a:off x="624800" y="2516675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217" y="1"/>
                    <a:pt x="176" y="42"/>
                    <a:pt x="124" y="94"/>
                  </a:cubicBezTo>
                  <a:cubicBezTo>
                    <a:pt x="42" y="135"/>
                    <a:pt x="0" y="218"/>
                    <a:pt x="0" y="300"/>
                  </a:cubicBezTo>
                  <a:cubicBezTo>
                    <a:pt x="0" y="435"/>
                    <a:pt x="83" y="517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37" name="Google Shape;17337;p11"/>
            <p:cNvSpPr/>
            <p:nvPr/>
          </p:nvSpPr>
          <p:spPr>
            <a:xfrm>
              <a:off x="619375" y="2454375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300" y="1"/>
                  </a:moveTo>
                  <a:lnTo>
                    <a:pt x="0" y="42"/>
                  </a:lnTo>
                  <a:lnTo>
                    <a:pt x="0" y="84"/>
                  </a:lnTo>
                  <a:cubicBezTo>
                    <a:pt x="41" y="208"/>
                    <a:pt x="134" y="259"/>
                    <a:pt x="259" y="301"/>
                  </a:cubicBezTo>
                  <a:lnTo>
                    <a:pt x="300" y="301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38" name="Google Shape;17338;p11"/>
            <p:cNvSpPr/>
            <p:nvPr/>
          </p:nvSpPr>
          <p:spPr>
            <a:xfrm>
              <a:off x="359850" y="260715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1" y="300"/>
                  </a:lnTo>
                  <a:lnTo>
                    <a:pt x="301" y="259"/>
                  </a:lnTo>
                  <a:cubicBezTo>
                    <a:pt x="301" y="135"/>
                    <a:pt x="218" y="42"/>
                    <a:pt x="8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39" name="Google Shape;17339;p11"/>
            <p:cNvSpPr/>
            <p:nvPr/>
          </p:nvSpPr>
          <p:spPr>
            <a:xfrm>
              <a:off x="354425" y="25383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42" y="559"/>
                    <a:pt x="83" y="559"/>
                    <a:pt x="83" y="518"/>
                  </a:cubicBezTo>
                  <a:cubicBezTo>
                    <a:pt x="176" y="518"/>
                    <a:pt x="259" y="425"/>
                    <a:pt x="300" y="342"/>
                  </a:cubicBezTo>
                  <a:lnTo>
                    <a:pt x="300" y="259"/>
                  </a:lnTo>
                  <a:cubicBezTo>
                    <a:pt x="300" y="166"/>
                    <a:pt x="218" y="84"/>
                    <a:pt x="176" y="42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40" name="Google Shape;17340;p11"/>
            <p:cNvSpPr/>
            <p:nvPr/>
          </p:nvSpPr>
          <p:spPr>
            <a:xfrm>
              <a:off x="422400" y="2601725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259" y="0"/>
                  </a:moveTo>
                  <a:cubicBezTo>
                    <a:pt x="208" y="0"/>
                    <a:pt x="166" y="52"/>
                    <a:pt x="125" y="93"/>
                  </a:cubicBezTo>
                  <a:cubicBezTo>
                    <a:pt x="83" y="93"/>
                    <a:pt x="42" y="134"/>
                    <a:pt x="42" y="217"/>
                  </a:cubicBezTo>
                  <a:cubicBezTo>
                    <a:pt x="1" y="217"/>
                    <a:pt x="1" y="259"/>
                    <a:pt x="1" y="310"/>
                  </a:cubicBezTo>
                  <a:lnTo>
                    <a:pt x="559" y="259"/>
                  </a:lnTo>
                  <a:cubicBezTo>
                    <a:pt x="559" y="134"/>
                    <a:pt x="42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41" name="Google Shape;17341;p11"/>
            <p:cNvSpPr/>
            <p:nvPr/>
          </p:nvSpPr>
          <p:spPr>
            <a:xfrm>
              <a:off x="416975" y="253295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5" y="1"/>
                    <a:pt x="1" y="125"/>
                    <a:pt x="1" y="301"/>
                  </a:cubicBezTo>
                  <a:cubicBezTo>
                    <a:pt x="42" y="425"/>
                    <a:pt x="166" y="559"/>
                    <a:pt x="300" y="559"/>
                  </a:cubicBezTo>
                  <a:cubicBezTo>
                    <a:pt x="476" y="559"/>
                    <a:pt x="559" y="383"/>
                    <a:pt x="559" y="259"/>
                  </a:cubicBezTo>
                  <a:cubicBezTo>
                    <a:pt x="559" y="84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42" name="Google Shape;17342;p11"/>
            <p:cNvSpPr/>
            <p:nvPr/>
          </p:nvSpPr>
          <p:spPr>
            <a:xfrm>
              <a:off x="379250" y="2500650"/>
              <a:ext cx="15000" cy="13975"/>
            </a:xfrm>
            <a:custGeom>
              <a:avLst/>
              <a:gdLst/>
              <a:ahLst/>
              <a:cxnLst/>
              <a:rect l="l" t="t" r="r" b="b"/>
              <a:pathLst>
                <a:path w="600" h="559" extrusionOk="0">
                  <a:moveTo>
                    <a:pt x="300" y="0"/>
                  </a:moveTo>
                  <a:cubicBezTo>
                    <a:pt x="124" y="42"/>
                    <a:pt x="0" y="166"/>
                    <a:pt x="41" y="300"/>
                  </a:cubicBezTo>
                  <a:cubicBezTo>
                    <a:pt x="41" y="476"/>
                    <a:pt x="176" y="559"/>
                    <a:pt x="341" y="559"/>
                  </a:cubicBezTo>
                  <a:cubicBezTo>
                    <a:pt x="476" y="559"/>
                    <a:pt x="600" y="424"/>
                    <a:pt x="600" y="259"/>
                  </a:cubicBezTo>
                  <a:cubicBezTo>
                    <a:pt x="558" y="125"/>
                    <a:pt x="434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43" name="Google Shape;17343;p11"/>
            <p:cNvSpPr/>
            <p:nvPr/>
          </p:nvSpPr>
          <p:spPr>
            <a:xfrm>
              <a:off x="384675" y="2570425"/>
              <a:ext cx="15000" cy="13400"/>
            </a:xfrm>
            <a:custGeom>
              <a:avLst/>
              <a:gdLst/>
              <a:ahLst/>
              <a:cxnLst/>
              <a:rect l="l" t="t" r="r" b="b"/>
              <a:pathLst>
                <a:path w="600" h="536" extrusionOk="0">
                  <a:moveTo>
                    <a:pt x="356" y="0"/>
                  </a:moveTo>
                  <a:cubicBezTo>
                    <a:pt x="338" y="0"/>
                    <a:pt x="319" y="4"/>
                    <a:pt x="300" y="11"/>
                  </a:cubicBezTo>
                  <a:cubicBezTo>
                    <a:pt x="124" y="11"/>
                    <a:pt x="0" y="135"/>
                    <a:pt x="42" y="270"/>
                  </a:cubicBezTo>
                  <a:cubicBezTo>
                    <a:pt x="42" y="415"/>
                    <a:pt x="137" y="536"/>
                    <a:pt x="279" y="536"/>
                  </a:cubicBezTo>
                  <a:cubicBezTo>
                    <a:pt x="299" y="536"/>
                    <a:pt x="320" y="533"/>
                    <a:pt x="341" y="528"/>
                  </a:cubicBezTo>
                  <a:cubicBezTo>
                    <a:pt x="476" y="528"/>
                    <a:pt x="600" y="394"/>
                    <a:pt x="559" y="218"/>
                  </a:cubicBezTo>
                  <a:cubicBezTo>
                    <a:pt x="559" y="113"/>
                    <a:pt x="462" y="0"/>
                    <a:pt x="35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44" name="Google Shape;17344;p11"/>
            <p:cNvSpPr/>
            <p:nvPr/>
          </p:nvSpPr>
          <p:spPr>
            <a:xfrm>
              <a:off x="449275" y="249522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84" y="42"/>
                    <a:pt x="1" y="176"/>
                    <a:pt x="1" y="300"/>
                  </a:cubicBezTo>
                  <a:cubicBezTo>
                    <a:pt x="1" y="476"/>
                    <a:pt x="125" y="559"/>
                    <a:pt x="301" y="559"/>
                  </a:cubicBezTo>
                  <a:cubicBezTo>
                    <a:pt x="425" y="559"/>
                    <a:pt x="559" y="435"/>
                    <a:pt x="559" y="259"/>
                  </a:cubicBezTo>
                  <a:cubicBezTo>
                    <a:pt x="559" y="124"/>
                    <a:pt x="38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45" name="Google Shape;17345;p11"/>
            <p:cNvSpPr/>
            <p:nvPr/>
          </p:nvSpPr>
          <p:spPr>
            <a:xfrm>
              <a:off x="454725" y="2565075"/>
              <a:ext cx="13975" cy="13325"/>
            </a:xfrm>
            <a:custGeom>
              <a:avLst/>
              <a:gdLst/>
              <a:ahLst/>
              <a:cxnLst/>
              <a:rect l="l" t="t" r="r" b="b"/>
              <a:pathLst>
                <a:path w="559" h="533" extrusionOk="0">
                  <a:moveTo>
                    <a:pt x="308" y="0"/>
                  </a:moveTo>
                  <a:cubicBezTo>
                    <a:pt x="291" y="0"/>
                    <a:pt x="275" y="3"/>
                    <a:pt x="259" y="8"/>
                  </a:cubicBezTo>
                  <a:cubicBezTo>
                    <a:pt x="83" y="8"/>
                    <a:pt x="0" y="132"/>
                    <a:pt x="0" y="308"/>
                  </a:cubicBezTo>
                  <a:cubicBezTo>
                    <a:pt x="0" y="417"/>
                    <a:pt x="95" y="533"/>
                    <a:pt x="236" y="533"/>
                  </a:cubicBezTo>
                  <a:cubicBezTo>
                    <a:pt x="256" y="533"/>
                    <a:pt x="278" y="530"/>
                    <a:pt x="300" y="525"/>
                  </a:cubicBezTo>
                  <a:cubicBezTo>
                    <a:pt x="424" y="525"/>
                    <a:pt x="558" y="391"/>
                    <a:pt x="558" y="267"/>
                  </a:cubicBezTo>
                  <a:cubicBezTo>
                    <a:pt x="522" y="114"/>
                    <a:pt x="416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46" name="Google Shape;17346;p11"/>
            <p:cNvSpPr/>
            <p:nvPr/>
          </p:nvSpPr>
          <p:spPr>
            <a:xfrm>
              <a:off x="350025" y="2474800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259" y="1"/>
                  </a:moveTo>
                  <a:lnTo>
                    <a:pt x="1" y="42"/>
                  </a:lnTo>
                  <a:lnTo>
                    <a:pt x="1" y="300"/>
                  </a:lnTo>
                  <a:cubicBezTo>
                    <a:pt x="135" y="300"/>
                    <a:pt x="259" y="218"/>
                    <a:pt x="259" y="83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47" name="Google Shape;17347;p11"/>
            <p:cNvSpPr/>
            <p:nvPr/>
          </p:nvSpPr>
          <p:spPr>
            <a:xfrm>
              <a:off x="411550" y="2470400"/>
              <a:ext cx="15025" cy="7525"/>
            </a:xfrm>
            <a:custGeom>
              <a:avLst/>
              <a:gdLst/>
              <a:ahLst/>
              <a:cxnLst/>
              <a:rect l="l" t="t" r="r" b="b"/>
              <a:pathLst>
                <a:path w="601" h="301" extrusionOk="0">
                  <a:moveTo>
                    <a:pt x="559" y="1"/>
                  </a:moveTo>
                  <a:lnTo>
                    <a:pt x="0" y="42"/>
                  </a:lnTo>
                  <a:cubicBezTo>
                    <a:pt x="42" y="177"/>
                    <a:pt x="176" y="301"/>
                    <a:pt x="300" y="301"/>
                  </a:cubicBezTo>
                  <a:cubicBezTo>
                    <a:pt x="476" y="259"/>
                    <a:pt x="600" y="13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48" name="Google Shape;17348;p11"/>
            <p:cNvSpPr/>
            <p:nvPr/>
          </p:nvSpPr>
          <p:spPr>
            <a:xfrm>
              <a:off x="491150" y="25965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0"/>
                  </a:moveTo>
                  <a:cubicBezTo>
                    <a:pt x="218" y="0"/>
                    <a:pt x="177" y="42"/>
                    <a:pt x="135" y="83"/>
                  </a:cubicBezTo>
                  <a:cubicBezTo>
                    <a:pt x="42" y="124"/>
                    <a:pt x="1" y="207"/>
                    <a:pt x="1" y="300"/>
                  </a:cubicBezTo>
                  <a:lnTo>
                    <a:pt x="301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49" name="Google Shape;17349;p11"/>
            <p:cNvSpPr/>
            <p:nvPr/>
          </p:nvSpPr>
          <p:spPr>
            <a:xfrm>
              <a:off x="485725" y="2527525"/>
              <a:ext cx="8825" cy="14000"/>
            </a:xfrm>
            <a:custGeom>
              <a:avLst/>
              <a:gdLst/>
              <a:ahLst/>
              <a:cxnLst/>
              <a:rect l="l" t="t" r="r" b="b"/>
              <a:pathLst>
                <a:path w="353" h="560" extrusionOk="0">
                  <a:moveTo>
                    <a:pt x="311" y="1"/>
                  </a:moveTo>
                  <a:cubicBezTo>
                    <a:pt x="218" y="1"/>
                    <a:pt x="177" y="42"/>
                    <a:pt x="135" y="42"/>
                  </a:cubicBezTo>
                  <a:cubicBezTo>
                    <a:pt x="52" y="125"/>
                    <a:pt x="1" y="218"/>
                    <a:pt x="52" y="301"/>
                  </a:cubicBezTo>
                  <a:cubicBezTo>
                    <a:pt x="52" y="435"/>
                    <a:pt x="135" y="518"/>
                    <a:pt x="218" y="559"/>
                  </a:cubicBezTo>
                  <a:lnTo>
                    <a:pt x="352" y="559"/>
                  </a:lnTo>
                  <a:lnTo>
                    <a:pt x="31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50" name="Google Shape;17350;p11"/>
            <p:cNvSpPr/>
            <p:nvPr/>
          </p:nvSpPr>
          <p:spPr>
            <a:xfrm>
              <a:off x="481600" y="24649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176"/>
                    <a:pt x="83" y="259"/>
                    <a:pt x="217" y="301"/>
                  </a:cubicBezTo>
                  <a:lnTo>
                    <a:pt x="300" y="301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51" name="Google Shape;17351;p11"/>
            <p:cNvSpPr/>
            <p:nvPr/>
          </p:nvSpPr>
          <p:spPr>
            <a:xfrm>
              <a:off x="283350" y="261257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300" y="0"/>
                  </a:moveTo>
                  <a:cubicBezTo>
                    <a:pt x="217" y="0"/>
                    <a:pt x="135" y="42"/>
                    <a:pt x="83" y="83"/>
                  </a:cubicBezTo>
                  <a:cubicBezTo>
                    <a:pt x="42" y="135"/>
                    <a:pt x="0" y="217"/>
                    <a:pt x="42" y="300"/>
                  </a:cubicBezTo>
                  <a:lnTo>
                    <a:pt x="559" y="259"/>
                  </a:lnTo>
                  <a:cubicBezTo>
                    <a:pt x="559" y="217"/>
                    <a:pt x="559" y="135"/>
                    <a:pt x="517" y="83"/>
                  </a:cubicBezTo>
                  <a:cubicBezTo>
                    <a:pt x="476" y="42"/>
                    <a:pt x="393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52" name="Google Shape;17352;p11"/>
            <p:cNvSpPr/>
            <p:nvPr/>
          </p:nvSpPr>
          <p:spPr>
            <a:xfrm>
              <a:off x="277925" y="2543375"/>
              <a:ext cx="15275" cy="14425"/>
            </a:xfrm>
            <a:custGeom>
              <a:avLst/>
              <a:gdLst/>
              <a:ahLst/>
              <a:cxnLst/>
              <a:rect l="l" t="t" r="r" b="b"/>
              <a:pathLst>
                <a:path w="611" h="577" extrusionOk="0">
                  <a:moveTo>
                    <a:pt x="349" y="0"/>
                  </a:moveTo>
                  <a:cubicBezTo>
                    <a:pt x="333" y="0"/>
                    <a:pt x="317" y="3"/>
                    <a:pt x="300" y="8"/>
                  </a:cubicBezTo>
                  <a:cubicBezTo>
                    <a:pt x="135" y="8"/>
                    <a:pt x="0" y="142"/>
                    <a:pt x="42" y="318"/>
                  </a:cubicBezTo>
                  <a:cubicBezTo>
                    <a:pt x="42" y="442"/>
                    <a:pt x="176" y="576"/>
                    <a:pt x="352" y="576"/>
                  </a:cubicBezTo>
                  <a:cubicBezTo>
                    <a:pt x="476" y="525"/>
                    <a:pt x="610" y="401"/>
                    <a:pt x="610" y="266"/>
                  </a:cubicBezTo>
                  <a:cubicBezTo>
                    <a:pt x="565" y="121"/>
                    <a:pt x="464" y="0"/>
                    <a:pt x="34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53" name="Google Shape;17353;p11"/>
            <p:cNvSpPr/>
            <p:nvPr/>
          </p:nvSpPr>
          <p:spPr>
            <a:xfrm>
              <a:off x="310225" y="25060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1"/>
                  </a:moveTo>
                  <a:cubicBezTo>
                    <a:pt x="135" y="1"/>
                    <a:pt x="1" y="125"/>
                    <a:pt x="1" y="300"/>
                  </a:cubicBezTo>
                  <a:cubicBezTo>
                    <a:pt x="42" y="466"/>
                    <a:pt x="176" y="559"/>
                    <a:pt x="300" y="559"/>
                  </a:cubicBezTo>
                  <a:cubicBezTo>
                    <a:pt x="476" y="559"/>
                    <a:pt x="611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54" name="Google Shape;17354;p11"/>
            <p:cNvSpPr/>
            <p:nvPr/>
          </p:nvSpPr>
          <p:spPr>
            <a:xfrm>
              <a:off x="315650" y="2574825"/>
              <a:ext cx="14000" cy="14275"/>
            </a:xfrm>
            <a:custGeom>
              <a:avLst/>
              <a:gdLst/>
              <a:ahLst/>
              <a:cxnLst/>
              <a:rect l="l" t="t" r="r" b="b"/>
              <a:pathLst>
                <a:path w="560" h="571" extrusionOk="0">
                  <a:moveTo>
                    <a:pt x="259" y="1"/>
                  </a:moveTo>
                  <a:cubicBezTo>
                    <a:pt x="135" y="42"/>
                    <a:pt x="1" y="177"/>
                    <a:pt x="1" y="301"/>
                  </a:cubicBezTo>
                  <a:cubicBezTo>
                    <a:pt x="36" y="450"/>
                    <a:pt x="139" y="570"/>
                    <a:pt x="245" y="570"/>
                  </a:cubicBezTo>
                  <a:cubicBezTo>
                    <a:pt x="264" y="570"/>
                    <a:pt x="282" y="567"/>
                    <a:pt x="301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55" name="Google Shape;17355;p11"/>
            <p:cNvSpPr/>
            <p:nvPr/>
          </p:nvSpPr>
          <p:spPr>
            <a:xfrm>
              <a:off x="280250" y="24802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0" y="1"/>
                  </a:moveTo>
                  <a:lnTo>
                    <a:pt x="42" y="42"/>
                  </a:lnTo>
                  <a:lnTo>
                    <a:pt x="0" y="301"/>
                  </a:lnTo>
                  <a:lnTo>
                    <a:pt x="42" y="301"/>
                  </a:lnTo>
                  <a:cubicBezTo>
                    <a:pt x="166" y="301"/>
                    <a:pt x="300" y="166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56" name="Google Shape;17356;p11"/>
            <p:cNvSpPr/>
            <p:nvPr/>
          </p:nvSpPr>
          <p:spPr>
            <a:xfrm>
              <a:off x="353400" y="2607150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217" y="0"/>
                  </a:moveTo>
                  <a:cubicBezTo>
                    <a:pt x="83" y="42"/>
                    <a:pt x="0" y="135"/>
                    <a:pt x="0" y="259"/>
                  </a:cubicBezTo>
                  <a:lnTo>
                    <a:pt x="0" y="300"/>
                  </a:ln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57" name="Google Shape;17357;p11"/>
            <p:cNvSpPr/>
            <p:nvPr/>
          </p:nvSpPr>
          <p:spPr>
            <a:xfrm>
              <a:off x="347975" y="2538375"/>
              <a:ext cx="7500" cy="14000"/>
            </a:xfrm>
            <a:custGeom>
              <a:avLst/>
              <a:gdLst/>
              <a:ahLst/>
              <a:cxnLst/>
              <a:rect l="l" t="t" r="r" b="b"/>
              <a:pathLst>
                <a:path w="300" h="560" extrusionOk="0">
                  <a:moveTo>
                    <a:pt x="259" y="1"/>
                  </a:moveTo>
                  <a:cubicBezTo>
                    <a:pt x="217" y="1"/>
                    <a:pt x="134" y="1"/>
                    <a:pt x="83" y="42"/>
                  </a:cubicBezTo>
                  <a:cubicBezTo>
                    <a:pt x="41" y="84"/>
                    <a:pt x="0" y="208"/>
                    <a:pt x="0" y="301"/>
                  </a:cubicBezTo>
                  <a:cubicBezTo>
                    <a:pt x="0" y="384"/>
                    <a:pt x="83" y="518"/>
                    <a:pt x="176" y="518"/>
                  </a:cubicBezTo>
                  <a:cubicBezTo>
                    <a:pt x="217" y="559"/>
                    <a:pt x="259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58" name="Google Shape;17358;p11"/>
            <p:cNvSpPr/>
            <p:nvPr/>
          </p:nvSpPr>
          <p:spPr>
            <a:xfrm>
              <a:off x="342525" y="2475825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1" y="1"/>
                  </a:moveTo>
                  <a:lnTo>
                    <a:pt x="1" y="84"/>
                  </a:lnTo>
                  <a:cubicBezTo>
                    <a:pt x="42" y="177"/>
                    <a:pt x="135" y="259"/>
                    <a:pt x="259" y="259"/>
                  </a:cubicBezTo>
                  <a:lnTo>
                    <a:pt x="301" y="259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59" name="Google Shape;17359;p11"/>
            <p:cNvSpPr/>
            <p:nvPr/>
          </p:nvSpPr>
          <p:spPr>
            <a:xfrm>
              <a:off x="1041450" y="2416650"/>
              <a:ext cx="7775" cy="6475"/>
            </a:xfrm>
            <a:custGeom>
              <a:avLst/>
              <a:gdLst/>
              <a:ahLst/>
              <a:cxnLst/>
              <a:rect l="l" t="t" r="r" b="b"/>
              <a:pathLst>
                <a:path w="31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11" y="259"/>
                  </a:lnTo>
                  <a:cubicBezTo>
                    <a:pt x="311" y="217"/>
                    <a:pt x="259" y="166"/>
                    <a:pt x="259" y="124"/>
                  </a:cubicBezTo>
                  <a:cubicBezTo>
                    <a:pt x="259" y="124"/>
                    <a:pt x="259" y="83"/>
                    <a:pt x="218" y="83"/>
                  </a:cubicBezTo>
                  <a:lnTo>
                    <a:pt x="218" y="42"/>
                  </a:lnTo>
                  <a:cubicBezTo>
                    <a:pt x="176" y="42"/>
                    <a:pt x="135" y="0"/>
                    <a:pt x="9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60" name="Google Shape;17360;p11"/>
            <p:cNvSpPr/>
            <p:nvPr/>
          </p:nvSpPr>
          <p:spPr>
            <a:xfrm>
              <a:off x="1104000" y="2412250"/>
              <a:ext cx="12950" cy="6500"/>
            </a:xfrm>
            <a:custGeom>
              <a:avLst/>
              <a:gdLst/>
              <a:ahLst/>
              <a:cxnLst/>
              <a:rect l="l" t="t" r="r" b="b"/>
              <a:pathLst>
                <a:path w="518" h="260" extrusionOk="0">
                  <a:moveTo>
                    <a:pt x="135" y="1"/>
                  </a:moveTo>
                  <a:cubicBezTo>
                    <a:pt x="83" y="42"/>
                    <a:pt x="42" y="83"/>
                    <a:pt x="42" y="135"/>
                  </a:cubicBezTo>
                  <a:cubicBezTo>
                    <a:pt x="1" y="176"/>
                    <a:pt x="1" y="218"/>
                    <a:pt x="1" y="259"/>
                  </a:cubicBezTo>
                  <a:lnTo>
                    <a:pt x="518" y="218"/>
                  </a:lnTo>
                  <a:lnTo>
                    <a:pt x="177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61" name="Google Shape;17361;p11"/>
            <p:cNvSpPr/>
            <p:nvPr/>
          </p:nvSpPr>
          <p:spPr>
            <a:xfrm>
              <a:off x="1067300" y="2385375"/>
              <a:ext cx="9850" cy="7525"/>
            </a:xfrm>
            <a:custGeom>
              <a:avLst/>
              <a:gdLst/>
              <a:ahLst/>
              <a:cxnLst/>
              <a:rect l="l" t="t" r="r" b="b"/>
              <a:pathLst>
                <a:path w="394" h="301" extrusionOk="0">
                  <a:moveTo>
                    <a:pt x="1" y="0"/>
                  </a:moveTo>
                  <a:lnTo>
                    <a:pt x="1" y="42"/>
                  </a:lnTo>
                  <a:cubicBezTo>
                    <a:pt x="1" y="217"/>
                    <a:pt x="135" y="300"/>
                    <a:pt x="311" y="300"/>
                  </a:cubicBezTo>
                  <a:cubicBezTo>
                    <a:pt x="352" y="300"/>
                    <a:pt x="352" y="300"/>
                    <a:pt x="393" y="25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62" name="Google Shape;17362;p11"/>
            <p:cNvSpPr/>
            <p:nvPr/>
          </p:nvSpPr>
          <p:spPr>
            <a:xfrm>
              <a:off x="902650" y="24262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lnTo>
                    <a:pt x="300" y="259"/>
                  </a:lnTo>
                  <a:lnTo>
                    <a:pt x="300" y="177"/>
                  </a:lnTo>
                  <a:cubicBezTo>
                    <a:pt x="259" y="135"/>
                    <a:pt x="259" y="135"/>
                    <a:pt x="218" y="94"/>
                  </a:cubicBezTo>
                  <a:cubicBezTo>
                    <a:pt x="176" y="42"/>
                    <a:pt x="176" y="42"/>
                    <a:pt x="125" y="42"/>
                  </a:cubicBezTo>
                  <a:cubicBezTo>
                    <a:pt x="83" y="1"/>
                    <a:pt x="42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63" name="Google Shape;17363;p11"/>
            <p:cNvSpPr/>
            <p:nvPr/>
          </p:nvSpPr>
          <p:spPr>
            <a:xfrm>
              <a:off x="897225" y="2357450"/>
              <a:ext cx="8550" cy="13975"/>
            </a:xfrm>
            <a:custGeom>
              <a:avLst/>
              <a:gdLst/>
              <a:ahLst/>
              <a:cxnLst/>
              <a:rect l="l" t="t" r="r" b="b"/>
              <a:pathLst>
                <a:path w="342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42" y="425"/>
                    <a:pt x="300" y="259"/>
                  </a:cubicBezTo>
                  <a:cubicBezTo>
                    <a:pt x="300" y="125"/>
                    <a:pt x="176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64" name="Google Shape;17364;p11"/>
            <p:cNvSpPr/>
            <p:nvPr/>
          </p:nvSpPr>
          <p:spPr>
            <a:xfrm>
              <a:off x="965200" y="2421500"/>
              <a:ext cx="15025" cy="7050"/>
            </a:xfrm>
            <a:custGeom>
              <a:avLst/>
              <a:gdLst/>
              <a:ahLst/>
              <a:cxnLst/>
              <a:rect l="l" t="t" r="r" b="b"/>
              <a:pathLst>
                <a:path w="601" h="282" extrusionOk="0">
                  <a:moveTo>
                    <a:pt x="342" y="0"/>
                  </a:moveTo>
                  <a:cubicBezTo>
                    <a:pt x="328" y="0"/>
                    <a:pt x="314" y="6"/>
                    <a:pt x="301" y="23"/>
                  </a:cubicBezTo>
                  <a:cubicBezTo>
                    <a:pt x="125" y="23"/>
                    <a:pt x="1" y="148"/>
                    <a:pt x="42" y="282"/>
                  </a:cubicBezTo>
                  <a:lnTo>
                    <a:pt x="600" y="230"/>
                  </a:lnTo>
                  <a:cubicBezTo>
                    <a:pt x="559" y="148"/>
                    <a:pt x="518" y="65"/>
                    <a:pt x="425" y="23"/>
                  </a:cubicBezTo>
                  <a:cubicBezTo>
                    <a:pt x="397" y="23"/>
                    <a:pt x="369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65" name="Google Shape;17365;p11"/>
            <p:cNvSpPr/>
            <p:nvPr/>
          </p:nvSpPr>
          <p:spPr>
            <a:xfrm>
              <a:off x="960800" y="235202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84" y="42"/>
                    <a:pt x="1" y="166"/>
                    <a:pt x="1" y="300"/>
                  </a:cubicBezTo>
                  <a:cubicBezTo>
                    <a:pt x="1" y="476"/>
                    <a:pt x="125" y="559"/>
                    <a:pt x="301" y="559"/>
                  </a:cubicBezTo>
                  <a:cubicBezTo>
                    <a:pt x="435" y="559"/>
                    <a:pt x="559" y="424"/>
                    <a:pt x="559" y="259"/>
                  </a:cubicBezTo>
                  <a:cubicBezTo>
                    <a:pt x="518" y="125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66" name="Google Shape;17366;p11"/>
            <p:cNvSpPr/>
            <p:nvPr/>
          </p:nvSpPr>
          <p:spPr>
            <a:xfrm>
              <a:off x="923075" y="232055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25" y="1"/>
                  </a:moveTo>
                  <a:cubicBezTo>
                    <a:pt x="304" y="1"/>
                    <a:pt x="282" y="3"/>
                    <a:pt x="259" y="9"/>
                  </a:cubicBezTo>
                  <a:cubicBezTo>
                    <a:pt x="135" y="9"/>
                    <a:pt x="0" y="133"/>
                    <a:pt x="0" y="267"/>
                  </a:cubicBezTo>
                  <a:cubicBezTo>
                    <a:pt x="0" y="420"/>
                    <a:pt x="133" y="533"/>
                    <a:pt x="249" y="533"/>
                  </a:cubicBezTo>
                  <a:cubicBezTo>
                    <a:pt x="267" y="533"/>
                    <a:pt x="284" y="531"/>
                    <a:pt x="300" y="525"/>
                  </a:cubicBezTo>
                  <a:cubicBezTo>
                    <a:pt x="476" y="525"/>
                    <a:pt x="559" y="391"/>
                    <a:pt x="559" y="267"/>
                  </a:cubicBezTo>
                  <a:cubicBezTo>
                    <a:pt x="559" y="114"/>
                    <a:pt x="465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67" name="Google Shape;17367;p11"/>
            <p:cNvSpPr/>
            <p:nvPr/>
          </p:nvSpPr>
          <p:spPr>
            <a:xfrm>
              <a:off x="928500" y="23897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1" y="124"/>
                    <a:pt x="1" y="300"/>
                  </a:cubicBezTo>
                  <a:cubicBezTo>
                    <a:pt x="1" y="424"/>
                    <a:pt x="125" y="558"/>
                    <a:pt x="300" y="558"/>
                  </a:cubicBezTo>
                  <a:cubicBezTo>
                    <a:pt x="476" y="517"/>
                    <a:pt x="559" y="383"/>
                    <a:pt x="559" y="259"/>
                  </a:cubicBezTo>
                  <a:cubicBezTo>
                    <a:pt x="55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68" name="Google Shape;17368;p11"/>
            <p:cNvSpPr/>
            <p:nvPr/>
          </p:nvSpPr>
          <p:spPr>
            <a:xfrm>
              <a:off x="997525" y="2384325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4" y="1"/>
                    <a:pt x="0" y="125"/>
                    <a:pt x="0" y="301"/>
                  </a:cubicBezTo>
                  <a:cubicBezTo>
                    <a:pt x="41" y="425"/>
                    <a:pt x="165" y="559"/>
                    <a:pt x="300" y="559"/>
                  </a:cubicBezTo>
                  <a:cubicBezTo>
                    <a:pt x="465" y="559"/>
                    <a:pt x="558" y="383"/>
                    <a:pt x="558" y="259"/>
                  </a:cubicBezTo>
                  <a:cubicBezTo>
                    <a:pt x="558" y="84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69" name="Google Shape;17369;p11"/>
            <p:cNvSpPr/>
            <p:nvPr/>
          </p:nvSpPr>
          <p:spPr>
            <a:xfrm>
              <a:off x="892825" y="22949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1" y="1"/>
                  </a:moveTo>
                  <a:lnTo>
                    <a:pt x="52" y="300"/>
                  </a:lnTo>
                  <a:cubicBezTo>
                    <a:pt x="177" y="259"/>
                    <a:pt x="311" y="12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70" name="Google Shape;17370;p11"/>
            <p:cNvSpPr/>
            <p:nvPr/>
          </p:nvSpPr>
          <p:spPr>
            <a:xfrm>
              <a:off x="1035000" y="241665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217" y="0"/>
                    <a:pt x="135" y="0"/>
                    <a:pt x="93" y="42"/>
                  </a:cubicBezTo>
                  <a:cubicBezTo>
                    <a:pt x="52" y="83"/>
                    <a:pt x="0" y="166"/>
                    <a:pt x="0" y="217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71" name="Google Shape;17371;p11"/>
            <p:cNvSpPr/>
            <p:nvPr/>
          </p:nvSpPr>
          <p:spPr>
            <a:xfrm>
              <a:off x="764875" y="243707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1" y="300"/>
                  </a:lnTo>
                  <a:lnTo>
                    <a:pt x="301" y="259"/>
                  </a:lnTo>
                  <a:cubicBezTo>
                    <a:pt x="301" y="217"/>
                    <a:pt x="259" y="176"/>
                    <a:pt x="259" y="176"/>
                  </a:cubicBezTo>
                  <a:cubicBezTo>
                    <a:pt x="259" y="124"/>
                    <a:pt x="259" y="124"/>
                    <a:pt x="208" y="124"/>
                  </a:cubicBezTo>
                  <a:lnTo>
                    <a:pt x="166" y="83"/>
                  </a:lnTo>
                  <a:cubicBezTo>
                    <a:pt x="166" y="41"/>
                    <a:pt x="125" y="41"/>
                    <a:pt x="84" y="41"/>
                  </a:cubicBezTo>
                  <a:cubicBezTo>
                    <a:pt x="84" y="0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72" name="Google Shape;17372;p11"/>
            <p:cNvSpPr/>
            <p:nvPr/>
          </p:nvSpPr>
          <p:spPr>
            <a:xfrm>
              <a:off x="759450" y="23680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84" y="559"/>
                    <a:pt x="125" y="518"/>
                    <a:pt x="125" y="518"/>
                  </a:cubicBezTo>
                  <a:cubicBezTo>
                    <a:pt x="166" y="518"/>
                    <a:pt x="166" y="518"/>
                    <a:pt x="166" y="476"/>
                  </a:cubicBezTo>
                  <a:cubicBezTo>
                    <a:pt x="259" y="435"/>
                    <a:pt x="301" y="352"/>
                    <a:pt x="301" y="259"/>
                  </a:cubicBezTo>
                  <a:cubicBezTo>
                    <a:pt x="301" y="135"/>
                    <a:pt x="166" y="1"/>
                    <a:pt x="4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73" name="Google Shape;17373;p11"/>
            <p:cNvSpPr/>
            <p:nvPr/>
          </p:nvSpPr>
          <p:spPr>
            <a:xfrm>
              <a:off x="827175" y="24316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1"/>
                  </a:moveTo>
                  <a:cubicBezTo>
                    <a:pt x="176" y="1"/>
                    <a:pt x="135" y="42"/>
                    <a:pt x="94" y="135"/>
                  </a:cubicBezTo>
                  <a:cubicBezTo>
                    <a:pt x="42" y="177"/>
                    <a:pt x="1" y="218"/>
                    <a:pt x="1" y="301"/>
                  </a:cubicBezTo>
                  <a:lnTo>
                    <a:pt x="559" y="259"/>
                  </a:lnTo>
                  <a:cubicBezTo>
                    <a:pt x="559" y="135"/>
                    <a:pt x="435" y="42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74" name="Google Shape;17374;p11"/>
            <p:cNvSpPr/>
            <p:nvPr/>
          </p:nvSpPr>
          <p:spPr>
            <a:xfrm>
              <a:off x="821750" y="2362625"/>
              <a:ext cx="14250" cy="14250"/>
            </a:xfrm>
            <a:custGeom>
              <a:avLst/>
              <a:gdLst/>
              <a:ahLst/>
              <a:cxnLst/>
              <a:rect l="l" t="t" r="r" b="b"/>
              <a:pathLst>
                <a:path w="570" h="570" extrusionOk="0">
                  <a:moveTo>
                    <a:pt x="259" y="0"/>
                  </a:moveTo>
                  <a:cubicBezTo>
                    <a:pt x="135" y="0"/>
                    <a:pt x="1" y="135"/>
                    <a:pt x="1" y="311"/>
                  </a:cubicBezTo>
                  <a:cubicBezTo>
                    <a:pt x="1" y="476"/>
                    <a:pt x="176" y="569"/>
                    <a:pt x="311" y="569"/>
                  </a:cubicBezTo>
                  <a:cubicBezTo>
                    <a:pt x="476" y="569"/>
                    <a:pt x="569" y="435"/>
                    <a:pt x="569" y="259"/>
                  </a:cubicBezTo>
                  <a:cubicBezTo>
                    <a:pt x="569" y="9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75" name="Google Shape;17375;p11"/>
            <p:cNvSpPr/>
            <p:nvPr/>
          </p:nvSpPr>
          <p:spPr>
            <a:xfrm>
              <a:off x="784275" y="2330325"/>
              <a:ext cx="15025" cy="14225"/>
            </a:xfrm>
            <a:custGeom>
              <a:avLst/>
              <a:gdLst/>
              <a:ahLst/>
              <a:cxnLst/>
              <a:rect l="l" t="t" r="r" b="b"/>
              <a:pathLst>
                <a:path w="601" h="569" extrusionOk="0">
                  <a:moveTo>
                    <a:pt x="300" y="0"/>
                  </a:moveTo>
                  <a:cubicBezTo>
                    <a:pt x="124" y="52"/>
                    <a:pt x="0" y="176"/>
                    <a:pt x="42" y="310"/>
                  </a:cubicBezTo>
                  <a:cubicBezTo>
                    <a:pt x="42" y="476"/>
                    <a:pt x="166" y="569"/>
                    <a:pt x="342" y="569"/>
                  </a:cubicBezTo>
                  <a:cubicBezTo>
                    <a:pt x="466" y="569"/>
                    <a:pt x="600" y="434"/>
                    <a:pt x="559" y="259"/>
                  </a:cubicBezTo>
                  <a:cubicBezTo>
                    <a:pt x="559" y="134"/>
                    <a:pt x="424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76" name="Google Shape;17376;p11"/>
            <p:cNvSpPr/>
            <p:nvPr/>
          </p:nvSpPr>
          <p:spPr>
            <a:xfrm>
              <a:off x="789450" y="2400175"/>
              <a:ext cx="15275" cy="13325"/>
            </a:xfrm>
            <a:custGeom>
              <a:avLst/>
              <a:gdLst/>
              <a:ahLst/>
              <a:cxnLst/>
              <a:rect l="l" t="t" r="r" b="b"/>
              <a:pathLst>
                <a:path w="611" h="533" extrusionOk="0">
                  <a:moveTo>
                    <a:pt x="322" y="0"/>
                  </a:moveTo>
                  <a:cubicBezTo>
                    <a:pt x="302" y="0"/>
                    <a:pt x="280" y="3"/>
                    <a:pt x="259" y="8"/>
                  </a:cubicBezTo>
                  <a:cubicBezTo>
                    <a:pt x="135" y="8"/>
                    <a:pt x="0" y="142"/>
                    <a:pt x="52" y="308"/>
                  </a:cubicBezTo>
                  <a:cubicBezTo>
                    <a:pt x="52" y="424"/>
                    <a:pt x="145" y="533"/>
                    <a:pt x="257" y="533"/>
                  </a:cubicBezTo>
                  <a:cubicBezTo>
                    <a:pt x="275" y="533"/>
                    <a:pt x="292" y="530"/>
                    <a:pt x="310" y="525"/>
                  </a:cubicBezTo>
                  <a:cubicBezTo>
                    <a:pt x="476" y="525"/>
                    <a:pt x="610" y="401"/>
                    <a:pt x="569" y="266"/>
                  </a:cubicBezTo>
                  <a:cubicBezTo>
                    <a:pt x="569" y="122"/>
                    <a:pt x="466" y="0"/>
                    <a:pt x="32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77" name="Google Shape;17377;p11"/>
            <p:cNvSpPr/>
            <p:nvPr/>
          </p:nvSpPr>
          <p:spPr>
            <a:xfrm>
              <a:off x="854050" y="2325150"/>
              <a:ext cx="14250" cy="14175"/>
            </a:xfrm>
            <a:custGeom>
              <a:avLst/>
              <a:gdLst/>
              <a:ahLst/>
              <a:cxnLst/>
              <a:rect l="l" t="t" r="r" b="b"/>
              <a:pathLst>
                <a:path w="570" h="567" extrusionOk="0">
                  <a:moveTo>
                    <a:pt x="259" y="0"/>
                  </a:moveTo>
                  <a:cubicBezTo>
                    <a:pt x="94" y="42"/>
                    <a:pt x="1" y="166"/>
                    <a:pt x="1" y="300"/>
                  </a:cubicBezTo>
                  <a:cubicBezTo>
                    <a:pt x="1" y="445"/>
                    <a:pt x="104" y="566"/>
                    <a:pt x="248" y="566"/>
                  </a:cubicBezTo>
                  <a:cubicBezTo>
                    <a:pt x="268" y="566"/>
                    <a:pt x="289" y="564"/>
                    <a:pt x="311" y="559"/>
                  </a:cubicBezTo>
                  <a:cubicBezTo>
                    <a:pt x="435" y="559"/>
                    <a:pt x="570" y="424"/>
                    <a:pt x="570" y="259"/>
                  </a:cubicBezTo>
                  <a:cubicBezTo>
                    <a:pt x="570" y="124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78" name="Google Shape;17378;p11"/>
            <p:cNvSpPr/>
            <p:nvPr/>
          </p:nvSpPr>
          <p:spPr>
            <a:xfrm>
              <a:off x="859500" y="2394750"/>
              <a:ext cx="13975" cy="14425"/>
            </a:xfrm>
            <a:custGeom>
              <a:avLst/>
              <a:gdLst/>
              <a:ahLst/>
              <a:cxnLst/>
              <a:rect l="l" t="t" r="r" b="b"/>
              <a:pathLst>
                <a:path w="559" h="577" extrusionOk="0">
                  <a:moveTo>
                    <a:pt x="308" y="0"/>
                  </a:moveTo>
                  <a:cubicBezTo>
                    <a:pt x="292" y="0"/>
                    <a:pt x="275" y="3"/>
                    <a:pt x="258" y="8"/>
                  </a:cubicBezTo>
                  <a:cubicBezTo>
                    <a:pt x="93" y="8"/>
                    <a:pt x="0" y="142"/>
                    <a:pt x="0" y="318"/>
                  </a:cubicBezTo>
                  <a:cubicBezTo>
                    <a:pt x="0" y="442"/>
                    <a:pt x="134" y="576"/>
                    <a:pt x="300" y="576"/>
                  </a:cubicBezTo>
                  <a:cubicBezTo>
                    <a:pt x="434" y="525"/>
                    <a:pt x="558" y="401"/>
                    <a:pt x="558" y="266"/>
                  </a:cubicBezTo>
                  <a:cubicBezTo>
                    <a:pt x="522" y="121"/>
                    <a:pt x="422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79" name="Google Shape;17379;p11"/>
            <p:cNvSpPr/>
            <p:nvPr/>
          </p:nvSpPr>
          <p:spPr>
            <a:xfrm>
              <a:off x="754025" y="23057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cubicBezTo>
                    <a:pt x="125" y="259"/>
                    <a:pt x="218" y="208"/>
                    <a:pt x="259" y="125"/>
                  </a:cubicBezTo>
                  <a:cubicBezTo>
                    <a:pt x="301" y="84"/>
                    <a:pt x="301" y="42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80" name="Google Shape;17380;p11"/>
            <p:cNvSpPr/>
            <p:nvPr/>
          </p:nvSpPr>
          <p:spPr>
            <a:xfrm>
              <a:off x="816575" y="230032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42"/>
                    <a:pt x="1" y="83"/>
                    <a:pt x="42" y="83"/>
                  </a:cubicBezTo>
                  <a:cubicBezTo>
                    <a:pt x="42" y="218"/>
                    <a:pt x="166" y="301"/>
                    <a:pt x="301" y="301"/>
                  </a:cubicBezTo>
                  <a:cubicBezTo>
                    <a:pt x="466" y="259"/>
                    <a:pt x="559" y="12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81" name="Google Shape;17381;p11"/>
            <p:cNvSpPr/>
            <p:nvPr/>
          </p:nvSpPr>
          <p:spPr>
            <a:xfrm>
              <a:off x="896200" y="242620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259" y="1"/>
                  </a:moveTo>
                  <a:cubicBezTo>
                    <a:pt x="217" y="42"/>
                    <a:pt x="176" y="42"/>
                    <a:pt x="124" y="94"/>
                  </a:cubicBezTo>
                  <a:cubicBezTo>
                    <a:pt x="83" y="135"/>
                    <a:pt x="42" y="177"/>
                    <a:pt x="42" y="218"/>
                  </a:cubicBezTo>
                  <a:cubicBezTo>
                    <a:pt x="0" y="259"/>
                    <a:pt x="0" y="259"/>
                    <a:pt x="0" y="301"/>
                  </a:cubicBezTo>
                  <a:lnTo>
                    <a:pt x="300" y="301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82" name="Google Shape;17382;p11"/>
            <p:cNvSpPr/>
            <p:nvPr/>
          </p:nvSpPr>
          <p:spPr>
            <a:xfrm>
              <a:off x="890775" y="235745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17" y="1"/>
                  </a:moveTo>
                  <a:cubicBezTo>
                    <a:pt x="176" y="42"/>
                    <a:pt x="134" y="42"/>
                    <a:pt x="83" y="83"/>
                  </a:cubicBezTo>
                  <a:lnTo>
                    <a:pt x="41" y="125"/>
                  </a:lnTo>
                  <a:cubicBezTo>
                    <a:pt x="41" y="166"/>
                    <a:pt x="0" y="259"/>
                    <a:pt x="41" y="301"/>
                  </a:cubicBezTo>
                  <a:cubicBezTo>
                    <a:pt x="41" y="425"/>
                    <a:pt x="83" y="518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83" name="Google Shape;17383;p11"/>
            <p:cNvSpPr/>
            <p:nvPr/>
          </p:nvSpPr>
          <p:spPr>
            <a:xfrm>
              <a:off x="886375" y="22949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125"/>
                    <a:pt x="52" y="218"/>
                    <a:pt x="135" y="259"/>
                  </a:cubicBezTo>
                  <a:cubicBezTo>
                    <a:pt x="176" y="300"/>
                    <a:pt x="217" y="300"/>
                    <a:pt x="310" y="300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84" name="Google Shape;17384;p11"/>
            <p:cNvSpPr/>
            <p:nvPr/>
          </p:nvSpPr>
          <p:spPr>
            <a:xfrm>
              <a:off x="625825" y="24479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259"/>
                  </a:lnTo>
                  <a:lnTo>
                    <a:pt x="300" y="259"/>
                  </a:lnTo>
                  <a:cubicBezTo>
                    <a:pt x="300" y="207"/>
                    <a:pt x="300" y="166"/>
                    <a:pt x="259" y="124"/>
                  </a:cubicBezTo>
                  <a:cubicBezTo>
                    <a:pt x="259" y="124"/>
                    <a:pt x="259" y="83"/>
                    <a:pt x="218" y="83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85" name="Google Shape;17385;p11"/>
            <p:cNvSpPr/>
            <p:nvPr/>
          </p:nvSpPr>
          <p:spPr>
            <a:xfrm>
              <a:off x="620400" y="2378700"/>
              <a:ext cx="7525" cy="14200"/>
            </a:xfrm>
            <a:custGeom>
              <a:avLst/>
              <a:gdLst/>
              <a:ahLst/>
              <a:cxnLst/>
              <a:rect l="l" t="t" r="r" b="b"/>
              <a:pathLst>
                <a:path w="301" h="568" extrusionOk="0">
                  <a:moveTo>
                    <a:pt x="67" y="1"/>
                  </a:moveTo>
                  <a:cubicBezTo>
                    <a:pt x="46" y="1"/>
                    <a:pt x="23" y="3"/>
                    <a:pt x="0" y="9"/>
                  </a:cubicBezTo>
                  <a:lnTo>
                    <a:pt x="42" y="567"/>
                  </a:lnTo>
                  <a:cubicBezTo>
                    <a:pt x="93" y="567"/>
                    <a:pt x="135" y="526"/>
                    <a:pt x="176" y="526"/>
                  </a:cubicBezTo>
                  <a:cubicBezTo>
                    <a:pt x="176" y="526"/>
                    <a:pt x="176" y="484"/>
                    <a:pt x="218" y="484"/>
                  </a:cubicBezTo>
                  <a:cubicBezTo>
                    <a:pt x="259" y="443"/>
                    <a:pt x="300" y="350"/>
                    <a:pt x="300" y="267"/>
                  </a:cubicBezTo>
                  <a:cubicBezTo>
                    <a:pt x="300" y="115"/>
                    <a:pt x="207" y="1"/>
                    <a:pt x="6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86" name="Google Shape;17386;p11"/>
            <p:cNvSpPr/>
            <p:nvPr/>
          </p:nvSpPr>
          <p:spPr>
            <a:xfrm>
              <a:off x="688375" y="2442500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125" y="0"/>
                    <a:pt x="1" y="124"/>
                    <a:pt x="42" y="300"/>
                  </a:cubicBezTo>
                  <a:lnTo>
                    <a:pt x="559" y="259"/>
                  </a:lnTo>
                  <a:cubicBezTo>
                    <a:pt x="559" y="166"/>
                    <a:pt x="518" y="83"/>
                    <a:pt x="424" y="42"/>
                  </a:cubicBezTo>
                  <a:cubicBezTo>
                    <a:pt x="383" y="0"/>
                    <a:pt x="342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87" name="Google Shape;17387;p11"/>
            <p:cNvSpPr/>
            <p:nvPr/>
          </p:nvSpPr>
          <p:spPr>
            <a:xfrm>
              <a:off x="682950" y="2373475"/>
              <a:ext cx="15025" cy="14000"/>
            </a:xfrm>
            <a:custGeom>
              <a:avLst/>
              <a:gdLst/>
              <a:ahLst/>
              <a:cxnLst/>
              <a:rect l="l" t="t" r="r" b="b"/>
              <a:pathLst>
                <a:path w="601" h="560" extrusionOk="0">
                  <a:moveTo>
                    <a:pt x="300" y="1"/>
                  </a:moveTo>
                  <a:cubicBezTo>
                    <a:pt x="125" y="1"/>
                    <a:pt x="0" y="135"/>
                    <a:pt x="42" y="301"/>
                  </a:cubicBezTo>
                  <a:cubicBezTo>
                    <a:pt x="42" y="435"/>
                    <a:pt x="176" y="559"/>
                    <a:pt x="342" y="559"/>
                  </a:cubicBezTo>
                  <a:cubicBezTo>
                    <a:pt x="476" y="518"/>
                    <a:pt x="600" y="394"/>
                    <a:pt x="600" y="259"/>
                  </a:cubicBezTo>
                  <a:cubicBezTo>
                    <a:pt x="559" y="83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88" name="Google Shape;17388;p11"/>
            <p:cNvSpPr/>
            <p:nvPr/>
          </p:nvSpPr>
          <p:spPr>
            <a:xfrm>
              <a:off x="646250" y="23411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93" y="0"/>
                    <a:pt x="0" y="135"/>
                    <a:pt x="0" y="300"/>
                  </a:cubicBezTo>
                  <a:cubicBezTo>
                    <a:pt x="0" y="476"/>
                    <a:pt x="135" y="559"/>
                    <a:pt x="300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89" name="Google Shape;17389;p11"/>
            <p:cNvSpPr/>
            <p:nvPr/>
          </p:nvSpPr>
          <p:spPr>
            <a:xfrm>
              <a:off x="651675" y="2410175"/>
              <a:ext cx="13975" cy="14200"/>
            </a:xfrm>
            <a:custGeom>
              <a:avLst/>
              <a:gdLst/>
              <a:ahLst/>
              <a:cxnLst/>
              <a:rect l="l" t="t" r="r" b="b"/>
              <a:pathLst>
                <a:path w="559" h="568" extrusionOk="0">
                  <a:moveTo>
                    <a:pt x="259" y="1"/>
                  </a:moveTo>
                  <a:cubicBezTo>
                    <a:pt x="83" y="42"/>
                    <a:pt x="0" y="166"/>
                    <a:pt x="0" y="301"/>
                  </a:cubicBezTo>
                  <a:cubicBezTo>
                    <a:pt x="0" y="453"/>
                    <a:pt x="102" y="567"/>
                    <a:pt x="237" y="567"/>
                  </a:cubicBezTo>
                  <a:cubicBezTo>
                    <a:pt x="258" y="567"/>
                    <a:pt x="279" y="565"/>
                    <a:pt x="300" y="559"/>
                  </a:cubicBezTo>
                  <a:cubicBezTo>
                    <a:pt x="435" y="559"/>
                    <a:pt x="559" y="425"/>
                    <a:pt x="559" y="259"/>
                  </a:cubicBezTo>
                  <a:cubicBezTo>
                    <a:pt x="559" y="125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90" name="Google Shape;17390;p11"/>
            <p:cNvSpPr/>
            <p:nvPr/>
          </p:nvSpPr>
          <p:spPr>
            <a:xfrm>
              <a:off x="715250" y="233575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125" y="42"/>
                    <a:pt x="1" y="176"/>
                    <a:pt x="1" y="300"/>
                  </a:cubicBezTo>
                  <a:cubicBezTo>
                    <a:pt x="42" y="476"/>
                    <a:pt x="177" y="559"/>
                    <a:pt x="301" y="559"/>
                  </a:cubicBezTo>
                  <a:cubicBezTo>
                    <a:pt x="476" y="559"/>
                    <a:pt x="559" y="434"/>
                    <a:pt x="559" y="259"/>
                  </a:cubicBezTo>
                  <a:cubicBezTo>
                    <a:pt x="55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91" name="Google Shape;17391;p11"/>
            <p:cNvSpPr/>
            <p:nvPr/>
          </p:nvSpPr>
          <p:spPr>
            <a:xfrm>
              <a:off x="720675" y="2405575"/>
              <a:ext cx="14000" cy="13375"/>
            </a:xfrm>
            <a:custGeom>
              <a:avLst/>
              <a:gdLst/>
              <a:ahLst/>
              <a:cxnLst/>
              <a:rect l="l" t="t" r="r" b="b"/>
              <a:pathLst>
                <a:path w="560" h="535" extrusionOk="0">
                  <a:moveTo>
                    <a:pt x="324" y="1"/>
                  </a:moveTo>
                  <a:cubicBezTo>
                    <a:pt x="303" y="1"/>
                    <a:pt x="281" y="4"/>
                    <a:pt x="259" y="9"/>
                  </a:cubicBezTo>
                  <a:cubicBezTo>
                    <a:pt x="125" y="9"/>
                    <a:pt x="1" y="143"/>
                    <a:pt x="1" y="268"/>
                  </a:cubicBezTo>
                  <a:cubicBezTo>
                    <a:pt x="37" y="420"/>
                    <a:pt x="135" y="534"/>
                    <a:pt x="249" y="534"/>
                  </a:cubicBezTo>
                  <a:cubicBezTo>
                    <a:pt x="266" y="534"/>
                    <a:pt x="283" y="531"/>
                    <a:pt x="301" y="526"/>
                  </a:cubicBezTo>
                  <a:cubicBezTo>
                    <a:pt x="477" y="526"/>
                    <a:pt x="559" y="402"/>
                    <a:pt x="559" y="226"/>
                  </a:cubicBezTo>
                  <a:cubicBezTo>
                    <a:pt x="559" y="110"/>
                    <a:pt x="458" y="1"/>
                    <a:pt x="32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92" name="Google Shape;17392;p11"/>
            <p:cNvSpPr/>
            <p:nvPr/>
          </p:nvSpPr>
          <p:spPr>
            <a:xfrm>
              <a:off x="616250" y="23153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0"/>
                  </a:moveTo>
                  <a:lnTo>
                    <a:pt x="1" y="42"/>
                  </a:lnTo>
                  <a:lnTo>
                    <a:pt x="1" y="300"/>
                  </a:lnTo>
                  <a:cubicBezTo>
                    <a:pt x="166" y="300"/>
                    <a:pt x="301" y="176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93" name="Google Shape;17393;p11"/>
            <p:cNvSpPr/>
            <p:nvPr/>
          </p:nvSpPr>
          <p:spPr>
            <a:xfrm>
              <a:off x="678550" y="230990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0"/>
                  </a:moveTo>
                  <a:lnTo>
                    <a:pt x="1" y="42"/>
                  </a:lnTo>
                  <a:cubicBezTo>
                    <a:pt x="1" y="176"/>
                    <a:pt x="94" y="259"/>
                    <a:pt x="176" y="300"/>
                  </a:cubicBezTo>
                  <a:lnTo>
                    <a:pt x="352" y="300"/>
                  </a:lnTo>
                  <a:cubicBezTo>
                    <a:pt x="476" y="259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94" name="Google Shape;17394;p11"/>
            <p:cNvSpPr/>
            <p:nvPr/>
          </p:nvSpPr>
          <p:spPr>
            <a:xfrm>
              <a:off x="758425" y="2437075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259" y="0"/>
                  </a:moveTo>
                  <a:cubicBezTo>
                    <a:pt x="166" y="0"/>
                    <a:pt x="125" y="41"/>
                    <a:pt x="83" y="83"/>
                  </a:cubicBezTo>
                  <a:lnTo>
                    <a:pt x="42" y="83"/>
                  </a:lnTo>
                  <a:cubicBezTo>
                    <a:pt x="0" y="176"/>
                    <a:pt x="0" y="217"/>
                    <a:pt x="0" y="300"/>
                  </a:cubicBez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95" name="Google Shape;17395;p11"/>
            <p:cNvSpPr/>
            <p:nvPr/>
          </p:nvSpPr>
          <p:spPr>
            <a:xfrm>
              <a:off x="753000" y="23680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17" y="1"/>
                  </a:moveTo>
                  <a:cubicBezTo>
                    <a:pt x="124" y="42"/>
                    <a:pt x="83" y="42"/>
                    <a:pt x="42" y="94"/>
                  </a:cubicBezTo>
                  <a:lnTo>
                    <a:pt x="42" y="135"/>
                  </a:lnTo>
                  <a:cubicBezTo>
                    <a:pt x="0" y="176"/>
                    <a:pt x="0" y="259"/>
                    <a:pt x="0" y="300"/>
                  </a:cubicBezTo>
                  <a:cubicBezTo>
                    <a:pt x="0" y="435"/>
                    <a:pt x="83" y="518"/>
                    <a:pt x="166" y="518"/>
                  </a:cubicBezTo>
                  <a:cubicBezTo>
                    <a:pt x="217" y="559"/>
                    <a:pt x="259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96" name="Google Shape;17396;p11"/>
            <p:cNvSpPr/>
            <p:nvPr/>
          </p:nvSpPr>
          <p:spPr>
            <a:xfrm>
              <a:off x="747575" y="23057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125"/>
                    <a:pt x="42" y="208"/>
                    <a:pt x="124" y="259"/>
                  </a:cubicBezTo>
                  <a:cubicBezTo>
                    <a:pt x="176" y="259"/>
                    <a:pt x="259" y="301"/>
                    <a:pt x="300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97" name="Google Shape;17397;p11"/>
            <p:cNvSpPr/>
            <p:nvPr/>
          </p:nvSpPr>
          <p:spPr>
            <a:xfrm>
              <a:off x="488050" y="24585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59"/>
                  </a:lnTo>
                  <a:cubicBezTo>
                    <a:pt x="259" y="217"/>
                    <a:pt x="259" y="176"/>
                    <a:pt x="259" y="135"/>
                  </a:cubicBezTo>
                  <a:cubicBezTo>
                    <a:pt x="218" y="135"/>
                    <a:pt x="218" y="93"/>
                    <a:pt x="166" y="42"/>
                  </a:cubicBezTo>
                  <a:lnTo>
                    <a:pt x="125" y="42"/>
                  </a:lnTo>
                  <a:cubicBezTo>
                    <a:pt x="84" y="0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98" name="Google Shape;17398;p11"/>
            <p:cNvSpPr/>
            <p:nvPr/>
          </p:nvSpPr>
          <p:spPr>
            <a:xfrm>
              <a:off x="482625" y="2388475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1" y="0"/>
                  </a:moveTo>
                  <a:lnTo>
                    <a:pt x="42" y="569"/>
                  </a:lnTo>
                  <a:lnTo>
                    <a:pt x="125" y="569"/>
                  </a:lnTo>
                  <a:lnTo>
                    <a:pt x="176" y="517"/>
                  </a:lnTo>
                  <a:cubicBezTo>
                    <a:pt x="259" y="476"/>
                    <a:pt x="301" y="393"/>
                    <a:pt x="301" y="259"/>
                  </a:cubicBezTo>
                  <a:cubicBezTo>
                    <a:pt x="259" y="135"/>
                    <a:pt x="176" y="52"/>
                    <a:pt x="42" y="52"/>
                  </a:cubicBezTo>
                  <a:cubicBezTo>
                    <a:pt x="4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99" name="Google Shape;17399;p11"/>
            <p:cNvSpPr/>
            <p:nvPr/>
          </p:nvSpPr>
          <p:spPr>
            <a:xfrm>
              <a:off x="550350" y="2453100"/>
              <a:ext cx="14250" cy="7775"/>
            </a:xfrm>
            <a:custGeom>
              <a:avLst/>
              <a:gdLst/>
              <a:ahLst/>
              <a:cxnLst/>
              <a:rect l="l" t="t" r="r" b="b"/>
              <a:pathLst>
                <a:path w="570" h="311" extrusionOk="0">
                  <a:moveTo>
                    <a:pt x="259" y="0"/>
                  </a:moveTo>
                  <a:cubicBezTo>
                    <a:pt x="176" y="0"/>
                    <a:pt x="135" y="52"/>
                    <a:pt x="94" y="93"/>
                  </a:cubicBezTo>
                  <a:cubicBezTo>
                    <a:pt x="1" y="135"/>
                    <a:pt x="1" y="217"/>
                    <a:pt x="1" y="310"/>
                  </a:cubicBezTo>
                  <a:lnTo>
                    <a:pt x="569" y="259"/>
                  </a:lnTo>
                  <a:cubicBezTo>
                    <a:pt x="569" y="135"/>
                    <a:pt x="435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00" name="Google Shape;17400;p11"/>
            <p:cNvSpPr/>
            <p:nvPr/>
          </p:nvSpPr>
          <p:spPr>
            <a:xfrm>
              <a:off x="545175" y="2384125"/>
              <a:ext cx="14000" cy="13350"/>
            </a:xfrm>
            <a:custGeom>
              <a:avLst/>
              <a:gdLst/>
              <a:ahLst/>
              <a:cxnLst/>
              <a:rect l="l" t="t" r="r" b="b"/>
              <a:pathLst>
                <a:path w="560" h="534" extrusionOk="0">
                  <a:moveTo>
                    <a:pt x="322" y="1"/>
                  </a:moveTo>
                  <a:cubicBezTo>
                    <a:pt x="302" y="1"/>
                    <a:pt x="281" y="4"/>
                    <a:pt x="259" y="9"/>
                  </a:cubicBezTo>
                  <a:cubicBezTo>
                    <a:pt x="83" y="9"/>
                    <a:pt x="1" y="133"/>
                    <a:pt x="1" y="309"/>
                  </a:cubicBezTo>
                  <a:cubicBezTo>
                    <a:pt x="1" y="417"/>
                    <a:pt x="96" y="534"/>
                    <a:pt x="237" y="534"/>
                  </a:cubicBezTo>
                  <a:cubicBezTo>
                    <a:pt x="257" y="534"/>
                    <a:pt x="278" y="531"/>
                    <a:pt x="301" y="526"/>
                  </a:cubicBezTo>
                  <a:cubicBezTo>
                    <a:pt x="466" y="526"/>
                    <a:pt x="559" y="391"/>
                    <a:pt x="559" y="267"/>
                  </a:cubicBezTo>
                  <a:cubicBezTo>
                    <a:pt x="559" y="115"/>
                    <a:pt x="458" y="1"/>
                    <a:pt x="32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01" name="Google Shape;17401;p11"/>
            <p:cNvSpPr/>
            <p:nvPr/>
          </p:nvSpPr>
          <p:spPr>
            <a:xfrm>
              <a:off x="507450" y="2352025"/>
              <a:ext cx="15000" cy="13975"/>
            </a:xfrm>
            <a:custGeom>
              <a:avLst/>
              <a:gdLst/>
              <a:ahLst/>
              <a:cxnLst/>
              <a:rect l="l" t="t" r="r" b="b"/>
              <a:pathLst>
                <a:path w="600" h="559" extrusionOk="0">
                  <a:moveTo>
                    <a:pt x="259" y="1"/>
                  </a:moveTo>
                  <a:cubicBezTo>
                    <a:pt x="124" y="1"/>
                    <a:pt x="0" y="125"/>
                    <a:pt x="42" y="300"/>
                  </a:cubicBezTo>
                  <a:cubicBezTo>
                    <a:pt x="42" y="424"/>
                    <a:pt x="166" y="559"/>
                    <a:pt x="300" y="559"/>
                  </a:cubicBezTo>
                  <a:cubicBezTo>
                    <a:pt x="476" y="518"/>
                    <a:pt x="600" y="383"/>
                    <a:pt x="559" y="259"/>
                  </a:cubicBezTo>
                  <a:cubicBezTo>
                    <a:pt x="559" y="83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02" name="Google Shape;17402;p11"/>
            <p:cNvSpPr/>
            <p:nvPr/>
          </p:nvSpPr>
          <p:spPr>
            <a:xfrm>
              <a:off x="512875" y="2420775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259" y="1"/>
                  </a:moveTo>
                  <a:cubicBezTo>
                    <a:pt x="124" y="1"/>
                    <a:pt x="0" y="177"/>
                    <a:pt x="0" y="311"/>
                  </a:cubicBezTo>
                  <a:cubicBezTo>
                    <a:pt x="42" y="476"/>
                    <a:pt x="166" y="569"/>
                    <a:pt x="300" y="569"/>
                  </a:cubicBezTo>
                  <a:cubicBezTo>
                    <a:pt x="466" y="569"/>
                    <a:pt x="600" y="435"/>
                    <a:pt x="559" y="259"/>
                  </a:cubicBezTo>
                  <a:cubicBezTo>
                    <a:pt x="559" y="13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03" name="Google Shape;17403;p11"/>
            <p:cNvSpPr/>
            <p:nvPr/>
          </p:nvSpPr>
          <p:spPr>
            <a:xfrm>
              <a:off x="577500" y="23466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0" y="125"/>
                    <a:pt x="0" y="300"/>
                  </a:cubicBezTo>
                  <a:cubicBezTo>
                    <a:pt x="0" y="435"/>
                    <a:pt x="124" y="559"/>
                    <a:pt x="300" y="559"/>
                  </a:cubicBezTo>
                  <a:cubicBezTo>
                    <a:pt x="424" y="559"/>
                    <a:pt x="558" y="435"/>
                    <a:pt x="558" y="259"/>
                  </a:cubicBezTo>
                  <a:cubicBezTo>
                    <a:pt x="517" y="83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04" name="Google Shape;17404;p11"/>
            <p:cNvSpPr/>
            <p:nvPr/>
          </p:nvSpPr>
          <p:spPr>
            <a:xfrm>
              <a:off x="581625" y="2415600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300" y="1"/>
                  </a:moveTo>
                  <a:cubicBezTo>
                    <a:pt x="135" y="42"/>
                    <a:pt x="1" y="166"/>
                    <a:pt x="42" y="301"/>
                  </a:cubicBezTo>
                  <a:cubicBezTo>
                    <a:pt x="42" y="466"/>
                    <a:pt x="176" y="559"/>
                    <a:pt x="352" y="559"/>
                  </a:cubicBezTo>
                  <a:cubicBezTo>
                    <a:pt x="476" y="559"/>
                    <a:pt x="611" y="425"/>
                    <a:pt x="611" y="259"/>
                  </a:cubicBezTo>
                  <a:cubicBezTo>
                    <a:pt x="559" y="125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05" name="Google Shape;17405;p11"/>
            <p:cNvSpPr/>
            <p:nvPr/>
          </p:nvSpPr>
          <p:spPr>
            <a:xfrm>
              <a:off x="477200" y="23261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0" y="1"/>
                  </a:moveTo>
                  <a:lnTo>
                    <a:pt x="1" y="42"/>
                  </a:lnTo>
                  <a:lnTo>
                    <a:pt x="42" y="300"/>
                  </a:lnTo>
                  <a:cubicBezTo>
                    <a:pt x="135" y="300"/>
                    <a:pt x="218" y="259"/>
                    <a:pt x="259" y="166"/>
                  </a:cubicBezTo>
                  <a:cubicBezTo>
                    <a:pt x="300" y="125"/>
                    <a:pt x="300" y="42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06" name="Google Shape;17406;p11"/>
            <p:cNvSpPr/>
            <p:nvPr/>
          </p:nvSpPr>
          <p:spPr>
            <a:xfrm>
              <a:off x="539750" y="2320750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59" y="1"/>
                  </a:moveTo>
                  <a:lnTo>
                    <a:pt x="1" y="42"/>
                  </a:lnTo>
                  <a:lnTo>
                    <a:pt x="1" y="125"/>
                  </a:lnTo>
                  <a:cubicBezTo>
                    <a:pt x="42" y="218"/>
                    <a:pt x="166" y="300"/>
                    <a:pt x="300" y="300"/>
                  </a:cubicBezTo>
                  <a:cubicBezTo>
                    <a:pt x="476" y="300"/>
                    <a:pt x="559" y="176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07" name="Google Shape;17407;p11"/>
            <p:cNvSpPr/>
            <p:nvPr/>
          </p:nvSpPr>
          <p:spPr>
            <a:xfrm>
              <a:off x="619375" y="2447925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259" y="0"/>
                  </a:moveTo>
                  <a:cubicBezTo>
                    <a:pt x="217" y="0"/>
                    <a:pt x="176" y="42"/>
                    <a:pt x="134" y="42"/>
                  </a:cubicBezTo>
                  <a:cubicBezTo>
                    <a:pt x="41" y="83"/>
                    <a:pt x="41" y="166"/>
                    <a:pt x="0" y="259"/>
                  </a:cubicBezTo>
                  <a:lnTo>
                    <a:pt x="0" y="300"/>
                  </a:lnTo>
                  <a:lnTo>
                    <a:pt x="30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08" name="Google Shape;17408;p11"/>
            <p:cNvSpPr/>
            <p:nvPr/>
          </p:nvSpPr>
          <p:spPr>
            <a:xfrm>
              <a:off x="613925" y="23789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18" y="1"/>
                  </a:moveTo>
                  <a:cubicBezTo>
                    <a:pt x="177" y="1"/>
                    <a:pt x="135" y="42"/>
                    <a:pt x="94" y="84"/>
                  </a:cubicBezTo>
                  <a:lnTo>
                    <a:pt x="42" y="125"/>
                  </a:lnTo>
                  <a:cubicBezTo>
                    <a:pt x="42" y="177"/>
                    <a:pt x="1" y="218"/>
                    <a:pt x="1" y="301"/>
                  </a:cubicBezTo>
                  <a:cubicBezTo>
                    <a:pt x="42" y="383"/>
                    <a:pt x="94" y="476"/>
                    <a:pt x="218" y="518"/>
                  </a:cubicBezTo>
                  <a:cubicBezTo>
                    <a:pt x="259" y="559"/>
                    <a:pt x="259" y="559"/>
                    <a:pt x="301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09" name="Google Shape;17409;p11"/>
            <p:cNvSpPr/>
            <p:nvPr/>
          </p:nvSpPr>
          <p:spPr>
            <a:xfrm>
              <a:off x="608500" y="2316350"/>
              <a:ext cx="7775" cy="6500"/>
            </a:xfrm>
            <a:custGeom>
              <a:avLst/>
              <a:gdLst/>
              <a:ahLst/>
              <a:cxnLst/>
              <a:rect l="l" t="t" r="r" b="b"/>
              <a:pathLst>
                <a:path w="311" h="260" extrusionOk="0">
                  <a:moveTo>
                    <a:pt x="1" y="1"/>
                  </a:moveTo>
                  <a:cubicBezTo>
                    <a:pt x="53" y="42"/>
                    <a:pt x="53" y="42"/>
                    <a:pt x="53" y="94"/>
                  </a:cubicBezTo>
                  <a:cubicBezTo>
                    <a:pt x="53" y="135"/>
                    <a:pt x="94" y="218"/>
                    <a:pt x="177" y="218"/>
                  </a:cubicBezTo>
                  <a:cubicBezTo>
                    <a:pt x="218" y="259"/>
                    <a:pt x="259" y="259"/>
                    <a:pt x="311" y="259"/>
                  </a:cubicBezTo>
                  <a:lnTo>
                    <a:pt x="31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10" name="Google Shape;17410;p11"/>
            <p:cNvSpPr/>
            <p:nvPr/>
          </p:nvSpPr>
          <p:spPr>
            <a:xfrm>
              <a:off x="349000" y="24693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0" y="0"/>
                  </a:moveTo>
                  <a:lnTo>
                    <a:pt x="42" y="259"/>
                  </a:lnTo>
                  <a:lnTo>
                    <a:pt x="300" y="218"/>
                  </a:lnTo>
                  <a:cubicBezTo>
                    <a:pt x="300" y="218"/>
                    <a:pt x="300" y="176"/>
                    <a:pt x="259" y="125"/>
                  </a:cubicBezTo>
                  <a:cubicBezTo>
                    <a:pt x="259" y="83"/>
                    <a:pt x="218" y="83"/>
                    <a:pt x="218" y="42"/>
                  </a:cubicBezTo>
                  <a:cubicBezTo>
                    <a:pt x="176" y="42"/>
                    <a:pt x="135" y="0"/>
                    <a:pt x="13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11" name="Google Shape;17411;p11"/>
            <p:cNvSpPr/>
            <p:nvPr/>
          </p:nvSpPr>
          <p:spPr>
            <a:xfrm>
              <a:off x="343575" y="2399325"/>
              <a:ext cx="7775" cy="13975"/>
            </a:xfrm>
            <a:custGeom>
              <a:avLst/>
              <a:gdLst/>
              <a:ahLst/>
              <a:cxnLst/>
              <a:rect l="l" t="t" r="r" b="b"/>
              <a:pathLst>
                <a:path w="311" h="559" extrusionOk="0">
                  <a:moveTo>
                    <a:pt x="0" y="1"/>
                  </a:moveTo>
                  <a:lnTo>
                    <a:pt x="52" y="559"/>
                  </a:lnTo>
                  <a:cubicBezTo>
                    <a:pt x="93" y="559"/>
                    <a:pt x="135" y="559"/>
                    <a:pt x="176" y="518"/>
                  </a:cubicBezTo>
                  <a:lnTo>
                    <a:pt x="217" y="518"/>
                  </a:lnTo>
                  <a:cubicBezTo>
                    <a:pt x="259" y="435"/>
                    <a:pt x="310" y="342"/>
                    <a:pt x="310" y="259"/>
                  </a:cubicBezTo>
                  <a:cubicBezTo>
                    <a:pt x="310" y="135"/>
                    <a:pt x="176" y="42"/>
                    <a:pt x="5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12" name="Google Shape;17412;p11"/>
            <p:cNvSpPr/>
            <p:nvPr/>
          </p:nvSpPr>
          <p:spPr>
            <a:xfrm>
              <a:off x="411550" y="2463950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125" y="0"/>
                    <a:pt x="0" y="135"/>
                    <a:pt x="0" y="300"/>
                  </a:cubicBezTo>
                  <a:lnTo>
                    <a:pt x="559" y="259"/>
                  </a:lnTo>
                  <a:cubicBezTo>
                    <a:pt x="559" y="135"/>
                    <a:pt x="517" y="83"/>
                    <a:pt x="43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13" name="Google Shape;17413;p11"/>
            <p:cNvSpPr/>
            <p:nvPr/>
          </p:nvSpPr>
          <p:spPr>
            <a:xfrm>
              <a:off x="406125" y="2393900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259" y="0"/>
                  </a:moveTo>
                  <a:cubicBezTo>
                    <a:pt x="135" y="42"/>
                    <a:pt x="0" y="176"/>
                    <a:pt x="42" y="300"/>
                  </a:cubicBezTo>
                  <a:cubicBezTo>
                    <a:pt x="42" y="450"/>
                    <a:pt x="139" y="570"/>
                    <a:pt x="245" y="570"/>
                  </a:cubicBezTo>
                  <a:cubicBezTo>
                    <a:pt x="263" y="570"/>
                    <a:pt x="282" y="566"/>
                    <a:pt x="300" y="559"/>
                  </a:cubicBezTo>
                  <a:cubicBezTo>
                    <a:pt x="476" y="559"/>
                    <a:pt x="600" y="435"/>
                    <a:pt x="559" y="259"/>
                  </a:cubicBezTo>
                  <a:cubicBezTo>
                    <a:pt x="55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14" name="Google Shape;17414;p11"/>
            <p:cNvSpPr/>
            <p:nvPr/>
          </p:nvSpPr>
          <p:spPr>
            <a:xfrm>
              <a:off x="369425" y="2362425"/>
              <a:ext cx="14225" cy="14450"/>
            </a:xfrm>
            <a:custGeom>
              <a:avLst/>
              <a:gdLst/>
              <a:ahLst/>
              <a:cxnLst/>
              <a:rect l="l" t="t" r="r" b="b"/>
              <a:pathLst>
                <a:path w="569" h="578" extrusionOk="0">
                  <a:moveTo>
                    <a:pt x="310" y="1"/>
                  </a:moveTo>
                  <a:cubicBezTo>
                    <a:pt x="293" y="1"/>
                    <a:pt x="275" y="3"/>
                    <a:pt x="259" y="8"/>
                  </a:cubicBezTo>
                  <a:cubicBezTo>
                    <a:pt x="93" y="8"/>
                    <a:pt x="0" y="143"/>
                    <a:pt x="0" y="319"/>
                  </a:cubicBezTo>
                  <a:cubicBezTo>
                    <a:pt x="0" y="443"/>
                    <a:pt x="135" y="577"/>
                    <a:pt x="310" y="577"/>
                  </a:cubicBezTo>
                  <a:cubicBezTo>
                    <a:pt x="434" y="525"/>
                    <a:pt x="569" y="401"/>
                    <a:pt x="569" y="267"/>
                  </a:cubicBezTo>
                  <a:cubicBezTo>
                    <a:pt x="569" y="122"/>
                    <a:pt x="434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15" name="Google Shape;17415;p11"/>
            <p:cNvSpPr/>
            <p:nvPr/>
          </p:nvSpPr>
          <p:spPr>
            <a:xfrm>
              <a:off x="374850" y="2431625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93" y="1"/>
                    <a:pt x="0" y="135"/>
                    <a:pt x="0" y="301"/>
                  </a:cubicBezTo>
                  <a:cubicBezTo>
                    <a:pt x="0" y="435"/>
                    <a:pt x="135" y="559"/>
                    <a:pt x="300" y="559"/>
                  </a:cubicBezTo>
                  <a:cubicBezTo>
                    <a:pt x="435" y="559"/>
                    <a:pt x="559" y="394"/>
                    <a:pt x="559" y="259"/>
                  </a:cubicBezTo>
                  <a:cubicBezTo>
                    <a:pt x="517" y="84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16" name="Google Shape;17416;p11"/>
            <p:cNvSpPr/>
            <p:nvPr/>
          </p:nvSpPr>
          <p:spPr>
            <a:xfrm>
              <a:off x="438425" y="235745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135" y="1"/>
                    <a:pt x="1" y="125"/>
                    <a:pt x="1" y="301"/>
                  </a:cubicBezTo>
                  <a:cubicBezTo>
                    <a:pt x="1" y="425"/>
                    <a:pt x="177" y="559"/>
                    <a:pt x="301" y="559"/>
                  </a:cubicBezTo>
                  <a:cubicBezTo>
                    <a:pt x="476" y="518"/>
                    <a:pt x="559" y="383"/>
                    <a:pt x="559" y="259"/>
                  </a:cubicBezTo>
                  <a:cubicBezTo>
                    <a:pt x="559" y="83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17" name="Google Shape;17417;p11"/>
            <p:cNvSpPr/>
            <p:nvPr/>
          </p:nvSpPr>
          <p:spPr>
            <a:xfrm>
              <a:off x="443850" y="2426200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125" y="1"/>
                    <a:pt x="1" y="135"/>
                    <a:pt x="1" y="301"/>
                  </a:cubicBezTo>
                  <a:cubicBezTo>
                    <a:pt x="1" y="476"/>
                    <a:pt x="125" y="559"/>
                    <a:pt x="301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18" name="Google Shape;17418;p11"/>
            <p:cNvSpPr/>
            <p:nvPr/>
          </p:nvSpPr>
          <p:spPr>
            <a:xfrm>
              <a:off x="339425" y="2336775"/>
              <a:ext cx="6500" cy="7775"/>
            </a:xfrm>
            <a:custGeom>
              <a:avLst/>
              <a:gdLst/>
              <a:ahLst/>
              <a:cxnLst/>
              <a:rect l="l" t="t" r="r" b="b"/>
              <a:pathLst>
                <a:path w="260" h="311" extrusionOk="0">
                  <a:moveTo>
                    <a:pt x="1" y="1"/>
                  </a:moveTo>
                  <a:lnTo>
                    <a:pt x="1" y="311"/>
                  </a:lnTo>
                  <a:cubicBezTo>
                    <a:pt x="166" y="311"/>
                    <a:pt x="259" y="13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19" name="Google Shape;17419;p11"/>
            <p:cNvSpPr/>
            <p:nvPr/>
          </p:nvSpPr>
          <p:spPr>
            <a:xfrm>
              <a:off x="401725" y="233160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569" y="1"/>
                  </a:moveTo>
                  <a:lnTo>
                    <a:pt x="1" y="42"/>
                  </a:lnTo>
                  <a:cubicBezTo>
                    <a:pt x="1" y="208"/>
                    <a:pt x="135" y="301"/>
                    <a:pt x="311" y="301"/>
                  </a:cubicBezTo>
                  <a:cubicBezTo>
                    <a:pt x="435" y="301"/>
                    <a:pt x="569" y="166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20" name="Google Shape;17420;p11"/>
            <p:cNvSpPr/>
            <p:nvPr/>
          </p:nvSpPr>
          <p:spPr>
            <a:xfrm>
              <a:off x="481600" y="245852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166" y="0"/>
                    <a:pt x="124" y="0"/>
                    <a:pt x="83" y="42"/>
                  </a:cubicBezTo>
                  <a:lnTo>
                    <a:pt x="42" y="93"/>
                  </a:lnTo>
                  <a:cubicBezTo>
                    <a:pt x="0" y="135"/>
                    <a:pt x="0" y="217"/>
                    <a:pt x="0" y="300"/>
                  </a:cubicBez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21" name="Google Shape;17421;p11"/>
            <p:cNvSpPr/>
            <p:nvPr/>
          </p:nvSpPr>
          <p:spPr>
            <a:xfrm>
              <a:off x="476175" y="2388475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259" y="0"/>
                  </a:moveTo>
                  <a:cubicBezTo>
                    <a:pt x="217" y="52"/>
                    <a:pt x="217" y="52"/>
                    <a:pt x="176" y="52"/>
                  </a:cubicBezTo>
                  <a:cubicBezTo>
                    <a:pt x="124" y="52"/>
                    <a:pt x="83" y="93"/>
                    <a:pt x="42" y="135"/>
                  </a:cubicBezTo>
                  <a:lnTo>
                    <a:pt x="42" y="176"/>
                  </a:lnTo>
                  <a:cubicBezTo>
                    <a:pt x="0" y="217"/>
                    <a:pt x="0" y="259"/>
                    <a:pt x="0" y="311"/>
                  </a:cubicBezTo>
                  <a:cubicBezTo>
                    <a:pt x="0" y="435"/>
                    <a:pt x="83" y="517"/>
                    <a:pt x="176" y="569"/>
                  </a:cubicBezTo>
                  <a:lnTo>
                    <a:pt x="300" y="56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22" name="Google Shape;17422;p11"/>
            <p:cNvSpPr/>
            <p:nvPr/>
          </p:nvSpPr>
          <p:spPr>
            <a:xfrm>
              <a:off x="470750" y="2327225"/>
              <a:ext cx="7500" cy="6475"/>
            </a:xfrm>
            <a:custGeom>
              <a:avLst/>
              <a:gdLst/>
              <a:ahLst/>
              <a:cxnLst/>
              <a:rect l="l" t="t" r="r" b="b"/>
              <a:pathLst>
                <a:path w="300" h="259" extrusionOk="0">
                  <a:moveTo>
                    <a:pt x="0" y="0"/>
                  </a:moveTo>
                  <a:cubicBezTo>
                    <a:pt x="0" y="83"/>
                    <a:pt x="41" y="176"/>
                    <a:pt x="135" y="217"/>
                  </a:cubicBezTo>
                  <a:cubicBezTo>
                    <a:pt x="176" y="258"/>
                    <a:pt x="259" y="258"/>
                    <a:pt x="300" y="258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23" name="Google Shape;17423;p11"/>
            <p:cNvSpPr/>
            <p:nvPr/>
          </p:nvSpPr>
          <p:spPr>
            <a:xfrm>
              <a:off x="281275" y="2473775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1" y="0"/>
                  </a:moveTo>
                  <a:lnTo>
                    <a:pt x="1" y="300"/>
                  </a:lnTo>
                  <a:lnTo>
                    <a:pt x="259" y="259"/>
                  </a:lnTo>
                  <a:cubicBezTo>
                    <a:pt x="259" y="207"/>
                    <a:pt x="218" y="166"/>
                    <a:pt x="166" y="124"/>
                  </a:cubicBezTo>
                  <a:cubicBezTo>
                    <a:pt x="125" y="83"/>
                    <a:pt x="83" y="42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24" name="Google Shape;17424;p11"/>
            <p:cNvSpPr/>
            <p:nvPr/>
          </p:nvSpPr>
          <p:spPr>
            <a:xfrm>
              <a:off x="299625" y="2367875"/>
              <a:ext cx="15025" cy="13325"/>
            </a:xfrm>
            <a:custGeom>
              <a:avLst/>
              <a:gdLst/>
              <a:ahLst/>
              <a:cxnLst/>
              <a:rect l="l" t="t" r="r" b="b"/>
              <a:pathLst>
                <a:path w="601" h="533" extrusionOk="0">
                  <a:moveTo>
                    <a:pt x="347" y="0"/>
                  </a:moveTo>
                  <a:cubicBezTo>
                    <a:pt x="331" y="0"/>
                    <a:pt x="316" y="2"/>
                    <a:pt x="301" y="8"/>
                  </a:cubicBezTo>
                  <a:cubicBezTo>
                    <a:pt x="125" y="8"/>
                    <a:pt x="1" y="142"/>
                    <a:pt x="42" y="266"/>
                  </a:cubicBezTo>
                  <a:cubicBezTo>
                    <a:pt x="42" y="419"/>
                    <a:pt x="136" y="533"/>
                    <a:pt x="276" y="533"/>
                  </a:cubicBezTo>
                  <a:cubicBezTo>
                    <a:pt x="297" y="533"/>
                    <a:pt x="319" y="530"/>
                    <a:pt x="342" y="525"/>
                  </a:cubicBezTo>
                  <a:cubicBezTo>
                    <a:pt x="466" y="525"/>
                    <a:pt x="600" y="400"/>
                    <a:pt x="600" y="266"/>
                  </a:cubicBezTo>
                  <a:cubicBezTo>
                    <a:pt x="564" y="121"/>
                    <a:pt x="456" y="0"/>
                    <a:pt x="34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25" name="Google Shape;17425;p11"/>
            <p:cNvSpPr/>
            <p:nvPr/>
          </p:nvSpPr>
          <p:spPr>
            <a:xfrm>
              <a:off x="304800" y="24370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0"/>
                  </a:moveTo>
                  <a:cubicBezTo>
                    <a:pt x="135" y="0"/>
                    <a:pt x="0" y="124"/>
                    <a:pt x="52" y="300"/>
                  </a:cubicBezTo>
                  <a:cubicBezTo>
                    <a:pt x="52" y="434"/>
                    <a:pt x="176" y="558"/>
                    <a:pt x="311" y="558"/>
                  </a:cubicBezTo>
                  <a:cubicBezTo>
                    <a:pt x="476" y="517"/>
                    <a:pt x="610" y="383"/>
                    <a:pt x="569" y="259"/>
                  </a:cubicBezTo>
                  <a:cubicBezTo>
                    <a:pt x="56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26" name="Google Shape;17426;p11"/>
            <p:cNvSpPr/>
            <p:nvPr/>
          </p:nvSpPr>
          <p:spPr>
            <a:xfrm>
              <a:off x="342525" y="24693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259" y="0"/>
                  </a:moveTo>
                  <a:cubicBezTo>
                    <a:pt x="218" y="0"/>
                    <a:pt x="177" y="0"/>
                    <a:pt x="135" y="42"/>
                  </a:cubicBezTo>
                  <a:cubicBezTo>
                    <a:pt x="42" y="83"/>
                    <a:pt x="1" y="125"/>
                    <a:pt x="1" y="218"/>
                  </a:cubicBezTo>
                  <a:lnTo>
                    <a:pt x="1" y="259"/>
                  </a:lnTo>
                  <a:lnTo>
                    <a:pt x="301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27" name="Google Shape;17427;p11"/>
            <p:cNvSpPr/>
            <p:nvPr/>
          </p:nvSpPr>
          <p:spPr>
            <a:xfrm>
              <a:off x="337100" y="2399325"/>
              <a:ext cx="7800" cy="13975"/>
            </a:xfrm>
            <a:custGeom>
              <a:avLst/>
              <a:gdLst/>
              <a:ahLst/>
              <a:cxnLst/>
              <a:rect l="l" t="t" r="r" b="b"/>
              <a:pathLst>
                <a:path w="312" h="559" extrusionOk="0">
                  <a:moveTo>
                    <a:pt x="259" y="1"/>
                  </a:moveTo>
                  <a:cubicBezTo>
                    <a:pt x="259" y="1"/>
                    <a:pt x="218" y="1"/>
                    <a:pt x="218" y="42"/>
                  </a:cubicBezTo>
                  <a:cubicBezTo>
                    <a:pt x="94" y="42"/>
                    <a:pt x="1" y="176"/>
                    <a:pt x="1" y="300"/>
                  </a:cubicBezTo>
                  <a:cubicBezTo>
                    <a:pt x="1" y="435"/>
                    <a:pt x="94" y="518"/>
                    <a:pt x="218" y="559"/>
                  </a:cubicBezTo>
                  <a:lnTo>
                    <a:pt x="311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28" name="Google Shape;17428;p11"/>
            <p:cNvSpPr/>
            <p:nvPr/>
          </p:nvSpPr>
          <p:spPr>
            <a:xfrm>
              <a:off x="331950" y="2336775"/>
              <a:ext cx="7500" cy="7775"/>
            </a:xfrm>
            <a:custGeom>
              <a:avLst/>
              <a:gdLst/>
              <a:ahLst/>
              <a:cxnLst/>
              <a:rect l="l" t="t" r="r" b="b"/>
              <a:pathLst>
                <a:path w="300" h="311" extrusionOk="0">
                  <a:moveTo>
                    <a:pt x="300" y="1"/>
                  </a:moveTo>
                  <a:lnTo>
                    <a:pt x="0" y="52"/>
                  </a:lnTo>
                  <a:cubicBezTo>
                    <a:pt x="0" y="52"/>
                    <a:pt x="0" y="94"/>
                    <a:pt x="41" y="94"/>
                  </a:cubicBezTo>
                  <a:cubicBezTo>
                    <a:pt x="41" y="176"/>
                    <a:pt x="83" y="218"/>
                    <a:pt x="165" y="259"/>
                  </a:cubicBezTo>
                  <a:cubicBezTo>
                    <a:pt x="207" y="311"/>
                    <a:pt x="259" y="311"/>
                    <a:pt x="300" y="311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29" name="Google Shape;17429;p11"/>
            <p:cNvSpPr/>
            <p:nvPr/>
          </p:nvSpPr>
          <p:spPr>
            <a:xfrm>
              <a:off x="892825" y="228845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" y="0"/>
                  </a:moveTo>
                  <a:lnTo>
                    <a:pt x="1" y="259"/>
                  </a:lnTo>
                  <a:lnTo>
                    <a:pt x="259" y="259"/>
                  </a:lnTo>
                  <a:cubicBezTo>
                    <a:pt x="259" y="83"/>
                    <a:pt x="135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30" name="Google Shape;17430;p11"/>
            <p:cNvSpPr/>
            <p:nvPr/>
          </p:nvSpPr>
          <p:spPr>
            <a:xfrm>
              <a:off x="754025" y="2298775"/>
              <a:ext cx="7525" cy="7000"/>
            </a:xfrm>
            <a:custGeom>
              <a:avLst/>
              <a:gdLst/>
              <a:ahLst/>
              <a:cxnLst/>
              <a:rect l="l" t="t" r="r" b="b"/>
              <a:pathLst>
                <a:path w="301" h="280" extrusionOk="0">
                  <a:moveTo>
                    <a:pt x="71" y="1"/>
                  </a:moveTo>
                  <a:cubicBezTo>
                    <a:pt x="47" y="1"/>
                    <a:pt x="24" y="7"/>
                    <a:pt x="1" y="21"/>
                  </a:cubicBezTo>
                  <a:lnTo>
                    <a:pt x="1" y="280"/>
                  </a:lnTo>
                  <a:lnTo>
                    <a:pt x="301" y="280"/>
                  </a:lnTo>
                  <a:cubicBezTo>
                    <a:pt x="301" y="187"/>
                    <a:pt x="259" y="145"/>
                    <a:pt x="259" y="104"/>
                  </a:cubicBezTo>
                  <a:cubicBezTo>
                    <a:pt x="199" y="44"/>
                    <a:pt x="134" y="1"/>
                    <a:pt x="7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31" name="Google Shape;17431;p11"/>
            <p:cNvSpPr/>
            <p:nvPr/>
          </p:nvSpPr>
          <p:spPr>
            <a:xfrm>
              <a:off x="748600" y="22292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00" y="424"/>
                    <a:pt x="300" y="259"/>
                  </a:cubicBezTo>
                  <a:cubicBezTo>
                    <a:pt x="300" y="218"/>
                    <a:pt x="259" y="166"/>
                    <a:pt x="259" y="125"/>
                  </a:cubicBezTo>
                  <a:lnTo>
                    <a:pt x="218" y="83"/>
                  </a:lnTo>
                  <a:cubicBezTo>
                    <a:pt x="176" y="42"/>
                    <a:pt x="83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32" name="Google Shape;17432;p11"/>
            <p:cNvSpPr/>
            <p:nvPr/>
          </p:nvSpPr>
          <p:spPr>
            <a:xfrm>
              <a:off x="816575" y="22938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0"/>
                  </a:moveTo>
                  <a:cubicBezTo>
                    <a:pt x="166" y="0"/>
                    <a:pt x="125" y="42"/>
                    <a:pt x="83" y="83"/>
                  </a:cubicBezTo>
                  <a:cubicBezTo>
                    <a:pt x="42" y="124"/>
                    <a:pt x="1" y="217"/>
                    <a:pt x="1" y="300"/>
                  </a:cubicBezTo>
                  <a:lnTo>
                    <a:pt x="1" y="300"/>
                  </a:lnTo>
                  <a:lnTo>
                    <a:pt x="559" y="259"/>
                  </a:lnTo>
                  <a:cubicBezTo>
                    <a:pt x="559" y="124"/>
                    <a:pt x="466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33" name="Google Shape;17433;p11"/>
            <p:cNvSpPr/>
            <p:nvPr/>
          </p:nvSpPr>
          <p:spPr>
            <a:xfrm>
              <a:off x="811150" y="2223825"/>
              <a:ext cx="15025" cy="14175"/>
            </a:xfrm>
            <a:custGeom>
              <a:avLst/>
              <a:gdLst/>
              <a:ahLst/>
              <a:cxnLst/>
              <a:rect l="l" t="t" r="r" b="b"/>
              <a:pathLst>
                <a:path w="601" h="567" extrusionOk="0">
                  <a:moveTo>
                    <a:pt x="259" y="0"/>
                  </a:moveTo>
                  <a:cubicBezTo>
                    <a:pt x="125" y="42"/>
                    <a:pt x="1" y="176"/>
                    <a:pt x="1" y="300"/>
                  </a:cubicBezTo>
                  <a:cubicBezTo>
                    <a:pt x="37" y="453"/>
                    <a:pt x="135" y="567"/>
                    <a:pt x="248" y="567"/>
                  </a:cubicBezTo>
                  <a:cubicBezTo>
                    <a:pt x="265" y="567"/>
                    <a:pt x="283" y="564"/>
                    <a:pt x="300" y="559"/>
                  </a:cubicBezTo>
                  <a:cubicBezTo>
                    <a:pt x="476" y="559"/>
                    <a:pt x="600" y="435"/>
                    <a:pt x="559" y="259"/>
                  </a:cubicBezTo>
                  <a:cubicBezTo>
                    <a:pt x="559" y="218"/>
                    <a:pt x="559" y="176"/>
                    <a:pt x="518" y="124"/>
                  </a:cubicBezTo>
                  <a:lnTo>
                    <a:pt x="342" y="42"/>
                  </a:lnTo>
                  <a:cubicBezTo>
                    <a:pt x="300" y="0"/>
                    <a:pt x="30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34" name="Google Shape;17434;p11"/>
            <p:cNvSpPr/>
            <p:nvPr/>
          </p:nvSpPr>
          <p:spPr>
            <a:xfrm>
              <a:off x="774450" y="2195900"/>
              <a:ext cx="12950" cy="10625"/>
            </a:xfrm>
            <a:custGeom>
              <a:avLst/>
              <a:gdLst/>
              <a:ahLst/>
              <a:cxnLst/>
              <a:rect l="l" t="t" r="r" b="b"/>
              <a:pathLst>
                <a:path w="518" h="425" extrusionOk="0">
                  <a:moveTo>
                    <a:pt x="42" y="1"/>
                  </a:moveTo>
                  <a:cubicBezTo>
                    <a:pt x="0" y="42"/>
                    <a:pt x="0" y="84"/>
                    <a:pt x="0" y="166"/>
                  </a:cubicBezTo>
                  <a:cubicBezTo>
                    <a:pt x="0" y="301"/>
                    <a:pt x="135" y="425"/>
                    <a:pt x="300" y="425"/>
                  </a:cubicBezTo>
                  <a:cubicBezTo>
                    <a:pt x="393" y="425"/>
                    <a:pt x="435" y="342"/>
                    <a:pt x="517" y="301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35" name="Google Shape;17435;p11"/>
            <p:cNvSpPr/>
            <p:nvPr/>
          </p:nvSpPr>
          <p:spPr>
            <a:xfrm>
              <a:off x="778850" y="2261550"/>
              <a:ext cx="15000" cy="14000"/>
            </a:xfrm>
            <a:custGeom>
              <a:avLst/>
              <a:gdLst/>
              <a:ahLst/>
              <a:cxnLst/>
              <a:rect l="l" t="t" r="r" b="b"/>
              <a:pathLst>
                <a:path w="600" h="560" extrusionOk="0">
                  <a:moveTo>
                    <a:pt x="300" y="1"/>
                  </a:moveTo>
                  <a:cubicBezTo>
                    <a:pt x="124" y="1"/>
                    <a:pt x="0" y="125"/>
                    <a:pt x="42" y="301"/>
                  </a:cubicBezTo>
                  <a:cubicBezTo>
                    <a:pt x="42" y="477"/>
                    <a:pt x="166" y="559"/>
                    <a:pt x="341" y="559"/>
                  </a:cubicBezTo>
                  <a:cubicBezTo>
                    <a:pt x="476" y="559"/>
                    <a:pt x="600" y="425"/>
                    <a:pt x="600" y="259"/>
                  </a:cubicBezTo>
                  <a:cubicBezTo>
                    <a:pt x="559" y="84"/>
                    <a:pt x="424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36" name="Google Shape;17436;p11"/>
            <p:cNvSpPr/>
            <p:nvPr/>
          </p:nvSpPr>
          <p:spPr>
            <a:xfrm>
              <a:off x="848900" y="2256125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83" y="1"/>
                    <a:pt x="0" y="177"/>
                    <a:pt x="0" y="301"/>
                  </a:cubicBezTo>
                  <a:cubicBezTo>
                    <a:pt x="0" y="476"/>
                    <a:pt x="124" y="559"/>
                    <a:pt x="300" y="559"/>
                  </a:cubicBezTo>
                  <a:cubicBezTo>
                    <a:pt x="424" y="559"/>
                    <a:pt x="558" y="435"/>
                    <a:pt x="558" y="259"/>
                  </a:cubicBezTo>
                  <a:cubicBezTo>
                    <a:pt x="558" y="12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37" name="Google Shape;17437;p11"/>
            <p:cNvSpPr/>
            <p:nvPr/>
          </p:nvSpPr>
          <p:spPr>
            <a:xfrm>
              <a:off x="885325" y="228845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18" y="0"/>
                  </a:moveTo>
                  <a:cubicBezTo>
                    <a:pt x="94" y="42"/>
                    <a:pt x="1" y="176"/>
                    <a:pt x="42" y="300"/>
                  </a:cubicBezTo>
                  <a:lnTo>
                    <a:pt x="301" y="259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38" name="Google Shape;17438;p11"/>
            <p:cNvSpPr/>
            <p:nvPr/>
          </p:nvSpPr>
          <p:spPr>
            <a:xfrm>
              <a:off x="614975" y="23088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0" y="1"/>
                  </a:moveTo>
                  <a:lnTo>
                    <a:pt x="52" y="301"/>
                  </a:lnTo>
                  <a:lnTo>
                    <a:pt x="310" y="259"/>
                  </a:lnTo>
                  <a:cubicBezTo>
                    <a:pt x="310" y="135"/>
                    <a:pt x="176" y="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39" name="Google Shape;17439;p11"/>
            <p:cNvSpPr/>
            <p:nvPr/>
          </p:nvSpPr>
          <p:spPr>
            <a:xfrm>
              <a:off x="610825" y="2239850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1" y="0"/>
                  </a:moveTo>
                  <a:lnTo>
                    <a:pt x="42" y="569"/>
                  </a:lnTo>
                  <a:cubicBezTo>
                    <a:pt x="42" y="569"/>
                    <a:pt x="84" y="569"/>
                    <a:pt x="125" y="517"/>
                  </a:cubicBezTo>
                  <a:lnTo>
                    <a:pt x="166" y="517"/>
                  </a:lnTo>
                  <a:cubicBezTo>
                    <a:pt x="259" y="435"/>
                    <a:pt x="301" y="352"/>
                    <a:pt x="259" y="259"/>
                  </a:cubicBezTo>
                  <a:cubicBezTo>
                    <a:pt x="259" y="135"/>
                    <a:pt x="125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40" name="Google Shape;17440;p11"/>
            <p:cNvSpPr/>
            <p:nvPr/>
          </p:nvSpPr>
          <p:spPr>
            <a:xfrm>
              <a:off x="677525" y="2304000"/>
              <a:ext cx="15025" cy="6950"/>
            </a:xfrm>
            <a:custGeom>
              <a:avLst/>
              <a:gdLst/>
              <a:ahLst/>
              <a:cxnLst/>
              <a:rect l="l" t="t" r="r" b="b"/>
              <a:pathLst>
                <a:path w="601" h="278" extrusionOk="0">
                  <a:moveTo>
                    <a:pt x="344" y="1"/>
                  </a:moveTo>
                  <a:cubicBezTo>
                    <a:pt x="329" y="1"/>
                    <a:pt x="314" y="5"/>
                    <a:pt x="300" y="19"/>
                  </a:cubicBezTo>
                  <a:cubicBezTo>
                    <a:pt x="135" y="19"/>
                    <a:pt x="0" y="154"/>
                    <a:pt x="42" y="278"/>
                  </a:cubicBezTo>
                  <a:lnTo>
                    <a:pt x="600" y="236"/>
                  </a:lnTo>
                  <a:cubicBezTo>
                    <a:pt x="559" y="154"/>
                    <a:pt x="517" y="71"/>
                    <a:pt x="435" y="19"/>
                  </a:cubicBezTo>
                  <a:cubicBezTo>
                    <a:pt x="407" y="19"/>
                    <a:pt x="375" y="1"/>
                    <a:pt x="34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41" name="Google Shape;17441;p11"/>
            <p:cNvSpPr/>
            <p:nvPr/>
          </p:nvSpPr>
          <p:spPr>
            <a:xfrm>
              <a:off x="673125" y="2234675"/>
              <a:ext cx="14250" cy="13975"/>
            </a:xfrm>
            <a:custGeom>
              <a:avLst/>
              <a:gdLst/>
              <a:ahLst/>
              <a:cxnLst/>
              <a:rect l="l" t="t" r="r" b="b"/>
              <a:pathLst>
                <a:path w="570" h="559" extrusionOk="0">
                  <a:moveTo>
                    <a:pt x="259" y="1"/>
                  </a:moveTo>
                  <a:cubicBezTo>
                    <a:pt x="94" y="42"/>
                    <a:pt x="1" y="166"/>
                    <a:pt x="1" y="300"/>
                  </a:cubicBezTo>
                  <a:cubicBezTo>
                    <a:pt x="1" y="466"/>
                    <a:pt x="135" y="559"/>
                    <a:pt x="311" y="559"/>
                  </a:cubicBezTo>
                  <a:cubicBezTo>
                    <a:pt x="435" y="559"/>
                    <a:pt x="569" y="425"/>
                    <a:pt x="569" y="259"/>
                  </a:cubicBezTo>
                  <a:cubicBezTo>
                    <a:pt x="518" y="125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42" name="Google Shape;17442;p11"/>
            <p:cNvSpPr/>
            <p:nvPr/>
          </p:nvSpPr>
          <p:spPr>
            <a:xfrm>
              <a:off x="635650" y="220320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22" y="1"/>
                  </a:moveTo>
                  <a:cubicBezTo>
                    <a:pt x="302" y="1"/>
                    <a:pt x="281" y="3"/>
                    <a:pt x="259" y="9"/>
                  </a:cubicBezTo>
                  <a:cubicBezTo>
                    <a:pt x="124" y="9"/>
                    <a:pt x="0" y="133"/>
                    <a:pt x="0" y="267"/>
                  </a:cubicBezTo>
                  <a:cubicBezTo>
                    <a:pt x="37" y="412"/>
                    <a:pt x="136" y="533"/>
                    <a:pt x="251" y="533"/>
                  </a:cubicBezTo>
                  <a:cubicBezTo>
                    <a:pt x="267" y="533"/>
                    <a:pt x="284" y="531"/>
                    <a:pt x="300" y="526"/>
                  </a:cubicBezTo>
                  <a:cubicBezTo>
                    <a:pt x="466" y="526"/>
                    <a:pt x="559" y="391"/>
                    <a:pt x="559" y="267"/>
                  </a:cubicBezTo>
                  <a:cubicBezTo>
                    <a:pt x="559" y="114"/>
                    <a:pt x="457" y="1"/>
                    <a:pt x="32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43" name="Google Shape;17443;p11"/>
            <p:cNvSpPr/>
            <p:nvPr/>
          </p:nvSpPr>
          <p:spPr>
            <a:xfrm>
              <a:off x="640825" y="2272150"/>
              <a:ext cx="14225" cy="14250"/>
            </a:xfrm>
            <a:custGeom>
              <a:avLst/>
              <a:gdLst/>
              <a:ahLst/>
              <a:cxnLst/>
              <a:rect l="l" t="t" r="r" b="b"/>
              <a:pathLst>
                <a:path w="569" h="570" extrusionOk="0">
                  <a:moveTo>
                    <a:pt x="259" y="1"/>
                  </a:moveTo>
                  <a:cubicBezTo>
                    <a:pt x="135" y="1"/>
                    <a:pt x="0" y="135"/>
                    <a:pt x="0" y="311"/>
                  </a:cubicBezTo>
                  <a:cubicBezTo>
                    <a:pt x="0" y="435"/>
                    <a:pt x="176" y="569"/>
                    <a:pt x="310" y="569"/>
                  </a:cubicBezTo>
                  <a:cubicBezTo>
                    <a:pt x="476" y="518"/>
                    <a:pt x="569" y="394"/>
                    <a:pt x="569" y="259"/>
                  </a:cubicBezTo>
                  <a:cubicBezTo>
                    <a:pt x="569" y="94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44" name="Google Shape;17444;p11"/>
            <p:cNvSpPr/>
            <p:nvPr/>
          </p:nvSpPr>
          <p:spPr>
            <a:xfrm>
              <a:off x="704400" y="2197775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352" y="1"/>
                  </a:moveTo>
                  <a:cubicBezTo>
                    <a:pt x="335" y="1"/>
                    <a:pt x="318" y="3"/>
                    <a:pt x="300" y="9"/>
                  </a:cubicBezTo>
                  <a:cubicBezTo>
                    <a:pt x="135" y="9"/>
                    <a:pt x="1" y="133"/>
                    <a:pt x="42" y="308"/>
                  </a:cubicBezTo>
                  <a:cubicBezTo>
                    <a:pt x="42" y="443"/>
                    <a:pt x="176" y="567"/>
                    <a:pt x="300" y="567"/>
                  </a:cubicBezTo>
                  <a:cubicBezTo>
                    <a:pt x="476" y="525"/>
                    <a:pt x="611" y="391"/>
                    <a:pt x="559" y="267"/>
                  </a:cubicBezTo>
                  <a:cubicBezTo>
                    <a:pt x="559" y="114"/>
                    <a:pt x="465" y="1"/>
                    <a:pt x="35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45" name="Google Shape;17445;p11"/>
            <p:cNvSpPr/>
            <p:nvPr/>
          </p:nvSpPr>
          <p:spPr>
            <a:xfrm>
              <a:off x="709825" y="226700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0"/>
                  </a:moveTo>
                  <a:cubicBezTo>
                    <a:pt x="135" y="0"/>
                    <a:pt x="1" y="124"/>
                    <a:pt x="1" y="300"/>
                  </a:cubicBezTo>
                  <a:cubicBezTo>
                    <a:pt x="42" y="424"/>
                    <a:pt x="176" y="558"/>
                    <a:pt x="301" y="558"/>
                  </a:cubicBezTo>
                  <a:cubicBezTo>
                    <a:pt x="476" y="558"/>
                    <a:pt x="600" y="383"/>
                    <a:pt x="559" y="259"/>
                  </a:cubicBezTo>
                  <a:cubicBezTo>
                    <a:pt x="55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46" name="Google Shape;17446;p11"/>
            <p:cNvSpPr/>
            <p:nvPr/>
          </p:nvSpPr>
          <p:spPr>
            <a:xfrm>
              <a:off x="605400" y="21775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lnTo>
                    <a:pt x="83" y="301"/>
                  </a:lnTo>
                  <a:cubicBezTo>
                    <a:pt x="218" y="259"/>
                    <a:pt x="301" y="125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47" name="Google Shape;17447;p11"/>
            <p:cNvSpPr/>
            <p:nvPr/>
          </p:nvSpPr>
          <p:spPr>
            <a:xfrm>
              <a:off x="667950" y="217212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176"/>
                    <a:pt x="125" y="300"/>
                    <a:pt x="301" y="300"/>
                  </a:cubicBezTo>
                  <a:cubicBezTo>
                    <a:pt x="425" y="300"/>
                    <a:pt x="559" y="12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48" name="Google Shape;17448;p11"/>
            <p:cNvSpPr/>
            <p:nvPr/>
          </p:nvSpPr>
          <p:spPr>
            <a:xfrm>
              <a:off x="747575" y="229930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217" y="0"/>
                    <a:pt x="124" y="0"/>
                    <a:pt x="83" y="42"/>
                  </a:cubicBezTo>
                  <a:cubicBezTo>
                    <a:pt x="42" y="83"/>
                    <a:pt x="0" y="166"/>
                    <a:pt x="0" y="207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49" name="Google Shape;17449;p11"/>
            <p:cNvSpPr/>
            <p:nvPr/>
          </p:nvSpPr>
          <p:spPr>
            <a:xfrm>
              <a:off x="742150" y="222925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59" y="1"/>
                  </a:moveTo>
                  <a:cubicBezTo>
                    <a:pt x="217" y="1"/>
                    <a:pt x="176" y="42"/>
                    <a:pt x="135" y="83"/>
                  </a:cubicBezTo>
                  <a:cubicBezTo>
                    <a:pt x="41" y="125"/>
                    <a:pt x="0" y="218"/>
                    <a:pt x="0" y="300"/>
                  </a:cubicBezTo>
                  <a:cubicBezTo>
                    <a:pt x="0" y="424"/>
                    <a:pt x="83" y="517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50" name="Google Shape;17450;p11"/>
            <p:cNvSpPr/>
            <p:nvPr/>
          </p:nvSpPr>
          <p:spPr>
            <a:xfrm>
              <a:off x="739050" y="2172125"/>
              <a:ext cx="3125" cy="2100"/>
            </a:xfrm>
            <a:custGeom>
              <a:avLst/>
              <a:gdLst/>
              <a:ahLst/>
              <a:cxnLst/>
              <a:rect l="l" t="t" r="r" b="b"/>
              <a:pathLst>
                <a:path w="125" h="84" extrusionOk="0">
                  <a:moveTo>
                    <a:pt x="0" y="1"/>
                  </a:moveTo>
                  <a:lnTo>
                    <a:pt x="124" y="83"/>
                  </a:lnTo>
                  <a:lnTo>
                    <a:pt x="124" y="83"/>
                  </a:lnTo>
                  <a:lnTo>
                    <a:pt x="83" y="42"/>
                  </a:lnTo>
                  <a:cubicBezTo>
                    <a:pt x="41" y="42"/>
                    <a:pt x="41" y="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51" name="Google Shape;17451;p11"/>
            <p:cNvSpPr/>
            <p:nvPr/>
          </p:nvSpPr>
          <p:spPr>
            <a:xfrm>
              <a:off x="477200" y="23197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0"/>
                  </a:moveTo>
                  <a:lnTo>
                    <a:pt x="1" y="300"/>
                  </a:lnTo>
                  <a:lnTo>
                    <a:pt x="300" y="259"/>
                  </a:lnTo>
                  <a:lnTo>
                    <a:pt x="300" y="217"/>
                  </a:lnTo>
                  <a:cubicBezTo>
                    <a:pt x="259" y="83"/>
                    <a:pt x="135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52" name="Google Shape;17452;p11"/>
            <p:cNvSpPr/>
            <p:nvPr/>
          </p:nvSpPr>
          <p:spPr>
            <a:xfrm>
              <a:off x="471775" y="22507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0" y="1"/>
                  </a:moveTo>
                  <a:lnTo>
                    <a:pt x="42" y="559"/>
                  </a:lnTo>
                  <a:cubicBezTo>
                    <a:pt x="94" y="559"/>
                    <a:pt x="135" y="518"/>
                    <a:pt x="135" y="518"/>
                  </a:cubicBezTo>
                  <a:cubicBezTo>
                    <a:pt x="176" y="518"/>
                    <a:pt x="176" y="518"/>
                    <a:pt x="176" y="476"/>
                  </a:cubicBezTo>
                  <a:cubicBezTo>
                    <a:pt x="259" y="435"/>
                    <a:pt x="300" y="342"/>
                    <a:pt x="300" y="259"/>
                  </a:cubicBezTo>
                  <a:cubicBezTo>
                    <a:pt x="300" y="135"/>
                    <a:pt x="176" y="1"/>
                    <a:pt x="4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53" name="Google Shape;17453;p11"/>
            <p:cNvSpPr/>
            <p:nvPr/>
          </p:nvSpPr>
          <p:spPr>
            <a:xfrm>
              <a:off x="539750" y="2314300"/>
              <a:ext cx="13975" cy="7500"/>
            </a:xfrm>
            <a:custGeom>
              <a:avLst/>
              <a:gdLst/>
              <a:ahLst/>
              <a:cxnLst/>
              <a:rect l="l" t="t" r="r" b="b"/>
              <a:pathLst>
                <a:path w="559" h="300" extrusionOk="0">
                  <a:moveTo>
                    <a:pt x="259" y="0"/>
                  </a:moveTo>
                  <a:cubicBezTo>
                    <a:pt x="166" y="0"/>
                    <a:pt x="125" y="41"/>
                    <a:pt x="83" y="124"/>
                  </a:cubicBezTo>
                  <a:cubicBezTo>
                    <a:pt x="42" y="176"/>
                    <a:pt x="1" y="217"/>
                    <a:pt x="1" y="300"/>
                  </a:cubicBezTo>
                  <a:lnTo>
                    <a:pt x="559" y="259"/>
                  </a:lnTo>
                  <a:cubicBezTo>
                    <a:pt x="559" y="124"/>
                    <a:pt x="425" y="41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54" name="Google Shape;17454;p11"/>
            <p:cNvSpPr/>
            <p:nvPr/>
          </p:nvSpPr>
          <p:spPr>
            <a:xfrm>
              <a:off x="534325" y="22452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125" y="1"/>
                    <a:pt x="1" y="135"/>
                    <a:pt x="1" y="300"/>
                  </a:cubicBezTo>
                  <a:cubicBezTo>
                    <a:pt x="42" y="476"/>
                    <a:pt x="176" y="559"/>
                    <a:pt x="300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55" name="Google Shape;17455;p11"/>
            <p:cNvSpPr/>
            <p:nvPr/>
          </p:nvSpPr>
          <p:spPr>
            <a:xfrm>
              <a:off x="496600" y="2212975"/>
              <a:ext cx="15000" cy="13975"/>
            </a:xfrm>
            <a:custGeom>
              <a:avLst/>
              <a:gdLst/>
              <a:ahLst/>
              <a:cxnLst/>
              <a:rect l="l" t="t" r="r" b="b"/>
              <a:pathLst>
                <a:path w="600" h="559" extrusionOk="0">
                  <a:moveTo>
                    <a:pt x="300" y="0"/>
                  </a:moveTo>
                  <a:cubicBezTo>
                    <a:pt x="134" y="42"/>
                    <a:pt x="0" y="176"/>
                    <a:pt x="41" y="300"/>
                  </a:cubicBezTo>
                  <a:cubicBezTo>
                    <a:pt x="41" y="476"/>
                    <a:pt x="176" y="558"/>
                    <a:pt x="341" y="558"/>
                  </a:cubicBezTo>
                  <a:cubicBezTo>
                    <a:pt x="476" y="558"/>
                    <a:pt x="600" y="434"/>
                    <a:pt x="600" y="259"/>
                  </a:cubicBezTo>
                  <a:cubicBezTo>
                    <a:pt x="558" y="135"/>
                    <a:pt x="434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56" name="Google Shape;17456;p11"/>
            <p:cNvSpPr/>
            <p:nvPr/>
          </p:nvSpPr>
          <p:spPr>
            <a:xfrm>
              <a:off x="502025" y="2282825"/>
              <a:ext cx="15000" cy="13350"/>
            </a:xfrm>
            <a:custGeom>
              <a:avLst/>
              <a:gdLst/>
              <a:ahLst/>
              <a:cxnLst/>
              <a:rect l="l" t="t" r="r" b="b"/>
              <a:pathLst>
                <a:path w="600" h="534" extrusionOk="0">
                  <a:moveTo>
                    <a:pt x="352" y="0"/>
                  </a:moveTo>
                  <a:cubicBezTo>
                    <a:pt x="335" y="0"/>
                    <a:pt x="318" y="3"/>
                    <a:pt x="300" y="8"/>
                  </a:cubicBezTo>
                  <a:cubicBezTo>
                    <a:pt x="124" y="8"/>
                    <a:pt x="0" y="142"/>
                    <a:pt x="42" y="308"/>
                  </a:cubicBezTo>
                  <a:cubicBezTo>
                    <a:pt x="42" y="424"/>
                    <a:pt x="142" y="533"/>
                    <a:pt x="277" y="533"/>
                  </a:cubicBezTo>
                  <a:cubicBezTo>
                    <a:pt x="298" y="533"/>
                    <a:pt x="319" y="531"/>
                    <a:pt x="341" y="525"/>
                  </a:cubicBezTo>
                  <a:cubicBezTo>
                    <a:pt x="476" y="525"/>
                    <a:pt x="600" y="401"/>
                    <a:pt x="558" y="267"/>
                  </a:cubicBezTo>
                  <a:cubicBezTo>
                    <a:pt x="558" y="114"/>
                    <a:pt x="465" y="0"/>
                    <a:pt x="35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57" name="Google Shape;17457;p11"/>
            <p:cNvSpPr/>
            <p:nvPr/>
          </p:nvSpPr>
          <p:spPr>
            <a:xfrm>
              <a:off x="566625" y="2207550"/>
              <a:ext cx="14000" cy="14425"/>
            </a:xfrm>
            <a:custGeom>
              <a:avLst/>
              <a:gdLst/>
              <a:ahLst/>
              <a:cxnLst/>
              <a:rect l="l" t="t" r="r" b="b"/>
              <a:pathLst>
                <a:path w="560" h="577" extrusionOk="0">
                  <a:moveTo>
                    <a:pt x="259" y="0"/>
                  </a:moveTo>
                  <a:cubicBezTo>
                    <a:pt x="84" y="52"/>
                    <a:pt x="1" y="176"/>
                    <a:pt x="1" y="310"/>
                  </a:cubicBezTo>
                  <a:cubicBezTo>
                    <a:pt x="1" y="455"/>
                    <a:pt x="96" y="576"/>
                    <a:pt x="238" y="576"/>
                  </a:cubicBezTo>
                  <a:cubicBezTo>
                    <a:pt x="258" y="576"/>
                    <a:pt x="279" y="574"/>
                    <a:pt x="301" y="569"/>
                  </a:cubicBezTo>
                  <a:cubicBezTo>
                    <a:pt x="435" y="569"/>
                    <a:pt x="559" y="434"/>
                    <a:pt x="559" y="259"/>
                  </a:cubicBezTo>
                  <a:cubicBezTo>
                    <a:pt x="559" y="13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58" name="Google Shape;17458;p11"/>
            <p:cNvSpPr/>
            <p:nvPr/>
          </p:nvSpPr>
          <p:spPr>
            <a:xfrm>
              <a:off x="572075" y="227740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305" y="0"/>
                  </a:moveTo>
                  <a:cubicBezTo>
                    <a:pt x="289" y="0"/>
                    <a:pt x="274" y="3"/>
                    <a:pt x="258" y="8"/>
                  </a:cubicBezTo>
                  <a:cubicBezTo>
                    <a:pt x="83" y="8"/>
                    <a:pt x="0" y="142"/>
                    <a:pt x="0" y="308"/>
                  </a:cubicBezTo>
                  <a:cubicBezTo>
                    <a:pt x="0" y="442"/>
                    <a:pt x="124" y="566"/>
                    <a:pt x="300" y="566"/>
                  </a:cubicBezTo>
                  <a:cubicBezTo>
                    <a:pt x="424" y="525"/>
                    <a:pt x="558" y="401"/>
                    <a:pt x="558" y="266"/>
                  </a:cubicBezTo>
                  <a:cubicBezTo>
                    <a:pt x="522" y="121"/>
                    <a:pt x="414" y="0"/>
                    <a:pt x="30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59" name="Google Shape;17459;p11"/>
            <p:cNvSpPr/>
            <p:nvPr/>
          </p:nvSpPr>
          <p:spPr>
            <a:xfrm>
              <a:off x="467650" y="2188150"/>
              <a:ext cx="6475" cy="7775"/>
            </a:xfrm>
            <a:custGeom>
              <a:avLst/>
              <a:gdLst/>
              <a:ahLst/>
              <a:cxnLst/>
              <a:rect l="l" t="t" r="r" b="b"/>
              <a:pathLst>
                <a:path w="259" h="311" extrusionOk="0">
                  <a:moveTo>
                    <a:pt x="0" y="1"/>
                  </a:moveTo>
                  <a:lnTo>
                    <a:pt x="0" y="311"/>
                  </a:lnTo>
                  <a:lnTo>
                    <a:pt x="41" y="259"/>
                  </a:lnTo>
                  <a:cubicBezTo>
                    <a:pt x="165" y="259"/>
                    <a:pt x="259" y="135"/>
                    <a:pt x="259" y="52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60" name="Google Shape;17460;p11"/>
            <p:cNvSpPr/>
            <p:nvPr/>
          </p:nvSpPr>
          <p:spPr>
            <a:xfrm>
              <a:off x="528900" y="2182975"/>
              <a:ext cx="15025" cy="7525"/>
            </a:xfrm>
            <a:custGeom>
              <a:avLst/>
              <a:gdLst/>
              <a:ahLst/>
              <a:cxnLst/>
              <a:rect l="l" t="t" r="r" b="b"/>
              <a:pathLst>
                <a:path w="601" h="301" extrusionOk="0">
                  <a:moveTo>
                    <a:pt x="559" y="1"/>
                  </a:moveTo>
                  <a:lnTo>
                    <a:pt x="0" y="42"/>
                  </a:lnTo>
                  <a:lnTo>
                    <a:pt x="42" y="84"/>
                  </a:lnTo>
                  <a:cubicBezTo>
                    <a:pt x="42" y="208"/>
                    <a:pt x="176" y="301"/>
                    <a:pt x="300" y="301"/>
                  </a:cubicBezTo>
                  <a:cubicBezTo>
                    <a:pt x="476" y="259"/>
                    <a:pt x="600" y="12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61" name="Google Shape;17461;p11"/>
            <p:cNvSpPr/>
            <p:nvPr/>
          </p:nvSpPr>
          <p:spPr>
            <a:xfrm>
              <a:off x="608500" y="23088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59" y="1"/>
                  </a:moveTo>
                  <a:cubicBezTo>
                    <a:pt x="218" y="42"/>
                    <a:pt x="177" y="42"/>
                    <a:pt x="135" y="84"/>
                  </a:cubicBezTo>
                  <a:cubicBezTo>
                    <a:pt x="94" y="135"/>
                    <a:pt x="53" y="177"/>
                    <a:pt x="53" y="259"/>
                  </a:cubicBezTo>
                  <a:cubicBezTo>
                    <a:pt x="1" y="259"/>
                    <a:pt x="1" y="301"/>
                    <a:pt x="1" y="301"/>
                  </a:cubicBezTo>
                  <a:lnTo>
                    <a:pt x="311" y="301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62" name="Google Shape;17462;p11"/>
            <p:cNvSpPr/>
            <p:nvPr/>
          </p:nvSpPr>
          <p:spPr>
            <a:xfrm>
              <a:off x="603350" y="2239850"/>
              <a:ext cx="8550" cy="14250"/>
            </a:xfrm>
            <a:custGeom>
              <a:avLst/>
              <a:gdLst/>
              <a:ahLst/>
              <a:cxnLst/>
              <a:rect l="l" t="t" r="r" b="b"/>
              <a:pathLst>
                <a:path w="342" h="570" extrusionOk="0">
                  <a:moveTo>
                    <a:pt x="300" y="0"/>
                  </a:moveTo>
                  <a:cubicBezTo>
                    <a:pt x="207" y="0"/>
                    <a:pt x="165" y="52"/>
                    <a:pt x="124" y="93"/>
                  </a:cubicBezTo>
                  <a:cubicBezTo>
                    <a:pt x="41" y="135"/>
                    <a:pt x="0" y="218"/>
                    <a:pt x="41" y="311"/>
                  </a:cubicBezTo>
                  <a:cubicBezTo>
                    <a:pt x="41" y="435"/>
                    <a:pt x="124" y="517"/>
                    <a:pt x="207" y="569"/>
                  </a:cubicBezTo>
                  <a:lnTo>
                    <a:pt x="341" y="569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63" name="Google Shape;17463;p11"/>
            <p:cNvSpPr/>
            <p:nvPr/>
          </p:nvSpPr>
          <p:spPr>
            <a:xfrm>
              <a:off x="598950" y="21775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125"/>
                    <a:pt x="42" y="218"/>
                    <a:pt x="124" y="259"/>
                  </a:cubicBezTo>
                  <a:cubicBezTo>
                    <a:pt x="176" y="301"/>
                    <a:pt x="217" y="301"/>
                    <a:pt x="300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64" name="Google Shape;17464;p11"/>
            <p:cNvSpPr/>
            <p:nvPr/>
          </p:nvSpPr>
          <p:spPr>
            <a:xfrm>
              <a:off x="338400" y="23303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259"/>
                  </a:lnTo>
                  <a:lnTo>
                    <a:pt x="300" y="259"/>
                  </a:lnTo>
                  <a:cubicBezTo>
                    <a:pt x="300" y="93"/>
                    <a:pt x="166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65" name="Google Shape;17465;p11"/>
            <p:cNvSpPr/>
            <p:nvPr/>
          </p:nvSpPr>
          <p:spPr>
            <a:xfrm>
              <a:off x="332975" y="2261550"/>
              <a:ext cx="8550" cy="14000"/>
            </a:xfrm>
            <a:custGeom>
              <a:avLst/>
              <a:gdLst/>
              <a:ahLst/>
              <a:cxnLst/>
              <a:rect l="l" t="t" r="r" b="b"/>
              <a:pathLst>
                <a:path w="342" h="560" extrusionOk="0">
                  <a:moveTo>
                    <a:pt x="0" y="1"/>
                  </a:moveTo>
                  <a:lnTo>
                    <a:pt x="42" y="559"/>
                  </a:lnTo>
                  <a:cubicBezTo>
                    <a:pt x="83" y="559"/>
                    <a:pt x="124" y="518"/>
                    <a:pt x="166" y="518"/>
                  </a:cubicBezTo>
                  <a:lnTo>
                    <a:pt x="218" y="477"/>
                  </a:lnTo>
                  <a:cubicBezTo>
                    <a:pt x="300" y="425"/>
                    <a:pt x="342" y="342"/>
                    <a:pt x="300" y="259"/>
                  </a:cubicBezTo>
                  <a:cubicBezTo>
                    <a:pt x="300" y="166"/>
                    <a:pt x="300" y="125"/>
                    <a:pt x="259" y="84"/>
                  </a:cubicBezTo>
                  <a:lnTo>
                    <a:pt x="218" y="42"/>
                  </a:lnTo>
                  <a:cubicBezTo>
                    <a:pt x="166" y="1"/>
                    <a:pt x="124" y="1"/>
                    <a:pt x="8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66" name="Google Shape;17466;p11"/>
            <p:cNvSpPr/>
            <p:nvPr/>
          </p:nvSpPr>
          <p:spPr>
            <a:xfrm>
              <a:off x="400700" y="2325150"/>
              <a:ext cx="15275" cy="7525"/>
            </a:xfrm>
            <a:custGeom>
              <a:avLst/>
              <a:gdLst/>
              <a:ahLst/>
              <a:cxnLst/>
              <a:rect l="l" t="t" r="r" b="b"/>
              <a:pathLst>
                <a:path w="611" h="301" extrusionOk="0">
                  <a:moveTo>
                    <a:pt x="300" y="0"/>
                  </a:moveTo>
                  <a:cubicBezTo>
                    <a:pt x="135" y="0"/>
                    <a:pt x="0" y="124"/>
                    <a:pt x="42" y="300"/>
                  </a:cubicBezTo>
                  <a:lnTo>
                    <a:pt x="610" y="259"/>
                  </a:lnTo>
                  <a:cubicBezTo>
                    <a:pt x="559" y="166"/>
                    <a:pt x="517" y="83"/>
                    <a:pt x="434" y="42"/>
                  </a:cubicBezTo>
                  <a:cubicBezTo>
                    <a:pt x="393" y="0"/>
                    <a:pt x="352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67" name="Google Shape;17467;p11"/>
            <p:cNvSpPr/>
            <p:nvPr/>
          </p:nvSpPr>
          <p:spPr>
            <a:xfrm>
              <a:off x="395275" y="2256125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310" y="1"/>
                  </a:moveTo>
                  <a:cubicBezTo>
                    <a:pt x="135" y="1"/>
                    <a:pt x="0" y="125"/>
                    <a:pt x="52" y="301"/>
                  </a:cubicBezTo>
                  <a:cubicBezTo>
                    <a:pt x="52" y="435"/>
                    <a:pt x="176" y="559"/>
                    <a:pt x="352" y="559"/>
                  </a:cubicBezTo>
                  <a:cubicBezTo>
                    <a:pt x="476" y="518"/>
                    <a:pt x="610" y="383"/>
                    <a:pt x="610" y="259"/>
                  </a:cubicBezTo>
                  <a:cubicBezTo>
                    <a:pt x="569" y="84"/>
                    <a:pt x="434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68" name="Google Shape;17468;p11"/>
            <p:cNvSpPr/>
            <p:nvPr/>
          </p:nvSpPr>
          <p:spPr>
            <a:xfrm>
              <a:off x="358825" y="222382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24" y="0"/>
                    <a:pt x="0" y="124"/>
                    <a:pt x="0" y="300"/>
                  </a:cubicBezTo>
                  <a:cubicBezTo>
                    <a:pt x="0" y="476"/>
                    <a:pt x="166" y="559"/>
                    <a:pt x="300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124"/>
                    <a:pt x="42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69" name="Google Shape;17469;p11"/>
            <p:cNvSpPr/>
            <p:nvPr/>
          </p:nvSpPr>
          <p:spPr>
            <a:xfrm>
              <a:off x="364250" y="2292825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259" y="1"/>
                  </a:moveTo>
                  <a:cubicBezTo>
                    <a:pt x="83" y="42"/>
                    <a:pt x="0" y="166"/>
                    <a:pt x="0" y="301"/>
                  </a:cubicBezTo>
                  <a:cubicBezTo>
                    <a:pt x="0" y="446"/>
                    <a:pt x="96" y="567"/>
                    <a:pt x="237" y="567"/>
                  </a:cubicBezTo>
                  <a:cubicBezTo>
                    <a:pt x="257" y="567"/>
                    <a:pt x="278" y="564"/>
                    <a:pt x="300" y="559"/>
                  </a:cubicBezTo>
                  <a:cubicBezTo>
                    <a:pt x="466" y="559"/>
                    <a:pt x="559" y="425"/>
                    <a:pt x="559" y="259"/>
                  </a:cubicBezTo>
                  <a:cubicBezTo>
                    <a:pt x="559" y="12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70" name="Google Shape;17470;p11"/>
            <p:cNvSpPr/>
            <p:nvPr/>
          </p:nvSpPr>
          <p:spPr>
            <a:xfrm>
              <a:off x="427575" y="2218400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0"/>
                  </a:moveTo>
                  <a:cubicBezTo>
                    <a:pt x="135" y="42"/>
                    <a:pt x="1" y="176"/>
                    <a:pt x="1" y="300"/>
                  </a:cubicBezTo>
                  <a:cubicBezTo>
                    <a:pt x="52" y="476"/>
                    <a:pt x="176" y="559"/>
                    <a:pt x="311" y="559"/>
                  </a:cubicBezTo>
                  <a:cubicBezTo>
                    <a:pt x="476" y="559"/>
                    <a:pt x="611" y="435"/>
                    <a:pt x="569" y="259"/>
                  </a:cubicBezTo>
                  <a:cubicBezTo>
                    <a:pt x="56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71" name="Google Shape;17471;p11"/>
            <p:cNvSpPr/>
            <p:nvPr/>
          </p:nvSpPr>
          <p:spPr>
            <a:xfrm>
              <a:off x="433000" y="228825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26" y="0"/>
                  </a:moveTo>
                  <a:cubicBezTo>
                    <a:pt x="305" y="0"/>
                    <a:pt x="283" y="3"/>
                    <a:pt x="259" y="8"/>
                  </a:cubicBezTo>
                  <a:cubicBezTo>
                    <a:pt x="135" y="8"/>
                    <a:pt x="1" y="132"/>
                    <a:pt x="1" y="267"/>
                  </a:cubicBezTo>
                  <a:cubicBezTo>
                    <a:pt x="37" y="419"/>
                    <a:pt x="143" y="533"/>
                    <a:pt x="251" y="533"/>
                  </a:cubicBezTo>
                  <a:cubicBezTo>
                    <a:pt x="268" y="533"/>
                    <a:pt x="284" y="531"/>
                    <a:pt x="300" y="525"/>
                  </a:cubicBezTo>
                  <a:cubicBezTo>
                    <a:pt x="476" y="525"/>
                    <a:pt x="559" y="391"/>
                    <a:pt x="559" y="225"/>
                  </a:cubicBezTo>
                  <a:cubicBezTo>
                    <a:pt x="559" y="109"/>
                    <a:pt x="466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72" name="Google Shape;17472;p11"/>
            <p:cNvSpPr/>
            <p:nvPr/>
          </p:nvSpPr>
          <p:spPr>
            <a:xfrm>
              <a:off x="328575" y="21979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1" y="42"/>
                  </a:lnTo>
                  <a:lnTo>
                    <a:pt x="42" y="300"/>
                  </a:lnTo>
                  <a:lnTo>
                    <a:pt x="83" y="300"/>
                  </a:lnTo>
                  <a:cubicBezTo>
                    <a:pt x="218" y="259"/>
                    <a:pt x="300" y="12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73" name="Google Shape;17473;p11"/>
            <p:cNvSpPr/>
            <p:nvPr/>
          </p:nvSpPr>
          <p:spPr>
            <a:xfrm>
              <a:off x="391125" y="21925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0"/>
                  </a:moveTo>
                  <a:lnTo>
                    <a:pt x="1" y="42"/>
                  </a:lnTo>
                  <a:cubicBezTo>
                    <a:pt x="1" y="176"/>
                    <a:pt x="83" y="259"/>
                    <a:pt x="166" y="300"/>
                  </a:cubicBezTo>
                  <a:lnTo>
                    <a:pt x="342" y="300"/>
                  </a:lnTo>
                  <a:cubicBezTo>
                    <a:pt x="476" y="259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74" name="Google Shape;17474;p11"/>
            <p:cNvSpPr/>
            <p:nvPr/>
          </p:nvSpPr>
          <p:spPr>
            <a:xfrm>
              <a:off x="470750" y="231972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217" y="0"/>
                    <a:pt x="135" y="42"/>
                    <a:pt x="83" y="83"/>
                  </a:cubicBezTo>
                  <a:lnTo>
                    <a:pt x="41" y="83"/>
                  </a:lnTo>
                  <a:cubicBezTo>
                    <a:pt x="0" y="166"/>
                    <a:pt x="0" y="217"/>
                    <a:pt x="0" y="300"/>
                  </a:cubicBez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75" name="Google Shape;17475;p11"/>
            <p:cNvSpPr/>
            <p:nvPr/>
          </p:nvSpPr>
          <p:spPr>
            <a:xfrm>
              <a:off x="465325" y="225070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58" y="1"/>
                  </a:moveTo>
                  <a:cubicBezTo>
                    <a:pt x="217" y="1"/>
                    <a:pt x="134" y="42"/>
                    <a:pt x="93" y="42"/>
                  </a:cubicBezTo>
                  <a:cubicBezTo>
                    <a:pt x="41" y="135"/>
                    <a:pt x="0" y="218"/>
                    <a:pt x="0" y="301"/>
                  </a:cubicBezTo>
                  <a:cubicBezTo>
                    <a:pt x="0" y="435"/>
                    <a:pt x="93" y="518"/>
                    <a:pt x="176" y="518"/>
                  </a:cubicBezTo>
                  <a:cubicBezTo>
                    <a:pt x="217" y="559"/>
                    <a:pt x="258" y="559"/>
                    <a:pt x="300" y="559"/>
                  </a:cubicBezTo>
                  <a:lnTo>
                    <a:pt x="258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76" name="Google Shape;17476;p11"/>
            <p:cNvSpPr/>
            <p:nvPr/>
          </p:nvSpPr>
          <p:spPr>
            <a:xfrm>
              <a:off x="459875" y="2188150"/>
              <a:ext cx="7800" cy="7775"/>
            </a:xfrm>
            <a:custGeom>
              <a:avLst/>
              <a:gdLst/>
              <a:ahLst/>
              <a:cxnLst/>
              <a:rect l="l" t="t" r="r" b="b"/>
              <a:pathLst>
                <a:path w="312" h="311" extrusionOk="0">
                  <a:moveTo>
                    <a:pt x="311" y="1"/>
                  </a:moveTo>
                  <a:lnTo>
                    <a:pt x="1" y="52"/>
                  </a:lnTo>
                  <a:cubicBezTo>
                    <a:pt x="1" y="135"/>
                    <a:pt x="94" y="218"/>
                    <a:pt x="135" y="259"/>
                  </a:cubicBezTo>
                  <a:cubicBezTo>
                    <a:pt x="177" y="259"/>
                    <a:pt x="259" y="311"/>
                    <a:pt x="311" y="311"/>
                  </a:cubicBezTo>
                  <a:lnTo>
                    <a:pt x="31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77" name="Google Shape;17477;p11"/>
            <p:cNvSpPr/>
            <p:nvPr/>
          </p:nvSpPr>
          <p:spPr>
            <a:xfrm>
              <a:off x="293175" y="2229250"/>
              <a:ext cx="10625" cy="13975"/>
            </a:xfrm>
            <a:custGeom>
              <a:avLst/>
              <a:gdLst/>
              <a:ahLst/>
              <a:cxnLst/>
              <a:rect l="l" t="t" r="r" b="b"/>
              <a:pathLst>
                <a:path w="425" h="559" extrusionOk="0">
                  <a:moveTo>
                    <a:pt x="124" y="1"/>
                  </a:moveTo>
                  <a:cubicBezTo>
                    <a:pt x="83" y="1"/>
                    <a:pt x="42" y="1"/>
                    <a:pt x="42" y="42"/>
                  </a:cubicBezTo>
                  <a:lnTo>
                    <a:pt x="0" y="517"/>
                  </a:lnTo>
                  <a:cubicBezTo>
                    <a:pt x="42" y="559"/>
                    <a:pt x="124" y="559"/>
                    <a:pt x="166" y="559"/>
                  </a:cubicBezTo>
                  <a:cubicBezTo>
                    <a:pt x="300" y="559"/>
                    <a:pt x="424" y="424"/>
                    <a:pt x="424" y="259"/>
                  </a:cubicBezTo>
                  <a:cubicBezTo>
                    <a:pt x="383" y="83"/>
                    <a:pt x="259" y="1"/>
                    <a:pt x="12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78" name="Google Shape;17478;p11"/>
            <p:cNvSpPr/>
            <p:nvPr/>
          </p:nvSpPr>
          <p:spPr>
            <a:xfrm>
              <a:off x="295225" y="2298000"/>
              <a:ext cx="14000" cy="14250"/>
            </a:xfrm>
            <a:custGeom>
              <a:avLst/>
              <a:gdLst/>
              <a:ahLst/>
              <a:cxnLst/>
              <a:rect l="l" t="t" r="r" b="b"/>
              <a:pathLst>
                <a:path w="560" h="570" extrusionOk="0">
                  <a:moveTo>
                    <a:pt x="259" y="1"/>
                  </a:moveTo>
                  <a:cubicBezTo>
                    <a:pt x="84" y="52"/>
                    <a:pt x="1" y="176"/>
                    <a:pt x="1" y="311"/>
                  </a:cubicBezTo>
                  <a:cubicBezTo>
                    <a:pt x="1" y="476"/>
                    <a:pt x="125" y="569"/>
                    <a:pt x="301" y="569"/>
                  </a:cubicBezTo>
                  <a:cubicBezTo>
                    <a:pt x="435" y="569"/>
                    <a:pt x="559" y="435"/>
                    <a:pt x="559" y="259"/>
                  </a:cubicBezTo>
                  <a:cubicBezTo>
                    <a:pt x="518" y="135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79" name="Google Shape;17479;p11"/>
            <p:cNvSpPr/>
            <p:nvPr/>
          </p:nvSpPr>
          <p:spPr>
            <a:xfrm>
              <a:off x="331950" y="2330325"/>
              <a:ext cx="7500" cy="7775"/>
            </a:xfrm>
            <a:custGeom>
              <a:avLst/>
              <a:gdLst/>
              <a:ahLst/>
              <a:cxnLst/>
              <a:rect l="l" t="t" r="r" b="b"/>
              <a:pathLst>
                <a:path w="300" h="311" extrusionOk="0">
                  <a:moveTo>
                    <a:pt x="259" y="0"/>
                  </a:moveTo>
                  <a:cubicBezTo>
                    <a:pt x="207" y="0"/>
                    <a:pt x="165" y="52"/>
                    <a:pt x="124" y="52"/>
                  </a:cubicBezTo>
                  <a:cubicBezTo>
                    <a:pt x="41" y="93"/>
                    <a:pt x="41" y="176"/>
                    <a:pt x="0" y="259"/>
                  </a:cubicBezTo>
                  <a:lnTo>
                    <a:pt x="0" y="310"/>
                  </a:lnTo>
                  <a:lnTo>
                    <a:pt x="30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80" name="Google Shape;17480;p11"/>
            <p:cNvSpPr/>
            <p:nvPr/>
          </p:nvSpPr>
          <p:spPr>
            <a:xfrm>
              <a:off x="326500" y="226155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18" y="1"/>
                  </a:moveTo>
                  <a:cubicBezTo>
                    <a:pt x="84" y="42"/>
                    <a:pt x="1" y="166"/>
                    <a:pt x="1" y="301"/>
                  </a:cubicBezTo>
                  <a:cubicBezTo>
                    <a:pt x="42" y="383"/>
                    <a:pt x="84" y="477"/>
                    <a:pt x="218" y="518"/>
                  </a:cubicBezTo>
                  <a:cubicBezTo>
                    <a:pt x="259" y="559"/>
                    <a:pt x="301" y="559"/>
                    <a:pt x="301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81" name="Google Shape;17481;p11"/>
            <p:cNvSpPr/>
            <p:nvPr/>
          </p:nvSpPr>
          <p:spPr>
            <a:xfrm>
              <a:off x="322125" y="219900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lnTo>
                    <a:pt x="0" y="84"/>
                  </a:lnTo>
                  <a:cubicBezTo>
                    <a:pt x="0" y="135"/>
                    <a:pt x="42" y="218"/>
                    <a:pt x="135" y="218"/>
                  </a:cubicBezTo>
                  <a:cubicBezTo>
                    <a:pt x="176" y="259"/>
                    <a:pt x="217" y="259"/>
                    <a:pt x="300" y="2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82" name="Google Shape;17482;p11"/>
            <p:cNvSpPr/>
            <p:nvPr/>
          </p:nvSpPr>
          <p:spPr>
            <a:xfrm>
              <a:off x="605400" y="217110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59"/>
                  </a:lnTo>
                  <a:cubicBezTo>
                    <a:pt x="259" y="83"/>
                    <a:pt x="125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83" name="Google Shape;17483;p11"/>
            <p:cNvSpPr/>
            <p:nvPr/>
          </p:nvSpPr>
          <p:spPr>
            <a:xfrm>
              <a:off x="599975" y="2101875"/>
              <a:ext cx="7525" cy="13150"/>
            </a:xfrm>
            <a:custGeom>
              <a:avLst/>
              <a:gdLst/>
              <a:ahLst/>
              <a:cxnLst/>
              <a:rect l="l" t="t" r="r" b="b"/>
              <a:pathLst>
                <a:path w="301" h="526" extrusionOk="0">
                  <a:moveTo>
                    <a:pt x="53" y="1"/>
                  </a:moveTo>
                  <a:cubicBezTo>
                    <a:pt x="36" y="1"/>
                    <a:pt x="18" y="3"/>
                    <a:pt x="1" y="9"/>
                  </a:cubicBezTo>
                  <a:lnTo>
                    <a:pt x="42" y="526"/>
                  </a:lnTo>
                  <a:cubicBezTo>
                    <a:pt x="176" y="526"/>
                    <a:pt x="300" y="402"/>
                    <a:pt x="300" y="267"/>
                  </a:cubicBezTo>
                  <a:cubicBezTo>
                    <a:pt x="265" y="114"/>
                    <a:pt x="166" y="1"/>
                    <a:pt x="5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84" name="Google Shape;17484;p11"/>
            <p:cNvSpPr/>
            <p:nvPr/>
          </p:nvSpPr>
          <p:spPr>
            <a:xfrm>
              <a:off x="667950" y="2165675"/>
              <a:ext cx="14000" cy="7500"/>
            </a:xfrm>
            <a:custGeom>
              <a:avLst/>
              <a:gdLst/>
              <a:ahLst/>
              <a:cxnLst/>
              <a:rect l="l" t="t" r="r" b="b"/>
              <a:pathLst>
                <a:path w="560" h="300" extrusionOk="0">
                  <a:moveTo>
                    <a:pt x="259" y="0"/>
                  </a:moveTo>
                  <a:cubicBezTo>
                    <a:pt x="84" y="0"/>
                    <a:pt x="1" y="124"/>
                    <a:pt x="1" y="300"/>
                  </a:cubicBezTo>
                  <a:lnTo>
                    <a:pt x="559" y="259"/>
                  </a:lnTo>
                  <a:cubicBezTo>
                    <a:pt x="559" y="176"/>
                    <a:pt x="466" y="83"/>
                    <a:pt x="425" y="41"/>
                  </a:cubicBezTo>
                  <a:cubicBezTo>
                    <a:pt x="383" y="0"/>
                    <a:pt x="301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85" name="Google Shape;17485;p11"/>
            <p:cNvSpPr/>
            <p:nvPr/>
          </p:nvSpPr>
          <p:spPr>
            <a:xfrm>
              <a:off x="630225" y="2133350"/>
              <a:ext cx="15000" cy="14000"/>
            </a:xfrm>
            <a:custGeom>
              <a:avLst/>
              <a:gdLst/>
              <a:ahLst/>
              <a:cxnLst/>
              <a:rect l="l" t="t" r="r" b="b"/>
              <a:pathLst>
                <a:path w="600" h="560" extrusionOk="0">
                  <a:moveTo>
                    <a:pt x="259" y="1"/>
                  </a:moveTo>
                  <a:cubicBezTo>
                    <a:pt x="124" y="42"/>
                    <a:pt x="0" y="177"/>
                    <a:pt x="0" y="301"/>
                  </a:cubicBezTo>
                  <a:cubicBezTo>
                    <a:pt x="42" y="476"/>
                    <a:pt x="166" y="559"/>
                    <a:pt x="300" y="559"/>
                  </a:cubicBezTo>
                  <a:cubicBezTo>
                    <a:pt x="476" y="559"/>
                    <a:pt x="600" y="435"/>
                    <a:pt x="559" y="259"/>
                  </a:cubicBezTo>
                  <a:cubicBezTo>
                    <a:pt x="559" y="12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86" name="Google Shape;17486;p11"/>
            <p:cNvSpPr/>
            <p:nvPr/>
          </p:nvSpPr>
          <p:spPr>
            <a:xfrm>
              <a:off x="466350" y="2181300"/>
              <a:ext cx="7775" cy="6875"/>
            </a:xfrm>
            <a:custGeom>
              <a:avLst/>
              <a:gdLst/>
              <a:ahLst/>
              <a:cxnLst/>
              <a:rect l="l" t="t" r="r" b="b"/>
              <a:pathLst>
                <a:path w="311" h="275" extrusionOk="0">
                  <a:moveTo>
                    <a:pt x="72" y="0"/>
                  </a:moveTo>
                  <a:cubicBezTo>
                    <a:pt x="49" y="0"/>
                    <a:pt x="25" y="5"/>
                    <a:pt x="0" y="16"/>
                  </a:cubicBezTo>
                  <a:lnTo>
                    <a:pt x="52" y="275"/>
                  </a:lnTo>
                  <a:lnTo>
                    <a:pt x="311" y="275"/>
                  </a:lnTo>
                  <a:cubicBezTo>
                    <a:pt x="311" y="192"/>
                    <a:pt x="259" y="151"/>
                    <a:pt x="259" y="109"/>
                  </a:cubicBezTo>
                  <a:cubicBezTo>
                    <a:pt x="198" y="41"/>
                    <a:pt x="137" y="0"/>
                    <a:pt x="7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87" name="Google Shape;17487;p11"/>
            <p:cNvSpPr/>
            <p:nvPr/>
          </p:nvSpPr>
          <p:spPr>
            <a:xfrm>
              <a:off x="461175" y="21119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207" y="559"/>
                    <a:pt x="300" y="425"/>
                    <a:pt x="300" y="259"/>
                  </a:cubicBezTo>
                  <a:cubicBezTo>
                    <a:pt x="300" y="125"/>
                    <a:pt x="166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88" name="Google Shape;17488;p11"/>
            <p:cNvSpPr/>
            <p:nvPr/>
          </p:nvSpPr>
          <p:spPr>
            <a:xfrm>
              <a:off x="528900" y="21765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218" y="0"/>
                    <a:pt x="135" y="42"/>
                    <a:pt x="83" y="83"/>
                  </a:cubicBezTo>
                  <a:cubicBezTo>
                    <a:pt x="42" y="124"/>
                    <a:pt x="0" y="207"/>
                    <a:pt x="0" y="300"/>
                  </a:cubicBezTo>
                  <a:lnTo>
                    <a:pt x="559" y="259"/>
                  </a:lnTo>
                  <a:cubicBezTo>
                    <a:pt x="559" y="124"/>
                    <a:pt x="476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89" name="Google Shape;17489;p11"/>
            <p:cNvSpPr/>
            <p:nvPr/>
          </p:nvSpPr>
          <p:spPr>
            <a:xfrm>
              <a:off x="523475" y="2106475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259" y="1"/>
                  </a:moveTo>
                  <a:cubicBezTo>
                    <a:pt x="135" y="42"/>
                    <a:pt x="0" y="166"/>
                    <a:pt x="42" y="300"/>
                  </a:cubicBezTo>
                  <a:cubicBezTo>
                    <a:pt x="42" y="453"/>
                    <a:pt x="143" y="567"/>
                    <a:pt x="251" y="567"/>
                  </a:cubicBezTo>
                  <a:cubicBezTo>
                    <a:pt x="267" y="567"/>
                    <a:pt x="284" y="564"/>
                    <a:pt x="300" y="559"/>
                  </a:cubicBezTo>
                  <a:cubicBezTo>
                    <a:pt x="476" y="559"/>
                    <a:pt x="610" y="424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90" name="Google Shape;17490;p11"/>
            <p:cNvSpPr/>
            <p:nvPr/>
          </p:nvSpPr>
          <p:spPr>
            <a:xfrm>
              <a:off x="487025" y="20752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0" y="125"/>
                    <a:pt x="0" y="300"/>
                  </a:cubicBezTo>
                  <a:cubicBezTo>
                    <a:pt x="0" y="435"/>
                    <a:pt x="125" y="559"/>
                    <a:pt x="300" y="559"/>
                  </a:cubicBezTo>
                  <a:cubicBezTo>
                    <a:pt x="424" y="517"/>
                    <a:pt x="559" y="383"/>
                    <a:pt x="559" y="259"/>
                  </a:cubicBezTo>
                  <a:cubicBezTo>
                    <a:pt x="559" y="83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91" name="Google Shape;17491;p11"/>
            <p:cNvSpPr/>
            <p:nvPr/>
          </p:nvSpPr>
          <p:spPr>
            <a:xfrm>
              <a:off x="492200" y="2144200"/>
              <a:ext cx="14225" cy="14000"/>
            </a:xfrm>
            <a:custGeom>
              <a:avLst/>
              <a:gdLst/>
              <a:ahLst/>
              <a:cxnLst/>
              <a:rect l="l" t="t" r="r" b="b"/>
              <a:pathLst>
                <a:path w="569" h="560" extrusionOk="0">
                  <a:moveTo>
                    <a:pt x="259" y="1"/>
                  </a:moveTo>
                  <a:cubicBezTo>
                    <a:pt x="93" y="1"/>
                    <a:pt x="0" y="125"/>
                    <a:pt x="0" y="301"/>
                  </a:cubicBezTo>
                  <a:cubicBezTo>
                    <a:pt x="0" y="466"/>
                    <a:pt x="135" y="559"/>
                    <a:pt x="310" y="559"/>
                  </a:cubicBezTo>
                  <a:cubicBezTo>
                    <a:pt x="435" y="559"/>
                    <a:pt x="569" y="425"/>
                    <a:pt x="569" y="259"/>
                  </a:cubicBezTo>
                  <a:cubicBezTo>
                    <a:pt x="517" y="84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92" name="Google Shape;17492;p11"/>
            <p:cNvSpPr/>
            <p:nvPr/>
          </p:nvSpPr>
          <p:spPr>
            <a:xfrm>
              <a:off x="555775" y="20697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35" y="0"/>
                    <a:pt x="1" y="135"/>
                    <a:pt x="1" y="300"/>
                  </a:cubicBezTo>
                  <a:cubicBezTo>
                    <a:pt x="42" y="435"/>
                    <a:pt x="176" y="559"/>
                    <a:pt x="300" y="559"/>
                  </a:cubicBezTo>
                  <a:cubicBezTo>
                    <a:pt x="476" y="517"/>
                    <a:pt x="559" y="393"/>
                    <a:pt x="559" y="259"/>
                  </a:cubicBezTo>
                  <a:cubicBezTo>
                    <a:pt x="55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93" name="Google Shape;17493;p11"/>
            <p:cNvSpPr/>
            <p:nvPr/>
          </p:nvSpPr>
          <p:spPr>
            <a:xfrm>
              <a:off x="561200" y="2138775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135" y="1"/>
                    <a:pt x="1" y="166"/>
                    <a:pt x="1" y="301"/>
                  </a:cubicBezTo>
                  <a:cubicBezTo>
                    <a:pt x="1" y="476"/>
                    <a:pt x="135" y="559"/>
                    <a:pt x="301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94" name="Google Shape;17494;p11"/>
            <p:cNvSpPr/>
            <p:nvPr/>
          </p:nvSpPr>
          <p:spPr>
            <a:xfrm>
              <a:off x="456775" y="2049350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259" y="1"/>
                  </a:moveTo>
                  <a:lnTo>
                    <a:pt x="1" y="42"/>
                  </a:lnTo>
                  <a:lnTo>
                    <a:pt x="1" y="300"/>
                  </a:lnTo>
                  <a:lnTo>
                    <a:pt x="84" y="300"/>
                  </a:lnTo>
                  <a:cubicBezTo>
                    <a:pt x="177" y="259"/>
                    <a:pt x="259" y="12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95" name="Google Shape;17495;p11"/>
            <p:cNvSpPr/>
            <p:nvPr/>
          </p:nvSpPr>
          <p:spPr>
            <a:xfrm>
              <a:off x="519325" y="204392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0"/>
                  </a:moveTo>
                  <a:lnTo>
                    <a:pt x="1" y="42"/>
                  </a:lnTo>
                  <a:cubicBezTo>
                    <a:pt x="1" y="218"/>
                    <a:pt x="125" y="300"/>
                    <a:pt x="301" y="300"/>
                  </a:cubicBezTo>
                  <a:cubicBezTo>
                    <a:pt x="425" y="300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96" name="Google Shape;17496;p11"/>
            <p:cNvSpPr/>
            <p:nvPr/>
          </p:nvSpPr>
          <p:spPr>
            <a:xfrm>
              <a:off x="598950" y="217110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176" y="0"/>
                  </a:moveTo>
                  <a:cubicBezTo>
                    <a:pt x="176" y="0"/>
                    <a:pt x="124" y="42"/>
                    <a:pt x="83" y="42"/>
                  </a:cubicBezTo>
                  <a:lnTo>
                    <a:pt x="42" y="83"/>
                  </a:lnTo>
                  <a:cubicBezTo>
                    <a:pt x="42" y="124"/>
                    <a:pt x="0" y="124"/>
                    <a:pt x="0" y="166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97" name="Google Shape;17497;p11"/>
            <p:cNvSpPr/>
            <p:nvPr/>
          </p:nvSpPr>
          <p:spPr>
            <a:xfrm>
              <a:off x="593525" y="2102075"/>
              <a:ext cx="7500" cy="13425"/>
            </a:xfrm>
            <a:custGeom>
              <a:avLst/>
              <a:gdLst/>
              <a:ahLst/>
              <a:cxnLst/>
              <a:rect l="l" t="t" r="r" b="b"/>
              <a:pathLst>
                <a:path w="300" h="537" extrusionOk="0">
                  <a:moveTo>
                    <a:pt x="176" y="1"/>
                  </a:moveTo>
                  <a:cubicBezTo>
                    <a:pt x="83" y="42"/>
                    <a:pt x="0" y="135"/>
                    <a:pt x="0" y="301"/>
                  </a:cubicBezTo>
                  <a:cubicBezTo>
                    <a:pt x="0" y="394"/>
                    <a:pt x="83" y="476"/>
                    <a:pt x="176" y="518"/>
                  </a:cubicBezTo>
                  <a:cubicBezTo>
                    <a:pt x="203" y="518"/>
                    <a:pt x="231" y="536"/>
                    <a:pt x="259" y="536"/>
                  </a:cubicBezTo>
                  <a:cubicBezTo>
                    <a:pt x="272" y="536"/>
                    <a:pt x="286" y="531"/>
                    <a:pt x="300" y="518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98" name="Google Shape;17498;p11"/>
            <p:cNvSpPr/>
            <p:nvPr/>
          </p:nvSpPr>
          <p:spPr>
            <a:xfrm>
              <a:off x="328575" y="2191525"/>
              <a:ext cx="6500" cy="7500"/>
            </a:xfrm>
            <a:custGeom>
              <a:avLst/>
              <a:gdLst/>
              <a:ahLst/>
              <a:cxnLst/>
              <a:rect l="l" t="t" r="r" b="b"/>
              <a:pathLst>
                <a:path w="260" h="300" extrusionOk="0">
                  <a:moveTo>
                    <a:pt x="1" y="0"/>
                  </a:moveTo>
                  <a:lnTo>
                    <a:pt x="1" y="300"/>
                  </a:lnTo>
                  <a:lnTo>
                    <a:pt x="259" y="259"/>
                  </a:lnTo>
                  <a:cubicBezTo>
                    <a:pt x="259" y="124"/>
                    <a:pt x="135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99" name="Google Shape;17499;p11"/>
            <p:cNvSpPr/>
            <p:nvPr/>
          </p:nvSpPr>
          <p:spPr>
            <a:xfrm>
              <a:off x="323150" y="21225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176" y="559"/>
                    <a:pt x="300" y="435"/>
                    <a:pt x="300" y="259"/>
                  </a:cubicBezTo>
                  <a:cubicBezTo>
                    <a:pt x="259" y="135"/>
                    <a:pt x="135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00" name="Google Shape;17500;p11"/>
            <p:cNvSpPr/>
            <p:nvPr/>
          </p:nvSpPr>
          <p:spPr>
            <a:xfrm>
              <a:off x="391125" y="2186650"/>
              <a:ext cx="14000" cy="6950"/>
            </a:xfrm>
            <a:custGeom>
              <a:avLst/>
              <a:gdLst/>
              <a:ahLst/>
              <a:cxnLst/>
              <a:rect l="l" t="t" r="r" b="b"/>
              <a:pathLst>
                <a:path w="560" h="278" extrusionOk="0">
                  <a:moveTo>
                    <a:pt x="301" y="1"/>
                  </a:moveTo>
                  <a:cubicBezTo>
                    <a:pt x="287" y="1"/>
                    <a:pt x="273" y="5"/>
                    <a:pt x="259" y="19"/>
                  </a:cubicBezTo>
                  <a:cubicBezTo>
                    <a:pt x="83" y="19"/>
                    <a:pt x="1" y="154"/>
                    <a:pt x="1" y="278"/>
                  </a:cubicBezTo>
                  <a:lnTo>
                    <a:pt x="559" y="236"/>
                  </a:lnTo>
                  <a:cubicBezTo>
                    <a:pt x="559" y="154"/>
                    <a:pt x="476" y="61"/>
                    <a:pt x="383" y="19"/>
                  </a:cubicBezTo>
                  <a:cubicBezTo>
                    <a:pt x="356" y="19"/>
                    <a:pt x="328" y="1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01" name="Google Shape;17501;p11"/>
            <p:cNvSpPr/>
            <p:nvPr/>
          </p:nvSpPr>
          <p:spPr>
            <a:xfrm>
              <a:off x="385700" y="2117075"/>
              <a:ext cx="13975" cy="14250"/>
            </a:xfrm>
            <a:custGeom>
              <a:avLst/>
              <a:gdLst/>
              <a:ahLst/>
              <a:cxnLst/>
              <a:rect l="l" t="t" r="r" b="b"/>
              <a:pathLst>
                <a:path w="559" h="570" extrusionOk="0">
                  <a:moveTo>
                    <a:pt x="259" y="0"/>
                  </a:moveTo>
                  <a:cubicBezTo>
                    <a:pt x="83" y="52"/>
                    <a:pt x="1" y="176"/>
                    <a:pt x="1" y="311"/>
                  </a:cubicBezTo>
                  <a:cubicBezTo>
                    <a:pt x="1" y="476"/>
                    <a:pt x="125" y="569"/>
                    <a:pt x="300" y="569"/>
                  </a:cubicBezTo>
                  <a:cubicBezTo>
                    <a:pt x="435" y="569"/>
                    <a:pt x="559" y="435"/>
                    <a:pt x="559" y="259"/>
                  </a:cubicBezTo>
                  <a:cubicBezTo>
                    <a:pt x="559" y="135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02" name="Google Shape;17502;p11"/>
            <p:cNvSpPr/>
            <p:nvPr/>
          </p:nvSpPr>
          <p:spPr>
            <a:xfrm>
              <a:off x="347975" y="2085775"/>
              <a:ext cx="15000" cy="13425"/>
            </a:xfrm>
            <a:custGeom>
              <a:avLst/>
              <a:gdLst/>
              <a:ahLst/>
              <a:cxnLst/>
              <a:rect l="l" t="t" r="r" b="b"/>
              <a:pathLst>
                <a:path w="600" h="537" extrusionOk="0">
                  <a:moveTo>
                    <a:pt x="333" y="1"/>
                  </a:moveTo>
                  <a:cubicBezTo>
                    <a:pt x="309" y="1"/>
                    <a:pt x="284" y="4"/>
                    <a:pt x="259" y="12"/>
                  </a:cubicBezTo>
                  <a:cubicBezTo>
                    <a:pt x="134" y="12"/>
                    <a:pt x="0" y="136"/>
                    <a:pt x="0" y="270"/>
                  </a:cubicBezTo>
                  <a:cubicBezTo>
                    <a:pt x="36" y="415"/>
                    <a:pt x="144" y="536"/>
                    <a:pt x="253" y="536"/>
                  </a:cubicBezTo>
                  <a:cubicBezTo>
                    <a:pt x="269" y="536"/>
                    <a:pt x="285" y="534"/>
                    <a:pt x="300" y="529"/>
                  </a:cubicBezTo>
                  <a:cubicBezTo>
                    <a:pt x="476" y="529"/>
                    <a:pt x="600" y="394"/>
                    <a:pt x="558" y="270"/>
                  </a:cubicBezTo>
                  <a:cubicBezTo>
                    <a:pt x="558" y="120"/>
                    <a:pt x="468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03" name="Google Shape;17503;p11"/>
            <p:cNvSpPr/>
            <p:nvPr/>
          </p:nvSpPr>
          <p:spPr>
            <a:xfrm>
              <a:off x="353400" y="215480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4" y="1"/>
                    <a:pt x="0" y="135"/>
                    <a:pt x="0" y="301"/>
                  </a:cubicBezTo>
                  <a:cubicBezTo>
                    <a:pt x="42" y="435"/>
                    <a:pt x="176" y="559"/>
                    <a:pt x="300" y="559"/>
                  </a:cubicBezTo>
                  <a:cubicBezTo>
                    <a:pt x="476" y="518"/>
                    <a:pt x="559" y="394"/>
                    <a:pt x="559" y="259"/>
                  </a:cubicBezTo>
                  <a:cubicBezTo>
                    <a:pt x="559" y="94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04" name="Google Shape;17504;p11"/>
            <p:cNvSpPr/>
            <p:nvPr/>
          </p:nvSpPr>
          <p:spPr>
            <a:xfrm>
              <a:off x="416975" y="2080425"/>
              <a:ext cx="15025" cy="14175"/>
            </a:xfrm>
            <a:custGeom>
              <a:avLst/>
              <a:gdLst/>
              <a:ahLst/>
              <a:cxnLst/>
              <a:rect l="l" t="t" r="r" b="b"/>
              <a:pathLst>
                <a:path w="601" h="567" extrusionOk="0">
                  <a:moveTo>
                    <a:pt x="349" y="1"/>
                  </a:moveTo>
                  <a:cubicBezTo>
                    <a:pt x="333" y="1"/>
                    <a:pt x="317" y="3"/>
                    <a:pt x="300" y="9"/>
                  </a:cubicBezTo>
                  <a:cubicBezTo>
                    <a:pt x="125" y="9"/>
                    <a:pt x="1" y="133"/>
                    <a:pt x="42" y="308"/>
                  </a:cubicBezTo>
                  <a:cubicBezTo>
                    <a:pt x="42" y="433"/>
                    <a:pt x="166" y="567"/>
                    <a:pt x="342" y="567"/>
                  </a:cubicBezTo>
                  <a:cubicBezTo>
                    <a:pt x="476" y="526"/>
                    <a:pt x="600" y="391"/>
                    <a:pt x="600" y="267"/>
                  </a:cubicBezTo>
                  <a:cubicBezTo>
                    <a:pt x="564" y="114"/>
                    <a:pt x="458" y="1"/>
                    <a:pt x="34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05" name="Google Shape;17505;p11"/>
            <p:cNvSpPr/>
            <p:nvPr/>
          </p:nvSpPr>
          <p:spPr>
            <a:xfrm>
              <a:off x="422400" y="2149375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301" y="1"/>
                  </a:moveTo>
                  <a:cubicBezTo>
                    <a:pt x="125" y="1"/>
                    <a:pt x="1" y="135"/>
                    <a:pt x="42" y="311"/>
                  </a:cubicBezTo>
                  <a:cubicBezTo>
                    <a:pt x="42" y="435"/>
                    <a:pt x="166" y="569"/>
                    <a:pt x="301" y="569"/>
                  </a:cubicBezTo>
                  <a:cubicBezTo>
                    <a:pt x="466" y="569"/>
                    <a:pt x="600" y="394"/>
                    <a:pt x="559" y="259"/>
                  </a:cubicBezTo>
                  <a:cubicBezTo>
                    <a:pt x="559" y="94"/>
                    <a:pt x="425" y="1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06" name="Google Shape;17506;p11"/>
            <p:cNvSpPr/>
            <p:nvPr/>
          </p:nvSpPr>
          <p:spPr>
            <a:xfrm>
              <a:off x="317725" y="20602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0" y="1"/>
                  </a:moveTo>
                  <a:lnTo>
                    <a:pt x="52" y="301"/>
                  </a:lnTo>
                  <a:lnTo>
                    <a:pt x="93" y="301"/>
                  </a:lnTo>
                  <a:cubicBezTo>
                    <a:pt x="93" y="259"/>
                    <a:pt x="135" y="259"/>
                    <a:pt x="135" y="259"/>
                  </a:cubicBezTo>
                  <a:cubicBezTo>
                    <a:pt x="176" y="259"/>
                    <a:pt x="218" y="208"/>
                    <a:pt x="218" y="208"/>
                  </a:cubicBezTo>
                  <a:cubicBezTo>
                    <a:pt x="259" y="125"/>
                    <a:pt x="311" y="84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07" name="Google Shape;17507;p11"/>
            <p:cNvSpPr/>
            <p:nvPr/>
          </p:nvSpPr>
          <p:spPr>
            <a:xfrm>
              <a:off x="380275" y="205477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59" y="1"/>
                  </a:moveTo>
                  <a:lnTo>
                    <a:pt x="0" y="42"/>
                  </a:lnTo>
                  <a:cubicBezTo>
                    <a:pt x="0" y="166"/>
                    <a:pt x="135" y="301"/>
                    <a:pt x="300" y="301"/>
                  </a:cubicBezTo>
                  <a:cubicBezTo>
                    <a:pt x="476" y="301"/>
                    <a:pt x="559" y="12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08" name="Google Shape;17508;p11"/>
            <p:cNvSpPr/>
            <p:nvPr/>
          </p:nvSpPr>
          <p:spPr>
            <a:xfrm>
              <a:off x="459875" y="2181700"/>
              <a:ext cx="7800" cy="7775"/>
            </a:xfrm>
            <a:custGeom>
              <a:avLst/>
              <a:gdLst/>
              <a:ahLst/>
              <a:cxnLst/>
              <a:rect l="l" t="t" r="r" b="b"/>
              <a:pathLst>
                <a:path w="312" h="311" extrusionOk="0">
                  <a:moveTo>
                    <a:pt x="259" y="0"/>
                  </a:moveTo>
                  <a:cubicBezTo>
                    <a:pt x="177" y="0"/>
                    <a:pt x="135" y="52"/>
                    <a:pt x="94" y="93"/>
                  </a:cubicBezTo>
                  <a:cubicBezTo>
                    <a:pt x="53" y="135"/>
                    <a:pt x="1" y="217"/>
                    <a:pt x="1" y="310"/>
                  </a:cubicBezTo>
                  <a:lnTo>
                    <a:pt x="311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09" name="Google Shape;17509;p11"/>
            <p:cNvSpPr/>
            <p:nvPr/>
          </p:nvSpPr>
          <p:spPr>
            <a:xfrm>
              <a:off x="454725" y="211190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59" y="1"/>
                  </a:moveTo>
                  <a:cubicBezTo>
                    <a:pt x="207" y="1"/>
                    <a:pt x="166" y="42"/>
                    <a:pt x="124" y="83"/>
                  </a:cubicBezTo>
                  <a:cubicBezTo>
                    <a:pt x="41" y="125"/>
                    <a:pt x="0" y="207"/>
                    <a:pt x="0" y="300"/>
                  </a:cubicBezTo>
                  <a:cubicBezTo>
                    <a:pt x="0" y="425"/>
                    <a:pt x="83" y="518"/>
                    <a:pt x="20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10" name="Google Shape;17510;p11"/>
            <p:cNvSpPr/>
            <p:nvPr/>
          </p:nvSpPr>
          <p:spPr>
            <a:xfrm>
              <a:off x="449275" y="2050375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1" y="1"/>
                  </a:moveTo>
                  <a:cubicBezTo>
                    <a:pt x="1" y="1"/>
                    <a:pt x="1" y="42"/>
                    <a:pt x="42" y="42"/>
                  </a:cubicBezTo>
                  <a:cubicBezTo>
                    <a:pt x="42" y="135"/>
                    <a:pt x="84" y="177"/>
                    <a:pt x="166" y="218"/>
                  </a:cubicBezTo>
                  <a:cubicBezTo>
                    <a:pt x="218" y="259"/>
                    <a:pt x="259" y="259"/>
                    <a:pt x="301" y="259"/>
                  </a:cubicBezTo>
                  <a:lnTo>
                    <a:pt x="30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11" name="Google Shape;17511;p11"/>
            <p:cNvSpPr/>
            <p:nvPr/>
          </p:nvSpPr>
          <p:spPr>
            <a:xfrm>
              <a:off x="297300" y="2163600"/>
              <a:ext cx="1050" cy="7525"/>
            </a:xfrm>
            <a:custGeom>
              <a:avLst/>
              <a:gdLst/>
              <a:ahLst/>
              <a:cxnLst/>
              <a:rect l="l" t="t" r="r" b="b"/>
              <a:pathLst>
                <a:path w="42" h="301" extrusionOk="0">
                  <a:moveTo>
                    <a:pt x="1" y="0"/>
                  </a:moveTo>
                  <a:lnTo>
                    <a:pt x="1" y="300"/>
                  </a:lnTo>
                  <a:cubicBezTo>
                    <a:pt x="42" y="259"/>
                    <a:pt x="42" y="166"/>
                    <a:pt x="42" y="124"/>
                  </a:cubicBezTo>
                  <a:cubicBezTo>
                    <a:pt x="42" y="83"/>
                    <a:pt x="42" y="42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12" name="Google Shape;17512;p11"/>
            <p:cNvSpPr/>
            <p:nvPr/>
          </p:nvSpPr>
          <p:spPr>
            <a:xfrm>
              <a:off x="322125" y="2191525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259" y="0"/>
                  </a:moveTo>
                  <a:cubicBezTo>
                    <a:pt x="176" y="41"/>
                    <a:pt x="135" y="41"/>
                    <a:pt x="83" y="83"/>
                  </a:cubicBezTo>
                  <a:lnTo>
                    <a:pt x="42" y="124"/>
                  </a:lnTo>
                  <a:cubicBezTo>
                    <a:pt x="0" y="176"/>
                    <a:pt x="0" y="217"/>
                    <a:pt x="0" y="259"/>
                  </a:cubicBezTo>
                  <a:lnTo>
                    <a:pt x="0" y="300"/>
                  </a:ln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13" name="Google Shape;17513;p11"/>
            <p:cNvSpPr/>
            <p:nvPr/>
          </p:nvSpPr>
          <p:spPr>
            <a:xfrm>
              <a:off x="316700" y="212250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59" y="1"/>
                  </a:moveTo>
                  <a:cubicBezTo>
                    <a:pt x="176" y="1"/>
                    <a:pt x="134" y="42"/>
                    <a:pt x="93" y="94"/>
                  </a:cubicBezTo>
                  <a:cubicBezTo>
                    <a:pt x="41" y="135"/>
                    <a:pt x="0" y="218"/>
                    <a:pt x="0" y="300"/>
                  </a:cubicBezTo>
                  <a:cubicBezTo>
                    <a:pt x="0" y="435"/>
                    <a:pt x="93" y="517"/>
                    <a:pt x="176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14" name="Google Shape;17514;p11"/>
            <p:cNvSpPr/>
            <p:nvPr/>
          </p:nvSpPr>
          <p:spPr>
            <a:xfrm>
              <a:off x="311250" y="2060200"/>
              <a:ext cx="7800" cy="7525"/>
            </a:xfrm>
            <a:custGeom>
              <a:avLst/>
              <a:gdLst/>
              <a:ahLst/>
              <a:cxnLst/>
              <a:rect l="l" t="t" r="r" b="b"/>
              <a:pathLst>
                <a:path w="312" h="301" extrusionOk="0">
                  <a:moveTo>
                    <a:pt x="259" y="1"/>
                  </a:moveTo>
                  <a:lnTo>
                    <a:pt x="1" y="42"/>
                  </a:lnTo>
                  <a:cubicBezTo>
                    <a:pt x="1" y="125"/>
                    <a:pt x="53" y="208"/>
                    <a:pt x="135" y="259"/>
                  </a:cubicBezTo>
                  <a:cubicBezTo>
                    <a:pt x="177" y="301"/>
                    <a:pt x="218" y="301"/>
                    <a:pt x="311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15" name="Google Shape;17515;p11"/>
            <p:cNvSpPr/>
            <p:nvPr/>
          </p:nvSpPr>
          <p:spPr>
            <a:xfrm>
              <a:off x="455750" y="204290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0" y="0"/>
                  </a:moveTo>
                  <a:lnTo>
                    <a:pt x="42" y="300"/>
                  </a:lnTo>
                  <a:lnTo>
                    <a:pt x="300" y="259"/>
                  </a:lnTo>
                  <a:cubicBezTo>
                    <a:pt x="300" y="217"/>
                    <a:pt x="300" y="176"/>
                    <a:pt x="259" y="124"/>
                  </a:cubicBezTo>
                  <a:cubicBezTo>
                    <a:pt x="218" y="41"/>
                    <a:pt x="125" y="0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16" name="Google Shape;17516;p11"/>
            <p:cNvSpPr/>
            <p:nvPr/>
          </p:nvSpPr>
          <p:spPr>
            <a:xfrm>
              <a:off x="451350" y="1985775"/>
              <a:ext cx="3400" cy="2075"/>
            </a:xfrm>
            <a:custGeom>
              <a:avLst/>
              <a:gdLst/>
              <a:ahLst/>
              <a:cxnLst/>
              <a:rect l="l" t="t" r="r" b="b"/>
              <a:pathLst>
                <a:path w="136" h="83" extrusionOk="0">
                  <a:moveTo>
                    <a:pt x="1" y="0"/>
                  </a:moveTo>
                  <a:lnTo>
                    <a:pt x="1" y="83"/>
                  </a:lnTo>
                  <a:cubicBezTo>
                    <a:pt x="42" y="83"/>
                    <a:pt x="42" y="83"/>
                    <a:pt x="83" y="42"/>
                  </a:cubicBezTo>
                  <a:lnTo>
                    <a:pt x="135" y="4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17" name="Google Shape;17517;p11"/>
            <p:cNvSpPr/>
            <p:nvPr/>
          </p:nvSpPr>
          <p:spPr>
            <a:xfrm>
              <a:off x="519325" y="20374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1"/>
                  </a:moveTo>
                  <a:cubicBezTo>
                    <a:pt x="125" y="1"/>
                    <a:pt x="42" y="84"/>
                    <a:pt x="1" y="218"/>
                  </a:cubicBezTo>
                  <a:lnTo>
                    <a:pt x="1" y="301"/>
                  </a:lnTo>
                  <a:lnTo>
                    <a:pt x="559" y="259"/>
                  </a:lnTo>
                  <a:cubicBezTo>
                    <a:pt x="518" y="135"/>
                    <a:pt x="425" y="42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18" name="Google Shape;17518;p11"/>
            <p:cNvSpPr/>
            <p:nvPr/>
          </p:nvSpPr>
          <p:spPr>
            <a:xfrm>
              <a:off x="481600" y="2007225"/>
              <a:ext cx="13975" cy="12100"/>
            </a:xfrm>
            <a:custGeom>
              <a:avLst/>
              <a:gdLst/>
              <a:ahLst/>
              <a:cxnLst/>
              <a:rect l="l" t="t" r="r" b="b"/>
              <a:pathLst>
                <a:path w="559" h="484" extrusionOk="0">
                  <a:moveTo>
                    <a:pt x="124" y="0"/>
                  </a:moveTo>
                  <a:cubicBezTo>
                    <a:pt x="42" y="52"/>
                    <a:pt x="0" y="135"/>
                    <a:pt x="0" y="217"/>
                  </a:cubicBezTo>
                  <a:cubicBezTo>
                    <a:pt x="0" y="370"/>
                    <a:pt x="94" y="484"/>
                    <a:pt x="234" y="484"/>
                  </a:cubicBezTo>
                  <a:cubicBezTo>
                    <a:pt x="255" y="484"/>
                    <a:pt x="277" y="481"/>
                    <a:pt x="300" y="476"/>
                  </a:cubicBezTo>
                  <a:cubicBezTo>
                    <a:pt x="424" y="476"/>
                    <a:pt x="517" y="393"/>
                    <a:pt x="559" y="259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19" name="Google Shape;17519;p11"/>
            <p:cNvSpPr/>
            <p:nvPr/>
          </p:nvSpPr>
          <p:spPr>
            <a:xfrm>
              <a:off x="317725" y="2053750"/>
              <a:ext cx="7775" cy="6475"/>
            </a:xfrm>
            <a:custGeom>
              <a:avLst/>
              <a:gdLst/>
              <a:ahLst/>
              <a:cxnLst/>
              <a:rect l="l" t="t" r="r" b="b"/>
              <a:pathLst>
                <a:path w="311" h="259" extrusionOk="0">
                  <a:moveTo>
                    <a:pt x="0" y="0"/>
                  </a:moveTo>
                  <a:lnTo>
                    <a:pt x="0" y="259"/>
                  </a:lnTo>
                  <a:lnTo>
                    <a:pt x="311" y="259"/>
                  </a:lnTo>
                  <a:cubicBezTo>
                    <a:pt x="259" y="83"/>
                    <a:pt x="135" y="0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20" name="Google Shape;17520;p11"/>
            <p:cNvSpPr/>
            <p:nvPr/>
          </p:nvSpPr>
          <p:spPr>
            <a:xfrm>
              <a:off x="312550" y="1984525"/>
              <a:ext cx="7525" cy="13150"/>
            </a:xfrm>
            <a:custGeom>
              <a:avLst/>
              <a:gdLst/>
              <a:ahLst/>
              <a:cxnLst/>
              <a:rect l="l" t="t" r="r" b="b"/>
              <a:pathLst>
                <a:path w="301" h="526" extrusionOk="0">
                  <a:moveTo>
                    <a:pt x="52" y="1"/>
                  </a:moveTo>
                  <a:cubicBezTo>
                    <a:pt x="34" y="1"/>
                    <a:pt x="17" y="3"/>
                    <a:pt x="1" y="9"/>
                  </a:cubicBezTo>
                  <a:lnTo>
                    <a:pt x="42" y="526"/>
                  </a:lnTo>
                  <a:lnTo>
                    <a:pt x="83" y="526"/>
                  </a:lnTo>
                  <a:cubicBezTo>
                    <a:pt x="207" y="484"/>
                    <a:pt x="300" y="391"/>
                    <a:pt x="300" y="267"/>
                  </a:cubicBezTo>
                  <a:cubicBezTo>
                    <a:pt x="300" y="115"/>
                    <a:pt x="168" y="1"/>
                    <a:pt x="5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21" name="Google Shape;17521;p11"/>
            <p:cNvSpPr/>
            <p:nvPr/>
          </p:nvSpPr>
          <p:spPr>
            <a:xfrm>
              <a:off x="380275" y="20483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83" y="0"/>
                    <a:pt x="0" y="124"/>
                    <a:pt x="0" y="300"/>
                  </a:cubicBezTo>
                  <a:lnTo>
                    <a:pt x="559" y="259"/>
                  </a:lnTo>
                  <a:cubicBezTo>
                    <a:pt x="559" y="166"/>
                    <a:pt x="517" y="83"/>
                    <a:pt x="435" y="42"/>
                  </a:cubicBezTo>
                  <a:cubicBezTo>
                    <a:pt x="393" y="0"/>
                    <a:pt x="30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22" name="Google Shape;17522;p11"/>
            <p:cNvSpPr/>
            <p:nvPr/>
          </p:nvSpPr>
          <p:spPr>
            <a:xfrm>
              <a:off x="374850" y="1979100"/>
              <a:ext cx="13975" cy="14200"/>
            </a:xfrm>
            <a:custGeom>
              <a:avLst/>
              <a:gdLst/>
              <a:ahLst/>
              <a:cxnLst/>
              <a:rect l="l" t="t" r="r" b="b"/>
              <a:pathLst>
                <a:path w="559" h="568" extrusionOk="0">
                  <a:moveTo>
                    <a:pt x="325" y="1"/>
                  </a:moveTo>
                  <a:cubicBezTo>
                    <a:pt x="304" y="1"/>
                    <a:pt x="282" y="3"/>
                    <a:pt x="259" y="9"/>
                  </a:cubicBezTo>
                  <a:cubicBezTo>
                    <a:pt x="135" y="9"/>
                    <a:pt x="0" y="143"/>
                    <a:pt x="0" y="309"/>
                  </a:cubicBezTo>
                  <a:cubicBezTo>
                    <a:pt x="0" y="443"/>
                    <a:pt x="176" y="567"/>
                    <a:pt x="300" y="567"/>
                  </a:cubicBezTo>
                  <a:cubicBezTo>
                    <a:pt x="476" y="526"/>
                    <a:pt x="559" y="402"/>
                    <a:pt x="559" y="267"/>
                  </a:cubicBezTo>
                  <a:cubicBezTo>
                    <a:pt x="559" y="114"/>
                    <a:pt x="465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23" name="Google Shape;17523;p11"/>
            <p:cNvSpPr/>
            <p:nvPr/>
          </p:nvSpPr>
          <p:spPr>
            <a:xfrm>
              <a:off x="337100" y="1947000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311" y="0"/>
                  </a:moveTo>
                  <a:cubicBezTo>
                    <a:pt x="135" y="0"/>
                    <a:pt x="1" y="135"/>
                    <a:pt x="53" y="300"/>
                  </a:cubicBezTo>
                  <a:cubicBezTo>
                    <a:pt x="53" y="435"/>
                    <a:pt x="177" y="559"/>
                    <a:pt x="352" y="559"/>
                  </a:cubicBezTo>
                  <a:cubicBezTo>
                    <a:pt x="476" y="559"/>
                    <a:pt x="611" y="435"/>
                    <a:pt x="569" y="259"/>
                  </a:cubicBezTo>
                  <a:cubicBezTo>
                    <a:pt x="569" y="83"/>
                    <a:pt x="435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24" name="Google Shape;17524;p11"/>
            <p:cNvSpPr/>
            <p:nvPr/>
          </p:nvSpPr>
          <p:spPr>
            <a:xfrm>
              <a:off x="342525" y="2016000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259" y="1"/>
                  </a:moveTo>
                  <a:cubicBezTo>
                    <a:pt x="135" y="42"/>
                    <a:pt x="1" y="166"/>
                    <a:pt x="42" y="301"/>
                  </a:cubicBezTo>
                  <a:cubicBezTo>
                    <a:pt x="42" y="476"/>
                    <a:pt x="177" y="559"/>
                    <a:pt x="301" y="559"/>
                  </a:cubicBezTo>
                  <a:cubicBezTo>
                    <a:pt x="477" y="559"/>
                    <a:pt x="611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25" name="Google Shape;17525;p11"/>
            <p:cNvSpPr/>
            <p:nvPr/>
          </p:nvSpPr>
          <p:spPr>
            <a:xfrm>
              <a:off x="412575" y="2010575"/>
              <a:ext cx="14000" cy="14200"/>
            </a:xfrm>
            <a:custGeom>
              <a:avLst/>
              <a:gdLst/>
              <a:ahLst/>
              <a:cxnLst/>
              <a:rect l="l" t="t" r="r" b="b"/>
              <a:pathLst>
                <a:path w="560" h="568" extrusionOk="0">
                  <a:moveTo>
                    <a:pt x="259" y="1"/>
                  </a:moveTo>
                  <a:cubicBezTo>
                    <a:pt x="84" y="42"/>
                    <a:pt x="1" y="176"/>
                    <a:pt x="1" y="301"/>
                  </a:cubicBezTo>
                  <a:cubicBezTo>
                    <a:pt x="1" y="453"/>
                    <a:pt x="102" y="567"/>
                    <a:pt x="238" y="567"/>
                  </a:cubicBezTo>
                  <a:cubicBezTo>
                    <a:pt x="258" y="567"/>
                    <a:pt x="279" y="564"/>
                    <a:pt x="301" y="559"/>
                  </a:cubicBezTo>
                  <a:cubicBezTo>
                    <a:pt x="435" y="559"/>
                    <a:pt x="559" y="435"/>
                    <a:pt x="559" y="259"/>
                  </a:cubicBezTo>
                  <a:cubicBezTo>
                    <a:pt x="518" y="125"/>
                    <a:pt x="39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26" name="Google Shape;17526;p11"/>
            <p:cNvSpPr/>
            <p:nvPr/>
          </p:nvSpPr>
          <p:spPr>
            <a:xfrm>
              <a:off x="310225" y="1921150"/>
              <a:ext cx="4425" cy="7525"/>
            </a:xfrm>
            <a:custGeom>
              <a:avLst/>
              <a:gdLst/>
              <a:ahLst/>
              <a:cxnLst/>
              <a:rect l="l" t="t" r="r" b="b"/>
              <a:pathLst>
                <a:path w="177" h="301" extrusionOk="0">
                  <a:moveTo>
                    <a:pt x="176" y="0"/>
                  </a:moveTo>
                  <a:lnTo>
                    <a:pt x="1" y="42"/>
                  </a:lnTo>
                  <a:lnTo>
                    <a:pt x="1" y="300"/>
                  </a:lnTo>
                  <a:cubicBezTo>
                    <a:pt x="94" y="259"/>
                    <a:pt x="176" y="135"/>
                    <a:pt x="17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27" name="Google Shape;17527;p11"/>
            <p:cNvSpPr/>
            <p:nvPr/>
          </p:nvSpPr>
          <p:spPr>
            <a:xfrm>
              <a:off x="449275" y="204290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18" y="0"/>
                  </a:moveTo>
                  <a:cubicBezTo>
                    <a:pt x="125" y="41"/>
                    <a:pt x="42" y="124"/>
                    <a:pt x="1" y="259"/>
                  </a:cubicBezTo>
                  <a:lnTo>
                    <a:pt x="1" y="300"/>
                  </a:lnTo>
                  <a:lnTo>
                    <a:pt x="301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28" name="Google Shape;17528;p11"/>
            <p:cNvSpPr/>
            <p:nvPr/>
          </p:nvSpPr>
          <p:spPr>
            <a:xfrm>
              <a:off x="443850" y="198035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42" y="0"/>
                  </a:moveTo>
                  <a:lnTo>
                    <a:pt x="1" y="41"/>
                  </a:lnTo>
                  <a:cubicBezTo>
                    <a:pt x="42" y="134"/>
                    <a:pt x="84" y="259"/>
                    <a:pt x="218" y="259"/>
                  </a:cubicBezTo>
                  <a:cubicBezTo>
                    <a:pt x="259" y="300"/>
                    <a:pt x="301" y="300"/>
                    <a:pt x="301" y="300"/>
                  </a:cubicBezTo>
                  <a:lnTo>
                    <a:pt x="301" y="217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29" name="Google Shape;17529;p11"/>
            <p:cNvSpPr/>
            <p:nvPr/>
          </p:nvSpPr>
          <p:spPr>
            <a:xfrm>
              <a:off x="311250" y="2053750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177" y="0"/>
                  </a:moveTo>
                  <a:cubicBezTo>
                    <a:pt x="177" y="0"/>
                    <a:pt x="135" y="42"/>
                    <a:pt x="94" y="42"/>
                  </a:cubicBezTo>
                  <a:lnTo>
                    <a:pt x="53" y="83"/>
                  </a:lnTo>
                  <a:cubicBezTo>
                    <a:pt x="53" y="124"/>
                    <a:pt x="1" y="124"/>
                    <a:pt x="1" y="166"/>
                  </a:cubicBezTo>
                  <a:lnTo>
                    <a:pt x="1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30" name="Google Shape;17530;p11"/>
            <p:cNvSpPr/>
            <p:nvPr/>
          </p:nvSpPr>
          <p:spPr>
            <a:xfrm>
              <a:off x="306100" y="1984725"/>
              <a:ext cx="7500" cy="13425"/>
            </a:xfrm>
            <a:custGeom>
              <a:avLst/>
              <a:gdLst/>
              <a:ahLst/>
              <a:cxnLst/>
              <a:rect l="l" t="t" r="r" b="b"/>
              <a:pathLst>
                <a:path w="300" h="537" extrusionOk="0">
                  <a:moveTo>
                    <a:pt x="259" y="1"/>
                  </a:moveTo>
                  <a:cubicBezTo>
                    <a:pt x="207" y="1"/>
                    <a:pt x="124" y="1"/>
                    <a:pt x="83" y="42"/>
                  </a:cubicBezTo>
                  <a:cubicBezTo>
                    <a:pt x="83" y="84"/>
                    <a:pt x="42" y="84"/>
                    <a:pt x="42" y="125"/>
                  </a:cubicBezTo>
                  <a:lnTo>
                    <a:pt x="0" y="342"/>
                  </a:lnTo>
                  <a:cubicBezTo>
                    <a:pt x="42" y="435"/>
                    <a:pt x="124" y="518"/>
                    <a:pt x="166" y="518"/>
                  </a:cubicBezTo>
                  <a:cubicBezTo>
                    <a:pt x="193" y="518"/>
                    <a:pt x="225" y="536"/>
                    <a:pt x="256" y="536"/>
                  </a:cubicBezTo>
                  <a:cubicBezTo>
                    <a:pt x="271" y="536"/>
                    <a:pt x="286" y="532"/>
                    <a:pt x="300" y="518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31" name="Google Shape;17531;p11"/>
            <p:cNvSpPr/>
            <p:nvPr/>
          </p:nvSpPr>
          <p:spPr>
            <a:xfrm>
              <a:off x="310225" y="1915725"/>
              <a:ext cx="4425" cy="6475"/>
            </a:xfrm>
            <a:custGeom>
              <a:avLst/>
              <a:gdLst/>
              <a:ahLst/>
              <a:cxnLst/>
              <a:rect l="l" t="t" r="r" b="b"/>
              <a:pathLst>
                <a:path w="177" h="259" extrusionOk="0">
                  <a:moveTo>
                    <a:pt x="1" y="0"/>
                  </a:moveTo>
                  <a:lnTo>
                    <a:pt x="1" y="259"/>
                  </a:lnTo>
                  <a:lnTo>
                    <a:pt x="176" y="217"/>
                  </a:lnTo>
                  <a:cubicBezTo>
                    <a:pt x="176" y="135"/>
                    <a:pt x="94" y="42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7532" name="Google Shape;17532;p11"/>
          <p:cNvSpPr txBox="1">
            <a:spLocks noGrp="1"/>
          </p:cNvSpPr>
          <p:nvPr>
            <p:ph type="ctrTitle"/>
          </p:nvPr>
        </p:nvSpPr>
        <p:spPr>
          <a:xfrm>
            <a:off x="5259250" y="1541325"/>
            <a:ext cx="3390300" cy="447600"/>
          </a:xfrm>
          <a:prstGeom prst="rect">
            <a:avLst/>
          </a:prstGeom>
        </p:spPr>
        <p:txBody>
          <a:bodyPr spcFirstLastPara="1" wrap="square" lIns="91425" tIns="91425" rIns="91425" bIns="91425" anchor="b" anchorCtr="0"/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 sz="3000">
                <a:solidFill>
                  <a:srgbClr val="FFFFFF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 sz="3000">
                <a:solidFill>
                  <a:srgbClr val="FFFFFF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 sz="3000">
                <a:solidFill>
                  <a:srgbClr val="FFFFFF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 sz="3000">
                <a:solidFill>
                  <a:srgbClr val="FFFFFF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 sz="3000">
                <a:solidFill>
                  <a:srgbClr val="FFFFFF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 sz="3000">
                <a:solidFill>
                  <a:srgbClr val="FFFFFF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 sz="3000">
                <a:solidFill>
                  <a:srgbClr val="FFFFFF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 sz="3000">
                <a:solidFill>
                  <a:srgbClr val="FFFFFF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 sz="30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17533" name="Google Shape;17533;p11"/>
          <p:cNvSpPr/>
          <p:nvPr/>
        </p:nvSpPr>
        <p:spPr>
          <a:xfrm>
            <a:off x="257725" y="2330450"/>
            <a:ext cx="4182600" cy="2591400"/>
          </a:xfrm>
          <a:prstGeom prst="snip1Rect">
            <a:avLst>
              <a:gd name="adj" fmla="val 0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7534" name="Google Shape;17534;p11"/>
          <p:cNvSpPr/>
          <p:nvPr/>
        </p:nvSpPr>
        <p:spPr>
          <a:xfrm>
            <a:off x="4703675" y="2330450"/>
            <a:ext cx="4182600" cy="2591400"/>
          </a:xfrm>
          <a:prstGeom prst="snip1Rect">
            <a:avLst>
              <a:gd name="adj" fmla="val 0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7537" name="Google Shape;17537;p11"/>
          <p:cNvSpPr txBox="1">
            <a:spLocks noGrp="1"/>
          </p:cNvSpPr>
          <p:nvPr>
            <p:ph type="ctrTitle" idx="2"/>
          </p:nvPr>
        </p:nvSpPr>
        <p:spPr>
          <a:xfrm>
            <a:off x="682575" y="3304188"/>
            <a:ext cx="3390300" cy="447600"/>
          </a:xfrm>
          <a:prstGeom prst="rect">
            <a:avLst/>
          </a:prstGeom>
        </p:spPr>
        <p:txBody>
          <a:bodyPr spcFirstLastPara="1" wrap="square" lIns="91425" tIns="91425" rIns="91425" bIns="91425" anchor="b" anchorCtr="0"/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 sz="3000">
                <a:solidFill>
                  <a:srgbClr val="FFFFFF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17538" name="Google Shape;17538;p11"/>
          <p:cNvSpPr txBox="1">
            <a:spLocks noGrp="1"/>
          </p:cNvSpPr>
          <p:nvPr>
            <p:ph type="subTitle" idx="1"/>
          </p:nvPr>
        </p:nvSpPr>
        <p:spPr>
          <a:xfrm>
            <a:off x="626650" y="3751800"/>
            <a:ext cx="3502200" cy="3861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17539" name="Google Shape;17539;p11"/>
          <p:cNvSpPr txBox="1">
            <a:spLocks noGrp="1"/>
          </p:cNvSpPr>
          <p:nvPr>
            <p:ph type="ctrTitle" idx="3"/>
          </p:nvPr>
        </p:nvSpPr>
        <p:spPr>
          <a:xfrm>
            <a:off x="5099800" y="3304188"/>
            <a:ext cx="3390300" cy="447600"/>
          </a:xfrm>
          <a:prstGeom prst="rect">
            <a:avLst/>
          </a:prstGeom>
        </p:spPr>
        <p:txBody>
          <a:bodyPr spcFirstLastPara="1" wrap="square" lIns="91425" tIns="91425" rIns="91425" bIns="91425" anchor="b" anchorCtr="0"/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 sz="3000">
                <a:solidFill>
                  <a:srgbClr val="FFFFFF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17540" name="Google Shape;17540;p11"/>
          <p:cNvSpPr txBox="1">
            <a:spLocks noGrp="1"/>
          </p:cNvSpPr>
          <p:nvPr>
            <p:ph type="subTitle" idx="4"/>
          </p:nvPr>
        </p:nvSpPr>
        <p:spPr>
          <a:xfrm>
            <a:off x="5043875" y="3751800"/>
            <a:ext cx="3502200" cy="3861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cxnSp>
        <p:nvCxnSpPr>
          <p:cNvPr id="17541" name="Google Shape;17541;p11"/>
          <p:cNvCxnSpPr/>
          <p:nvPr/>
        </p:nvCxnSpPr>
        <p:spPr>
          <a:xfrm>
            <a:off x="8886275" y="-28025"/>
            <a:ext cx="0" cy="1847400"/>
          </a:xfrm>
          <a:prstGeom prst="straightConnector1">
            <a:avLst/>
          </a:prstGeom>
          <a:noFill/>
          <a:ln w="28575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7542" name="Google Shape;17542;p11"/>
          <p:cNvSpPr txBox="1">
            <a:spLocks noGrp="1"/>
          </p:cNvSpPr>
          <p:nvPr>
            <p:ph type="ctrTitle" idx="5"/>
          </p:nvPr>
        </p:nvSpPr>
        <p:spPr>
          <a:xfrm>
            <a:off x="751075" y="3209300"/>
            <a:ext cx="3195900" cy="447600"/>
          </a:xfrm>
          <a:prstGeom prst="rect">
            <a:avLst/>
          </a:prstGeom>
        </p:spPr>
        <p:txBody>
          <a:bodyPr spcFirstLastPara="1" wrap="square" lIns="91425" tIns="91425" rIns="91425" bIns="91425" anchor="b" anchorCtr="0"/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6B1B3C"/>
              </a:buClr>
              <a:buSzPts val="2400"/>
              <a:buNone/>
              <a:defRPr sz="2400">
                <a:solidFill>
                  <a:srgbClr val="6B1B3C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7543" name="Google Shape;17543;p11"/>
          <p:cNvSpPr txBox="1">
            <a:spLocks noGrp="1"/>
          </p:cNvSpPr>
          <p:nvPr>
            <p:ph type="subTitle" idx="6"/>
          </p:nvPr>
        </p:nvSpPr>
        <p:spPr>
          <a:xfrm>
            <a:off x="674175" y="3656900"/>
            <a:ext cx="3349800" cy="3861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B1B3C"/>
              </a:buClr>
              <a:buSzPts val="1000"/>
              <a:buNone/>
              <a:defRPr sz="1000">
                <a:solidFill>
                  <a:srgbClr val="6B1B3C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B1B3C"/>
              </a:buClr>
              <a:buSzPts val="1200"/>
              <a:buNone/>
              <a:defRPr sz="1200">
                <a:solidFill>
                  <a:srgbClr val="6B1B3C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B1B3C"/>
              </a:buClr>
              <a:buSzPts val="1200"/>
              <a:buNone/>
              <a:defRPr sz="1200">
                <a:solidFill>
                  <a:srgbClr val="6B1B3C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B1B3C"/>
              </a:buClr>
              <a:buSzPts val="1200"/>
              <a:buNone/>
              <a:defRPr sz="1200">
                <a:solidFill>
                  <a:srgbClr val="6B1B3C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B1B3C"/>
              </a:buClr>
              <a:buSzPts val="1200"/>
              <a:buNone/>
              <a:defRPr sz="1200">
                <a:solidFill>
                  <a:srgbClr val="6B1B3C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B1B3C"/>
              </a:buClr>
              <a:buSzPts val="1200"/>
              <a:buNone/>
              <a:defRPr sz="1200">
                <a:solidFill>
                  <a:srgbClr val="6B1B3C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B1B3C"/>
              </a:buClr>
              <a:buSzPts val="1200"/>
              <a:buNone/>
              <a:defRPr sz="1200">
                <a:solidFill>
                  <a:srgbClr val="6B1B3C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B1B3C"/>
              </a:buClr>
              <a:buSzPts val="1200"/>
              <a:buNone/>
              <a:defRPr sz="1200">
                <a:solidFill>
                  <a:srgbClr val="6B1B3C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B1B3C"/>
              </a:buClr>
              <a:buSzPts val="1200"/>
              <a:buNone/>
              <a:defRPr sz="1200">
                <a:solidFill>
                  <a:srgbClr val="6B1B3C"/>
                </a:solidFill>
              </a:defRPr>
            </a:lvl9pPr>
          </a:lstStyle>
          <a:p>
            <a:endParaRPr/>
          </a:p>
        </p:txBody>
      </p:sp>
      <p:sp>
        <p:nvSpPr>
          <p:cNvPr id="17544" name="Google Shape;17544;p11"/>
          <p:cNvSpPr txBox="1">
            <a:spLocks noGrp="1"/>
          </p:cNvSpPr>
          <p:nvPr>
            <p:ph type="ctrTitle" idx="7"/>
          </p:nvPr>
        </p:nvSpPr>
        <p:spPr>
          <a:xfrm>
            <a:off x="5197025" y="3209300"/>
            <a:ext cx="3195900" cy="447600"/>
          </a:xfrm>
          <a:prstGeom prst="rect">
            <a:avLst/>
          </a:prstGeom>
        </p:spPr>
        <p:txBody>
          <a:bodyPr spcFirstLastPara="1" wrap="square" lIns="91425" tIns="91425" rIns="91425" bIns="91425" anchor="b" anchorCtr="0"/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9E2758"/>
              </a:buClr>
              <a:buSzPts val="2400"/>
              <a:buNone/>
              <a:defRPr sz="2400">
                <a:solidFill>
                  <a:srgbClr val="9E2758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7545" name="Google Shape;17545;p11"/>
          <p:cNvSpPr txBox="1">
            <a:spLocks noGrp="1"/>
          </p:cNvSpPr>
          <p:nvPr>
            <p:ph type="subTitle" idx="8"/>
          </p:nvPr>
        </p:nvSpPr>
        <p:spPr>
          <a:xfrm>
            <a:off x="5043901" y="3656900"/>
            <a:ext cx="3502200" cy="3861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B1B3C"/>
              </a:buClr>
              <a:buSzPts val="1000"/>
              <a:buNone/>
              <a:defRPr sz="1000">
                <a:solidFill>
                  <a:srgbClr val="6B1B3C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B1B3C"/>
              </a:buClr>
              <a:buSzPts val="1200"/>
              <a:buNone/>
              <a:defRPr sz="1200">
                <a:solidFill>
                  <a:srgbClr val="6B1B3C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B1B3C"/>
              </a:buClr>
              <a:buSzPts val="1200"/>
              <a:buNone/>
              <a:defRPr sz="1200">
                <a:solidFill>
                  <a:srgbClr val="6B1B3C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B1B3C"/>
              </a:buClr>
              <a:buSzPts val="1200"/>
              <a:buNone/>
              <a:defRPr sz="1200">
                <a:solidFill>
                  <a:srgbClr val="6B1B3C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B1B3C"/>
              </a:buClr>
              <a:buSzPts val="1200"/>
              <a:buNone/>
              <a:defRPr sz="1200">
                <a:solidFill>
                  <a:srgbClr val="6B1B3C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B1B3C"/>
              </a:buClr>
              <a:buSzPts val="1200"/>
              <a:buNone/>
              <a:defRPr sz="1200">
                <a:solidFill>
                  <a:srgbClr val="6B1B3C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B1B3C"/>
              </a:buClr>
              <a:buSzPts val="1200"/>
              <a:buNone/>
              <a:defRPr sz="1200">
                <a:solidFill>
                  <a:srgbClr val="6B1B3C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B1B3C"/>
              </a:buClr>
              <a:buSzPts val="1200"/>
              <a:buNone/>
              <a:defRPr sz="1200">
                <a:solidFill>
                  <a:srgbClr val="6B1B3C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B1B3C"/>
              </a:buClr>
              <a:buSzPts val="1200"/>
              <a:buNone/>
              <a:defRPr sz="1200">
                <a:solidFill>
                  <a:srgbClr val="6B1B3C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+ TITLE">
  <p:cSld name="ONE_COLUMN_TEXT">
    <p:spTree>
      <p:nvGrpSpPr>
        <p:cNvPr id="1" name="Shape 19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62" name="Google Shape;19362;p13"/>
          <p:cNvSpPr/>
          <p:nvPr/>
        </p:nvSpPr>
        <p:spPr>
          <a:xfrm>
            <a:off x="0" y="-8"/>
            <a:ext cx="9144000" cy="5143500"/>
          </a:xfrm>
          <a:prstGeom prst="rect">
            <a:avLst/>
          </a:prstGeom>
          <a:gradFill>
            <a:gsLst>
              <a:gs pos="0">
                <a:srgbClr val="6B1B3C"/>
              </a:gs>
              <a:gs pos="70000">
                <a:srgbClr val="FF766D"/>
              </a:gs>
              <a:gs pos="100000">
                <a:srgbClr val="FF766D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9363" name="Google Shape;19363;p13"/>
          <p:cNvSpPr/>
          <p:nvPr/>
        </p:nvSpPr>
        <p:spPr>
          <a:xfrm rot="-7199983">
            <a:off x="108714" y="140047"/>
            <a:ext cx="2257728" cy="2598574"/>
          </a:xfrm>
          <a:custGeom>
            <a:avLst/>
            <a:gdLst/>
            <a:ahLst/>
            <a:cxnLst/>
            <a:rect l="l" t="t" r="r" b="b"/>
            <a:pathLst>
              <a:path w="24515" h="28216" extrusionOk="0">
                <a:moveTo>
                  <a:pt x="24380" y="0"/>
                </a:moveTo>
                <a:lnTo>
                  <a:pt x="0" y="14216"/>
                </a:lnTo>
                <a:lnTo>
                  <a:pt x="24514" y="28215"/>
                </a:lnTo>
                <a:lnTo>
                  <a:pt x="24380" y="0"/>
                </a:lnTo>
                <a:close/>
              </a:path>
            </a:pathLst>
          </a:custGeom>
          <a:gradFill>
            <a:gsLst>
              <a:gs pos="0">
                <a:srgbClr val="6B1B3C"/>
              </a:gs>
              <a:gs pos="70000">
                <a:srgbClr val="FF766D"/>
              </a:gs>
              <a:gs pos="100000">
                <a:srgbClr val="FF766D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9957" name="Google Shape;19957;p13"/>
          <p:cNvSpPr/>
          <p:nvPr/>
        </p:nvSpPr>
        <p:spPr>
          <a:xfrm rot="3995471">
            <a:off x="7993346" y="3998705"/>
            <a:ext cx="837809" cy="964292"/>
          </a:xfrm>
          <a:custGeom>
            <a:avLst/>
            <a:gdLst/>
            <a:ahLst/>
            <a:cxnLst/>
            <a:rect l="l" t="t" r="r" b="b"/>
            <a:pathLst>
              <a:path w="24515" h="28216" extrusionOk="0">
                <a:moveTo>
                  <a:pt x="24380" y="0"/>
                </a:moveTo>
                <a:lnTo>
                  <a:pt x="0" y="14216"/>
                </a:lnTo>
                <a:lnTo>
                  <a:pt x="24514" y="28215"/>
                </a:lnTo>
                <a:lnTo>
                  <a:pt x="24380" y="0"/>
                </a:lnTo>
                <a:close/>
              </a:path>
            </a:pathLst>
          </a:custGeom>
          <a:gradFill>
            <a:gsLst>
              <a:gs pos="0">
                <a:srgbClr val="6B1B3C"/>
              </a:gs>
              <a:gs pos="70000">
                <a:srgbClr val="FF766D"/>
              </a:gs>
              <a:gs pos="100000">
                <a:srgbClr val="FF766D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9958" name="Google Shape;19958;p13"/>
          <p:cNvSpPr/>
          <p:nvPr/>
        </p:nvSpPr>
        <p:spPr>
          <a:xfrm rot="-3271766" flipH="1">
            <a:off x="5718384" y="2826353"/>
            <a:ext cx="332855" cy="420667"/>
          </a:xfrm>
          <a:custGeom>
            <a:avLst/>
            <a:gdLst/>
            <a:ahLst/>
            <a:cxnLst/>
            <a:rect l="l" t="t" r="r" b="b"/>
            <a:pathLst>
              <a:path w="7579" h="9578" extrusionOk="0">
                <a:moveTo>
                  <a:pt x="6887" y="0"/>
                </a:moveTo>
                <a:cubicBezTo>
                  <a:pt x="6859" y="0"/>
                  <a:pt x="6831" y="3"/>
                  <a:pt x="6803" y="8"/>
                </a:cubicBezTo>
                <a:cubicBezTo>
                  <a:pt x="6597" y="8"/>
                  <a:pt x="6421" y="225"/>
                  <a:pt x="6462" y="442"/>
                </a:cubicBezTo>
                <a:lnTo>
                  <a:pt x="6679" y="1952"/>
                </a:lnTo>
                <a:lnTo>
                  <a:pt x="5211" y="2210"/>
                </a:lnTo>
                <a:cubicBezTo>
                  <a:pt x="4953" y="2210"/>
                  <a:pt x="4829" y="2417"/>
                  <a:pt x="4870" y="2634"/>
                </a:cubicBezTo>
                <a:lnTo>
                  <a:pt x="5087" y="4144"/>
                </a:lnTo>
                <a:lnTo>
                  <a:pt x="3578" y="4402"/>
                </a:lnTo>
                <a:cubicBezTo>
                  <a:pt x="3360" y="4402"/>
                  <a:pt x="3236" y="4619"/>
                  <a:pt x="3236" y="4836"/>
                </a:cubicBezTo>
                <a:lnTo>
                  <a:pt x="3495" y="6346"/>
                </a:lnTo>
                <a:lnTo>
                  <a:pt x="1985" y="6604"/>
                </a:lnTo>
                <a:cubicBezTo>
                  <a:pt x="1768" y="6604"/>
                  <a:pt x="1592" y="6811"/>
                  <a:pt x="1634" y="7028"/>
                </a:cubicBezTo>
                <a:lnTo>
                  <a:pt x="1892" y="8538"/>
                </a:lnTo>
                <a:lnTo>
                  <a:pt x="393" y="8796"/>
                </a:lnTo>
                <a:cubicBezTo>
                  <a:pt x="176" y="8796"/>
                  <a:pt x="0" y="9013"/>
                  <a:pt x="42" y="9230"/>
                </a:cubicBezTo>
                <a:cubicBezTo>
                  <a:pt x="79" y="9425"/>
                  <a:pt x="257" y="9578"/>
                  <a:pt x="450" y="9578"/>
                </a:cubicBezTo>
                <a:cubicBezTo>
                  <a:pt x="472" y="9578"/>
                  <a:pt x="495" y="9576"/>
                  <a:pt x="517" y="9572"/>
                </a:cubicBezTo>
                <a:lnTo>
                  <a:pt x="2409" y="9272"/>
                </a:lnTo>
                <a:cubicBezTo>
                  <a:pt x="2626" y="9230"/>
                  <a:pt x="2761" y="9055"/>
                  <a:pt x="2761" y="8796"/>
                </a:cubicBezTo>
                <a:lnTo>
                  <a:pt x="2502" y="7328"/>
                </a:lnTo>
                <a:lnTo>
                  <a:pt x="4012" y="7070"/>
                </a:lnTo>
                <a:cubicBezTo>
                  <a:pt x="4219" y="7028"/>
                  <a:pt x="4394" y="6863"/>
                  <a:pt x="4353" y="6604"/>
                </a:cubicBezTo>
                <a:lnTo>
                  <a:pt x="4095" y="5136"/>
                </a:lnTo>
                <a:lnTo>
                  <a:pt x="5604" y="4878"/>
                </a:lnTo>
                <a:cubicBezTo>
                  <a:pt x="5821" y="4836"/>
                  <a:pt x="5987" y="4661"/>
                  <a:pt x="5945" y="4402"/>
                </a:cubicBezTo>
                <a:lnTo>
                  <a:pt x="5728" y="2934"/>
                </a:lnTo>
                <a:lnTo>
                  <a:pt x="7196" y="2675"/>
                </a:lnTo>
                <a:cubicBezTo>
                  <a:pt x="7320" y="2675"/>
                  <a:pt x="7413" y="2593"/>
                  <a:pt x="7455" y="2510"/>
                </a:cubicBezTo>
                <a:cubicBezTo>
                  <a:pt x="7537" y="2417"/>
                  <a:pt x="7579" y="2334"/>
                  <a:pt x="7537" y="2210"/>
                </a:cubicBezTo>
                <a:lnTo>
                  <a:pt x="7238" y="308"/>
                </a:lnTo>
                <a:cubicBezTo>
                  <a:pt x="7238" y="119"/>
                  <a:pt x="7073" y="0"/>
                  <a:pt x="6887" y="0"/>
                </a:cubicBezTo>
                <a:close/>
              </a:path>
            </a:pathLst>
          </a:custGeom>
          <a:gradFill>
            <a:gsLst>
              <a:gs pos="0">
                <a:srgbClr val="6B1B3C"/>
              </a:gs>
              <a:gs pos="70000">
                <a:srgbClr val="FF766D"/>
              </a:gs>
              <a:gs pos="100000">
                <a:srgbClr val="FF766D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9959" name="Google Shape;19959;p13"/>
          <p:cNvSpPr/>
          <p:nvPr/>
        </p:nvSpPr>
        <p:spPr>
          <a:xfrm rot="7749296" flipH="1">
            <a:off x="8153665" y="578217"/>
            <a:ext cx="332846" cy="420655"/>
          </a:xfrm>
          <a:custGeom>
            <a:avLst/>
            <a:gdLst/>
            <a:ahLst/>
            <a:cxnLst/>
            <a:rect l="l" t="t" r="r" b="b"/>
            <a:pathLst>
              <a:path w="7579" h="9578" extrusionOk="0">
                <a:moveTo>
                  <a:pt x="6887" y="0"/>
                </a:moveTo>
                <a:cubicBezTo>
                  <a:pt x="6859" y="0"/>
                  <a:pt x="6831" y="3"/>
                  <a:pt x="6803" y="8"/>
                </a:cubicBezTo>
                <a:cubicBezTo>
                  <a:pt x="6597" y="8"/>
                  <a:pt x="6421" y="225"/>
                  <a:pt x="6462" y="442"/>
                </a:cubicBezTo>
                <a:lnTo>
                  <a:pt x="6679" y="1952"/>
                </a:lnTo>
                <a:lnTo>
                  <a:pt x="5211" y="2210"/>
                </a:lnTo>
                <a:cubicBezTo>
                  <a:pt x="4953" y="2210"/>
                  <a:pt x="4829" y="2417"/>
                  <a:pt x="4870" y="2634"/>
                </a:cubicBezTo>
                <a:lnTo>
                  <a:pt x="5087" y="4144"/>
                </a:lnTo>
                <a:lnTo>
                  <a:pt x="3578" y="4402"/>
                </a:lnTo>
                <a:cubicBezTo>
                  <a:pt x="3360" y="4402"/>
                  <a:pt x="3236" y="4619"/>
                  <a:pt x="3236" y="4836"/>
                </a:cubicBezTo>
                <a:lnTo>
                  <a:pt x="3495" y="6346"/>
                </a:lnTo>
                <a:lnTo>
                  <a:pt x="1985" y="6604"/>
                </a:lnTo>
                <a:cubicBezTo>
                  <a:pt x="1768" y="6604"/>
                  <a:pt x="1592" y="6811"/>
                  <a:pt x="1634" y="7028"/>
                </a:cubicBezTo>
                <a:lnTo>
                  <a:pt x="1892" y="8538"/>
                </a:lnTo>
                <a:lnTo>
                  <a:pt x="393" y="8796"/>
                </a:lnTo>
                <a:cubicBezTo>
                  <a:pt x="176" y="8796"/>
                  <a:pt x="0" y="9013"/>
                  <a:pt x="42" y="9230"/>
                </a:cubicBezTo>
                <a:cubicBezTo>
                  <a:pt x="79" y="9425"/>
                  <a:pt x="257" y="9578"/>
                  <a:pt x="450" y="9578"/>
                </a:cubicBezTo>
                <a:cubicBezTo>
                  <a:pt x="472" y="9578"/>
                  <a:pt x="495" y="9576"/>
                  <a:pt x="517" y="9572"/>
                </a:cubicBezTo>
                <a:lnTo>
                  <a:pt x="2409" y="9272"/>
                </a:lnTo>
                <a:cubicBezTo>
                  <a:pt x="2626" y="9230"/>
                  <a:pt x="2761" y="9055"/>
                  <a:pt x="2761" y="8796"/>
                </a:cubicBezTo>
                <a:lnTo>
                  <a:pt x="2502" y="7328"/>
                </a:lnTo>
                <a:lnTo>
                  <a:pt x="4012" y="7070"/>
                </a:lnTo>
                <a:cubicBezTo>
                  <a:pt x="4219" y="7028"/>
                  <a:pt x="4394" y="6863"/>
                  <a:pt x="4353" y="6604"/>
                </a:cubicBezTo>
                <a:lnTo>
                  <a:pt x="4095" y="5136"/>
                </a:lnTo>
                <a:lnTo>
                  <a:pt x="5604" y="4878"/>
                </a:lnTo>
                <a:cubicBezTo>
                  <a:pt x="5821" y="4836"/>
                  <a:pt x="5987" y="4661"/>
                  <a:pt x="5945" y="4402"/>
                </a:cubicBezTo>
                <a:lnTo>
                  <a:pt x="5728" y="2934"/>
                </a:lnTo>
                <a:lnTo>
                  <a:pt x="7196" y="2675"/>
                </a:lnTo>
                <a:cubicBezTo>
                  <a:pt x="7320" y="2675"/>
                  <a:pt x="7413" y="2593"/>
                  <a:pt x="7455" y="2510"/>
                </a:cubicBezTo>
                <a:cubicBezTo>
                  <a:pt x="7537" y="2417"/>
                  <a:pt x="7579" y="2334"/>
                  <a:pt x="7537" y="2210"/>
                </a:cubicBezTo>
                <a:lnTo>
                  <a:pt x="7238" y="308"/>
                </a:lnTo>
                <a:cubicBezTo>
                  <a:pt x="7238" y="119"/>
                  <a:pt x="7073" y="0"/>
                  <a:pt x="6887" y="0"/>
                </a:cubicBezTo>
                <a:close/>
              </a:path>
            </a:pathLst>
          </a:custGeom>
          <a:gradFill>
            <a:gsLst>
              <a:gs pos="0">
                <a:srgbClr val="6B1B3C"/>
              </a:gs>
              <a:gs pos="70000">
                <a:srgbClr val="FF766D"/>
              </a:gs>
              <a:gs pos="100000">
                <a:srgbClr val="FF766D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0" name="Rectangle 599">
            <a:extLst>
              <a:ext uri="{FF2B5EF4-FFF2-40B4-BE49-F238E27FC236}">
                <a16:creationId xmlns:a16="http://schemas.microsoft.com/office/drawing/2014/main" id="{EBC87B32-A6A7-409A-B6C6-35B50BDEDFFF}"/>
              </a:ext>
            </a:extLst>
          </p:cNvPr>
          <p:cNvSpPr/>
          <p:nvPr userDrawn="1"/>
        </p:nvSpPr>
        <p:spPr>
          <a:xfrm>
            <a:off x="-11" y="-8"/>
            <a:ext cx="9144011" cy="5143508"/>
          </a:xfrm>
          <a:prstGeom prst="rect">
            <a:avLst/>
          </a:prstGeom>
          <a:solidFill>
            <a:srgbClr val="BC0000">
              <a:alpha val="5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364" name="Google Shape;19364;p13"/>
          <p:cNvSpPr txBox="1">
            <a:spLocks noGrp="1"/>
          </p:cNvSpPr>
          <p:nvPr>
            <p:ph type="ctrTitle"/>
          </p:nvPr>
        </p:nvSpPr>
        <p:spPr>
          <a:xfrm>
            <a:off x="5287250" y="2619000"/>
            <a:ext cx="3390300" cy="447600"/>
          </a:xfrm>
          <a:prstGeom prst="rect">
            <a:avLst/>
          </a:prstGeom>
        </p:spPr>
        <p:txBody>
          <a:bodyPr spcFirstLastPara="1" wrap="square" lIns="91425" tIns="91425" rIns="91425" bIns="91425" anchor="b" anchorCtr="0"/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 sz="3000">
                <a:solidFill>
                  <a:srgbClr val="FFFFFF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 sz="3000">
                <a:solidFill>
                  <a:srgbClr val="FFFFFF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 sz="3000">
                <a:solidFill>
                  <a:srgbClr val="FFFFFF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 sz="3000">
                <a:solidFill>
                  <a:srgbClr val="FFFFFF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 sz="3000">
                <a:solidFill>
                  <a:srgbClr val="FFFFFF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 sz="3000">
                <a:solidFill>
                  <a:srgbClr val="FFFFFF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 sz="3000">
                <a:solidFill>
                  <a:srgbClr val="FFFFFF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 sz="3000">
                <a:solidFill>
                  <a:srgbClr val="FFFFFF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 sz="30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cxnSp>
        <p:nvCxnSpPr>
          <p:cNvPr id="19365" name="Google Shape;19365;p13"/>
          <p:cNvCxnSpPr/>
          <p:nvPr/>
        </p:nvCxnSpPr>
        <p:spPr>
          <a:xfrm rot="10800000">
            <a:off x="5269600" y="3219050"/>
            <a:ext cx="4016700" cy="0"/>
          </a:xfrm>
          <a:prstGeom prst="straightConnector1">
            <a:avLst/>
          </a:prstGeom>
          <a:noFill/>
          <a:ln w="28575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9366" name="Google Shape;19366;p13"/>
          <p:cNvSpPr txBox="1">
            <a:spLocks noGrp="1"/>
          </p:cNvSpPr>
          <p:nvPr>
            <p:ph type="subTitle" idx="1"/>
          </p:nvPr>
        </p:nvSpPr>
        <p:spPr>
          <a:xfrm>
            <a:off x="6694849" y="3471875"/>
            <a:ext cx="1982700" cy="3861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grpSp>
        <p:nvGrpSpPr>
          <p:cNvPr id="19367" name="Google Shape;19367;p13"/>
          <p:cNvGrpSpPr/>
          <p:nvPr/>
        </p:nvGrpSpPr>
        <p:grpSpPr>
          <a:xfrm flipH="1">
            <a:off x="296700" y="2618993"/>
            <a:ext cx="2049628" cy="2052613"/>
            <a:chOff x="4226125" y="3802600"/>
            <a:chExt cx="1046850" cy="1048375"/>
          </a:xfrm>
        </p:grpSpPr>
        <p:sp>
          <p:nvSpPr>
            <p:cNvPr id="19368" name="Google Shape;19368;p13"/>
            <p:cNvSpPr/>
            <p:nvPr/>
          </p:nvSpPr>
          <p:spPr>
            <a:xfrm>
              <a:off x="5256925" y="4319750"/>
              <a:ext cx="16050" cy="14250"/>
            </a:xfrm>
            <a:custGeom>
              <a:avLst/>
              <a:gdLst/>
              <a:ahLst/>
              <a:cxnLst/>
              <a:rect l="l" t="t" r="r" b="b"/>
              <a:pathLst>
                <a:path w="642" h="570" extrusionOk="0">
                  <a:moveTo>
                    <a:pt x="295" y="0"/>
                  </a:moveTo>
                  <a:cubicBezTo>
                    <a:pt x="189" y="0"/>
                    <a:pt x="102" y="71"/>
                    <a:pt x="42" y="168"/>
                  </a:cubicBezTo>
                  <a:cubicBezTo>
                    <a:pt x="1" y="344"/>
                    <a:pt x="84" y="468"/>
                    <a:pt x="218" y="550"/>
                  </a:cubicBezTo>
                  <a:cubicBezTo>
                    <a:pt x="249" y="563"/>
                    <a:pt x="282" y="570"/>
                    <a:pt x="317" y="570"/>
                  </a:cubicBezTo>
                  <a:cubicBezTo>
                    <a:pt x="421" y="570"/>
                    <a:pt x="528" y="510"/>
                    <a:pt x="559" y="385"/>
                  </a:cubicBezTo>
                  <a:cubicBezTo>
                    <a:pt x="642" y="251"/>
                    <a:pt x="559" y="85"/>
                    <a:pt x="425" y="33"/>
                  </a:cubicBezTo>
                  <a:cubicBezTo>
                    <a:pt x="379" y="11"/>
                    <a:pt x="336" y="0"/>
                    <a:pt x="29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69" name="Google Shape;19369;p13"/>
            <p:cNvSpPr/>
            <p:nvPr/>
          </p:nvSpPr>
          <p:spPr>
            <a:xfrm>
              <a:off x="5219200" y="4338925"/>
              <a:ext cx="7525" cy="9850"/>
            </a:xfrm>
            <a:custGeom>
              <a:avLst/>
              <a:gdLst/>
              <a:ahLst/>
              <a:cxnLst/>
              <a:rect l="l" t="t" r="r" b="b"/>
              <a:pathLst>
                <a:path w="301" h="394" extrusionOk="0">
                  <a:moveTo>
                    <a:pt x="124" y="1"/>
                  </a:moveTo>
                  <a:lnTo>
                    <a:pt x="0" y="259"/>
                  </a:lnTo>
                  <a:lnTo>
                    <a:pt x="259" y="393"/>
                  </a:lnTo>
                  <a:cubicBezTo>
                    <a:pt x="259" y="352"/>
                    <a:pt x="300" y="300"/>
                    <a:pt x="300" y="259"/>
                  </a:cubicBezTo>
                  <a:cubicBezTo>
                    <a:pt x="300" y="176"/>
                    <a:pt x="217" y="42"/>
                    <a:pt x="12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70" name="Google Shape;19370;p13"/>
            <p:cNvSpPr/>
            <p:nvPr/>
          </p:nvSpPr>
          <p:spPr>
            <a:xfrm>
              <a:off x="5242975" y="4275350"/>
              <a:ext cx="10625" cy="13300"/>
            </a:xfrm>
            <a:custGeom>
              <a:avLst/>
              <a:gdLst/>
              <a:ahLst/>
              <a:cxnLst/>
              <a:rect l="l" t="t" r="r" b="b"/>
              <a:pathLst>
                <a:path w="425" h="532" extrusionOk="0">
                  <a:moveTo>
                    <a:pt x="207" y="0"/>
                  </a:moveTo>
                  <a:lnTo>
                    <a:pt x="1" y="517"/>
                  </a:lnTo>
                  <a:cubicBezTo>
                    <a:pt x="33" y="527"/>
                    <a:pt x="63" y="532"/>
                    <a:pt x="93" y="532"/>
                  </a:cubicBezTo>
                  <a:cubicBezTo>
                    <a:pt x="216" y="532"/>
                    <a:pt x="316" y="452"/>
                    <a:pt x="383" y="352"/>
                  </a:cubicBezTo>
                  <a:cubicBezTo>
                    <a:pt x="424" y="217"/>
                    <a:pt x="383" y="93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71" name="Google Shape;19371;p13"/>
            <p:cNvSpPr/>
            <p:nvPr/>
          </p:nvSpPr>
          <p:spPr>
            <a:xfrm>
              <a:off x="5224625" y="4493600"/>
              <a:ext cx="13975" cy="10250"/>
            </a:xfrm>
            <a:custGeom>
              <a:avLst/>
              <a:gdLst/>
              <a:ahLst/>
              <a:cxnLst/>
              <a:rect l="l" t="t" r="r" b="b"/>
              <a:pathLst>
                <a:path w="559" h="410" extrusionOk="0">
                  <a:moveTo>
                    <a:pt x="243" y="1"/>
                  </a:moveTo>
                  <a:cubicBezTo>
                    <a:pt x="151" y="1"/>
                    <a:pt x="61" y="41"/>
                    <a:pt x="0" y="110"/>
                  </a:cubicBezTo>
                  <a:lnTo>
                    <a:pt x="0" y="193"/>
                  </a:lnTo>
                  <a:lnTo>
                    <a:pt x="517" y="410"/>
                  </a:lnTo>
                  <a:cubicBezTo>
                    <a:pt x="559" y="234"/>
                    <a:pt x="476" y="58"/>
                    <a:pt x="342" y="17"/>
                  </a:cubicBezTo>
                  <a:cubicBezTo>
                    <a:pt x="309" y="6"/>
                    <a:pt x="276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72" name="Google Shape;19372;p13"/>
            <p:cNvSpPr/>
            <p:nvPr/>
          </p:nvSpPr>
          <p:spPr>
            <a:xfrm>
              <a:off x="5249450" y="442912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40" y="1"/>
                  </a:moveTo>
                  <a:cubicBezTo>
                    <a:pt x="213" y="1"/>
                    <a:pt x="110" y="76"/>
                    <a:pt x="41" y="187"/>
                  </a:cubicBezTo>
                  <a:cubicBezTo>
                    <a:pt x="0" y="311"/>
                    <a:pt x="83" y="487"/>
                    <a:pt x="207" y="528"/>
                  </a:cubicBezTo>
                  <a:cubicBezTo>
                    <a:pt x="245" y="555"/>
                    <a:pt x="286" y="566"/>
                    <a:pt x="327" y="566"/>
                  </a:cubicBezTo>
                  <a:cubicBezTo>
                    <a:pt x="430" y="566"/>
                    <a:pt x="529" y="493"/>
                    <a:pt x="558" y="404"/>
                  </a:cubicBezTo>
                  <a:cubicBezTo>
                    <a:pt x="641" y="270"/>
                    <a:pt x="558" y="104"/>
                    <a:pt x="424" y="11"/>
                  </a:cubicBezTo>
                  <a:cubicBezTo>
                    <a:pt x="395" y="4"/>
                    <a:pt x="367" y="1"/>
                    <a:pt x="34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73" name="Google Shape;19373;p13"/>
            <p:cNvSpPr/>
            <p:nvPr/>
          </p:nvSpPr>
          <p:spPr>
            <a:xfrm>
              <a:off x="5204200" y="4448400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314" y="1"/>
                  </a:moveTo>
                  <a:cubicBezTo>
                    <a:pt x="199" y="1"/>
                    <a:pt x="106" y="57"/>
                    <a:pt x="42" y="191"/>
                  </a:cubicBezTo>
                  <a:cubicBezTo>
                    <a:pt x="1" y="315"/>
                    <a:pt x="42" y="491"/>
                    <a:pt x="207" y="533"/>
                  </a:cubicBezTo>
                  <a:cubicBezTo>
                    <a:pt x="239" y="542"/>
                    <a:pt x="273" y="548"/>
                    <a:pt x="307" y="548"/>
                  </a:cubicBezTo>
                  <a:cubicBezTo>
                    <a:pt x="417" y="548"/>
                    <a:pt x="527" y="494"/>
                    <a:pt x="559" y="367"/>
                  </a:cubicBezTo>
                  <a:cubicBezTo>
                    <a:pt x="600" y="233"/>
                    <a:pt x="559" y="57"/>
                    <a:pt x="425" y="16"/>
                  </a:cubicBezTo>
                  <a:cubicBezTo>
                    <a:pt x="386" y="6"/>
                    <a:pt x="349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74" name="Google Shape;19374;p13"/>
            <p:cNvSpPr/>
            <p:nvPr/>
          </p:nvSpPr>
          <p:spPr>
            <a:xfrm>
              <a:off x="5230050" y="4383900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55" y="0"/>
                  </a:moveTo>
                  <a:cubicBezTo>
                    <a:pt x="243" y="0"/>
                    <a:pt x="117" y="76"/>
                    <a:pt x="83" y="187"/>
                  </a:cubicBezTo>
                  <a:cubicBezTo>
                    <a:pt x="1" y="311"/>
                    <a:pt x="83" y="486"/>
                    <a:pt x="207" y="528"/>
                  </a:cubicBezTo>
                  <a:cubicBezTo>
                    <a:pt x="257" y="554"/>
                    <a:pt x="304" y="566"/>
                    <a:pt x="347" y="566"/>
                  </a:cubicBezTo>
                  <a:cubicBezTo>
                    <a:pt x="455" y="566"/>
                    <a:pt x="541" y="493"/>
                    <a:pt x="600" y="404"/>
                  </a:cubicBezTo>
                  <a:cubicBezTo>
                    <a:pt x="642" y="269"/>
                    <a:pt x="559" y="104"/>
                    <a:pt x="425" y="11"/>
                  </a:cubicBezTo>
                  <a:cubicBezTo>
                    <a:pt x="403" y="4"/>
                    <a:pt x="379" y="0"/>
                    <a:pt x="35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75" name="Google Shape;19375;p13"/>
            <p:cNvSpPr/>
            <p:nvPr/>
          </p:nvSpPr>
          <p:spPr>
            <a:xfrm>
              <a:off x="5166475" y="4468175"/>
              <a:ext cx="7525" cy="8800"/>
            </a:xfrm>
            <a:custGeom>
              <a:avLst/>
              <a:gdLst/>
              <a:ahLst/>
              <a:cxnLst/>
              <a:rect l="l" t="t" r="r" b="b"/>
              <a:pathLst>
                <a:path w="301" h="352" extrusionOk="0">
                  <a:moveTo>
                    <a:pt x="124" y="0"/>
                  </a:moveTo>
                  <a:lnTo>
                    <a:pt x="0" y="259"/>
                  </a:lnTo>
                  <a:lnTo>
                    <a:pt x="259" y="352"/>
                  </a:lnTo>
                  <a:cubicBezTo>
                    <a:pt x="259" y="300"/>
                    <a:pt x="300" y="259"/>
                    <a:pt x="300" y="217"/>
                  </a:cubicBezTo>
                  <a:cubicBezTo>
                    <a:pt x="300" y="134"/>
                    <a:pt x="217" y="41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76" name="Google Shape;19376;p13"/>
            <p:cNvSpPr/>
            <p:nvPr/>
          </p:nvSpPr>
          <p:spPr>
            <a:xfrm>
              <a:off x="5190000" y="4403550"/>
              <a:ext cx="10875" cy="13350"/>
            </a:xfrm>
            <a:custGeom>
              <a:avLst/>
              <a:gdLst/>
              <a:ahLst/>
              <a:cxnLst/>
              <a:rect l="l" t="t" r="r" b="b"/>
              <a:pathLst>
                <a:path w="435" h="534" extrusionOk="0">
                  <a:moveTo>
                    <a:pt x="217" y="0"/>
                  </a:moveTo>
                  <a:lnTo>
                    <a:pt x="0" y="517"/>
                  </a:lnTo>
                  <a:lnTo>
                    <a:pt x="52" y="517"/>
                  </a:lnTo>
                  <a:cubicBezTo>
                    <a:pt x="85" y="528"/>
                    <a:pt x="115" y="533"/>
                    <a:pt x="143" y="533"/>
                  </a:cubicBezTo>
                  <a:cubicBezTo>
                    <a:pt x="218" y="533"/>
                    <a:pt x="272" y="495"/>
                    <a:pt x="310" y="435"/>
                  </a:cubicBezTo>
                  <a:lnTo>
                    <a:pt x="352" y="435"/>
                  </a:lnTo>
                  <a:cubicBezTo>
                    <a:pt x="352" y="393"/>
                    <a:pt x="352" y="393"/>
                    <a:pt x="393" y="352"/>
                  </a:cubicBezTo>
                  <a:cubicBezTo>
                    <a:pt x="434" y="217"/>
                    <a:pt x="352" y="42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77" name="Google Shape;19377;p13"/>
            <p:cNvSpPr/>
            <p:nvPr/>
          </p:nvSpPr>
          <p:spPr>
            <a:xfrm>
              <a:off x="5217125" y="4345400"/>
              <a:ext cx="8550" cy="7500"/>
            </a:xfrm>
            <a:custGeom>
              <a:avLst/>
              <a:gdLst/>
              <a:ahLst/>
              <a:cxnLst/>
              <a:rect l="l" t="t" r="r" b="b"/>
              <a:pathLst>
                <a:path w="342" h="300" extrusionOk="0">
                  <a:moveTo>
                    <a:pt x="83" y="0"/>
                  </a:moveTo>
                  <a:lnTo>
                    <a:pt x="1" y="259"/>
                  </a:lnTo>
                  <a:lnTo>
                    <a:pt x="42" y="300"/>
                  </a:lnTo>
                  <a:cubicBezTo>
                    <a:pt x="83" y="300"/>
                    <a:pt x="166" y="300"/>
                    <a:pt x="207" y="259"/>
                  </a:cubicBezTo>
                  <a:cubicBezTo>
                    <a:pt x="259" y="259"/>
                    <a:pt x="300" y="176"/>
                    <a:pt x="342" y="134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78" name="Google Shape;19378;p13"/>
            <p:cNvSpPr/>
            <p:nvPr/>
          </p:nvSpPr>
          <p:spPr>
            <a:xfrm>
              <a:off x="5171900" y="4622225"/>
              <a:ext cx="12950" cy="8550"/>
            </a:xfrm>
            <a:custGeom>
              <a:avLst/>
              <a:gdLst/>
              <a:ahLst/>
              <a:cxnLst/>
              <a:rect l="l" t="t" r="r" b="b"/>
              <a:pathLst>
                <a:path w="518" h="342" extrusionOk="0">
                  <a:moveTo>
                    <a:pt x="124" y="0"/>
                  </a:moveTo>
                  <a:lnTo>
                    <a:pt x="83" y="41"/>
                  </a:lnTo>
                  <a:cubicBezTo>
                    <a:pt x="42" y="41"/>
                    <a:pt x="42" y="83"/>
                    <a:pt x="0" y="135"/>
                  </a:cubicBezTo>
                  <a:lnTo>
                    <a:pt x="0" y="176"/>
                  </a:lnTo>
                  <a:lnTo>
                    <a:pt x="424" y="341"/>
                  </a:lnTo>
                  <a:cubicBezTo>
                    <a:pt x="424" y="300"/>
                    <a:pt x="466" y="259"/>
                    <a:pt x="517" y="217"/>
                  </a:cubicBezTo>
                  <a:cubicBezTo>
                    <a:pt x="517" y="135"/>
                    <a:pt x="466" y="83"/>
                    <a:pt x="383" y="41"/>
                  </a:cubicBezTo>
                  <a:lnTo>
                    <a:pt x="3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79" name="Google Shape;19379;p13"/>
            <p:cNvSpPr/>
            <p:nvPr/>
          </p:nvSpPr>
          <p:spPr>
            <a:xfrm>
              <a:off x="5196450" y="4557800"/>
              <a:ext cx="15275" cy="14050"/>
            </a:xfrm>
            <a:custGeom>
              <a:avLst/>
              <a:gdLst/>
              <a:ahLst/>
              <a:cxnLst/>
              <a:rect l="l" t="t" r="r" b="b"/>
              <a:pathLst>
                <a:path w="611" h="562" extrusionOk="0">
                  <a:moveTo>
                    <a:pt x="301" y="1"/>
                  </a:moveTo>
                  <a:cubicBezTo>
                    <a:pt x="194" y="1"/>
                    <a:pt x="112" y="71"/>
                    <a:pt x="52" y="168"/>
                  </a:cubicBezTo>
                  <a:cubicBezTo>
                    <a:pt x="1" y="334"/>
                    <a:pt x="52" y="468"/>
                    <a:pt x="218" y="551"/>
                  </a:cubicBezTo>
                  <a:cubicBezTo>
                    <a:pt x="241" y="558"/>
                    <a:pt x="266" y="561"/>
                    <a:pt x="291" y="561"/>
                  </a:cubicBezTo>
                  <a:cubicBezTo>
                    <a:pt x="407" y="561"/>
                    <a:pt x="527" y="487"/>
                    <a:pt x="569" y="385"/>
                  </a:cubicBezTo>
                  <a:cubicBezTo>
                    <a:pt x="611" y="251"/>
                    <a:pt x="569" y="75"/>
                    <a:pt x="435" y="34"/>
                  </a:cubicBezTo>
                  <a:cubicBezTo>
                    <a:pt x="386" y="11"/>
                    <a:pt x="342" y="1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80" name="Google Shape;19380;p13"/>
            <p:cNvSpPr/>
            <p:nvPr/>
          </p:nvSpPr>
          <p:spPr>
            <a:xfrm>
              <a:off x="5151225" y="4576625"/>
              <a:ext cx="15275" cy="14150"/>
            </a:xfrm>
            <a:custGeom>
              <a:avLst/>
              <a:gdLst/>
              <a:ahLst/>
              <a:cxnLst/>
              <a:rect l="l" t="t" r="r" b="b"/>
              <a:pathLst>
                <a:path w="611" h="566" extrusionOk="0">
                  <a:moveTo>
                    <a:pt x="315" y="0"/>
                  </a:moveTo>
                  <a:cubicBezTo>
                    <a:pt x="188" y="0"/>
                    <a:pt x="84" y="56"/>
                    <a:pt x="52" y="191"/>
                  </a:cubicBezTo>
                  <a:cubicBezTo>
                    <a:pt x="0" y="315"/>
                    <a:pt x="52" y="490"/>
                    <a:pt x="217" y="532"/>
                  </a:cubicBezTo>
                  <a:cubicBezTo>
                    <a:pt x="255" y="555"/>
                    <a:pt x="295" y="565"/>
                    <a:pt x="334" y="565"/>
                  </a:cubicBezTo>
                  <a:cubicBezTo>
                    <a:pt x="435" y="565"/>
                    <a:pt x="532" y="497"/>
                    <a:pt x="569" y="408"/>
                  </a:cubicBezTo>
                  <a:cubicBezTo>
                    <a:pt x="610" y="232"/>
                    <a:pt x="569" y="98"/>
                    <a:pt x="434" y="15"/>
                  </a:cubicBezTo>
                  <a:cubicBezTo>
                    <a:pt x="393" y="5"/>
                    <a:pt x="353" y="0"/>
                    <a:pt x="31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81" name="Google Shape;19381;p13"/>
            <p:cNvSpPr/>
            <p:nvPr/>
          </p:nvSpPr>
          <p:spPr>
            <a:xfrm>
              <a:off x="5177075" y="4512575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24" y="0"/>
                  </a:moveTo>
                  <a:cubicBezTo>
                    <a:pt x="223" y="0"/>
                    <a:pt x="123" y="71"/>
                    <a:pt x="93" y="168"/>
                  </a:cubicBezTo>
                  <a:cubicBezTo>
                    <a:pt x="0" y="292"/>
                    <a:pt x="93" y="468"/>
                    <a:pt x="217" y="550"/>
                  </a:cubicBezTo>
                  <a:cubicBezTo>
                    <a:pt x="241" y="558"/>
                    <a:pt x="266" y="561"/>
                    <a:pt x="291" y="561"/>
                  </a:cubicBezTo>
                  <a:cubicBezTo>
                    <a:pt x="408" y="561"/>
                    <a:pt x="534" y="487"/>
                    <a:pt x="610" y="385"/>
                  </a:cubicBezTo>
                  <a:cubicBezTo>
                    <a:pt x="651" y="251"/>
                    <a:pt x="569" y="75"/>
                    <a:pt x="434" y="33"/>
                  </a:cubicBezTo>
                  <a:cubicBezTo>
                    <a:pt x="400" y="11"/>
                    <a:pt x="362" y="0"/>
                    <a:pt x="32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82" name="Google Shape;19382;p13"/>
            <p:cNvSpPr/>
            <p:nvPr/>
          </p:nvSpPr>
          <p:spPr>
            <a:xfrm>
              <a:off x="5113750" y="4596375"/>
              <a:ext cx="6475" cy="8550"/>
            </a:xfrm>
            <a:custGeom>
              <a:avLst/>
              <a:gdLst/>
              <a:ahLst/>
              <a:cxnLst/>
              <a:rect l="l" t="t" r="r" b="b"/>
              <a:pathLst>
                <a:path w="259" h="342" extrusionOk="0">
                  <a:moveTo>
                    <a:pt x="83" y="0"/>
                  </a:moveTo>
                  <a:lnTo>
                    <a:pt x="0" y="259"/>
                  </a:lnTo>
                  <a:lnTo>
                    <a:pt x="259" y="341"/>
                  </a:lnTo>
                  <a:lnTo>
                    <a:pt x="259" y="259"/>
                  </a:lnTo>
                  <a:cubicBezTo>
                    <a:pt x="259" y="135"/>
                    <a:pt x="207" y="42"/>
                    <a:pt x="8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83" name="Google Shape;19383;p13"/>
            <p:cNvSpPr/>
            <p:nvPr/>
          </p:nvSpPr>
          <p:spPr>
            <a:xfrm>
              <a:off x="5137250" y="4531750"/>
              <a:ext cx="10900" cy="13325"/>
            </a:xfrm>
            <a:custGeom>
              <a:avLst/>
              <a:gdLst/>
              <a:ahLst/>
              <a:cxnLst/>
              <a:rect l="l" t="t" r="r" b="b"/>
              <a:pathLst>
                <a:path w="436" h="533" extrusionOk="0">
                  <a:moveTo>
                    <a:pt x="218" y="0"/>
                  </a:moveTo>
                  <a:lnTo>
                    <a:pt x="1" y="517"/>
                  </a:lnTo>
                  <a:cubicBezTo>
                    <a:pt x="35" y="528"/>
                    <a:pt x="70" y="533"/>
                    <a:pt x="106" y="533"/>
                  </a:cubicBezTo>
                  <a:cubicBezTo>
                    <a:pt x="214" y="533"/>
                    <a:pt x="324" y="486"/>
                    <a:pt x="394" y="393"/>
                  </a:cubicBezTo>
                  <a:cubicBezTo>
                    <a:pt x="435" y="218"/>
                    <a:pt x="352" y="83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84" name="Google Shape;19384;p13"/>
            <p:cNvSpPr/>
            <p:nvPr/>
          </p:nvSpPr>
          <p:spPr>
            <a:xfrm>
              <a:off x="5223600" y="4498400"/>
              <a:ext cx="13975" cy="9000"/>
            </a:xfrm>
            <a:custGeom>
              <a:avLst/>
              <a:gdLst/>
              <a:ahLst/>
              <a:cxnLst/>
              <a:rect l="l" t="t" r="r" b="b"/>
              <a:pathLst>
                <a:path w="559" h="360" extrusionOk="0">
                  <a:moveTo>
                    <a:pt x="41" y="1"/>
                  </a:moveTo>
                  <a:cubicBezTo>
                    <a:pt x="0" y="1"/>
                    <a:pt x="0" y="42"/>
                    <a:pt x="0" y="83"/>
                  </a:cubicBezTo>
                  <a:cubicBezTo>
                    <a:pt x="0" y="125"/>
                    <a:pt x="0" y="176"/>
                    <a:pt x="41" y="218"/>
                  </a:cubicBezTo>
                  <a:lnTo>
                    <a:pt x="41" y="259"/>
                  </a:lnTo>
                  <a:cubicBezTo>
                    <a:pt x="83" y="301"/>
                    <a:pt x="124" y="342"/>
                    <a:pt x="166" y="342"/>
                  </a:cubicBezTo>
                  <a:cubicBezTo>
                    <a:pt x="205" y="354"/>
                    <a:pt x="240" y="359"/>
                    <a:pt x="272" y="359"/>
                  </a:cubicBezTo>
                  <a:cubicBezTo>
                    <a:pt x="348" y="359"/>
                    <a:pt x="407" y="330"/>
                    <a:pt x="465" y="301"/>
                  </a:cubicBezTo>
                  <a:cubicBezTo>
                    <a:pt x="517" y="259"/>
                    <a:pt x="517" y="218"/>
                    <a:pt x="558" y="218"/>
                  </a:cubicBezTo>
                  <a:lnTo>
                    <a:pt x="4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85" name="Google Shape;19385;p13"/>
            <p:cNvSpPr/>
            <p:nvPr/>
          </p:nvSpPr>
          <p:spPr>
            <a:xfrm>
              <a:off x="5164150" y="4474625"/>
              <a:ext cx="8800" cy="6475"/>
            </a:xfrm>
            <a:custGeom>
              <a:avLst/>
              <a:gdLst/>
              <a:ahLst/>
              <a:cxnLst/>
              <a:rect l="l" t="t" r="r" b="b"/>
              <a:pathLst>
                <a:path w="352" h="259" extrusionOk="0">
                  <a:moveTo>
                    <a:pt x="93" y="1"/>
                  </a:moveTo>
                  <a:lnTo>
                    <a:pt x="0" y="218"/>
                  </a:lnTo>
                  <a:cubicBezTo>
                    <a:pt x="0" y="259"/>
                    <a:pt x="0" y="259"/>
                    <a:pt x="52" y="259"/>
                  </a:cubicBezTo>
                  <a:lnTo>
                    <a:pt x="135" y="259"/>
                  </a:lnTo>
                  <a:cubicBezTo>
                    <a:pt x="176" y="259"/>
                    <a:pt x="176" y="259"/>
                    <a:pt x="217" y="218"/>
                  </a:cubicBezTo>
                  <a:cubicBezTo>
                    <a:pt x="259" y="218"/>
                    <a:pt x="310" y="176"/>
                    <a:pt x="310" y="135"/>
                  </a:cubicBezTo>
                  <a:cubicBezTo>
                    <a:pt x="352" y="135"/>
                    <a:pt x="352" y="94"/>
                    <a:pt x="352" y="94"/>
                  </a:cubicBezTo>
                  <a:lnTo>
                    <a:pt x="9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86" name="Google Shape;19386;p13"/>
            <p:cNvSpPr/>
            <p:nvPr/>
          </p:nvSpPr>
          <p:spPr>
            <a:xfrm>
              <a:off x="5098500" y="4704925"/>
              <a:ext cx="13975" cy="14250"/>
            </a:xfrm>
            <a:custGeom>
              <a:avLst/>
              <a:gdLst/>
              <a:ahLst/>
              <a:cxnLst/>
              <a:rect l="l" t="t" r="r" b="b"/>
              <a:pathLst>
                <a:path w="559" h="570" extrusionOk="0">
                  <a:moveTo>
                    <a:pt x="320" y="0"/>
                  </a:moveTo>
                  <a:cubicBezTo>
                    <a:pt x="204" y="0"/>
                    <a:pt x="84" y="76"/>
                    <a:pt x="41" y="187"/>
                  </a:cubicBezTo>
                  <a:cubicBezTo>
                    <a:pt x="0" y="311"/>
                    <a:pt x="41" y="487"/>
                    <a:pt x="217" y="528"/>
                  </a:cubicBezTo>
                  <a:cubicBezTo>
                    <a:pt x="217" y="569"/>
                    <a:pt x="217" y="569"/>
                    <a:pt x="259" y="569"/>
                  </a:cubicBezTo>
                  <a:cubicBezTo>
                    <a:pt x="352" y="445"/>
                    <a:pt x="476" y="352"/>
                    <a:pt x="558" y="269"/>
                  </a:cubicBezTo>
                  <a:cubicBezTo>
                    <a:pt x="558" y="135"/>
                    <a:pt x="517" y="52"/>
                    <a:pt x="393" y="11"/>
                  </a:cubicBezTo>
                  <a:cubicBezTo>
                    <a:pt x="369" y="4"/>
                    <a:pt x="345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87" name="Google Shape;19387;p13"/>
            <p:cNvSpPr/>
            <p:nvPr/>
          </p:nvSpPr>
          <p:spPr>
            <a:xfrm>
              <a:off x="5124325" y="4640775"/>
              <a:ext cx="16325" cy="14150"/>
            </a:xfrm>
            <a:custGeom>
              <a:avLst/>
              <a:gdLst/>
              <a:ahLst/>
              <a:cxnLst/>
              <a:rect l="l" t="t" r="r" b="b"/>
              <a:pathLst>
                <a:path w="653" h="566" extrusionOk="0">
                  <a:moveTo>
                    <a:pt x="320" y="0"/>
                  </a:moveTo>
                  <a:cubicBezTo>
                    <a:pt x="219" y="0"/>
                    <a:pt x="124" y="71"/>
                    <a:pt x="94" y="168"/>
                  </a:cubicBezTo>
                  <a:cubicBezTo>
                    <a:pt x="1" y="333"/>
                    <a:pt x="94" y="468"/>
                    <a:pt x="218" y="550"/>
                  </a:cubicBezTo>
                  <a:cubicBezTo>
                    <a:pt x="249" y="560"/>
                    <a:pt x="282" y="565"/>
                    <a:pt x="316" y="565"/>
                  </a:cubicBezTo>
                  <a:cubicBezTo>
                    <a:pt x="426" y="565"/>
                    <a:pt x="540" y="510"/>
                    <a:pt x="611" y="375"/>
                  </a:cubicBezTo>
                  <a:cubicBezTo>
                    <a:pt x="652" y="251"/>
                    <a:pt x="559" y="75"/>
                    <a:pt x="435" y="34"/>
                  </a:cubicBezTo>
                  <a:cubicBezTo>
                    <a:pt x="398" y="11"/>
                    <a:pt x="359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88" name="Google Shape;19388;p13"/>
            <p:cNvSpPr/>
            <p:nvPr/>
          </p:nvSpPr>
          <p:spPr>
            <a:xfrm>
              <a:off x="5060750" y="4724575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94" y="0"/>
                  </a:moveTo>
                  <a:lnTo>
                    <a:pt x="1" y="259"/>
                  </a:lnTo>
                  <a:lnTo>
                    <a:pt x="259" y="342"/>
                  </a:lnTo>
                  <a:lnTo>
                    <a:pt x="259" y="259"/>
                  </a:lnTo>
                  <a:lnTo>
                    <a:pt x="259" y="124"/>
                  </a:lnTo>
                  <a:lnTo>
                    <a:pt x="218" y="83"/>
                  </a:lnTo>
                  <a:lnTo>
                    <a:pt x="176" y="42"/>
                  </a:lnTo>
                  <a:cubicBezTo>
                    <a:pt x="135" y="0"/>
                    <a:pt x="135" y="0"/>
                    <a:pt x="9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89" name="Google Shape;19389;p13"/>
            <p:cNvSpPr/>
            <p:nvPr/>
          </p:nvSpPr>
          <p:spPr>
            <a:xfrm>
              <a:off x="5084525" y="4659950"/>
              <a:ext cx="10875" cy="13775"/>
            </a:xfrm>
            <a:custGeom>
              <a:avLst/>
              <a:gdLst/>
              <a:ahLst/>
              <a:cxnLst/>
              <a:rect l="l" t="t" r="r" b="b"/>
              <a:pathLst>
                <a:path w="435" h="551" extrusionOk="0">
                  <a:moveTo>
                    <a:pt x="218" y="1"/>
                  </a:moveTo>
                  <a:lnTo>
                    <a:pt x="1" y="518"/>
                  </a:lnTo>
                  <a:cubicBezTo>
                    <a:pt x="38" y="540"/>
                    <a:pt x="77" y="551"/>
                    <a:pt x="116" y="551"/>
                  </a:cubicBezTo>
                  <a:cubicBezTo>
                    <a:pt x="217" y="551"/>
                    <a:pt x="312" y="480"/>
                    <a:pt x="342" y="383"/>
                  </a:cubicBezTo>
                  <a:cubicBezTo>
                    <a:pt x="435" y="259"/>
                    <a:pt x="342" y="83"/>
                    <a:pt x="2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90" name="Google Shape;19390;p13"/>
            <p:cNvSpPr/>
            <p:nvPr/>
          </p:nvSpPr>
          <p:spPr>
            <a:xfrm>
              <a:off x="5170600" y="4626600"/>
              <a:ext cx="11925" cy="9600"/>
            </a:xfrm>
            <a:custGeom>
              <a:avLst/>
              <a:gdLst/>
              <a:ahLst/>
              <a:cxnLst/>
              <a:rect l="l" t="t" r="r" b="b"/>
              <a:pathLst>
                <a:path w="477" h="384" extrusionOk="0">
                  <a:moveTo>
                    <a:pt x="52" y="1"/>
                  </a:moveTo>
                  <a:cubicBezTo>
                    <a:pt x="1" y="42"/>
                    <a:pt x="1" y="84"/>
                    <a:pt x="1" y="84"/>
                  </a:cubicBezTo>
                  <a:cubicBezTo>
                    <a:pt x="1" y="218"/>
                    <a:pt x="94" y="301"/>
                    <a:pt x="176" y="342"/>
                  </a:cubicBezTo>
                  <a:cubicBezTo>
                    <a:pt x="218" y="383"/>
                    <a:pt x="259" y="383"/>
                    <a:pt x="311" y="383"/>
                  </a:cubicBezTo>
                  <a:cubicBezTo>
                    <a:pt x="352" y="301"/>
                    <a:pt x="435" y="259"/>
                    <a:pt x="476" y="166"/>
                  </a:cubicBezTo>
                  <a:lnTo>
                    <a:pt x="5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91" name="Google Shape;19391;p13"/>
            <p:cNvSpPr/>
            <p:nvPr/>
          </p:nvSpPr>
          <p:spPr>
            <a:xfrm>
              <a:off x="5111425" y="4602825"/>
              <a:ext cx="8800" cy="6500"/>
            </a:xfrm>
            <a:custGeom>
              <a:avLst/>
              <a:gdLst/>
              <a:ahLst/>
              <a:cxnLst/>
              <a:rect l="l" t="t" r="r" b="b"/>
              <a:pathLst>
                <a:path w="352" h="260" extrusionOk="0">
                  <a:moveTo>
                    <a:pt x="93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17" y="218"/>
                    <a:pt x="258" y="218"/>
                    <a:pt x="300" y="176"/>
                  </a:cubicBezTo>
                  <a:cubicBezTo>
                    <a:pt x="300" y="176"/>
                    <a:pt x="352" y="135"/>
                    <a:pt x="352" y="83"/>
                  </a:cubicBezTo>
                  <a:lnTo>
                    <a:pt x="9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92" name="Google Shape;19392;p13"/>
            <p:cNvSpPr/>
            <p:nvPr/>
          </p:nvSpPr>
          <p:spPr>
            <a:xfrm>
              <a:off x="5057650" y="4731025"/>
              <a:ext cx="9600" cy="6500"/>
            </a:xfrm>
            <a:custGeom>
              <a:avLst/>
              <a:gdLst/>
              <a:ahLst/>
              <a:cxnLst/>
              <a:rect l="l" t="t" r="r" b="b"/>
              <a:pathLst>
                <a:path w="384" h="260" extrusionOk="0">
                  <a:moveTo>
                    <a:pt x="125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9" y="259"/>
                    <a:pt x="342" y="177"/>
                    <a:pt x="383" y="84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93" name="Google Shape;19393;p13"/>
            <p:cNvSpPr/>
            <p:nvPr/>
          </p:nvSpPr>
          <p:spPr>
            <a:xfrm>
              <a:off x="5201875" y="4183800"/>
              <a:ext cx="12950" cy="9900"/>
            </a:xfrm>
            <a:custGeom>
              <a:avLst/>
              <a:gdLst/>
              <a:ahLst/>
              <a:cxnLst/>
              <a:rect l="l" t="t" r="r" b="b"/>
              <a:pathLst>
                <a:path w="518" h="396" extrusionOk="0">
                  <a:moveTo>
                    <a:pt x="216" y="1"/>
                  </a:moveTo>
                  <a:cubicBezTo>
                    <a:pt x="135" y="1"/>
                    <a:pt x="61" y="49"/>
                    <a:pt x="1" y="137"/>
                  </a:cubicBezTo>
                  <a:lnTo>
                    <a:pt x="1" y="178"/>
                  </a:lnTo>
                  <a:lnTo>
                    <a:pt x="518" y="395"/>
                  </a:lnTo>
                  <a:lnTo>
                    <a:pt x="518" y="219"/>
                  </a:lnTo>
                  <a:cubicBezTo>
                    <a:pt x="518" y="137"/>
                    <a:pt x="435" y="44"/>
                    <a:pt x="352" y="44"/>
                  </a:cubicBezTo>
                  <a:cubicBezTo>
                    <a:pt x="305" y="15"/>
                    <a:pt x="26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94" name="Google Shape;19394;p13"/>
            <p:cNvSpPr/>
            <p:nvPr/>
          </p:nvSpPr>
          <p:spPr>
            <a:xfrm>
              <a:off x="5226700" y="4120250"/>
              <a:ext cx="11900" cy="13500"/>
            </a:xfrm>
            <a:custGeom>
              <a:avLst/>
              <a:gdLst/>
              <a:ahLst/>
              <a:cxnLst/>
              <a:rect l="l" t="t" r="r" b="b"/>
              <a:pathLst>
                <a:path w="476" h="540" extrusionOk="0">
                  <a:moveTo>
                    <a:pt x="300" y="1"/>
                  </a:moveTo>
                  <a:cubicBezTo>
                    <a:pt x="176" y="1"/>
                    <a:pt x="83" y="52"/>
                    <a:pt x="42" y="135"/>
                  </a:cubicBezTo>
                  <a:cubicBezTo>
                    <a:pt x="0" y="311"/>
                    <a:pt x="42" y="476"/>
                    <a:pt x="217" y="518"/>
                  </a:cubicBezTo>
                  <a:cubicBezTo>
                    <a:pt x="242" y="533"/>
                    <a:pt x="271" y="539"/>
                    <a:pt x="302" y="539"/>
                  </a:cubicBezTo>
                  <a:cubicBezTo>
                    <a:pt x="372" y="539"/>
                    <a:pt x="447" y="505"/>
                    <a:pt x="476" y="476"/>
                  </a:cubicBezTo>
                  <a:cubicBezTo>
                    <a:pt x="434" y="311"/>
                    <a:pt x="341" y="135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95" name="Google Shape;19395;p13"/>
            <p:cNvSpPr/>
            <p:nvPr/>
          </p:nvSpPr>
          <p:spPr>
            <a:xfrm>
              <a:off x="5181450" y="4138350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347" y="0"/>
                  </a:moveTo>
                  <a:cubicBezTo>
                    <a:pt x="217" y="0"/>
                    <a:pt x="119" y="76"/>
                    <a:pt x="42" y="187"/>
                  </a:cubicBezTo>
                  <a:cubicBezTo>
                    <a:pt x="1" y="311"/>
                    <a:pt x="42" y="486"/>
                    <a:pt x="218" y="528"/>
                  </a:cubicBezTo>
                  <a:cubicBezTo>
                    <a:pt x="253" y="554"/>
                    <a:pt x="292" y="566"/>
                    <a:pt x="332" y="566"/>
                  </a:cubicBezTo>
                  <a:cubicBezTo>
                    <a:pt x="431" y="566"/>
                    <a:pt x="530" y="493"/>
                    <a:pt x="559" y="404"/>
                  </a:cubicBezTo>
                  <a:cubicBezTo>
                    <a:pt x="601" y="269"/>
                    <a:pt x="559" y="104"/>
                    <a:pt x="435" y="11"/>
                  </a:cubicBezTo>
                  <a:cubicBezTo>
                    <a:pt x="404" y="4"/>
                    <a:pt x="375" y="0"/>
                    <a:pt x="34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96" name="Google Shape;19396;p13"/>
            <p:cNvSpPr/>
            <p:nvPr/>
          </p:nvSpPr>
          <p:spPr>
            <a:xfrm>
              <a:off x="5245050" y="4165500"/>
              <a:ext cx="10875" cy="13900"/>
            </a:xfrm>
            <a:custGeom>
              <a:avLst/>
              <a:gdLst/>
              <a:ahLst/>
              <a:cxnLst/>
              <a:rect l="l" t="t" r="r" b="b"/>
              <a:pathLst>
                <a:path w="435" h="556" extrusionOk="0">
                  <a:moveTo>
                    <a:pt x="259" y="0"/>
                  </a:moveTo>
                  <a:cubicBezTo>
                    <a:pt x="176" y="0"/>
                    <a:pt x="124" y="93"/>
                    <a:pt x="83" y="176"/>
                  </a:cubicBezTo>
                  <a:cubicBezTo>
                    <a:pt x="0" y="310"/>
                    <a:pt x="83" y="476"/>
                    <a:pt x="217" y="517"/>
                  </a:cubicBezTo>
                  <a:cubicBezTo>
                    <a:pt x="259" y="543"/>
                    <a:pt x="290" y="556"/>
                    <a:pt x="322" y="556"/>
                  </a:cubicBezTo>
                  <a:cubicBezTo>
                    <a:pt x="354" y="556"/>
                    <a:pt x="388" y="543"/>
                    <a:pt x="435" y="517"/>
                  </a:cubicBezTo>
                  <a:cubicBezTo>
                    <a:pt x="341" y="352"/>
                    <a:pt x="300" y="176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97" name="Google Shape;19397;p13"/>
            <p:cNvSpPr/>
            <p:nvPr/>
          </p:nvSpPr>
          <p:spPr>
            <a:xfrm>
              <a:off x="5207300" y="4075025"/>
              <a:ext cx="10900" cy="13525"/>
            </a:xfrm>
            <a:custGeom>
              <a:avLst/>
              <a:gdLst/>
              <a:ahLst/>
              <a:cxnLst/>
              <a:rect l="l" t="t" r="r" b="b"/>
              <a:pathLst>
                <a:path w="436" h="541" extrusionOk="0">
                  <a:moveTo>
                    <a:pt x="177" y="0"/>
                  </a:moveTo>
                  <a:cubicBezTo>
                    <a:pt x="135" y="52"/>
                    <a:pt x="83" y="93"/>
                    <a:pt x="83" y="135"/>
                  </a:cubicBezTo>
                  <a:cubicBezTo>
                    <a:pt x="1" y="311"/>
                    <a:pt x="83" y="435"/>
                    <a:pt x="218" y="517"/>
                  </a:cubicBezTo>
                  <a:cubicBezTo>
                    <a:pt x="245" y="535"/>
                    <a:pt x="274" y="540"/>
                    <a:pt x="302" y="540"/>
                  </a:cubicBezTo>
                  <a:cubicBezTo>
                    <a:pt x="357" y="540"/>
                    <a:pt x="407" y="517"/>
                    <a:pt x="435" y="517"/>
                  </a:cubicBezTo>
                  <a:cubicBezTo>
                    <a:pt x="394" y="352"/>
                    <a:pt x="259" y="176"/>
                    <a:pt x="17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98" name="Google Shape;19398;p13"/>
            <p:cNvSpPr/>
            <p:nvPr/>
          </p:nvSpPr>
          <p:spPr>
            <a:xfrm>
              <a:off x="5143725" y="4158000"/>
              <a:ext cx="7525" cy="8800"/>
            </a:xfrm>
            <a:custGeom>
              <a:avLst/>
              <a:gdLst/>
              <a:ahLst/>
              <a:cxnLst/>
              <a:rect l="l" t="t" r="r" b="b"/>
              <a:pathLst>
                <a:path w="301" h="352" extrusionOk="0">
                  <a:moveTo>
                    <a:pt x="135" y="0"/>
                  </a:moveTo>
                  <a:lnTo>
                    <a:pt x="0" y="259"/>
                  </a:lnTo>
                  <a:lnTo>
                    <a:pt x="259" y="352"/>
                  </a:lnTo>
                  <a:lnTo>
                    <a:pt x="259" y="300"/>
                  </a:lnTo>
                  <a:cubicBezTo>
                    <a:pt x="300" y="176"/>
                    <a:pt x="218" y="42"/>
                    <a:pt x="13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99" name="Google Shape;19399;p13"/>
            <p:cNvSpPr/>
            <p:nvPr/>
          </p:nvSpPr>
          <p:spPr>
            <a:xfrm>
              <a:off x="5167500" y="4093375"/>
              <a:ext cx="10875" cy="13975"/>
            </a:xfrm>
            <a:custGeom>
              <a:avLst/>
              <a:gdLst/>
              <a:ahLst/>
              <a:cxnLst/>
              <a:rect l="l" t="t" r="r" b="b"/>
              <a:pathLst>
                <a:path w="435" h="559" extrusionOk="0">
                  <a:moveTo>
                    <a:pt x="218" y="0"/>
                  </a:moveTo>
                  <a:lnTo>
                    <a:pt x="1" y="517"/>
                  </a:lnTo>
                  <a:lnTo>
                    <a:pt x="42" y="559"/>
                  </a:lnTo>
                  <a:cubicBezTo>
                    <a:pt x="176" y="559"/>
                    <a:pt x="300" y="517"/>
                    <a:pt x="383" y="393"/>
                  </a:cubicBezTo>
                  <a:cubicBezTo>
                    <a:pt x="435" y="259"/>
                    <a:pt x="383" y="135"/>
                    <a:pt x="259" y="42"/>
                  </a:cubicBezTo>
                  <a:cubicBezTo>
                    <a:pt x="259" y="42"/>
                    <a:pt x="218" y="42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00" name="Google Shape;19400;p13"/>
            <p:cNvSpPr/>
            <p:nvPr/>
          </p:nvSpPr>
          <p:spPr>
            <a:xfrm>
              <a:off x="5212725" y="4338925"/>
              <a:ext cx="9600" cy="6500"/>
            </a:xfrm>
            <a:custGeom>
              <a:avLst/>
              <a:gdLst/>
              <a:ahLst/>
              <a:cxnLst/>
              <a:rect l="l" t="t" r="r" b="b"/>
              <a:pathLst>
                <a:path w="384" h="260" extrusionOk="0">
                  <a:moveTo>
                    <a:pt x="218" y="1"/>
                  </a:moveTo>
                  <a:cubicBezTo>
                    <a:pt x="125" y="1"/>
                    <a:pt x="84" y="42"/>
                    <a:pt x="42" y="135"/>
                  </a:cubicBezTo>
                  <a:cubicBezTo>
                    <a:pt x="42" y="135"/>
                    <a:pt x="1" y="135"/>
                    <a:pt x="1" y="176"/>
                  </a:cubicBezTo>
                  <a:lnTo>
                    <a:pt x="259" y="259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01" name="Google Shape;19401;p13"/>
            <p:cNvSpPr/>
            <p:nvPr/>
          </p:nvSpPr>
          <p:spPr>
            <a:xfrm>
              <a:off x="5149150" y="4312675"/>
              <a:ext cx="13975" cy="9225"/>
            </a:xfrm>
            <a:custGeom>
              <a:avLst/>
              <a:gdLst/>
              <a:ahLst/>
              <a:cxnLst/>
              <a:rect l="l" t="t" r="r" b="b"/>
              <a:pathLst>
                <a:path w="559" h="369" extrusionOk="0">
                  <a:moveTo>
                    <a:pt x="243" y="1"/>
                  </a:moveTo>
                  <a:cubicBezTo>
                    <a:pt x="151" y="1"/>
                    <a:pt x="61" y="41"/>
                    <a:pt x="1" y="110"/>
                  </a:cubicBezTo>
                  <a:lnTo>
                    <a:pt x="1" y="151"/>
                  </a:lnTo>
                  <a:lnTo>
                    <a:pt x="517" y="368"/>
                  </a:lnTo>
                  <a:cubicBezTo>
                    <a:pt x="559" y="234"/>
                    <a:pt x="476" y="58"/>
                    <a:pt x="342" y="17"/>
                  </a:cubicBezTo>
                  <a:cubicBezTo>
                    <a:pt x="309" y="6"/>
                    <a:pt x="276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02" name="Google Shape;19402;p13"/>
            <p:cNvSpPr/>
            <p:nvPr/>
          </p:nvSpPr>
          <p:spPr>
            <a:xfrm>
              <a:off x="5237550" y="4274300"/>
              <a:ext cx="10625" cy="14000"/>
            </a:xfrm>
            <a:custGeom>
              <a:avLst/>
              <a:gdLst/>
              <a:ahLst/>
              <a:cxnLst/>
              <a:rect l="l" t="t" r="r" b="b"/>
              <a:pathLst>
                <a:path w="425" h="560" extrusionOk="0">
                  <a:moveTo>
                    <a:pt x="259" y="1"/>
                  </a:moveTo>
                  <a:cubicBezTo>
                    <a:pt x="218" y="42"/>
                    <a:pt x="125" y="94"/>
                    <a:pt x="83" y="135"/>
                  </a:cubicBezTo>
                  <a:lnTo>
                    <a:pt x="83" y="177"/>
                  </a:lnTo>
                  <a:cubicBezTo>
                    <a:pt x="0" y="352"/>
                    <a:pt x="83" y="476"/>
                    <a:pt x="218" y="559"/>
                  </a:cubicBezTo>
                  <a:lnTo>
                    <a:pt x="424" y="42"/>
                  </a:lnTo>
                  <a:cubicBezTo>
                    <a:pt x="383" y="1"/>
                    <a:pt x="342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03" name="Google Shape;19403;p13"/>
            <p:cNvSpPr/>
            <p:nvPr/>
          </p:nvSpPr>
          <p:spPr>
            <a:xfrm>
              <a:off x="5173975" y="4248100"/>
              <a:ext cx="15000" cy="13700"/>
            </a:xfrm>
            <a:custGeom>
              <a:avLst/>
              <a:gdLst/>
              <a:ahLst/>
              <a:cxnLst/>
              <a:rect l="l" t="t" r="r" b="b"/>
              <a:pathLst>
                <a:path w="600" h="548" extrusionOk="0">
                  <a:moveTo>
                    <a:pt x="318" y="0"/>
                  </a:moveTo>
                  <a:cubicBezTo>
                    <a:pt x="199" y="0"/>
                    <a:pt x="105" y="56"/>
                    <a:pt x="41" y="191"/>
                  </a:cubicBezTo>
                  <a:cubicBezTo>
                    <a:pt x="0" y="315"/>
                    <a:pt x="41" y="490"/>
                    <a:pt x="217" y="532"/>
                  </a:cubicBezTo>
                  <a:cubicBezTo>
                    <a:pt x="248" y="542"/>
                    <a:pt x="282" y="547"/>
                    <a:pt x="317" y="547"/>
                  </a:cubicBezTo>
                  <a:cubicBezTo>
                    <a:pt x="421" y="547"/>
                    <a:pt x="527" y="501"/>
                    <a:pt x="558" y="408"/>
                  </a:cubicBezTo>
                  <a:cubicBezTo>
                    <a:pt x="600" y="232"/>
                    <a:pt x="558" y="108"/>
                    <a:pt x="434" y="15"/>
                  </a:cubicBezTo>
                  <a:cubicBezTo>
                    <a:pt x="393" y="5"/>
                    <a:pt x="355" y="0"/>
                    <a:pt x="3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04" name="Google Shape;19404;p13"/>
            <p:cNvSpPr/>
            <p:nvPr/>
          </p:nvSpPr>
          <p:spPr>
            <a:xfrm>
              <a:off x="5128725" y="4267025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292" y="0"/>
                  </a:moveTo>
                  <a:cubicBezTo>
                    <a:pt x="172" y="0"/>
                    <a:pt x="72" y="70"/>
                    <a:pt x="42" y="168"/>
                  </a:cubicBezTo>
                  <a:cubicBezTo>
                    <a:pt x="1" y="333"/>
                    <a:pt x="42" y="468"/>
                    <a:pt x="218" y="550"/>
                  </a:cubicBezTo>
                  <a:cubicBezTo>
                    <a:pt x="240" y="558"/>
                    <a:pt x="263" y="561"/>
                    <a:pt x="288" y="561"/>
                  </a:cubicBezTo>
                  <a:cubicBezTo>
                    <a:pt x="400" y="561"/>
                    <a:pt x="525" y="487"/>
                    <a:pt x="559" y="385"/>
                  </a:cubicBezTo>
                  <a:cubicBezTo>
                    <a:pt x="600" y="250"/>
                    <a:pt x="559" y="75"/>
                    <a:pt x="435" y="33"/>
                  </a:cubicBezTo>
                  <a:cubicBezTo>
                    <a:pt x="386" y="10"/>
                    <a:pt x="338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05" name="Google Shape;19405;p13"/>
            <p:cNvSpPr/>
            <p:nvPr/>
          </p:nvSpPr>
          <p:spPr>
            <a:xfrm>
              <a:off x="5192325" y="4293325"/>
              <a:ext cx="16050" cy="14250"/>
            </a:xfrm>
            <a:custGeom>
              <a:avLst/>
              <a:gdLst/>
              <a:ahLst/>
              <a:cxnLst/>
              <a:rect l="l" t="t" r="r" b="b"/>
              <a:pathLst>
                <a:path w="642" h="570" extrusionOk="0">
                  <a:moveTo>
                    <a:pt x="331" y="0"/>
                  </a:moveTo>
                  <a:cubicBezTo>
                    <a:pt x="225" y="0"/>
                    <a:pt x="115" y="56"/>
                    <a:pt x="83" y="191"/>
                  </a:cubicBezTo>
                  <a:cubicBezTo>
                    <a:pt x="0" y="315"/>
                    <a:pt x="83" y="491"/>
                    <a:pt x="217" y="532"/>
                  </a:cubicBezTo>
                  <a:cubicBezTo>
                    <a:pt x="252" y="559"/>
                    <a:pt x="292" y="570"/>
                    <a:pt x="332" y="570"/>
                  </a:cubicBezTo>
                  <a:cubicBezTo>
                    <a:pt x="433" y="570"/>
                    <a:pt x="541" y="497"/>
                    <a:pt x="600" y="408"/>
                  </a:cubicBezTo>
                  <a:cubicBezTo>
                    <a:pt x="641" y="232"/>
                    <a:pt x="558" y="108"/>
                    <a:pt x="424" y="15"/>
                  </a:cubicBezTo>
                  <a:cubicBezTo>
                    <a:pt x="395" y="6"/>
                    <a:pt x="363" y="0"/>
                    <a:pt x="33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06" name="Google Shape;19406;p13"/>
            <p:cNvSpPr/>
            <p:nvPr/>
          </p:nvSpPr>
          <p:spPr>
            <a:xfrm>
              <a:off x="5154575" y="4202850"/>
              <a:ext cx="16050" cy="13725"/>
            </a:xfrm>
            <a:custGeom>
              <a:avLst/>
              <a:gdLst/>
              <a:ahLst/>
              <a:cxnLst/>
              <a:rect l="l" t="t" r="r" b="b"/>
              <a:pathLst>
                <a:path w="642" h="549" extrusionOk="0">
                  <a:moveTo>
                    <a:pt x="336" y="1"/>
                  </a:moveTo>
                  <a:cubicBezTo>
                    <a:pt x="226" y="1"/>
                    <a:pt x="115" y="57"/>
                    <a:pt x="83" y="191"/>
                  </a:cubicBezTo>
                  <a:cubicBezTo>
                    <a:pt x="1" y="315"/>
                    <a:pt x="83" y="491"/>
                    <a:pt x="218" y="533"/>
                  </a:cubicBezTo>
                  <a:cubicBezTo>
                    <a:pt x="249" y="543"/>
                    <a:pt x="283" y="548"/>
                    <a:pt x="318" y="548"/>
                  </a:cubicBezTo>
                  <a:cubicBezTo>
                    <a:pt x="424" y="548"/>
                    <a:pt x="538" y="502"/>
                    <a:pt x="600" y="408"/>
                  </a:cubicBezTo>
                  <a:cubicBezTo>
                    <a:pt x="642" y="233"/>
                    <a:pt x="559" y="57"/>
                    <a:pt x="435" y="16"/>
                  </a:cubicBezTo>
                  <a:cubicBezTo>
                    <a:pt x="404" y="6"/>
                    <a:pt x="370" y="1"/>
                    <a:pt x="33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07" name="Google Shape;19407;p13"/>
            <p:cNvSpPr/>
            <p:nvPr/>
          </p:nvSpPr>
          <p:spPr>
            <a:xfrm>
              <a:off x="5219200" y="422927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299" y="1"/>
                  </a:moveTo>
                  <a:cubicBezTo>
                    <a:pt x="189" y="1"/>
                    <a:pt x="102" y="71"/>
                    <a:pt x="42" y="168"/>
                  </a:cubicBezTo>
                  <a:cubicBezTo>
                    <a:pt x="0" y="292"/>
                    <a:pt x="42" y="468"/>
                    <a:pt x="217" y="551"/>
                  </a:cubicBezTo>
                  <a:cubicBezTo>
                    <a:pt x="241" y="561"/>
                    <a:pt x="267" y="565"/>
                    <a:pt x="294" y="565"/>
                  </a:cubicBezTo>
                  <a:cubicBezTo>
                    <a:pt x="404" y="565"/>
                    <a:pt x="525" y="485"/>
                    <a:pt x="559" y="385"/>
                  </a:cubicBezTo>
                  <a:cubicBezTo>
                    <a:pt x="641" y="251"/>
                    <a:pt x="559" y="86"/>
                    <a:pt x="435" y="34"/>
                  </a:cubicBezTo>
                  <a:cubicBezTo>
                    <a:pt x="386" y="11"/>
                    <a:pt x="341" y="1"/>
                    <a:pt x="29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08" name="Google Shape;19408;p13"/>
            <p:cNvSpPr/>
            <p:nvPr/>
          </p:nvSpPr>
          <p:spPr>
            <a:xfrm>
              <a:off x="5091000" y="4286200"/>
              <a:ext cx="7525" cy="9850"/>
            </a:xfrm>
            <a:custGeom>
              <a:avLst/>
              <a:gdLst/>
              <a:ahLst/>
              <a:cxnLst/>
              <a:rect l="l" t="t" r="r" b="b"/>
              <a:pathLst>
                <a:path w="301" h="394" extrusionOk="0">
                  <a:moveTo>
                    <a:pt x="83" y="0"/>
                  </a:moveTo>
                  <a:lnTo>
                    <a:pt x="0" y="259"/>
                  </a:lnTo>
                  <a:lnTo>
                    <a:pt x="259" y="393"/>
                  </a:lnTo>
                  <a:lnTo>
                    <a:pt x="259" y="300"/>
                  </a:lnTo>
                  <a:cubicBezTo>
                    <a:pt x="300" y="176"/>
                    <a:pt x="217" y="42"/>
                    <a:pt x="8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09" name="Google Shape;19409;p13"/>
            <p:cNvSpPr/>
            <p:nvPr/>
          </p:nvSpPr>
          <p:spPr>
            <a:xfrm>
              <a:off x="5114775" y="4222625"/>
              <a:ext cx="10625" cy="13200"/>
            </a:xfrm>
            <a:custGeom>
              <a:avLst/>
              <a:gdLst/>
              <a:ahLst/>
              <a:cxnLst/>
              <a:rect l="l" t="t" r="r" b="b"/>
              <a:pathLst>
                <a:path w="425" h="528" extrusionOk="0">
                  <a:moveTo>
                    <a:pt x="218" y="0"/>
                  </a:moveTo>
                  <a:lnTo>
                    <a:pt x="0" y="517"/>
                  </a:lnTo>
                  <a:cubicBezTo>
                    <a:pt x="22" y="524"/>
                    <a:pt x="46" y="528"/>
                    <a:pt x="70" y="528"/>
                  </a:cubicBezTo>
                  <a:cubicBezTo>
                    <a:pt x="183" y="528"/>
                    <a:pt x="308" y="454"/>
                    <a:pt x="342" y="352"/>
                  </a:cubicBezTo>
                  <a:cubicBezTo>
                    <a:pt x="424" y="217"/>
                    <a:pt x="342" y="41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10" name="Google Shape;19410;p13"/>
            <p:cNvSpPr/>
            <p:nvPr/>
          </p:nvSpPr>
          <p:spPr>
            <a:xfrm>
              <a:off x="5265475" y="4218475"/>
              <a:ext cx="25" cy="1050"/>
            </a:xfrm>
            <a:custGeom>
              <a:avLst/>
              <a:gdLst/>
              <a:ahLst/>
              <a:cxnLst/>
              <a:rect l="l" t="t" r="r" b="b"/>
              <a:pathLst>
                <a:path w="1" h="42" extrusionOk="0">
                  <a:moveTo>
                    <a:pt x="0" y="42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11" name="Google Shape;19411;p13"/>
            <p:cNvSpPr/>
            <p:nvPr/>
          </p:nvSpPr>
          <p:spPr>
            <a:xfrm>
              <a:off x="5200850" y="4188225"/>
              <a:ext cx="13975" cy="9600"/>
            </a:xfrm>
            <a:custGeom>
              <a:avLst/>
              <a:gdLst/>
              <a:ahLst/>
              <a:cxnLst/>
              <a:rect l="l" t="t" r="r" b="b"/>
              <a:pathLst>
                <a:path w="559" h="384" extrusionOk="0">
                  <a:moveTo>
                    <a:pt x="42" y="1"/>
                  </a:moveTo>
                  <a:cubicBezTo>
                    <a:pt x="0" y="42"/>
                    <a:pt x="0" y="84"/>
                    <a:pt x="0" y="125"/>
                  </a:cubicBezTo>
                  <a:cubicBezTo>
                    <a:pt x="0" y="125"/>
                    <a:pt x="0" y="177"/>
                    <a:pt x="42" y="218"/>
                  </a:cubicBezTo>
                  <a:lnTo>
                    <a:pt x="42" y="259"/>
                  </a:lnTo>
                  <a:cubicBezTo>
                    <a:pt x="83" y="301"/>
                    <a:pt x="135" y="342"/>
                    <a:pt x="176" y="342"/>
                  </a:cubicBezTo>
                  <a:cubicBezTo>
                    <a:pt x="217" y="383"/>
                    <a:pt x="300" y="383"/>
                    <a:pt x="341" y="383"/>
                  </a:cubicBezTo>
                  <a:cubicBezTo>
                    <a:pt x="341" y="383"/>
                    <a:pt x="393" y="383"/>
                    <a:pt x="393" y="342"/>
                  </a:cubicBezTo>
                  <a:cubicBezTo>
                    <a:pt x="435" y="342"/>
                    <a:pt x="476" y="342"/>
                    <a:pt x="476" y="301"/>
                  </a:cubicBezTo>
                  <a:cubicBezTo>
                    <a:pt x="517" y="301"/>
                    <a:pt x="517" y="259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12" name="Google Shape;19412;p13"/>
            <p:cNvSpPr/>
            <p:nvPr/>
          </p:nvSpPr>
          <p:spPr>
            <a:xfrm>
              <a:off x="5141650" y="4164450"/>
              <a:ext cx="8550" cy="6750"/>
            </a:xfrm>
            <a:custGeom>
              <a:avLst/>
              <a:gdLst/>
              <a:ahLst/>
              <a:cxnLst/>
              <a:rect l="l" t="t" r="r" b="b"/>
              <a:pathLst>
                <a:path w="342" h="270" extrusionOk="0">
                  <a:moveTo>
                    <a:pt x="83" y="1"/>
                  </a:moveTo>
                  <a:lnTo>
                    <a:pt x="1" y="259"/>
                  </a:lnTo>
                  <a:lnTo>
                    <a:pt x="42" y="259"/>
                  </a:lnTo>
                  <a:cubicBezTo>
                    <a:pt x="66" y="267"/>
                    <a:pt x="89" y="270"/>
                    <a:pt x="112" y="270"/>
                  </a:cubicBezTo>
                  <a:cubicBezTo>
                    <a:pt x="218" y="270"/>
                    <a:pt x="308" y="196"/>
                    <a:pt x="342" y="94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13" name="Google Shape;19413;p13"/>
            <p:cNvSpPr/>
            <p:nvPr/>
          </p:nvSpPr>
          <p:spPr>
            <a:xfrm>
              <a:off x="5160000" y="4467400"/>
              <a:ext cx="9600" cy="7250"/>
            </a:xfrm>
            <a:custGeom>
              <a:avLst/>
              <a:gdLst/>
              <a:ahLst/>
              <a:cxnLst/>
              <a:rect l="l" t="t" r="r" b="b"/>
              <a:pathLst>
                <a:path w="384" h="290" extrusionOk="0">
                  <a:moveTo>
                    <a:pt x="263" y="0"/>
                  </a:moveTo>
                  <a:cubicBezTo>
                    <a:pt x="226" y="0"/>
                    <a:pt x="192" y="10"/>
                    <a:pt x="166" y="31"/>
                  </a:cubicBezTo>
                  <a:cubicBezTo>
                    <a:pt x="83" y="31"/>
                    <a:pt x="42" y="72"/>
                    <a:pt x="42" y="124"/>
                  </a:cubicBezTo>
                  <a:lnTo>
                    <a:pt x="1" y="165"/>
                  </a:lnTo>
                  <a:lnTo>
                    <a:pt x="259" y="290"/>
                  </a:lnTo>
                  <a:lnTo>
                    <a:pt x="383" y="31"/>
                  </a:lnTo>
                  <a:cubicBezTo>
                    <a:pt x="342" y="10"/>
                    <a:pt x="301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14" name="Google Shape;19414;p13"/>
            <p:cNvSpPr/>
            <p:nvPr/>
          </p:nvSpPr>
          <p:spPr>
            <a:xfrm>
              <a:off x="5096425" y="4440925"/>
              <a:ext cx="13975" cy="8900"/>
            </a:xfrm>
            <a:custGeom>
              <a:avLst/>
              <a:gdLst/>
              <a:ahLst/>
              <a:cxnLst/>
              <a:rect l="l" t="t" r="r" b="b"/>
              <a:pathLst>
                <a:path w="559" h="356" extrusionOk="0">
                  <a:moveTo>
                    <a:pt x="249" y="0"/>
                  </a:moveTo>
                  <a:cubicBezTo>
                    <a:pt x="143" y="0"/>
                    <a:pt x="32" y="56"/>
                    <a:pt x="0" y="191"/>
                  </a:cubicBezTo>
                  <a:lnTo>
                    <a:pt x="476" y="356"/>
                  </a:lnTo>
                  <a:cubicBezTo>
                    <a:pt x="559" y="232"/>
                    <a:pt x="476" y="56"/>
                    <a:pt x="342" y="15"/>
                  </a:cubicBezTo>
                  <a:cubicBezTo>
                    <a:pt x="313" y="5"/>
                    <a:pt x="281" y="0"/>
                    <a:pt x="24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15" name="Google Shape;19415;p13"/>
            <p:cNvSpPr/>
            <p:nvPr/>
          </p:nvSpPr>
          <p:spPr>
            <a:xfrm>
              <a:off x="5185850" y="4402775"/>
              <a:ext cx="9600" cy="13725"/>
            </a:xfrm>
            <a:custGeom>
              <a:avLst/>
              <a:gdLst/>
              <a:ahLst/>
              <a:cxnLst/>
              <a:rect l="l" t="t" r="r" b="b"/>
              <a:pathLst>
                <a:path w="384" h="549" extrusionOk="0">
                  <a:moveTo>
                    <a:pt x="316" y="0"/>
                  </a:moveTo>
                  <a:cubicBezTo>
                    <a:pt x="290" y="0"/>
                    <a:pt x="259" y="11"/>
                    <a:pt x="218" y="31"/>
                  </a:cubicBezTo>
                  <a:cubicBezTo>
                    <a:pt x="166" y="31"/>
                    <a:pt x="125" y="31"/>
                    <a:pt x="83" y="73"/>
                  </a:cubicBezTo>
                  <a:cubicBezTo>
                    <a:pt x="83" y="124"/>
                    <a:pt x="42" y="166"/>
                    <a:pt x="42" y="166"/>
                  </a:cubicBezTo>
                  <a:cubicBezTo>
                    <a:pt x="1" y="248"/>
                    <a:pt x="1" y="331"/>
                    <a:pt x="42" y="383"/>
                  </a:cubicBezTo>
                  <a:cubicBezTo>
                    <a:pt x="42" y="466"/>
                    <a:pt x="83" y="507"/>
                    <a:pt x="125" y="507"/>
                  </a:cubicBezTo>
                  <a:lnTo>
                    <a:pt x="166" y="548"/>
                  </a:lnTo>
                  <a:lnTo>
                    <a:pt x="383" y="31"/>
                  </a:lnTo>
                  <a:cubicBezTo>
                    <a:pt x="363" y="11"/>
                    <a:pt x="342" y="0"/>
                    <a:pt x="31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16" name="Google Shape;19416;p13"/>
            <p:cNvSpPr/>
            <p:nvPr/>
          </p:nvSpPr>
          <p:spPr>
            <a:xfrm>
              <a:off x="5121225" y="4376400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314" y="0"/>
                  </a:moveTo>
                  <a:cubicBezTo>
                    <a:pt x="202" y="0"/>
                    <a:pt x="76" y="76"/>
                    <a:pt x="42" y="187"/>
                  </a:cubicBezTo>
                  <a:cubicBezTo>
                    <a:pt x="1" y="311"/>
                    <a:pt x="42" y="487"/>
                    <a:pt x="218" y="528"/>
                  </a:cubicBezTo>
                  <a:cubicBezTo>
                    <a:pt x="253" y="551"/>
                    <a:pt x="291" y="561"/>
                    <a:pt x="330" y="561"/>
                  </a:cubicBezTo>
                  <a:cubicBezTo>
                    <a:pt x="430" y="561"/>
                    <a:pt x="529" y="493"/>
                    <a:pt x="559" y="404"/>
                  </a:cubicBezTo>
                  <a:cubicBezTo>
                    <a:pt x="601" y="270"/>
                    <a:pt x="559" y="94"/>
                    <a:pt x="383" y="11"/>
                  </a:cubicBezTo>
                  <a:cubicBezTo>
                    <a:pt x="362" y="4"/>
                    <a:pt x="338" y="0"/>
                    <a:pt x="31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17" name="Google Shape;19417;p13"/>
            <p:cNvSpPr/>
            <p:nvPr/>
          </p:nvSpPr>
          <p:spPr>
            <a:xfrm>
              <a:off x="5076000" y="4395675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285" y="0"/>
                  </a:moveTo>
                  <a:cubicBezTo>
                    <a:pt x="181" y="0"/>
                    <a:pt x="73" y="49"/>
                    <a:pt x="42" y="150"/>
                  </a:cubicBezTo>
                  <a:cubicBezTo>
                    <a:pt x="1" y="315"/>
                    <a:pt x="42" y="491"/>
                    <a:pt x="218" y="532"/>
                  </a:cubicBezTo>
                  <a:cubicBezTo>
                    <a:pt x="247" y="542"/>
                    <a:pt x="278" y="547"/>
                    <a:pt x="310" y="547"/>
                  </a:cubicBezTo>
                  <a:cubicBezTo>
                    <a:pt x="416" y="547"/>
                    <a:pt x="527" y="491"/>
                    <a:pt x="559" y="357"/>
                  </a:cubicBezTo>
                  <a:cubicBezTo>
                    <a:pt x="600" y="233"/>
                    <a:pt x="559" y="57"/>
                    <a:pt x="383" y="15"/>
                  </a:cubicBezTo>
                  <a:cubicBezTo>
                    <a:pt x="353" y="5"/>
                    <a:pt x="319" y="0"/>
                    <a:pt x="28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18" name="Google Shape;19418;p13"/>
            <p:cNvSpPr/>
            <p:nvPr/>
          </p:nvSpPr>
          <p:spPr>
            <a:xfrm>
              <a:off x="5139575" y="442162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56" y="1"/>
                  </a:moveTo>
                  <a:cubicBezTo>
                    <a:pt x="243" y="1"/>
                    <a:pt x="118" y="76"/>
                    <a:pt x="84" y="187"/>
                  </a:cubicBezTo>
                  <a:cubicBezTo>
                    <a:pt x="1" y="311"/>
                    <a:pt x="84" y="487"/>
                    <a:pt x="208" y="528"/>
                  </a:cubicBezTo>
                  <a:cubicBezTo>
                    <a:pt x="245" y="551"/>
                    <a:pt x="286" y="562"/>
                    <a:pt x="327" y="562"/>
                  </a:cubicBezTo>
                  <a:cubicBezTo>
                    <a:pt x="433" y="562"/>
                    <a:pt x="541" y="494"/>
                    <a:pt x="601" y="404"/>
                  </a:cubicBezTo>
                  <a:cubicBezTo>
                    <a:pt x="642" y="270"/>
                    <a:pt x="559" y="94"/>
                    <a:pt x="425" y="11"/>
                  </a:cubicBezTo>
                  <a:cubicBezTo>
                    <a:pt x="403" y="4"/>
                    <a:pt x="380" y="1"/>
                    <a:pt x="35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19" name="Google Shape;19419;p13"/>
            <p:cNvSpPr/>
            <p:nvPr/>
          </p:nvSpPr>
          <p:spPr>
            <a:xfrm>
              <a:off x="5101850" y="4331175"/>
              <a:ext cx="16050" cy="14025"/>
            </a:xfrm>
            <a:custGeom>
              <a:avLst/>
              <a:gdLst/>
              <a:ahLst/>
              <a:cxnLst/>
              <a:rect l="l" t="t" r="r" b="b"/>
              <a:pathLst>
                <a:path w="642" h="561" extrusionOk="0">
                  <a:moveTo>
                    <a:pt x="355" y="0"/>
                  </a:moveTo>
                  <a:cubicBezTo>
                    <a:pt x="243" y="0"/>
                    <a:pt x="117" y="76"/>
                    <a:pt x="83" y="186"/>
                  </a:cubicBezTo>
                  <a:cubicBezTo>
                    <a:pt x="0" y="311"/>
                    <a:pt x="83" y="486"/>
                    <a:pt x="218" y="528"/>
                  </a:cubicBezTo>
                  <a:cubicBezTo>
                    <a:pt x="252" y="551"/>
                    <a:pt x="291" y="561"/>
                    <a:pt x="330" y="561"/>
                  </a:cubicBezTo>
                  <a:cubicBezTo>
                    <a:pt x="429" y="561"/>
                    <a:pt x="529" y="493"/>
                    <a:pt x="559" y="404"/>
                  </a:cubicBezTo>
                  <a:cubicBezTo>
                    <a:pt x="641" y="228"/>
                    <a:pt x="559" y="93"/>
                    <a:pt x="424" y="11"/>
                  </a:cubicBezTo>
                  <a:cubicBezTo>
                    <a:pt x="403" y="3"/>
                    <a:pt x="379" y="0"/>
                    <a:pt x="35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20" name="Google Shape;19420;p13"/>
            <p:cNvSpPr/>
            <p:nvPr/>
          </p:nvSpPr>
          <p:spPr>
            <a:xfrm>
              <a:off x="5166475" y="4357925"/>
              <a:ext cx="15000" cy="13700"/>
            </a:xfrm>
            <a:custGeom>
              <a:avLst/>
              <a:gdLst/>
              <a:ahLst/>
              <a:cxnLst/>
              <a:rect l="l" t="t" r="r" b="b"/>
              <a:pathLst>
                <a:path w="600" h="548" extrusionOk="0">
                  <a:moveTo>
                    <a:pt x="308" y="1"/>
                  </a:moveTo>
                  <a:cubicBezTo>
                    <a:pt x="196" y="1"/>
                    <a:pt x="104" y="49"/>
                    <a:pt x="42" y="150"/>
                  </a:cubicBezTo>
                  <a:cubicBezTo>
                    <a:pt x="0" y="316"/>
                    <a:pt x="42" y="450"/>
                    <a:pt x="217" y="533"/>
                  </a:cubicBezTo>
                  <a:cubicBezTo>
                    <a:pt x="247" y="543"/>
                    <a:pt x="279" y="548"/>
                    <a:pt x="311" y="548"/>
                  </a:cubicBezTo>
                  <a:cubicBezTo>
                    <a:pt x="417" y="548"/>
                    <a:pt x="527" y="494"/>
                    <a:pt x="559" y="368"/>
                  </a:cubicBezTo>
                  <a:cubicBezTo>
                    <a:pt x="600" y="233"/>
                    <a:pt x="559" y="57"/>
                    <a:pt x="424" y="16"/>
                  </a:cubicBezTo>
                  <a:cubicBezTo>
                    <a:pt x="383" y="6"/>
                    <a:pt x="345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21" name="Google Shape;19421;p13"/>
            <p:cNvSpPr/>
            <p:nvPr/>
          </p:nvSpPr>
          <p:spPr>
            <a:xfrm>
              <a:off x="5038275" y="4414400"/>
              <a:ext cx="7500" cy="9600"/>
            </a:xfrm>
            <a:custGeom>
              <a:avLst/>
              <a:gdLst/>
              <a:ahLst/>
              <a:cxnLst/>
              <a:rect l="l" t="t" r="r" b="b"/>
              <a:pathLst>
                <a:path w="300" h="384" extrusionOk="0">
                  <a:moveTo>
                    <a:pt x="83" y="1"/>
                  </a:moveTo>
                  <a:lnTo>
                    <a:pt x="0" y="259"/>
                  </a:lnTo>
                  <a:lnTo>
                    <a:pt x="259" y="383"/>
                  </a:lnTo>
                  <a:lnTo>
                    <a:pt x="259" y="342"/>
                  </a:lnTo>
                  <a:cubicBezTo>
                    <a:pt x="300" y="218"/>
                    <a:pt x="259" y="125"/>
                    <a:pt x="124" y="42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22" name="Google Shape;19422;p13"/>
            <p:cNvSpPr/>
            <p:nvPr/>
          </p:nvSpPr>
          <p:spPr>
            <a:xfrm>
              <a:off x="5062050" y="4350825"/>
              <a:ext cx="10625" cy="13300"/>
            </a:xfrm>
            <a:custGeom>
              <a:avLst/>
              <a:gdLst/>
              <a:ahLst/>
              <a:cxnLst/>
              <a:rect l="l" t="t" r="r" b="b"/>
              <a:pathLst>
                <a:path w="425" h="532" extrusionOk="0">
                  <a:moveTo>
                    <a:pt x="207" y="0"/>
                  </a:moveTo>
                  <a:lnTo>
                    <a:pt x="0" y="517"/>
                  </a:lnTo>
                  <a:cubicBezTo>
                    <a:pt x="29" y="527"/>
                    <a:pt x="61" y="532"/>
                    <a:pt x="93" y="532"/>
                  </a:cubicBezTo>
                  <a:cubicBezTo>
                    <a:pt x="199" y="532"/>
                    <a:pt x="310" y="476"/>
                    <a:pt x="341" y="341"/>
                  </a:cubicBezTo>
                  <a:cubicBezTo>
                    <a:pt x="424" y="217"/>
                    <a:pt x="341" y="42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23" name="Google Shape;19423;p13"/>
            <p:cNvSpPr/>
            <p:nvPr/>
          </p:nvSpPr>
          <p:spPr>
            <a:xfrm>
              <a:off x="5212725" y="4343325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1" y="0"/>
                  </a:moveTo>
                  <a:lnTo>
                    <a:pt x="1" y="83"/>
                  </a:lnTo>
                  <a:lnTo>
                    <a:pt x="1" y="217"/>
                  </a:lnTo>
                  <a:cubicBezTo>
                    <a:pt x="42" y="259"/>
                    <a:pt x="84" y="342"/>
                    <a:pt x="177" y="342"/>
                  </a:cubicBezTo>
                  <a:lnTo>
                    <a:pt x="259" y="8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24" name="Google Shape;19424;p13"/>
            <p:cNvSpPr/>
            <p:nvPr/>
          </p:nvSpPr>
          <p:spPr>
            <a:xfrm>
              <a:off x="5147075" y="4316450"/>
              <a:ext cx="15025" cy="9975"/>
            </a:xfrm>
            <a:custGeom>
              <a:avLst/>
              <a:gdLst/>
              <a:ahLst/>
              <a:cxnLst/>
              <a:rect l="l" t="t" r="r" b="b"/>
              <a:pathLst>
                <a:path w="601" h="399" extrusionOk="0">
                  <a:moveTo>
                    <a:pt x="84" y="0"/>
                  </a:moveTo>
                  <a:lnTo>
                    <a:pt x="84" y="0"/>
                  </a:lnTo>
                  <a:cubicBezTo>
                    <a:pt x="1" y="124"/>
                    <a:pt x="42" y="259"/>
                    <a:pt x="166" y="341"/>
                  </a:cubicBezTo>
                  <a:lnTo>
                    <a:pt x="218" y="383"/>
                  </a:lnTo>
                  <a:cubicBezTo>
                    <a:pt x="251" y="394"/>
                    <a:pt x="281" y="399"/>
                    <a:pt x="310" y="399"/>
                  </a:cubicBezTo>
                  <a:cubicBezTo>
                    <a:pt x="387" y="399"/>
                    <a:pt x="450" y="360"/>
                    <a:pt x="518" y="300"/>
                  </a:cubicBezTo>
                  <a:cubicBezTo>
                    <a:pt x="559" y="300"/>
                    <a:pt x="559" y="259"/>
                    <a:pt x="600" y="217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25" name="Google Shape;19425;p13"/>
            <p:cNvSpPr/>
            <p:nvPr/>
          </p:nvSpPr>
          <p:spPr>
            <a:xfrm>
              <a:off x="5088925" y="429265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83" y="1"/>
                  </a:moveTo>
                  <a:lnTo>
                    <a:pt x="1" y="259"/>
                  </a:lnTo>
                  <a:lnTo>
                    <a:pt x="42" y="301"/>
                  </a:lnTo>
                  <a:cubicBezTo>
                    <a:pt x="166" y="301"/>
                    <a:pt x="300" y="259"/>
                    <a:pt x="342" y="135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26" name="Google Shape;19426;p13"/>
            <p:cNvSpPr/>
            <p:nvPr/>
          </p:nvSpPr>
          <p:spPr>
            <a:xfrm>
              <a:off x="5107275" y="4595325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259" y="1"/>
                  </a:moveTo>
                  <a:cubicBezTo>
                    <a:pt x="166" y="1"/>
                    <a:pt x="83" y="42"/>
                    <a:pt x="42" y="125"/>
                  </a:cubicBezTo>
                  <a:cubicBezTo>
                    <a:pt x="1" y="125"/>
                    <a:pt x="1" y="177"/>
                    <a:pt x="1" y="177"/>
                  </a:cubicBezTo>
                  <a:lnTo>
                    <a:pt x="259" y="301"/>
                  </a:lnTo>
                  <a:lnTo>
                    <a:pt x="342" y="42"/>
                  </a:lnTo>
                  <a:cubicBezTo>
                    <a:pt x="342" y="1"/>
                    <a:pt x="300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27" name="Google Shape;19427;p13"/>
            <p:cNvSpPr/>
            <p:nvPr/>
          </p:nvSpPr>
          <p:spPr>
            <a:xfrm>
              <a:off x="5042650" y="4569125"/>
              <a:ext cx="14000" cy="9950"/>
            </a:xfrm>
            <a:custGeom>
              <a:avLst/>
              <a:gdLst/>
              <a:ahLst/>
              <a:cxnLst/>
              <a:rect l="l" t="t" r="r" b="b"/>
              <a:pathLst>
                <a:path w="560" h="398" extrusionOk="0">
                  <a:moveTo>
                    <a:pt x="290" y="0"/>
                  </a:moveTo>
                  <a:cubicBezTo>
                    <a:pt x="182" y="0"/>
                    <a:pt x="64" y="56"/>
                    <a:pt x="1" y="191"/>
                  </a:cubicBezTo>
                  <a:lnTo>
                    <a:pt x="518" y="398"/>
                  </a:lnTo>
                  <a:cubicBezTo>
                    <a:pt x="559" y="356"/>
                    <a:pt x="559" y="315"/>
                    <a:pt x="559" y="273"/>
                  </a:cubicBezTo>
                  <a:cubicBezTo>
                    <a:pt x="559" y="191"/>
                    <a:pt x="466" y="56"/>
                    <a:pt x="383" y="15"/>
                  </a:cubicBezTo>
                  <a:cubicBezTo>
                    <a:pt x="354" y="5"/>
                    <a:pt x="323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28" name="Google Shape;19428;p13"/>
            <p:cNvSpPr/>
            <p:nvPr/>
          </p:nvSpPr>
          <p:spPr>
            <a:xfrm>
              <a:off x="5131825" y="4531750"/>
              <a:ext cx="10900" cy="12950"/>
            </a:xfrm>
            <a:custGeom>
              <a:avLst/>
              <a:gdLst/>
              <a:ahLst/>
              <a:cxnLst/>
              <a:rect l="l" t="t" r="r" b="b"/>
              <a:pathLst>
                <a:path w="436" h="518" extrusionOk="0">
                  <a:moveTo>
                    <a:pt x="352" y="0"/>
                  </a:moveTo>
                  <a:cubicBezTo>
                    <a:pt x="218" y="0"/>
                    <a:pt x="135" y="42"/>
                    <a:pt x="94" y="176"/>
                  </a:cubicBezTo>
                  <a:cubicBezTo>
                    <a:pt x="1" y="300"/>
                    <a:pt x="52" y="435"/>
                    <a:pt x="177" y="476"/>
                  </a:cubicBezTo>
                  <a:cubicBezTo>
                    <a:pt x="177" y="517"/>
                    <a:pt x="218" y="517"/>
                    <a:pt x="218" y="517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29" name="Google Shape;19429;p13"/>
            <p:cNvSpPr/>
            <p:nvPr/>
          </p:nvSpPr>
          <p:spPr>
            <a:xfrm>
              <a:off x="5068500" y="4505075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273" y="0"/>
                  </a:moveTo>
                  <a:cubicBezTo>
                    <a:pt x="172" y="0"/>
                    <a:pt x="72" y="71"/>
                    <a:pt x="42" y="168"/>
                  </a:cubicBezTo>
                  <a:cubicBezTo>
                    <a:pt x="1" y="292"/>
                    <a:pt x="42" y="468"/>
                    <a:pt x="166" y="551"/>
                  </a:cubicBezTo>
                  <a:cubicBezTo>
                    <a:pt x="197" y="558"/>
                    <a:pt x="228" y="561"/>
                    <a:pt x="258" y="561"/>
                  </a:cubicBezTo>
                  <a:cubicBezTo>
                    <a:pt x="400" y="561"/>
                    <a:pt x="525" y="486"/>
                    <a:pt x="559" y="375"/>
                  </a:cubicBezTo>
                  <a:cubicBezTo>
                    <a:pt x="600" y="251"/>
                    <a:pt x="559" y="75"/>
                    <a:pt x="383" y="34"/>
                  </a:cubicBezTo>
                  <a:cubicBezTo>
                    <a:pt x="349" y="11"/>
                    <a:pt x="311" y="0"/>
                    <a:pt x="27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30" name="Google Shape;19430;p13"/>
            <p:cNvSpPr/>
            <p:nvPr/>
          </p:nvSpPr>
          <p:spPr>
            <a:xfrm>
              <a:off x="5023275" y="4523875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290" y="1"/>
                  </a:moveTo>
                  <a:cubicBezTo>
                    <a:pt x="184" y="1"/>
                    <a:pt x="73" y="57"/>
                    <a:pt x="42" y="191"/>
                  </a:cubicBezTo>
                  <a:cubicBezTo>
                    <a:pt x="0" y="315"/>
                    <a:pt x="42" y="491"/>
                    <a:pt x="166" y="533"/>
                  </a:cubicBezTo>
                  <a:cubicBezTo>
                    <a:pt x="209" y="543"/>
                    <a:pt x="249" y="548"/>
                    <a:pt x="287" y="548"/>
                  </a:cubicBezTo>
                  <a:cubicBezTo>
                    <a:pt x="401" y="548"/>
                    <a:pt x="489" y="499"/>
                    <a:pt x="559" y="398"/>
                  </a:cubicBezTo>
                  <a:cubicBezTo>
                    <a:pt x="600" y="233"/>
                    <a:pt x="559" y="98"/>
                    <a:pt x="383" y="16"/>
                  </a:cubicBezTo>
                  <a:cubicBezTo>
                    <a:pt x="354" y="6"/>
                    <a:pt x="322" y="1"/>
                    <a:pt x="29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31" name="Google Shape;19431;p13"/>
            <p:cNvSpPr/>
            <p:nvPr/>
          </p:nvSpPr>
          <p:spPr>
            <a:xfrm>
              <a:off x="5086600" y="4550300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24" y="1"/>
                  </a:moveTo>
                  <a:cubicBezTo>
                    <a:pt x="224" y="1"/>
                    <a:pt x="123" y="71"/>
                    <a:pt x="94" y="168"/>
                  </a:cubicBezTo>
                  <a:cubicBezTo>
                    <a:pt x="0" y="334"/>
                    <a:pt x="94" y="468"/>
                    <a:pt x="218" y="551"/>
                  </a:cubicBezTo>
                  <a:cubicBezTo>
                    <a:pt x="241" y="558"/>
                    <a:pt x="266" y="562"/>
                    <a:pt x="290" y="562"/>
                  </a:cubicBezTo>
                  <a:cubicBezTo>
                    <a:pt x="407" y="562"/>
                    <a:pt x="526" y="486"/>
                    <a:pt x="569" y="375"/>
                  </a:cubicBezTo>
                  <a:cubicBezTo>
                    <a:pt x="652" y="251"/>
                    <a:pt x="569" y="75"/>
                    <a:pt x="435" y="34"/>
                  </a:cubicBezTo>
                  <a:cubicBezTo>
                    <a:pt x="400" y="11"/>
                    <a:pt x="362" y="1"/>
                    <a:pt x="32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32" name="Google Shape;19432;p13"/>
            <p:cNvSpPr/>
            <p:nvPr/>
          </p:nvSpPr>
          <p:spPr>
            <a:xfrm>
              <a:off x="5049125" y="4459850"/>
              <a:ext cx="16050" cy="13550"/>
            </a:xfrm>
            <a:custGeom>
              <a:avLst/>
              <a:gdLst/>
              <a:ahLst/>
              <a:cxnLst/>
              <a:rect l="l" t="t" r="r" b="b"/>
              <a:pathLst>
                <a:path w="642" h="542" extrusionOk="0">
                  <a:moveTo>
                    <a:pt x="313" y="0"/>
                  </a:moveTo>
                  <a:cubicBezTo>
                    <a:pt x="210" y="0"/>
                    <a:pt x="102" y="70"/>
                    <a:pt x="42" y="168"/>
                  </a:cubicBezTo>
                  <a:cubicBezTo>
                    <a:pt x="0" y="292"/>
                    <a:pt x="83" y="467"/>
                    <a:pt x="207" y="509"/>
                  </a:cubicBezTo>
                  <a:cubicBezTo>
                    <a:pt x="244" y="532"/>
                    <a:pt x="284" y="542"/>
                    <a:pt x="324" y="542"/>
                  </a:cubicBezTo>
                  <a:cubicBezTo>
                    <a:pt x="428" y="542"/>
                    <a:pt x="529" y="472"/>
                    <a:pt x="559" y="374"/>
                  </a:cubicBezTo>
                  <a:cubicBezTo>
                    <a:pt x="641" y="250"/>
                    <a:pt x="559" y="75"/>
                    <a:pt x="424" y="33"/>
                  </a:cubicBezTo>
                  <a:cubicBezTo>
                    <a:pt x="390" y="10"/>
                    <a:pt x="352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33" name="Google Shape;19433;p13"/>
            <p:cNvSpPr/>
            <p:nvPr/>
          </p:nvSpPr>
          <p:spPr>
            <a:xfrm>
              <a:off x="5113750" y="4486150"/>
              <a:ext cx="15000" cy="13700"/>
            </a:xfrm>
            <a:custGeom>
              <a:avLst/>
              <a:gdLst/>
              <a:ahLst/>
              <a:cxnLst/>
              <a:rect l="l" t="t" r="r" b="b"/>
              <a:pathLst>
                <a:path w="600" h="548" extrusionOk="0">
                  <a:moveTo>
                    <a:pt x="290" y="0"/>
                  </a:moveTo>
                  <a:cubicBezTo>
                    <a:pt x="184" y="0"/>
                    <a:pt x="73" y="56"/>
                    <a:pt x="41" y="191"/>
                  </a:cubicBezTo>
                  <a:cubicBezTo>
                    <a:pt x="0" y="315"/>
                    <a:pt x="41" y="491"/>
                    <a:pt x="207" y="532"/>
                  </a:cubicBezTo>
                  <a:cubicBezTo>
                    <a:pt x="240" y="542"/>
                    <a:pt x="277" y="548"/>
                    <a:pt x="313" y="548"/>
                  </a:cubicBezTo>
                  <a:cubicBezTo>
                    <a:pt x="421" y="548"/>
                    <a:pt x="527" y="501"/>
                    <a:pt x="558" y="408"/>
                  </a:cubicBezTo>
                  <a:cubicBezTo>
                    <a:pt x="600" y="232"/>
                    <a:pt x="558" y="56"/>
                    <a:pt x="383" y="15"/>
                  </a:cubicBezTo>
                  <a:cubicBezTo>
                    <a:pt x="354" y="5"/>
                    <a:pt x="322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34" name="Google Shape;19434;p13"/>
            <p:cNvSpPr/>
            <p:nvPr/>
          </p:nvSpPr>
          <p:spPr>
            <a:xfrm>
              <a:off x="4985525" y="454365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84" y="0"/>
                  </a:moveTo>
                  <a:lnTo>
                    <a:pt x="1" y="259"/>
                  </a:lnTo>
                  <a:lnTo>
                    <a:pt x="259" y="341"/>
                  </a:lnTo>
                  <a:lnTo>
                    <a:pt x="259" y="300"/>
                  </a:lnTo>
                  <a:cubicBezTo>
                    <a:pt x="301" y="176"/>
                    <a:pt x="218" y="41"/>
                    <a:pt x="8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35" name="Google Shape;19435;p13"/>
            <p:cNvSpPr/>
            <p:nvPr/>
          </p:nvSpPr>
          <p:spPr>
            <a:xfrm>
              <a:off x="5009050" y="4479025"/>
              <a:ext cx="9850" cy="13200"/>
            </a:xfrm>
            <a:custGeom>
              <a:avLst/>
              <a:gdLst/>
              <a:ahLst/>
              <a:cxnLst/>
              <a:rect l="l" t="t" r="r" b="b"/>
              <a:pathLst>
                <a:path w="394" h="528" extrusionOk="0">
                  <a:moveTo>
                    <a:pt x="218" y="0"/>
                  </a:moveTo>
                  <a:lnTo>
                    <a:pt x="1" y="517"/>
                  </a:lnTo>
                  <a:lnTo>
                    <a:pt x="52" y="517"/>
                  </a:lnTo>
                  <a:cubicBezTo>
                    <a:pt x="74" y="525"/>
                    <a:pt x="96" y="528"/>
                    <a:pt x="118" y="528"/>
                  </a:cubicBezTo>
                  <a:cubicBezTo>
                    <a:pt x="221" y="528"/>
                    <a:pt x="318" y="452"/>
                    <a:pt x="352" y="341"/>
                  </a:cubicBezTo>
                  <a:cubicBezTo>
                    <a:pt x="394" y="259"/>
                    <a:pt x="352" y="83"/>
                    <a:pt x="259" y="42"/>
                  </a:cubicBezTo>
                  <a:cubicBezTo>
                    <a:pt x="259" y="0"/>
                    <a:pt x="218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36" name="Google Shape;19436;p13"/>
            <p:cNvSpPr/>
            <p:nvPr/>
          </p:nvSpPr>
          <p:spPr>
            <a:xfrm>
              <a:off x="5160000" y="4471525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1" y="0"/>
                  </a:moveTo>
                  <a:lnTo>
                    <a:pt x="1" y="125"/>
                  </a:lnTo>
                  <a:lnTo>
                    <a:pt x="1" y="218"/>
                  </a:lnTo>
                  <a:cubicBezTo>
                    <a:pt x="42" y="300"/>
                    <a:pt x="83" y="342"/>
                    <a:pt x="166" y="342"/>
                  </a:cubicBezTo>
                  <a:lnTo>
                    <a:pt x="259" y="1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37" name="Google Shape;19437;p13"/>
            <p:cNvSpPr/>
            <p:nvPr/>
          </p:nvSpPr>
          <p:spPr>
            <a:xfrm>
              <a:off x="5094350" y="4445675"/>
              <a:ext cx="13975" cy="8550"/>
            </a:xfrm>
            <a:custGeom>
              <a:avLst/>
              <a:gdLst/>
              <a:ahLst/>
              <a:cxnLst/>
              <a:rect l="l" t="t" r="r" b="b"/>
              <a:pathLst>
                <a:path w="559" h="342" extrusionOk="0">
                  <a:moveTo>
                    <a:pt x="83" y="1"/>
                  </a:moveTo>
                  <a:lnTo>
                    <a:pt x="83" y="1"/>
                  </a:lnTo>
                  <a:cubicBezTo>
                    <a:pt x="1" y="125"/>
                    <a:pt x="83" y="300"/>
                    <a:pt x="207" y="342"/>
                  </a:cubicBezTo>
                  <a:lnTo>
                    <a:pt x="342" y="342"/>
                  </a:lnTo>
                  <a:cubicBezTo>
                    <a:pt x="425" y="342"/>
                    <a:pt x="518" y="300"/>
                    <a:pt x="559" y="166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38" name="Google Shape;19438;p13"/>
            <p:cNvSpPr/>
            <p:nvPr/>
          </p:nvSpPr>
          <p:spPr>
            <a:xfrm>
              <a:off x="5034900" y="4420875"/>
              <a:ext cx="9850" cy="7500"/>
            </a:xfrm>
            <a:custGeom>
              <a:avLst/>
              <a:gdLst/>
              <a:ahLst/>
              <a:cxnLst/>
              <a:rect l="l" t="t" r="r" b="b"/>
              <a:pathLst>
                <a:path w="394" h="300" extrusionOk="0">
                  <a:moveTo>
                    <a:pt x="135" y="0"/>
                  </a:moveTo>
                  <a:lnTo>
                    <a:pt x="1" y="259"/>
                  </a:lnTo>
                  <a:cubicBezTo>
                    <a:pt x="52" y="300"/>
                    <a:pt x="52" y="300"/>
                    <a:pt x="94" y="300"/>
                  </a:cubicBezTo>
                  <a:lnTo>
                    <a:pt x="135" y="300"/>
                  </a:lnTo>
                  <a:cubicBezTo>
                    <a:pt x="218" y="300"/>
                    <a:pt x="352" y="217"/>
                    <a:pt x="394" y="124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39" name="Google Shape;19439;p13"/>
            <p:cNvSpPr/>
            <p:nvPr/>
          </p:nvSpPr>
          <p:spPr>
            <a:xfrm>
              <a:off x="5054300" y="4723800"/>
              <a:ext cx="8800" cy="7250"/>
            </a:xfrm>
            <a:custGeom>
              <a:avLst/>
              <a:gdLst/>
              <a:ahLst/>
              <a:cxnLst/>
              <a:rect l="l" t="t" r="r" b="b"/>
              <a:pathLst>
                <a:path w="352" h="290" extrusionOk="0">
                  <a:moveTo>
                    <a:pt x="284" y="0"/>
                  </a:moveTo>
                  <a:cubicBezTo>
                    <a:pt x="261" y="0"/>
                    <a:pt x="238" y="11"/>
                    <a:pt x="217" y="31"/>
                  </a:cubicBezTo>
                  <a:cubicBezTo>
                    <a:pt x="134" y="31"/>
                    <a:pt x="93" y="31"/>
                    <a:pt x="52" y="73"/>
                  </a:cubicBezTo>
                  <a:lnTo>
                    <a:pt x="52" y="114"/>
                  </a:lnTo>
                  <a:cubicBezTo>
                    <a:pt x="0" y="155"/>
                    <a:pt x="0" y="155"/>
                    <a:pt x="0" y="207"/>
                  </a:cubicBezTo>
                  <a:lnTo>
                    <a:pt x="259" y="290"/>
                  </a:lnTo>
                  <a:lnTo>
                    <a:pt x="352" y="31"/>
                  </a:lnTo>
                  <a:cubicBezTo>
                    <a:pt x="331" y="11"/>
                    <a:pt x="308" y="0"/>
                    <a:pt x="28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40" name="Google Shape;19440;p13"/>
            <p:cNvSpPr/>
            <p:nvPr/>
          </p:nvSpPr>
          <p:spPr>
            <a:xfrm>
              <a:off x="4989675" y="4697425"/>
              <a:ext cx="15275" cy="9850"/>
            </a:xfrm>
            <a:custGeom>
              <a:avLst/>
              <a:gdLst/>
              <a:ahLst/>
              <a:cxnLst/>
              <a:rect l="l" t="t" r="r" b="b"/>
              <a:pathLst>
                <a:path w="611" h="394" extrusionOk="0">
                  <a:moveTo>
                    <a:pt x="305" y="0"/>
                  </a:moveTo>
                  <a:cubicBezTo>
                    <a:pt x="174" y="0"/>
                    <a:pt x="77" y="74"/>
                    <a:pt x="0" y="177"/>
                  </a:cubicBezTo>
                  <a:lnTo>
                    <a:pt x="517" y="394"/>
                  </a:lnTo>
                  <a:cubicBezTo>
                    <a:pt x="610" y="270"/>
                    <a:pt x="517" y="94"/>
                    <a:pt x="393" y="11"/>
                  </a:cubicBezTo>
                  <a:cubicBezTo>
                    <a:pt x="362" y="4"/>
                    <a:pt x="333" y="0"/>
                    <a:pt x="30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41" name="Google Shape;19441;p13"/>
            <p:cNvSpPr/>
            <p:nvPr/>
          </p:nvSpPr>
          <p:spPr>
            <a:xfrm>
              <a:off x="5080125" y="4659550"/>
              <a:ext cx="9850" cy="13350"/>
            </a:xfrm>
            <a:custGeom>
              <a:avLst/>
              <a:gdLst/>
              <a:ahLst/>
              <a:cxnLst/>
              <a:rect l="l" t="t" r="r" b="b"/>
              <a:pathLst>
                <a:path w="394" h="534" extrusionOk="0">
                  <a:moveTo>
                    <a:pt x="296" y="0"/>
                  </a:moveTo>
                  <a:cubicBezTo>
                    <a:pt x="215" y="0"/>
                    <a:pt x="155" y="39"/>
                    <a:pt x="94" y="99"/>
                  </a:cubicBezTo>
                  <a:cubicBezTo>
                    <a:pt x="53" y="99"/>
                    <a:pt x="53" y="141"/>
                    <a:pt x="53" y="192"/>
                  </a:cubicBezTo>
                  <a:cubicBezTo>
                    <a:pt x="1" y="234"/>
                    <a:pt x="1" y="275"/>
                    <a:pt x="1" y="358"/>
                  </a:cubicBezTo>
                  <a:lnTo>
                    <a:pt x="53" y="399"/>
                  </a:lnTo>
                  <a:cubicBezTo>
                    <a:pt x="53" y="451"/>
                    <a:pt x="94" y="492"/>
                    <a:pt x="135" y="534"/>
                  </a:cubicBezTo>
                  <a:lnTo>
                    <a:pt x="177" y="534"/>
                  </a:lnTo>
                  <a:lnTo>
                    <a:pt x="394" y="17"/>
                  </a:lnTo>
                  <a:cubicBezTo>
                    <a:pt x="358" y="6"/>
                    <a:pt x="326" y="0"/>
                    <a:pt x="29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42" name="Google Shape;19442;p13"/>
            <p:cNvSpPr/>
            <p:nvPr/>
          </p:nvSpPr>
          <p:spPr>
            <a:xfrm>
              <a:off x="5015525" y="4633275"/>
              <a:ext cx="15275" cy="14150"/>
            </a:xfrm>
            <a:custGeom>
              <a:avLst/>
              <a:gdLst/>
              <a:ahLst/>
              <a:cxnLst/>
              <a:rect l="l" t="t" r="r" b="b"/>
              <a:pathLst>
                <a:path w="611" h="566" extrusionOk="0">
                  <a:moveTo>
                    <a:pt x="277" y="0"/>
                  </a:moveTo>
                  <a:cubicBezTo>
                    <a:pt x="176" y="0"/>
                    <a:pt x="82" y="68"/>
                    <a:pt x="52" y="158"/>
                  </a:cubicBezTo>
                  <a:cubicBezTo>
                    <a:pt x="0" y="334"/>
                    <a:pt x="52" y="468"/>
                    <a:pt x="176" y="551"/>
                  </a:cubicBezTo>
                  <a:cubicBezTo>
                    <a:pt x="217" y="560"/>
                    <a:pt x="255" y="565"/>
                    <a:pt x="291" y="565"/>
                  </a:cubicBezTo>
                  <a:cubicBezTo>
                    <a:pt x="408" y="565"/>
                    <a:pt x="498" y="510"/>
                    <a:pt x="569" y="375"/>
                  </a:cubicBezTo>
                  <a:cubicBezTo>
                    <a:pt x="610" y="251"/>
                    <a:pt x="569" y="75"/>
                    <a:pt x="393" y="34"/>
                  </a:cubicBezTo>
                  <a:cubicBezTo>
                    <a:pt x="356" y="11"/>
                    <a:pt x="316" y="0"/>
                    <a:pt x="27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43" name="Google Shape;19443;p13"/>
            <p:cNvSpPr/>
            <p:nvPr/>
          </p:nvSpPr>
          <p:spPr>
            <a:xfrm>
              <a:off x="4969250" y="4652200"/>
              <a:ext cx="16300" cy="14025"/>
            </a:xfrm>
            <a:custGeom>
              <a:avLst/>
              <a:gdLst/>
              <a:ahLst/>
              <a:cxnLst/>
              <a:rect l="l" t="t" r="r" b="b"/>
              <a:pathLst>
                <a:path w="652" h="561" extrusionOk="0">
                  <a:moveTo>
                    <a:pt x="361" y="0"/>
                  </a:moveTo>
                  <a:cubicBezTo>
                    <a:pt x="246" y="0"/>
                    <a:pt x="128" y="74"/>
                    <a:pt x="94" y="176"/>
                  </a:cubicBezTo>
                  <a:cubicBezTo>
                    <a:pt x="1" y="311"/>
                    <a:pt x="94" y="486"/>
                    <a:pt x="218" y="528"/>
                  </a:cubicBezTo>
                  <a:cubicBezTo>
                    <a:pt x="266" y="551"/>
                    <a:pt x="311" y="561"/>
                    <a:pt x="352" y="561"/>
                  </a:cubicBezTo>
                  <a:cubicBezTo>
                    <a:pt x="460" y="561"/>
                    <a:pt x="543" y="491"/>
                    <a:pt x="611" y="393"/>
                  </a:cubicBezTo>
                  <a:cubicBezTo>
                    <a:pt x="652" y="269"/>
                    <a:pt x="611" y="93"/>
                    <a:pt x="435" y="11"/>
                  </a:cubicBezTo>
                  <a:cubicBezTo>
                    <a:pt x="411" y="3"/>
                    <a:pt x="386" y="0"/>
                    <a:pt x="36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44" name="Google Shape;19444;p13"/>
            <p:cNvSpPr/>
            <p:nvPr/>
          </p:nvSpPr>
          <p:spPr>
            <a:xfrm>
              <a:off x="5033875" y="4678950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0" y="1"/>
                  </a:moveTo>
                  <a:cubicBezTo>
                    <a:pt x="222" y="1"/>
                    <a:pt x="111" y="47"/>
                    <a:pt x="42" y="140"/>
                  </a:cubicBezTo>
                  <a:cubicBezTo>
                    <a:pt x="0" y="316"/>
                    <a:pt x="93" y="450"/>
                    <a:pt x="217" y="533"/>
                  </a:cubicBezTo>
                  <a:cubicBezTo>
                    <a:pt x="249" y="543"/>
                    <a:pt x="282" y="548"/>
                    <a:pt x="314" y="548"/>
                  </a:cubicBezTo>
                  <a:cubicBezTo>
                    <a:pt x="422" y="548"/>
                    <a:pt x="527" y="492"/>
                    <a:pt x="559" y="357"/>
                  </a:cubicBezTo>
                  <a:cubicBezTo>
                    <a:pt x="652" y="233"/>
                    <a:pt x="559" y="57"/>
                    <a:pt x="435" y="16"/>
                  </a:cubicBezTo>
                  <a:cubicBezTo>
                    <a:pt x="401" y="6"/>
                    <a:pt x="365" y="1"/>
                    <a:pt x="33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45" name="Google Shape;19445;p13"/>
            <p:cNvSpPr/>
            <p:nvPr/>
          </p:nvSpPr>
          <p:spPr>
            <a:xfrm>
              <a:off x="4996125" y="4588050"/>
              <a:ext cx="16325" cy="14050"/>
            </a:xfrm>
            <a:custGeom>
              <a:avLst/>
              <a:gdLst/>
              <a:ahLst/>
              <a:cxnLst/>
              <a:rect l="l" t="t" r="r" b="b"/>
              <a:pathLst>
                <a:path w="653" h="562" extrusionOk="0">
                  <a:moveTo>
                    <a:pt x="300" y="0"/>
                  </a:moveTo>
                  <a:cubicBezTo>
                    <a:pt x="193" y="0"/>
                    <a:pt x="112" y="68"/>
                    <a:pt x="52" y="157"/>
                  </a:cubicBezTo>
                  <a:cubicBezTo>
                    <a:pt x="1" y="333"/>
                    <a:pt x="94" y="468"/>
                    <a:pt x="218" y="550"/>
                  </a:cubicBezTo>
                  <a:cubicBezTo>
                    <a:pt x="242" y="558"/>
                    <a:pt x="266" y="561"/>
                    <a:pt x="291" y="561"/>
                  </a:cubicBezTo>
                  <a:cubicBezTo>
                    <a:pt x="407" y="561"/>
                    <a:pt x="527" y="485"/>
                    <a:pt x="569" y="375"/>
                  </a:cubicBezTo>
                  <a:cubicBezTo>
                    <a:pt x="652" y="251"/>
                    <a:pt x="569" y="75"/>
                    <a:pt x="435" y="33"/>
                  </a:cubicBezTo>
                  <a:cubicBezTo>
                    <a:pt x="386" y="10"/>
                    <a:pt x="341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46" name="Google Shape;19446;p13"/>
            <p:cNvSpPr/>
            <p:nvPr/>
          </p:nvSpPr>
          <p:spPr>
            <a:xfrm>
              <a:off x="5060750" y="4614450"/>
              <a:ext cx="15275" cy="14050"/>
            </a:xfrm>
            <a:custGeom>
              <a:avLst/>
              <a:gdLst/>
              <a:ahLst/>
              <a:cxnLst/>
              <a:rect l="l" t="t" r="r" b="b"/>
              <a:pathLst>
                <a:path w="611" h="562" extrusionOk="0">
                  <a:moveTo>
                    <a:pt x="321" y="1"/>
                  </a:moveTo>
                  <a:cubicBezTo>
                    <a:pt x="205" y="1"/>
                    <a:pt x="86" y="76"/>
                    <a:pt x="52" y="187"/>
                  </a:cubicBezTo>
                  <a:cubicBezTo>
                    <a:pt x="1" y="311"/>
                    <a:pt x="52" y="487"/>
                    <a:pt x="176" y="528"/>
                  </a:cubicBezTo>
                  <a:cubicBezTo>
                    <a:pt x="225" y="551"/>
                    <a:pt x="273" y="561"/>
                    <a:pt x="317" y="561"/>
                  </a:cubicBezTo>
                  <a:cubicBezTo>
                    <a:pt x="435" y="561"/>
                    <a:pt x="532" y="491"/>
                    <a:pt x="569" y="394"/>
                  </a:cubicBezTo>
                  <a:cubicBezTo>
                    <a:pt x="611" y="228"/>
                    <a:pt x="569" y="94"/>
                    <a:pt x="393" y="11"/>
                  </a:cubicBezTo>
                  <a:cubicBezTo>
                    <a:pt x="370" y="4"/>
                    <a:pt x="345" y="1"/>
                    <a:pt x="32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47" name="Google Shape;19447;p13"/>
            <p:cNvSpPr/>
            <p:nvPr/>
          </p:nvSpPr>
          <p:spPr>
            <a:xfrm>
              <a:off x="4932800" y="4671850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83" y="0"/>
                  </a:moveTo>
                  <a:lnTo>
                    <a:pt x="1" y="259"/>
                  </a:lnTo>
                  <a:lnTo>
                    <a:pt x="259" y="341"/>
                  </a:lnTo>
                  <a:lnTo>
                    <a:pt x="259" y="259"/>
                  </a:lnTo>
                  <a:cubicBezTo>
                    <a:pt x="259" y="124"/>
                    <a:pt x="208" y="42"/>
                    <a:pt x="8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48" name="Google Shape;19448;p13"/>
            <p:cNvSpPr/>
            <p:nvPr/>
          </p:nvSpPr>
          <p:spPr>
            <a:xfrm>
              <a:off x="4956325" y="4607225"/>
              <a:ext cx="10875" cy="13775"/>
            </a:xfrm>
            <a:custGeom>
              <a:avLst/>
              <a:gdLst/>
              <a:ahLst/>
              <a:cxnLst/>
              <a:rect l="l" t="t" r="r" b="b"/>
              <a:pathLst>
                <a:path w="435" h="551" extrusionOk="0">
                  <a:moveTo>
                    <a:pt x="218" y="0"/>
                  </a:moveTo>
                  <a:lnTo>
                    <a:pt x="1" y="517"/>
                  </a:lnTo>
                  <a:cubicBezTo>
                    <a:pt x="38" y="540"/>
                    <a:pt x="77" y="550"/>
                    <a:pt x="116" y="550"/>
                  </a:cubicBezTo>
                  <a:cubicBezTo>
                    <a:pt x="218" y="550"/>
                    <a:pt x="315" y="480"/>
                    <a:pt x="352" y="383"/>
                  </a:cubicBezTo>
                  <a:cubicBezTo>
                    <a:pt x="435" y="218"/>
                    <a:pt x="352" y="83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49" name="Google Shape;19449;p13"/>
            <p:cNvSpPr/>
            <p:nvPr/>
          </p:nvSpPr>
          <p:spPr>
            <a:xfrm>
              <a:off x="5105975" y="4599725"/>
              <a:ext cx="7800" cy="9600"/>
            </a:xfrm>
            <a:custGeom>
              <a:avLst/>
              <a:gdLst/>
              <a:ahLst/>
              <a:cxnLst/>
              <a:rect l="l" t="t" r="r" b="b"/>
              <a:pathLst>
                <a:path w="312" h="384" extrusionOk="0">
                  <a:moveTo>
                    <a:pt x="53" y="1"/>
                  </a:moveTo>
                  <a:cubicBezTo>
                    <a:pt x="53" y="83"/>
                    <a:pt x="1" y="125"/>
                    <a:pt x="53" y="166"/>
                  </a:cubicBezTo>
                  <a:cubicBezTo>
                    <a:pt x="53" y="259"/>
                    <a:pt x="94" y="300"/>
                    <a:pt x="135" y="342"/>
                  </a:cubicBezTo>
                  <a:cubicBezTo>
                    <a:pt x="177" y="342"/>
                    <a:pt x="177" y="383"/>
                    <a:pt x="218" y="383"/>
                  </a:cubicBezTo>
                  <a:lnTo>
                    <a:pt x="311" y="125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50" name="Google Shape;19450;p13"/>
            <p:cNvSpPr/>
            <p:nvPr/>
          </p:nvSpPr>
          <p:spPr>
            <a:xfrm>
              <a:off x="5041375" y="4573875"/>
              <a:ext cx="14225" cy="9600"/>
            </a:xfrm>
            <a:custGeom>
              <a:avLst/>
              <a:gdLst/>
              <a:ahLst/>
              <a:cxnLst/>
              <a:rect l="l" t="t" r="r" b="b"/>
              <a:pathLst>
                <a:path w="569" h="384" extrusionOk="0">
                  <a:moveTo>
                    <a:pt x="52" y="1"/>
                  </a:moveTo>
                  <a:lnTo>
                    <a:pt x="52" y="1"/>
                  </a:lnTo>
                  <a:cubicBezTo>
                    <a:pt x="0" y="125"/>
                    <a:pt x="93" y="301"/>
                    <a:pt x="217" y="342"/>
                  </a:cubicBezTo>
                  <a:cubicBezTo>
                    <a:pt x="217" y="342"/>
                    <a:pt x="259" y="342"/>
                    <a:pt x="259" y="383"/>
                  </a:cubicBezTo>
                  <a:lnTo>
                    <a:pt x="310" y="383"/>
                  </a:lnTo>
                  <a:cubicBezTo>
                    <a:pt x="393" y="383"/>
                    <a:pt x="434" y="342"/>
                    <a:pt x="476" y="342"/>
                  </a:cubicBezTo>
                  <a:cubicBezTo>
                    <a:pt x="517" y="301"/>
                    <a:pt x="569" y="259"/>
                    <a:pt x="569" y="208"/>
                  </a:cubicBezTo>
                  <a:lnTo>
                    <a:pt x="5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51" name="Google Shape;19451;p13"/>
            <p:cNvSpPr/>
            <p:nvPr/>
          </p:nvSpPr>
          <p:spPr>
            <a:xfrm>
              <a:off x="4982175" y="4550100"/>
              <a:ext cx="9850" cy="6475"/>
            </a:xfrm>
            <a:custGeom>
              <a:avLst/>
              <a:gdLst/>
              <a:ahLst/>
              <a:cxnLst/>
              <a:rect l="l" t="t" r="r" b="b"/>
              <a:pathLst>
                <a:path w="394" h="259" extrusionOk="0">
                  <a:moveTo>
                    <a:pt x="135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9" y="259"/>
                    <a:pt x="352" y="176"/>
                    <a:pt x="393" y="83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52" name="Google Shape;19452;p13"/>
            <p:cNvSpPr/>
            <p:nvPr/>
          </p:nvSpPr>
          <p:spPr>
            <a:xfrm>
              <a:off x="4961750" y="4761925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36" y="1"/>
                  </a:moveTo>
                  <a:cubicBezTo>
                    <a:pt x="229" y="1"/>
                    <a:pt x="123" y="55"/>
                    <a:pt x="83" y="181"/>
                  </a:cubicBezTo>
                  <a:cubicBezTo>
                    <a:pt x="1" y="316"/>
                    <a:pt x="83" y="491"/>
                    <a:pt x="218" y="533"/>
                  </a:cubicBezTo>
                  <a:cubicBezTo>
                    <a:pt x="259" y="542"/>
                    <a:pt x="297" y="548"/>
                    <a:pt x="332" y="548"/>
                  </a:cubicBezTo>
                  <a:cubicBezTo>
                    <a:pt x="449" y="548"/>
                    <a:pt x="537" y="492"/>
                    <a:pt x="600" y="357"/>
                  </a:cubicBezTo>
                  <a:cubicBezTo>
                    <a:pt x="652" y="233"/>
                    <a:pt x="600" y="57"/>
                    <a:pt x="435" y="16"/>
                  </a:cubicBezTo>
                  <a:cubicBezTo>
                    <a:pt x="403" y="6"/>
                    <a:pt x="370" y="1"/>
                    <a:pt x="33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53" name="Google Shape;19453;p13"/>
            <p:cNvSpPr/>
            <p:nvPr/>
          </p:nvSpPr>
          <p:spPr>
            <a:xfrm>
              <a:off x="4916525" y="4780750"/>
              <a:ext cx="16300" cy="14150"/>
            </a:xfrm>
            <a:custGeom>
              <a:avLst/>
              <a:gdLst/>
              <a:ahLst/>
              <a:cxnLst/>
              <a:rect l="l" t="t" r="r" b="b"/>
              <a:pathLst>
                <a:path w="652" h="566" extrusionOk="0">
                  <a:moveTo>
                    <a:pt x="316" y="0"/>
                  </a:moveTo>
                  <a:cubicBezTo>
                    <a:pt x="216" y="0"/>
                    <a:pt x="120" y="73"/>
                    <a:pt x="83" y="162"/>
                  </a:cubicBezTo>
                  <a:cubicBezTo>
                    <a:pt x="0" y="297"/>
                    <a:pt x="83" y="462"/>
                    <a:pt x="217" y="555"/>
                  </a:cubicBezTo>
                  <a:cubicBezTo>
                    <a:pt x="248" y="563"/>
                    <a:pt x="278" y="566"/>
                    <a:pt x="305" y="566"/>
                  </a:cubicBezTo>
                  <a:cubicBezTo>
                    <a:pt x="436" y="566"/>
                    <a:pt x="532" y="490"/>
                    <a:pt x="600" y="379"/>
                  </a:cubicBezTo>
                  <a:cubicBezTo>
                    <a:pt x="652" y="255"/>
                    <a:pt x="559" y="80"/>
                    <a:pt x="435" y="38"/>
                  </a:cubicBezTo>
                  <a:cubicBezTo>
                    <a:pt x="397" y="12"/>
                    <a:pt x="356" y="0"/>
                    <a:pt x="31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54" name="Google Shape;19454;p13"/>
            <p:cNvSpPr/>
            <p:nvPr/>
          </p:nvSpPr>
          <p:spPr>
            <a:xfrm>
              <a:off x="4943400" y="4716700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19" y="1"/>
                  </a:moveTo>
                  <a:cubicBezTo>
                    <a:pt x="202" y="1"/>
                    <a:pt x="113" y="55"/>
                    <a:pt x="42" y="181"/>
                  </a:cubicBezTo>
                  <a:cubicBezTo>
                    <a:pt x="1" y="315"/>
                    <a:pt x="42" y="491"/>
                    <a:pt x="218" y="532"/>
                  </a:cubicBezTo>
                  <a:cubicBezTo>
                    <a:pt x="249" y="542"/>
                    <a:pt x="282" y="547"/>
                    <a:pt x="315" y="547"/>
                  </a:cubicBezTo>
                  <a:cubicBezTo>
                    <a:pt x="423" y="547"/>
                    <a:pt x="527" y="492"/>
                    <a:pt x="559" y="357"/>
                  </a:cubicBezTo>
                  <a:cubicBezTo>
                    <a:pt x="652" y="233"/>
                    <a:pt x="559" y="57"/>
                    <a:pt x="435" y="16"/>
                  </a:cubicBezTo>
                  <a:cubicBezTo>
                    <a:pt x="393" y="6"/>
                    <a:pt x="355" y="1"/>
                    <a:pt x="31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55" name="Google Shape;19455;p13"/>
            <p:cNvSpPr/>
            <p:nvPr/>
          </p:nvSpPr>
          <p:spPr>
            <a:xfrm>
              <a:off x="5008025" y="4743125"/>
              <a:ext cx="15275" cy="13575"/>
            </a:xfrm>
            <a:custGeom>
              <a:avLst/>
              <a:gdLst/>
              <a:ahLst/>
              <a:cxnLst/>
              <a:rect l="l" t="t" r="r" b="b"/>
              <a:pathLst>
                <a:path w="611" h="543" extrusionOk="0">
                  <a:moveTo>
                    <a:pt x="277" y="0"/>
                  </a:moveTo>
                  <a:cubicBezTo>
                    <a:pt x="175" y="0"/>
                    <a:pt x="79" y="68"/>
                    <a:pt x="42" y="158"/>
                  </a:cubicBezTo>
                  <a:cubicBezTo>
                    <a:pt x="0" y="292"/>
                    <a:pt x="42" y="468"/>
                    <a:pt x="176" y="509"/>
                  </a:cubicBezTo>
                  <a:cubicBezTo>
                    <a:pt x="225" y="532"/>
                    <a:pt x="269" y="542"/>
                    <a:pt x="310" y="542"/>
                  </a:cubicBezTo>
                  <a:cubicBezTo>
                    <a:pt x="417" y="542"/>
                    <a:pt x="499" y="472"/>
                    <a:pt x="559" y="375"/>
                  </a:cubicBezTo>
                  <a:cubicBezTo>
                    <a:pt x="610" y="251"/>
                    <a:pt x="559" y="75"/>
                    <a:pt x="393" y="34"/>
                  </a:cubicBezTo>
                  <a:cubicBezTo>
                    <a:pt x="356" y="11"/>
                    <a:pt x="316" y="0"/>
                    <a:pt x="27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56" name="Google Shape;19456;p13"/>
            <p:cNvSpPr/>
            <p:nvPr/>
          </p:nvSpPr>
          <p:spPr>
            <a:xfrm>
              <a:off x="4879825" y="4800050"/>
              <a:ext cx="6475" cy="9575"/>
            </a:xfrm>
            <a:custGeom>
              <a:avLst/>
              <a:gdLst/>
              <a:ahLst/>
              <a:cxnLst/>
              <a:rect l="l" t="t" r="r" b="b"/>
              <a:pathLst>
                <a:path w="259" h="383" extrusionOk="0">
                  <a:moveTo>
                    <a:pt x="93" y="0"/>
                  </a:moveTo>
                  <a:lnTo>
                    <a:pt x="0" y="259"/>
                  </a:lnTo>
                  <a:lnTo>
                    <a:pt x="259" y="383"/>
                  </a:lnTo>
                  <a:lnTo>
                    <a:pt x="259" y="259"/>
                  </a:lnTo>
                  <a:cubicBezTo>
                    <a:pt x="259" y="166"/>
                    <a:pt x="217" y="83"/>
                    <a:pt x="135" y="42"/>
                  </a:cubicBezTo>
                  <a:lnTo>
                    <a:pt x="9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57" name="Google Shape;19457;p13"/>
            <p:cNvSpPr/>
            <p:nvPr/>
          </p:nvSpPr>
          <p:spPr>
            <a:xfrm>
              <a:off x="4903600" y="4736450"/>
              <a:ext cx="9850" cy="12750"/>
            </a:xfrm>
            <a:custGeom>
              <a:avLst/>
              <a:gdLst/>
              <a:ahLst/>
              <a:cxnLst/>
              <a:rect l="l" t="t" r="r" b="b"/>
              <a:pathLst>
                <a:path w="394" h="510" extrusionOk="0">
                  <a:moveTo>
                    <a:pt x="218" y="1"/>
                  </a:moveTo>
                  <a:lnTo>
                    <a:pt x="0" y="477"/>
                  </a:lnTo>
                  <a:cubicBezTo>
                    <a:pt x="38" y="499"/>
                    <a:pt x="77" y="510"/>
                    <a:pt x="116" y="510"/>
                  </a:cubicBezTo>
                  <a:cubicBezTo>
                    <a:pt x="217" y="510"/>
                    <a:pt x="312" y="439"/>
                    <a:pt x="342" y="342"/>
                  </a:cubicBezTo>
                  <a:cubicBezTo>
                    <a:pt x="393" y="218"/>
                    <a:pt x="342" y="42"/>
                    <a:pt x="2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58" name="Google Shape;19458;p13"/>
            <p:cNvSpPr/>
            <p:nvPr/>
          </p:nvSpPr>
          <p:spPr>
            <a:xfrm>
              <a:off x="5053250" y="472897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0"/>
                  </a:moveTo>
                  <a:cubicBezTo>
                    <a:pt x="1" y="41"/>
                    <a:pt x="1" y="83"/>
                    <a:pt x="42" y="124"/>
                  </a:cubicBezTo>
                  <a:cubicBezTo>
                    <a:pt x="42" y="207"/>
                    <a:pt x="94" y="300"/>
                    <a:pt x="176" y="341"/>
                  </a:cubicBezTo>
                  <a:lnTo>
                    <a:pt x="301" y="8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59" name="Google Shape;19459;p13"/>
            <p:cNvSpPr/>
            <p:nvPr/>
          </p:nvSpPr>
          <p:spPr>
            <a:xfrm>
              <a:off x="4988625" y="4701825"/>
              <a:ext cx="14000" cy="9600"/>
            </a:xfrm>
            <a:custGeom>
              <a:avLst/>
              <a:gdLst/>
              <a:ahLst/>
              <a:cxnLst/>
              <a:rect l="l" t="t" r="r" b="b"/>
              <a:pathLst>
                <a:path w="560" h="384" extrusionOk="0">
                  <a:moveTo>
                    <a:pt x="42" y="1"/>
                  </a:moveTo>
                  <a:lnTo>
                    <a:pt x="42" y="1"/>
                  </a:lnTo>
                  <a:cubicBezTo>
                    <a:pt x="1" y="135"/>
                    <a:pt x="94" y="311"/>
                    <a:pt x="218" y="352"/>
                  </a:cubicBezTo>
                  <a:cubicBezTo>
                    <a:pt x="259" y="373"/>
                    <a:pt x="303" y="383"/>
                    <a:pt x="347" y="383"/>
                  </a:cubicBezTo>
                  <a:cubicBezTo>
                    <a:pt x="391" y="383"/>
                    <a:pt x="435" y="373"/>
                    <a:pt x="477" y="352"/>
                  </a:cubicBezTo>
                  <a:cubicBezTo>
                    <a:pt x="518" y="311"/>
                    <a:pt x="559" y="259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60" name="Google Shape;19460;p13"/>
            <p:cNvSpPr/>
            <p:nvPr/>
          </p:nvSpPr>
          <p:spPr>
            <a:xfrm>
              <a:off x="4929450" y="4678300"/>
              <a:ext cx="9850" cy="6500"/>
            </a:xfrm>
            <a:custGeom>
              <a:avLst/>
              <a:gdLst/>
              <a:ahLst/>
              <a:cxnLst/>
              <a:rect l="l" t="t" r="r" b="b"/>
              <a:pathLst>
                <a:path w="394" h="260" extrusionOk="0">
                  <a:moveTo>
                    <a:pt x="135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9" y="259"/>
                    <a:pt x="342" y="166"/>
                    <a:pt x="393" y="83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61" name="Google Shape;19461;p13"/>
            <p:cNvSpPr/>
            <p:nvPr/>
          </p:nvSpPr>
          <p:spPr>
            <a:xfrm>
              <a:off x="4876725" y="4806500"/>
              <a:ext cx="9575" cy="7525"/>
            </a:xfrm>
            <a:custGeom>
              <a:avLst/>
              <a:gdLst/>
              <a:ahLst/>
              <a:cxnLst/>
              <a:rect l="l" t="t" r="r" b="b"/>
              <a:pathLst>
                <a:path w="383" h="301" extrusionOk="0">
                  <a:moveTo>
                    <a:pt x="124" y="1"/>
                  </a:moveTo>
                  <a:lnTo>
                    <a:pt x="0" y="259"/>
                  </a:lnTo>
                  <a:cubicBezTo>
                    <a:pt x="42" y="259"/>
                    <a:pt x="83" y="301"/>
                    <a:pt x="124" y="301"/>
                  </a:cubicBezTo>
                  <a:lnTo>
                    <a:pt x="176" y="259"/>
                  </a:lnTo>
                  <a:lnTo>
                    <a:pt x="217" y="259"/>
                  </a:lnTo>
                  <a:cubicBezTo>
                    <a:pt x="259" y="259"/>
                    <a:pt x="300" y="208"/>
                    <a:pt x="300" y="208"/>
                  </a:cubicBezTo>
                  <a:cubicBezTo>
                    <a:pt x="341" y="166"/>
                    <a:pt x="341" y="125"/>
                    <a:pt x="383" y="125"/>
                  </a:cubicBezTo>
                  <a:lnTo>
                    <a:pt x="124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62" name="Google Shape;19462;p13"/>
            <p:cNvSpPr/>
            <p:nvPr/>
          </p:nvSpPr>
          <p:spPr>
            <a:xfrm>
              <a:off x="5126675" y="4002525"/>
              <a:ext cx="13975" cy="10225"/>
            </a:xfrm>
            <a:custGeom>
              <a:avLst/>
              <a:gdLst/>
              <a:ahLst/>
              <a:cxnLst/>
              <a:rect l="l" t="t" r="r" b="b"/>
              <a:pathLst>
                <a:path w="559" h="409" extrusionOk="0">
                  <a:moveTo>
                    <a:pt x="244" y="0"/>
                  </a:moveTo>
                  <a:cubicBezTo>
                    <a:pt x="148" y="0"/>
                    <a:pt x="62" y="49"/>
                    <a:pt x="0" y="150"/>
                  </a:cubicBezTo>
                  <a:lnTo>
                    <a:pt x="0" y="192"/>
                  </a:lnTo>
                  <a:lnTo>
                    <a:pt x="465" y="409"/>
                  </a:lnTo>
                  <a:cubicBezTo>
                    <a:pt x="558" y="233"/>
                    <a:pt x="465" y="109"/>
                    <a:pt x="341" y="16"/>
                  </a:cubicBezTo>
                  <a:cubicBezTo>
                    <a:pt x="308" y="6"/>
                    <a:pt x="276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63" name="Google Shape;19463;p13"/>
            <p:cNvSpPr/>
            <p:nvPr/>
          </p:nvSpPr>
          <p:spPr>
            <a:xfrm>
              <a:off x="5105975" y="3957300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297" y="1"/>
                  </a:moveTo>
                  <a:cubicBezTo>
                    <a:pt x="189" y="1"/>
                    <a:pt x="84" y="56"/>
                    <a:pt x="53" y="191"/>
                  </a:cubicBezTo>
                  <a:cubicBezTo>
                    <a:pt x="1" y="315"/>
                    <a:pt x="53" y="491"/>
                    <a:pt x="218" y="532"/>
                  </a:cubicBezTo>
                  <a:cubicBezTo>
                    <a:pt x="252" y="543"/>
                    <a:pt x="287" y="548"/>
                    <a:pt x="322" y="548"/>
                  </a:cubicBezTo>
                  <a:cubicBezTo>
                    <a:pt x="428" y="548"/>
                    <a:pt x="531" y="501"/>
                    <a:pt x="570" y="408"/>
                  </a:cubicBezTo>
                  <a:cubicBezTo>
                    <a:pt x="611" y="233"/>
                    <a:pt x="570" y="109"/>
                    <a:pt x="394" y="16"/>
                  </a:cubicBezTo>
                  <a:cubicBezTo>
                    <a:pt x="362" y="6"/>
                    <a:pt x="329" y="1"/>
                    <a:pt x="29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64" name="Google Shape;19464;p13"/>
            <p:cNvSpPr/>
            <p:nvPr/>
          </p:nvSpPr>
          <p:spPr>
            <a:xfrm>
              <a:off x="5068500" y="3977050"/>
              <a:ext cx="6500" cy="8825"/>
            </a:xfrm>
            <a:custGeom>
              <a:avLst/>
              <a:gdLst/>
              <a:ahLst/>
              <a:cxnLst/>
              <a:rect l="l" t="t" r="r" b="b"/>
              <a:pathLst>
                <a:path w="260" h="353" extrusionOk="0">
                  <a:moveTo>
                    <a:pt x="83" y="1"/>
                  </a:moveTo>
                  <a:lnTo>
                    <a:pt x="1" y="259"/>
                  </a:lnTo>
                  <a:lnTo>
                    <a:pt x="259" y="352"/>
                  </a:lnTo>
                  <a:lnTo>
                    <a:pt x="259" y="259"/>
                  </a:lnTo>
                  <a:cubicBezTo>
                    <a:pt x="259" y="135"/>
                    <a:pt x="208" y="42"/>
                    <a:pt x="8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65" name="Google Shape;19465;p13"/>
            <p:cNvSpPr/>
            <p:nvPr/>
          </p:nvSpPr>
          <p:spPr>
            <a:xfrm>
              <a:off x="5137250" y="4157525"/>
              <a:ext cx="9850" cy="6950"/>
            </a:xfrm>
            <a:custGeom>
              <a:avLst/>
              <a:gdLst/>
              <a:ahLst/>
              <a:cxnLst/>
              <a:rect l="l" t="t" r="r" b="b"/>
              <a:pathLst>
                <a:path w="394" h="278" extrusionOk="0">
                  <a:moveTo>
                    <a:pt x="261" y="1"/>
                  </a:moveTo>
                  <a:cubicBezTo>
                    <a:pt x="246" y="1"/>
                    <a:pt x="232" y="5"/>
                    <a:pt x="218" y="19"/>
                  </a:cubicBezTo>
                  <a:cubicBezTo>
                    <a:pt x="177" y="19"/>
                    <a:pt x="94" y="61"/>
                    <a:pt x="94" y="61"/>
                  </a:cubicBezTo>
                  <a:lnTo>
                    <a:pt x="42" y="112"/>
                  </a:lnTo>
                  <a:cubicBezTo>
                    <a:pt x="1" y="154"/>
                    <a:pt x="1" y="154"/>
                    <a:pt x="1" y="195"/>
                  </a:cubicBezTo>
                  <a:lnTo>
                    <a:pt x="259" y="278"/>
                  </a:lnTo>
                  <a:lnTo>
                    <a:pt x="394" y="19"/>
                  </a:lnTo>
                  <a:cubicBezTo>
                    <a:pt x="332" y="19"/>
                    <a:pt x="293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66" name="Google Shape;19466;p13"/>
            <p:cNvSpPr/>
            <p:nvPr/>
          </p:nvSpPr>
          <p:spPr>
            <a:xfrm>
              <a:off x="5072650" y="4130725"/>
              <a:ext cx="15275" cy="10225"/>
            </a:xfrm>
            <a:custGeom>
              <a:avLst/>
              <a:gdLst/>
              <a:ahLst/>
              <a:cxnLst/>
              <a:rect l="l" t="t" r="r" b="b"/>
              <a:pathLst>
                <a:path w="611" h="409" extrusionOk="0">
                  <a:moveTo>
                    <a:pt x="296" y="1"/>
                  </a:moveTo>
                  <a:cubicBezTo>
                    <a:pt x="199" y="1"/>
                    <a:pt x="112" y="49"/>
                    <a:pt x="42" y="150"/>
                  </a:cubicBezTo>
                  <a:cubicBezTo>
                    <a:pt x="42" y="150"/>
                    <a:pt x="42" y="192"/>
                    <a:pt x="0" y="192"/>
                  </a:cubicBezTo>
                  <a:lnTo>
                    <a:pt x="517" y="409"/>
                  </a:lnTo>
                  <a:cubicBezTo>
                    <a:pt x="610" y="274"/>
                    <a:pt x="517" y="99"/>
                    <a:pt x="393" y="16"/>
                  </a:cubicBezTo>
                  <a:cubicBezTo>
                    <a:pt x="360" y="6"/>
                    <a:pt x="327" y="1"/>
                    <a:pt x="29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67" name="Google Shape;19467;p13"/>
            <p:cNvSpPr/>
            <p:nvPr/>
          </p:nvSpPr>
          <p:spPr>
            <a:xfrm>
              <a:off x="5163100" y="4093100"/>
              <a:ext cx="9850" cy="13225"/>
            </a:xfrm>
            <a:custGeom>
              <a:avLst/>
              <a:gdLst/>
              <a:ahLst/>
              <a:cxnLst/>
              <a:rect l="l" t="t" r="r" b="b"/>
              <a:pathLst>
                <a:path w="394" h="529" extrusionOk="0">
                  <a:moveTo>
                    <a:pt x="321" y="1"/>
                  </a:moveTo>
                  <a:cubicBezTo>
                    <a:pt x="205" y="1"/>
                    <a:pt x="85" y="76"/>
                    <a:pt x="42" y="187"/>
                  </a:cubicBezTo>
                  <a:cubicBezTo>
                    <a:pt x="1" y="270"/>
                    <a:pt x="1" y="311"/>
                    <a:pt x="42" y="404"/>
                  </a:cubicBezTo>
                  <a:cubicBezTo>
                    <a:pt x="42" y="446"/>
                    <a:pt x="94" y="487"/>
                    <a:pt x="135" y="528"/>
                  </a:cubicBezTo>
                  <a:lnTo>
                    <a:pt x="177" y="528"/>
                  </a:lnTo>
                  <a:lnTo>
                    <a:pt x="394" y="11"/>
                  </a:lnTo>
                  <a:cubicBezTo>
                    <a:pt x="370" y="4"/>
                    <a:pt x="346" y="1"/>
                    <a:pt x="32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68" name="Google Shape;19468;p13"/>
            <p:cNvSpPr/>
            <p:nvPr/>
          </p:nvSpPr>
          <p:spPr>
            <a:xfrm>
              <a:off x="5098500" y="4067150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290" y="0"/>
                  </a:moveTo>
                  <a:cubicBezTo>
                    <a:pt x="184" y="0"/>
                    <a:pt x="80" y="49"/>
                    <a:pt x="41" y="150"/>
                  </a:cubicBezTo>
                  <a:cubicBezTo>
                    <a:pt x="0" y="315"/>
                    <a:pt x="41" y="450"/>
                    <a:pt x="217" y="533"/>
                  </a:cubicBezTo>
                  <a:cubicBezTo>
                    <a:pt x="249" y="542"/>
                    <a:pt x="282" y="547"/>
                    <a:pt x="316" y="547"/>
                  </a:cubicBezTo>
                  <a:cubicBezTo>
                    <a:pt x="423" y="547"/>
                    <a:pt x="527" y="493"/>
                    <a:pt x="558" y="367"/>
                  </a:cubicBezTo>
                  <a:cubicBezTo>
                    <a:pt x="610" y="233"/>
                    <a:pt x="558" y="57"/>
                    <a:pt x="393" y="16"/>
                  </a:cubicBezTo>
                  <a:cubicBezTo>
                    <a:pt x="360" y="5"/>
                    <a:pt x="325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69" name="Google Shape;19469;p13"/>
            <p:cNvSpPr/>
            <p:nvPr/>
          </p:nvSpPr>
          <p:spPr>
            <a:xfrm>
              <a:off x="5053250" y="4085600"/>
              <a:ext cx="15275" cy="14050"/>
            </a:xfrm>
            <a:custGeom>
              <a:avLst/>
              <a:gdLst/>
              <a:ahLst/>
              <a:cxnLst/>
              <a:rect l="l" t="t" r="r" b="b"/>
              <a:pathLst>
                <a:path w="611" h="562" extrusionOk="0">
                  <a:moveTo>
                    <a:pt x="321" y="1"/>
                  </a:moveTo>
                  <a:cubicBezTo>
                    <a:pt x="205" y="1"/>
                    <a:pt x="85" y="77"/>
                    <a:pt x="42" y="187"/>
                  </a:cubicBezTo>
                  <a:cubicBezTo>
                    <a:pt x="1" y="311"/>
                    <a:pt x="42" y="487"/>
                    <a:pt x="176" y="529"/>
                  </a:cubicBezTo>
                  <a:cubicBezTo>
                    <a:pt x="226" y="552"/>
                    <a:pt x="274" y="562"/>
                    <a:pt x="319" y="562"/>
                  </a:cubicBezTo>
                  <a:cubicBezTo>
                    <a:pt x="435" y="562"/>
                    <a:pt x="529" y="494"/>
                    <a:pt x="559" y="405"/>
                  </a:cubicBezTo>
                  <a:cubicBezTo>
                    <a:pt x="611" y="270"/>
                    <a:pt x="559" y="94"/>
                    <a:pt x="394" y="12"/>
                  </a:cubicBezTo>
                  <a:cubicBezTo>
                    <a:pt x="370" y="4"/>
                    <a:pt x="345" y="1"/>
                    <a:pt x="32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70" name="Google Shape;19470;p13"/>
            <p:cNvSpPr/>
            <p:nvPr/>
          </p:nvSpPr>
          <p:spPr>
            <a:xfrm>
              <a:off x="5116850" y="411237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2" y="1"/>
                  </a:moveTo>
                  <a:cubicBezTo>
                    <a:pt x="225" y="1"/>
                    <a:pt x="122" y="49"/>
                    <a:pt x="83" y="150"/>
                  </a:cubicBezTo>
                  <a:cubicBezTo>
                    <a:pt x="0" y="316"/>
                    <a:pt x="83" y="492"/>
                    <a:pt x="217" y="533"/>
                  </a:cubicBezTo>
                  <a:cubicBezTo>
                    <a:pt x="247" y="543"/>
                    <a:pt x="279" y="548"/>
                    <a:pt x="311" y="548"/>
                  </a:cubicBezTo>
                  <a:cubicBezTo>
                    <a:pt x="417" y="548"/>
                    <a:pt x="527" y="494"/>
                    <a:pt x="558" y="367"/>
                  </a:cubicBezTo>
                  <a:cubicBezTo>
                    <a:pt x="651" y="233"/>
                    <a:pt x="558" y="57"/>
                    <a:pt x="434" y="16"/>
                  </a:cubicBezTo>
                  <a:cubicBezTo>
                    <a:pt x="401" y="6"/>
                    <a:pt x="366" y="1"/>
                    <a:pt x="33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71" name="Google Shape;19471;p13"/>
            <p:cNvSpPr/>
            <p:nvPr/>
          </p:nvSpPr>
          <p:spPr>
            <a:xfrm>
              <a:off x="5079100" y="4021475"/>
              <a:ext cx="16300" cy="14150"/>
            </a:xfrm>
            <a:custGeom>
              <a:avLst/>
              <a:gdLst/>
              <a:ahLst/>
              <a:cxnLst/>
              <a:rect l="l" t="t" r="r" b="b"/>
              <a:pathLst>
                <a:path w="652" h="566" extrusionOk="0">
                  <a:moveTo>
                    <a:pt x="319" y="0"/>
                  </a:moveTo>
                  <a:cubicBezTo>
                    <a:pt x="215" y="0"/>
                    <a:pt x="109" y="70"/>
                    <a:pt x="42" y="168"/>
                  </a:cubicBezTo>
                  <a:cubicBezTo>
                    <a:pt x="1" y="333"/>
                    <a:pt x="94" y="468"/>
                    <a:pt x="218" y="550"/>
                  </a:cubicBezTo>
                  <a:cubicBezTo>
                    <a:pt x="249" y="560"/>
                    <a:pt x="283" y="565"/>
                    <a:pt x="316" y="565"/>
                  </a:cubicBezTo>
                  <a:cubicBezTo>
                    <a:pt x="423" y="565"/>
                    <a:pt x="527" y="511"/>
                    <a:pt x="559" y="385"/>
                  </a:cubicBezTo>
                  <a:cubicBezTo>
                    <a:pt x="652" y="250"/>
                    <a:pt x="559" y="75"/>
                    <a:pt x="435" y="33"/>
                  </a:cubicBezTo>
                  <a:cubicBezTo>
                    <a:pt x="398" y="10"/>
                    <a:pt x="358" y="0"/>
                    <a:pt x="31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72" name="Google Shape;19472;p13"/>
            <p:cNvSpPr/>
            <p:nvPr/>
          </p:nvSpPr>
          <p:spPr>
            <a:xfrm>
              <a:off x="5143725" y="4047875"/>
              <a:ext cx="15275" cy="14150"/>
            </a:xfrm>
            <a:custGeom>
              <a:avLst/>
              <a:gdLst/>
              <a:ahLst/>
              <a:cxnLst/>
              <a:rect l="l" t="t" r="r" b="b"/>
              <a:pathLst>
                <a:path w="611" h="566" extrusionOk="0">
                  <a:moveTo>
                    <a:pt x="344" y="0"/>
                  </a:moveTo>
                  <a:cubicBezTo>
                    <a:pt x="204" y="0"/>
                    <a:pt x="84" y="76"/>
                    <a:pt x="42" y="187"/>
                  </a:cubicBezTo>
                  <a:cubicBezTo>
                    <a:pt x="0" y="311"/>
                    <a:pt x="42" y="487"/>
                    <a:pt x="218" y="528"/>
                  </a:cubicBezTo>
                  <a:cubicBezTo>
                    <a:pt x="256" y="554"/>
                    <a:pt x="296" y="566"/>
                    <a:pt x="336" y="566"/>
                  </a:cubicBezTo>
                  <a:cubicBezTo>
                    <a:pt x="436" y="566"/>
                    <a:pt x="529" y="493"/>
                    <a:pt x="559" y="404"/>
                  </a:cubicBezTo>
                  <a:cubicBezTo>
                    <a:pt x="610" y="228"/>
                    <a:pt x="559" y="104"/>
                    <a:pt x="435" y="11"/>
                  </a:cubicBezTo>
                  <a:cubicBezTo>
                    <a:pt x="404" y="4"/>
                    <a:pt x="373" y="0"/>
                    <a:pt x="34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73" name="Google Shape;19473;p13"/>
            <p:cNvSpPr/>
            <p:nvPr/>
          </p:nvSpPr>
          <p:spPr>
            <a:xfrm>
              <a:off x="5015525" y="4105275"/>
              <a:ext cx="6475" cy="8550"/>
            </a:xfrm>
            <a:custGeom>
              <a:avLst/>
              <a:gdLst/>
              <a:ahLst/>
              <a:cxnLst/>
              <a:rect l="l" t="t" r="r" b="b"/>
              <a:pathLst>
                <a:path w="259" h="342" extrusionOk="0">
                  <a:moveTo>
                    <a:pt x="93" y="0"/>
                  </a:moveTo>
                  <a:lnTo>
                    <a:pt x="0" y="259"/>
                  </a:lnTo>
                  <a:lnTo>
                    <a:pt x="259" y="341"/>
                  </a:lnTo>
                  <a:lnTo>
                    <a:pt x="259" y="259"/>
                  </a:lnTo>
                  <a:cubicBezTo>
                    <a:pt x="259" y="134"/>
                    <a:pt x="217" y="41"/>
                    <a:pt x="9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74" name="Google Shape;19474;p13"/>
            <p:cNvSpPr/>
            <p:nvPr/>
          </p:nvSpPr>
          <p:spPr>
            <a:xfrm>
              <a:off x="5039300" y="4040650"/>
              <a:ext cx="10875" cy="13775"/>
            </a:xfrm>
            <a:custGeom>
              <a:avLst/>
              <a:gdLst/>
              <a:ahLst/>
              <a:cxnLst/>
              <a:rect l="l" t="t" r="r" b="b"/>
              <a:pathLst>
                <a:path w="435" h="551" extrusionOk="0">
                  <a:moveTo>
                    <a:pt x="218" y="0"/>
                  </a:moveTo>
                  <a:lnTo>
                    <a:pt x="0" y="517"/>
                  </a:lnTo>
                  <a:cubicBezTo>
                    <a:pt x="38" y="540"/>
                    <a:pt x="78" y="551"/>
                    <a:pt x="117" y="551"/>
                  </a:cubicBezTo>
                  <a:cubicBezTo>
                    <a:pt x="218" y="551"/>
                    <a:pt x="312" y="483"/>
                    <a:pt x="342" y="393"/>
                  </a:cubicBezTo>
                  <a:cubicBezTo>
                    <a:pt x="435" y="217"/>
                    <a:pt x="342" y="83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75" name="Google Shape;19475;p13"/>
            <p:cNvSpPr/>
            <p:nvPr/>
          </p:nvSpPr>
          <p:spPr>
            <a:xfrm>
              <a:off x="5125375" y="4007300"/>
              <a:ext cx="12950" cy="9325"/>
            </a:xfrm>
            <a:custGeom>
              <a:avLst/>
              <a:gdLst/>
              <a:ahLst/>
              <a:cxnLst/>
              <a:rect l="l" t="t" r="r" b="b"/>
              <a:pathLst>
                <a:path w="518" h="373" extrusionOk="0">
                  <a:moveTo>
                    <a:pt x="52" y="1"/>
                  </a:moveTo>
                  <a:cubicBezTo>
                    <a:pt x="0" y="42"/>
                    <a:pt x="0" y="42"/>
                    <a:pt x="0" y="83"/>
                  </a:cubicBezTo>
                  <a:cubicBezTo>
                    <a:pt x="0" y="125"/>
                    <a:pt x="0" y="176"/>
                    <a:pt x="52" y="218"/>
                  </a:cubicBezTo>
                  <a:lnTo>
                    <a:pt x="52" y="259"/>
                  </a:lnTo>
                  <a:cubicBezTo>
                    <a:pt x="93" y="300"/>
                    <a:pt x="135" y="342"/>
                    <a:pt x="176" y="342"/>
                  </a:cubicBezTo>
                  <a:cubicBezTo>
                    <a:pt x="217" y="362"/>
                    <a:pt x="261" y="373"/>
                    <a:pt x="305" y="373"/>
                  </a:cubicBezTo>
                  <a:cubicBezTo>
                    <a:pt x="349" y="373"/>
                    <a:pt x="393" y="362"/>
                    <a:pt x="435" y="342"/>
                  </a:cubicBezTo>
                  <a:cubicBezTo>
                    <a:pt x="476" y="300"/>
                    <a:pt x="517" y="259"/>
                    <a:pt x="517" y="218"/>
                  </a:cubicBezTo>
                  <a:lnTo>
                    <a:pt x="5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76" name="Google Shape;19476;p13"/>
            <p:cNvSpPr/>
            <p:nvPr/>
          </p:nvSpPr>
          <p:spPr>
            <a:xfrm>
              <a:off x="5065150" y="3983525"/>
              <a:ext cx="9850" cy="6475"/>
            </a:xfrm>
            <a:custGeom>
              <a:avLst/>
              <a:gdLst/>
              <a:ahLst/>
              <a:cxnLst/>
              <a:rect l="l" t="t" r="r" b="b"/>
              <a:pathLst>
                <a:path w="394" h="259" extrusionOk="0">
                  <a:moveTo>
                    <a:pt x="135" y="0"/>
                  </a:moveTo>
                  <a:lnTo>
                    <a:pt x="0" y="259"/>
                  </a:lnTo>
                  <a:lnTo>
                    <a:pt x="135" y="259"/>
                  </a:lnTo>
                  <a:cubicBezTo>
                    <a:pt x="217" y="259"/>
                    <a:pt x="300" y="218"/>
                    <a:pt x="342" y="135"/>
                  </a:cubicBezTo>
                  <a:cubicBezTo>
                    <a:pt x="393" y="135"/>
                    <a:pt x="393" y="135"/>
                    <a:pt x="393" y="93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77" name="Google Shape;19477;p13"/>
            <p:cNvSpPr/>
            <p:nvPr/>
          </p:nvSpPr>
          <p:spPr>
            <a:xfrm>
              <a:off x="5084525" y="4286200"/>
              <a:ext cx="8550" cy="6475"/>
            </a:xfrm>
            <a:custGeom>
              <a:avLst/>
              <a:gdLst/>
              <a:ahLst/>
              <a:cxnLst/>
              <a:rect l="l" t="t" r="r" b="b"/>
              <a:pathLst>
                <a:path w="342" h="259" extrusionOk="0">
                  <a:moveTo>
                    <a:pt x="135" y="0"/>
                  </a:moveTo>
                  <a:cubicBezTo>
                    <a:pt x="135" y="0"/>
                    <a:pt x="135" y="42"/>
                    <a:pt x="83" y="42"/>
                  </a:cubicBezTo>
                  <a:cubicBezTo>
                    <a:pt x="83" y="42"/>
                    <a:pt x="42" y="83"/>
                    <a:pt x="42" y="135"/>
                  </a:cubicBezTo>
                  <a:cubicBezTo>
                    <a:pt x="1" y="135"/>
                    <a:pt x="1" y="135"/>
                    <a:pt x="1" y="176"/>
                  </a:cubicBezTo>
                  <a:lnTo>
                    <a:pt x="259" y="259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78" name="Google Shape;19478;p13"/>
            <p:cNvSpPr/>
            <p:nvPr/>
          </p:nvSpPr>
          <p:spPr>
            <a:xfrm>
              <a:off x="5019900" y="4259325"/>
              <a:ext cx="14000" cy="9575"/>
            </a:xfrm>
            <a:custGeom>
              <a:avLst/>
              <a:gdLst/>
              <a:ahLst/>
              <a:cxnLst/>
              <a:rect l="l" t="t" r="r" b="b"/>
              <a:pathLst>
                <a:path w="560" h="383" extrusionOk="0">
                  <a:moveTo>
                    <a:pt x="259" y="0"/>
                  </a:moveTo>
                  <a:cubicBezTo>
                    <a:pt x="218" y="0"/>
                    <a:pt x="218" y="0"/>
                    <a:pt x="177" y="41"/>
                  </a:cubicBezTo>
                  <a:lnTo>
                    <a:pt x="135" y="41"/>
                  </a:lnTo>
                  <a:cubicBezTo>
                    <a:pt x="84" y="83"/>
                    <a:pt x="42" y="83"/>
                    <a:pt x="42" y="124"/>
                  </a:cubicBezTo>
                  <a:cubicBezTo>
                    <a:pt x="42" y="124"/>
                    <a:pt x="42" y="176"/>
                    <a:pt x="1" y="176"/>
                  </a:cubicBezTo>
                  <a:lnTo>
                    <a:pt x="518" y="383"/>
                  </a:lnTo>
                  <a:lnTo>
                    <a:pt x="559" y="341"/>
                  </a:lnTo>
                  <a:cubicBezTo>
                    <a:pt x="559" y="217"/>
                    <a:pt x="518" y="83"/>
                    <a:pt x="394" y="41"/>
                  </a:cubicBezTo>
                  <a:cubicBezTo>
                    <a:pt x="342" y="0"/>
                    <a:pt x="301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79" name="Google Shape;19479;p13"/>
            <p:cNvSpPr/>
            <p:nvPr/>
          </p:nvSpPr>
          <p:spPr>
            <a:xfrm>
              <a:off x="5110375" y="4221575"/>
              <a:ext cx="9850" cy="13975"/>
            </a:xfrm>
            <a:custGeom>
              <a:avLst/>
              <a:gdLst/>
              <a:ahLst/>
              <a:cxnLst/>
              <a:rect l="l" t="t" r="r" b="b"/>
              <a:pathLst>
                <a:path w="394" h="559" extrusionOk="0">
                  <a:moveTo>
                    <a:pt x="259" y="1"/>
                  </a:moveTo>
                  <a:cubicBezTo>
                    <a:pt x="176" y="1"/>
                    <a:pt x="83" y="83"/>
                    <a:pt x="42" y="176"/>
                  </a:cubicBezTo>
                  <a:cubicBezTo>
                    <a:pt x="1" y="259"/>
                    <a:pt x="1" y="342"/>
                    <a:pt x="42" y="435"/>
                  </a:cubicBezTo>
                  <a:lnTo>
                    <a:pt x="176" y="559"/>
                  </a:lnTo>
                  <a:lnTo>
                    <a:pt x="394" y="42"/>
                  </a:lnTo>
                  <a:cubicBezTo>
                    <a:pt x="342" y="1"/>
                    <a:pt x="300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80" name="Google Shape;19480;p13"/>
            <p:cNvSpPr/>
            <p:nvPr/>
          </p:nvSpPr>
          <p:spPr>
            <a:xfrm>
              <a:off x="5045750" y="4195350"/>
              <a:ext cx="15025" cy="13725"/>
            </a:xfrm>
            <a:custGeom>
              <a:avLst/>
              <a:gdLst/>
              <a:ahLst/>
              <a:cxnLst/>
              <a:rect l="l" t="t" r="r" b="b"/>
              <a:pathLst>
                <a:path w="601" h="549" extrusionOk="0">
                  <a:moveTo>
                    <a:pt x="295" y="1"/>
                  </a:moveTo>
                  <a:cubicBezTo>
                    <a:pt x="185" y="1"/>
                    <a:pt x="74" y="57"/>
                    <a:pt x="42" y="192"/>
                  </a:cubicBezTo>
                  <a:cubicBezTo>
                    <a:pt x="1" y="316"/>
                    <a:pt x="42" y="491"/>
                    <a:pt x="177" y="533"/>
                  </a:cubicBezTo>
                  <a:cubicBezTo>
                    <a:pt x="218" y="543"/>
                    <a:pt x="260" y="548"/>
                    <a:pt x="300" y="548"/>
                  </a:cubicBezTo>
                  <a:cubicBezTo>
                    <a:pt x="422" y="548"/>
                    <a:pt x="528" y="502"/>
                    <a:pt x="559" y="409"/>
                  </a:cubicBezTo>
                  <a:cubicBezTo>
                    <a:pt x="601" y="233"/>
                    <a:pt x="559" y="57"/>
                    <a:pt x="394" y="16"/>
                  </a:cubicBezTo>
                  <a:cubicBezTo>
                    <a:pt x="362" y="6"/>
                    <a:pt x="329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81" name="Google Shape;19481;p13"/>
            <p:cNvSpPr/>
            <p:nvPr/>
          </p:nvSpPr>
          <p:spPr>
            <a:xfrm>
              <a:off x="5000525" y="4214300"/>
              <a:ext cx="15025" cy="14025"/>
            </a:xfrm>
            <a:custGeom>
              <a:avLst/>
              <a:gdLst/>
              <a:ahLst/>
              <a:cxnLst/>
              <a:rect l="l" t="t" r="r" b="b"/>
              <a:pathLst>
                <a:path w="601" h="561" extrusionOk="0">
                  <a:moveTo>
                    <a:pt x="276" y="0"/>
                  </a:moveTo>
                  <a:cubicBezTo>
                    <a:pt x="172" y="0"/>
                    <a:pt x="72" y="70"/>
                    <a:pt x="42" y="168"/>
                  </a:cubicBezTo>
                  <a:cubicBezTo>
                    <a:pt x="1" y="292"/>
                    <a:pt x="42" y="467"/>
                    <a:pt x="176" y="550"/>
                  </a:cubicBezTo>
                  <a:cubicBezTo>
                    <a:pt x="205" y="557"/>
                    <a:pt x="233" y="561"/>
                    <a:pt x="261" y="561"/>
                  </a:cubicBezTo>
                  <a:cubicBezTo>
                    <a:pt x="387" y="561"/>
                    <a:pt x="491" y="485"/>
                    <a:pt x="559" y="374"/>
                  </a:cubicBezTo>
                  <a:cubicBezTo>
                    <a:pt x="600" y="250"/>
                    <a:pt x="559" y="75"/>
                    <a:pt x="393" y="33"/>
                  </a:cubicBezTo>
                  <a:cubicBezTo>
                    <a:pt x="356" y="10"/>
                    <a:pt x="316" y="0"/>
                    <a:pt x="27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82" name="Google Shape;19482;p13"/>
            <p:cNvSpPr/>
            <p:nvPr/>
          </p:nvSpPr>
          <p:spPr>
            <a:xfrm>
              <a:off x="5064100" y="4240600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36" y="0"/>
                  </a:moveTo>
                  <a:cubicBezTo>
                    <a:pt x="224" y="0"/>
                    <a:pt x="106" y="56"/>
                    <a:pt x="42" y="191"/>
                  </a:cubicBezTo>
                  <a:cubicBezTo>
                    <a:pt x="1" y="315"/>
                    <a:pt x="84" y="491"/>
                    <a:pt x="218" y="532"/>
                  </a:cubicBezTo>
                  <a:cubicBezTo>
                    <a:pt x="249" y="542"/>
                    <a:pt x="283" y="548"/>
                    <a:pt x="318" y="548"/>
                  </a:cubicBezTo>
                  <a:cubicBezTo>
                    <a:pt x="422" y="548"/>
                    <a:pt x="528" y="501"/>
                    <a:pt x="559" y="408"/>
                  </a:cubicBezTo>
                  <a:cubicBezTo>
                    <a:pt x="642" y="232"/>
                    <a:pt x="559" y="98"/>
                    <a:pt x="435" y="15"/>
                  </a:cubicBezTo>
                  <a:cubicBezTo>
                    <a:pt x="404" y="5"/>
                    <a:pt x="370" y="0"/>
                    <a:pt x="33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83" name="Google Shape;19483;p13"/>
            <p:cNvSpPr/>
            <p:nvPr/>
          </p:nvSpPr>
          <p:spPr>
            <a:xfrm>
              <a:off x="5026375" y="415012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7" y="1"/>
                  </a:moveTo>
                  <a:cubicBezTo>
                    <a:pt x="227" y="1"/>
                    <a:pt x="113" y="56"/>
                    <a:pt x="42" y="191"/>
                  </a:cubicBezTo>
                  <a:cubicBezTo>
                    <a:pt x="0" y="315"/>
                    <a:pt x="83" y="491"/>
                    <a:pt x="218" y="532"/>
                  </a:cubicBezTo>
                  <a:cubicBezTo>
                    <a:pt x="246" y="542"/>
                    <a:pt x="278" y="547"/>
                    <a:pt x="310" y="547"/>
                  </a:cubicBezTo>
                  <a:cubicBezTo>
                    <a:pt x="416" y="547"/>
                    <a:pt x="527" y="491"/>
                    <a:pt x="559" y="357"/>
                  </a:cubicBezTo>
                  <a:cubicBezTo>
                    <a:pt x="652" y="233"/>
                    <a:pt x="559" y="57"/>
                    <a:pt x="435" y="15"/>
                  </a:cubicBezTo>
                  <a:cubicBezTo>
                    <a:pt x="403" y="6"/>
                    <a:pt x="370" y="1"/>
                    <a:pt x="33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84" name="Google Shape;19484;p13"/>
            <p:cNvSpPr/>
            <p:nvPr/>
          </p:nvSpPr>
          <p:spPr>
            <a:xfrm>
              <a:off x="5091000" y="4176550"/>
              <a:ext cx="15000" cy="13575"/>
            </a:xfrm>
            <a:custGeom>
              <a:avLst/>
              <a:gdLst/>
              <a:ahLst/>
              <a:cxnLst/>
              <a:rect l="l" t="t" r="r" b="b"/>
              <a:pathLst>
                <a:path w="600" h="543" extrusionOk="0">
                  <a:moveTo>
                    <a:pt x="276" y="1"/>
                  </a:moveTo>
                  <a:cubicBezTo>
                    <a:pt x="172" y="1"/>
                    <a:pt x="72" y="71"/>
                    <a:pt x="42" y="168"/>
                  </a:cubicBezTo>
                  <a:cubicBezTo>
                    <a:pt x="0" y="292"/>
                    <a:pt x="42" y="468"/>
                    <a:pt x="217" y="509"/>
                  </a:cubicBezTo>
                  <a:cubicBezTo>
                    <a:pt x="252" y="532"/>
                    <a:pt x="291" y="543"/>
                    <a:pt x="329" y="543"/>
                  </a:cubicBezTo>
                  <a:cubicBezTo>
                    <a:pt x="429" y="543"/>
                    <a:pt x="529" y="475"/>
                    <a:pt x="559" y="385"/>
                  </a:cubicBezTo>
                  <a:cubicBezTo>
                    <a:pt x="600" y="251"/>
                    <a:pt x="559" y="75"/>
                    <a:pt x="393" y="34"/>
                  </a:cubicBezTo>
                  <a:cubicBezTo>
                    <a:pt x="356" y="11"/>
                    <a:pt x="316" y="1"/>
                    <a:pt x="27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85" name="Google Shape;19485;p13"/>
            <p:cNvSpPr/>
            <p:nvPr/>
          </p:nvSpPr>
          <p:spPr>
            <a:xfrm>
              <a:off x="4962800" y="4233475"/>
              <a:ext cx="6475" cy="9575"/>
            </a:xfrm>
            <a:custGeom>
              <a:avLst/>
              <a:gdLst/>
              <a:ahLst/>
              <a:cxnLst/>
              <a:rect l="l" t="t" r="r" b="b"/>
              <a:pathLst>
                <a:path w="259" h="383" extrusionOk="0">
                  <a:moveTo>
                    <a:pt x="93" y="0"/>
                  </a:moveTo>
                  <a:lnTo>
                    <a:pt x="0" y="259"/>
                  </a:lnTo>
                  <a:lnTo>
                    <a:pt x="259" y="383"/>
                  </a:lnTo>
                  <a:lnTo>
                    <a:pt x="259" y="259"/>
                  </a:lnTo>
                  <a:cubicBezTo>
                    <a:pt x="259" y="176"/>
                    <a:pt x="217" y="83"/>
                    <a:pt x="134" y="42"/>
                  </a:cubicBezTo>
                  <a:cubicBezTo>
                    <a:pt x="134" y="42"/>
                    <a:pt x="134" y="0"/>
                    <a:pt x="9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86" name="Google Shape;19486;p13"/>
            <p:cNvSpPr/>
            <p:nvPr/>
          </p:nvSpPr>
          <p:spPr>
            <a:xfrm>
              <a:off x="4986575" y="4169875"/>
              <a:ext cx="9575" cy="12750"/>
            </a:xfrm>
            <a:custGeom>
              <a:avLst/>
              <a:gdLst/>
              <a:ahLst/>
              <a:cxnLst/>
              <a:rect l="l" t="t" r="r" b="b"/>
              <a:pathLst>
                <a:path w="383" h="510" extrusionOk="0">
                  <a:moveTo>
                    <a:pt x="217" y="1"/>
                  </a:moveTo>
                  <a:lnTo>
                    <a:pt x="0" y="476"/>
                  </a:lnTo>
                  <a:cubicBezTo>
                    <a:pt x="35" y="499"/>
                    <a:pt x="73" y="510"/>
                    <a:pt x="111" y="510"/>
                  </a:cubicBezTo>
                  <a:cubicBezTo>
                    <a:pt x="211" y="510"/>
                    <a:pt x="312" y="439"/>
                    <a:pt x="341" y="342"/>
                  </a:cubicBezTo>
                  <a:cubicBezTo>
                    <a:pt x="383" y="218"/>
                    <a:pt x="341" y="84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87" name="Google Shape;19487;p13"/>
            <p:cNvSpPr/>
            <p:nvPr/>
          </p:nvSpPr>
          <p:spPr>
            <a:xfrm>
              <a:off x="5137250" y="4162400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1" y="0"/>
                  </a:moveTo>
                  <a:lnTo>
                    <a:pt x="1" y="83"/>
                  </a:lnTo>
                  <a:cubicBezTo>
                    <a:pt x="1" y="217"/>
                    <a:pt x="42" y="300"/>
                    <a:pt x="177" y="341"/>
                  </a:cubicBezTo>
                  <a:lnTo>
                    <a:pt x="259" y="8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88" name="Google Shape;19488;p13"/>
            <p:cNvSpPr/>
            <p:nvPr/>
          </p:nvSpPr>
          <p:spPr>
            <a:xfrm>
              <a:off x="5072650" y="4135500"/>
              <a:ext cx="12950" cy="9250"/>
            </a:xfrm>
            <a:custGeom>
              <a:avLst/>
              <a:gdLst/>
              <a:ahLst/>
              <a:cxnLst/>
              <a:rect l="l" t="t" r="r" b="b"/>
              <a:pathLst>
                <a:path w="518" h="370" extrusionOk="0">
                  <a:moveTo>
                    <a:pt x="0" y="1"/>
                  </a:moveTo>
                  <a:lnTo>
                    <a:pt x="0" y="125"/>
                  </a:lnTo>
                  <a:cubicBezTo>
                    <a:pt x="0" y="218"/>
                    <a:pt x="93" y="301"/>
                    <a:pt x="176" y="342"/>
                  </a:cubicBezTo>
                  <a:cubicBezTo>
                    <a:pt x="210" y="359"/>
                    <a:pt x="253" y="369"/>
                    <a:pt x="298" y="369"/>
                  </a:cubicBezTo>
                  <a:cubicBezTo>
                    <a:pt x="361" y="369"/>
                    <a:pt x="427" y="349"/>
                    <a:pt x="476" y="301"/>
                  </a:cubicBezTo>
                  <a:cubicBezTo>
                    <a:pt x="517" y="259"/>
                    <a:pt x="517" y="259"/>
                    <a:pt x="517" y="21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89" name="Google Shape;19489;p13"/>
            <p:cNvSpPr/>
            <p:nvPr/>
          </p:nvSpPr>
          <p:spPr>
            <a:xfrm>
              <a:off x="5012425" y="4111725"/>
              <a:ext cx="9575" cy="6500"/>
            </a:xfrm>
            <a:custGeom>
              <a:avLst/>
              <a:gdLst/>
              <a:ahLst/>
              <a:cxnLst/>
              <a:rect l="l" t="t" r="r" b="b"/>
              <a:pathLst>
                <a:path w="383" h="260" extrusionOk="0">
                  <a:moveTo>
                    <a:pt x="124" y="1"/>
                  </a:moveTo>
                  <a:lnTo>
                    <a:pt x="0" y="259"/>
                  </a:lnTo>
                  <a:lnTo>
                    <a:pt x="217" y="259"/>
                  </a:lnTo>
                  <a:cubicBezTo>
                    <a:pt x="259" y="259"/>
                    <a:pt x="300" y="218"/>
                    <a:pt x="300" y="176"/>
                  </a:cubicBezTo>
                  <a:cubicBezTo>
                    <a:pt x="341" y="176"/>
                    <a:pt x="341" y="135"/>
                    <a:pt x="383" y="83"/>
                  </a:cubicBezTo>
                  <a:lnTo>
                    <a:pt x="124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90" name="Google Shape;19490;p13"/>
            <p:cNvSpPr/>
            <p:nvPr/>
          </p:nvSpPr>
          <p:spPr>
            <a:xfrm>
              <a:off x="5031800" y="4414400"/>
              <a:ext cx="8550" cy="6500"/>
            </a:xfrm>
            <a:custGeom>
              <a:avLst/>
              <a:gdLst/>
              <a:ahLst/>
              <a:cxnLst/>
              <a:rect l="l" t="t" r="r" b="b"/>
              <a:pathLst>
                <a:path w="342" h="260" extrusionOk="0">
                  <a:moveTo>
                    <a:pt x="218" y="1"/>
                  </a:moveTo>
                  <a:cubicBezTo>
                    <a:pt x="125" y="1"/>
                    <a:pt x="83" y="42"/>
                    <a:pt x="42" y="83"/>
                  </a:cubicBezTo>
                  <a:cubicBezTo>
                    <a:pt x="42" y="83"/>
                    <a:pt x="1" y="125"/>
                    <a:pt x="1" y="176"/>
                  </a:cubicBezTo>
                  <a:lnTo>
                    <a:pt x="259" y="259"/>
                  </a:lnTo>
                  <a:lnTo>
                    <a:pt x="3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91" name="Google Shape;19491;p13"/>
            <p:cNvSpPr/>
            <p:nvPr/>
          </p:nvSpPr>
          <p:spPr>
            <a:xfrm>
              <a:off x="4967175" y="4388150"/>
              <a:ext cx="14000" cy="8950"/>
            </a:xfrm>
            <a:custGeom>
              <a:avLst/>
              <a:gdLst/>
              <a:ahLst/>
              <a:cxnLst/>
              <a:rect l="l" t="t" r="r" b="b"/>
              <a:pathLst>
                <a:path w="560" h="358" extrusionOk="0">
                  <a:moveTo>
                    <a:pt x="283" y="0"/>
                  </a:moveTo>
                  <a:cubicBezTo>
                    <a:pt x="191" y="0"/>
                    <a:pt x="103" y="39"/>
                    <a:pt x="42" y="99"/>
                  </a:cubicBezTo>
                  <a:cubicBezTo>
                    <a:pt x="42" y="141"/>
                    <a:pt x="1" y="141"/>
                    <a:pt x="1" y="141"/>
                  </a:cubicBezTo>
                  <a:lnTo>
                    <a:pt x="518" y="358"/>
                  </a:lnTo>
                  <a:cubicBezTo>
                    <a:pt x="518" y="358"/>
                    <a:pt x="559" y="358"/>
                    <a:pt x="559" y="316"/>
                  </a:cubicBezTo>
                  <a:lnTo>
                    <a:pt x="559" y="234"/>
                  </a:lnTo>
                  <a:cubicBezTo>
                    <a:pt x="559" y="192"/>
                    <a:pt x="518" y="192"/>
                    <a:pt x="518" y="141"/>
                  </a:cubicBezTo>
                  <a:cubicBezTo>
                    <a:pt x="518" y="141"/>
                    <a:pt x="476" y="99"/>
                    <a:pt x="476" y="58"/>
                  </a:cubicBezTo>
                  <a:lnTo>
                    <a:pt x="435" y="58"/>
                  </a:lnTo>
                  <a:cubicBezTo>
                    <a:pt x="435" y="17"/>
                    <a:pt x="383" y="17"/>
                    <a:pt x="383" y="17"/>
                  </a:cubicBezTo>
                  <a:cubicBezTo>
                    <a:pt x="350" y="6"/>
                    <a:pt x="316" y="0"/>
                    <a:pt x="28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92" name="Google Shape;19492;p13"/>
            <p:cNvSpPr/>
            <p:nvPr/>
          </p:nvSpPr>
          <p:spPr>
            <a:xfrm>
              <a:off x="5057650" y="4349775"/>
              <a:ext cx="9600" cy="14000"/>
            </a:xfrm>
            <a:custGeom>
              <a:avLst/>
              <a:gdLst/>
              <a:ahLst/>
              <a:cxnLst/>
              <a:rect l="l" t="t" r="r" b="b"/>
              <a:pathLst>
                <a:path w="384" h="560" extrusionOk="0">
                  <a:moveTo>
                    <a:pt x="259" y="1"/>
                  </a:moveTo>
                  <a:cubicBezTo>
                    <a:pt x="259" y="1"/>
                    <a:pt x="218" y="42"/>
                    <a:pt x="176" y="42"/>
                  </a:cubicBezTo>
                  <a:lnTo>
                    <a:pt x="125" y="42"/>
                  </a:lnTo>
                  <a:cubicBezTo>
                    <a:pt x="83" y="84"/>
                    <a:pt x="42" y="125"/>
                    <a:pt x="0" y="177"/>
                  </a:cubicBezTo>
                  <a:lnTo>
                    <a:pt x="0" y="342"/>
                  </a:lnTo>
                  <a:cubicBezTo>
                    <a:pt x="42" y="435"/>
                    <a:pt x="83" y="518"/>
                    <a:pt x="176" y="559"/>
                  </a:cubicBezTo>
                  <a:lnTo>
                    <a:pt x="383" y="42"/>
                  </a:lnTo>
                  <a:cubicBezTo>
                    <a:pt x="342" y="42"/>
                    <a:pt x="300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93" name="Google Shape;19493;p13"/>
            <p:cNvSpPr/>
            <p:nvPr/>
          </p:nvSpPr>
          <p:spPr>
            <a:xfrm>
              <a:off x="4993025" y="4323675"/>
              <a:ext cx="15025" cy="14025"/>
            </a:xfrm>
            <a:custGeom>
              <a:avLst/>
              <a:gdLst/>
              <a:ahLst/>
              <a:cxnLst/>
              <a:rect l="l" t="t" r="r" b="b"/>
              <a:pathLst>
                <a:path w="601" h="561" extrusionOk="0">
                  <a:moveTo>
                    <a:pt x="314" y="0"/>
                  </a:moveTo>
                  <a:cubicBezTo>
                    <a:pt x="202" y="0"/>
                    <a:pt x="76" y="76"/>
                    <a:pt x="42" y="187"/>
                  </a:cubicBezTo>
                  <a:cubicBezTo>
                    <a:pt x="1" y="311"/>
                    <a:pt x="42" y="486"/>
                    <a:pt x="176" y="528"/>
                  </a:cubicBezTo>
                  <a:cubicBezTo>
                    <a:pt x="222" y="551"/>
                    <a:pt x="266" y="561"/>
                    <a:pt x="306" y="561"/>
                  </a:cubicBezTo>
                  <a:cubicBezTo>
                    <a:pt x="412" y="561"/>
                    <a:pt x="499" y="491"/>
                    <a:pt x="559" y="393"/>
                  </a:cubicBezTo>
                  <a:cubicBezTo>
                    <a:pt x="600" y="228"/>
                    <a:pt x="559" y="94"/>
                    <a:pt x="383" y="11"/>
                  </a:cubicBezTo>
                  <a:cubicBezTo>
                    <a:pt x="361" y="4"/>
                    <a:pt x="338" y="0"/>
                    <a:pt x="31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94" name="Google Shape;19494;p13"/>
            <p:cNvSpPr/>
            <p:nvPr/>
          </p:nvSpPr>
          <p:spPr>
            <a:xfrm>
              <a:off x="4946775" y="4342500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12" y="0"/>
                  </a:moveTo>
                  <a:cubicBezTo>
                    <a:pt x="212" y="0"/>
                    <a:pt x="113" y="68"/>
                    <a:pt x="83" y="157"/>
                  </a:cubicBezTo>
                  <a:cubicBezTo>
                    <a:pt x="0" y="333"/>
                    <a:pt x="83" y="468"/>
                    <a:pt x="217" y="550"/>
                  </a:cubicBezTo>
                  <a:cubicBezTo>
                    <a:pt x="256" y="560"/>
                    <a:pt x="293" y="565"/>
                    <a:pt x="327" y="565"/>
                  </a:cubicBezTo>
                  <a:cubicBezTo>
                    <a:pt x="442" y="565"/>
                    <a:pt x="536" y="509"/>
                    <a:pt x="600" y="375"/>
                  </a:cubicBezTo>
                  <a:cubicBezTo>
                    <a:pt x="641" y="250"/>
                    <a:pt x="558" y="75"/>
                    <a:pt x="424" y="33"/>
                  </a:cubicBezTo>
                  <a:cubicBezTo>
                    <a:pt x="389" y="10"/>
                    <a:pt x="351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95" name="Google Shape;19495;p13"/>
            <p:cNvSpPr/>
            <p:nvPr/>
          </p:nvSpPr>
          <p:spPr>
            <a:xfrm>
              <a:off x="5011375" y="4368900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55" y="1"/>
                  </a:moveTo>
                  <a:cubicBezTo>
                    <a:pt x="242" y="1"/>
                    <a:pt x="110" y="76"/>
                    <a:pt x="42" y="187"/>
                  </a:cubicBezTo>
                  <a:cubicBezTo>
                    <a:pt x="1" y="311"/>
                    <a:pt x="84" y="487"/>
                    <a:pt x="218" y="528"/>
                  </a:cubicBezTo>
                  <a:cubicBezTo>
                    <a:pt x="252" y="551"/>
                    <a:pt x="290" y="561"/>
                    <a:pt x="329" y="561"/>
                  </a:cubicBezTo>
                  <a:cubicBezTo>
                    <a:pt x="429" y="561"/>
                    <a:pt x="529" y="491"/>
                    <a:pt x="559" y="394"/>
                  </a:cubicBezTo>
                  <a:cubicBezTo>
                    <a:pt x="642" y="270"/>
                    <a:pt x="559" y="94"/>
                    <a:pt x="425" y="11"/>
                  </a:cubicBezTo>
                  <a:cubicBezTo>
                    <a:pt x="403" y="4"/>
                    <a:pt x="380" y="1"/>
                    <a:pt x="35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96" name="Google Shape;19496;p13"/>
            <p:cNvSpPr/>
            <p:nvPr/>
          </p:nvSpPr>
          <p:spPr>
            <a:xfrm>
              <a:off x="4973650" y="427832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19" y="1"/>
                  </a:moveTo>
                  <a:cubicBezTo>
                    <a:pt x="199" y="1"/>
                    <a:pt x="105" y="57"/>
                    <a:pt x="42" y="191"/>
                  </a:cubicBezTo>
                  <a:cubicBezTo>
                    <a:pt x="0" y="315"/>
                    <a:pt x="83" y="491"/>
                    <a:pt x="217" y="533"/>
                  </a:cubicBezTo>
                  <a:cubicBezTo>
                    <a:pt x="252" y="555"/>
                    <a:pt x="290" y="566"/>
                    <a:pt x="328" y="566"/>
                  </a:cubicBezTo>
                  <a:cubicBezTo>
                    <a:pt x="428" y="566"/>
                    <a:pt x="529" y="495"/>
                    <a:pt x="559" y="398"/>
                  </a:cubicBezTo>
                  <a:cubicBezTo>
                    <a:pt x="641" y="233"/>
                    <a:pt x="559" y="98"/>
                    <a:pt x="435" y="16"/>
                  </a:cubicBezTo>
                  <a:cubicBezTo>
                    <a:pt x="394" y="6"/>
                    <a:pt x="355" y="1"/>
                    <a:pt x="31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97" name="Google Shape;19497;p13"/>
            <p:cNvSpPr/>
            <p:nvPr/>
          </p:nvSpPr>
          <p:spPr>
            <a:xfrm>
              <a:off x="5038275" y="4304750"/>
              <a:ext cx="15000" cy="14050"/>
            </a:xfrm>
            <a:custGeom>
              <a:avLst/>
              <a:gdLst/>
              <a:ahLst/>
              <a:cxnLst/>
              <a:rect l="l" t="t" r="r" b="b"/>
              <a:pathLst>
                <a:path w="600" h="562" extrusionOk="0">
                  <a:moveTo>
                    <a:pt x="272" y="1"/>
                  </a:moveTo>
                  <a:cubicBezTo>
                    <a:pt x="172" y="1"/>
                    <a:pt x="71" y="71"/>
                    <a:pt x="41" y="168"/>
                  </a:cubicBezTo>
                  <a:cubicBezTo>
                    <a:pt x="0" y="334"/>
                    <a:pt x="41" y="468"/>
                    <a:pt x="176" y="551"/>
                  </a:cubicBezTo>
                  <a:cubicBezTo>
                    <a:pt x="205" y="558"/>
                    <a:pt x="234" y="561"/>
                    <a:pt x="263" y="561"/>
                  </a:cubicBezTo>
                  <a:cubicBezTo>
                    <a:pt x="399" y="561"/>
                    <a:pt x="524" y="486"/>
                    <a:pt x="558" y="375"/>
                  </a:cubicBezTo>
                  <a:cubicBezTo>
                    <a:pt x="600" y="251"/>
                    <a:pt x="558" y="75"/>
                    <a:pt x="383" y="34"/>
                  </a:cubicBezTo>
                  <a:cubicBezTo>
                    <a:pt x="348" y="11"/>
                    <a:pt x="310" y="1"/>
                    <a:pt x="27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98" name="Google Shape;19498;p13"/>
            <p:cNvSpPr/>
            <p:nvPr/>
          </p:nvSpPr>
          <p:spPr>
            <a:xfrm>
              <a:off x="4910050" y="4361675"/>
              <a:ext cx="6500" cy="9575"/>
            </a:xfrm>
            <a:custGeom>
              <a:avLst/>
              <a:gdLst/>
              <a:ahLst/>
              <a:cxnLst/>
              <a:rect l="l" t="t" r="r" b="b"/>
              <a:pathLst>
                <a:path w="260" h="383" extrusionOk="0">
                  <a:moveTo>
                    <a:pt x="84" y="0"/>
                  </a:moveTo>
                  <a:lnTo>
                    <a:pt x="1" y="259"/>
                  </a:lnTo>
                  <a:lnTo>
                    <a:pt x="259" y="383"/>
                  </a:lnTo>
                  <a:lnTo>
                    <a:pt x="259" y="259"/>
                  </a:lnTo>
                  <a:cubicBezTo>
                    <a:pt x="259" y="166"/>
                    <a:pt x="218" y="42"/>
                    <a:pt x="8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99" name="Google Shape;19499;p13"/>
            <p:cNvSpPr/>
            <p:nvPr/>
          </p:nvSpPr>
          <p:spPr>
            <a:xfrm>
              <a:off x="4933850" y="4298075"/>
              <a:ext cx="9575" cy="12950"/>
            </a:xfrm>
            <a:custGeom>
              <a:avLst/>
              <a:gdLst/>
              <a:ahLst/>
              <a:cxnLst/>
              <a:rect l="l" t="t" r="r" b="b"/>
              <a:pathLst>
                <a:path w="383" h="518" extrusionOk="0">
                  <a:moveTo>
                    <a:pt x="217" y="1"/>
                  </a:moveTo>
                  <a:lnTo>
                    <a:pt x="0" y="518"/>
                  </a:lnTo>
                  <a:lnTo>
                    <a:pt x="41" y="518"/>
                  </a:lnTo>
                  <a:cubicBezTo>
                    <a:pt x="124" y="518"/>
                    <a:pt x="217" y="518"/>
                    <a:pt x="300" y="435"/>
                  </a:cubicBezTo>
                  <a:lnTo>
                    <a:pt x="341" y="384"/>
                  </a:lnTo>
                  <a:lnTo>
                    <a:pt x="341" y="342"/>
                  </a:lnTo>
                  <a:cubicBezTo>
                    <a:pt x="383" y="218"/>
                    <a:pt x="341" y="84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00" name="Google Shape;19500;p13"/>
            <p:cNvSpPr/>
            <p:nvPr/>
          </p:nvSpPr>
          <p:spPr>
            <a:xfrm>
              <a:off x="5083500" y="429060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0"/>
                  </a:moveTo>
                  <a:cubicBezTo>
                    <a:pt x="42" y="42"/>
                    <a:pt x="0" y="83"/>
                    <a:pt x="42" y="166"/>
                  </a:cubicBezTo>
                  <a:cubicBezTo>
                    <a:pt x="42" y="217"/>
                    <a:pt x="83" y="300"/>
                    <a:pt x="124" y="341"/>
                  </a:cubicBezTo>
                  <a:lnTo>
                    <a:pt x="218" y="341"/>
                  </a:lnTo>
                  <a:lnTo>
                    <a:pt x="300" y="8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01" name="Google Shape;19501;p13"/>
            <p:cNvSpPr/>
            <p:nvPr/>
          </p:nvSpPr>
          <p:spPr>
            <a:xfrm>
              <a:off x="5019900" y="4263700"/>
              <a:ext cx="12950" cy="10000"/>
            </a:xfrm>
            <a:custGeom>
              <a:avLst/>
              <a:gdLst/>
              <a:ahLst/>
              <a:cxnLst/>
              <a:rect l="l" t="t" r="r" b="b"/>
              <a:pathLst>
                <a:path w="518" h="400" extrusionOk="0">
                  <a:moveTo>
                    <a:pt x="1" y="1"/>
                  </a:moveTo>
                  <a:lnTo>
                    <a:pt x="1" y="125"/>
                  </a:lnTo>
                  <a:lnTo>
                    <a:pt x="1" y="208"/>
                  </a:lnTo>
                  <a:lnTo>
                    <a:pt x="42" y="259"/>
                  </a:lnTo>
                  <a:cubicBezTo>
                    <a:pt x="84" y="301"/>
                    <a:pt x="135" y="342"/>
                    <a:pt x="177" y="383"/>
                  </a:cubicBezTo>
                  <a:cubicBezTo>
                    <a:pt x="199" y="395"/>
                    <a:pt x="225" y="400"/>
                    <a:pt x="252" y="400"/>
                  </a:cubicBezTo>
                  <a:cubicBezTo>
                    <a:pt x="328" y="400"/>
                    <a:pt x="416" y="361"/>
                    <a:pt x="477" y="301"/>
                  </a:cubicBezTo>
                  <a:cubicBezTo>
                    <a:pt x="477" y="301"/>
                    <a:pt x="518" y="259"/>
                    <a:pt x="518" y="20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02" name="Google Shape;19502;p13"/>
            <p:cNvSpPr/>
            <p:nvPr/>
          </p:nvSpPr>
          <p:spPr>
            <a:xfrm>
              <a:off x="4959675" y="4239925"/>
              <a:ext cx="9600" cy="7275"/>
            </a:xfrm>
            <a:custGeom>
              <a:avLst/>
              <a:gdLst/>
              <a:ahLst/>
              <a:cxnLst/>
              <a:rect l="l" t="t" r="r" b="b"/>
              <a:pathLst>
                <a:path w="384" h="291" extrusionOk="0">
                  <a:moveTo>
                    <a:pt x="125" y="1"/>
                  </a:moveTo>
                  <a:lnTo>
                    <a:pt x="1" y="259"/>
                  </a:lnTo>
                  <a:lnTo>
                    <a:pt x="84" y="259"/>
                  </a:lnTo>
                  <a:cubicBezTo>
                    <a:pt x="84" y="280"/>
                    <a:pt x="94" y="290"/>
                    <a:pt x="110" y="290"/>
                  </a:cubicBezTo>
                  <a:cubicBezTo>
                    <a:pt x="125" y="290"/>
                    <a:pt x="146" y="280"/>
                    <a:pt x="166" y="259"/>
                  </a:cubicBezTo>
                  <a:cubicBezTo>
                    <a:pt x="259" y="259"/>
                    <a:pt x="342" y="218"/>
                    <a:pt x="384" y="125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03" name="Google Shape;19503;p13"/>
            <p:cNvSpPr/>
            <p:nvPr/>
          </p:nvSpPr>
          <p:spPr>
            <a:xfrm>
              <a:off x="4979075" y="454260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218" y="1"/>
                  </a:moveTo>
                  <a:cubicBezTo>
                    <a:pt x="124" y="42"/>
                    <a:pt x="83" y="42"/>
                    <a:pt x="42" y="83"/>
                  </a:cubicBezTo>
                  <a:cubicBezTo>
                    <a:pt x="42" y="125"/>
                    <a:pt x="0" y="125"/>
                    <a:pt x="0" y="166"/>
                  </a:cubicBezTo>
                  <a:lnTo>
                    <a:pt x="259" y="301"/>
                  </a:lnTo>
                  <a:lnTo>
                    <a:pt x="342" y="42"/>
                  </a:lnTo>
                  <a:cubicBezTo>
                    <a:pt x="300" y="1"/>
                    <a:pt x="259" y="1"/>
                    <a:pt x="2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04" name="Google Shape;19504;p13"/>
            <p:cNvSpPr/>
            <p:nvPr/>
          </p:nvSpPr>
          <p:spPr>
            <a:xfrm>
              <a:off x="4914450" y="4516750"/>
              <a:ext cx="13975" cy="9600"/>
            </a:xfrm>
            <a:custGeom>
              <a:avLst/>
              <a:gdLst/>
              <a:ahLst/>
              <a:cxnLst/>
              <a:rect l="l" t="t" r="r" b="b"/>
              <a:pathLst>
                <a:path w="559" h="384" extrusionOk="0">
                  <a:moveTo>
                    <a:pt x="166" y="1"/>
                  </a:moveTo>
                  <a:cubicBezTo>
                    <a:pt x="125" y="1"/>
                    <a:pt x="125" y="42"/>
                    <a:pt x="125" y="42"/>
                  </a:cubicBezTo>
                  <a:cubicBezTo>
                    <a:pt x="83" y="42"/>
                    <a:pt x="42" y="84"/>
                    <a:pt x="42" y="125"/>
                  </a:cubicBezTo>
                  <a:cubicBezTo>
                    <a:pt x="42" y="125"/>
                    <a:pt x="1" y="125"/>
                    <a:pt x="1" y="166"/>
                  </a:cubicBezTo>
                  <a:lnTo>
                    <a:pt x="518" y="383"/>
                  </a:lnTo>
                  <a:cubicBezTo>
                    <a:pt x="559" y="259"/>
                    <a:pt x="518" y="84"/>
                    <a:pt x="425" y="42"/>
                  </a:cubicBezTo>
                  <a:cubicBezTo>
                    <a:pt x="383" y="42"/>
                    <a:pt x="383" y="1"/>
                    <a:pt x="38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05" name="Google Shape;19505;p13"/>
            <p:cNvSpPr/>
            <p:nvPr/>
          </p:nvSpPr>
          <p:spPr>
            <a:xfrm>
              <a:off x="5003875" y="4478650"/>
              <a:ext cx="10625" cy="13325"/>
            </a:xfrm>
            <a:custGeom>
              <a:avLst/>
              <a:gdLst/>
              <a:ahLst/>
              <a:cxnLst/>
              <a:rect l="l" t="t" r="r" b="b"/>
              <a:pathLst>
                <a:path w="425" h="533" extrusionOk="0">
                  <a:moveTo>
                    <a:pt x="332" y="1"/>
                  </a:moveTo>
                  <a:cubicBezTo>
                    <a:pt x="224" y="1"/>
                    <a:pt x="106" y="56"/>
                    <a:pt x="42" y="191"/>
                  </a:cubicBezTo>
                  <a:cubicBezTo>
                    <a:pt x="1" y="315"/>
                    <a:pt x="84" y="491"/>
                    <a:pt x="208" y="532"/>
                  </a:cubicBezTo>
                  <a:lnTo>
                    <a:pt x="425" y="15"/>
                  </a:lnTo>
                  <a:cubicBezTo>
                    <a:pt x="396" y="6"/>
                    <a:pt x="364" y="1"/>
                    <a:pt x="33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06" name="Google Shape;19506;p13"/>
            <p:cNvSpPr/>
            <p:nvPr/>
          </p:nvSpPr>
          <p:spPr>
            <a:xfrm>
              <a:off x="4939275" y="4452350"/>
              <a:ext cx="16050" cy="13575"/>
            </a:xfrm>
            <a:custGeom>
              <a:avLst/>
              <a:gdLst/>
              <a:ahLst/>
              <a:cxnLst/>
              <a:rect l="l" t="t" r="r" b="b"/>
              <a:pathLst>
                <a:path w="642" h="543" extrusionOk="0">
                  <a:moveTo>
                    <a:pt x="312" y="0"/>
                  </a:moveTo>
                  <a:cubicBezTo>
                    <a:pt x="212" y="0"/>
                    <a:pt x="113" y="68"/>
                    <a:pt x="83" y="157"/>
                  </a:cubicBezTo>
                  <a:cubicBezTo>
                    <a:pt x="0" y="292"/>
                    <a:pt x="83" y="468"/>
                    <a:pt x="207" y="509"/>
                  </a:cubicBezTo>
                  <a:cubicBezTo>
                    <a:pt x="256" y="532"/>
                    <a:pt x="301" y="542"/>
                    <a:pt x="343" y="542"/>
                  </a:cubicBezTo>
                  <a:cubicBezTo>
                    <a:pt x="453" y="542"/>
                    <a:pt x="540" y="472"/>
                    <a:pt x="600" y="375"/>
                  </a:cubicBezTo>
                  <a:cubicBezTo>
                    <a:pt x="641" y="251"/>
                    <a:pt x="559" y="75"/>
                    <a:pt x="424" y="33"/>
                  </a:cubicBezTo>
                  <a:cubicBezTo>
                    <a:pt x="389" y="10"/>
                    <a:pt x="351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07" name="Google Shape;19507;p13"/>
            <p:cNvSpPr/>
            <p:nvPr/>
          </p:nvSpPr>
          <p:spPr>
            <a:xfrm>
              <a:off x="4894025" y="4471150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31" y="1"/>
                  </a:moveTo>
                  <a:cubicBezTo>
                    <a:pt x="225" y="1"/>
                    <a:pt x="115" y="55"/>
                    <a:pt x="84" y="181"/>
                  </a:cubicBezTo>
                  <a:cubicBezTo>
                    <a:pt x="1" y="315"/>
                    <a:pt x="84" y="491"/>
                    <a:pt x="208" y="532"/>
                  </a:cubicBezTo>
                  <a:cubicBezTo>
                    <a:pt x="239" y="542"/>
                    <a:pt x="273" y="547"/>
                    <a:pt x="307" y="547"/>
                  </a:cubicBezTo>
                  <a:cubicBezTo>
                    <a:pt x="419" y="547"/>
                    <a:pt x="537" y="491"/>
                    <a:pt x="601" y="357"/>
                  </a:cubicBezTo>
                  <a:cubicBezTo>
                    <a:pt x="642" y="233"/>
                    <a:pt x="559" y="57"/>
                    <a:pt x="425" y="15"/>
                  </a:cubicBezTo>
                  <a:cubicBezTo>
                    <a:pt x="395" y="6"/>
                    <a:pt x="363" y="1"/>
                    <a:pt x="33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08" name="Google Shape;19508;p13"/>
            <p:cNvSpPr/>
            <p:nvPr/>
          </p:nvSpPr>
          <p:spPr>
            <a:xfrm>
              <a:off x="4958650" y="449757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294" y="0"/>
                  </a:moveTo>
                  <a:cubicBezTo>
                    <a:pt x="188" y="0"/>
                    <a:pt x="102" y="68"/>
                    <a:pt x="42" y="158"/>
                  </a:cubicBezTo>
                  <a:cubicBezTo>
                    <a:pt x="1" y="292"/>
                    <a:pt x="83" y="468"/>
                    <a:pt x="207" y="551"/>
                  </a:cubicBezTo>
                  <a:cubicBezTo>
                    <a:pt x="231" y="558"/>
                    <a:pt x="256" y="561"/>
                    <a:pt x="281" y="561"/>
                  </a:cubicBezTo>
                  <a:cubicBezTo>
                    <a:pt x="399" y="561"/>
                    <a:pt x="525" y="486"/>
                    <a:pt x="559" y="375"/>
                  </a:cubicBezTo>
                  <a:cubicBezTo>
                    <a:pt x="642" y="251"/>
                    <a:pt x="559" y="75"/>
                    <a:pt x="425" y="34"/>
                  </a:cubicBezTo>
                  <a:cubicBezTo>
                    <a:pt x="378" y="11"/>
                    <a:pt x="335" y="0"/>
                    <a:pt x="29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09" name="Google Shape;19509;p13"/>
            <p:cNvSpPr/>
            <p:nvPr/>
          </p:nvSpPr>
          <p:spPr>
            <a:xfrm>
              <a:off x="4920925" y="440662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39" y="1"/>
                  </a:moveTo>
                  <a:cubicBezTo>
                    <a:pt x="213" y="1"/>
                    <a:pt x="110" y="75"/>
                    <a:pt x="41" y="177"/>
                  </a:cubicBezTo>
                  <a:cubicBezTo>
                    <a:pt x="0" y="312"/>
                    <a:pt x="41" y="487"/>
                    <a:pt x="217" y="529"/>
                  </a:cubicBezTo>
                  <a:cubicBezTo>
                    <a:pt x="252" y="552"/>
                    <a:pt x="290" y="562"/>
                    <a:pt x="328" y="562"/>
                  </a:cubicBezTo>
                  <a:cubicBezTo>
                    <a:pt x="428" y="562"/>
                    <a:pt x="529" y="492"/>
                    <a:pt x="558" y="394"/>
                  </a:cubicBezTo>
                  <a:cubicBezTo>
                    <a:pt x="641" y="270"/>
                    <a:pt x="558" y="94"/>
                    <a:pt x="424" y="12"/>
                  </a:cubicBezTo>
                  <a:cubicBezTo>
                    <a:pt x="395" y="4"/>
                    <a:pt x="366" y="1"/>
                    <a:pt x="33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10" name="Google Shape;19510;p13"/>
            <p:cNvSpPr/>
            <p:nvPr/>
          </p:nvSpPr>
          <p:spPr>
            <a:xfrm>
              <a:off x="4984500" y="4433425"/>
              <a:ext cx="16050" cy="13675"/>
            </a:xfrm>
            <a:custGeom>
              <a:avLst/>
              <a:gdLst/>
              <a:ahLst/>
              <a:cxnLst/>
              <a:rect l="l" t="t" r="r" b="b"/>
              <a:pathLst>
                <a:path w="642" h="547" extrusionOk="0">
                  <a:moveTo>
                    <a:pt x="332" y="0"/>
                  </a:moveTo>
                  <a:cubicBezTo>
                    <a:pt x="226" y="0"/>
                    <a:pt x="115" y="56"/>
                    <a:pt x="83" y="191"/>
                  </a:cubicBezTo>
                  <a:cubicBezTo>
                    <a:pt x="1" y="315"/>
                    <a:pt x="83" y="491"/>
                    <a:pt x="207" y="532"/>
                  </a:cubicBezTo>
                  <a:cubicBezTo>
                    <a:pt x="248" y="542"/>
                    <a:pt x="287" y="547"/>
                    <a:pt x="323" y="547"/>
                  </a:cubicBezTo>
                  <a:cubicBezTo>
                    <a:pt x="443" y="547"/>
                    <a:pt x="537" y="491"/>
                    <a:pt x="600" y="356"/>
                  </a:cubicBezTo>
                  <a:cubicBezTo>
                    <a:pt x="642" y="232"/>
                    <a:pt x="600" y="56"/>
                    <a:pt x="424" y="15"/>
                  </a:cubicBezTo>
                  <a:cubicBezTo>
                    <a:pt x="396" y="5"/>
                    <a:pt x="364" y="0"/>
                    <a:pt x="33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11" name="Google Shape;19511;p13"/>
            <p:cNvSpPr/>
            <p:nvPr/>
          </p:nvSpPr>
          <p:spPr>
            <a:xfrm>
              <a:off x="4857325" y="4490900"/>
              <a:ext cx="6500" cy="8575"/>
            </a:xfrm>
            <a:custGeom>
              <a:avLst/>
              <a:gdLst/>
              <a:ahLst/>
              <a:cxnLst/>
              <a:rect l="l" t="t" r="r" b="b"/>
              <a:pathLst>
                <a:path w="260" h="343" extrusionOk="0">
                  <a:moveTo>
                    <a:pt x="83" y="1"/>
                  </a:moveTo>
                  <a:lnTo>
                    <a:pt x="1" y="259"/>
                  </a:lnTo>
                  <a:lnTo>
                    <a:pt x="259" y="342"/>
                  </a:lnTo>
                  <a:lnTo>
                    <a:pt x="259" y="301"/>
                  </a:lnTo>
                  <a:lnTo>
                    <a:pt x="259" y="259"/>
                  </a:lnTo>
                  <a:cubicBezTo>
                    <a:pt x="259" y="125"/>
                    <a:pt x="218" y="42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12" name="Google Shape;19512;p13"/>
            <p:cNvSpPr/>
            <p:nvPr/>
          </p:nvSpPr>
          <p:spPr>
            <a:xfrm>
              <a:off x="4881100" y="4426300"/>
              <a:ext cx="9600" cy="12950"/>
            </a:xfrm>
            <a:custGeom>
              <a:avLst/>
              <a:gdLst/>
              <a:ahLst/>
              <a:cxnLst/>
              <a:rect l="l" t="t" r="r" b="b"/>
              <a:pathLst>
                <a:path w="384" h="518" extrusionOk="0">
                  <a:moveTo>
                    <a:pt x="208" y="0"/>
                  </a:moveTo>
                  <a:lnTo>
                    <a:pt x="1" y="517"/>
                  </a:lnTo>
                  <a:lnTo>
                    <a:pt x="125" y="517"/>
                  </a:lnTo>
                  <a:cubicBezTo>
                    <a:pt x="208" y="517"/>
                    <a:pt x="301" y="424"/>
                    <a:pt x="342" y="341"/>
                  </a:cubicBezTo>
                  <a:lnTo>
                    <a:pt x="342" y="300"/>
                  </a:lnTo>
                  <a:cubicBezTo>
                    <a:pt x="383" y="166"/>
                    <a:pt x="301" y="42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13" name="Google Shape;19513;p13"/>
            <p:cNvSpPr/>
            <p:nvPr/>
          </p:nvSpPr>
          <p:spPr>
            <a:xfrm>
              <a:off x="5030775" y="441880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0"/>
                  </a:moveTo>
                  <a:cubicBezTo>
                    <a:pt x="0" y="42"/>
                    <a:pt x="0" y="124"/>
                    <a:pt x="42" y="166"/>
                  </a:cubicBezTo>
                  <a:cubicBezTo>
                    <a:pt x="42" y="207"/>
                    <a:pt x="83" y="300"/>
                    <a:pt x="124" y="342"/>
                  </a:cubicBezTo>
                  <a:lnTo>
                    <a:pt x="166" y="342"/>
                  </a:lnTo>
                  <a:lnTo>
                    <a:pt x="300" y="8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14" name="Google Shape;19514;p13"/>
            <p:cNvSpPr/>
            <p:nvPr/>
          </p:nvSpPr>
          <p:spPr>
            <a:xfrm>
              <a:off x="4967175" y="4391650"/>
              <a:ext cx="12950" cy="10250"/>
            </a:xfrm>
            <a:custGeom>
              <a:avLst/>
              <a:gdLst/>
              <a:ahLst/>
              <a:cxnLst/>
              <a:rect l="l" t="t" r="r" b="b"/>
              <a:pathLst>
                <a:path w="518" h="410" extrusionOk="0">
                  <a:moveTo>
                    <a:pt x="1" y="1"/>
                  </a:moveTo>
                  <a:lnTo>
                    <a:pt x="1" y="135"/>
                  </a:lnTo>
                  <a:lnTo>
                    <a:pt x="1" y="218"/>
                  </a:lnTo>
                  <a:cubicBezTo>
                    <a:pt x="1" y="259"/>
                    <a:pt x="42" y="259"/>
                    <a:pt x="42" y="259"/>
                  </a:cubicBezTo>
                  <a:cubicBezTo>
                    <a:pt x="84" y="311"/>
                    <a:pt x="125" y="352"/>
                    <a:pt x="177" y="394"/>
                  </a:cubicBezTo>
                  <a:cubicBezTo>
                    <a:pt x="199" y="405"/>
                    <a:pt x="224" y="410"/>
                    <a:pt x="251" y="410"/>
                  </a:cubicBezTo>
                  <a:cubicBezTo>
                    <a:pt x="324" y="410"/>
                    <a:pt x="408" y="371"/>
                    <a:pt x="476" y="311"/>
                  </a:cubicBezTo>
                  <a:cubicBezTo>
                    <a:pt x="476" y="311"/>
                    <a:pt x="518" y="259"/>
                    <a:pt x="518" y="21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15" name="Google Shape;19515;p13"/>
            <p:cNvSpPr/>
            <p:nvPr/>
          </p:nvSpPr>
          <p:spPr>
            <a:xfrm>
              <a:off x="4906950" y="4368125"/>
              <a:ext cx="9600" cy="7525"/>
            </a:xfrm>
            <a:custGeom>
              <a:avLst/>
              <a:gdLst/>
              <a:ahLst/>
              <a:cxnLst/>
              <a:rect l="l" t="t" r="r" b="b"/>
              <a:pathLst>
                <a:path w="384" h="301" extrusionOk="0">
                  <a:moveTo>
                    <a:pt x="125" y="1"/>
                  </a:moveTo>
                  <a:lnTo>
                    <a:pt x="1" y="259"/>
                  </a:lnTo>
                  <a:cubicBezTo>
                    <a:pt x="42" y="259"/>
                    <a:pt x="42" y="301"/>
                    <a:pt x="42" y="301"/>
                  </a:cubicBezTo>
                  <a:lnTo>
                    <a:pt x="166" y="301"/>
                  </a:lnTo>
                  <a:lnTo>
                    <a:pt x="208" y="259"/>
                  </a:lnTo>
                  <a:cubicBezTo>
                    <a:pt x="259" y="259"/>
                    <a:pt x="301" y="218"/>
                    <a:pt x="342" y="166"/>
                  </a:cubicBezTo>
                  <a:cubicBezTo>
                    <a:pt x="342" y="166"/>
                    <a:pt x="342" y="125"/>
                    <a:pt x="383" y="125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16" name="Google Shape;19516;p13"/>
            <p:cNvSpPr/>
            <p:nvPr/>
          </p:nvSpPr>
          <p:spPr>
            <a:xfrm>
              <a:off x="4926350" y="467080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259" y="1"/>
                  </a:moveTo>
                  <a:cubicBezTo>
                    <a:pt x="207" y="1"/>
                    <a:pt x="166" y="42"/>
                    <a:pt x="124" y="42"/>
                  </a:cubicBezTo>
                  <a:cubicBezTo>
                    <a:pt x="124" y="42"/>
                    <a:pt x="83" y="42"/>
                    <a:pt x="83" y="84"/>
                  </a:cubicBezTo>
                  <a:cubicBezTo>
                    <a:pt x="42" y="84"/>
                    <a:pt x="0" y="125"/>
                    <a:pt x="0" y="166"/>
                  </a:cubicBezTo>
                  <a:lnTo>
                    <a:pt x="259" y="301"/>
                  </a:lnTo>
                  <a:lnTo>
                    <a:pt x="341" y="42"/>
                  </a:lnTo>
                  <a:cubicBezTo>
                    <a:pt x="300" y="42"/>
                    <a:pt x="259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17" name="Google Shape;19517;p13"/>
            <p:cNvSpPr/>
            <p:nvPr/>
          </p:nvSpPr>
          <p:spPr>
            <a:xfrm>
              <a:off x="4861725" y="4644950"/>
              <a:ext cx="13975" cy="9600"/>
            </a:xfrm>
            <a:custGeom>
              <a:avLst/>
              <a:gdLst/>
              <a:ahLst/>
              <a:cxnLst/>
              <a:rect l="l" t="t" r="r" b="b"/>
              <a:pathLst>
                <a:path w="559" h="384" extrusionOk="0">
                  <a:moveTo>
                    <a:pt x="166" y="1"/>
                  </a:moveTo>
                  <a:lnTo>
                    <a:pt x="125" y="42"/>
                  </a:lnTo>
                  <a:cubicBezTo>
                    <a:pt x="83" y="42"/>
                    <a:pt x="42" y="84"/>
                    <a:pt x="42" y="125"/>
                  </a:cubicBezTo>
                  <a:cubicBezTo>
                    <a:pt x="42" y="125"/>
                    <a:pt x="1" y="125"/>
                    <a:pt x="1" y="166"/>
                  </a:cubicBezTo>
                  <a:lnTo>
                    <a:pt x="517" y="383"/>
                  </a:lnTo>
                  <a:cubicBezTo>
                    <a:pt x="559" y="342"/>
                    <a:pt x="559" y="259"/>
                    <a:pt x="517" y="208"/>
                  </a:cubicBezTo>
                  <a:cubicBezTo>
                    <a:pt x="517" y="166"/>
                    <a:pt x="517" y="125"/>
                    <a:pt x="466" y="84"/>
                  </a:cubicBezTo>
                  <a:cubicBezTo>
                    <a:pt x="424" y="42"/>
                    <a:pt x="383" y="42"/>
                    <a:pt x="38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18" name="Google Shape;19518;p13"/>
            <p:cNvSpPr/>
            <p:nvPr/>
          </p:nvSpPr>
          <p:spPr>
            <a:xfrm>
              <a:off x="4950900" y="4607225"/>
              <a:ext cx="10875" cy="12950"/>
            </a:xfrm>
            <a:custGeom>
              <a:avLst/>
              <a:gdLst/>
              <a:ahLst/>
              <a:cxnLst/>
              <a:rect l="l" t="t" r="r" b="b"/>
              <a:pathLst>
                <a:path w="435" h="518" extrusionOk="0">
                  <a:moveTo>
                    <a:pt x="311" y="0"/>
                  </a:moveTo>
                  <a:cubicBezTo>
                    <a:pt x="218" y="0"/>
                    <a:pt x="94" y="42"/>
                    <a:pt x="52" y="166"/>
                  </a:cubicBezTo>
                  <a:cubicBezTo>
                    <a:pt x="0" y="259"/>
                    <a:pt x="52" y="342"/>
                    <a:pt x="94" y="424"/>
                  </a:cubicBezTo>
                  <a:cubicBezTo>
                    <a:pt x="135" y="476"/>
                    <a:pt x="176" y="517"/>
                    <a:pt x="218" y="517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19" name="Google Shape;19519;p13"/>
            <p:cNvSpPr/>
            <p:nvPr/>
          </p:nvSpPr>
          <p:spPr>
            <a:xfrm>
              <a:off x="4886275" y="4580425"/>
              <a:ext cx="16325" cy="14175"/>
            </a:xfrm>
            <a:custGeom>
              <a:avLst/>
              <a:gdLst/>
              <a:ahLst/>
              <a:cxnLst/>
              <a:rect l="l" t="t" r="r" b="b"/>
              <a:pathLst>
                <a:path w="653" h="567" extrusionOk="0">
                  <a:moveTo>
                    <a:pt x="321" y="1"/>
                  </a:moveTo>
                  <a:cubicBezTo>
                    <a:pt x="222" y="1"/>
                    <a:pt x="123" y="74"/>
                    <a:pt x="94" y="163"/>
                  </a:cubicBezTo>
                  <a:cubicBezTo>
                    <a:pt x="1" y="338"/>
                    <a:pt x="94" y="462"/>
                    <a:pt x="218" y="556"/>
                  </a:cubicBezTo>
                  <a:cubicBezTo>
                    <a:pt x="241" y="563"/>
                    <a:pt x="266" y="566"/>
                    <a:pt x="291" y="566"/>
                  </a:cubicBezTo>
                  <a:cubicBezTo>
                    <a:pt x="408" y="566"/>
                    <a:pt x="534" y="491"/>
                    <a:pt x="611" y="380"/>
                  </a:cubicBezTo>
                  <a:cubicBezTo>
                    <a:pt x="652" y="256"/>
                    <a:pt x="569" y="80"/>
                    <a:pt x="435" y="39"/>
                  </a:cubicBezTo>
                  <a:cubicBezTo>
                    <a:pt x="400" y="12"/>
                    <a:pt x="360" y="1"/>
                    <a:pt x="32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20" name="Google Shape;19520;p13"/>
            <p:cNvSpPr/>
            <p:nvPr/>
          </p:nvSpPr>
          <p:spPr>
            <a:xfrm>
              <a:off x="4841050" y="4599375"/>
              <a:ext cx="16300" cy="14125"/>
            </a:xfrm>
            <a:custGeom>
              <a:avLst/>
              <a:gdLst/>
              <a:ahLst/>
              <a:cxnLst/>
              <a:rect l="l" t="t" r="r" b="b"/>
              <a:pathLst>
                <a:path w="652" h="565" extrusionOk="0">
                  <a:moveTo>
                    <a:pt x="358" y="0"/>
                  </a:moveTo>
                  <a:cubicBezTo>
                    <a:pt x="248" y="0"/>
                    <a:pt x="127" y="80"/>
                    <a:pt x="93" y="180"/>
                  </a:cubicBezTo>
                  <a:cubicBezTo>
                    <a:pt x="0" y="314"/>
                    <a:pt x="93" y="480"/>
                    <a:pt x="218" y="532"/>
                  </a:cubicBezTo>
                  <a:cubicBezTo>
                    <a:pt x="255" y="554"/>
                    <a:pt x="294" y="565"/>
                    <a:pt x="334" y="565"/>
                  </a:cubicBezTo>
                  <a:cubicBezTo>
                    <a:pt x="438" y="565"/>
                    <a:pt x="543" y="494"/>
                    <a:pt x="610" y="397"/>
                  </a:cubicBezTo>
                  <a:cubicBezTo>
                    <a:pt x="652" y="221"/>
                    <a:pt x="569" y="97"/>
                    <a:pt x="435" y="15"/>
                  </a:cubicBezTo>
                  <a:cubicBezTo>
                    <a:pt x="411" y="5"/>
                    <a:pt x="385" y="0"/>
                    <a:pt x="35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21" name="Google Shape;19521;p13"/>
            <p:cNvSpPr/>
            <p:nvPr/>
          </p:nvSpPr>
          <p:spPr>
            <a:xfrm>
              <a:off x="4905675" y="4625675"/>
              <a:ext cx="15275" cy="14250"/>
            </a:xfrm>
            <a:custGeom>
              <a:avLst/>
              <a:gdLst/>
              <a:ahLst/>
              <a:cxnLst/>
              <a:rect l="l" t="t" r="r" b="b"/>
              <a:pathLst>
                <a:path w="611" h="570" extrusionOk="0">
                  <a:moveTo>
                    <a:pt x="297" y="0"/>
                  </a:moveTo>
                  <a:cubicBezTo>
                    <a:pt x="192" y="0"/>
                    <a:pt x="111" y="73"/>
                    <a:pt x="52" y="162"/>
                  </a:cubicBezTo>
                  <a:cubicBezTo>
                    <a:pt x="0" y="338"/>
                    <a:pt x="52" y="462"/>
                    <a:pt x="217" y="555"/>
                  </a:cubicBezTo>
                  <a:cubicBezTo>
                    <a:pt x="249" y="564"/>
                    <a:pt x="282" y="570"/>
                    <a:pt x="314" y="570"/>
                  </a:cubicBezTo>
                  <a:cubicBezTo>
                    <a:pt x="423" y="570"/>
                    <a:pt x="529" y="514"/>
                    <a:pt x="569" y="379"/>
                  </a:cubicBezTo>
                  <a:cubicBezTo>
                    <a:pt x="610" y="255"/>
                    <a:pt x="569" y="79"/>
                    <a:pt x="434" y="38"/>
                  </a:cubicBezTo>
                  <a:cubicBezTo>
                    <a:pt x="385" y="12"/>
                    <a:pt x="339" y="0"/>
                    <a:pt x="29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22" name="Google Shape;19522;p13"/>
            <p:cNvSpPr/>
            <p:nvPr/>
          </p:nvSpPr>
          <p:spPr>
            <a:xfrm>
              <a:off x="4868175" y="4535200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292" y="0"/>
                  </a:moveTo>
                  <a:cubicBezTo>
                    <a:pt x="187" y="0"/>
                    <a:pt x="102" y="73"/>
                    <a:pt x="42" y="162"/>
                  </a:cubicBezTo>
                  <a:cubicBezTo>
                    <a:pt x="1" y="297"/>
                    <a:pt x="42" y="462"/>
                    <a:pt x="208" y="555"/>
                  </a:cubicBezTo>
                  <a:cubicBezTo>
                    <a:pt x="231" y="562"/>
                    <a:pt x="256" y="566"/>
                    <a:pt x="281" y="566"/>
                  </a:cubicBezTo>
                  <a:cubicBezTo>
                    <a:pt x="400" y="566"/>
                    <a:pt x="525" y="490"/>
                    <a:pt x="559" y="379"/>
                  </a:cubicBezTo>
                  <a:cubicBezTo>
                    <a:pt x="601" y="255"/>
                    <a:pt x="559" y="80"/>
                    <a:pt x="425" y="38"/>
                  </a:cubicBezTo>
                  <a:cubicBezTo>
                    <a:pt x="378" y="12"/>
                    <a:pt x="334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23" name="Google Shape;19523;p13"/>
            <p:cNvSpPr/>
            <p:nvPr/>
          </p:nvSpPr>
          <p:spPr>
            <a:xfrm>
              <a:off x="4931525" y="4561625"/>
              <a:ext cx="16300" cy="14150"/>
            </a:xfrm>
            <a:custGeom>
              <a:avLst/>
              <a:gdLst/>
              <a:ahLst/>
              <a:cxnLst/>
              <a:rect l="l" t="t" r="r" b="b"/>
              <a:pathLst>
                <a:path w="652" h="566" extrusionOk="0">
                  <a:moveTo>
                    <a:pt x="340" y="0"/>
                  </a:moveTo>
                  <a:cubicBezTo>
                    <a:pt x="235" y="0"/>
                    <a:pt x="125" y="54"/>
                    <a:pt x="93" y="181"/>
                  </a:cubicBezTo>
                  <a:cubicBezTo>
                    <a:pt x="0" y="315"/>
                    <a:pt x="93" y="491"/>
                    <a:pt x="217" y="532"/>
                  </a:cubicBezTo>
                  <a:cubicBezTo>
                    <a:pt x="266" y="555"/>
                    <a:pt x="310" y="565"/>
                    <a:pt x="351" y="565"/>
                  </a:cubicBezTo>
                  <a:cubicBezTo>
                    <a:pt x="459" y="565"/>
                    <a:pt x="543" y="495"/>
                    <a:pt x="610" y="398"/>
                  </a:cubicBezTo>
                  <a:cubicBezTo>
                    <a:pt x="651" y="232"/>
                    <a:pt x="569" y="98"/>
                    <a:pt x="434" y="15"/>
                  </a:cubicBezTo>
                  <a:cubicBezTo>
                    <a:pt x="405" y="5"/>
                    <a:pt x="373" y="0"/>
                    <a:pt x="34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24" name="Google Shape;19524;p13"/>
            <p:cNvSpPr/>
            <p:nvPr/>
          </p:nvSpPr>
          <p:spPr>
            <a:xfrm>
              <a:off x="4803575" y="461912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124" y="0"/>
                  </a:moveTo>
                  <a:lnTo>
                    <a:pt x="0" y="259"/>
                  </a:lnTo>
                  <a:lnTo>
                    <a:pt x="259" y="341"/>
                  </a:lnTo>
                  <a:cubicBezTo>
                    <a:pt x="300" y="341"/>
                    <a:pt x="300" y="300"/>
                    <a:pt x="300" y="300"/>
                  </a:cubicBezTo>
                  <a:cubicBezTo>
                    <a:pt x="300" y="259"/>
                    <a:pt x="300" y="165"/>
                    <a:pt x="259" y="124"/>
                  </a:cubicBezTo>
                  <a:lnTo>
                    <a:pt x="259" y="83"/>
                  </a:lnTo>
                  <a:cubicBezTo>
                    <a:pt x="207" y="83"/>
                    <a:pt x="207" y="41"/>
                    <a:pt x="16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25" name="Google Shape;19525;p13"/>
            <p:cNvSpPr/>
            <p:nvPr/>
          </p:nvSpPr>
          <p:spPr>
            <a:xfrm>
              <a:off x="4828125" y="4554500"/>
              <a:ext cx="9850" cy="13775"/>
            </a:xfrm>
            <a:custGeom>
              <a:avLst/>
              <a:gdLst/>
              <a:ahLst/>
              <a:cxnLst/>
              <a:rect l="l" t="t" r="r" b="b"/>
              <a:pathLst>
                <a:path w="394" h="551" extrusionOk="0">
                  <a:moveTo>
                    <a:pt x="176" y="0"/>
                  </a:moveTo>
                  <a:lnTo>
                    <a:pt x="0" y="517"/>
                  </a:lnTo>
                  <a:cubicBezTo>
                    <a:pt x="38" y="540"/>
                    <a:pt x="78" y="550"/>
                    <a:pt x="118" y="550"/>
                  </a:cubicBezTo>
                  <a:cubicBezTo>
                    <a:pt x="222" y="550"/>
                    <a:pt x="322" y="480"/>
                    <a:pt x="352" y="383"/>
                  </a:cubicBezTo>
                  <a:cubicBezTo>
                    <a:pt x="393" y="207"/>
                    <a:pt x="352" y="83"/>
                    <a:pt x="17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26" name="Google Shape;19526;p13"/>
            <p:cNvSpPr/>
            <p:nvPr/>
          </p:nvSpPr>
          <p:spPr>
            <a:xfrm>
              <a:off x="4978050" y="4546750"/>
              <a:ext cx="7500" cy="9825"/>
            </a:xfrm>
            <a:custGeom>
              <a:avLst/>
              <a:gdLst/>
              <a:ahLst/>
              <a:cxnLst/>
              <a:rect l="l" t="t" r="r" b="b"/>
              <a:pathLst>
                <a:path w="300" h="393" extrusionOk="0">
                  <a:moveTo>
                    <a:pt x="41" y="0"/>
                  </a:moveTo>
                  <a:cubicBezTo>
                    <a:pt x="41" y="52"/>
                    <a:pt x="41" y="52"/>
                    <a:pt x="0" y="52"/>
                  </a:cubicBezTo>
                  <a:lnTo>
                    <a:pt x="0" y="135"/>
                  </a:lnTo>
                  <a:cubicBezTo>
                    <a:pt x="0" y="217"/>
                    <a:pt x="83" y="352"/>
                    <a:pt x="165" y="393"/>
                  </a:cubicBezTo>
                  <a:lnTo>
                    <a:pt x="300" y="135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27" name="Google Shape;19527;p13"/>
            <p:cNvSpPr/>
            <p:nvPr/>
          </p:nvSpPr>
          <p:spPr>
            <a:xfrm>
              <a:off x="4914450" y="4520900"/>
              <a:ext cx="12950" cy="9225"/>
            </a:xfrm>
            <a:custGeom>
              <a:avLst/>
              <a:gdLst/>
              <a:ahLst/>
              <a:cxnLst/>
              <a:rect l="l" t="t" r="r" b="b"/>
              <a:pathLst>
                <a:path w="518" h="369" extrusionOk="0">
                  <a:moveTo>
                    <a:pt x="1" y="0"/>
                  </a:moveTo>
                  <a:lnTo>
                    <a:pt x="1" y="93"/>
                  </a:lnTo>
                  <a:cubicBezTo>
                    <a:pt x="1" y="217"/>
                    <a:pt x="42" y="310"/>
                    <a:pt x="166" y="352"/>
                  </a:cubicBezTo>
                  <a:cubicBezTo>
                    <a:pt x="193" y="364"/>
                    <a:pt x="223" y="369"/>
                    <a:pt x="254" y="369"/>
                  </a:cubicBezTo>
                  <a:cubicBezTo>
                    <a:pt x="329" y="369"/>
                    <a:pt x="410" y="340"/>
                    <a:pt x="476" y="310"/>
                  </a:cubicBezTo>
                  <a:cubicBezTo>
                    <a:pt x="476" y="259"/>
                    <a:pt x="518" y="217"/>
                    <a:pt x="518" y="2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28" name="Google Shape;19528;p13"/>
            <p:cNvSpPr/>
            <p:nvPr/>
          </p:nvSpPr>
          <p:spPr>
            <a:xfrm>
              <a:off x="4853975" y="4497375"/>
              <a:ext cx="9850" cy="6475"/>
            </a:xfrm>
            <a:custGeom>
              <a:avLst/>
              <a:gdLst/>
              <a:ahLst/>
              <a:cxnLst/>
              <a:rect l="l" t="t" r="r" b="b"/>
              <a:pathLst>
                <a:path w="394" h="259" extrusionOk="0">
                  <a:moveTo>
                    <a:pt x="135" y="0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9" y="259"/>
                    <a:pt x="311" y="217"/>
                    <a:pt x="352" y="124"/>
                  </a:cubicBezTo>
                  <a:cubicBezTo>
                    <a:pt x="352" y="124"/>
                    <a:pt x="352" y="83"/>
                    <a:pt x="393" y="83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29" name="Google Shape;19529;p13"/>
            <p:cNvSpPr/>
            <p:nvPr/>
          </p:nvSpPr>
          <p:spPr>
            <a:xfrm>
              <a:off x="4873350" y="4799525"/>
              <a:ext cx="8825" cy="7000"/>
            </a:xfrm>
            <a:custGeom>
              <a:avLst/>
              <a:gdLst/>
              <a:ahLst/>
              <a:cxnLst/>
              <a:rect l="l" t="t" r="r" b="b"/>
              <a:pathLst>
                <a:path w="353" h="280" extrusionOk="0">
                  <a:moveTo>
                    <a:pt x="269" y="1"/>
                  </a:moveTo>
                  <a:cubicBezTo>
                    <a:pt x="194" y="1"/>
                    <a:pt x="112" y="44"/>
                    <a:pt x="52" y="104"/>
                  </a:cubicBezTo>
                  <a:cubicBezTo>
                    <a:pt x="1" y="104"/>
                    <a:pt x="1" y="145"/>
                    <a:pt x="1" y="187"/>
                  </a:cubicBezTo>
                  <a:lnTo>
                    <a:pt x="259" y="280"/>
                  </a:lnTo>
                  <a:lnTo>
                    <a:pt x="352" y="21"/>
                  </a:lnTo>
                  <a:cubicBezTo>
                    <a:pt x="327" y="7"/>
                    <a:pt x="298" y="1"/>
                    <a:pt x="26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30" name="Google Shape;19530;p13"/>
            <p:cNvSpPr/>
            <p:nvPr/>
          </p:nvSpPr>
          <p:spPr>
            <a:xfrm>
              <a:off x="4808750" y="4773225"/>
              <a:ext cx="14225" cy="9525"/>
            </a:xfrm>
            <a:custGeom>
              <a:avLst/>
              <a:gdLst/>
              <a:ahLst/>
              <a:cxnLst/>
              <a:rect l="l" t="t" r="r" b="b"/>
              <a:pathLst>
                <a:path w="569" h="381" extrusionOk="0">
                  <a:moveTo>
                    <a:pt x="264" y="1"/>
                  </a:moveTo>
                  <a:cubicBezTo>
                    <a:pt x="230" y="1"/>
                    <a:pt x="196" y="14"/>
                    <a:pt x="176" y="39"/>
                  </a:cubicBezTo>
                  <a:lnTo>
                    <a:pt x="93" y="39"/>
                  </a:lnTo>
                  <a:cubicBezTo>
                    <a:pt x="93" y="81"/>
                    <a:pt x="52" y="81"/>
                    <a:pt x="52" y="122"/>
                  </a:cubicBezTo>
                  <a:cubicBezTo>
                    <a:pt x="0" y="122"/>
                    <a:pt x="0" y="164"/>
                    <a:pt x="0" y="164"/>
                  </a:cubicBezTo>
                  <a:lnTo>
                    <a:pt x="517" y="381"/>
                  </a:lnTo>
                  <a:cubicBezTo>
                    <a:pt x="517" y="339"/>
                    <a:pt x="569" y="246"/>
                    <a:pt x="517" y="205"/>
                  </a:cubicBezTo>
                  <a:cubicBezTo>
                    <a:pt x="517" y="122"/>
                    <a:pt x="476" y="39"/>
                    <a:pt x="352" y="39"/>
                  </a:cubicBezTo>
                  <a:cubicBezTo>
                    <a:pt x="331" y="14"/>
                    <a:pt x="297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31" name="Google Shape;19531;p13"/>
            <p:cNvSpPr/>
            <p:nvPr/>
          </p:nvSpPr>
          <p:spPr>
            <a:xfrm>
              <a:off x="4899200" y="4735425"/>
              <a:ext cx="9850" cy="12950"/>
            </a:xfrm>
            <a:custGeom>
              <a:avLst/>
              <a:gdLst/>
              <a:ahLst/>
              <a:cxnLst/>
              <a:rect l="l" t="t" r="r" b="b"/>
              <a:pathLst>
                <a:path w="394" h="518" extrusionOk="0">
                  <a:moveTo>
                    <a:pt x="259" y="1"/>
                  </a:moveTo>
                  <a:cubicBezTo>
                    <a:pt x="176" y="1"/>
                    <a:pt x="52" y="83"/>
                    <a:pt x="1" y="166"/>
                  </a:cubicBezTo>
                  <a:lnTo>
                    <a:pt x="1" y="342"/>
                  </a:lnTo>
                  <a:cubicBezTo>
                    <a:pt x="1" y="425"/>
                    <a:pt x="94" y="518"/>
                    <a:pt x="176" y="518"/>
                  </a:cubicBezTo>
                  <a:lnTo>
                    <a:pt x="394" y="42"/>
                  </a:lnTo>
                  <a:cubicBezTo>
                    <a:pt x="352" y="1"/>
                    <a:pt x="311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32" name="Google Shape;19532;p13"/>
            <p:cNvSpPr/>
            <p:nvPr/>
          </p:nvSpPr>
          <p:spPr>
            <a:xfrm>
              <a:off x="4833550" y="4709075"/>
              <a:ext cx="16300" cy="13825"/>
            </a:xfrm>
            <a:custGeom>
              <a:avLst/>
              <a:gdLst/>
              <a:ahLst/>
              <a:cxnLst/>
              <a:rect l="l" t="t" r="r" b="b"/>
              <a:pathLst>
                <a:path w="652" h="553" extrusionOk="0">
                  <a:moveTo>
                    <a:pt x="326" y="1"/>
                  </a:moveTo>
                  <a:cubicBezTo>
                    <a:pt x="223" y="1"/>
                    <a:pt x="124" y="53"/>
                    <a:pt x="94" y="145"/>
                  </a:cubicBezTo>
                  <a:cubicBezTo>
                    <a:pt x="1" y="321"/>
                    <a:pt x="94" y="486"/>
                    <a:pt x="218" y="538"/>
                  </a:cubicBezTo>
                  <a:cubicBezTo>
                    <a:pt x="249" y="547"/>
                    <a:pt x="282" y="552"/>
                    <a:pt x="315" y="552"/>
                  </a:cubicBezTo>
                  <a:cubicBezTo>
                    <a:pt x="425" y="552"/>
                    <a:pt x="539" y="497"/>
                    <a:pt x="611" y="362"/>
                  </a:cubicBezTo>
                  <a:cubicBezTo>
                    <a:pt x="652" y="227"/>
                    <a:pt x="559" y="62"/>
                    <a:pt x="435" y="21"/>
                  </a:cubicBezTo>
                  <a:cubicBezTo>
                    <a:pt x="400" y="7"/>
                    <a:pt x="363" y="1"/>
                    <a:pt x="32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33" name="Google Shape;19533;p13"/>
            <p:cNvSpPr/>
            <p:nvPr/>
          </p:nvSpPr>
          <p:spPr>
            <a:xfrm>
              <a:off x="4788325" y="4728025"/>
              <a:ext cx="16300" cy="13550"/>
            </a:xfrm>
            <a:custGeom>
              <a:avLst/>
              <a:gdLst/>
              <a:ahLst/>
              <a:cxnLst/>
              <a:rect l="l" t="t" r="r" b="b"/>
              <a:pathLst>
                <a:path w="652" h="542" extrusionOk="0">
                  <a:moveTo>
                    <a:pt x="316" y="0"/>
                  </a:moveTo>
                  <a:cubicBezTo>
                    <a:pt x="216" y="0"/>
                    <a:pt x="123" y="73"/>
                    <a:pt x="93" y="162"/>
                  </a:cubicBezTo>
                  <a:cubicBezTo>
                    <a:pt x="0" y="297"/>
                    <a:pt x="93" y="462"/>
                    <a:pt x="217" y="503"/>
                  </a:cubicBezTo>
                  <a:cubicBezTo>
                    <a:pt x="255" y="530"/>
                    <a:pt x="296" y="541"/>
                    <a:pt x="336" y="541"/>
                  </a:cubicBezTo>
                  <a:cubicBezTo>
                    <a:pt x="436" y="541"/>
                    <a:pt x="529" y="468"/>
                    <a:pt x="559" y="379"/>
                  </a:cubicBezTo>
                  <a:cubicBezTo>
                    <a:pt x="652" y="245"/>
                    <a:pt x="559" y="79"/>
                    <a:pt x="434" y="38"/>
                  </a:cubicBezTo>
                  <a:cubicBezTo>
                    <a:pt x="396" y="12"/>
                    <a:pt x="356" y="0"/>
                    <a:pt x="31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34" name="Google Shape;19534;p13"/>
            <p:cNvSpPr/>
            <p:nvPr/>
          </p:nvSpPr>
          <p:spPr>
            <a:xfrm>
              <a:off x="4852925" y="4754325"/>
              <a:ext cx="15275" cy="13800"/>
            </a:xfrm>
            <a:custGeom>
              <a:avLst/>
              <a:gdLst/>
              <a:ahLst/>
              <a:cxnLst/>
              <a:rect l="l" t="t" r="r" b="b"/>
              <a:pathLst>
                <a:path w="611" h="552" extrusionOk="0">
                  <a:moveTo>
                    <a:pt x="308" y="1"/>
                  </a:moveTo>
                  <a:cubicBezTo>
                    <a:pt x="185" y="1"/>
                    <a:pt x="81" y="61"/>
                    <a:pt x="42" y="185"/>
                  </a:cubicBezTo>
                  <a:cubicBezTo>
                    <a:pt x="1" y="320"/>
                    <a:pt x="42" y="485"/>
                    <a:pt x="218" y="537"/>
                  </a:cubicBezTo>
                  <a:cubicBezTo>
                    <a:pt x="249" y="547"/>
                    <a:pt x="282" y="552"/>
                    <a:pt x="315" y="552"/>
                  </a:cubicBezTo>
                  <a:cubicBezTo>
                    <a:pt x="423" y="552"/>
                    <a:pt x="528" y="496"/>
                    <a:pt x="559" y="361"/>
                  </a:cubicBezTo>
                  <a:cubicBezTo>
                    <a:pt x="611" y="227"/>
                    <a:pt x="559" y="61"/>
                    <a:pt x="435" y="20"/>
                  </a:cubicBezTo>
                  <a:cubicBezTo>
                    <a:pt x="392" y="7"/>
                    <a:pt x="349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35" name="Google Shape;19535;p13"/>
            <p:cNvSpPr/>
            <p:nvPr/>
          </p:nvSpPr>
          <p:spPr>
            <a:xfrm>
              <a:off x="4815200" y="4663850"/>
              <a:ext cx="15275" cy="13825"/>
            </a:xfrm>
            <a:custGeom>
              <a:avLst/>
              <a:gdLst/>
              <a:ahLst/>
              <a:cxnLst/>
              <a:rect l="l" t="t" r="r" b="b"/>
              <a:pathLst>
                <a:path w="611" h="553" extrusionOk="0">
                  <a:moveTo>
                    <a:pt x="285" y="0"/>
                  </a:moveTo>
                  <a:cubicBezTo>
                    <a:pt x="181" y="0"/>
                    <a:pt x="83" y="53"/>
                    <a:pt x="52" y="144"/>
                  </a:cubicBezTo>
                  <a:cubicBezTo>
                    <a:pt x="0" y="320"/>
                    <a:pt x="52" y="444"/>
                    <a:pt x="218" y="537"/>
                  </a:cubicBezTo>
                  <a:cubicBezTo>
                    <a:pt x="249" y="547"/>
                    <a:pt x="282" y="552"/>
                    <a:pt x="315" y="552"/>
                  </a:cubicBezTo>
                  <a:cubicBezTo>
                    <a:pt x="423" y="552"/>
                    <a:pt x="529" y="496"/>
                    <a:pt x="569" y="362"/>
                  </a:cubicBezTo>
                  <a:cubicBezTo>
                    <a:pt x="610" y="227"/>
                    <a:pt x="569" y="62"/>
                    <a:pt x="393" y="20"/>
                  </a:cubicBezTo>
                  <a:cubicBezTo>
                    <a:pt x="358" y="7"/>
                    <a:pt x="321" y="0"/>
                    <a:pt x="28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36" name="Google Shape;19536;p13"/>
            <p:cNvSpPr/>
            <p:nvPr/>
          </p:nvSpPr>
          <p:spPr>
            <a:xfrm>
              <a:off x="4878775" y="4689825"/>
              <a:ext cx="16325" cy="14150"/>
            </a:xfrm>
            <a:custGeom>
              <a:avLst/>
              <a:gdLst/>
              <a:ahLst/>
              <a:cxnLst/>
              <a:rect l="l" t="t" r="r" b="b"/>
              <a:pathLst>
                <a:path w="653" h="566" extrusionOk="0">
                  <a:moveTo>
                    <a:pt x="355" y="1"/>
                  </a:moveTo>
                  <a:cubicBezTo>
                    <a:pt x="241" y="1"/>
                    <a:pt x="127" y="81"/>
                    <a:pt x="94" y="181"/>
                  </a:cubicBezTo>
                  <a:cubicBezTo>
                    <a:pt x="1" y="315"/>
                    <a:pt x="94" y="481"/>
                    <a:pt x="218" y="532"/>
                  </a:cubicBezTo>
                  <a:cubicBezTo>
                    <a:pt x="255" y="555"/>
                    <a:pt x="295" y="565"/>
                    <a:pt x="334" y="565"/>
                  </a:cubicBezTo>
                  <a:cubicBezTo>
                    <a:pt x="438" y="565"/>
                    <a:pt x="544" y="495"/>
                    <a:pt x="611" y="398"/>
                  </a:cubicBezTo>
                  <a:cubicBezTo>
                    <a:pt x="652" y="274"/>
                    <a:pt x="559" y="98"/>
                    <a:pt x="435" y="15"/>
                  </a:cubicBezTo>
                  <a:cubicBezTo>
                    <a:pt x="409" y="5"/>
                    <a:pt x="382" y="1"/>
                    <a:pt x="35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37" name="Google Shape;19537;p13"/>
            <p:cNvSpPr/>
            <p:nvPr/>
          </p:nvSpPr>
          <p:spPr>
            <a:xfrm>
              <a:off x="4750575" y="4747050"/>
              <a:ext cx="7775" cy="8825"/>
            </a:xfrm>
            <a:custGeom>
              <a:avLst/>
              <a:gdLst/>
              <a:ahLst/>
              <a:cxnLst/>
              <a:rect l="l" t="t" r="r" b="b"/>
              <a:pathLst>
                <a:path w="311" h="353" extrusionOk="0">
                  <a:moveTo>
                    <a:pt x="135" y="1"/>
                  </a:moveTo>
                  <a:lnTo>
                    <a:pt x="1" y="259"/>
                  </a:lnTo>
                  <a:lnTo>
                    <a:pt x="259" y="352"/>
                  </a:lnTo>
                  <a:cubicBezTo>
                    <a:pt x="311" y="352"/>
                    <a:pt x="311" y="352"/>
                    <a:pt x="311" y="311"/>
                  </a:cubicBezTo>
                  <a:cubicBezTo>
                    <a:pt x="311" y="177"/>
                    <a:pt x="259" y="53"/>
                    <a:pt x="13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38" name="Google Shape;19538;p13"/>
            <p:cNvSpPr/>
            <p:nvPr/>
          </p:nvSpPr>
          <p:spPr>
            <a:xfrm>
              <a:off x="4774350" y="4682450"/>
              <a:ext cx="10900" cy="14225"/>
            </a:xfrm>
            <a:custGeom>
              <a:avLst/>
              <a:gdLst/>
              <a:ahLst/>
              <a:cxnLst/>
              <a:rect l="l" t="t" r="r" b="b"/>
              <a:pathLst>
                <a:path w="436" h="569" extrusionOk="0">
                  <a:moveTo>
                    <a:pt x="218" y="0"/>
                  </a:moveTo>
                  <a:lnTo>
                    <a:pt x="1" y="517"/>
                  </a:lnTo>
                  <a:cubicBezTo>
                    <a:pt x="42" y="569"/>
                    <a:pt x="42" y="569"/>
                    <a:pt x="84" y="569"/>
                  </a:cubicBezTo>
                  <a:cubicBezTo>
                    <a:pt x="218" y="569"/>
                    <a:pt x="342" y="517"/>
                    <a:pt x="394" y="393"/>
                  </a:cubicBezTo>
                  <a:cubicBezTo>
                    <a:pt x="435" y="259"/>
                    <a:pt x="394" y="135"/>
                    <a:pt x="301" y="52"/>
                  </a:cubicBezTo>
                  <a:cubicBezTo>
                    <a:pt x="259" y="52"/>
                    <a:pt x="259" y="52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39" name="Google Shape;19539;p13"/>
            <p:cNvSpPr/>
            <p:nvPr/>
          </p:nvSpPr>
          <p:spPr>
            <a:xfrm>
              <a:off x="4925050" y="4674950"/>
              <a:ext cx="7775" cy="9850"/>
            </a:xfrm>
            <a:custGeom>
              <a:avLst/>
              <a:gdLst/>
              <a:ahLst/>
              <a:cxnLst/>
              <a:rect l="l" t="t" r="r" b="b"/>
              <a:pathLst>
                <a:path w="311" h="394" extrusionOk="0">
                  <a:moveTo>
                    <a:pt x="52" y="0"/>
                  </a:moveTo>
                  <a:cubicBezTo>
                    <a:pt x="52" y="42"/>
                    <a:pt x="1" y="42"/>
                    <a:pt x="1" y="93"/>
                  </a:cubicBezTo>
                  <a:cubicBezTo>
                    <a:pt x="1" y="176"/>
                    <a:pt x="52" y="300"/>
                    <a:pt x="135" y="352"/>
                  </a:cubicBezTo>
                  <a:lnTo>
                    <a:pt x="176" y="393"/>
                  </a:lnTo>
                  <a:lnTo>
                    <a:pt x="311" y="135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40" name="Google Shape;19540;p13"/>
            <p:cNvSpPr/>
            <p:nvPr/>
          </p:nvSpPr>
          <p:spPr>
            <a:xfrm>
              <a:off x="4861725" y="4649100"/>
              <a:ext cx="12950" cy="9850"/>
            </a:xfrm>
            <a:custGeom>
              <a:avLst/>
              <a:gdLst/>
              <a:ahLst/>
              <a:cxnLst/>
              <a:rect l="l" t="t" r="r" b="b"/>
              <a:pathLst>
                <a:path w="518" h="394" extrusionOk="0">
                  <a:moveTo>
                    <a:pt x="1" y="0"/>
                  </a:moveTo>
                  <a:lnTo>
                    <a:pt x="1" y="93"/>
                  </a:lnTo>
                  <a:lnTo>
                    <a:pt x="1" y="217"/>
                  </a:lnTo>
                  <a:lnTo>
                    <a:pt x="42" y="259"/>
                  </a:lnTo>
                  <a:cubicBezTo>
                    <a:pt x="42" y="300"/>
                    <a:pt x="83" y="352"/>
                    <a:pt x="166" y="352"/>
                  </a:cubicBezTo>
                  <a:cubicBezTo>
                    <a:pt x="207" y="393"/>
                    <a:pt x="259" y="393"/>
                    <a:pt x="300" y="393"/>
                  </a:cubicBezTo>
                  <a:cubicBezTo>
                    <a:pt x="342" y="393"/>
                    <a:pt x="342" y="352"/>
                    <a:pt x="383" y="352"/>
                  </a:cubicBezTo>
                  <a:cubicBezTo>
                    <a:pt x="383" y="352"/>
                    <a:pt x="424" y="352"/>
                    <a:pt x="466" y="300"/>
                  </a:cubicBezTo>
                  <a:cubicBezTo>
                    <a:pt x="466" y="259"/>
                    <a:pt x="517" y="259"/>
                    <a:pt x="517" y="2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41" name="Google Shape;19541;p13"/>
            <p:cNvSpPr/>
            <p:nvPr/>
          </p:nvSpPr>
          <p:spPr>
            <a:xfrm>
              <a:off x="4801250" y="4625575"/>
              <a:ext cx="8800" cy="6475"/>
            </a:xfrm>
            <a:custGeom>
              <a:avLst/>
              <a:gdLst/>
              <a:ahLst/>
              <a:cxnLst/>
              <a:rect l="l" t="t" r="r" b="b"/>
              <a:pathLst>
                <a:path w="352" h="259" extrusionOk="0">
                  <a:moveTo>
                    <a:pt x="93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9" y="259"/>
                    <a:pt x="352" y="166"/>
                    <a:pt x="352" y="83"/>
                  </a:cubicBezTo>
                  <a:lnTo>
                    <a:pt x="9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42" name="Google Shape;19542;p13"/>
            <p:cNvSpPr/>
            <p:nvPr/>
          </p:nvSpPr>
          <p:spPr>
            <a:xfrm>
              <a:off x="4780825" y="4837150"/>
              <a:ext cx="16300" cy="13825"/>
            </a:xfrm>
            <a:custGeom>
              <a:avLst/>
              <a:gdLst/>
              <a:ahLst/>
              <a:cxnLst/>
              <a:rect l="l" t="t" r="r" b="b"/>
              <a:pathLst>
                <a:path w="652" h="553" extrusionOk="0">
                  <a:moveTo>
                    <a:pt x="337" y="1"/>
                  </a:moveTo>
                  <a:cubicBezTo>
                    <a:pt x="229" y="1"/>
                    <a:pt x="123" y="56"/>
                    <a:pt x="83" y="191"/>
                  </a:cubicBezTo>
                  <a:cubicBezTo>
                    <a:pt x="0" y="326"/>
                    <a:pt x="83" y="491"/>
                    <a:pt x="218" y="532"/>
                  </a:cubicBezTo>
                  <a:cubicBezTo>
                    <a:pt x="250" y="546"/>
                    <a:pt x="286" y="552"/>
                    <a:pt x="322" y="552"/>
                  </a:cubicBezTo>
                  <a:cubicBezTo>
                    <a:pt x="424" y="552"/>
                    <a:pt x="528" y="500"/>
                    <a:pt x="559" y="408"/>
                  </a:cubicBezTo>
                  <a:cubicBezTo>
                    <a:pt x="652" y="233"/>
                    <a:pt x="559" y="109"/>
                    <a:pt x="435" y="16"/>
                  </a:cubicBezTo>
                  <a:cubicBezTo>
                    <a:pt x="403" y="6"/>
                    <a:pt x="370" y="1"/>
                    <a:pt x="33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43" name="Google Shape;19543;p13"/>
            <p:cNvSpPr/>
            <p:nvPr/>
          </p:nvSpPr>
          <p:spPr>
            <a:xfrm>
              <a:off x="4762475" y="4791925"/>
              <a:ext cx="15275" cy="13825"/>
            </a:xfrm>
            <a:custGeom>
              <a:avLst/>
              <a:gdLst/>
              <a:ahLst/>
              <a:cxnLst/>
              <a:rect l="l" t="t" r="r" b="b"/>
              <a:pathLst>
                <a:path w="611" h="553" extrusionOk="0">
                  <a:moveTo>
                    <a:pt x="296" y="0"/>
                  </a:moveTo>
                  <a:cubicBezTo>
                    <a:pt x="188" y="0"/>
                    <a:pt x="81" y="56"/>
                    <a:pt x="42" y="191"/>
                  </a:cubicBezTo>
                  <a:cubicBezTo>
                    <a:pt x="0" y="325"/>
                    <a:pt x="42" y="491"/>
                    <a:pt x="176" y="532"/>
                  </a:cubicBezTo>
                  <a:cubicBezTo>
                    <a:pt x="222" y="546"/>
                    <a:pt x="267" y="552"/>
                    <a:pt x="309" y="552"/>
                  </a:cubicBezTo>
                  <a:cubicBezTo>
                    <a:pt x="430" y="552"/>
                    <a:pt x="528" y="500"/>
                    <a:pt x="559" y="408"/>
                  </a:cubicBezTo>
                  <a:cubicBezTo>
                    <a:pt x="610" y="232"/>
                    <a:pt x="559" y="67"/>
                    <a:pt x="393" y="15"/>
                  </a:cubicBezTo>
                  <a:cubicBezTo>
                    <a:pt x="362" y="6"/>
                    <a:pt x="329" y="0"/>
                    <a:pt x="29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44" name="Google Shape;19544;p13"/>
            <p:cNvSpPr/>
            <p:nvPr/>
          </p:nvSpPr>
          <p:spPr>
            <a:xfrm>
              <a:off x="4826050" y="4818475"/>
              <a:ext cx="16325" cy="14150"/>
            </a:xfrm>
            <a:custGeom>
              <a:avLst/>
              <a:gdLst/>
              <a:ahLst/>
              <a:cxnLst/>
              <a:rect l="l" t="t" r="r" b="b"/>
              <a:pathLst>
                <a:path w="653" h="566" extrusionOk="0">
                  <a:moveTo>
                    <a:pt x="316" y="1"/>
                  </a:moveTo>
                  <a:cubicBezTo>
                    <a:pt x="216" y="1"/>
                    <a:pt x="120" y="74"/>
                    <a:pt x="83" y="163"/>
                  </a:cubicBezTo>
                  <a:cubicBezTo>
                    <a:pt x="1" y="297"/>
                    <a:pt x="83" y="463"/>
                    <a:pt x="218" y="556"/>
                  </a:cubicBezTo>
                  <a:cubicBezTo>
                    <a:pt x="238" y="563"/>
                    <a:pt x="260" y="566"/>
                    <a:pt x="283" y="566"/>
                  </a:cubicBezTo>
                  <a:cubicBezTo>
                    <a:pt x="397" y="566"/>
                    <a:pt x="531" y="484"/>
                    <a:pt x="600" y="380"/>
                  </a:cubicBezTo>
                  <a:cubicBezTo>
                    <a:pt x="652" y="246"/>
                    <a:pt x="559" y="80"/>
                    <a:pt x="435" y="39"/>
                  </a:cubicBezTo>
                  <a:cubicBezTo>
                    <a:pt x="397" y="12"/>
                    <a:pt x="356" y="1"/>
                    <a:pt x="31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45" name="Google Shape;19545;p13"/>
            <p:cNvSpPr/>
            <p:nvPr/>
          </p:nvSpPr>
          <p:spPr>
            <a:xfrm>
              <a:off x="4721625" y="4811675"/>
              <a:ext cx="10875" cy="13325"/>
            </a:xfrm>
            <a:custGeom>
              <a:avLst/>
              <a:gdLst/>
              <a:ahLst/>
              <a:cxnLst/>
              <a:rect l="l" t="t" r="r" b="b"/>
              <a:pathLst>
                <a:path w="435" h="533" extrusionOk="0">
                  <a:moveTo>
                    <a:pt x="218" y="1"/>
                  </a:moveTo>
                  <a:lnTo>
                    <a:pt x="1" y="518"/>
                  </a:lnTo>
                  <a:cubicBezTo>
                    <a:pt x="35" y="528"/>
                    <a:pt x="67" y="532"/>
                    <a:pt x="97" y="532"/>
                  </a:cubicBezTo>
                  <a:cubicBezTo>
                    <a:pt x="223" y="532"/>
                    <a:pt x="317" y="452"/>
                    <a:pt x="383" y="352"/>
                  </a:cubicBezTo>
                  <a:lnTo>
                    <a:pt x="383" y="311"/>
                  </a:lnTo>
                  <a:cubicBezTo>
                    <a:pt x="435" y="176"/>
                    <a:pt x="342" y="52"/>
                    <a:pt x="2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46" name="Google Shape;19546;p13"/>
            <p:cNvSpPr/>
            <p:nvPr/>
          </p:nvSpPr>
          <p:spPr>
            <a:xfrm>
              <a:off x="4872325" y="4804175"/>
              <a:ext cx="7525" cy="8825"/>
            </a:xfrm>
            <a:custGeom>
              <a:avLst/>
              <a:gdLst/>
              <a:ahLst/>
              <a:cxnLst/>
              <a:rect l="l" t="t" r="r" b="b"/>
              <a:pathLst>
                <a:path w="301" h="353" extrusionOk="0">
                  <a:moveTo>
                    <a:pt x="42" y="1"/>
                  </a:moveTo>
                  <a:cubicBezTo>
                    <a:pt x="0" y="1"/>
                    <a:pt x="0" y="1"/>
                    <a:pt x="0" y="42"/>
                  </a:cubicBezTo>
                  <a:lnTo>
                    <a:pt x="0" y="135"/>
                  </a:lnTo>
                  <a:cubicBezTo>
                    <a:pt x="0" y="177"/>
                    <a:pt x="42" y="177"/>
                    <a:pt x="42" y="218"/>
                  </a:cubicBezTo>
                  <a:cubicBezTo>
                    <a:pt x="42" y="259"/>
                    <a:pt x="135" y="301"/>
                    <a:pt x="176" y="352"/>
                  </a:cubicBezTo>
                  <a:lnTo>
                    <a:pt x="300" y="94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47" name="Google Shape;19547;p13"/>
            <p:cNvSpPr/>
            <p:nvPr/>
          </p:nvSpPr>
          <p:spPr>
            <a:xfrm>
              <a:off x="4808750" y="4777300"/>
              <a:ext cx="12925" cy="9850"/>
            </a:xfrm>
            <a:custGeom>
              <a:avLst/>
              <a:gdLst/>
              <a:ahLst/>
              <a:cxnLst/>
              <a:rect l="l" t="t" r="r" b="b"/>
              <a:pathLst>
                <a:path w="517" h="394" extrusionOk="0">
                  <a:moveTo>
                    <a:pt x="0" y="1"/>
                  </a:moveTo>
                  <a:lnTo>
                    <a:pt x="0" y="135"/>
                  </a:lnTo>
                  <a:lnTo>
                    <a:pt x="0" y="218"/>
                  </a:lnTo>
                  <a:cubicBezTo>
                    <a:pt x="0" y="218"/>
                    <a:pt x="0" y="259"/>
                    <a:pt x="52" y="259"/>
                  </a:cubicBezTo>
                  <a:cubicBezTo>
                    <a:pt x="52" y="300"/>
                    <a:pt x="93" y="342"/>
                    <a:pt x="176" y="393"/>
                  </a:cubicBezTo>
                  <a:lnTo>
                    <a:pt x="352" y="393"/>
                  </a:lnTo>
                  <a:cubicBezTo>
                    <a:pt x="393" y="342"/>
                    <a:pt x="434" y="342"/>
                    <a:pt x="476" y="300"/>
                  </a:cubicBezTo>
                  <a:cubicBezTo>
                    <a:pt x="476" y="300"/>
                    <a:pt x="517" y="259"/>
                    <a:pt x="517" y="21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48" name="Google Shape;19548;p13"/>
            <p:cNvSpPr/>
            <p:nvPr/>
          </p:nvSpPr>
          <p:spPr>
            <a:xfrm>
              <a:off x="4748525" y="4753525"/>
              <a:ext cx="8550" cy="7050"/>
            </a:xfrm>
            <a:custGeom>
              <a:avLst/>
              <a:gdLst/>
              <a:ahLst/>
              <a:cxnLst/>
              <a:rect l="l" t="t" r="r" b="b"/>
              <a:pathLst>
                <a:path w="342" h="282" extrusionOk="0">
                  <a:moveTo>
                    <a:pt x="83" y="0"/>
                  </a:moveTo>
                  <a:lnTo>
                    <a:pt x="0" y="259"/>
                  </a:lnTo>
                  <a:lnTo>
                    <a:pt x="41" y="259"/>
                  </a:lnTo>
                  <a:cubicBezTo>
                    <a:pt x="55" y="276"/>
                    <a:pt x="75" y="282"/>
                    <a:pt x="96" y="282"/>
                  </a:cubicBezTo>
                  <a:cubicBezTo>
                    <a:pt x="139" y="282"/>
                    <a:pt x="190" y="259"/>
                    <a:pt x="217" y="259"/>
                  </a:cubicBezTo>
                  <a:cubicBezTo>
                    <a:pt x="258" y="217"/>
                    <a:pt x="341" y="176"/>
                    <a:pt x="341" y="93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49" name="Google Shape;19549;p13"/>
            <p:cNvSpPr/>
            <p:nvPr/>
          </p:nvSpPr>
          <p:spPr>
            <a:xfrm>
              <a:off x="5062050" y="3976225"/>
              <a:ext cx="8550" cy="7325"/>
            </a:xfrm>
            <a:custGeom>
              <a:avLst/>
              <a:gdLst/>
              <a:ahLst/>
              <a:cxnLst/>
              <a:rect l="l" t="t" r="r" b="b"/>
              <a:pathLst>
                <a:path w="342" h="293" extrusionOk="0">
                  <a:moveTo>
                    <a:pt x="226" y="1"/>
                  </a:moveTo>
                  <a:cubicBezTo>
                    <a:pt x="125" y="1"/>
                    <a:pt x="30" y="71"/>
                    <a:pt x="0" y="168"/>
                  </a:cubicBezTo>
                  <a:lnTo>
                    <a:pt x="259" y="292"/>
                  </a:lnTo>
                  <a:lnTo>
                    <a:pt x="341" y="34"/>
                  </a:lnTo>
                  <a:cubicBezTo>
                    <a:pt x="304" y="11"/>
                    <a:pt x="265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50" name="Google Shape;19550;p13"/>
            <p:cNvSpPr/>
            <p:nvPr/>
          </p:nvSpPr>
          <p:spPr>
            <a:xfrm>
              <a:off x="4997425" y="3949800"/>
              <a:ext cx="13975" cy="10225"/>
            </a:xfrm>
            <a:custGeom>
              <a:avLst/>
              <a:gdLst/>
              <a:ahLst/>
              <a:cxnLst/>
              <a:rect l="l" t="t" r="r" b="b"/>
              <a:pathLst>
                <a:path w="559" h="409" extrusionOk="0">
                  <a:moveTo>
                    <a:pt x="290" y="0"/>
                  </a:moveTo>
                  <a:cubicBezTo>
                    <a:pt x="196" y="0"/>
                    <a:pt x="104" y="49"/>
                    <a:pt x="42" y="150"/>
                  </a:cubicBezTo>
                  <a:lnTo>
                    <a:pt x="0" y="191"/>
                  </a:lnTo>
                  <a:lnTo>
                    <a:pt x="517" y="409"/>
                  </a:lnTo>
                  <a:cubicBezTo>
                    <a:pt x="559" y="316"/>
                    <a:pt x="559" y="274"/>
                    <a:pt x="559" y="233"/>
                  </a:cubicBezTo>
                  <a:cubicBezTo>
                    <a:pt x="517" y="150"/>
                    <a:pt x="466" y="57"/>
                    <a:pt x="383" y="16"/>
                  </a:cubicBezTo>
                  <a:cubicBezTo>
                    <a:pt x="352" y="6"/>
                    <a:pt x="321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51" name="Google Shape;19551;p13"/>
            <p:cNvSpPr/>
            <p:nvPr/>
          </p:nvSpPr>
          <p:spPr>
            <a:xfrm>
              <a:off x="5023275" y="3885775"/>
              <a:ext cx="15025" cy="13575"/>
            </a:xfrm>
            <a:custGeom>
              <a:avLst/>
              <a:gdLst/>
              <a:ahLst/>
              <a:cxnLst/>
              <a:rect l="l" t="t" r="r" b="b"/>
              <a:pathLst>
                <a:path w="601" h="543" extrusionOk="0">
                  <a:moveTo>
                    <a:pt x="272" y="0"/>
                  </a:moveTo>
                  <a:cubicBezTo>
                    <a:pt x="172" y="0"/>
                    <a:pt x="72" y="70"/>
                    <a:pt x="42" y="168"/>
                  </a:cubicBezTo>
                  <a:cubicBezTo>
                    <a:pt x="0" y="292"/>
                    <a:pt x="42" y="468"/>
                    <a:pt x="166" y="509"/>
                  </a:cubicBezTo>
                  <a:cubicBezTo>
                    <a:pt x="215" y="532"/>
                    <a:pt x="260" y="542"/>
                    <a:pt x="301" y="542"/>
                  </a:cubicBezTo>
                  <a:cubicBezTo>
                    <a:pt x="408" y="542"/>
                    <a:pt x="492" y="474"/>
                    <a:pt x="559" y="385"/>
                  </a:cubicBezTo>
                  <a:cubicBezTo>
                    <a:pt x="600" y="250"/>
                    <a:pt x="559" y="75"/>
                    <a:pt x="383" y="33"/>
                  </a:cubicBezTo>
                  <a:cubicBezTo>
                    <a:pt x="349" y="10"/>
                    <a:pt x="310" y="0"/>
                    <a:pt x="27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52" name="Google Shape;19552;p13"/>
            <p:cNvSpPr/>
            <p:nvPr/>
          </p:nvSpPr>
          <p:spPr>
            <a:xfrm>
              <a:off x="4976750" y="390457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42" y="1"/>
                  </a:moveTo>
                  <a:cubicBezTo>
                    <a:pt x="236" y="1"/>
                    <a:pt x="125" y="56"/>
                    <a:pt x="93" y="191"/>
                  </a:cubicBezTo>
                  <a:cubicBezTo>
                    <a:pt x="0" y="315"/>
                    <a:pt x="93" y="491"/>
                    <a:pt x="217" y="532"/>
                  </a:cubicBezTo>
                  <a:cubicBezTo>
                    <a:pt x="261" y="543"/>
                    <a:pt x="302" y="548"/>
                    <a:pt x="340" y="548"/>
                  </a:cubicBezTo>
                  <a:cubicBezTo>
                    <a:pt x="453" y="548"/>
                    <a:pt x="541" y="501"/>
                    <a:pt x="610" y="408"/>
                  </a:cubicBezTo>
                  <a:cubicBezTo>
                    <a:pt x="652" y="232"/>
                    <a:pt x="610" y="57"/>
                    <a:pt x="435" y="15"/>
                  </a:cubicBezTo>
                  <a:cubicBezTo>
                    <a:pt x="406" y="6"/>
                    <a:pt x="374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53" name="Google Shape;19553;p13"/>
            <p:cNvSpPr/>
            <p:nvPr/>
          </p:nvSpPr>
          <p:spPr>
            <a:xfrm>
              <a:off x="5041375" y="3931000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23" y="1"/>
                  </a:moveTo>
                  <a:cubicBezTo>
                    <a:pt x="220" y="1"/>
                    <a:pt x="112" y="71"/>
                    <a:pt x="52" y="168"/>
                  </a:cubicBezTo>
                  <a:cubicBezTo>
                    <a:pt x="0" y="292"/>
                    <a:pt x="93" y="468"/>
                    <a:pt x="217" y="551"/>
                  </a:cubicBezTo>
                  <a:cubicBezTo>
                    <a:pt x="241" y="558"/>
                    <a:pt x="266" y="561"/>
                    <a:pt x="291" y="561"/>
                  </a:cubicBezTo>
                  <a:cubicBezTo>
                    <a:pt x="407" y="561"/>
                    <a:pt x="526" y="487"/>
                    <a:pt x="569" y="385"/>
                  </a:cubicBezTo>
                  <a:cubicBezTo>
                    <a:pt x="651" y="251"/>
                    <a:pt x="569" y="75"/>
                    <a:pt x="434" y="34"/>
                  </a:cubicBezTo>
                  <a:cubicBezTo>
                    <a:pt x="400" y="11"/>
                    <a:pt x="362" y="1"/>
                    <a:pt x="32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54" name="Google Shape;19554;p13"/>
            <p:cNvSpPr/>
            <p:nvPr/>
          </p:nvSpPr>
          <p:spPr>
            <a:xfrm>
              <a:off x="4940300" y="392432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83" y="1"/>
                  </a:moveTo>
                  <a:lnTo>
                    <a:pt x="1" y="259"/>
                  </a:lnTo>
                  <a:lnTo>
                    <a:pt x="259" y="342"/>
                  </a:lnTo>
                  <a:lnTo>
                    <a:pt x="259" y="301"/>
                  </a:lnTo>
                  <a:cubicBezTo>
                    <a:pt x="300" y="177"/>
                    <a:pt x="218" y="83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55" name="Google Shape;19555;p13"/>
            <p:cNvSpPr/>
            <p:nvPr/>
          </p:nvSpPr>
          <p:spPr>
            <a:xfrm>
              <a:off x="4963825" y="3859725"/>
              <a:ext cx="10875" cy="13300"/>
            </a:xfrm>
            <a:custGeom>
              <a:avLst/>
              <a:gdLst/>
              <a:ahLst/>
              <a:cxnLst/>
              <a:rect l="l" t="t" r="r" b="b"/>
              <a:pathLst>
                <a:path w="435" h="532" extrusionOk="0">
                  <a:moveTo>
                    <a:pt x="218" y="0"/>
                  </a:moveTo>
                  <a:lnTo>
                    <a:pt x="0" y="517"/>
                  </a:lnTo>
                  <a:cubicBezTo>
                    <a:pt x="32" y="527"/>
                    <a:pt x="65" y="532"/>
                    <a:pt x="99" y="532"/>
                  </a:cubicBezTo>
                  <a:cubicBezTo>
                    <a:pt x="209" y="532"/>
                    <a:pt x="320" y="476"/>
                    <a:pt x="352" y="341"/>
                  </a:cubicBezTo>
                  <a:cubicBezTo>
                    <a:pt x="435" y="217"/>
                    <a:pt x="352" y="41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56" name="Google Shape;19556;p13"/>
            <p:cNvSpPr/>
            <p:nvPr/>
          </p:nvSpPr>
          <p:spPr>
            <a:xfrm>
              <a:off x="5009050" y="4104225"/>
              <a:ext cx="8825" cy="7525"/>
            </a:xfrm>
            <a:custGeom>
              <a:avLst/>
              <a:gdLst/>
              <a:ahLst/>
              <a:cxnLst/>
              <a:rect l="l" t="t" r="r" b="b"/>
              <a:pathLst>
                <a:path w="353" h="301" extrusionOk="0">
                  <a:moveTo>
                    <a:pt x="259" y="1"/>
                  </a:moveTo>
                  <a:cubicBezTo>
                    <a:pt x="218" y="1"/>
                    <a:pt x="177" y="42"/>
                    <a:pt x="135" y="42"/>
                  </a:cubicBezTo>
                  <a:lnTo>
                    <a:pt x="94" y="83"/>
                  </a:lnTo>
                  <a:cubicBezTo>
                    <a:pt x="52" y="83"/>
                    <a:pt x="1" y="125"/>
                    <a:pt x="1" y="176"/>
                  </a:cubicBezTo>
                  <a:lnTo>
                    <a:pt x="259" y="301"/>
                  </a:lnTo>
                  <a:lnTo>
                    <a:pt x="352" y="42"/>
                  </a:lnTo>
                  <a:cubicBezTo>
                    <a:pt x="311" y="42"/>
                    <a:pt x="311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57" name="Google Shape;19557;p13"/>
            <p:cNvSpPr/>
            <p:nvPr/>
          </p:nvSpPr>
          <p:spPr>
            <a:xfrm>
              <a:off x="4944425" y="4078000"/>
              <a:ext cx="14250" cy="9975"/>
            </a:xfrm>
            <a:custGeom>
              <a:avLst/>
              <a:gdLst/>
              <a:ahLst/>
              <a:cxnLst/>
              <a:rect l="l" t="t" r="r" b="b"/>
              <a:pathLst>
                <a:path w="570" h="399" extrusionOk="0">
                  <a:moveTo>
                    <a:pt x="295" y="0"/>
                  </a:moveTo>
                  <a:cubicBezTo>
                    <a:pt x="200" y="0"/>
                    <a:pt x="115" y="47"/>
                    <a:pt x="53" y="140"/>
                  </a:cubicBezTo>
                  <a:cubicBezTo>
                    <a:pt x="53" y="140"/>
                    <a:pt x="1" y="140"/>
                    <a:pt x="1" y="192"/>
                  </a:cubicBezTo>
                  <a:lnTo>
                    <a:pt x="518" y="398"/>
                  </a:lnTo>
                  <a:cubicBezTo>
                    <a:pt x="570" y="357"/>
                    <a:pt x="570" y="316"/>
                    <a:pt x="570" y="274"/>
                  </a:cubicBezTo>
                  <a:cubicBezTo>
                    <a:pt x="570" y="192"/>
                    <a:pt x="477" y="57"/>
                    <a:pt x="394" y="16"/>
                  </a:cubicBezTo>
                  <a:cubicBezTo>
                    <a:pt x="360" y="5"/>
                    <a:pt x="327" y="0"/>
                    <a:pt x="29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58" name="Google Shape;19558;p13"/>
            <p:cNvSpPr/>
            <p:nvPr/>
          </p:nvSpPr>
          <p:spPr>
            <a:xfrm>
              <a:off x="5034900" y="4040650"/>
              <a:ext cx="9850" cy="12950"/>
            </a:xfrm>
            <a:custGeom>
              <a:avLst/>
              <a:gdLst/>
              <a:ahLst/>
              <a:cxnLst/>
              <a:rect l="l" t="t" r="r" b="b"/>
              <a:pathLst>
                <a:path w="394" h="518" extrusionOk="0">
                  <a:moveTo>
                    <a:pt x="259" y="0"/>
                  </a:moveTo>
                  <a:cubicBezTo>
                    <a:pt x="176" y="0"/>
                    <a:pt x="52" y="42"/>
                    <a:pt x="1" y="176"/>
                  </a:cubicBezTo>
                  <a:cubicBezTo>
                    <a:pt x="1" y="259"/>
                    <a:pt x="1" y="342"/>
                    <a:pt x="52" y="435"/>
                  </a:cubicBezTo>
                  <a:cubicBezTo>
                    <a:pt x="94" y="476"/>
                    <a:pt x="135" y="517"/>
                    <a:pt x="176" y="517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59" name="Google Shape;19559;p13"/>
            <p:cNvSpPr/>
            <p:nvPr/>
          </p:nvSpPr>
          <p:spPr>
            <a:xfrm>
              <a:off x="4969250" y="4013975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20" y="0"/>
                  </a:moveTo>
                  <a:cubicBezTo>
                    <a:pt x="218" y="0"/>
                    <a:pt x="124" y="71"/>
                    <a:pt x="94" y="168"/>
                  </a:cubicBezTo>
                  <a:cubicBezTo>
                    <a:pt x="1" y="333"/>
                    <a:pt x="94" y="468"/>
                    <a:pt x="218" y="550"/>
                  </a:cubicBezTo>
                  <a:cubicBezTo>
                    <a:pt x="249" y="558"/>
                    <a:pt x="278" y="561"/>
                    <a:pt x="306" y="561"/>
                  </a:cubicBezTo>
                  <a:cubicBezTo>
                    <a:pt x="436" y="561"/>
                    <a:pt x="534" y="485"/>
                    <a:pt x="611" y="375"/>
                  </a:cubicBezTo>
                  <a:cubicBezTo>
                    <a:pt x="652" y="251"/>
                    <a:pt x="611" y="75"/>
                    <a:pt x="435" y="33"/>
                  </a:cubicBezTo>
                  <a:cubicBezTo>
                    <a:pt x="398" y="11"/>
                    <a:pt x="358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60" name="Google Shape;19560;p13"/>
            <p:cNvSpPr/>
            <p:nvPr/>
          </p:nvSpPr>
          <p:spPr>
            <a:xfrm>
              <a:off x="4924025" y="4032875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62" y="1"/>
                  </a:moveTo>
                  <a:cubicBezTo>
                    <a:pt x="246" y="1"/>
                    <a:pt x="127" y="76"/>
                    <a:pt x="93" y="187"/>
                  </a:cubicBezTo>
                  <a:cubicBezTo>
                    <a:pt x="0" y="311"/>
                    <a:pt x="93" y="487"/>
                    <a:pt x="217" y="528"/>
                  </a:cubicBezTo>
                  <a:cubicBezTo>
                    <a:pt x="266" y="551"/>
                    <a:pt x="310" y="562"/>
                    <a:pt x="352" y="562"/>
                  </a:cubicBezTo>
                  <a:cubicBezTo>
                    <a:pt x="459" y="562"/>
                    <a:pt x="543" y="491"/>
                    <a:pt x="610" y="394"/>
                  </a:cubicBezTo>
                  <a:cubicBezTo>
                    <a:pt x="652" y="229"/>
                    <a:pt x="559" y="94"/>
                    <a:pt x="434" y="12"/>
                  </a:cubicBezTo>
                  <a:cubicBezTo>
                    <a:pt x="411" y="4"/>
                    <a:pt x="386" y="1"/>
                    <a:pt x="36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61" name="Google Shape;19561;p13"/>
            <p:cNvSpPr/>
            <p:nvPr/>
          </p:nvSpPr>
          <p:spPr>
            <a:xfrm>
              <a:off x="4988625" y="4059650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14" y="0"/>
                  </a:moveTo>
                  <a:cubicBezTo>
                    <a:pt x="200" y="0"/>
                    <a:pt x="112" y="49"/>
                    <a:pt x="42" y="150"/>
                  </a:cubicBezTo>
                  <a:cubicBezTo>
                    <a:pt x="1" y="316"/>
                    <a:pt x="94" y="450"/>
                    <a:pt x="218" y="533"/>
                  </a:cubicBezTo>
                  <a:cubicBezTo>
                    <a:pt x="249" y="542"/>
                    <a:pt x="282" y="547"/>
                    <a:pt x="315" y="547"/>
                  </a:cubicBezTo>
                  <a:cubicBezTo>
                    <a:pt x="423" y="547"/>
                    <a:pt x="528" y="492"/>
                    <a:pt x="559" y="357"/>
                  </a:cubicBezTo>
                  <a:cubicBezTo>
                    <a:pt x="652" y="233"/>
                    <a:pt x="559" y="57"/>
                    <a:pt x="435" y="16"/>
                  </a:cubicBezTo>
                  <a:cubicBezTo>
                    <a:pt x="392" y="6"/>
                    <a:pt x="352" y="0"/>
                    <a:pt x="31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62" name="Google Shape;19562;p13"/>
            <p:cNvSpPr/>
            <p:nvPr/>
          </p:nvSpPr>
          <p:spPr>
            <a:xfrm>
              <a:off x="4950900" y="3968750"/>
              <a:ext cx="16300" cy="14025"/>
            </a:xfrm>
            <a:custGeom>
              <a:avLst/>
              <a:gdLst/>
              <a:ahLst/>
              <a:cxnLst/>
              <a:rect l="l" t="t" r="r" b="b"/>
              <a:pathLst>
                <a:path w="652" h="561" extrusionOk="0">
                  <a:moveTo>
                    <a:pt x="301" y="0"/>
                  </a:moveTo>
                  <a:cubicBezTo>
                    <a:pt x="194" y="0"/>
                    <a:pt x="112" y="70"/>
                    <a:pt x="52" y="168"/>
                  </a:cubicBezTo>
                  <a:cubicBezTo>
                    <a:pt x="0" y="333"/>
                    <a:pt x="52" y="467"/>
                    <a:pt x="218" y="550"/>
                  </a:cubicBezTo>
                  <a:cubicBezTo>
                    <a:pt x="241" y="557"/>
                    <a:pt x="266" y="561"/>
                    <a:pt x="291" y="561"/>
                  </a:cubicBezTo>
                  <a:cubicBezTo>
                    <a:pt x="407" y="561"/>
                    <a:pt x="527" y="485"/>
                    <a:pt x="569" y="374"/>
                  </a:cubicBezTo>
                  <a:cubicBezTo>
                    <a:pt x="652" y="250"/>
                    <a:pt x="569" y="74"/>
                    <a:pt x="435" y="33"/>
                  </a:cubicBezTo>
                  <a:cubicBezTo>
                    <a:pt x="386" y="10"/>
                    <a:pt x="342" y="0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63" name="Google Shape;19563;p13"/>
            <p:cNvSpPr/>
            <p:nvPr/>
          </p:nvSpPr>
          <p:spPr>
            <a:xfrm>
              <a:off x="5015525" y="3995050"/>
              <a:ext cx="15275" cy="14150"/>
            </a:xfrm>
            <a:custGeom>
              <a:avLst/>
              <a:gdLst/>
              <a:ahLst/>
              <a:cxnLst/>
              <a:rect l="l" t="t" r="r" b="b"/>
              <a:pathLst>
                <a:path w="611" h="566" extrusionOk="0">
                  <a:moveTo>
                    <a:pt x="296" y="0"/>
                  </a:moveTo>
                  <a:cubicBezTo>
                    <a:pt x="188" y="0"/>
                    <a:pt x="84" y="56"/>
                    <a:pt x="52" y="191"/>
                  </a:cubicBezTo>
                  <a:cubicBezTo>
                    <a:pt x="0" y="315"/>
                    <a:pt x="52" y="491"/>
                    <a:pt x="176" y="532"/>
                  </a:cubicBezTo>
                  <a:cubicBezTo>
                    <a:pt x="225" y="555"/>
                    <a:pt x="270" y="565"/>
                    <a:pt x="312" y="565"/>
                  </a:cubicBezTo>
                  <a:cubicBezTo>
                    <a:pt x="419" y="565"/>
                    <a:pt x="502" y="497"/>
                    <a:pt x="569" y="408"/>
                  </a:cubicBezTo>
                  <a:cubicBezTo>
                    <a:pt x="610" y="232"/>
                    <a:pt x="569" y="98"/>
                    <a:pt x="393" y="15"/>
                  </a:cubicBezTo>
                  <a:cubicBezTo>
                    <a:pt x="362" y="5"/>
                    <a:pt x="329" y="0"/>
                    <a:pt x="29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64" name="Google Shape;19564;p13"/>
            <p:cNvSpPr/>
            <p:nvPr/>
          </p:nvSpPr>
          <p:spPr>
            <a:xfrm>
              <a:off x="4887575" y="4052525"/>
              <a:ext cx="7525" cy="8575"/>
            </a:xfrm>
            <a:custGeom>
              <a:avLst/>
              <a:gdLst/>
              <a:ahLst/>
              <a:cxnLst/>
              <a:rect l="l" t="t" r="r" b="b"/>
              <a:pathLst>
                <a:path w="301" h="343" extrusionOk="0">
                  <a:moveTo>
                    <a:pt x="83" y="1"/>
                  </a:moveTo>
                  <a:lnTo>
                    <a:pt x="0" y="259"/>
                  </a:lnTo>
                  <a:lnTo>
                    <a:pt x="259" y="342"/>
                  </a:lnTo>
                  <a:lnTo>
                    <a:pt x="259" y="301"/>
                  </a:lnTo>
                  <a:cubicBezTo>
                    <a:pt x="300" y="177"/>
                    <a:pt x="207" y="42"/>
                    <a:pt x="8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65" name="Google Shape;19565;p13"/>
            <p:cNvSpPr/>
            <p:nvPr/>
          </p:nvSpPr>
          <p:spPr>
            <a:xfrm>
              <a:off x="4911100" y="3987925"/>
              <a:ext cx="9850" cy="13975"/>
            </a:xfrm>
            <a:custGeom>
              <a:avLst/>
              <a:gdLst/>
              <a:ahLst/>
              <a:cxnLst/>
              <a:rect l="l" t="t" r="r" b="b"/>
              <a:pathLst>
                <a:path w="394" h="559" extrusionOk="0">
                  <a:moveTo>
                    <a:pt x="217" y="0"/>
                  </a:moveTo>
                  <a:lnTo>
                    <a:pt x="0" y="517"/>
                  </a:lnTo>
                  <a:cubicBezTo>
                    <a:pt x="0" y="517"/>
                    <a:pt x="42" y="517"/>
                    <a:pt x="42" y="558"/>
                  </a:cubicBezTo>
                  <a:cubicBezTo>
                    <a:pt x="176" y="558"/>
                    <a:pt x="300" y="517"/>
                    <a:pt x="352" y="383"/>
                  </a:cubicBezTo>
                  <a:cubicBezTo>
                    <a:pt x="393" y="259"/>
                    <a:pt x="352" y="124"/>
                    <a:pt x="259" y="42"/>
                  </a:cubicBezTo>
                  <a:cubicBezTo>
                    <a:pt x="217" y="42"/>
                    <a:pt x="217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66" name="Google Shape;19566;p13"/>
            <p:cNvSpPr/>
            <p:nvPr/>
          </p:nvSpPr>
          <p:spPr>
            <a:xfrm>
              <a:off x="5060750" y="3980425"/>
              <a:ext cx="7775" cy="9575"/>
            </a:xfrm>
            <a:custGeom>
              <a:avLst/>
              <a:gdLst/>
              <a:ahLst/>
              <a:cxnLst/>
              <a:rect l="l" t="t" r="r" b="b"/>
              <a:pathLst>
                <a:path w="311" h="383" extrusionOk="0">
                  <a:moveTo>
                    <a:pt x="52" y="0"/>
                  </a:moveTo>
                  <a:lnTo>
                    <a:pt x="52" y="42"/>
                  </a:lnTo>
                  <a:cubicBezTo>
                    <a:pt x="52" y="83"/>
                    <a:pt x="1" y="83"/>
                    <a:pt x="1" y="124"/>
                  </a:cubicBezTo>
                  <a:cubicBezTo>
                    <a:pt x="1" y="166"/>
                    <a:pt x="52" y="166"/>
                    <a:pt x="52" y="217"/>
                  </a:cubicBezTo>
                  <a:cubicBezTo>
                    <a:pt x="52" y="259"/>
                    <a:pt x="94" y="300"/>
                    <a:pt x="94" y="300"/>
                  </a:cubicBezTo>
                  <a:cubicBezTo>
                    <a:pt x="135" y="342"/>
                    <a:pt x="176" y="342"/>
                    <a:pt x="176" y="383"/>
                  </a:cubicBezTo>
                  <a:lnTo>
                    <a:pt x="311" y="1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67" name="Google Shape;19567;p13"/>
            <p:cNvSpPr/>
            <p:nvPr/>
          </p:nvSpPr>
          <p:spPr>
            <a:xfrm>
              <a:off x="4997425" y="3954575"/>
              <a:ext cx="12950" cy="9325"/>
            </a:xfrm>
            <a:custGeom>
              <a:avLst/>
              <a:gdLst/>
              <a:ahLst/>
              <a:cxnLst/>
              <a:rect l="l" t="t" r="r" b="b"/>
              <a:pathLst>
                <a:path w="518" h="373" extrusionOk="0">
                  <a:moveTo>
                    <a:pt x="0" y="0"/>
                  </a:moveTo>
                  <a:lnTo>
                    <a:pt x="0" y="83"/>
                  </a:lnTo>
                  <a:cubicBezTo>
                    <a:pt x="0" y="218"/>
                    <a:pt x="42" y="300"/>
                    <a:pt x="166" y="342"/>
                  </a:cubicBezTo>
                  <a:cubicBezTo>
                    <a:pt x="187" y="362"/>
                    <a:pt x="210" y="373"/>
                    <a:pt x="238" y="373"/>
                  </a:cubicBezTo>
                  <a:cubicBezTo>
                    <a:pt x="267" y="373"/>
                    <a:pt x="300" y="362"/>
                    <a:pt x="342" y="342"/>
                  </a:cubicBezTo>
                  <a:lnTo>
                    <a:pt x="383" y="342"/>
                  </a:lnTo>
                  <a:cubicBezTo>
                    <a:pt x="424" y="342"/>
                    <a:pt x="424" y="300"/>
                    <a:pt x="466" y="300"/>
                  </a:cubicBezTo>
                  <a:cubicBezTo>
                    <a:pt x="466" y="259"/>
                    <a:pt x="517" y="218"/>
                    <a:pt x="517" y="21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68" name="Google Shape;19568;p13"/>
            <p:cNvSpPr/>
            <p:nvPr/>
          </p:nvSpPr>
          <p:spPr>
            <a:xfrm>
              <a:off x="4936950" y="3930800"/>
              <a:ext cx="9850" cy="6475"/>
            </a:xfrm>
            <a:custGeom>
              <a:avLst/>
              <a:gdLst/>
              <a:ahLst/>
              <a:cxnLst/>
              <a:rect l="l" t="t" r="r" b="b"/>
              <a:pathLst>
                <a:path w="394" h="259" extrusionOk="0">
                  <a:moveTo>
                    <a:pt x="135" y="0"/>
                  </a:moveTo>
                  <a:lnTo>
                    <a:pt x="0" y="259"/>
                  </a:lnTo>
                  <a:lnTo>
                    <a:pt x="93" y="259"/>
                  </a:lnTo>
                  <a:cubicBezTo>
                    <a:pt x="176" y="259"/>
                    <a:pt x="300" y="217"/>
                    <a:pt x="393" y="83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69" name="Google Shape;19569;p13"/>
            <p:cNvSpPr/>
            <p:nvPr/>
          </p:nvSpPr>
          <p:spPr>
            <a:xfrm>
              <a:off x="4956325" y="4233475"/>
              <a:ext cx="8825" cy="6475"/>
            </a:xfrm>
            <a:custGeom>
              <a:avLst/>
              <a:gdLst/>
              <a:ahLst/>
              <a:cxnLst/>
              <a:rect l="l" t="t" r="r" b="b"/>
              <a:pathLst>
                <a:path w="353" h="259" extrusionOk="0">
                  <a:moveTo>
                    <a:pt x="176" y="0"/>
                  </a:moveTo>
                  <a:cubicBezTo>
                    <a:pt x="135" y="0"/>
                    <a:pt x="42" y="42"/>
                    <a:pt x="1" y="124"/>
                  </a:cubicBezTo>
                  <a:lnTo>
                    <a:pt x="1" y="176"/>
                  </a:lnTo>
                  <a:lnTo>
                    <a:pt x="259" y="259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70" name="Google Shape;19570;p13"/>
            <p:cNvSpPr/>
            <p:nvPr/>
          </p:nvSpPr>
          <p:spPr>
            <a:xfrm>
              <a:off x="4891700" y="4206800"/>
              <a:ext cx="14000" cy="9375"/>
            </a:xfrm>
            <a:custGeom>
              <a:avLst/>
              <a:gdLst/>
              <a:ahLst/>
              <a:cxnLst/>
              <a:rect l="l" t="t" r="r" b="b"/>
              <a:pathLst>
                <a:path w="560" h="375" extrusionOk="0">
                  <a:moveTo>
                    <a:pt x="258" y="0"/>
                  </a:moveTo>
                  <a:cubicBezTo>
                    <a:pt x="151" y="0"/>
                    <a:pt x="68" y="68"/>
                    <a:pt x="1" y="157"/>
                  </a:cubicBezTo>
                  <a:lnTo>
                    <a:pt x="518" y="375"/>
                  </a:lnTo>
                  <a:cubicBezTo>
                    <a:pt x="559" y="250"/>
                    <a:pt x="518" y="75"/>
                    <a:pt x="394" y="33"/>
                  </a:cubicBezTo>
                  <a:cubicBezTo>
                    <a:pt x="345" y="10"/>
                    <a:pt x="300" y="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71" name="Google Shape;19571;p13"/>
            <p:cNvSpPr/>
            <p:nvPr/>
          </p:nvSpPr>
          <p:spPr>
            <a:xfrm>
              <a:off x="4981150" y="4169050"/>
              <a:ext cx="10875" cy="12750"/>
            </a:xfrm>
            <a:custGeom>
              <a:avLst/>
              <a:gdLst/>
              <a:ahLst/>
              <a:cxnLst/>
              <a:rect l="l" t="t" r="r" b="b"/>
              <a:pathLst>
                <a:path w="435" h="510" extrusionOk="0">
                  <a:moveTo>
                    <a:pt x="300" y="1"/>
                  </a:moveTo>
                  <a:cubicBezTo>
                    <a:pt x="192" y="1"/>
                    <a:pt x="109" y="71"/>
                    <a:pt x="41" y="168"/>
                  </a:cubicBezTo>
                  <a:cubicBezTo>
                    <a:pt x="0" y="292"/>
                    <a:pt x="83" y="468"/>
                    <a:pt x="217" y="509"/>
                  </a:cubicBezTo>
                  <a:lnTo>
                    <a:pt x="434" y="34"/>
                  </a:lnTo>
                  <a:cubicBezTo>
                    <a:pt x="386" y="11"/>
                    <a:pt x="341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72" name="Google Shape;19572;p13"/>
            <p:cNvSpPr/>
            <p:nvPr/>
          </p:nvSpPr>
          <p:spPr>
            <a:xfrm>
              <a:off x="4916525" y="414262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7" y="1"/>
                  </a:moveTo>
                  <a:cubicBezTo>
                    <a:pt x="229" y="1"/>
                    <a:pt x="123" y="57"/>
                    <a:pt x="83" y="191"/>
                  </a:cubicBezTo>
                  <a:cubicBezTo>
                    <a:pt x="0" y="315"/>
                    <a:pt x="83" y="491"/>
                    <a:pt x="217" y="533"/>
                  </a:cubicBezTo>
                  <a:cubicBezTo>
                    <a:pt x="258" y="542"/>
                    <a:pt x="297" y="547"/>
                    <a:pt x="332" y="547"/>
                  </a:cubicBezTo>
                  <a:cubicBezTo>
                    <a:pt x="449" y="547"/>
                    <a:pt x="537" y="492"/>
                    <a:pt x="600" y="357"/>
                  </a:cubicBezTo>
                  <a:cubicBezTo>
                    <a:pt x="652" y="233"/>
                    <a:pt x="559" y="57"/>
                    <a:pt x="435" y="16"/>
                  </a:cubicBezTo>
                  <a:cubicBezTo>
                    <a:pt x="403" y="6"/>
                    <a:pt x="370" y="1"/>
                    <a:pt x="33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73" name="Google Shape;19573;p13"/>
            <p:cNvSpPr/>
            <p:nvPr/>
          </p:nvSpPr>
          <p:spPr>
            <a:xfrm>
              <a:off x="4871300" y="4161550"/>
              <a:ext cx="16300" cy="13575"/>
            </a:xfrm>
            <a:custGeom>
              <a:avLst/>
              <a:gdLst/>
              <a:ahLst/>
              <a:cxnLst/>
              <a:rect l="l" t="t" r="r" b="b"/>
              <a:pathLst>
                <a:path w="652" h="543" extrusionOk="0">
                  <a:moveTo>
                    <a:pt x="318" y="1"/>
                  </a:moveTo>
                  <a:cubicBezTo>
                    <a:pt x="216" y="1"/>
                    <a:pt x="120" y="69"/>
                    <a:pt x="83" y="158"/>
                  </a:cubicBezTo>
                  <a:cubicBezTo>
                    <a:pt x="0" y="292"/>
                    <a:pt x="83" y="468"/>
                    <a:pt x="217" y="510"/>
                  </a:cubicBezTo>
                  <a:cubicBezTo>
                    <a:pt x="251" y="532"/>
                    <a:pt x="290" y="543"/>
                    <a:pt x="329" y="543"/>
                  </a:cubicBezTo>
                  <a:cubicBezTo>
                    <a:pt x="431" y="543"/>
                    <a:pt x="540" y="472"/>
                    <a:pt x="600" y="375"/>
                  </a:cubicBezTo>
                  <a:cubicBezTo>
                    <a:pt x="651" y="251"/>
                    <a:pt x="558" y="75"/>
                    <a:pt x="434" y="34"/>
                  </a:cubicBezTo>
                  <a:cubicBezTo>
                    <a:pt x="397" y="11"/>
                    <a:pt x="357" y="1"/>
                    <a:pt x="3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74" name="Google Shape;19574;p13"/>
            <p:cNvSpPr/>
            <p:nvPr/>
          </p:nvSpPr>
          <p:spPr>
            <a:xfrm>
              <a:off x="4935900" y="4187875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20" y="0"/>
                  </a:moveTo>
                  <a:cubicBezTo>
                    <a:pt x="203" y="0"/>
                    <a:pt x="114" y="56"/>
                    <a:pt x="42" y="191"/>
                  </a:cubicBezTo>
                  <a:cubicBezTo>
                    <a:pt x="1" y="315"/>
                    <a:pt x="42" y="491"/>
                    <a:pt x="218" y="532"/>
                  </a:cubicBezTo>
                  <a:cubicBezTo>
                    <a:pt x="248" y="542"/>
                    <a:pt x="282" y="547"/>
                    <a:pt x="316" y="547"/>
                  </a:cubicBezTo>
                  <a:cubicBezTo>
                    <a:pt x="420" y="547"/>
                    <a:pt x="528" y="499"/>
                    <a:pt x="559" y="397"/>
                  </a:cubicBezTo>
                  <a:cubicBezTo>
                    <a:pt x="652" y="232"/>
                    <a:pt x="559" y="56"/>
                    <a:pt x="435" y="15"/>
                  </a:cubicBezTo>
                  <a:cubicBezTo>
                    <a:pt x="394" y="5"/>
                    <a:pt x="356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75" name="Google Shape;19575;p13"/>
            <p:cNvSpPr/>
            <p:nvPr/>
          </p:nvSpPr>
          <p:spPr>
            <a:xfrm>
              <a:off x="4898175" y="4097375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312" y="1"/>
                  </a:moveTo>
                  <a:cubicBezTo>
                    <a:pt x="199" y="1"/>
                    <a:pt x="111" y="47"/>
                    <a:pt x="42" y="140"/>
                  </a:cubicBezTo>
                  <a:cubicBezTo>
                    <a:pt x="0" y="316"/>
                    <a:pt x="42" y="450"/>
                    <a:pt x="217" y="533"/>
                  </a:cubicBezTo>
                  <a:cubicBezTo>
                    <a:pt x="249" y="543"/>
                    <a:pt x="282" y="548"/>
                    <a:pt x="314" y="548"/>
                  </a:cubicBezTo>
                  <a:cubicBezTo>
                    <a:pt x="422" y="548"/>
                    <a:pt x="527" y="492"/>
                    <a:pt x="559" y="357"/>
                  </a:cubicBezTo>
                  <a:cubicBezTo>
                    <a:pt x="610" y="233"/>
                    <a:pt x="559" y="58"/>
                    <a:pt x="435" y="16"/>
                  </a:cubicBezTo>
                  <a:cubicBezTo>
                    <a:pt x="391" y="6"/>
                    <a:pt x="350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76" name="Google Shape;19576;p13"/>
            <p:cNvSpPr/>
            <p:nvPr/>
          </p:nvSpPr>
          <p:spPr>
            <a:xfrm>
              <a:off x="4961750" y="4123350"/>
              <a:ext cx="16325" cy="14050"/>
            </a:xfrm>
            <a:custGeom>
              <a:avLst/>
              <a:gdLst/>
              <a:ahLst/>
              <a:cxnLst/>
              <a:rect l="l" t="t" r="r" b="b"/>
              <a:pathLst>
                <a:path w="653" h="562" extrusionOk="0">
                  <a:moveTo>
                    <a:pt x="362" y="0"/>
                  </a:moveTo>
                  <a:cubicBezTo>
                    <a:pt x="246" y="0"/>
                    <a:pt x="126" y="76"/>
                    <a:pt x="83" y="187"/>
                  </a:cubicBezTo>
                  <a:cubicBezTo>
                    <a:pt x="1" y="311"/>
                    <a:pt x="83" y="487"/>
                    <a:pt x="218" y="528"/>
                  </a:cubicBezTo>
                  <a:cubicBezTo>
                    <a:pt x="266" y="551"/>
                    <a:pt x="311" y="561"/>
                    <a:pt x="352" y="561"/>
                  </a:cubicBezTo>
                  <a:cubicBezTo>
                    <a:pt x="459" y="561"/>
                    <a:pt x="541" y="491"/>
                    <a:pt x="600" y="394"/>
                  </a:cubicBezTo>
                  <a:cubicBezTo>
                    <a:pt x="652" y="270"/>
                    <a:pt x="600" y="94"/>
                    <a:pt x="435" y="11"/>
                  </a:cubicBezTo>
                  <a:cubicBezTo>
                    <a:pt x="411" y="4"/>
                    <a:pt x="387" y="0"/>
                    <a:pt x="36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77" name="Google Shape;19577;p13"/>
            <p:cNvSpPr/>
            <p:nvPr/>
          </p:nvSpPr>
          <p:spPr>
            <a:xfrm>
              <a:off x="4834575" y="4180750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94" y="0"/>
                  </a:moveTo>
                  <a:lnTo>
                    <a:pt x="1" y="259"/>
                  </a:lnTo>
                  <a:lnTo>
                    <a:pt x="218" y="341"/>
                  </a:lnTo>
                  <a:cubicBezTo>
                    <a:pt x="259" y="341"/>
                    <a:pt x="259" y="341"/>
                    <a:pt x="259" y="300"/>
                  </a:cubicBezTo>
                  <a:cubicBezTo>
                    <a:pt x="259" y="166"/>
                    <a:pt x="218" y="41"/>
                    <a:pt x="9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78" name="Google Shape;19578;p13"/>
            <p:cNvSpPr/>
            <p:nvPr/>
          </p:nvSpPr>
          <p:spPr>
            <a:xfrm>
              <a:off x="4858375" y="4116125"/>
              <a:ext cx="9825" cy="13775"/>
            </a:xfrm>
            <a:custGeom>
              <a:avLst/>
              <a:gdLst/>
              <a:ahLst/>
              <a:cxnLst/>
              <a:rect l="l" t="t" r="r" b="b"/>
              <a:pathLst>
                <a:path w="393" h="551" extrusionOk="0">
                  <a:moveTo>
                    <a:pt x="217" y="0"/>
                  </a:moveTo>
                  <a:lnTo>
                    <a:pt x="0" y="517"/>
                  </a:lnTo>
                  <a:cubicBezTo>
                    <a:pt x="37" y="540"/>
                    <a:pt x="77" y="550"/>
                    <a:pt x="115" y="550"/>
                  </a:cubicBezTo>
                  <a:cubicBezTo>
                    <a:pt x="216" y="550"/>
                    <a:pt x="311" y="480"/>
                    <a:pt x="341" y="383"/>
                  </a:cubicBezTo>
                  <a:cubicBezTo>
                    <a:pt x="393" y="259"/>
                    <a:pt x="341" y="83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79" name="Google Shape;19579;p13"/>
            <p:cNvSpPr/>
            <p:nvPr/>
          </p:nvSpPr>
          <p:spPr>
            <a:xfrm>
              <a:off x="5008025" y="4108625"/>
              <a:ext cx="7525" cy="9600"/>
            </a:xfrm>
            <a:custGeom>
              <a:avLst/>
              <a:gdLst/>
              <a:ahLst/>
              <a:cxnLst/>
              <a:rect l="l" t="t" r="r" b="b"/>
              <a:pathLst>
                <a:path w="301" h="384" extrusionOk="0">
                  <a:moveTo>
                    <a:pt x="42" y="0"/>
                  </a:moveTo>
                  <a:cubicBezTo>
                    <a:pt x="42" y="42"/>
                    <a:pt x="0" y="83"/>
                    <a:pt x="0" y="125"/>
                  </a:cubicBezTo>
                  <a:cubicBezTo>
                    <a:pt x="0" y="207"/>
                    <a:pt x="42" y="300"/>
                    <a:pt x="135" y="342"/>
                  </a:cubicBezTo>
                  <a:cubicBezTo>
                    <a:pt x="176" y="342"/>
                    <a:pt x="176" y="383"/>
                    <a:pt x="176" y="383"/>
                  </a:cubicBezTo>
                  <a:lnTo>
                    <a:pt x="300" y="125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80" name="Google Shape;19580;p13"/>
            <p:cNvSpPr/>
            <p:nvPr/>
          </p:nvSpPr>
          <p:spPr>
            <a:xfrm>
              <a:off x="4943400" y="4082775"/>
              <a:ext cx="13975" cy="9600"/>
            </a:xfrm>
            <a:custGeom>
              <a:avLst/>
              <a:gdLst/>
              <a:ahLst/>
              <a:cxnLst/>
              <a:rect l="l" t="t" r="r" b="b"/>
              <a:pathLst>
                <a:path w="559" h="384" extrusionOk="0">
                  <a:moveTo>
                    <a:pt x="42" y="1"/>
                  </a:moveTo>
                  <a:lnTo>
                    <a:pt x="42" y="1"/>
                  </a:lnTo>
                  <a:cubicBezTo>
                    <a:pt x="1" y="125"/>
                    <a:pt x="42" y="259"/>
                    <a:pt x="176" y="342"/>
                  </a:cubicBezTo>
                  <a:lnTo>
                    <a:pt x="218" y="342"/>
                  </a:lnTo>
                  <a:cubicBezTo>
                    <a:pt x="259" y="383"/>
                    <a:pt x="300" y="383"/>
                    <a:pt x="394" y="383"/>
                  </a:cubicBezTo>
                  <a:cubicBezTo>
                    <a:pt x="394" y="383"/>
                    <a:pt x="394" y="342"/>
                    <a:pt x="435" y="342"/>
                  </a:cubicBezTo>
                  <a:cubicBezTo>
                    <a:pt x="435" y="342"/>
                    <a:pt x="476" y="342"/>
                    <a:pt x="518" y="300"/>
                  </a:cubicBezTo>
                  <a:cubicBezTo>
                    <a:pt x="518" y="259"/>
                    <a:pt x="559" y="259"/>
                    <a:pt x="559" y="207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81" name="Google Shape;19581;p13"/>
            <p:cNvSpPr/>
            <p:nvPr/>
          </p:nvSpPr>
          <p:spPr>
            <a:xfrm>
              <a:off x="4884200" y="4059000"/>
              <a:ext cx="9850" cy="6750"/>
            </a:xfrm>
            <a:custGeom>
              <a:avLst/>
              <a:gdLst/>
              <a:ahLst/>
              <a:cxnLst/>
              <a:rect l="l" t="t" r="r" b="b"/>
              <a:pathLst>
                <a:path w="394" h="270" extrusionOk="0">
                  <a:moveTo>
                    <a:pt x="135" y="0"/>
                  </a:moveTo>
                  <a:lnTo>
                    <a:pt x="1" y="259"/>
                  </a:lnTo>
                  <a:lnTo>
                    <a:pt x="42" y="259"/>
                  </a:lnTo>
                  <a:cubicBezTo>
                    <a:pt x="66" y="266"/>
                    <a:pt x="89" y="270"/>
                    <a:pt x="112" y="270"/>
                  </a:cubicBezTo>
                  <a:cubicBezTo>
                    <a:pt x="219" y="270"/>
                    <a:pt x="317" y="194"/>
                    <a:pt x="394" y="83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82" name="Google Shape;19582;p13"/>
            <p:cNvSpPr/>
            <p:nvPr/>
          </p:nvSpPr>
          <p:spPr>
            <a:xfrm>
              <a:off x="4903600" y="4361675"/>
              <a:ext cx="8550" cy="6475"/>
            </a:xfrm>
            <a:custGeom>
              <a:avLst/>
              <a:gdLst/>
              <a:ahLst/>
              <a:cxnLst/>
              <a:rect l="l" t="t" r="r" b="b"/>
              <a:pathLst>
                <a:path w="342" h="259" extrusionOk="0">
                  <a:moveTo>
                    <a:pt x="176" y="0"/>
                  </a:moveTo>
                  <a:cubicBezTo>
                    <a:pt x="135" y="0"/>
                    <a:pt x="42" y="42"/>
                    <a:pt x="0" y="124"/>
                  </a:cubicBezTo>
                  <a:lnTo>
                    <a:pt x="0" y="166"/>
                  </a:lnTo>
                  <a:lnTo>
                    <a:pt x="259" y="259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83" name="Google Shape;19583;p13"/>
            <p:cNvSpPr/>
            <p:nvPr/>
          </p:nvSpPr>
          <p:spPr>
            <a:xfrm>
              <a:off x="4838975" y="4334875"/>
              <a:ext cx="13975" cy="9500"/>
            </a:xfrm>
            <a:custGeom>
              <a:avLst/>
              <a:gdLst/>
              <a:ahLst/>
              <a:cxnLst/>
              <a:rect l="l" t="t" r="r" b="b"/>
              <a:pathLst>
                <a:path w="559" h="380" extrusionOk="0">
                  <a:moveTo>
                    <a:pt x="247" y="1"/>
                  </a:moveTo>
                  <a:cubicBezTo>
                    <a:pt x="129" y="1"/>
                    <a:pt x="30" y="74"/>
                    <a:pt x="1" y="163"/>
                  </a:cubicBezTo>
                  <a:lnTo>
                    <a:pt x="518" y="380"/>
                  </a:lnTo>
                  <a:cubicBezTo>
                    <a:pt x="559" y="256"/>
                    <a:pt x="518" y="80"/>
                    <a:pt x="394" y="38"/>
                  </a:cubicBezTo>
                  <a:cubicBezTo>
                    <a:pt x="344" y="12"/>
                    <a:pt x="294" y="1"/>
                    <a:pt x="24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84" name="Google Shape;19584;p13"/>
            <p:cNvSpPr/>
            <p:nvPr/>
          </p:nvSpPr>
          <p:spPr>
            <a:xfrm>
              <a:off x="4929450" y="4297400"/>
              <a:ext cx="9850" cy="13625"/>
            </a:xfrm>
            <a:custGeom>
              <a:avLst/>
              <a:gdLst/>
              <a:ahLst/>
              <a:cxnLst/>
              <a:rect l="l" t="t" r="r" b="b"/>
              <a:pathLst>
                <a:path w="394" h="545" extrusionOk="0">
                  <a:moveTo>
                    <a:pt x="236" y="1"/>
                  </a:moveTo>
                  <a:cubicBezTo>
                    <a:pt x="168" y="1"/>
                    <a:pt x="113" y="21"/>
                    <a:pt x="83" y="69"/>
                  </a:cubicBezTo>
                  <a:cubicBezTo>
                    <a:pt x="42" y="111"/>
                    <a:pt x="42" y="111"/>
                    <a:pt x="0" y="152"/>
                  </a:cubicBezTo>
                  <a:lnTo>
                    <a:pt x="0" y="328"/>
                  </a:lnTo>
                  <a:lnTo>
                    <a:pt x="0" y="369"/>
                  </a:lnTo>
                  <a:cubicBezTo>
                    <a:pt x="42" y="411"/>
                    <a:pt x="83" y="462"/>
                    <a:pt x="135" y="504"/>
                  </a:cubicBezTo>
                  <a:cubicBezTo>
                    <a:pt x="135" y="504"/>
                    <a:pt x="135" y="545"/>
                    <a:pt x="176" y="545"/>
                  </a:cubicBezTo>
                  <a:lnTo>
                    <a:pt x="393" y="28"/>
                  </a:lnTo>
                  <a:cubicBezTo>
                    <a:pt x="338" y="11"/>
                    <a:pt x="284" y="1"/>
                    <a:pt x="23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85" name="Google Shape;19585;p13"/>
            <p:cNvSpPr/>
            <p:nvPr/>
          </p:nvSpPr>
          <p:spPr>
            <a:xfrm>
              <a:off x="4863800" y="427082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35" y="1"/>
                  </a:moveTo>
                  <a:cubicBezTo>
                    <a:pt x="225" y="1"/>
                    <a:pt x="115" y="55"/>
                    <a:pt x="83" y="181"/>
                  </a:cubicBezTo>
                  <a:cubicBezTo>
                    <a:pt x="0" y="316"/>
                    <a:pt x="83" y="491"/>
                    <a:pt x="217" y="533"/>
                  </a:cubicBezTo>
                  <a:cubicBezTo>
                    <a:pt x="252" y="556"/>
                    <a:pt x="290" y="566"/>
                    <a:pt x="329" y="566"/>
                  </a:cubicBezTo>
                  <a:cubicBezTo>
                    <a:pt x="431" y="566"/>
                    <a:pt x="540" y="496"/>
                    <a:pt x="600" y="398"/>
                  </a:cubicBezTo>
                  <a:cubicBezTo>
                    <a:pt x="641" y="233"/>
                    <a:pt x="559" y="98"/>
                    <a:pt x="434" y="16"/>
                  </a:cubicBezTo>
                  <a:cubicBezTo>
                    <a:pt x="403" y="6"/>
                    <a:pt x="369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86" name="Google Shape;19586;p13"/>
            <p:cNvSpPr/>
            <p:nvPr/>
          </p:nvSpPr>
          <p:spPr>
            <a:xfrm>
              <a:off x="4818550" y="4289650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15" y="0"/>
                  </a:moveTo>
                  <a:cubicBezTo>
                    <a:pt x="212" y="0"/>
                    <a:pt x="113" y="73"/>
                    <a:pt x="84" y="162"/>
                  </a:cubicBezTo>
                  <a:cubicBezTo>
                    <a:pt x="1" y="338"/>
                    <a:pt x="84" y="462"/>
                    <a:pt x="218" y="555"/>
                  </a:cubicBezTo>
                  <a:cubicBezTo>
                    <a:pt x="240" y="562"/>
                    <a:pt x="263" y="566"/>
                    <a:pt x="287" y="566"/>
                  </a:cubicBezTo>
                  <a:cubicBezTo>
                    <a:pt x="400" y="566"/>
                    <a:pt x="525" y="490"/>
                    <a:pt x="559" y="379"/>
                  </a:cubicBezTo>
                  <a:cubicBezTo>
                    <a:pt x="642" y="255"/>
                    <a:pt x="559" y="80"/>
                    <a:pt x="435" y="38"/>
                  </a:cubicBezTo>
                  <a:cubicBezTo>
                    <a:pt x="397" y="12"/>
                    <a:pt x="356" y="0"/>
                    <a:pt x="31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87" name="Google Shape;19587;p13"/>
            <p:cNvSpPr/>
            <p:nvPr/>
          </p:nvSpPr>
          <p:spPr>
            <a:xfrm>
              <a:off x="4883175" y="4316175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345" y="0"/>
                  </a:moveTo>
                  <a:cubicBezTo>
                    <a:pt x="213" y="0"/>
                    <a:pt x="110" y="74"/>
                    <a:pt x="42" y="176"/>
                  </a:cubicBezTo>
                  <a:cubicBezTo>
                    <a:pt x="1" y="311"/>
                    <a:pt x="42" y="487"/>
                    <a:pt x="218" y="528"/>
                  </a:cubicBezTo>
                  <a:cubicBezTo>
                    <a:pt x="252" y="551"/>
                    <a:pt x="290" y="561"/>
                    <a:pt x="328" y="561"/>
                  </a:cubicBezTo>
                  <a:cubicBezTo>
                    <a:pt x="429" y="561"/>
                    <a:pt x="529" y="491"/>
                    <a:pt x="559" y="394"/>
                  </a:cubicBezTo>
                  <a:cubicBezTo>
                    <a:pt x="600" y="228"/>
                    <a:pt x="559" y="94"/>
                    <a:pt x="435" y="11"/>
                  </a:cubicBezTo>
                  <a:cubicBezTo>
                    <a:pt x="404" y="4"/>
                    <a:pt x="374" y="0"/>
                    <a:pt x="34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88" name="Google Shape;19588;p13"/>
            <p:cNvSpPr/>
            <p:nvPr/>
          </p:nvSpPr>
          <p:spPr>
            <a:xfrm>
              <a:off x="4845450" y="4225600"/>
              <a:ext cx="15000" cy="13700"/>
            </a:xfrm>
            <a:custGeom>
              <a:avLst/>
              <a:gdLst/>
              <a:ahLst/>
              <a:cxnLst/>
              <a:rect l="l" t="t" r="r" b="b"/>
              <a:pathLst>
                <a:path w="600" h="548" extrusionOk="0">
                  <a:moveTo>
                    <a:pt x="312" y="0"/>
                  </a:moveTo>
                  <a:cubicBezTo>
                    <a:pt x="183" y="0"/>
                    <a:pt x="73" y="54"/>
                    <a:pt x="42" y="181"/>
                  </a:cubicBezTo>
                  <a:cubicBezTo>
                    <a:pt x="0" y="315"/>
                    <a:pt x="42" y="491"/>
                    <a:pt x="217" y="532"/>
                  </a:cubicBezTo>
                  <a:cubicBezTo>
                    <a:pt x="248" y="543"/>
                    <a:pt x="281" y="548"/>
                    <a:pt x="316" y="548"/>
                  </a:cubicBezTo>
                  <a:cubicBezTo>
                    <a:pt x="420" y="548"/>
                    <a:pt x="527" y="499"/>
                    <a:pt x="558" y="398"/>
                  </a:cubicBezTo>
                  <a:cubicBezTo>
                    <a:pt x="600" y="233"/>
                    <a:pt x="558" y="98"/>
                    <a:pt x="434" y="15"/>
                  </a:cubicBezTo>
                  <a:cubicBezTo>
                    <a:pt x="393" y="6"/>
                    <a:pt x="351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89" name="Google Shape;19589;p13"/>
            <p:cNvSpPr/>
            <p:nvPr/>
          </p:nvSpPr>
          <p:spPr>
            <a:xfrm>
              <a:off x="4909025" y="425202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16" y="0"/>
                  </a:moveTo>
                  <a:cubicBezTo>
                    <a:pt x="213" y="0"/>
                    <a:pt x="113" y="68"/>
                    <a:pt x="83" y="158"/>
                  </a:cubicBezTo>
                  <a:cubicBezTo>
                    <a:pt x="1" y="292"/>
                    <a:pt x="83" y="468"/>
                    <a:pt x="218" y="551"/>
                  </a:cubicBezTo>
                  <a:cubicBezTo>
                    <a:pt x="247" y="558"/>
                    <a:pt x="275" y="561"/>
                    <a:pt x="302" y="561"/>
                  </a:cubicBezTo>
                  <a:cubicBezTo>
                    <a:pt x="429" y="561"/>
                    <a:pt x="532" y="486"/>
                    <a:pt x="600" y="375"/>
                  </a:cubicBezTo>
                  <a:cubicBezTo>
                    <a:pt x="642" y="251"/>
                    <a:pt x="559" y="75"/>
                    <a:pt x="435" y="34"/>
                  </a:cubicBezTo>
                  <a:cubicBezTo>
                    <a:pt x="397" y="11"/>
                    <a:pt x="356" y="0"/>
                    <a:pt x="31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90" name="Google Shape;19590;p13"/>
            <p:cNvSpPr/>
            <p:nvPr/>
          </p:nvSpPr>
          <p:spPr>
            <a:xfrm>
              <a:off x="4780825" y="4308950"/>
              <a:ext cx="7525" cy="9575"/>
            </a:xfrm>
            <a:custGeom>
              <a:avLst/>
              <a:gdLst/>
              <a:ahLst/>
              <a:cxnLst/>
              <a:rect l="l" t="t" r="r" b="b"/>
              <a:pathLst>
                <a:path w="301" h="383" extrusionOk="0">
                  <a:moveTo>
                    <a:pt x="135" y="0"/>
                  </a:moveTo>
                  <a:lnTo>
                    <a:pt x="0" y="259"/>
                  </a:lnTo>
                  <a:lnTo>
                    <a:pt x="259" y="383"/>
                  </a:lnTo>
                  <a:cubicBezTo>
                    <a:pt x="300" y="341"/>
                    <a:pt x="300" y="341"/>
                    <a:pt x="300" y="300"/>
                  </a:cubicBezTo>
                  <a:cubicBezTo>
                    <a:pt x="300" y="207"/>
                    <a:pt x="259" y="83"/>
                    <a:pt x="176" y="42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91" name="Google Shape;19591;p13"/>
            <p:cNvSpPr/>
            <p:nvPr/>
          </p:nvSpPr>
          <p:spPr>
            <a:xfrm>
              <a:off x="4805625" y="4245350"/>
              <a:ext cx="9600" cy="13225"/>
            </a:xfrm>
            <a:custGeom>
              <a:avLst/>
              <a:gdLst/>
              <a:ahLst/>
              <a:cxnLst/>
              <a:rect l="l" t="t" r="r" b="b"/>
              <a:pathLst>
                <a:path w="384" h="529" extrusionOk="0">
                  <a:moveTo>
                    <a:pt x="177" y="1"/>
                  </a:moveTo>
                  <a:lnTo>
                    <a:pt x="1" y="518"/>
                  </a:lnTo>
                  <a:cubicBezTo>
                    <a:pt x="23" y="525"/>
                    <a:pt x="46" y="528"/>
                    <a:pt x="70" y="528"/>
                  </a:cubicBezTo>
                  <a:cubicBezTo>
                    <a:pt x="183" y="528"/>
                    <a:pt x="308" y="453"/>
                    <a:pt x="342" y="342"/>
                  </a:cubicBezTo>
                  <a:cubicBezTo>
                    <a:pt x="383" y="218"/>
                    <a:pt x="342" y="42"/>
                    <a:pt x="17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92" name="Google Shape;19592;p13"/>
            <p:cNvSpPr/>
            <p:nvPr/>
          </p:nvSpPr>
          <p:spPr>
            <a:xfrm>
              <a:off x="4955300" y="423787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0"/>
                  </a:moveTo>
                  <a:cubicBezTo>
                    <a:pt x="0" y="0"/>
                    <a:pt x="0" y="41"/>
                    <a:pt x="0" y="83"/>
                  </a:cubicBezTo>
                  <a:lnTo>
                    <a:pt x="0" y="124"/>
                  </a:lnTo>
                  <a:cubicBezTo>
                    <a:pt x="42" y="165"/>
                    <a:pt x="42" y="165"/>
                    <a:pt x="42" y="207"/>
                  </a:cubicBezTo>
                  <a:cubicBezTo>
                    <a:pt x="42" y="258"/>
                    <a:pt x="135" y="300"/>
                    <a:pt x="176" y="341"/>
                  </a:cubicBezTo>
                  <a:lnTo>
                    <a:pt x="300" y="8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93" name="Google Shape;19593;p13"/>
            <p:cNvSpPr/>
            <p:nvPr/>
          </p:nvSpPr>
          <p:spPr>
            <a:xfrm>
              <a:off x="4890675" y="4210725"/>
              <a:ext cx="13975" cy="9850"/>
            </a:xfrm>
            <a:custGeom>
              <a:avLst/>
              <a:gdLst/>
              <a:ahLst/>
              <a:cxnLst/>
              <a:rect l="l" t="t" r="r" b="b"/>
              <a:pathLst>
                <a:path w="559" h="394" extrusionOk="0">
                  <a:moveTo>
                    <a:pt x="42" y="0"/>
                  </a:moveTo>
                  <a:lnTo>
                    <a:pt x="42" y="0"/>
                  </a:lnTo>
                  <a:cubicBezTo>
                    <a:pt x="0" y="135"/>
                    <a:pt x="42" y="259"/>
                    <a:pt x="176" y="352"/>
                  </a:cubicBezTo>
                  <a:lnTo>
                    <a:pt x="218" y="393"/>
                  </a:lnTo>
                  <a:lnTo>
                    <a:pt x="342" y="393"/>
                  </a:lnTo>
                  <a:cubicBezTo>
                    <a:pt x="393" y="393"/>
                    <a:pt x="435" y="352"/>
                    <a:pt x="476" y="352"/>
                  </a:cubicBezTo>
                  <a:cubicBezTo>
                    <a:pt x="517" y="311"/>
                    <a:pt x="559" y="259"/>
                    <a:pt x="559" y="21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94" name="Google Shape;19594;p13"/>
            <p:cNvSpPr/>
            <p:nvPr/>
          </p:nvSpPr>
          <p:spPr>
            <a:xfrm>
              <a:off x="4831475" y="4187200"/>
              <a:ext cx="8575" cy="6750"/>
            </a:xfrm>
            <a:custGeom>
              <a:avLst/>
              <a:gdLst/>
              <a:ahLst/>
              <a:cxnLst/>
              <a:rect l="l" t="t" r="r" b="b"/>
              <a:pathLst>
                <a:path w="343" h="270" extrusionOk="0">
                  <a:moveTo>
                    <a:pt x="125" y="1"/>
                  </a:moveTo>
                  <a:lnTo>
                    <a:pt x="1" y="259"/>
                  </a:lnTo>
                  <a:lnTo>
                    <a:pt x="42" y="259"/>
                  </a:lnTo>
                  <a:cubicBezTo>
                    <a:pt x="66" y="266"/>
                    <a:pt x="89" y="270"/>
                    <a:pt x="112" y="270"/>
                  </a:cubicBezTo>
                  <a:cubicBezTo>
                    <a:pt x="218" y="270"/>
                    <a:pt x="308" y="194"/>
                    <a:pt x="342" y="83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95" name="Google Shape;19595;p13"/>
            <p:cNvSpPr/>
            <p:nvPr/>
          </p:nvSpPr>
          <p:spPr>
            <a:xfrm>
              <a:off x="4850875" y="4489875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176" y="1"/>
                  </a:moveTo>
                  <a:cubicBezTo>
                    <a:pt x="176" y="1"/>
                    <a:pt x="124" y="1"/>
                    <a:pt x="124" y="42"/>
                  </a:cubicBezTo>
                  <a:lnTo>
                    <a:pt x="83" y="42"/>
                  </a:lnTo>
                  <a:cubicBezTo>
                    <a:pt x="42" y="83"/>
                    <a:pt x="42" y="83"/>
                    <a:pt x="0" y="125"/>
                  </a:cubicBezTo>
                  <a:lnTo>
                    <a:pt x="0" y="166"/>
                  </a:lnTo>
                  <a:lnTo>
                    <a:pt x="259" y="300"/>
                  </a:lnTo>
                  <a:lnTo>
                    <a:pt x="341" y="42"/>
                  </a:lnTo>
                  <a:cubicBezTo>
                    <a:pt x="300" y="1"/>
                    <a:pt x="259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96" name="Google Shape;19596;p13"/>
            <p:cNvSpPr/>
            <p:nvPr/>
          </p:nvSpPr>
          <p:spPr>
            <a:xfrm>
              <a:off x="4786250" y="4463550"/>
              <a:ext cx="12950" cy="9025"/>
            </a:xfrm>
            <a:custGeom>
              <a:avLst/>
              <a:gdLst/>
              <a:ahLst/>
              <a:cxnLst/>
              <a:rect l="l" t="t" r="r" b="b"/>
              <a:pathLst>
                <a:path w="518" h="361" extrusionOk="0">
                  <a:moveTo>
                    <a:pt x="243" y="0"/>
                  </a:moveTo>
                  <a:cubicBezTo>
                    <a:pt x="139" y="0"/>
                    <a:pt x="32" y="60"/>
                    <a:pt x="1" y="185"/>
                  </a:cubicBezTo>
                  <a:lnTo>
                    <a:pt x="517" y="361"/>
                  </a:lnTo>
                  <a:lnTo>
                    <a:pt x="517" y="278"/>
                  </a:lnTo>
                  <a:cubicBezTo>
                    <a:pt x="517" y="144"/>
                    <a:pt x="476" y="61"/>
                    <a:pt x="342" y="20"/>
                  </a:cubicBezTo>
                  <a:cubicBezTo>
                    <a:pt x="311" y="7"/>
                    <a:pt x="27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97" name="Google Shape;19597;p13"/>
            <p:cNvSpPr/>
            <p:nvPr/>
          </p:nvSpPr>
          <p:spPr>
            <a:xfrm>
              <a:off x="4875675" y="4426300"/>
              <a:ext cx="10625" cy="12950"/>
            </a:xfrm>
            <a:custGeom>
              <a:avLst/>
              <a:gdLst/>
              <a:ahLst/>
              <a:cxnLst/>
              <a:rect l="l" t="t" r="r" b="b"/>
              <a:pathLst>
                <a:path w="425" h="518" extrusionOk="0">
                  <a:moveTo>
                    <a:pt x="301" y="0"/>
                  </a:moveTo>
                  <a:cubicBezTo>
                    <a:pt x="218" y="0"/>
                    <a:pt x="84" y="42"/>
                    <a:pt x="42" y="166"/>
                  </a:cubicBezTo>
                  <a:cubicBezTo>
                    <a:pt x="1" y="259"/>
                    <a:pt x="42" y="424"/>
                    <a:pt x="166" y="476"/>
                  </a:cubicBezTo>
                  <a:cubicBezTo>
                    <a:pt x="166" y="517"/>
                    <a:pt x="166" y="517"/>
                    <a:pt x="218" y="517"/>
                  </a:cubicBezTo>
                  <a:lnTo>
                    <a:pt x="42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98" name="Google Shape;19598;p13"/>
            <p:cNvSpPr/>
            <p:nvPr/>
          </p:nvSpPr>
          <p:spPr>
            <a:xfrm>
              <a:off x="4811075" y="4399050"/>
              <a:ext cx="16050" cy="14125"/>
            </a:xfrm>
            <a:custGeom>
              <a:avLst/>
              <a:gdLst/>
              <a:ahLst/>
              <a:cxnLst/>
              <a:rect l="l" t="t" r="r" b="b"/>
              <a:pathLst>
                <a:path w="642" h="565" extrusionOk="0">
                  <a:moveTo>
                    <a:pt x="348" y="0"/>
                  </a:moveTo>
                  <a:cubicBezTo>
                    <a:pt x="237" y="0"/>
                    <a:pt x="116" y="80"/>
                    <a:pt x="83" y="180"/>
                  </a:cubicBezTo>
                  <a:cubicBezTo>
                    <a:pt x="0" y="315"/>
                    <a:pt x="83" y="480"/>
                    <a:pt x="217" y="532"/>
                  </a:cubicBezTo>
                  <a:cubicBezTo>
                    <a:pt x="251" y="555"/>
                    <a:pt x="290" y="565"/>
                    <a:pt x="328" y="565"/>
                  </a:cubicBezTo>
                  <a:cubicBezTo>
                    <a:pt x="428" y="565"/>
                    <a:pt x="528" y="495"/>
                    <a:pt x="558" y="397"/>
                  </a:cubicBezTo>
                  <a:cubicBezTo>
                    <a:pt x="641" y="273"/>
                    <a:pt x="558" y="98"/>
                    <a:pt x="424" y="15"/>
                  </a:cubicBezTo>
                  <a:cubicBezTo>
                    <a:pt x="400" y="5"/>
                    <a:pt x="374" y="0"/>
                    <a:pt x="34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99" name="Google Shape;19599;p13"/>
            <p:cNvSpPr/>
            <p:nvPr/>
          </p:nvSpPr>
          <p:spPr>
            <a:xfrm>
              <a:off x="4765825" y="4418300"/>
              <a:ext cx="16050" cy="13825"/>
            </a:xfrm>
            <a:custGeom>
              <a:avLst/>
              <a:gdLst/>
              <a:ahLst/>
              <a:cxnLst/>
              <a:rect l="l" t="t" r="r" b="b"/>
              <a:pathLst>
                <a:path w="642" h="553" extrusionOk="0">
                  <a:moveTo>
                    <a:pt x="320" y="0"/>
                  </a:moveTo>
                  <a:cubicBezTo>
                    <a:pt x="215" y="0"/>
                    <a:pt x="103" y="53"/>
                    <a:pt x="42" y="144"/>
                  </a:cubicBezTo>
                  <a:cubicBezTo>
                    <a:pt x="1" y="320"/>
                    <a:pt x="83" y="486"/>
                    <a:pt x="218" y="537"/>
                  </a:cubicBezTo>
                  <a:cubicBezTo>
                    <a:pt x="247" y="547"/>
                    <a:pt x="278" y="552"/>
                    <a:pt x="311" y="552"/>
                  </a:cubicBezTo>
                  <a:cubicBezTo>
                    <a:pt x="417" y="552"/>
                    <a:pt x="527" y="496"/>
                    <a:pt x="559" y="362"/>
                  </a:cubicBezTo>
                  <a:cubicBezTo>
                    <a:pt x="642" y="227"/>
                    <a:pt x="559" y="62"/>
                    <a:pt x="425" y="20"/>
                  </a:cubicBezTo>
                  <a:cubicBezTo>
                    <a:pt x="392" y="7"/>
                    <a:pt x="357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00" name="Google Shape;19600;p13"/>
            <p:cNvSpPr/>
            <p:nvPr/>
          </p:nvSpPr>
          <p:spPr>
            <a:xfrm>
              <a:off x="4830450" y="4444725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285" y="1"/>
                  </a:moveTo>
                  <a:cubicBezTo>
                    <a:pt x="170" y="1"/>
                    <a:pt x="71" y="74"/>
                    <a:pt x="42" y="163"/>
                  </a:cubicBezTo>
                  <a:cubicBezTo>
                    <a:pt x="0" y="297"/>
                    <a:pt x="42" y="462"/>
                    <a:pt x="218" y="514"/>
                  </a:cubicBezTo>
                  <a:cubicBezTo>
                    <a:pt x="252" y="537"/>
                    <a:pt x="290" y="547"/>
                    <a:pt x="328" y="547"/>
                  </a:cubicBezTo>
                  <a:cubicBezTo>
                    <a:pt x="429" y="547"/>
                    <a:pt x="529" y="477"/>
                    <a:pt x="559" y="380"/>
                  </a:cubicBezTo>
                  <a:cubicBezTo>
                    <a:pt x="600" y="256"/>
                    <a:pt x="559" y="80"/>
                    <a:pt x="424" y="39"/>
                  </a:cubicBezTo>
                  <a:cubicBezTo>
                    <a:pt x="377" y="12"/>
                    <a:pt x="330" y="1"/>
                    <a:pt x="28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01" name="Google Shape;19601;p13"/>
            <p:cNvSpPr/>
            <p:nvPr/>
          </p:nvSpPr>
          <p:spPr>
            <a:xfrm>
              <a:off x="4792700" y="4353800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307" y="1"/>
                  </a:moveTo>
                  <a:cubicBezTo>
                    <a:pt x="197" y="1"/>
                    <a:pt x="76" y="81"/>
                    <a:pt x="42" y="181"/>
                  </a:cubicBezTo>
                  <a:cubicBezTo>
                    <a:pt x="1" y="315"/>
                    <a:pt x="42" y="481"/>
                    <a:pt x="218" y="533"/>
                  </a:cubicBezTo>
                  <a:cubicBezTo>
                    <a:pt x="252" y="555"/>
                    <a:pt x="291" y="566"/>
                    <a:pt x="329" y="566"/>
                  </a:cubicBezTo>
                  <a:cubicBezTo>
                    <a:pt x="429" y="566"/>
                    <a:pt x="529" y="495"/>
                    <a:pt x="559" y="398"/>
                  </a:cubicBezTo>
                  <a:cubicBezTo>
                    <a:pt x="601" y="222"/>
                    <a:pt x="559" y="98"/>
                    <a:pt x="384" y="16"/>
                  </a:cubicBezTo>
                  <a:cubicBezTo>
                    <a:pt x="360" y="6"/>
                    <a:pt x="334" y="1"/>
                    <a:pt x="30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02" name="Google Shape;19602;p13"/>
            <p:cNvSpPr/>
            <p:nvPr/>
          </p:nvSpPr>
          <p:spPr>
            <a:xfrm>
              <a:off x="4856300" y="4380675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24" y="0"/>
                  </a:moveTo>
                  <a:cubicBezTo>
                    <a:pt x="221" y="0"/>
                    <a:pt x="114" y="47"/>
                    <a:pt x="83" y="140"/>
                  </a:cubicBezTo>
                  <a:cubicBezTo>
                    <a:pt x="0" y="316"/>
                    <a:pt x="83" y="440"/>
                    <a:pt x="218" y="533"/>
                  </a:cubicBezTo>
                  <a:cubicBezTo>
                    <a:pt x="246" y="542"/>
                    <a:pt x="278" y="548"/>
                    <a:pt x="311" y="548"/>
                  </a:cubicBezTo>
                  <a:cubicBezTo>
                    <a:pt x="418" y="548"/>
                    <a:pt x="537" y="492"/>
                    <a:pt x="600" y="357"/>
                  </a:cubicBezTo>
                  <a:cubicBezTo>
                    <a:pt x="641" y="233"/>
                    <a:pt x="559" y="57"/>
                    <a:pt x="424" y="16"/>
                  </a:cubicBezTo>
                  <a:cubicBezTo>
                    <a:pt x="393" y="5"/>
                    <a:pt x="359" y="0"/>
                    <a:pt x="32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03" name="Google Shape;19603;p13"/>
            <p:cNvSpPr/>
            <p:nvPr/>
          </p:nvSpPr>
          <p:spPr>
            <a:xfrm>
              <a:off x="4728100" y="443817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124" y="1"/>
                  </a:moveTo>
                  <a:lnTo>
                    <a:pt x="0" y="208"/>
                  </a:lnTo>
                  <a:lnTo>
                    <a:pt x="259" y="342"/>
                  </a:lnTo>
                  <a:cubicBezTo>
                    <a:pt x="300" y="301"/>
                    <a:pt x="300" y="259"/>
                    <a:pt x="300" y="208"/>
                  </a:cubicBezTo>
                  <a:cubicBezTo>
                    <a:pt x="300" y="125"/>
                    <a:pt x="217" y="42"/>
                    <a:pt x="12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04" name="Google Shape;19604;p13"/>
            <p:cNvSpPr/>
            <p:nvPr/>
          </p:nvSpPr>
          <p:spPr>
            <a:xfrm>
              <a:off x="4751875" y="4373550"/>
              <a:ext cx="10625" cy="13325"/>
            </a:xfrm>
            <a:custGeom>
              <a:avLst/>
              <a:gdLst/>
              <a:ahLst/>
              <a:cxnLst/>
              <a:rect l="l" t="t" r="r" b="b"/>
              <a:pathLst>
                <a:path w="425" h="533" extrusionOk="0">
                  <a:moveTo>
                    <a:pt x="207" y="1"/>
                  </a:moveTo>
                  <a:lnTo>
                    <a:pt x="0" y="518"/>
                  </a:lnTo>
                  <a:cubicBezTo>
                    <a:pt x="39" y="528"/>
                    <a:pt x="78" y="533"/>
                    <a:pt x="116" y="533"/>
                  </a:cubicBezTo>
                  <a:cubicBezTo>
                    <a:pt x="240" y="533"/>
                    <a:pt x="351" y="477"/>
                    <a:pt x="383" y="342"/>
                  </a:cubicBezTo>
                  <a:cubicBezTo>
                    <a:pt x="424" y="208"/>
                    <a:pt x="383" y="84"/>
                    <a:pt x="300" y="42"/>
                  </a:cubicBezTo>
                  <a:cubicBezTo>
                    <a:pt x="259" y="1"/>
                    <a:pt x="259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05" name="Google Shape;19605;p13"/>
            <p:cNvSpPr/>
            <p:nvPr/>
          </p:nvSpPr>
          <p:spPr>
            <a:xfrm>
              <a:off x="4902575" y="4365800"/>
              <a:ext cx="7500" cy="8825"/>
            </a:xfrm>
            <a:custGeom>
              <a:avLst/>
              <a:gdLst/>
              <a:ahLst/>
              <a:cxnLst/>
              <a:rect l="l" t="t" r="r" b="b"/>
              <a:pathLst>
                <a:path w="300" h="353" extrusionOk="0">
                  <a:moveTo>
                    <a:pt x="41" y="1"/>
                  </a:moveTo>
                  <a:cubicBezTo>
                    <a:pt x="0" y="53"/>
                    <a:pt x="0" y="94"/>
                    <a:pt x="0" y="94"/>
                  </a:cubicBezTo>
                  <a:cubicBezTo>
                    <a:pt x="0" y="135"/>
                    <a:pt x="0" y="177"/>
                    <a:pt x="41" y="218"/>
                  </a:cubicBezTo>
                  <a:cubicBezTo>
                    <a:pt x="41" y="259"/>
                    <a:pt x="124" y="352"/>
                    <a:pt x="176" y="352"/>
                  </a:cubicBezTo>
                  <a:lnTo>
                    <a:pt x="300" y="94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06" name="Google Shape;19606;p13"/>
            <p:cNvSpPr/>
            <p:nvPr/>
          </p:nvSpPr>
          <p:spPr>
            <a:xfrm>
              <a:off x="4837950" y="4338925"/>
              <a:ext cx="13975" cy="10275"/>
            </a:xfrm>
            <a:custGeom>
              <a:avLst/>
              <a:gdLst/>
              <a:ahLst/>
              <a:cxnLst/>
              <a:rect l="l" t="t" r="r" b="b"/>
              <a:pathLst>
                <a:path w="559" h="411" extrusionOk="0">
                  <a:moveTo>
                    <a:pt x="42" y="1"/>
                  </a:moveTo>
                  <a:lnTo>
                    <a:pt x="42" y="1"/>
                  </a:lnTo>
                  <a:cubicBezTo>
                    <a:pt x="0" y="176"/>
                    <a:pt x="42" y="300"/>
                    <a:pt x="217" y="393"/>
                  </a:cubicBezTo>
                  <a:cubicBezTo>
                    <a:pt x="242" y="406"/>
                    <a:pt x="266" y="411"/>
                    <a:pt x="290" y="411"/>
                  </a:cubicBezTo>
                  <a:cubicBezTo>
                    <a:pt x="349" y="411"/>
                    <a:pt x="410" y="381"/>
                    <a:pt x="476" y="352"/>
                  </a:cubicBezTo>
                  <a:cubicBezTo>
                    <a:pt x="517" y="300"/>
                    <a:pt x="559" y="259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07" name="Google Shape;19607;p13"/>
            <p:cNvSpPr/>
            <p:nvPr/>
          </p:nvSpPr>
          <p:spPr>
            <a:xfrm>
              <a:off x="4778750" y="431540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83" y="1"/>
                  </a:moveTo>
                  <a:lnTo>
                    <a:pt x="1" y="259"/>
                  </a:lnTo>
                  <a:lnTo>
                    <a:pt x="42" y="301"/>
                  </a:lnTo>
                  <a:lnTo>
                    <a:pt x="125" y="301"/>
                  </a:lnTo>
                  <a:cubicBezTo>
                    <a:pt x="218" y="301"/>
                    <a:pt x="301" y="207"/>
                    <a:pt x="342" y="125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08" name="Google Shape;19608;p13"/>
            <p:cNvSpPr/>
            <p:nvPr/>
          </p:nvSpPr>
          <p:spPr>
            <a:xfrm>
              <a:off x="4798150" y="4617825"/>
              <a:ext cx="8550" cy="7775"/>
            </a:xfrm>
            <a:custGeom>
              <a:avLst/>
              <a:gdLst/>
              <a:ahLst/>
              <a:cxnLst/>
              <a:rect l="l" t="t" r="r" b="b"/>
              <a:pathLst>
                <a:path w="342" h="311" extrusionOk="0">
                  <a:moveTo>
                    <a:pt x="166" y="0"/>
                  </a:moveTo>
                  <a:cubicBezTo>
                    <a:pt x="124" y="52"/>
                    <a:pt x="41" y="93"/>
                    <a:pt x="0" y="135"/>
                  </a:cubicBezTo>
                  <a:lnTo>
                    <a:pt x="0" y="176"/>
                  </a:lnTo>
                  <a:lnTo>
                    <a:pt x="217" y="311"/>
                  </a:lnTo>
                  <a:lnTo>
                    <a:pt x="341" y="52"/>
                  </a:lnTo>
                  <a:cubicBezTo>
                    <a:pt x="300" y="0"/>
                    <a:pt x="217" y="0"/>
                    <a:pt x="16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09" name="Google Shape;19609;p13"/>
            <p:cNvSpPr/>
            <p:nvPr/>
          </p:nvSpPr>
          <p:spPr>
            <a:xfrm>
              <a:off x="4733525" y="4591725"/>
              <a:ext cx="13975" cy="10100"/>
            </a:xfrm>
            <a:custGeom>
              <a:avLst/>
              <a:gdLst/>
              <a:ahLst/>
              <a:cxnLst/>
              <a:rect l="l" t="t" r="r" b="b"/>
              <a:pathLst>
                <a:path w="559" h="404" extrusionOk="0">
                  <a:moveTo>
                    <a:pt x="277" y="0"/>
                  </a:moveTo>
                  <a:cubicBezTo>
                    <a:pt x="163" y="0"/>
                    <a:pt x="35" y="83"/>
                    <a:pt x="0" y="186"/>
                  </a:cubicBezTo>
                  <a:lnTo>
                    <a:pt x="517" y="403"/>
                  </a:lnTo>
                  <a:cubicBezTo>
                    <a:pt x="559" y="228"/>
                    <a:pt x="517" y="104"/>
                    <a:pt x="342" y="10"/>
                  </a:cubicBezTo>
                  <a:cubicBezTo>
                    <a:pt x="321" y="4"/>
                    <a:pt x="299" y="0"/>
                    <a:pt x="27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10" name="Google Shape;19610;p13"/>
            <p:cNvSpPr/>
            <p:nvPr/>
          </p:nvSpPr>
          <p:spPr>
            <a:xfrm>
              <a:off x="4822950" y="4554500"/>
              <a:ext cx="9600" cy="12950"/>
            </a:xfrm>
            <a:custGeom>
              <a:avLst/>
              <a:gdLst/>
              <a:ahLst/>
              <a:cxnLst/>
              <a:rect l="l" t="t" r="r" b="b"/>
              <a:pathLst>
                <a:path w="384" h="518" extrusionOk="0">
                  <a:moveTo>
                    <a:pt x="207" y="0"/>
                  </a:moveTo>
                  <a:cubicBezTo>
                    <a:pt x="166" y="0"/>
                    <a:pt x="166" y="42"/>
                    <a:pt x="125" y="42"/>
                  </a:cubicBezTo>
                  <a:cubicBezTo>
                    <a:pt x="83" y="42"/>
                    <a:pt x="83" y="83"/>
                    <a:pt x="42" y="166"/>
                  </a:cubicBezTo>
                  <a:cubicBezTo>
                    <a:pt x="42" y="207"/>
                    <a:pt x="1" y="259"/>
                    <a:pt x="42" y="300"/>
                  </a:cubicBezTo>
                  <a:cubicBezTo>
                    <a:pt x="42" y="424"/>
                    <a:pt x="125" y="466"/>
                    <a:pt x="207" y="517"/>
                  </a:cubicBezTo>
                  <a:lnTo>
                    <a:pt x="38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11" name="Google Shape;19611;p13"/>
            <p:cNvSpPr/>
            <p:nvPr/>
          </p:nvSpPr>
          <p:spPr>
            <a:xfrm>
              <a:off x="4758325" y="4527700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10" y="1"/>
                  </a:moveTo>
                  <a:cubicBezTo>
                    <a:pt x="209" y="1"/>
                    <a:pt x="102" y="74"/>
                    <a:pt x="42" y="162"/>
                  </a:cubicBezTo>
                  <a:cubicBezTo>
                    <a:pt x="1" y="297"/>
                    <a:pt x="84" y="462"/>
                    <a:pt x="208" y="555"/>
                  </a:cubicBezTo>
                  <a:cubicBezTo>
                    <a:pt x="230" y="562"/>
                    <a:pt x="253" y="565"/>
                    <a:pt x="276" y="565"/>
                  </a:cubicBezTo>
                  <a:cubicBezTo>
                    <a:pt x="396" y="565"/>
                    <a:pt x="525" y="483"/>
                    <a:pt x="559" y="380"/>
                  </a:cubicBezTo>
                  <a:cubicBezTo>
                    <a:pt x="642" y="245"/>
                    <a:pt x="559" y="80"/>
                    <a:pt x="425" y="38"/>
                  </a:cubicBezTo>
                  <a:cubicBezTo>
                    <a:pt x="390" y="12"/>
                    <a:pt x="350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12" name="Google Shape;19612;p13"/>
            <p:cNvSpPr/>
            <p:nvPr/>
          </p:nvSpPr>
          <p:spPr>
            <a:xfrm>
              <a:off x="4713100" y="4546375"/>
              <a:ext cx="16050" cy="13800"/>
            </a:xfrm>
            <a:custGeom>
              <a:avLst/>
              <a:gdLst/>
              <a:ahLst/>
              <a:cxnLst/>
              <a:rect l="l" t="t" r="r" b="b"/>
              <a:pathLst>
                <a:path w="642" h="552" extrusionOk="0">
                  <a:moveTo>
                    <a:pt x="331" y="0"/>
                  </a:moveTo>
                  <a:cubicBezTo>
                    <a:pt x="224" y="0"/>
                    <a:pt x="105" y="56"/>
                    <a:pt x="42" y="191"/>
                  </a:cubicBezTo>
                  <a:cubicBezTo>
                    <a:pt x="1" y="325"/>
                    <a:pt x="83" y="491"/>
                    <a:pt x="207" y="532"/>
                  </a:cubicBezTo>
                  <a:cubicBezTo>
                    <a:pt x="242" y="546"/>
                    <a:pt x="280" y="552"/>
                    <a:pt x="318" y="552"/>
                  </a:cubicBezTo>
                  <a:cubicBezTo>
                    <a:pt x="424" y="552"/>
                    <a:pt x="528" y="500"/>
                    <a:pt x="559" y="408"/>
                  </a:cubicBezTo>
                  <a:cubicBezTo>
                    <a:pt x="642" y="232"/>
                    <a:pt x="559" y="108"/>
                    <a:pt x="424" y="15"/>
                  </a:cubicBezTo>
                  <a:cubicBezTo>
                    <a:pt x="396" y="5"/>
                    <a:pt x="364" y="0"/>
                    <a:pt x="33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13" name="Google Shape;19613;p13"/>
            <p:cNvSpPr/>
            <p:nvPr/>
          </p:nvSpPr>
          <p:spPr>
            <a:xfrm>
              <a:off x="4777725" y="4572925"/>
              <a:ext cx="15000" cy="14150"/>
            </a:xfrm>
            <a:custGeom>
              <a:avLst/>
              <a:gdLst/>
              <a:ahLst/>
              <a:cxnLst/>
              <a:rect l="l" t="t" r="r" b="b"/>
              <a:pathLst>
                <a:path w="600" h="566" extrusionOk="0">
                  <a:moveTo>
                    <a:pt x="269" y="1"/>
                  </a:moveTo>
                  <a:cubicBezTo>
                    <a:pt x="170" y="1"/>
                    <a:pt x="71" y="74"/>
                    <a:pt x="42" y="163"/>
                  </a:cubicBezTo>
                  <a:cubicBezTo>
                    <a:pt x="0" y="339"/>
                    <a:pt x="42" y="463"/>
                    <a:pt x="207" y="556"/>
                  </a:cubicBezTo>
                  <a:cubicBezTo>
                    <a:pt x="229" y="562"/>
                    <a:pt x="252" y="566"/>
                    <a:pt x="276" y="566"/>
                  </a:cubicBezTo>
                  <a:cubicBezTo>
                    <a:pt x="396" y="566"/>
                    <a:pt x="524" y="484"/>
                    <a:pt x="559" y="380"/>
                  </a:cubicBezTo>
                  <a:cubicBezTo>
                    <a:pt x="600" y="246"/>
                    <a:pt x="559" y="80"/>
                    <a:pt x="383" y="39"/>
                  </a:cubicBezTo>
                  <a:cubicBezTo>
                    <a:pt x="348" y="12"/>
                    <a:pt x="308" y="1"/>
                    <a:pt x="26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14" name="Google Shape;19614;p13"/>
            <p:cNvSpPr/>
            <p:nvPr/>
          </p:nvSpPr>
          <p:spPr>
            <a:xfrm>
              <a:off x="4739975" y="4482475"/>
              <a:ext cx="15025" cy="14125"/>
            </a:xfrm>
            <a:custGeom>
              <a:avLst/>
              <a:gdLst/>
              <a:ahLst/>
              <a:cxnLst/>
              <a:rect l="l" t="t" r="r" b="b"/>
              <a:pathLst>
                <a:path w="601" h="565" extrusionOk="0">
                  <a:moveTo>
                    <a:pt x="270" y="0"/>
                  </a:moveTo>
                  <a:cubicBezTo>
                    <a:pt x="170" y="0"/>
                    <a:pt x="72" y="73"/>
                    <a:pt x="42" y="162"/>
                  </a:cubicBezTo>
                  <a:cubicBezTo>
                    <a:pt x="1" y="297"/>
                    <a:pt x="42" y="462"/>
                    <a:pt x="166" y="555"/>
                  </a:cubicBezTo>
                  <a:cubicBezTo>
                    <a:pt x="195" y="562"/>
                    <a:pt x="224" y="565"/>
                    <a:pt x="252" y="565"/>
                  </a:cubicBezTo>
                  <a:cubicBezTo>
                    <a:pt x="396" y="565"/>
                    <a:pt x="525" y="483"/>
                    <a:pt x="559" y="379"/>
                  </a:cubicBezTo>
                  <a:cubicBezTo>
                    <a:pt x="600" y="245"/>
                    <a:pt x="559" y="79"/>
                    <a:pt x="383" y="38"/>
                  </a:cubicBezTo>
                  <a:cubicBezTo>
                    <a:pt x="348" y="12"/>
                    <a:pt x="309" y="0"/>
                    <a:pt x="27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15" name="Google Shape;19615;p13"/>
            <p:cNvSpPr/>
            <p:nvPr/>
          </p:nvSpPr>
          <p:spPr>
            <a:xfrm>
              <a:off x="4803575" y="4508775"/>
              <a:ext cx="16050" cy="13825"/>
            </a:xfrm>
            <a:custGeom>
              <a:avLst/>
              <a:gdLst/>
              <a:ahLst/>
              <a:cxnLst/>
              <a:rect l="l" t="t" r="r" b="b"/>
              <a:pathLst>
                <a:path w="642" h="553" extrusionOk="0">
                  <a:moveTo>
                    <a:pt x="326" y="1"/>
                  </a:moveTo>
                  <a:cubicBezTo>
                    <a:pt x="221" y="1"/>
                    <a:pt x="114" y="61"/>
                    <a:pt x="83" y="185"/>
                  </a:cubicBezTo>
                  <a:cubicBezTo>
                    <a:pt x="0" y="320"/>
                    <a:pt x="83" y="485"/>
                    <a:pt x="207" y="537"/>
                  </a:cubicBezTo>
                  <a:cubicBezTo>
                    <a:pt x="240" y="547"/>
                    <a:pt x="276" y="552"/>
                    <a:pt x="311" y="552"/>
                  </a:cubicBezTo>
                  <a:cubicBezTo>
                    <a:pt x="420" y="552"/>
                    <a:pt x="527" y="504"/>
                    <a:pt x="559" y="403"/>
                  </a:cubicBezTo>
                  <a:cubicBezTo>
                    <a:pt x="641" y="227"/>
                    <a:pt x="559" y="61"/>
                    <a:pt x="424" y="20"/>
                  </a:cubicBezTo>
                  <a:cubicBezTo>
                    <a:pt x="393" y="7"/>
                    <a:pt x="360" y="1"/>
                    <a:pt x="32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16" name="Google Shape;19616;p13"/>
            <p:cNvSpPr/>
            <p:nvPr/>
          </p:nvSpPr>
          <p:spPr>
            <a:xfrm>
              <a:off x="4675375" y="4566125"/>
              <a:ext cx="7500" cy="8825"/>
            </a:xfrm>
            <a:custGeom>
              <a:avLst/>
              <a:gdLst/>
              <a:ahLst/>
              <a:cxnLst/>
              <a:rect l="l" t="t" r="r" b="b"/>
              <a:pathLst>
                <a:path w="300" h="353" extrusionOk="0">
                  <a:moveTo>
                    <a:pt x="124" y="1"/>
                  </a:moveTo>
                  <a:lnTo>
                    <a:pt x="0" y="259"/>
                  </a:lnTo>
                  <a:lnTo>
                    <a:pt x="259" y="352"/>
                  </a:lnTo>
                  <a:cubicBezTo>
                    <a:pt x="300" y="311"/>
                    <a:pt x="300" y="259"/>
                    <a:pt x="300" y="259"/>
                  </a:cubicBezTo>
                  <a:cubicBezTo>
                    <a:pt x="300" y="135"/>
                    <a:pt x="217" y="52"/>
                    <a:pt x="12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17" name="Google Shape;19617;p13"/>
            <p:cNvSpPr/>
            <p:nvPr/>
          </p:nvSpPr>
          <p:spPr>
            <a:xfrm>
              <a:off x="4698875" y="4501500"/>
              <a:ext cx="10900" cy="13500"/>
            </a:xfrm>
            <a:custGeom>
              <a:avLst/>
              <a:gdLst/>
              <a:ahLst/>
              <a:cxnLst/>
              <a:rect l="l" t="t" r="r" b="b"/>
              <a:pathLst>
                <a:path w="436" h="540" extrusionOk="0">
                  <a:moveTo>
                    <a:pt x="218" y="1"/>
                  </a:moveTo>
                  <a:lnTo>
                    <a:pt x="1" y="518"/>
                  </a:lnTo>
                  <a:lnTo>
                    <a:pt x="94" y="518"/>
                  </a:lnTo>
                  <a:cubicBezTo>
                    <a:pt x="119" y="533"/>
                    <a:pt x="143" y="539"/>
                    <a:pt x="167" y="539"/>
                  </a:cubicBezTo>
                  <a:cubicBezTo>
                    <a:pt x="223" y="539"/>
                    <a:pt x="275" y="505"/>
                    <a:pt x="311" y="476"/>
                  </a:cubicBezTo>
                  <a:lnTo>
                    <a:pt x="352" y="435"/>
                  </a:lnTo>
                  <a:cubicBezTo>
                    <a:pt x="352" y="394"/>
                    <a:pt x="394" y="394"/>
                    <a:pt x="394" y="394"/>
                  </a:cubicBezTo>
                  <a:cubicBezTo>
                    <a:pt x="435" y="218"/>
                    <a:pt x="394" y="52"/>
                    <a:pt x="2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18" name="Google Shape;19618;p13"/>
            <p:cNvSpPr/>
            <p:nvPr/>
          </p:nvSpPr>
          <p:spPr>
            <a:xfrm>
              <a:off x="4849825" y="4494000"/>
              <a:ext cx="7525" cy="9850"/>
            </a:xfrm>
            <a:custGeom>
              <a:avLst/>
              <a:gdLst/>
              <a:ahLst/>
              <a:cxnLst/>
              <a:rect l="l" t="t" r="r" b="b"/>
              <a:pathLst>
                <a:path w="301" h="394" extrusionOk="0">
                  <a:moveTo>
                    <a:pt x="42" y="1"/>
                  </a:moveTo>
                  <a:cubicBezTo>
                    <a:pt x="1" y="42"/>
                    <a:pt x="1" y="135"/>
                    <a:pt x="1" y="177"/>
                  </a:cubicBezTo>
                  <a:cubicBezTo>
                    <a:pt x="42" y="218"/>
                    <a:pt x="84" y="301"/>
                    <a:pt x="125" y="352"/>
                  </a:cubicBezTo>
                  <a:cubicBezTo>
                    <a:pt x="125" y="352"/>
                    <a:pt x="166" y="352"/>
                    <a:pt x="166" y="394"/>
                  </a:cubicBezTo>
                  <a:lnTo>
                    <a:pt x="301" y="135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19" name="Google Shape;19619;p13"/>
            <p:cNvSpPr/>
            <p:nvPr/>
          </p:nvSpPr>
          <p:spPr>
            <a:xfrm>
              <a:off x="4785225" y="4468175"/>
              <a:ext cx="13975" cy="9475"/>
            </a:xfrm>
            <a:custGeom>
              <a:avLst/>
              <a:gdLst/>
              <a:ahLst/>
              <a:cxnLst/>
              <a:rect l="l" t="t" r="r" b="b"/>
              <a:pathLst>
                <a:path w="559" h="379" extrusionOk="0">
                  <a:moveTo>
                    <a:pt x="42" y="0"/>
                  </a:moveTo>
                  <a:lnTo>
                    <a:pt x="42" y="0"/>
                  </a:lnTo>
                  <a:cubicBezTo>
                    <a:pt x="0" y="134"/>
                    <a:pt x="42" y="300"/>
                    <a:pt x="217" y="352"/>
                  </a:cubicBezTo>
                  <a:cubicBezTo>
                    <a:pt x="250" y="368"/>
                    <a:pt x="283" y="378"/>
                    <a:pt x="317" y="378"/>
                  </a:cubicBezTo>
                  <a:cubicBezTo>
                    <a:pt x="368" y="378"/>
                    <a:pt x="420" y="356"/>
                    <a:pt x="476" y="300"/>
                  </a:cubicBezTo>
                  <a:cubicBezTo>
                    <a:pt x="517" y="300"/>
                    <a:pt x="517" y="259"/>
                    <a:pt x="558" y="176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20" name="Google Shape;19620;p13"/>
            <p:cNvSpPr/>
            <p:nvPr/>
          </p:nvSpPr>
          <p:spPr>
            <a:xfrm>
              <a:off x="4726025" y="4443350"/>
              <a:ext cx="8550" cy="7775"/>
            </a:xfrm>
            <a:custGeom>
              <a:avLst/>
              <a:gdLst/>
              <a:ahLst/>
              <a:cxnLst/>
              <a:rect l="l" t="t" r="r" b="b"/>
              <a:pathLst>
                <a:path w="342" h="311" extrusionOk="0">
                  <a:moveTo>
                    <a:pt x="83" y="1"/>
                  </a:moveTo>
                  <a:lnTo>
                    <a:pt x="1" y="259"/>
                  </a:lnTo>
                  <a:cubicBezTo>
                    <a:pt x="1" y="311"/>
                    <a:pt x="42" y="311"/>
                    <a:pt x="42" y="311"/>
                  </a:cubicBezTo>
                  <a:cubicBezTo>
                    <a:pt x="83" y="311"/>
                    <a:pt x="166" y="311"/>
                    <a:pt x="207" y="259"/>
                  </a:cubicBezTo>
                  <a:cubicBezTo>
                    <a:pt x="259" y="259"/>
                    <a:pt x="342" y="218"/>
                    <a:pt x="342" y="135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21" name="Google Shape;19621;p13"/>
            <p:cNvSpPr/>
            <p:nvPr/>
          </p:nvSpPr>
          <p:spPr>
            <a:xfrm>
              <a:off x="4744125" y="4746600"/>
              <a:ext cx="9850" cy="6950"/>
            </a:xfrm>
            <a:custGeom>
              <a:avLst/>
              <a:gdLst/>
              <a:ahLst/>
              <a:cxnLst/>
              <a:rect l="l" t="t" r="r" b="b"/>
              <a:pathLst>
                <a:path w="394" h="278" extrusionOk="0">
                  <a:moveTo>
                    <a:pt x="272" y="0"/>
                  </a:moveTo>
                  <a:cubicBezTo>
                    <a:pt x="251" y="0"/>
                    <a:pt x="231" y="5"/>
                    <a:pt x="217" y="19"/>
                  </a:cubicBezTo>
                  <a:cubicBezTo>
                    <a:pt x="176" y="19"/>
                    <a:pt x="135" y="71"/>
                    <a:pt x="93" y="71"/>
                  </a:cubicBezTo>
                  <a:lnTo>
                    <a:pt x="52" y="112"/>
                  </a:lnTo>
                  <a:cubicBezTo>
                    <a:pt x="52" y="153"/>
                    <a:pt x="52" y="153"/>
                    <a:pt x="0" y="195"/>
                  </a:cubicBezTo>
                  <a:lnTo>
                    <a:pt x="259" y="277"/>
                  </a:lnTo>
                  <a:lnTo>
                    <a:pt x="393" y="19"/>
                  </a:lnTo>
                  <a:cubicBezTo>
                    <a:pt x="366" y="19"/>
                    <a:pt x="315" y="0"/>
                    <a:pt x="27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22" name="Google Shape;19622;p13"/>
            <p:cNvSpPr/>
            <p:nvPr/>
          </p:nvSpPr>
          <p:spPr>
            <a:xfrm>
              <a:off x="4680800" y="4720150"/>
              <a:ext cx="13975" cy="9875"/>
            </a:xfrm>
            <a:custGeom>
              <a:avLst/>
              <a:gdLst/>
              <a:ahLst/>
              <a:cxnLst/>
              <a:rect l="l" t="t" r="r" b="b"/>
              <a:pathLst>
                <a:path w="559" h="395" extrusionOk="0">
                  <a:moveTo>
                    <a:pt x="206" y="0"/>
                  </a:moveTo>
                  <a:cubicBezTo>
                    <a:pt x="126" y="0"/>
                    <a:pt x="54" y="48"/>
                    <a:pt x="0" y="136"/>
                  </a:cubicBezTo>
                  <a:lnTo>
                    <a:pt x="0" y="177"/>
                  </a:lnTo>
                  <a:lnTo>
                    <a:pt x="517" y="394"/>
                  </a:lnTo>
                  <a:cubicBezTo>
                    <a:pt x="558" y="260"/>
                    <a:pt x="517" y="95"/>
                    <a:pt x="341" y="43"/>
                  </a:cubicBezTo>
                  <a:cubicBezTo>
                    <a:pt x="295" y="14"/>
                    <a:pt x="24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23" name="Google Shape;19623;p13"/>
            <p:cNvSpPr/>
            <p:nvPr/>
          </p:nvSpPr>
          <p:spPr>
            <a:xfrm>
              <a:off x="4769975" y="4682200"/>
              <a:ext cx="9850" cy="13200"/>
            </a:xfrm>
            <a:custGeom>
              <a:avLst/>
              <a:gdLst/>
              <a:ahLst/>
              <a:cxnLst/>
              <a:rect l="l" t="t" r="r" b="b"/>
              <a:pathLst>
                <a:path w="394" h="528" extrusionOk="0">
                  <a:moveTo>
                    <a:pt x="325" y="0"/>
                  </a:moveTo>
                  <a:cubicBezTo>
                    <a:pt x="208" y="0"/>
                    <a:pt x="86" y="82"/>
                    <a:pt x="52" y="186"/>
                  </a:cubicBezTo>
                  <a:cubicBezTo>
                    <a:pt x="0" y="269"/>
                    <a:pt x="0" y="320"/>
                    <a:pt x="52" y="403"/>
                  </a:cubicBezTo>
                  <a:cubicBezTo>
                    <a:pt x="52" y="444"/>
                    <a:pt x="93" y="486"/>
                    <a:pt x="135" y="527"/>
                  </a:cubicBezTo>
                  <a:lnTo>
                    <a:pt x="176" y="527"/>
                  </a:lnTo>
                  <a:lnTo>
                    <a:pt x="393" y="10"/>
                  </a:lnTo>
                  <a:cubicBezTo>
                    <a:pt x="371" y="3"/>
                    <a:pt x="348" y="0"/>
                    <a:pt x="32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24" name="Google Shape;19624;p13"/>
            <p:cNvSpPr/>
            <p:nvPr/>
          </p:nvSpPr>
          <p:spPr>
            <a:xfrm>
              <a:off x="4705350" y="4656200"/>
              <a:ext cx="16300" cy="13825"/>
            </a:xfrm>
            <a:custGeom>
              <a:avLst/>
              <a:gdLst/>
              <a:ahLst/>
              <a:cxnLst/>
              <a:rect l="l" t="t" r="r" b="b"/>
              <a:pathLst>
                <a:path w="652" h="553" extrusionOk="0">
                  <a:moveTo>
                    <a:pt x="336" y="1"/>
                  </a:moveTo>
                  <a:cubicBezTo>
                    <a:pt x="230" y="1"/>
                    <a:pt x="114" y="49"/>
                    <a:pt x="52" y="151"/>
                  </a:cubicBezTo>
                  <a:cubicBezTo>
                    <a:pt x="0" y="326"/>
                    <a:pt x="93" y="450"/>
                    <a:pt x="218" y="533"/>
                  </a:cubicBezTo>
                  <a:cubicBezTo>
                    <a:pt x="251" y="546"/>
                    <a:pt x="286" y="552"/>
                    <a:pt x="321" y="552"/>
                  </a:cubicBezTo>
                  <a:cubicBezTo>
                    <a:pt x="427" y="552"/>
                    <a:pt x="530" y="492"/>
                    <a:pt x="569" y="368"/>
                  </a:cubicBezTo>
                  <a:cubicBezTo>
                    <a:pt x="652" y="233"/>
                    <a:pt x="569" y="68"/>
                    <a:pt x="435" y="16"/>
                  </a:cubicBezTo>
                  <a:cubicBezTo>
                    <a:pt x="404" y="6"/>
                    <a:pt x="370" y="1"/>
                    <a:pt x="33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25" name="Google Shape;19625;p13"/>
            <p:cNvSpPr/>
            <p:nvPr/>
          </p:nvSpPr>
          <p:spPr>
            <a:xfrm>
              <a:off x="4660125" y="4674675"/>
              <a:ext cx="16300" cy="14175"/>
            </a:xfrm>
            <a:custGeom>
              <a:avLst/>
              <a:gdLst/>
              <a:ahLst/>
              <a:cxnLst/>
              <a:rect l="l" t="t" r="r" b="b"/>
              <a:pathLst>
                <a:path w="652" h="567" extrusionOk="0">
                  <a:moveTo>
                    <a:pt x="346" y="1"/>
                  </a:moveTo>
                  <a:cubicBezTo>
                    <a:pt x="216" y="1"/>
                    <a:pt x="120" y="76"/>
                    <a:pt x="52" y="187"/>
                  </a:cubicBezTo>
                  <a:cubicBezTo>
                    <a:pt x="0" y="311"/>
                    <a:pt x="93" y="487"/>
                    <a:pt x="217" y="528"/>
                  </a:cubicBezTo>
                  <a:cubicBezTo>
                    <a:pt x="255" y="555"/>
                    <a:pt x="296" y="566"/>
                    <a:pt x="336" y="566"/>
                  </a:cubicBezTo>
                  <a:cubicBezTo>
                    <a:pt x="436" y="566"/>
                    <a:pt x="532" y="493"/>
                    <a:pt x="569" y="404"/>
                  </a:cubicBezTo>
                  <a:cubicBezTo>
                    <a:pt x="651" y="270"/>
                    <a:pt x="569" y="104"/>
                    <a:pt x="434" y="11"/>
                  </a:cubicBezTo>
                  <a:cubicBezTo>
                    <a:pt x="403" y="4"/>
                    <a:pt x="374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26" name="Google Shape;19626;p13"/>
            <p:cNvSpPr/>
            <p:nvPr/>
          </p:nvSpPr>
          <p:spPr>
            <a:xfrm>
              <a:off x="4724725" y="4701450"/>
              <a:ext cx="15275" cy="13800"/>
            </a:xfrm>
            <a:custGeom>
              <a:avLst/>
              <a:gdLst/>
              <a:ahLst/>
              <a:cxnLst/>
              <a:rect l="l" t="t" r="r" b="b"/>
              <a:pathLst>
                <a:path w="611" h="552" extrusionOk="0">
                  <a:moveTo>
                    <a:pt x="291" y="0"/>
                  </a:moveTo>
                  <a:cubicBezTo>
                    <a:pt x="185" y="0"/>
                    <a:pt x="84" y="49"/>
                    <a:pt x="53" y="150"/>
                  </a:cubicBezTo>
                  <a:cubicBezTo>
                    <a:pt x="1" y="326"/>
                    <a:pt x="53" y="491"/>
                    <a:pt x="177" y="532"/>
                  </a:cubicBezTo>
                  <a:cubicBezTo>
                    <a:pt x="220" y="545"/>
                    <a:pt x="260" y="552"/>
                    <a:pt x="298" y="552"/>
                  </a:cubicBezTo>
                  <a:cubicBezTo>
                    <a:pt x="412" y="552"/>
                    <a:pt x="499" y="492"/>
                    <a:pt x="569" y="367"/>
                  </a:cubicBezTo>
                  <a:cubicBezTo>
                    <a:pt x="611" y="233"/>
                    <a:pt x="569" y="67"/>
                    <a:pt x="394" y="16"/>
                  </a:cubicBezTo>
                  <a:cubicBezTo>
                    <a:pt x="361" y="5"/>
                    <a:pt x="326" y="0"/>
                    <a:pt x="29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27" name="Google Shape;19627;p13"/>
            <p:cNvSpPr/>
            <p:nvPr/>
          </p:nvSpPr>
          <p:spPr>
            <a:xfrm>
              <a:off x="4685950" y="4610525"/>
              <a:ext cx="16325" cy="14275"/>
            </a:xfrm>
            <a:custGeom>
              <a:avLst/>
              <a:gdLst/>
              <a:ahLst/>
              <a:cxnLst/>
              <a:rect l="l" t="t" r="r" b="b"/>
              <a:pathLst>
                <a:path w="653" h="571" extrusionOk="0">
                  <a:moveTo>
                    <a:pt x="324" y="1"/>
                  </a:moveTo>
                  <a:cubicBezTo>
                    <a:pt x="224" y="1"/>
                    <a:pt x="124" y="71"/>
                    <a:pt x="94" y="168"/>
                  </a:cubicBezTo>
                  <a:cubicBezTo>
                    <a:pt x="1" y="344"/>
                    <a:pt x="94" y="468"/>
                    <a:pt x="218" y="551"/>
                  </a:cubicBezTo>
                  <a:cubicBezTo>
                    <a:pt x="261" y="564"/>
                    <a:pt x="302" y="570"/>
                    <a:pt x="339" y="570"/>
                  </a:cubicBezTo>
                  <a:cubicBezTo>
                    <a:pt x="453" y="570"/>
                    <a:pt x="541" y="510"/>
                    <a:pt x="611" y="385"/>
                  </a:cubicBezTo>
                  <a:cubicBezTo>
                    <a:pt x="652" y="251"/>
                    <a:pt x="611" y="86"/>
                    <a:pt x="435" y="34"/>
                  </a:cubicBezTo>
                  <a:cubicBezTo>
                    <a:pt x="401" y="11"/>
                    <a:pt x="363" y="1"/>
                    <a:pt x="32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28" name="Google Shape;19628;p13"/>
            <p:cNvSpPr/>
            <p:nvPr/>
          </p:nvSpPr>
          <p:spPr>
            <a:xfrm>
              <a:off x="4750575" y="4636950"/>
              <a:ext cx="16325" cy="14150"/>
            </a:xfrm>
            <a:custGeom>
              <a:avLst/>
              <a:gdLst/>
              <a:ahLst/>
              <a:cxnLst/>
              <a:rect l="l" t="t" r="r" b="b"/>
              <a:pathLst>
                <a:path w="653" h="566" extrusionOk="0">
                  <a:moveTo>
                    <a:pt x="370" y="1"/>
                  </a:moveTo>
                  <a:cubicBezTo>
                    <a:pt x="256" y="1"/>
                    <a:pt x="122" y="83"/>
                    <a:pt x="52" y="187"/>
                  </a:cubicBezTo>
                  <a:cubicBezTo>
                    <a:pt x="1" y="321"/>
                    <a:pt x="94" y="486"/>
                    <a:pt x="218" y="528"/>
                  </a:cubicBezTo>
                  <a:cubicBezTo>
                    <a:pt x="256" y="554"/>
                    <a:pt x="297" y="566"/>
                    <a:pt x="336" y="566"/>
                  </a:cubicBezTo>
                  <a:cubicBezTo>
                    <a:pt x="437" y="566"/>
                    <a:pt x="532" y="493"/>
                    <a:pt x="569" y="404"/>
                  </a:cubicBezTo>
                  <a:cubicBezTo>
                    <a:pt x="652" y="228"/>
                    <a:pt x="569" y="104"/>
                    <a:pt x="435" y="11"/>
                  </a:cubicBezTo>
                  <a:cubicBezTo>
                    <a:pt x="415" y="4"/>
                    <a:pt x="393" y="1"/>
                    <a:pt x="37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29" name="Google Shape;19629;p13"/>
            <p:cNvSpPr/>
            <p:nvPr/>
          </p:nvSpPr>
          <p:spPr>
            <a:xfrm>
              <a:off x="4622625" y="4694325"/>
              <a:ext cx="7525" cy="8825"/>
            </a:xfrm>
            <a:custGeom>
              <a:avLst/>
              <a:gdLst/>
              <a:ahLst/>
              <a:cxnLst/>
              <a:rect l="l" t="t" r="r" b="b"/>
              <a:pathLst>
                <a:path w="301" h="353" extrusionOk="0">
                  <a:moveTo>
                    <a:pt x="125" y="1"/>
                  </a:moveTo>
                  <a:lnTo>
                    <a:pt x="1" y="259"/>
                  </a:lnTo>
                  <a:lnTo>
                    <a:pt x="259" y="352"/>
                  </a:lnTo>
                  <a:cubicBezTo>
                    <a:pt x="259" y="352"/>
                    <a:pt x="301" y="301"/>
                    <a:pt x="301" y="259"/>
                  </a:cubicBezTo>
                  <a:cubicBezTo>
                    <a:pt x="301" y="135"/>
                    <a:pt x="208" y="42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30" name="Google Shape;19630;p13"/>
            <p:cNvSpPr/>
            <p:nvPr/>
          </p:nvSpPr>
          <p:spPr>
            <a:xfrm>
              <a:off x="4646150" y="4629700"/>
              <a:ext cx="10875" cy="13900"/>
            </a:xfrm>
            <a:custGeom>
              <a:avLst/>
              <a:gdLst/>
              <a:ahLst/>
              <a:cxnLst/>
              <a:rect l="l" t="t" r="r" b="b"/>
              <a:pathLst>
                <a:path w="435" h="556" extrusionOk="0">
                  <a:moveTo>
                    <a:pt x="218" y="1"/>
                  </a:moveTo>
                  <a:lnTo>
                    <a:pt x="1" y="518"/>
                  </a:lnTo>
                  <a:cubicBezTo>
                    <a:pt x="51" y="544"/>
                    <a:pt x="96" y="556"/>
                    <a:pt x="138" y="556"/>
                  </a:cubicBezTo>
                  <a:cubicBezTo>
                    <a:pt x="244" y="556"/>
                    <a:pt x="327" y="483"/>
                    <a:pt x="394" y="394"/>
                  </a:cubicBezTo>
                  <a:cubicBezTo>
                    <a:pt x="435" y="218"/>
                    <a:pt x="352" y="94"/>
                    <a:pt x="2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31" name="Google Shape;19631;p13"/>
            <p:cNvSpPr/>
            <p:nvPr/>
          </p:nvSpPr>
          <p:spPr>
            <a:xfrm>
              <a:off x="4797100" y="4622225"/>
              <a:ext cx="6500" cy="9825"/>
            </a:xfrm>
            <a:custGeom>
              <a:avLst/>
              <a:gdLst/>
              <a:ahLst/>
              <a:cxnLst/>
              <a:rect l="l" t="t" r="r" b="b"/>
              <a:pathLst>
                <a:path w="260" h="393" extrusionOk="0">
                  <a:moveTo>
                    <a:pt x="42" y="0"/>
                  </a:moveTo>
                  <a:cubicBezTo>
                    <a:pt x="1" y="83"/>
                    <a:pt x="1" y="135"/>
                    <a:pt x="1" y="176"/>
                  </a:cubicBezTo>
                  <a:cubicBezTo>
                    <a:pt x="42" y="259"/>
                    <a:pt x="83" y="341"/>
                    <a:pt x="166" y="393"/>
                  </a:cubicBezTo>
                  <a:lnTo>
                    <a:pt x="259" y="135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32" name="Google Shape;19632;p13"/>
            <p:cNvSpPr/>
            <p:nvPr/>
          </p:nvSpPr>
          <p:spPr>
            <a:xfrm>
              <a:off x="4732475" y="4596375"/>
              <a:ext cx="14000" cy="9525"/>
            </a:xfrm>
            <a:custGeom>
              <a:avLst/>
              <a:gdLst/>
              <a:ahLst/>
              <a:cxnLst/>
              <a:rect l="l" t="t" r="r" b="b"/>
              <a:pathLst>
                <a:path w="560" h="381" extrusionOk="0">
                  <a:moveTo>
                    <a:pt x="42" y="0"/>
                  </a:moveTo>
                  <a:cubicBezTo>
                    <a:pt x="42" y="42"/>
                    <a:pt x="1" y="42"/>
                    <a:pt x="1" y="83"/>
                  </a:cubicBezTo>
                  <a:cubicBezTo>
                    <a:pt x="1" y="135"/>
                    <a:pt x="42" y="176"/>
                    <a:pt x="42" y="217"/>
                  </a:cubicBezTo>
                  <a:lnTo>
                    <a:pt x="84" y="259"/>
                  </a:lnTo>
                  <a:cubicBezTo>
                    <a:pt x="84" y="300"/>
                    <a:pt x="125" y="341"/>
                    <a:pt x="166" y="341"/>
                  </a:cubicBezTo>
                  <a:cubicBezTo>
                    <a:pt x="213" y="367"/>
                    <a:pt x="267" y="380"/>
                    <a:pt x="315" y="380"/>
                  </a:cubicBezTo>
                  <a:cubicBezTo>
                    <a:pt x="363" y="380"/>
                    <a:pt x="404" y="367"/>
                    <a:pt x="425" y="341"/>
                  </a:cubicBezTo>
                  <a:lnTo>
                    <a:pt x="559" y="217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33" name="Google Shape;19633;p13"/>
            <p:cNvSpPr/>
            <p:nvPr/>
          </p:nvSpPr>
          <p:spPr>
            <a:xfrm>
              <a:off x="4673050" y="4572600"/>
              <a:ext cx="8800" cy="6475"/>
            </a:xfrm>
            <a:custGeom>
              <a:avLst/>
              <a:gdLst/>
              <a:ahLst/>
              <a:cxnLst/>
              <a:rect l="l" t="t" r="r" b="b"/>
              <a:pathLst>
                <a:path w="352" h="259" extrusionOk="0">
                  <a:moveTo>
                    <a:pt x="93" y="0"/>
                  </a:moveTo>
                  <a:lnTo>
                    <a:pt x="0" y="259"/>
                  </a:lnTo>
                  <a:lnTo>
                    <a:pt x="93" y="259"/>
                  </a:lnTo>
                  <a:cubicBezTo>
                    <a:pt x="176" y="259"/>
                    <a:pt x="258" y="217"/>
                    <a:pt x="352" y="134"/>
                  </a:cubicBezTo>
                  <a:lnTo>
                    <a:pt x="352" y="93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34" name="Google Shape;19634;p13"/>
            <p:cNvSpPr/>
            <p:nvPr/>
          </p:nvSpPr>
          <p:spPr>
            <a:xfrm>
              <a:off x="4717225" y="4810850"/>
              <a:ext cx="9850" cy="13775"/>
            </a:xfrm>
            <a:custGeom>
              <a:avLst/>
              <a:gdLst/>
              <a:ahLst/>
              <a:cxnLst/>
              <a:rect l="l" t="t" r="r" b="b"/>
              <a:pathLst>
                <a:path w="394" h="551" extrusionOk="0">
                  <a:moveTo>
                    <a:pt x="278" y="1"/>
                  </a:moveTo>
                  <a:cubicBezTo>
                    <a:pt x="177" y="1"/>
                    <a:pt x="80" y="71"/>
                    <a:pt x="42" y="168"/>
                  </a:cubicBezTo>
                  <a:cubicBezTo>
                    <a:pt x="1" y="251"/>
                    <a:pt x="1" y="344"/>
                    <a:pt x="42" y="426"/>
                  </a:cubicBezTo>
                  <a:lnTo>
                    <a:pt x="177" y="551"/>
                  </a:lnTo>
                  <a:lnTo>
                    <a:pt x="394" y="34"/>
                  </a:lnTo>
                  <a:cubicBezTo>
                    <a:pt x="357" y="11"/>
                    <a:pt x="317" y="1"/>
                    <a:pt x="27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35" name="Google Shape;19635;p13"/>
            <p:cNvSpPr/>
            <p:nvPr/>
          </p:nvSpPr>
          <p:spPr>
            <a:xfrm>
              <a:off x="4652625" y="478442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20" y="1"/>
                  </a:moveTo>
                  <a:cubicBezTo>
                    <a:pt x="203" y="1"/>
                    <a:pt x="113" y="56"/>
                    <a:pt x="42" y="191"/>
                  </a:cubicBezTo>
                  <a:cubicBezTo>
                    <a:pt x="0" y="315"/>
                    <a:pt x="93" y="491"/>
                    <a:pt x="217" y="532"/>
                  </a:cubicBezTo>
                  <a:cubicBezTo>
                    <a:pt x="251" y="543"/>
                    <a:pt x="286" y="548"/>
                    <a:pt x="322" y="548"/>
                  </a:cubicBezTo>
                  <a:cubicBezTo>
                    <a:pt x="427" y="548"/>
                    <a:pt x="528" y="501"/>
                    <a:pt x="559" y="408"/>
                  </a:cubicBezTo>
                  <a:cubicBezTo>
                    <a:pt x="652" y="232"/>
                    <a:pt x="559" y="57"/>
                    <a:pt x="434" y="15"/>
                  </a:cubicBezTo>
                  <a:cubicBezTo>
                    <a:pt x="394" y="6"/>
                    <a:pt x="355" y="1"/>
                    <a:pt x="32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36" name="Google Shape;19636;p13"/>
            <p:cNvSpPr/>
            <p:nvPr/>
          </p:nvSpPr>
          <p:spPr>
            <a:xfrm>
              <a:off x="4607375" y="4803350"/>
              <a:ext cx="15275" cy="14050"/>
            </a:xfrm>
            <a:custGeom>
              <a:avLst/>
              <a:gdLst/>
              <a:ahLst/>
              <a:cxnLst/>
              <a:rect l="l" t="t" r="r" b="b"/>
              <a:pathLst>
                <a:path w="611" h="562" extrusionOk="0">
                  <a:moveTo>
                    <a:pt x="301" y="1"/>
                  </a:moveTo>
                  <a:cubicBezTo>
                    <a:pt x="193" y="1"/>
                    <a:pt x="110" y="71"/>
                    <a:pt x="42" y="168"/>
                  </a:cubicBezTo>
                  <a:cubicBezTo>
                    <a:pt x="1" y="292"/>
                    <a:pt x="42" y="468"/>
                    <a:pt x="218" y="551"/>
                  </a:cubicBezTo>
                  <a:cubicBezTo>
                    <a:pt x="242" y="558"/>
                    <a:pt x="267" y="561"/>
                    <a:pt x="292" y="561"/>
                  </a:cubicBezTo>
                  <a:cubicBezTo>
                    <a:pt x="407" y="561"/>
                    <a:pt x="525" y="487"/>
                    <a:pt x="559" y="385"/>
                  </a:cubicBezTo>
                  <a:cubicBezTo>
                    <a:pt x="611" y="251"/>
                    <a:pt x="559" y="75"/>
                    <a:pt x="435" y="34"/>
                  </a:cubicBezTo>
                  <a:cubicBezTo>
                    <a:pt x="387" y="11"/>
                    <a:pt x="342" y="1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37" name="Google Shape;19637;p13"/>
            <p:cNvSpPr/>
            <p:nvPr/>
          </p:nvSpPr>
          <p:spPr>
            <a:xfrm>
              <a:off x="4670975" y="4829650"/>
              <a:ext cx="16300" cy="13725"/>
            </a:xfrm>
            <a:custGeom>
              <a:avLst/>
              <a:gdLst/>
              <a:ahLst/>
              <a:cxnLst/>
              <a:rect l="l" t="t" r="r" b="b"/>
              <a:pathLst>
                <a:path w="652" h="549" extrusionOk="0">
                  <a:moveTo>
                    <a:pt x="337" y="1"/>
                  </a:moveTo>
                  <a:cubicBezTo>
                    <a:pt x="229" y="1"/>
                    <a:pt x="123" y="57"/>
                    <a:pt x="83" y="191"/>
                  </a:cubicBezTo>
                  <a:cubicBezTo>
                    <a:pt x="0" y="316"/>
                    <a:pt x="83" y="491"/>
                    <a:pt x="217" y="533"/>
                  </a:cubicBezTo>
                  <a:cubicBezTo>
                    <a:pt x="261" y="543"/>
                    <a:pt x="302" y="548"/>
                    <a:pt x="340" y="548"/>
                  </a:cubicBezTo>
                  <a:cubicBezTo>
                    <a:pt x="453" y="548"/>
                    <a:pt x="538" y="502"/>
                    <a:pt x="600" y="409"/>
                  </a:cubicBezTo>
                  <a:cubicBezTo>
                    <a:pt x="652" y="233"/>
                    <a:pt x="600" y="109"/>
                    <a:pt x="435" y="16"/>
                  </a:cubicBezTo>
                  <a:cubicBezTo>
                    <a:pt x="403" y="6"/>
                    <a:pt x="370" y="1"/>
                    <a:pt x="33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38" name="Google Shape;19638;p13"/>
            <p:cNvSpPr/>
            <p:nvPr/>
          </p:nvSpPr>
          <p:spPr>
            <a:xfrm>
              <a:off x="4633225" y="4739200"/>
              <a:ext cx="16325" cy="13675"/>
            </a:xfrm>
            <a:custGeom>
              <a:avLst/>
              <a:gdLst/>
              <a:ahLst/>
              <a:cxnLst/>
              <a:rect l="l" t="t" r="r" b="b"/>
              <a:pathLst>
                <a:path w="653" h="547" extrusionOk="0">
                  <a:moveTo>
                    <a:pt x="338" y="0"/>
                  </a:moveTo>
                  <a:cubicBezTo>
                    <a:pt x="230" y="0"/>
                    <a:pt x="126" y="56"/>
                    <a:pt x="94" y="191"/>
                  </a:cubicBezTo>
                  <a:cubicBezTo>
                    <a:pt x="1" y="315"/>
                    <a:pt x="94" y="491"/>
                    <a:pt x="218" y="532"/>
                  </a:cubicBezTo>
                  <a:cubicBezTo>
                    <a:pt x="259" y="542"/>
                    <a:pt x="298" y="547"/>
                    <a:pt x="334" y="547"/>
                  </a:cubicBezTo>
                  <a:cubicBezTo>
                    <a:pt x="451" y="547"/>
                    <a:pt x="540" y="493"/>
                    <a:pt x="611" y="367"/>
                  </a:cubicBezTo>
                  <a:cubicBezTo>
                    <a:pt x="652" y="232"/>
                    <a:pt x="559" y="56"/>
                    <a:pt x="435" y="15"/>
                  </a:cubicBezTo>
                  <a:cubicBezTo>
                    <a:pt x="404" y="5"/>
                    <a:pt x="371" y="0"/>
                    <a:pt x="33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39" name="Google Shape;19639;p13"/>
            <p:cNvSpPr/>
            <p:nvPr/>
          </p:nvSpPr>
          <p:spPr>
            <a:xfrm>
              <a:off x="4697850" y="4765625"/>
              <a:ext cx="16300" cy="14125"/>
            </a:xfrm>
            <a:custGeom>
              <a:avLst/>
              <a:gdLst/>
              <a:ahLst/>
              <a:cxnLst/>
              <a:rect l="l" t="t" r="r" b="b"/>
              <a:pathLst>
                <a:path w="652" h="565" extrusionOk="0">
                  <a:moveTo>
                    <a:pt x="301" y="0"/>
                  </a:moveTo>
                  <a:cubicBezTo>
                    <a:pt x="193" y="0"/>
                    <a:pt x="109" y="70"/>
                    <a:pt x="42" y="168"/>
                  </a:cubicBezTo>
                  <a:cubicBezTo>
                    <a:pt x="1" y="292"/>
                    <a:pt x="94" y="468"/>
                    <a:pt x="218" y="550"/>
                  </a:cubicBezTo>
                  <a:cubicBezTo>
                    <a:pt x="244" y="560"/>
                    <a:pt x="271" y="565"/>
                    <a:pt x="298" y="565"/>
                  </a:cubicBezTo>
                  <a:cubicBezTo>
                    <a:pt x="411" y="565"/>
                    <a:pt x="526" y="485"/>
                    <a:pt x="559" y="385"/>
                  </a:cubicBezTo>
                  <a:cubicBezTo>
                    <a:pt x="652" y="250"/>
                    <a:pt x="559" y="85"/>
                    <a:pt x="435" y="33"/>
                  </a:cubicBezTo>
                  <a:cubicBezTo>
                    <a:pt x="386" y="10"/>
                    <a:pt x="342" y="0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40" name="Google Shape;19640;p13"/>
            <p:cNvSpPr/>
            <p:nvPr/>
          </p:nvSpPr>
          <p:spPr>
            <a:xfrm>
              <a:off x="4571975" y="4822525"/>
              <a:ext cx="4150" cy="3400"/>
            </a:xfrm>
            <a:custGeom>
              <a:avLst/>
              <a:gdLst/>
              <a:ahLst/>
              <a:cxnLst/>
              <a:rect l="l" t="t" r="r" b="b"/>
              <a:pathLst>
                <a:path w="166" h="136" extrusionOk="0">
                  <a:moveTo>
                    <a:pt x="42" y="1"/>
                  </a:moveTo>
                  <a:lnTo>
                    <a:pt x="0" y="84"/>
                  </a:lnTo>
                  <a:cubicBezTo>
                    <a:pt x="42" y="84"/>
                    <a:pt x="125" y="135"/>
                    <a:pt x="166" y="135"/>
                  </a:cubicBezTo>
                  <a:cubicBezTo>
                    <a:pt x="125" y="84"/>
                    <a:pt x="125" y="42"/>
                    <a:pt x="83" y="42"/>
                  </a:cubicBezTo>
                  <a:cubicBezTo>
                    <a:pt x="42" y="42"/>
                    <a:pt x="42" y="1"/>
                    <a:pt x="4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41" name="Google Shape;19641;p13"/>
            <p:cNvSpPr/>
            <p:nvPr/>
          </p:nvSpPr>
          <p:spPr>
            <a:xfrm>
              <a:off x="4593425" y="4758950"/>
              <a:ext cx="10875" cy="13225"/>
            </a:xfrm>
            <a:custGeom>
              <a:avLst/>
              <a:gdLst/>
              <a:ahLst/>
              <a:cxnLst/>
              <a:rect l="l" t="t" r="r" b="b"/>
              <a:pathLst>
                <a:path w="435" h="529" extrusionOk="0">
                  <a:moveTo>
                    <a:pt x="218" y="0"/>
                  </a:moveTo>
                  <a:lnTo>
                    <a:pt x="1" y="517"/>
                  </a:lnTo>
                  <a:cubicBezTo>
                    <a:pt x="24" y="525"/>
                    <a:pt x="49" y="528"/>
                    <a:pt x="74" y="528"/>
                  </a:cubicBezTo>
                  <a:cubicBezTo>
                    <a:pt x="191" y="528"/>
                    <a:pt x="317" y="454"/>
                    <a:pt x="393" y="352"/>
                  </a:cubicBezTo>
                  <a:cubicBezTo>
                    <a:pt x="435" y="218"/>
                    <a:pt x="393" y="94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42" name="Google Shape;19642;p13"/>
            <p:cNvSpPr/>
            <p:nvPr/>
          </p:nvSpPr>
          <p:spPr>
            <a:xfrm>
              <a:off x="4744125" y="4751450"/>
              <a:ext cx="6475" cy="8550"/>
            </a:xfrm>
            <a:custGeom>
              <a:avLst/>
              <a:gdLst/>
              <a:ahLst/>
              <a:cxnLst/>
              <a:rect l="l" t="t" r="r" b="b"/>
              <a:pathLst>
                <a:path w="259" h="342" extrusionOk="0">
                  <a:moveTo>
                    <a:pt x="0" y="1"/>
                  </a:moveTo>
                  <a:lnTo>
                    <a:pt x="0" y="83"/>
                  </a:lnTo>
                  <a:cubicBezTo>
                    <a:pt x="0" y="218"/>
                    <a:pt x="52" y="300"/>
                    <a:pt x="176" y="342"/>
                  </a:cubicBezTo>
                  <a:lnTo>
                    <a:pt x="259" y="8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43" name="Google Shape;19643;p13"/>
            <p:cNvSpPr/>
            <p:nvPr/>
          </p:nvSpPr>
          <p:spPr>
            <a:xfrm>
              <a:off x="4679500" y="4724575"/>
              <a:ext cx="14250" cy="9225"/>
            </a:xfrm>
            <a:custGeom>
              <a:avLst/>
              <a:gdLst/>
              <a:ahLst/>
              <a:cxnLst/>
              <a:rect l="l" t="t" r="r" b="b"/>
              <a:pathLst>
                <a:path w="570" h="369" extrusionOk="0">
                  <a:moveTo>
                    <a:pt x="52" y="0"/>
                  </a:moveTo>
                  <a:cubicBezTo>
                    <a:pt x="52" y="42"/>
                    <a:pt x="0" y="83"/>
                    <a:pt x="0" y="124"/>
                  </a:cubicBezTo>
                  <a:cubicBezTo>
                    <a:pt x="0" y="217"/>
                    <a:pt x="94" y="300"/>
                    <a:pt x="176" y="342"/>
                  </a:cubicBezTo>
                  <a:cubicBezTo>
                    <a:pt x="232" y="359"/>
                    <a:pt x="286" y="369"/>
                    <a:pt x="333" y="369"/>
                  </a:cubicBezTo>
                  <a:cubicBezTo>
                    <a:pt x="399" y="369"/>
                    <a:pt x="452" y="349"/>
                    <a:pt x="476" y="300"/>
                  </a:cubicBezTo>
                  <a:cubicBezTo>
                    <a:pt x="517" y="259"/>
                    <a:pt x="517" y="259"/>
                    <a:pt x="569" y="217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44" name="Google Shape;19644;p13"/>
            <p:cNvSpPr/>
            <p:nvPr/>
          </p:nvSpPr>
          <p:spPr>
            <a:xfrm>
              <a:off x="4620300" y="4700800"/>
              <a:ext cx="8825" cy="6475"/>
            </a:xfrm>
            <a:custGeom>
              <a:avLst/>
              <a:gdLst/>
              <a:ahLst/>
              <a:cxnLst/>
              <a:rect l="l" t="t" r="r" b="b"/>
              <a:pathLst>
                <a:path w="353" h="259" extrusionOk="0">
                  <a:moveTo>
                    <a:pt x="94" y="0"/>
                  </a:moveTo>
                  <a:lnTo>
                    <a:pt x="1" y="259"/>
                  </a:lnTo>
                  <a:lnTo>
                    <a:pt x="218" y="259"/>
                  </a:lnTo>
                  <a:cubicBezTo>
                    <a:pt x="218" y="259"/>
                    <a:pt x="259" y="217"/>
                    <a:pt x="301" y="217"/>
                  </a:cubicBezTo>
                  <a:cubicBezTo>
                    <a:pt x="301" y="176"/>
                    <a:pt x="352" y="135"/>
                    <a:pt x="352" y="93"/>
                  </a:cubicBezTo>
                  <a:lnTo>
                    <a:pt x="9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45" name="Google Shape;19645;p13"/>
            <p:cNvSpPr/>
            <p:nvPr/>
          </p:nvSpPr>
          <p:spPr>
            <a:xfrm>
              <a:off x="4933850" y="392330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166" y="0"/>
                  </a:moveTo>
                  <a:cubicBezTo>
                    <a:pt x="124" y="42"/>
                    <a:pt x="41" y="83"/>
                    <a:pt x="0" y="124"/>
                  </a:cubicBezTo>
                  <a:lnTo>
                    <a:pt x="0" y="176"/>
                  </a:lnTo>
                  <a:lnTo>
                    <a:pt x="259" y="300"/>
                  </a:lnTo>
                  <a:lnTo>
                    <a:pt x="341" y="42"/>
                  </a:lnTo>
                  <a:cubicBezTo>
                    <a:pt x="300" y="0"/>
                    <a:pt x="259" y="0"/>
                    <a:pt x="16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46" name="Google Shape;19646;p13"/>
            <p:cNvSpPr/>
            <p:nvPr/>
          </p:nvSpPr>
          <p:spPr>
            <a:xfrm>
              <a:off x="4869225" y="3897050"/>
              <a:ext cx="13975" cy="10000"/>
            </a:xfrm>
            <a:custGeom>
              <a:avLst/>
              <a:gdLst/>
              <a:ahLst/>
              <a:cxnLst/>
              <a:rect l="l" t="t" r="r" b="b"/>
              <a:pathLst>
                <a:path w="559" h="400" extrusionOk="0">
                  <a:moveTo>
                    <a:pt x="276" y="0"/>
                  </a:moveTo>
                  <a:cubicBezTo>
                    <a:pt x="174" y="0"/>
                    <a:pt x="72" y="39"/>
                    <a:pt x="42" y="99"/>
                  </a:cubicBezTo>
                  <a:cubicBezTo>
                    <a:pt x="42" y="141"/>
                    <a:pt x="0" y="141"/>
                    <a:pt x="0" y="192"/>
                  </a:cubicBezTo>
                  <a:lnTo>
                    <a:pt x="517" y="399"/>
                  </a:lnTo>
                  <a:lnTo>
                    <a:pt x="517" y="316"/>
                  </a:lnTo>
                  <a:cubicBezTo>
                    <a:pt x="559" y="192"/>
                    <a:pt x="476" y="58"/>
                    <a:pt x="383" y="17"/>
                  </a:cubicBezTo>
                  <a:cubicBezTo>
                    <a:pt x="350" y="5"/>
                    <a:pt x="313" y="0"/>
                    <a:pt x="27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47" name="Google Shape;19647;p13"/>
            <p:cNvSpPr/>
            <p:nvPr/>
          </p:nvSpPr>
          <p:spPr>
            <a:xfrm>
              <a:off x="4959675" y="3859725"/>
              <a:ext cx="9600" cy="12925"/>
            </a:xfrm>
            <a:custGeom>
              <a:avLst/>
              <a:gdLst/>
              <a:ahLst/>
              <a:cxnLst/>
              <a:rect l="l" t="t" r="r" b="b"/>
              <a:pathLst>
                <a:path w="384" h="517" extrusionOk="0">
                  <a:moveTo>
                    <a:pt x="166" y="0"/>
                  </a:moveTo>
                  <a:cubicBezTo>
                    <a:pt x="125" y="0"/>
                    <a:pt x="125" y="0"/>
                    <a:pt x="125" y="41"/>
                  </a:cubicBezTo>
                  <a:cubicBezTo>
                    <a:pt x="84" y="41"/>
                    <a:pt x="42" y="83"/>
                    <a:pt x="1" y="176"/>
                  </a:cubicBezTo>
                  <a:lnTo>
                    <a:pt x="1" y="300"/>
                  </a:lnTo>
                  <a:cubicBezTo>
                    <a:pt x="1" y="393"/>
                    <a:pt x="84" y="476"/>
                    <a:pt x="166" y="517"/>
                  </a:cubicBezTo>
                  <a:lnTo>
                    <a:pt x="38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48" name="Google Shape;19648;p13"/>
            <p:cNvSpPr/>
            <p:nvPr/>
          </p:nvSpPr>
          <p:spPr>
            <a:xfrm>
              <a:off x="4894025" y="3832575"/>
              <a:ext cx="16050" cy="14025"/>
            </a:xfrm>
            <a:custGeom>
              <a:avLst/>
              <a:gdLst/>
              <a:ahLst/>
              <a:cxnLst/>
              <a:rect l="l" t="t" r="r" b="b"/>
              <a:pathLst>
                <a:path w="642" h="561" extrusionOk="0">
                  <a:moveTo>
                    <a:pt x="356" y="0"/>
                  </a:moveTo>
                  <a:cubicBezTo>
                    <a:pt x="243" y="0"/>
                    <a:pt x="118" y="76"/>
                    <a:pt x="84" y="187"/>
                  </a:cubicBezTo>
                  <a:cubicBezTo>
                    <a:pt x="1" y="311"/>
                    <a:pt x="84" y="486"/>
                    <a:pt x="208" y="528"/>
                  </a:cubicBezTo>
                  <a:cubicBezTo>
                    <a:pt x="245" y="551"/>
                    <a:pt x="285" y="561"/>
                    <a:pt x="326" y="561"/>
                  </a:cubicBezTo>
                  <a:cubicBezTo>
                    <a:pt x="432" y="561"/>
                    <a:pt x="541" y="491"/>
                    <a:pt x="601" y="393"/>
                  </a:cubicBezTo>
                  <a:cubicBezTo>
                    <a:pt x="642" y="269"/>
                    <a:pt x="559" y="93"/>
                    <a:pt x="425" y="11"/>
                  </a:cubicBezTo>
                  <a:cubicBezTo>
                    <a:pt x="403" y="4"/>
                    <a:pt x="380" y="0"/>
                    <a:pt x="35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49" name="Google Shape;19649;p13"/>
            <p:cNvSpPr/>
            <p:nvPr/>
          </p:nvSpPr>
          <p:spPr>
            <a:xfrm>
              <a:off x="4848800" y="3851850"/>
              <a:ext cx="16050" cy="13675"/>
            </a:xfrm>
            <a:custGeom>
              <a:avLst/>
              <a:gdLst/>
              <a:ahLst/>
              <a:cxnLst/>
              <a:rect l="l" t="t" r="r" b="b"/>
              <a:pathLst>
                <a:path w="642" h="547" extrusionOk="0">
                  <a:moveTo>
                    <a:pt x="332" y="0"/>
                  </a:moveTo>
                  <a:cubicBezTo>
                    <a:pt x="226" y="0"/>
                    <a:pt x="115" y="56"/>
                    <a:pt x="83" y="191"/>
                  </a:cubicBezTo>
                  <a:cubicBezTo>
                    <a:pt x="1" y="315"/>
                    <a:pt x="83" y="491"/>
                    <a:pt x="207" y="532"/>
                  </a:cubicBezTo>
                  <a:cubicBezTo>
                    <a:pt x="239" y="542"/>
                    <a:pt x="272" y="547"/>
                    <a:pt x="306" y="547"/>
                  </a:cubicBezTo>
                  <a:cubicBezTo>
                    <a:pt x="419" y="547"/>
                    <a:pt x="537" y="491"/>
                    <a:pt x="600" y="356"/>
                  </a:cubicBezTo>
                  <a:cubicBezTo>
                    <a:pt x="642" y="232"/>
                    <a:pt x="559" y="57"/>
                    <a:pt x="424" y="15"/>
                  </a:cubicBezTo>
                  <a:cubicBezTo>
                    <a:pt x="396" y="6"/>
                    <a:pt x="364" y="0"/>
                    <a:pt x="33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50" name="Google Shape;19650;p13"/>
            <p:cNvSpPr/>
            <p:nvPr/>
          </p:nvSpPr>
          <p:spPr>
            <a:xfrm>
              <a:off x="4913425" y="3878275"/>
              <a:ext cx="15000" cy="13575"/>
            </a:xfrm>
            <a:custGeom>
              <a:avLst/>
              <a:gdLst/>
              <a:ahLst/>
              <a:cxnLst/>
              <a:rect l="l" t="t" r="r" b="b"/>
              <a:pathLst>
                <a:path w="600" h="543" extrusionOk="0">
                  <a:moveTo>
                    <a:pt x="295" y="0"/>
                  </a:moveTo>
                  <a:cubicBezTo>
                    <a:pt x="188" y="0"/>
                    <a:pt x="102" y="71"/>
                    <a:pt x="42" y="168"/>
                  </a:cubicBezTo>
                  <a:cubicBezTo>
                    <a:pt x="0" y="292"/>
                    <a:pt x="42" y="468"/>
                    <a:pt x="207" y="509"/>
                  </a:cubicBezTo>
                  <a:cubicBezTo>
                    <a:pt x="244" y="532"/>
                    <a:pt x="285" y="542"/>
                    <a:pt x="324" y="542"/>
                  </a:cubicBezTo>
                  <a:cubicBezTo>
                    <a:pt x="428" y="542"/>
                    <a:pt x="529" y="472"/>
                    <a:pt x="559" y="375"/>
                  </a:cubicBezTo>
                  <a:cubicBezTo>
                    <a:pt x="600" y="251"/>
                    <a:pt x="559" y="75"/>
                    <a:pt x="424" y="33"/>
                  </a:cubicBezTo>
                  <a:cubicBezTo>
                    <a:pt x="379" y="11"/>
                    <a:pt x="335" y="0"/>
                    <a:pt x="29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51" name="Google Shape;19651;p13"/>
            <p:cNvSpPr/>
            <p:nvPr/>
          </p:nvSpPr>
          <p:spPr>
            <a:xfrm>
              <a:off x="4811075" y="3871600"/>
              <a:ext cx="7500" cy="8550"/>
            </a:xfrm>
            <a:custGeom>
              <a:avLst/>
              <a:gdLst/>
              <a:ahLst/>
              <a:cxnLst/>
              <a:rect l="l" t="t" r="r" b="b"/>
              <a:pathLst>
                <a:path w="300" h="342" extrusionOk="0">
                  <a:moveTo>
                    <a:pt x="124" y="1"/>
                  </a:moveTo>
                  <a:lnTo>
                    <a:pt x="0" y="259"/>
                  </a:lnTo>
                  <a:lnTo>
                    <a:pt x="259" y="342"/>
                  </a:lnTo>
                  <a:cubicBezTo>
                    <a:pt x="300" y="300"/>
                    <a:pt x="300" y="259"/>
                    <a:pt x="300" y="218"/>
                  </a:cubicBezTo>
                  <a:cubicBezTo>
                    <a:pt x="300" y="125"/>
                    <a:pt x="217" y="42"/>
                    <a:pt x="12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52" name="Google Shape;19652;p13"/>
            <p:cNvSpPr/>
            <p:nvPr/>
          </p:nvSpPr>
          <p:spPr>
            <a:xfrm>
              <a:off x="4835875" y="3810075"/>
              <a:ext cx="9600" cy="10275"/>
            </a:xfrm>
            <a:custGeom>
              <a:avLst/>
              <a:gdLst/>
              <a:ahLst/>
              <a:cxnLst/>
              <a:rect l="l" t="t" r="r" b="b"/>
              <a:pathLst>
                <a:path w="384" h="411" extrusionOk="0">
                  <a:moveTo>
                    <a:pt x="125" y="1"/>
                  </a:moveTo>
                  <a:lnTo>
                    <a:pt x="1" y="394"/>
                  </a:lnTo>
                  <a:lnTo>
                    <a:pt x="42" y="394"/>
                  </a:lnTo>
                  <a:cubicBezTo>
                    <a:pt x="64" y="405"/>
                    <a:pt x="86" y="410"/>
                    <a:pt x="109" y="410"/>
                  </a:cubicBezTo>
                  <a:cubicBezTo>
                    <a:pt x="170" y="410"/>
                    <a:pt x="232" y="372"/>
                    <a:pt x="300" y="311"/>
                  </a:cubicBezTo>
                  <a:cubicBezTo>
                    <a:pt x="342" y="259"/>
                    <a:pt x="342" y="259"/>
                    <a:pt x="342" y="218"/>
                  </a:cubicBezTo>
                  <a:cubicBezTo>
                    <a:pt x="383" y="177"/>
                    <a:pt x="383" y="94"/>
                    <a:pt x="342" y="53"/>
                  </a:cubicBezTo>
                  <a:cubicBezTo>
                    <a:pt x="259" y="1"/>
                    <a:pt x="207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53" name="Google Shape;19653;p13"/>
            <p:cNvSpPr/>
            <p:nvPr/>
          </p:nvSpPr>
          <p:spPr>
            <a:xfrm>
              <a:off x="4881100" y="4051500"/>
              <a:ext cx="8575" cy="7525"/>
            </a:xfrm>
            <a:custGeom>
              <a:avLst/>
              <a:gdLst/>
              <a:ahLst/>
              <a:cxnLst/>
              <a:rect l="l" t="t" r="r" b="b"/>
              <a:pathLst>
                <a:path w="343" h="301" extrusionOk="0">
                  <a:moveTo>
                    <a:pt x="259" y="1"/>
                  </a:moveTo>
                  <a:cubicBezTo>
                    <a:pt x="208" y="1"/>
                    <a:pt x="208" y="1"/>
                    <a:pt x="166" y="42"/>
                  </a:cubicBezTo>
                  <a:cubicBezTo>
                    <a:pt x="125" y="42"/>
                    <a:pt x="84" y="42"/>
                    <a:pt x="42" y="83"/>
                  </a:cubicBezTo>
                  <a:lnTo>
                    <a:pt x="1" y="125"/>
                  </a:lnTo>
                  <a:lnTo>
                    <a:pt x="1" y="166"/>
                  </a:lnTo>
                  <a:lnTo>
                    <a:pt x="259" y="300"/>
                  </a:lnTo>
                  <a:lnTo>
                    <a:pt x="342" y="42"/>
                  </a:lnTo>
                  <a:cubicBezTo>
                    <a:pt x="342" y="42"/>
                    <a:pt x="301" y="42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54" name="Google Shape;19654;p13"/>
            <p:cNvSpPr/>
            <p:nvPr/>
          </p:nvSpPr>
          <p:spPr>
            <a:xfrm>
              <a:off x="4816500" y="4025650"/>
              <a:ext cx="13975" cy="9600"/>
            </a:xfrm>
            <a:custGeom>
              <a:avLst/>
              <a:gdLst/>
              <a:ahLst/>
              <a:cxnLst/>
              <a:rect l="l" t="t" r="r" b="b"/>
              <a:pathLst>
                <a:path w="559" h="384" extrusionOk="0">
                  <a:moveTo>
                    <a:pt x="166" y="1"/>
                  </a:moveTo>
                  <a:cubicBezTo>
                    <a:pt x="124" y="1"/>
                    <a:pt x="124" y="42"/>
                    <a:pt x="83" y="42"/>
                  </a:cubicBezTo>
                  <a:cubicBezTo>
                    <a:pt x="83" y="42"/>
                    <a:pt x="42" y="83"/>
                    <a:pt x="42" y="125"/>
                  </a:cubicBezTo>
                  <a:cubicBezTo>
                    <a:pt x="0" y="125"/>
                    <a:pt x="0" y="125"/>
                    <a:pt x="0" y="166"/>
                  </a:cubicBezTo>
                  <a:lnTo>
                    <a:pt x="517" y="383"/>
                  </a:lnTo>
                  <a:cubicBezTo>
                    <a:pt x="558" y="259"/>
                    <a:pt x="517" y="125"/>
                    <a:pt x="424" y="42"/>
                  </a:cubicBezTo>
                  <a:cubicBezTo>
                    <a:pt x="383" y="42"/>
                    <a:pt x="383" y="1"/>
                    <a:pt x="34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55" name="Google Shape;19655;p13"/>
            <p:cNvSpPr/>
            <p:nvPr/>
          </p:nvSpPr>
          <p:spPr>
            <a:xfrm>
              <a:off x="4905675" y="3987550"/>
              <a:ext cx="10875" cy="13325"/>
            </a:xfrm>
            <a:custGeom>
              <a:avLst/>
              <a:gdLst/>
              <a:ahLst/>
              <a:cxnLst/>
              <a:rect l="l" t="t" r="r" b="b"/>
              <a:pathLst>
                <a:path w="435" h="533" extrusionOk="0">
                  <a:moveTo>
                    <a:pt x="320" y="0"/>
                  </a:moveTo>
                  <a:cubicBezTo>
                    <a:pt x="203" y="0"/>
                    <a:pt x="115" y="56"/>
                    <a:pt x="52" y="191"/>
                  </a:cubicBezTo>
                  <a:cubicBezTo>
                    <a:pt x="0" y="315"/>
                    <a:pt x="52" y="491"/>
                    <a:pt x="217" y="532"/>
                  </a:cubicBezTo>
                  <a:lnTo>
                    <a:pt x="434" y="15"/>
                  </a:lnTo>
                  <a:cubicBezTo>
                    <a:pt x="393" y="6"/>
                    <a:pt x="355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56" name="Google Shape;19656;p13"/>
            <p:cNvSpPr/>
            <p:nvPr/>
          </p:nvSpPr>
          <p:spPr>
            <a:xfrm>
              <a:off x="4841050" y="3961225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23" y="1"/>
                  </a:moveTo>
                  <a:cubicBezTo>
                    <a:pt x="223" y="1"/>
                    <a:pt x="123" y="69"/>
                    <a:pt x="93" y="158"/>
                  </a:cubicBezTo>
                  <a:cubicBezTo>
                    <a:pt x="0" y="293"/>
                    <a:pt x="93" y="469"/>
                    <a:pt x="218" y="551"/>
                  </a:cubicBezTo>
                  <a:cubicBezTo>
                    <a:pt x="241" y="558"/>
                    <a:pt x="266" y="562"/>
                    <a:pt x="291" y="562"/>
                  </a:cubicBezTo>
                  <a:cubicBezTo>
                    <a:pt x="408" y="562"/>
                    <a:pt x="534" y="486"/>
                    <a:pt x="610" y="375"/>
                  </a:cubicBezTo>
                  <a:cubicBezTo>
                    <a:pt x="652" y="251"/>
                    <a:pt x="569" y="76"/>
                    <a:pt x="435" y="34"/>
                  </a:cubicBezTo>
                  <a:cubicBezTo>
                    <a:pt x="400" y="11"/>
                    <a:pt x="361" y="1"/>
                    <a:pt x="32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57" name="Google Shape;19657;p13"/>
            <p:cNvSpPr/>
            <p:nvPr/>
          </p:nvSpPr>
          <p:spPr>
            <a:xfrm>
              <a:off x="4795825" y="3980050"/>
              <a:ext cx="16300" cy="14150"/>
            </a:xfrm>
            <a:custGeom>
              <a:avLst/>
              <a:gdLst/>
              <a:ahLst/>
              <a:cxnLst/>
              <a:rect l="l" t="t" r="r" b="b"/>
              <a:pathLst>
                <a:path w="652" h="566" extrusionOk="0">
                  <a:moveTo>
                    <a:pt x="340" y="0"/>
                  </a:moveTo>
                  <a:cubicBezTo>
                    <a:pt x="235" y="0"/>
                    <a:pt x="125" y="54"/>
                    <a:pt x="93" y="181"/>
                  </a:cubicBezTo>
                  <a:cubicBezTo>
                    <a:pt x="0" y="315"/>
                    <a:pt x="93" y="491"/>
                    <a:pt x="217" y="532"/>
                  </a:cubicBezTo>
                  <a:cubicBezTo>
                    <a:pt x="254" y="555"/>
                    <a:pt x="294" y="565"/>
                    <a:pt x="333" y="565"/>
                  </a:cubicBezTo>
                  <a:cubicBezTo>
                    <a:pt x="434" y="565"/>
                    <a:pt x="531" y="495"/>
                    <a:pt x="569" y="398"/>
                  </a:cubicBezTo>
                  <a:cubicBezTo>
                    <a:pt x="651" y="232"/>
                    <a:pt x="569" y="98"/>
                    <a:pt x="434" y="15"/>
                  </a:cubicBezTo>
                  <a:cubicBezTo>
                    <a:pt x="405" y="6"/>
                    <a:pt x="373" y="0"/>
                    <a:pt x="34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58" name="Google Shape;19658;p13"/>
            <p:cNvSpPr/>
            <p:nvPr/>
          </p:nvSpPr>
          <p:spPr>
            <a:xfrm>
              <a:off x="4860425" y="4006475"/>
              <a:ext cx="15275" cy="14050"/>
            </a:xfrm>
            <a:custGeom>
              <a:avLst/>
              <a:gdLst/>
              <a:ahLst/>
              <a:cxnLst/>
              <a:rect l="l" t="t" r="r" b="b"/>
              <a:pathLst>
                <a:path w="611" h="562" extrusionOk="0">
                  <a:moveTo>
                    <a:pt x="293" y="0"/>
                  </a:moveTo>
                  <a:cubicBezTo>
                    <a:pt x="177" y="0"/>
                    <a:pt x="82" y="68"/>
                    <a:pt x="53" y="158"/>
                  </a:cubicBezTo>
                  <a:cubicBezTo>
                    <a:pt x="1" y="333"/>
                    <a:pt x="53" y="468"/>
                    <a:pt x="218" y="551"/>
                  </a:cubicBezTo>
                  <a:cubicBezTo>
                    <a:pt x="242" y="558"/>
                    <a:pt x="266" y="561"/>
                    <a:pt x="291" y="561"/>
                  </a:cubicBezTo>
                  <a:cubicBezTo>
                    <a:pt x="407" y="561"/>
                    <a:pt x="527" y="486"/>
                    <a:pt x="569" y="375"/>
                  </a:cubicBezTo>
                  <a:cubicBezTo>
                    <a:pt x="611" y="251"/>
                    <a:pt x="569" y="75"/>
                    <a:pt x="435" y="34"/>
                  </a:cubicBezTo>
                  <a:cubicBezTo>
                    <a:pt x="386" y="11"/>
                    <a:pt x="338" y="0"/>
                    <a:pt x="29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59" name="Google Shape;19659;p13"/>
            <p:cNvSpPr/>
            <p:nvPr/>
          </p:nvSpPr>
          <p:spPr>
            <a:xfrm>
              <a:off x="4822950" y="3916000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271" y="1"/>
                  </a:moveTo>
                  <a:cubicBezTo>
                    <a:pt x="171" y="1"/>
                    <a:pt x="72" y="69"/>
                    <a:pt x="42" y="158"/>
                  </a:cubicBezTo>
                  <a:cubicBezTo>
                    <a:pt x="1" y="292"/>
                    <a:pt x="42" y="468"/>
                    <a:pt x="207" y="551"/>
                  </a:cubicBezTo>
                  <a:cubicBezTo>
                    <a:pt x="231" y="558"/>
                    <a:pt x="256" y="562"/>
                    <a:pt x="281" y="562"/>
                  </a:cubicBezTo>
                  <a:cubicBezTo>
                    <a:pt x="399" y="562"/>
                    <a:pt x="525" y="486"/>
                    <a:pt x="559" y="375"/>
                  </a:cubicBezTo>
                  <a:cubicBezTo>
                    <a:pt x="600" y="251"/>
                    <a:pt x="559" y="75"/>
                    <a:pt x="383" y="34"/>
                  </a:cubicBezTo>
                  <a:cubicBezTo>
                    <a:pt x="349" y="11"/>
                    <a:pt x="310" y="1"/>
                    <a:pt x="27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60" name="Google Shape;19660;p13"/>
            <p:cNvSpPr/>
            <p:nvPr/>
          </p:nvSpPr>
          <p:spPr>
            <a:xfrm>
              <a:off x="4886275" y="3942325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42" y="0"/>
                  </a:moveTo>
                  <a:cubicBezTo>
                    <a:pt x="236" y="0"/>
                    <a:pt x="125" y="56"/>
                    <a:pt x="94" y="191"/>
                  </a:cubicBezTo>
                  <a:cubicBezTo>
                    <a:pt x="1" y="315"/>
                    <a:pt x="94" y="490"/>
                    <a:pt x="218" y="532"/>
                  </a:cubicBezTo>
                  <a:cubicBezTo>
                    <a:pt x="251" y="542"/>
                    <a:pt x="286" y="547"/>
                    <a:pt x="321" y="547"/>
                  </a:cubicBezTo>
                  <a:cubicBezTo>
                    <a:pt x="429" y="547"/>
                    <a:pt x="541" y="499"/>
                    <a:pt x="611" y="397"/>
                  </a:cubicBezTo>
                  <a:cubicBezTo>
                    <a:pt x="652" y="232"/>
                    <a:pt x="569" y="98"/>
                    <a:pt x="435" y="15"/>
                  </a:cubicBezTo>
                  <a:cubicBezTo>
                    <a:pt x="406" y="5"/>
                    <a:pt x="374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61" name="Google Shape;19661;p13"/>
            <p:cNvSpPr/>
            <p:nvPr/>
          </p:nvSpPr>
          <p:spPr>
            <a:xfrm>
              <a:off x="4758325" y="399980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125" y="1"/>
                  </a:moveTo>
                  <a:lnTo>
                    <a:pt x="1" y="259"/>
                  </a:lnTo>
                  <a:lnTo>
                    <a:pt x="259" y="342"/>
                  </a:lnTo>
                  <a:cubicBezTo>
                    <a:pt x="301" y="342"/>
                    <a:pt x="301" y="301"/>
                    <a:pt x="301" y="301"/>
                  </a:cubicBezTo>
                  <a:lnTo>
                    <a:pt x="301" y="259"/>
                  </a:lnTo>
                  <a:cubicBezTo>
                    <a:pt x="301" y="125"/>
                    <a:pt x="208" y="42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62" name="Google Shape;19662;p13"/>
            <p:cNvSpPr/>
            <p:nvPr/>
          </p:nvSpPr>
          <p:spPr>
            <a:xfrm>
              <a:off x="4781850" y="3935200"/>
              <a:ext cx="10875" cy="13325"/>
            </a:xfrm>
            <a:custGeom>
              <a:avLst/>
              <a:gdLst/>
              <a:ahLst/>
              <a:cxnLst/>
              <a:rect l="l" t="t" r="r" b="b"/>
              <a:pathLst>
                <a:path w="435" h="533" extrusionOk="0">
                  <a:moveTo>
                    <a:pt x="218" y="0"/>
                  </a:moveTo>
                  <a:lnTo>
                    <a:pt x="1" y="517"/>
                  </a:lnTo>
                  <a:cubicBezTo>
                    <a:pt x="44" y="527"/>
                    <a:pt x="87" y="532"/>
                    <a:pt x="129" y="532"/>
                  </a:cubicBezTo>
                  <a:cubicBezTo>
                    <a:pt x="255" y="532"/>
                    <a:pt x="362" y="484"/>
                    <a:pt x="394" y="383"/>
                  </a:cubicBezTo>
                  <a:cubicBezTo>
                    <a:pt x="435" y="217"/>
                    <a:pt x="394" y="83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63" name="Google Shape;19663;p13"/>
            <p:cNvSpPr/>
            <p:nvPr/>
          </p:nvSpPr>
          <p:spPr>
            <a:xfrm>
              <a:off x="4932800" y="3927700"/>
              <a:ext cx="7525" cy="9575"/>
            </a:xfrm>
            <a:custGeom>
              <a:avLst/>
              <a:gdLst/>
              <a:ahLst/>
              <a:cxnLst/>
              <a:rect l="l" t="t" r="r" b="b"/>
              <a:pathLst>
                <a:path w="301" h="383" extrusionOk="0">
                  <a:moveTo>
                    <a:pt x="42" y="0"/>
                  </a:moveTo>
                  <a:cubicBezTo>
                    <a:pt x="1" y="42"/>
                    <a:pt x="1" y="124"/>
                    <a:pt x="1" y="166"/>
                  </a:cubicBezTo>
                  <a:cubicBezTo>
                    <a:pt x="42" y="259"/>
                    <a:pt x="83" y="341"/>
                    <a:pt x="166" y="383"/>
                  </a:cubicBezTo>
                  <a:lnTo>
                    <a:pt x="301" y="124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64" name="Google Shape;19664;p13"/>
            <p:cNvSpPr/>
            <p:nvPr/>
          </p:nvSpPr>
          <p:spPr>
            <a:xfrm>
              <a:off x="4869225" y="3901850"/>
              <a:ext cx="12950" cy="8975"/>
            </a:xfrm>
            <a:custGeom>
              <a:avLst/>
              <a:gdLst/>
              <a:ahLst/>
              <a:cxnLst/>
              <a:rect l="l" t="t" r="r" b="b"/>
              <a:pathLst>
                <a:path w="518" h="359" extrusionOk="0">
                  <a:moveTo>
                    <a:pt x="0" y="0"/>
                  </a:moveTo>
                  <a:lnTo>
                    <a:pt x="0" y="83"/>
                  </a:lnTo>
                  <a:lnTo>
                    <a:pt x="0" y="207"/>
                  </a:lnTo>
                  <a:cubicBezTo>
                    <a:pt x="0" y="207"/>
                    <a:pt x="42" y="207"/>
                    <a:pt x="42" y="259"/>
                  </a:cubicBezTo>
                  <a:cubicBezTo>
                    <a:pt x="42" y="300"/>
                    <a:pt x="83" y="341"/>
                    <a:pt x="166" y="341"/>
                  </a:cubicBezTo>
                  <a:cubicBezTo>
                    <a:pt x="193" y="354"/>
                    <a:pt x="223" y="359"/>
                    <a:pt x="254" y="359"/>
                  </a:cubicBezTo>
                  <a:cubicBezTo>
                    <a:pt x="329" y="359"/>
                    <a:pt x="410" y="329"/>
                    <a:pt x="476" y="300"/>
                  </a:cubicBezTo>
                  <a:cubicBezTo>
                    <a:pt x="476" y="259"/>
                    <a:pt x="517" y="207"/>
                    <a:pt x="517" y="20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65" name="Google Shape;19665;p13"/>
            <p:cNvSpPr/>
            <p:nvPr/>
          </p:nvSpPr>
          <p:spPr>
            <a:xfrm>
              <a:off x="4808750" y="3878075"/>
              <a:ext cx="8800" cy="6475"/>
            </a:xfrm>
            <a:custGeom>
              <a:avLst/>
              <a:gdLst/>
              <a:ahLst/>
              <a:cxnLst/>
              <a:rect l="l" t="t" r="r" b="b"/>
              <a:pathLst>
                <a:path w="352" h="259" extrusionOk="0">
                  <a:moveTo>
                    <a:pt x="93" y="0"/>
                  </a:moveTo>
                  <a:lnTo>
                    <a:pt x="0" y="217"/>
                  </a:lnTo>
                  <a:cubicBezTo>
                    <a:pt x="0" y="259"/>
                    <a:pt x="52" y="259"/>
                    <a:pt x="52" y="259"/>
                  </a:cubicBezTo>
                  <a:lnTo>
                    <a:pt x="176" y="259"/>
                  </a:lnTo>
                  <a:cubicBezTo>
                    <a:pt x="176" y="259"/>
                    <a:pt x="217" y="259"/>
                    <a:pt x="217" y="217"/>
                  </a:cubicBezTo>
                  <a:cubicBezTo>
                    <a:pt x="258" y="217"/>
                    <a:pt x="310" y="176"/>
                    <a:pt x="352" y="124"/>
                  </a:cubicBezTo>
                  <a:lnTo>
                    <a:pt x="352" y="83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66" name="Google Shape;19666;p13"/>
            <p:cNvSpPr/>
            <p:nvPr/>
          </p:nvSpPr>
          <p:spPr>
            <a:xfrm>
              <a:off x="4828125" y="4180275"/>
              <a:ext cx="8800" cy="6950"/>
            </a:xfrm>
            <a:custGeom>
              <a:avLst/>
              <a:gdLst/>
              <a:ahLst/>
              <a:cxnLst/>
              <a:rect l="l" t="t" r="r" b="b"/>
              <a:pathLst>
                <a:path w="352" h="278" extrusionOk="0">
                  <a:moveTo>
                    <a:pt x="233" y="1"/>
                  </a:moveTo>
                  <a:cubicBezTo>
                    <a:pt x="190" y="1"/>
                    <a:pt x="162" y="19"/>
                    <a:pt x="135" y="19"/>
                  </a:cubicBezTo>
                  <a:cubicBezTo>
                    <a:pt x="135" y="19"/>
                    <a:pt x="93" y="19"/>
                    <a:pt x="93" y="60"/>
                  </a:cubicBezTo>
                  <a:cubicBezTo>
                    <a:pt x="52" y="60"/>
                    <a:pt x="0" y="102"/>
                    <a:pt x="0" y="185"/>
                  </a:cubicBezTo>
                  <a:lnTo>
                    <a:pt x="259" y="278"/>
                  </a:lnTo>
                  <a:lnTo>
                    <a:pt x="352" y="19"/>
                  </a:lnTo>
                  <a:lnTo>
                    <a:pt x="311" y="19"/>
                  </a:lnTo>
                  <a:cubicBezTo>
                    <a:pt x="280" y="5"/>
                    <a:pt x="254" y="1"/>
                    <a:pt x="23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67" name="Google Shape;19667;p13"/>
            <p:cNvSpPr/>
            <p:nvPr/>
          </p:nvSpPr>
          <p:spPr>
            <a:xfrm>
              <a:off x="4763500" y="4153850"/>
              <a:ext cx="14250" cy="9600"/>
            </a:xfrm>
            <a:custGeom>
              <a:avLst/>
              <a:gdLst/>
              <a:ahLst/>
              <a:cxnLst/>
              <a:rect l="l" t="t" r="r" b="b"/>
              <a:pathLst>
                <a:path w="570" h="384" extrusionOk="0">
                  <a:moveTo>
                    <a:pt x="259" y="1"/>
                  </a:moveTo>
                  <a:cubicBezTo>
                    <a:pt x="218" y="1"/>
                    <a:pt x="176" y="1"/>
                    <a:pt x="135" y="42"/>
                  </a:cubicBezTo>
                  <a:lnTo>
                    <a:pt x="94" y="42"/>
                  </a:lnTo>
                  <a:cubicBezTo>
                    <a:pt x="94" y="84"/>
                    <a:pt x="52" y="84"/>
                    <a:pt x="52" y="125"/>
                  </a:cubicBezTo>
                  <a:cubicBezTo>
                    <a:pt x="1" y="125"/>
                    <a:pt x="1" y="166"/>
                    <a:pt x="1" y="166"/>
                  </a:cubicBezTo>
                  <a:lnTo>
                    <a:pt x="518" y="383"/>
                  </a:lnTo>
                  <a:lnTo>
                    <a:pt x="518" y="342"/>
                  </a:lnTo>
                  <a:cubicBezTo>
                    <a:pt x="569" y="208"/>
                    <a:pt x="518" y="125"/>
                    <a:pt x="435" y="42"/>
                  </a:cubicBezTo>
                  <a:lnTo>
                    <a:pt x="352" y="42"/>
                  </a:lnTo>
                  <a:cubicBezTo>
                    <a:pt x="352" y="1"/>
                    <a:pt x="311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68" name="Google Shape;19668;p13"/>
            <p:cNvSpPr/>
            <p:nvPr/>
          </p:nvSpPr>
          <p:spPr>
            <a:xfrm>
              <a:off x="4852925" y="4116125"/>
              <a:ext cx="10900" cy="12950"/>
            </a:xfrm>
            <a:custGeom>
              <a:avLst/>
              <a:gdLst/>
              <a:ahLst/>
              <a:cxnLst/>
              <a:rect l="l" t="t" r="r" b="b"/>
              <a:pathLst>
                <a:path w="436" h="518" extrusionOk="0">
                  <a:moveTo>
                    <a:pt x="301" y="0"/>
                  </a:moveTo>
                  <a:cubicBezTo>
                    <a:pt x="218" y="0"/>
                    <a:pt x="94" y="83"/>
                    <a:pt x="42" y="166"/>
                  </a:cubicBezTo>
                  <a:cubicBezTo>
                    <a:pt x="1" y="259"/>
                    <a:pt x="42" y="342"/>
                    <a:pt x="94" y="424"/>
                  </a:cubicBezTo>
                  <a:cubicBezTo>
                    <a:pt x="94" y="476"/>
                    <a:pt x="135" y="517"/>
                    <a:pt x="218" y="517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69" name="Google Shape;19669;p13"/>
            <p:cNvSpPr/>
            <p:nvPr/>
          </p:nvSpPr>
          <p:spPr>
            <a:xfrm>
              <a:off x="4788325" y="4089875"/>
              <a:ext cx="16300" cy="13725"/>
            </a:xfrm>
            <a:custGeom>
              <a:avLst/>
              <a:gdLst/>
              <a:ahLst/>
              <a:cxnLst/>
              <a:rect l="l" t="t" r="r" b="b"/>
              <a:pathLst>
                <a:path w="652" h="549" extrusionOk="0">
                  <a:moveTo>
                    <a:pt x="330" y="1"/>
                  </a:moveTo>
                  <a:cubicBezTo>
                    <a:pt x="225" y="1"/>
                    <a:pt x="124" y="47"/>
                    <a:pt x="93" y="140"/>
                  </a:cubicBezTo>
                  <a:cubicBezTo>
                    <a:pt x="0" y="316"/>
                    <a:pt x="93" y="440"/>
                    <a:pt x="217" y="533"/>
                  </a:cubicBezTo>
                  <a:cubicBezTo>
                    <a:pt x="249" y="543"/>
                    <a:pt x="282" y="548"/>
                    <a:pt x="314" y="548"/>
                  </a:cubicBezTo>
                  <a:cubicBezTo>
                    <a:pt x="422" y="548"/>
                    <a:pt x="527" y="492"/>
                    <a:pt x="559" y="358"/>
                  </a:cubicBezTo>
                  <a:cubicBezTo>
                    <a:pt x="652" y="234"/>
                    <a:pt x="559" y="58"/>
                    <a:pt x="434" y="16"/>
                  </a:cubicBezTo>
                  <a:cubicBezTo>
                    <a:pt x="401" y="6"/>
                    <a:pt x="365" y="1"/>
                    <a:pt x="33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70" name="Google Shape;19670;p13"/>
            <p:cNvSpPr/>
            <p:nvPr/>
          </p:nvSpPr>
          <p:spPr>
            <a:xfrm>
              <a:off x="4743075" y="4108250"/>
              <a:ext cx="16325" cy="14150"/>
            </a:xfrm>
            <a:custGeom>
              <a:avLst/>
              <a:gdLst/>
              <a:ahLst/>
              <a:cxnLst/>
              <a:rect l="l" t="t" r="r" b="b"/>
              <a:pathLst>
                <a:path w="653" h="566" extrusionOk="0">
                  <a:moveTo>
                    <a:pt x="354" y="1"/>
                  </a:moveTo>
                  <a:cubicBezTo>
                    <a:pt x="239" y="1"/>
                    <a:pt x="117" y="81"/>
                    <a:pt x="42" y="181"/>
                  </a:cubicBezTo>
                  <a:cubicBezTo>
                    <a:pt x="1" y="315"/>
                    <a:pt x="94" y="481"/>
                    <a:pt x="218" y="532"/>
                  </a:cubicBezTo>
                  <a:cubicBezTo>
                    <a:pt x="255" y="555"/>
                    <a:pt x="295" y="566"/>
                    <a:pt x="333" y="566"/>
                  </a:cubicBezTo>
                  <a:cubicBezTo>
                    <a:pt x="434" y="566"/>
                    <a:pt x="529" y="495"/>
                    <a:pt x="559" y="398"/>
                  </a:cubicBezTo>
                  <a:cubicBezTo>
                    <a:pt x="652" y="274"/>
                    <a:pt x="559" y="98"/>
                    <a:pt x="435" y="15"/>
                  </a:cubicBezTo>
                  <a:cubicBezTo>
                    <a:pt x="409" y="6"/>
                    <a:pt x="382" y="1"/>
                    <a:pt x="35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71" name="Google Shape;19671;p13"/>
            <p:cNvSpPr/>
            <p:nvPr/>
          </p:nvSpPr>
          <p:spPr>
            <a:xfrm>
              <a:off x="4807700" y="4135125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295" y="1"/>
                  </a:moveTo>
                  <a:cubicBezTo>
                    <a:pt x="187" y="1"/>
                    <a:pt x="81" y="55"/>
                    <a:pt x="42" y="181"/>
                  </a:cubicBezTo>
                  <a:cubicBezTo>
                    <a:pt x="1" y="316"/>
                    <a:pt x="42" y="491"/>
                    <a:pt x="218" y="533"/>
                  </a:cubicBezTo>
                  <a:cubicBezTo>
                    <a:pt x="249" y="542"/>
                    <a:pt x="282" y="547"/>
                    <a:pt x="315" y="547"/>
                  </a:cubicBezTo>
                  <a:cubicBezTo>
                    <a:pt x="423" y="547"/>
                    <a:pt x="527" y="492"/>
                    <a:pt x="559" y="357"/>
                  </a:cubicBezTo>
                  <a:cubicBezTo>
                    <a:pt x="611" y="233"/>
                    <a:pt x="559" y="57"/>
                    <a:pt x="394" y="16"/>
                  </a:cubicBezTo>
                  <a:cubicBezTo>
                    <a:pt x="362" y="6"/>
                    <a:pt x="328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72" name="Google Shape;19672;p13"/>
            <p:cNvSpPr/>
            <p:nvPr/>
          </p:nvSpPr>
          <p:spPr>
            <a:xfrm>
              <a:off x="4769975" y="4044100"/>
              <a:ext cx="15275" cy="14250"/>
            </a:xfrm>
            <a:custGeom>
              <a:avLst/>
              <a:gdLst/>
              <a:ahLst/>
              <a:cxnLst/>
              <a:rect l="l" t="t" r="r" b="b"/>
              <a:pathLst>
                <a:path w="611" h="570" extrusionOk="0">
                  <a:moveTo>
                    <a:pt x="275" y="0"/>
                  </a:moveTo>
                  <a:cubicBezTo>
                    <a:pt x="175" y="0"/>
                    <a:pt x="81" y="73"/>
                    <a:pt x="52" y="162"/>
                  </a:cubicBezTo>
                  <a:cubicBezTo>
                    <a:pt x="0" y="338"/>
                    <a:pt x="52" y="462"/>
                    <a:pt x="176" y="555"/>
                  </a:cubicBezTo>
                  <a:cubicBezTo>
                    <a:pt x="217" y="565"/>
                    <a:pt x="257" y="570"/>
                    <a:pt x="296" y="570"/>
                  </a:cubicBezTo>
                  <a:cubicBezTo>
                    <a:pt x="423" y="570"/>
                    <a:pt x="529" y="514"/>
                    <a:pt x="569" y="379"/>
                  </a:cubicBezTo>
                  <a:cubicBezTo>
                    <a:pt x="610" y="255"/>
                    <a:pt x="569" y="79"/>
                    <a:pt x="393" y="38"/>
                  </a:cubicBezTo>
                  <a:cubicBezTo>
                    <a:pt x="355" y="12"/>
                    <a:pt x="314" y="0"/>
                    <a:pt x="27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73" name="Google Shape;19673;p13"/>
            <p:cNvSpPr/>
            <p:nvPr/>
          </p:nvSpPr>
          <p:spPr>
            <a:xfrm>
              <a:off x="4833550" y="4070625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61" y="0"/>
                  </a:moveTo>
                  <a:cubicBezTo>
                    <a:pt x="246" y="0"/>
                    <a:pt x="128" y="74"/>
                    <a:pt x="94" y="176"/>
                  </a:cubicBezTo>
                  <a:cubicBezTo>
                    <a:pt x="1" y="311"/>
                    <a:pt x="94" y="487"/>
                    <a:pt x="218" y="528"/>
                  </a:cubicBezTo>
                  <a:cubicBezTo>
                    <a:pt x="255" y="551"/>
                    <a:pt x="294" y="561"/>
                    <a:pt x="334" y="561"/>
                  </a:cubicBezTo>
                  <a:cubicBezTo>
                    <a:pt x="438" y="561"/>
                    <a:pt x="543" y="491"/>
                    <a:pt x="611" y="394"/>
                  </a:cubicBezTo>
                  <a:cubicBezTo>
                    <a:pt x="652" y="269"/>
                    <a:pt x="559" y="94"/>
                    <a:pt x="435" y="11"/>
                  </a:cubicBezTo>
                  <a:cubicBezTo>
                    <a:pt x="411" y="4"/>
                    <a:pt x="386" y="0"/>
                    <a:pt x="36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74" name="Google Shape;19674;p13"/>
            <p:cNvSpPr/>
            <p:nvPr/>
          </p:nvSpPr>
          <p:spPr>
            <a:xfrm>
              <a:off x="4705350" y="4128000"/>
              <a:ext cx="7775" cy="8575"/>
            </a:xfrm>
            <a:custGeom>
              <a:avLst/>
              <a:gdLst/>
              <a:ahLst/>
              <a:cxnLst/>
              <a:rect l="l" t="t" r="r" b="b"/>
              <a:pathLst>
                <a:path w="311" h="343" extrusionOk="0">
                  <a:moveTo>
                    <a:pt x="135" y="1"/>
                  </a:moveTo>
                  <a:lnTo>
                    <a:pt x="0" y="259"/>
                  </a:lnTo>
                  <a:lnTo>
                    <a:pt x="259" y="342"/>
                  </a:lnTo>
                  <a:cubicBezTo>
                    <a:pt x="311" y="342"/>
                    <a:pt x="311" y="301"/>
                    <a:pt x="311" y="259"/>
                  </a:cubicBezTo>
                  <a:cubicBezTo>
                    <a:pt x="311" y="166"/>
                    <a:pt x="259" y="84"/>
                    <a:pt x="176" y="42"/>
                  </a:cubicBezTo>
                  <a:cubicBezTo>
                    <a:pt x="176" y="1"/>
                    <a:pt x="135" y="1"/>
                    <a:pt x="13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75" name="Google Shape;19675;p13"/>
            <p:cNvSpPr/>
            <p:nvPr/>
          </p:nvSpPr>
          <p:spPr>
            <a:xfrm>
              <a:off x="4729125" y="4063400"/>
              <a:ext cx="10875" cy="13775"/>
            </a:xfrm>
            <a:custGeom>
              <a:avLst/>
              <a:gdLst/>
              <a:ahLst/>
              <a:cxnLst/>
              <a:rect l="l" t="t" r="r" b="b"/>
              <a:pathLst>
                <a:path w="435" h="551" extrusionOk="0">
                  <a:moveTo>
                    <a:pt x="218" y="0"/>
                  </a:moveTo>
                  <a:lnTo>
                    <a:pt x="1" y="517"/>
                  </a:lnTo>
                  <a:cubicBezTo>
                    <a:pt x="49" y="540"/>
                    <a:pt x="94" y="550"/>
                    <a:pt x="135" y="550"/>
                  </a:cubicBezTo>
                  <a:cubicBezTo>
                    <a:pt x="243" y="550"/>
                    <a:pt x="326" y="480"/>
                    <a:pt x="393" y="383"/>
                  </a:cubicBezTo>
                  <a:cubicBezTo>
                    <a:pt x="435" y="259"/>
                    <a:pt x="393" y="83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76" name="Google Shape;19676;p13"/>
            <p:cNvSpPr/>
            <p:nvPr/>
          </p:nvSpPr>
          <p:spPr>
            <a:xfrm>
              <a:off x="4879825" y="4055650"/>
              <a:ext cx="7775" cy="9825"/>
            </a:xfrm>
            <a:custGeom>
              <a:avLst/>
              <a:gdLst/>
              <a:ahLst/>
              <a:cxnLst/>
              <a:rect l="l" t="t" r="r" b="b"/>
              <a:pathLst>
                <a:path w="311" h="393" extrusionOk="0">
                  <a:moveTo>
                    <a:pt x="52" y="0"/>
                  </a:moveTo>
                  <a:cubicBezTo>
                    <a:pt x="0" y="52"/>
                    <a:pt x="0" y="93"/>
                    <a:pt x="0" y="134"/>
                  </a:cubicBezTo>
                  <a:cubicBezTo>
                    <a:pt x="0" y="217"/>
                    <a:pt x="93" y="352"/>
                    <a:pt x="176" y="393"/>
                  </a:cubicBezTo>
                  <a:lnTo>
                    <a:pt x="310" y="13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77" name="Google Shape;19677;p13"/>
            <p:cNvSpPr/>
            <p:nvPr/>
          </p:nvSpPr>
          <p:spPr>
            <a:xfrm>
              <a:off x="4816500" y="4029800"/>
              <a:ext cx="12950" cy="9475"/>
            </a:xfrm>
            <a:custGeom>
              <a:avLst/>
              <a:gdLst/>
              <a:ahLst/>
              <a:cxnLst/>
              <a:rect l="l" t="t" r="r" b="b"/>
              <a:pathLst>
                <a:path w="518" h="379" extrusionOk="0">
                  <a:moveTo>
                    <a:pt x="0" y="0"/>
                  </a:moveTo>
                  <a:lnTo>
                    <a:pt x="0" y="93"/>
                  </a:lnTo>
                  <a:cubicBezTo>
                    <a:pt x="0" y="217"/>
                    <a:pt x="42" y="310"/>
                    <a:pt x="166" y="352"/>
                  </a:cubicBezTo>
                  <a:cubicBezTo>
                    <a:pt x="204" y="369"/>
                    <a:pt x="248" y="379"/>
                    <a:pt x="292" y="379"/>
                  </a:cubicBezTo>
                  <a:cubicBezTo>
                    <a:pt x="354" y="379"/>
                    <a:pt x="417" y="359"/>
                    <a:pt x="465" y="310"/>
                  </a:cubicBezTo>
                  <a:cubicBezTo>
                    <a:pt x="465" y="259"/>
                    <a:pt x="517" y="259"/>
                    <a:pt x="517" y="21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78" name="Google Shape;19678;p13"/>
            <p:cNvSpPr/>
            <p:nvPr/>
          </p:nvSpPr>
          <p:spPr>
            <a:xfrm>
              <a:off x="4756000" y="4006275"/>
              <a:ext cx="8825" cy="6475"/>
            </a:xfrm>
            <a:custGeom>
              <a:avLst/>
              <a:gdLst/>
              <a:ahLst/>
              <a:cxnLst/>
              <a:rect l="l" t="t" r="r" b="b"/>
              <a:pathLst>
                <a:path w="353" h="259" extrusionOk="0">
                  <a:moveTo>
                    <a:pt x="94" y="0"/>
                  </a:moveTo>
                  <a:lnTo>
                    <a:pt x="1" y="259"/>
                  </a:lnTo>
                  <a:lnTo>
                    <a:pt x="177" y="259"/>
                  </a:lnTo>
                  <a:cubicBezTo>
                    <a:pt x="218" y="259"/>
                    <a:pt x="301" y="217"/>
                    <a:pt x="352" y="124"/>
                  </a:cubicBezTo>
                  <a:lnTo>
                    <a:pt x="352" y="83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79" name="Google Shape;19679;p13"/>
            <p:cNvSpPr/>
            <p:nvPr/>
          </p:nvSpPr>
          <p:spPr>
            <a:xfrm>
              <a:off x="4774350" y="4308950"/>
              <a:ext cx="9850" cy="6475"/>
            </a:xfrm>
            <a:custGeom>
              <a:avLst/>
              <a:gdLst/>
              <a:ahLst/>
              <a:cxnLst/>
              <a:rect l="l" t="t" r="r" b="b"/>
              <a:pathLst>
                <a:path w="394" h="259" extrusionOk="0">
                  <a:moveTo>
                    <a:pt x="218" y="0"/>
                  </a:moveTo>
                  <a:cubicBezTo>
                    <a:pt x="177" y="0"/>
                    <a:pt x="135" y="42"/>
                    <a:pt x="84" y="83"/>
                  </a:cubicBezTo>
                  <a:cubicBezTo>
                    <a:pt x="42" y="83"/>
                    <a:pt x="42" y="124"/>
                    <a:pt x="1" y="166"/>
                  </a:cubicBezTo>
                  <a:lnTo>
                    <a:pt x="259" y="259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80" name="Google Shape;19680;p13"/>
            <p:cNvSpPr/>
            <p:nvPr/>
          </p:nvSpPr>
          <p:spPr>
            <a:xfrm>
              <a:off x="4710775" y="4282125"/>
              <a:ext cx="13975" cy="9525"/>
            </a:xfrm>
            <a:custGeom>
              <a:avLst/>
              <a:gdLst/>
              <a:ahLst/>
              <a:cxnLst/>
              <a:rect l="l" t="t" r="r" b="b"/>
              <a:pathLst>
                <a:path w="559" h="381" extrusionOk="0">
                  <a:moveTo>
                    <a:pt x="255" y="1"/>
                  </a:moveTo>
                  <a:cubicBezTo>
                    <a:pt x="218" y="1"/>
                    <a:pt x="176" y="13"/>
                    <a:pt x="135" y="39"/>
                  </a:cubicBezTo>
                  <a:lnTo>
                    <a:pt x="94" y="39"/>
                  </a:lnTo>
                  <a:cubicBezTo>
                    <a:pt x="94" y="81"/>
                    <a:pt x="42" y="81"/>
                    <a:pt x="1" y="122"/>
                  </a:cubicBezTo>
                  <a:lnTo>
                    <a:pt x="1" y="163"/>
                  </a:lnTo>
                  <a:lnTo>
                    <a:pt x="517" y="381"/>
                  </a:lnTo>
                  <a:lnTo>
                    <a:pt x="517" y="339"/>
                  </a:lnTo>
                  <a:cubicBezTo>
                    <a:pt x="559" y="205"/>
                    <a:pt x="476" y="81"/>
                    <a:pt x="352" y="39"/>
                  </a:cubicBezTo>
                  <a:cubicBezTo>
                    <a:pt x="326" y="13"/>
                    <a:pt x="293" y="1"/>
                    <a:pt x="25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81" name="Google Shape;19681;p13"/>
            <p:cNvSpPr/>
            <p:nvPr/>
          </p:nvSpPr>
          <p:spPr>
            <a:xfrm>
              <a:off x="4800200" y="4244325"/>
              <a:ext cx="9850" cy="13975"/>
            </a:xfrm>
            <a:custGeom>
              <a:avLst/>
              <a:gdLst/>
              <a:ahLst/>
              <a:cxnLst/>
              <a:rect l="l" t="t" r="r" b="b"/>
              <a:pathLst>
                <a:path w="394" h="559" extrusionOk="0">
                  <a:moveTo>
                    <a:pt x="301" y="0"/>
                  </a:moveTo>
                  <a:cubicBezTo>
                    <a:pt x="177" y="0"/>
                    <a:pt x="84" y="83"/>
                    <a:pt x="42" y="166"/>
                  </a:cubicBezTo>
                  <a:cubicBezTo>
                    <a:pt x="42" y="207"/>
                    <a:pt x="1" y="300"/>
                    <a:pt x="42" y="342"/>
                  </a:cubicBezTo>
                  <a:cubicBezTo>
                    <a:pt x="42" y="424"/>
                    <a:pt x="84" y="517"/>
                    <a:pt x="218" y="559"/>
                  </a:cubicBezTo>
                  <a:lnTo>
                    <a:pt x="394" y="42"/>
                  </a:lnTo>
                  <a:cubicBezTo>
                    <a:pt x="394" y="0"/>
                    <a:pt x="342" y="0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82" name="Google Shape;19682;p13"/>
            <p:cNvSpPr/>
            <p:nvPr/>
          </p:nvSpPr>
          <p:spPr>
            <a:xfrm>
              <a:off x="4735600" y="4218000"/>
              <a:ext cx="16300" cy="13800"/>
            </a:xfrm>
            <a:custGeom>
              <a:avLst/>
              <a:gdLst/>
              <a:ahLst/>
              <a:cxnLst/>
              <a:rect l="l" t="t" r="r" b="b"/>
              <a:pathLst>
                <a:path w="652" h="552" extrusionOk="0">
                  <a:moveTo>
                    <a:pt x="331" y="0"/>
                  </a:moveTo>
                  <a:cubicBezTo>
                    <a:pt x="223" y="0"/>
                    <a:pt x="111" y="60"/>
                    <a:pt x="41" y="185"/>
                  </a:cubicBezTo>
                  <a:cubicBezTo>
                    <a:pt x="0" y="319"/>
                    <a:pt x="83" y="485"/>
                    <a:pt x="217" y="537"/>
                  </a:cubicBezTo>
                  <a:cubicBezTo>
                    <a:pt x="248" y="547"/>
                    <a:pt x="281" y="552"/>
                    <a:pt x="315" y="552"/>
                  </a:cubicBezTo>
                  <a:cubicBezTo>
                    <a:pt x="420" y="552"/>
                    <a:pt x="527" y="503"/>
                    <a:pt x="558" y="402"/>
                  </a:cubicBezTo>
                  <a:cubicBezTo>
                    <a:pt x="651" y="226"/>
                    <a:pt x="558" y="102"/>
                    <a:pt x="434" y="20"/>
                  </a:cubicBezTo>
                  <a:cubicBezTo>
                    <a:pt x="401" y="7"/>
                    <a:pt x="366" y="0"/>
                    <a:pt x="33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83" name="Google Shape;19683;p13"/>
            <p:cNvSpPr/>
            <p:nvPr/>
          </p:nvSpPr>
          <p:spPr>
            <a:xfrm>
              <a:off x="4690350" y="4236925"/>
              <a:ext cx="16325" cy="14125"/>
            </a:xfrm>
            <a:custGeom>
              <a:avLst/>
              <a:gdLst/>
              <a:ahLst/>
              <a:cxnLst/>
              <a:rect l="l" t="t" r="r" b="b"/>
              <a:pathLst>
                <a:path w="653" h="565" extrusionOk="0">
                  <a:moveTo>
                    <a:pt x="297" y="0"/>
                  </a:moveTo>
                  <a:cubicBezTo>
                    <a:pt x="191" y="0"/>
                    <a:pt x="109" y="73"/>
                    <a:pt x="42" y="162"/>
                  </a:cubicBezTo>
                  <a:cubicBezTo>
                    <a:pt x="1" y="296"/>
                    <a:pt x="83" y="462"/>
                    <a:pt x="218" y="555"/>
                  </a:cubicBezTo>
                  <a:cubicBezTo>
                    <a:pt x="238" y="562"/>
                    <a:pt x="260" y="565"/>
                    <a:pt x="282" y="565"/>
                  </a:cubicBezTo>
                  <a:cubicBezTo>
                    <a:pt x="396" y="565"/>
                    <a:pt x="524" y="483"/>
                    <a:pt x="559" y="379"/>
                  </a:cubicBezTo>
                  <a:cubicBezTo>
                    <a:pt x="652" y="245"/>
                    <a:pt x="559" y="79"/>
                    <a:pt x="435" y="38"/>
                  </a:cubicBezTo>
                  <a:cubicBezTo>
                    <a:pt x="385" y="12"/>
                    <a:pt x="339" y="0"/>
                    <a:pt x="29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84" name="Google Shape;19684;p13"/>
            <p:cNvSpPr/>
            <p:nvPr/>
          </p:nvSpPr>
          <p:spPr>
            <a:xfrm>
              <a:off x="4754975" y="4263225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289" y="1"/>
                  </a:moveTo>
                  <a:cubicBezTo>
                    <a:pt x="180" y="1"/>
                    <a:pt x="73" y="61"/>
                    <a:pt x="42" y="185"/>
                  </a:cubicBezTo>
                  <a:cubicBezTo>
                    <a:pt x="0" y="320"/>
                    <a:pt x="42" y="485"/>
                    <a:pt x="176" y="537"/>
                  </a:cubicBezTo>
                  <a:cubicBezTo>
                    <a:pt x="222" y="560"/>
                    <a:pt x="268" y="570"/>
                    <a:pt x="313" y="570"/>
                  </a:cubicBezTo>
                  <a:cubicBezTo>
                    <a:pt x="429" y="570"/>
                    <a:pt x="529" y="500"/>
                    <a:pt x="559" y="402"/>
                  </a:cubicBezTo>
                  <a:cubicBezTo>
                    <a:pt x="600" y="227"/>
                    <a:pt x="559" y="103"/>
                    <a:pt x="393" y="20"/>
                  </a:cubicBezTo>
                  <a:cubicBezTo>
                    <a:pt x="360" y="7"/>
                    <a:pt x="324" y="1"/>
                    <a:pt x="28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85" name="Google Shape;19685;p13"/>
            <p:cNvSpPr/>
            <p:nvPr/>
          </p:nvSpPr>
          <p:spPr>
            <a:xfrm>
              <a:off x="4717225" y="4172775"/>
              <a:ext cx="15275" cy="13775"/>
            </a:xfrm>
            <a:custGeom>
              <a:avLst/>
              <a:gdLst/>
              <a:ahLst/>
              <a:cxnLst/>
              <a:rect l="l" t="t" r="r" b="b"/>
              <a:pathLst>
                <a:path w="611" h="551" extrusionOk="0">
                  <a:moveTo>
                    <a:pt x="291" y="0"/>
                  </a:moveTo>
                  <a:cubicBezTo>
                    <a:pt x="185" y="0"/>
                    <a:pt x="81" y="60"/>
                    <a:pt x="42" y="185"/>
                  </a:cubicBezTo>
                  <a:cubicBezTo>
                    <a:pt x="1" y="319"/>
                    <a:pt x="42" y="485"/>
                    <a:pt x="177" y="536"/>
                  </a:cubicBezTo>
                  <a:cubicBezTo>
                    <a:pt x="218" y="546"/>
                    <a:pt x="256" y="551"/>
                    <a:pt x="291" y="551"/>
                  </a:cubicBezTo>
                  <a:cubicBezTo>
                    <a:pt x="408" y="551"/>
                    <a:pt x="496" y="495"/>
                    <a:pt x="559" y="360"/>
                  </a:cubicBezTo>
                  <a:cubicBezTo>
                    <a:pt x="611" y="226"/>
                    <a:pt x="559" y="61"/>
                    <a:pt x="394" y="19"/>
                  </a:cubicBezTo>
                  <a:cubicBezTo>
                    <a:pt x="361" y="6"/>
                    <a:pt x="326" y="0"/>
                    <a:pt x="29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86" name="Google Shape;19686;p13"/>
            <p:cNvSpPr/>
            <p:nvPr/>
          </p:nvSpPr>
          <p:spPr>
            <a:xfrm>
              <a:off x="4780825" y="4199175"/>
              <a:ext cx="16300" cy="14175"/>
            </a:xfrm>
            <a:custGeom>
              <a:avLst/>
              <a:gdLst/>
              <a:ahLst/>
              <a:cxnLst/>
              <a:rect l="l" t="t" r="r" b="b"/>
              <a:pathLst>
                <a:path w="652" h="567" extrusionOk="0">
                  <a:moveTo>
                    <a:pt x="315" y="1"/>
                  </a:moveTo>
                  <a:cubicBezTo>
                    <a:pt x="212" y="1"/>
                    <a:pt x="108" y="74"/>
                    <a:pt x="42" y="163"/>
                  </a:cubicBezTo>
                  <a:cubicBezTo>
                    <a:pt x="0" y="297"/>
                    <a:pt x="83" y="462"/>
                    <a:pt x="218" y="555"/>
                  </a:cubicBezTo>
                  <a:cubicBezTo>
                    <a:pt x="239" y="563"/>
                    <a:pt x="263" y="566"/>
                    <a:pt x="287" y="566"/>
                  </a:cubicBezTo>
                  <a:cubicBezTo>
                    <a:pt x="399" y="566"/>
                    <a:pt x="525" y="490"/>
                    <a:pt x="559" y="380"/>
                  </a:cubicBezTo>
                  <a:cubicBezTo>
                    <a:pt x="652" y="256"/>
                    <a:pt x="559" y="80"/>
                    <a:pt x="435" y="39"/>
                  </a:cubicBezTo>
                  <a:cubicBezTo>
                    <a:pt x="397" y="12"/>
                    <a:pt x="356" y="1"/>
                    <a:pt x="31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87" name="Google Shape;19687;p13"/>
            <p:cNvSpPr/>
            <p:nvPr/>
          </p:nvSpPr>
          <p:spPr>
            <a:xfrm>
              <a:off x="4652625" y="4255950"/>
              <a:ext cx="7525" cy="9850"/>
            </a:xfrm>
            <a:custGeom>
              <a:avLst/>
              <a:gdLst/>
              <a:ahLst/>
              <a:cxnLst/>
              <a:rect l="l" t="t" r="r" b="b"/>
              <a:pathLst>
                <a:path w="301" h="394" extrusionOk="0">
                  <a:moveTo>
                    <a:pt x="135" y="1"/>
                  </a:moveTo>
                  <a:lnTo>
                    <a:pt x="0" y="259"/>
                  </a:lnTo>
                  <a:lnTo>
                    <a:pt x="259" y="394"/>
                  </a:lnTo>
                  <a:cubicBezTo>
                    <a:pt x="300" y="352"/>
                    <a:pt x="300" y="311"/>
                    <a:pt x="300" y="259"/>
                  </a:cubicBezTo>
                  <a:cubicBezTo>
                    <a:pt x="300" y="176"/>
                    <a:pt x="217" y="52"/>
                    <a:pt x="13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88" name="Google Shape;19688;p13"/>
            <p:cNvSpPr/>
            <p:nvPr/>
          </p:nvSpPr>
          <p:spPr>
            <a:xfrm>
              <a:off x="4676400" y="4192625"/>
              <a:ext cx="10875" cy="12950"/>
            </a:xfrm>
            <a:custGeom>
              <a:avLst/>
              <a:gdLst/>
              <a:ahLst/>
              <a:cxnLst/>
              <a:rect l="l" t="t" r="r" b="b"/>
              <a:pathLst>
                <a:path w="435" h="518" extrusionOk="0">
                  <a:moveTo>
                    <a:pt x="218" y="1"/>
                  </a:moveTo>
                  <a:lnTo>
                    <a:pt x="0" y="518"/>
                  </a:lnTo>
                  <a:lnTo>
                    <a:pt x="83" y="518"/>
                  </a:lnTo>
                  <a:cubicBezTo>
                    <a:pt x="218" y="518"/>
                    <a:pt x="342" y="466"/>
                    <a:pt x="383" y="342"/>
                  </a:cubicBezTo>
                  <a:cubicBezTo>
                    <a:pt x="435" y="207"/>
                    <a:pt x="383" y="83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89" name="Google Shape;19689;p13"/>
            <p:cNvSpPr/>
            <p:nvPr/>
          </p:nvSpPr>
          <p:spPr>
            <a:xfrm>
              <a:off x="4827100" y="4184875"/>
              <a:ext cx="7500" cy="8825"/>
            </a:xfrm>
            <a:custGeom>
              <a:avLst/>
              <a:gdLst/>
              <a:ahLst/>
              <a:cxnLst/>
              <a:rect l="l" t="t" r="r" b="b"/>
              <a:pathLst>
                <a:path w="300" h="353" extrusionOk="0">
                  <a:moveTo>
                    <a:pt x="41" y="1"/>
                  </a:moveTo>
                  <a:cubicBezTo>
                    <a:pt x="0" y="52"/>
                    <a:pt x="0" y="94"/>
                    <a:pt x="0" y="135"/>
                  </a:cubicBezTo>
                  <a:cubicBezTo>
                    <a:pt x="41" y="218"/>
                    <a:pt x="93" y="259"/>
                    <a:pt x="134" y="311"/>
                  </a:cubicBezTo>
                  <a:cubicBezTo>
                    <a:pt x="134" y="352"/>
                    <a:pt x="176" y="352"/>
                    <a:pt x="176" y="352"/>
                  </a:cubicBezTo>
                  <a:lnTo>
                    <a:pt x="300" y="94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90" name="Google Shape;19690;p13"/>
            <p:cNvSpPr/>
            <p:nvPr/>
          </p:nvSpPr>
          <p:spPr>
            <a:xfrm>
              <a:off x="4762475" y="4158000"/>
              <a:ext cx="13975" cy="9475"/>
            </a:xfrm>
            <a:custGeom>
              <a:avLst/>
              <a:gdLst/>
              <a:ahLst/>
              <a:cxnLst/>
              <a:rect l="l" t="t" r="r" b="b"/>
              <a:pathLst>
                <a:path w="559" h="379" extrusionOk="0">
                  <a:moveTo>
                    <a:pt x="42" y="0"/>
                  </a:moveTo>
                  <a:cubicBezTo>
                    <a:pt x="42" y="42"/>
                    <a:pt x="0" y="93"/>
                    <a:pt x="0" y="135"/>
                  </a:cubicBezTo>
                  <a:cubicBezTo>
                    <a:pt x="0" y="135"/>
                    <a:pt x="42" y="176"/>
                    <a:pt x="42" y="217"/>
                  </a:cubicBezTo>
                  <a:cubicBezTo>
                    <a:pt x="42" y="217"/>
                    <a:pt x="42" y="259"/>
                    <a:pt x="93" y="259"/>
                  </a:cubicBezTo>
                  <a:cubicBezTo>
                    <a:pt x="93" y="300"/>
                    <a:pt x="135" y="352"/>
                    <a:pt x="176" y="352"/>
                  </a:cubicBezTo>
                  <a:cubicBezTo>
                    <a:pt x="226" y="368"/>
                    <a:pt x="277" y="378"/>
                    <a:pt x="323" y="378"/>
                  </a:cubicBezTo>
                  <a:cubicBezTo>
                    <a:pt x="393" y="378"/>
                    <a:pt x="451" y="356"/>
                    <a:pt x="476" y="300"/>
                  </a:cubicBezTo>
                  <a:cubicBezTo>
                    <a:pt x="517" y="259"/>
                    <a:pt x="559" y="259"/>
                    <a:pt x="559" y="217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91" name="Google Shape;19691;p13"/>
            <p:cNvSpPr/>
            <p:nvPr/>
          </p:nvSpPr>
          <p:spPr>
            <a:xfrm>
              <a:off x="4703275" y="4134475"/>
              <a:ext cx="8550" cy="6475"/>
            </a:xfrm>
            <a:custGeom>
              <a:avLst/>
              <a:gdLst/>
              <a:ahLst/>
              <a:cxnLst/>
              <a:rect l="l" t="t" r="r" b="b"/>
              <a:pathLst>
                <a:path w="342" h="259" extrusionOk="0">
                  <a:moveTo>
                    <a:pt x="83" y="0"/>
                  </a:moveTo>
                  <a:lnTo>
                    <a:pt x="1" y="259"/>
                  </a:lnTo>
                  <a:lnTo>
                    <a:pt x="176" y="259"/>
                  </a:lnTo>
                  <a:cubicBezTo>
                    <a:pt x="259" y="259"/>
                    <a:pt x="301" y="166"/>
                    <a:pt x="342" y="83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92" name="Google Shape;19692;p13"/>
            <p:cNvSpPr/>
            <p:nvPr/>
          </p:nvSpPr>
          <p:spPr>
            <a:xfrm>
              <a:off x="4721625" y="4436900"/>
              <a:ext cx="9600" cy="6475"/>
            </a:xfrm>
            <a:custGeom>
              <a:avLst/>
              <a:gdLst/>
              <a:ahLst/>
              <a:cxnLst/>
              <a:rect l="l" t="t" r="r" b="b"/>
              <a:pathLst>
                <a:path w="384" h="259" extrusionOk="0">
                  <a:moveTo>
                    <a:pt x="218" y="0"/>
                  </a:moveTo>
                  <a:cubicBezTo>
                    <a:pt x="177" y="0"/>
                    <a:pt x="125" y="52"/>
                    <a:pt x="125" y="52"/>
                  </a:cubicBezTo>
                  <a:lnTo>
                    <a:pt x="83" y="93"/>
                  </a:lnTo>
                  <a:cubicBezTo>
                    <a:pt x="42" y="93"/>
                    <a:pt x="42" y="134"/>
                    <a:pt x="1" y="176"/>
                  </a:cubicBezTo>
                  <a:lnTo>
                    <a:pt x="259" y="259"/>
                  </a:lnTo>
                  <a:lnTo>
                    <a:pt x="383" y="52"/>
                  </a:lnTo>
                  <a:cubicBezTo>
                    <a:pt x="342" y="0"/>
                    <a:pt x="259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93" name="Google Shape;19693;p13"/>
            <p:cNvSpPr/>
            <p:nvPr/>
          </p:nvSpPr>
          <p:spPr>
            <a:xfrm>
              <a:off x="4658050" y="4410000"/>
              <a:ext cx="13975" cy="9850"/>
            </a:xfrm>
            <a:custGeom>
              <a:avLst/>
              <a:gdLst/>
              <a:ahLst/>
              <a:cxnLst/>
              <a:rect l="l" t="t" r="r" b="b"/>
              <a:pathLst>
                <a:path w="559" h="394" extrusionOk="0">
                  <a:moveTo>
                    <a:pt x="259" y="1"/>
                  </a:moveTo>
                  <a:cubicBezTo>
                    <a:pt x="217" y="42"/>
                    <a:pt x="176" y="42"/>
                    <a:pt x="135" y="42"/>
                  </a:cubicBezTo>
                  <a:lnTo>
                    <a:pt x="83" y="94"/>
                  </a:lnTo>
                  <a:cubicBezTo>
                    <a:pt x="42" y="94"/>
                    <a:pt x="42" y="135"/>
                    <a:pt x="0" y="135"/>
                  </a:cubicBezTo>
                  <a:lnTo>
                    <a:pt x="0" y="177"/>
                  </a:lnTo>
                  <a:lnTo>
                    <a:pt x="517" y="394"/>
                  </a:lnTo>
                  <a:cubicBezTo>
                    <a:pt x="559" y="301"/>
                    <a:pt x="517" y="135"/>
                    <a:pt x="393" y="94"/>
                  </a:cubicBezTo>
                  <a:cubicBezTo>
                    <a:pt x="393" y="42"/>
                    <a:pt x="393" y="42"/>
                    <a:pt x="342" y="42"/>
                  </a:cubicBezTo>
                  <a:cubicBezTo>
                    <a:pt x="300" y="42"/>
                    <a:pt x="300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94" name="Google Shape;19694;p13"/>
            <p:cNvSpPr/>
            <p:nvPr/>
          </p:nvSpPr>
          <p:spPr>
            <a:xfrm>
              <a:off x="4747475" y="4373075"/>
              <a:ext cx="9600" cy="13425"/>
            </a:xfrm>
            <a:custGeom>
              <a:avLst/>
              <a:gdLst/>
              <a:ahLst/>
              <a:cxnLst/>
              <a:rect l="l" t="t" r="r" b="b"/>
              <a:pathLst>
                <a:path w="384" h="537" extrusionOk="0">
                  <a:moveTo>
                    <a:pt x="279" y="0"/>
                  </a:moveTo>
                  <a:cubicBezTo>
                    <a:pt x="177" y="0"/>
                    <a:pt x="73" y="52"/>
                    <a:pt x="42" y="144"/>
                  </a:cubicBezTo>
                  <a:cubicBezTo>
                    <a:pt x="1" y="320"/>
                    <a:pt x="42" y="444"/>
                    <a:pt x="176" y="537"/>
                  </a:cubicBezTo>
                  <a:lnTo>
                    <a:pt x="383" y="20"/>
                  </a:lnTo>
                  <a:cubicBezTo>
                    <a:pt x="351" y="7"/>
                    <a:pt x="315" y="0"/>
                    <a:pt x="27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95" name="Google Shape;19695;p13"/>
            <p:cNvSpPr/>
            <p:nvPr/>
          </p:nvSpPr>
          <p:spPr>
            <a:xfrm>
              <a:off x="4682850" y="434617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52" y="0"/>
                  </a:moveTo>
                  <a:cubicBezTo>
                    <a:pt x="217" y="0"/>
                    <a:pt x="111" y="82"/>
                    <a:pt x="42" y="186"/>
                  </a:cubicBezTo>
                  <a:cubicBezTo>
                    <a:pt x="1" y="321"/>
                    <a:pt x="84" y="486"/>
                    <a:pt x="218" y="527"/>
                  </a:cubicBezTo>
                  <a:cubicBezTo>
                    <a:pt x="253" y="554"/>
                    <a:pt x="293" y="565"/>
                    <a:pt x="332" y="565"/>
                  </a:cubicBezTo>
                  <a:cubicBezTo>
                    <a:pt x="431" y="565"/>
                    <a:pt x="530" y="492"/>
                    <a:pt x="559" y="403"/>
                  </a:cubicBezTo>
                  <a:cubicBezTo>
                    <a:pt x="642" y="228"/>
                    <a:pt x="559" y="103"/>
                    <a:pt x="435" y="10"/>
                  </a:cubicBezTo>
                  <a:cubicBezTo>
                    <a:pt x="406" y="4"/>
                    <a:pt x="379" y="0"/>
                    <a:pt x="35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96" name="Google Shape;19696;p13"/>
            <p:cNvSpPr/>
            <p:nvPr/>
          </p:nvSpPr>
          <p:spPr>
            <a:xfrm>
              <a:off x="4637625" y="4365425"/>
              <a:ext cx="16050" cy="13800"/>
            </a:xfrm>
            <a:custGeom>
              <a:avLst/>
              <a:gdLst/>
              <a:ahLst/>
              <a:cxnLst/>
              <a:rect l="l" t="t" r="r" b="b"/>
              <a:pathLst>
                <a:path w="642" h="552" extrusionOk="0">
                  <a:moveTo>
                    <a:pt x="313" y="0"/>
                  </a:moveTo>
                  <a:cubicBezTo>
                    <a:pt x="196" y="0"/>
                    <a:pt x="104" y="49"/>
                    <a:pt x="42" y="150"/>
                  </a:cubicBezTo>
                  <a:cubicBezTo>
                    <a:pt x="1" y="326"/>
                    <a:pt x="42" y="450"/>
                    <a:pt x="218" y="533"/>
                  </a:cubicBezTo>
                  <a:cubicBezTo>
                    <a:pt x="248" y="546"/>
                    <a:pt x="282" y="552"/>
                    <a:pt x="316" y="552"/>
                  </a:cubicBezTo>
                  <a:cubicBezTo>
                    <a:pt x="420" y="552"/>
                    <a:pt x="528" y="492"/>
                    <a:pt x="559" y="367"/>
                  </a:cubicBezTo>
                  <a:cubicBezTo>
                    <a:pt x="642" y="233"/>
                    <a:pt x="559" y="68"/>
                    <a:pt x="435" y="16"/>
                  </a:cubicBezTo>
                  <a:cubicBezTo>
                    <a:pt x="392" y="6"/>
                    <a:pt x="351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97" name="Google Shape;19697;p13"/>
            <p:cNvSpPr/>
            <p:nvPr/>
          </p:nvSpPr>
          <p:spPr>
            <a:xfrm>
              <a:off x="4702250" y="4391400"/>
              <a:ext cx="15000" cy="14150"/>
            </a:xfrm>
            <a:custGeom>
              <a:avLst/>
              <a:gdLst/>
              <a:ahLst/>
              <a:cxnLst/>
              <a:rect l="l" t="t" r="r" b="b"/>
              <a:pathLst>
                <a:path w="600" h="566" extrusionOk="0">
                  <a:moveTo>
                    <a:pt x="318" y="1"/>
                  </a:moveTo>
                  <a:cubicBezTo>
                    <a:pt x="205" y="1"/>
                    <a:pt x="76" y="83"/>
                    <a:pt x="42" y="186"/>
                  </a:cubicBezTo>
                  <a:cubicBezTo>
                    <a:pt x="0" y="321"/>
                    <a:pt x="42" y="486"/>
                    <a:pt x="176" y="528"/>
                  </a:cubicBezTo>
                  <a:cubicBezTo>
                    <a:pt x="223" y="554"/>
                    <a:pt x="267" y="565"/>
                    <a:pt x="309" y="565"/>
                  </a:cubicBezTo>
                  <a:cubicBezTo>
                    <a:pt x="414" y="565"/>
                    <a:pt x="499" y="492"/>
                    <a:pt x="559" y="404"/>
                  </a:cubicBezTo>
                  <a:cubicBezTo>
                    <a:pt x="600" y="269"/>
                    <a:pt x="559" y="104"/>
                    <a:pt x="383" y="11"/>
                  </a:cubicBezTo>
                  <a:cubicBezTo>
                    <a:pt x="362" y="4"/>
                    <a:pt x="341" y="1"/>
                    <a:pt x="3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98" name="Google Shape;19698;p13"/>
            <p:cNvSpPr/>
            <p:nvPr/>
          </p:nvSpPr>
          <p:spPr>
            <a:xfrm>
              <a:off x="4663475" y="4300950"/>
              <a:ext cx="16050" cy="14125"/>
            </a:xfrm>
            <a:custGeom>
              <a:avLst/>
              <a:gdLst/>
              <a:ahLst/>
              <a:cxnLst/>
              <a:rect l="l" t="t" r="r" b="b"/>
              <a:pathLst>
                <a:path w="642" h="565" extrusionOk="0">
                  <a:moveTo>
                    <a:pt x="366" y="0"/>
                  </a:moveTo>
                  <a:cubicBezTo>
                    <a:pt x="246" y="0"/>
                    <a:pt x="118" y="82"/>
                    <a:pt x="83" y="186"/>
                  </a:cubicBezTo>
                  <a:cubicBezTo>
                    <a:pt x="0" y="320"/>
                    <a:pt x="83" y="486"/>
                    <a:pt x="218" y="527"/>
                  </a:cubicBezTo>
                  <a:cubicBezTo>
                    <a:pt x="264" y="553"/>
                    <a:pt x="309" y="565"/>
                    <a:pt x="350" y="565"/>
                  </a:cubicBezTo>
                  <a:cubicBezTo>
                    <a:pt x="455" y="565"/>
                    <a:pt x="541" y="492"/>
                    <a:pt x="600" y="403"/>
                  </a:cubicBezTo>
                  <a:cubicBezTo>
                    <a:pt x="641" y="227"/>
                    <a:pt x="600" y="103"/>
                    <a:pt x="435" y="10"/>
                  </a:cubicBezTo>
                  <a:cubicBezTo>
                    <a:pt x="413" y="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99" name="Google Shape;19699;p13"/>
            <p:cNvSpPr/>
            <p:nvPr/>
          </p:nvSpPr>
          <p:spPr>
            <a:xfrm>
              <a:off x="4728100" y="4327375"/>
              <a:ext cx="16050" cy="14275"/>
            </a:xfrm>
            <a:custGeom>
              <a:avLst/>
              <a:gdLst/>
              <a:ahLst/>
              <a:cxnLst/>
              <a:rect l="l" t="t" r="r" b="b"/>
              <a:pathLst>
                <a:path w="642" h="571" extrusionOk="0">
                  <a:moveTo>
                    <a:pt x="313" y="1"/>
                  </a:moveTo>
                  <a:cubicBezTo>
                    <a:pt x="208" y="1"/>
                    <a:pt x="101" y="74"/>
                    <a:pt x="42" y="163"/>
                  </a:cubicBezTo>
                  <a:cubicBezTo>
                    <a:pt x="0" y="338"/>
                    <a:pt x="83" y="463"/>
                    <a:pt x="217" y="556"/>
                  </a:cubicBezTo>
                  <a:cubicBezTo>
                    <a:pt x="246" y="565"/>
                    <a:pt x="278" y="570"/>
                    <a:pt x="310" y="570"/>
                  </a:cubicBezTo>
                  <a:cubicBezTo>
                    <a:pt x="416" y="570"/>
                    <a:pt x="527" y="515"/>
                    <a:pt x="559" y="380"/>
                  </a:cubicBezTo>
                  <a:cubicBezTo>
                    <a:pt x="641" y="245"/>
                    <a:pt x="559" y="80"/>
                    <a:pt x="434" y="39"/>
                  </a:cubicBezTo>
                  <a:cubicBezTo>
                    <a:pt x="396" y="12"/>
                    <a:pt x="35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00" name="Google Shape;19700;p13"/>
            <p:cNvSpPr/>
            <p:nvPr/>
          </p:nvSpPr>
          <p:spPr>
            <a:xfrm>
              <a:off x="4599900" y="4384150"/>
              <a:ext cx="7500" cy="9850"/>
            </a:xfrm>
            <a:custGeom>
              <a:avLst/>
              <a:gdLst/>
              <a:ahLst/>
              <a:cxnLst/>
              <a:rect l="l" t="t" r="r" b="b"/>
              <a:pathLst>
                <a:path w="300" h="394" extrusionOk="0">
                  <a:moveTo>
                    <a:pt x="134" y="1"/>
                  </a:moveTo>
                  <a:lnTo>
                    <a:pt x="0" y="259"/>
                  </a:lnTo>
                  <a:lnTo>
                    <a:pt x="259" y="394"/>
                  </a:lnTo>
                  <a:lnTo>
                    <a:pt x="259" y="352"/>
                  </a:lnTo>
                  <a:cubicBezTo>
                    <a:pt x="300" y="301"/>
                    <a:pt x="300" y="301"/>
                    <a:pt x="300" y="259"/>
                  </a:cubicBezTo>
                  <a:cubicBezTo>
                    <a:pt x="300" y="177"/>
                    <a:pt x="259" y="94"/>
                    <a:pt x="176" y="42"/>
                  </a:cubicBezTo>
                  <a:cubicBezTo>
                    <a:pt x="134" y="42"/>
                    <a:pt x="134" y="42"/>
                    <a:pt x="13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01" name="Google Shape;19701;p13"/>
            <p:cNvSpPr/>
            <p:nvPr/>
          </p:nvSpPr>
          <p:spPr>
            <a:xfrm>
              <a:off x="4623675" y="4320575"/>
              <a:ext cx="10625" cy="12950"/>
            </a:xfrm>
            <a:custGeom>
              <a:avLst/>
              <a:gdLst/>
              <a:ahLst/>
              <a:cxnLst/>
              <a:rect l="l" t="t" r="r" b="b"/>
              <a:pathLst>
                <a:path w="425" h="518" extrusionOk="0">
                  <a:moveTo>
                    <a:pt x="217" y="0"/>
                  </a:moveTo>
                  <a:lnTo>
                    <a:pt x="0" y="517"/>
                  </a:lnTo>
                  <a:lnTo>
                    <a:pt x="166" y="517"/>
                  </a:lnTo>
                  <a:cubicBezTo>
                    <a:pt x="259" y="517"/>
                    <a:pt x="341" y="435"/>
                    <a:pt x="383" y="352"/>
                  </a:cubicBezTo>
                  <a:lnTo>
                    <a:pt x="383" y="311"/>
                  </a:lnTo>
                  <a:cubicBezTo>
                    <a:pt x="424" y="176"/>
                    <a:pt x="341" y="52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02" name="Google Shape;19702;p13"/>
            <p:cNvSpPr/>
            <p:nvPr/>
          </p:nvSpPr>
          <p:spPr>
            <a:xfrm>
              <a:off x="4774350" y="4313075"/>
              <a:ext cx="6500" cy="8825"/>
            </a:xfrm>
            <a:custGeom>
              <a:avLst/>
              <a:gdLst/>
              <a:ahLst/>
              <a:cxnLst/>
              <a:rect l="l" t="t" r="r" b="b"/>
              <a:pathLst>
                <a:path w="260" h="353" extrusionOk="0">
                  <a:moveTo>
                    <a:pt x="1" y="1"/>
                  </a:moveTo>
                  <a:lnTo>
                    <a:pt x="1" y="42"/>
                  </a:lnTo>
                  <a:lnTo>
                    <a:pt x="1" y="176"/>
                  </a:lnTo>
                  <a:cubicBezTo>
                    <a:pt x="1" y="218"/>
                    <a:pt x="42" y="300"/>
                    <a:pt x="135" y="352"/>
                  </a:cubicBezTo>
                  <a:lnTo>
                    <a:pt x="177" y="352"/>
                  </a:lnTo>
                  <a:lnTo>
                    <a:pt x="259" y="9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03" name="Google Shape;19703;p13"/>
            <p:cNvSpPr/>
            <p:nvPr/>
          </p:nvSpPr>
          <p:spPr>
            <a:xfrm>
              <a:off x="4709750" y="4286200"/>
              <a:ext cx="13975" cy="10250"/>
            </a:xfrm>
            <a:custGeom>
              <a:avLst/>
              <a:gdLst/>
              <a:ahLst/>
              <a:cxnLst/>
              <a:rect l="l" t="t" r="r" b="b"/>
              <a:pathLst>
                <a:path w="559" h="410" extrusionOk="0">
                  <a:moveTo>
                    <a:pt x="42" y="0"/>
                  </a:moveTo>
                  <a:cubicBezTo>
                    <a:pt x="42" y="42"/>
                    <a:pt x="0" y="83"/>
                    <a:pt x="0" y="135"/>
                  </a:cubicBezTo>
                  <a:cubicBezTo>
                    <a:pt x="0" y="176"/>
                    <a:pt x="42" y="176"/>
                    <a:pt x="42" y="218"/>
                  </a:cubicBezTo>
                  <a:lnTo>
                    <a:pt x="42" y="259"/>
                  </a:lnTo>
                  <a:cubicBezTo>
                    <a:pt x="83" y="300"/>
                    <a:pt x="135" y="342"/>
                    <a:pt x="176" y="393"/>
                  </a:cubicBezTo>
                  <a:cubicBezTo>
                    <a:pt x="209" y="404"/>
                    <a:pt x="242" y="409"/>
                    <a:pt x="274" y="409"/>
                  </a:cubicBezTo>
                  <a:cubicBezTo>
                    <a:pt x="364" y="409"/>
                    <a:pt x="445" y="369"/>
                    <a:pt x="476" y="300"/>
                  </a:cubicBezTo>
                  <a:cubicBezTo>
                    <a:pt x="517" y="300"/>
                    <a:pt x="517" y="259"/>
                    <a:pt x="558" y="21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04" name="Google Shape;19704;p13"/>
            <p:cNvSpPr/>
            <p:nvPr/>
          </p:nvSpPr>
          <p:spPr>
            <a:xfrm>
              <a:off x="4650550" y="4262425"/>
              <a:ext cx="8550" cy="7775"/>
            </a:xfrm>
            <a:custGeom>
              <a:avLst/>
              <a:gdLst/>
              <a:ahLst/>
              <a:cxnLst/>
              <a:rect l="l" t="t" r="r" b="b"/>
              <a:pathLst>
                <a:path w="342" h="311" extrusionOk="0">
                  <a:moveTo>
                    <a:pt x="83" y="0"/>
                  </a:moveTo>
                  <a:lnTo>
                    <a:pt x="1" y="259"/>
                  </a:lnTo>
                  <a:cubicBezTo>
                    <a:pt x="1" y="259"/>
                    <a:pt x="42" y="259"/>
                    <a:pt x="42" y="310"/>
                  </a:cubicBezTo>
                  <a:cubicBezTo>
                    <a:pt x="83" y="310"/>
                    <a:pt x="176" y="310"/>
                    <a:pt x="218" y="259"/>
                  </a:cubicBezTo>
                  <a:cubicBezTo>
                    <a:pt x="259" y="217"/>
                    <a:pt x="342" y="176"/>
                    <a:pt x="342" y="135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05" name="Google Shape;19705;p13"/>
            <p:cNvSpPr/>
            <p:nvPr/>
          </p:nvSpPr>
          <p:spPr>
            <a:xfrm>
              <a:off x="4668900" y="4565300"/>
              <a:ext cx="9600" cy="7325"/>
            </a:xfrm>
            <a:custGeom>
              <a:avLst/>
              <a:gdLst/>
              <a:ahLst/>
              <a:cxnLst/>
              <a:rect l="l" t="t" r="r" b="b"/>
              <a:pathLst>
                <a:path w="384" h="293" extrusionOk="0">
                  <a:moveTo>
                    <a:pt x="254" y="0"/>
                  </a:moveTo>
                  <a:cubicBezTo>
                    <a:pt x="147" y="0"/>
                    <a:pt x="60" y="71"/>
                    <a:pt x="1" y="168"/>
                  </a:cubicBezTo>
                  <a:lnTo>
                    <a:pt x="259" y="292"/>
                  </a:lnTo>
                  <a:lnTo>
                    <a:pt x="383" y="34"/>
                  </a:lnTo>
                  <a:cubicBezTo>
                    <a:pt x="337" y="11"/>
                    <a:pt x="294" y="0"/>
                    <a:pt x="25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06" name="Google Shape;19706;p13"/>
            <p:cNvSpPr/>
            <p:nvPr/>
          </p:nvSpPr>
          <p:spPr>
            <a:xfrm>
              <a:off x="4605325" y="4539250"/>
              <a:ext cx="12950" cy="9850"/>
            </a:xfrm>
            <a:custGeom>
              <a:avLst/>
              <a:gdLst/>
              <a:ahLst/>
              <a:cxnLst/>
              <a:rect l="l" t="t" r="r" b="b"/>
              <a:pathLst>
                <a:path w="518" h="394" extrusionOk="0">
                  <a:moveTo>
                    <a:pt x="124" y="0"/>
                  </a:moveTo>
                  <a:lnTo>
                    <a:pt x="83" y="42"/>
                  </a:lnTo>
                  <a:cubicBezTo>
                    <a:pt x="42" y="42"/>
                    <a:pt x="42" y="93"/>
                    <a:pt x="0" y="135"/>
                  </a:cubicBezTo>
                  <a:lnTo>
                    <a:pt x="0" y="176"/>
                  </a:lnTo>
                  <a:lnTo>
                    <a:pt x="517" y="393"/>
                  </a:lnTo>
                  <a:lnTo>
                    <a:pt x="517" y="217"/>
                  </a:lnTo>
                  <a:cubicBezTo>
                    <a:pt x="517" y="135"/>
                    <a:pt x="434" y="42"/>
                    <a:pt x="34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07" name="Google Shape;19707;p13"/>
            <p:cNvSpPr/>
            <p:nvPr/>
          </p:nvSpPr>
          <p:spPr>
            <a:xfrm>
              <a:off x="4694750" y="4501500"/>
              <a:ext cx="9600" cy="12950"/>
            </a:xfrm>
            <a:custGeom>
              <a:avLst/>
              <a:gdLst/>
              <a:ahLst/>
              <a:cxnLst/>
              <a:rect l="l" t="t" r="r" b="b"/>
              <a:pathLst>
                <a:path w="384" h="518" extrusionOk="0">
                  <a:moveTo>
                    <a:pt x="259" y="1"/>
                  </a:moveTo>
                  <a:cubicBezTo>
                    <a:pt x="166" y="1"/>
                    <a:pt x="83" y="52"/>
                    <a:pt x="42" y="94"/>
                  </a:cubicBezTo>
                  <a:lnTo>
                    <a:pt x="42" y="177"/>
                  </a:lnTo>
                  <a:cubicBezTo>
                    <a:pt x="0" y="218"/>
                    <a:pt x="0" y="311"/>
                    <a:pt x="42" y="394"/>
                  </a:cubicBezTo>
                  <a:cubicBezTo>
                    <a:pt x="42" y="435"/>
                    <a:pt x="83" y="476"/>
                    <a:pt x="125" y="476"/>
                  </a:cubicBezTo>
                  <a:lnTo>
                    <a:pt x="166" y="518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08" name="Google Shape;19708;p13"/>
            <p:cNvSpPr/>
            <p:nvPr/>
          </p:nvSpPr>
          <p:spPr>
            <a:xfrm>
              <a:off x="4630125" y="447482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295" y="1"/>
                  </a:moveTo>
                  <a:cubicBezTo>
                    <a:pt x="189" y="1"/>
                    <a:pt x="102" y="71"/>
                    <a:pt x="42" y="168"/>
                  </a:cubicBezTo>
                  <a:cubicBezTo>
                    <a:pt x="1" y="292"/>
                    <a:pt x="42" y="468"/>
                    <a:pt x="218" y="551"/>
                  </a:cubicBezTo>
                  <a:cubicBezTo>
                    <a:pt x="242" y="561"/>
                    <a:pt x="268" y="565"/>
                    <a:pt x="294" y="565"/>
                  </a:cubicBezTo>
                  <a:cubicBezTo>
                    <a:pt x="405" y="565"/>
                    <a:pt x="526" y="486"/>
                    <a:pt x="559" y="385"/>
                  </a:cubicBezTo>
                  <a:cubicBezTo>
                    <a:pt x="642" y="251"/>
                    <a:pt x="559" y="86"/>
                    <a:pt x="425" y="34"/>
                  </a:cubicBezTo>
                  <a:cubicBezTo>
                    <a:pt x="379" y="11"/>
                    <a:pt x="336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09" name="Google Shape;19709;p13"/>
            <p:cNvSpPr/>
            <p:nvPr/>
          </p:nvSpPr>
          <p:spPr>
            <a:xfrm>
              <a:off x="4584900" y="4493650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314" y="0"/>
                  </a:moveTo>
                  <a:cubicBezTo>
                    <a:pt x="199" y="0"/>
                    <a:pt x="105" y="56"/>
                    <a:pt x="42" y="191"/>
                  </a:cubicBezTo>
                  <a:cubicBezTo>
                    <a:pt x="0" y="315"/>
                    <a:pt x="42" y="491"/>
                    <a:pt x="218" y="532"/>
                  </a:cubicBezTo>
                  <a:cubicBezTo>
                    <a:pt x="249" y="542"/>
                    <a:pt x="283" y="547"/>
                    <a:pt x="317" y="547"/>
                  </a:cubicBezTo>
                  <a:cubicBezTo>
                    <a:pt x="421" y="547"/>
                    <a:pt x="528" y="501"/>
                    <a:pt x="559" y="408"/>
                  </a:cubicBezTo>
                  <a:cubicBezTo>
                    <a:pt x="600" y="232"/>
                    <a:pt x="559" y="56"/>
                    <a:pt x="424" y="15"/>
                  </a:cubicBezTo>
                  <a:cubicBezTo>
                    <a:pt x="386" y="5"/>
                    <a:pt x="349" y="0"/>
                    <a:pt x="31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10" name="Google Shape;19710;p13"/>
            <p:cNvSpPr/>
            <p:nvPr/>
          </p:nvSpPr>
          <p:spPr>
            <a:xfrm>
              <a:off x="4648475" y="4520075"/>
              <a:ext cx="16050" cy="14125"/>
            </a:xfrm>
            <a:custGeom>
              <a:avLst/>
              <a:gdLst/>
              <a:ahLst/>
              <a:cxnLst/>
              <a:rect l="l" t="t" r="r" b="b"/>
              <a:pathLst>
                <a:path w="642" h="565" extrusionOk="0">
                  <a:moveTo>
                    <a:pt x="314" y="0"/>
                  </a:moveTo>
                  <a:cubicBezTo>
                    <a:pt x="214" y="0"/>
                    <a:pt x="113" y="70"/>
                    <a:pt x="84" y="168"/>
                  </a:cubicBezTo>
                  <a:cubicBezTo>
                    <a:pt x="1" y="292"/>
                    <a:pt x="84" y="467"/>
                    <a:pt x="208" y="550"/>
                  </a:cubicBezTo>
                  <a:cubicBezTo>
                    <a:pt x="242" y="560"/>
                    <a:pt x="274" y="565"/>
                    <a:pt x="305" y="565"/>
                  </a:cubicBezTo>
                  <a:cubicBezTo>
                    <a:pt x="433" y="565"/>
                    <a:pt x="534" y="485"/>
                    <a:pt x="600" y="385"/>
                  </a:cubicBezTo>
                  <a:cubicBezTo>
                    <a:pt x="642" y="250"/>
                    <a:pt x="559" y="85"/>
                    <a:pt x="425" y="33"/>
                  </a:cubicBezTo>
                  <a:cubicBezTo>
                    <a:pt x="390" y="10"/>
                    <a:pt x="352" y="0"/>
                    <a:pt x="31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11" name="Google Shape;19711;p13"/>
            <p:cNvSpPr/>
            <p:nvPr/>
          </p:nvSpPr>
          <p:spPr>
            <a:xfrm>
              <a:off x="4610750" y="4429600"/>
              <a:ext cx="16050" cy="13675"/>
            </a:xfrm>
            <a:custGeom>
              <a:avLst/>
              <a:gdLst/>
              <a:ahLst/>
              <a:cxnLst/>
              <a:rect l="l" t="t" r="r" b="b"/>
              <a:pathLst>
                <a:path w="642" h="547" extrusionOk="0">
                  <a:moveTo>
                    <a:pt x="313" y="0"/>
                  </a:moveTo>
                  <a:cubicBezTo>
                    <a:pt x="213" y="0"/>
                    <a:pt x="113" y="71"/>
                    <a:pt x="83" y="168"/>
                  </a:cubicBezTo>
                  <a:cubicBezTo>
                    <a:pt x="0" y="292"/>
                    <a:pt x="83" y="468"/>
                    <a:pt x="217" y="509"/>
                  </a:cubicBezTo>
                  <a:cubicBezTo>
                    <a:pt x="264" y="536"/>
                    <a:pt x="309" y="547"/>
                    <a:pt x="350" y="547"/>
                  </a:cubicBezTo>
                  <a:cubicBezTo>
                    <a:pt x="455" y="547"/>
                    <a:pt x="541" y="474"/>
                    <a:pt x="600" y="385"/>
                  </a:cubicBezTo>
                  <a:cubicBezTo>
                    <a:pt x="641" y="251"/>
                    <a:pt x="559" y="85"/>
                    <a:pt x="424" y="34"/>
                  </a:cubicBezTo>
                  <a:cubicBezTo>
                    <a:pt x="390" y="11"/>
                    <a:pt x="352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12" name="Google Shape;19712;p13"/>
            <p:cNvSpPr/>
            <p:nvPr/>
          </p:nvSpPr>
          <p:spPr>
            <a:xfrm>
              <a:off x="4675375" y="4455900"/>
              <a:ext cx="16050" cy="13800"/>
            </a:xfrm>
            <a:custGeom>
              <a:avLst/>
              <a:gdLst/>
              <a:ahLst/>
              <a:cxnLst/>
              <a:rect l="l" t="t" r="r" b="b"/>
              <a:pathLst>
                <a:path w="642" h="552" extrusionOk="0">
                  <a:moveTo>
                    <a:pt x="314" y="1"/>
                  </a:moveTo>
                  <a:cubicBezTo>
                    <a:pt x="199" y="1"/>
                    <a:pt x="105" y="56"/>
                    <a:pt x="41" y="191"/>
                  </a:cubicBezTo>
                  <a:cubicBezTo>
                    <a:pt x="0" y="326"/>
                    <a:pt x="83" y="491"/>
                    <a:pt x="217" y="532"/>
                  </a:cubicBezTo>
                  <a:cubicBezTo>
                    <a:pt x="248" y="545"/>
                    <a:pt x="282" y="552"/>
                    <a:pt x="316" y="552"/>
                  </a:cubicBezTo>
                  <a:cubicBezTo>
                    <a:pt x="420" y="552"/>
                    <a:pt x="527" y="492"/>
                    <a:pt x="558" y="367"/>
                  </a:cubicBezTo>
                  <a:cubicBezTo>
                    <a:pt x="641" y="233"/>
                    <a:pt x="558" y="67"/>
                    <a:pt x="424" y="15"/>
                  </a:cubicBezTo>
                  <a:cubicBezTo>
                    <a:pt x="385" y="6"/>
                    <a:pt x="349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13" name="Google Shape;19713;p13"/>
            <p:cNvSpPr/>
            <p:nvPr/>
          </p:nvSpPr>
          <p:spPr>
            <a:xfrm>
              <a:off x="4547150" y="4513400"/>
              <a:ext cx="7525" cy="8800"/>
            </a:xfrm>
            <a:custGeom>
              <a:avLst/>
              <a:gdLst/>
              <a:ahLst/>
              <a:cxnLst/>
              <a:rect l="l" t="t" r="r" b="b"/>
              <a:pathLst>
                <a:path w="301" h="352" extrusionOk="0">
                  <a:moveTo>
                    <a:pt x="125" y="0"/>
                  </a:moveTo>
                  <a:lnTo>
                    <a:pt x="1" y="259"/>
                  </a:lnTo>
                  <a:lnTo>
                    <a:pt x="259" y="352"/>
                  </a:lnTo>
                  <a:lnTo>
                    <a:pt x="259" y="300"/>
                  </a:lnTo>
                  <a:cubicBezTo>
                    <a:pt x="301" y="176"/>
                    <a:pt x="259" y="93"/>
                    <a:pt x="17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14" name="Google Shape;19714;p13"/>
            <p:cNvSpPr/>
            <p:nvPr/>
          </p:nvSpPr>
          <p:spPr>
            <a:xfrm>
              <a:off x="4570950" y="4448775"/>
              <a:ext cx="10600" cy="13325"/>
            </a:xfrm>
            <a:custGeom>
              <a:avLst/>
              <a:gdLst/>
              <a:ahLst/>
              <a:cxnLst/>
              <a:rect l="l" t="t" r="r" b="b"/>
              <a:pathLst>
                <a:path w="424" h="533" extrusionOk="0">
                  <a:moveTo>
                    <a:pt x="207" y="1"/>
                  </a:moveTo>
                  <a:lnTo>
                    <a:pt x="0" y="518"/>
                  </a:lnTo>
                  <a:cubicBezTo>
                    <a:pt x="29" y="527"/>
                    <a:pt x="62" y="533"/>
                    <a:pt x="95" y="533"/>
                  </a:cubicBezTo>
                  <a:cubicBezTo>
                    <a:pt x="202" y="533"/>
                    <a:pt x="319" y="479"/>
                    <a:pt x="383" y="352"/>
                  </a:cubicBezTo>
                  <a:cubicBezTo>
                    <a:pt x="424" y="218"/>
                    <a:pt x="341" y="42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15" name="Google Shape;19715;p13"/>
            <p:cNvSpPr/>
            <p:nvPr/>
          </p:nvSpPr>
          <p:spPr>
            <a:xfrm>
              <a:off x="4721625" y="4441275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1" y="1"/>
                  </a:moveTo>
                  <a:lnTo>
                    <a:pt x="1" y="42"/>
                  </a:lnTo>
                  <a:lnTo>
                    <a:pt x="1" y="135"/>
                  </a:lnTo>
                  <a:cubicBezTo>
                    <a:pt x="1" y="218"/>
                    <a:pt x="42" y="301"/>
                    <a:pt x="177" y="342"/>
                  </a:cubicBezTo>
                  <a:lnTo>
                    <a:pt x="259" y="8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16" name="Google Shape;19716;p13"/>
            <p:cNvSpPr/>
            <p:nvPr/>
          </p:nvSpPr>
          <p:spPr>
            <a:xfrm>
              <a:off x="4657000" y="4414400"/>
              <a:ext cx="14000" cy="10125"/>
            </a:xfrm>
            <a:custGeom>
              <a:avLst/>
              <a:gdLst/>
              <a:ahLst/>
              <a:cxnLst/>
              <a:rect l="l" t="t" r="r" b="b"/>
              <a:pathLst>
                <a:path w="560" h="405" extrusionOk="0">
                  <a:moveTo>
                    <a:pt x="42" y="1"/>
                  </a:moveTo>
                  <a:cubicBezTo>
                    <a:pt x="1" y="42"/>
                    <a:pt x="1" y="83"/>
                    <a:pt x="1" y="125"/>
                  </a:cubicBezTo>
                  <a:cubicBezTo>
                    <a:pt x="1" y="259"/>
                    <a:pt x="84" y="342"/>
                    <a:pt x="177" y="383"/>
                  </a:cubicBezTo>
                  <a:cubicBezTo>
                    <a:pt x="214" y="399"/>
                    <a:pt x="252" y="405"/>
                    <a:pt x="288" y="405"/>
                  </a:cubicBezTo>
                  <a:cubicBezTo>
                    <a:pt x="373" y="405"/>
                    <a:pt x="448" y="371"/>
                    <a:pt x="477" y="342"/>
                  </a:cubicBezTo>
                  <a:cubicBezTo>
                    <a:pt x="518" y="300"/>
                    <a:pt x="518" y="259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17" name="Google Shape;19717;p13"/>
            <p:cNvSpPr/>
            <p:nvPr/>
          </p:nvSpPr>
          <p:spPr>
            <a:xfrm>
              <a:off x="4597825" y="4390625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83" y="0"/>
                  </a:moveTo>
                  <a:lnTo>
                    <a:pt x="0" y="259"/>
                  </a:lnTo>
                  <a:cubicBezTo>
                    <a:pt x="42" y="300"/>
                    <a:pt x="42" y="300"/>
                    <a:pt x="83" y="300"/>
                  </a:cubicBezTo>
                  <a:lnTo>
                    <a:pt x="124" y="300"/>
                  </a:lnTo>
                  <a:cubicBezTo>
                    <a:pt x="217" y="259"/>
                    <a:pt x="300" y="217"/>
                    <a:pt x="300" y="176"/>
                  </a:cubicBezTo>
                  <a:cubicBezTo>
                    <a:pt x="342" y="176"/>
                    <a:pt x="342" y="135"/>
                    <a:pt x="342" y="135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18" name="Google Shape;19718;p13"/>
            <p:cNvSpPr/>
            <p:nvPr/>
          </p:nvSpPr>
          <p:spPr>
            <a:xfrm>
              <a:off x="4616175" y="4693300"/>
              <a:ext cx="9575" cy="7525"/>
            </a:xfrm>
            <a:custGeom>
              <a:avLst/>
              <a:gdLst/>
              <a:ahLst/>
              <a:cxnLst/>
              <a:rect l="l" t="t" r="r" b="b"/>
              <a:pathLst>
                <a:path w="383" h="301" extrusionOk="0">
                  <a:moveTo>
                    <a:pt x="259" y="0"/>
                  </a:moveTo>
                  <a:cubicBezTo>
                    <a:pt x="207" y="0"/>
                    <a:pt x="166" y="42"/>
                    <a:pt x="166" y="42"/>
                  </a:cubicBezTo>
                  <a:cubicBezTo>
                    <a:pt x="124" y="42"/>
                    <a:pt x="124" y="42"/>
                    <a:pt x="124" y="83"/>
                  </a:cubicBezTo>
                  <a:cubicBezTo>
                    <a:pt x="83" y="83"/>
                    <a:pt x="42" y="135"/>
                    <a:pt x="0" y="176"/>
                  </a:cubicBezTo>
                  <a:lnTo>
                    <a:pt x="259" y="300"/>
                  </a:lnTo>
                  <a:lnTo>
                    <a:pt x="383" y="42"/>
                  </a:lnTo>
                  <a:cubicBezTo>
                    <a:pt x="342" y="42"/>
                    <a:pt x="30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19" name="Google Shape;19719;p13"/>
            <p:cNvSpPr/>
            <p:nvPr/>
          </p:nvSpPr>
          <p:spPr>
            <a:xfrm>
              <a:off x="4552600" y="4667075"/>
              <a:ext cx="12925" cy="10225"/>
            </a:xfrm>
            <a:custGeom>
              <a:avLst/>
              <a:gdLst/>
              <a:ahLst/>
              <a:cxnLst/>
              <a:rect l="l" t="t" r="r" b="b"/>
              <a:pathLst>
                <a:path w="517" h="409" extrusionOk="0">
                  <a:moveTo>
                    <a:pt x="249" y="0"/>
                  </a:moveTo>
                  <a:cubicBezTo>
                    <a:pt x="154" y="0"/>
                    <a:pt x="62" y="49"/>
                    <a:pt x="0" y="150"/>
                  </a:cubicBezTo>
                  <a:lnTo>
                    <a:pt x="0" y="191"/>
                  </a:lnTo>
                  <a:lnTo>
                    <a:pt x="517" y="408"/>
                  </a:lnTo>
                  <a:lnTo>
                    <a:pt x="517" y="274"/>
                  </a:lnTo>
                  <a:cubicBezTo>
                    <a:pt x="517" y="191"/>
                    <a:pt x="476" y="57"/>
                    <a:pt x="341" y="15"/>
                  </a:cubicBezTo>
                  <a:cubicBezTo>
                    <a:pt x="311" y="5"/>
                    <a:pt x="279" y="0"/>
                    <a:pt x="24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20" name="Google Shape;19720;p13"/>
            <p:cNvSpPr/>
            <p:nvPr/>
          </p:nvSpPr>
          <p:spPr>
            <a:xfrm>
              <a:off x="4642025" y="4629700"/>
              <a:ext cx="9575" cy="12950"/>
            </a:xfrm>
            <a:custGeom>
              <a:avLst/>
              <a:gdLst/>
              <a:ahLst/>
              <a:cxnLst/>
              <a:rect l="l" t="t" r="r" b="b"/>
              <a:pathLst>
                <a:path w="383" h="518" extrusionOk="0">
                  <a:moveTo>
                    <a:pt x="300" y="1"/>
                  </a:moveTo>
                  <a:cubicBezTo>
                    <a:pt x="166" y="1"/>
                    <a:pt x="83" y="42"/>
                    <a:pt x="42" y="177"/>
                  </a:cubicBezTo>
                  <a:cubicBezTo>
                    <a:pt x="0" y="259"/>
                    <a:pt x="0" y="352"/>
                    <a:pt x="42" y="435"/>
                  </a:cubicBezTo>
                  <a:cubicBezTo>
                    <a:pt x="83" y="477"/>
                    <a:pt x="124" y="518"/>
                    <a:pt x="166" y="518"/>
                  </a:cubicBezTo>
                  <a:lnTo>
                    <a:pt x="3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21" name="Google Shape;19721;p13"/>
            <p:cNvSpPr/>
            <p:nvPr/>
          </p:nvSpPr>
          <p:spPr>
            <a:xfrm>
              <a:off x="4577400" y="4603025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295" y="1"/>
                  </a:moveTo>
                  <a:cubicBezTo>
                    <a:pt x="189" y="1"/>
                    <a:pt x="102" y="71"/>
                    <a:pt x="42" y="168"/>
                  </a:cubicBezTo>
                  <a:cubicBezTo>
                    <a:pt x="1" y="334"/>
                    <a:pt x="42" y="468"/>
                    <a:pt x="207" y="551"/>
                  </a:cubicBezTo>
                  <a:cubicBezTo>
                    <a:pt x="239" y="561"/>
                    <a:pt x="273" y="566"/>
                    <a:pt x="307" y="566"/>
                  </a:cubicBezTo>
                  <a:cubicBezTo>
                    <a:pt x="417" y="566"/>
                    <a:pt x="527" y="512"/>
                    <a:pt x="559" y="386"/>
                  </a:cubicBezTo>
                  <a:cubicBezTo>
                    <a:pt x="600" y="251"/>
                    <a:pt x="559" y="75"/>
                    <a:pt x="424" y="34"/>
                  </a:cubicBezTo>
                  <a:cubicBezTo>
                    <a:pt x="379" y="11"/>
                    <a:pt x="335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22" name="Google Shape;19722;p13"/>
            <p:cNvSpPr/>
            <p:nvPr/>
          </p:nvSpPr>
          <p:spPr>
            <a:xfrm>
              <a:off x="4532175" y="4621950"/>
              <a:ext cx="15000" cy="14050"/>
            </a:xfrm>
            <a:custGeom>
              <a:avLst/>
              <a:gdLst/>
              <a:ahLst/>
              <a:cxnLst/>
              <a:rect l="l" t="t" r="r" b="b"/>
              <a:pathLst>
                <a:path w="600" h="562" extrusionOk="0">
                  <a:moveTo>
                    <a:pt x="337" y="0"/>
                  </a:moveTo>
                  <a:cubicBezTo>
                    <a:pt x="201" y="0"/>
                    <a:pt x="76" y="76"/>
                    <a:pt x="42" y="187"/>
                  </a:cubicBezTo>
                  <a:cubicBezTo>
                    <a:pt x="0" y="311"/>
                    <a:pt x="42" y="487"/>
                    <a:pt x="207" y="528"/>
                  </a:cubicBezTo>
                  <a:cubicBezTo>
                    <a:pt x="245" y="551"/>
                    <a:pt x="285" y="561"/>
                    <a:pt x="325" y="561"/>
                  </a:cubicBezTo>
                  <a:cubicBezTo>
                    <a:pt x="429" y="561"/>
                    <a:pt x="529" y="493"/>
                    <a:pt x="559" y="404"/>
                  </a:cubicBezTo>
                  <a:cubicBezTo>
                    <a:pt x="600" y="228"/>
                    <a:pt x="559" y="94"/>
                    <a:pt x="424" y="11"/>
                  </a:cubicBezTo>
                  <a:cubicBezTo>
                    <a:pt x="395" y="4"/>
                    <a:pt x="366" y="0"/>
                    <a:pt x="33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23" name="Google Shape;19723;p13"/>
            <p:cNvSpPr/>
            <p:nvPr/>
          </p:nvSpPr>
          <p:spPr>
            <a:xfrm>
              <a:off x="4595500" y="464872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6" y="0"/>
                  </a:moveTo>
                  <a:cubicBezTo>
                    <a:pt x="232" y="0"/>
                    <a:pt x="125" y="48"/>
                    <a:pt x="93" y="150"/>
                  </a:cubicBezTo>
                  <a:cubicBezTo>
                    <a:pt x="0" y="315"/>
                    <a:pt x="93" y="450"/>
                    <a:pt x="217" y="532"/>
                  </a:cubicBezTo>
                  <a:cubicBezTo>
                    <a:pt x="249" y="542"/>
                    <a:pt x="283" y="547"/>
                    <a:pt x="316" y="547"/>
                  </a:cubicBezTo>
                  <a:cubicBezTo>
                    <a:pt x="426" y="547"/>
                    <a:pt x="539" y="493"/>
                    <a:pt x="610" y="367"/>
                  </a:cubicBezTo>
                  <a:cubicBezTo>
                    <a:pt x="652" y="232"/>
                    <a:pt x="569" y="57"/>
                    <a:pt x="435" y="15"/>
                  </a:cubicBezTo>
                  <a:cubicBezTo>
                    <a:pt x="404" y="5"/>
                    <a:pt x="370" y="0"/>
                    <a:pt x="33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24" name="Google Shape;19724;p13"/>
            <p:cNvSpPr/>
            <p:nvPr/>
          </p:nvSpPr>
          <p:spPr>
            <a:xfrm>
              <a:off x="4558025" y="4557800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13" y="1"/>
                  </a:moveTo>
                  <a:cubicBezTo>
                    <a:pt x="213" y="1"/>
                    <a:pt x="113" y="71"/>
                    <a:pt x="83" y="168"/>
                  </a:cubicBezTo>
                  <a:cubicBezTo>
                    <a:pt x="0" y="334"/>
                    <a:pt x="83" y="468"/>
                    <a:pt x="207" y="551"/>
                  </a:cubicBezTo>
                  <a:cubicBezTo>
                    <a:pt x="231" y="558"/>
                    <a:pt x="256" y="561"/>
                    <a:pt x="281" y="561"/>
                  </a:cubicBezTo>
                  <a:cubicBezTo>
                    <a:pt x="401" y="561"/>
                    <a:pt x="532" y="487"/>
                    <a:pt x="600" y="385"/>
                  </a:cubicBezTo>
                  <a:cubicBezTo>
                    <a:pt x="641" y="251"/>
                    <a:pt x="558" y="75"/>
                    <a:pt x="424" y="34"/>
                  </a:cubicBezTo>
                  <a:cubicBezTo>
                    <a:pt x="390" y="11"/>
                    <a:pt x="352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25" name="Google Shape;19725;p13"/>
            <p:cNvSpPr/>
            <p:nvPr/>
          </p:nvSpPr>
          <p:spPr>
            <a:xfrm>
              <a:off x="4622625" y="4584100"/>
              <a:ext cx="16050" cy="14275"/>
            </a:xfrm>
            <a:custGeom>
              <a:avLst/>
              <a:gdLst/>
              <a:ahLst/>
              <a:cxnLst/>
              <a:rect l="l" t="t" r="r" b="b"/>
              <a:pathLst>
                <a:path w="642" h="571" extrusionOk="0">
                  <a:moveTo>
                    <a:pt x="314" y="1"/>
                  </a:moveTo>
                  <a:cubicBezTo>
                    <a:pt x="200" y="1"/>
                    <a:pt x="106" y="57"/>
                    <a:pt x="42" y="191"/>
                  </a:cubicBezTo>
                  <a:cubicBezTo>
                    <a:pt x="1" y="315"/>
                    <a:pt x="42" y="491"/>
                    <a:pt x="208" y="533"/>
                  </a:cubicBezTo>
                  <a:cubicBezTo>
                    <a:pt x="246" y="559"/>
                    <a:pt x="287" y="570"/>
                    <a:pt x="328" y="570"/>
                  </a:cubicBezTo>
                  <a:cubicBezTo>
                    <a:pt x="431" y="570"/>
                    <a:pt x="530" y="497"/>
                    <a:pt x="559" y="409"/>
                  </a:cubicBezTo>
                  <a:cubicBezTo>
                    <a:pt x="642" y="233"/>
                    <a:pt x="559" y="109"/>
                    <a:pt x="425" y="16"/>
                  </a:cubicBezTo>
                  <a:cubicBezTo>
                    <a:pt x="386" y="6"/>
                    <a:pt x="349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26" name="Google Shape;19726;p13"/>
            <p:cNvSpPr/>
            <p:nvPr/>
          </p:nvSpPr>
          <p:spPr>
            <a:xfrm>
              <a:off x="4494425" y="464160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83" y="1"/>
                  </a:moveTo>
                  <a:lnTo>
                    <a:pt x="1" y="259"/>
                  </a:lnTo>
                  <a:lnTo>
                    <a:pt x="259" y="342"/>
                  </a:lnTo>
                  <a:lnTo>
                    <a:pt x="259" y="300"/>
                  </a:lnTo>
                  <a:cubicBezTo>
                    <a:pt x="301" y="176"/>
                    <a:pt x="218" y="42"/>
                    <a:pt x="8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27" name="Google Shape;19727;p13"/>
            <p:cNvSpPr/>
            <p:nvPr/>
          </p:nvSpPr>
          <p:spPr>
            <a:xfrm>
              <a:off x="4517950" y="4576975"/>
              <a:ext cx="10875" cy="14000"/>
            </a:xfrm>
            <a:custGeom>
              <a:avLst/>
              <a:gdLst/>
              <a:ahLst/>
              <a:cxnLst/>
              <a:rect l="l" t="t" r="r" b="b"/>
              <a:pathLst>
                <a:path w="435" h="560" extrusionOk="0">
                  <a:moveTo>
                    <a:pt x="218" y="1"/>
                  </a:moveTo>
                  <a:lnTo>
                    <a:pt x="1" y="518"/>
                  </a:lnTo>
                  <a:cubicBezTo>
                    <a:pt x="1" y="518"/>
                    <a:pt x="52" y="518"/>
                    <a:pt x="52" y="559"/>
                  </a:cubicBezTo>
                  <a:cubicBezTo>
                    <a:pt x="176" y="559"/>
                    <a:pt x="311" y="518"/>
                    <a:pt x="352" y="394"/>
                  </a:cubicBezTo>
                  <a:cubicBezTo>
                    <a:pt x="435" y="259"/>
                    <a:pt x="393" y="135"/>
                    <a:pt x="259" y="42"/>
                  </a:cubicBezTo>
                  <a:lnTo>
                    <a:pt x="218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28" name="Google Shape;19728;p13"/>
            <p:cNvSpPr/>
            <p:nvPr/>
          </p:nvSpPr>
          <p:spPr>
            <a:xfrm>
              <a:off x="4668900" y="4569475"/>
              <a:ext cx="6500" cy="9600"/>
            </a:xfrm>
            <a:custGeom>
              <a:avLst/>
              <a:gdLst/>
              <a:ahLst/>
              <a:cxnLst/>
              <a:rect l="l" t="t" r="r" b="b"/>
              <a:pathLst>
                <a:path w="260" h="384" extrusionOk="0">
                  <a:moveTo>
                    <a:pt x="1" y="1"/>
                  </a:moveTo>
                  <a:lnTo>
                    <a:pt x="1" y="84"/>
                  </a:lnTo>
                  <a:lnTo>
                    <a:pt x="1" y="125"/>
                  </a:lnTo>
                  <a:lnTo>
                    <a:pt x="1" y="218"/>
                  </a:lnTo>
                  <a:cubicBezTo>
                    <a:pt x="42" y="259"/>
                    <a:pt x="42" y="301"/>
                    <a:pt x="83" y="301"/>
                  </a:cubicBezTo>
                  <a:cubicBezTo>
                    <a:pt x="83" y="342"/>
                    <a:pt x="125" y="342"/>
                    <a:pt x="166" y="384"/>
                  </a:cubicBezTo>
                  <a:lnTo>
                    <a:pt x="259" y="1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29" name="Google Shape;19729;p13"/>
            <p:cNvSpPr/>
            <p:nvPr/>
          </p:nvSpPr>
          <p:spPr>
            <a:xfrm>
              <a:off x="4604275" y="4543650"/>
              <a:ext cx="14000" cy="9325"/>
            </a:xfrm>
            <a:custGeom>
              <a:avLst/>
              <a:gdLst/>
              <a:ahLst/>
              <a:cxnLst/>
              <a:rect l="l" t="t" r="r" b="b"/>
              <a:pathLst>
                <a:path w="560" h="373" extrusionOk="0">
                  <a:moveTo>
                    <a:pt x="42" y="0"/>
                  </a:moveTo>
                  <a:cubicBezTo>
                    <a:pt x="1" y="41"/>
                    <a:pt x="1" y="41"/>
                    <a:pt x="1" y="83"/>
                  </a:cubicBezTo>
                  <a:cubicBezTo>
                    <a:pt x="1" y="217"/>
                    <a:pt x="84" y="300"/>
                    <a:pt x="166" y="341"/>
                  </a:cubicBezTo>
                  <a:cubicBezTo>
                    <a:pt x="192" y="362"/>
                    <a:pt x="226" y="372"/>
                    <a:pt x="258" y="372"/>
                  </a:cubicBezTo>
                  <a:cubicBezTo>
                    <a:pt x="290" y="372"/>
                    <a:pt x="321" y="362"/>
                    <a:pt x="342" y="341"/>
                  </a:cubicBezTo>
                  <a:lnTo>
                    <a:pt x="383" y="341"/>
                  </a:lnTo>
                  <a:cubicBezTo>
                    <a:pt x="425" y="341"/>
                    <a:pt x="476" y="300"/>
                    <a:pt x="476" y="300"/>
                  </a:cubicBezTo>
                  <a:cubicBezTo>
                    <a:pt x="518" y="259"/>
                    <a:pt x="518" y="217"/>
                    <a:pt x="559" y="217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30" name="Google Shape;19730;p13"/>
            <p:cNvSpPr/>
            <p:nvPr/>
          </p:nvSpPr>
          <p:spPr>
            <a:xfrm>
              <a:off x="4545100" y="4519850"/>
              <a:ext cx="8550" cy="6500"/>
            </a:xfrm>
            <a:custGeom>
              <a:avLst/>
              <a:gdLst/>
              <a:ahLst/>
              <a:cxnLst/>
              <a:rect l="l" t="t" r="r" b="b"/>
              <a:pathLst>
                <a:path w="342" h="260" extrusionOk="0">
                  <a:moveTo>
                    <a:pt x="83" y="1"/>
                  </a:moveTo>
                  <a:lnTo>
                    <a:pt x="0" y="259"/>
                  </a:lnTo>
                  <a:lnTo>
                    <a:pt x="207" y="259"/>
                  </a:lnTo>
                  <a:cubicBezTo>
                    <a:pt x="259" y="218"/>
                    <a:pt x="300" y="177"/>
                    <a:pt x="341" y="94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31" name="Google Shape;19731;p13"/>
            <p:cNvSpPr/>
            <p:nvPr/>
          </p:nvSpPr>
          <p:spPr>
            <a:xfrm>
              <a:off x="4566550" y="4822525"/>
              <a:ext cx="6475" cy="2100"/>
            </a:xfrm>
            <a:custGeom>
              <a:avLst/>
              <a:gdLst/>
              <a:ahLst/>
              <a:cxnLst/>
              <a:rect l="l" t="t" r="r" b="b"/>
              <a:pathLst>
                <a:path w="259" h="84" extrusionOk="0">
                  <a:moveTo>
                    <a:pt x="0" y="1"/>
                  </a:moveTo>
                  <a:cubicBezTo>
                    <a:pt x="83" y="42"/>
                    <a:pt x="124" y="42"/>
                    <a:pt x="217" y="84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32" name="Google Shape;19732;p13"/>
            <p:cNvSpPr/>
            <p:nvPr/>
          </p:nvSpPr>
          <p:spPr>
            <a:xfrm>
              <a:off x="4506325" y="4795650"/>
              <a:ext cx="4150" cy="3125"/>
            </a:xfrm>
            <a:custGeom>
              <a:avLst/>
              <a:gdLst/>
              <a:ahLst/>
              <a:cxnLst/>
              <a:rect l="l" t="t" r="r" b="b"/>
              <a:pathLst>
                <a:path w="166" h="125" extrusionOk="0">
                  <a:moveTo>
                    <a:pt x="0" y="1"/>
                  </a:moveTo>
                  <a:cubicBezTo>
                    <a:pt x="83" y="42"/>
                    <a:pt x="124" y="83"/>
                    <a:pt x="166" y="125"/>
                  </a:cubicBezTo>
                  <a:cubicBezTo>
                    <a:pt x="166" y="83"/>
                    <a:pt x="124" y="42"/>
                    <a:pt x="83" y="42"/>
                  </a:cubicBezTo>
                  <a:cubicBezTo>
                    <a:pt x="42" y="1"/>
                    <a:pt x="42" y="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33" name="Google Shape;19733;p13"/>
            <p:cNvSpPr/>
            <p:nvPr/>
          </p:nvSpPr>
          <p:spPr>
            <a:xfrm>
              <a:off x="4588000" y="4757925"/>
              <a:ext cx="10875" cy="13975"/>
            </a:xfrm>
            <a:custGeom>
              <a:avLst/>
              <a:gdLst/>
              <a:ahLst/>
              <a:cxnLst/>
              <a:rect l="l" t="t" r="r" b="b"/>
              <a:pathLst>
                <a:path w="435" h="559" extrusionOk="0">
                  <a:moveTo>
                    <a:pt x="259" y="0"/>
                  </a:moveTo>
                  <a:cubicBezTo>
                    <a:pt x="218" y="41"/>
                    <a:pt x="135" y="83"/>
                    <a:pt x="94" y="135"/>
                  </a:cubicBezTo>
                  <a:lnTo>
                    <a:pt x="94" y="176"/>
                  </a:lnTo>
                  <a:cubicBezTo>
                    <a:pt x="0" y="300"/>
                    <a:pt x="94" y="476"/>
                    <a:pt x="218" y="558"/>
                  </a:cubicBezTo>
                  <a:lnTo>
                    <a:pt x="435" y="41"/>
                  </a:lnTo>
                  <a:cubicBezTo>
                    <a:pt x="393" y="0"/>
                    <a:pt x="352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34" name="Google Shape;19734;p13"/>
            <p:cNvSpPr/>
            <p:nvPr/>
          </p:nvSpPr>
          <p:spPr>
            <a:xfrm>
              <a:off x="4524425" y="4731700"/>
              <a:ext cx="15275" cy="13675"/>
            </a:xfrm>
            <a:custGeom>
              <a:avLst/>
              <a:gdLst/>
              <a:ahLst/>
              <a:cxnLst/>
              <a:rect l="l" t="t" r="r" b="b"/>
              <a:pathLst>
                <a:path w="611" h="547" extrusionOk="0">
                  <a:moveTo>
                    <a:pt x="296" y="0"/>
                  </a:moveTo>
                  <a:cubicBezTo>
                    <a:pt x="188" y="0"/>
                    <a:pt x="83" y="56"/>
                    <a:pt x="52" y="191"/>
                  </a:cubicBezTo>
                  <a:cubicBezTo>
                    <a:pt x="0" y="315"/>
                    <a:pt x="52" y="491"/>
                    <a:pt x="217" y="532"/>
                  </a:cubicBezTo>
                  <a:cubicBezTo>
                    <a:pt x="249" y="542"/>
                    <a:pt x="282" y="547"/>
                    <a:pt x="314" y="547"/>
                  </a:cubicBezTo>
                  <a:cubicBezTo>
                    <a:pt x="423" y="547"/>
                    <a:pt x="529" y="491"/>
                    <a:pt x="569" y="356"/>
                  </a:cubicBezTo>
                  <a:cubicBezTo>
                    <a:pt x="610" y="232"/>
                    <a:pt x="569" y="57"/>
                    <a:pt x="393" y="15"/>
                  </a:cubicBezTo>
                  <a:cubicBezTo>
                    <a:pt x="362" y="6"/>
                    <a:pt x="329" y="0"/>
                    <a:pt x="29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35" name="Google Shape;19735;p13"/>
            <p:cNvSpPr/>
            <p:nvPr/>
          </p:nvSpPr>
          <p:spPr>
            <a:xfrm>
              <a:off x="4479175" y="4750625"/>
              <a:ext cx="15275" cy="13575"/>
            </a:xfrm>
            <a:custGeom>
              <a:avLst/>
              <a:gdLst/>
              <a:ahLst/>
              <a:cxnLst/>
              <a:rect l="l" t="t" r="r" b="b"/>
              <a:pathLst>
                <a:path w="611" h="543" extrusionOk="0">
                  <a:moveTo>
                    <a:pt x="278" y="1"/>
                  </a:moveTo>
                  <a:cubicBezTo>
                    <a:pt x="177" y="1"/>
                    <a:pt x="82" y="71"/>
                    <a:pt x="52" y="168"/>
                  </a:cubicBezTo>
                  <a:cubicBezTo>
                    <a:pt x="1" y="292"/>
                    <a:pt x="52" y="468"/>
                    <a:pt x="218" y="509"/>
                  </a:cubicBezTo>
                  <a:cubicBezTo>
                    <a:pt x="255" y="532"/>
                    <a:pt x="294" y="542"/>
                    <a:pt x="333" y="542"/>
                  </a:cubicBezTo>
                  <a:cubicBezTo>
                    <a:pt x="435" y="542"/>
                    <a:pt x="532" y="472"/>
                    <a:pt x="569" y="375"/>
                  </a:cubicBezTo>
                  <a:cubicBezTo>
                    <a:pt x="611" y="251"/>
                    <a:pt x="569" y="75"/>
                    <a:pt x="394" y="34"/>
                  </a:cubicBezTo>
                  <a:cubicBezTo>
                    <a:pt x="357" y="11"/>
                    <a:pt x="317" y="1"/>
                    <a:pt x="27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36" name="Google Shape;19736;p13"/>
            <p:cNvSpPr/>
            <p:nvPr/>
          </p:nvSpPr>
          <p:spPr>
            <a:xfrm>
              <a:off x="4542775" y="477692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7" y="1"/>
                  </a:moveTo>
                  <a:cubicBezTo>
                    <a:pt x="230" y="1"/>
                    <a:pt x="125" y="56"/>
                    <a:pt x="93" y="191"/>
                  </a:cubicBezTo>
                  <a:cubicBezTo>
                    <a:pt x="0" y="315"/>
                    <a:pt x="93" y="491"/>
                    <a:pt x="217" y="532"/>
                  </a:cubicBezTo>
                  <a:cubicBezTo>
                    <a:pt x="251" y="543"/>
                    <a:pt x="286" y="548"/>
                    <a:pt x="322" y="548"/>
                  </a:cubicBezTo>
                  <a:cubicBezTo>
                    <a:pt x="430" y="548"/>
                    <a:pt x="540" y="501"/>
                    <a:pt x="610" y="408"/>
                  </a:cubicBezTo>
                  <a:cubicBezTo>
                    <a:pt x="652" y="233"/>
                    <a:pt x="558" y="57"/>
                    <a:pt x="434" y="16"/>
                  </a:cubicBezTo>
                  <a:cubicBezTo>
                    <a:pt x="403" y="6"/>
                    <a:pt x="370" y="1"/>
                    <a:pt x="33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37" name="Google Shape;19737;p13"/>
            <p:cNvSpPr/>
            <p:nvPr/>
          </p:nvSpPr>
          <p:spPr>
            <a:xfrm>
              <a:off x="4505025" y="4686450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7" y="1"/>
                  </a:moveTo>
                  <a:cubicBezTo>
                    <a:pt x="232" y="1"/>
                    <a:pt x="125" y="49"/>
                    <a:pt x="94" y="150"/>
                  </a:cubicBezTo>
                  <a:cubicBezTo>
                    <a:pt x="1" y="316"/>
                    <a:pt x="94" y="491"/>
                    <a:pt x="218" y="533"/>
                  </a:cubicBezTo>
                  <a:cubicBezTo>
                    <a:pt x="249" y="542"/>
                    <a:pt x="282" y="548"/>
                    <a:pt x="315" y="548"/>
                  </a:cubicBezTo>
                  <a:cubicBezTo>
                    <a:pt x="423" y="548"/>
                    <a:pt x="530" y="492"/>
                    <a:pt x="569" y="357"/>
                  </a:cubicBezTo>
                  <a:cubicBezTo>
                    <a:pt x="652" y="233"/>
                    <a:pt x="569" y="57"/>
                    <a:pt x="435" y="16"/>
                  </a:cubicBezTo>
                  <a:cubicBezTo>
                    <a:pt x="404" y="6"/>
                    <a:pt x="371" y="1"/>
                    <a:pt x="33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38" name="Google Shape;19738;p13"/>
            <p:cNvSpPr/>
            <p:nvPr/>
          </p:nvSpPr>
          <p:spPr>
            <a:xfrm>
              <a:off x="4569650" y="4712900"/>
              <a:ext cx="15275" cy="13550"/>
            </a:xfrm>
            <a:custGeom>
              <a:avLst/>
              <a:gdLst/>
              <a:ahLst/>
              <a:cxnLst/>
              <a:rect l="l" t="t" r="r" b="b"/>
              <a:pathLst>
                <a:path w="611" h="542" extrusionOk="0">
                  <a:moveTo>
                    <a:pt x="301" y="0"/>
                  </a:moveTo>
                  <a:cubicBezTo>
                    <a:pt x="193" y="0"/>
                    <a:pt x="112" y="70"/>
                    <a:pt x="52" y="168"/>
                  </a:cubicBezTo>
                  <a:cubicBezTo>
                    <a:pt x="0" y="292"/>
                    <a:pt x="52" y="467"/>
                    <a:pt x="218" y="509"/>
                  </a:cubicBezTo>
                  <a:cubicBezTo>
                    <a:pt x="255" y="532"/>
                    <a:pt x="295" y="542"/>
                    <a:pt x="334" y="542"/>
                  </a:cubicBezTo>
                  <a:cubicBezTo>
                    <a:pt x="435" y="542"/>
                    <a:pt x="532" y="474"/>
                    <a:pt x="569" y="385"/>
                  </a:cubicBezTo>
                  <a:cubicBezTo>
                    <a:pt x="610" y="250"/>
                    <a:pt x="569" y="74"/>
                    <a:pt x="435" y="33"/>
                  </a:cubicBezTo>
                  <a:cubicBezTo>
                    <a:pt x="386" y="10"/>
                    <a:pt x="341" y="0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39" name="Google Shape;19739;p13"/>
            <p:cNvSpPr/>
            <p:nvPr/>
          </p:nvSpPr>
          <p:spPr>
            <a:xfrm>
              <a:off x="4465225" y="4705175"/>
              <a:ext cx="10875" cy="13775"/>
            </a:xfrm>
            <a:custGeom>
              <a:avLst/>
              <a:gdLst/>
              <a:ahLst/>
              <a:cxnLst/>
              <a:rect l="l" t="t" r="r" b="b"/>
              <a:pathLst>
                <a:path w="435" h="551" extrusionOk="0">
                  <a:moveTo>
                    <a:pt x="218" y="1"/>
                  </a:moveTo>
                  <a:lnTo>
                    <a:pt x="0" y="518"/>
                  </a:lnTo>
                  <a:cubicBezTo>
                    <a:pt x="38" y="541"/>
                    <a:pt x="77" y="551"/>
                    <a:pt x="116" y="551"/>
                  </a:cubicBezTo>
                  <a:cubicBezTo>
                    <a:pt x="218" y="551"/>
                    <a:pt x="315" y="481"/>
                    <a:pt x="352" y="383"/>
                  </a:cubicBezTo>
                  <a:cubicBezTo>
                    <a:pt x="435" y="259"/>
                    <a:pt x="352" y="84"/>
                    <a:pt x="2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40" name="Google Shape;19740;p13"/>
            <p:cNvSpPr/>
            <p:nvPr/>
          </p:nvSpPr>
          <p:spPr>
            <a:xfrm>
              <a:off x="4614875" y="4697700"/>
              <a:ext cx="7775" cy="9575"/>
            </a:xfrm>
            <a:custGeom>
              <a:avLst/>
              <a:gdLst/>
              <a:ahLst/>
              <a:cxnLst/>
              <a:rect l="l" t="t" r="r" b="b"/>
              <a:pathLst>
                <a:path w="311" h="383" extrusionOk="0">
                  <a:moveTo>
                    <a:pt x="52" y="0"/>
                  </a:moveTo>
                  <a:lnTo>
                    <a:pt x="52" y="83"/>
                  </a:lnTo>
                  <a:cubicBezTo>
                    <a:pt x="1" y="166"/>
                    <a:pt x="52" y="300"/>
                    <a:pt x="176" y="341"/>
                  </a:cubicBezTo>
                  <a:cubicBezTo>
                    <a:pt x="176" y="383"/>
                    <a:pt x="176" y="383"/>
                    <a:pt x="218" y="383"/>
                  </a:cubicBezTo>
                  <a:lnTo>
                    <a:pt x="311" y="1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41" name="Google Shape;19741;p13"/>
            <p:cNvSpPr/>
            <p:nvPr/>
          </p:nvSpPr>
          <p:spPr>
            <a:xfrm>
              <a:off x="4551550" y="4671850"/>
              <a:ext cx="13975" cy="9575"/>
            </a:xfrm>
            <a:custGeom>
              <a:avLst/>
              <a:gdLst/>
              <a:ahLst/>
              <a:cxnLst/>
              <a:rect l="l" t="t" r="r" b="b"/>
              <a:pathLst>
                <a:path w="559" h="383" extrusionOk="0">
                  <a:moveTo>
                    <a:pt x="42" y="0"/>
                  </a:moveTo>
                  <a:cubicBezTo>
                    <a:pt x="1" y="0"/>
                    <a:pt x="1" y="42"/>
                    <a:pt x="1" y="42"/>
                  </a:cubicBezTo>
                  <a:cubicBezTo>
                    <a:pt x="1" y="83"/>
                    <a:pt x="1" y="166"/>
                    <a:pt x="42" y="217"/>
                  </a:cubicBezTo>
                  <a:lnTo>
                    <a:pt x="42" y="259"/>
                  </a:lnTo>
                  <a:lnTo>
                    <a:pt x="125" y="341"/>
                  </a:lnTo>
                  <a:lnTo>
                    <a:pt x="166" y="341"/>
                  </a:lnTo>
                  <a:cubicBezTo>
                    <a:pt x="207" y="383"/>
                    <a:pt x="301" y="383"/>
                    <a:pt x="342" y="383"/>
                  </a:cubicBezTo>
                  <a:lnTo>
                    <a:pt x="383" y="341"/>
                  </a:lnTo>
                  <a:cubicBezTo>
                    <a:pt x="425" y="341"/>
                    <a:pt x="466" y="341"/>
                    <a:pt x="466" y="300"/>
                  </a:cubicBezTo>
                  <a:cubicBezTo>
                    <a:pt x="518" y="259"/>
                    <a:pt x="518" y="259"/>
                    <a:pt x="559" y="217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42" name="Google Shape;19742;p13"/>
            <p:cNvSpPr/>
            <p:nvPr/>
          </p:nvSpPr>
          <p:spPr>
            <a:xfrm>
              <a:off x="4492100" y="4648075"/>
              <a:ext cx="8825" cy="6750"/>
            </a:xfrm>
            <a:custGeom>
              <a:avLst/>
              <a:gdLst/>
              <a:ahLst/>
              <a:cxnLst/>
              <a:rect l="l" t="t" r="r" b="b"/>
              <a:pathLst>
                <a:path w="353" h="270" extrusionOk="0">
                  <a:moveTo>
                    <a:pt x="94" y="0"/>
                  </a:moveTo>
                  <a:lnTo>
                    <a:pt x="1" y="258"/>
                  </a:lnTo>
                  <a:lnTo>
                    <a:pt x="52" y="258"/>
                  </a:lnTo>
                  <a:cubicBezTo>
                    <a:pt x="74" y="266"/>
                    <a:pt x="96" y="269"/>
                    <a:pt x="118" y="269"/>
                  </a:cubicBezTo>
                  <a:cubicBezTo>
                    <a:pt x="221" y="269"/>
                    <a:pt x="318" y="194"/>
                    <a:pt x="352" y="83"/>
                  </a:cubicBezTo>
                  <a:lnTo>
                    <a:pt x="9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43" name="Google Shape;19743;p13"/>
            <p:cNvSpPr/>
            <p:nvPr/>
          </p:nvSpPr>
          <p:spPr>
            <a:xfrm>
              <a:off x="4805625" y="3870575"/>
              <a:ext cx="8575" cy="7525"/>
            </a:xfrm>
            <a:custGeom>
              <a:avLst/>
              <a:gdLst/>
              <a:ahLst/>
              <a:cxnLst/>
              <a:rect l="l" t="t" r="r" b="b"/>
              <a:pathLst>
                <a:path w="343" h="301" extrusionOk="0">
                  <a:moveTo>
                    <a:pt x="177" y="0"/>
                  </a:moveTo>
                  <a:cubicBezTo>
                    <a:pt x="125" y="0"/>
                    <a:pt x="125" y="42"/>
                    <a:pt x="84" y="42"/>
                  </a:cubicBezTo>
                  <a:lnTo>
                    <a:pt x="42" y="83"/>
                  </a:lnTo>
                  <a:cubicBezTo>
                    <a:pt x="1" y="124"/>
                    <a:pt x="1" y="124"/>
                    <a:pt x="1" y="166"/>
                  </a:cubicBezTo>
                  <a:lnTo>
                    <a:pt x="218" y="300"/>
                  </a:lnTo>
                  <a:lnTo>
                    <a:pt x="342" y="42"/>
                  </a:lnTo>
                  <a:cubicBezTo>
                    <a:pt x="301" y="0"/>
                    <a:pt x="218" y="0"/>
                    <a:pt x="17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44" name="Google Shape;19744;p13"/>
            <p:cNvSpPr/>
            <p:nvPr/>
          </p:nvSpPr>
          <p:spPr>
            <a:xfrm>
              <a:off x="4741025" y="3844325"/>
              <a:ext cx="13975" cy="8950"/>
            </a:xfrm>
            <a:custGeom>
              <a:avLst/>
              <a:gdLst/>
              <a:ahLst/>
              <a:cxnLst/>
              <a:rect l="l" t="t" r="r" b="b"/>
              <a:pathLst>
                <a:path w="559" h="358" extrusionOk="0">
                  <a:moveTo>
                    <a:pt x="241" y="0"/>
                  </a:moveTo>
                  <a:cubicBezTo>
                    <a:pt x="152" y="0"/>
                    <a:pt x="72" y="39"/>
                    <a:pt x="42" y="99"/>
                  </a:cubicBezTo>
                  <a:cubicBezTo>
                    <a:pt x="0" y="140"/>
                    <a:pt x="0" y="140"/>
                    <a:pt x="0" y="182"/>
                  </a:cubicBezTo>
                  <a:lnTo>
                    <a:pt x="517" y="358"/>
                  </a:lnTo>
                  <a:cubicBezTo>
                    <a:pt x="558" y="233"/>
                    <a:pt x="517" y="58"/>
                    <a:pt x="341" y="16"/>
                  </a:cubicBezTo>
                  <a:cubicBezTo>
                    <a:pt x="308" y="5"/>
                    <a:pt x="274" y="0"/>
                    <a:pt x="24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45" name="Google Shape;19745;p13"/>
            <p:cNvSpPr/>
            <p:nvPr/>
          </p:nvSpPr>
          <p:spPr>
            <a:xfrm>
              <a:off x="4830450" y="3809050"/>
              <a:ext cx="8550" cy="10875"/>
            </a:xfrm>
            <a:custGeom>
              <a:avLst/>
              <a:gdLst/>
              <a:ahLst/>
              <a:cxnLst/>
              <a:rect l="l" t="t" r="r" b="b"/>
              <a:pathLst>
                <a:path w="342" h="435" extrusionOk="0">
                  <a:moveTo>
                    <a:pt x="83" y="1"/>
                  </a:moveTo>
                  <a:lnTo>
                    <a:pt x="42" y="42"/>
                  </a:lnTo>
                  <a:cubicBezTo>
                    <a:pt x="0" y="135"/>
                    <a:pt x="0" y="218"/>
                    <a:pt x="42" y="259"/>
                  </a:cubicBezTo>
                  <a:cubicBezTo>
                    <a:pt x="83" y="352"/>
                    <a:pt x="83" y="393"/>
                    <a:pt x="125" y="393"/>
                  </a:cubicBezTo>
                  <a:cubicBezTo>
                    <a:pt x="166" y="393"/>
                    <a:pt x="166" y="435"/>
                    <a:pt x="218" y="435"/>
                  </a:cubicBezTo>
                  <a:lnTo>
                    <a:pt x="342" y="42"/>
                  </a:lnTo>
                  <a:cubicBezTo>
                    <a:pt x="259" y="1"/>
                    <a:pt x="166" y="1"/>
                    <a:pt x="8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46" name="Google Shape;19746;p13"/>
            <p:cNvSpPr/>
            <p:nvPr/>
          </p:nvSpPr>
          <p:spPr>
            <a:xfrm>
              <a:off x="4720600" y="3802600"/>
              <a:ext cx="15025" cy="10200"/>
            </a:xfrm>
            <a:custGeom>
              <a:avLst/>
              <a:gdLst/>
              <a:ahLst/>
              <a:cxnLst/>
              <a:rect l="l" t="t" r="r" b="b"/>
              <a:pathLst>
                <a:path w="601" h="408" extrusionOk="0">
                  <a:moveTo>
                    <a:pt x="559" y="0"/>
                  </a:moveTo>
                  <a:cubicBezTo>
                    <a:pt x="383" y="0"/>
                    <a:pt x="218" y="0"/>
                    <a:pt x="42" y="41"/>
                  </a:cubicBezTo>
                  <a:cubicBezTo>
                    <a:pt x="0" y="176"/>
                    <a:pt x="83" y="352"/>
                    <a:pt x="218" y="393"/>
                  </a:cubicBezTo>
                  <a:cubicBezTo>
                    <a:pt x="246" y="403"/>
                    <a:pt x="278" y="408"/>
                    <a:pt x="310" y="408"/>
                  </a:cubicBezTo>
                  <a:cubicBezTo>
                    <a:pt x="416" y="408"/>
                    <a:pt x="527" y="352"/>
                    <a:pt x="559" y="217"/>
                  </a:cubicBezTo>
                  <a:cubicBezTo>
                    <a:pt x="600" y="176"/>
                    <a:pt x="600" y="93"/>
                    <a:pt x="5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47" name="Google Shape;19747;p13"/>
            <p:cNvSpPr/>
            <p:nvPr/>
          </p:nvSpPr>
          <p:spPr>
            <a:xfrm>
              <a:off x="4785225" y="3825075"/>
              <a:ext cx="15000" cy="14025"/>
            </a:xfrm>
            <a:custGeom>
              <a:avLst/>
              <a:gdLst/>
              <a:ahLst/>
              <a:cxnLst/>
              <a:rect l="l" t="t" r="r" b="b"/>
              <a:pathLst>
                <a:path w="600" h="561" extrusionOk="0">
                  <a:moveTo>
                    <a:pt x="313" y="0"/>
                  </a:moveTo>
                  <a:cubicBezTo>
                    <a:pt x="201" y="0"/>
                    <a:pt x="76" y="74"/>
                    <a:pt x="42" y="176"/>
                  </a:cubicBezTo>
                  <a:cubicBezTo>
                    <a:pt x="0" y="311"/>
                    <a:pt x="42" y="487"/>
                    <a:pt x="217" y="528"/>
                  </a:cubicBezTo>
                  <a:cubicBezTo>
                    <a:pt x="252" y="551"/>
                    <a:pt x="290" y="561"/>
                    <a:pt x="328" y="561"/>
                  </a:cubicBezTo>
                  <a:cubicBezTo>
                    <a:pt x="428" y="561"/>
                    <a:pt x="529" y="491"/>
                    <a:pt x="558" y="393"/>
                  </a:cubicBezTo>
                  <a:cubicBezTo>
                    <a:pt x="600" y="269"/>
                    <a:pt x="558" y="94"/>
                    <a:pt x="383" y="11"/>
                  </a:cubicBezTo>
                  <a:cubicBezTo>
                    <a:pt x="361" y="4"/>
                    <a:pt x="337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48" name="Google Shape;19748;p13"/>
            <p:cNvSpPr/>
            <p:nvPr/>
          </p:nvSpPr>
          <p:spPr>
            <a:xfrm>
              <a:off x="4682850" y="3817850"/>
              <a:ext cx="7525" cy="9575"/>
            </a:xfrm>
            <a:custGeom>
              <a:avLst/>
              <a:gdLst/>
              <a:ahLst/>
              <a:cxnLst/>
              <a:rect l="l" t="t" r="r" b="b"/>
              <a:pathLst>
                <a:path w="301" h="383" extrusionOk="0">
                  <a:moveTo>
                    <a:pt x="125" y="0"/>
                  </a:moveTo>
                  <a:lnTo>
                    <a:pt x="1" y="259"/>
                  </a:lnTo>
                  <a:lnTo>
                    <a:pt x="259" y="383"/>
                  </a:lnTo>
                  <a:cubicBezTo>
                    <a:pt x="259" y="341"/>
                    <a:pt x="301" y="341"/>
                    <a:pt x="301" y="341"/>
                  </a:cubicBezTo>
                  <a:cubicBezTo>
                    <a:pt x="301" y="207"/>
                    <a:pt x="259" y="124"/>
                    <a:pt x="177" y="41"/>
                  </a:cubicBezTo>
                  <a:cubicBezTo>
                    <a:pt x="177" y="41"/>
                    <a:pt x="125" y="41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49" name="Google Shape;19749;p13"/>
            <p:cNvSpPr/>
            <p:nvPr/>
          </p:nvSpPr>
          <p:spPr>
            <a:xfrm>
              <a:off x="4751875" y="3998775"/>
              <a:ext cx="9575" cy="7525"/>
            </a:xfrm>
            <a:custGeom>
              <a:avLst/>
              <a:gdLst/>
              <a:ahLst/>
              <a:cxnLst/>
              <a:rect l="l" t="t" r="r" b="b"/>
              <a:pathLst>
                <a:path w="383" h="301" extrusionOk="0">
                  <a:moveTo>
                    <a:pt x="259" y="0"/>
                  </a:moveTo>
                  <a:cubicBezTo>
                    <a:pt x="166" y="0"/>
                    <a:pt x="83" y="42"/>
                    <a:pt x="42" y="124"/>
                  </a:cubicBezTo>
                  <a:cubicBezTo>
                    <a:pt x="42" y="124"/>
                    <a:pt x="42" y="166"/>
                    <a:pt x="0" y="166"/>
                  </a:cubicBezTo>
                  <a:lnTo>
                    <a:pt x="259" y="300"/>
                  </a:lnTo>
                  <a:lnTo>
                    <a:pt x="383" y="42"/>
                  </a:lnTo>
                  <a:cubicBezTo>
                    <a:pt x="342" y="0"/>
                    <a:pt x="30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50" name="Google Shape;19750;p13"/>
            <p:cNvSpPr/>
            <p:nvPr/>
          </p:nvSpPr>
          <p:spPr>
            <a:xfrm>
              <a:off x="4688300" y="3972450"/>
              <a:ext cx="12925" cy="10075"/>
            </a:xfrm>
            <a:custGeom>
              <a:avLst/>
              <a:gdLst/>
              <a:ahLst/>
              <a:cxnLst/>
              <a:rect l="l" t="t" r="r" b="b"/>
              <a:pathLst>
                <a:path w="517" h="403" extrusionOk="0">
                  <a:moveTo>
                    <a:pt x="243" y="0"/>
                  </a:moveTo>
                  <a:cubicBezTo>
                    <a:pt x="139" y="0"/>
                    <a:pt x="31" y="60"/>
                    <a:pt x="0" y="185"/>
                  </a:cubicBezTo>
                  <a:lnTo>
                    <a:pt x="517" y="402"/>
                  </a:lnTo>
                  <a:lnTo>
                    <a:pt x="517" y="278"/>
                  </a:lnTo>
                  <a:cubicBezTo>
                    <a:pt x="517" y="185"/>
                    <a:pt x="476" y="61"/>
                    <a:pt x="341" y="20"/>
                  </a:cubicBezTo>
                  <a:cubicBezTo>
                    <a:pt x="311" y="7"/>
                    <a:pt x="27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51" name="Google Shape;19751;p13"/>
            <p:cNvSpPr/>
            <p:nvPr/>
          </p:nvSpPr>
          <p:spPr>
            <a:xfrm>
              <a:off x="4777725" y="3935200"/>
              <a:ext cx="9575" cy="12925"/>
            </a:xfrm>
            <a:custGeom>
              <a:avLst/>
              <a:gdLst/>
              <a:ahLst/>
              <a:cxnLst/>
              <a:rect l="l" t="t" r="r" b="b"/>
              <a:pathLst>
                <a:path w="383" h="517" extrusionOk="0">
                  <a:moveTo>
                    <a:pt x="300" y="0"/>
                  </a:moveTo>
                  <a:cubicBezTo>
                    <a:pt x="166" y="0"/>
                    <a:pt x="83" y="41"/>
                    <a:pt x="42" y="165"/>
                  </a:cubicBezTo>
                  <a:cubicBezTo>
                    <a:pt x="0" y="258"/>
                    <a:pt x="0" y="341"/>
                    <a:pt x="83" y="424"/>
                  </a:cubicBezTo>
                  <a:cubicBezTo>
                    <a:pt x="83" y="476"/>
                    <a:pt x="124" y="517"/>
                    <a:pt x="166" y="517"/>
                  </a:cubicBezTo>
                  <a:lnTo>
                    <a:pt x="38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52" name="Google Shape;19752;p13"/>
            <p:cNvSpPr/>
            <p:nvPr/>
          </p:nvSpPr>
          <p:spPr>
            <a:xfrm>
              <a:off x="4713100" y="3908400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292" y="0"/>
                  </a:moveTo>
                  <a:cubicBezTo>
                    <a:pt x="187" y="0"/>
                    <a:pt x="101" y="73"/>
                    <a:pt x="42" y="162"/>
                  </a:cubicBezTo>
                  <a:cubicBezTo>
                    <a:pt x="1" y="297"/>
                    <a:pt x="83" y="462"/>
                    <a:pt x="207" y="555"/>
                  </a:cubicBezTo>
                  <a:cubicBezTo>
                    <a:pt x="231" y="562"/>
                    <a:pt x="256" y="566"/>
                    <a:pt x="281" y="566"/>
                  </a:cubicBezTo>
                  <a:cubicBezTo>
                    <a:pt x="399" y="566"/>
                    <a:pt x="525" y="490"/>
                    <a:pt x="559" y="379"/>
                  </a:cubicBezTo>
                  <a:cubicBezTo>
                    <a:pt x="642" y="255"/>
                    <a:pt x="559" y="79"/>
                    <a:pt x="424" y="38"/>
                  </a:cubicBezTo>
                  <a:cubicBezTo>
                    <a:pt x="378" y="12"/>
                    <a:pt x="333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53" name="Google Shape;19753;p13"/>
            <p:cNvSpPr/>
            <p:nvPr/>
          </p:nvSpPr>
          <p:spPr>
            <a:xfrm>
              <a:off x="4667875" y="3927200"/>
              <a:ext cx="16050" cy="13825"/>
            </a:xfrm>
            <a:custGeom>
              <a:avLst/>
              <a:gdLst/>
              <a:ahLst/>
              <a:cxnLst/>
              <a:rect l="l" t="t" r="r" b="b"/>
              <a:pathLst>
                <a:path w="642" h="553" extrusionOk="0">
                  <a:moveTo>
                    <a:pt x="308" y="1"/>
                  </a:moveTo>
                  <a:cubicBezTo>
                    <a:pt x="195" y="1"/>
                    <a:pt x="104" y="61"/>
                    <a:pt x="42" y="186"/>
                  </a:cubicBezTo>
                  <a:cubicBezTo>
                    <a:pt x="0" y="320"/>
                    <a:pt x="83" y="485"/>
                    <a:pt x="207" y="537"/>
                  </a:cubicBezTo>
                  <a:cubicBezTo>
                    <a:pt x="240" y="547"/>
                    <a:pt x="276" y="552"/>
                    <a:pt x="311" y="552"/>
                  </a:cubicBezTo>
                  <a:cubicBezTo>
                    <a:pt x="420" y="552"/>
                    <a:pt x="527" y="504"/>
                    <a:pt x="559" y="403"/>
                  </a:cubicBezTo>
                  <a:cubicBezTo>
                    <a:pt x="641" y="227"/>
                    <a:pt x="559" y="103"/>
                    <a:pt x="424" y="20"/>
                  </a:cubicBezTo>
                  <a:cubicBezTo>
                    <a:pt x="383" y="7"/>
                    <a:pt x="344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54" name="Google Shape;19754;p13"/>
            <p:cNvSpPr/>
            <p:nvPr/>
          </p:nvSpPr>
          <p:spPr>
            <a:xfrm>
              <a:off x="4732475" y="3953625"/>
              <a:ext cx="15025" cy="14175"/>
            </a:xfrm>
            <a:custGeom>
              <a:avLst/>
              <a:gdLst/>
              <a:ahLst/>
              <a:cxnLst/>
              <a:rect l="l" t="t" r="r" b="b"/>
              <a:pathLst>
                <a:path w="601" h="567" extrusionOk="0">
                  <a:moveTo>
                    <a:pt x="270" y="1"/>
                  </a:moveTo>
                  <a:cubicBezTo>
                    <a:pt x="171" y="1"/>
                    <a:pt x="72" y="74"/>
                    <a:pt x="42" y="163"/>
                  </a:cubicBezTo>
                  <a:cubicBezTo>
                    <a:pt x="1" y="297"/>
                    <a:pt x="42" y="462"/>
                    <a:pt x="166" y="555"/>
                  </a:cubicBezTo>
                  <a:cubicBezTo>
                    <a:pt x="197" y="563"/>
                    <a:pt x="227" y="566"/>
                    <a:pt x="254" y="566"/>
                  </a:cubicBezTo>
                  <a:cubicBezTo>
                    <a:pt x="385" y="566"/>
                    <a:pt x="483" y="490"/>
                    <a:pt x="559" y="380"/>
                  </a:cubicBezTo>
                  <a:cubicBezTo>
                    <a:pt x="601" y="256"/>
                    <a:pt x="559" y="80"/>
                    <a:pt x="384" y="38"/>
                  </a:cubicBezTo>
                  <a:cubicBezTo>
                    <a:pt x="348" y="12"/>
                    <a:pt x="309" y="1"/>
                    <a:pt x="27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55" name="Google Shape;19755;p13"/>
            <p:cNvSpPr/>
            <p:nvPr/>
          </p:nvSpPr>
          <p:spPr>
            <a:xfrm>
              <a:off x="4693725" y="3863150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10" y="1"/>
                  </a:moveTo>
                  <a:cubicBezTo>
                    <a:pt x="211" y="1"/>
                    <a:pt x="112" y="74"/>
                    <a:pt x="83" y="163"/>
                  </a:cubicBezTo>
                  <a:cubicBezTo>
                    <a:pt x="0" y="297"/>
                    <a:pt x="83" y="463"/>
                    <a:pt x="207" y="514"/>
                  </a:cubicBezTo>
                  <a:cubicBezTo>
                    <a:pt x="255" y="537"/>
                    <a:pt x="301" y="547"/>
                    <a:pt x="343" y="547"/>
                  </a:cubicBezTo>
                  <a:cubicBezTo>
                    <a:pt x="453" y="547"/>
                    <a:pt x="540" y="477"/>
                    <a:pt x="600" y="380"/>
                  </a:cubicBezTo>
                  <a:cubicBezTo>
                    <a:pt x="641" y="256"/>
                    <a:pt x="600" y="80"/>
                    <a:pt x="424" y="39"/>
                  </a:cubicBezTo>
                  <a:cubicBezTo>
                    <a:pt x="389" y="12"/>
                    <a:pt x="350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56" name="Google Shape;19756;p13"/>
            <p:cNvSpPr/>
            <p:nvPr/>
          </p:nvSpPr>
          <p:spPr>
            <a:xfrm>
              <a:off x="4758325" y="3889575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30" y="1"/>
                  </a:moveTo>
                  <a:cubicBezTo>
                    <a:pt x="223" y="1"/>
                    <a:pt x="105" y="55"/>
                    <a:pt x="42" y="181"/>
                  </a:cubicBezTo>
                  <a:cubicBezTo>
                    <a:pt x="1" y="316"/>
                    <a:pt x="84" y="491"/>
                    <a:pt x="208" y="533"/>
                  </a:cubicBezTo>
                  <a:cubicBezTo>
                    <a:pt x="241" y="543"/>
                    <a:pt x="276" y="548"/>
                    <a:pt x="312" y="548"/>
                  </a:cubicBezTo>
                  <a:cubicBezTo>
                    <a:pt x="420" y="548"/>
                    <a:pt x="528" y="500"/>
                    <a:pt x="559" y="398"/>
                  </a:cubicBezTo>
                  <a:cubicBezTo>
                    <a:pt x="642" y="233"/>
                    <a:pt x="559" y="57"/>
                    <a:pt x="425" y="16"/>
                  </a:cubicBezTo>
                  <a:cubicBezTo>
                    <a:pt x="396" y="6"/>
                    <a:pt x="363" y="1"/>
                    <a:pt x="33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57" name="Google Shape;19757;p13"/>
            <p:cNvSpPr/>
            <p:nvPr/>
          </p:nvSpPr>
          <p:spPr>
            <a:xfrm>
              <a:off x="4630125" y="394707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125" y="1"/>
                  </a:moveTo>
                  <a:lnTo>
                    <a:pt x="1" y="259"/>
                  </a:lnTo>
                  <a:lnTo>
                    <a:pt x="259" y="342"/>
                  </a:lnTo>
                  <a:cubicBezTo>
                    <a:pt x="259" y="342"/>
                    <a:pt x="259" y="300"/>
                    <a:pt x="301" y="300"/>
                  </a:cubicBezTo>
                  <a:cubicBezTo>
                    <a:pt x="301" y="166"/>
                    <a:pt x="259" y="42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58" name="Google Shape;19758;p13"/>
            <p:cNvSpPr/>
            <p:nvPr/>
          </p:nvSpPr>
          <p:spPr>
            <a:xfrm>
              <a:off x="4653650" y="3882450"/>
              <a:ext cx="10875" cy="13325"/>
            </a:xfrm>
            <a:custGeom>
              <a:avLst/>
              <a:gdLst/>
              <a:ahLst/>
              <a:cxnLst/>
              <a:rect l="l" t="t" r="r" b="b"/>
              <a:pathLst>
                <a:path w="435" h="533" extrusionOk="0">
                  <a:moveTo>
                    <a:pt x="218" y="1"/>
                  </a:moveTo>
                  <a:lnTo>
                    <a:pt x="1" y="518"/>
                  </a:lnTo>
                  <a:cubicBezTo>
                    <a:pt x="42" y="527"/>
                    <a:pt x="80" y="533"/>
                    <a:pt x="117" y="533"/>
                  </a:cubicBezTo>
                  <a:cubicBezTo>
                    <a:pt x="236" y="533"/>
                    <a:pt x="330" y="477"/>
                    <a:pt x="393" y="342"/>
                  </a:cubicBezTo>
                  <a:cubicBezTo>
                    <a:pt x="435" y="259"/>
                    <a:pt x="393" y="84"/>
                    <a:pt x="259" y="42"/>
                  </a:cubicBezTo>
                  <a:cubicBezTo>
                    <a:pt x="259" y="1"/>
                    <a:pt x="259" y="1"/>
                    <a:pt x="2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59" name="Google Shape;19759;p13"/>
            <p:cNvSpPr/>
            <p:nvPr/>
          </p:nvSpPr>
          <p:spPr>
            <a:xfrm>
              <a:off x="4804600" y="3874700"/>
              <a:ext cx="6500" cy="8825"/>
            </a:xfrm>
            <a:custGeom>
              <a:avLst/>
              <a:gdLst/>
              <a:ahLst/>
              <a:cxnLst/>
              <a:rect l="l" t="t" r="r" b="b"/>
              <a:pathLst>
                <a:path w="260" h="353" extrusionOk="0">
                  <a:moveTo>
                    <a:pt x="42" y="1"/>
                  </a:moveTo>
                  <a:cubicBezTo>
                    <a:pt x="1" y="1"/>
                    <a:pt x="1" y="52"/>
                    <a:pt x="1" y="52"/>
                  </a:cubicBezTo>
                  <a:lnTo>
                    <a:pt x="1" y="135"/>
                  </a:lnTo>
                  <a:cubicBezTo>
                    <a:pt x="1" y="135"/>
                    <a:pt x="1" y="176"/>
                    <a:pt x="42" y="218"/>
                  </a:cubicBezTo>
                  <a:cubicBezTo>
                    <a:pt x="42" y="311"/>
                    <a:pt x="83" y="352"/>
                    <a:pt x="166" y="352"/>
                  </a:cubicBezTo>
                  <a:lnTo>
                    <a:pt x="259" y="135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60" name="Google Shape;19760;p13"/>
            <p:cNvSpPr/>
            <p:nvPr/>
          </p:nvSpPr>
          <p:spPr>
            <a:xfrm>
              <a:off x="4739975" y="3848850"/>
              <a:ext cx="14000" cy="9275"/>
            </a:xfrm>
            <a:custGeom>
              <a:avLst/>
              <a:gdLst/>
              <a:ahLst/>
              <a:cxnLst/>
              <a:rect l="l" t="t" r="r" b="b"/>
              <a:pathLst>
                <a:path w="560" h="371" extrusionOk="0">
                  <a:moveTo>
                    <a:pt x="42" y="1"/>
                  </a:moveTo>
                  <a:cubicBezTo>
                    <a:pt x="1" y="52"/>
                    <a:pt x="1" y="94"/>
                    <a:pt x="42" y="135"/>
                  </a:cubicBezTo>
                  <a:cubicBezTo>
                    <a:pt x="42" y="218"/>
                    <a:pt x="84" y="311"/>
                    <a:pt x="166" y="352"/>
                  </a:cubicBezTo>
                  <a:cubicBezTo>
                    <a:pt x="228" y="352"/>
                    <a:pt x="267" y="371"/>
                    <a:pt x="299" y="371"/>
                  </a:cubicBezTo>
                  <a:cubicBezTo>
                    <a:pt x="314" y="371"/>
                    <a:pt x="328" y="366"/>
                    <a:pt x="342" y="352"/>
                  </a:cubicBezTo>
                  <a:lnTo>
                    <a:pt x="383" y="352"/>
                  </a:lnTo>
                  <a:cubicBezTo>
                    <a:pt x="425" y="352"/>
                    <a:pt x="476" y="311"/>
                    <a:pt x="476" y="311"/>
                  </a:cubicBezTo>
                  <a:cubicBezTo>
                    <a:pt x="518" y="259"/>
                    <a:pt x="559" y="218"/>
                    <a:pt x="559" y="177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61" name="Google Shape;19761;p13"/>
            <p:cNvSpPr/>
            <p:nvPr/>
          </p:nvSpPr>
          <p:spPr>
            <a:xfrm>
              <a:off x="4680800" y="382430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83" y="1"/>
                  </a:moveTo>
                  <a:lnTo>
                    <a:pt x="0" y="259"/>
                  </a:lnTo>
                  <a:cubicBezTo>
                    <a:pt x="0" y="300"/>
                    <a:pt x="42" y="300"/>
                    <a:pt x="42" y="300"/>
                  </a:cubicBezTo>
                  <a:cubicBezTo>
                    <a:pt x="166" y="300"/>
                    <a:pt x="300" y="259"/>
                    <a:pt x="341" y="125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62" name="Google Shape;19762;p13"/>
            <p:cNvSpPr/>
            <p:nvPr/>
          </p:nvSpPr>
          <p:spPr>
            <a:xfrm>
              <a:off x="4698875" y="4127050"/>
              <a:ext cx="9850" cy="7450"/>
            </a:xfrm>
            <a:custGeom>
              <a:avLst/>
              <a:gdLst/>
              <a:ahLst/>
              <a:cxnLst/>
              <a:rect l="l" t="t" r="r" b="b"/>
              <a:pathLst>
                <a:path w="394" h="298" extrusionOk="0">
                  <a:moveTo>
                    <a:pt x="306" y="0"/>
                  </a:moveTo>
                  <a:cubicBezTo>
                    <a:pt x="272" y="0"/>
                    <a:pt x="239" y="13"/>
                    <a:pt x="218" y="39"/>
                  </a:cubicBezTo>
                  <a:cubicBezTo>
                    <a:pt x="135" y="39"/>
                    <a:pt x="94" y="80"/>
                    <a:pt x="53" y="122"/>
                  </a:cubicBezTo>
                  <a:cubicBezTo>
                    <a:pt x="53" y="163"/>
                    <a:pt x="53" y="163"/>
                    <a:pt x="1" y="163"/>
                  </a:cubicBezTo>
                  <a:lnTo>
                    <a:pt x="259" y="297"/>
                  </a:lnTo>
                  <a:lnTo>
                    <a:pt x="394" y="39"/>
                  </a:lnTo>
                  <a:cubicBezTo>
                    <a:pt x="373" y="13"/>
                    <a:pt x="340" y="0"/>
                    <a:pt x="30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63" name="Google Shape;19763;p13"/>
            <p:cNvSpPr/>
            <p:nvPr/>
          </p:nvSpPr>
          <p:spPr>
            <a:xfrm>
              <a:off x="4635550" y="4100625"/>
              <a:ext cx="14000" cy="10100"/>
            </a:xfrm>
            <a:custGeom>
              <a:avLst/>
              <a:gdLst/>
              <a:ahLst/>
              <a:cxnLst/>
              <a:rect l="l" t="t" r="r" b="b"/>
              <a:pathLst>
                <a:path w="560" h="404" extrusionOk="0">
                  <a:moveTo>
                    <a:pt x="274" y="0"/>
                  </a:moveTo>
                  <a:cubicBezTo>
                    <a:pt x="157" y="0"/>
                    <a:pt x="35" y="82"/>
                    <a:pt x="1" y="186"/>
                  </a:cubicBezTo>
                  <a:lnTo>
                    <a:pt x="518" y="403"/>
                  </a:lnTo>
                  <a:cubicBezTo>
                    <a:pt x="559" y="269"/>
                    <a:pt x="466" y="103"/>
                    <a:pt x="342" y="10"/>
                  </a:cubicBezTo>
                  <a:cubicBezTo>
                    <a:pt x="320" y="4"/>
                    <a:pt x="297" y="0"/>
                    <a:pt x="27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64" name="Google Shape;19764;p13"/>
            <p:cNvSpPr/>
            <p:nvPr/>
          </p:nvSpPr>
          <p:spPr>
            <a:xfrm>
              <a:off x="4724725" y="4062875"/>
              <a:ext cx="9850" cy="13475"/>
            </a:xfrm>
            <a:custGeom>
              <a:avLst/>
              <a:gdLst/>
              <a:ahLst/>
              <a:cxnLst/>
              <a:rect l="l" t="t" r="r" b="b"/>
              <a:pathLst>
                <a:path w="394" h="539" extrusionOk="0">
                  <a:moveTo>
                    <a:pt x="315" y="0"/>
                  </a:moveTo>
                  <a:cubicBezTo>
                    <a:pt x="241" y="0"/>
                    <a:pt x="154" y="44"/>
                    <a:pt x="94" y="104"/>
                  </a:cubicBezTo>
                  <a:cubicBezTo>
                    <a:pt x="94" y="104"/>
                    <a:pt x="53" y="145"/>
                    <a:pt x="53" y="187"/>
                  </a:cubicBezTo>
                  <a:cubicBezTo>
                    <a:pt x="1" y="228"/>
                    <a:pt x="1" y="280"/>
                    <a:pt x="53" y="362"/>
                  </a:cubicBezTo>
                  <a:lnTo>
                    <a:pt x="53" y="404"/>
                  </a:lnTo>
                  <a:cubicBezTo>
                    <a:pt x="53" y="445"/>
                    <a:pt x="94" y="486"/>
                    <a:pt x="135" y="538"/>
                  </a:cubicBezTo>
                  <a:lnTo>
                    <a:pt x="177" y="538"/>
                  </a:lnTo>
                  <a:lnTo>
                    <a:pt x="394" y="21"/>
                  </a:lnTo>
                  <a:cubicBezTo>
                    <a:pt x="371" y="7"/>
                    <a:pt x="344" y="0"/>
                    <a:pt x="31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65" name="Google Shape;19765;p13"/>
            <p:cNvSpPr/>
            <p:nvPr/>
          </p:nvSpPr>
          <p:spPr>
            <a:xfrm>
              <a:off x="4660125" y="4036600"/>
              <a:ext cx="16300" cy="14250"/>
            </a:xfrm>
            <a:custGeom>
              <a:avLst/>
              <a:gdLst/>
              <a:ahLst/>
              <a:cxnLst/>
              <a:rect l="l" t="t" r="r" b="b"/>
              <a:pathLst>
                <a:path w="652" h="570" extrusionOk="0">
                  <a:moveTo>
                    <a:pt x="297" y="0"/>
                  </a:moveTo>
                  <a:cubicBezTo>
                    <a:pt x="192" y="0"/>
                    <a:pt x="111" y="73"/>
                    <a:pt x="52" y="162"/>
                  </a:cubicBezTo>
                  <a:cubicBezTo>
                    <a:pt x="0" y="338"/>
                    <a:pt x="52" y="462"/>
                    <a:pt x="217" y="555"/>
                  </a:cubicBezTo>
                  <a:cubicBezTo>
                    <a:pt x="249" y="565"/>
                    <a:pt x="282" y="570"/>
                    <a:pt x="314" y="570"/>
                  </a:cubicBezTo>
                  <a:cubicBezTo>
                    <a:pt x="423" y="570"/>
                    <a:pt x="529" y="514"/>
                    <a:pt x="569" y="379"/>
                  </a:cubicBezTo>
                  <a:cubicBezTo>
                    <a:pt x="651" y="245"/>
                    <a:pt x="569" y="80"/>
                    <a:pt x="434" y="38"/>
                  </a:cubicBezTo>
                  <a:cubicBezTo>
                    <a:pt x="384" y="12"/>
                    <a:pt x="339" y="0"/>
                    <a:pt x="29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66" name="Google Shape;19766;p13"/>
            <p:cNvSpPr/>
            <p:nvPr/>
          </p:nvSpPr>
          <p:spPr>
            <a:xfrm>
              <a:off x="4614875" y="4055400"/>
              <a:ext cx="15275" cy="14125"/>
            </a:xfrm>
            <a:custGeom>
              <a:avLst/>
              <a:gdLst/>
              <a:ahLst/>
              <a:cxnLst/>
              <a:rect l="l" t="t" r="r" b="b"/>
              <a:pathLst>
                <a:path w="611" h="565" extrusionOk="0">
                  <a:moveTo>
                    <a:pt x="353" y="0"/>
                  </a:moveTo>
                  <a:cubicBezTo>
                    <a:pt x="220" y="0"/>
                    <a:pt x="122" y="82"/>
                    <a:pt x="52" y="186"/>
                  </a:cubicBezTo>
                  <a:cubicBezTo>
                    <a:pt x="1" y="320"/>
                    <a:pt x="52" y="486"/>
                    <a:pt x="218" y="527"/>
                  </a:cubicBezTo>
                  <a:cubicBezTo>
                    <a:pt x="256" y="553"/>
                    <a:pt x="297" y="565"/>
                    <a:pt x="336" y="565"/>
                  </a:cubicBezTo>
                  <a:cubicBezTo>
                    <a:pt x="437" y="565"/>
                    <a:pt x="532" y="492"/>
                    <a:pt x="569" y="403"/>
                  </a:cubicBezTo>
                  <a:cubicBezTo>
                    <a:pt x="611" y="227"/>
                    <a:pt x="569" y="103"/>
                    <a:pt x="435" y="10"/>
                  </a:cubicBezTo>
                  <a:cubicBezTo>
                    <a:pt x="406" y="3"/>
                    <a:pt x="379" y="0"/>
                    <a:pt x="35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67" name="Google Shape;19767;p13"/>
            <p:cNvSpPr/>
            <p:nvPr/>
          </p:nvSpPr>
          <p:spPr>
            <a:xfrm>
              <a:off x="4678475" y="4082275"/>
              <a:ext cx="16300" cy="13825"/>
            </a:xfrm>
            <a:custGeom>
              <a:avLst/>
              <a:gdLst/>
              <a:ahLst/>
              <a:cxnLst/>
              <a:rect l="l" t="t" r="r" b="b"/>
              <a:pathLst>
                <a:path w="652" h="553" extrusionOk="0">
                  <a:moveTo>
                    <a:pt x="326" y="1"/>
                  </a:moveTo>
                  <a:cubicBezTo>
                    <a:pt x="222" y="1"/>
                    <a:pt x="124" y="53"/>
                    <a:pt x="93" y="145"/>
                  </a:cubicBezTo>
                  <a:cubicBezTo>
                    <a:pt x="0" y="320"/>
                    <a:pt x="93" y="444"/>
                    <a:pt x="217" y="538"/>
                  </a:cubicBezTo>
                  <a:cubicBezTo>
                    <a:pt x="258" y="547"/>
                    <a:pt x="296" y="552"/>
                    <a:pt x="332" y="552"/>
                  </a:cubicBezTo>
                  <a:cubicBezTo>
                    <a:pt x="449" y="552"/>
                    <a:pt x="539" y="497"/>
                    <a:pt x="610" y="362"/>
                  </a:cubicBezTo>
                  <a:cubicBezTo>
                    <a:pt x="651" y="227"/>
                    <a:pt x="610" y="62"/>
                    <a:pt x="434" y="21"/>
                  </a:cubicBezTo>
                  <a:cubicBezTo>
                    <a:pt x="399" y="7"/>
                    <a:pt x="362" y="1"/>
                    <a:pt x="32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68" name="Google Shape;19768;p13"/>
            <p:cNvSpPr/>
            <p:nvPr/>
          </p:nvSpPr>
          <p:spPr>
            <a:xfrm>
              <a:off x="4640725" y="3991375"/>
              <a:ext cx="16300" cy="14125"/>
            </a:xfrm>
            <a:custGeom>
              <a:avLst/>
              <a:gdLst/>
              <a:ahLst/>
              <a:cxnLst/>
              <a:rect l="l" t="t" r="r" b="b"/>
              <a:pathLst>
                <a:path w="652" h="565" extrusionOk="0">
                  <a:moveTo>
                    <a:pt x="321" y="0"/>
                  </a:moveTo>
                  <a:cubicBezTo>
                    <a:pt x="222" y="0"/>
                    <a:pt x="123" y="73"/>
                    <a:pt x="94" y="162"/>
                  </a:cubicBezTo>
                  <a:cubicBezTo>
                    <a:pt x="1" y="338"/>
                    <a:pt x="94" y="462"/>
                    <a:pt x="218" y="555"/>
                  </a:cubicBezTo>
                  <a:cubicBezTo>
                    <a:pt x="247" y="562"/>
                    <a:pt x="274" y="565"/>
                    <a:pt x="300" y="565"/>
                  </a:cubicBezTo>
                  <a:cubicBezTo>
                    <a:pt x="433" y="565"/>
                    <a:pt x="533" y="483"/>
                    <a:pt x="611" y="379"/>
                  </a:cubicBezTo>
                  <a:cubicBezTo>
                    <a:pt x="652" y="245"/>
                    <a:pt x="569" y="79"/>
                    <a:pt x="435" y="38"/>
                  </a:cubicBezTo>
                  <a:cubicBezTo>
                    <a:pt x="400" y="12"/>
                    <a:pt x="360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69" name="Google Shape;19769;p13"/>
            <p:cNvSpPr/>
            <p:nvPr/>
          </p:nvSpPr>
          <p:spPr>
            <a:xfrm>
              <a:off x="4705350" y="4017800"/>
              <a:ext cx="16300" cy="14125"/>
            </a:xfrm>
            <a:custGeom>
              <a:avLst/>
              <a:gdLst/>
              <a:ahLst/>
              <a:cxnLst/>
              <a:rect l="l" t="t" r="r" b="b"/>
              <a:pathLst>
                <a:path w="652" h="565" extrusionOk="0">
                  <a:moveTo>
                    <a:pt x="338" y="0"/>
                  </a:moveTo>
                  <a:cubicBezTo>
                    <a:pt x="212" y="0"/>
                    <a:pt x="119" y="80"/>
                    <a:pt x="52" y="180"/>
                  </a:cubicBezTo>
                  <a:cubicBezTo>
                    <a:pt x="0" y="315"/>
                    <a:pt x="93" y="480"/>
                    <a:pt x="218" y="532"/>
                  </a:cubicBezTo>
                  <a:cubicBezTo>
                    <a:pt x="255" y="555"/>
                    <a:pt x="294" y="565"/>
                    <a:pt x="333" y="565"/>
                  </a:cubicBezTo>
                  <a:cubicBezTo>
                    <a:pt x="435" y="565"/>
                    <a:pt x="532" y="495"/>
                    <a:pt x="569" y="397"/>
                  </a:cubicBezTo>
                  <a:cubicBezTo>
                    <a:pt x="652" y="222"/>
                    <a:pt x="569" y="98"/>
                    <a:pt x="435" y="15"/>
                  </a:cubicBezTo>
                  <a:cubicBezTo>
                    <a:pt x="401" y="5"/>
                    <a:pt x="369" y="0"/>
                    <a:pt x="33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70" name="Google Shape;19770;p13"/>
            <p:cNvSpPr/>
            <p:nvPr/>
          </p:nvSpPr>
          <p:spPr>
            <a:xfrm>
              <a:off x="4577400" y="4075025"/>
              <a:ext cx="7525" cy="8800"/>
            </a:xfrm>
            <a:custGeom>
              <a:avLst/>
              <a:gdLst/>
              <a:ahLst/>
              <a:cxnLst/>
              <a:rect l="l" t="t" r="r" b="b"/>
              <a:pathLst>
                <a:path w="301" h="352" extrusionOk="0">
                  <a:moveTo>
                    <a:pt x="125" y="0"/>
                  </a:moveTo>
                  <a:lnTo>
                    <a:pt x="1" y="259"/>
                  </a:lnTo>
                  <a:lnTo>
                    <a:pt x="259" y="352"/>
                  </a:lnTo>
                  <a:lnTo>
                    <a:pt x="259" y="311"/>
                  </a:lnTo>
                  <a:cubicBezTo>
                    <a:pt x="300" y="176"/>
                    <a:pt x="207" y="52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71" name="Google Shape;19771;p13"/>
            <p:cNvSpPr/>
            <p:nvPr/>
          </p:nvSpPr>
          <p:spPr>
            <a:xfrm>
              <a:off x="4600925" y="4010400"/>
              <a:ext cx="10875" cy="13925"/>
            </a:xfrm>
            <a:custGeom>
              <a:avLst/>
              <a:gdLst/>
              <a:ahLst/>
              <a:cxnLst/>
              <a:rect l="l" t="t" r="r" b="b"/>
              <a:pathLst>
                <a:path w="435" h="557" extrusionOk="0">
                  <a:moveTo>
                    <a:pt x="218" y="1"/>
                  </a:moveTo>
                  <a:lnTo>
                    <a:pt x="0" y="518"/>
                  </a:lnTo>
                  <a:cubicBezTo>
                    <a:pt x="47" y="543"/>
                    <a:pt x="91" y="556"/>
                    <a:pt x="128" y="556"/>
                  </a:cubicBezTo>
                  <a:cubicBezTo>
                    <a:pt x="166" y="556"/>
                    <a:pt x="197" y="543"/>
                    <a:pt x="218" y="518"/>
                  </a:cubicBezTo>
                  <a:lnTo>
                    <a:pt x="259" y="518"/>
                  </a:lnTo>
                  <a:cubicBezTo>
                    <a:pt x="300" y="476"/>
                    <a:pt x="352" y="435"/>
                    <a:pt x="393" y="394"/>
                  </a:cubicBezTo>
                  <a:cubicBezTo>
                    <a:pt x="435" y="218"/>
                    <a:pt x="352" y="94"/>
                    <a:pt x="2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72" name="Google Shape;19772;p13"/>
            <p:cNvSpPr/>
            <p:nvPr/>
          </p:nvSpPr>
          <p:spPr>
            <a:xfrm>
              <a:off x="4751875" y="4002900"/>
              <a:ext cx="6475" cy="9850"/>
            </a:xfrm>
            <a:custGeom>
              <a:avLst/>
              <a:gdLst/>
              <a:ahLst/>
              <a:cxnLst/>
              <a:rect l="l" t="t" r="r" b="b"/>
              <a:pathLst>
                <a:path w="259" h="394" extrusionOk="0">
                  <a:moveTo>
                    <a:pt x="0" y="1"/>
                  </a:moveTo>
                  <a:lnTo>
                    <a:pt x="0" y="177"/>
                  </a:lnTo>
                  <a:cubicBezTo>
                    <a:pt x="0" y="259"/>
                    <a:pt x="42" y="301"/>
                    <a:pt x="124" y="352"/>
                  </a:cubicBezTo>
                  <a:lnTo>
                    <a:pt x="166" y="394"/>
                  </a:lnTo>
                  <a:lnTo>
                    <a:pt x="259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73" name="Google Shape;19773;p13"/>
            <p:cNvSpPr/>
            <p:nvPr/>
          </p:nvSpPr>
          <p:spPr>
            <a:xfrm>
              <a:off x="4687250" y="3977050"/>
              <a:ext cx="13975" cy="9650"/>
            </a:xfrm>
            <a:custGeom>
              <a:avLst/>
              <a:gdLst/>
              <a:ahLst/>
              <a:cxnLst/>
              <a:rect l="l" t="t" r="r" b="b"/>
              <a:pathLst>
                <a:path w="559" h="386" extrusionOk="0">
                  <a:moveTo>
                    <a:pt x="42" y="1"/>
                  </a:moveTo>
                  <a:lnTo>
                    <a:pt x="42" y="1"/>
                  </a:lnTo>
                  <a:cubicBezTo>
                    <a:pt x="1" y="135"/>
                    <a:pt x="42" y="259"/>
                    <a:pt x="125" y="352"/>
                  </a:cubicBezTo>
                  <a:lnTo>
                    <a:pt x="166" y="352"/>
                  </a:lnTo>
                  <a:cubicBezTo>
                    <a:pt x="215" y="375"/>
                    <a:pt x="259" y="386"/>
                    <a:pt x="300" y="386"/>
                  </a:cubicBezTo>
                  <a:cubicBezTo>
                    <a:pt x="408" y="386"/>
                    <a:pt x="492" y="315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74" name="Google Shape;19774;p13"/>
            <p:cNvSpPr/>
            <p:nvPr/>
          </p:nvSpPr>
          <p:spPr>
            <a:xfrm>
              <a:off x="4627800" y="3953550"/>
              <a:ext cx="8825" cy="6725"/>
            </a:xfrm>
            <a:custGeom>
              <a:avLst/>
              <a:gdLst/>
              <a:ahLst/>
              <a:cxnLst/>
              <a:rect l="l" t="t" r="r" b="b"/>
              <a:pathLst>
                <a:path w="353" h="269" extrusionOk="0">
                  <a:moveTo>
                    <a:pt x="94" y="0"/>
                  </a:moveTo>
                  <a:lnTo>
                    <a:pt x="1" y="259"/>
                  </a:lnTo>
                  <a:lnTo>
                    <a:pt x="52" y="259"/>
                  </a:lnTo>
                  <a:cubicBezTo>
                    <a:pt x="73" y="265"/>
                    <a:pt x="93" y="269"/>
                    <a:pt x="114" y="269"/>
                  </a:cubicBezTo>
                  <a:cubicBezTo>
                    <a:pt x="218" y="269"/>
                    <a:pt x="318" y="186"/>
                    <a:pt x="352" y="83"/>
                  </a:cubicBezTo>
                  <a:lnTo>
                    <a:pt x="9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75" name="Google Shape;19775;p13"/>
            <p:cNvSpPr/>
            <p:nvPr/>
          </p:nvSpPr>
          <p:spPr>
            <a:xfrm>
              <a:off x="4646150" y="4255950"/>
              <a:ext cx="9850" cy="6500"/>
            </a:xfrm>
            <a:custGeom>
              <a:avLst/>
              <a:gdLst/>
              <a:ahLst/>
              <a:cxnLst/>
              <a:rect l="l" t="t" r="r" b="b"/>
              <a:pathLst>
                <a:path w="394" h="260" extrusionOk="0">
                  <a:moveTo>
                    <a:pt x="218" y="1"/>
                  </a:moveTo>
                  <a:cubicBezTo>
                    <a:pt x="177" y="1"/>
                    <a:pt x="135" y="52"/>
                    <a:pt x="94" y="94"/>
                  </a:cubicBezTo>
                  <a:lnTo>
                    <a:pt x="42" y="135"/>
                  </a:lnTo>
                  <a:cubicBezTo>
                    <a:pt x="42" y="135"/>
                    <a:pt x="1" y="135"/>
                    <a:pt x="1" y="176"/>
                  </a:cubicBezTo>
                  <a:lnTo>
                    <a:pt x="259" y="259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76" name="Google Shape;19776;p13"/>
            <p:cNvSpPr/>
            <p:nvPr/>
          </p:nvSpPr>
          <p:spPr>
            <a:xfrm>
              <a:off x="4582575" y="4229275"/>
              <a:ext cx="14225" cy="9650"/>
            </a:xfrm>
            <a:custGeom>
              <a:avLst/>
              <a:gdLst/>
              <a:ahLst/>
              <a:cxnLst/>
              <a:rect l="l" t="t" r="r" b="b"/>
              <a:pathLst>
                <a:path w="569" h="386" extrusionOk="0">
                  <a:moveTo>
                    <a:pt x="236" y="1"/>
                  </a:moveTo>
                  <a:cubicBezTo>
                    <a:pt x="135" y="1"/>
                    <a:pt x="38" y="71"/>
                    <a:pt x="0" y="168"/>
                  </a:cubicBezTo>
                  <a:lnTo>
                    <a:pt x="517" y="385"/>
                  </a:lnTo>
                  <a:cubicBezTo>
                    <a:pt x="569" y="251"/>
                    <a:pt x="476" y="86"/>
                    <a:pt x="352" y="34"/>
                  </a:cubicBezTo>
                  <a:cubicBezTo>
                    <a:pt x="315" y="11"/>
                    <a:pt x="275" y="1"/>
                    <a:pt x="23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77" name="Google Shape;19777;p13"/>
            <p:cNvSpPr/>
            <p:nvPr/>
          </p:nvSpPr>
          <p:spPr>
            <a:xfrm>
              <a:off x="4672000" y="4191750"/>
              <a:ext cx="9850" cy="13825"/>
            </a:xfrm>
            <a:custGeom>
              <a:avLst/>
              <a:gdLst/>
              <a:ahLst/>
              <a:cxnLst/>
              <a:rect l="l" t="t" r="r" b="b"/>
              <a:pathLst>
                <a:path w="394" h="553" extrusionOk="0">
                  <a:moveTo>
                    <a:pt x="263" y="1"/>
                  </a:moveTo>
                  <a:cubicBezTo>
                    <a:pt x="202" y="1"/>
                    <a:pt x="141" y="24"/>
                    <a:pt x="94" y="77"/>
                  </a:cubicBezTo>
                  <a:cubicBezTo>
                    <a:pt x="94" y="118"/>
                    <a:pt x="42" y="118"/>
                    <a:pt x="42" y="160"/>
                  </a:cubicBezTo>
                  <a:cubicBezTo>
                    <a:pt x="1" y="201"/>
                    <a:pt x="1" y="294"/>
                    <a:pt x="1" y="336"/>
                  </a:cubicBezTo>
                  <a:cubicBezTo>
                    <a:pt x="42" y="336"/>
                    <a:pt x="42" y="377"/>
                    <a:pt x="42" y="377"/>
                  </a:cubicBezTo>
                  <a:cubicBezTo>
                    <a:pt x="42" y="418"/>
                    <a:pt x="94" y="460"/>
                    <a:pt x="135" y="501"/>
                  </a:cubicBezTo>
                  <a:cubicBezTo>
                    <a:pt x="176" y="501"/>
                    <a:pt x="176" y="501"/>
                    <a:pt x="176" y="553"/>
                  </a:cubicBezTo>
                  <a:lnTo>
                    <a:pt x="394" y="36"/>
                  </a:lnTo>
                  <a:cubicBezTo>
                    <a:pt x="354" y="14"/>
                    <a:pt x="30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78" name="Google Shape;19778;p13"/>
            <p:cNvSpPr/>
            <p:nvPr/>
          </p:nvSpPr>
          <p:spPr>
            <a:xfrm>
              <a:off x="4607375" y="4165125"/>
              <a:ext cx="15275" cy="13800"/>
            </a:xfrm>
            <a:custGeom>
              <a:avLst/>
              <a:gdLst/>
              <a:ahLst/>
              <a:cxnLst/>
              <a:rect l="l" t="t" r="r" b="b"/>
              <a:pathLst>
                <a:path w="611" h="552" extrusionOk="0">
                  <a:moveTo>
                    <a:pt x="320" y="0"/>
                  </a:moveTo>
                  <a:cubicBezTo>
                    <a:pt x="203" y="0"/>
                    <a:pt x="114" y="56"/>
                    <a:pt x="42" y="191"/>
                  </a:cubicBezTo>
                  <a:cubicBezTo>
                    <a:pt x="1" y="325"/>
                    <a:pt x="42" y="491"/>
                    <a:pt x="218" y="532"/>
                  </a:cubicBezTo>
                  <a:cubicBezTo>
                    <a:pt x="251" y="545"/>
                    <a:pt x="286" y="551"/>
                    <a:pt x="321" y="551"/>
                  </a:cubicBezTo>
                  <a:cubicBezTo>
                    <a:pt x="427" y="551"/>
                    <a:pt x="528" y="491"/>
                    <a:pt x="559" y="367"/>
                  </a:cubicBezTo>
                  <a:cubicBezTo>
                    <a:pt x="611" y="232"/>
                    <a:pt x="559" y="67"/>
                    <a:pt x="435" y="15"/>
                  </a:cubicBezTo>
                  <a:cubicBezTo>
                    <a:pt x="394" y="5"/>
                    <a:pt x="356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79" name="Google Shape;19779;p13"/>
            <p:cNvSpPr/>
            <p:nvPr/>
          </p:nvSpPr>
          <p:spPr>
            <a:xfrm>
              <a:off x="4562150" y="4184050"/>
              <a:ext cx="15275" cy="14150"/>
            </a:xfrm>
            <a:custGeom>
              <a:avLst/>
              <a:gdLst/>
              <a:ahLst/>
              <a:cxnLst/>
              <a:rect l="l" t="t" r="r" b="b"/>
              <a:pathLst>
                <a:path w="611" h="566" extrusionOk="0">
                  <a:moveTo>
                    <a:pt x="294" y="0"/>
                  </a:moveTo>
                  <a:cubicBezTo>
                    <a:pt x="176" y="0"/>
                    <a:pt x="79" y="71"/>
                    <a:pt x="42" y="168"/>
                  </a:cubicBezTo>
                  <a:cubicBezTo>
                    <a:pt x="1" y="292"/>
                    <a:pt x="42" y="468"/>
                    <a:pt x="218" y="550"/>
                  </a:cubicBezTo>
                  <a:cubicBezTo>
                    <a:pt x="244" y="560"/>
                    <a:pt x="271" y="565"/>
                    <a:pt x="298" y="565"/>
                  </a:cubicBezTo>
                  <a:cubicBezTo>
                    <a:pt x="411" y="565"/>
                    <a:pt x="526" y="485"/>
                    <a:pt x="559" y="385"/>
                  </a:cubicBezTo>
                  <a:cubicBezTo>
                    <a:pt x="611" y="251"/>
                    <a:pt x="559" y="85"/>
                    <a:pt x="435" y="34"/>
                  </a:cubicBezTo>
                  <a:cubicBezTo>
                    <a:pt x="386" y="11"/>
                    <a:pt x="338" y="0"/>
                    <a:pt x="29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80" name="Google Shape;19780;p13"/>
            <p:cNvSpPr/>
            <p:nvPr/>
          </p:nvSpPr>
          <p:spPr>
            <a:xfrm>
              <a:off x="4625725" y="4210350"/>
              <a:ext cx="16325" cy="13825"/>
            </a:xfrm>
            <a:custGeom>
              <a:avLst/>
              <a:gdLst/>
              <a:ahLst/>
              <a:cxnLst/>
              <a:rect l="l" t="t" r="r" b="b"/>
              <a:pathLst>
                <a:path w="653" h="553" extrusionOk="0">
                  <a:moveTo>
                    <a:pt x="338" y="1"/>
                  </a:moveTo>
                  <a:cubicBezTo>
                    <a:pt x="230" y="1"/>
                    <a:pt x="123" y="56"/>
                    <a:pt x="84" y="191"/>
                  </a:cubicBezTo>
                  <a:cubicBezTo>
                    <a:pt x="1" y="326"/>
                    <a:pt x="84" y="491"/>
                    <a:pt x="218" y="532"/>
                  </a:cubicBezTo>
                  <a:cubicBezTo>
                    <a:pt x="264" y="546"/>
                    <a:pt x="306" y="552"/>
                    <a:pt x="345" y="552"/>
                  </a:cubicBezTo>
                  <a:cubicBezTo>
                    <a:pt x="456" y="552"/>
                    <a:pt x="539" y="500"/>
                    <a:pt x="601" y="408"/>
                  </a:cubicBezTo>
                  <a:cubicBezTo>
                    <a:pt x="652" y="233"/>
                    <a:pt x="559" y="67"/>
                    <a:pt x="435" y="15"/>
                  </a:cubicBezTo>
                  <a:cubicBezTo>
                    <a:pt x="404" y="6"/>
                    <a:pt x="371" y="1"/>
                    <a:pt x="33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81" name="Google Shape;19781;p13"/>
            <p:cNvSpPr/>
            <p:nvPr/>
          </p:nvSpPr>
          <p:spPr>
            <a:xfrm>
              <a:off x="4588000" y="4119875"/>
              <a:ext cx="16300" cy="13800"/>
            </a:xfrm>
            <a:custGeom>
              <a:avLst/>
              <a:gdLst/>
              <a:ahLst/>
              <a:cxnLst/>
              <a:rect l="l" t="t" r="r" b="b"/>
              <a:pathLst>
                <a:path w="652" h="552" extrusionOk="0">
                  <a:moveTo>
                    <a:pt x="332" y="0"/>
                  </a:moveTo>
                  <a:cubicBezTo>
                    <a:pt x="226" y="0"/>
                    <a:pt x="125" y="49"/>
                    <a:pt x="94" y="150"/>
                  </a:cubicBezTo>
                  <a:cubicBezTo>
                    <a:pt x="0" y="326"/>
                    <a:pt x="94" y="491"/>
                    <a:pt x="218" y="533"/>
                  </a:cubicBezTo>
                  <a:cubicBezTo>
                    <a:pt x="251" y="545"/>
                    <a:pt x="286" y="552"/>
                    <a:pt x="321" y="552"/>
                  </a:cubicBezTo>
                  <a:cubicBezTo>
                    <a:pt x="429" y="552"/>
                    <a:pt x="540" y="492"/>
                    <a:pt x="610" y="367"/>
                  </a:cubicBezTo>
                  <a:cubicBezTo>
                    <a:pt x="652" y="233"/>
                    <a:pt x="559" y="67"/>
                    <a:pt x="435" y="16"/>
                  </a:cubicBezTo>
                  <a:cubicBezTo>
                    <a:pt x="402" y="6"/>
                    <a:pt x="367" y="0"/>
                    <a:pt x="33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82" name="Google Shape;19782;p13"/>
            <p:cNvSpPr/>
            <p:nvPr/>
          </p:nvSpPr>
          <p:spPr>
            <a:xfrm>
              <a:off x="4652625" y="4146450"/>
              <a:ext cx="16300" cy="13550"/>
            </a:xfrm>
            <a:custGeom>
              <a:avLst/>
              <a:gdLst/>
              <a:ahLst/>
              <a:cxnLst/>
              <a:rect l="l" t="t" r="r" b="b"/>
              <a:pathLst>
                <a:path w="652" h="542" extrusionOk="0">
                  <a:moveTo>
                    <a:pt x="297" y="1"/>
                  </a:moveTo>
                  <a:cubicBezTo>
                    <a:pt x="191" y="1"/>
                    <a:pt x="108" y="74"/>
                    <a:pt x="42" y="162"/>
                  </a:cubicBezTo>
                  <a:cubicBezTo>
                    <a:pt x="0" y="297"/>
                    <a:pt x="42" y="462"/>
                    <a:pt x="217" y="504"/>
                  </a:cubicBezTo>
                  <a:cubicBezTo>
                    <a:pt x="255" y="530"/>
                    <a:pt x="296" y="541"/>
                    <a:pt x="336" y="541"/>
                  </a:cubicBezTo>
                  <a:cubicBezTo>
                    <a:pt x="436" y="541"/>
                    <a:pt x="529" y="468"/>
                    <a:pt x="559" y="380"/>
                  </a:cubicBezTo>
                  <a:cubicBezTo>
                    <a:pt x="652" y="245"/>
                    <a:pt x="559" y="80"/>
                    <a:pt x="434" y="38"/>
                  </a:cubicBezTo>
                  <a:cubicBezTo>
                    <a:pt x="385" y="12"/>
                    <a:pt x="339" y="1"/>
                    <a:pt x="29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83" name="Google Shape;19783;p13"/>
            <p:cNvSpPr/>
            <p:nvPr/>
          </p:nvSpPr>
          <p:spPr>
            <a:xfrm>
              <a:off x="4524425" y="4203225"/>
              <a:ext cx="6475" cy="9850"/>
            </a:xfrm>
            <a:custGeom>
              <a:avLst/>
              <a:gdLst/>
              <a:ahLst/>
              <a:cxnLst/>
              <a:rect l="l" t="t" r="r" b="b"/>
              <a:pathLst>
                <a:path w="259" h="394" extrusionOk="0">
                  <a:moveTo>
                    <a:pt x="93" y="1"/>
                  </a:moveTo>
                  <a:lnTo>
                    <a:pt x="0" y="259"/>
                  </a:lnTo>
                  <a:lnTo>
                    <a:pt x="259" y="393"/>
                  </a:lnTo>
                  <a:lnTo>
                    <a:pt x="259" y="259"/>
                  </a:lnTo>
                  <a:cubicBezTo>
                    <a:pt x="259" y="176"/>
                    <a:pt x="217" y="42"/>
                    <a:pt x="9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84" name="Google Shape;19784;p13"/>
            <p:cNvSpPr/>
            <p:nvPr/>
          </p:nvSpPr>
          <p:spPr>
            <a:xfrm>
              <a:off x="4548200" y="4139650"/>
              <a:ext cx="10875" cy="12850"/>
            </a:xfrm>
            <a:custGeom>
              <a:avLst/>
              <a:gdLst/>
              <a:ahLst/>
              <a:cxnLst/>
              <a:rect l="l" t="t" r="r" b="b"/>
              <a:pathLst>
                <a:path w="435" h="514" extrusionOk="0">
                  <a:moveTo>
                    <a:pt x="217" y="0"/>
                  </a:moveTo>
                  <a:lnTo>
                    <a:pt x="0" y="476"/>
                  </a:lnTo>
                  <a:cubicBezTo>
                    <a:pt x="38" y="502"/>
                    <a:pt x="79" y="514"/>
                    <a:pt x="120" y="514"/>
                  </a:cubicBezTo>
                  <a:cubicBezTo>
                    <a:pt x="223" y="514"/>
                    <a:pt x="326" y="441"/>
                    <a:pt x="393" y="352"/>
                  </a:cubicBezTo>
                  <a:cubicBezTo>
                    <a:pt x="435" y="217"/>
                    <a:pt x="341" y="52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85" name="Google Shape;19785;p13"/>
            <p:cNvSpPr/>
            <p:nvPr/>
          </p:nvSpPr>
          <p:spPr>
            <a:xfrm>
              <a:off x="4698875" y="4131100"/>
              <a:ext cx="6500" cy="9850"/>
            </a:xfrm>
            <a:custGeom>
              <a:avLst/>
              <a:gdLst/>
              <a:ahLst/>
              <a:cxnLst/>
              <a:rect l="l" t="t" r="r" b="b"/>
              <a:pathLst>
                <a:path w="260" h="394" extrusionOk="0">
                  <a:moveTo>
                    <a:pt x="1" y="1"/>
                  </a:moveTo>
                  <a:lnTo>
                    <a:pt x="1" y="177"/>
                  </a:lnTo>
                  <a:lnTo>
                    <a:pt x="1" y="218"/>
                  </a:lnTo>
                  <a:cubicBezTo>
                    <a:pt x="53" y="301"/>
                    <a:pt x="94" y="342"/>
                    <a:pt x="177" y="394"/>
                  </a:cubicBezTo>
                  <a:lnTo>
                    <a:pt x="259" y="13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86" name="Google Shape;19786;p13"/>
            <p:cNvSpPr/>
            <p:nvPr/>
          </p:nvSpPr>
          <p:spPr>
            <a:xfrm>
              <a:off x="4633225" y="4105275"/>
              <a:ext cx="15275" cy="9825"/>
            </a:xfrm>
            <a:custGeom>
              <a:avLst/>
              <a:gdLst/>
              <a:ahLst/>
              <a:cxnLst/>
              <a:rect l="l" t="t" r="r" b="b"/>
              <a:pathLst>
                <a:path w="611" h="393" extrusionOk="0">
                  <a:moveTo>
                    <a:pt x="94" y="0"/>
                  </a:moveTo>
                  <a:cubicBezTo>
                    <a:pt x="1" y="134"/>
                    <a:pt x="94" y="300"/>
                    <a:pt x="218" y="341"/>
                  </a:cubicBezTo>
                  <a:cubicBezTo>
                    <a:pt x="259" y="393"/>
                    <a:pt x="259" y="393"/>
                    <a:pt x="301" y="393"/>
                  </a:cubicBezTo>
                  <a:lnTo>
                    <a:pt x="352" y="393"/>
                  </a:lnTo>
                  <a:cubicBezTo>
                    <a:pt x="394" y="393"/>
                    <a:pt x="435" y="341"/>
                    <a:pt x="476" y="341"/>
                  </a:cubicBezTo>
                  <a:cubicBezTo>
                    <a:pt x="518" y="300"/>
                    <a:pt x="559" y="259"/>
                    <a:pt x="611" y="217"/>
                  </a:cubicBezTo>
                  <a:lnTo>
                    <a:pt x="9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87" name="Google Shape;19787;p13"/>
            <p:cNvSpPr/>
            <p:nvPr/>
          </p:nvSpPr>
          <p:spPr>
            <a:xfrm>
              <a:off x="4575075" y="4081475"/>
              <a:ext cx="8825" cy="6500"/>
            </a:xfrm>
            <a:custGeom>
              <a:avLst/>
              <a:gdLst/>
              <a:ahLst/>
              <a:cxnLst/>
              <a:rect l="l" t="t" r="r" b="b"/>
              <a:pathLst>
                <a:path w="353" h="260" extrusionOk="0">
                  <a:moveTo>
                    <a:pt x="94" y="1"/>
                  </a:moveTo>
                  <a:lnTo>
                    <a:pt x="1" y="259"/>
                  </a:lnTo>
                  <a:lnTo>
                    <a:pt x="94" y="259"/>
                  </a:lnTo>
                  <a:cubicBezTo>
                    <a:pt x="218" y="259"/>
                    <a:pt x="300" y="218"/>
                    <a:pt x="352" y="94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88" name="Google Shape;19788;p13"/>
            <p:cNvSpPr/>
            <p:nvPr/>
          </p:nvSpPr>
          <p:spPr>
            <a:xfrm>
              <a:off x="4593425" y="4384150"/>
              <a:ext cx="9850" cy="6500"/>
            </a:xfrm>
            <a:custGeom>
              <a:avLst/>
              <a:gdLst/>
              <a:ahLst/>
              <a:cxnLst/>
              <a:rect l="l" t="t" r="r" b="b"/>
              <a:pathLst>
                <a:path w="394" h="260" extrusionOk="0">
                  <a:moveTo>
                    <a:pt x="176" y="1"/>
                  </a:moveTo>
                  <a:lnTo>
                    <a:pt x="135" y="42"/>
                  </a:lnTo>
                  <a:cubicBezTo>
                    <a:pt x="83" y="42"/>
                    <a:pt x="42" y="94"/>
                    <a:pt x="42" y="135"/>
                  </a:cubicBezTo>
                  <a:lnTo>
                    <a:pt x="1" y="177"/>
                  </a:lnTo>
                  <a:lnTo>
                    <a:pt x="259" y="259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89" name="Google Shape;19789;p13"/>
            <p:cNvSpPr/>
            <p:nvPr/>
          </p:nvSpPr>
          <p:spPr>
            <a:xfrm>
              <a:off x="4529850" y="4357925"/>
              <a:ext cx="12950" cy="9200"/>
            </a:xfrm>
            <a:custGeom>
              <a:avLst/>
              <a:gdLst/>
              <a:ahLst/>
              <a:cxnLst/>
              <a:rect l="l" t="t" r="r" b="b"/>
              <a:pathLst>
                <a:path w="518" h="368" extrusionOk="0">
                  <a:moveTo>
                    <a:pt x="248" y="1"/>
                  </a:moveTo>
                  <a:cubicBezTo>
                    <a:pt x="139" y="1"/>
                    <a:pt x="31" y="49"/>
                    <a:pt x="0" y="150"/>
                  </a:cubicBezTo>
                  <a:lnTo>
                    <a:pt x="476" y="368"/>
                  </a:lnTo>
                  <a:cubicBezTo>
                    <a:pt x="517" y="368"/>
                    <a:pt x="517" y="316"/>
                    <a:pt x="517" y="316"/>
                  </a:cubicBezTo>
                  <a:cubicBezTo>
                    <a:pt x="517" y="192"/>
                    <a:pt x="476" y="57"/>
                    <a:pt x="352" y="16"/>
                  </a:cubicBezTo>
                  <a:cubicBezTo>
                    <a:pt x="319" y="6"/>
                    <a:pt x="283" y="1"/>
                    <a:pt x="24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90" name="Google Shape;19790;p13"/>
            <p:cNvSpPr/>
            <p:nvPr/>
          </p:nvSpPr>
          <p:spPr>
            <a:xfrm>
              <a:off x="4619275" y="4319550"/>
              <a:ext cx="9850" cy="13975"/>
            </a:xfrm>
            <a:custGeom>
              <a:avLst/>
              <a:gdLst/>
              <a:ahLst/>
              <a:cxnLst/>
              <a:rect l="l" t="t" r="r" b="b"/>
              <a:pathLst>
                <a:path w="394" h="559" extrusionOk="0">
                  <a:moveTo>
                    <a:pt x="300" y="0"/>
                  </a:moveTo>
                  <a:cubicBezTo>
                    <a:pt x="176" y="0"/>
                    <a:pt x="83" y="93"/>
                    <a:pt x="42" y="176"/>
                  </a:cubicBezTo>
                  <a:cubicBezTo>
                    <a:pt x="0" y="259"/>
                    <a:pt x="0" y="393"/>
                    <a:pt x="42" y="434"/>
                  </a:cubicBezTo>
                  <a:cubicBezTo>
                    <a:pt x="83" y="476"/>
                    <a:pt x="135" y="517"/>
                    <a:pt x="176" y="558"/>
                  </a:cubicBezTo>
                  <a:lnTo>
                    <a:pt x="393" y="41"/>
                  </a:lnTo>
                  <a:cubicBezTo>
                    <a:pt x="342" y="0"/>
                    <a:pt x="300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91" name="Google Shape;19791;p13"/>
            <p:cNvSpPr/>
            <p:nvPr/>
          </p:nvSpPr>
          <p:spPr>
            <a:xfrm>
              <a:off x="4554650" y="4293425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343" y="1"/>
                  </a:moveTo>
                  <a:cubicBezTo>
                    <a:pt x="202" y="1"/>
                    <a:pt x="76" y="76"/>
                    <a:pt x="42" y="187"/>
                  </a:cubicBezTo>
                  <a:cubicBezTo>
                    <a:pt x="1" y="311"/>
                    <a:pt x="42" y="487"/>
                    <a:pt x="218" y="528"/>
                  </a:cubicBezTo>
                  <a:cubicBezTo>
                    <a:pt x="253" y="555"/>
                    <a:pt x="292" y="566"/>
                    <a:pt x="332" y="566"/>
                  </a:cubicBezTo>
                  <a:cubicBezTo>
                    <a:pt x="431" y="566"/>
                    <a:pt x="529" y="493"/>
                    <a:pt x="559" y="404"/>
                  </a:cubicBezTo>
                  <a:cubicBezTo>
                    <a:pt x="600" y="228"/>
                    <a:pt x="559" y="104"/>
                    <a:pt x="435" y="11"/>
                  </a:cubicBezTo>
                  <a:cubicBezTo>
                    <a:pt x="404" y="4"/>
                    <a:pt x="373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92" name="Google Shape;19792;p13"/>
            <p:cNvSpPr/>
            <p:nvPr/>
          </p:nvSpPr>
          <p:spPr>
            <a:xfrm>
              <a:off x="4509425" y="4312250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276" y="1"/>
                  </a:moveTo>
                  <a:cubicBezTo>
                    <a:pt x="172" y="1"/>
                    <a:pt x="72" y="71"/>
                    <a:pt x="42" y="168"/>
                  </a:cubicBezTo>
                  <a:cubicBezTo>
                    <a:pt x="0" y="333"/>
                    <a:pt x="42" y="468"/>
                    <a:pt x="218" y="551"/>
                  </a:cubicBezTo>
                  <a:cubicBezTo>
                    <a:pt x="247" y="560"/>
                    <a:pt x="279" y="566"/>
                    <a:pt x="312" y="566"/>
                  </a:cubicBezTo>
                  <a:cubicBezTo>
                    <a:pt x="417" y="566"/>
                    <a:pt x="527" y="512"/>
                    <a:pt x="559" y="385"/>
                  </a:cubicBezTo>
                  <a:cubicBezTo>
                    <a:pt x="600" y="251"/>
                    <a:pt x="559" y="75"/>
                    <a:pt x="393" y="34"/>
                  </a:cubicBezTo>
                  <a:cubicBezTo>
                    <a:pt x="356" y="11"/>
                    <a:pt x="316" y="1"/>
                    <a:pt x="27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93" name="Google Shape;19793;p13"/>
            <p:cNvSpPr/>
            <p:nvPr/>
          </p:nvSpPr>
          <p:spPr>
            <a:xfrm>
              <a:off x="4573000" y="4338650"/>
              <a:ext cx="16050" cy="14175"/>
            </a:xfrm>
            <a:custGeom>
              <a:avLst/>
              <a:gdLst/>
              <a:ahLst/>
              <a:cxnLst/>
              <a:rect l="l" t="t" r="r" b="b"/>
              <a:pathLst>
                <a:path w="642" h="567" extrusionOk="0">
                  <a:moveTo>
                    <a:pt x="361" y="1"/>
                  </a:moveTo>
                  <a:cubicBezTo>
                    <a:pt x="243" y="1"/>
                    <a:pt x="118" y="77"/>
                    <a:pt x="84" y="187"/>
                  </a:cubicBezTo>
                  <a:cubicBezTo>
                    <a:pt x="1" y="311"/>
                    <a:pt x="84" y="487"/>
                    <a:pt x="218" y="529"/>
                  </a:cubicBezTo>
                  <a:cubicBezTo>
                    <a:pt x="253" y="555"/>
                    <a:pt x="292" y="566"/>
                    <a:pt x="333" y="566"/>
                  </a:cubicBezTo>
                  <a:cubicBezTo>
                    <a:pt x="434" y="566"/>
                    <a:pt x="541" y="493"/>
                    <a:pt x="600" y="404"/>
                  </a:cubicBezTo>
                  <a:cubicBezTo>
                    <a:pt x="642" y="229"/>
                    <a:pt x="559" y="105"/>
                    <a:pt x="435" y="12"/>
                  </a:cubicBezTo>
                  <a:cubicBezTo>
                    <a:pt x="411" y="4"/>
                    <a:pt x="387" y="1"/>
                    <a:pt x="36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94" name="Google Shape;19794;p13"/>
            <p:cNvSpPr/>
            <p:nvPr/>
          </p:nvSpPr>
          <p:spPr>
            <a:xfrm>
              <a:off x="4535275" y="4248100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7" y="0"/>
                  </a:moveTo>
                  <a:cubicBezTo>
                    <a:pt x="229" y="0"/>
                    <a:pt x="123" y="56"/>
                    <a:pt x="83" y="191"/>
                  </a:cubicBezTo>
                  <a:cubicBezTo>
                    <a:pt x="0" y="315"/>
                    <a:pt x="83" y="490"/>
                    <a:pt x="217" y="532"/>
                  </a:cubicBezTo>
                  <a:cubicBezTo>
                    <a:pt x="248" y="542"/>
                    <a:pt x="283" y="547"/>
                    <a:pt x="318" y="547"/>
                  </a:cubicBezTo>
                  <a:cubicBezTo>
                    <a:pt x="424" y="547"/>
                    <a:pt x="538" y="501"/>
                    <a:pt x="600" y="408"/>
                  </a:cubicBezTo>
                  <a:cubicBezTo>
                    <a:pt x="652" y="232"/>
                    <a:pt x="559" y="108"/>
                    <a:pt x="435" y="15"/>
                  </a:cubicBezTo>
                  <a:cubicBezTo>
                    <a:pt x="403" y="5"/>
                    <a:pt x="370" y="0"/>
                    <a:pt x="33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95" name="Google Shape;19795;p13"/>
            <p:cNvSpPr/>
            <p:nvPr/>
          </p:nvSpPr>
          <p:spPr>
            <a:xfrm>
              <a:off x="4599900" y="4274525"/>
              <a:ext cx="15000" cy="14125"/>
            </a:xfrm>
            <a:custGeom>
              <a:avLst/>
              <a:gdLst/>
              <a:ahLst/>
              <a:cxnLst/>
              <a:rect l="l" t="t" r="r" b="b"/>
              <a:pathLst>
                <a:path w="600" h="565" extrusionOk="0">
                  <a:moveTo>
                    <a:pt x="300" y="0"/>
                  </a:moveTo>
                  <a:cubicBezTo>
                    <a:pt x="192" y="0"/>
                    <a:pt x="109" y="70"/>
                    <a:pt x="41" y="168"/>
                  </a:cubicBezTo>
                  <a:cubicBezTo>
                    <a:pt x="0" y="343"/>
                    <a:pt x="41" y="467"/>
                    <a:pt x="217" y="550"/>
                  </a:cubicBezTo>
                  <a:cubicBezTo>
                    <a:pt x="241" y="560"/>
                    <a:pt x="267" y="565"/>
                    <a:pt x="294" y="565"/>
                  </a:cubicBezTo>
                  <a:cubicBezTo>
                    <a:pt x="404" y="565"/>
                    <a:pt x="525" y="485"/>
                    <a:pt x="558" y="385"/>
                  </a:cubicBezTo>
                  <a:cubicBezTo>
                    <a:pt x="600" y="250"/>
                    <a:pt x="558" y="85"/>
                    <a:pt x="434" y="33"/>
                  </a:cubicBezTo>
                  <a:cubicBezTo>
                    <a:pt x="386" y="10"/>
                    <a:pt x="341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96" name="Google Shape;19796;p13"/>
            <p:cNvSpPr/>
            <p:nvPr/>
          </p:nvSpPr>
          <p:spPr>
            <a:xfrm>
              <a:off x="4471675" y="4331425"/>
              <a:ext cx="6500" cy="9850"/>
            </a:xfrm>
            <a:custGeom>
              <a:avLst/>
              <a:gdLst/>
              <a:ahLst/>
              <a:cxnLst/>
              <a:rect l="l" t="t" r="r" b="b"/>
              <a:pathLst>
                <a:path w="260" h="394" extrusionOk="0">
                  <a:moveTo>
                    <a:pt x="94" y="1"/>
                  </a:moveTo>
                  <a:lnTo>
                    <a:pt x="1" y="259"/>
                  </a:lnTo>
                  <a:lnTo>
                    <a:pt x="259" y="394"/>
                  </a:lnTo>
                  <a:lnTo>
                    <a:pt x="259" y="259"/>
                  </a:lnTo>
                  <a:cubicBezTo>
                    <a:pt x="259" y="176"/>
                    <a:pt x="218" y="83"/>
                    <a:pt x="177" y="42"/>
                  </a:cubicBezTo>
                  <a:cubicBezTo>
                    <a:pt x="135" y="42"/>
                    <a:pt x="135" y="42"/>
                    <a:pt x="9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97" name="Google Shape;19797;p13"/>
            <p:cNvSpPr/>
            <p:nvPr/>
          </p:nvSpPr>
          <p:spPr>
            <a:xfrm>
              <a:off x="4495475" y="4267850"/>
              <a:ext cx="10875" cy="13225"/>
            </a:xfrm>
            <a:custGeom>
              <a:avLst/>
              <a:gdLst/>
              <a:ahLst/>
              <a:cxnLst/>
              <a:rect l="l" t="t" r="r" b="b"/>
              <a:pathLst>
                <a:path w="435" h="529" extrusionOk="0">
                  <a:moveTo>
                    <a:pt x="217" y="0"/>
                  </a:moveTo>
                  <a:lnTo>
                    <a:pt x="0" y="517"/>
                  </a:lnTo>
                  <a:cubicBezTo>
                    <a:pt x="22" y="525"/>
                    <a:pt x="46" y="528"/>
                    <a:pt x="70" y="528"/>
                  </a:cubicBezTo>
                  <a:cubicBezTo>
                    <a:pt x="182" y="528"/>
                    <a:pt x="307" y="454"/>
                    <a:pt x="341" y="352"/>
                  </a:cubicBezTo>
                  <a:cubicBezTo>
                    <a:pt x="434" y="217"/>
                    <a:pt x="383" y="93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98" name="Google Shape;19798;p13"/>
            <p:cNvSpPr/>
            <p:nvPr/>
          </p:nvSpPr>
          <p:spPr>
            <a:xfrm>
              <a:off x="4646150" y="4260350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1" y="0"/>
                  </a:moveTo>
                  <a:lnTo>
                    <a:pt x="1" y="83"/>
                  </a:lnTo>
                  <a:lnTo>
                    <a:pt x="1" y="218"/>
                  </a:lnTo>
                  <a:cubicBezTo>
                    <a:pt x="42" y="259"/>
                    <a:pt x="94" y="300"/>
                    <a:pt x="177" y="342"/>
                  </a:cubicBezTo>
                  <a:lnTo>
                    <a:pt x="259" y="8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99" name="Google Shape;19799;p13"/>
            <p:cNvSpPr/>
            <p:nvPr/>
          </p:nvSpPr>
          <p:spPr>
            <a:xfrm>
              <a:off x="4580500" y="4233475"/>
              <a:ext cx="15025" cy="9575"/>
            </a:xfrm>
            <a:custGeom>
              <a:avLst/>
              <a:gdLst/>
              <a:ahLst/>
              <a:cxnLst/>
              <a:rect l="l" t="t" r="r" b="b"/>
              <a:pathLst>
                <a:path w="601" h="383" extrusionOk="0">
                  <a:moveTo>
                    <a:pt x="83" y="0"/>
                  </a:moveTo>
                  <a:lnTo>
                    <a:pt x="83" y="0"/>
                  </a:lnTo>
                  <a:cubicBezTo>
                    <a:pt x="1" y="124"/>
                    <a:pt x="83" y="300"/>
                    <a:pt x="218" y="383"/>
                  </a:cubicBezTo>
                  <a:cubicBezTo>
                    <a:pt x="300" y="383"/>
                    <a:pt x="394" y="383"/>
                    <a:pt x="476" y="341"/>
                  </a:cubicBezTo>
                  <a:lnTo>
                    <a:pt x="600" y="217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00" name="Google Shape;19800;p13"/>
            <p:cNvSpPr/>
            <p:nvPr/>
          </p:nvSpPr>
          <p:spPr>
            <a:xfrm>
              <a:off x="4522350" y="4209700"/>
              <a:ext cx="8550" cy="7500"/>
            </a:xfrm>
            <a:custGeom>
              <a:avLst/>
              <a:gdLst/>
              <a:ahLst/>
              <a:cxnLst/>
              <a:rect l="l" t="t" r="r" b="b"/>
              <a:pathLst>
                <a:path w="342" h="300" extrusionOk="0">
                  <a:moveTo>
                    <a:pt x="83" y="0"/>
                  </a:moveTo>
                  <a:lnTo>
                    <a:pt x="0" y="259"/>
                  </a:lnTo>
                  <a:lnTo>
                    <a:pt x="42" y="259"/>
                  </a:lnTo>
                  <a:cubicBezTo>
                    <a:pt x="42" y="300"/>
                    <a:pt x="83" y="300"/>
                    <a:pt x="83" y="300"/>
                  </a:cubicBezTo>
                  <a:lnTo>
                    <a:pt x="135" y="259"/>
                  </a:lnTo>
                  <a:lnTo>
                    <a:pt x="176" y="259"/>
                  </a:lnTo>
                  <a:cubicBezTo>
                    <a:pt x="217" y="259"/>
                    <a:pt x="259" y="217"/>
                    <a:pt x="300" y="217"/>
                  </a:cubicBezTo>
                  <a:cubicBezTo>
                    <a:pt x="300" y="176"/>
                    <a:pt x="342" y="134"/>
                    <a:pt x="342" y="134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01" name="Google Shape;19801;p13"/>
            <p:cNvSpPr/>
            <p:nvPr/>
          </p:nvSpPr>
          <p:spPr>
            <a:xfrm>
              <a:off x="4540700" y="4512375"/>
              <a:ext cx="9575" cy="7500"/>
            </a:xfrm>
            <a:custGeom>
              <a:avLst/>
              <a:gdLst/>
              <a:ahLst/>
              <a:cxnLst/>
              <a:rect l="l" t="t" r="r" b="b"/>
              <a:pathLst>
                <a:path w="383" h="300" extrusionOk="0">
                  <a:moveTo>
                    <a:pt x="218" y="0"/>
                  </a:moveTo>
                  <a:cubicBezTo>
                    <a:pt x="125" y="41"/>
                    <a:pt x="83" y="83"/>
                    <a:pt x="42" y="134"/>
                  </a:cubicBezTo>
                  <a:cubicBezTo>
                    <a:pt x="0" y="134"/>
                    <a:pt x="0" y="176"/>
                    <a:pt x="0" y="176"/>
                  </a:cubicBezTo>
                  <a:lnTo>
                    <a:pt x="259" y="300"/>
                  </a:lnTo>
                  <a:lnTo>
                    <a:pt x="383" y="41"/>
                  </a:lnTo>
                  <a:cubicBezTo>
                    <a:pt x="300" y="0"/>
                    <a:pt x="259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02" name="Google Shape;19802;p13"/>
            <p:cNvSpPr/>
            <p:nvPr/>
          </p:nvSpPr>
          <p:spPr>
            <a:xfrm>
              <a:off x="4476075" y="4486100"/>
              <a:ext cx="13975" cy="10275"/>
            </a:xfrm>
            <a:custGeom>
              <a:avLst/>
              <a:gdLst/>
              <a:ahLst/>
              <a:cxnLst/>
              <a:rect l="l" t="t" r="r" b="b"/>
              <a:pathLst>
                <a:path w="559" h="411" extrusionOk="0">
                  <a:moveTo>
                    <a:pt x="282" y="1"/>
                  </a:moveTo>
                  <a:cubicBezTo>
                    <a:pt x="191" y="1"/>
                    <a:pt x="103" y="39"/>
                    <a:pt x="42" y="100"/>
                  </a:cubicBezTo>
                  <a:cubicBezTo>
                    <a:pt x="42" y="152"/>
                    <a:pt x="42" y="152"/>
                    <a:pt x="1" y="193"/>
                  </a:cubicBezTo>
                  <a:lnTo>
                    <a:pt x="518" y="410"/>
                  </a:lnTo>
                  <a:cubicBezTo>
                    <a:pt x="559" y="358"/>
                    <a:pt x="559" y="358"/>
                    <a:pt x="559" y="317"/>
                  </a:cubicBezTo>
                  <a:cubicBezTo>
                    <a:pt x="559" y="193"/>
                    <a:pt x="518" y="58"/>
                    <a:pt x="383" y="17"/>
                  </a:cubicBezTo>
                  <a:cubicBezTo>
                    <a:pt x="350" y="6"/>
                    <a:pt x="316" y="1"/>
                    <a:pt x="28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03" name="Google Shape;19803;p13"/>
            <p:cNvSpPr/>
            <p:nvPr/>
          </p:nvSpPr>
          <p:spPr>
            <a:xfrm>
              <a:off x="4566550" y="4448775"/>
              <a:ext cx="9575" cy="12950"/>
            </a:xfrm>
            <a:custGeom>
              <a:avLst/>
              <a:gdLst/>
              <a:ahLst/>
              <a:cxnLst/>
              <a:rect l="l" t="t" r="r" b="b"/>
              <a:pathLst>
                <a:path w="383" h="518" extrusionOk="0">
                  <a:moveTo>
                    <a:pt x="176" y="1"/>
                  </a:moveTo>
                  <a:cubicBezTo>
                    <a:pt x="176" y="1"/>
                    <a:pt x="124" y="1"/>
                    <a:pt x="124" y="42"/>
                  </a:cubicBezTo>
                  <a:cubicBezTo>
                    <a:pt x="83" y="42"/>
                    <a:pt x="42" y="94"/>
                    <a:pt x="42" y="176"/>
                  </a:cubicBezTo>
                  <a:cubicBezTo>
                    <a:pt x="0" y="218"/>
                    <a:pt x="0" y="259"/>
                    <a:pt x="0" y="300"/>
                  </a:cubicBezTo>
                  <a:cubicBezTo>
                    <a:pt x="42" y="394"/>
                    <a:pt x="83" y="476"/>
                    <a:pt x="176" y="518"/>
                  </a:cubicBezTo>
                  <a:lnTo>
                    <a:pt x="3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04" name="Google Shape;19804;p13"/>
            <p:cNvSpPr/>
            <p:nvPr/>
          </p:nvSpPr>
          <p:spPr>
            <a:xfrm>
              <a:off x="4501925" y="4422100"/>
              <a:ext cx="15025" cy="13575"/>
            </a:xfrm>
            <a:custGeom>
              <a:avLst/>
              <a:gdLst/>
              <a:ahLst/>
              <a:cxnLst/>
              <a:rect l="l" t="t" r="r" b="b"/>
              <a:pathLst>
                <a:path w="601" h="543" extrusionOk="0">
                  <a:moveTo>
                    <a:pt x="272" y="1"/>
                  </a:moveTo>
                  <a:cubicBezTo>
                    <a:pt x="172" y="1"/>
                    <a:pt x="72" y="71"/>
                    <a:pt x="42" y="168"/>
                  </a:cubicBezTo>
                  <a:cubicBezTo>
                    <a:pt x="1" y="292"/>
                    <a:pt x="42" y="468"/>
                    <a:pt x="218" y="509"/>
                  </a:cubicBezTo>
                  <a:cubicBezTo>
                    <a:pt x="252" y="532"/>
                    <a:pt x="291" y="543"/>
                    <a:pt x="330" y="543"/>
                  </a:cubicBezTo>
                  <a:cubicBezTo>
                    <a:pt x="429" y="543"/>
                    <a:pt x="529" y="475"/>
                    <a:pt x="559" y="385"/>
                  </a:cubicBezTo>
                  <a:cubicBezTo>
                    <a:pt x="600" y="251"/>
                    <a:pt x="559" y="75"/>
                    <a:pt x="383" y="34"/>
                  </a:cubicBezTo>
                  <a:cubicBezTo>
                    <a:pt x="349" y="11"/>
                    <a:pt x="311" y="1"/>
                    <a:pt x="27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05" name="Google Shape;19805;p13"/>
            <p:cNvSpPr/>
            <p:nvPr/>
          </p:nvSpPr>
          <p:spPr>
            <a:xfrm>
              <a:off x="4456700" y="4440925"/>
              <a:ext cx="15000" cy="13675"/>
            </a:xfrm>
            <a:custGeom>
              <a:avLst/>
              <a:gdLst/>
              <a:ahLst/>
              <a:cxnLst/>
              <a:rect l="l" t="t" r="r" b="b"/>
              <a:pathLst>
                <a:path w="600" h="547" extrusionOk="0">
                  <a:moveTo>
                    <a:pt x="290" y="0"/>
                  </a:moveTo>
                  <a:cubicBezTo>
                    <a:pt x="184" y="0"/>
                    <a:pt x="73" y="56"/>
                    <a:pt x="42" y="191"/>
                  </a:cubicBezTo>
                  <a:cubicBezTo>
                    <a:pt x="0" y="315"/>
                    <a:pt x="42" y="490"/>
                    <a:pt x="176" y="532"/>
                  </a:cubicBezTo>
                  <a:cubicBezTo>
                    <a:pt x="215" y="541"/>
                    <a:pt x="254" y="547"/>
                    <a:pt x="292" y="547"/>
                  </a:cubicBezTo>
                  <a:cubicBezTo>
                    <a:pt x="416" y="547"/>
                    <a:pt x="527" y="491"/>
                    <a:pt x="559" y="356"/>
                  </a:cubicBezTo>
                  <a:cubicBezTo>
                    <a:pt x="600" y="232"/>
                    <a:pt x="559" y="56"/>
                    <a:pt x="383" y="15"/>
                  </a:cubicBezTo>
                  <a:cubicBezTo>
                    <a:pt x="354" y="5"/>
                    <a:pt x="322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06" name="Google Shape;19806;p13"/>
            <p:cNvSpPr/>
            <p:nvPr/>
          </p:nvSpPr>
          <p:spPr>
            <a:xfrm>
              <a:off x="4520275" y="446732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14" y="1"/>
                  </a:moveTo>
                  <a:cubicBezTo>
                    <a:pt x="214" y="1"/>
                    <a:pt x="113" y="71"/>
                    <a:pt x="83" y="168"/>
                  </a:cubicBezTo>
                  <a:cubicBezTo>
                    <a:pt x="1" y="293"/>
                    <a:pt x="83" y="468"/>
                    <a:pt x="218" y="551"/>
                  </a:cubicBezTo>
                  <a:cubicBezTo>
                    <a:pt x="240" y="558"/>
                    <a:pt x="263" y="562"/>
                    <a:pt x="288" y="562"/>
                  </a:cubicBezTo>
                  <a:cubicBezTo>
                    <a:pt x="400" y="562"/>
                    <a:pt x="525" y="488"/>
                    <a:pt x="559" y="386"/>
                  </a:cubicBezTo>
                  <a:cubicBezTo>
                    <a:pt x="642" y="251"/>
                    <a:pt x="559" y="75"/>
                    <a:pt x="425" y="34"/>
                  </a:cubicBezTo>
                  <a:cubicBezTo>
                    <a:pt x="390" y="11"/>
                    <a:pt x="352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07" name="Google Shape;19807;p13"/>
            <p:cNvSpPr/>
            <p:nvPr/>
          </p:nvSpPr>
          <p:spPr>
            <a:xfrm>
              <a:off x="4482550" y="4376400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60" y="0"/>
                  </a:moveTo>
                  <a:cubicBezTo>
                    <a:pt x="241" y="0"/>
                    <a:pt x="110" y="76"/>
                    <a:pt x="42" y="187"/>
                  </a:cubicBezTo>
                  <a:cubicBezTo>
                    <a:pt x="0" y="311"/>
                    <a:pt x="83" y="487"/>
                    <a:pt x="217" y="528"/>
                  </a:cubicBezTo>
                  <a:cubicBezTo>
                    <a:pt x="252" y="551"/>
                    <a:pt x="291" y="561"/>
                    <a:pt x="329" y="561"/>
                  </a:cubicBezTo>
                  <a:cubicBezTo>
                    <a:pt x="429" y="561"/>
                    <a:pt x="529" y="493"/>
                    <a:pt x="558" y="404"/>
                  </a:cubicBezTo>
                  <a:cubicBezTo>
                    <a:pt x="641" y="270"/>
                    <a:pt x="558" y="94"/>
                    <a:pt x="434" y="11"/>
                  </a:cubicBezTo>
                  <a:cubicBezTo>
                    <a:pt x="411" y="4"/>
                    <a:pt x="386" y="0"/>
                    <a:pt x="36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08" name="Google Shape;19808;p13"/>
            <p:cNvSpPr/>
            <p:nvPr/>
          </p:nvSpPr>
          <p:spPr>
            <a:xfrm>
              <a:off x="4547150" y="4403150"/>
              <a:ext cx="15025" cy="13725"/>
            </a:xfrm>
            <a:custGeom>
              <a:avLst/>
              <a:gdLst/>
              <a:ahLst/>
              <a:cxnLst/>
              <a:rect l="l" t="t" r="r" b="b"/>
              <a:pathLst>
                <a:path w="601" h="549" extrusionOk="0">
                  <a:moveTo>
                    <a:pt x="307" y="1"/>
                  </a:moveTo>
                  <a:cubicBezTo>
                    <a:pt x="181" y="1"/>
                    <a:pt x="73" y="49"/>
                    <a:pt x="42" y="151"/>
                  </a:cubicBezTo>
                  <a:cubicBezTo>
                    <a:pt x="1" y="316"/>
                    <a:pt x="42" y="492"/>
                    <a:pt x="218" y="533"/>
                  </a:cubicBezTo>
                  <a:cubicBezTo>
                    <a:pt x="247" y="543"/>
                    <a:pt x="279" y="548"/>
                    <a:pt x="312" y="548"/>
                  </a:cubicBezTo>
                  <a:cubicBezTo>
                    <a:pt x="418" y="548"/>
                    <a:pt x="528" y="494"/>
                    <a:pt x="559" y="368"/>
                  </a:cubicBezTo>
                  <a:cubicBezTo>
                    <a:pt x="601" y="233"/>
                    <a:pt x="559" y="58"/>
                    <a:pt x="435" y="16"/>
                  </a:cubicBezTo>
                  <a:cubicBezTo>
                    <a:pt x="392" y="6"/>
                    <a:pt x="349" y="1"/>
                    <a:pt x="30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09" name="Google Shape;19809;p13"/>
            <p:cNvSpPr/>
            <p:nvPr/>
          </p:nvSpPr>
          <p:spPr>
            <a:xfrm>
              <a:off x="4418950" y="4460675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83" y="0"/>
                  </a:moveTo>
                  <a:lnTo>
                    <a:pt x="1" y="259"/>
                  </a:lnTo>
                  <a:lnTo>
                    <a:pt x="259" y="341"/>
                  </a:lnTo>
                  <a:lnTo>
                    <a:pt x="259" y="217"/>
                  </a:lnTo>
                  <a:cubicBezTo>
                    <a:pt x="259" y="135"/>
                    <a:pt x="218" y="42"/>
                    <a:pt x="8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10" name="Google Shape;19810;p13"/>
            <p:cNvSpPr/>
            <p:nvPr/>
          </p:nvSpPr>
          <p:spPr>
            <a:xfrm>
              <a:off x="4442725" y="4396050"/>
              <a:ext cx="10625" cy="13375"/>
            </a:xfrm>
            <a:custGeom>
              <a:avLst/>
              <a:gdLst/>
              <a:ahLst/>
              <a:cxnLst/>
              <a:rect l="l" t="t" r="r" b="b"/>
              <a:pathLst>
                <a:path w="425" h="535" extrusionOk="0">
                  <a:moveTo>
                    <a:pt x="218" y="0"/>
                  </a:moveTo>
                  <a:lnTo>
                    <a:pt x="1" y="517"/>
                  </a:lnTo>
                  <a:lnTo>
                    <a:pt x="42" y="517"/>
                  </a:lnTo>
                  <a:cubicBezTo>
                    <a:pt x="67" y="530"/>
                    <a:pt x="92" y="535"/>
                    <a:pt x="117" y="535"/>
                  </a:cubicBezTo>
                  <a:cubicBezTo>
                    <a:pt x="179" y="535"/>
                    <a:pt x="242" y="505"/>
                    <a:pt x="301" y="476"/>
                  </a:cubicBezTo>
                  <a:lnTo>
                    <a:pt x="342" y="435"/>
                  </a:lnTo>
                  <a:lnTo>
                    <a:pt x="342" y="342"/>
                  </a:lnTo>
                  <a:cubicBezTo>
                    <a:pt x="425" y="218"/>
                    <a:pt x="342" y="83"/>
                    <a:pt x="259" y="42"/>
                  </a:cubicBezTo>
                  <a:cubicBezTo>
                    <a:pt x="259" y="0"/>
                    <a:pt x="218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11" name="Google Shape;19811;p13"/>
            <p:cNvSpPr/>
            <p:nvPr/>
          </p:nvSpPr>
          <p:spPr>
            <a:xfrm>
              <a:off x="4593425" y="4388550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1" y="1"/>
                  </a:moveTo>
                  <a:lnTo>
                    <a:pt x="1" y="176"/>
                  </a:lnTo>
                  <a:cubicBezTo>
                    <a:pt x="1" y="218"/>
                    <a:pt x="42" y="300"/>
                    <a:pt x="135" y="342"/>
                  </a:cubicBezTo>
                  <a:lnTo>
                    <a:pt x="176" y="342"/>
                  </a:lnTo>
                  <a:lnTo>
                    <a:pt x="259" y="8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12" name="Google Shape;19812;p13"/>
            <p:cNvSpPr/>
            <p:nvPr/>
          </p:nvSpPr>
          <p:spPr>
            <a:xfrm>
              <a:off x="4528800" y="4361675"/>
              <a:ext cx="12950" cy="10025"/>
            </a:xfrm>
            <a:custGeom>
              <a:avLst/>
              <a:gdLst/>
              <a:ahLst/>
              <a:cxnLst/>
              <a:rect l="l" t="t" r="r" b="b"/>
              <a:pathLst>
                <a:path w="518" h="401" extrusionOk="0">
                  <a:moveTo>
                    <a:pt x="42" y="0"/>
                  </a:moveTo>
                  <a:cubicBezTo>
                    <a:pt x="1" y="42"/>
                    <a:pt x="1" y="83"/>
                    <a:pt x="1" y="124"/>
                  </a:cubicBezTo>
                  <a:cubicBezTo>
                    <a:pt x="1" y="166"/>
                    <a:pt x="1" y="218"/>
                    <a:pt x="42" y="218"/>
                  </a:cubicBezTo>
                  <a:lnTo>
                    <a:pt x="42" y="259"/>
                  </a:lnTo>
                  <a:lnTo>
                    <a:pt x="177" y="383"/>
                  </a:lnTo>
                  <a:cubicBezTo>
                    <a:pt x="201" y="395"/>
                    <a:pt x="225" y="400"/>
                    <a:pt x="250" y="400"/>
                  </a:cubicBezTo>
                  <a:cubicBezTo>
                    <a:pt x="309" y="400"/>
                    <a:pt x="369" y="371"/>
                    <a:pt x="435" y="342"/>
                  </a:cubicBezTo>
                  <a:cubicBezTo>
                    <a:pt x="476" y="342"/>
                    <a:pt x="518" y="300"/>
                    <a:pt x="518" y="21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13" name="Google Shape;19813;p13"/>
            <p:cNvSpPr/>
            <p:nvPr/>
          </p:nvSpPr>
          <p:spPr>
            <a:xfrm>
              <a:off x="4468575" y="4337900"/>
              <a:ext cx="9600" cy="7525"/>
            </a:xfrm>
            <a:custGeom>
              <a:avLst/>
              <a:gdLst/>
              <a:ahLst/>
              <a:cxnLst/>
              <a:rect l="l" t="t" r="r" b="b"/>
              <a:pathLst>
                <a:path w="384" h="301" extrusionOk="0">
                  <a:moveTo>
                    <a:pt x="125" y="0"/>
                  </a:moveTo>
                  <a:lnTo>
                    <a:pt x="1" y="259"/>
                  </a:lnTo>
                  <a:cubicBezTo>
                    <a:pt x="42" y="259"/>
                    <a:pt x="42" y="300"/>
                    <a:pt x="84" y="300"/>
                  </a:cubicBezTo>
                  <a:lnTo>
                    <a:pt x="166" y="300"/>
                  </a:lnTo>
                  <a:cubicBezTo>
                    <a:pt x="259" y="259"/>
                    <a:pt x="342" y="217"/>
                    <a:pt x="383" y="135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14" name="Google Shape;19814;p13"/>
            <p:cNvSpPr/>
            <p:nvPr/>
          </p:nvSpPr>
          <p:spPr>
            <a:xfrm>
              <a:off x="4487975" y="4640825"/>
              <a:ext cx="8550" cy="7275"/>
            </a:xfrm>
            <a:custGeom>
              <a:avLst/>
              <a:gdLst/>
              <a:ahLst/>
              <a:cxnLst/>
              <a:rect l="l" t="t" r="r" b="b"/>
              <a:pathLst>
                <a:path w="342" h="291" extrusionOk="0">
                  <a:moveTo>
                    <a:pt x="279" y="1"/>
                  </a:moveTo>
                  <a:cubicBezTo>
                    <a:pt x="259" y="1"/>
                    <a:pt x="238" y="11"/>
                    <a:pt x="217" y="32"/>
                  </a:cubicBezTo>
                  <a:cubicBezTo>
                    <a:pt x="124" y="32"/>
                    <a:pt x="83" y="32"/>
                    <a:pt x="42" y="73"/>
                  </a:cubicBezTo>
                  <a:lnTo>
                    <a:pt x="42" y="114"/>
                  </a:lnTo>
                  <a:lnTo>
                    <a:pt x="0" y="166"/>
                  </a:lnTo>
                  <a:lnTo>
                    <a:pt x="259" y="290"/>
                  </a:lnTo>
                  <a:lnTo>
                    <a:pt x="341" y="32"/>
                  </a:lnTo>
                  <a:cubicBezTo>
                    <a:pt x="321" y="11"/>
                    <a:pt x="300" y="1"/>
                    <a:pt x="27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15" name="Google Shape;19815;p13"/>
            <p:cNvSpPr/>
            <p:nvPr/>
          </p:nvSpPr>
          <p:spPr>
            <a:xfrm>
              <a:off x="4423350" y="4614325"/>
              <a:ext cx="15025" cy="9975"/>
            </a:xfrm>
            <a:custGeom>
              <a:avLst/>
              <a:gdLst/>
              <a:ahLst/>
              <a:cxnLst/>
              <a:rect l="l" t="t" r="r" b="b"/>
              <a:pathLst>
                <a:path w="601" h="399" extrusionOk="0">
                  <a:moveTo>
                    <a:pt x="289" y="1"/>
                  </a:moveTo>
                  <a:cubicBezTo>
                    <a:pt x="195" y="1"/>
                    <a:pt x="104" y="47"/>
                    <a:pt x="42" y="140"/>
                  </a:cubicBezTo>
                  <a:lnTo>
                    <a:pt x="1" y="192"/>
                  </a:lnTo>
                  <a:lnTo>
                    <a:pt x="517" y="399"/>
                  </a:lnTo>
                  <a:cubicBezTo>
                    <a:pt x="600" y="233"/>
                    <a:pt x="517" y="99"/>
                    <a:pt x="383" y="16"/>
                  </a:cubicBezTo>
                  <a:cubicBezTo>
                    <a:pt x="352" y="6"/>
                    <a:pt x="320" y="1"/>
                    <a:pt x="28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16" name="Google Shape;19816;p13"/>
            <p:cNvSpPr/>
            <p:nvPr/>
          </p:nvSpPr>
          <p:spPr>
            <a:xfrm>
              <a:off x="4512775" y="4576625"/>
              <a:ext cx="10625" cy="13300"/>
            </a:xfrm>
            <a:custGeom>
              <a:avLst/>
              <a:gdLst/>
              <a:ahLst/>
              <a:cxnLst/>
              <a:rect l="l" t="t" r="r" b="b"/>
              <a:pathLst>
                <a:path w="425" h="532" extrusionOk="0">
                  <a:moveTo>
                    <a:pt x="332" y="0"/>
                  </a:moveTo>
                  <a:cubicBezTo>
                    <a:pt x="226" y="0"/>
                    <a:pt x="115" y="56"/>
                    <a:pt x="84" y="191"/>
                  </a:cubicBezTo>
                  <a:cubicBezTo>
                    <a:pt x="1" y="315"/>
                    <a:pt x="84" y="490"/>
                    <a:pt x="208" y="532"/>
                  </a:cubicBezTo>
                  <a:lnTo>
                    <a:pt x="425" y="15"/>
                  </a:lnTo>
                  <a:cubicBezTo>
                    <a:pt x="396" y="5"/>
                    <a:pt x="364" y="0"/>
                    <a:pt x="33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17" name="Google Shape;19817;p13"/>
            <p:cNvSpPr/>
            <p:nvPr/>
          </p:nvSpPr>
          <p:spPr>
            <a:xfrm>
              <a:off x="4449200" y="4550300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272" y="1"/>
                  </a:moveTo>
                  <a:cubicBezTo>
                    <a:pt x="172" y="1"/>
                    <a:pt x="72" y="71"/>
                    <a:pt x="42" y="168"/>
                  </a:cubicBezTo>
                  <a:cubicBezTo>
                    <a:pt x="0" y="334"/>
                    <a:pt x="42" y="468"/>
                    <a:pt x="166" y="551"/>
                  </a:cubicBezTo>
                  <a:cubicBezTo>
                    <a:pt x="197" y="558"/>
                    <a:pt x="228" y="562"/>
                    <a:pt x="258" y="562"/>
                  </a:cubicBezTo>
                  <a:cubicBezTo>
                    <a:pt x="399" y="562"/>
                    <a:pt x="525" y="486"/>
                    <a:pt x="559" y="375"/>
                  </a:cubicBezTo>
                  <a:cubicBezTo>
                    <a:pt x="600" y="251"/>
                    <a:pt x="559" y="75"/>
                    <a:pt x="383" y="34"/>
                  </a:cubicBezTo>
                  <a:cubicBezTo>
                    <a:pt x="349" y="11"/>
                    <a:pt x="310" y="1"/>
                    <a:pt x="27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18" name="Google Shape;19818;p13"/>
            <p:cNvSpPr/>
            <p:nvPr/>
          </p:nvSpPr>
          <p:spPr>
            <a:xfrm>
              <a:off x="4403975" y="4569125"/>
              <a:ext cx="15000" cy="14125"/>
            </a:xfrm>
            <a:custGeom>
              <a:avLst/>
              <a:gdLst/>
              <a:ahLst/>
              <a:cxnLst/>
              <a:rect l="l" t="t" r="r" b="b"/>
              <a:pathLst>
                <a:path w="600" h="565" extrusionOk="0">
                  <a:moveTo>
                    <a:pt x="290" y="0"/>
                  </a:moveTo>
                  <a:cubicBezTo>
                    <a:pt x="184" y="0"/>
                    <a:pt x="73" y="56"/>
                    <a:pt x="41" y="191"/>
                  </a:cubicBezTo>
                  <a:cubicBezTo>
                    <a:pt x="0" y="315"/>
                    <a:pt x="41" y="491"/>
                    <a:pt x="166" y="532"/>
                  </a:cubicBezTo>
                  <a:cubicBezTo>
                    <a:pt x="214" y="555"/>
                    <a:pt x="259" y="565"/>
                    <a:pt x="301" y="565"/>
                  </a:cubicBezTo>
                  <a:cubicBezTo>
                    <a:pt x="412" y="565"/>
                    <a:pt x="499" y="495"/>
                    <a:pt x="558" y="398"/>
                  </a:cubicBezTo>
                  <a:cubicBezTo>
                    <a:pt x="600" y="232"/>
                    <a:pt x="558" y="98"/>
                    <a:pt x="383" y="15"/>
                  </a:cubicBezTo>
                  <a:cubicBezTo>
                    <a:pt x="354" y="5"/>
                    <a:pt x="322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19" name="Google Shape;19819;p13"/>
            <p:cNvSpPr/>
            <p:nvPr/>
          </p:nvSpPr>
          <p:spPr>
            <a:xfrm>
              <a:off x="4467550" y="4595550"/>
              <a:ext cx="16050" cy="14125"/>
            </a:xfrm>
            <a:custGeom>
              <a:avLst/>
              <a:gdLst/>
              <a:ahLst/>
              <a:cxnLst/>
              <a:rect l="l" t="t" r="r" b="b"/>
              <a:pathLst>
                <a:path w="642" h="565" extrusionOk="0">
                  <a:moveTo>
                    <a:pt x="313" y="0"/>
                  </a:moveTo>
                  <a:cubicBezTo>
                    <a:pt x="210" y="0"/>
                    <a:pt x="102" y="70"/>
                    <a:pt x="42" y="168"/>
                  </a:cubicBezTo>
                  <a:cubicBezTo>
                    <a:pt x="0" y="333"/>
                    <a:pt x="83" y="467"/>
                    <a:pt x="207" y="550"/>
                  </a:cubicBezTo>
                  <a:cubicBezTo>
                    <a:pt x="239" y="560"/>
                    <a:pt x="272" y="565"/>
                    <a:pt x="306" y="565"/>
                  </a:cubicBezTo>
                  <a:cubicBezTo>
                    <a:pt x="416" y="565"/>
                    <a:pt x="527" y="509"/>
                    <a:pt x="559" y="374"/>
                  </a:cubicBezTo>
                  <a:cubicBezTo>
                    <a:pt x="642" y="250"/>
                    <a:pt x="559" y="75"/>
                    <a:pt x="424" y="33"/>
                  </a:cubicBezTo>
                  <a:cubicBezTo>
                    <a:pt x="390" y="10"/>
                    <a:pt x="352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20" name="Google Shape;19820;p13"/>
            <p:cNvSpPr/>
            <p:nvPr/>
          </p:nvSpPr>
          <p:spPr>
            <a:xfrm>
              <a:off x="4429800" y="450507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13" y="0"/>
                  </a:moveTo>
                  <a:cubicBezTo>
                    <a:pt x="211" y="0"/>
                    <a:pt x="102" y="71"/>
                    <a:pt x="42" y="168"/>
                  </a:cubicBezTo>
                  <a:cubicBezTo>
                    <a:pt x="1" y="292"/>
                    <a:pt x="84" y="468"/>
                    <a:pt x="218" y="551"/>
                  </a:cubicBezTo>
                  <a:cubicBezTo>
                    <a:pt x="240" y="558"/>
                    <a:pt x="263" y="561"/>
                    <a:pt x="287" y="561"/>
                  </a:cubicBezTo>
                  <a:cubicBezTo>
                    <a:pt x="400" y="561"/>
                    <a:pt x="525" y="486"/>
                    <a:pt x="559" y="375"/>
                  </a:cubicBezTo>
                  <a:cubicBezTo>
                    <a:pt x="642" y="251"/>
                    <a:pt x="559" y="75"/>
                    <a:pt x="425" y="34"/>
                  </a:cubicBezTo>
                  <a:cubicBezTo>
                    <a:pt x="391" y="11"/>
                    <a:pt x="352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21" name="Google Shape;19821;p13"/>
            <p:cNvSpPr/>
            <p:nvPr/>
          </p:nvSpPr>
          <p:spPr>
            <a:xfrm>
              <a:off x="4494425" y="4531375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290" y="1"/>
                  </a:moveTo>
                  <a:cubicBezTo>
                    <a:pt x="185" y="1"/>
                    <a:pt x="74" y="56"/>
                    <a:pt x="42" y="191"/>
                  </a:cubicBezTo>
                  <a:cubicBezTo>
                    <a:pt x="1" y="315"/>
                    <a:pt x="42" y="491"/>
                    <a:pt x="218" y="532"/>
                  </a:cubicBezTo>
                  <a:cubicBezTo>
                    <a:pt x="249" y="543"/>
                    <a:pt x="283" y="548"/>
                    <a:pt x="318" y="548"/>
                  </a:cubicBezTo>
                  <a:cubicBezTo>
                    <a:pt x="421" y="548"/>
                    <a:pt x="528" y="501"/>
                    <a:pt x="559" y="408"/>
                  </a:cubicBezTo>
                  <a:cubicBezTo>
                    <a:pt x="600" y="233"/>
                    <a:pt x="559" y="98"/>
                    <a:pt x="383" y="15"/>
                  </a:cubicBezTo>
                  <a:cubicBezTo>
                    <a:pt x="354" y="6"/>
                    <a:pt x="323" y="1"/>
                    <a:pt x="29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22" name="Google Shape;19822;p13"/>
            <p:cNvSpPr/>
            <p:nvPr/>
          </p:nvSpPr>
          <p:spPr>
            <a:xfrm>
              <a:off x="4366225" y="4588875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83" y="0"/>
                  </a:moveTo>
                  <a:lnTo>
                    <a:pt x="1" y="259"/>
                  </a:lnTo>
                  <a:lnTo>
                    <a:pt x="259" y="342"/>
                  </a:lnTo>
                  <a:lnTo>
                    <a:pt x="259" y="300"/>
                  </a:lnTo>
                  <a:lnTo>
                    <a:pt x="259" y="259"/>
                  </a:lnTo>
                  <a:cubicBezTo>
                    <a:pt x="259" y="124"/>
                    <a:pt x="218" y="42"/>
                    <a:pt x="8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23" name="Google Shape;19823;p13"/>
            <p:cNvSpPr/>
            <p:nvPr/>
          </p:nvSpPr>
          <p:spPr>
            <a:xfrm>
              <a:off x="4390000" y="4524250"/>
              <a:ext cx="10625" cy="13325"/>
            </a:xfrm>
            <a:custGeom>
              <a:avLst/>
              <a:gdLst/>
              <a:ahLst/>
              <a:cxnLst/>
              <a:rect l="l" t="t" r="r" b="b"/>
              <a:pathLst>
                <a:path w="425" h="533" extrusionOk="0">
                  <a:moveTo>
                    <a:pt x="208" y="1"/>
                  </a:moveTo>
                  <a:lnTo>
                    <a:pt x="1" y="518"/>
                  </a:lnTo>
                  <a:cubicBezTo>
                    <a:pt x="31" y="528"/>
                    <a:pt x="65" y="533"/>
                    <a:pt x="99" y="533"/>
                  </a:cubicBezTo>
                  <a:cubicBezTo>
                    <a:pt x="203" y="533"/>
                    <a:pt x="311" y="484"/>
                    <a:pt x="342" y="383"/>
                  </a:cubicBezTo>
                  <a:cubicBezTo>
                    <a:pt x="425" y="218"/>
                    <a:pt x="342" y="83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24" name="Google Shape;19824;p13"/>
            <p:cNvSpPr/>
            <p:nvPr/>
          </p:nvSpPr>
          <p:spPr>
            <a:xfrm>
              <a:off x="4539675" y="4516750"/>
              <a:ext cx="7500" cy="9600"/>
            </a:xfrm>
            <a:custGeom>
              <a:avLst/>
              <a:gdLst/>
              <a:ahLst/>
              <a:cxnLst/>
              <a:rect l="l" t="t" r="r" b="b"/>
              <a:pathLst>
                <a:path w="300" h="384" extrusionOk="0">
                  <a:moveTo>
                    <a:pt x="41" y="1"/>
                  </a:moveTo>
                  <a:cubicBezTo>
                    <a:pt x="41" y="42"/>
                    <a:pt x="0" y="125"/>
                    <a:pt x="41" y="166"/>
                  </a:cubicBezTo>
                  <a:cubicBezTo>
                    <a:pt x="41" y="259"/>
                    <a:pt x="124" y="342"/>
                    <a:pt x="217" y="383"/>
                  </a:cubicBezTo>
                  <a:lnTo>
                    <a:pt x="300" y="125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25" name="Google Shape;19825;p13"/>
            <p:cNvSpPr/>
            <p:nvPr/>
          </p:nvSpPr>
          <p:spPr>
            <a:xfrm>
              <a:off x="4476075" y="4490900"/>
              <a:ext cx="12950" cy="9000"/>
            </a:xfrm>
            <a:custGeom>
              <a:avLst/>
              <a:gdLst/>
              <a:ahLst/>
              <a:cxnLst/>
              <a:rect l="l" t="t" r="r" b="b"/>
              <a:pathLst>
                <a:path w="518" h="360" extrusionOk="0">
                  <a:moveTo>
                    <a:pt x="1" y="1"/>
                  </a:moveTo>
                  <a:lnTo>
                    <a:pt x="1" y="84"/>
                  </a:lnTo>
                  <a:lnTo>
                    <a:pt x="1" y="218"/>
                  </a:lnTo>
                  <a:cubicBezTo>
                    <a:pt x="42" y="218"/>
                    <a:pt x="42" y="218"/>
                    <a:pt x="42" y="259"/>
                  </a:cubicBezTo>
                  <a:cubicBezTo>
                    <a:pt x="83" y="301"/>
                    <a:pt x="125" y="342"/>
                    <a:pt x="176" y="342"/>
                  </a:cubicBezTo>
                  <a:cubicBezTo>
                    <a:pt x="201" y="354"/>
                    <a:pt x="228" y="359"/>
                    <a:pt x="258" y="359"/>
                  </a:cubicBezTo>
                  <a:cubicBezTo>
                    <a:pt x="329" y="359"/>
                    <a:pt x="410" y="330"/>
                    <a:pt x="476" y="301"/>
                  </a:cubicBezTo>
                  <a:cubicBezTo>
                    <a:pt x="518" y="259"/>
                    <a:pt x="518" y="218"/>
                    <a:pt x="518" y="21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26" name="Google Shape;19826;p13"/>
            <p:cNvSpPr/>
            <p:nvPr/>
          </p:nvSpPr>
          <p:spPr>
            <a:xfrm>
              <a:off x="4415850" y="4467125"/>
              <a:ext cx="9600" cy="6500"/>
            </a:xfrm>
            <a:custGeom>
              <a:avLst/>
              <a:gdLst/>
              <a:ahLst/>
              <a:cxnLst/>
              <a:rect l="l" t="t" r="r" b="b"/>
              <a:pathLst>
                <a:path w="384" h="260" extrusionOk="0">
                  <a:moveTo>
                    <a:pt x="125" y="1"/>
                  </a:moveTo>
                  <a:lnTo>
                    <a:pt x="1" y="218"/>
                  </a:lnTo>
                  <a:cubicBezTo>
                    <a:pt x="42" y="259"/>
                    <a:pt x="42" y="259"/>
                    <a:pt x="83" y="259"/>
                  </a:cubicBezTo>
                  <a:lnTo>
                    <a:pt x="166" y="259"/>
                  </a:lnTo>
                  <a:cubicBezTo>
                    <a:pt x="207" y="259"/>
                    <a:pt x="207" y="259"/>
                    <a:pt x="207" y="218"/>
                  </a:cubicBezTo>
                  <a:cubicBezTo>
                    <a:pt x="259" y="218"/>
                    <a:pt x="301" y="176"/>
                    <a:pt x="342" y="135"/>
                  </a:cubicBezTo>
                  <a:lnTo>
                    <a:pt x="383" y="83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27" name="Google Shape;19827;p13"/>
            <p:cNvSpPr/>
            <p:nvPr/>
          </p:nvSpPr>
          <p:spPr>
            <a:xfrm>
              <a:off x="4461100" y="4705175"/>
              <a:ext cx="9575" cy="12950"/>
            </a:xfrm>
            <a:custGeom>
              <a:avLst/>
              <a:gdLst/>
              <a:ahLst/>
              <a:cxnLst/>
              <a:rect l="l" t="t" r="r" b="b"/>
              <a:pathLst>
                <a:path w="383" h="518" extrusionOk="0">
                  <a:moveTo>
                    <a:pt x="258" y="1"/>
                  </a:moveTo>
                  <a:cubicBezTo>
                    <a:pt x="165" y="1"/>
                    <a:pt x="41" y="84"/>
                    <a:pt x="0" y="177"/>
                  </a:cubicBezTo>
                  <a:cubicBezTo>
                    <a:pt x="0" y="259"/>
                    <a:pt x="0" y="342"/>
                    <a:pt x="41" y="435"/>
                  </a:cubicBezTo>
                  <a:cubicBezTo>
                    <a:pt x="83" y="477"/>
                    <a:pt x="124" y="518"/>
                    <a:pt x="165" y="518"/>
                  </a:cubicBezTo>
                  <a:lnTo>
                    <a:pt x="3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28" name="Google Shape;19828;p13"/>
            <p:cNvSpPr/>
            <p:nvPr/>
          </p:nvSpPr>
          <p:spPr>
            <a:xfrm>
              <a:off x="4396475" y="4678950"/>
              <a:ext cx="15000" cy="13700"/>
            </a:xfrm>
            <a:custGeom>
              <a:avLst/>
              <a:gdLst/>
              <a:ahLst/>
              <a:cxnLst/>
              <a:rect l="l" t="t" r="r" b="b"/>
              <a:pathLst>
                <a:path w="600" h="548" extrusionOk="0">
                  <a:moveTo>
                    <a:pt x="283" y="1"/>
                  </a:moveTo>
                  <a:cubicBezTo>
                    <a:pt x="179" y="1"/>
                    <a:pt x="73" y="47"/>
                    <a:pt x="42" y="140"/>
                  </a:cubicBezTo>
                  <a:cubicBezTo>
                    <a:pt x="0" y="316"/>
                    <a:pt x="42" y="492"/>
                    <a:pt x="166" y="533"/>
                  </a:cubicBezTo>
                  <a:cubicBezTo>
                    <a:pt x="207" y="543"/>
                    <a:pt x="245" y="548"/>
                    <a:pt x="280" y="548"/>
                  </a:cubicBezTo>
                  <a:cubicBezTo>
                    <a:pt x="398" y="548"/>
                    <a:pt x="487" y="492"/>
                    <a:pt x="559" y="357"/>
                  </a:cubicBezTo>
                  <a:cubicBezTo>
                    <a:pt x="600" y="233"/>
                    <a:pt x="559" y="57"/>
                    <a:pt x="383" y="16"/>
                  </a:cubicBezTo>
                  <a:cubicBezTo>
                    <a:pt x="352" y="6"/>
                    <a:pt x="318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29" name="Google Shape;19829;p13"/>
            <p:cNvSpPr/>
            <p:nvPr/>
          </p:nvSpPr>
          <p:spPr>
            <a:xfrm>
              <a:off x="4414550" y="4724200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42" y="1"/>
                  </a:moveTo>
                  <a:cubicBezTo>
                    <a:pt x="234" y="1"/>
                    <a:pt x="116" y="56"/>
                    <a:pt x="53" y="191"/>
                  </a:cubicBezTo>
                  <a:cubicBezTo>
                    <a:pt x="1" y="315"/>
                    <a:pt x="94" y="491"/>
                    <a:pt x="218" y="532"/>
                  </a:cubicBezTo>
                  <a:cubicBezTo>
                    <a:pt x="249" y="542"/>
                    <a:pt x="282" y="547"/>
                    <a:pt x="315" y="547"/>
                  </a:cubicBezTo>
                  <a:cubicBezTo>
                    <a:pt x="423" y="547"/>
                    <a:pt x="530" y="491"/>
                    <a:pt x="570" y="357"/>
                  </a:cubicBezTo>
                  <a:cubicBezTo>
                    <a:pt x="652" y="232"/>
                    <a:pt x="570" y="57"/>
                    <a:pt x="435" y="15"/>
                  </a:cubicBezTo>
                  <a:cubicBezTo>
                    <a:pt x="406" y="6"/>
                    <a:pt x="375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30" name="Google Shape;19830;p13"/>
            <p:cNvSpPr/>
            <p:nvPr/>
          </p:nvSpPr>
          <p:spPr>
            <a:xfrm>
              <a:off x="4377075" y="4633725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07" y="0"/>
                  </a:moveTo>
                  <a:cubicBezTo>
                    <a:pt x="195" y="0"/>
                    <a:pt x="104" y="47"/>
                    <a:pt x="42" y="140"/>
                  </a:cubicBezTo>
                  <a:cubicBezTo>
                    <a:pt x="1" y="316"/>
                    <a:pt x="84" y="450"/>
                    <a:pt x="208" y="533"/>
                  </a:cubicBezTo>
                  <a:cubicBezTo>
                    <a:pt x="239" y="542"/>
                    <a:pt x="272" y="547"/>
                    <a:pt x="306" y="547"/>
                  </a:cubicBezTo>
                  <a:cubicBezTo>
                    <a:pt x="417" y="547"/>
                    <a:pt x="527" y="492"/>
                    <a:pt x="559" y="357"/>
                  </a:cubicBezTo>
                  <a:cubicBezTo>
                    <a:pt x="642" y="233"/>
                    <a:pt x="559" y="57"/>
                    <a:pt x="425" y="16"/>
                  </a:cubicBezTo>
                  <a:cubicBezTo>
                    <a:pt x="383" y="5"/>
                    <a:pt x="344" y="0"/>
                    <a:pt x="30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31" name="Google Shape;19831;p13"/>
            <p:cNvSpPr/>
            <p:nvPr/>
          </p:nvSpPr>
          <p:spPr>
            <a:xfrm>
              <a:off x="4441700" y="4659675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314" y="1"/>
                  </a:moveTo>
                  <a:cubicBezTo>
                    <a:pt x="201" y="1"/>
                    <a:pt x="76" y="77"/>
                    <a:pt x="42" y="187"/>
                  </a:cubicBezTo>
                  <a:cubicBezTo>
                    <a:pt x="1" y="311"/>
                    <a:pt x="42" y="487"/>
                    <a:pt x="166" y="529"/>
                  </a:cubicBezTo>
                  <a:cubicBezTo>
                    <a:pt x="215" y="551"/>
                    <a:pt x="263" y="562"/>
                    <a:pt x="309" y="562"/>
                  </a:cubicBezTo>
                  <a:cubicBezTo>
                    <a:pt x="429" y="562"/>
                    <a:pt x="529" y="491"/>
                    <a:pt x="559" y="394"/>
                  </a:cubicBezTo>
                  <a:cubicBezTo>
                    <a:pt x="600" y="270"/>
                    <a:pt x="559" y="94"/>
                    <a:pt x="383" y="12"/>
                  </a:cubicBezTo>
                  <a:cubicBezTo>
                    <a:pt x="361" y="4"/>
                    <a:pt x="338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32" name="Google Shape;19832;p13"/>
            <p:cNvSpPr/>
            <p:nvPr/>
          </p:nvSpPr>
          <p:spPr>
            <a:xfrm>
              <a:off x="4339350" y="4652450"/>
              <a:ext cx="8550" cy="11925"/>
            </a:xfrm>
            <a:custGeom>
              <a:avLst/>
              <a:gdLst/>
              <a:ahLst/>
              <a:cxnLst/>
              <a:rect l="l" t="t" r="r" b="b"/>
              <a:pathLst>
                <a:path w="342" h="477" extrusionOk="0">
                  <a:moveTo>
                    <a:pt x="124" y="1"/>
                  </a:moveTo>
                  <a:lnTo>
                    <a:pt x="0" y="259"/>
                  </a:lnTo>
                  <a:lnTo>
                    <a:pt x="217" y="476"/>
                  </a:lnTo>
                  <a:cubicBezTo>
                    <a:pt x="217" y="425"/>
                    <a:pt x="259" y="425"/>
                    <a:pt x="259" y="383"/>
                  </a:cubicBezTo>
                  <a:cubicBezTo>
                    <a:pt x="342" y="259"/>
                    <a:pt x="259" y="83"/>
                    <a:pt x="12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33" name="Google Shape;19833;p13"/>
            <p:cNvSpPr/>
            <p:nvPr/>
          </p:nvSpPr>
          <p:spPr>
            <a:xfrm>
              <a:off x="4487975" y="4644950"/>
              <a:ext cx="6475" cy="9600"/>
            </a:xfrm>
            <a:custGeom>
              <a:avLst/>
              <a:gdLst/>
              <a:ahLst/>
              <a:cxnLst/>
              <a:rect l="l" t="t" r="r" b="b"/>
              <a:pathLst>
                <a:path w="259" h="384" extrusionOk="0">
                  <a:moveTo>
                    <a:pt x="0" y="1"/>
                  </a:moveTo>
                  <a:lnTo>
                    <a:pt x="0" y="125"/>
                  </a:lnTo>
                  <a:cubicBezTo>
                    <a:pt x="0" y="208"/>
                    <a:pt x="42" y="342"/>
                    <a:pt x="166" y="383"/>
                  </a:cubicBezTo>
                  <a:lnTo>
                    <a:pt x="259" y="12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34" name="Google Shape;19834;p13"/>
            <p:cNvSpPr/>
            <p:nvPr/>
          </p:nvSpPr>
          <p:spPr>
            <a:xfrm>
              <a:off x="4423350" y="4619125"/>
              <a:ext cx="12950" cy="9225"/>
            </a:xfrm>
            <a:custGeom>
              <a:avLst/>
              <a:gdLst/>
              <a:ahLst/>
              <a:cxnLst/>
              <a:rect l="l" t="t" r="r" b="b"/>
              <a:pathLst>
                <a:path w="518" h="369" extrusionOk="0">
                  <a:moveTo>
                    <a:pt x="1" y="0"/>
                  </a:moveTo>
                  <a:lnTo>
                    <a:pt x="1" y="83"/>
                  </a:lnTo>
                  <a:cubicBezTo>
                    <a:pt x="1" y="207"/>
                    <a:pt x="42" y="300"/>
                    <a:pt x="166" y="341"/>
                  </a:cubicBezTo>
                  <a:cubicBezTo>
                    <a:pt x="204" y="358"/>
                    <a:pt x="248" y="368"/>
                    <a:pt x="293" y="368"/>
                  </a:cubicBezTo>
                  <a:cubicBezTo>
                    <a:pt x="356" y="368"/>
                    <a:pt x="422" y="348"/>
                    <a:pt x="476" y="300"/>
                  </a:cubicBezTo>
                  <a:cubicBezTo>
                    <a:pt x="476" y="259"/>
                    <a:pt x="517" y="259"/>
                    <a:pt x="517" y="20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35" name="Google Shape;19835;p13"/>
            <p:cNvSpPr/>
            <p:nvPr/>
          </p:nvSpPr>
          <p:spPr>
            <a:xfrm>
              <a:off x="4362875" y="4595325"/>
              <a:ext cx="9850" cy="6500"/>
            </a:xfrm>
            <a:custGeom>
              <a:avLst/>
              <a:gdLst/>
              <a:ahLst/>
              <a:cxnLst/>
              <a:rect l="l" t="t" r="r" b="b"/>
              <a:pathLst>
                <a:path w="394" h="260" extrusionOk="0">
                  <a:moveTo>
                    <a:pt x="135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9" y="259"/>
                    <a:pt x="310" y="218"/>
                    <a:pt x="352" y="125"/>
                  </a:cubicBezTo>
                  <a:cubicBezTo>
                    <a:pt x="352" y="125"/>
                    <a:pt x="393" y="125"/>
                    <a:pt x="393" y="84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36" name="Google Shape;19836;p13"/>
            <p:cNvSpPr/>
            <p:nvPr/>
          </p:nvSpPr>
          <p:spPr>
            <a:xfrm>
              <a:off x="4676400" y="3817325"/>
              <a:ext cx="9575" cy="7000"/>
            </a:xfrm>
            <a:custGeom>
              <a:avLst/>
              <a:gdLst/>
              <a:ahLst/>
              <a:cxnLst/>
              <a:rect l="l" t="t" r="r" b="b"/>
              <a:pathLst>
                <a:path w="383" h="280" extrusionOk="0">
                  <a:moveTo>
                    <a:pt x="288" y="0"/>
                  </a:moveTo>
                  <a:cubicBezTo>
                    <a:pt x="212" y="0"/>
                    <a:pt x="150" y="44"/>
                    <a:pt x="83" y="104"/>
                  </a:cubicBezTo>
                  <a:lnTo>
                    <a:pt x="42" y="145"/>
                  </a:lnTo>
                  <a:lnTo>
                    <a:pt x="0" y="187"/>
                  </a:lnTo>
                  <a:lnTo>
                    <a:pt x="259" y="280"/>
                  </a:lnTo>
                  <a:lnTo>
                    <a:pt x="383" y="21"/>
                  </a:lnTo>
                  <a:cubicBezTo>
                    <a:pt x="349" y="7"/>
                    <a:pt x="317" y="0"/>
                    <a:pt x="28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37" name="Google Shape;19837;p13"/>
            <p:cNvSpPr/>
            <p:nvPr/>
          </p:nvSpPr>
          <p:spPr>
            <a:xfrm>
              <a:off x="4623675" y="3945775"/>
              <a:ext cx="9575" cy="7800"/>
            </a:xfrm>
            <a:custGeom>
              <a:avLst/>
              <a:gdLst/>
              <a:ahLst/>
              <a:cxnLst/>
              <a:rect l="l" t="t" r="r" b="b"/>
              <a:pathLst>
                <a:path w="383" h="312" extrusionOk="0">
                  <a:moveTo>
                    <a:pt x="300" y="1"/>
                  </a:moveTo>
                  <a:cubicBezTo>
                    <a:pt x="166" y="1"/>
                    <a:pt x="42" y="53"/>
                    <a:pt x="0" y="177"/>
                  </a:cubicBezTo>
                  <a:lnTo>
                    <a:pt x="259" y="311"/>
                  </a:lnTo>
                  <a:lnTo>
                    <a:pt x="383" y="53"/>
                  </a:lnTo>
                  <a:cubicBezTo>
                    <a:pt x="341" y="53"/>
                    <a:pt x="341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38" name="Google Shape;19838;p13"/>
            <p:cNvSpPr/>
            <p:nvPr/>
          </p:nvSpPr>
          <p:spPr>
            <a:xfrm>
              <a:off x="4560075" y="3919950"/>
              <a:ext cx="14000" cy="9825"/>
            </a:xfrm>
            <a:custGeom>
              <a:avLst/>
              <a:gdLst/>
              <a:ahLst/>
              <a:cxnLst/>
              <a:rect l="l" t="t" r="r" b="b"/>
              <a:pathLst>
                <a:path w="560" h="393" extrusionOk="0">
                  <a:moveTo>
                    <a:pt x="125" y="0"/>
                  </a:moveTo>
                  <a:lnTo>
                    <a:pt x="84" y="52"/>
                  </a:lnTo>
                  <a:cubicBezTo>
                    <a:pt x="42" y="52"/>
                    <a:pt x="42" y="93"/>
                    <a:pt x="1" y="93"/>
                  </a:cubicBezTo>
                  <a:lnTo>
                    <a:pt x="1" y="176"/>
                  </a:lnTo>
                  <a:lnTo>
                    <a:pt x="518" y="393"/>
                  </a:lnTo>
                  <a:cubicBezTo>
                    <a:pt x="559" y="258"/>
                    <a:pt x="518" y="93"/>
                    <a:pt x="383" y="52"/>
                  </a:cubicBezTo>
                  <a:lnTo>
                    <a:pt x="3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39" name="Google Shape;19839;p13"/>
            <p:cNvSpPr/>
            <p:nvPr/>
          </p:nvSpPr>
          <p:spPr>
            <a:xfrm>
              <a:off x="4648475" y="3881975"/>
              <a:ext cx="10625" cy="13425"/>
            </a:xfrm>
            <a:custGeom>
              <a:avLst/>
              <a:gdLst/>
              <a:ahLst/>
              <a:cxnLst/>
              <a:rect l="l" t="t" r="r" b="b"/>
              <a:pathLst>
                <a:path w="425" h="537" extrusionOk="0">
                  <a:moveTo>
                    <a:pt x="326" y="1"/>
                  </a:moveTo>
                  <a:cubicBezTo>
                    <a:pt x="222" y="1"/>
                    <a:pt x="115" y="61"/>
                    <a:pt x="84" y="185"/>
                  </a:cubicBezTo>
                  <a:cubicBezTo>
                    <a:pt x="1" y="320"/>
                    <a:pt x="84" y="485"/>
                    <a:pt x="208" y="537"/>
                  </a:cubicBezTo>
                  <a:lnTo>
                    <a:pt x="425" y="20"/>
                  </a:lnTo>
                  <a:cubicBezTo>
                    <a:pt x="394" y="7"/>
                    <a:pt x="360" y="1"/>
                    <a:pt x="32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40" name="Google Shape;19840;p13"/>
            <p:cNvSpPr/>
            <p:nvPr/>
          </p:nvSpPr>
          <p:spPr>
            <a:xfrm>
              <a:off x="4584900" y="3855675"/>
              <a:ext cx="15025" cy="13550"/>
            </a:xfrm>
            <a:custGeom>
              <a:avLst/>
              <a:gdLst/>
              <a:ahLst/>
              <a:cxnLst/>
              <a:rect l="l" t="t" r="r" b="b"/>
              <a:pathLst>
                <a:path w="601" h="542" extrusionOk="0">
                  <a:moveTo>
                    <a:pt x="292" y="0"/>
                  </a:moveTo>
                  <a:cubicBezTo>
                    <a:pt x="187" y="0"/>
                    <a:pt x="101" y="73"/>
                    <a:pt x="42" y="162"/>
                  </a:cubicBezTo>
                  <a:cubicBezTo>
                    <a:pt x="0" y="296"/>
                    <a:pt x="42" y="462"/>
                    <a:pt x="218" y="503"/>
                  </a:cubicBezTo>
                  <a:cubicBezTo>
                    <a:pt x="253" y="530"/>
                    <a:pt x="292" y="541"/>
                    <a:pt x="331" y="541"/>
                  </a:cubicBezTo>
                  <a:cubicBezTo>
                    <a:pt x="430" y="541"/>
                    <a:pt x="529" y="468"/>
                    <a:pt x="559" y="379"/>
                  </a:cubicBezTo>
                  <a:cubicBezTo>
                    <a:pt x="600" y="245"/>
                    <a:pt x="559" y="79"/>
                    <a:pt x="424" y="38"/>
                  </a:cubicBezTo>
                  <a:cubicBezTo>
                    <a:pt x="377" y="12"/>
                    <a:pt x="333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41" name="Google Shape;19841;p13"/>
            <p:cNvSpPr/>
            <p:nvPr/>
          </p:nvSpPr>
          <p:spPr>
            <a:xfrm>
              <a:off x="4539675" y="3874325"/>
              <a:ext cx="15000" cy="13800"/>
            </a:xfrm>
            <a:custGeom>
              <a:avLst/>
              <a:gdLst/>
              <a:ahLst/>
              <a:cxnLst/>
              <a:rect l="l" t="t" r="r" b="b"/>
              <a:pathLst>
                <a:path w="600" h="552" extrusionOk="0">
                  <a:moveTo>
                    <a:pt x="290" y="1"/>
                  </a:moveTo>
                  <a:cubicBezTo>
                    <a:pt x="184" y="1"/>
                    <a:pt x="73" y="57"/>
                    <a:pt x="41" y="191"/>
                  </a:cubicBezTo>
                  <a:cubicBezTo>
                    <a:pt x="0" y="326"/>
                    <a:pt x="41" y="491"/>
                    <a:pt x="217" y="533"/>
                  </a:cubicBezTo>
                  <a:cubicBezTo>
                    <a:pt x="248" y="545"/>
                    <a:pt x="282" y="552"/>
                    <a:pt x="316" y="552"/>
                  </a:cubicBezTo>
                  <a:cubicBezTo>
                    <a:pt x="420" y="552"/>
                    <a:pt x="527" y="492"/>
                    <a:pt x="558" y="367"/>
                  </a:cubicBezTo>
                  <a:cubicBezTo>
                    <a:pt x="600" y="233"/>
                    <a:pt x="558" y="67"/>
                    <a:pt x="383" y="16"/>
                  </a:cubicBezTo>
                  <a:cubicBezTo>
                    <a:pt x="354" y="6"/>
                    <a:pt x="322" y="1"/>
                    <a:pt x="29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42" name="Google Shape;19842;p13"/>
            <p:cNvSpPr/>
            <p:nvPr/>
          </p:nvSpPr>
          <p:spPr>
            <a:xfrm>
              <a:off x="4603250" y="3900900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11" y="0"/>
                  </a:moveTo>
                  <a:cubicBezTo>
                    <a:pt x="211" y="0"/>
                    <a:pt x="113" y="73"/>
                    <a:pt x="83" y="162"/>
                  </a:cubicBezTo>
                  <a:cubicBezTo>
                    <a:pt x="0" y="297"/>
                    <a:pt x="83" y="462"/>
                    <a:pt x="207" y="555"/>
                  </a:cubicBezTo>
                  <a:cubicBezTo>
                    <a:pt x="229" y="562"/>
                    <a:pt x="253" y="565"/>
                    <a:pt x="276" y="565"/>
                  </a:cubicBezTo>
                  <a:cubicBezTo>
                    <a:pt x="397" y="565"/>
                    <a:pt x="531" y="483"/>
                    <a:pt x="600" y="379"/>
                  </a:cubicBezTo>
                  <a:cubicBezTo>
                    <a:pt x="641" y="245"/>
                    <a:pt x="559" y="80"/>
                    <a:pt x="424" y="38"/>
                  </a:cubicBezTo>
                  <a:cubicBezTo>
                    <a:pt x="389" y="12"/>
                    <a:pt x="350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43" name="Google Shape;19843;p13"/>
            <p:cNvSpPr/>
            <p:nvPr/>
          </p:nvSpPr>
          <p:spPr>
            <a:xfrm>
              <a:off x="4630125" y="3836750"/>
              <a:ext cx="16050" cy="13800"/>
            </a:xfrm>
            <a:custGeom>
              <a:avLst/>
              <a:gdLst/>
              <a:ahLst/>
              <a:cxnLst/>
              <a:rect l="l" t="t" r="r" b="b"/>
              <a:pathLst>
                <a:path w="642" h="552" extrusionOk="0">
                  <a:moveTo>
                    <a:pt x="308" y="0"/>
                  </a:moveTo>
                  <a:cubicBezTo>
                    <a:pt x="196" y="0"/>
                    <a:pt x="104" y="60"/>
                    <a:pt x="42" y="185"/>
                  </a:cubicBezTo>
                  <a:cubicBezTo>
                    <a:pt x="1" y="319"/>
                    <a:pt x="42" y="485"/>
                    <a:pt x="218" y="536"/>
                  </a:cubicBezTo>
                  <a:cubicBezTo>
                    <a:pt x="247" y="546"/>
                    <a:pt x="278" y="551"/>
                    <a:pt x="311" y="551"/>
                  </a:cubicBezTo>
                  <a:cubicBezTo>
                    <a:pt x="417" y="551"/>
                    <a:pt x="527" y="496"/>
                    <a:pt x="559" y="361"/>
                  </a:cubicBezTo>
                  <a:cubicBezTo>
                    <a:pt x="642" y="226"/>
                    <a:pt x="559" y="61"/>
                    <a:pt x="425" y="20"/>
                  </a:cubicBezTo>
                  <a:cubicBezTo>
                    <a:pt x="384" y="7"/>
                    <a:pt x="345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44" name="Google Shape;19844;p13"/>
            <p:cNvSpPr/>
            <p:nvPr/>
          </p:nvSpPr>
          <p:spPr>
            <a:xfrm>
              <a:off x="4501925" y="3894100"/>
              <a:ext cx="6500" cy="8800"/>
            </a:xfrm>
            <a:custGeom>
              <a:avLst/>
              <a:gdLst/>
              <a:ahLst/>
              <a:cxnLst/>
              <a:rect l="l" t="t" r="r" b="b"/>
              <a:pathLst>
                <a:path w="260" h="352" extrusionOk="0">
                  <a:moveTo>
                    <a:pt x="83" y="0"/>
                  </a:moveTo>
                  <a:lnTo>
                    <a:pt x="1" y="259"/>
                  </a:lnTo>
                  <a:lnTo>
                    <a:pt x="259" y="352"/>
                  </a:lnTo>
                  <a:lnTo>
                    <a:pt x="259" y="310"/>
                  </a:lnTo>
                  <a:lnTo>
                    <a:pt x="259" y="259"/>
                  </a:lnTo>
                  <a:cubicBezTo>
                    <a:pt x="259" y="135"/>
                    <a:pt x="218" y="52"/>
                    <a:pt x="8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45" name="Google Shape;19845;p13"/>
            <p:cNvSpPr/>
            <p:nvPr/>
          </p:nvSpPr>
          <p:spPr>
            <a:xfrm>
              <a:off x="4676400" y="3821975"/>
              <a:ext cx="6475" cy="8825"/>
            </a:xfrm>
            <a:custGeom>
              <a:avLst/>
              <a:gdLst/>
              <a:ahLst/>
              <a:cxnLst/>
              <a:rect l="l" t="t" r="r" b="b"/>
              <a:pathLst>
                <a:path w="259" h="353" extrusionOk="0">
                  <a:moveTo>
                    <a:pt x="0" y="1"/>
                  </a:moveTo>
                  <a:lnTo>
                    <a:pt x="0" y="176"/>
                  </a:lnTo>
                  <a:cubicBezTo>
                    <a:pt x="0" y="259"/>
                    <a:pt x="83" y="352"/>
                    <a:pt x="176" y="352"/>
                  </a:cubicBezTo>
                  <a:lnTo>
                    <a:pt x="259" y="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46" name="Google Shape;19846;p13"/>
            <p:cNvSpPr/>
            <p:nvPr/>
          </p:nvSpPr>
          <p:spPr>
            <a:xfrm>
              <a:off x="4570950" y="4074250"/>
              <a:ext cx="9575" cy="7250"/>
            </a:xfrm>
            <a:custGeom>
              <a:avLst/>
              <a:gdLst/>
              <a:ahLst/>
              <a:cxnLst/>
              <a:rect l="l" t="t" r="r" b="b"/>
              <a:pathLst>
                <a:path w="383" h="290" extrusionOk="0">
                  <a:moveTo>
                    <a:pt x="257" y="0"/>
                  </a:moveTo>
                  <a:cubicBezTo>
                    <a:pt x="246" y="0"/>
                    <a:pt x="233" y="11"/>
                    <a:pt x="207" y="31"/>
                  </a:cubicBezTo>
                  <a:cubicBezTo>
                    <a:pt x="166" y="31"/>
                    <a:pt x="83" y="31"/>
                    <a:pt x="83" y="83"/>
                  </a:cubicBezTo>
                  <a:cubicBezTo>
                    <a:pt x="41" y="124"/>
                    <a:pt x="0" y="166"/>
                    <a:pt x="0" y="166"/>
                  </a:cubicBezTo>
                  <a:lnTo>
                    <a:pt x="259" y="290"/>
                  </a:lnTo>
                  <a:lnTo>
                    <a:pt x="383" y="31"/>
                  </a:lnTo>
                  <a:lnTo>
                    <a:pt x="300" y="31"/>
                  </a:lnTo>
                  <a:cubicBezTo>
                    <a:pt x="279" y="11"/>
                    <a:pt x="269" y="0"/>
                    <a:pt x="25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47" name="Google Shape;19847;p13"/>
            <p:cNvSpPr/>
            <p:nvPr/>
          </p:nvSpPr>
          <p:spPr>
            <a:xfrm>
              <a:off x="4507350" y="4048150"/>
              <a:ext cx="12950" cy="9850"/>
            </a:xfrm>
            <a:custGeom>
              <a:avLst/>
              <a:gdLst/>
              <a:ahLst/>
              <a:cxnLst/>
              <a:rect l="l" t="t" r="r" b="b"/>
              <a:pathLst>
                <a:path w="518" h="394" extrusionOk="0">
                  <a:moveTo>
                    <a:pt x="125" y="0"/>
                  </a:moveTo>
                  <a:cubicBezTo>
                    <a:pt x="125" y="42"/>
                    <a:pt x="83" y="42"/>
                    <a:pt x="83" y="42"/>
                  </a:cubicBezTo>
                  <a:cubicBezTo>
                    <a:pt x="42" y="42"/>
                    <a:pt x="42" y="93"/>
                    <a:pt x="1" y="135"/>
                  </a:cubicBezTo>
                  <a:lnTo>
                    <a:pt x="1" y="176"/>
                  </a:lnTo>
                  <a:lnTo>
                    <a:pt x="476" y="393"/>
                  </a:lnTo>
                  <a:lnTo>
                    <a:pt x="518" y="352"/>
                  </a:lnTo>
                  <a:lnTo>
                    <a:pt x="518" y="217"/>
                  </a:lnTo>
                  <a:cubicBezTo>
                    <a:pt x="518" y="217"/>
                    <a:pt x="518" y="176"/>
                    <a:pt x="476" y="176"/>
                  </a:cubicBezTo>
                  <a:cubicBezTo>
                    <a:pt x="476" y="135"/>
                    <a:pt x="476" y="93"/>
                    <a:pt x="425" y="93"/>
                  </a:cubicBezTo>
                  <a:cubicBezTo>
                    <a:pt x="383" y="42"/>
                    <a:pt x="383" y="42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48" name="Google Shape;19848;p13"/>
            <p:cNvSpPr/>
            <p:nvPr/>
          </p:nvSpPr>
          <p:spPr>
            <a:xfrm>
              <a:off x="4595500" y="4010400"/>
              <a:ext cx="10875" cy="12950"/>
            </a:xfrm>
            <a:custGeom>
              <a:avLst/>
              <a:gdLst/>
              <a:ahLst/>
              <a:cxnLst/>
              <a:rect l="l" t="t" r="r" b="b"/>
              <a:pathLst>
                <a:path w="435" h="518" extrusionOk="0">
                  <a:moveTo>
                    <a:pt x="259" y="1"/>
                  </a:moveTo>
                  <a:cubicBezTo>
                    <a:pt x="217" y="1"/>
                    <a:pt x="176" y="52"/>
                    <a:pt x="135" y="94"/>
                  </a:cubicBezTo>
                  <a:cubicBezTo>
                    <a:pt x="135" y="94"/>
                    <a:pt x="93" y="135"/>
                    <a:pt x="93" y="176"/>
                  </a:cubicBezTo>
                  <a:cubicBezTo>
                    <a:pt x="0" y="311"/>
                    <a:pt x="93" y="476"/>
                    <a:pt x="217" y="518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49" name="Google Shape;19849;p13"/>
            <p:cNvSpPr/>
            <p:nvPr/>
          </p:nvSpPr>
          <p:spPr>
            <a:xfrm>
              <a:off x="4532175" y="3983725"/>
              <a:ext cx="15000" cy="14150"/>
            </a:xfrm>
            <a:custGeom>
              <a:avLst/>
              <a:gdLst/>
              <a:ahLst/>
              <a:cxnLst/>
              <a:rect l="l" t="t" r="r" b="b"/>
              <a:pathLst>
                <a:path w="600" h="566" extrusionOk="0">
                  <a:moveTo>
                    <a:pt x="272" y="1"/>
                  </a:moveTo>
                  <a:cubicBezTo>
                    <a:pt x="172" y="1"/>
                    <a:pt x="72" y="71"/>
                    <a:pt x="42" y="168"/>
                  </a:cubicBezTo>
                  <a:cubicBezTo>
                    <a:pt x="0" y="344"/>
                    <a:pt x="42" y="468"/>
                    <a:pt x="207" y="551"/>
                  </a:cubicBezTo>
                  <a:cubicBezTo>
                    <a:pt x="233" y="561"/>
                    <a:pt x="261" y="565"/>
                    <a:pt x="288" y="565"/>
                  </a:cubicBezTo>
                  <a:cubicBezTo>
                    <a:pt x="404" y="565"/>
                    <a:pt x="525" y="485"/>
                    <a:pt x="559" y="385"/>
                  </a:cubicBezTo>
                  <a:cubicBezTo>
                    <a:pt x="600" y="251"/>
                    <a:pt x="559" y="85"/>
                    <a:pt x="383" y="34"/>
                  </a:cubicBezTo>
                  <a:cubicBezTo>
                    <a:pt x="349" y="11"/>
                    <a:pt x="310" y="1"/>
                    <a:pt x="27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50" name="Google Shape;19850;p13"/>
            <p:cNvSpPr/>
            <p:nvPr/>
          </p:nvSpPr>
          <p:spPr>
            <a:xfrm>
              <a:off x="4486925" y="4002650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314" y="0"/>
                  </a:moveTo>
                  <a:cubicBezTo>
                    <a:pt x="202" y="0"/>
                    <a:pt x="76" y="76"/>
                    <a:pt x="42" y="187"/>
                  </a:cubicBezTo>
                  <a:cubicBezTo>
                    <a:pt x="1" y="311"/>
                    <a:pt x="42" y="486"/>
                    <a:pt x="208" y="528"/>
                  </a:cubicBezTo>
                  <a:cubicBezTo>
                    <a:pt x="246" y="554"/>
                    <a:pt x="287" y="566"/>
                    <a:pt x="328" y="566"/>
                  </a:cubicBezTo>
                  <a:cubicBezTo>
                    <a:pt x="431" y="566"/>
                    <a:pt x="530" y="493"/>
                    <a:pt x="559" y="404"/>
                  </a:cubicBezTo>
                  <a:cubicBezTo>
                    <a:pt x="601" y="228"/>
                    <a:pt x="559" y="104"/>
                    <a:pt x="383" y="11"/>
                  </a:cubicBezTo>
                  <a:cubicBezTo>
                    <a:pt x="362" y="4"/>
                    <a:pt x="338" y="0"/>
                    <a:pt x="31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51" name="Google Shape;19851;p13"/>
            <p:cNvSpPr/>
            <p:nvPr/>
          </p:nvSpPr>
          <p:spPr>
            <a:xfrm>
              <a:off x="4550250" y="4028975"/>
              <a:ext cx="16325" cy="14250"/>
            </a:xfrm>
            <a:custGeom>
              <a:avLst/>
              <a:gdLst/>
              <a:ahLst/>
              <a:cxnLst/>
              <a:rect l="l" t="t" r="r" b="b"/>
              <a:pathLst>
                <a:path w="653" h="570" extrusionOk="0">
                  <a:moveTo>
                    <a:pt x="324" y="0"/>
                  </a:moveTo>
                  <a:cubicBezTo>
                    <a:pt x="224" y="0"/>
                    <a:pt x="124" y="70"/>
                    <a:pt x="94" y="168"/>
                  </a:cubicBezTo>
                  <a:cubicBezTo>
                    <a:pt x="1" y="343"/>
                    <a:pt x="94" y="467"/>
                    <a:pt x="218" y="550"/>
                  </a:cubicBezTo>
                  <a:cubicBezTo>
                    <a:pt x="251" y="563"/>
                    <a:pt x="286" y="569"/>
                    <a:pt x="322" y="569"/>
                  </a:cubicBezTo>
                  <a:cubicBezTo>
                    <a:pt x="430" y="569"/>
                    <a:pt x="541" y="509"/>
                    <a:pt x="611" y="385"/>
                  </a:cubicBezTo>
                  <a:cubicBezTo>
                    <a:pt x="652" y="250"/>
                    <a:pt x="570" y="85"/>
                    <a:pt x="435" y="33"/>
                  </a:cubicBezTo>
                  <a:cubicBezTo>
                    <a:pt x="401" y="10"/>
                    <a:pt x="363" y="0"/>
                    <a:pt x="32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52" name="Google Shape;19852;p13"/>
            <p:cNvSpPr/>
            <p:nvPr/>
          </p:nvSpPr>
          <p:spPr>
            <a:xfrm>
              <a:off x="4512775" y="3938500"/>
              <a:ext cx="16050" cy="14125"/>
            </a:xfrm>
            <a:custGeom>
              <a:avLst/>
              <a:gdLst/>
              <a:ahLst/>
              <a:cxnLst/>
              <a:rect l="l" t="t" r="r" b="b"/>
              <a:pathLst>
                <a:path w="642" h="565" extrusionOk="0">
                  <a:moveTo>
                    <a:pt x="314" y="0"/>
                  </a:moveTo>
                  <a:cubicBezTo>
                    <a:pt x="214" y="0"/>
                    <a:pt x="113" y="71"/>
                    <a:pt x="84" y="168"/>
                  </a:cubicBezTo>
                  <a:cubicBezTo>
                    <a:pt x="1" y="292"/>
                    <a:pt x="84" y="468"/>
                    <a:pt x="208" y="550"/>
                  </a:cubicBezTo>
                  <a:cubicBezTo>
                    <a:pt x="234" y="560"/>
                    <a:pt x="261" y="565"/>
                    <a:pt x="289" y="565"/>
                  </a:cubicBezTo>
                  <a:cubicBezTo>
                    <a:pt x="405" y="565"/>
                    <a:pt x="526" y="485"/>
                    <a:pt x="559" y="385"/>
                  </a:cubicBezTo>
                  <a:cubicBezTo>
                    <a:pt x="642" y="251"/>
                    <a:pt x="559" y="85"/>
                    <a:pt x="425" y="33"/>
                  </a:cubicBezTo>
                  <a:cubicBezTo>
                    <a:pt x="390" y="11"/>
                    <a:pt x="352" y="0"/>
                    <a:pt x="31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53" name="Google Shape;19853;p13"/>
            <p:cNvSpPr/>
            <p:nvPr/>
          </p:nvSpPr>
          <p:spPr>
            <a:xfrm>
              <a:off x="4577400" y="3964800"/>
              <a:ext cx="15025" cy="13825"/>
            </a:xfrm>
            <a:custGeom>
              <a:avLst/>
              <a:gdLst/>
              <a:ahLst/>
              <a:cxnLst/>
              <a:rect l="l" t="t" r="r" b="b"/>
              <a:pathLst>
                <a:path w="601" h="553" extrusionOk="0">
                  <a:moveTo>
                    <a:pt x="314" y="1"/>
                  </a:moveTo>
                  <a:cubicBezTo>
                    <a:pt x="199" y="1"/>
                    <a:pt x="105" y="56"/>
                    <a:pt x="42" y="191"/>
                  </a:cubicBezTo>
                  <a:cubicBezTo>
                    <a:pt x="1" y="326"/>
                    <a:pt x="42" y="491"/>
                    <a:pt x="207" y="532"/>
                  </a:cubicBezTo>
                  <a:cubicBezTo>
                    <a:pt x="242" y="546"/>
                    <a:pt x="280" y="552"/>
                    <a:pt x="318" y="552"/>
                  </a:cubicBezTo>
                  <a:cubicBezTo>
                    <a:pt x="424" y="552"/>
                    <a:pt x="528" y="500"/>
                    <a:pt x="559" y="408"/>
                  </a:cubicBezTo>
                  <a:cubicBezTo>
                    <a:pt x="600" y="232"/>
                    <a:pt x="559" y="108"/>
                    <a:pt x="424" y="15"/>
                  </a:cubicBezTo>
                  <a:cubicBezTo>
                    <a:pt x="386" y="6"/>
                    <a:pt x="349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54" name="Google Shape;19854;p13"/>
            <p:cNvSpPr/>
            <p:nvPr/>
          </p:nvSpPr>
          <p:spPr>
            <a:xfrm>
              <a:off x="4449200" y="4022300"/>
              <a:ext cx="6475" cy="8800"/>
            </a:xfrm>
            <a:custGeom>
              <a:avLst/>
              <a:gdLst/>
              <a:ahLst/>
              <a:cxnLst/>
              <a:rect l="l" t="t" r="r" b="b"/>
              <a:pathLst>
                <a:path w="259" h="352" extrusionOk="0">
                  <a:moveTo>
                    <a:pt x="83" y="0"/>
                  </a:moveTo>
                  <a:lnTo>
                    <a:pt x="0" y="259"/>
                  </a:lnTo>
                  <a:lnTo>
                    <a:pt x="259" y="352"/>
                  </a:lnTo>
                  <a:lnTo>
                    <a:pt x="259" y="259"/>
                  </a:lnTo>
                  <a:cubicBezTo>
                    <a:pt x="259" y="176"/>
                    <a:pt x="218" y="93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55" name="Google Shape;19855;p13"/>
            <p:cNvSpPr/>
            <p:nvPr/>
          </p:nvSpPr>
          <p:spPr>
            <a:xfrm>
              <a:off x="4472725" y="3957675"/>
              <a:ext cx="10875" cy="13325"/>
            </a:xfrm>
            <a:custGeom>
              <a:avLst/>
              <a:gdLst/>
              <a:ahLst/>
              <a:cxnLst/>
              <a:rect l="l" t="t" r="r" b="b"/>
              <a:pathLst>
                <a:path w="435" h="533" extrusionOk="0">
                  <a:moveTo>
                    <a:pt x="217" y="1"/>
                  </a:moveTo>
                  <a:lnTo>
                    <a:pt x="0" y="517"/>
                  </a:lnTo>
                  <a:cubicBezTo>
                    <a:pt x="34" y="528"/>
                    <a:pt x="70" y="533"/>
                    <a:pt x="106" y="533"/>
                  </a:cubicBezTo>
                  <a:cubicBezTo>
                    <a:pt x="214" y="533"/>
                    <a:pt x="321" y="486"/>
                    <a:pt x="352" y="393"/>
                  </a:cubicBezTo>
                  <a:cubicBezTo>
                    <a:pt x="435" y="218"/>
                    <a:pt x="352" y="94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56" name="Google Shape;19856;p13"/>
            <p:cNvSpPr/>
            <p:nvPr/>
          </p:nvSpPr>
          <p:spPr>
            <a:xfrm>
              <a:off x="4623675" y="3950175"/>
              <a:ext cx="6475" cy="9850"/>
            </a:xfrm>
            <a:custGeom>
              <a:avLst/>
              <a:gdLst/>
              <a:ahLst/>
              <a:cxnLst/>
              <a:rect l="l" t="t" r="r" b="b"/>
              <a:pathLst>
                <a:path w="259" h="394" extrusionOk="0">
                  <a:moveTo>
                    <a:pt x="0" y="1"/>
                  </a:moveTo>
                  <a:lnTo>
                    <a:pt x="0" y="135"/>
                  </a:lnTo>
                  <a:cubicBezTo>
                    <a:pt x="0" y="218"/>
                    <a:pt x="42" y="342"/>
                    <a:pt x="166" y="394"/>
                  </a:cubicBezTo>
                  <a:lnTo>
                    <a:pt x="259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57" name="Google Shape;19857;p13"/>
            <p:cNvSpPr/>
            <p:nvPr/>
          </p:nvSpPr>
          <p:spPr>
            <a:xfrm>
              <a:off x="4559050" y="3924325"/>
              <a:ext cx="13975" cy="9100"/>
            </a:xfrm>
            <a:custGeom>
              <a:avLst/>
              <a:gdLst/>
              <a:ahLst/>
              <a:cxnLst/>
              <a:rect l="l" t="t" r="r" b="b"/>
              <a:pathLst>
                <a:path w="559" h="364" extrusionOk="0">
                  <a:moveTo>
                    <a:pt x="42" y="1"/>
                  </a:moveTo>
                  <a:cubicBezTo>
                    <a:pt x="1" y="1"/>
                    <a:pt x="1" y="42"/>
                    <a:pt x="1" y="83"/>
                  </a:cubicBezTo>
                  <a:cubicBezTo>
                    <a:pt x="1" y="218"/>
                    <a:pt x="83" y="301"/>
                    <a:pt x="166" y="342"/>
                  </a:cubicBezTo>
                  <a:cubicBezTo>
                    <a:pt x="206" y="357"/>
                    <a:pt x="242" y="364"/>
                    <a:pt x="274" y="364"/>
                  </a:cubicBezTo>
                  <a:cubicBezTo>
                    <a:pt x="351" y="364"/>
                    <a:pt x="411" y="330"/>
                    <a:pt x="476" y="301"/>
                  </a:cubicBezTo>
                  <a:cubicBezTo>
                    <a:pt x="517" y="259"/>
                    <a:pt x="517" y="218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58" name="Google Shape;19858;p13"/>
            <p:cNvSpPr/>
            <p:nvPr/>
          </p:nvSpPr>
          <p:spPr>
            <a:xfrm>
              <a:off x="4499850" y="3900550"/>
              <a:ext cx="8575" cy="6500"/>
            </a:xfrm>
            <a:custGeom>
              <a:avLst/>
              <a:gdLst/>
              <a:ahLst/>
              <a:cxnLst/>
              <a:rect l="l" t="t" r="r" b="b"/>
              <a:pathLst>
                <a:path w="343" h="260" extrusionOk="0">
                  <a:moveTo>
                    <a:pt x="84" y="1"/>
                  </a:moveTo>
                  <a:lnTo>
                    <a:pt x="1" y="259"/>
                  </a:lnTo>
                  <a:lnTo>
                    <a:pt x="125" y="259"/>
                  </a:lnTo>
                  <a:cubicBezTo>
                    <a:pt x="208" y="259"/>
                    <a:pt x="259" y="218"/>
                    <a:pt x="301" y="135"/>
                  </a:cubicBezTo>
                  <a:cubicBezTo>
                    <a:pt x="342" y="135"/>
                    <a:pt x="342" y="94"/>
                    <a:pt x="342" y="94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59" name="Google Shape;19859;p13"/>
            <p:cNvSpPr/>
            <p:nvPr/>
          </p:nvSpPr>
          <p:spPr>
            <a:xfrm>
              <a:off x="4517950" y="4203225"/>
              <a:ext cx="8825" cy="6500"/>
            </a:xfrm>
            <a:custGeom>
              <a:avLst/>
              <a:gdLst/>
              <a:ahLst/>
              <a:cxnLst/>
              <a:rect l="l" t="t" r="r" b="b"/>
              <a:pathLst>
                <a:path w="353" h="260" extrusionOk="0">
                  <a:moveTo>
                    <a:pt x="176" y="1"/>
                  </a:moveTo>
                  <a:cubicBezTo>
                    <a:pt x="135" y="1"/>
                    <a:pt x="135" y="1"/>
                    <a:pt x="94" y="42"/>
                  </a:cubicBezTo>
                  <a:cubicBezTo>
                    <a:pt x="52" y="42"/>
                    <a:pt x="52" y="94"/>
                    <a:pt x="1" y="176"/>
                  </a:cubicBezTo>
                  <a:lnTo>
                    <a:pt x="259" y="259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60" name="Google Shape;19860;p13"/>
            <p:cNvSpPr/>
            <p:nvPr/>
          </p:nvSpPr>
          <p:spPr>
            <a:xfrm>
              <a:off x="4453325" y="4176350"/>
              <a:ext cx="14250" cy="9850"/>
            </a:xfrm>
            <a:custGeom>
              <a:avLst/>
              <a:gdLst/>
              <a:ahLst/>
              <a:cxnLst/>
              <a:rect l="l" t="t" r="r" b="b"/>
              <a:pathLst>
                <a:path w="570" h="394" extrusionOk="0">
                  <a:moveTo>
                    <a:pt x="259" y="0"/>
                  </a:moveTo>
                  <a:cubicBezTo>
                    <a:pt x="259" y="0"/>
                    <a:pt x="218" y="0"/>
                    <a:pt x="177" y="42"/>
                  </a:cubicBezTo>
                  <a:lnTo>
                    <a:pt x="135" y="42"/>
                  </a:lnTo>
                  <a:lnTo>
                    <a:pt x="53" y="135"/>
                  </a:lnTo>
                  <a:cubicBezTo>
                    <a:pt x="53" y="135"/>
                    <a:pt x="53" y="176"/>
                    <a:pt x="1" y="176"/>
                  </a:cubicBezTo>
                  <a:lnTo>
                    <a:pt x="518" y="393"/>
                  </a:lnTo>
                  <a:cubicBezTo>
                    <a:pt x="569" y="342"/>
                    <a:pt x="569" y="259"/>
                    <a:pt x="569" y="217"/>
                  </a:cubicBezTo>
                  <a:cubicBezTo>
                    <a:pt x="518" y="135"/>
                    <a:pt x="476" y="42"/>
                    <a:pt x="394" y="42"/>
                  </a:cubicBezTo>
                  <a:cubicBezTo>
                    <a:pt x="352" y="0"/>
                    <a:pt x="311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61" name="Google Shape;19861;p13"/>
            <p:cNvSpPr/>
            <p:nvPr/>
          </p:nvSpPr>
          <p:spPr>
            <a:xfrm>
              <a:off x="4543800" y="4138600"/>
              <a:ext cx="9850" cy="12950"/>
            </a:xfrm>
            <a:custGeom>
              <a:avLst/>
              <a:gdLst/>
              <a:ahLst/>
              <a:cxnLst/>
              <a:rect l="l" t="t" r="r" b="b"/>
              <a:pathLst>
                <a:path w="394" h="518" extrusionOk="0">
                  <a:moveTo>
                    <a:pt x="259" y="1"/>
                  </a:moveTo>
                  <a:cubicBezTo>
                    <a:pt x="176" y="1"/>
                    <a:pt x="94" y="94"/>
                    <a:pt x="52" y="177"/>
                  </a:cubicBezTo>
                  <a:cubicBezTo>
                    <a:pt x="1" y="259"/>
                    <a:pt x="1" y="352"/>
                    <a:pt x="52" y="435"/>
                  </a:cubicBezTo>
                  <a:cubicBezTo>
                    <a:pt x="94" y="476"/>
                    <a:pt x="135" y="518"/>
                    <a:pt x="176" y="518"/>
                  </a:cubicBezTo>
                  <a:lnTo>
                    <a:pt x="393" y="42"/>
                  </a:lnTo>
                  <a:cubicBezTo>
                    <a:pt x="352" y="1"/>
                    <a:pt x="311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62" name="Google Shape;19862;p13"/>
            <p:cNvSpPr/>
            <p:nvPr/>
          </p:nvSpPr>
          <p:spPr>
            <a:xfrm>
              <a:off x="4479175" y="4112375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291" y="1"/>
                  </a:moveTo>
                  <a:cubicBezTo>
                    <a:pt x="185" y="1"/>
                    <a:pt x="84" y="49"/>
                    <a:pt x="52" y="150"/>
                  </a:cubicBezTo>
                  <a:cubicBezTo>
                    <a:pt x="1" y="316"/>
                    <a:pt x="52" y="492"/>
                    <a:pt x="177" y="533"/>
                  </a:cubicBezTo>
                  <a:cubicBezTo>
                    <a:pt x="218" y="543"/>
                    <a:pt x="259" y="548"/>
                    <a:pt x="298" y="548"/>
                  </a:cubicBezTo>
                  <a:cubicBezTo>
                    <a:pt x="424" y="548"/>
                    <a:pt x="530" y="494"/>
                    <a:pt x="569" y="367"/>
                  </a:cubicBezTo>
                  <a:cubicBezTo>
                    <a:pt x="611" y="233"/>
                    <a:pt x="569" y="57"/>
                    <a:pt x="394" y="16"/>
                  </a:cubicBezTo>
                  <a:cubicBezTo>
                    <a:pt x="361" y="6"/>
                    <a:pt x="326" y="1"/>
                    <a:pt x="29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63" name="Google Shape;19863;p13"/>
            <p:cNvSpPr/>
            <p:nvPr/>
          </p:nvSpPr>
          <p:spPr>
            <a:xfrm>
              <a:off x="4433950" y="4131325"/>
              <a:ext cx="15275" cy="13575"/>
            </a:xfrm>
            <a:custGeom>
              <a:avLst/>
              <a:gdLst/>
              <a:ahLst/>
              <a:cxnLst/>
              <a:rect l="l" t="t" r="r" b="b"/>
              <a:pathLst>
                <a:path w="611" h="543" extrusionOk="0">
                  <a:moveTo>
                    <a:pt x="278" y="0"/>
                  </a:moveTo>
                  <a:cubicBezTo>
                    <a:pt x="177" y="0"/>
                    <a:pt x="82" y="70"/>
                    <a:pt x="52" y="168"/>
                  </a:cubicBezTo>
                  <a:cubicBezTo>
                    <a:pt x="0" y="292"/>
                    <a:pt x="52" y="468"/>
                    <a:pt x="176" y="509"/>
                  </a:cubicBezTo>
                  <a:cubicBezTo>
                    <a:pt x="225" y="532"/>
                    <a:pt x="270" y="542"/>
                    <a:pt x="312" y="542"/>
                  </a:cubicBezTo>
                  <a:cubicBezTo>
                    <a:pt x="419" y="542"/>
                    <a:pt x="502" y="474"/>
                    <a:pt x="569" y="385"/>
                  </a:cubicBezTo>
                  <a:cubicBezTo>
                    <a:pt x="610" y="250"/>
                    <a:pt x="569" y="75"/>
                    <a:pt x="393" y="33"/>
                  </a:cubicBezTo>
                  <a:cubicBezTo>
                    <a:pt x="356" y="11"/>
                    <a:pt x="317" y="0"/>
                    <a:pt x="27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64" name="Google Shape;19864;p13"/>
            <p:cNvSpPr/>
            <p:nvPr/>
          </p:nvSpPr>
          <p:spPr>
            <a:xfrm>
              <a:off x="4497525" y="4157625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38" y="0"/>
                  </a:moveTo>
                  <a:cubicBezTo>
                    <a:pt x="230" y="0"/>
                    <a:pt x="126" y="56"/>
                    <a:pt x="94" y="191"/>
                  </a:cubicBezTo>
                  <a:cubicBezTo>
                    <a:pt x="1" y="315"/>
                    <a:pt x="94" y="491"/>
                    <a:pt x="218" y="532"/>
                  </a:cubicBezTo>
                  <a:cubicBezTo>
                    <a:pt x="250" y="542"/>
                    <a:pt x="283" y="547"/>
                    <a:pt x="316" y="547"/>
                  </a:cubicBezTo>
                  <a:cubicBezTo>
                    <a:pt x="424" y="547"/>
                    <a:pt x="528" y="493"/>
                    <a:pt x="559" y="367"/>
                  </a:cubicBezTo>
                  <a:cubicBezTo>
                    <a:pt x="652" y="232"/>
                    <a:pt x="559" y="57"/>
                    <a:pt x="435" y="15"/>
                  </a:cubicBezTo>
                  <a:cubicBezTo>
                    <a:pt x="404" y="6"/>
                    <a:pt x="371" y="0"/>
                    <a:pt x="33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65" name="Google Shape;19865;p13"/>
            <p:cNvSpPr/>
            <p:nvPr/>
          </p:nvSpPr>
          <p:spPr>
            <a:xfrm>
              <a:off x="4459800" y="4067150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6" y="0"/>
                  </a:moveTo>
                  <a:cubicBezTo>
                    <a:pt x="230" y="0"/>
                    <a:pt x="114" y="49"/>
                    <a:pt x="52" y="150"/>
                  </a:cubicBezTo>
                  <a:cubicBezTo>
                    <a:pt x="0" y="315"/>
                    <a:pt x="93" y="450"/>
                    <a:pt x="217" y="533"/>
                  </a:cubicBezTo>
                  <a:cubicBezTo>
                    <a:pt x="249" y="542"/>
                    <a:pt x="283" y="547"/>
                    <a:pt x="316" y="547"/>
                  </a:cubicBezTo>
                  <a:cubicBezTo>
                    <a:pt x="424" y="547"/>
                    <a:pt x="529" y="493"/>
                    <a:pt x="569" y="367"/>
                  </a:cubicBezTo>
                  <a:cubicBezTo>
                    <a:pt x="652" y="233"/>
                    <a:pt x="569" y="57"/>
                    <a:pt x="435" y="16"/>
                  </a:cubicBezTo>
                  <a:cubicBezTo>
                    <a:pt x="404" y="5"/>
                    <a:pt x="370" y="0"/>
                    <a:pt x="33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66" name="Google Shape;19866;p13"/>
            <p:cNvSpPr/>
            <p:nvPr/>
          </p:nvSpPr>
          <p:spPr>
            <a:xfrm>
              <a:off x="4524425" y="4093100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320" y="1"/>
                  </a:moveTo>
                  <a:cubicBezTo>
                    <a:pt x="204" y="1"/>
                    <a:pt x="86" y="76"/>
                    <a:pt x="52" y="187"/>
                  </a:cubicBezTo>
                  <a:cubicBezTo>
                    <a:pt x="0" y="311"/>
                    <a:pt x="52" y="487"/>
                    <a:pt x="217" y="528"/>
                  </a:cubicBezTo>
                  <a:cubicBezTo>
                    <a:pt x="255" y="555"/>
                    <a:pt x="296" y="566"/>
                    <a:pt x="336" y="566"/>
                  </a:cubicBezTo>
                  <a:cubicBezTo>
                    <a:pt x="436" y="566"/>
                    <a:pt x="532" y="493"/>
                    <a:pt x="569" y="404"/>
                  </a:cubicBezTo>
                  <a:cubicBezTo>
                    <a:pt x="610" y="270"/>
                    <a:pt x="569" y="105"/>
                    <a:pt x="393" y="11"/>
                  </a:cubicBezTo>
                  <a:cubicBezTo>
                    <a:pt x="369" y="4"/>
                    <a:pt x="345" y="1"/>
                    <a:pt x="32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67" name="Google Shape;19867;p13"/>
            <p:cNvSpPr/>
            <p:nvPr/>
          </p:nvSpPr>
          <p:spPr>
            <a:xfrm>
              <a:off x="4396475" y="415050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83" y="0"/>
                  </a:moveTo>
                  <a:lnTo>
                    <a:pt x="0" y="259"/>
                  </a:lnTo>
                  <a:lnTo>
                    <a:pt x="259" y="342"/>
                  </a:lnTo>
                  <a:lnTo>
                    <a:pt x="259" y="300"/>
                  </a:lnTo>
                  <a:cubicBezTo>
                    <a:pt x="300" y="176"/>
                    <a:pt x="207" y="42"/>
                    <a:pt x="8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68" name="Google Shape;19868;p13"/>
            <p:cNvSpPr/>
            <p:nvPr/>
          </p:nvSpPr>
          <p:spPr>
            <a:xfrm>
              <a:off x="4420000" y="4085875"/>
              <a:ext cx="9825" cy="13975"/>
            </a:xfrm>
            <a:custGeom>
              <a:avLst/>
              <a:gdLst/>
              <a:ahLst/>
              <a:cxnLst/>
              <a:rect l="l" t="t" r="r" b="b"/>
              <a:pathLst>
                <a:path w="393" h="559" extrusionOk="0">
                  <a:moveTo>
                    <a:pt x="217" y="1"/>
                  </a:moveTo>
                  <a:lnTo>
                    <a:pt x="0" y="518"/>
                  </a:lnTo>
                  <a:cubicBezTo>
                    <a:pt x="0" y="559"/>
                    <a:pt x="41" y="559"/>
                    <a:pt x="41" y="559"/>
                  </a:cubicBezTo>
                  <a:cubicBezTo>
                    <a:pt x="176" y="559"/>
                    <a:pt x="300" y="518"/>
                    <a:pt x="352" y="394"/>
                  </a:cubicBezTo>
                  <a:cubicBezTo>
                    <a:pt x="393" y="259"/>
                    <a:pt x="352" y="135"/>
                    <a:pt x="259" y="42"/>
                  </a:cubicBezTo>
                  <a:cubicBezTo>
                    <a:pt x="259" y="42"/>
                    <a:pt x="217" y="42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69" name="Google Shape;19869;p13"/>
            <p:cNvSpPr/>
            <p:nvPr/>
          </p:nvSpPr>
          <p:spPr>
            <a:xfrm>
              <a:off x="4570950" y="4078375"/>
              <a:ext cx="6475" cy="9600"/>
            </a:xfrm>
            <a:custGeom>
              <a:avLst/>
              <a:gdLst/>
              <a:ahLst/>
              <a:cxnLst/>
              <a:rect l="l" t="t" r="r" b="b"/>
              <a:pathLst>
                <a:path w="259" h="384" extrusionOk="0">
                  <a:moveTo>
                    <a:pt x="0" y="1"/>
                  </a:moveTo>
                  <a:lnTo>
                    <a:pt x="0" y="84"/>
                  </a:lnTo>
                  <a:lnTo>
                    <a:pt x="0" y="177"/>
                  </a:lnTo>
                  <a:lnTo>
                    <a:pt x="0" y="218"/>
                  </a:lnTo>
                  <a:cubicBezTo>
                    <a:pt x="0" y="259"/>
                    <a:pt x="41" y="301"/>
                    <a:pt x="83" y="301"/>
                  </a:cubicBezTo>
                  <a:lnTo>
                    <a:pt x="83" y="342"/>
                  </a:lnTo>
                  <a:cubicBezTo>
                    <a:pt x="124" y="342"/>
                    <a:pt x="124" y="383"/>
                    <a:pt x="166" y="383"/>
                  </a:cubicBezTo>
                  <a:lnTo>
                    <a:pt x="259" y="12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70" name="Google Shape;19870;p13"/>
            <p:cNvSpPr/>
            <p:nvPr/>
          </p:nvSpPr>
          <p:spPr>
            <a:xfrm>
              <a:off x="4506325" y="4052525"/>
              <a:ext cx="12950" cy="9250"/>
            </a:xfrm>
            <a:custGeom>
              <a:avLst/>
              <a:gdLst/>
              <a:ahLst/>
              <a:cxnLst/>
              <a:rect l="l" t="t" r="r" b="b"/>
              <a:pathLst>
                <a:path w="518" h="370" extrusionOk="0">
                  <a:moveTo>
                    <a:pt x="42" y="1"/>
                  </a:moveTo>
                  <a:cubicBezTo>
                    <a:pt x="0" y="42"/>
                    <a:pt x="0" y="84"/>
                    <a:pt x="0" y="84"/>
                  </a:cubicBezTo>
                  <a:cubicBezTo>
                    <a:pt x="0" y="218"/>
                    <a:pt x="83" y="301"/>
                    <a:pt x="166" y="342"/>
                  </a:cubicBezTo>
                  <a:cubicBezTo>
                    <a:pt x="221" y="359"/>
                    <a:pt x="268" y="369"/>
                    <a:pt x="310" y="369"/>
                  </a:cubicBezTo>
                  <a:cubicBezTo>
                    <a:pt x="369" y="369"/>
                    <a:pt x="417" y="349"/>
                    <a:pt x="466" y="301"/>
                  </a:cubicBezTo>
                  <a:cubicBezTo>
                    <a:pt x="517" y="259"/>
                    <a:pt x="517" y="259"/>
                    <a:pt x="517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71" name="Google Shape;19871;p13"/>
            <p:cNvSpPr/>
            <p:nvPr/>
          </p:nvSpPr>
          <p:spPr>
            <a:xfrm>
              <a:off x="4445850" y="4028750"/>
              <a:ext cx="9825" cy="6500"/>
            </a:xfrm>
            <a:custGeom>
              <a:avLst/>
              <a:gdLst/>
              <a:ahLst/>
              <a:cxnLst/>
              <a:rect l="l" t="t" r="r" b="b"/>
              <a:pathLst>
                <a:path w="393" h="260" extrusionOk="0">
                  <a:moveTo>
                    <a:pt x="134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8" y="259"/>
                    <a:pt x="352" y="177"/>
                    <a:pt x="393" y="94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72" name="Google Shape;19872;p13"/>
            <p:cNvSpPr/>
            <p:nvPr/>
          </p:nvSpPr>
          <p:spPr>
            <a:xfrm>
              <a:off x="4465225" y="4331425"/>
              <a:ext cx="8800" cy="6500"/>
            </a:xfrm>
            <a:custGeom>
              <a:avLst/>
              <a:gdLst/>
              <a:ahLst/>
              <a:cxnLst/>
              <a:rect l="l" t="t" r="r" b="b"/>
              <a:pathLst>
                <a:path w="352" h="260" extrusionOk="0">
                  <a:moveTo>
                    <a:pt x="218" y="1"/>
                  </a:moveTo>
                  <a:cubicBezTo>
                    <a:pt x="176" y="1"/>
                    <a:pt x="135" y="1"/>
                    <a:pt x="93" y="42"/>
                  </a:cubicBezTo>
                  <a:lnTo>
                    <a:pt x="42" y="83"/>
                  </a:lnTo>
                  <a:cubicBezTo>
                    <a:pt x="42" y="83"/>
                    <a:pt x="0" y="135"/>
                    <a:pt x="0" y="176"/>
                  </a:cubicBezTo>
                  <a:lnTo>
                    <a:pt x="259" y="259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73" name="Google Shape;19873;p13"/>
            <p:cNvSpPr/>
            <p:nvPr/>
          </p:nvSpPr>
          <p:spPr>
            <a:xfrm>
              <a:off x="4400600" y="4305175"/>
              <a:ext cx="15275" cy="8950"/>
            </a:xfrm>
            <a:custGeom>
              <a:avLst/>
              <a:gdLst/>
              <a:ahLst/>
              <a:cxnLst/>
              <a:rect l="l" t="t" r="r" b="b"/>
              <a:pathLst>
                <a:path w="611" h="358" extrusionOk="0">
                  <a:moveTo>
                    <a:pt x="288" y="1"/>
                  </a:moveTo>
                  <a:cubicBezTo>
                    <a:pt x="195" y="1"/>
                    <a:pt x="110" y="39"/>
                    <a:pt x="42" y="100"/>
                  </a:cubicBezTo>
                  <a:cubicBezTo>
                    <a:pt x="42" y="151"/>
                    <a:pt x="42" y="151"/>
                    <a:pt x="1" y="151"/>
                  </a:cubicBezTo>
                  <a:lnTo>
                    <a:pt x="518" y="358"/>
                  </a:lnTo>
                  <a:cubicBezTo>
                    <a:pt x="611" y="234"/>
                    <a:pt x="518" y="58"/>
                    <a:pt x="394" y="17"/>
                  </a:cubicBezTo>
                  <a:cubicBezTo>
                    <a:pt x="358" y="6"/>
                    <a:pt x="322" y="1"/>
                    <a:pt x="28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74" name="Google Shape;19874;p13"/>
            <p:cNvSpPr/>
            <p:nvPr/>
          </p:nvSpPr>
          <p:spPr>
            <a:xfrm>
              <a:off x="4490025" y="4267025"/>
              <a:ext cx="10900" cy="13775"/>
            </a:xfrm>
            <a:custGeom>
              <a:avLst/>
              <a:gdLst/>
              <a:ahLst/>
              <a:cxnLst/>
              <a:rect l="l" t="t" r="r" b="b"/>
              <a:pathLst>
                <a:path w="436" h="551" extrusionOk="0">
                  <a:moveTo>
                    <a:pt x="320" y="0"/>
                  </a:moveTo>
                  <a:cubicBezTo>
                    <a:pt x="218" y="0"/>
                    <a:pt x="121" y="70"/>
                    <a:pt x="84" y="168"/>
                  </a:cubicBezTo>
                  <a:cubicBezTo>
                    <a:pt x="1" y="333"/>
                    <a:pt x="84" y="468"/>
                    <a:pt x="218" y="550"/>
                  </a:cubicBezTo>
                  <a:lnTo>
                    <a:pt x="435" y="33"/>
                  </a:lnTo>
                  <a:cubicBezTo>
                    <a:pt x="398" y="10"/>
                    <a:pt x="359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75" name="Google Shape;19875;p13"/>
            <p:cNvSpPr/>
            <p:nvPr/>
          </p:nvSpPr>
          <p:spPr>
            <a:xfrm>
              <a:off x="4426450" y="4240600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296" y="0"/>
                  </a:moveTo>
                  <a:cubicBezTo>
                    <a:pt x="188" y="0"/>
                    <a:pt x="82" y="56"/>
                    <a:pt x="42" y="191"/>
                  </a:cubicBezTo>
                  <a:cubicBezTo>
                    <a:pt x="1" y="315"/>
                    <a:pt x="42" y="491"/>
                    <a:pt x="176" y="532"/>
                  </a:cubicBezTo>
                  <a:cubicBezTo>
                    <a:pt x="220" y="542"/>
                    <a:pt x="261" y="548"/>
                    <a:pt x="299" y="548"/>
                  </a:cubicBezTo>
                  <a:cubicBezTo>
                    <a:pt x="412" y="548"/>
                    <a:pt x="497" y="501"/>
                    <a:pt x="559" y="408"/>
                  </a:cubicBezTo>
                  <a:cubicBezTo>
                    <a:pt x="611" y="232"/>
                    <a:pt x="559" y="98"/>
                    <a:pt x="393" y="15"/>
                  </a:cubicBezTo>
                  <a:cubicBezTo>
                    <a:pt x="362" y="5"/>
                    <a:pt x="329" y="0"/>
                    <a:pt x="29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76" name="Google Shape;19876;p13"/>
            <p:cNvSpPr/>
            <p:nvPr/>
          </p:nvSpPr>
          <p:spPr>
            <a:xfrm>
              <a:off x="4380175" y="4259525"/>
              <a:ext cx="16325" cy="14050"/>
            </a:xfrm>
            <a:custGeom>
              <a:avLst/>
              <a:gdLst/>
              <a:ahLst/>
              <a:cxnLst/>
              <a:rect l="l" t="t" r="r" b="b"/>
              <a:pathLst>
                <a:path w="653" h="562" extrusionOk="0">
                  <a:moveTo>
                    <a:pt x="320" y="0"/>
                  </a:moveTo>
                  <a:cubicBezTo>
                    <a:pt x="218" y="0"/>
                    <a:pt x="121" y="71"/>
                    <a:pt x="84" y="168"/>
                  </a:cubicBezTo>
                  <a:cubicBezTo>
                    <a:pt x="1" y="333"/>
                    <a:pt x="84" y="468"/>
                    <a:pt x="218" y="550"/>
                  </a:cubicBezTo>
                  <a:cubicBezTo>
                    <a:pt x="249" y="558"/>
                    <a:pt x="278" y="561"/>
                    <a:pt x="306" y="561"/>
                  </a:cubicBezTo>
                  <a:cubicBezTo>
                    <a:pt x="436" y="561"/>
                    <a:pt x="532" y="485"/>
                    <a:pt x="601" y="375"/>
                  </a:cubicBezTo>
                  <a:cubicBezTo>
                    <a:pt x="652" y="251"/>
                    <a:pt x="601" y="75"/>
                    <a:pt x="435" y="33"/>
                  </a:cubicBezTo>
                  <a:cubicBezTo>
                    <a:pt x="398" y="11"/>
                    <a:pt x="359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77" name="Google Shape;19877;p13"/>
            <p:cNvSpPr/>
            <p:nvPr/>
          </p:nvSpPr>
          <p:spPr>
            <a:xfrm>
              <a:off x="4444800" y="4285825"/>
              <a:ext cx="16300" cy="14150"/>
            </a:xfrm>
            <a:custGeom>
              <a:avLst/>
              <a:gdLst/>
              <a:ahLst/>
              <a:cxnLst/>
              <a:rect l="l" t="t" r="r" b="b"/>
              <a:pathLst>
                <a:path w="652" h="566" extrusionOk="0">
                  <a:moveTo>
                    <a:pt x="337" y="1"/>
                  </a:moveTo>
                  <a:cubicBezTo>
                    <a:pt x="227" y="1"/>
                    <a:pt x="113" y="56"/>
                    <a:pt x="42" y="191"/>
                  </a:cubicBezTo>
                  <a:cubicBezTo>
                    <a:pt x="1" y="315"/>
                    <a:pt x="83" y="491"/>
                    <a:pt x="218" y="532"/>
                  </a:cubicBezTo>
                  <a:cubicBezTo>
                    <a:pt x="252" y="555"/>
                    <a:pt x="291" y="566"/>
                    <a:pt x="330" y="566"/>
                  </a:cubicBezTo>
                  <a:cubicBezTo>
                    <a:pt x="430" y="566"/>
                    <a:pt x="529" y="498"/>
                    <a:pt x="559" y="408"/>
                  </a:cubicBezTo>
                  <a:cubicBezTo>
                    <a:pt x="652" y="233"/>
                    <a:pt x="559" y="98"/>
                    <a:pt x="435" y="15"/>
                  </a:cubicBezTo>
                  <a:cubicBezTo>
                    <a:pt x="404" y="6"/>
                    <a:pt x="371" y="1"/>
                    <a:pt x="33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78" name="Google Shape;19878;p13"/>
            <p:cNvSpPr/>
            <p:nvPr/>
          </p:nvSpPr>
          <p:spPr>
            <a:xfrm>
              <a:off x="4407075" y="4195350"/>
              <a:ext cx="16300" cy="13725"/>
            </a:xfrm>
            <a:custGeom>
              <a:avLst/>
              <a:gdLst/>
              <a:ahLst/>
              <a:cxnLst/>
              <a:rect l="l" t="t" r="r" b="b"/>
              <a:pathLst>
                <a:path w="652" h="549" extrusionOk="0">
                  <a:moveTo>
                    <a:pt x="320" y="1"/>
                  </a:moveTo>
                  <a:cubicBezTo>
                    <a:pt x="202" y="1"/>
                    <a:pt x="113" y="57"/>
                    <a:pt x="42" y="192"/>
                  </a:cubicBezTo>
                  <a:cubicBezTo>
                    <a:pt x="0" y="316"/>
                    <a:pt x="93" y="491"/>
                    <a:pt x="217" y="533"/>
                  </a:cubicBezTo>
                  <a:cubicBezTo>
                    <a:pt x="251" y="543"/>
                    <a:pt x="286" y="548"/>
                    <a:pt x="321" y="548"/>
                  </a:cubicBezTo>
                  <a:cubicBezTo>
                    <a:pt x="427" y="548"/>
                    <a:pt x="527" y="502"/>
                    <a:pt x="558" y="409"/>
                  </a:cubicBezTo>
                  <a:cubicBezTo>
                    <a:pt x="652" y="233"/>
                    <a:pt x="558" y="57"/>
                    <a:pt x="434" y="16"/>
                  </a:cubicBezTo>
                  <a:cubicBezTo>
                    <a:pt x="393" y="6"/>
                    <a:pt x="355" y="1"/>
                    <a:pt x="32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79" name="Google Shape;19879;p13"/>
            <p:cNvSpPr/>
            <p:nvPr/>
          </p:nvSpPr>
          <p:spPr>
            <a:xfrm>
              <a:off x="4471675" y="4221775"/>
              <a:ext cx="15275" cy="14050"/>
            </a:xfrm>
            <a:custGeom>
              <a:avLst/>
              <a:gdLst/>
              <a:ahLst/>
              <a:cxnLst/>
              <a:rect l="l" t="t" r="r" b="b"/>
              <a:pathLst>
                <a:path w="611" h="562" extrusionOk="0">
                  <a:moveTo>
                    <a:pt x="278" y="1"/>
                  </a:moveTo>
                  <a:cubicBezTo>
                    <a:pt x="177" y="1"/>
                    <a:pt x="80" y="71"/>
                    <a:pt x="42" y="168"/>
                  </a:cubicBezTo>
                  <a:cubicBezTo>
                    <a:pt x="1" y="292"/>
                    <a:pt x="42" y="468"/>
                    <a:pt x="177" y="551"/>
                  </a:cubicBezTo>
                  <a:cubicBezTo>
                    <a:pt x="208" y="558"/>
                    <a:pt x="239" y="562"/>
                    <a:pt x="268" y="562"/>
                  </a:cubicBezTo>
                  <a:cubicBezTo>
                    <a:pt x="407" y="562"/>
                    <a:pt x="525" y="488"/>
                    <a:pt x="559" y="386"/>
                  </a:cubicBezTo>
                  <a:cubicBezTo>
                    <a:pt x="611" y="251"/>
                    <a:pt x="559" y="75"/>
                    <a:pt x="394" y="34"/>
                  </a:cubicBezTo>
                  <a:cubicBezTo>
                    <a:pt x="357" y="11"/>
                    <a:pt x="317" y="1"/>
                    <a:pt x="27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80" name="Google Shape;19880;p13"/>
            <p:cNvSpPr/>
            <p:nvPr/>
          </p:nvSpPr>
          <p:spPr>
            <a:xfrm>
              <a:off x="4343475" y="4278700"/>
              <a:ext cx="7775" cy="9600"/>
            </a:xfrm>
            <a:custGeom>
              <a:avLst/>
              <a:gdLst/>
              <a:ahLst/>
              <a:cxnLst/>
              <a:rect l="l" t="t" r="r" b="b"/>
              <a:pathLst>
                <a:path w="311" h="384" extrusionOk="0">
                  <a:moveTo>
                    <a:pt x="94" y="1"/>
                  </a:moveTo>
                  <a:lnTo>
                    <a:pt x="1" y="259"/>
                  </a:lnTo>
                  <a:lnTo>
                    <a:pt x="259" y="383"/>
                  </a:lnTo>
                  <a:lnTo>
                    <a:pt x="259" y="300"/>
                  </a:lnTo>
                  <a:cubicBezTo>
                    <a:pt x="311" y="218"/>
                    <a:pt x="218" y="83"/>
                    <a:pt x="135" y="42"/>
                  </a:cubicBezTo>
                  <a:cubicBezTo>
                    <a:pt x="135" y="42"/>
                    <a:pt x="135" y="1"/>
                    <a:pt x="9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81" name="Google Shape;19881;p13"/>
            <p:cNvSpPr/>
            <p:nvPr/>
          </p:nvSpPr>
          <p:spPr>
            <a:xfrm>
              <a:off x="4367250" y="4215125"/>
              <a:ext cx="9850" cy="12950"/>
            </a:xfrm>
            <a:custGeom>
              <a:avLst/>
              <a:gdLst/>
              <a:ahLst/>
              <a:cxnLst/>
              <a:rect l="l" t="t" r="r" b="b"/>
              <a:pathLst>
                <a:path w="394" h="518" extrusionOk="0">
                  <a:moveTo>
                    <a:pt x="218" y="0"/>
                  </a:moveTo>
                  <a:lnTo>
                    <a:pt x="1" y="517"/>
                  </a:lnTo>
                  <a:lnTo>
                    <a:pt x="177" y="517"/>
                  </a:lnTo>
                  <a:cubicBezTo>
                    <a:pt x="259" y="517"/>
                    <a:pt x="301" y="434"/>
                    <a:pt x="342" y="341"/>
                  </a:cubicBezTo>
                  <a:lnTo>
                    <a:pt x="394" y="300"/>
                  </a:lnTo>
                  <a:cubicBezTo>
                    <a:pt x="394" y="176"/>
                    <a:pt x="342" y="42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82" name="Google Shape;19882;p13"/>
            <p:cNvSpPr/>
            <p:nvPr/>
          </p:nvSpPr>
          <p:spPr>
            <a:xfrm>
              <a:off x="4516925" y="420762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0"/>
                  </a:moveTo>
                  <a:lnTo>
                    <a:pt x="42" y="42"/>
                  </a:lnTo>
                  <a:cubicBezTo>
                    <a:pt x="0" y="124"/>
                    <a:pt x="42" y="259"/>
                    <a:pt x="135" y="300"/>
                  </a:cubicBezTo>
                  <a:cubicBezTo>
                    <a:pt x="176" y="342"/>
                    <a:pt x="176" y="342"/>
                    <a:pt x="217" y="342"/>
                  </a:cubicBezTo>
                  <a:lnTo>
                    <a:pt x="300" y="8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83" name="Google Shape;19883;p13"/>
            <p:cNvSpPr/>
            <p:nvPr/>
          </p:nvSpPr>
          <p:spPr>
            <a:xfrm>
              <a:off x="4453325" y="4180750"/>
              <a:ext cx="12950" cy="9575"/>
            </a:xfrm>
            <a:custGeom>
              <a:avLst/>
              <a:gdLst/>
              <a:ahLst/>
              <a:cxnLst/>
              <a:rect l="l" t="t" r="r" b="b"/>
              <a:pathLst>
                <a:path w="518" h="383" extrusionOk="0">
                  <a:moveTo>
                    <a:pt x="1" y="0"/>
                  </a:moveTo>
                  <a:lnTo>
                    <a:pt x="1" y="41"/>
                  </a:lnTo>
                  <a:lnTo>
                    <a:pt x="1" y="217"/>
                  </a:lnTo>
                  <a:cubicBezTo>
                    <a:pt x="53" y="217"/>
                    <a:pt x="53" y="259"/>
                    <a:pt x="53" y="259"/>
                  </a:cubicBezTo>
                  <a:cubicBezTo>
                    <a:pt x="94" y="300"/>
                    <a:pt x="135" y="341"/>
                    <a:pt x="177" y="383"/>
                  </a:cubicBezTo>
                  <a:lnTo>
                    <a:pt x="352" y="383"/>
                  </a:lnTo>
                  <a:cubicBezTo>
                    <a:pt x="352" y="383"/>
                    <a:pt x="394" y="383"/>
                    <a:pt x="394" y="341"/>
                  </a:cubicBezTo>
                  <a:cubicBezTo>
                    <a:pt x="435" y="341"/>
                    <a:pt x="435" y="341"/>
                    <a:pt x="476" y="300"/>
                  </a:cubicBezTo>
                  <a:cubicBezTo>
                    <a:pt x="518" y="300"/>
                    <a:pt x="518" y="259"/>
                    <a:pt x="518" y="2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84" name="Google Shape;19884;p13"/>
            <p:cNvSpPr/>
            <p:nvPr/>
          </p:nvSpPr>
          <p:spPr>
            <a:xfrm>
              <a:off x="4393100" y="4156950"/>
              <a:ext cx="9850" cy="6950"/>
            </a:xfrm>
            <a:custGeom>
              <a:avLst/>
              <a:gdLst/>
              <a:ahLst/>
              <a:cxnLst/>
              <a:rect l="l" t="t" r="r" b="b"/>
              <a:pathLst>
                <a:path w="394" h="278" extrusionOk="0">
                  <a:moveTo>
                    <a:pt x="135" y="1"/>
                  </a:moveTo>
                  <a:lnTo>
                    <a:pt x="1" y="259"/>
                  </a:lnTo>
                  <a:lnTo>
                    <a:pt x="84" y="259"/>
                  </a:lnTo>
                  <a:cubicBezTo>
                    <a:pt x="101" y="273"/>
                    <a:pt x="117" y="278"/>
                    <a:pt x="132" y="278"/>
                  </a:cubicBezTo>
                  <a:cubicBezTo>
                    <a:pt x="163" y="278"/>
                    <a:pt x="190" y="259"/>
                    <a:pt x="218" y="259"/>
                  </a:cubicBezTo>
                  <a:cubicBezTo>
                    <a:pt x="301" y="218"/>
                    <a:pt x="342" y="177"/>
                    <a:pt x="394" y="84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85" name="Google Shape;19885;p13"/>
            <p:cNvSpPr/>
            <p:nvPr/>
          </p:nvSpPr>
          <p:spPr>
            <a:xfrm>
              <a:off x="4412500" y="4459625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217" y="1"/>
                  </a:moveTo>
                  <a:cubicBezTo>
                    <a:pt x="176" y="1"/>
                    <a:pt x="135" y="42"/>
                    <a:pt x="83" y="42"/>
                  </a:cubicBezTo>
                  <a:lnTo>
                    <a:pt x="42" y="84"/>
                  </a:lnTo>
                  <a:cubicBezTo>
                    <a:pt x="42" y="125"/>
                    <a:pt x="0" y="125"/>
                    <a:pt x="0" y="177"/>
                  </a:cubicBezTo>
                  <a:lnTo>
                    <a:pt x="259" y="301"/>
                  </a:lnTo>
                  <a:lnTo>
                    <a:pt x="341" y="42"/>
                  </a:lnTo>
                  <a:cubicBezTo>
                    <a:pt x="300" y="1"/>
                    <a:pt x="259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86" name="Google Shape;19886;p13"/>
            <p:cNvSpPr/>
            <p:nvPr/>
          </p:nvSpPr>
          <p:spPr>
            <a:xfrm>
              <a:off x="4347875" y="4433375"/>
              <a:ext cx="15025" cy="8975"/>
            </a:xfrm>
            <a:custGeom>
              <a:avLst/>
              <a:gdLst/>
              <a:ahLst/>
              <a:cxnLst/>
              <a:rect l="l" t="t" r="r" b="b"/>
              <a:pathLst>
                <a:path w="601" h="359" extrusionOk="0">
                  <a:moveTo>
                    <a:pt x="288" y="1"/>
                  </a:moveTo>
                  <a:cubicBezTo>
                    <a:pt x="195" y="1"/>
                    <a:pt x="110" y="39"/>
                    <a:pt x="42" y="100"/>
                  </a:cubicBezTo>
                  <a:cubicBezTo>
                    <a:pt x="42" y="141"/>
                    <a:pt x="1" y="141"/>
                    <a:pt x="1" y="193"/>
                  </a:cubicBezTo>
                  <a:lnTo>
                    <a:pt x="517" y="358"/>
                  </a:lnTo>
                  <a:cubicBezTo>
                    <a:pt x="600" y="234"/>
                    <a:pt x="517" y="58"/>
                    <a:pt x="393" y="17"/>
                  </a:cubicBezTo>
                  <a:cubicBezTo>
                    <a:pt x="357" y="6"/>
                    <a:pt x="322" y="1"/>
                    <a:pt x="28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87" name="Google Shape;19887;p13"/>
            <p:cNvSpPr/>
            <p:nvPr/>
          </p:nvSpPr>
          <p:spPr>
            <a:xfrm>
              <a:off x="4438350" y="4395275"/>
              <a:ext cx="9850" cy="13725"/>
            </a:xfrm>
            <a:custGeom>
              <a:avLst/>
              <a:gdLst/>
              <a:ahLst/>
              <a:cxnLst/>
              <a:rect l="l" t="t" r="r" b="b"/>
              <a:pathLst>
                <a:path w="394" h="549" extrusionOk="0">
                  <a:moveTo>
                    <a:pt x="301" y="0"/>
                  </a:moveTo>
                  <a:cubicBezTo>
                    <a:pt x="269" y="0"/>
                    <a:pt x="238" y="11"/>
                    <a:pt x="217" y="31"/>
                  </a:cubicBezTo>
                  <a:cubicBezTo>
                    <a:pt x="135" y="31"/>
                    <a:pt x="83" y="73"/>
                    <a:pt x="42" y="114"/>
                  </a:cubicBezTo>
                  <a:cubicBezTo>
                    <a:pt x="42" y="166"/>
                    <a:pt x="42" y="166"/>
                    <a:pt x="0" y="166"/>
                  </a:cubicBezTo>
                  <a:lnTo>
                    <a:pt x="0" y="373"/>
                  </a:lnTo>
                  <a:cubicBezTo>
                    <a:pt x="42" y="466"/>
                    <a:pt x="83" y="507"/>
                    <a:pt x="135" y="507"/>
                  </a:cubicBezTo>
                  <a:cubicBezTo>
                    <a:pt x="135" y="548"/>
                    <a:pt x="176" y="548"/>
                    <a:pt x="176" y="548"/>
                  </a:cubicBezTo>
                  <a:lnTo>
                    <a:pt x="393" y="31"/>
                  </a:lnTo>
                  <a:cubicBezTo>
                    <a:pt x="367" y="11"/>
                    <a:pt x="334" y="0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88" name="Google Shape;19888;p13"/>
            <p:cNvSpPr/>
            <p:nvPr/>
          </p:nvSpPr>
          <p:spPr>
            <a:xfrm>
              <a:off x="4372700" y="4368900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61" y="1"/>
                  </a:moveTo>
                  <a:cubicBezTo>
                    <a:pt x="242" y="1"/>
                    <a:pt x="117" y="76"/>
                    <a:pt x="83" y="187"/>
                  </a:cubicBezTo>
                  <a:cubicBezTo>
                    <a:pt x="0" y="311"/>
                    <a:pt x="83" y="487"/>
                    <a:pt x="217" y="528"/>
                  </a:cubicBezTo>
                  <a:cubicBezTo>
                    <a:pt x="263" y="551"/>
                    <a:pt x="306" y="561"/>
                    <a:pt x="347" y="561"/>
                  </a:cubicBezTo>
                  <a:cubicBezTo>
                    <a:pt x="453" y="561"/>
                    <a:pt x="540" y="491"/>
                    <a:pt x="600" y="394"/>
                  </a:cubicBezTo>
                  <a:cubicBezTo>
                    <a:pt x="641" y="270"/>
                    <a:pt x="600" y="94"/>
                    <a:pt x="434" y="11"/>
                  </a:cubicBezTo>
                  <a:cubicBezTo>
                    <a:pt x="411" y="4"/>
                    <a:pt x="386" y="1"/>
                    <a:pt x="36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89" name="Google Shape;19889;p13"/>
            <p:cNvSpPr/>
            <p:nvPr/>
          </p:nvSpPr>
          <p:spPr>
            <a:xfrm>
              <a:off x="4327450" y="4388175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29" y="0"/>
                  </a:moveTo>
                  <a:cubicBezTo>
                    <a:pt x="221" y="0"/>
                    <a:pt x="114" y="47"/>
                    <a:pt x="83" y="140"/>
                  </a:cubicBezTo>
                  <a:cubicBezTo>
                    <a:pt x="1" y="315"/>
                    <a:pt x="83" y="491"/>
                    <a:pt x="218" y="533"/>
                  </a:cubicBezTo>
                  <a:cubicBezTo>
                    <a:pt x="256" y="542"/>
                    <a:pt x="293" y="547"/>
                    <a:pt x="328" y="547"/>
                  </a:cubicBezTo>
                  <a:cubicBezTo>
                    <a:pt x="443" y="547"/>
                    <a:pt x="537" y="492"/>
                    <a:pt x="600" y="357"/>
                  </a:cubicBezTo>
                  <a:cubicBezTo>
                    <a:pt x="642" y="233"/>
                    <a:pt x="559" y="57"/>
                    <a:pt x="435" y="16"/>
                  </a:cubicBezTo>
                  <a:cubicBezTo>
                    <a:pt x="401" y="5"/>
                    <a:pt x="365" y="0"/>
                    <a:pt x="32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90" name="Google Shape;19890;p13"/>
            <p:cNvSpPr/>
            <p:nvPr/>
          </p:nvSpPr>
          <p:spPr>
            <a:xfrm>
              <a:off x="4392075" y="441412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46" y="1"/>
                  </a:moveTo>
                  <a:cubicBezTo>
                    <a:pt x="213" y="1"/>
                    <a:pt x="110" y="77"/>
                    <a:pt x="42" y="187"/>
                  </a:cubicBezTo>
                  <a:cubicBezTo>
                    <a:pt x="0" y="311"/>
                    <a:pt x="83" y="487"/>
                    <a:pt x="218" y="529"/>
                  </a:cubicBezTo>
                  <a:cubicBezTo>
                    <a:pt x="252" y="551"/>
                    <a:pt x="290" y="562"/>
                    <a:pt x="328" y="562"/>
                  </a:cubicBezTo>
                  <a:cubicBezTo>
                    <a:pt x="429" y="562"/>
                    <a:pt x="529" y="491"/>
                    <a:pt x="559" y="394"/>
                  </a:cubicBezTo>
                  <a:cubicBezTo>
                    <a:pt x="642" y="270"/>
                    <a:pt x="559" y="94"/>
                    <a:pt x="435" y="12"/>
                  </a:cubicBezTo>
                  <a:cubicBezTo>
                    <a:pt x="404" y="4"/>
                    <a:pt x="374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91" name="Google Shape;19891;p13"/>
            <p:cNvSpPr/>
            <p:nvPr/>
          </p:nvSpPr>
          <p:spPr>
            <a:xfrm>
              <a:off x="4354325" y="4323675"/>
              <a:ext cx="16325" cy="14025"/>
            </a:xfrm>
            <a:custGeom>
              <a:avLst/>
              <a:gdLst/>
              <a:ahLst/>
              <a:cxnLst/>
              <a:rect l="l" t="t" r="r" b="b"/>
              <a:pathLst>
                <a:path w="653" h="561" extrusionOk="0">
                  <a:moveTo>
                    <a:pt x="347" y="0"/>
                  </a:moveTo>
                  <a:cubicBezTo>
                    <a:pt x="217" y="0"/>
                    <a:pt x="119" y="76"/>
                    <a:pt x="42" y="187"/>
                  </a:cubicBezTo>
                  <a:cubicBezTo>
                    <a:pt x="1" y="311"/>
                    <a:pt x="42" y="486"/>
                    <a:pt x="218" y="528"/>
                  </a:cubicBezTo>
                  <a:cubicBezTo>
                    <a:pt x="252" y="551"/>
                    <a:pt x="291" y="561"/>
                    <a:pt x="329" y="561"/>
                  </a:cubicBezTo>
                  <a:cubicBezTo>
                    <a:pt x="429" y="561"/>
                    <a:pt x="529" y="491"/>
                    <a:pt x="559" y="393"/>
                  </a:cubicBezTo>
                  <a:cubicBezTo>
                    <a:pt x="652" y="228"/>
                    <a:pt x="559" y="94"/>
                    <a:pt x="435" y="11"/>
                  </a:cubicBezTo>
                  <a:cubicBezTo>
                    <a:pt x="404" y="4"/>
                    <a:pt x="375" y="0"/>
                    <a:pt x="34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92" name="Google Shape;19892;p13"/>
            <p:cNvSpPr/>
            <p:nvPr/>
          </p:nvSpPr>
          <p:spPr>
            <a:xfrm>
              <a:off x="4418950" y="4350425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289" y="1"/>
                  </a:moveTo>
                  <a:cubicBezTo>
                    <a:pt x="181" y="1"/>
                    <a:pt x="73" y="49"/>
                    <a:pt x="42" y="151"/>
                  </a:cubicBezTo>
                  <a:cubicBezTo>
                    <a:pt x="1" y="316"/>
                    <a:pt x="42" y="450"/>
                    <a:pt x="177" y="533"/>
                  </a:cubicBezTo>
                  <a:cubicBezTo>
                    <a:pt x="215" y="543"/>
                    <a:pt x="252" y="548"/>
                    <a:pt x="287" y="548"/>
                  </a:cubicBezTo>
                  <a:cubicBezTo>
                    <a:pt x="402" y="548"/>
                    <a:pt x="496" y="492"/>
                    <a:pt x="559" y="357"/>
                  </a:cubicBezTo>
                  <a:cubicBezTo>
                    <a:pt x="600" y="233"/>
                    <a:pt x="559" y="58"/>
                    <a:pt x="394" y="16"/>
                  </a:cubicBezTo>
                  <a:cubicBezTo>
                    <a:pt x="361" y="6"/>
                    <a:pt x="325" y="1"/>
                    <a:pt x="28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93" name="Google Shape;19893;p13"/>
            <p:cNvSpPr/>
            <p:nvPr/>
          </p:nvSpPr>
          <p:spPr>
            <a:xfrm>
              <a:off x="4290750" y="4406900"/>
              <a:ext cx="6500" cy="9600"/>
            </a:xfrm>
            <a:custGeom>
              <a:avLst/>
              <a:gdLst/>
              <a:ahLst/>
              <a:cxnLst/>
              <a:rect l="l" t="t" r="r" b="b"/>
              <a:pathLst>
                <a:path w="260" h="384" extrusionOk="0">
                  <a:moveTo>
                    <a:pt x="94" y="1"/>
                  </a:moveTo>
                  <a:lnTo>
                    <a:pt x="1" y="259"/>
                  </a:lnTo>
                  <a:lnTo>
                    <a:pt x="259" y="383"/>
                  </a:lnTo>
                  <a:lnTo>
                    <a:pt x="259" y="342"/>
                  </a:lnTo>
                  <a:cubicBezTo>
                    <a:pt x="259" y="218"/>
                    <a:pt x="218" y="125"/>
                    <a:pt x="135" y="42"/>
                  </a:cubicBezTo>
                  <a:cubicBezTo>
                    <a:pt x="135" y="42"/>
                    <a:pt x="94" y="42"/>
                    <a:pt x="9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94" name="Google Shape;19894;p13"/>
            <p:cNvSpPr/>
            <p:nvPr/>
          </p:nvSpPr>
          <p:spPr>
            <a:xfrm>
              <a:off x="4314525" y="4343325"/>
              <a:ext cx="9600" cy="13325"/>
            </a:xfrm>
            <a:custGeom>
              <a:avLst/>
              <a:gdLst/>
              <a:ahLst/>
              <a:cxnLst/>
              <a:rect l="l" t="t" r="r" b="b"/>
              <a:pathLst>
                <a:path w="384" h="533" extrusionOk="0">
                  <a:moveTo>
                    <a:pt x="218" y="0"/>
                  </a:moveTo>
                  <a:lnTo>
                    <a:pt x="1" y="517"/>
                  </a:lnTo>
                  <a:cubicBezTo>
                    <a:pt x="30" y="527"/>
                    <a:pt x="61" y="532"/>
                    <a:pt x="94" y="532"/>
                  </a:cubicBezTo>
                  <a:cubicBezTo>
                    <a:pt x="199" y="532"/>
                    <a:pt x="310" y="476"/>
                    <a:pt x="342" y="342"/>
                  </a:cubicBezTo>
                  <a:cubicBezTo>
                    <a:pt x="383" y="217"/>
                    <a:pt x="342" y="42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95" name="Google Shape;19895;p13"/>
            <p:cNvSpPr/>
            <p:nvPr/>
          </p:nvSpPr>
          <p:spPr>
            <a:xfrm>
              <a:off x="4464200" y="4335825"/>
              <a:ext cx="7500" cy="8550"/>
            </a:xfrm>
            <a:custGeom>
              <a:avLst/>
              <a:gdLst/>
              <a:ahLst/>
              <a:cxnLst/>
              <a:rect l="l" t="t" r="r" b="b"/>
              <a:pathLst>
                <a:path w="300" h="342" extrusionOk="0">
                  <a:moveTo>
                    <a:pt x="41" y="0"/>
                  </a:moveTo>
                  <a:lnTo>
                    <a:pt x="41" y="42"/>
                  </a:lnTo>
                  <a:cubicBezTo>
                    <a:pt x="0" y="83"/>
                    <a:pt x="0" y="125"/>
                    <a:pt x="41" y="166"/>
                  </a:cubicBezTo>
                  <a:lnTo>
                    <a:pt x="41" y="218"/>
                  </a:lnTo>
                  <a:cubicBezTo>
                    <a:pt x="41" y="259"/>
                    <a:pt x="83" y="259"/>
                    <a:pt x="83" y="300"/>
                  </a:cubicBezTo>
                  <a:cubicBezTo>
                    <a:pt x="134" y="300"/>
                    <a:pt x="176" y="342"/>
                    <a:pt x="176" y="342"/>
                  </a:cubicBezTo>
                  <a:lnTo>
                    <a:pt x="300" y="8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96" name="Google Shape;19896;p13"/>
            <p:cNvSpPr/>
            <p:nvPr/>
          </p:nvSpPr>
          <p:spPr>
            <a:xfrm>
              <a:off x="4400600" y="4308950"/>
              <a:ext cx="12950" cy="9975"/>
            </a:xfrm>
            <a:custGeom>
              <a:avLst/>
              <a:gdLst/>
              <a:ahLst/>
              <a:cxnLst/>
              <a:rect l="l" t="t" r="r" b="b"/>
              <a:pathLst>
                <a:path w="518" h="399" extrusionOk="0">
                  <a:moveTo>
                    <a:pt x="1" y="0"/>
                  </a:moveTo>
                  <a:lnTo>
                    <a:pt x="1" y="124"/>
                  </a:lnTo>
                  <a:lnTo>
                    <a:pt x="1" y="207"/>
                  </a:lnTo>
                  <a:lnTo>
                    <a:pt x="42" y="259"/>
                  </a:lnTo>
                  <a:cubicBezTo>
                    <a:pt x="94" y="300"/>
                    <a:pt x="135" y="341"/>
                    <a:pt x="176" y="383"/>
                  </a:cubicBezTo>
                  <a:cubicBezTo>
                    <a:pt x="199" y="394"/>
                    <a:pt x="224" y="399"/>
                    <a:pt x="252" y="399"/>
                  </a:cubicBezTo>
                  <a:cubicBezTo>
                    <a:pt x="327" y="399"/>
                    <a:pt x="416" y="361"/>
                    <a:pt x="476" y="300"/>
                  </a:cubicBezTo>
                  <a:cubicBezTo>
                    <a:pt x="476" y="300"/>
                    <a:pt x="518" y="259"/>
                    <a:pt x="518" y="20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97" name="Google Shape;19897;p13"/>
            <p:cNvSpPr/>
            <p:nvPr/>
          </p:nvSpPr>
          <p:spPr>
            <a:xfrm>
              <a:off x="4340375" y="4285175"/>
              <a:ext cx="9600" cy="7500"/>
            </a:xfrm>
            <a:custGeom>
              <a:avLst/>
              <a:gdLst/>
              <a:ahLst/>
              <a:cxnLst/>
              <a:rect l="l" t="t" r="r" b="b"/>
              <a:pathLst>
                <a:path w="384" h="300" extrusionOk="0">
                  <a:moveTo>
                    <a:pt x="125" y="0"/>
                  </a:moveTo>
                  <a:lnTo>
                    <a:pt x="1" y="259"/>
                  </a:lnTo>
                  <a:cubicBezTo>
                    <a:pt x="42" y="259"/>
                    <a:pt x="42" y="259"/>
                    <a:pt x="83" y="300"/>
                  </a:cubicBezTo>
                  <a:lnTo>
                    <a:pt x="176" y="300"/>
                  </a:lnTo>
                  <a:cubicBezTo>
                    <a:pt x="259" y="259"/>
                    <a:pt x="342" y="217"/>
                    <a:pt x="383" y="124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98" name="Google Shape;19898;p13"/>
            <p:cNvSpPr/>
            <p:nvPr/>
          </p:nvSpPr>
          <p:spPr>
            <a:xfrm>
              <a:off x="4359775" y="4587850"/>
              <a:ext cx="8550" cy="7500"/>
            </a:xfrm>
            <a:custGeom>
              <a:avLst/>
              <a:gdLst/>
              <a:ahLst/>
              <a:cxnLst/>
              <a:rect l="l" t="t" r="r" b="b"/>
              <a:pathLst>
                <a:path w="342" h="300" extrusionOk="0">
                  <a:moveTo>
                    <a:pt x="259" y="0"/>
                  </a:moveTo>
                  <a:cubicBezTo>
                    <a:pt x="176" y="0"/>
                    <a:pt x="83" y="41"/>
                    <a:pt x="0" y="124"/>
                  </a:cubicBezTo>
                  <a:lnTo>
                    <a:pt x="0" y="165"/>
                  </a:lnTo>
                  <a:lnTo>
                    <a:pt x="259" y="300"/>
                  </a:lnTo>
                  <a:lnTo>
                    <a:pt x="341" y="41"/>
                  </a:lnTo>
                  <a:cubicBezTo>
                    <a:pt x="300" y="0"/>
                    <a:pt x="30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99" name="Google Shape;19899;p13"/>
            <p:cNvSpPr/>
            <p:nvPr/>
          </p:nvSpPr>
          <p:spPr>
            <a:xfrm>
              <a:off x="4295150" y="4561600"/>
              <a:ext cx="13975" cy="9975"/>
            </a:xfrm>
            <a:custGeom>
              <a:avLst/>
              <a:gdLst/>
              <a:ahLst/>
              <a:cxnLst/>
              <a:rect l="l" t="t" r="r" b="b"/>
              <a:pathLst>
                <a:path w="559" h="399" extrusionOk="0">
                  <a:moveTo>
                    <a:pt x="283" y="1"/>
                  </a:moveTo>
                  <a:cubicBezTo>
                    <a:pt x="179" y="1"/>
                    <a:pt x="73" y="47"/>
                    <a:pt x="42" y="140"/>
                  </a:cubicBezTo>
                  <a:cubicBezTo>
                    <a:pt x="42" y="140"/>
                    <a:pt x="0" y="140"/>
                    <a:pt x="0" y="182"/>
                  </a:cubicBezTo>
                  <a:lnTo>
                    <a:pt x="517" y="399"/>
                  </a:lnTo>
                  <a:cubicBezTo>
                    <a:pt x="517" y="357"/>
                    <a:pt x="559" y="316"/>
                    <a:pt x="559" y="275"/>
                  </a:cubicBezTo>
                  <a:cubicBezTo>
                    <a:pt x="559" y="182"/>
                    <a:pt x="476" y="57"/>
                    <a:pt x="383" y="16"/>
                  </a:cubicBezTo>
                  <a:cubicBezTo>
                    <a:pt x="352" y="6"/>
                    <a:pt x="318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00" name="Google Shape;19900;p13"/>
            <p:cNvSpPr/>
            <p:nvPr/>
          </p:nvSpPr>
          <p:spPr>
            <a:xfrm>
              <a:off x="4384575" y="4524250"/>
              <a:ext cx="10625" cy="12950"/>
            </a:xfrm>
            <a:custGeom>
              <a:avLst/>
              <a:gdLst/>
              <a:ahLst/>
              <a:cxnLst/>
              <a:rect l="l" t="t" r="r" b="b"/>
              <a:pathLst>
                <a:path w="425" h="518" extrusionOk="0">
                  <a:moveTo>
                    <a:pt x="300" y="1"/>
                  </a:moveTo>
                  <a:cubicBezTo>
                    <a:pt x="218" y="1"/>
                    <a:pt x="83" y="42"/>
                    <a:pt x="42" y="176"/>
                  </a:cubicBezTo>
                  <a:cubicBezTo>
                    <a:pt x="1" y="259"/>
                    <a:pt x="42" y="342"/>
                    <a:pt x="83" y="435"/>
                  </a:cubicBezTo>
                  <a:cubicBezTo>
                    <a:pt x="125" y="476"/>
                    <a:pt x="166" y="518"/>
                    <a:pt x="218" y="518"/>
                  </a:cubicBezTo>
                  <a:lnTo>
                    <a:pt x="42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01" name="Google Shape;19901;p13"/>
            <p:cNvSpPr/>
            <p:nvPr/>
          </p:nvSpPr>
          <p:spPr>
            <a:xfrm>
              <a:off x="4319950" y="449757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13" y="0"/>
                  </a:moveTo>
                  <a:cubicBezTo>
                    <a:pt x="213" y="0"/>
                    <a:pt x="113" y="68"/>
                    <a:pt x="84" y="158"/>
                  </a:cubicBezTo>
                  <a:cubicBezTo>
                    <a:pt x="1" y="292"/>
                    <a:pt x="84" y="468"/>
                    <a:pt x="218" y="551"/>
                  </a:cubicBezTo>
                  <a:cubicBezTo>
                    <a:pt x="247" y="558"/>
                    <a:pt x="275" y="561"/>
                    <a:pt x="302" y="561"/>
                  </a:cubicBezTo>
                  <a:cubicBezTo>
                    <a:pt x="429" y="561"/>
                    <a:pt x="532" y="486"/>
                    <a:pt x="601" y="375"/>
                  </a:cubicBezTo>
                  <a:cubicBezTo>
                    <a:pt x="642" y="251"/>
                    <a:pt x="559" y="75"/>
                    <a:pt x="425" y="34"/>
                  </a:cubicBezTo>
                  <a:cubicBezTo>
                    <a:pt x="390" y="11"/>
                    <a:pt x="351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02" name="Google Shape;19902;p13"/>
            <p:cNvSpPr/>
            <p:nvPr/>
          </p:nvSpPr>
          <p:spPr>
            <a:xfrm>
              <a:off x="4274725" y="4516375"/>
              <a:ext cx="16050" cy="13725"/>
            </a:xfrm>
            <a:custGeom>
              <a:avLst/>
              <a:gdLst/>
              <a:ahLst/>
              <a:cxnLst/>
              <a:rect l="l" t="t" r="r" b="b"/>
              <a:pathLst>
                <a:path w="642" h="549" extrusionOk="0">
                  <a:moveTo>
                    <a:pt x="330" y="1"/>
                  </a:moveTo>
                  <a:cubicBezTo>
                    <a:pt x="225" y="1"/>
                    <a:pt x="115" y="55"/>
                    <a:pt x="83" y="181"/>
                  </a:cubicBezTo>
                  <a:cubicBezTo>
                    <a:pt x="1" y="316"/>
                    <a:pt x="83" y="491"/>
                    <a:pt x="218" y="533"/>
                  </a:cubicBezTo>
                  <a:cubicBezTo>
                    <a:pt x="248" y="543"/>
                    <a:pt x="282" y="548"/>
                    <a:pt x="317" y="548"/>
                  </a:cubicBezTo>
                  <a:cubicBezTo>
                    <a:pt x="423" y="548"/>
                    <a:pt x="538" y="500"/>
                    <a:pt x="600" y="398"/>
                  </a:cubicBezTo>
                  <a:cubicBezTo>
                    <a:pt x="642" y="233"/>
                    <a:pt x="559" y="99"/>
                    <a:pt x="424" y="16"/>
                  </a:cubicBezTo>
                  <a:cubicBezTo>
                    <a:pt x="395" y="6"/>
                    <a:pt x="363" y="1"/>
                    <a:pt x="33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03" name="Google Shape;19903;p13"/>
            <p:cNvSpPr/>
            <p:nvPr/>
          </p:nvSpPr>
          <p:spPr>
            <a:xfrm>
              <a:off x="4339350" y="4542800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293" y="1"/>
                  </a:moveTo>
                  <a:cubicBezTo>
                    <a:pt x="188" y="1"/>
                    <a:pt x="101" y="69"/>
                    <a:pt x="42" y="158"/>
                  </a:cubicBezTo>
                  <a:cubicBezTo>
                    <a:pt x="0" y="334"/>
                    <a:pt x="42" y="468"/>
                    <a:pt x="217" y="551"/>
                  </a:cubicBezTo>
                  <a:cubicBezTo>
                    <a:pt x="239" y="558"/>
                    <a:pt x="263" y="562"/>
                    <a:pt x="287" y="562"/>
                  </a:cubicBezTo>
                  <a:cubicBezTo>
                    <a:pt x="399" y="562"/>
                    <a:pt x="525" y="486"/>
                    <a:pt x="559" y="375"/>
                  </a:cubicBezTo>
                  <a:cubicBezTo>
                    <a:pt x="641" y="251"/>
                    <a:pt x="559" y="75"/>
                    <a:pt x="424" y="34"/>
                  </a:cubicBezTo>
                  <a:cubicBezTo>
                    <a:pt x="378" y="11"/>
                    <a:pt x="334" y="1"/>
                    <a:pt x="29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04" name="Google Shape;19904;p13"/>
            <p:cNvSpPr/>
            <p:nvPr/>
          </p:nvSpPr>
          <p:spPr>
            <a:xfrm>
              <a:off x="4301600" y="4452350"/>
              <a:ext cx="15025" cy="13575"/>
            </a:xfrm>
            <a:custGeom>
              <a:avLst/>
              <a:gdLst/>
              <a:ahLst/>
              <a:cxnLst/>
              <a:rect l="l" t="t" r="r" b="b"/>
              <a:pathLst>
                <a:path w="601" h="543" extrusionOk="0">
                  <a:moveTo>
                    <a:pt x="298" y="0"/>
                  </a:moveTo>
                  <a:cubicBezTo>
                    <a:pt x="188" y="0"/>
                    <a:pt x="102" y="68"/>
                    <a:pt x="42" y="157"/>
                  </a:cubicBezTo>
                  <a:cubicBezTo>
                    <a:pt x="1" y="292"/>
                    <a:pt x="42" y="468"/>
                    <a:pt x="218" y="509"/>
                  </a:cubicBezTo>
                  <a:cubicBezTo>
                    <a:pt x="252" y="532"/>
                    <a:pt x="290" y="542"/>
                    <a:pt x="329" y="542"/>
                  </a:cubicBezTo>
                  <a:cubicBezTo>
                    <a:pt x="429" y="542"/>
                    <a:pt x="529" y="472"/>
                    <a:pt x="559" y="375"/>
                  </a:cubicBezTo>
                  <a:cubicBezTo>
                    <a:pt x="600" y="251"/>
                    <a:pt x="559" y="75"/>
                    <a:pt x="435" y="33"/>
                  </a:cubicBezTo>
                  <a:cubicBezTo>
                    <a:pt x="386" y="10"/>
                    <a:pt x="340" y="0"/>
                    <a:pt x="29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05" name="Google Shape;19905;p13"/>
            <p:cNvSpPr/>
            <p:nvPr/>
          </p:nvSpPr>
          <p:spPr>
            <a:xfrm>
              <a:off x="4365200" y="4478650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31" y="1"/>
                  </a:moveTo>
                  <a:cubicBezTo>
                    <a:pt x="225" y="1"/>
                    <a:pt x="115" y="56"/>
                    <a:pt x="83" y="191"/>
                  </a:cubicBezTo>
                  <a:cubicBezTo>
                    <a:pt x="0" y="315"/>
                    <a:pt x="83" y="491"/>
                    <a:pt x="217" y="532"/>
                  </a:cubicBezTo>
                  <a:cubicBezTo>
                    <a:pt x="258" y="542"/>
                    <a:pt x="297" y="548"/>
                    <a:pt x="334" y="548"/>
                  </a:cubicBezTo>
                  <a:cubicBezTo>
                    <a:pt x="446" y="548"/>
                    <a:pt x="538" y="499"/>
                    <a:pt x="600" y="398"/>
                  </a:cubicBezTo>
                  <a:cubicBezTo>
                    <a:pt x="641" y="232"/>
                    <a:pt x="600" y="57"/>
                    <a:pt x="424" y="15"/>
                  </a:cubicBezTo>
                  <a:cubicBezTo>
                    <a:pt x="395" y="6"/>
                    <a:pt x="364" y="1"/>
                    <a:pt x="33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06" name="Google Shape;19906;p13"/>
            <p:cNvSpPr/>
            <p:nvPr/>
          </p:nvSpPr>
          <p:spPr>
            <a:xfrm>
              <a:off x="4261800" y="4471525"/>
              <a:ext cx="9600" cy="13325"/>
            </a:xfrm>
            <a:custGeom>
              <a:avLst/>
              <a:gdLst/>
              <a:ahLst/>
              <a:cxnLst/>
              <a:rect l="l" t="t" r="r" b="b"/>
              <a:pathLst>
                <a:path w="384" h="533" extrusionOk="0">
                  <a:moveTo>
                    <a:pt x="218" y="0"/>
                  </a:moveTo>
                  <a:lnTo>
                    <a:pt x="1" y="517"/>
                  </a:lnTo>
                  <a:cubicBezTo>
                    <a:pt x="31" y="528"/>
                    <a:pt x="65" y="533"/>
                    <a:pt x="99" y="533"/>
                  </a:cubicBezTo>
                  <a:cubicBezTo>
                    <a:pt x="203" y="533"/>
                    <a:pt x="311" y="484"/>
                    <a:pt x="342" y="383"/>
                  </a:cubicBezTo>
                  <a:cubicBezTo>
                    <a:pt x="383" y="259"/>
                    <a:pt x="342" y="83"/>
                    <a:pt x="259" y="42"/>
                  </a:cubicBezTo>
                  <a:lnTo>
                    <a:pt x="218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07" name="Google Shape;19907;p13"/>
            <p:cNvSpPr/>
            <p:nvPr/>
          </p:nvSpPr>
          <p:spPr>
            <a:xfrm>
              <a:off x="4411450" y="446402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1"/>
                  </a:moveTo>
                  <a:lnTo>
                    <a:pt x="42" y="42"/>
                  </a:lnTo>
                  <a:cubicBezTo>
                    <a:pt x="1" y="83"/>
                    <a:pt x="1" y="83"/>
                    <a:pt x="1" y="125"/>
                  </a:cubicBezTo>
                  <a:cubicBezTo>
                    <a:pt x="1" y="125"/>
                    <a:pt x="42" y="166"/>
                    <a:pt x="42" y="207"/>
                  </a:cubicBezTo>
                  <a:cubicBezTo>
                    <a:pt x="84" y="300"/>
                    <a:pt x="125" y="342"/>
                    <a:pt x="177" y="342"/>
                  </a:cubicBezTo>
                  <a:lnTo>
                    <a:pt x="301" y="125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08" name="Google Shape;19908;p13"/>
            <p:cNvSpPr/>
            <p:nvPr/>
          </p:nvSpPr>
          <p:spPr>
            <a:xfrm>
              <a:off x="4347875" y="4438175"/>
              <a:ext cx="12950" cy="9025"/>
            </a:xfrm>
            <a:custGeom>
              <a:avLst/>
              <a:gdLst/>
              <a:ahLst/>
              <a:cxnLst/>
              <a:rect l="l" t="t" r="r" b="b"/>
              <a:pathLst>
                <a:path w="518" h="361" extrusionOk="0">
                  <a:moveTo>
                    <a:pt x="1" y="1"/>
                  </a:moveTo>
                  <a:lnTo>
                    <a:pt x="1" y="83"/>
                  </a:lnTo>
                  <a:cubicBezTo>
                    <a:pt x="1" y="208"/>
                    <a:pt x="42" y="301"/>
                    <a:pt x="176" y="342"/>
                  </a:cubicBezTo>
                  <a:cubicBezTo>
                    <a:pt x="204" y="342"/>
                    <a:pt x="231" y="360"/>
                    <a:pt x="271" y="360"/>
                  </a:cubicBezTo>
                  <a:cubicBezTo>
                    <a:pt x="291" y="360"/>
                    <a:pt x="314" y="356"/>
                    <a:pt x="342" y="342"/>
                  </a:cubicBezTo>
                  <a:lnTo>
                    <a:pt x="393" y="342"/>
                  </a:lnTo>
                  <a:cubicBezTo>
                    <a:pt x="393" y="342"/>
                    <a:pt x="435" y="301"/>
                    <a:pt x="476" y="301"/>
                  </a:cubicBezTo>
                  <a:cubicBezTo>
                    <a:pt x="476" y="259"/>
                    <a:pt x="517" y="208"/>
                    <a:pt x="517" y="16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09" name="Google Shape;19909;p13"/>
            <p:cNvSpPr/>
            <p:nvPr/>
          </p:nvSpPr>
          <p:spPr>
            <a:xfrm>
              <a:off x="4287650" y="4413375"/>
              <a:ext cx="9600" cy="7525"/>
            </a:xfrm>
            <a:custGeom>
              <a:avLst/>
              <a:gdLst/>
              <a:ahLst/>
              <a:cxnLst/>
              <a:rect l="l" t="t" r="r" b="b"/>
              <a:pathLst>
                <a:path w="384" h="301" extrusionOk="0">
                  <a:moveTo>
                    <a:pt x="125" y="0"/>
                  </a:moveTo>
                  <a:lnTo>
                    <a:pt x="1" y="259"/>
                  </a:lnTo>
                  <a:lnTo>
                    <a:pt x="42" y="300"/>
                  </a:lnTo>
                  <a:cubicBezTo>
                    <a:pt x="166" y="300"/>
                    <a:pt x="300" y="259"/>
                    <a:pt x="383" y="124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10" name="Google Shape;19910;p13"/>
            <p:cNvSpPr/>
            <p:nvPr/>
          </p:nvSpPr>
          <p:spPr>
            <a:xfrm>
              <a:off x="4335975" y="4652450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259" y="1"/>
                  </a:moveTo>
                  <a:cubicBezTo>
                    <a:pt x="177" y="1"/>
                    <a:pt x="42" y="1"/>
                    <a:pt x="1" y="42"/>
                  </a:cubicBezTo>
                  <a:cubicBezTo>
                    <a:pt x="42" y="125"/>
                    <a:pt x="94" y="166"/>
                    <a:pt x="135" y="2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11" name="Google Shape;19911;p13"/>
            <p:cNvSpPr/>
            <p:nvPr/>
          </p:nvSpPr>
          <p:spPr>
            <a:xfrm>
              <a:off x="4312475" y="4606950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54" y="1"/>
                  </a:moveTo>
                  <a:cubicBezTo>
                    <a:pt x="242" y="1"/>
                    <a:pt x="117" y="75"/>
                    <a:pt x="83" y="177"/>
                  </a:cubicBezTo>
                  <a:cubicBezTo>
                    <a:pt x="0" y="311"/>
                    <a:pt x="83" y="487"/>
                    <a:pt x="207" y="528"/>
                  </a:cubicBezTo>
                  <a:cubicBezTo>
                    <a:pt x="255" y="551"/>
                    <a:pt x="301" y="561"/>
                    <a:pt x="343" y="561"/>
                  </a:cubicBezTo>
                  <a:cubicBezTo>
                    <a:pt x="453" y="561"/>
                    <a:pt x="540" y="491"/>
                    <a:pt x="600" y="394"/>
                  </a:cubicBezTo>
                  <a:cubicBezTo>
                    <a:pt x="641" y="229"/>
                    <a:pt x="558" y="94"/>
                    <a:pt x="424" y="11"/>
                  </a:cubicBezTo>
                  <a:cubicBezTo>
                    <a:pt x="402" y="4"/>
                    <a:pt x="378" y="1"/>
                    <a:pt x="35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12" name="Google Shape;19912;p13"/>
            <p:cNvSpPr/>
            <p:nvPr/>
          </p:nvSpPr>
          <p:spPr>
            <a:xfrm>
              <a:off x="4358725" y="4591975"/>
              <a:ext cx="7525" cy="9850"/>
            </a:xfrm>
            <a:custGeom>
              <a:avLst/>
              <a:gdLst/>
              <a:ahLst/>
              <a:cxnLst/>
              <a:rect l="l" t="t" r="r" b="b"/>
              <a:pathLst>
                <a:path w="301" h="394" extrusionOk="0">
                  <a:moveTo>
                    <a:pt x="42" y="0"/>
                  </a:moveTo>
                  <a:cubicBezTo>
                    <a:pt x="1" y="94"/>
                    <a:pt x="1" y="135"/>
                    <a:pt x="1" y="176"/>
                  </a:cubicBezTo>
                  <a:cubicBezTo>
                    <a:pt x="42" y="259"/>
                    <a:pt x="83" y="311"/>
                    <a:pt x="125" y="352"/>
                  </a:cubicBezTo>
                  <a:cubicBezTo>
                    <a:pt x="166" y="352"/>
                    <a:pt x="166" y="393"/>
                    <a:pt x="166" y="393"/>
                  </a:cubicBezTo>
                  <a:lnTo>
                    <a:pt x="301" y="135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13" name="Google Shape;19913;p13"/>
            <p:cNvSpPr/>
            <p:nvPr/>
          </p:nvSpPr>
          <p:spPr>
            <a:xfrm>
              <a:off x="4294125" y="4566125"/>
              <a:ext cx="13975" cy="9850"/>
            </a:xfrm>
            <a:custGeom>
              <a:avLst/>
              <a:gdLst/>
              <a:ahLst/>
              <a:cxnLst/>
              <a:rect l="l" t="t" r="r" b="b"/>
              <a:pathLst>
                <a:path w="559" h="394" extrusionOk="0">
                  <a:moveTo>
                    <a:pt x="41" y="1"/>
                  </a:moveTo>
                  <a:cubicBezTo>
                    <a:pt x="0" y="135"/>
                    <a:pt x="41" y="259"/>
                    <a:pt x="165" y="352"/>
                  </a:cubicBezTo>
                  <a:lnTo>
                    <a:pt x="217" y="352"/>
                  </a:lnTo>
                  <a:cubicBezTo>
                    <a:pt x="258" y="393"/>
                    <a:pt x="300" y="393"/>
                    <a:pt x="341" y="393"/>
                  </a:cubicBezTo>
                  <a:cubicBezTo>
                    <a:pt x="383" y="352"/>
                    <a:pt x="383" y="352"/>
                    <a:pt x="424" y="352"/>
                  </a:cubicBezTo>
                  <a:cubicBezTo>
                    <a:pt x="424" y="352"/>
                    <a:pt x="476" y="311"/>
                    <a:pt x="517" y="311"/>
                  </a:cubicBezTo>
                  <a:cubicBezTo>
                    <a:pt x="517" y="259"/>
                    <a:pt x="558" y="218"/>
                    <a:pt x="558" y="218"/>
                  </a:cubicBezTo>
                  <a:lnTo>
                    <a:pt x="4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14" name="Google Shape;19914;p13"/>
            <p:cNvSpPr/>
            <p:nvPr/>
          </p:nvSpPr>
          <p:spPr>
            <a:xfrm>
              <a:off x="4495475" y="389305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259" y="1"/>
                  </a:moveTo>
                  <a:cubicBezTo>
                    <a:pt x="176" y="1"/>
                    <a:pt x="83" y="42"/>
                    <a:pt x="41" y="135"/>
                  </a:cubicBezTo>
                  <a:cubicBezTo>
                    <a:pt x="0" y="135"/>
                    <a:pt x="0" y="177"/>
                    <a:pt x="0" y="177"/>
                  </a:cubicBezTo>
                  <a:lnTo>
                    <a:pt x="259" y="301"/>
                  </a:lnTo>
                  <a:lnTo>
                    <a:pt x="341" y="42"/>
                  </a:lnTo>
                  <a:cubicBezTo>
                    <a:pt x="341" y="1"/>
                    <a:pt x="300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15" name="Google Shape;19915;p13"/>
            <p:cNvSpPr/>
            <p:nvPr/>
          </p:nvSpPr>
          <p:spPr>
            <a:xfrm>
              <a:off x="4442725" y="4021250"/>
              <a:ext cx="8575" cy="7525"/>
            </a:xfrm>
            <a:custGeom>
              <a:avLst/>
              <a:gdLst/>
              <a:ahLst/>
              <a:cxnLst/>
              <a:rect l="l" t="t" r="r" b="b"/>
              <a:pathLst>
                <a:path w="343" h="301" extrusionOk="0">
                  <a:moveTo>
                    <a:pt x="218" y="1"/>
                  </a:moveTo>
                  <a:cubicBezTo>
                    <a:pt x="125" y="42"/>
                    <a:pt x="42" y="84"/>
                    <a:pt x="42" y="135"/>
                  </a:cubicBezTo>
                  <a:lnTo>
                    <a:pt x="1" y="177"/>
                  </a:lnTo>
                  <a:lnTo>
                    <a:pt x="259" y="301"/>
                  </a:lnTo>
                  <a:lnTo>
                    <a:pt x="342" y="42"/>
                  </a:lnTo>
                  <a:cubicBezTo>
                    <a:pt x="301" y="1"/>
                    <a:pt x="259" y="1"/>
                    <a:pt x="2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16" name="Google Shape;19916;p13"/>
            <p:cNvSpPr/>
            <p:nvPr/>
          </p:nvSpPr>
          <p:spPr>
            <a:xfrm>
              <a:off x="4378125" y="3995050"/>
              <a:ext cx="13975" cy="10200"/>
            </a:xfrm>
            <a:custGeom>
              <a:avLst/>
              <a:gdLst/>
              <a:ahLst/>
              <a:cxnLst/>
              <a:rect l="l" t="t" r="r" b="b"/>
              <a:pathLst>
                <a:path w="559" h="408" extrusionOk="0">
                  <a:moveTo>
                    <a:pt x="272" y="0"/>
                  </a:moveTo>
                  <a:cubicBezTo>
                    <a:pt x="157" y="0"/>
                    <a:pt x="64" y="56"/>
                    <a:pt x="0" y="191"/>
                  </a:cubicBezTo>
                  <a:lnTo>
                    <a:pt x="517" y="408"/>
                  </a:lnTo>
                  <a:cubicBezTo>
                    <a:pt x="558" y="356"/>
                    <a:pt x="558" y="315"/>
                    <a:pt x="558" y="273"/>
                  </a:cubicBezTo>
                  <a:cubicBezTo>
                    <a:pt x="558" y="191"/>
                    <a:pt x="476" y="56"/>
                    <a:pt x="383" y="15"/>
                  </a:cubicBezTo>
                  <a:cubicBezTo>
                    <a:pt x="344" y="5"/>
                    <a:pt x="307" y="0"/>
                    <a:pt x="27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17" name="Google Shape;19917;p13"/>
            <p:cNvSpPr/>
            <p:nvPr/>
          </p:nvSpPr>
          <p:spPr>
            <a:xfrm>
              <a:off x="4468575" y="3957675"/>
              <a:ext cx="9600" cy="12950"/>
            </a:xfrm>
            <a:custGeom>
              <a:avLst/>
              <a:gdLst/>
              <a:ahLst/>
              <a:cxnLst/>
              <a:rect l="l" t="t" r="r" b="b"/>
              <a:pathLst>
                <a:path w="384" h="518" extrusionOk="0">
                  <a:moveTo>
                    <a:pt x="166" y="1"/>
                  </a:moveTo>
                  <a:lnTo>
                    <a:pt x="125" y="42"/>
                  </a:lnTo>
                  <a:cubicBezTo>
                    <a:pt x="84" y="42"/>
                    <a:pt x="42" y="94"/>
                    <a:pt x="1" y="176"/>
                  </a:cubicBezTo>
                  <a:lnTo>
                    <a:pt x="1" y="300"/>
                  </a:lnTo>
                  <a:lnTo>
                    <a:pt x="1" y="393"/>
                  </a:lnTo>
                  <a:cubicBezTo>
                    <a:pt x="42" y="435"/>
                    <a:pt x="84" y="476"/>
                    <a:pt x="125" y="517"/>
                  </a:cubicBezTo>
                  <a:lnTo>
                    <a:pt x="166" y="517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18" name="Google Shape;19918;p13"/>
            <p:cNvSpPr/>
            <p:nvPr/>
          </p:nvSpPr>
          <p:spPr>
            <a:xfrm>
              <a:off x="4403975" y="3931000"/>
              <a:ext cx="15000" cy="14050"/>
            </a:xfrm>
            <a:custGeom>
              <a:avLst/>
              <a:gdLst/>
              <a:ahLst/>
              <a:cxnLst/>
              <a:rect l="l" t="t" r="r" b="b"/>
              <a:pathLst>
                <a:path w="600" h="562" extrusionOk="0">
                  <a:moveTo>
                    <a:pt x="272" y="1"/>
                  </a:moveTo>
                  <a:cubicBezTo>
                    <a:pt x="172" y="1"/>
                    <a:pt x="71" y="71"/>
                    <a:pt x="41" y="168"/>
                  </a:cubicBezTo>
                  <a:cubicBezTo>
                    <a:pt x="0" y="292"/>
                    <a:pt x="41" y="468"/>
                    <a:pt x="166" y="551"/>
                  </a:cubicBezTo>
                  <a:cubicBezTo>
                    <a:pt x="197" y="558"/>
                    <a:pt x="226" y="561"/>
                    <a:pt x="255" y="561"/>
                  </a:cubicBezTo>
                  <a:cubicBezTo>
                    <a:pt x="387" y="561"/>
                    <a:pt x="490" y="487"/>
                    <a:pt x="558" y="385"/>
                  </a:cubicBezTo>
                  <a:cubicBezTo>
                    <a:pt x="600" y="251"/>
                    <a:pt x="558" y="75"/>
                    <a:pt x="383" y="34"/>
                  </a:cubicBezTo>
                  <a:cubicBezTo>
                    <a:pt x="348" y="11"/>
                    <a:pt x="310" y="1"/>
                    <a:pt x="27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19" name="Google Shape;19919;p13"/>
            <p:cNvSpPr/>
            <p:nvPr/>
          </p:nvSpPr>
          <p:spPr>
            <a:xfrm>
              <a:off x="4422325" y="397622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12" y="1"/>
                  </a:moveTo>
                  <a:cubicBezTo>
                    <a:pt x="210" y="1"/>
                    <a:pt x="101" y="71"/>
                    <a:pt x="42" y="168"/>
                  </a:cubicBezTo>
                  <a:cubicBezTo>
                    <a:pt x="0" y="334"/>
                    <a:pt x="83" y="468"/>
                    <a:pt x="207" y="551"/>
                  </a:cubicBezTo>
                  <a:cubicBezTo>
                    <a:pt x="231" y="558"/>
                    <a:pt x="256" y="562"/>
                    <a:pt x="281" y="562"/>
                  </a:cubicBezTo>
                  <a:cubicBezTo>
                    <a:pt x="399" y="562"/>
                    <a:pt x="524" y="488"/>
                    <a:pt x="558" y="385"/>
                  </a:cubicBezTo>
                  <a:cubicBezTo>
                    <a:pt x="641" y="251"/>
                    <a:pt x="558" y="75"/>
                    <a:pt x="424" y="34"/>
                  </a:cubicBezTo>
                  <a:cubicBezTo>
                    <a:pt x="390" y="11"/>
                    <a:pt x="352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20" name="Google Shape;19920;p13"/>
            <p:cNvSpPr/>
            <p:nvPr/>
          </p:nvSpPr>
          <p:spPr>
            <a:xfrm>
              <a:off x="4449200" y="3912075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290" y="0"/>
                  </a:moveTo>
                  <a:cubicBezTo>
                    <a:pt x="184" y="0"/>
                    <a:pt x="73" y="56"/>
                    <a:pt x="42" y="191"/>
                  </a:cubicBezTo>
                  <a:cubicBezTo>
                    <a:pt x="0" y="315"/>
                    <a:pt x="42" y="491"/>
                    <a:pt x="166" y="532"/>
                  </a:cubicBezTo>
                  <a:cubicBezTo>
                    <a:pt x="210" y="542"/>
                    <a:pt x="251" y="548"/>
                    <a:pt x="290" y="548"/>
                  </a:cubicBezTo>
                  <a:cubicBezTo>
                    <a:pt x="406" y="548"/>
                    <a:pt x="497" y="501"/>
                    <a:pt x="559" y="408"/>
                  </a:cubicBezTo>
                  <a:cubicBezTo>
                    <a:pt x="600" y="232"/>
                    <a:pt x="559" y="57"/>
                    <a:pt x="383" y="15"/>
                  </a:cubicBezTo>
                  <a:cubicBezTo>
                    <a:pt x="354" y="6"/>
                    <a:pt x="322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21" name="Google Shape;19921;p13"/>
            <p:cNvSpPr/>
            <p:nvPr/>
          </p:nvSpPr>
          <p:spPr>
            <a:xfrm>
              <a:off x="4494425" y="3897450"/>
              <a:ext cx="7525" cy="9600"/>
            </a:xfrm>
            <a:custGeom>
              <a:avLst/>
              <a:gdLst/>
              <a:ahLst/>
              <a:cxnLst/>
              <a:rect l="l" t="t" r="r" b="b"/>
              <a:pathLst>
                <a:path w="301" h="384" extrusionOk="0">
                  <a:moveTo>
                    <a:pt x="42" y="1"/>
                  </a:moveTo>
                  <a:cubicBezTo>
                    <a:pt x="1" y="42"/>
                    <a:pt x="1" y="125"/>
                    <a:pt x="42" y="176"/>
                  </a:cubicBezTo>
                  <a:cubicBezTo>
                    <a:pt x="42" y="218"/>
                    <a:pt x="83" y="300"/>
                    <a:pt x="125" y="342"/>
                  </a:cubicBezTo>
                  <a:cubicBezTo>
                    <a:pt x="166" y="342"/>
                    <a:pt x="166" y="342"/>
                    <a:pt x="218" y="383"/>
                  </a:cubicBezTo>
                  <a:lnTo>
                    <a:pt x="301" y="125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22" name="Google Shape;19922;p13"/>
            <p:cNvSpPr/>
            <p:nvPr/>
          </p:nvSpPr>
          <p:spPr>
            <a:xfrm>
              <a:off x="4390000" y="4150500"/>
              <a:ext cx="8550" cy="6475"/>
            </a:xfrm>
            <a:custGeom>
              <a:avLst/>
              <a:gdLst/>
              <a:ahLst/>
              <a:cxnLst/>
              <a:rect l="l" t="t" r="r" b="b"/>
              <a:pathLst>
                <a:path w="342" h="259" extrusionOk="0">
                  <a:moveTo>
                    <a:pt x="166" y="0"/>
                  </a:moveTo>
                  <a:cubicBezTo>
                    <a:pt x="125" y="0"/>
                    <a:pt x="83" y="42"/>
                    <a:pt x="42" y="42"/>
                  </a:cubicBezTo>
                  <a:lnTo>
                    <a:pt x="1" y="83"/>
                  </a:lnTo>
                  <a:lnTo>
                    <a:pt x="1" y="176"/>
                  </a:lnTo>
                  <a:lnTo>
                    <a:pt x="259" y="259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23" name="Google Shape;19923;p13"/>
            <p:cNvSpPr/>
            <p:nvPr/>
          </p:nvSpPr>
          <p:spPr>
            <a:xfrm>
              <a:off x="4325400" y="4123825"/>
              <a:ext cx="15000" cy="9375"/>
            </a:xfrm>
            <a:custGeom>
              <a:avLst/>
              <a:gdLst/>
              <a:ahLst/>
              <a:cxnLst/>
              <a:rect l="l" t="t" r="r" b="b"/>
              <a:pathLst>
                <a:path w="600" h="375" extrusionOk="0">
                  <a:moveTo>
                    <a:pt x="249" y="0"/>
                  </a:moveTo>
                  <a:cubicBezTo>
                    <a:pt x="141" y="0"/>
                    <a:pt x="60" y="71"/>
                    <a:pt x="0" y="168"/>
                  </a:cubicBezTo>
                  <a:lnTo>
                    <a:pt x="517" y="375"/>
                  </a:lnTo>
                  <a:cubicBezTo>
                    <a:pt x="600" y="251"/>
                    <a:pt x="517" y="75"/>
                    <a:pt x="383" y="34"/>
                  </a:cubicBezTo>
                  <a:cubicBezTo>
                    <a:pt x="334" y="11"/>
                    <a:pt x="289" y="0"/>
                    <a:pt x="24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24" name="Google Shape;19924;p13"/>
            <p:cNvSpPr/>
            <p:nvPr/>
          </p:nvSpPr>
          <p:spPr>
            <a:xfrm>
              <a:off x="4415850" y="4085475"/>
              <a:ext cx="9600" cy="13350"/>
            </a:xfrm>
            <a:custGeom>
              <a:avLst/>
              <a:gdLst/>
              <a:ahLst/>
              <a:cxnLst/>
              <a:rect l="l" t="t" r="r" b="b"/>
              <a:pathLst>
                <a:path w="384" h="534" extrusionOk="0">
                  <a:moveTo>
                    <a:pt x="290" y="0"/>
                  </a:moveTo>
                  <a:cubicBezTo>
                    <a:pt x="210" y="0"/>
                    <a:pt x="144" y="39"/>
                    <a:pt x="83" y="99"/>
                  </a:cubicBezTo>
                  <a:cubicBezTo>
                    <a:pt x="42" y="99"/>
                    <a:pt x="42" y="151"/>
                    <a:pt x="1" y="192"/>
                  </a:cubicBezTo>
                  <a:lnTo>
                    <a:pt x="1" y="358"/>
                  </a:lnTo>
                  <a:cubicBezTo>
                    <a:pt x="1" y="451"/>
                    <a:pt x="83" y="534"/>
                    <a:pt x="166" y="534"/>
                  </a:cubicBezTo>
                  <a:lnTo>
                    <a:pt x="383" y="17"/>
                  </a:lnTo>
                  <a:cubicBezTo>
                    <a:pt x="350" y="6"/>
                    <a:pt x="319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25" name="Google Shape;19925;p13"/>
            <p:cNvSpPr/>
            <p:nvPr/>
          </p:nvSpPr>
          <p:spPr>
            <a:xfrm>
              <a:off x="4349950" y="4059650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6" y="0"/>
                  </a:moveTo>
                  <a:cubicBezTo>
                    <a:pt x="232" y="0"/>
                    <a:pt x="124" y="49"/>
                    <a:pt x="93" y="150"/>
                  </a:cubicBezTo>
                  <a:cubicBezTo>
                    <a:pt x="0" y="316"/>
                    <a:pt x="93" y="450"/>
                    <a:pt x="217" y="533"/>
                  </a:cubicBezTo>
                  <a:cubicBezTo>
                    <a:pt x="258" y="542"/>
                    <a:pt x="296" y="547"/>
                    <a:pt x="332" y="547"/>
                  </a:cubicBezTo>
                  <a:cubicBezTo>
                    <a:pt x="449" y="547"/>
                    <a:pt x="539" y="492"/>
                    <a:pt x="610" y="357"/>
                  </a:cubicBezTo>
                  <a:cubicBezTo>
                    <a:pt x="652" y="233"/>
                    <a:pt x="569" y="57"/>
                    <a:pt x="434" y="16"/>
                  </a:cubicBezTo>
                  <a:cubicBezTo>
                    <a:pt x="404" y="6"/>
                    <a:pt x="370" y="0"/>
                    <a:pt x="33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26" name="Google Shape;19926;p13"/>
            <p:cNvSpPr/>
            <p:nvPr/>
          </p:nvSpPr>
          <p:spPr>
            <a:xfrm>
              <a:off x="4304700" y="4078125"/>
              <a:ext cx="16325" cy="14025"/>
            </a:xfrm>
            <a:custGeom>
              <a:avLst/>
              <a:gdLst/>
              <a:ahLst/>
              <a:cxnLst/>
              <a:rect l="l" t="t" r="r" b="b"/>
              <a:pathLst>
                <a:path w="653" h="561" extrusionOk="0">
                  <a:moveTo>
                    <a:pt x="366" y="0"/>
                  </a:moveTo>
                  <a:cubicBezTo>
                    <a:pt x="253" y="0"/>
                    <a:pt x="128" y="76"/>
                    <a:pt x="94" y="187"/>
                  </a:cubicBezTo>
                  <a:cubicBezTo>
                    <a:pt x="1" y="311"/>
                    <a:pt x="94" y="486"/>
                    <a:pt x="218" y="528"/>
                  </a:cubicBezTo>
                  <a:cubicBezTo>
                    <a:pt x="255" y="551"/>
                    <a:pt x="295" y="561"/>
                    <a:pt x="334" y="561"/>
                  </a:cubicBezTo>
                  <a:cubicBezTo>
                    <a:pt x="438" y="561"/>
                    <a:pt x="544" y="491"/>
                    <a:pt x="611" y="393"/>
                  </a:cubicBezTo>
                  <a:cubicBezTo>
                    <a:pt x="652" y="269"/>
                    <a:pt x="570" y="94"/>
                    <a:pt x="435" y="11"/>
                  </a:cubicBezTo>
                  <a:cubicBezTo>
                    <a:pt x="413" y="4"/>
                    <a:pt x="390" y="0"/>
                    <a:pt x="36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27" name="Google Shape;19927;p13"/>
            <p:cNvSpPr/>
            <p:nvPr/>
          </p:nvSpPr>
          <p:spPr>
            <a:xfrm>
              <a:off x="4369325" y="4104875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14" y="1"/>
                  </a:moveTo>
                  <a:cubicBezTo>
                    <a:pt x="201" y="1"/>
                    <a:pt x="115" y="49"/>
                    <a:pt x="52" y="150"/>
                  </a:cubicBezTo>
                  <a:cubicBezTo>
                    <a:pt x="1" y="316"/>
                    <a:pt x="94" y="492"/>
                    <a:pt x="218" y="533"/>
                  </a:cubicBezTo>
                  <a:cubicBezTo>
                    <a:pt x="249" y="543"/>
                    <a:pt x="282" y="548"/>
                    <a:pt x="315" y="548"/>
                  </a:cubicBezTo>
                  <a:cubicBezTo>
                    <a:pt x="423" y="548"/>
                    <a:pt x="530" y="492"/>
                    <a:pt x="569" y="357"/>
                  </a:cubicBezTo>
                  <a:cubicBezTo>
                    <a:pt x="652" y="233"/>
                    <a:pt x="569" y="57"/>
                    <a:pt x="435" y="16"/>
                  </a:cubicBezTo>
                  <a:cubicBezTo>
                    <a:pt x="392" y="6"/>
                    <a:pt x="351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28" name="Google Shape;19928;p13"/>
            <p:cNvSpPr/>
            <p:nvPr/>
          </p:nvSpPr>
          <p:spPr>
            <a:xfrm>
              <a:off x="4331850" y="401397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295" y="0"/>
                  </a:moveTo>
                  <a:cubicBezTo>
                    <a:pt x="189" y="0"/>
                    <a:pt x="102" y="71"/>
                    <a:pt x="42" y="168"/>
                  </a:cubicBezTo>
                  <a:cubicBezTo>
                    <a:pt x="1" y="333"/>
                    <a:pt x="42" y="468"/>
                    <a:pt x="207" y="550"/>
                  </a:cubicBezTo>
                  <a:cubicBezTo>
                    <a:pt x="239" y="560"/>
                    <a:pt x="272" y="565"/>
                    <a:pt x="306" y="565"/>
                  </a:cubicBezTo>
                  <a:cubicBezTo>
                    <a:pt x="416" y="565"/>
                    <a:pt x="527" y="509"/>
                    <a:pt x="559" y="375"/>
                  </a:cubicBezTo>
                  <a:cubicBezTo>
                    <a:pt x="642" y="251"/>
                    <a:pt x="559" y="75"/>
                    <a:pt x="424" y="33"/>
                  </a:cubicBezTo>
                  <a:cubicBezTo>
                    <a:pt x="379" y="11"/>
                    <a:pt x="335" y="0"/>
                    <a:pt x="29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29" name="Google Shape;19929;p13"/>
            <p:cNvSpPr/>
            <p:nvPr/>
          </p:nvSpPr>
          <p:spPr>
            <a:xfrm>
              <a:off x="4395175" y="4040375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66" y="1"/>
                  </a:moveTo>
                  <a:cubicBezTo>
                    <a:pt x="253" y="1"/>
                    <a:pt x="128" y="76"/>
                    <a:pt x="94" y="187"/>
                  </a:cubicBezTo>
                  <a:cubicBezTo>
                    <a:pt x="1" y="311"/>
                    <a:pt x="94" y="487"/>
                    <a:pt x="218" y="528"/>
                  </a:cubicBezTo>
                  <a:cubicBezTo>
                    <a:pt x="267" y="551"/>
                    <a:pt x="312" y="562"/>
                    <a:pt x="353" y="562"/>
                  </a:cubicBezTo>
                  <a:cubicBezTo>
                    <a:pt x="460" y="562"/>
                    <a:pt x="543" y="494"/>
                    <a:pt x="611" y="404"/>
                  </a:cubicBezTo>
                  <a:cubicBezTo>
                    <a:pt x="652" y="228"/>
                    <a:pt x="611" y="94"/>
                    <a:pt x="435" y="11"/>
                  </a:cubicBezTo>
                  <a:cubicBezTo>
                    <a:pt x="413" y="4"/>
                    <a:pt x="390" y="1"/>
                    <a:pt x="36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30" name="Google Shape;19930;p13"/>
            <p:cNvSpPr/>
            <p:nvPr/>
          </p:nvSpPr>
          <p:spPr>
            <a:xfrm>
              <a:off x="4273700" y="4103200"/>
              <a:ext cx="1050" cy="3125"/>
            </a:xfrm>
            <a:custGeom>
              <a:avLst/>
              <a:gdLst/>
              <a:ahLst/>
              <a:cxnLst/>
              <a:rect l="l" t="t" r="r" b="b"/>
              <a:pathLst>
                <a:path w="42" h="125" extrusionOk="0">
                  <a:moveTo>
                    <a:pt x="42" y="0"/>
                  </a:moveTo>
                  <a:cubicBezTo>
                    <a:pt x="0" y="42"/>
                    <a:pt x="0" y="83"/>
                    <a:pt x="0" y="124"/>
                  </a:cubicBezTo>
                  <a:lnTo>
                    <a:pt x="42" y="124"/>
                  </a:lnTo>
                  <a:lnTo>
                    <a:pt x="42" y="42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31" name="Google Shape;19931;p13"/>
            <p:cNvSpPr/>
            <p:nvPr/>
          </p:nvSpPr>
          <p:spPr>
            <a:xfrm>
              <a:off x="4441700" y="4025650"/>
              <a:ext cx="7525" cy="9600"/>
            </a:xfrm>
            <a:custGeom>
              <a:avLst/>
              <a:gdLst/>
              <a:ahLst/>
              <a:cxnLst/>
              <a:rect l="l" t="t" r="r" b="b"/>
              <a:pathLst>
                <a:path w="301" h="384" extrusionOk="0">
                  <a:moveTo>
                    <a:pt x="42" y="1"/>
                  </a:moveTo>
                  <a:cubicBezTo>
                    <a:pt x="1" y="83"/>
                    <a:pt x="1" y="125"/>
                    <a:pt x="42" y="166"/>
                  </a:cubicBezTo>
                  <a:cubicBezTo>
                    <a:pt x="42" y="259"/>
                    <a:pt x="83" y="342"/>
                    <a:pt x="166" y="383"/>
                  </a:cubicBezTo>
                  <a:lnTo>
                    <a:pt x="300" y="125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32" name="Google Shape;19932;p13"/>
            <p:cNvSpPr/>
            <p:nvPr/>
          </p:nvSpPr>
          <p:spPr>
            <a:xfrm>
              <a:off x="4377075" y="3999800"/>
              <a:ext cx="14000" cy="9325"/>
            </a:xfrm>
            <a:custGeom>
              <a:avLst/>
              <a:gdLst/>
              <a:ahLst/>
              <a:cxnLst/>
              <a:rect l="l" t="t" r="r" b="b"/>
              <a:pathLst>
                <a:path w="560" h="373" extrusionOk="0">
                  <a:moveTo>
                    <a:pt x="42" y="1"/>
                  </a:moveTo>
                  <a:cubicBezTo>
                    <a:pt x="1" y="125"/>
                    <a:pt x="84" y="301"/>
                    <a:pt x="208" y="342"/>
                  </a:cubicBezTo>
                  <a:cubicBezTo>
                    <a:pt x="254" y="363"/>
                    <a:pt x="298" y="373"/>
                    <a:pt x="341" y="373"/>
                  </a:cubicBezTo>
                  <a:cubicBezTo>
                    <a:pt x="383" y="373"/>
                    <a:pt x="425" y="363"/>
                    <a:pt x="466" y="342"/>
                  </a:cubicBezTo>
                  <a:cubicBezTo>
                    <a:pt x="518" y="301"/>
                    <a:pt x="559" y="259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33" name="Google Shape;19933;p13"/>
            <p:cNvSpPr/>
            <p:nvPr/>
          </p:nvSpPr>
          <p:spPr>
            <a:xfrm>
              <a:off x="4337025" y="4278700"/>
              <a:ext cx="8800" cy="6500"/>
            </a:xfrm>
            <a:custGeom>
              <a:avLst/>
              <a:gdLst/>
              <a:ahLst/>
              <a:cxnLst/>
              <a:rect l="l" t="t" r="r" b="b"/>
              <a:pathLst>
                <a:path w="352" h="260" extrusionOk="0">
                  <a:moveTo>
                    <a:pt x="135" y="1"/>
                  </a:moveTo>
                  <a:lnTo>
                    <a:pt x="93" y="42"/>
                  </a:lnTo>
                  <a:cubicBezTo>
                    <a:pt x="52" y="42"/>
                    <a:pt x="52" y="83"/>
                    <a:pt x="0" y="125"/>
                  </a:cubicBezTo>
                  <a:lnTo>
                    <a:pt x="0" y="176"/>
                  </a:lnTo>
                  <a:lnTo>
                    <a:pt x="259" y="259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34" name="Google Shape;19934;p13"/>
            <p:cNvSpPr/>
            <p:nvPr/>
          </p:nvSpPr>
          <p:spPr>
            <a:xfrm>
              <a:off x="4272400" y="4252450"/>
              <a:ext cx="14250" cy="8950"/>
            </a:xfrm>
            <a:custGeom>
              <a:avLst/>
              <a:gdLst/>
              <a:ahLst/>
              <a:cxnLst/>
              <a:rect l="l" t="t" r="r" b="b"/>
              <a:pathLst>
                <a:path w="570" h="358" extrusionOk="0">
                  <a:moveTo>
                    <a:pt x="282" y="0"/>
                  </a:moveTo>
                  <a:cubicBezTo>
                    <a:pt x="179" y="0"/>
                    <a:pt x="82" y="39"/>
                    <a:pt x="52" y="99"/>
                  </a:cubicBezTo>
                  <a:lnTo>
                    <a:pt x="1" y="141"/>
                  </a:lnTo>
                  <a:lnTo>
                    <a:pt x="517" y="358"/>
                  </a:lnTo>
                  <a:lnTo>
                    <a:pt x="517" y="316"/>
                  </a:lnTo>
                  <a:cubicBezTo>
                    <a:pt x="569" y="192"/>
                    <a:pt x="476" y="58"/>
                    <a:pt x="393" y="17"/>
                  </a:cubicBezTo>
                  <a:cubicBezTo>
                    <a:pt x="357" y="6"/>
                    <a:pt x="319" y="0"/>
                    <a:pt x="28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35" name="Google Shape;19935;p13"/>
            <p:cNvSpPr/>
            <p:nvPr/>
          </p:nvSpPr>
          <p:spPr>
            <a:xfrm>
              <a:off x="4361825" y="4214075"/>
              <a:ext cx="10900" cy="14000"/>
            </a:xfrm>
            <a:custGeom>
              <a:avLst/>
              <a:gdLst/>
              <a:ahLst/>
              <a:cxnLst/>
              <a:rect l="l" t="t" r="r" b="b"/>
              <a:pathLst>
                <a:path w="436" h="560" extrusionOk="0">
                  <a:moveTo>
                    <a:pt x="301" y="1"/>
                  </a:moveTo>
                  <a:cubicBezTo>
                    <a:pt x="218" y="1"/>
                    <a:pt x="94" y="84"/>
                    <a:pt x="42" y="177"/>
                  </a:cubicBezTo>
                  <a:cubicBezTo>
                    <a:pt x="1" y="259"/>
                    <a:pt x="42" y="342"/>
                    <a:pt x="94" y="435"/>
                  </a:cubicBezTo>
                  <a:lnTo>
                    <a:pt x="218" y="559"/>
                  </a:lnTo>
                  <a:lnTo>
                    <a:pt x="435" y="42"/>
                  </a:lnTo>
                  <a:cubicBezTo>
                    <a:pt x="394" y="1"/>
                    <a:pt x="352" y="1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36" name="Google Shape;19936;p13"/>
            <p:cNvSpPr/>
            <p:nvPr/>
          </p:nvSpPr>
          <p:spPr>
            <a:xfrm>
              <a:off x="4297225" y="418787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7" y="0"/>
                  </a:moveTo>
                  <a:cubicBezTo>
                    <a:pt x="230" y="0"/>
                    <a:pt x="125" y="56"/>
                    <a:pt x="93" y="191"/>
                  </a:cubicBezTo>
                  <a:cubicBezTo>
                    <a:pt x="0" y="315"/>
                    <a:pt x="93" y="491"/>
                    <a:pt x="217" y="532"/>
                  </a:cubicBezTo>
                  <a:cubicBezTo>
                    <a:pt x="250" y="542"/>
                    <a:pt x="285" y="547"/>
                    <a:pt x="321" y="547"/>
                  </a:cubicBezTo>
                  <a:cubicBezTo>
                    <a:pt x="429" y="547"/>
                    <a:pt x="540" y="499"/>
                    <a:pt x="610" y="397"/>
                  </a:cubicBezTo>
                  <a:cubicBezTo>
                    <a:pt x="651" y="232"/>
                    <a:pt x="558" y="56"/>
                    <a:pt x="434" y="15"/>
                  </a:cubicBezTo>
                  <a:cubicBezTo>
                    <a:pt x="403" y="5"/>
                    <a:pt x="370" y="0"/>
                    <a:pt x="33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37" name="Google Shape;19937;p13"/>
            <p:cNvSpPr/>
            <p:nvPr/>
          </p:nvSpPr>
          <p:spPr>
            <a:xfrm>
              <a:off x="4251975" y="4206800"/>
              <a:ext cx="16325" cy="14025"/>
            </a:xfrm>
            <a:custGeom>
              <a:avLst/>
              <a:gdLst/>
              <a:ahLst/>
              <a:cxnLst/>
              <a:rect l="l" t="t" r="r" b="b"/>
              <a:pathLst>
                <a:path w="653" h="561" extrusionOk="0">
                  <a:moveTo>
                    <a:pt x="319" y="0"/>
                  </a:moveTo>
                  <a:cubicBezTo>
                    <a:pt x="218" y="0"/>
                    <a:pt x="124" y="68"/>
                    <a:pt x="94" y="157"/>
                  </a:cubicBezTo>
                  <a:cubicBezTo>
                    <a:pt x="1" y="292"/>
                    <a:pt x="94" y="468"/>
                    <a:pt x="218" y="550"/>
                  </a:cubicBezTo>
                  <a:cubicBezTo>
                    <a:pt x="241" y="558"/>
                    <a:pt x="266" y="561"/>
                    <a:pt x="291" y="561"/>
                  </a:cubicBezTo>
                  <a:cubicBezTo>
                    <a:pt x="408" y="561"/>
                    <a:pt x="534" y="485"/>
                    <a:pt x="611" y="375"/>
                  </a:cubicBezTo>
                  <a:cubicBezTo>
                    <a:pt x="652" y="250"/>
                    <a:pt x="559" y="75"/>
                    <a:pt x="435" y="33"/>
                  </a:cubicBezTo>
                  <a:cubicBezTo>
                    <a:pt x="397" y="10"/>
                    <a:pt x="357" y="0"/>
                    <a:pt x="31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38" name="Google Shape;19938;p13"/>
            <p:cNvSpPr/>
            <p:nvPr/>
          </p:nvSpPr>
          <p:spPr>
            <a:xfrm>
              <a:off x="4316600" y="4233100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320" y="0"/>
                  </a:moveTo>
                  <a:cubicBezTo>
                    <a:pt x="203" y="0"/>
                    <a:pt x="113" y="56"/>
                    <a:pt x="42" y="191"/>
                  </a:cubicBezTo>
                  <a:cubicBezTo>
                    <a:pt x="0" y="315"/>
                    <a:pt x="42" y="491"/>
                    <a:pt x="218" y="532"/>
                  </a:cubicBezTo>
                  <a:cubicBezTo>
                    <a:pt x="251" y="542"/>
                    <a:pt x="286" y="548"/>
                    <a:pt x="320" y="548"/>
                  </a:cubicBezTo>
                  <a:cubicBezTo>
                    <a:pt x="426" y="548"/>
                    <a:pt x="528" y="499"/>
                    <a:pt x="559" y="398"/>
                  </a:cubicBezTo>
                  <a:cubicBezTo>
                    <a:pt x="611" y="232"/>
                    <a:pt x="559" y="98"/>
                    <a:pt x="435" y="15"/>
                  </a:cubicBezTo>
                  <a:cubicBezTo>
                    <a:pt x="394" y="6"/>
                    <a:pt x="356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39" name="Google Shape;19939;p13"/>
            <p:cNvSpPr/>
            <p:nvPr/>
          </p:nvSpPr>
          <p:spPr>
            <a:xfrm>
              <a:off x="4278875" y="4142625"/>
              <a:ext cx="15250" cy="13700"/>
            </a:xfrm>
            <a:custGeom>
              <a:avLst/>
              <a:gdLst/>
              <a:ahLst/>
              <a:cxnLst/>
              <a:rect l="l" t="t" r="r" b="b"/>
              <a:pathLst>
                <a:path w="610" h="548" extrusionOk="0">
                  <a:moveTo>
                    <a:pt x="320" y="1"/>
                  </a:moveTo>
                  <a:cubicBezTo>
                    <a:pt x="203" y="1"/>
                    <a:pt x="115" y="57"/>
                    <a:pt x="52" y="191"/>
                  </a:cubicBezTo>
                  <a:cubicBezTo>
                    <a:pt x="0" y="315"/>
                    <a:pt x="52" y="491"/>
                    <a:pt x="217" y="533"/>
                  </a:cubicBezTo>
                  <a:cubicBezTo>
                    <a:pt x="248" y="542"/>
                    <a:pt x="281" y="547"/>
                    <a:pt x="314" y="547"/>
                  </a:cubicBezTo>
                  <a:cubicBezTo>
                    <a:pt x="422" y="547"/>
                    <a:pt x="529" y="492"/>
                    <a:pt x="569" y="357"/>
                  </a:cubicBezTo>
                  <a:cubicBezTo>
                    <a:pt x="610" y="233"/>
                    <a:pt x="569" y="57"/>
                    <a:pt x="434" y="16"/>
                  </a:cubicBezTo>
                  <a:cubicBezTo>
                    <a:pt x="393" y="6"/>
                    <a:pt x="355" y="1"/>
                    <a:pt x="32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40" name="Google Shape;19940;p13"/>
            <p:cNvSpPr/>
            <p:nvPr/>
          </p:nvSpPr>
          <p:spPr>
            <a:xfrm>
              <a:off x="4342450" y="4169050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19" y="1"/>
                  </a:moveTo>
                  <a:cubicBezTo>
                    <a:pt x="218" y="1"/>
                    <a:pt x="123" y="71"/>
                    <a:pt x="93" y="168"/>
                  </a:cubicBezTo>
                  <a:cubicBezTo>
                    <a:pt x="0" y="292"/>
                    <a:pt x="93" y="468"/>
                    <a:pt x="218" y="551"/>
                  </a:cubicBezTo>
                  <a:cubicBezTo>
                    <a:pt x="248" y="558"/>
                    <a:pt x="278" y="561"/>
                    <a:pt x="305" y="561"/>
                  </a:cubicBezTo>
                  <a:cubicBezTo>
                    <a:pt x="436" y="561"/>
                    <a:pt x="534" y="486"/>
                    <a:pt x="610" y="375"/>
                  </a:cubicBezTo>
                  <a:cubicBezTo>
                    <a:pt x="652" y="251"/>
                    <a:pt x="559" y="75"/>
                    <a:pt x="435" y="34"/>
                  </a:cubicBezTo>
                  <a:cubicBezTo>
                    <a:pt x="398" y="11"/>
                    <a:pt x="358" y="1"/>
                    <a:pt x="31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41" name="Google Shape;19941;p13"/>
            <p:cNvSpPr/>
            <p:nvPr/>
          </p:nvSpPr>
          <p:spPr>
            <a:xfrm>
              <a:off x="4388725" y="4154900"/>
              <a:ext cx="7775" cy="8550"/>
            </a:xfrm>
            <a:custGeom>
              <a:avLst/>
              <a:gdLst/>
              <a:ahLst/>
              <a:cxnLst/>
              <a:rect l="l" t="t" r="r" b="b"/>
              <a:pathLst>
                <a:path w="311" h="342" extrusionOk="0">
                  <a:moveTo>
                    <a:pt x="52" y="0"/>
                  </a:moveTo>
                  <a:cubicBezTo>
                    <a:pt x="0" y="0"/>
                    <a:pt x="0" y="42"/>
                    <a:pt x="0" y="83"/>
                  </a:cubicBezTo>
                  <a:cubicBezTo>
                    <a:pt x="0" y="217"/>
                    <a:pt x="93" y="300"/>
                    <a:pt x="176" y="341"/>
                  </a:cubicBezTo>
                  <a:lnTo>
                    <a:pt x="310" y="8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42" name="Google Shape;19942;p13"/>
            <p:cNvSpPr/>
            <p:nvPr/>
          </p:nvSpPr>
          <p:spPr>
            <a:xfrm>
              <a:off x="4324100" y="4128000"/>
              <a:ext cx="14225" cy="9350"/>
            </a:xfrm>
            <a:custGeom>
              <a:avLst/>
              <a:gdLst/>
              <a:ahLst/>
              <a:cxnLst/>
              <a:rect l="l" t="t" r="r" b="b"/>
              <a:pathLst>
                <a:path w="569" h="374" extrusionOk="0">
                  <a:moveTo>
                    <a:pt x="52" y="1"/>
                  </a:moveTo>
                  <a:lnTo>
                    <a:pt x="52" y="1"/>
                  </a:lnTo>
                  <a:cubicBezTo>
                    <a:pt x="0" y="125"/>
                    <a:pt x="52" y="301"/>
                    <a:pt x="217" y="342"/>
                  </a:cubicBezTo>
                  <a:cubicBezTo>
                    <a:pt x="264" y="363"/>
                    <a:pt x="308" y="373"/>
                    <a:pt x="351" y="373"/>
                  </a:cubicBezTo>
                  <a:cubicBezTo>
                    <a:pt x="393" y="373"/>
                    <a:pt x="435" y="363"/>
                    <a:pt x="476" y="342"/>
                  </a:cubicBezTo>
                  <a:cubicBezTo>
                    <a:pt x="517" y="301"/>
                    <a:pt x="569" y="259"/>
                    <a:pt x="569" y="208"/>
                  </a:cubicBezTo>
                  <a:lnTo>
                    <a:pt x="5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43" name="Google Shape;19943;p13"/>
            <p:cNvSpPr/>
            <p:nvPr/>
          </p:nvSpPr>
          <p:spPr>
            <a:xfrm>
              <a:off x="4271375" y="41063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93" y="0"/>
                  </a:moveTo>
                  <a:cubicBezTo>
                    <a:pt x="42" y="42"/>
                    <a:pt x="42" y="93"/>
                    <a:pt x="0" y="135"/>
                  </a:cubicBezTo>
                  <a:lnTo>
                    <a:pt x="42" y="135"/>
                  </a:lnTo>
                  <a:cubicBezTo>
                    <a:pt x="93" y="93"/>
                    <a:pt x="93" y="42"/>
                    <a:pt x="13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44" name="Google Shape;19944;p13"/>
            <p:cNvSpPr/>
            <p:nvPr/>
          </p:nvSpPr>
          <p:spPr>
            <a:xfrm>
              <a:off x="4284300" y="4406500"/>
              <a:ext cx="8800" cy="6900"/>
            </a:xfrm>
            <a:custGeom>
              <a:avLst/>
              <a:gdLst/>
              <a:ahLst/>
              <a:cxnLst/>
              <a:rect l="l" t="t" r="r" b="b"/>
              <a:pathLst>
                <a:path w="352" h="276" extrusionOk="0">
                  <a:moveTo>
                    <a:pt x="271" y="0"/>
                  </a:moveTo>
                  <a:cubicBezTo>
                    <a:pt x="194" y="0"/>
                    <a:pt x="110" y="39"/>
                    <a:pt x="41" y="99"/>
                  </a:cubicBezTo>
                  <a:lnTo>
                    <a:pt x="0" y="141"/>
                  </a:lnTo>
                  <a:lnTo>
                    <a:pt x="0" y="182"/>
                  </a:lnTo>
                  <a:lnTo>
                    <a:pt x="259" y="275"/>
                  </a:lnTo>
                  <a:lnTo>
                    <a:pt x="352" y="17"/>
                  </a:lnTo>
                  <a:cubicBezTo>
                    <a:pt x="327" y="6"/>
                    <a:pt x="300" y="0"/>
                    <a:pt x="27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45" name="Google Shape;19945;p13"/>
            <p:cNvSpPr/>
            <p:nvPr/>
          </p:nvSpPr>
          <p:spPr>
            <a:xfrm>
              <a:off x="4226125" y="4380025"/>
              <a:ext cx="7525" cy="9575"/>
            </a:xfrm>
            <a:custGeom>
              <a:avLst/>
              <a:gdLst/>
              <a:ahLst/>
              <a:cxnLst/>
              <a:rect l="l" t="t" r="r" b="b"/>
              <a:pathLst>
                <a:path w="301" h="383" extrusionOk="0">
                  <a:moveTo>
                    <a:pt x="1" y="0"/>
                  </a:moveTo>
                  <a:cubicBezTo>
                    <a:pt x="1" y="125"/>
                    <a:pt x="42" y="207"/>
                    <a:pt x="42" y="300"/>
                  </a:cubicBezTo>
                  <a:lnTo>
                    <a:pt x="259" y="383"/>
                  </a:lnTo>
                  <a:lnTo>
                    <a:pt x="259" y="342"/>
                  </a:lnTo>
                  <a:cubicBezTo>
                    <a:pt x="301" y="207"/>
                    <a:pt x="218" y="83"/>
                    <a:pt x="94" y="42"/>
                  </a:cubicBezTo>
                  <a:cubicBezTo>
                    <a:pt x="94" y="42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46" name="Google Shape;19946;p13"/>
            <p:cNvSpPr/>
            <p:nvPr/>
          </p:nvSpPr>
          <p:spPr>
            <a:xfrm>
              <a:off x="4310150" y="4342275"/>
              <a:ext cx="9825" cy="14000"/>
            </a:xfrm>
            <a:custGeom>
              <a:avLst/>
              <a:gdLst/>
              <a:ahLst/>
              <a:cxnLst/>
              <a:rect l="l" t="t" r="r" b="b"/>
              <a:pathLst>
                <a:path w="393" h="560" extrusionOk="0">
                  <a:moveTo>
                    <a:pt x="258" y="1"/>
                  </a:moveTo>
                  <a:cubicBezTo>
                    <a:pt x="176" y="1"/>
                    <a:pt x="41" y="84"/>
                    <a:pt x="0" y="166"/>
                  </a:cubicBezTo>
                  <a:lnTo>
                    <a:pt x="0" y="342"/>
                  </a:lnTo>
                  <a:cubicBezTo>
                    <a:pt x="0" y="425"/>
                    <a:pt x="93" y="518"/>
                    <a:pt x="176" y="559"/>
                  </a:cubicBezTo>
                  <a:lnTo>
                    <a:pt x="393" y="42"/>
                  </a:lnTo>
                  <a:cubicBezTo>
                    <a:pt x="352" y="42"/>
                    <a:pt x="300" y="1"/>
                    <a:pt x="25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47" name="Google Shape;19947;p13"/>
            <p:cNvSpPr/>
            <p:nvPr/>
          </p:nvSpPr>
          <p:spPr>
            <a:xfrm>
              <a:off x="4244475" y="4316175"/>
              <a:ext cx="16325" cy="14050"/>
            </a:xfrm>
            <a:custGeom>
              <a:avLst/>
              <a:gdLst/>
              <a:ahLst/>
              <a:cxnLst/>
              <a:rect l="l" t="t" r="r" b="b"/>
              <a:pathLst>
                <a:path w="653" h="562" extrusionOk="0">
                  <a:moveTo>
                    <a:pt x="362" y="0"/>
                  </a:moveTo>
                  <a:cubicBezTo>
                    <a:pt x="246" y="0"/>
                    <a:pt x="126" y="74"/>
                    <a:pt x="84" y="176"/>
                  </a:cubicBezTo>
                  <a:cubicBezTo>
                    <a:pt x="1" y="311"/>
                    <a:pt x="84" y="487"/>
                    <a:pt x="218" y="528"/>
                  </a:cubicBezTo>
                  <a:cubicBezTo>
                    <a:pt x="252" y="551"/>
                    <a:pt x="291" y="561"/>
                    <a:pt x="330" y="561"/>
                  </a:cubicBezTo>
                  <a:cubicBezTo>
                    <a:pt x="432" y="561"/>
                    <a:pt x="541" y="491"/>
                    <a:pt x="601" y="394"/>
                  </a:cubicBezTo>
                  <a:cubicBezTo>
                    <a:pt x="652" y="228"/>
                    <a:pt x="559" y="94"/>
                    <a:pt x="435" y="11"/>
                  </a:cubicBezTo>
                  <a:cubicBezTo>
                    <a:pt x="411" y="4"/>
                    <a:pt x="387" y="0"/>
                    <a:pt x="36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48" name="Google Shape;19948;p13"/>
            <p:cNvSpPr/>
            <p:nvPr/>
          </p:nvSpPr>
          <p:spPr>
            <a:xfrm>
              <a:off x="4263875" y="4361400"/>
              <a:ext cx="15000" cy="14050"/>
            </a:xfrm>
            <a:custGeom>
              <a:avLst/>
              <a:gdLst/>
              <a:ahLst/>
              <a:cxnLst/>
              <a:rect l="l" t="t" r="r" b="b"/>
              <a:pathLst>
                <a:path w="600" h="562" extrusionOk="0">
                  <a:moveTo>
                    <a:pt x="342" y="1"/>
                  </a:moveTo>
                  <a:cubicBezTo>
                    <a:pt x="201" y="1"/>
                    <a:pt x="76" y="75"/>
                    <a:pt x="42" y="177"/>
                  </a:cubicBezTo>
                  <a:cubicBezTo>
                    <a:pt x="0" y="311"/>
                    <a:pt x="42" y="487"/>
                    <a:pt x="217" y="528"/>
                  </a:cubicBezTo>
                  <a:cubicBezTo>
                    <a:pt x="252" y="551"/>
                    <a:pt x="290" y="561"/>
                    <a:pt x="328" y="561"/>
                  </a:cubicBezTo>
                  <a:cubicBezTo>
                    <a:pt x="428" y="561"/>
                    <a:pt x="529" y="491"/>
                    <a:pt x="559" y="394"/>
                  </a:cubicBezTo>
                  <a:cubicBezTo>
                    <a:pt x="600" y="270"/>
                    <a:pt x="559" y="94"/>
                    <a:pt x="435" y="11"/>
                  </a:cubicBezTo>
                  <a:cubicBezTo>
                    <a:pt x="403" y="4"/>
                    <a:pt x="372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49" name="Google Shape;19949;p13"/>
            <p:cNvSpPr/>
            <p:nvPr/>
          </p:nvSpPr>
          <p:spPr>
            <a:xfrm>
              <a:off x="4226125" y="4270825"/>
              <a:ext cx="15275" cy="14150"/>
            </a:xfrm>
            <a:custGeom>
              <a:avLst/>
              <a:gdLst/>
              <a:ahLst/>
              <a:cxnLst/>
              <a:rect l="l" t="t" r="r" b="b"/>
              <a:pathLst>
                <a:path w="611" h="566" extrusionOk="0">
                  <a:moveTo>
                    <a:pt x="295" y="1"/>
                  </a:moveTo>
                  <a:cubicBezTo>
                    <a:pt x="188" y="1"/>
                    <a:pt x="82" y="55"/>
                    <a:pt x="42" y="181"/>
                  </a:cubicBezTo>
                  <a:cubicBezTo>
                    <a:pt x="1" y="316"/>
                    <a:pt x="42" y="491"/>
                    <a:pt x="218" y="533"/>
                  </a:cubicBezTo>
                  <a:cubicBezTo>
                    <a:pt x="255" y="556"/>
                    <a:pt x="295" y="566"/>
                    <a:pt x="333" y="566"/>
                  </a:cubicBezTo>
                  <a:cubicBezTo>
                    <a:pt x="434" y="566"/>
                    <a:pt x="529" y="496"/>
                    <a:pt x="559" y="398"/>
                  </a:cubicBezTo>
                  <a:cubicBezTo>
                    <a:pt x="611" y="233"/>
                    <a:pt x="559" y="98"/>
                    <a:pt x="394" y="16"/>
                  </a:cubicBezTo>
                  <a:cubicBezTo>
                    <a:pt x="362" y="6"/>
                    <a:pt x="329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50" name="Google Shape;19950;p13"/>
            <p:cNvSpPr/>
            <p:nvPr/>
          </p:nvSpPr>
          <p:spPr>
            <a:xfrm>
              <a:off x="4289725" y="4297250"/>
              <a:ext cx="16300" cy="14150"/>
            </a:xfrm>
            <a:custGeom>
              <a:avLst/>
              <a:gdLst/>
              <a:ahLst/>
              <a:cxnLst/>
              <a:rect l="l" t="t" r="r" b="b"/>
              <a:pathLst>
                <a:path w="652" h="566" extrusionOk="0">
                  <a:moveTo>
                    <a:pt x="318" y="1"/>
                  </a:moveTo>
                  <a:cubicBezTo>
                    <a:pt x="217" y="1"/>
                    <a:pt x="120" y="69"/>
                    <a:pt x="83" y="158"/>
                  </a:cubicBezTo>
                  <a:cubicBezTo>
                    <a:pt x="0" y="334"/>
                    <a:pt x="83" y="468"/>
                    <a:pt x="217" y="551"/>
                  </a:cubicBezTo>
                  <a:cubicBezTo>
                    <a:pt x="246" y="561"/>
                    <a:pt x="278" y="566"/>
                    <a:pt x="311" y="566"/>
                  </a:cubicBezTo>
                  <a:cubicBezTo>
                    <a:pt x="418" y="566"/>
                    <a:pt x="536" y="510"/>
                    <a:pt x="600" y="375"/>
                  </a:cubicBezTo>
                  <a:cubicBezTo>
                    <a:pt x="652" y="251"/>
                    <a:pt x="559" y="75"/>
                    <a:pt x="434" y="34"/>
                  </a:cubicBezTo>
                  <a:cubicBezTo>
                    <a:pt x="397" y="11"/>
                    <a:pt x="357" y="1"/>
                    <a:pt x="3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51" name="Google Shape;19951;p13"/>
            <p:cNvSpPr/>
            <p:nvPr/>
          </p:nvSpPr>
          <p:spPr>
            <a:xfrm>
              <a:off x="4335975" y="428310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0"/>
                  </a:moveTo>
                  <a:cubicBezTo>
                    <a:pt x="1" y="42"/>
                    <a:pt x="1" y="83"/>
                    <a:pt x="1" y="166"/>
                  </a:cubicBezTo>
                  <a:cubicBezTo>
                    <a:pt x="42" y="207"/>
                    <a:pt x="94" y="300"/>
                    <a:pt x="135" y="342"/>
                  </a:cubicBezTo>
                  <a:lnTo>
                    <a:pt x="177" y="342"/>
                  </a:lnTo>
                  <a:lnTo>
                    <a:pt x="301" y="8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52" name="Google Shape;19952;p13"/>
            <p:cNvSpPr/>
            <p:nvPr/>
          </p:nvSpPr>
          <p:spPr>
            <a:xfrm>
              <a:off x="4272400" y="4255950"/>
              <a:ext cx="12950" cy="10250"/>
            </a:xfrm>
            <a:custGeom>
              <a:avLst/>
              <a:gdLst/>
              <a:ahLst/>
              <a:cxnLst/>
              <a:rect l="l" t="t" r="r" b="b"/>
              <a:pathLst>
                <a:path w="518" h="410" extrusionOk="0">
                  <a:moveTo>
                    <a:pt x="1" y="1"/>
                  </a:moveTo>
                  <a:lnTo>
                    <a:pt x="1" y="135"/>
                  </a:lnTo>
                  <a:lnTo>
                    <a:pt x="1" y="218"/>
                  </a:lnTo>
                  <a:cubicBezTo>
                    <a:pt x="1" y="259"/>
                    <a:pt x="52" y="259"/>
                    <a:pt x="52" y="259"/>
                  </a:cubicBezTo>
                  <a:cubicBezTo>
                    <a:pt x="52" y="311"/>
                    <a:pt x="94" y="352"/>
                    <a:pt x="176" y="394"/>
                  </a:cubicBezTo>
                  <a:cubicBezTo>
                    <a:pt x="198" y="405"/>
                    <a:pt x="224" y="410"/>
                    <a:pt x="252" y="410"/>
                  </a:cubicBezTo>
                  <a:cubicBezTo>
                    <a:pt x="327" y="410"/>
                    <a:pt x="416" y="371"/>
                    <a:pt x="476" y="311"/>
                  </a:cubicBezTo>
                  <a:cubicBezTo>
                    <a:pt x="476" y="311"/>
                    <a:pt x="517" y="259"/>
                    <a:pt x="517" y="21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53" name="Google Shape;19953;p13"/>
            <p:cNvSpPr/>
            <p:nvPr/>
          </p:nvSpPr>
          <p:spPr>
            <a:xfrm>
              <a:off x="4256375" y="4471150"/>
              <a:ext cx="10875" cy="13325"/>
            </a:xfrm>
            <a:custGeom>
              <a:avLst/>
              <a:gdLst/>
              <a:ahLst/>
              <a:cxnLst/>
              <a:rect l="l" t="t" r="r" b="b"/>
              <a:pathLst>
                <a:path w="435" h="533" extrusionOk="0">
                  <a:moveTo>
                    <a:pt x="312" y="1"/>
                  </a:moveTo>
                  <a:cubicBezTo>
                    <a:pt x="183" y="1"/>
                    <a:pt x="73" y="55"/>
                    <a:pt x="42" y="181"/>
                  </a:cubicBezTo>
                  <a:cubicBezTo>
                    <a:pt x="1" y="315"/>
                    <a:pt x="42" y="491"/>
                    <a:pt x="218" y="532"/>
                  </a:cubicBezTo>
                  <a:lnTo>
                    <a:pt x="435" y="15"/>
                  </a:lnTo>
                  <a:cubicBezTo>
                    <a:pt x="393" y="6"/>
                    <a:pt x="352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54" name="Google Shape;19954;p13"/>
            <p:cNvSpPr/>
            <p:nvPr/>
          </p:nvSpPr>
          <p:spPr>
            <a:xfrm>
              <a:off x="4237000" y="4425925"/>
              <a:ext cx="16050" cy="13675"/>
            </a:xfrm>
            <a:custGeom>
              <a:avLst/>
              <a:gdLst/>
              <a:ahLst/>
              <a:cxnLst/>
              <a:rect l="l" t="t" r="r" b="b"/>
              <a:pathLst>
                <a:path w="642" h="547" extrusionOk="0">
                  <a:moveTo>
                    <a:pt x="335" y="0"/>
                  </a:moveTo>
                  <a:cubicBezTo>
                    <a:pt x="224" y="0"/>
                    <a:pt x="114" y="54"/>
                    <a:pt x="83" y="181"/>
                  </a:cubicBezTo>
                  <a:cubicBezTo>
                    <a:pt x="0" y="315"/>
                    <a:pt x="83" y="491"/>
                    <a:pt x="217" y="532"/>
                  </a:cubicBezTo>
                  <a:cubicBezTo>
                    <a:pt x="246" y="542"/>
                    <a:pt x="278" y="547"/>
                    <a:pt x="311" y="547"/>
                  </a:cubicBezTo>
                  <a:cubicBezTo>
                    <a:pt x="418" y="547"/>
                    <a:pt x="536" y="491"/>
                    <a:pt x="600" y="356"/>
                  </a:cubicBezTo>
                  <a:cubicBezTo>
                    <a:pt x="641" y="232"/>
                    <a:pt x="558" y="57"/>
                    <a:pt x="434" y="15"/>
                  </a:cubicBezTo>
                  <a:cubicBezTo>
                    <a:pt x="403" y="5"/>
                    <a:pt x="36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55" name="Google Shape;19955;p13"/>
            <p:cNvSpPr/>
            <p:nvPr/>
          </p:nvSpPr>
          <p:spPr>
            <a:xfrm>
              <a:off x="4283250" y="4411050"/>
              <a:ext cx="7525" cy="8800"/>
            </a:xfrm>
            <a:custGeom>
              <a:avLst/>
              <a:gdLst/>
              <a:ahLst/>
              <a:cxnLst/>
              <a:rect l="l" t="t" r="r" b="b"/>
              <a:pathLst>
                <a:path w="301" h="352" extrusionOk="0">
                  <a:moveTo>
                    <a:pt x="42" y="0"/>
                  </a:moveTo>
                  <a:cubicBezTo>
                    <a:pt x="1" y="52"/>
                    <a:pt x="1" y="135"/>
                    <a:pt x="1" y="176"/>
                  </a:cubicBezTo>
                  <a:cubicBezTo>
                    <a:pt x="42" y="259"/>
                    <a:pt x="83" y="352"/>
                    <a:pt x="177" y="352"/>
                  </a:cubicBezTo>
                  <a:lnTo>
                    <a:pt x="301" y="9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56" name="Google Shape;19956;p13"/>
            <p:cNvSpPr/>
            <p:nvPr/>
          </p:nvSpPr>
          <p:spPr>
            <a:xfrm>
              <a:off x="4227175" y="4387525"/>
              <a:ext cx="5450" cy="6475"/>
            </a:xfrm>
            <a:custGeom>
              <a:avLst/>
              <a:gdLst/>
              <a:ahLst/>
              <a:cxnLst/>
              <a:rect l="l" t="t" r="r" b="b"/>
              <a:pathLst>
                <a:path w="218" h="259" extrusionOk="0">
                  <a:moveTo>
                    <a:pt x="0" y="0"/>
                  </a:moveTo>
                  <a:lnTo>
                    <a:pt x="0" y="259"/>
                  </a:lnTo>
                  <a:cubicBezTo>
                    <a:pt x="93" y="259"/>
                    <a:pt x="135" y="217"/>
                    <a:pt x="176" y="166"/>
                  </a:cubicBezTo>
                  <a:cubicBezTo>
                    <a:pt x="176" y="166"/>
                    <a:pt x="217" y="124"/>
                    <a:pt x="217" y="8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TEXT">
  <p:cSld name="SECTION_TITLE_AND_DESCRIPTION">
    <p:spTree>
      <p:nvGrpSpPr>
        <p:cNvPr id="1" name="Shape 199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63" name="Google Shape;19963;p15"/>
          <p:cNvSpPr/>
          <p:nvPr/>
        </p:nvSpPr>
        <p:spPr>
          <a:xfrm rot="10800000" flipH="1">
            <a:off x="0" y="-8"/>
            <a:ext cx="9144000" cy="5143500"/>
          </a:xfrm>
          <a:prstGeom prst="rect">
            <a:avLst/>
          </a:prstGeom>
          <a:gradFill>
            <a:gsLst>
              <a:gs pos="0">
                <a:srgbClr val="6B1B3C"/>
              </a:gs>
              <a:gs pos="70000">
                <a:srgbClr val="FF766D"/>
              </a:gs>
              <a:gs pos="100000">
                <a:srgbClr val="FF766D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1158" name="Google Shape;21158;p15"/>
          <p:cNvSpPr/>
          <p:nvPr/>
        </p:nvSpPr>
        <p:spPr>
          <a:xfrm rot="10800000" flipH="1">
            <a:off x="-376524" y="4357269"/>
            <a:ext cx="1159049" cy="1166896"/>
          </a:xfrm>
          <a:custGeom>
            <a:avLst/>
            <a:gdLst/>
            <a:ahLst/>
            <a:cxnLst/>
            <a:rect l="l" t="t" r="r" b="b"/>
            <a:pathLst>
              <a:path w="4489" h="4519" extrusionOk="0">
                <a:moveTo>
                  <a:pt x="2244" y="342"/>
                </a:moveTo>
                <a:cubicBezTo>
                  <a:pt x="2761" y="342"/>
                  <a:pt x="3237" y="559"/>
                  <a:pt x="3578" y="900"/>
                </a:cubicBezTo>
                <a:cubicBezTo>
                  <a:pt x="3919" y="1252"/>
                  <a:pt x="4137" y="1727"/>
                  <a:pt x="4137" y="2244"/>
                </a:cubicBezTo>
                <a:cubicBezTo>
                  <a:pt x="4137" y="2761"/>
                  <a:pt x="3919" y="3278"/>
                  <a:pt x="3578" y="3619"/>
                </a:cubicBezTo>
                <a:cubicBezTo>
                  <a:pt x="3237" y="3960"/>
                  <a:pt x="2761" y="4178"/>
                  <a:pt x="2244" y="4178"/>
                </a:cubicBezTo>
                <a:cubicBezTo>
                  <a:pt x="1728" y="4178"/>
                  <a:pt x="1252" y="3960"/>
                  <a:pt x="911" y="3619"/>
                </a:cubicBezTo>
                <a:cubicBezTo>
                  <a:pt x="559" y="3278"/>
                  <a:pt x="352" y="2761"/>
                  <a:pt x="352" y="2244"/>
                </a:cubicBezTo>
                <a:cubicBezTo>
                  <a:pt x="352" y="1727"/>
                  <a:pt x="559" y="1252"/>
                  <a:pt x="911" y="900"/>
                </a:cubicBezTo>
                <a:cubicBezTo>
                  <a:pt x="1252" y="559"/>
                  <a:pt x="1728" y="342"/>
                  <a:pt x="2244" y="342"/>
                </a:cubicBezTo>
                <a:close/>
                <a:moveTo>
                  <a:pt x="2244" y="1"/>
                </a:moveTo>
                <a:cubicBezTo>
                  <a:pt x="993" y="1"/>
                  <a:pt x="1" y="993"/>
                  <a:pt x="1" y="2244"/>
                </a:cubicBezTo>
                <a:cubicBezTo>
                  <a:pt x="1" y="3485"/>
                  <a:pt x="993" y="4519"/>
                  <a:pt x="2244" y="4519"/>
                </a:cubicBezTo>
                <a:cubicBezTo>
                  <a:pt x="3496" y="4519"/>
                  <a:pt x="4488" y="3485"/>
                  <a:pt x="4488" y="2244"/>
                </a:cubicBezTo>
                <a:cubicBezTo>
                  <a:pt x="4488" y="993"/>
                  <a:pt x="3496" y="1"/>
                  <a:pt x="2244" y="1"/>
                </a:cubicBezTo>
                <a:close/>
              </a:path>
            </a:pathLst>
          </a:custGeom>
          <a:gradFill>
            <a:gsLst>
              <a:gs pos="0">
                <a:srgbClr val="6B1B3C"/>
              </a:gs>
              <a:gs pos="70000">
                <a:srgbClr val="FF766D"/>
              </a:gs>
              <a:gs pos="100000">
                <a:srgbClr val="FF766D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1159" name="Google Shape;21159;p15"/>
          <p:cNvSpPr/>
          <p:nvPr/>
        </p:nvSpPr>
        <p:spPr>
          <a:xfrm rot="9000033">
            <a:off x="469857" y="-693871"/>
            <a:ext cx="2128428" cy="2449754"/>
          </a:xfrm>
          <a:custGeom>
            <a:avLst/>
            <a:gdLst/>
            <a:ahLst/>
            <a:cxnLst/>
            <a:rect l="l" t="t" r="r" b="b"/>
            <a:pathLst>
              <a:path w="24515" h="28216" extrusionOk="0">
                <a:moveTo>
                  <a:pt x="24380" y="0"/>
                </a:moveTo>
                <a:lnTo>
                  <a:pt x="0" y="14216"/>
                </a:lnTo>
                <a:lnTo>
                  <a:pt x="24514" y="28215"/>
                </a:lnTo>
                <a:lnTo>
                  <a:pt x="24380" y="0"/>
                </a:lnTo>
                <a:close/>
              </a:path>
            </a:pathLst>
          </a:custGeom>
          <a:gradFill>
            <a:gsLst>
              <a:gs pos="0">
                <a:srgbClr val="6B1B3C"/>
              </a:gs>
              <a:gs pos="70000">
                <a:srgbClr val="FF766D"/>
              </a:gs>
              <a:gs pos="100000">
                <a:srgbClr val="FF766D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1160" name="Google Shape;21160;p15"/>
          <p:cNvSpPr/>
          <p:nvPr/>
        </p:nvSpPr>
        <p:spPr>
          <a:xfrm rot="-7477489" flipH="1">
            <a:off x="8279969" y="3916171"/>
            <a:ext cx="577895" cy="730318"/>
          </a:xfrm>
          <a:custGeom>
            <a:avLst/>
            <a:gdLst/>
            <a:ahLst/>
            <a:cxnLst/>
            <a:rect l="l" t="t" r="r" b="b"/>
            <a:pathLst>
              <a:path w="7579" h="9578" extrusionOk="0">
                <a:moveTo>
                  <a:pt x="6887" y="0"/>
                </a:moveTo>
                <a:cubicBezTo>
                  <a:pt x="6859" y="0"/>
                  <a:pt x="6831" y="3"/>
                  <a:pt x="6803" y="8"/>
                </a:cubicBezTo>
                <a:cubicBezTo>
                  <a:pt x="6597" y="8"/>
                  <a:pt x="6421" y="225"/>
                  <a:pt x="6462" y="442"/>
                </a:cubicBezTo>
                <a:lnTo>
                  <a:pt x="6679" y="1952"/>
                </a:lnTo>
                <a:lnTo>
                  <a:pt x="5211" y="2210"/>
                </a:lnTo>
                <a:cubicBezTo>
                  <a:pt x="4953" y="2210"/>
                  <a:pt x="4829" y="2417"/>
                  <a:pt x="4870" y="2634"/>
                </a:cubicBezTo>
                <a:lnTo>
                  <a:pt x="5087" y="4144"/>
                </a:lnTo>
                <a:lnTo>
                  <a:pt x="3578" y="4402"/>
                </a:lnTo>
                <a:cubicBezTo>
                  <a:pt x="3360" y="4402"/>
                  <a:pt x="3236" y="4619"/>
                  <a:pt x="3236" y="4836"/>
                </a:cubicBezTo>
                <a:lnTo>
                  <a:pt x="3495" y="6346"/>
                </a:lnTo>
                <a:lnTo>
                  <a:pt x="1985" y="6604"/>
                </a:lnTo>
                <a:cubicBezTo>
                  <a:pt x="1768" y="6604"/>
                  <a:pt x="1592" y="6811"/>
                  <a:pt x="1634" y="7028"/>
                </a:cubicBezTo>
                <a:lnTo>
                  <a:pt x="1892" y="8538"/>
                </a:lnTo>
                <a:lnTo>
                  <a:pt x="393" y="8796"/>
                </a:lnTo>
                <a:cubicBezTo>
                  <a:pt x="176" y="8796"/>
                  <a:pt x="0" y="9013"/>
                  <a:pt x="42" y="9230"/>
                </a:cubicBezTo>
                <a:cubicBezTo>
                  <a:pt x="79" y="9425"/>
                  <a:pt x="257" y="9578"/>
                  <a:pt x="450" y="9578"/>
                </a:cubicBezTo>
                <a:cubicBezTo>
                  <a:pt x="472" y="9578"/>
                  <a:pt x="495" y="9576"/>
                  <a:pt x="517" y="9572"/>
                </a:cubicBezTo>
                <a:lnTo>
                  <a:pt x="2409" y="9272"/>
                </a:lnTo>
                <a:cubicBezTo>
                  <a:pt x="2626" y="9230"/>
                  <a:pt x="2761" y="9055"/>
                  <a:pt x="2761" y="8796"/>
                </a:cubicBezTo>
                <a:lnTo>
                  <a:pt x="2502" y="7328"/>
                </a:lnTo>
                <a:lnTo>
                  <a:pt x="4012" y="7070"/>
                </a:lnTo>
                <a:cubicBezTo>
                  <a:pt x="4219" y="7028"/>
                  <a:pt x="4394" y="6863"/>
                  <a:pt x="4353" y="6604"/>
                </a:cubicBezTo>
                <a:lnTo>
                  <a:pt x="4095" y="5136"/>
                </a:lnTo>
                <a:lnTo>
                  <a:pt x="5604" y="4878"/>
                </a:lnTo>
                <a:cubicBezTo>
                  <a:pt x="5821" y="4836"/>
                  <a:pt x="5987" y="4661"/>
                  <a:pt x="5945" y="4402"/>
                </a:cubicBezTo>
                <a:lnTo>
                  <a:pt x="5728" y="2934"/>
                </a:lnTo>
                <a:lnTo>
                  <a:pt x="7196" y="2675"/>
                </a:lnTo>
                <a:cubicBezTo>
                  <a:pt x="7320" y="2675"/>
                  <a:pt x="7413" y="2593"/>
                  <a:pt x="7455" y="2510"/>
                </a:cubicBezTo>
                <a:cubicBezTo>
                  <a:pt x="7537" y="2417"/>
                  <a:pt x="7579" y="2334"/>
                  <a:pt x="7537" y="2210"/>
                </a:cubicBezTo>
                <a:lnTo>
                  <a:pt x="7238" y="308"/>
                </a:lnTo>
                <a:cubicBezTo>
                  <a:pt x="7238" y="119"/>
                  <a:pt x="7073" y="0"/>
                  <a:pt x="6887" y="0"/>
                </a:cubicBezTo>
                <a:close/>
              </a:path>
            </a:pathLst>
          </a:custGeom>
          <a:gradFill>
            <a:gsLst>
              <a:gs pos="0">
                <a:srgbClr val="6B1B3C"/>
              </a:gs>
              <a:gs pos="70000">
                <a:srgbClr val="FF766D"/>
              </a:gs>
              <a:gs pos="100000">
                <a:srgbClr val="FF766D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1161" name="Google Shape;21161;p15"/>
          <p:cNvSpPr/>
          <p:nvPr/>
        </p:nvSpPr>
        <p:spPr>
          <a:xfrm rot="4933568" flipH="1">
            <a:off x="8763520" y="-468311"/>
            <a:ext cx="818176" cy="1820071"/>
          </a:xfrm>
          <a:custGeom>
            <a:avLst/>
            <a:gdLst/>
            <a:ahLst/>
            <a:cxnLst/>
            <a:rect l="l" t="t" r="r" b="b"/>
            <a:pathLst>
              <a:path w="14910" h="33168" extrusionOk="0">
                <a:moveTo>
                  <a:pt x="693" y="0"/>
                </a:moveTo>
                <a:lnTo>
                  <a:pt x="0" y="300"/>
                </a:lnTo>
                <a:lnTo>
                  <a:pt x="14216" y="33168"/>
                </a:lnTo>
                <a:lnTo>
                  <a:pt x="14909" y="32868"/>
                </a:lnTo>
                <a:lnTo>
                  <a:pt x="693" y="0"/>
                </a:lnTo>
                <a:close/>
              </a:path>
            </a:pathLst>
          </a:custGeom>
          <a:gradFill>
            <a:gsLst>
              <a:gs pos="0">
                <a:srgbClr val="6B1B3C"/>
              </a:gs>
              <a:gs pos="70000">
                <a:srgbClr val="FF766D"/>
              </a:gs>
              <a:gs pos="100000">
                <a:srgbClr val="FF766D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1162" name="Google Shape;21162;p15"/>
          <p:cNvSpPr/>
          <p:nvPr/>
        </p:nvSpPr>
        <p:spPr>
          <a:xfrm rot="7283557" flipH="1">
            <a:off x="366067" y="2163632"/>
            <a:ext cx="320387" cy="404924"/>
          </a:xfrm>
          <a:custGeom>
            <a:avLst/>
            <a:gdLst/>
            <a:ahLst/>
            <a:cxnLst/>
            <a:rect l="l" t="t" r="r" b="b"/>
            <a:pathLst>
              <a:path w="7579" h="9578" extrusionOk="0">
                <a:moveTo>
                  <a:pt x="6887" y="0"/>
                </a:moveTo>
                <a:cubicBezTo>
                  <a:pt x="6859" y="0"/>
                  <a:pt x="6831" y="3"/>
                  <a:pt x="6803" y="8"/>
                </a:cubicBezTo>
                <a:cubicBezTo>
                  <a:pt x="6597" y="8"/>
                  <a:pt x="6421" y="225"/>
                  <a:pt x="6462" y="442"/>
                </a:cubicBezTo>
                <a:lnTo>
                  <a:pt x="6679" y="1952"/>
                </a:lnTo>
                <a:lnTo>
                  <a:pt x="5211" y="2210"/>
                </a:lnTo>
                <a:cubicBezTo>
                  <a:pt x="4953" y="2210"/>
                  <a:pt x="4829" y="2417"/>
                  <a:pt x="4870" y="2634"/>
                </a:cubicBezTo>
                <a:lnTo>
                  <a:pt x="5087" y="4144"/>
                </a:lnTo>
                <a:lnTo>
                  <a:pt x="3578" y="4402"/>
                </a:lnTo>
                <a:cubicBezTo>
                  <a:pt x="3360" y="4402"/>
                  <a:pt x="3236" y="4619"/>
                  <a:pt x="3236" y="4836"/>
                </a:cubicBezTo>
                <a:lnTo>
                  <a:pt x="3495" y="6346"/>
                </a:lnTo>
                <a:lnTo>
                  <a:pt x="1985" y="6604"/>
                </a:lnTo>
                <a:cubicBezTo>
                  <a:pt x="1768" y="6604"/>
                  <a:pt x="1592" y="6811"/>
                  <a:pt x="1634" y="7028"/>
                </a:cubicBezTo>
                <a:lnTo>
                  <a:pt x="1892" y="8538"/>
                </a:lnTo>
                <a:lnTo>
                  <a:pt x="393" y="8796"/>
                </a:lnTo>
                <a:cubicBezTo>
                  <a:pt x="176" y="8796"/>
                  <a:pt x="0" y="9013"/>
                  <a:pt x="42" y="9230"/>
                </a:cubicBezTo>
                <a:cubicBezTo>
                  <a:pt x="79" y="9425"/>
                  <a:pt x="257" y="9578"/>
                  <a:pt x="450" y="9578"/>
                </a:cubicBezTo>
                <a:cubicBezTo>
                  <a:pt x="472" y="9578"/>
                  <a:pt x="495" y="9576"/>
                  <a:pt x="517" y="9572"/>
                </a:cubicBezTo>
                <a:lnTo>
                  <a:pt x="2409" y="9272"/>
                </a:lnTo>
                <a:cubicBezTo>
                  <a:pt x="2626" y="9230"/>
                  <a:pt x="2761" y="9055"/>
                  <a:pt x="2761" y="8796"/>
                </a:cubicBezTo>
                <a:lnTo>
                  <a:pt x="2502" y="7328"/>
                </a:lnTo>
                <a:lnTo>
                  <a:pt x="4012" y="7070"/>
                </a:lnTo>
                <a:cubicBezTo>
                  <a:pt x="4219" y="7028"/>
                  <a:pt x="4394" y="6863"/>
                  <a:pt x="4353" y="6604"/>
                </a:cubicBezTo>
                <a:lnTo>
                  <a:pt x="4095" y="5136"/>
                </a:lnTo>
                <a:lnTo>
                  <a:pt x="5604" y="4878"/>
                </a:lnTo>
                <a:cubicBezTo>
                  <a:pt x="5821" y="4836"/>
                  <a:pt x="5987" y="4661"/>
                  <a:pt x="5945" y="4402"/>
                </a:cubicBezTo>
                <a:lnTo>
                  <a:pt x="5728" y="2934"/>
                </a:lnTo>
                <a:lnTo>
                  <a:pt x="7196" y="2675"/>
                </a:lnTo>
                <a:cubicBezTo>
                  <a:pt x="7320" y="2675"/>
                  <a:pt x="7413" y="2593"/>
                  <a:pt x="7455" y="2510"/>
                </a:cubicBezTo>
                <a:cubicBezTo>
                  <a:pt x="7537" y="2417"/>
                  <a:pt x="7579" y="2334"/>
                  <a:pt x="7537" y="2210"/>
                </a:cubicBezTo>
                <a:lnTo>
                  <a:pt x="7238" y="308"/>
                </a:lnTo>
                <a:cubicBezTo>
                  <a:pt x="7238" y="119"/>
                  <a:pt x="7073" y="0"/>
                  <a:pt x="6887" y="0"/>
                </a:cubicBezTo>
                <a:close/>
              </a:path>
            </a:pathLst>
          </a:custGeom>
          <a:gradFill>
            <a:gsLst>
              <a:gs pos="0">
                <a:srgbClr val="6B1B3C"/>
              </a:gs>
              <a:gs pos="70000">
                <a:srgbClr val="FF766D"/>
              </a:gs>
              <a:gs pos="100000">
                <a:srgbClr val="FF766D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9964" name="Google Shape;19964;p15"/>
          <p:cNvGrpSpPr/>
          <p:nvPr/>
        </p:nvGrpSpPr>
        <p:grpSpPr>
          <a:xfrm rot="-531971">
            <a:off x="2553523" y="2529340"/>
            <a:ext cx="2896823" cy="3115366"/>
            <a:chOff x="238125" y="1915725"/>
            <a:chExt cx="1247150" cy="1376400"/>
          </a:xfrm>
        </p:grpSpPr>
        <p:sp>
          <p:nvSpPr>
            <p:cNvPr id="19965" name="Google Shape;19965;p15"/>
            <p:cNvSpPr/>
            <p:nvPr/>
          </p:nvSpPr>
          <p:spPr>
            <a:xfrm>
              <a:off x="431975" y="3193100"/>
              <a:ext cx="13975" cy="11925"/>
            </a:xfrm>
            <a:custGeom>
              <a:avLst/>
              <a:gdLst/>
              <a:ahLst/>
              <a:cxnLst/>
              <a:rect l="l" t="t" r="r" b="b"/>
              <a:pathLst>
                <a:path w="559" h="477" extrusionOk="0">
                  <a:moveTo>
                    <a:pt x="300" y="1"/>
                  </a:moveTo>
                  <a:cubicBezTo>
                    <a:pt x="135" y="1"/>
                    <a:pt x="0" y="125"/>
                    <a:pt x="42" y="301"/>
                  </a:cubicBezTo>
                  <a:cubicBezTo>
                    <a:pt x="42" y="383"/>
                    <a:pt x="83" y="435"/>
                    <a:pt x="135" y="476"/>
                  </a:cubicBezTo>
                  <a:lnTo>
                    <a:pt x="559" y="259"/>
                  </a:lnTo>
                  <a:cubicBezTo>
                    <a:pt x="559" y="83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66" name="Google Shape;19966;p15"/>
            <p:cNvSpPr/>
            <p:nvPr/>
          </p:nvSpPr>
          <p:spPr>
            <a:xfrm>
              <a:off x="401725" y="31672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311" y="1"/>
                  </a:moveTo>
                  <a:lnTo>
                    <a:pt x="1" y="42"/>
                  </a:lnTo>
                  <a:lnTo>
                    <a:pt x="52" y="301"/>
                  </a:lnTo>
                  <a:cubicBezTo>
                    <a:pt x="176" y="301"/>
                    <a:pt x="311" y="177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67" name="Google Shape;19967;p15"/>
            <p:cNvSpPr/>
            <p:nvPr/>
          </p:nvSpPr>
          <p:spPr>
            <a:xfrm>
              <a:off x="464275" y="3161825"/>
              <a:ext cx="13975" cy="7800"/>
            </a:xfrm>
            <a:custGeom>
              <a:avLst/>
              <a:gdLst/>
              <a:ahLst/>
              <a:cxnLst/>
              <a:rect l="l" t="t" r="r" b="b"/>
              <a:pathLst>
                <a:path w="559" h="312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83"/>
                    <a:pt x="1" y="83"/>
                    <a:pt x="42" y="135"/>
                  </a:cubicBezTo>
                  <a:cubicBezTo>
                    <a:pt x="42" y="237"/>
                    <a:pt x="133" y="311"/>
                    <a:pt x="234" y="311"/>
                  </a:cubicBezTo>
                  <a:cubicBezTo>
                    <a:pt x="256" y="311"/>
                    <a:pt x="279" y="308"/>
                    <a:pt x="300" y="301"/>
                  </a:cubicBezTo>
                  <a:cubicBezTo>
                    <a:pt x="476" y="301"/>
                    <a:pt x="559" y="176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68" name="Google Shape;19968;p15"/>
            <p:cNvSpPr/>
            <p:nvPr/>
          </p:nvSpPr>
          <p:spPr>
            <a:xfrm>
              <a:off x="268350" y="32404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lnTo>
                    <a:pt x="125" y="559"/>
                  </a:lnTo>
                  <a:cubicBezTo>
                    <a:pt x="166" y="559"/>
                    <a:pt x="218" y="518"/>
                    <a:pt x="259" y="476"/>
                  </a:cubicBezTo>
                  <a:lnTo>
                    <a:pt x="259" y="435"/>
                  </a:lnTo>
                  <a:cubicBezTo>
                    <a:pt x="300" y="394"/>
                    <a:pt x="300" y="352"/>
                    <a:pt x="300" y="259"/>
                  </a:cubicBezTo>
                  <a:cubicBezTo>
                    <a:pt x="300" y="177"/>
                    <a:pt x="259" y="94"/>
                    <a:pt x="166" y="42"/>
                  </a:cubicBezTo>
                  <a:lnTo>
                    <a:pt x="125" y="42"/>
                  </a:lnTo>
                  <a:cubicBezTo>
                    <a:pt x="83" y="1"/>
                    <a:pt x="42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69" name="Google Shape;19969;p15"/>
            <p:cNvSpPr/>
            <p:nvPr/>
          </p:nvSpPr>
          <p:spPr>
            <a:xfrm>
              <a:off x="330650" y="3234975"/>
              <a:ext cx="15275" cy="14425"/>
            </a:xfrm>
            <a:custGeom>
              <a:avLst/>
              <a:gdLst/>
              <a:ahLst/>
              <a:cxnLst/>
              <a:rect l="l" t="t" r="r" b="b"/>
              <a:pathLst>
                <a:path w="611" h="577" extrusionOk="0">
                  <a:moveTo>
                    <a:pt x="311" y="1"/>
                  </a:moveTo>
                  <a:cubicBezTo>
                    <a:pt x="135" y="52"/>
                    <a:pt x="0" y="176"/>
                    <a:pt x="52" y="311"/>
                  </a:cubicBezTo>
                  <a:cubicBezTo>
                    <a:pt x="52" y="456"/>
                    <a:pt x="147" y="577"/>
                    <a:pt x="289" y="577"/>
                  </a:cubicBezTo>
                  <a:cubicBezTo>
                    <a:pt x="309" y="577"/>
                    <a:pt x="330" y="574"/>
                    <a:pt x="352" y="569"/>
                  </a:cubicBezTo>
                  <a:cubicBezTo>
                    <a:pt x="476" y="569"/>
                    <a:pt x="610" y="435"/>
                    <a:pt x="569" y="259"/>
                  </a:cubicBezTo>
                  <a:cubicBezTo>
                    <a:pt x="569" y="135"/>
                    <a:pt x="435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70" name="Google Shape;19970;p15"/>
            <p:cNvSpPr/>
            <p:nvPr/>
          </p:nvSpPr>
          <p:spPr>
            <a:xfrm>
              <a:off x="294200" y="320395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83" y="1"/>
                    <a:pt x="1" y="125"/>
                    <a:pt x="1" y="301"/>
                  </a:cubicBezTo>
                  <a:cubicBezTo>
                    <a:pt x="1" y="425"/>
                    <a:pt x="125" y="559"/>
                    <a:pt x="300" y="559"/>
                  </a:cubicBezTo>
                  <a:cubicBezTo>
                    <a:pt x="476" y="518"/>
                    <a:pt x="559" y="383"/>
                    <a:pt x="559" y="259"/>
                  </a:cubicBezTo>
                  <a:cubicBezTo>
                    <a:pt x="559" y="84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71" name="Google Shape;19971;p15"/>
            <p:cNvSpPr/>
            <p:nvPr/>
          </p:nvSpPr>
          <p:spPr>
            <a:xfrm>
              <a:off x="362950" y="3198525"/>
              <a:ext cx="14250" cy="14000"/>
            </a:xfrm>
            <a:custGeom>
              <a:avLst/>
              <a:gdLst/>
              <a:ahLst/>
              <a:cxnLst/>
              <a:rect l="l" t="t" r="r" b="b"/>
              <a:pathLst>
                <a:path w="570" h="560" extrusionOk="0">
                  <a:moveTo>
                    <a:pt x="259" y="1"/>
                  </a:moveTo>
                  <a:cubicBezTo>
                    <a:pt x="135" y="1"/>
                    <a:pt x="1" y="125"/>
                    <a:pt x="1" y="301"/>
                  </a:cubicBezTo>
                  <a:cubicBezTo>
                    <a:pt x="52" y="425"/>
                    <a:pt x="177" y="559"/>
                    <a:pt x="311" y="559"/>
                  </a:cubicBezTo>
                  <a:cubicBezTo>
                    <a:pt x="476" y="518"/>
                    <a:pt x="569" y="383"/>
                    <a:pt x="569" y="259"/>
                  </a:cubicBezTo>
                  <a:cubicBezTo>
                    <a:pt x="569" y="8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72" name="Google Shape;19972;p15"/>
            <p:cNvSpPr/>
            <p:nvPr/>
          </p:nvSpPr>
          <p:spPr>
            <a:xfrm>
              <a:off x="263950" y="317812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59" y="0"/>
                  </a:moveTo>
                  <a:lnTo>
                    <a:pt x="1" y="41"/>
                  </a:lnTo>
                  <a:lnTo>
                    <a:pt x="1" y="300"/>
                  </a:lnTo>
                  <a:cubicBezTo>
                    <a:pt x="177" y="300"/>
                    <a:pt x="301" y="165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73" name="Google Shape;19973;p15"/>
            <p:cNvSpPr/>
            <p:nvPr/>
          </p:nvSpPr>
          <p:spPr>
            <a:xfrm>
              <a:off x="326500" y="31726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218"/>
                    <a:pt x="125" y="301"/>
                    <a:pt x="301" y="301"/>
                  </a:cubicBezTo>
                  <a:cubicBezTo>
                    <a:pt x="425" y="301"/>
                    <a:pt x="559" y="166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74" name="Google Shape;19974;p15"/>
            <p:cNvSpPr/>
            <p:nvPr/>
          </p:nvSpPr>
          <p:spPr>
            <a:xfrm>
              <a:off x="395275" y="3168300"/>
              <a:ext cx="7775" cy="6475"/>
            </a:xfrm>
            <a:custGeom>
              <a:avLst/>
              <a:gdLst/>
              <a:ahLst/>
              <a:cxnLst/>
              <a:rect l="l" t="t" r="r" b="b"/>
              <a:pathLst>
                <a:path w="311" h="259" extrusionOk="0">
                  <a:moveTo>
                    <a:pt x="0" y="0"/>
                  </a:moveTo>
                  <a:cubicBezTo>
                    <a:pt x="0" y="83"/>
                    <a:pt x="52" y="176"/>
                    <a:pt x="93" y="217"/>
                  </a:cubicBezTo>
                  <a:cubicBezTo>
                    <a:pt x="176" y="259"/>
                    <a:pt x="217" y="259"/>
                    <a:pt x="310" y="25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75" name="Google Shape;19975;p15"/>
            <p:cNvSpPr/>
            <p:nvPr/>
          </p:nvSpPr>
          <p:spPr>
            <a:xfrm>
              <a:off x="238125" y="3278150"/>
              <a:ext cx="6475" cy="13975"/>
            </a:xfrm>
            <a:custGeom>
              <a:avLst/>
              <a:gdLst/>
              <a:ahLst/>
              <a:cxnLst/>
              <a:rect l="l" t="t" r="r" b="b"/>
              <a:pathLst>
                <a:path w="259" h="559" extrusionOk="0">
                  <a:moveTo>
                    <a:pt x="41" y="0"/>
                  </a:moveTo>
                  <a:lnTo>
                    <a:pt x="0" y="559"/>
                  </a:lnTo>
                  <a:cubicBezTo>
                    <a:pt x="134" y="517"/>
                    <a:pt x="258" y="393"/>
                    <a:pt x="258" y="259"/>
                  </a:cubicBezTo>
                  <a:cubicBezTo>
                    <a:pt x="217" y="135"/>
                    <a:pt x="134" y="42"/>
                    <a:pt x="4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76" name="Google Shape;19976;p15"/>
            <p:cNvSpPr/>
            <p:nvPr/>
          </p:nvSpPr>
          <p:spPr>
            <a:xfrm>
              <a:off x="261900" y="32404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17" y="1"/>
                    <a:pt x="166" y="42"/>
                    <a:pt x="124" y="94"/>
                  </a:cubicBezTo>
                  <a:cubicBezTo>
                    <a:pt x="42" y="135"/>
                    <a:pt x="0" y="218"/>
                    <a:pt x="0" y="301"/>
                  </a:cubicBezTo>
                  <a:cubicBezTo>
                    <a:pt x="0" y="352"/>
                    <a:pt x="42" y="394"/>
                    <a:pt x="42" y="435"/>
                  </a:cubicBezTo>
                  <a:lnTo>
                    <a:pt x="83" y="476"/>
                  </a:lnTo>
                  <a:cubicBezTo>
                    <a:pt x="124" y="518"/>
                    <a:pt x="217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77" name="Google Shape;19977;p15"/>
            <p:cNvSpPr/>
            <p:nvPr/>
          </p:nvSpPr>
          <p:spPr>
            <a:xfrm>
              <a:off x="256475" y="3179150"/>
              <a:ext cx="7500" cy="6475"/>
            </a:xfrm>
            <a:custGeom>
              <a:avLst/>
              <a:gdLst/>
              <a:ahLst/>
              <a:cxnLst/>
              <a:rect l="l" t="t" r="r" b="b"/>
              <a:pathLst>
                <a:path w="300" h="259" extrusionOk="0">
                  <a:moveTo>
                    <a:pt x="0" y="0"/>
                  </a:moveTo>
                  <a:lnTo>
                    <a:pt x="41" y="42"/>
                  </a:lnTo>
                  <a:cubicBezTo>
                    <a:pt x="41" y="124"/>
                    <a:pt x="83" y="166"/>
                    <a:pt x="124" y="166"/>
                  </a:cubicBezTo>
                  <a:cubicBezTo>
                    <a:pt x="176" y="218"/>
                    <a:pt x="259" y="259"/>
                    <a:pt x="300" y="259"/>
                  </a:cubicBezTo>
                  <a:lnTo>
                    <a:pt x="300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78" name="Google Shape;19978;p15"/>
            <p:cNvSpPr/>
            <p:nvPr/>
          </p:nvSpPr>
          <p:spPr>
            <a:xfrm>
              <a:off x="806750" y="29971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1"/>
                  </a:moveTo>
                  <a:lnTo>
                    <a:pt x="1" y="42"/>
                  </a:lnTo>
                  <a:lnTo>
                    <a:pt x="42" y="301"/>
                  </a:lnTo>
                  <a:cubicBezTo>
                    <a:pt x="177" y="301"/>
                    <a:pt x="301" y="166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79" name="Google Shape;19979;p15"/>
            <p:cNvSpPr/>
            <p:nvPr/>
          </p:nvSpPr>
          <p:spPr>
            <a:xfrm>
              <a:off x="673125" y="3070600"/>
              <a:ext cx="7775" cy="12675"/>
            </a:xfrm>
            <a:custGeom>
              <a:avLst/>
              <a:gdLst/>
              <a:ahLst/>
              <a:cxnLst/>
              <a:rect l="l" t="t" r="r" b="b"/>
              <a:pathLst>
                <a:path w="311" h="507" extrusionOk="0">
                  <a:moveTo>
                    <a:pt x="46" y="0"/>
                  </a:moveTo>
                  <a:cubicBezTo>
                    <a:pt x="39" y="0"/>
                    <a:pt x="26" y="10"/>
                    <a:pt x="1" y="31"/>
                  </a:cubicBezTo>
                  <a:lnTo>
                    <a:pt x="52" y="507"/>
                  </a:lnTo>
                  <a:lnTo>
                    <a:pt x="311" y="372"/>
                  </a:lnTo>
                  <a:lnTo>
                    <a:pt x="311" y="248"/>
                  </a:lnTo>
                  <a:cubicBezTo>
                    <a:pt x="311" y="207"/>
                    <a:pt x="311" y="165"/>
                    <a:pt x="259" y="114"/>
                  </a:cubicBezTo>
                  <a:lnTo>
                    <a:pt x="218" y="72"/>
                  </a:lnTo>
                  <a:cubicBezTo>
                    <a:pt x="176" y="31"/>
                    <a:pt x="135" y="31"/>
                    <a:pt x="52" y="31"/>
                  </a:cubicBezTo>
                  <a:cubicBezTo>
                    <a:pt x="52" y="10"/>
                    <a:pt x="52" y="0"/>
                    <a:pt x="4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80" name="Google Shape;19980;p15"/>
            <p:cNvSpPr/>
            <p:nvPr/>
          </p:nvSpPr>
          <p:spPr>
            <a:xfrm>
              <a:off x="698975" y="3033625"/>
              <a:ext cx="14250" cy="13975"/>
            </a:xfrm>
            <a:custGeom>
              <a:avLst/>
              <a:gdLst/>
              <a:ahLst/>
              <a:cxnLst/>
              <a:rect l="l" t="t" r="r" b="b"/>
              <a:pathLst>
                <a:path w="570" h="559" extrusionOk="0">
                  <a:moveTo>
                    <a:pt x="259" y="1"/>
                  </a:moveTo>
                  <a:cubicBezTo>
                    <a:pt x="94" y="1"/>
                    <a:pt x="0" y="135"/>
                    <a:pt x="0" y="300"/>
                  </a:cubicBezTo>
                  <a:cubicBezTo>
                    <a:pt x="0" y="435"/>
                    <a:pt x="135" y="559"/>
                    <a:pt x="311" y="559"/>
                  </a:cubicBezTo>
                  <a:cubicBezTo>
                    <a:pt x="435" y="559"/>
                    <a:pt x="569" y="393"/>
                    <a:pt x="569" y="259"/>
                  </a:cubicBezTo>
                  <a:cubicBezTo>
                    <a:pt x="569" y="94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81" name="Google Shape;19981;p15"/>
            <p:cNvSpPr/>
            <p:nvPr/>
          </p:nvSpPr>
          <p:spPr>
            <a:xfrm>
              <a:off x="768000" y="3028200"/>
              <a:ext cx="11900" cy="7775"/>
            </a:xfrm>
            <a:custGeom>
              <a:avLst/>
              <a:gdLst/>
              <a:ahLst/>
              <a:cxnLst/>
              <a:rect l="l" t="t" r="r" b="b"/>
              <a:pathLst>
                <a:path w="476" h="311" extrusionOk="0">
                  <a:moveTo>
                    <a:pt x="258" y="0"/>
                  </a:moveTo>
                  <a:cubicBezTo>
                    <a:pt x="134" y="0"/>
                    <a:pt x="0" y="135"/>
                    <a:pt x="0" y="311"/>
                  </a:cubicBezTo>
                  <a:lnTo>
                    <a:pt x="476" y="52"/>
                  </a:lnTo>
                  <a:cubicBezTo>
                    <a:pt x="393" y="0"/>
                    <a:pt x="341" y="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82" name="Google Shape;19982;p15"/>
            <p:cNvSpPr/>
            <p:nvPr/>
          </p:nvSpPr>
          <p:spPr>
            <a:xfrm>
              <a:off x="669000" y="300777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1"/>
                  </a:moveTo>
                  <a:lnTo>
                    <a:pt x="0" y="42"/>
                  </a:lnTo>
                  <a:lnTo>
                    <a:pt x="0" y="300"/>
                  </a:lnTo>
                  <a:cubicBezTo>
                    <a:pt x="166" y="300"/>
                    <a:pt x="259" y="176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83" name="Google Shape;19983;p15"/>
            <p:cNvSpPr/>
            <p:nvPr/>
          </p:nvSpPr>
          <p:spPr>
            <a:xfrm>
              <a:off x="731275" y="3002350"/>
              <a:ext cx="14250" cy="7775"/>
            </a:xfrm>
            <a:custGeom>
              <a:avLst/>
              <a:gdLst/>
              <a:ahLst/>
              <a:cxnLst/>
              <a:rect l="l" t="t" r="r" b="b"/>
              <a:pathLst>
                <a:path w="570" h="311" extrusionOk="0">
                  <a:moveTo>
                    <a:pt x="570" y="1"/>
                  </a:moveTo>
                  <a:lnTo>
                    <a:pt x="1" y="52"/>
                  </a:lnTo>
                  <a:cubicBezTo>
                    <a:pt x="1" y="218"/>
                    <a:pt x="135" y="311"/>
                    <a:pt x="311" y="311"/>
                  </a:cubicBezTo>
                  <a:cubicBezTo>
                    <a:pt x="435" y="311"/>
                    <a:pt x="570" y="176"/>
                    <a:pt x="57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84" name="Google Shape;19984;p15"/>
            <p:cNvSpPr/>
            <p:nvPr/>
          </p:nvSpPr>
          <p:spPr>
            <a:xfrm>
              <a:off x="800300" y="29982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0" y="0"/>
                  </a:moveTo>
                  <a:cubicBezTo>
                    <a:pt x="0" y="124"/>
                    <a:pt x="42" y="166"/>
                    <a:pt x="135" y="217"/>
                  </a:cubicBezTo>
                  <a:cubicBezTo>
                    <a:pt x="176" y="259"/>
                    <a:pt x="259" y="259"/>
                    <a:pt x="300" y="25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85" name="Google Shape;19985;p15"/>
            <p:cNvSpPr/>
            <p:nvPr/>
          </p:nvSpPr>
          <p:spPr>
            <a:xfrm>
              <a:off x="540800" y="3150975"/>
              <a:ext cx="1050" cy="1325"/>
            </a:xfrm>
            <a:custGeom>
              <a:avLst/>
              <a:gdLst/>
              <a:ahLst/>
              <a:cxnLst/>
              <a:rect l="l" t="t" r="r" b="b"/>
              <a:pathLst>
                <a:path w="42" h="53" extrusionOk="0">
                  <a:moveTo>
                    <a:pt x="0" y="0"/>
                  </a:moveTo>
                  <a:lnTo>
                    <a:pt x="0" y="52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86" name="Google Shape;19986;p15"/>
            <p:cNvSpPr/>
            <p:nvPr/>
          </p:nvSpPr>
          <p:spPr>
            <a:xfrm>
              <a:off x="535350" y="30811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177" y="559"/>
                    <a:pt x="301" y="425"/>
                    <a:pt x="301" y="259"/>
                  </a:cubicBezTo>
                  <a:cubicBezTo>
                    <a:pt x="259" y="208"/>
                    <a:pt x="259" y="166"/>
                    <a:pt x="218" y="125"/>
                  </a:cubicBezTo>
                  <a:lnTo>
                    <a:pt x="177" y="84"/>
                  </a:lnTo>
                  <a:cubicBezTo>
                    <a:pt x="135" y="42"/>
                    <a:pt x="84" y="1"/>
                    <a:pt x="4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87" name="Google Shape;19987;p15"/>
            <p:cNvSpPr/>
            <p:nvPr/>
          </p:nvSpPr>
          <p:spPr>
            <a:xfrm>
              <a:off x="597900" y="3075750"/>
              <a:ext cx="14000" cy="14200"/>
            </a:xfrm>
            <a:custGeom>
              <a:avLst/>
              <a:gdLst/>
              <a:ahLst/>
              <a:cxnLst/>
              <a:rect l="l" t="t" r="r" b="b"/>
              <a:pathLst>
                <a:path w="560" h="568" extrusionOk="0">
                  <a:moveTo>
                    <a:pt x="259" y="1"/>
                  </a:moveTo>
                  <a:cubicBezTo>
                    <a:pt x="84" y="42"/>
                    <a:pt x="1" y="166"/>
                    <a:pt x="1" y="301"/>
                  </a:cubicBezTo>
                  <a:cubicBezTo>
                    <a:pt x="1" y="453"/>
                    <a:pt x="95" y="567"/>
                    <a:pt x="235" y="567"/>
                  </a:cubicBezTo>
                  <a:cubicBezTo>
                    <a:pt x="256" y="567"/>
                    <a:pt x="278" y="565"/>
                    <a:pt x="301" y="559"/>
                  </a:cubicBezTo>
                  <a:cubicBezTo>
                    <a:pt x="425" y="559"/>
                    <a:pt x="559" y="425"/>
                    <a:pt x="559" y="259"/>
                  </a:cubicBezTo>
                  <a:cubicBezTo>
                    <a:pt x="559" y="125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88" name="Google Shape;19988;p15"/>
            <p:cNvSpPr/>
            <p:nvPr/>
          </p:nvSpPr>
          <p:spPr>
            <a:xfrm>
              <a:off x="560175" y="3044275"/>
              <a:ext cx="15025" cy="14200"/>
            </a:xfrm>
            <a:custGeom>
              <a:avLst/>
              <a:gdLst/>
              <a:ahLst/>
              <a:cxnLst/>
              <a:rect l="l" t="t" r="r" b="b"/>
              <a:pathLst>
                <a:path w="601" h="568" extrusionOk="0">
                  <a:moveTo>
                    <a:pt x="325" y="1"/>
                  </a:moveTo>
                  <a:cubicBezTo>
                    <a:pt x="304" y="1"/>
                    <a:pt x="282" y="3"/>
                    <a:pt x="259" y="9"/>
                  </a:cubicBezTo>
                  <a:cubicBezTo>
                    <a:pt x="124" y="9"/>
                    <a:pt x="0" y="133"/>
                    <a:pt x="0" y="309"/>
                  </a:cubicBezTo>
                  <a:cubicBezTo>
                    <a:pt x="42" y="443"/>
                    <a:pt x="176" y="567"/>
                    <a:pt x="300" y="567"/>
                  </a:cubicBezTo>
                  <a:cubicBezTo>
                    <a:pt x="476" y="526"/>
                    <a:pt x="600" y="391"/>
                    <a:pt x="559" y="267"/>
                  </a:cubicBezTo>
                  <a:cubicBezTo>
                    <a:pt x="559" y="114"/>
                    <a:pt x="465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89" name="Google Shape;19989;p15"/>
            <p:cNvSpPr/>
            <p:nvPr/>
          </p:nvSpPr>
          <p:spPr>
            <a:xfrm>
              <a:off x="565600" y="31135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25" y="0"/>
                    <a:pt x="1" y="124"/>
                    <a:pt x="1" y="300"/>
                  </a:cubicBezTo>
                  <a:cubicBezTo>
                    <a:pt x="42" y="424"/>
                    <a:pt x="166" y="559"/>
                    <a:pt x="300" y="559"/>
                  </a:cubicBezTo>
                  <a:cubicBezTo>
                    <a:pt x="476" y="559"/>
                    <a:pt x="559" y="383"/>
                    <a:pt x="559" y="259"/>
                  </a:cubicBezTo>
                  <a:cubicBezTo>
                    <a:pt x="559" y="83"/>
                    <a:pt x="42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90" name="Google Shape;19990;p15"/>
            <p:cNvSpPr/>
            <p:nvPr/>
          </p:nvSpPr>
          <p:spPr>
            <a:xfrm>
              <a:off x="629175" y="303905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1" y="1"/>
                  </a:moveTo>
                  <a:cubicBezTo>
                    <a:pt x="125" y="1"/>
                    <a:pt x="1" y="135"/>
                    <a:pt x="42" y="300"/>
                  </a:cubicBezTo>
                  <a:cubicBezTo>
                    <a:pt x="42" y="435"/>
                    <a:pt x="166" y="559"/>
                    <a:pt x="342" y="559"/>
                  </a:cubicBezTo>
                  <a:cubicBezTo>
                    <a:pt x="466" y="518"/>
                    <a:pt x="601" y="394"/>
                    <a:pt x="601" y="259"/>
                  </a:cubicBezTo>
                  <a:cubicBezTo>
                    <a:pt x="559" y="83"/>
                    <a:pt x="425" y="1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91" name="Google Shape;19991;p15"/>
            <p:cNvSpPr/>
            <p:nvPr/>
          </p:nvSpPr>
          <p:spPr>
            <a:xfrm>
              <a:off x="529925" y="30186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cubicBezTo>
                    <a:pt x="177" y="301"/>
                    <a:pt x="301" y="125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92" name="Google Shape;19992;p15"/>
            <p:cNvSpPr/>
            <p:nvPr/>
          </p:nvSpPr>
          <p:spPr>
            <a:xfrm>
              <a:off x="592475" y="301320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218"/>
                    <a:pt x="125" y="301"/>
                    <a:pt x="301" y="301"/>
                  </a:cubicBezTo>
                  <a:cubicBezTo>
                    <a:pt x="476" y="301"/>
                    <a:pt x="559" y="177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93" name="Google Shape;19993;p15"/>
            <p:cNvSpPr/>
            <p:nvPr/>
          </p:nvSpPr>
          <p:spPr>
            <a:xfrm>
              <a:off x="666675" y="3071375"/>
              <a:ext cx="7775" cy="12925"/>
            </a:xfrm>
            <a:custGeom>
              <a:avLst/>
              <a:gdLst/>
              <a:ahLst/>
              <a:cxnLst/>
              <a:rect l="l" t="t" r="r" b="b"/>
              <a:pathLst>
                <a:path w="311" h="517" extrusionOk="0">
                  <a:moveTo>
                    <a:pt x="217" y="0"/>
                  </a:moveTo>
                  <a:cubicBezTo>
                    <a:pt x="93" y="41"/>
                    <a:pt x="0" y="134"/>
                    <a:pt x="0" y="259"/>
                  </a:cubicBezTo>
                  <a:cubicBezTo>
                    <a:pt x="0" y="393"/>
                    <a:pt x="93" y="476"/>
                    <a:pt x="217" y="517"/>
                  </a:cubicBezTo>
                  <a:lnTo>
                    <a:pt x="310" y="476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94" name="Google Shape;19994;p15"/>
            <p:cNvSpPr/>
            <p:nvPr/>
          </p:nvSpPr>
          <p:spPr>
            <a:xfrm>
              <a:off x="661500" y="300880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cubicBezTo>
                    <a:pt x="0" y="53"/>
                    <a:pt x="0" y="53"/>
                    <a:pt x="42" y="53"/>
                  </a:cubicBezTo>
                  <a:cubicBezTo>
                    <a:pt x="42" y="135"/>
                    <a:pt x="83" y="177"/>
                    <a:pt x="166" y="218"/>
                  </a:cubicBezTo>
                  <a:cubicBezTo>
                    <a:pt x="207" y="259"/>
                    <a:pt x="259" y="259"/>
                    <a:pt x="300" y="259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95" name="Google Shape;19995;p15"/>
            <p:cNvSpPr/>
            <p:nvPr/>
          </p:nvSpPr>
          <p:spPr>
            <a:xfrm>
              <a:off x="401725" y="31608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1" y="0"/>
                  </a:moveTo>
                  <a:lnTo>
                    <a:pt x="1" y="300"/>
                  </a:lnTo>
                  <a:lnTo>
                    <a:pt x="311" y="259"/>
                  </a:lnTo>
                  <a:cubicBezTo>
                    <a:pt x="311" y="217"/>
                    <a:pt x="311" y="217"/>
                    <a:pt x="259" y="176"/>
                  </a:cubicBezTo>
                  <a:lnTo>
                    <a:pt x="259" y="124"/>
                  </a:lnTo>
                  <a:lnTo>
                    <a:pt x="218" y="83"/>
                  </a:lnTo>
                  <a:cubicBezTo>
                    <a:pt x="176" y="42"/>
                    <a:pt x="135" y="42"/>
                    <a:pt x="94" y="42"/>
                  </a:cubicBezTo>
                  <a:cubicBezTo>
                    <a:pt x="94" y="0"/>
                    <a:pt x="52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96" name="Google Shape;19996;p15"/>
            <p:cNvSpPr/>
            <p:nvPr/>
          </p:nvSpPr>
          <p:spPr>
            <a:xfrm>
              <a:off x="396550" y="30917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84" y="559"/>
                    <a:pt x="125" y="559"/>
                    <a:pt x="166" y="518"/>
                  </a:cubicBezTo>
                  <a:lnTo>
                    <a:pt x="208" y="518"/>
                  </a:lnTo>
                  <a:cubicBezTo>
                    <a:pt x="259" y="435"/>
                    <a:pt x="301" y="352"/>
                    <a:pt x="301" y="259"/>
                  </a:cubicBezTo>
                  <a:cubicBezTo>
                    <a:pt x="301" y="218"/>
                    <a:pt x="259" y="135"/>
                    <a:pt x="259" y="94"/>
                  </a:cubicBezTo>
                  <a:lnTo>
                    <a:pt x="208" y="94"/>
                  </a:lnTo>
                  <a:cubicBezTo>
                    <a:pt x="166" y="42"/>
                    <a:pt x="125" y="1"/>
                    <a:pt x="4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97" name="Google Shape;19997;p15"/>
            <p:cNvSpPr/>
            <p:nvPr/>
          </p:nvSpPr>
          <p:spPr>
            <a:xfrm>
              <a:off x="464275" y="315537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176" y="42"/>
                    <a:pt x="83" y="83"/>
                    <a:pt x="42" y="176"/>
                  </a:cubicBezTo>
                  <a:cubicBezTo>
                    <a:pt x="42" y="217"/>
                    <a:pt x="1" y="259"/>
                    <a:pt x="1" y="300"/>
                  </a:cubicBezTo>
                  <a:lnTo>
                    <a:pt x="559" y="259"/>
                  </a:lnTo>
                  <a:cubicBezTo>
                    <a:pt x="559" y="135"/>
                    <a:pt x="476" y="42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98" name="Google Shape;19998;p15"/>
            <p:cNvSpPr/>
            <p:nvPr/>
          </p:nvSpPr>
          <p:spPr>
            <a:xfrm>
              <a:off x="458850" y="3086350"/>
              <a:ext cx="15275" cy="14250"/>
            </a:xfrm>
            <a:custGeom>
              <a:avLst/>
              <a:gdLst/>
              <a:ahLst/>
              <a:cxnLst/>
              <a:rect l="l" t="t" r="r" b="b"/>
              <a:pathLst>
                <a:path w="611" h="570" extrusionOk="0">
                  <a:moveTo>
                    <a:pt x="259" y="1"/>
                  </a:moveTo>
                  <a:cubicBezTo>
                    <a:pt x="135" y="1"/>
                    <a:pt x="1" y="176"/>
                    <a:pt x="1" y="311"/>
                  </a:cubicBezTo>
                  <a:cubicBezTo>
                    <a:pt x="42" y="476"/>
                    <a:pt x="176" y="569"/>
                    <a:pt x="300" y="569"/>
                  </a:cubicBezTo>
                  <a:cubicBezTo>
                    <a:pt x="476" y="569"/>
                    <a:pt x="611" y="435"/>
                    <a:pt x="559" y="259"/>
                  </a:cubicBezTo>
                  <a:cubicBezTo>
                    <a:pt x="55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99" name="Google Shape;19999;p15"/>
            <p:cNvSpPr/>
            <p:nvPr/>
          </p:nvSpPr>
          <p:spPr>
            <a:xfrm>
              <a:off x="422400" y="3054050"/>
              <a:ext cx="14000" cy="14425"/>
            </a:xfrm>
            <a:custGeom>
              <a:avLst/>
              <a:gdLst/>
              <a:ahLst/>
              <a:cxnLst/>
              <a:rect l="l" t="t" r="r" b="b"/>
              <a:pathLst>
                <a:path w="560" h="577" extrusionOk="0">
                  <a:moveTo>
                    <a:pt x="259" y="0"/>
                  </a:moveTo>
                  <a:cubicBezTo>
                    <a:pt x="83" y="52"/>
                    <a:pt x="1" y="176"/>
                    <a:pt x="1" y="310"/>
                  </a:cubicBezTo>
                  <a:cubicBezTo>
                    <a:pt x="1" y="455"/>
                    <a:pt x="96" y="577"/>
                    <a:pt x="238" y="577"/>
                  </a:cubicBezTo>
                  <a:cubicBezTo>
                    <a:pt x="258" y="577"/>
                    <a:pt x="279" y="574"/>
                    <a:pt x="301" y="569"/>
                  </a:cubicBezTo>
                  <a:cubicBezTo>
                    <a:pt x="425" y="569"/>
                    <a:pt x="559" y="435"/>
                    <a:pt x="559" y="259"/>
                  </a:cubicBezTo>
                  <a:cubicBezTo>
                    <a:pt x="518" y="135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00" name="Google Shape;20000;p15"/>
            <p:cNvSpPr/>
            <p:nvPr/>
          </p:nvSpPr>
          <p:spPr>
            <a:xfrm>
              <a:off x="426550" y="3123900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349" y="1"/>
                  </a:moveTo>
                  <a:cubicBezTo>
                    <a:pt x="333" y="1"/>
                    <a:pt x="317" y="3"/>
                    <a:pt x="300" y="8"/>
                  </a:cubicBezTo>
                  <a:cubicBezTo>
                    <a:pt x="135" y="8"/>
                    <a:pt x="0" y="143"/>
                    <a:pt x="42" y="308"/>
                  </a:cubicBezTo>
                  <a:cubicBezTo>
                    <a:pt x="42" y="442"/>
                    <a:pt x="176" y="567"/>
                    <a:pt x="352" y="567"/>
                  </a:cubicBezTo>
                  <a:cubicBezTo>
                    <a:pt x="476" y="525"/>
                    <a:pt x="610" y="401"/>
                    <a:pt x="610" y="267"/>
                  </a:cubicBezTo>
                  <a:cubicBezTo>
                    <a:pt x="565" y="122"/>
                    <a:pt x="464" y="1"/>
                    <a:pt x="34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01" name="Google Shape;20001;p15"/>
            <p:cNvSpPr/>
            <p:nvPr/>
          </p:nvSpPr>
          <p:spPr>
            <a:xfrm>
              <a:off x="491150" y="3049700"/>
              <a:ext cx="14000" cy="13350"/>
            </a:xfrm>
            <a:custGeom>
              <a:avLst/>
              <a:gdLst/>
              <a:ahLst/>
              <a:cxnLst/>
              <a:rect l="l" t="t" r="r" b="b"/>
              <a:pathLst>
                <a:path w="560" h="534" extrusionOk="0">
                  <a:moveTo>
                    <a:pt x="326" y="1"/>
                  </a:moveTo>
                  <a:cubicBezTo>
                    <a:pt x="305" y="1"/>
                    <a:pt x="282" y="3"/>
                    <a:pt x="259" y="9"/>
                  </a:cubicBezTo>
                  <a:cubicBezTo>
                    <a:pt x="94" y="9"/>
                    <a:pt x="1" y="133"/>
                    <a:pt x="1" y="267"/>
                  </a:cubicBezTo>
                  <a:cubicBezTo>
                    <a:pt x="1" y="412"/>
                    <a:pt x="104" y="533"/>
                    <a:pt x="241" y="533"/>
                  </a:cubicBezTo>
                  <a:cubicBezTo>
                    <a:pt x="260" y="533"/>
                    <a:pt x="280" y="531"/>
                    <a:pt x="301" y="526"/>
                  </a:cubicBezTo>
                  <a:cubicBezTo>
                    <a:pt x="477" y="526"/>
                    <a:pt x="559" y="391"/>
                    <a:pt x="559" y="267"/>
                  </a:cubicBezTo>
                  <a:cubicBezTo>
                    <a:pt x="559" y="115"/>
                    <a:pt x="465" y="1"/>
                    <a:pt x="32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02" name="Google Shape;20002;p15"/>
            <p:cNvSpPr/>
            <p:nvPr/>
          </p:nvSpPr>
          <p:spPr>
            <a:xfrm>
              <a:off x="496600" y="3118675"/>
              <a:ext cx="13975" cy="14225"/>
            </a:xfrm>
            <a:custGeom>
              <a:avLst/>
              <a:gdLst/>
              <a:ahLst/>
              <a:cxnLst/>
              <a:rect l="l" t="t" r="r" b="b"/>
              <a:pathLst>
                <a:path w="559" h="569" extrusionOk="0">
                  <a:moveTo>
                    <a:pt x="259" y="0"/>
                  </a:moveTo>
                  <a:cubicBezTo>
                    <a:pt x="83" y="0"/>
                    <a:pt x="0" y="134"/>
                    <a:pt x="0" y="310"/>
                  </a:cubicBezTo>
                  <a:cubicBezTo>
                    <a:pt x="0" y="434"/>
                    <a:pt x="134" y="569"/>
                    <a:pt x="300" y="569"/>
                  </a:cubicBezTo>
                  <a:cubicBezTo>
                    <a:pt x="434" y="517"/>
                    <a:pt x="558" y="393"/>
                    <a:pt x="558" y="259"/>
                  </a:cubicBezTo>
                  <a:cubicBezTo>
                    <a:pt x="558" y="93"/>
                    <a:pt x="39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03" name="Google Shape;20003;p15"/>
            <p:cNvSpPr/>
            <p:nvPr/>
          </p:nvSpPr>
          <p:spPr>
            <a:xfrm>
              <a:off x="392175" y="3029500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0" y="0"/>
                  </a:moveTo>
                  <a:lnTo>
                    <a:pt x="0" y="300"/>
                  </a:lnTo>
                  <a:cubicBezTo>
                    <a:pt x="176" y="259"/>
                    <a:pt x="259" y="124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04" name="Google Shape;20004;p15"/>
            <p:cNvSpPr/>
            <p:nvPr/>
          </p:nvSpPr>
          <p:spPr>
            <a:xfrm>
              <a:off x="454725" y="3024050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17" y="1"/>
                  </a:moveTo>
                  <a:lnTo>
                    <a:pt x="0" y="42"/>
                  </a:lnTo>
                  <a:cubicBezTo>
                    <a:pt x="0" y="166"/>
                    <a:pt x="124" y="301"/>
                    <a:pt x="259" y="301"/>
                  </a:cubicBezTo>
                  <a:cubicBezTo>
                    <a:pt x="424" y="259"/>
                    <a:pt x="558" y="125"/>
                    <a:pt x="51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05" name="Google Shape;20005;p15"/>
            <p:cNvSpPr/>
            <p:nvPr/>
          </p:nvSpPr>
          <p:spPr>
            <a:xfrm>
              <a:off x="534325" y="3150975"/>
              <a:ext cx="6475" cy="3375"/>
            </a:xfrm>
            <a:custGeom>
              <a:avLst/>
              <a:gdLst/>
              <a:ahLst/>
              <a:cxnLst/>
              <a:rect l="l" t="t" r="r" b="b"/>
              <a:pathLst>
                <a:path w="259" h="135" extrusionOk="0">
                  <a:moveTo>
                    <a:pt x="176" y="0"/>
                  </a:moveTo>
                  <a:cubicBezTo>
                    <a:pt x="125" y="0"/>
                    <a:pt x="125" y="0"/>
                    <a:pt x="83" y="52"/>
                  </a:cubicBezTo>
                  <a:lnTo>
                    <a:pt x="42" y="94"/>
                  </a:lnTo>
                  <a:lnTo>
                    <a:pt x="1" y="135"/>
                  </a:lnTo>
                  <a:lnTo>
                    <a:pt x="259" y="52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06" name="Google Shape;20006;p15"/>
            <p:cNvSpPr/>
            <p:nvPr/>
          </p:nvSpPr>
          <p:spPr>
            <a:xfrm>
              <a:off x="527875" y="3081175"/>
              <a:ext cx="8550" cy="14000"/>
            </a:xfrm>
            <a:custGeom>
              <a:avLst/>
              <a:gdLst/>
              <a:ahLst/>
              <a:cxnLst/>
              <a:rect l="l" t="t" r="r" b="b"/>
              <a:pathLst>
                <a:path w="342" h="560" extrusionOk="0">
                  <a:moveTo>
                    <a:pt x="300" y="1"/>
                  </a:moveTo>
                  <a:cubicBezTo>
                    <a:pt x="259" y="1"/>
                    <a:pt x="259" y="1"/>
                    <a:pt x="217" y="42"/>
                  </a:cubicBezTo>
                  <a:cubicBezTo>
                    <a:pt x="83" y="42"/>
                    <a:pt x="0" y="166"/>
                    <a:pt x="41" y="301"/>
                  </a:cubicBezTo>
                  <a:cubicBezTo>
                    <a:pt x="41" y="425"/>
                    <a:pt x="124" y="518"/>
                    <a:pt x="217" y="559"/>
                  </a:cubicBezTo>
                  <a:lnTo>
                    <a:pt x="341" y="559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07" name="Google Shape;20007;p15"/>
            <p:cNvSpPr/>
            <p:nvPr/>
          </p:nvSpPr>
          <p:spPr>
            <a:xfrm>
              <a:off x="523475" y="30186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125"/>
                    <a:pt x="42" y="218"/>
                    <a:pt x="135" y="259"/>
                  </a:cubicBezTo>
                  <a:cubicBezTo>
                    <a:pt x="176" y="301"/>
                    <a:pt x="217" y="301"/>
                    <a:pt x="300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08" name="Google Shape;20008;p15"/>
            <p:cNvSpPr/>
            <p:nvPr/>
          </p:nvSpPr>
          <p:spPr>
            <a:xfrm>
              <a:off x="262925" y="31716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0"/>
                  </a:lnTo>
                  <a:lnTo>
                    <a:pt x="300" y="259"/>
                  </a:lnTo>
                  <a:lnTo>
                    <a:pt x="300" y="166"/>
                  </a:lnTo>
                  <a:cubicBezTo>
                    <a:pt x="259" y="125"/>
                    <a:pt x="259" y="83"/>
                    <a:pt x="218" y="83"/>
                  </a:cubicBezTo>
                  <a:cubicBezTo>
                    <a:pt x="176" y="42"/>
                    <a:pt x="176" y="42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09" name="Google Shape;20009;p15"/>
            <p:cNvSpPr/>
            <p:nvPr/>
          </p:nvSpPr>
          <p:spPr>
            <a:xfrm>
              <a:off x="258525" y="31026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0"/>
                  </a:moveTo>
                  <a:lnTo>
                    <a:pt x="1" y="558"/>
                  </a:lnTo>
                  <a:cubicBezTo>
                    <a:pt x="42" y="558"/>
                    <a:pt x="94" y="517"/>
                    <a:pt x="135" y="517"/>
                  </a:cubicBezTo>
                  <a:cubicBezTo>
                    <a:pt x="135" y="517"/>
                    <a:pt x="177" y="517"/>
                    <a:pt x="177" y="476"/>
                  </a:cubicBezTo>
                  <a:cubicBezTo>
                    <a:pt x="259" y="434"/>
                    <a:pt x="301" y="341"/>
                    <a:pt x="259" y="259"/>
                  </a:cubicBezTo>
                  <a:cubicBezTo>
                    <a:pt x="259" y="83"/>
                    <a:pt x="135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10" name="Google Shape;20010;p15"/>
            <p:cNvSpPr/>
            <p:nvPr/>
          </p:nvSpPr>
          <p:spPr>
            <a:xfrm>
              <a:off x="325475" y="3166225"/>
              <a:ext cx="15025" cy="7525"/>
            </a:xfrm>
            <a:custGeom>
              <a:avLst/>
              <a:gdLst/>
              <a:ahLst/>
              <a:cxnLst/>
              <a:rect l="l" t="t" r="r" b="b"/>
              <a:pathLst>
                <a:path w="601" h="301" extrusionOk="0">
                  <a:moveTo>
                    <a:pt x="300" y="0"/>
                  </a:moveTo>
                  <a:cubicBezTo>
                    <a:pt x="125" y="0"/>
                    <a:pt x="1" y="166"/>
                    <a:pt x="42" y="300"/>
                  </a:cubicBezTo>
                  <a:lnTo>
                    <a:pt x="600" y="259"/>
                  </a:lnTo>
                  <a:cubicBezTo>
                    <a:pt x="559" y="166"/>
                    <a:pt x="518" y="83"/>
                    <a:pt x="424" y="42"/>
                  </a:cubicBezTo>
                  <a:cubicBezTo>
                    <a:pt x="383" y="0"/>
                    <a:pt x="342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11" name="Google Shape;20011;p15"/>
            <p:cNvSpPr/>
            <p:nvPr/>
          </p:nvSpPr>
          <p:spPr>
            <a:xfrm>
              <a:off x="321075" y="3097200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84" y="1"/>
                    <a:pt x="1" y="135"/>
                    <a:pt x="1" y="301"/>
                  </a:cubicBezTo>
                  <a:cubicBezTo>
                    <a:pt x="1" y="435"/>
                    <a:pt x="125" y="559"/>
                    <a:pt x="301" y="559"/>
                  </a:cubicBezTo>
                  <a:cubicBezTo>
                    <a:pt x="435" y="559"/>
                    <a:pt x="559" y="394"/>
                    <a:pt x="559" y="259"/>
                  </a:cubicBezTo>
                  <a:cubicBezTo>
                    <a:pt x="518" y="84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12" name="Google Shape;20012;p15"/>
            <p:cNvSpPr/>
            <p:nvPr/>
          </p:nvSpPr>
          <p:spPr>
            <a:xfrm>
              <a:off x="283350" y="30649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135" y="42"/>
                    <a:pt x="0" y="176"/>
                    <a:pt x="0" y="300"/>
                  </a:cubicBezTo>
                  <a:cubicBezTo>
                    <a:pt x="42" y="476"/>
                    <a:pt x="176" y="559"/>
                    <a:pt x="300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13" name="Google Shape;20013;p15"/>
            <p:cNvSpPr/>
            <p:nvPr/>
          </p:nvSpPr>
          <p:spPr>
            <a:xfrm>
              <a:off x="288775" y="313475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26" y="0"/>
                  </a:moveTo>
                  <a:cubicBezTo>
                    <a:pt x="305" y="0"/>
                    <a:pt x="282" y="3"/>
                    <a:pt x="259" y="8"/>
                  </a:cubicBezTo>
                  <a:cubicBezTo>
                    <a:pt x="125" y="8"/>
                    <a:pt x="0" y="133"/>
                    <a:pt x="0" y="267"/>
                  </a:cubicBezTo>
                  <a:cubicBezTo>
                    <a:pt x="0" y="420"/>
                    <a:pt x="133" y="533"/>
                    <a:pt x="249" y="533"/>
                  </a:cubicBezTo>
                  <a:cubicBezTo>
                    <a:pt x="267" y="533"/>
                    <a:pt x="284" y="531"/>
                    <a:pt x="300" y="525"/>
                  </a:cubicBezTo>
                  <a:cubicBezTo>
                    <a:pt x="476" y="525"/>
                    <a:pt x="559" y="391"/>
                    <a:pt x="559" y="226"/>
                  </a:cubicBezTo>
                  <a:cubicBezTo>
                    <a:pt x="559" y="109"/>
                    <a:pt x="466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14" name="Google Shape;20014;p15"/>
            <p:cNvSpPr/>
            <p:nvPr/>
          </p:nvSpPr>
          <p:spPr>
            <a:xfrm>
              <a:off x="352350" y="305947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0"/>
                  </a:moveTo>
                  <a:cubicBezTo>
                    <a:pt x="125" y="42"/>
                    <a:pt x="1" y="176"/>
                    <a:pt x="42" y="300"/>
                  </a:cubicBezTo>
                  <a:cubicBezTo>
                    <a:pt x="42" y="476"/>
                    <a:pt x="166" y="559"/>
                    <a:pt x="301" y="559"/>
                  </a:cubicBezTo>
                  <a:cubicBezTo>
                    <a:pt x="476" y="559"/>
                    <a:pt x="601" y="435"/>
                    <a:pt x="559" y="259"/>
                  </a:cubicBezTo>
                  <a:cubicBezTo>
                    <a:pt x="559" y="135"/>
                    <a:pt x="42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15" name="Google Shape;20015;p15"/>
            <p:cNvSpPr/>
            <p:nvPr/>
          </p:nvSpPr>
          <p:spPr>
            <a:xfrm>
              <a:off x="357775" y="3129325"/>
              <a:ext cx="15025" cy="13350"/>
            </a:xfrm>
            <a:custGeom>
              <a:avLst/>
              <a:gdLst/>
              <a:ahLst/>
              <a:cxnLst/>
              <a:rect l="l" t="t" r="r" b="b"/>
              <a:pathLst>
                <a:path w="601" h="534" extrusionOk="0">
                  <a:moveTo>
                    <a:pt x="323" y="0"/>
                  </a:moveTo>
                  <a:cubicBezTo>
                    <a:pt x="302" y="0"/>
                    <a:pt x="281" y="3"/>
                    <a:pt x="259" y="8"/>
                  </a:cubicBezTo>
                  <a:cubicBezTo>
                    <a:pt x="125" y="8"/>
                    <a:pt x="1" y="143"/>
                    <a:pt x="1" y="308"/>
                  </a:cubicBezTo>
                  <a:cubicBezTo>
                    <a:pt x="37" y="425"/>
                    <a:pt x="135" y="533"/>
                    <a:pt x="248" y="533"/>
                  </a:cubicBezTo>
                  <a:cubicBezTo>
                    <a:pt x="265" y="533"/>
                    <a:pt x="283" y="531"/>
                    <a:pt x="301" y="525"/>
                  </a:cubicBezTo>
                  <a:cubicBezTo>
                    <a:pt x="466" y="525"/>
                    <a:pt x="601" y="401"/>
                    <a:pt x="559" y="267"/>
                  </a:cubicBezTo>
                  <a:cubicBezTo>
                    <a:pt x="559" y="114"/>
                    <a:pt x="458" y="0"/>
                    <a:pt x="32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16" name="Google Shape;20016;p15"/>
            <p:cNvSpPr/>
            <p:nvPr/>
          </p:nvSpPr>
          <p:spPr>
            <a:xfrm>
              <a:off x="253100" y="30390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311" y="1"/>
                  </a:moveTo>
                  <a:lnTo>
                    <a:pt x="1" y="42"/>
                  </a:lnTo>
                  <a:lnTo>
                    <a:pt x="52" y="300"/>
                  </a:lnTo>
                  <a:lnTo>
                    <a:pt x="135" y="300"/>
                  </a:lnTo>
                  <a:lnTo>
                    <a:pt x="218" y="218"/>
                  </a:lnTo>
                  <a:cubicBezTo>
                    <a:pt x="259" y="176"/>
                    <a:pt x="311" y="83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17" name="Google Shape;20017;p15"/>
            <p:cNvSpPr/>
            <p:nvPr/>
          </p:nvSpPr>
          <p:spPr>
            <a:xfrm>
              <a:off x="315650" y="3034650"/>
              <a:ext cx="14000" cy="7800"/>
            </a:xfrm>
            <a:custGeom>
              <a:avLst/>
              <a:gdLst/>
              <a:ahLst/>
              <a:cxnLst/>
              <a:rect l="l" t="t" r="r" b="b"/>
              <a:pathLst>
                <a:path w="560" h="312" extrusionOk="0">
                  <a:moveTo>
                    <a:pt x="559" y="1"/>
                  </a:moveTo>
                  <a:lnTo>
                    <a:pt x="1" y="53"/>
                  </a:lnTo>
                  <a:cubicBezTo>
                    <a:pt x="1" y="135"/>
                    <a:pt x="83" y="218"/>
                    <a:pt x="176" y="259"/>
                  </a:cubicBezTo>
                  <a:cubicBezTo>
                    <a:pt x="218" y="259"/>
                    <a:pt x="259" y="311"/>
                    <a:pt x="301" y="311"/>
                  </a:cubicBezTo>
                  <a:cubicBezTo>
                    <a:pt x="301" y="259"/>
                    <a:pt x="342" y="259"/>
                    <a:pt x="342" y="259"/>
                  </a:cubicBezTo>
                  <a:cubicBezTo>
                    <a:pt x="476" y="218"/>
                    <a:pt x="559" y="13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18" name="Google Shape;20018;p15"/>
            <p:cNvSpPr/>
            <p:nvPr/>
          </p:nvSpPr>
          <p:spPr>
            <a:xfrm>
              <a:off x="395275" y="316080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217" y="0"/>
                    <a:pt x="135" y="42"/>
                    <a:pt x="93" y="83"/>
                  </a:cubicBezTo>
                  <a:lnTo>
                    <a:pt x="93" y="124"/>
                  </a:lnTo>
                  <a:cubicBezTo>
                    <a:pt x="0" y="176"/>
                    <a:pt x="0" y="217"/>
                    <a:pt x="0" y="300"/>
                  </a:cubicBez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19" name="Google Shape;20019;p15"/>
            <p:cNvSpPr/>
            <p:nvPr/>
          </p:nvSpPr>
          <p:spPr>
            <a:xfrm>
              <a:off x="390100" y="30917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07" y="1"/>
                  </a:moveTo>
                  <a:cubicBezTo>
                    <a:pt x="83" y="42"/>
                    <a:pt x="0" y="177"/>
                    <a:pt x="0" y="301"/>
                  </a:cubicBezTo>
                  <a:cubicBezTo>
                    <a:pt x="0" y="435"/>
                    <a:pt x="83" y="518"/>
                    <a:pt x="20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20" name="Google Shape;20020;p15"/>
            <p:cNvSpPr/>
            <p:nvPr/>
          </p:nvSpPr>
          <p:spPr>
            <a:xfrm>
              <a:off x="384675" y="302950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300" y="0"/>
                  </a:moveTo>
                  <a:lnTo>
                    <a:pt x="0" y="41"/>
                  </a:lnTo>
                  <a:cubicBezTo>
                    <a:pt x="0" y="124"/>
                    <a:pt x="83" y="207"/>
                    <a:pt x="124" y="259"/>
                  </a:cubicBezTo>
                  <a:cubicBezTo>
                    <a:pt x="217" y="259"/>
                    <a:pt x="259" y="300"/>
                    <a:pt x="300" y="300"/>
                  </a:cubicBezTo>
                  <a:lnTo>
                    <a:pt x="300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21" name="Google Shape;20021;p15"/>
            <p:cNvSpPr/>
            <p:nvPr/>
          </p:nvSpPr>
          <p:spPr>
            <a:xfrm>
              <a:off x="256475" y="317165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259" y="1"/>
                  </a:moveTo>
                  <a:cubicBezTo>
                    <a:pt x="217" y="1"/>
                    <a:pt x="176" y="42"/>
                    <a:pt x="124" y="42"/>
                  </a:cubicBezTo>
                  <a:cubicBezTo>
                    <a:pt x="83" y="125"/>
                    <a:pt x="41" y="166"/>
                    <a:pt x="0" y="259"/>
                  </a:cubicBezTo>
                  <a:lnTo>
                    <a:pt x="0" y="300"/>
                  </a:lnTo>
                  <a:lnTo>
                    <a:pt x="300" y="300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22" name="Google Shape;20022;p15"/>
            <p:cNvSpPr/>
            <p:nvPr/>
          </p:nvSpPr>
          <p:spPr>
            <a:xfrm>
              <a:off x="251025" y="31026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18" y="0"/>
                  </a:moveTo>
                  <a:cubicBezTo>
                    <a:pt x="84" y="41"/>
                    <a:pt x="1" y="176"/>
                    <a:pt x="42" y="300"/>
                  </a:cubicBezTo>
                  <a:cubicBezTo>
                    <a:pt x="42" y="383"/>
                    <a:pt x="135" y="517"/>
                    <a:pt x="218" y="517"/>
                  </a:cubicBezTo>
                  <a:cubicBezTo>
                    <a:pt x="259" y="558"/>
                    <a:pt x="301" y="558"/>
                    <a:pt x="301" y="558"/>
                  </a:cubicBezTo>
                  <a:lnTo>
                    <a:pt x="30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23" name="Google Shape;20023;p15"/>
            <p:cNvSpPr/>
            <p:nvPr/>
          </p:nvSpPr>
          <p:spPr>
            <a:xfrm>
              <a:off x="251025" y="3040100"/>
              <a:ext cx="3400" cy="6475"/>
            </a:xfrm>
            <a:custGeom>
              <a:avLst/>
              <a:gdLst/>
              <a:ahLst/>
              <a:cxnLst/>
              <a:rect l="l" t="t" r="r" b="b"/>
              <a:pathLst>
                <a:path w="136" h="259" extrusionOk="0">
                  <a:moveTo>
                    <a:pt x="1" y="0"/>
                  </a:moveTo>
                  <a:lnTo>
                    <a:pt x="1" y="258"/>
                  </a:lnTo>
                  <a:lnTo>
                    <a:pt x="135" y="258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24" name="Google Shape;20024;p15"/>
            <p:cNvSpPr/>
            <p:nvPr/>
          </p:nvSpPr>
          <p:spPr>
            <a:xfrm>
              <a:off x="1073775" y="283770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1"/>
                  </a:moveTo>
                  <a:lnTo>
                    <a:pt x="0" y="42"/>
                  </a:lnTo>
                  <a:lnTo>
                    <a:pt x="0" y="300"/>
                  </a:lnTo>
                  <a:lnTo>
                    <a:pt x="52" y="300"/>
                  </a:lnTo>
                  <a:cubicBezTo>
                    <a:pt x="176" y="259"/>
                    <a:pt x="259" y="12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25" name="Google Shape;20025;p15"/>
            <p:cNvSpPr/>
            <p:nvPr/>
          </p:nvSpPr>
          <p:spPr>
            <a:xfrm>
              <a:off x="1136325" y="2832275"/>
              <a:ext cx="13975" cy="7800"/>
            </a:xfrm>
            <a:custGeom>
              <a:avLst/>
              <a:gdLst/>
              <a:ahLst/>
              <a:cxnLst/>
              <a:rect l="l" t="t" r="r" b="b"/>
              <a:pathLst>
                <a:path w="559" h="312" extrusionOk="0">
                  <a:moveTo>
                    <a:pt x="517" y="0"/>
                  </a:moveTo>
                  <a:lnTo>
                    <a:pt x="0" y="42"/>
                  </a:lnTo>
                  <a:lnTo>
                    <a:pt x="0" y="135"/>
                  </a:lnTo>
                  <a:cubicBezTo>
                    <a:pt x="34" y="237"/>
                    <a:pt x="103" y="311"/>
                    <a:pt x="196" y="311"/>
                  </a:cubicBezTo>
                  <a:cubicBezTo>
                    <a:pt x="216" y="311"/>
                    <a:pt x="237" y="308"/>
                    <a:pt x="259" y="300"/>
                  </a:cubicBezTo>
                  <a:cubicBezTo>
                    <a:pt x="434" y="300"/>
                    <a:pt x="558" y="176"/>
                    <a:pt x="51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26" name="Google Shape;20026;p15"/>
            <p:cNvSpPr/>
            <p:nvPr/>
          </p:nvSpPr>
          <p:spPr>
            <a:xfrm>
              <a:off x="940400" y="291085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0" y="1"/>
                  </a:moveTo>
                  <a:lnTo>
                    <a:pt x="41" y="559"/>
                  </a:lnTo>
                  <a:cubicBezTo>
                    <a:pt x="166" y="559"/>
                    <a:pt x="300" y="435"/>
                    <a:pt x="259" y="259"/>
                  </a:cubicBezTo>
                  <a:cubicBezTo>
                    <a:pt x="259" y="135"/>
                    <a:pt x="124" y="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27" name="Google Shape;20027;p15"/>
            <p:cNvSpPr/>
            <p:nvPr/>
          </p:nvSpPr>
          <p:spPr>
            <a:xfrm>
              <a:off x="1002675" y="2906350"/>
              <a:ext cx="12950" cy="9950"/>
            </a:xfrm>
            <a:custGeom>
              <a:avLst/>
              <a:gdLst/>
              <a:ahLst/>
              <a:cxnLst/>
              <a:rect l="l" t="t" r="r" b="b"/>
              <a:pathLst>
                <a:path w="518" h="398" extrusionOk="0">
                  <a:moveTo>
                    <a:pt x="318" y="0"/>
                  </a:moveTo>
                  <a:cubicBezTo>
                    <a:pt x="298" y="0"/>
                    <a:pt x="278" y="5"/>
                    <a:pt x="259" y="15"/>
                  </a:cubicBezTo>
                  <a:cubicBezTo>
                    <a:pt x="94" y="15"/>
                    <a:pt x="1" y="139"/>
                    <a:pt x="1" y="274"/>
                  </a:cubicBezTo>
                  <a:lnTo>
                    <a:pt x="1" y="398"/>
                  </a:lnTo>
                  <a:lnTo>
                    <a:pt x="518" y="139"/>
                  </a:lnTo>
                  <a:cubicBezTo>
                    <a:pt x="485" y="73"/>
                    <a:pt x="399" y="0"/>
                    <a:pt x="3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28" name="Google Shape;20028;p15"/>
            <p:cNvSpPr/>
            <p:nvPr/>
          </p:nvSpPr>
          <p:spPr>
            <a:xfrm>
              <a:off x="965200" y="287440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5" y="1"/>
                    <a:pt x="1" y="125"/>
                    <a:pt x="1" y="301"/>
                  </a:cubicBezTo>
                  <a:cubicBezTo>
                    <a:pt x="42" y="425"/>
                    <a:pt x="166" y="559"/>
                    <a:pt x="301" y="559"/>
                  </a:cubicBezTo>
                  <a:cubicBezTo>
                    <a:pt x="466" y="518"/>
                    <a:pt x="559" y="383"/>
                    <a:pt x="559" y="259"/>
                  </a:cubicBezTo>
                  <a:cubicBezTo>
                    <a:pt x="559" y="83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29" name="Google Shape;20029;p15"/>
            <p:cNvSpPr/>
            <p:nvPr/>
          </p:nvSpPr>
          <p:spPr>
            <a:xfrm>
              <a:off x="1033950" y="28689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301" y="1"/>
                  </a:moveTo>
                  <a:cubicBezTo>
                    <a:pt x="135" y="1"/>
                    <a:pt x="1" y="125"/>
                    <a:pt x="42" y="300"/>
                  </a:cubicBezTo>
                  <a:cubicBezTo>
                    <a:pt x="42" y="424"/>
                    <a:pt x="177" y="559"/>
                    <a:pt x="301" y="559"/>
                  </a:cubicBezTo>
                  <a:cubicBezTo>
                    <a:pt x="476" y="559"/>
                    <a:pt x="611" y="383"/>
                    <a:pt x="559" y="259"/>
                  </a:cubicBezTo>
                  <a:cubicBezTo>
                    <a:pt x="559" y="83"/>
                    <a:pt x="435" y="1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30" name="Google Shape;20030;p15"/>
            <p:cNvSpPr/>
            <p:nvPr/>
          </p:nvSpPr>
          <p:spPr>
            <a:xfrm>
              <a:off x="934975" y="284855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300" y="1"/>
                  </a:moveTo>
                  <a:lnTo>
                    <a:pt x="0" y="42"/>
                  </a:lnTo>
                  <a:lnTo>
                    <a:pt x="41" y="301"/>
                  </a:lnTo>
                  <a:lnTo>
                    <a:pt x="83" y="301"/>
                  </a:lnTo>
                  <a:cubicBezTo>
                    <a:pt x="217" y="259"/>
                    <a:pt x="300" y="125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31" name="Google Shape;20031;p15"/>
            <p:cNvSpPr/>
            <p:nvPr/>
          </p:nvSpPr>
          <p:spPr>
            <a:xfrm>
              <a:off x="997525" y="28431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58" y="1"/>
                  </a:moveTo>
                  <a:lnTo>
                    <a:pt x="0" y="42"/>
                  </a:lnTo>
                  <a:cubicBezTo>
                    <a:pt x="0" y="218"/>
                    <a:pt x="124" y="301"/>
                    <a:pt x="300" y="301"/>
                  </a:cubicBezTo>
                  <a:cubicBezTo>
                    <a:pt x="424" y="301"/>
                    <a:pt x="558" y="166"/>
                    <a:pt x="55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32" name="Google Shape;20032;p15"/>
            <p:cNvSpPr/>
            <p:nvPr/>
          </p:nvSpPr>
          <p:spPr>
            <a:xfrm>
              <a:off x="1066275" y="2838725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cubicBezTo>
                    <a:pt x="0" y="84"/>
                    <a:pt x="93" y="177"/>
                    <a:pt x="176" y="218"/>
                  </a:cubicBezTo>
                  <a:cubicBezTo>
                    <a:pt x="217" y="259"/>
                    <a:pt x="259" y="259"/>
                    <a:pt x="300" y="259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33" name="Google Shape;20033;p15"/>
            <p:cNvSpPr/>
            <p:nvPr/>
          </p:nvSpPr>
          <p:spPr>
            <a:xfrm>
              <a:off x="806750" y="29907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0"/>
                  </a:moveTo>
                  <a:lnTo>
                    <a:pt x="1" y="300"/>
                  </a:lnTo>
                  <a:lnTo>
                    <a:pt x="301" y="259"/>
                  </a:lnTo>
                  <a:cubicBezTo>
                    <a:pt x="301" y="166"/>
                    <a:pt x="218" y="83"/>
                    <a:pt x="177" y="42"/>
                  </a:cubicBezTo>
                  <a:cubicBezTo>
                    <a:pt x="84" y="42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34" name="Google Shape;20034;p15"/>
            <p:cNvSpPr/>
            <p:nvPr/>
          </p:nvSpPr>
          <p:spPr>
            <a:xfrm>
              <a:off x="801325" y="29217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01" y="435"/>
                    <a:pt x="301" y="259"/>
                  </a:cubicBezTo>
                  <a:cubicBezTo>
                    <a:pt x="301" y="125"/>
                    <a:pt x="177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35" name="Google Shape;20035;p15"/>
            <p:cNvSpPr/>
            <p:nvPr/>
          </p:nvSpPr>
          <p:spPr>
            <a:xfrm>
              <a:off x="863875" y="291627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125" y="42"/>
                    <a:pt x="1" y="176"/>
                    <a:pt x="1" y="300"/>
                  </a:cubicBezTo>
                  <a:cubicBezTo>
                    <a:pt x="42" y="476"/>
                    <a:pt x="177" y="559"/>
                    <a:pt x="301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36" name="Google Shape;20036;p15"/>
            <p:cNvSpPr/>
            <p:nvPr/>
          </p:nvSpPr>
          <p:spPr>
            <a:xfrm>
              <a:off x="826150" y="2884825"/>
              <a:ext cx="15000" cy="13325"/>
            </a:xfrm>
            <a:custGeom>
              <a:avLst/>
              <a:gdLst/>
              <a:ahLst/>
              <a:cxnLst/>
              <a:rect l="l" t="t" r="r" b="b"/>
              <a:pathLst>
                <a:path w="600" h="533" extrusionOk="0">
                  <a:moveTo>
                    <a:pt x="349" y="0"/>
                  </a:moveTo>
                  <a:cubicBezTo>
                    <a:pt x="333" y="0"/>
                    <a:pt x="317" y="2"/>
                    <a:pt x="300" y="8"/>
                  </a:cubicBezTo>
                  <a:cubicBezTo>
                    <a:pt x="135" y="8"/>
                    <a:pt x="0" y="142"/>
                    <a:pt x="42" y="307"/>
                  </a:cubicBezTo>
                  <a:cubicBezTo>
                    <a:pt x="42" y="424"/>
                    <a:pt x="143" y="533"/>
                    <a:pt x="277" y="533"/>
                  </a:cubicBezTo>
                  <a:cubicBezTo>
                    <a:pt x="298" y="533"/>
                    <a:pt x="319" y="530"/>
                    <a:pt x="341" y="525"/>
                  </a:cubicBezTo>
                  <a:cubicBezTo>
                    <a:pt x="476" y="525"/>
                    <a:pt x="600" y="400"/>
                    <a:pt x="600" y="266"/>
                  </a:cubicBezTo>
                  <a:cubicBezTo>
                    <a:pt x="564" y="121"/>
                    <a:pt x="464" y="0"/>
                    <a:pt x="34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37" name="Google Shape;20037;p15"/>
            <p:cNvSpPr/>
            <p:nvPr/>
          </p:nvSpPr>
          <p:spPr>
            <a:xfrm>
              <a:off x="831575" y="295402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0" y="0"/>
                  </a:moveTo>
                  <a:cubicBezTo>
                    <a:pt x="124" y="0"/>
                    <a:pt x="0" y="124"/>
                    <a:pt x="42" y="300"/>
                  </a:cubicBezTo>
                  <a:cubicBezTo>
                    <a:pt x="42" y="434"/>
                    <a:pt x="176" y="558"/>
                    <a:pt x="342" y="558"/>
                  </a:cubicBezTo>
                  <a:cubicBezTo>
                    <a:pt x="476" y="517"/>
                    <a:pt x="600" y="383"/>
                    <a:pt x="559" y="259"/>
                  </a:cubicBezTo>
                  <a:cubicBezTo>
                    <a:pt x="559" y="83"/>
                    <a:pt x="435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38" name="Google Shape;20038;p15"/>
            <p:cNvSpPr/>
            <p:nvPr/>
          </p:nvSpPr>
          <p:spPr>
            <a:xfrm>
              <a:off x="896200" y="2879375"/>
              <a:ext cx="13975" cy="14450"/>
            </a:xfrm>
            <a:custGeom>
              <a:avLst/>
              <a:gdLst/>
              <a:ahLst/>
              <a:cxnLst/>
              <a:rect l="l" t="t" r="r" b="b"/>
              <a:pathLst>
                <a:path w="559" h="578" extrusionOk="0">
                  <a:moveTo>
                    <a:pt x="321" y="1"/>
                  </a:moveTo>
                  <a:cubicBezTo>
                    <a:pt x="301" y="1"/>
                    <a:pt x="280" y="3"/>
                    <a:pt x="259" y="8"/>
                  </a:cubicBezTo>
                  <a:cubicBezTo>
                    <a:pt x="83" y="8"/>
                    <a:pt x="0" y="143"/>
                    <a:pt x="0" y="319"/>
                  </a:cubicBezTo>
                  <a:cubicBezTo>
                    <a:pt x="0" y="443"/>
                    <a:pt x="124" y="577"/>
                    <a:pt x="300" y="577"/>
                  </a:cubicBezTo>
                  <a:cubicBezTo>
                    <a:pt x="434" y="525"/>
                    <a:pt x="558" y="401"/>
                    <a:pt x="558" y="267"/>
                  </a:cubicBezTo>
                  <a:cubicBezTo>
                    <a:pt x="558" y="122"/>
                    <a:pt x="463" y="1"/>
                    <a:pt x="32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39" name="Google Shape;20039;p15"/>
            <p:cNvSpPr/>
            <p:nvPr/>
          </p:nvSpPr>
          <p:spPr>
            <a:xfrm>
              <a:off x="901625" y="29486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0" y="134"/>
                    <a:pt x="0" y="300"/>
                  </a:cubicBezTo>
                  <a:cubicBezTo>
                    <a:pt x="0" y="434"/>
                    <a:pt x="124" y="558"/>
                    <a:pt x="300" y="558"/>
                  </a:cubicBezTo>
                  <a:cubicBezTo>
                    <a:pt x="424" y="558"/>
                    <a:pt x="559" y="393"/>
                    <a:pt x="559" y="258"/>
                  </a:cubicBezTo>
                  <a:cubicBezTo>
                    <a:pt x="517" y="83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40" name="Google Shape;20040;p15"/>
            <p:cNvSpPr/>
            <p:nvPr/>
          </p:nvSpPr>
          <p:spPr>
            <a:xfrm>
              <a:off x="797200" y="285915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0" y="1"/>
                  </a:moveTo>
                  <a:lnTo>
                    <a:pt x="0" y="301"/>
                  </a:lnTo>
                  <a:lnTo>
                    <a:pt x="42" y="301"/>
                  </a:lnTo>
                  <a:cubicBezTo>
                    <a:pt x="166" y="259"/>
                    <a:pt x="259" y="13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41" name="Google Shape;20041;p15"/>
            <p:cNvSpPr/>
            <p:nvPr/>
          </p:nvSpPr>
          <p:spPr>
            <a:xfrm>
              <a:off x="858450" y="2853725"/>
              <a:ext cx="15025" cy="7775"/>
            </a:xfrm>
            <a:custGeom>
              <a:avLst/>
              <a:gdLst/>
              <a:ahLst/>
              <a:cxnLst/>
              <a:rect l="l" t="t" r="r" b="b"/>
              <a:pathLst>
                <a:path w="601" h="311" extrusionOk="0">
                  <a:moveTo>
                    <a:pt x="559" y="1"/>
                  </a:moveTo>
                  <a:lnTo>
                    <a:pt x="1" y="52"/>
                  </a:lnTo>
                  <a:lnTo>
                    <a:pt x="42" y="94"/>
                  </a:lnTo>
                  <a:cubicBezTo>
                    <a:pt x="42" y="218"/>
                    <a:pt x="176" y="311"/>
                    <a:pt x="300" y="311"/>
                  </a:cubicBezTo>
                  <a:cubicBezTo>
                    <a:pt x="476" y="311"/>
                    <a:pt x="600" y="13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42" name="Google Shape;20042;p15"/>
            <p:cNvSpPr/>
            <p:nvPr/>
          </p:nvSpPr>
          <p:spPr>
            <a:xfrm>
              <a:off x="932900" y="2910850"/>
              <a:ext cx="8550" cy="13975"/>
            </a:xfrm>
            <a:custGeom>
              <a:avLst/>
              <a:gdLst/>
              <a:ahLst/>
              <a:cxnLst/>
              <a:rect l="l" t="t" r="r" b="b"/>
              <a:pathLst>
                <a:path w="342" h="559" extrusionOk="0">
                  <a:moveTo>
                    <a:pt x="300" y="1"/>
                  </a:moveTo>
                  <a:cubicBezTo>
                    <a:pt x="207" y="1"/>
                    <a:pt x="166" y="42"/>
                    <a:pt x="124" y="94"/>
                  </a:cubicBezTo>
                  <a:cubicBezTo>
                    <a:pt x="42" y="135"/>
                    <a:pt x="0" y="218"/>
                    <a:pt x="42" y="300"/>
                  </a:cubicBezTo>
                  <a:cubicBezTo>
                    <a:pt x="42" y="435"/>
                    <a:pt x="124" y="517"/>
                    <a:pt x="207" y="559"/>
                  </a:cubicBezTo>
                  <a:lnTo>
                    <a:pt x="341" y="559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43" name="Google Shape;20043;p15"/>
            <p:cNvSpPr/>
            <p:nvPr/>
          </p:nvSpPr>
          <p:spPr>
            <a:xfrm>
              <a:off x="928500" y="284960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42"/>
                  </a:lnTo>
                  <a:cubicBezTo>
                    <a:pt x="1" y="124"/>
                    <a:pt x="83" y="166"/>
                    <a:pt x="125" y="217"/>
                  </a:cubicBezTo>
                  <a:cubicBezTo>
                    <a:pt x="176" y="259"/>
                    <a:pt x="218" y="259"/>
                    <a:pt x="300" y="25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44" name="Google Shape;20044;p15"/>
            <p:cNvSpPr/>
            <p:nvPr/>
          </p:nvSpPr>
          <p:spPr>
            <a:xfrm>
              <a:off x="667950" y="300132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42" y="300"/>
                  </a:lnTo>
                  <a:lnTo>
                    <a:pt x="301" y="259"/>
                  </a:lnTo>
                  <a:cubicBezTo>
                    <a:pt x="301" y="217"/>
                    <a:pt x="301" y="176"/>
                    <a:pt x="259" y="135"/>
                  </a:cubicBezTo>
                  <a:cubicBezTo>
                    <a:pt x="208" y="42"/>
                    <a:pt x="125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45" name="Google Shape;20045;p15"/>
            <p:cNvSpPr/>
            <p:nvPr/>
          </p:nvSpPr>
          <p:spPr>
            <a:xfrm>
              <a:off x="662525" y="2932550"/>
              <a:ext cx="8550" cy="14000"/>
            </a:xfrm>
            <a:custGeom>
              <a:avLst/>
              <a:gdLst/>
              <a:ahLst/>
              <a:cxnLst/>
              <a:rect l="l" t="t" r="r" b="b"/>
              <a:pathLst>
                <a:path w="342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42" y="384"/>
                    <a:pt x="301" y="259"/>
                  </a:cubicBezTo>
                  <a:cubicBezTo>
                    <a:pt x="301" y="84"/>
                    <a:pt x="166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46" name="Google Shape;20046;p15"/>
            <p:cNvSpPr/>
            <p:nvPr/>
          </p:nvSpPr>
          <p:spPr>
            <a:xfrm>
              <a:off x="731275" y="2995900"/>
              <a:ext cx="14250" cy="7775"/>
            </a:xfrm>
            <a:custGeom>
              <a:avLst/>
              <a:gdLst/>
              <a:ahLst/>
              <a:cxnLst/>
              <a:rect l="l" t="t" r="r" b="b"/>
              <a:pathLst>
                <a:path w="570" h="311" extrusionOk="0">
                  <a:moveTo>
                    <a:pt x="259" y="0"/>
                  </a:moveTo>
                  <a:cubicBezTo>
                    <a:pt x="135" y="52"/>
                    <a:pt x="53" y="93"/>
                    <a:pt x="1" y="217"/>
                  </a:cubicBezTo>
                  <a:lnTo>
                    <a:pt x="1" y="310"/>
                  </a:lnTo>
                  <a:lnTo>
                    <a:pt x="570" y="259"/>
                  </a:lnTo>
                  <a:cubicBezTo>
                    <a:pt x="518" y="134"/>
                    <a:pt x="435" y="52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47" name="Google Shape;20047;p15"/>
            <p:cNvSpPr/>
            <p:nvPr/>
          </p:nvSpPr>
          <p:spPr>
            <a:xfrm>
              <a:off x="724825" y="2927125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311" y="1"/>
                  </a:moveTo>
                  <a:cubicBezTo>
                    <a:pt x="135" y="1"/>
                    <a:pt x="0" y="125"/>
                    <a:pt x="52" y="301"/>
                  </a:cubicBezTo>
                  <a:cubicBezTo>
                    <a:pt x="52" y="476"/>
                    <a:pt x="176" y="559"/>
                    <a:pt x="352" y="559"/>
                  </a:cubicBezTo>
                  <a:cubicBezTo>
                    <a:pt x="476" y="559"/>
                    <a:pt x="610" y="425"/>
                    <a:pt x="610" y="259"/>
                  </a:cubicBezTo>
                  <a:cubicBezTo>
                    <a:pt x="569" y="84"/>
                    <a:pt x="435" y="1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48" name="Google Shape;20048;p15"/>
            <p:cNvSpPr/>
            <p:nvPr/>
          </p:nvSpPr>
          <p:spPr>
            <a:xfrm>
              <a:off x="688375" y="289482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25" y="42"/>
                    <a:pt x="1" y="166"/>
                    <a:pt x="1" y="300"/>
                  </a:cubicBezTo>
                  <a:cubicBezTo>
                    <a:pt x="1" y="476"/>
                    <a:pt x="166" y="559"/>
                    <a:pt x="300" y="559"/>
                  </a:cubicBezTo>
                  <a:cubicBezTo>
                    <a:pt x="476" y="559"/>
                    <a:pt x="559" y="424"/>
                    <a:pt x="559" y="259"/>
                  </a:cubicBezTo>
                  <a:cubicBezTo>
                    <a:pt x="559" y="125"/>
                    <a:pt x="42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49" name="Google Shape;20049;p15"/>
            <p:cNvSpPr/>
            <p:nvPr/>
          </p:nvSpPr>
          <p:spPr>
            <a:xfrm>
              <a:off x="693800" y="2964600"/>
              <a:ext cx="14000" cy="13400"/>
            </a:xfrm>
            <a:custGeom>
              <a:avLst/>
              <a:gdLst/>
              <a:ahLst/>
              <a:cxnLst/>
              <a:rect l="l" t="t" r="r" b="b"/>
              <a:pathLst>
                <a:path w="560" h="536" extrusionOk="0">
                  <a:moveTo>
                    <a:pt x="330" y="0"/>
                  </a:moveTo>
                  <a:cubicBezTo>
                    <a:pt x="307" y="0"/>
                    <a:pt x="284" y="4"/>
                    <a:pt x="259" y="11"/>
                  </a:cubicBezTo>
                  <a:cubicBezTo>
                    <a:pt x="83" y="11"/>
                    <a:pt x="1" y="135"/>
                    <a:pt x="1" y="311"/>
                  </a:cubicBezTo>
                  <a:cubicBezTo>
                    <a:pt x="1" y="420"/>
                    <a:pt x="95" y="536"/>
                    <a:pt x="237" y="536"/>
                  </a:cubicBezTo>
                  <a:cubicBezTo>
                    <a:pt x="257" y="536"/>
                    <a:pt x="278" y="534"/>
                    <a:pt x="301" y="528"/>
                  </a:cubicBezTo>
                  <a:cubicBezTo>
                    <a:pt x="466" y="528"/>
                    <a:pt x="559" y="394"/>
                    <a:pt x="559" y="270"/>
                  </a:cubicBezTo>
                  <a:cubicBezTo>
                    <a:pt x="559" y="120"/>
                    <a:pt x="461" y="0"/>
                    <a:pt x="33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50" name="Google Shape;20050;p15"/>
            <p:cNvSpPr/>
            <p:nvPr/>
          </p:nvSpPr>
          <p:spPr>
            <a:xfrm>
              <a:off x="757125" y="2889400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259" y="0"/>
                  </a:moveTo>
                  <a:cubicBezTo>
                    <a:pt x="135" y="42"/>
                    <a:pt x="1" y="176"/>
                    <a:pt x="1" y="300"/>
                  </a:cubicBezTo>
                  <a:cubicBezTo>
                    <a:pt x="46" y="453"/>
                    <a:pt x="145" y="567"/>
                    <a:pt x="259" y="567"/>
                  </a:cubicBezTo>
                  <a:cubicBezTo>
                    <a:pt x="276" y="567"/>
                    <a:pt x="293" y="564"/>
                    <a:pt x="311" y="559"/>
                  </a:cubicBezTo>
                  <a:cubicBezTo>
                    <a:pt x="476" y="559"/>
                    <a:pt x="611" y="435"/>
                    <a:pt x="569" y="259"/>
                  </a:cubicBezTo>
                  <a:cubicBezTo>
                    <a:pt x="569" y="12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51" name="Google Shape;20051;p15"/>
            <p:cNvSpPr/>
            <p:nvPr/>
          </p:nvSpPr>
          <p:spPr>
            <a:xfrm>
              <a:off x="762550" y="2959250"/>
              <a:ext cx="14000" cy="14175"/>
            </a:xfrm>
            <a:custGeom>
              <a:avLst/>
              <a:gdLst/>
              <a:ahLst/>
              <a:cxnLst/>
              <a:rect l="l" t="t" r="r" b="b"/>
              <a:pathLst>
                <a:path w="560" h="567" extrusionOk="0">
                  <a:moveTo>
                    <a:pt x="326" y="0"/>
                  </a:moveTo>
                  <a:cubicBezTo>
                    <a:pt x="304" y="0"/>
                    <a:pt x="282" y="3"/>
                    <a:pt x="259" y="8"/>
                  </a:cubicBezTo>
                  <a:cubicBezTo>
                    <a:pt x="135" y="8"/>
                    <a:pt x="1" y="132"/>
                    <a:pt x="1" y="308"/>
                  </a:cubicBezTo>
                  <a:cubicBezTo>
                    <a:pt x="42" y="432"/>
                    <a:pt x="177" y="567"/>
                    <a:pt x="301" y="567"/>
                  </a:cubicBezTo>
                  <a:cubicBezTo>
                    <a:pt x="476" y="525"/>
                    <a:pt x="559" y="391"/>
                    <a:pt x="559" y="267"/>
                  </a:cubicBezTo>
                  <a:cubicBezTo>
                    <a:pt x="559" y="114"/>
                    <a:pt x="465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52" name="Google Shape;20052;p15"/>
            <p:cNvSpPr/>
            <p:nvPr/>
          </p:nvSpPr>
          <p:spPr>
            <a:xfrm>
              <a:off x="658125" y="28700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cubicBezTo>
                    <a:pt x="42" y="259"/>
                    <a:pt x="42" y="259"/>
                    <a:pt x="84" y="259"/>
                  </a:cubicBezTo>
                  <a:cubicBezTo>
                    <a:pt x="218" y="218"/>
                    <a:pt x="301" y="12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53" name="Google Shape;20053;p15"/>
            <p:cNvSpPr/>
            <p:nvPr/>
          </p:nvSpPr>
          <p:spPr>
            <a:xfrm>
              <a:off x="720675" y="28645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177"/>
                    <a:pt x="125" y="301"/>
                    <a:pt x="301" y="301"/>
                  </a:cubicBezTo>
                  <a:cubicBezTo>
                    <a:pt x="425" y="259"/>
                    <a:pt x="559" y="13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54" name="Google Shape;20054;p15"/>
            <p:cNvSpPr/>
            <p:nvPr/>
          </p:nvSpPr>
          <p:spPr>
            <a:xfrm>
              <a:off x="800300" y="299072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176" y="42"/>
                    <a:pt x="135" y="42"/>
                    <a:pt x="42" y="124"/>
                  </a:cubicBezTo>
                  <a:cubicBezTo>
                    <a:pt x="0" y="166"/>
                    <a:pt x="0" y="259"/>
                    <a:pt x="0" y="300"/>
                  </a:cubicBez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55" name="Google Shape;20055;p15"/>
            <p:cNvSpPr/>
            <p:nvPr/>
          </p:nvSpPr>
          <p:spPr>
            <a:xfrm>
              <a:off x="794875" y="29217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17" y="1"/>
                    <a:pt x="135" y="42"/>
                    <a:pt x="93" y="83"/>
                  </a:cubicBezTo>
                  <a:cubicBezTo>
                    <a:pt x="42" y="125"/>
                    <a:pt x="0" y="218"/>
                    <a:pt x="0" y="301"/>
                  </a:cubicBezTo>
                  <a:cubicBezTo>
                    <a:pt x="0" y="435"/>
                    <a:pt x="93" y="518"/>
                    <a:pt x="176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56" name="Google Shape;20056;p15"/>
            <p:cNvSpPr/>
            <p:nvPr/>
          </p:nvSpPr>
          <p:spPr>
            <a:xfrm>
              <a:off x="789450" y="28591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310" y="1"/>
                  </a:moveTo>
                  <a:lnTo>
                    <a:pt x="0" y="42"/>
                  </a:lnTo>
                  <a:cubicBezTo>
                    <a:pt x="0" y="135"/>
                    <a:pt x="93" y="218"/>
                    <a:pt x="135" y="259"/>
                  </a:cubicBezTo>
                  <a:cubicBezTo>
                    <a:pt x="176" y="301"/>
                    <a:pt x="259" y="301"/>
                    <a:pt x="310" y="301"/>
                  </a:cubicBezTo>
                  <a:lnTo>
                    <a:pt x="31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57" name="Google Shape;20057;p15"/>
            <p:cNvSpPr/>
            <p:nvPr/>
          </p:nvSpPr>
          <p:spPr>
            <a:xfrm>
              <a:off x="529925" y="30121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59"/>
                  </a:lnTo>
                  <a:cubicBezTo>
                    <a:pt x="259" y="83"/>
                    <a:pt x="135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58" name="Google Shape;20058;p15"/>
            <p:cNvSpPr/>
            <p:nvPr/>
          </p:nvSpPr>
          <p:spPr>
            <a:xfrm>
              <a:off x="524500" y="2942975"/>
              <a:ext cx="7775" cy="14175"/>
            </a:xfrm>
            <a:custGeom>
              <a:avLst/>
              <a:gdLst/>
              <a:ahLst/>
              <a:cxnLst/>
              <a:rect l="l" t="t" r="r" b="b"/>
              <a:pathLst>
                <a:path w="311" h="567" extrusionOk="0">
                  <a:moveTo>
                    <a:pt x="52" y="0"/>
                  </a:moveTo>
                  <a:cubicBezTo>
                    <a:pt x="35" y="0"/>
                    <a:pt x="17" y="3"/>
                    <a:pt x="1" y="8"/>
                  </a:cubicBezTo>
                  <a:lnTo>
                    <a:pt x="52" y="566"/>
                  </a:lnTo>
                  <a:cubicBezTo>
                    <a:pt x="176" y="525"/>
                    <a:pt x="311" y="401"/>
                    <a:pt x="311" y="266"/>
                  </a:cubicBezTo>
                  <a:cubicBezTo>
                    <a:pt x="311" y="121"/>
                    <a:pt x="176" y="0"/>
                    <a:pt x="5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59" name="Google Shape;20059;p15"/>
            <p:cNvSpPr/>
            <p:nvPr/>
          </p:nvSpPr>
          <p:spPr>
            <a:xfrm>
              <a:off x="592475" y="30067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0"/>
                  </a:moveTo>
                  <a:cubicBezTo>
                    <a:pt x="84" y="0"/>
                    <a:pt x="1" y="135"/>
                    <a:pt x="1" y="300"/>
                  </a:cubicBezTo>
                  <a:lnTo>
                    <a:pt x="559" y="259"/>
                  </a:lnTo>
                  <a:cubicBezTo>
                    <a:pt x="559" y="176"/>
                    <a:pt x="476" y="83"/>
                    <a:pt x="435" y="42"/>
                  </a:cubicBezTo>
                  <a:cubicBezTo>
                    <a:pt x="383" y="0"/>
                    <a:pt x="301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60" name="Google Shape;20060;p15"/>
            <p:cNvSpPr/>
            <p:nvPr/>
          </p:nvSpPr>
          <p:spPr>
            <a:xfrm>
              <a:off x="587050" y="2937725"/>
              <a:ext cx="13975" cy="14250"/>
            </a:xfrm>
            <a:custGeom>
              <a:avLst/>
              <a:gdLst/>
              <a:ahLst/>
              <a:cxnLst/>
              <a:rect l="l" t="t" r="r" b="b"/>
              <a:pathLst>
                <a:path w="559" h="570" extrusionOk="0">
                  <a:moveTo>
                    <a:pt x="259" y="1"/>
                  </a:moveTo>
                  <a:cubicBezTo>
                    <a:pt x="135" y="1"/>
                    <a:pt x="1" y="135"/>
                    <a:pt x="1" y="311"/>
                  </a:cubicBezTo>
                  <a:cubicBezTo>
                    <a:pt x="1" y="435"/>
                    <a:pt x="176" y="569"/>
                    <a:pt x="301" y="569"/>
                  </a:cubicBezTo>
                  <a:cubicBezTo>
                    <a:pt x="476" y="518"/>
                    <a:pt x="559" y="394"/>
                    <a:pt x="559" y="259"/>
                  </a:cubicBezTo>
                  <a:cubicBezTo>
                    <a:pt x="55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61" name="Google Shape;20061;p15"/>
            <p:cNvSpPr/>
            <p:nvPr/>
          </p:nvSpPr>
          <p:spPr>
            <a:xfrm>
              <a:off x="549325" y="2905425"/>
              <a:ext cx="15275" cy="14250"/>
            </a:xfrm>
            <a:custGeom>
              <a:avLst/>
              <a:gdLst/>
              <a:ahLst/>
              <a:cxnLst/>
              <a:rect l="l" t="t" r="r" b="b"/>
              <a:pathLst>
                <a:path w="611" h="570" extrusionOk="0">
                  <a:moveTo>
                    <a:pt x="300" y="0"/>
                  </a:moveTo>
                  <a:cubicBezTo>
                    <a:pt x="135" y="0"/>
                    <a:pt x="0" y="135"/>
                    <a:pt x="42" y="311"/>
                  </a:cubicBezTo>
                  <a:cubicBezTo>
                    <a:pt x="42" y="476"/>
                    <a:pt x="176" y="569"/>
                    <a:pt x="352" y="569"/>
                  </a:cubicBezTo>
                  <a:cubicBezTo>
                    <a:pt x="476" y="569"/>
                    <a:pt x="610" y="435"/>
                    <a:pt x="558" y="259"/>
                  </a:cubicBezTo>
                  <a:cubicBezTo>
                    <a:pt x="558" y="135"/>
                    <a:pt x="434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62" name="Google Shape;20062;p15"/>
            <p:cNvSpPr/>
            <p:nvPr/>
          </p:nvSpPr>
          <p:spPr>
            <a:xfrm>
              <a:off x="554750" y="2974425"/>
              <a:ext cx="15000" cy="14200"/>
            </a:xfrm>
            <a:custGeom>
              <a:avLst/>
              <a:gdLst/>
              <a:ahLst/>
              <a:cxnLst/>
              <a:rect l="l" t="t" r="r" b="b"/>
              <a:pathLst>
                <a:path w="600" h="568" extrusionOk="0">
                  <a:moveTo>
                    <a:pt x="259" y="1"/>
                  </a:moveTo>
                  <a:cubicBezTo>
                    <a:pt x="135" y="42"/>
                    <a:pt x="0" y="177"/>
                    <a:pt x="42" y="301"/>
                  </a:cubicBezTo>
                  <a:cubicBezTo>
                    <a:pt x="42" y="453"/>
                    <a:pt x="143" y="567"/>
                    <a:pt x="251" y="567"/>
                  </a:cubicBezTo>
                  <a:cubicBezTo>
                    <a:pt x="267" y="567"/>
                    <a:pt x="284" y="565"/>
                    <a:pt x="300" y="559"/>
                  </a:cubicBezTo>
                  <a:cubicBezTo>
                    <a:pt x="476" y="559"/>
                    <a:pt x="600" y="435"/>
                    <a:pt x="559" y="259"/>
                  </a:cubicBezTo>
                  <a:cubicBezTo>
                    <a:pt x="55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63" name="Google Shape;20063;p15"/>
            <p:cNvSpPr/>
            <p:nvPr/>
          </p:nvSpPr>
          <p:spPr>
            <a:xfrm>
              <a:off x="619375" y="290025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83" y="42"/>
                    <a:pt x="0" y="166"/>
                    <a:pt x="0" y="300"/>
                  </a:cubicBezTo>
                  <a:cubicBezTo>
                    <a:pt x="0" y="466"/>
                    <a:pt x="134" y="559"/>
                    <a:pt x="300" y="559"/>
                  </a:cubicBezTo>
                  <a:cubicBezTo>
                    <a:pt x="434" y="559"/>
                    <a:pt x="558" y="425"/>
                    <a:pt x="558" y="259"/>
                  </a:cubicBezTo>
                  <a:cubicBezTo>
                    <a:pt x="517" y="125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64" name="Google Shape;20064;p15"/>
            <p:cNvSpPr/>
            <p:nvPr/>
          </p:nvSpPr>
          <p:spPr>
            <a:xfrm>
              <a:off x="624800" y="2969850"/>
              <a:ext cx="13975" cy="13425"/>
            </a:xfrm>
            <a:custGeom>
              <a:avLst/>
              <a:gdLst/>
              <a:ahLst/>
              <a:cxnLst/>
              <a:rect l="l" t="t" r="r" b="b"/>
              <a:pathLst>
                <a:path w="559" h="537" extrusionOk="0">
                  <a:moveTo>
                    <a:pt x="306" y="1"/>
                  </a:moveTo>
                  <a:cubicBezTo>
                    <a:pt x="290" y="1"/>
                    <a:pt x="274" y="3"/>
                    <a:pt x="259" y="8"/>
                  </a:cubicBezTo>
                  <a:cubicBezTo>
                    <a:pt x="83" y="8"/>
                    <a:pt x="0" y="143"/>
                    <a:pt x="0" y="267"/>
                  </a:cubicBezTo>
                  <a:cubicBezTo>
                    <a:pt x="0" y="416"/>
                    <a:pt x="90" y="536"/>
                    <a:pt x="226" y="536"/>
                  </a:cubicBezTo>
                  <a:cubicBezTo>
                    <a:pt x="249" y="536"/>
                    <a:pt x="274" y="533"/>
                    <a:pt x="300" y="525"/>
                  </a:cubicBezTo>
                  <a:cubicBezTo>
                    <a:pt x="434" y="525"/>
                    <a:pt x="558" y="401"/>
                    <a:pt x="558" y="225"/>
                  </a:cubicBezTo>
                  <a:cubicBezTo>
                    <a:pt x="522" y="117"/>
                    <a:pt x="415" y="1"/>
                    <a:pt x="30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65" name="Google Shape;20065;p15"/>
            <p:cNvSpPr/>
            <p:nvPr/>
          </p:nvSpPr>
          <p:spPr>
            <a:xfrm>
              <a:off x="519325" y="2879575"/>
              <a:ext cx="7525" cy="7775"/>
            </a:xfrm>
            <a:custGeom>
              <a:avLst/>
              <a:gdLst/>
              <a:ahLst/>
              <a:cxnLst/>
              <a:rect l="l" t="t" r="r" b="b"/>
              <a:pathLst>
                <a:path w="301" h="311" extrusionOk="0">
                  <a:moveTo>
                    <a:pt x="301" y="0"/>
                  </a:moveTo>
                  <a:lnTo>
                    <a:pt x="1" y="52"/>
                  </a:lnTo>
                  <a:lnTo>
                    <a:pt x="42" y="311"/>
                  </a:lnTo>
                  <a:lnTo>
                    <a:pt x="84" y="311"/>
                  </a:lnTo>
                  <a:cubicBezTo>
                    <a:pt x="208" y="259"/>
                    <a:pt x="301" y="135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66" name="Google Shape;20066;p15"/>
            <p:cNvSpPr/>
            <p:nvPr/>
          </p:nvSpPr>
          <p:spPr>
            <a:xfrm>
              <a:off x="581625" y="2874400"/>
              <a:ext cx="13975" cy="7950"/>
            </a:xfrm>
            <a:custGeom>
              <a:avLst/>
              <a:gdLst/>
              <a:ahLst/>
              <a:cxnLst/>
              <a:rect l="l" t="t" r="r" b="b"/>
              <a:pathLst>
                <a:path w="559" h="318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83"/>
                    <a:pt x="1" y="83"/>
                    <a:pt x="42" y="125"/>
                  </a:cubicBezTo>
                  <a:cubicBezTo>
                    <a:pt x="42" y="166"/>
                    <a:pt x="42" y="166"/>
                    <a:pt x="94" y="207"/>
                  </a:cubicBezTo>
                  <a:lnTo>
                    <a:pt x="135" y="259"/>
                  </a:lnTo>
                  <a:cubicBezTo>
                    <a:pt x="164" y="288"/>
                    <a:pt x="193" y="318"/>
                    <a:pt x="237" y="318"/>
                  </a:cubicBezTo>
                  <a:cubicBezTo>
                    <a:pt x="255" y="318"/>
                    <a:pt x="276" y="313"/>
                    <a:pt x="300" y="301"/>
                  </a:cubicBezTo>
                  <a:cubicBezTo>
                    <a:pt x="393" y="301"/>
                    <a:pt x="476" y="259"/>
                    <a:pt x="518" y="166"/>
                  </a:cubicBezTo>
                  <a:cubicBezTo>
                    <a:pt x="559" y="125"/>
                    <a:pt x="559" y="83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67" name="Google Shape;20067;p15"/>
            <p:cNvSpPr/>
            <p:nvPr/>
          </p:nvSpPr>
          <p:spPr>
            <a:xfrm>
              <a:off x="661500" y="300132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59" y="0"/>
                  </a:moveTo>
                  <a:cubicBezTo>
                    <a:pt x="207" y="0"/>
                    <a:pt x="166" y="42"/>
                    <a:pt x="124" y="93"/>
                  </a:cubicBezTo>
                  <a:cubicBezTo>
                    <a:pt x="42" y="135"/>
                    <a:pt x="42" y="176"/>
                    <a:pt x="0" y="259"/>
                  </a:cubicBezTo>
                  <a:lnTo>
                    <a:pt x="0" y="300"/>
                  </a:lnTo>
                  <a:lnTo>
                    <a:pt x="300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68" name="Google Shape;20068;p15"/>
            <p:cNvSpPr/>
            <p:nvPr/>
          </p:nvSpPr>
          <p:spPr>
            <a:xfrm>
              <a:off x="656075" y="293255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17" y="1"/>
                    <a:pt x="166" y="42"/>
                    <a:pt x="124" y="42"/>
                  </a:cubicBezTo>
                  <a:cubicBezTo>
                    <a:pt x="42" y="125"/>
                    <a:pt x="0" y="208"/>
                    <a:pt x="0" y="301"/>
                  </a:cubicBezTo>
                  <a:cubicBezTo>
                    <a:pt x="42" y="425"/>
                    <a:pt x="83" y="518"/>
                    <a:pt x="217" y="518"/>
                  </a:cubicBezTo>
                  <a:cubicBezTo>
                    <a:pt x="259" y="559"/>
                    <a:pt x="300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69" name="Google Shape;20069;p15"/>
            <p:cNvSpPr/>
            <p:nvPr/>
          </p:nvSpPr>
          <p:spPr>
            <a:xfrm>
              <a:off x="651675" y="28700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lnTo>
                    <a:pt x="0" y="84"/>
                  </a:lnTo>
                  <a:cubicBezTo>
                    <a:pt x="0" y="177"/>
                    <a:pt x="42" y="218"/>
                    <a:pt x="135" y="259"/>
                  </a:cubicBezTo>
                  <a:cubicBezTo>
                    <a:pt x="176" y="259"/>
                    <a:pt x="218" y="301"/>
                    <a:pt x="300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70" name="Google Shape;20070;p15"/>
            <p:cNvSpPr/>
            <p:nvPr/>
          </p:nvSpPr>
          <p:spPr>
            <a:xfrm>
              <a:off x="391125" y="3023025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1" y="1"/>
                  </a:moveTo>
                  <a:lnTo>
                    <a:pt x="42" y="259"/>
                  </a:lnTo>
                  <a:lnTo>
                    <a:pt x="301" y="259"/>
                  </a:lnTo>
                  <a:cubicBezTo>
                    <a:pt x="301" y="166"/>
                    <a:pt x="259" y="125"/>
                    <a:pt x="259" y="83"/>
                  </a:cubicBezTo>
                  <a:cubicBezTo>
                    <a:pt x="166" y="42"/>
                    <a:pt x="83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71" name="Google Shape;20071;p15"/>
            <p:cNvSpPr/>
            <p:nvPr/>
          </p:nvSpPr>
          <p:spPr>
            <a:xfrm>
              <a:off x="385700" y="29529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00" y="425"/>
                    <a:pt x="300" y="259"/>
                  </a:cubicBezTo>
                  <a:cubicBezTo>
                    <a:pt x="300" y="218"/>
                    <a:pt x="300" y="166"/>
                    <a:pt x="259" y="125"/>
                  </a:cubicBezTo>
                  <a:lnTo>
                    <a:pt x="218" y="83"/>
                  </a:lnTo>
                  <a:cubicBezTo>
                    <a:pt x="176" y="42"/>
                    <a:pt x="83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72" name="Google Shape;20072;p15"/>
            <p:cNvSpPr/>
            <p:nvPr/>
          </p:nvSpPr>
          <p:spPr>
            <a:xfrm>
              <a:off x="453425" y="301760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259" y="1"/>
                  </a:moveTo>
                  <a:cubicBezTo>
                    <a:pt x="176" y="1"/>
                    <a:pt x="93" y="83"/>
                    <a:pt x="52" y="166"/>
                  </a:cubicBezTo>
                  <a:cubicBezTo>
                    <a:pt x="52" y="218"/>
                    <a:pt x="0" y="259"/>
                    <a:pt x="52" y="300"/>
                  </a:cubicBezTo>
                  <a:lnTo>
                    <a:pt x="569" y="259"/>
                  </a:lnTo>
                  <a:cubicBezTo>
                    <a:pt x="569" y="125"/>
                    <a:pt x="476" y="1"/>
                    <a:pt x="35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73" name="Google Shape;20073;p15"/>
            <p:cNvSpPr/>
            <p:nvPr/>
          </p:nvSpPr>
          <p:spPr>
            <a:xfrm>
              <a:off x="448250" y="2948400"/>
              <a:ext cx="15025" cy="13350"/>
            </a:xfrm>
            <a:custGeom>
              <a:avLst/>
              <a:gdLst/>
              <a:ahLst/>
              <a:cxnLst/>
              <a:rect l="l" t="t" r="r" b="b"/>
              <a:pathLst>
                <a:path w="601" h="534" extrusionOk="0">
                  <a:moveTo>
                    <a:pt x="349" y="0"/>
                  </a:moveTo>
                  <a:cubicBezTo>
                    <a:pt x="333" y="0"/>
                    <a:pt x="317" y="3"/>
                    <a:pt x="300" y="8"/>
                  </a:cubicBezTo>
                  <a:cubicBezTo>
                    <a:pt x="125" y="8"/>
                    <a:pt x="1" y="142"/>
                    <a:pt x="42" y="308"/>
                  </a:cubicBezTo>
                  <a:cubicBezTo>
                    <a:pt x="42" y="424"/>
                    <a:pt x="135" y="533"/>
                    <a:pt x="274" y="533"/>
                  </a:cubicBezTo>
                  <a:cubicBezTo>
                    <a:pt x="296" y="533"/>
                    <a:pt x="318" y="530"/>
                    <a:pt x="342" y="525"/>
                  </a:cubicBezTo>
                  <a:cubicBezTo>
                    <a:pt x="466" y="525"/>
                    <a:pt x="600" y="401"/>
                    <a:pt x="559" y="266"/>
                  </a:cubicBezTo>
                  <a:cubicBezTo>
                    <a:pt x="559" y="114"/>
                    <a:pt x="457" y="0"/>
                    <a:pt x="34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74" name="Google Shape;20074;p15"/>
            <p:cNvSpPr/>
            <p:nvPr/>
          </p:nvSpPr>
          <p:spPr>
            <a:xfrm>
              <a:off x="411550" y="29162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83" y="1"/>
                    <a:pt x="0" y="135"/>
                    <a:pt x="0" y="300"/>
                  </a:cubicBezTo>
                  <a:cubicBezTo>
                    <a:pt x="0" y="435"/>
                    <a:pt x="125" y="559"/>
                    <a:pt x="300" y="559"/>
                  </a:cubicBezTo>
                  <a:cubicBezTo>
                    <a:pt x="476" y="518"/>
                    <a:pt x="559" y="394"/>
                    <a:pt x="559" y="259"/>
                  </a:cubicBezTo>
                  <a:cubicBezTo>
                    <a:pt x="559" y="83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75" name="Google Shape;20075;p15"/>
            <p:cNvSpPr/>
            <p:nvPr/>
          </p:nvSpPr>
          <p:spPr>
            <a:xfrm>
              <a:off x="416975" y="29853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1" y="166"/>
                    <a:pt x="1" y="300"/>
                  </a:cubicBezTo>
                  <a:cubicBezTo>
                    <a:pt x="1" y="476"/>
                    <a:pt x="125" y="558"/>
                    <a:pt x="300" y="558"/>
                  </a:cubicBezTo>
                  <a:cubicBezTo>
                    <a:pt x="425" y="558"/>
                    <a:pt x="559" y="424"/>
                    <a:pt x="559" y="259"/>
                  </a:cubicBezTo>
                  <a:cubicBezTo>
                    <a:pt x="559" y="124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76" name="Google Shape;20076;p15"/>
            <p:cNvSpPr/>
            <p:nvPr/>
          </p:nvSpPr>
          <p:spPr>
            <a:xfrm>
              <a:off x="480575" y="291085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8" y="1"/>
                  </a:moveTo>
                  <a:cubicBezTo>
                    <a:pt x="124" y="1"/>
                    <a:pt x="0" y="135"/>
                    <a:pt x="0" y="300"/>
                  </a:cubicBezTo>
                  <a:cubicBezTo>
                    <a:pt x="41" y="435"/>
                    <a:pt x="165" y="559"/>
                    <a:pt x="300" y="559"/>
                  </a:cubicBezTo>
                  <a:cubicBezTo>
                    <a:pt x="465" y="559"/>
                    <a:pt x="558" y="435"/>
                    <a:pt x="558" y="259"/>
                  </a:cubicBezTo>
                  <a:cubicBezTo>
                    <a:pt x="558" y="94"/>
                    <a:pt x="424" y="1"/>
                    <a:pt x="25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77" name="Google Shape;20077;p15"/>
            <p:cNvSpPr/>
            <p:nvPr/>
          </p:nvSpPr>
          <p:spPr>
            <a:xfrm>
              <a:off x="485725" y="2979875"/>
              <a:ext cx="14250" cy="13975"/>
            </a:xfrm>
            <a:custGeom>
              <a:avLst/>
              <a:gdLst/>
              <a:ahLst/>
              <a:cxnLst/>
              <a:rect l="l" t="t" r="r" b="b"/>
              <a:pathLst>
                <a:path w="570" h="559" extrusionOk="0">
                  <a:moveTo>
                    <a:pt x="259" y="0"/>
                  </a:moveTo>
                  <a:cubicBezTo>
                    <a:pt x="135" y="41"/>
                    <a:pt x="1" y="176"/>
                    <a:pt x="1" y="300"/>
                  </a:cubicBezTo>
                  <a:cubicBezTo>
                    <a:pt x="1" y="476"/>
                    <a:pt x="177" y="558"/>
                    <a:pt x="311" y="558"/>
                  </a:cubicBezTo>
                  <a:cubicBezTo>
                    <a:pt x="476" y="558"/>
                    <a:pt x="569" y="434"/>
                    <a:pt x="569" y="259"/>
                  </a:cubicBezTo>
                  <a:cubicBezTo>
                    <a:pt x="569" y="12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78" name="Google Shape;20078;p15"/>
            <p:cNvSpPr/>
            <p:nvPr/>
          </p:nvSpPr>
          <p:spPr>
            <a:xfrm>
              <a:off x="381300" y="28904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1" y="42"/>
                  </a:lnTo>
                  <a:lnTo>
                    <a:pt x="1" y="301"/>
                  </a:lnTo>
                  <a:lnTo>
                    <a:pt x="94" y="301"/>
                  </a:lnTo>
                  <a:cubicBezTo>
                    <a:pt x="218" y="259"/>
                    <a:pt x="301" y="13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79" name="Google Shape;20079;p15"/>
            <p:cNvSpPr/>
            <p:nvPr/>
          </p:nvSpPr>
          <p:spPr>
            <a:xfrm>
              <a:off x="443850" y="288500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218"/>
                    <a:pt x="125" y="300"/>
                    <a:pt x="301" y="300"/>
                  </a:cubicBezTo>
                  <a:cubicBezTo>
                    <a:pt x="435" y="300"/>
                    <a:pt x="559" y="176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80" name="Google Shape;20080;p15"/>
            <p:cNvSpPr/>
            <p:nvPr/>
          </p:nvSpPr>
          <p:spPr>
            <a:xfrm>
              <a:off x="523475" y="301217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176" y="0"/>
                    <a:pt x="135" y="42"/>
                    <a:pt x="93" y="42"/>
                  </a:cubicBezTo>
                  <a:cubicBezTo>
                    <a:pt x="42" y="124"/>
                    <a:pt x="0" y="218"/>
                    <a:pt x="0" y="300"/>
                  </a:cubicBez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81" name="Google Shape;20081;p15"/>
            <p:cNvSpPr/>
            <p:nvPr/>
          </p:nvSpPr>
          <p:spPr>
            <a:xfrm>
              <a:off x="518050" y="2943150"/>
              <a:ext cx="7775" cy="14000"/>
            </a:xfrm>
            <a:custGeom>
              <a:avLst/>
              <a:gdLst/>
              <a:ahLst/>
              <a:cxnLst/>
              <a:rect l="l" t="t" r="r" b="b"/>
              <a:pathLst>
                <a:path w="311" h="560" extrusionOk="0">
                  <a:moveTo>
                    <a:pt x="217" y="1"/>
                  </a:moveTo>
                  <a:cubicBezTo>
                    <a:pt x="93" y="42"/>
                    <a:pt x="0" y="177"/>
                    <a:pt x="0" y="301"/>
                  </a:cubicBezTo>
                  <a:cubicBezTo>
                    <a:pt x="0" y="394"/>
                    <a:pt x="93" y="476"/>
                    <a:pt x="176" y="518"/>
                  </a:cubicBezTo>
                  <a:cubicBezTo>
                    <a:pt x="217" y="559"/>
                    <a:pt x="259" y="559"/>
                    <a:pt x="31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82" name="Google Shape;20082;p15"/>
            <p:cNvSpPr/>
            <p:nvPr/>
          </p:nvSpPr>
          <p:spPr>
            <a:xfrm>
              <a:off x="512875" y="2880875"/>
              <a:ext cx="7525" cy="6675"/>
            </a:xfrm>
            <a:custGeom>
              <a:avLst/>
              <a:gdLst/>
              <a:ahLst/>
              <a:cxnLst/>
              <a:rect l="l" t="t" r="r" b="b"/>
              <a:pathLst>
                <a:path w="301" h="267" extrusionOk="0">
                  <a:moveTo>
                    <a:pt x="0" y="0"/>
                  </a:moveTo>
                  <a:cubicBezTo>
                    <a:pt x="0" y="145"/>
                    <a:pt x="96" y="266"/>
                    <a:pt x="237" y="266"/>
                  </a:cubicBezTo>
                  <a:cubicBezTo>
                    <a:pt x="257" y="266"/>
                    <a:pt x="278" y="264"/>
                    <a:pt x="300" y="25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83" name="Google Shape;20083;p15"/>
            <p:cNvSpPr/>
            <p:nvPr/>
          </p:nvSpPr>
          <p:spPr>
            <a:xfrm>
              <a:off x="253100" y="3033425"/>
              <a:ext cx="7775" cy="6700"/>
            </a:xfrm>
            <a:custGeom>
              <a:avLst/>
              <a:gdLst/>
              <a:ahLst/>
              <a:cxnLst/>
              <a:rect l="l" t="t" r="r" b="b"/>
              <a:pathLst>
                <a:path w="311" h="268" extrusionOk="0">
                  <a:moveTo>
                    <a:pt x="51" y="1"/>
                  </a:moveTo>
                  <a:cubicBezTo>
                    <a:pt x="34" y="1"/>
                    <a:pt x="18" y="3"/>
                    <a:pt x="1" y="9"/>
                  </a:cubicBezTo>
                  <a:lnTo>
                    <a:pt x="1" y="267"/>
                  </a:lnTo>
                  <a:lnTo>
                    <a:pt x="311" y="226"/>
                  </a:lnTo>
                  <a:cubicBezTo>
                    <a:pt x="266" y="117"/>
                    <a:pt x="165" y="1"/>
                    <a:pt x="5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84" name="Google Shape;20084;p15"/>
            <p:cNvSpPr/>
            <p:nvPr/>
          </p:nvSpPr>
          <p:spPr>
            <a:xfrm>
              <a:off x="255425" y="2970050"/>
              <a:ext cx="25" cy="2350"/>
            </a:xfrm>
            <a:custGeom>
              <a:avLst/>
              <a:gdLst/>
              <a:ahLst/>
              <a:cxnLst/>
              <a:rect l="l" t="t" r="r" b="b"/>
              <a:pathLst>
                <a:path w="1" h="94" extrusionOk="0">
                  <a:moveTo>
                    <a:pt x="1" y="0"/>
                  </a:moveTo>
                  <a:lnTo>
                    <a:pt x="1" y="93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85" name="Google Shape;20085;p15"/>
            <p:cNvSpPr/>
            <p:nvPr/>
          </p:nvSpPr>
          <p:spPr>
            <a:xfrm>
              <a:off x="315650" y="3028200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259" y="0"/>
                  </a:moveTo>
                  <a:cubicBezTo>
                    <a:pt x="83" y="0"/>
                    <a:pt x="1" y="135"/>
                    <a:pt x="1" y="311"/>
                  </a:cubicBezTo>
                  <a:lnTo>
                    <a:pt x="559" y="259"/>
                  </a:lnTo>
                  <a:cubicBezTo>
                    <a:pt x="559" y="135"/>
                    <a:pt x="476" y="93"/>
                    <a:pt x="43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86" name="Google Shape;20086;p15"/>
            <p:cNvSpPr/>
            <p:nvPr/>
          </p:nvSpPr>
          <p:spPr>
            <a:xfrm>
              <a:off x="310225" y="295840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259" y="1"/>
                  </a:moveTo>
                  <a:cubicBezTo>
                    <a:pt x="94" y="42"/>
                    <a:pt x="1" y="166"/>
                    <a:pt x="1" y="301"/>
                  </a:cubicBezTo>
                  <a:cubicBezTo>
                    <a:pt x="1" y="446"/>
                    <a:pt x="104" y="567"/>
                    <a:pt x="241" y="567"/>
                  </a:cubicBezTo>
                  <a:cubicBezTo>
                    <a:pt x="260" y="567"/>
                    <a:pt x="280" y="564"/>
                    <a:pt x="300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87" name="Google Shape;20087;p15"/>
            <p:cNvSpPr/>
            <p:nvPr/>
          </p:nvSpPr>
          <p:spPr>
            <a:xfrm>
              <a:off x="272500" y="2926925"/>
              <a:ext cx="15275" cy="14200"/>
            </a:xfrm>
            <a:custGeom>
              <a:avLst/>
              <a:gdLst/>
              <a:ahLst/>
              <a:cxnLst/>
              <a:rect l="l" t="t" r="r" b="b"/>
              <a:pathLst>
                <a:path w="611" h="568" extrusionOk="0">
                  <a:moveTo>
                    <a:pt x="325" y="1"/>
                  </a:moveTo>
                  <a:cubicBezTo>
                    <a:pt x="304" y="1"/>
                    <a:pt x="282" y="3"/>
                    <a:pt x="259" y="9"/>
                  </a:cubicBezTo>
                  <a:cubicBezTo>
                    <a:pt x="134" y="9"/>
                    <a:pt x="0" y="133"/>
                    <a:pt x="0" y="309"/>
                  </a:cubicBezTo>
                  <a:cubicBezTo>
                    <a:pt x="52" y="433"/>
                    <a:pt x="176" y="567"/>
                    <a:pt x="310" y="567"/>
                  </a:cubicBezTo>
                  <a:cubicBezTo>
                    <a:pt x="476" y="526"/>
                    <a:pt x="610" y="391"/>
                    <a:pt x="569" y="267"/>
                  </a:cubicBezTo>
                  <a:cubicBezTo>
                    <a:pt x="569" y="115"/>
                    <a:pt x="467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88" name="Google Shape;20088;p15"/>
            <p:cNvSpPr/>
            <p:nvPr/>
          </p:nvSpPr>
          <p:spPr>
            <a:xfrm>
              <a:off x="277925" y="2995900"/>
              <a:ext cx="15275" cy="14225"/>
            </a:xfrm>
            <a:custGeom>
              <a:avLst/>
              <a:gdLst/>
              <a:ahLst/>
              <a:cxnLst/>
              <a:rect l="l" t="t" r="r" b="b"/>
              <a:pathLst>
                <a:path w="611" h="569" extrusionOk="0">
                  <a:moveTo>
                    <a:pt x="259" y="0"/>
                  </a:moveTo>
                  <a:cubicBezTo>
                    <a:pt x="135" y="0"/>
                    <a:pt x="0" y="134"/>
                    <a:pt x="0" y="310"/>
                  </a:cubicBezTo>
                  <a:cubicBezTo>
                    <a:pt x="42" y="434"/>
                    <a:pt x="176" y="569"/>
                    <a:pt x="300" y="569"/>
                  </a:cubicBezTo>
                  <a:cubicBezTo>
                    <a:pt x="476" y="569"/>
                    <a:pt x="610" y="393"/>
                    <a:pt x="559" y="259"/>
                  </a:cubicBezTo>
                  <a:cubicBezTo>
                    <a:pt x="559" y="93"/>
                    <a:pt x="43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89" name="Google Shape;20089;p15"/>
            <p:cNvSpPr/>
            <p:nvPr/>
          </p:nvSpPr>
          <p:spPr>
            <a:xfrm>
              <a:off x="342525" y="2921700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94" y="1"/>
                    <a:pt x="1" y="125"/>
                    <a:pt x="1" y="301"/>
                  </a:cubicBezTo>
                  <a:cubicBezTo>
                    <a:pt x="1" y="435"/>
                    <a:pt x="135" y="559"/>
                    <a:pt x="301" y="559"/>
                  </a:cubicBezTo>
                  <a:cubicBezTo>
                    <a:pt x="435" y="518"/>
                    <a:pt x="559" y="383"/>
                    <a:pt x="559" y="259"/>
                  </a:cubicBezTo>
                  <a:cubicBezTo>
                    <a:pt x="518" y="83"/>
                    <a:pt x="39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90" name="Google Shape;20090;p15"/>
            <p:cNvSpPr/>
            <p:nvPr/>
          </p:nvSpPr>
          <p:spPr>
            <a:xfrm>
              <a:off x="346925" y="299072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1" y="0"/>
                  </a:moveTo>
                  <a:cubicBezTo>
                    <a:pt x="125" y="0"/>
                    <a:pt x="1" y="124"/>
                    <a:pt x="42" y="300"/>
                  </a:cubicBezTo>
                  <a:cubicBezTo>
                    <a:pt x="42" y="466"/>
                    <a:pt x="176" y="559"/>
                    <a:pt x="342" y="559"/>
                  </a:cubicBezTo>
                  <a:cubicBezTo>
                    <a:pt x="476" y="559"/>
                    <a:pt x="600" y="424"/>
                    <a:pt x="600" y="259"/>
                  </a:cubicBezTo>
                  <a:cubicBezTo>
                    <a:pt x="559" y="83"/>
                    <a:pt x="435" y="0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91" name="Google Shape;20091;p15"/>
            <p:cNvSpPr/>
            <p:nvPr/>
          </p:nvSpPr>
          <p:spPr>
            <a:xfrm>
              <a:off x="304800" y="289585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569" y="1"/>
                  </a:moveTo>
                  <a:lnTo>
                    <a:pt x="0" y="42"/>
                  </a:lnTo>
                  <a:cubicBezTo>
                    <a:pt x="0" y="218"/>
                    <a:pt x="176" y="301"/>
                    <a:pt x="311" y="301"/>
                  </a:cubicBezTo>
                  <a:cubicBezTo>
                    <a:pt x="476" y="301"/>
                    <a:pt x="569" y="177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92" name="Google Shape;20092;p15"/>
            <p:cNvSpPr/>
            <p:nvPr/>
          </p:nvSpPr>
          <p:spPr>
            <a:xfrm>
              <a:off x="384675" y="30230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cubicBezTo>
                    <a:pt x="217" y="1"/>
                    <a:pt x="166" y="1"/>
                    <a:pt x="124" y="42"/>
                  </a:cubicBezTo>
                  <a:cubicBezTo>
                    <a:pt x="42" y="83"/>
                    <a:pt x="0" y="166"/>
                    <a:pt x="0" y="207"/>
                  </a:cubicBezTo>
                  <a:lnTo>
                    <a:pt x="0" y="300"/>
                  </a:lnTo>
                  <a:lnTo>
                    <a:pt x="300" y="2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93" name="Google Shape;20093;p15"/>
            <p:cNvSpPr/>
            <p:nvPr/>
          </p:nvSpPr>
          <p:spPr>
            <a:xfrm>
              <a:off x="379250" y="2952975"/>
              <a:ext cx="7500" cy="14000"/>
            </a:xfrm>
            <a:custGeom>
              <a:avLst/>
              <a:gdLst/>
              <a:ahLst/>
              <a:cxnLst/>
              <a:rect l="l" t="t" r="r" b="b"/>
              <a:pathLst>
                <a:path w="300" h="560" extrusionOk="0">
                  <a:moveTo>
                    <a:pt x="259" y="1"/>
                  </a:moveTo>
                  <a:cubicBezTo>
                    <a:pt x="217" y="42"/>
                    <a:pt x="176" y="42"/>
                    <a:pt x="124" y="83"/>
                  </a:cubicBezTo>
                  <a:cubicBezTo>
                    <a:pt x="41" y="125"/>
                    <a:pt x="0" y="218"/>
                    <a:pt x="0" y="301"/>
                  </a:cubicBezTo>
                  <a:cubicBezTo>
                    <a:pt x="41" y="425"/>
                    <a:pt x="83" y="518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94" name="Google Shape;20094;p15"/>
            <p:cNvSpPr/>
            <p:nvPr/>
          </p:nvSpPr>
          <p:spPr>
            <a:xfrm>
              <a:off x="373800" y="28914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41"/>
                  </a:lnTo>
                  <a:cubicBezTo>
                    <a:pt x="42" y="134"/>
                    <a:pt x="84" y="176"/>
                    <a:pt x="177" y="217"/>
                  </a:cubicBezTo>
                  <a:cubicBezTo>
                    <a:pt x="218" y="259"/>
                    <a:pt x="259" y="259"/>
                    <a:pt x="301" y="259"/>
                  </a:cubicBezTo>
                  <a:lnTo>
                    <a:pt x="30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95" name="Google Shape;20095;p15"/>
            <p:cNvSpPr/>
            <p:nvPr/>
          </p:nvSpPr>
          <p:spPr>
            <a:xfrm>
              <a:off x="251025" y="3033625"/>
              <a:ext cx="2100" cy="6500"/>
            </a:xfrm>
            <a:custGeom>
              <a:avLst/>
              <a:gdLst/>
              <a:ahLst/>
              <a:cxnLst/>
              <a:rect l="l" t="t" r="r" b="b"/>
              <a:pathLst>
                <a:path w="84" h="260" extrusionOk="0">
                  <a:moveTo>
                    <a:pt x="42" y="1"/>
                  </a:moveTo>
                  <a:lnTo>
                    <a:pt x="1" y="259"/>
                  </a:lnTo>
                  <a:lnTo>
                    <a:pt x="84" y="259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96" name="Google Shape;20096;p15"/>
            <p:cNvSpPr/>
            <p:nvPr/>
          </p:nvSpPr>
          <p:spPr>
            <a:xfrm>
              <a:off x="1478800" y="2667625"/>
              <a:ext cx="6475" cy="6475"/>
            </a:xfrm>
            <a:custGeom>
              <a:avLst/>
              <a:gdLst/>
              <a:ahLst/>
              <a:cxnLst/>
              <a:rect l="l" t="t" r="r" b="b"/>
              <a:pathLst>
                <a:path w="259" h="259" extrusionOk="0">
                  <a:moveTo>
                    <a:pt x="259" y="0"/>
                  </a:moveTo>
                  <a:lnTo>
                    <a:pt x="0" y="42"/>
                  </a:lnTo>
                  <a:lnTo>
                    <a:pt x="0" y="259"/>
                  </a:lnTo>
                  <a:lnTo>
                    <a:pt x="259" y="125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97" name="Google Shape;20097;p15"/>
            <p:cNvSpPr/>
            <p:nvPr/>
          </p:nvSpPr>
          <p:spPr>
            <a:xfrm>
              <a:off x="1344125" y="2741350"/>
              <a:ext cx="2350" cy="475"/>
            </a:xfrm>
            <a:custGeom>
              <a:avLst/>
              <a:gdLst/>
              <a:ahLst/>
              <a:cxnLst/>
              <a:rect l="l" t="t" r="r" b="b"/>
              <a:pathLst>
                <a:path w="94" h="19" extrusionOk="0">
                  <a:moveTo>
                    <a:pt x="32" y="0"/>
                  </a:moveTo>
                  <a:cubicBezTo>
                    <a:pt x="24" y="0"/>
                    <a:pt x="14" y="5"/>
                    <a:pt x="1" y="19"/>
                  </a:cubicBezTo>
                  <a:lnTo>
                    <a:pt x="94" y="19"/>
                  </a:lnTo>
                  <a:cubicBezTo>
                    <a:pt x="59" y="19"/>
                    <a:pt x="48" y="0"/>
                    <a:pt x="3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98" name="Google Shape;20098;p15"/>
            <p:cNvSpPr/>
            <p:nvPr/>
          </p:nvSpPr>
          <p:spPr>
            <a:xfrm>
              <a:off x="1369975" y="27040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35" y="0"/>
                    <a:pt x="1" y="135"/>
                    <a:pt x="1" y="300"/>
                  </a:cubicBezTo>
                  <a:cubicBezTo>
                    <a:pt x="1" y="435"/>
                    <a:pt x="176" y="559"/>
                    <a:pt x="300" y="559"/>
                  </a:cubicBezTo>
                  <a:cubicBezTo>
                    <a:pt x="476" y="559"/>
                    <a:pt x="559" y="393"/>
                    <a:pt x="559" y="259"/>
                  </a:cubicBezTo>
                  <a:cubicBezTo>
                    <a:pt x="559" y="9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99" name="Google Shape;20099;p15"/>
            <p:cNvSpPr/>
            <p:nvPr/>
          </p:nvSpPr>
          <p:spPr>
            <a:xfrm>
              <a:off x="1340000" y="26782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0"/>
                  </a:moveTo>
                  <a:lnTo>
                    <a:pt x="0" y="42"/>
                  </a:lnTo>
                  <a:lnTo>
                    <a:pt x="42" y="300"/>
                  </a:lnTo>
                  <a:lnTo>
                    <a:pt x="83" y="300"/>
                  </a:lnTo>
                  <a:cubicBezTo>
                    <a:pt x="124" y="259"/>
                    <a:pt x="207" y="218"/>
                    <a:pt x="259" y="176"/>
                  </a:cubicBezTo>
                  <a:cubicBezTo>
                    <a:pt x="259" y="135"/>
                    <a:pt x="300" y="93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00" name="Google Shape;20100;p15"/>
            <p:cNvSpPr/>
            <p:nvPr/>
          </p:nvSpPr>
          <p:spPr>
            <a:xfrm>
              <a:off x="1402275" y="2672800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559" y="0"/>
                  </a:moveTo>
                  <a:lnTo>
                    <a:pt x="1" y="52"/>
                  </a:lnTo>
                  <a:lnTo>
                    <a:pt x="1" y="135"/>
                  </a:lnTo>
                  <a:cubicBezTo>
                    <a:pt x="42" y="217"/>
                    <a:pt x="177" y="310"/>
                    <a:pt x="301" y="310"/>
                  </a:cubicBezTo>
                  <a:cubicBezTo>
                    <a:pt x="435" y="310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01" name="Google Shape;20101;p15"/>
            <p:cNvSpPr/>
            <p:nvPr/>
          </p:nvSpPr>
          <p:spPr>
            <a:xfrm>
              <a:off x="1471300" y="266865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cubicBezTo>
                    <a:pt x="0" y="125"/>
                    <a:pt x="83" y="218"/>
                    <a:pt x="218" y="259"/>
                  </a:cubicBezTo>
                  <a:lnTo>
                    <a:pt x="300" y="218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02" name="Google Shape;20102;p15"/>
            <p:cNvSpPr/>
            <p:nvPr/>
          </p:nvSpPr>
          <p:spPr>
            <a:xfrm>
              <a:off x="1206350" y="2751625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lnTo>
                    <a:pt x="84" y="559"/>
                  </a:lnTo>
                  <a:cubicBezTo>
                    <a:pt x="218" y="518"/>
                    <a:pt x="301" y="383"/>
                    <a:pt x="301" y="259"/>
                  </a:cubicBezTo>
                  <a:cubicBezTo>
                    <a:pt x="301" y="125"/>
                    <a:pt x="125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03" name="Google Shape;20103;p15"/>
            <p:cNvSpPr/>
            <p:nvPr/>
          </p:nvSpPr>
          <p:spPr>
            <a:xfrm>
              <a:off x="1268925" y="274620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259" y="1"/>
                  </a:moveTo>
                  <a:cubicBezTo>
                    <a:pt x="124" y="42"/>
                    <a:pt x="0" y="166"/>
                    <a:pt x="0" y="300"/>
                  </a:cubicBezTo>
                  <a:cubicBezTo>
                    <a:pt x="0" y="453"/>
                    <a:pt x="125" y="567"/>
                    <a:pt x="246" y="567"/>
                  </a:cubicBezTo>
                  <a:cubicBezTo>
                    <a:pt x="264" y="567"/>
                    <a:pt x="282" y="564"/>
                    <a:pt x="300" y="559"/>
                  </a:cubicBezTo>
                  <a:cubicBezTo>
                    <a:pt x="465" y="559"/>
                    <a:pt x="558" y="424"/>
                    <a:pt x="558" y="259"/>
                  </a:cubicBezTo>
                  <a:cubicBezTo>
                    <a:pt x="558" y="12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04" name="Google Shape;20104;p15"/>
            <p:cNvSpPr/>
            <p:nvPr/>
          </p:nvSpPr>
          <p:spPr>
            <a:xfrm>
              <a:off x="1231175" y="2714725"/>
              <a:ext cx="15025" cy="14175"/>
            </a:xfrm>
            <a:custGeom>
              <a:avLst/>
              <a:gdLst/>
              <a:ahLst/>
              <a:cxnLst/>
              <a:rect l="l" t="t" r="r" b="b"/>
              <a:pathLst>
                <a:path w="601" h="567" extrusionOk="0">
                  <a:moveTo>
                    <a:pt x="349" y="1"/>
                  </a:moveTo>
                  <a:cubicBezTo>
                    <a:pt x="333" y="1"/>
                    <a:pt x="317" y="3"/>
                    <a:pt x="300" y="9"/>
                  </a:cubicBezTo>
                  <a:cubicBezTo>
                    <a:pt x="125" y="9"/>
                    <a:pt x="1" y="133"/>
                    <a:pt x="42" y="308"/>
                  </a:cubicBezTo>
                  <a:cubicBezTo>
                    <a:pt x="42" y="443"/>
                    <a:pt x="166" y="567"/>
                    <a:pt x="342" y="567"/>
                  </a:cubicBezTo>
                  <a:cubicBezTo>
                    <a:pt x="476" y="525"/>
                    <a:pt x="600" y="391"/>
                    <a:pt x="600" y="267"/>
                  </a:cubicBezTo>
                  <a:cubicBezTo>
                    <a:pt x="564" y="114"/>
                    <a:pt x="458" y="1"/>
                    <a:pt x="34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05" name="Google Shape;20105;p15"/>
            <p:cNvSpPr/>
            <p:nvPr/>
          </p:nvSpPr>
          <p:spPr>
            <a:xfrm>
              <a:off x="1236600" y="2783950"/>
              <a:ext cx="13975" cy="11650"/>
            </a:xfrm>
            <a:custGeom>
              <a:avLst/>
              <a:gdLst/>
              <a:ahLst/>
              <a:cxnLst/>
              <a:rect l="l" t="t" r="r" b="b"/>
              <a:pathLst>
                <a:path w="559" h="466" extrusionOk="0">
                  <a:moveTo>
                    <a:pt x="259" y="0"/>
                  </a:moveTo>
                  <a:cubicBezTo>
                    <a:pt x="125" y="0"/>
                    <a:pt x="1" y="124"/>
                    <a:pt x="42" y="300"/>
                  </a:cubicBezTo>
                  <a:cubicBezTo>
                    <a:pt x="42" y="383"/>
                    <a:pt x="42" y="424"/>
                    <a:pt x="125" y="465"/>
                  </a:cubicBezTo>
                  <a:lnTo>
                    <a:pt x="559" y="259"/>
                  </a:lnTo>
                  <a:cubicBezTo>
                    <a:pt x="559" y="83"/>
                    <a:pt x="42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06" name="Google Shape;20106;p15"/>
            <p:cNvSpPr/>
            <p:nvPr/>
          </p:nvSpPr>
          <p:spPr>
            <a:xfrm>
              <a:off x="1301225" y="27095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0" y="135"/>
                    <a:pt x="0" y="300"/>
                  </a:cubicBezTo>
                  <a:cubicBezTo>
                    <a:pt x="0" y="435"/>
                    <a:pt x="124" y="559"/>
                    <a:pt x="300" y="559"/>
                  </a:cubicBezTo>
                  <a:cubicBezTo>
                    <a:pt x="424" y="517"/>
                    <a:pt x="559" y="393"/>
                    <a:pt x="559" y="259"/>
                  </a:cubicBezTo>
                  <a:cubicBezTo>
                    <a:pt x="559" y="83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07" name="Google Shape;20107;p15"/>
            <p:cNvSpPr/>
            <p:nvPr/>
          </p:nvSpPr>
          <p:spPr>
            <a:xfrm>
              <a:off x="1200925" y="26890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0"/>
                  </a:lnTo>
                  <a:lnTo>
                    <a:pt x="84" y="300"/>
                  </a:lnTo>
                  <a:cubicBezTo>
                    <a:pt x="218" y="259"/>
                    <a:pt x="301" y="125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08" name="Google Shape;20108;p15"/>
            <p:cNvSpPr/>
            <p:nvPr/>
          </p:nvSpPr>
          <p:spPr>
            <a:xfrm>
              <a:off x="1263475" y="26836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42" y="218"/>
                    <a:pt x="166" y="300"/>
                    <a:pt x="301" y="300"/>
                  </a:cubicBezTo>
                  <a:cubicBezTo>
                    <a:pt x="477" y="300"/>
                    <a:pt x="559" y="176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09" name="Google Shape;20109;p15"/>
            <p:cNvSpPr/>
            <p:nvPr/>
          </p:nvSpPr>
          <p:spPr>
            <a:xfrm>
              <a:off x="1338700" y="2741800"/>
              <a:ext cx="6500" cy="3400"/>
            </a:xfrm>
            <a:custGeom>
              <a:avLst/>
              <a:gdLst/>
              <a:ahLst/>
              <a:cxnLst/>
              <a:rect l="l" t="t" r="r" b="b"/>
              <a:pathLst>
                <a:path w="260" h="136" extrusionOk="0">
                  <a:moveTo>
                    <a:pt x="218" y="1"/>
                  </a:moveTo>
                  <a:cubicBezTo>
                    <a:pt x="176" y="1"/>
                    <a:pt x="135" y="1"/>
                    <a:pt x="94" y="42"/>
                  </a:cubicBezTo>
                  <a:cubicBezTo>
                    <a:pt x="52" y="42"/>
                    <a:pt x="52" y="84"/>
                    <a:pt x="1" y="135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10" name="Google Shape;20110;p15"/>
            <p:cNvSpPr/>
            <p:nvPr/>
          </p:nvSpPr>
          <p:spPr>
            <a:xfrm>
              <a:off x="1333525" y="267925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1" y="1"/>
                  </a:moveTo>
                  <a:cubicBezTo>
                    <a:pt x="1" y="177"/>
                    <a:pt x="125" y="259"/>
                    <a:pt x="301" y="2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11" name="Google Shape;20111;p15"/>
            <p:cNvSpPr/>
            <p:nvPr/>
          </p:nvSpPr>
          <p:spPr>
            <a:xfrm>
              <a:off x="1072725" y="283125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42" y="300"/>
                  </a:lnTo>
                  <a:lnTo>
                    <a:pt x="301" y="259"/>
                  </a:lnTo>
                  <a:cubicBezTo>
                    <a:pt x="301" y="176"/>
                    <a:pt x="259" y="83"/>
                    <a:pt x="176" y="41"/>
                  </a:cubicBezTo>
                  <a:cubicBezTo>
                    <a:pt x="135" y="41"/>
                    <a:pt x="94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12" name="Google Shape;20112;p15"/>
            <p:cNvSpPr/>
            <p:nvPr/>
          </p:nvSpPr>
          <p:spPr>
            <a:xfrm>
              <a:off x="1067300" y="2762225"/>
              <a:ext cx="7775" cy="13975"/>
            </a:xfrm>
            <a:custGeom>
              <a:avLst/>
              <a:gdLst/>
              <a:ahLst/>
              <a:cxnLst/>
              <a:rect l="l" t="t" r="r" b="b"/>
              <a:pathLst>
                <a:path w="311" h="559" extrusionOk="0">
                  <a:moveTo>
                    <a:pt x="1" y="1"/>
                  </a:moveTo>
                  <a:lnTo>
                    <a:pt x="52" y="559"/>
                  </a:lnTo>
                  <a:lnTo>
                    <a:pt x="135" y="559"/>
                  </a:lnTo>
                  <a:cubicBezTo>
                    <a:pt x="218" y="518"/>
                    <a:pt x="311" y="393"/>
                    <a:pt x="311" y="259"/>
                  </a:cubicBezTo>
                  <a:cubicBezTo>
                    <a:pt x="311" y="94"/>
                    <a:pt x="176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13" name="Google Shape;20113;p15"/>
            <p:cNvSpPr/>
            <p:nvPr/>
          </p:nvSpPr>
          <p:spPr>
            <a:xfrm>
              <a:off x="1135275" y="282580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1"/>
                  </a:moveTo>
                  <a:cubicBezTo>
                    <a:pt x="218" y="42"/>
                    <a:pt x="125" y="42"/>
                    <a:pt x="83" y="135"/>
                  </a:cubicBezTo>
                  <a:cubicBezTo>
                    <a:pt x="42" y="177"/>
                    <a:pt x="1" y="259"/>
                    <a:pt x="42" y="301"/>
                  </a:cubicBezTo>
                  <a:lnTo>
                    <a:pt x="559" y="259"/>
                  </a:lnTo>
                  <a:cubicBezTo>
                    <a:pt x="559" y="218"/>
                    <a:pt x="559" y="177"/>
                    <a:pt x="518" y="135"/>
                  </a:cubicBezTo>
                  <a:cubicBezTo>
                    <a:pt x="476" y="42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14" name="Google Shape;20114;p15"/>
            <p:cNvSpPr/>
            <p:nvPr/>
          </p:nvSpPr>
          <p:spPr>
            <a:xfrm>
              <a:off x="1129850" y="2756800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300" y="0"/>
                  </a:moveTo>
                  <a:cubicBezTo>
                    <a:pt x="135" y="0"/>
                    <a:pt x="1" y="176"/>
                    <a:pt x="42" y="311"/>
                  </a:cubicBezTo>
                  <a:cubicBezTo>
                    <a:pt x="42" y="476"/>
                    <a:pt x="176" y="569"/>
                    <a:pt x="342" y="569"/>
                  </a:cubicBezTo>
                  <a:cubicBezTo>
                    <a:pt x="476" y="569"/>
                    <a:pt x="600" y="435"/>
                    <a:pt x="600" y="259"/>
                  </a:cubicBezTo>
                  <a:cubicBezTo>
                    <a:pt x="559" y="135"/>
                    <a:pt x="435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15" name="Google Shape;20115;p15"/>
            <p:cNvSpPr/>
            <p:nvPr/>
          </p:nvSpPr>
          <p:spPr>
            <a:xfrm>
              <a:off x="1093150" y="2724500"/>
              <a:ext cx="14250" cy="14425"/>
            </a:xfrm>
            <a:custGeom>
              <a:avLst/>
              <a:gdLst/>
              <a:ahLst/>
              <a:cxnLst/>
              <a:rect l="l" t="t" r="r" b="b"/>
              <a:pathLst>
                <a:path w="570" h="577" extrusionOk="0">
                  <a:moveTo>
                    <a:pt x="259" y="0"/>
                  </a:moveTo>
                  <a:cubicBezTo>
                    <a:pt x="94" y="52"/>
                    <a:pt x="0" y="176"/>
                    <a:pt x="0" y="310"/>
                  </a:cubicBezTo>
                  <a:cubicBezTo>
                    <a:pt x="0" y="455"/>
                    <a:pt x="104" y="576"/>
                    <a:pt x="247" y="576"/>
                  </a:cubicBezTo>
                  <a:cubicBezTo>
                    <a:pt x="268" y="576"/>
                    <a:pt x="289" y="574"/>
                    <a:pt x="311" y="569"/>
                  </a:cubicBezTo>
                  <a:cubicBezTo>
                    <a:pt x="476" y="569"/>
                    <a:pt x="569" y="434"/>
                    <a:pt x="569" y="259"/>
                  </a:cubicBezTo>
                  <a:cubicBezTo>
                    <a:pt x="569" y="13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16" name="Google Shape;20116;p15"/>
            <p:cNvSpPr/>
            <p:nvPr/>
          </p:nvSpPr>
          <p:spPr>
            <a:xfrm>
              <a:off x="1098575" y="279435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310" y="0"/>
                  </a:moveTo>
                  <a:cubicBezTo>
                    <a:pt x="293" y="0"/>
                    <a:pt x="276" y="3"/>
                    <a:pt x="259" y="8"/>
                  </a:cubicBezTo>
                  <a:cubicBezTo>
                    <a:pt x="94" y="8"/>
                    <a:pt x="1" y="142"/>
                    <a:pt x="1" y="308"/>
                  </a:cubicBezTo>
                  <a:cubicBezTo>
                    <a:pt x="1" y="442"/>
                    <a:pt x="135" y="566"/>
                    <a:pt x="300" y="566"/>
                  </a:cubicBezTo>
                  <a:cubicBezTo>
                    <a:pt x="435" y="525"/>
                    <a:pt x="559" y="401"/>
                    <a:pt x="559" y="266"/>
                  </a:cubicBezTo>
                  <a:cubicBezTo>
                    <a:pt x="559" y="122"/>
                    <a:pt x="432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17" name="Google Shape;20117;p15"/>
            <p:cNvSpPr/>
            <p:nvPr/>
          </p:nvSpPr>
          <p:spPr>
            <a:xfrm>
              <a:off x="1162175" y="272015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25" y="1"/>
                  </a:moveTo>
                  <a:cubicBezTo>
                    <a:pt x="304" y="1"/>
                    <a:pt x="282" y="3"/>
                    <a:pt x="258" y="9"/>
                  </a:cubicBezTo>
                  <a:cubicBezTo>
                    <a:pt x="134" y="9"/>
                    <a:pt x="0" y="133"/>
                    <a:pt x="0" y="308"/>
                  </a:cubicBezTo>
                  <a:cubicBezTo>
                    <a:pt x="36" y="417"/>
                    <a:pt x="143" y="533"/>
                    <a:pt x="253" y="533"/>
                  </a:cubicBezTo>
                  <a:cubicBezTo>
                    <a:pt x="268" y="533"/>
                    <a:pt x="284" y="531"/>
                    <a:pt x="300" y="526"/>
                  </a:cubicBezTo>
                  <a:cubicBezTo>
                    <a:pt x="476" y="526"/>
                    <a:pt x="558" y="391"/>
                    <a:pt x="558" y="267"/>
                  </a:cubicBezTo>
                  <a:cubicBezTo>
                    <a:pt x="558" y="114"/>
                    <a:pt x="465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18" name="Google Shape;20118;p15"/>
            <p:cNvSpPr/>
            <p:nvPr/>
          </p:nvSpPr>
          <p:spPr>
            <a:xfrm>
              <a:off x="1167600" y="2789100"/>
              <a:ext cx="13975" cy="14250"/>
            </a:xfrm>
            <a:custGeom>
              <a:avLst/>
              <a:gdLst/>
              <a:ahLst/>
              <a:cxnLst/>
              <a:rect l="l" t="t" r="r" b="b"/>
              <a:pathLst>
                <a:path w="559" h="570" extrusionOk="0">
                  <a:moveTo>
                    <a:pt x="259" y="1"/>
                  </a:moveTo>
                  <a:cubicBezTo>
                    <a:pt x="124" y="1"/>
                    <a:pt x="0" y="135"/>
                    <a:pt x="0" y="311"/>
                  </a:cubicBezTo>
                  <a:cubicBezTo>
                    <a:pt x="41" y="435"/>
                    <a:pt x="176" y="569"/>
                    <a:pt x="300" y="569"/>
                  </a:cubicBezTo>
                  <a:cubicBezTo>
                    <a:pt x="476" y="518"/>
                    <a:pt x="558" y="394"/>
                    <a:pt x="558" y="259"/>
                  </a:cubicBezTo>
                  <a:cubicBezTo>
                    <a:pt x="558" y="94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19" name="Google Shape;20119;p15"/>
            <p:cNvSpPr/>
            <p:nvPr/>
          </p:nvSpPr>
          <p:spPr>
            <a:xfrm>
              <a:off x="1063175" y="26999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0" y="1"/>
                  </a:moveTo>
                  <a:lnTo>
                    <a:pt x="0" y="301"/>
                  </a:lnTo>
                  <a:cubicBezTo>
                    <a:pt x="42" y="301"/>
                    <a:pt x="42" y="301"/>
                    <a:pt x="83" y="259"/>
                  </a:cubicBezTo>
                  <a:cubicBezTo>
                    <a:pt x="217" y="259"/>
                    <a:pt x="300" y="12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20" name="Google Shape;20120;p15"/>
            <p:cNvSpPr/>
            <p:nvPr/>
          </p:nvSpPr>
          <p:spPr>
            <a:xfrm>
              <a:off x="1125450" y="269450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570" y="1"/>
                  </a:moveTo>
                  <a:lnTo>
                    <a:pt x="1" y="42"/>
                  </a:lnTo>
                  <a:lnTo>
                    <a:pt x="1" y="83"/>
                  </a:lnTo>
                  <a:cubicBezTo>
                    <a:pt x="53" y="218"/>
                    <a:pt x="177" y="301"/>
                    <a:pt x="311" y="301"/>
                  </a:cubicBezTo>
                  <a:cubicBezTo>
                    <a:pt x="435" y="259"/>
                    <a:pt x="570" y="125"/>
                    <a:pt x="57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21" name="Google Shape;20121;p15"/>
            <p:cNvSpPr/>
            <p:nvPr/>
          </p:nvSpPr>
          <p:spPr>
            <a:xfrm>
              <a:off x="1199900" y="2751625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218" y="1"/>
                    <a:pt x="125" y="42"/>
                    <a:pt x="83" y="83"/>
                  </a:cubicBezTo>
                  <a:cubicBezTo>
                    <a:pt x="42" y="125"/>
                    <a:pt x="1" y="207"/>
                    <a:pt x="1" y="301"/>
                  </a:cubicBezTo>
                  <a:cubicBezTo>
                    <a:pt x="1" y="425"/>
                    <a:pt x="83" y="518"/>
                    <a:pt x="176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22" name="Google Shape;20122;p15"/>
            <p:cNvSpPr/>
            <p:nvPr/>
          </p:nvSpPr>
          <p:spPr>
            <a:xfrm>
              <a:off x="1194475" y="26890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lnTo>
                    <a:pt x="0" y="83"/>
                  </a:lnTo>
                  <a:cubicBezTo>
                    <a:pt x="42" y="218"/>
                    <a:pt x="176" y="300"/>
                    <a:pt x="300" y="300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23" name="Google Shape;20123;p15"/>
            <p:cNvSpPr/>
            <p:nvPr/>
          </p:nvSpPr>
          <p:spPr>
            <a:xfrm>
              <a:off x="934975" y="284210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0" y="0"/>
                  </a:moveTo>
                  <a:lnTo>
                    <a:pt x="0" y="300"/>
                  </a:lnTo>
                  <a:lnTo>
                    <a:pt x="300" y="259"/>
                  </a:lnTo>
                  <a:cubicBezTo>
                    <a:pt x="258" y="124"/>
                    <a:pt x="176" y="42"/>
                    <a:pt x="4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24" name="Google Shape;20124;p15"/>
            <p:cNvSpPr/>
            <p:nvPr/>
          </p:nvSpPr>
          <p:spPr>
            <a:xfrm>
              <a:off x="929525" y="27730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42" y="559"/>
                    <a:pt x="84" y="559"/>
                    <a:pt x="84" y="518"/>
                  </a:cubicBezTo>
                  <a:cubicBezTo>
                    <a:pt x="218" y="518"/>
                    <a:pt x="301" y="383"/>
                    <a:pt x="301" y="259"/>
                  </a:cubicBezTo>
                  <a:cubicBezTo>
                    <a:pt x="259" y="84"/>
                    <a:pt x="135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25" name="Google Shape;20125;p15"/>
            <p:cNvSpPr/>
            <p:nvPr/>
          </p:nvSpPr>
          <p:spPr>
            <a:xfrm>
              <a:off x="997525" y="283667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207" y="0"/>
                    <a:pt x="124" y="42"/>
                    <a:pt x="83" y="83"/>
                  </a:cubicBezTo>
                  <a:cubicBezTo>
                    <a:pt x="41" y="83"/>
                    <a:pt x="41" y="124"/>
                    <a:pt x="0" y="217"/>
                  </a:cubicBezTo>
                  <a:lnTo>
                    <a:pt x="0" y="300"/>
                  </a:lnTo>
                  <a:lnTo>
                    <a:pt x="558" y="259"/>
                  </a:lnTo>
                  <a:cubicBezTo>
                    <a:pt x="558" y="166"/>
                    <a:pt x="465" y="83"/>
                    <a:pt x="424" y="42"/>
                  </a:cubicBezTo>
                  <a:cubicBezTo>
                    <a:pt x="383" y="0"/>
                    <a:pt x="30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26" name="Google Shape;20126;p15"/>
            <p:cNvSpPr/>
            <p:nvPr/>
          </p:nvSpPr>
          <p:spPr>
            <a:xfrm>
              <a:off x="992075" y="276765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84" y="1"/>
                    <a:pt x="1" y="135"/>
                    <a:pt x="1" y="301"/>
                  </a:cubicBezTo>
                  <a:cubicBezTo>
                    <a:pt x="1" y="435"/>
                    <a:pt x="125" y="559"/>
                    <a:pt x="301" y="559"/>
                  </a:cubicBezTo>
                  <a:cubicBezTo>
                    <a:pt x="477" y="559"/>
                    <a:pt x="559" y="394"/>
                    <a:pt x="559" y="259"/>
                  </a:cubicBezTo>
                  <a:cubicBezTo>
                    <a:pt x="559" y="83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27" name="Google Shape;20127;p15"/>
            <p:cNvSpPr/>
            <p:nvPr/>
          </p:nvSpPr>
          <p:spPr>
            <a:xfrm>
              <a:off x="954350" y="273535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0"/>
                  </a:moveTo>
                  <a:cubicBezTo>
                    <a:pt x="125" y="42"/>
                    <a:pt x="0" y="176"/>
                    <a:pt x="42" y="300"/>
                  </a:cubicBezTo>
                  <a:cubicBezTo>
                    <a:pt x="42" y="476"/>
                    <a:pt x="176" y="559"/>
                    <a:pt x="300" y="559"/>
                  </a:cubicBezTo>
                  <a:cubicBezTo>
                    <a:pt x="476" y="559"/>
                    <a:pt x="600" y="435"/>
                    <a:pt x="559" y="259"/>
                  </a:cubicBezTo>
                  <a:cubicBezTo>
                    <a:pt x="55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28" name="Google Shape;20128;p15"/>
            <p:cNvSpPr/>
            <p:nvPr/>
          </p:nvSpPr>
          <p:spPr>
            <a:xfrm>
              <a:off x="959775" y="2805200"/>
              <a:ext cx="15025" cy="13350"/>
            </a:xfrm>
            <a:custGeom>
              <a:avLst/>
              <a:gdLst/>
              <a:ahLst/>
              <a:cxnLst/>
              <a:rect l="l" t="t" r="r" b="b"/>
              <a:pathLst>
                <a:path w="601" h="534" extrusionOk="0">
                  <a:moveTo>
                    <a:pt x="323" y="0"/>
                  </a:moveTo>
                  <a:cubicBezTo>
                    <a:pt x="303" y="0"/>
                    <a:pt x="281" y="3"/>
                    <a:pt x="259" y="8"/>
                  </a:cubicBezTo>
                  <a:cubicBezTo>
                    <a:pt x="125" y="8"/>
                    <a:pt x="1" y="132"/>
                    <a:pt x="1" y="267"/>
                  </a:cubicBezTo>
                  <a:cubicBezTo>
                    <a:pt x="37" y="419"/>
                    <a:pt x="135" y="533"/>
                    <a:pt x="248" y="533"/>
                  </a:cubicBezTo>
                  <a:cubicBezTo>
                    <a:pt x="265" y="533"/>
                    <a:pt x="283" y="531"/>
                    <a:pt x="300" y="525"/>
                  </a:cubicBezTo>
                  <a:cubicBezTo>
                    <a:pt x="476" y="525"/>
                    <a:pt x="600" y="391"/>
                    <a:pt x="559" y="225"/>
                  </a:cubicBezTo>
                  <a:cubicBezTo>
                    <a:pt x="559" y="109"/>
                    <a:pt x="458" y="0"/>
                    <a:pt x="32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29" name="Google Shape;20129;p15"/>
            <p:cNvSpPr/>
            <p:nvPr/>
          </p:nvSpPr>
          <p:spPr>
            <a:xfrm>
              <a:off x="1024400" y="272992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42"/>
                    <a:pt x="0" y="176"/>
                    <a:pt x="0" y="300"/>
                  </a:cubicBezTo>
                  <a:cubicBezTo>
                    <a:pt x="0" y="476"/>
                    <a:pt x="124" y="559"/>
                    <a:pt x="300" y="559"/>
                  </a:cubicBezTo>
                  <a:cubicBezTo>
                    <a:pt x="424" y="559"/>
                    <a:pt x="559" y="434"/>
                    <a:pt x="559" y="259"/>
                  </a:cubicBezTo>
                  <a:cubicBezTo>
                    <a:pt x="517" y="135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30" name="Google Shape;20130;p15"/>
            <p:cNvSpPr/>
            <p:nvPr/>
          </p:nvSpPr>
          <p:spPr>
            <a:xfrm>
              <a:off x="1028525" y="2799775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360" y="0"/>
                  </a:moveTo>
                  <a:cubicBezTo>
                    <a:pt x="344" y="0"/>
                    <a:pt x="327" y="3"/>
                    <a:pt x="311" y="8"/>
                  </a:cubicBezTo>
                  <a:cubicBezTo>
                    <a:pt x="135" y="8"/>
                    <a:pt x="1" y="142"/>
                    <a:pt x="52" y="308"/>
                  </a:cubicBezTo>
                  <a:cubicBezTo>
                    <a:pt x="52" y="442"/>
                    <a:pt x="177" y="566"/>
                    <a:pt x="352" y="566"/>
                  </a:cubicBezTo>
                  <a:cubicBezTo>
                    <a:pt x="476" y="525"/>
                    <a:pt x="611" y="401"/>
                    <a:pt x="611" y="267"/>
                  </a:cubicBezTo>
                  <a:cubicBezTo>
                    <a:pt x="575" y="114"/>
                    <a:pt x="469" y="0"/>
                    <a:pt x="36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31" name="Google Shape;20131;p15"/>
            <p:cNvSpPr/>
            <p:nvPr/>
          </p:nvSpPr>
          <p:spPr>
            <a:xfrm>
              <a:off x="924100" y="27095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0"/>
                  </a:moveTo>
                  <a:lnTo>
                    <a:pt x="1" y="42"/>
                  </a:lnTo>
                  <a:lnTo>
                    <a:pt x="42" y="300"/>
                  </a:lnTo>
                  <a:lnTo>
                    <a:pt x="94" y="300"/>
                  </a:lnTo>
                  <a:cubicBezTo>
                    <a:pt x="218" y="259"/>
                    <a:pt x="301" y="176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32" name="Google Shape;20132;p15"/>
            <p:cNvSpPr/>
            <p:nvPr/>
          </p:nvSpPr>
          <p:spPr>
            <a:xfrm>
              <a:off x="986650" y="2705100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559" y="1"/>
                  </a:moveTo>
                  <a:lnTo>
                    <a:pt x="1" y="52"/>
                  </a:lnTo>
                  <a:cubicBezTo>
                    <a:pt x="1" y="176"/>
                    <a:pt x="177" y="311"/>
                    <a:pt x="301" y="311"/>
                  </a:cubicBezTo>
                  <a:cubicBezTo>
                    <a:pt x="476" y="259"/>
                    <a:pt x="559" y="13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33" name="Google Shape;20133;p15"/>
            <p:cNvSpPr/>
            <p:nvPr/>
          </p:nvSpPr>
          <p:spPr>
            <a:xfrm>
              <a:off x="1066275" y="283125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59" y="0"/>
                  </a:moveTo>
                  <a:cubicBezTo>
                    <a:pt x="259" y="0"/>
                    <a:pt x="217" y="0"/>
                    <a:pt x="217" y="41"/>
                  </a:cubicBezTo>
                  <a:cubicBezTo>
                    <a:pt x="93" y="41"/>
                    <a:pt x="0" y="176"/>
                    <a:pt x="0" y="300"/>
                  </a:cubicBezTo>
                  <a:lnTo>
                    <a:pt x="300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34" name="Google Shape;20134;p15"/>
            <p:cNvSpPr/>
            <p:nvPr/>
          </p:nvSpPr>
          <p:spPr>
            <a:xfrm>
              <a:off x="1060850" y="2762225"/>
              <a:ext cx="7775" cy="13975"/>
            </a:xfrm>
            <a:custGeom>
              <a:avLst/>
              <a:gdLst/>
              <a:ahLst/>
              <a:cxnLst/>
              <a:rect l="l" t="t" r="r" b="b"/>
              <a:pathLst>
                <a:path w="311" h="559" extrusionOk="0">
                  <a:moveTo>
                    <a:pt x="259" y="1"/>
                  </a:moveTo>
                  <a:cubicBezTo>
                    <a:pt x="217" y="1"/>
                    <a:pt x="176" y="42"/>
                    <a:pt x="135" y="42"/>
                  </a:cubicBezTo>
                  <a:cubicBezTo>
                    <a:pt x="52" y="135"/>
                    <a:pt x="0" y="218"/>
                    <a:pt x="0" y="300"/>
                  </a:cubicBezTo>
                  <a:cubicBezTo>
                    <a:pt x="52" y="435"/>
                    <a:pt x="93" y="518"/>
                    <a:pt x="217" y="559"/>
                  </a:cubicBezTo>
                  <a:lnTo>
                    <a:pt x="31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35" name="Google Shape;20135;p15"/>
            <p:cNvSpPr/>
            <p:nvPr/>
          </p:nvSpPr>
          <p:spPr>
            <a:xfrm>
              <a:off x="1056700" y="2699925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259" y="1"/>
                  </a:moveTo>
                  <a:lnTo>
                    <a:pt x="1" y="42"/>
                  </a:lnTo>
                  <a:cubicBezTo>
                    <a:pt x="1" y="166"/>
                    <a:pt x="125" y="301"/>
                    <a:pt x="259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36" name="Google Shape;20136;p15"/>
            <p:cNvSpPr/>
            <p:nvPr/>
          </p:nvSpPr>
          <p:spPr>
            <a:xfrm>
              <a:off x="795900" y="2852700"/>
              <a:ext cx="7775" cy="6475"/>
            </a:xfrm>
            <a:custGeom>
              <a:avLst/>
              <a:gdLst/>
              <a:ahLst/>
              <a:cxnLst/>
              <a:rect l="l" t="t" r="r" b="b"/>
              <a:pathLst>
                <a:path w="311" h="259" extrusionOk="0">
                  <a:moveTo>
                    <a:pt x="1" y="0"/>
                  </a:moveTo>
                  <a:lnTo>
                    <a:pt x="52" y="259"/>
                  </a:lnTo>
                  <a:lnTo>
                    <a:pt x="311" y="259"/>
                  </a:lnTo>
                  <a:cubicBezTo>
                    <a:pt x="311" y="176"/>
                    <a:pt x="259" y="93"/>
                    <a:pt x="176" y="42"/>
                  </a:cubicBezTo>
                  <a:cubicBezTo>
                    <a:pt x="135" y="0"/>
                    <a:pt x="52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37" name="Google Shape;20137;p15"/>
            <p:cNvSpPr/>
            <p:nvPr/>
          </p:nvSpPr>
          <p:spPr>
            <a:xfrm>
              <a:off x="790725" y="2783650"/>
              <a:ext cx="7525" cy="13225"/>
            </a:xfrm>
            <a:custGeom>
              <a:avLst/>
              <a:gdLst/>
              <a:ahLst/>
              <a:cxnLst/>
              <a:rect l="l" t="t" r="r" b="b"/>
              <a:pathLst>
                <a:path w="301" h="529" extrusionOk="0">
                  <a:moveTo>
                    <a:pt x="72" y="1"/>
                  </a:moveTo>
                  <a:cubicBezTo>
                    <a:pt x="49" y="1"/>
                    <a:pt x="25" y="4"/>
                    <a:pt x="1" y="12"/>
                  </a:cubicBezTo>
                  <a:lnTo>
                    <a:pt x="42" y="529"/>
                  </a:lnTo>
                  <a:lnTo>
                    <a:pt x="84" y="529"/>
                  </a:lnTo>
                  <a:cubicBezTo>
                    <a:pt x="208" y="477"/>
                    <a:pt x="301" y="395"/>
                    <a:pt x="301" y="271"/>
                  </a:cubicBezTo>
                  <a:cubicBezTo>
                    <a:pt x="301" y="121"/>
                    <a:pt x="203" y="1"/>
                    <a:pt x="7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38" name="Google Shape;20138;p15"/>
            <p:cNvSpPr/>
            <p:nvPr/>
          </p:nvSpPr>
          <p:spPr>
            <a:xfrm>
              <a:off x="858450" y="2847275"/>
              <a:ext cx="13975" cy="7775"/>
            </a:xfrm>
            <a:custGeom>
              <a:avLst/>
              <a:gdLst/>
              <a:ahLst/>
              <a:cxnLst/>
              <a:rect l="l" t="t" r="r" b="b"/>
              <a:pathLst>
                <a:path w="559" h="311" extrusionOk="0">
                  <a:moveTo>
                    <a:pt x="259" y="0"/>
                  </a:moveTo>
                  <a:cubicBezTo>
                    <a:pt x="218" y="0"/>
                    <a:pt x="135" y="52"/>
                    <a:pt x="83" y="93"/>
                  </a:cubicBezTo>
                  <a:cubicBezTo>
                    <a:pt x="42" y="135"/>
                    <a:pt x="1" y="217"/>
                    <a:pt x="1" y="310"/>
                  </a:cubicBezTo>
                  <a:lnTo>
                    <a:pt x="559" y="259"/>
                  </a:lnTo>
                  <a:cubicBezTo>
                    <a:pt x="559" y="217"/>
                    <a:pt x="559" y="135"/>
                    <a:pt x="518" y="93"/>
                  </a:cubicBezTo>
                  <a:cubicBezTo>
                    <a:pt x="476" y="52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39" name="Google Shape;20139;p15"/>
            <p:cNvSpPr/>
            <p:nvPr/>
          </p:nvSpPr>
          <p:spPr>
            <a:xfrm>
              <a:off x="853025" y="2778300"/>
              <a:ext cx="15275" cy="14200"/>
            </a:xfrm>
            <a:custGeom>
              <a:avLst/>
              <a:gdLst/>
              <a:ahLst/>
              <a:cxnLst/>
              <a:rect l="l" t="t" r="r" b="b"/>
              <a:pathLst>
                <a:path w="611" h="568" extrusionOk="0">
                  <a:moveTo>
                    <a:pt x="325" y="1"/>
                  </a:moveTo>
                  <a:cubicBezTo>
                    <a:pt x="304" y="1"/>
                    <a:pt x="282" y="4"/>
                    <a:pt x="259" y="9"/>
                  </a:cubicBezTo>
                  <a:cubicBezTo>
                    <a:pt x="135" y="9"/>
                    <a:pt x="1" y="133"/>
                    <a:pt x="42" y="309"/>
                  </a:cubicBezTo>
                  <a:cubicBezTo>
                    <a:pt x="42" y="433"/>
                    <a:pt x="176" y="567"/>
                    <a:pt x="300" y="567"/>
                  </a:cubicBezTo>
                  <a:cubicBezTo>
                    <a:pt x="476" y="526"/>
                    <a:pt x="611" y="391"/>
                    <a:pt x="559" y="267"/>
                  </a:cubicBezTo>
                  <a:cubicBezTo>
                    <a:pt x="559" y="115"/>
                    <a:pt x="465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40" name="Google Shape;20140;p15"/>
            <p:cNvSpPr/>
            <p:nvPr/>
          </p:nvSpPr>
          <p:spPr>
            <a:xfrm>
              <a:off x="816575" y="274620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83" y="1"/>
                    <a:pt x="1" y="125"/>
                    <a:pt x="1" y="300"/>
                  </a:cubicBezTo>
                  <a:cubicBezTo>
                    <a:pt x="1" y="424"/>
                    <a:pt x="125" y="559"/>
                    <a:pt x="301" y="559"/>
                  </a:cubicBezTo>
                  <a:cubicBezTo>
                    <a:pt x="425" y="559"/>
                    <a:pt x="559" y="424"/>
                    <a:pt x="559" y="259"/>
                  </a:cubicBezTo>
                  <a:cubicBezTo>
                    <a:pt x="559" y="83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41" name="Google Shape;20141;p15"/>
            <p:cNvSpPr/>
            <p:nvPr/>
          </p:nvSpPr>
          <p:spPr>
            <a:xfrm>
              <a:off x="821750" y="2814950"/>
              <a:ext cx="14250" cy="14250"/>
            </a:xfrm>
            <a:custGeom>
              <a:avLst/>
              <a:gdLst/>
              <a:ahLst/>
              <a:cxnLst/>
              <a:rect l="l" t="t" r="r" b="b"/>
              <a:pathLst>
                <a:path w="570" h="570" extrusionOk="0">
                  <a:moveTo>
                    <a:pt x="259" y="1"/>
                  </a:moveTo>
                  <a:cubicBezTo>
                    <a:pt x="94" y="52"/>
                    <a:pt x="1" y="176"/>
                    <a:pt x="1" y="311"/>
                  </a:cubicBezTo>
                  <a:cubicBezTo>
                    <a:pt x="1" y="476"/>
                    <a:pt x="135" y="569"/>
                    <a:pt x="311" y="569"/>
                  </a:cubicBezTo>
                  <a:cubicBezTo>
                    <a:pt x="435" y="569"/>
                    <a:pt x="569" y="435"/>
                    <a:pt x="569" y="259"/>
                  </a:cubicBezTo>
                  <a:cubicBezTo>
                    <a:pt x="517" y="135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42" name="Google Shape;20142;p15"/>
            <p:cNvSpPr/>
            <p:nvPr/>
          </p:nvSpPr>
          <p:spPr>
            <a:xfrm>
              <a:off x="885325" y="274077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135" y="0"/>
                    <a:pt x="1" y="176"/>
                    <a:pt x="1" y="300"/>
                  </a:cubicBezTo>
                  <a:cubicBezTo>
                    <a:pt x="42" y="476"/>
                    <a:pt x="177" y="559"/>
                    <a:pt x="301" y="559"/>
                  </a:cubicBezTo>
                  <a:cubicBezTo>
                    <a:pt x="477" y="559"/>
                    <a:pt x="559" y="435"/>
                    <a:pt x="559" y="259"/>
                  </a:cubicBezTo>
                  <a:cubicBezTo>
                    <a:pt x="559" y="12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43" name="Google Shape;20143;p15"/>
            <p:cNvSpPr/>
            <p:nvPr/>
          </p:nvSpPr>
          <p:spPr>
            <a:xfrm>
              <a:off x="890775" y="2809775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259" y="1"/>
                  </a:moveTo>
                  <a:cubicBezTo>
                    <a:pt x="134" y="42"/>
                    <a:pt x="0" y="166"/>
                    <a:pt x="0" y="301"/>
                  </a:cubicBezTo>
                  <a:cubicBezTo>
                    <a:pt x="0" y="446"/>
                    <a:pt x="103" y="567"/>
                    <a:pt x="240" y="567"/>
                  </a:cubicBezTo>
                  <a:cubicBezTo>
                    <a:pt x="259" y="567"/>
                    <a:pt x="279" y="564"/>
                    <a:pt x="300" y="559"/>
                  </a:cubicBezTo>
                  <a:cubicBezTo>
                    <a:pt x="476" y="559"/>
                    <a:pt x="558" y="425"/>
                    <a:pt x="558" y="259"/>
                  </a:cubicBezTo>
                  <a:cubicBezTo>
                    <a:pt x="558" y="125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44" name="Google Shape;20144;p15"/>
            <p:cNvSpPr/>
            <p:nvPr/>
          </p:nvSpPr>
          <p:spPr>
            <a:xfrm>
              <a:off x="786350" y="272035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1"/>
                  </a:moveTo>
                  <a:lnTo>
                    <a:pt x="0" y="42"/>
                  </a:lnTo>
                  <a:lnTo>
                    <a:pt x="0" y="300"/>
                  </a:lnTo>
                  <a:lnTo>
                    <a:pt x="83" y="300"/>
                  </a:lnTo>
                  <a:cubicBezTo>
                    <a:pt x="176" y="259"/>
                    <a:pt x="259" y="12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45" name="Google Shape;20145;p15"/>
            <p:cNvSpPr/>
            <p:nvPr/>
          </p:nvSpPr>
          <p:spPr>
            <a:xfrm>
              <a:off x="848900" y="2714925"/>
              <a:ext cx="13975" cy="7800"/>
            </a:xfrm>
            <a:custGeom>
              <a:avLst/>
              <a:gdLst/>
              <a:ahLst/>
              <a:cxnLst/>
              <a:rect l="l" t="t" r="r" b="b"/>
              <a:pathLst>
                <a:path w="559" h="312" extrusionOk="0">
                  <a:moveTo>
                    <a:pt x="558" y="1"/>
                  </a:moveTo>
                  <a:lnTo>
                    <a:pt x="0" y="42"/>
                  </a:lnTo>
                  <a:lnTo>
                    <a:pt x="0" y="125"/>
                  </a:lnTo>
                  <a:cubicBezTo>
                    <a:pt x="34" y="235"/>
                    <a:pt x="96" y="311"/>
                    <a:pt x="216" y="311"/>
                  </a:cubicBezTo>
                  <a:cubicBezTo>
                    <a:pt x="241" y="311"/>
                    <a:pt x="269" y="308"/>
                    <a:pt x="300" y="300"/>
                  </a:cubicBezTo>
                  <a:cubicBezTo>
                    <a:pt x="424" y="300"/>
                    <a:pt x="558" y="176"/>
                    <a:pt x="55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46" name="Google Shape;20146;p15"/>
            <p:cNvSpPr/>
            <p:nvPr/>
          </p:nvSpPr>
          <p:spPr>
            <a:xfrm>
              <a:off x="928500" y="2842100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176" y="0"/>
                  </a:moveTo>
                  <a:cubicBezTo>
                    <a:pt x="83" y="42"/>
                    <a:pt x="1" y="124"/>
                    <a:pt x="1" y="259"/>
                  </a:cubicBezTo>
                  <a:lnTo>
                    <a:pt x="1" y="300"/>
                  </a:ln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47" name="Google Shape;20147;p15"/>
            <p:cNvSpPr/>
            <p:nvPr/>
          </p:nvSpPr>
          <p:spPr>
            <a:xfrm>
              <a:off x="923075" y="27730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176" y="1"/>
                    <a:pt x="135" y="1"/>
                    <a:pt x="83" y="42"/>
                  </a:cubicBezTo>
                  <a:cubicBezTo>
                    <a:pt x="42" y="84"/>
                    <a:pt x="0" y="218"/>
                    <a:pt x="0" y="301"/>
                  </a:cubicBezTo>
                  <a:cubicBezTo>
                    <a:pt x="0" y="383"/>
                    <a:pt x="83" y="518"/>
                    <a:pt x="176" y="518"/>
                  </a:cubicBezTo>
                  <a:cubicBezTo>
                    <a:pt x="218" y="559"/>
                    <a:pt x="259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48" name="Google Shape;20148;p15"/>
            <p:cNvSpPr/>
            <p:nvPr/>
          </p:nvSpPr>
          <p:spPr>
            <a:xfrm>
              <a:off x="917650" y="2710525"/>
              <a:ext cx="7525" cy="6950"/>
            </a:xfrm>
            <a:custGeom>
              <a:avLst/>
              <a:gdLst/>
              <a:ahLst/>
              <a:cxnLst/>
              <a:rect l="l" t="t" r="r" b="b"/>
              <a:pathLst>
                <a:path w="301" h="278" extrusionOk="0">
                  <a:moveTo>
                    <a:pt x="0" y="1"/>
                  </a:moveTo>
                  <a:lnTo>
                    <a:pt x="0" y="94"/>
                  </a:lnTo>
                  <a:cubicBezTo>
                    <a:pt x="42" y="135"/>
                    <a:pt x="93" y="218"/>
                    <a:pt x="135" y="259"/>
                  </a:cubicBezTo>
                  <a:cubicBezTo>
                    <a:pt x="162" y="259"/>
                    <a:pt x="208" y="278"/>
                    <a:pt x="248" y="278"/>
                  </a:cubicBezTo>
                  <a:cubicBezTo>
                    <a:pt x="268" y="278"/>
                    <a:pt x="286" y="273"/>
                    <a:pt x="300" y="2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49" name="Google Shape;20149;p15"/>
            <p:cNvSpPr/>
            <p:nvPr/>
          </p:nvSpPr>
          <p:spPr>
            <a:xfrm>
              <a:off x="658125" y="286355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" y="0"/>
                  </a:moveTo>
                  <a:lnTo>
                    <a:pt x="1" y="259"/>
                  </a:lnTo>
                  <a:lnTo>
                    <a:pt x="259" y="259"/>
                  </a:lnTo>
                  <a:cubicBezTo>
                    <a:pt x="259" y="83"/>
                    <a:pt x="177" y="0"/>
                    <a:pt x="4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50" name="Google Shape;20150;p15"/>
            <p:cNvSpPr/>
            <p:nvPr/>
          </p:nvSpPr>
          <p:spPr>
            <a:xfrm>
              <a:off x="652700" y="27935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177" y="559"/>
                    <a:pt x="301" y="435"/>
                    <a:pt x="301" y="259"/>
                  </a:cubicBezTo>
                  <a:cubicBezTo>
                    <a:pt x="259" y="135"/>
                    <a:pt x="135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51" name="Google Shape;20151;p15"/>
            <p:cNvSpPr/>
            <p:nvPr/>
          </p:nvSpPr>
          <p:spPr>
            <a:xfrm>
              <a:off x="720675" y="285812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0"/>
                  </a:moveTo>
                  <a:cubicBezTo>
                    <a:pt x="166" y="0"/>
                    <a:pt x="125" y="0"/>
                    <a:pt x="84" y="42"/>
                  </a:cubicBezTo>
                  <a:cubicBezTo>
                    <a:pt x="42" y="83"/>
                    <a:pt x="42" y="135"/>
                    <a:pt x="1" y="176"/>
                  </a:cubicBezTo>
                  <a:lnTo>
                    <a:pt x="1" y="300"/>
                  </a:lnTo>
                  <a:lnTo>
                    <a:pt x="559" y="259"/>
                  </a:lnTo>
                  <a:cubicBezTo>
                    <a:pt x="518" y="83"/>
                    <a:pt x="38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52" name="Google Shape;20152;p15"/>
            <p:cNvSpPr/>
            <p:nvPr/>
          </p:nvSpPr>
          <p:spPr>
            <a:xfrm>
              <a:off x="715250" y="2788925"/>
              <a:ext cx="14000" cy="13400"/>
            </a:xfrm>
            <a:custGeom>
              <a:avLst/>
              <a:gdLst/>
              <a:ahLst/>
              <a:cxnLst/>
              <a:rect l="l" t="t" r="r" b="b"/>
              <a:pathLst>
                <a:path w="560" h="536" extrusionOk="0">
                  <a:moveTo>
                    <a:pt x="308" y="0"/>
                  </a:moveTo>
                  <a:cubicBezTo>
                    <a:pt x="291" y="0"/>
                    <a:pt x="275" y="3"/>
                    <a:pt x="259" y="8"/>
                  </a:cubicBezTo>
                  <a:cubicBezTo>
                    <a:pt x="84" y="8"/>
                    <a:pt x="1" y="142"/>
                    <a:pt x="1" y="266"/>
                  </a:cubicBezTo>
                  <a:cubicBezTo>
                    <a:pt x="1" y="416"/>
                    <a:pt x="91" y="536"/>
                    <a:pt x="227" y="536"/>
                  </a:cubicBezTo>
                  <a:cubicBezTo>
                    <a:pt x="250" y="536"/>
                    <a:pt x="275" y="532"/>
                    <a:pt x="301" y="525"/>
                  </a:cubicBezTo>
                  <a:cubicBezTo>
                    <a:pt x="435" y="525"/>
                    <a:pt x="559" y="401"/>
                    <a:pt x="559" y="225"/>
                  </a:cubicBezTo>
                  <a:cubicBezTo>
                    <a:pt x="559" y="117"/>
                    <a:pt x="425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53" name="Google Shape;20153;p15"/>
            <p:cNvSpPr/>
            <p:nvPr/>
          </p:nvSpPr>
          <p:spPr>
            <a:xfrm>
              <a:off x="677525" y="2756800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259" y="0"/>
                  </a:moveTo>
                  <a:cubicBezTo>
                    <a:pt x="135" y="0"/>
                    <a:pt x="0" y="135"/>
                    <a:pt x="0" y="311"/>
                  </a:cubicBezTo>
                  <a:cubicBezTo>
                    <a:pt x="42" y="435"/>
                    <a:pt x="176" y="569"/>
                    <a:pt x="300" y="569"/>
                  </a:cubicBezTo>
                  <a:cubicBezTo>
                    <a:pt x="476" y="517"/>
                    <a:pt x="600" y="393"/>
                    <a:pt x="559" y="259"/>
                  </a:cubicBezTo>
                  <a:cubicBezTo>
                    <a:pt x="559" y="9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54" name="Google Shape;20154;p15"/>
            <p:cNvSpPr/>
            <p:nvPr/>
          </p:nvSpPr>
          <p:spPr>
            <a:xfrm>
              <a:off x="682950" y="282580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5" y="1"/>
                    <a:pt x="0" y="135"/>
                    <a:pt x="0" y="301"/>
                  </a:cubicBezTo>
                  <a:cubicBezTo>
                    <a:pt x="42" y="477"/>
                    <a:pt x="176" y="559"/>
                    <a:pt x="300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8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55" name="Google Shape;20155;p15"/>
            <p:cNvSpPr/>
            <p:nvPr/>
          </p:nvSpPr>
          <p:spPr>
            <a:xfrm>
              <a:off x="746525" y="275162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1" y="1"/>
                  </a:moveTo>
                  <a:cubicBezTo>
                    <a:pt x="125" y="1"/>
                    <a:pt x="1" y="125"/>
                    <a:pt x="42" y="301"/>
                  </a:cubicBezTo>
                  <a:cubicBezTo>
                    <a:pt x="42" y="425"/>
                    <a:pt x="166" y="559"/>
                    <a:pt x="342" y="559"/>
                  </a:cubicBezTo>
                  <a:cubicBezTo>
                    <a:pt x="476" y="559"/>
                    <a:pt x="601" y="383"/>
                    <a:pt x="601" y="259"/>
                  </a:cubicBezTo>
                  <a:cubicBezTo>
                    <a:pt x="559" y="83"/>
                    <a:pt x="425" y="1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56" name="Google Shape;20156;p15"/>
            <p:cNvSpPr/>
            <p:nvPr/>
          </p:nvSpPr>
          <p:spPr>
            <a:xfrm>
              <a:off x="751950" y="2820375"/>
              <a:ext cx="15025" cy="14000"/>
            </a:xfrm>
            <a:custGeom>
              <a:avLst/>
              <a:gdLst/>
              <a:ahLst/>
              <a:cxnLst/>
              <a:rect l="l" t="t" r="r" b="b"/>
              <a:pathLst>
                <a:path w="601" h="560" extrusionOk="0">
                  <a:moveTo>
                    <a:pt x="301" y="1"/>
                  </a:moveTo>
                  <a:cubicBezTo>
                    <a:pt x="125" y="1"/>
                    <a:pt x="1" y="177"/>
                    <a:pt x="42" y="301"/>
                  </a:cubicBezTo>
                  <a:cubicBezTo>
                    <a:pt x="42" y="476"/>
                    <a:pt x="166" y="559"/>
                    <a:pt x="301" y="559"/>
                  </a:cubicBezTo>
                  <a:cubicBezTo>
                    <a:pt x="466" y="559"/>
                    <a:pt x="601" y="435"/>
                    <a:pt x="559" y="259"/>
                  </a:cubicBezTo>
                  <a:cubicBezTo>
                    <a:pt x="559" y="135"/>
                    <a:pt x="425" y="1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57" name="Google Shape;20157;p15"/>
            <p:cNvSpPr/>
            <p:nvPr/>
          </p:nvSpPr>
          <p:spPr>
            <a:xfrm>
              <a:off x="647275" y="2730950"/>
              <a:ext cx="7775" cy="7775"/>
            </a:xfrm>
            <a:custGeom>
              <a:avLst/>
              <a:gdLst/>
              <a:ahLst/>
              <a:cxnLst/>
              <a:rect l="l" t="t" r="r" b="b"/>
              <a:pathLst>
                <a:path w="311" h="311" extrusionOk="0">
                  <a:moveTo>
                    <a:pt x="311" y="1"/>
                  </a:moveTo>
                  <a:lnTo>
                    <a:pt x="1" y="52"/>
                  </a:lnTo>
                  <a:lnTo>
                    <a:pt x="52" y="311"/>
                  </a:lnTo>
                  <a:lnTo>
                    <a:pt x="94" y="311"/>
                  </a:lnTo>
                  <a:cubicBezTo>
                    <a:pt x="218" y="259"/>
                    <a:pt x="311" y="135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58" name="Google Shape;20158;p15"/>
            <p:cNvSpPr/>
            <p:nvPr/>
          </p:nvSpPr>
          <p:spPr>
            <a:xfrm>
              <a:off x="709825" y="27257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208"/>
                    <a:pt x="135" y="301"/>
                    <a:pt x="301" y="301"/>
                  </a:cubicBezTo>
                  <a:cubicBezTo>
                    <a:pt x="476" y="301"/>
                    <a:pt x="559" y="166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59" name="Google Shape;20159;p15"/>
            <p:cNvSpPr/>
            <p:nvPr/>
          </p:nvSpPr>
          <p:spPr>
            <a:xfrm>
              <a:off x="789450" y="28527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17" y="0"/>
                  </a:moveTo>
                  <a:cubicBezTo>
                    <a:pt x="93" y="42"/>
                    <a:pt x="0" y="176"/>
                    <a:pt x="0" y="300"/>
                  </a:cubicBezTo>
                  <a:lnTo>
                    <a:pt x="31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60" name="Google Shape;20160;p15"/>
            <p:cNvSpPr/>
            <p:nvPr/>
          </p:nvSpPr>
          <p:spPr>
            <a:xfrm>
              <a:off x="784275" y="2783950"/>
              <a:ext cx="7525" cy="13400"/>
            </a:xfrm>
            <a:custGeom>
              <a:avLst/>
              <a:gdLst/>
              <a:ahLst/>
              <a:cxnLst/>
              <a:rect l="l" t="t" r="r" b="b"/>
              <a:pathLst>
                <a:path w="301" h="536" extrusionOk="0">
                  <a:moveTo>
                    <a:pt x="259" y="0"/>
                  </a:moveTo>
                  <a:cubicBezTo>
                    <a:pt x="207" y="0"/>
                    <a:pt x="166" y="0"/>
                    <a:pt x="124" y="41"/>
                  </a:cubicBezTo>
                  <a:cubicBezTo>
                    <a:pt x="42" y="83"/>
                    <a:pt x="0" y="165"/>
                    <a:pt x="0" y="300"/>
                  </a:cubicBezTo>
                  <a:cubicBezTo>
                    <a:pt x="0" y="383"/>
                    <a:pt x="83" y="465"/>
                    <a:pt x="207" y="517"/>
                  </a:cubicBezTo>
                  <a:cubicBezTo>
                    <a:pt x="207" y="517"/>
                    <a:pt x="230" y="535"/>
                    <a:pt x="258" y="535"/>
                  </a:cubicBezTo>
                  <a:cubicBezTo>
                    <a:pt x="271" y="535"/>
                    <a:pt x="286" y="531"/>
                    <a:pt x="300" y="517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61" name="Google Shape;20161;p15"/>
            <p:cNvSpPr/>
            <p:nvPr/>
          </p:nvSpPr>
          <p:spPr>
            <a:xfrm>
              <a:off x="778850" y="272140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0" y="0"/>
                  </a:moveTo>
                  <a:cubicBezTo>
                    <a:pt x="42" y="83"/>
                    <a:pt x="83" y="176"/>
                    <a:pt x="166" y="217"/>
                  </a:cubicBezTo>
                  <a:cubicBezTo>
                    <a:pt x="217" y="258"/>
                    <a:pt x="259" y="258"/>
                    <a:pt x="300" y="258"/>
                  </a:cubicBezTo>
                  <a:lnTo>
                    <a:pt x="300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62" name="Google Shape;20162;p15"/>
            <p:cNvSpPr/>
            <p:nvPr/>
          </p:nvSpPr>
          <p:spPr>
            <a:xfrm>
              <a:off x="519325" y="2873125"/>
              <a:ext cx="7525" cy="7775"/>
            </a:xfrm>
            <a:custGeom>
              <a:avLst/>
              <a:gdLst/>
              <a:ahLst/>
              <a:cxnLst/>
              <a:rect l="l" t="t" r="r" b="b"/>
              <a:pathLst>
                <a:path w="301" h="311" extrusionOk="0">
                  <a:moveTo>
                    <a:pt x="1" y="0"/>
                  </a:moveTo>
                  <a:lnTo>
                    <a:pt x="1" y="310"/>
                  </a:lnTo>
                  <a:lnTo>
                    <a:pt x="301" y="258"/>
                  </a:lnTo>
                  <a:cubicBezTo>
                    <a:pt x="301" y="176"/>
                    <a:pt x="208" y="93"/>
                    <a:pt x="166" y="52"/>
                  </a:cubicBezTo>
                  <a:cubicBezTo>
                    <a:pt x="125" y="52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63" name="Google Shape;20163;p15"/>
            <p:cNvSpPr/>
            <p:nvPr/>
          </p:nvSpPr>
          <p:spPr>
            <a:xfrm>
              <a:off x="513900" y="280435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01" y="425"/>
                    <a:pt x="301" y="259"/>
                  </a:cubicBezTo>
                  <a:cubicBezTo>
                    <a:pt x="301" y="125"/>
                    <a:pt x="166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64" name="Google Shape;20164;p15"/>
            <p:cNvSpPr/>
            <p:nvPr/>
          </p:nvSpPr>
          <p:spPr>
            <a:xfrm>
              <a:off x="581625" y="2868575"/>
              <a:ext cx="13975" cy="6900"/>
            </a:xfrm>
            <a:custGeom>
              <a:avLst/>
              <a:gdLst/>
              <a:ahLst/>
              <a:cxnLst/>
              <a:rect l="l" t="t" r="r" b="b"/>
              <a:pathLst>
                <a:path w="559" h="276" extrusionOk="0">
                  <a:moveTo>
                    <a:pt x="338" y="0"/>
                  </a:moveTo>
                  <a:cubicBezTo>
                    <a:pt x="311" y="0"/>
                    <a:pt x="284" y="6"/>
                    <a:pt x="259" y="17"/>
                  </a:cubicBezTo>
                  <a:cubicBezTo>
                    <a:pt x="176" y="17"/>
                    <a:pt x="135" y="58"/>
                    <a:pt x="94" y="99"/>
                  </a:cubicBezTo>
                  <a:cubicBezTo>
                    <a:pt x="42" y="141"/>
                    <a:pt x="1" y="234"/>
                    <a:pt x="1" y="275"/>
                  </a:cubicBezTo>
                  <a:lnTo>
                    <a:pt x="559" y="234"/>
                  </a:lnTo>
                  <a:cubicBezTo>
                    <a:pt x="559" y="182"/>
                    <a:pt x="559" y="141"/>
                    <a:pt x="518" y="99"/>
                  </a:cubicBezTo>
                  <a:cubicBezTo>
                    <a:pt x="487" y="39"/>
                    <a:pt x="413" y="0"/>
                    <a:pt x="33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65" name="Google Shape;20165;p15"/>
            <p:cNvSpPr/>
            <p:nvPr/>
          </p:nvSpPr>
          <p:spPr>
            <a:xfrm>
              <a:off x="576200" y="2798925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259" y="1"/>
                  </a:moveTo>
                  <a:cubicBezTo>
                    <a:pt x="135" y="42"/>
                    <a:pt x="0" y="176"/>
                    <a:pt x="0" y="301"/>
                  </a:cubicBezTo>
                  <a:cubicBezTo>
                    <a:pt x="52" y="476"/>
                    <a:pt x="176" y="559"/>
                    <a:pt x="311" y="559"/>
                  </a:cubicBezTo>
                  <a:cubicBezTo>
                    <a:pt x="476" y="559"/>
                    <a:pt x="610" y="435"/>
                    <a:pt x="569" y="259"/>
                  </a:cubicBezTo>
                  <a:cubicBezTo>
                    <a:pt x="56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66" name="Google Shape;20166;p15"/>
            <p:cNvSpPr/>
            <p:nvPr/>
          </p:nvSpPr>
          <p:spPr>
            <a:xfrm>
              <a:off x="539750" y="276745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08" y="1"/>
                  </a:moveTo>
                  <a:cubicBezTo>
                    <a:pt x="292" y="1"/>
                    <a:pt x="275" y="3"/>
                    <a:pt x="259" y="9"/>
                  </a:cubicBezTo>
                  <a:cubicBezTo>
                    <a:pt x="83" y="9"/>
                    <a:pt x="1" y="143"/>
                    <a:pt x="1" y="267"/>
                  </a:cubicBezTo>
                  <a:cubicBezTo>
                    <a:pt x="1" y="420"/>
                    <a:pt x="94" y="534"/>
                    <a:pt x="234" y="534"/>
                  </a:cubicBezTo>
                  <a:cubicBezTo>
                    <a:pt x="255" y="534"/>
                    <a:pt x="277" y="531"/>
                    <a:pt x="300" y="526"/>
                  </a:cubicBezTo>
                  <a:cubicBezTo>
                    <a:pt x="425" y="526"/>
                    <a:pt x="559" y="402"/>
                    <a:pt x="559" y="267"/>
                  </a:cubicBezTo>
                  <a:cubicBezTo>
                    <a:pt x="523" y="114"/>
                    <a:pt x="417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67" name="Google Shape;20167;p15"/>
            <p:cNvSpPr/>
            <p:nvPr/>
          </p:nvSpPr>
          <p:spPr>
            <a:xfrm>
              <a:off x="543900" y="28366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310" y="0"/>
                  </a:moveTo>
                  <a:cubicBezTo>
                    <a:pt x="134" y="0"/>
                    <a:pt x="0" y="124"/>
                    <a:pt x="52" y="300"/>
                  </a:cubicBezTo>
                  <a:cubicBezTo>
                    <a:pt x="52" y="424"/>
                    <a:pt x="176" y="559"/>
                    <a:pt x="352" y="559"/>
                  </a:cubicBezTo>
                  <a:cubicBezTo>
                    <a:pt x="476" y="517"/>
                    <a:pt x="610" y="383"/>
                    <a:pt x="610" y="259"/>
                  </a:cubicBezTo>
                  <a:cubicBezTo>
                    <a:pt x="569" y="83"/>
                    <a:pt x="434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68" name="Google Shape;20168;p15"/>
            <p:cNvSpPr/>
            <p:nvPr/>
          </p:nvSpPr>
          <p:spPr>
            <a:xfrm>
              <a:off x="608500" y="2762050"/>
              <a:ext cx="14250" cy="14150"/>
            </a:xfrm>
            <a:custGeom>
              <a:avLst/>
              <a:gdLst/>
              <a:ahLst/>
              <a:cxnLst/>
              <a:rect l="l" t="t" r="r" b="b"/>
              <a:pathLst>
                <a:path w="570" h="566" extrusionOk="0">
                  <a:moveTo>
                    <a:pt x="323" y="0"/>
                  </a:moveTo>
                  <a:cubicBezTo>
                    <a:pt x="302" y="0"/>
                    <a:pt x="281" y="2"/>
                    <a:pt x="259" y="8"/>
                  </a:cubicBezTo>
                  <a:cubicBezTo>
                    <a:pt x="135" y="8"/>
                    <a:pt x="1" y="142"/>
                    <a:pt x="1" y="307"/>
                  </a:cubicBezTo>
                  <a:cubicBezTo>
                    <a:pt x="1" y="442"/>
                    <a:pt x="135" y="566"/>
                    <a:pt x="311" y="566"/>
                  </a:cubicBezTo>
                  <a:cubicBezTo>
                    <a:pt x="476" y="525"/>
                    <a:pt x="569" y="400"/>
                    <a:pt x="569" y="266"/>
                  </a:cubicBezTo>
                  <a:cubicBezTo>
                    <a:pt x="569" y="121"/>
                    <a:pt x="466" y="0"/>
                    <a:pt x="32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69" name="Google Shape;20169;p15"/>
            <p:cNvSpPr/>
            <p:nvPr/>
          </p:nvSpPr>
          <p:spPr>
            <a:xfrm>
              <a:off x="613925" y="283125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94" y="0"/>
                    <a:pt x="1" y="124"/>
                    <a:pt x="1" y="300"/>
                  </a:cubicBezTo>
                  <a:cubicBezTo>
                    <a:pt x="1" y="434"/>
                    <a:pt x="135" y="558"/>
                    <a:pt x="301" y="558"/>
                  </a:cubicBezTo>
                  <a:cubicBezTo>
                    <a:pt x="435" y="558"/>
                    <a:pt x="559" y="383"/>
                    <a:pt x="559" y="259"/>
                  </a:cubicBezTo>
                  <a:cubicBezTo>
                    <a:pt x="559" y="83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70" name="Google Shape;20170;p15"/>
            <p:cNvSpPr/>
            <p:nvPr/>
          </p:nvSpPr>
          <p:spPr>
            <a:xfrm>
              <a:off x="509500" y="2741800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1" y="1"/>
                  </a:moveTo>
                  <a:lnTo>
                    <a:pt x="1" y="301"/>
                  </a:lnTo>
                  <a:lnTo>
                    <a:pt x="42" y="301"/>
                  </a:lnTo>
                  <a:cubicBezTo>
                    <a:pt x="177" y="259"/>
                    <a:pt x="259" y="13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71" name="Google Shape;20171;p15"/>
            <p:cNvSpPr/>
            <p:nvPr/>
          </p:nvSpPr>
          <p:spPr>
            <a:xfrm>
              <a:off x="572075" y="2736375"/>
              <a:ext cx="12925" cy="7525"/>
            </a:xfrm>
            <a:custGeom>
              <a:avLst/>
              <a:gdLst/>
              <a:ahLst/>
              <a:cxnLst/>
              <a:rect l="l" t="t" r="r" b="b"/>
              <a:pathLst>
                <a:path w="517" h="301" extrusionOk="0">
                  <a:moveTo>
                    <a:pt x="517" y="1"/>
                  </a:moveTo>
                  <a:lnTo>
                    <a:pt x="0" y="42"/>
                  </a:lnTo>
                  <a:lnTo>
                    <a:pt x="0" y="94"/>
                  </a:lnTo>
                  <a:cubicBezTo>
                    <a:pt x="41" y="218"/>
                    <a:pt x="124" y="301"/>
                    <a:pt x="258" y="301"/>
                  </a:cubicBezTo>
                  <a:cubicBezTo>
                    <a:pt x="383" y="301"/>
                    <a:pt x="476" y="218"/>
                    <a:pt x="517" y="176"/>
                  </a:cubicBezTo>
                  <a:lnTo>
                    <a:pt x="517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72" name="Google Shape;20172;p15"/>
            <p:cNvSpPr/>
            <p:nvPr/>
          </p:nvSpPr>
          <p:spPr>
            <a:xfrm>
              <a:off x="651675" y="286355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176" y="0"/>
                  </a:moveTo>
                  <a:cubicBezTo>
                    <a:pt x="83" y="42"/>
                    <a:pt x="0" y="125"/>
                    <a:pt x="0" y="218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73" name="Google Shape;20173;p15"/>
            <p:cNvSpPr/>
            <p:nvPr/>
          </p:nvSpPr>
          <p:spPr>
            <a:xfrm>
              <a:off x="646250" y="27935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176" y="1"/>
                    <a:pt x="135" y="42"/>
                    <a:pt x="93" y="83"/>
                  </a:cubicBezTo>
                  <a:cubicBezTo>
                    <a:pt x="42" y="135"/>
                    <a:pt x="0" y="218"/>
                    <a:pt x="0" y="300"/>
                  </a:cubicBezTo>
                  <a:cubicBezTo>
                    <a:pt x="0" y="435"/>
                    <a:pt x="93" y="518"/>
                    <a:pt x="176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74" name="Google Shape;20174;p15"/>
            <p:cNvSpPr/>
            <p:nvPr/>
          </p:nvSpPr>
          <p:spPr>
            <a:xfrm>
              <a:off x="640825" y="2732250"/>
              <a:ext cx="7775" cy="6475"/>
            </a:xfrm>
            <a:custGeom>
              <a:avLst/>
              <a:gdLst/>
              <a:ahLst/>
              <a:cxnLst/>
              <a:rect l="l" t="t" r="r" b="b"/>
              <a:pathLst>
                <a:path w="311" h="259" extrusionOk="0">
                  <a:moveTo>
                    <a:pt x="0" y="0"/>
                  </a:moveTo>
                  <a:lnTo>
                    <a:pt x="0" y="42"/>
                  </a:lnTo>
                  <a:cubicBezTo>
                    <a:pt x="52" y="124"/>
                    <a:pt x="93" y="166"/>
                    <a:pt x="135" y="207"/>
                  </a:cubicBezTo>
                  <a:cubicBezTo>
                    <a:pt x="176" y="259"/>
                    <a:pt x="217" y="259"/>
                    <a:pt x="310" y="25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75" name="Google Shape;20175;p15"/>
            <p:cNvSpPr/>
            <p:nvPr/>
          </p:nvSpPr>
          <p:spPr>
            <a:xfrm>
              <a:off x="380275" y="28839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0" y="0"/>
                  </a:moveTo>
                  <a:lnTo>
                    <a:pt x="42" y="300"/>
                  </a:lnTo>
                  <a:lnTo>
                    <a:pt x="300" y="259"/>
                  </a:lnTo>
                  <a:cubicBezTo>
                    <a:pt x="300" y="217"/>
                    <a:pt x="300" y="176"/>
                    <a:pt x="259" y="135"/>
                  </a:cubicBezTo>
                  <a:cubicBezTo>
                    <a:pt x="218" y="42"/>
                    <a:pt x="135" y="0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76" name="Google Shape;20176;p15"/>
            <p:cNvSpPr/>
            <p:nvPr/>
          </p:nvSpPr>
          <p:spPr>
            <a:xfrm>
              <a:off x="375875" y="2814950"/>
              <a:ext cx="7775" cy="14250"/>
            </a:xfrm>
            <a:custGeom>
              <a:avLst/>
              <a:gdLst/>
              <a:ahLst/>
              <a:cxnLst/>
              <a:rect l="l" t="t" r="r" b="b"/>
              <a:pathLst>
                <a:path w="311" h="570" extrusionOk="0">
                  <a:moveTo>
                    <a:pt x="1" y="1"/>
                  </a:moveTo>
                  <a:lnTo>
                    <a:pt x="1" y="569"/>
                  </a:lnTo>
                  <a:cubicBezTo>
                    <a:pt x="176" y="569"/>
                    <a:pt x="311" y="394"/>
                    <a:pt x="259" y="259"/>
                  </a:cubicBezTo>
                  <a:cubicBezTo>
                    <a:pt x="259" y="94"/>
                    <a:pt x="135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77" name="Google Shape;20177;p15"/>
            <p:cNvSpPr/>
            <p:nvPr/>
          </p:nvSpPr>
          <p:spPr>
            <a:xfrm>
              <a:off x="443850" y="2878550"/>
              <a:ext cx="14000" cy="7500"/>
            </a:xfrm>
            <a:custGeom>
              <a:avLst/>
              <a:gdLst/>
              <a:ahLst/>
              <a:cxnLst/>
              <a:rect l="l" t="t" r="r" b="b"/>
              <a:pathLst>
                <a:path w="560" h="300" extrusionOk="0">
                  <a:moveTo>
                    <a:pt x="259" y="0"/>
                  </a:moveTo>
                  <a:cubicBezTo>
                    <a:pt x="125" y="41"/>
                    <a:pt x="42" y="93"/>
                    <a:pt x="1" y="217"/>
                  </a:cubicBezTo>
                  <a:lnTo>
                    <a:pt x="1" y="300"/>
                  </a:lnTo>
                  <a:lnTo>
                    <a:pt x="559" y="259"/>
                  </a:lnTo>
                  <a:cubicBezTo>
                    <a:pt x="518" y="135"/>
                    <a:pt x="435" y="41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78" name="Google Shape;20178;p15"/>
            <p:cNvSpPr/>
            <p:nvPr/>
          </p:nvSpPr>
          <p:spPr>
            <a:xfrm>
              <a:off x="438425" y="2809775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83" y="1"/>
                    <a:pt x="1" y="125"/>
                    <a:pt x="1" y="301"/>
                  </a:cubicBezTo>
                  <a:cubicBezTo>
                    <a:pt x="1" y="466"/>
                    <a:pt x="135" y="559"/>
                    <a:pt x="301" y="559"/>
                  </a:cubicBezTo>
                  <a:cubicBezTo>
                    <a:pt x="435" y="559"/>
                    <a:pt x="559" y="425"/>
                    <a:pt x="559" y="259"/>
                  </a:cubicBezTo>
                  <a:cubicBezTo>
                    <a:pt x="518" y="84"/>
                    <a:pt x="39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79" name="Google Shape;20179;p15"/>
            <p:cNvSpPr/>
            <p:nvPr/>
          </p:nvSpPr>
          <p:spPr>
            <a:xfrm>
              <a:off x="400700" y="27774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135" y="42"/>
                    <a:pt x="0" y="166"/>
                    <a:pt x="0" y="300"/>
                  </a:cubicBezTo>
                  <a:cubicBezTo>
                    <a:pt x="42" y="466"/>
                    <a:pt x="176" y="559"/>
                    <a:pt x="300" y="559"/>
                  </a:cubicBezTo>
                  <a:cubicBezTo>
                    <a:pt x="476" y="559"/>
                    <a:pt x="559" y="424"/>
                    <a:pt x="559" y="259"/>
                  </a:cubicBezTo>
                  <a:cubicBezTo>
                    <a:pt x="559" y="125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80" name="Google Shape;20180;p15"/>
            <p:cNvSpPr/>
            <p:nvPr/>
          </p:nvSpPr>
          <p:spPr>
            <a:xfrm>
              <a:off x="406125" y="2847075"/>
              <a:ext cx="13975" cy="13425"/>
            </a:xfrm>
            <a:custGeom>
              <a:avLst/>
              <a:gdLst/>
              <a:ahLst/>
              <a:cxnLst/>
              <a:rect l="l" t="t" r="r" b="b"/>
              <a:pathLst>
                <a:path w="559" h="537" extrusionOk="0">
                  <a:moveTo>
                    <a:pt x="322" y="1"/>
                  </a:moveTo>
                  <a:cubicBezTo>
                    <a:pt x="302" y="1"/>
                    <a:pt x="281" y="3"/>
                    <a:pt x="259" y="8"/>
                  </a:cubicBezTo>
                  <a:cubicBezTo>
                    <a:pt x="135" y="8"/>
                    <a:pt x="0" y="143"/>
                    <a:pt x="0" y="318"/>
                  </a:cubicBezTo>
                  <a:cubicBezTo>
                    <a:pt x="0" y="424"/>
                    <a:pt x="127" y="536"/>
                    <a:pt x="241" y="536"/>
                  </a:cubicBezTo>
                  <a:cubicBezTo>
                    <a:pt x="262" y="536"/>
                    <a:pt x="281" y="533"/>
                    <a:pt x="300" y="525"/>
                  </a:cubicBezTo>
                  <a:cubicBezTo>
                    <a:pt x="476" y="525"/>
                    <a:pt x="559" y="401"/>
                    <a:pt x="559" y="267"/>
                  </a:cubicBezTo>
                  <a:cubicBezTo>
                    <a:pt x="559" y="122"/>
                    <a:pt x="463" y="1"/>
                    <a:pt x="32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81" name="Google Shape;20181;p15"/>
            <p:cNvSpPr/>
            <p:nvPr/>
          </p:nvSpPr>
          <p:spPr>
            <a:xfrm>
              <a:off x="469700" y="2772050"/>
              <a:ext cx="15025" cy="14175"/>
            </a:xfrm>
            <a:custGeom>
              <a:avLst/>
              <a:gdLst/>
              <a:ahLst/>
              <a:cxnLst/>
              <a:rect l="l" t="t" r="r" b="b"/>
              <a:pathLst>
                <a:path w="601" h="567" extrusionOk="0">
                  <a:moveTo>
                    <a:pt x="259" y="0"/>
                  </a:moveTo>
                  <a:cubicBezTo>
                    <a:pt x="125" y="42"/>
                    <a:pt x="1" y="166"/>
                    <a:pt x="42" y="300"/>
                  </a:cubicBezTo>
                  <a:cubicBezTo>
                    <a:pt x="42" y="453"/>
                    <a:pt x="144" y="567"/>
                    <a:pt x="252" y="567"/>
                  </a:cubicBezTo>
                  <a:cubicBezTo>
                    <a:pt x="268" y="567"/>
                    <a:pt x="284" y="564"/>
                    <a:pt x="301" y="559"/>
                  </a:cubicBezTo>
                  <a:cubicBezTo>
                    <a:pt x="476" y="559"/>
                    <a:pt x="600" y="424"/>
                    <a:pt x="559" y="259"/>
                  </a:cubicBezTo>
                  <a:cubicBezTo>
                    <a:pt x="559" y="12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82" name="Google Shape;20182;p15"/>
            <p:cNvSpPr/>
            <p:nvPr/>
          </p:nvSpPr>
          <p:spPr>
            <a:xfrm>
              <a:off x="475125" y="2841825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330" y="0"/>
                  </a:moveTo>
                  <a:cubicBezTo>
                    <a:pt x="307" y="0"/>
                    <a:pt x="284" y="4"/>
                    <a:pt x="259" y="11"/>
                  </a:cubicBezTo>
                  <a:cubicBezTo>
                    <a:pt x="125" y="11"/>
                    <a:pt x="1" y="135"/>
                    <a:pt x="1" y="311"/>
                  </a:cubicBezTo>
                  <a:cubicBezTo>
                    <a:pt x="42" y="435"/>
                    <a:pt x="166" y="570"/>
                    <a:pt x="301" y="570"/>
                  </a:cubicBezTo>
                  <a:cubicBezTo>
                    <a:pt x="476" y="528"/>
                    <a:pt x="601" y="394"/>
                    <a:pt x="559" y="270"/>
                  </a:cubicBezTo>
                  <a:cubicBezTo>
                    <a:pt x="559" y="120"/>
                    <a:pt x="461" y="0"/>
                    <a:pt x="33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83" name="Google Shape;20183;p15"/>
            <p:cNvSpPr/>
            <p:nvPr/>
          </p:nvSpPr>
          <p:spPr>
            <a:xfrm>
              <a:off x="370700" y="275267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42" y="300"/>
                  </a:lnTo>
                  <a:cubicBezTo>
                    <a:pt x="42" y="259"/>
                    <a:pt x="42" y="259"/>
                    <a:pt x="84" y="259"/>
                  </a:cubicBezTo>
                  <a:cubicBezTo>
                    <a:pt x="208" y="217"/>
                    <a:pt x="301" y="124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84" name="Google Shape;20184;p15"/>
            <p:cNvSpPr/>
            <p:nvPr/>
          </p:nvSpPr>
          <p:spPr>
            <a:xfrm>
              <a:off x="433000" y="27472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177"/>
                    <a:pt x="135" y="301"/>
                    <a:pt x="300" y="301"/>
                  </a:cubicBezTo>
                  <a:cubicBezTo>
                    <a:pt x="435" y="259"/>
                    <a:pt x="559" y="12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85" name="Google Shape;20185;p15"/>
            <p:cNvSpPr/>
            <p:nvPr/>
          </p:nvSpPr>
          <p:spPr>
            <a:xfrm>
              <a:off x="512875" y="2873125"/>
              <a:ext cx="6475" cy="7775"/>
            </a:xfrm>
            <a:custGeom>
              <a:avLst/>
              <a:gdLst/>
              <a:ahLst/>
              <a:cxnLst/>
              <a:rect l="l" t="t" r="r" b="b"/>
              <a:pathLst>
                <a:path w="259" h="311" extrusionOk="0">
                  <a:moveTo>
                    <a:pt x="259" y="0"/>
                  </a:moveTo>
                  <a:lnTo>
                    <a:pt x="207" y="52"/>
                  </a:lnTo>
                  <a:cubicBezTo>
                    <a:pt x="83" y="52"/>
                    <a:pt x="0" y="176"/>
                    <a:pt x="0" y="310"/>
                  </a:cubicBezTo>
                  <a:lnTo>
                    <a:pt x="259" y="31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86" name="Google Shape;20186;p15"/>
            <p:cNvSpPr/>
            <p:nvPr/>
          </p:nvSpPr>
          <p:spPr>
            <a:xfrm>
              <a:off x="507450" y="280435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17" y="1"/>
                    <a:pt x="166" y="42"/>
                    <a:pt x="124" y="84"/>
                  </a:cubicBezTo>
                  <a:cubicBezTo>
                    <a:pt x="42" y="125"/>
                    <a:pt x="0" y="218"/>
                    <a:pt x="0" y="301"/>
                  </a:cubicBezTo>
                  <a:cubicBezTo>
                    <a:pt x="0" y="425"/>
                    <a:pt x="83" y="518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87" name="Google Shape;20187;p15"/>
            <p:cNvSpPr/>
            <p:nvPr/>
          </p:nvSpPr>
          <p:spPr>
            <a:xfrm>
              <a:off x="502025" y="274180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300" y="1"/>
                  </a:moveTo>
                  <a:lnTo>
                    <a:pt x="0" y="42"/>
                  </a:lnTo>
                  <a:cubicBezTo>
                    <a:pt x="0" y="135"/>
                    <a:pt x="83" y="218"/>
                    <a:pt x="124" y="259"/>
                  </a:cubicBezTo>
                  <a:cubicBezTo>
                    <a:pt x="217" y="301"/>
                    <a:pt x="259" y="301"/>
                    <a:pt x="300" y="301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88" name="Google Shape;20188;p15"/>
            <p:cNvSpPr/>
            <p:nvPr/>
          </p:nvSpPr>
          <p:spPr>
            <a:xfrm>
              <a:off x="304800" y="288940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259" y="0"/>
                  </a:moveTo>
                  <a:cubicBezTo>
                    <a:pt x="135" y="0"/>
                    <a:pt x="0" y="124"/>
                    <a:pt x="0" y="300"/>
                  </a:cubicBezTo>
                  <a:lnTo>
                    <a:pt x="569" y="259"/>
                  </a:lnTo>
                  <a:cubicBezTo>
                    <a:pt x="569" y="176"/>
                    <a:pt x="517" y="83"/>
                    <a:pt x="435" y="42"/>
                  </a:cubicBezTo>
                  <a:cubicBezTo>
                    <a:pt x="393" y="0"/>
                    <a:pt x="311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89" name="Google Shape;20189;p15"/>
            <p:cNvSpPr/>
            <p:nvPr/>
          </p:nvSpPr>
          <p:spPr>
            <a:xfrm>
              <a:off x="299625" y="2820375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5" y="1"/>
                    <a:pt x="1" y="135"/>
                    <a:pt x="1" y="301"/>
                  </a:cubicBezTo>
                  <a:cubicBezTo>
                    <a:pt x="42" y="435"/>
                    <a:pt x="166" y="559"/>
                    <a:pt x="301" y="559"/>
                  </a:cubicBezTo>
                  <a:cubicBezTo>
                    <a:pt x="466" y="518"/>
                    <a:pt x="559" y="394"/>
                    <a:pt x="559" y="259"/>
                  </a:cubicBezTo>
                  <a:cubicBezTo>
                    <a:pt x="559" y="94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90" name="Google Shape;20190;p15"/>
            <p:cNvSpPr/>
            <p:nvPr/>
          </p:nvSpPr>
          <p:spPr>
            <a:xfrm>
              <a:off x="263950" y="2788075"/>
              <a:ext cx="12950" cy="13975"/>
            </a:xfrm>
            <a:custGeom>
              <a:avLst/>
              <a:gdLst/>
              <a:ahLst/>
              <a:cxnLst/>
              <a:rect l="l" t="t" r="r" b="b"/>
              <a:pathLst>
                <a:path w="518" h="559" extrusionOk="0">
                  <a:moveTo>
                    <a:pt x="218" y="0"/>
                  </a:moveTo>
                  <a:cubicBezTo>
                    <a:pt x="135" y="0"/>
                    <a:pt x="42" y="42"/>
                    <a:pt x="1" y="94"/>
                  </a:cubicBezTo>
                  <a:lnTo>
                    <a:pt x="1" y="435"/>
                  </a:lnTo>
                  <a:cubicBezTo>
                    <a:pt x="42" y="517"/>
                    <a:pt x="135" y="559"/>
                    <a:pt x="259" y="559"/>
                  </a:cubicBezTo>
                  <a:cubicBezTo>
                    <a:pt x="394" y="559"/>
                    <a:pt x="518" y="435"/>
                    <a:pt x="518" y="259"/>
                  </a:cubicBezTo>
                  <a:cubicBezTo>
                    <a:pt x="476" y="135"/>
                    <a:pt x="342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91" name="Google Shape;20191;p15"/>
            <p:cNvSpPr/>
            <p:nvPr/>
          </p:nvSpPr>
          <p:spPr>
            <a:xfrm>
              <a:off x="267325" y="2857075"/>
              <a:ext cx="15000" cy="14200"/>
            </a:xfrm>
            <a:custGeom>
              <a:avLst/>
              <a:gdLst/>
              <a:ahLst/>
              <a:cxnLst/>
              <a:rect l="l" t="t" r="r" b="b"/>
              <a:pathLst>
                <a:path w="600" h="568" extrusionOk="0">
                  <a:moveTo>
                    <a:pt x="300" y="1"/>
                  </a:moveTo>
                  <a:cubicBezTo>
                    <a:pt x="124" y="42"/>
                    <a:pt x="0" y="177"/>
                    <a:pt x="42" y="301"/>
                  </a:cubicBezTo>
                  <a:cubicBezTo>
                    <a:pt x="42" y="454"/>
                    <a:pt x="135" y="567"/>
                    <a:pt x="275" y="567"/>
                  </a:cubicBezTo>
                  <a:cubicBezTo>
                    <a:pt x="296" y="567"/>
                    <a:pt x="318" y="565"/>
                    <a:pt x="341" y="559"/>
                  </a:cubicBezTo>
                  <a:cubicBezTo>
                    <a:pt x="466" y="559"/>
                    <a:pt x="600" y="435"/>
                    <a:pt x="559" y="259"/>
                  </a:cubicBezTo>
                  <a:cubicBezTo>
                    <a:pt x="559" y="125"/>
                    <a:pt x="424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92" name="Google Shape;20192;p15"/>
            <p:cNvSpPr/>
            <p:nvPr/>
          </p:nvSpPr>
          <p:spPr>
            <a:xfrm>
              <a:off x="331950" y="2782650"/>
              <a:ext cx="13975" cy="14225"/>
            </a:xfrm>
            <a:custGeom>
              <a:avLst/>
              <a:gdLst/>
              <a:ahLst/>
              <a:cxnLst/>
              <a:rect l="l" t="t" r="r" b="b"/>
              <a:pathLst>
                <a:path w="559" h="569" extrusionOk="0">
                  <a:moveTo>
                    <a:pt x="259" y="0"/>
                  </a:moveTo>
                  <a:cubicBezTo>
                    <a:pt x="83" y="52"/>
                    <a:pt x="0" y="176"/>
                    <a:pt x="0" y="311"/>
                  </a:cubicBezTo>
                  <a:cubicBezTo>
                    <a:pt x="0" y="476"/>
                    <a:pt x="124" y="569"/>
                    <a:pt x="300" y="569"/>
                  </a:cubicBezTo>
                  <a:cubicBezTo>
                    <a:pt x="424" y="569"/>
                    <a:pt x="558" y="435"/>
                    <a:pt x="558" y="259"/>
                  </a:cubicBezTo>
                  <a:cubicBezTo>
                    <a:pt x="558" y="135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93" name="Google Shape;20193;p15"/>
            <p:cNvSpPr/>
            <p:nvPr/>
          </p:nvSpPr>
          <p:spPr>
            <a:xfrm>
              <a:off x="337100" y="2852500"/>
              <a:ext cx="14250" cy="13350"/>
            </a:xfrm>
            <a:custGeom>
              <a:avLst/>
              <a:gdLst/>
              <a:ahLst/>
              <a:cxnLst/>
              <a:rect l="l" t="t" r="r" b="b"/>
              <a:pathLst>
                <a:path w="570" h="534" extrusionOk="0">
                  <a:moveTo>
                    <a:pt x="310" y="1"/>
                  </a:moveTo>
                  <a:cubicBezTo>
                    <a:pt x="293" y="1"/>
                    <a:pt x="276" y="3"/>
                    <a:pt x="259" y="8"/>
                  </a:cubicBezTo>
                  <a:cubicBezTo>
                    <a:pt x="94" y="8"/>
                    <a:pt x="1" y="143"/>
                    <a:pt x="1" y="267"/>
                  </a:cubicBezTo>
                  <a:cubicBezTo>
                    <a:pt x="1" y="419"/>
                    <a:pt x="102" y="533"/>
                    <a:pt x="244" y="533"/>
                  </a:cubicBezTo>
                  <a:cubicBezTo>
                    <a:pt x="266" y="533"/>
                    <a:pt x="288" y="531"/>
                    <a:pt x="311" y="525"/>
                  </a:cubicBezTo>
                  <a:cubicBezTo>
                    <a:pt x="435" y="525"/>
                    <a:pt x="569" y="401"/>
                    <a:pt x="569" y="225"/>
                  </a:cubicBezTo>
                  <a:cubicBezTo>
                    <a:pt x="524" y="117"/>
                    <a:pt x="424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94" name="Google Shape;20194;p15"/>
            <p:cNvSpPr/>
            <p:nvPr/>
          </p:nvSpPr>
          <p:spPr>
            <a:xfrm>
              <a:off x="294200" y="2756800"/>
              <a:ext cx="13975" cy="8025"/>
            </a:xfrm>
            <a:custGeom>
              <a:avLst/>
              <a:gdLst/>
              <a:ahLst/>
              <a:cxnLst/>
              <a:rect l="l" t="t" r="r" b="b"/>
              <a:pathLst>
                <a:path w="559" h="321" extrusionOk="0">
                  <a:moveTo>
                    <a:pt x="559" y="0"/>
                  </a:moveTo>
                  <a:lnTo>
                    <a:pt x="1" y="52"/>
                  </a:lnTo>
                  <a:cubicBezTo>
                    <a:pt x="1" y="94"/>
                    <a:pt x="42" y="94"/>
                    <a:pt x="42" y="135"/>
                  </a:cubicBezTo>
                  <a:cubicBezTo>
                    <a:pt x="42" y="239"/>
                    <a:pt x="129" y="321"/>
                    <a:pt x="236" y="321"/>
                  </a:cubicBezTo>
                  <a:cubicBezTo>
                    <a:pt x="257" y="321"/>
                    <a:pt x="278" y="317"/>
                    <a:pt x="300" y="311"/>
                  </a:cubicBezTo>
                  <a:cubicBezTo>
                    <a:pt x="424" y="311"/>
                    <a:pt x="476" y="259"/>
                    <a:pt x="518" y="176"/>
                  </a:cubicBezTo>
                  <a:cubicBezTo>
                    <a:pt x="559" y="135"/>
                    <a:pt x="559" y="94"/>
                    <a:pt x="5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95" name="Google Shape;20195;p15"/>
            <p:cNvSpPr/>
            <p:nvPr/>
          </p:nvSpPr>
          <p:spPr>
            <a:xfrm>
              <a:off x="373800" y="28839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18" y="0"/>
                  </a:moveTo>
                  <a:cubicBezTo>
                    <a:pt x="135" y="42"/>
                    <a:pt x="42" y="135"/>
                    <a:pt x="42" y="259"/>
                  </a:cubicBezTo>
                  <a:cubicBezTo>
                    <a:pt x="1" y="259"/>
                    <a:pt x="1" y="300"/>
                    <a:pt x="1" y="300"/>
                  </a:cubicBezTo>
                  <a:lnTo>
                    <a:pt x="301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96" name="Google Shape;20196;p15"/>
            <p:cNvSpPr/>
            <p:nvPr/>
          </p:nvSpPr>
          <p:spPr>
            <a:xfrm>
              <a:off x="368375" y="2814950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301" y="1"/>
                  </a:moveTo>
                  <a:cubicBezTo>
                    <a:pt x="218" y="1"/>
                    <a:pt x="177" y="52"/>
                    <a:pt x="135" y="52"/>
                  </a:cubicBezTo>
                  <a:cubicBezTo>
                    <a:pt x="42" y="135"/>
                    <a:pt x="1" y="218"/>
                    <a:pt x="42" y="311"/>
                  </a:cubicBezTo>
                  <a:cubicBezTo>
                    <a:pt x="42" y="435"/>
                    <a:pt x="135" y="518"/>
                    <a:pt x="218" y="518"/>
                  </a:cubicBezTo>
                  <a:cubicBezTo>
                    <a:pt x="259" y="569"/>
                    <a:pt x="301" y="569"/>
                    <a:pt x="301" y="569"/>
                  </a:cubicBezTo>
                  <a:lnTo>
                    <a:pt x="30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97" name="Google Shape;20197;p15"/>
            <p:cNvSpPr/>
            <p:nvPr/>
          </p:nvSpPr>
          <p:spPr>
            <a:xfrm>
              <a:off x="364250" y="275267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59" y="0"/>
                  </a:moveTo>
                  <a:lnTo>
                    <a:pt x="0" y="41"/>
                  </a:lnTo>
                  <a:lnTo>
                    <a:pt x="0" y="83"/>
                  </a:lnTo>
                  <a:cubicBezTo>
                    <a:pt x="0" y="165"/>
                    <a:pt x="42" y="217"/>
                    <a:pt x="125" y="259"/>
                  </a:cubicBezTo>
                  <a:cubicBezTo>
                    <a:pt x="166" y="259"/>
                    <a:pt x="207" y="300"/>
                    <a:pt x="300" y="30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98" name="Google Shape;20198;p15"/>
            <p:cNvSpPr/>
            <p:nvPr/>
          </p:nvSpPr>
          <p:spPr>
            <a:xfrm>
              <a:off x="1477750" y="266117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42" y="300"/>
                  </a:lnTo>
                  <a:lnTo>
                    <a:pt x="301" y="258"/>
                  </a:lnTo>
                  <a:cubicBezTo>
                    <a:pt x="301" y="124"/>
                    <a:pt x="177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99" name="Google Shape;20199;p15"/>
            <p:cNvSpPr/>
            <p:nvPr/>
          </p:nvSpPr>
          <p:spPr>
            <a:xfrm>
              <a:off x="1340000" y="267175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0" y="1"/>
                  </a:moveTo>
                  <a:lnTo>
                    <a:pt x="0" y="301"/>
                  </a:lnTo>
                  <a:lnTo>
                    <a:pt x="259" y="259"/>
                  </a:lnTo>
                  <a:cubicBezTo>
                    <a:pt x="259" y="218"/>
                    <a:pt x="259" y="177"/>
                    <a:pt x="207" y="135"/>
                  </a:cubicBezTo>
                  <a:cubicBezTo>
                    <a:pt x="166" y="42"/>
                    <a:pt x="83" y="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00" name="Google Shape;20200;p15"/>
            <p:cNvSpPr/>
            <p:nvPr/>
          </p:nvSpPr>
          <p:spPr>
            <a:xfrm>
              <a:off x="1334575" y="2603000"/>
              <a:ext cx="7500" cy="14000"/>
            </a:xfrm>
            <a:custGeom>
              <a:avLst/>
              <a:gdLst/>
              <a:ahLst/>
              <a:cxnLst/>
              <a:rect l="l" t="t" r="r" b="b"/>
              <a:pathLst>
                <a:path w="300" h="560" extrusionOk="0">
                  <a:moveTo>
                    <a:pt x="0" y="1"/>
                  </a:moveTo>
                  <a:lnTo>
                    <a:pt x="42" y="559"/>
                  </a:lnTo>
                  <a:lnTo>
                    <a:pt x="83" y="559"/>
                  </a:lnTo>
                  <a:cubicBezTo>
                    <a:pt x="166" y="518"/>
                    <a:pt x="259" y="425"/>
                    <a:pt x="259" y="342"/>
                  </a:cubicBezTo>
                  <a:cubicBezTo>
                    <a:pt x="300" y="342"/>
                    <a:pt x="300" y="301"/>
                    <a:pt x="300" y="259"/>
                  </a:cubicBezTo>
                  <a:cubicBezTo>
                    <a:pt x="259" y="166"/>
                    <a:pt x="217" y="83"/>
                    <a:pt x="124" y="42"/>
                  </a:cubicBezTo>
                  <a:cubicBezTo>
                    <a:pt x="124" y="42"/>
                    <a:pt x="124" y="1"/>
                    <a:pt x="8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01" name="Google Shape;20201;p15"/>
            <p:cNvSpPr/>
            <p:nvPr/>
          </p:nvSpPr>
          <p:spPr>
            <a:xfrm>
              <a:off x="1402275" y="2666325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259" y="1"/>
                  </a:moveTo>
                  <a:cubicBezTo>
                    <a:pt x="177" y="1"/>
                    <a:pt x="135" y="52"/>
                    <a:pt x="42" y="135"/>
                  </a:cubicBezTo>
                  <a:cubicBezTo>
                    <a:pt x="1" y="177"/>
                    <a:pt x="1" y="218"/>
                    <a:pt x="1" y="311"/>
                  </a:cubicBezTo>
                  <a:lnTo>
                    <a:pt x="559" y="259"/>
                  </a:lnTo>
                  <a:cubicBezTo>
                    <a:pt x="559" y="135"/>
                    <a:pt x="435" y="52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02" name="Google Shape;20202;p15"/>
            <p:cNvSpPr/>
            <p:nvPr/>
          </p:nvSpPr>
          <p:spPr>
            <a:xfrm>
              <a:off x="1396850" y="2600675"/>
              <a:ext cx="12950" cy="10875"/>
            </a:xfrm>
            <a:custGeom>
              <a:avLst/>
              <a:gdLst/>
              <a:ahLst/>
              <a:cxnLst/>
              <a:rect l="l" t="t" r="r" b="b"/>
              <a:pathLst>
                <a:path w="518" h="435" extrusionOk="0">
                  <a:moveTo>
                    <a:pt x="53" y="1"/>
                  </a:moveTo>
                  <a:cubicBezTo>
                    <a:pt x="1" y="42"/>
                    <a:pt x="1" y="94"/>
                    <a:pt x="1" y="176"/>
                  </a:cubicBezTo>
                  <a:cubicBezTo>
                    <a:pt x="1" y="352"/>
                    <a:pt x="135" y="435"/>
                    <a:pt x="311" y="435"/>
                  </a:cubicBezTo>
                  <a:cubicBezTo>
                    <a:pt x="394" y="435"/>
                    <a:pt x="476" y="394"/>
                    <a:pt x="518" y="301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03" name="Google Shape;20203;p15"/>
            <p:cNvSpPr/>
            <p:nvPr/>
          </p:nvSpPr>
          <p:spPr>
            <a:xfrm>
              <a:off x="1360425" y="2575875"/>
              <a:ext cx="5450" cy="3375"/>
            </a:xfrm>
            <a:custGeom>
              <a:avLst/>
              <a:gdLst/>
              <a:ahLst/>
              <a:cxnLst/>
              <a:rect l="l" t="t" r="r" b="b"/>
              <a:pathLst>
                <a:path w="218" h="135" extrusionOk="0">
                  <a:moveTo>
                    <a:pt x="0" y="0"/>
                  </a:moveTo>
                  <a:cubicBezTo>
                    <a:pt x="41" y="93"/>
                    <a:pt x="124" y="135"/>
                    <a:pt x="217" y="13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04" name="Google Shape;20204;p15"/>
            <p:cNvSpPr/>
            <p:nvPr/>
          </p:nvSpPr>
          <p:spPr>
            <a:xfrm>
              <a:off x="1364550" y="2635025"/>
              <a:ext cx="14250" cy="14275"/>
            </a:xfrm>
            <a:custGeom>
              <a:avLst/>
              <a:gdLst/>
              <a:ahLst/>
              <a:cxnLst/>
              <a:rect l="l" t="t" r="r" b="b"/>
              <a:pathLst>
                <a:path w="570" h="571" extrusionOk="0">
                  <a:moveTo>
                    <a:pt x="334" y="1"/>
                  </a:moveTo>
                  <a:cubicBezTo>
                    <a:pt x="310" y="1"/>
                    <a:pt x="285" y="5"/>
                    <a:pt x="259" y="12"/>
                  </a:cubicBezTo>
                  <a:cubicBezTo>
                    <a:pt x="135" y="12"/>
                    <a:pt x="0" y="136"/>
                    <a:pt x="0" y="312"/>
                  </a:cubicBezTo>
                  <a:cubicBezTo>
                    <a:pt x="52" y="436"/>
                    <a:pt x="176" y="570"/>
                    <a:pt x="311" y="570"/>
                  </a:cubicBezTo>
                  <a:cubicBezTo>
                    <a:pt x="476" y="529"/>
                    <a:pt x="569" y="395"/>
                    <a:pt x="569" y="271"/>
                  </a:cubicBezTo>
                  <a:cubicBezTo>
                    <a:pt x="569" y="121"/>
                    <a:pt x="471" y="1"/>
                    <a:pt x="33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05" name="Google Shape;20205;p15"/>
            <p:cNvSpPr/>
            <p:nvPr/>
          </p:nvSpPr>
          <p:spPr>
            <a:xfrm>
              <a:off x="1433550" y="262990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1" y="0"/>
                  </a:moveTo>
                  <a:cubicBezTo>
                    <a:pt x="135" y="0"/>
                    <a:pt x="1" y="124"/>
                    <a:pt x="42" y="300"/>
                  </a:cubicBezTo>
                  <a:cubicBezTo>
                    <a:pt x="42" y="424"/>
                    <a:pt x="177" y="558"/>
                    <a:pt x="342" y="558"/>
                  </a:cubicBezTo>
                  <a:cubicBezTo>
                    <a:pt x="477" y="517"/>
                    <a:pt x="601" y="383"/>
                    <a:pt x="559" y="258"/>
                  </a:cubicBezTo>
                  <a:cubicBezTo>
                    <a:pt x="559" y="165"/>
                    <a:pt x="559" y="124"/>
                    <a:pt x="477" y="83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06" name="Google Shape;20206;p15"/>
            <p:cNvSpPr/>
            <p:nvPr/>
          </p:nvSpPr>
          <p:spPr>
            <a:xfrm>
              <a:off x="1471300" y="266117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59" y="0"/>
                  </a:moveTo>
                  <a:lnTo>
                    <a:pt x="218" y="41"/>
                  </a:lnTo>
                  <a:cubicBezTo>
                    <a:pt x="176" y="41"/>
                    <a:pt x="125" y="41"/>
                    <a:pt x="125" y="83"/>
                  </a:cubicBezTo>
                  <a:lnTo>
                    <a:pt x="83" y="124"/>
                  </a:lnTo>
                  <a:cubicBezTo>
                    <a:pt x="42" y="124"/>
                    <a:pt x="42" y="165"/>
                    <a:pt x="0" y="207"/>
                  </a:cubicBezTo>
                  <a:lnTo>
                    <a:pt x="0" y="300"/>
                  </a:lnTo>
                  <a:lnTo>
                    <a:pt x="300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07" name="Google Shape;20207;p15"/>
            <p:cNvSpPr/>
            <p:nvPr/>
          </p:nvSpPr>
          <p:spPr>
            <a:xfrm>
              <a:off x="1200925" y="26826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59"/>
                  </a:lnTo>
                  <a:cubicBezTo>
                    <a:pt x="301" y="83"/>
                    <a:pt x="177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08" name="Google Shape;20208;p15"/>
            <p:cNvSpPr/>
            <p:nvPr/>
          </p:nvSpPr>
          <p:spPr>
            <a:xfrm>
              <a:off x="1195500" y="2613425"/>
              <a:ext cx="7525" cy="14150"/>
            </a:xfrm>
            <a:custGeom>
              <a:avLst/>
              <a:gdLst/>
              <a:ahLst/>
              <a:cxnLst/>
              <a:rect l="l" t="t" r="r" b="b"/>
              <a:pathLst>
                <a:path w="301" h="566" extrusionOk="0">
                  <a:moveTo>
                    <a:pt x="64" y="0"/>
                  </a:moveTo>
                  <a:cubicBezTo>
                    <a:pt x="44" y="0"/>
                    <a:pt x="23" y="3"/>
                    <a:pt x="1" y="8"/>
                  </a:cubicBezTo>
                  <a:lnTo>
                    <a:pt x="42" y="566"/>
                  </a:lnTo>
                  <a:cubicBezTo>
                    <a:pt x="94" y="566"/>
                    <a:pt x="94" y="525"/>
                    <a:pt x="94" y="525"/>
                  </a:cubicBezTo>
                  <a:cubicBezTo>
                    <a:pt x="177" y="525"/>
                    <a:pt x="259" y="442"/>
                    <a:pt x="301" y="359"/>
                  </a:cubicBezTo>
                  <a:lnTo>
                    <a:pt x="301" y="266"/>
                  </a:lnTo>
                  <a:cubicBezTo>
                    <a:pt x="301" y="121"/>
                    <a:pt x="205" y="0"/>
                    <a:pt x="6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09" name="Google Shape;20209;p15"/>
            <p:cNvSpPr/>
            <p:nvPr/>
          </p:nvSpPr>
          <p:spPr>
            <a:xfrm>
              <a:off x="1263475" y="2677200"/>
              <a:ext cx="14000" cy="7500"/>
            </a:xfrm>
            <a:custGeom>
              <a:avLst/>
              <a:gdLst/>
              <a:ahLst/>
              <a:cxnLst/>
              <a:rect l="l" t="t" r="r" b="b"/>
              <a:pathLst>
                <a:path w="560" h="300" extrusionOk="0">
                  <a:moveTo>
                    <a:pt x="259" y="0"/>
                  </a:moveTo>
                  <a:cubicBezTo>
                    <a:pt x="125" y="0"/>
                    <a:pt x="1" y="134"/>
                    <a:pt x="1" y="300"/>
                  </a:cubicBezTo>
                  <a:lnTo>
                    <a:pt x="559" y="259"/>
                  </a:lnTo>
                  <a:cubicBezTo>
                    <a:pt x="559" y="176"/>
                    <a:pt x="518" y="83"/>
                    <a:pt x="425" y="41"/>
                  </a:cubicBezTo>
                  <a:cubicBezTo>
                    <a:pt x="383" y="0"/>
                    <a:pt x="342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10" name="Google Shape;20210;p15"/>
            <p:cNvSpPr/>
            <p:nvPr/>
          </p:nvSpPr>
          <p:spPr>
            <a:xfrm>
              <a:off x="1258050" y="2608175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259" y="1"/>
                  </a:moveTo>
                  <a:cubicBezTo>
                    <a:pt x="125" y="1"/>
                    <a:pt x="1" y="135"/>
                    <a:pt x="1" y="311"/>
                  </a:cubicBezTo>
                  <a:cubicBezTo>
                    <a:pt x="42" y="435"/>
                    <a:pt x="177" y="569"/>
                    <a:pt x="301" y="569"/>
                  </a:cubicBezTo>
                  <a:cubicBezTo>
                    <a:pt x="476" y="517"/>
                    <a:pt x="600" y="393"/>
                    <a:pt x="559" y="259"/>
                  </a:cubicBezTo>
                  <a:cubicBezTo>
                    <a:pt x="55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11" name="Google Shape;20211;p15"/>
            <p:cNvSpPr/>
            <p:nvPr/>
          </p:nvSpPr>
          <p:spPr>
            <a:xfrm>
              <a:off x="1221350" y="2575875"/>
              <a:ext cx="13975" cy="14225"/>
            </a:xfrm>
            <a:custGeom>
              <a:avLst/>
              <a:gdLst/>
              <a:ahLst/>
              <a:cxnLst/>
              <a:rect l="l" t="t" r="r" b="b"/>
              <a:pathLst>
                <a:path w="559" h="569" extrusionOk="0">
                  <a:moveTo>
                    <a:pt x="259" y="0"/>
                  </a:moveTo>
                  <a:cubicBezTo>
                    <a:pt x="94" y="0"/>
                    <a:pt x="1" y="176"/>
                    <a:pt x="1" y="310"/>
                  </a:cubicBezTo>
                  <a:cubicBezTo>
                    <a:pt x="1" y="476"/>
                    <a:pt x="135" y="569"/>
                    <a:pt x="300" y="569"/>
                  </a:cubicBezTo>
                  <a:cubicBezTo>
                    <a:pt x="435" y="569"/>
                    <a:pt x="559" y="434"/>
                    <a:pt x="559" y="259"/>
                  </a:cubicBezTo>
                  <a:cubicBezTo>
                    <a:pt x="518" y="135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12" name="Google Shape;20212;p15"/>
            <p:cNvSpPr/>
            <p:nvPr/>
          </p:nvSpPr>
          <p:spPr>
            <a:xfrm>
              <a:off x="1225750" y="2644875"/>
              <a:ext cx="15025" cy="14175"/>
            </a:xfrm>
            <a:custGeom>
              <a:avLst/>
              <a:gdLst/>
              <a:ahLst/>
              <a:cxnLst/>
              <a:rect l="l" t="t" r="r" b="b"/>
              <a:pathLst>
                <a:path w="601" h="567" extrusionOk="0">
                  <a:moveTo>
                    <a:pt x="300" y="1"/>
                  </a:moveTo>
                  <a:cubicBezTo>
                    <a:pt x="124" y="42"/>
                    <a:pt x="0" y="176"/>
                    <a:pt x="42" y="300"/>
                  </a:cubicBezTo>
                  <a:cubicBezTo>
                    <a:pt x="42" y="453"/>
                    <a:pt x="143" y="567"/>
                    <a:pt x="278" y="567"/>
                  </a:cubicBezTo>
                  <a:cubicBezTo>
                    <a:pt x="299" y="567"/>
                    <a:pt x="320" y="564"/>
                    <a:pt x="342" y="559"/>
                  </a:cubicBezTo>
                  <a:cubicBezTo>
                    <a:pt x="476" y="559"/>
                    <a:pt x="600" y="435"/>
                    <a:pt x="600" y="259"/>
                  </a:cubicBezTo>
                  <a:cubicBezTo>
                    <a:pt x="559" y="135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13" name="Google Shape;20213;p15"/>
            <p:cNvSpPr/>
            <p:nvPr/>
          </p:nvSpPr>
          <p:spPr>
            <a:xfrm>
              <a:off x="1290375" y="25707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24" y="42"/>
                    <a:pt x="0" y="166"/>
                    <a:pt x="0" y="300"/>
                  </a:cubicBezTo>
                  <a:cubicBezTo>
                    <a:pt x="0" y="466"/>
                    <a:pt x="176" y="559"/>
                    <a:pt x="300" y="559"/>
                  </a:cubicBezTo>
                  <a:cubicBezTo>
                    <a:pt x="476" y="559"/>
                    <a:pt x="558" y="424"/>
                    <a:pt x="558" y="259"/>
                  </a:cubicBezTo>
                  <a:cubicBezTo>
                    <a:pt x="558" y="124"/>
                    <a:pt x="43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14" name="Google Shape;20214;p15"/>
            <p:cNvSpPr/>
            <p:nvPr/>
          </p:nvSpPr>
          <p:spPr>
            <a:xfrm>
              <a:off x="1295800" y="2640300"/>
              <a:ext cx="13975" cy="13425"/>
            </a:xfrm>
            <a:custGeom>
              <a:avLst/>
              <a:gdLst/>
              <a:ahLst/>
              <a:cxnLst/>
              <a:rect l="l" t="t" r="r" b="b"/>
              <a:pathLst>
                <a:path w="559" h="537" extrusionOk="0">
                  <a:moveTo>
                    <a:pt x="320" y="0"/>
                  </a:moveTo>
                  <a:cubicBezTo>
                    <a:pt x="300" y="0"/>
                    <a:pt x="280" y="3"/>
                    <a:pt x="259" y="8"/>
                  </a:cubicBezTo>
                  <a:cubicBezTo>
                    <a:pt x="83" y="8"/>
                    <a:pt x="0" y="142"/>
                    <a:pt x="0" y="266"/>
                  </a:cubicBezTo>
                  <a:cubicBezTo>
                    <a:pt x="0" y="416"/>
                    <a:pt x="90" y="536"/>
                    <a:pt x="226" y="536"/>
                  </a:cubicBezTo>
                  <a:cubicBezTo>
                    <a:pt x="249" y="536"/>
                    <a:pt x="274" y="532"/>
                    <a:pt x="300" y="525"/>
                  </a:cubicBezTo>
                  <a:cubicBezTo>
                    <a:pt x="476" y="525"/>
                    <a:pt x="559" y="401"/>
                    <a:pt x="559" y="225"/>
                  </a:cubicBezTo>
                  <a:cubicBezTo>
                    <a:pt x="559" y="117"/>
                    <a:pt x="456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15" name="Google Shape;20215;p15"/>
            <p:cNvSpPr/>
            <p:nvPr/>
          </p:nvSpPr>
          <p:spPr>
            <a:xfrm>
              <a:off x="1191375" y="2550025"/>
              <a:ext cx="6475" cy="7775"/>
            </a:xfrm>
            <a:custGeom>
              <a:avLst/>
              <a:gdLst/>
              <a:ahLst/>
              <a:cxnLst/>
              <a:rect l="l" t="t" r="r" b="b"/>
              <a:pathLst>
                <a:path w="259" h="311" extrusionOk="0">
                  <a:moveTo>
                    <a:pt x="259" y="0"/>
                  </a:moveTo>
                  <a:lnTo>
                    <a:pt x="0" y="52"/>
                  </a:lnTo>
                  <a:lnTo>
                    <a:pt x="0" y="310"/>
                  </a:lnTo>
                  <a:lnTo>
                    <a:pt x="124" y="310"/>
                  </a:lnTo>
                  <a:cubicBezTo>
                    <a:pt x="124" y="259"/>
                    <a:pt x="166" y="259"/>
                    <a:pt x="207" y="217"/>
                  </a:cubicBezTo>
                  <a:cubicBezTo>
                    <a:pt x="207" y="176"/>
                    <a:pt x="259" y="135"/>
                    <a:pt x="259" y="93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16" name="Google Shape;20216;p15"/>
            <p:cNvSpPr/>
            <p:nvPr/>
          </p:nvSpPr>
          <p:spPr>
            <a:xfrm>
              <a:off x="1253675" y="2545875"/>
              <a:ext cx="13975" cy="6500"/>
            </a:xfrm>
            <a:custGeom>
              <a:avLst/>
              <a:gdLst/>
              <a:ahLst/>
              <a:cxnLst/>
              <a:rect l="l" t="t" r="r" b="b"/>
              <a:pathLst>
                <a:path w="559" h="260" extrusionOk="0">
                  <a:moveTo>
                    <a:pt x="0" y="1"/>
                  </a:moveTo>
                  <a:cubicBezTo>
                    <a:pt x="0" y="125"/>
                    <a:pt x="93" y="218"/>
                    <a:pt x="176" y="259"/>
                  </a:cubicBezTo>
                  <a:lnTo>
                    <a:pt x="352" y="259"/>
                  </a:lnTo>
                  <a:cubicBezTo>
                    <a:pt x="476" y="218"/>
                    <a:pt x="558" y="125"/>
                    <a:pt x="51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17" name="Google Shape;20217;p15"/>
            <p:cNvSpPr/>
            <p:nvPr/>
          </p:nvSpPr>
          <p:spPr>
            <a:xfrm>
              <a:off x="1332250" y="26717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17" y="1"/>
                  </a:moveTo>
                  <a:cubicBezTo>
                    <a:pt x="176" y="42"/>
                    <a:pt x="135" y="94"/>
                    <a:pt x="93" y="94"/>
                  </a:cubicBezTo>
                  <a:cubicBezTo>
                    <a:pt x="52" y="177"/>
                    <a:pt x="0" y="218"/>
                    <a:pt x="52" y="301"/>
                  </a:cubicBezTo>
                  <a:lnTo>
                    <a:pt x="310" y="301"/>
                  </a:lnTo>
                  <a:lnTo>
                    <a:pt x="31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18" name="Google Shape;20218;p15"/>
            <p:cNvSpPr/>
            <p:nvPr/>
          </p:nvSpPr>
          <p:spPr>
            <a:xfrm>
              <a:off x="1328100" y="26030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166" y="1"/>
                    <a:pt x="125" y="42"/>
                    <a:pt x="83" y="42"/>
                  </a:cubicBezTo>
                  <a:cubicBezTo>
                    <a:pt x="42" y="125"/>
                    <a:pt x="1" y="208"/>
                    <a:pt x="1" y="301"/>
                  </a:cubicBezTo>
                  <a:cubicBezTo>
                    <a:pt x="1" y="425"/>
                    <a:pt x="83" y="518"/>
                    <a:pt x="166" y="518"/>
                  </a:cubicBezTo>
                  <a:cubicBezTo>
                    <a:pt x="218" y="559"/>
                    <a:pt x="259" y="559"/>
                    <a:pt x="301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19" name="Google Shape;20219;p15"/>
            <p:cNvSpPr/>
            <p:nvPr/>
          </p:nvSpPr>
          <p:spPr>
            <a:xfrm>
              <a:off x="1062125" y="26934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259"/>
                  </a:lnTo>
                  <a:lnTo>
                    <a:pt x="301" y="259"/>
                  </a:lnTo>
                  <a:cubicBezTo>
                    <a:pt x="301" y="166"/>
                    <a:pt x="259" y="83"/>
                    <a:pt x="166" y="42"/>
                  </a:cubicBezTo>
                  <a:cubicBezTo>
                    <a:pt x="125" y="0"/>
                    <a:pt x="84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20" name="Google Shape;20220;p15"/>
            <p:cNvSpPr/>
            <p:nvPr/>
          </p:nvSpPr>
          <p:spPr>
            <a:xfrm>
              <a:off x="1057750" y="2624000"/>
              <a:ext cx="7500" cy="13400"/>
            </a:xfrm>
            <a:custGeom>
              <a:avLst/>
              <a:gdLst/>
              <a:ahLst/>
              <a:cxnLst/>
              <a:rect l="l" t="t" r="r" b="b"/>
              <a:pathLst>
                <a:path w="300" h="536" extrusionOk="0">
                  <a:moveTo>
                    <a:pt x="12" y="1"/>
                  </a:moveTo>
                  <a:cubicBezTo>
                    <a:pt x="5" y="1"/>
                    <a:pt x="0" y="5"/>
                    <a:pt x="0" y="19"/>
                  </a:cubicBezTo>
                  <a:lnTo>
                    <a:pt x="41" y="536"/>
                  </a:lnTo>
                  <a:lnTo>
                    <a:pt x="83" y="536"/>
                  </a:lnTo>
                  <a:cubicBezTo>
                    <a:pt x="176" y="536"/>
                    <a:pt x="217" y="453"/>
                    <a:pt x="259" y="360"/>
                  </a:cubicBezTo>
                  <a:cubicBezTo>
                    <a:pt x="259" y="319"/>
                    <a:pt x="300" y="277"/>
                    <a:pt x="259" y="236"/>
                  </a:cubicBezTo>
                  <a:cubicBezTo>
                    <a:pt x="259" y="143"/>
                    <a:pt x="217" y="60"/>
                    <a:pt x="124" y="19"/>
                  </a:cubicBezTo>
                  <a:lnTo>
                    <a:pt x="83" y="19"/>
                  </a:lnTo>
                  <a:cubicBezTo>
                    <a:pt x="55" y="19"/>
                    <a:pt x="28" y="1"/>
                    <a:pt x="1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21" name="Google Shape;20221;p15"/>
            <p:cNvSpPr/>
            <p:nvPr/>
          </p:nvSpPr>
          <p:spPr>
            <a:xfrm>
              <a:off x="1125450" y="268805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259" y="0"/>
                  </a:moveTo>
                  <a:cubicBezTo>
                    <a:pt x="177" y="0"/>
                    <a:pt x="94" y="42"/>
                    <a:pt x="53" y="83"/>
                  </a:cubicBezTo>
                  <a:cubicBezTo>
                    <a:pt x="1" y="124"/>
                    <a:pt x="1" y="217"/>
                    <a:pt x="1" y="300"/>
                  </a:cubicBezTo>
                  <a:lnTo>
                    <a:pt x="570" y="259"/>
                  </a:lnTo>
                  <a:cubicBezTo>
                    <a:pt x="518" y="124"/>
                    <a:pt x="435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22" name="Google Shape;20222;p15"/>
            <p:cNvSpPr/>
            <p:nvPr/>
          </p:nvSpPr>
          <p:spPr>
            <a:xfrm>
              <a:off x="1120300" y="2618825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08" y="1"/>
                  </a:moveTo>
                  <a:cubicBezTo>
                    <a:pt x="291" y="1"/>
                    <a:pt x="275" y="3"/>
                    <a:pt x="259" y="9"/>
                  </a:cubicBezTo>
                  <a:cubicBezTo>
                    <a:pt x="83" y="9"/>
                    <a:pt x="0" y="143"/>
                    <a:pt x="0" y="309"/>
                  </a:cubicBezTo>
                  <a:cubicBezTo>
                    <a:pt x="0" y="425"/>
                    <a:pt x="93" y="534"/>
                    <a:pt x="233" y="534"/>
                  </a:cubicBezTo>
                  <a:cubicBezTo>
                    <a:pt x="254" y="534"/>
                    <a:pt x="276" y="531"/>
                    <a:pt x="300" y="526"/>
                  </a:cubicBezTo>
                  <a:cubicBezTo>
                    <a:pt x="424" y="526"/>
                    <a:pt x="558" y="402"/>
                    <a:pt x="558" y="267"/>
                  </a:cubicBezTo>
                  <a:cubicBezTo>
                    <a:pt x="522" y="114"/>
                    <a:pt x="416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23" name="Google Shape;20223;p15"/>
            <p:cNvSpPr/>
            <p:nvPr/>
          </p:nvSpPr>
          <p:spPr>
            <a:xfrm>
              <a:off x="1082550" y="258672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25" y="0"/>
                    <a:pt x="1" y="135"/>
                    <a:pt x="1" y="300"/>
                  </a:cubicBezTo>
                  <a:cubicBezTo>
                    <a:pt x="42" y="435"/>
                    <a:pt x="166" y="559"/>
                    <a:pt x="300" y="559"/>
                  </a:cubicBezTo>
                  <a:cubicBezTo>
                    <a:pt x="476" y="559"/>
                    <a:pt x="559" y="393"/>
                    <a:pt x="559" y="259"/>
                  </a:cubicBezTo>
                  <a:cubicBezTo>
                    <a:pt x="559" y="83"/>
                    <a:pt x="42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24" name="Google Shape;20224;p15"/>
            <p:cNvSpPr/>
            <p:nvPr/>
          </p:nvSpPr>
          <p:spPr>
            <a:xfrm>
              <a:off x="1087975" y="2655725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125" y="1"/>
                    <a:pt x="1" y="166"/>
                    <a:pt x="1" y="301"/>
                  </a:cubicBezTo>
                  <a:cubicBezTo>
                    <a:pt x="1" y="476"/>
                    <a:pt x="166" y="559"/>
                    <a:pt x="301" y="559"/>
                  </a:cubicBezTo>
                  <a:cubicBezTo>
                    <a:pt x="466" y="559"/>
                    <a:pt x="559" y="425"/>
                    <a:pt x="559" y="259"/>
                  </a:cubicBezTo>
                  <a:cubicBezTo>
                    <a:pt x="559" y="125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25" name="Google Shape;20225;p15"/>
            <p:cNvSpPr/>
            <p:nvPr/>
          </p:nvSpPr>
          <p:spPr>
            <a:xfrm>
              <a:off x="1151300" y="2581300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311" y="0"/>
                  </a:moveTo>
                  <a:cubicBezTo>
                    <a:pt x="135" y="0"/>
                    <a:pt x="1" y="135"/>
                    <a:pt x="52" y="300"/>
                  </a:cubicBezTo>
                  <a:cubicBezTo>
                    <a:pt x="52" y="435"/>
                    <a:pt x="177" y="559"/>
                    <a:pt x="352" y="559"/>
                  </a:cubicBezTo>
                  <a:cubicBezTo>
                    <a:pt x="476" y="559"/>
                    <a:pt x="611" y="435"/>
                    <a:pt x="569" y="259"/>
                  </a:cubicBezTo>
                  <a:cubicBezTo>
                    <a:pt x="569" y="93"/>
                    <a:pt x="435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26" name="Google Shape;20226;p15"/>
            <p:cNvSpPr/>
            <p:nvPr/>
          </p:nvSpPr>
          <p:spPr>
            <a:xfrm>
              <a:off x="1156725" y="2650300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259" y="1"/>
                  </a:moveTo>
                  <a:cubicBezTo>
                    <a:pt x="135" y="42"/>
                    <a:pt x="1" y="177"/>
                    <a:pt x="1" y="301"/>
                  </a:cubicBezTo>
                  <a:cubicBezTo>
                    <a:pt x="42" y="476"/>
                    <a:pt x="177" y="559"/>
                    <a:pt x="301" y="559"/>
                  </a:cubicBezTo>
                  <a:cubicBezTo>
                    <a:pt x="476" y="559"/>
                    <a:pt x="611" y="43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27" name="Google Shape;20227;p15"/>
            <p:cNvSpPr/>
            <p:nvPr/>
          </p:nvSpPr>
          <p:spPr>
            <a:xfrm>
              <a:off x="1052300" y="25608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0"/>
                  </a:moveTo>
                  <a:lnTo>
                    <a:pt x="1" y="42"/>
                  </a:lnTo>
                  <a:lnTo>
                    <a:pt x="42" y="300"/>
                  </a:lnTo>
                  <a:cubicBezTo>
                    <a:pt x="135" y="300"/>
                    <a:pt x="218" y="259"/>
                    <a:pt x="259" y="176"/>
                  </a:cubicBezTo>
                  <a:cubicBezTo>
                    <a:pt x="259" y="135"/>
                    <a:pt x="301" y="42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28" name="Google Shape;20228;p15"/>
            <p:cNvSpPr/>
            <p:nvPr/>
          </p:nvSpPr>
          <p:spPr>
            <a:xfrm>
              <a:off x="1114850" y="25554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0"/>
                  </a:moveTo>
                  <a:lnTo>
                    <a:pt x="1" y="42"/>
                  </a:lnTo>
                  <a:lnTo>
                    <a:pt x="1" y="135"/>
                  </a:lnTo>
                  <a:cubicBezTo>
                    <a:pt x="42" y="217"/>
                    <a:pt x="166" y="300"/>
                    <a:pt x="301" y="300"/>
                  </a:cubicBezTo>
                  <a:cubicBezTo>
                    <a:pt x="425" y="300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29" name="Google Shape;20229;p15"/>
            <p:cNvSpPr/>
            <p:nvPr/>
          </p:nvSpPr>
          <p:spPr>
            <a:xfrm>
              <a:off x="1194475" y="2682625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218" y="0"/>
                  </a:moveTo>
                  <a:cubicBezTo>
                    <a:pt x="176" y="0"/>
                    <a:pt x="135" y="42"/>
                    <a:pt x="83" y="42"/>
                  </a:cubicBezTo>
                  <a:cubicBezTo>
                    <a:pt x="42" y="83"/>
                    <a:pt x="0" y="176"/>
                    <a:pt x="0" y="259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30" name="Google Shape;20230;p15"/>
            <p:cNvSpPr/>
            <p:nvPr/>
          </p:nvSpPr>
          <p:spPr>
            <a:xfrm>
              <a:off x="1189050" y="26136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217" y="1"/>
                    <a:pt x="176" y="1"/>
                    <a:pt x="135" y="42"/>
                  </a:cubicBezTo>
                  <a:cubicBezTo>
                    <a:pt x="42" y="94"/>
                    <a:pt x="0" y="176"/>
                    <a:pt x="0" y="300"/>
                  </a:cubicBezTo>
                  <a:cubicBezTo>
                    <a:pt x="0" y="394"/>
                    <a:pt x="93" y="476"/>
                    <a:pt x="217" y="518"/>
                  </a:cubicBezTo>
                  <a:cubicBezTo>
                    <a:pt x="217" y="559"/>
                    <a:pt x="259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31" name="Google Shape;20231;p15"/>
            <p:cNvSpPr/>
            <p:nvPr/>
          </p:nvSpPr>
          <p:spPr>
            <a:xfrm>
              <a:off x="1183625" y="2551300"/>
              <a:ext cx="7775" cy="6500"/>
            </a:xfrm>
            <a:custGeom>
              <a:avLst/>
              <a:gdLst/>
              <a:ahLst/>
              <a:cxnLst/>
              <a:rect l="l" t="t" r="r" b="b"/>
              <a:pathLst>
                <a:path w="311" h="260" extrusionOk="0">
                  <a:moveTo>
                    <a:pt x="0" y="1"/>
                  </a:moveTo>
                  <a:cubicBezTo>
                    <a:pt x="0" y="84"/>
                    <a:pt x="52" y="125"/>
                    <a:pt x="93" y="166"/>
                  </a:cubicBezTo>
                  <a:lnTo>
                    <a:pt x="135" y="208"/>
                  </a:lnTo>
                  <a:cubicBezTo>
                    <a:pt x="135" y="259"/>
                    <a:pt x="217" y="259"/>
                    <a:pt x="259" y="259"/>
                  </a:cubicBezTo>
                  <a:lnTo>
                    <a:pt x="310" y="259"/>
                  </a:lnTo>
                  <a:lnTo>
                    <a:pt x="31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32" name="Google Shape;20232;p15"/>
            <p:cNvSpPr/>
            <p:nvPr/>
          </p:nvSpPr>
          <p:spPr>
            <a:xfrm>
              <a:off x="924100" y="27040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17"/>
                  </a:lnTo>
                  <a:cubicBezTo>
                    <a:pt x="301" y="93"/>
                    <a:pt x="177" y="0"/>
                    <a:pt x="4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33" name="Google Shape;20233;p15"/>
            <p:cNvSpPr/>
            <p:nvPr/>
          </p:nvSpPr>
          <p:spPr>
            <a:xfrm>
              <a:off x="918675" y="2634025"/>
              <a:ext cx="7775" cy="14250"/>
            </a:xfrm>
            <a:custGeom>
              <a:avLst/>
              <a:gdLst/>
              <a:ahLst/>
              <a:cxnLst/>
              <a:rect l="l" t="t" r="r" b="b"/>
              <a:pathLst>
                <a:path w="311" h="570" extrusionOk="0">
                  <a:moveTo>
                    <a:pt x="1" y="0"/>
                  </a:moveTo>
                  <a:lnTo>
                    <a:pt x="52" y="569"/>
                  </a:lnTo>
                  <a:lnTo>
                    <a:pt x="94" y="569"/>
                  </a:lnTo>
                  <a:cubicBezTo>
                    <a:pt x="176" y="517"/>
                    <a:pt x="259" y="476"/>
                    <a:pt x="311" y="393"/>
                  </a:cubicBezTo>
                  <a:lnTo>
                    <a:pt x="311" y="259"/>
                  </a:lnTo>
                  <a:cubicBezTo>
                    <a:pt x="311" y="176"/>
                    <a:pt x="218" y="93"/>
                    <a:pt x="176" y="52"/>
                  </a:cubicBezTo>
                  <a:lnTo>
                    <a:pt x="135" y="52"/>
                  </a:lnTo>
                  <a:cubicBezTo>
                    <a:pt x="94" y="0"/>
                    <a:pt x="52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34" name="Google Shape;20234;p15"/>
            <p:cNvSpPr/>
            <p:nvPr/>
          </p:nvSpPr>
          <p:spPr>
            <a:xfrm>
              <a:off x="986650" y="2698650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259" y="0"/>
                  </a:moveTo>
                  <a:cubicBezTo>
                    <a:pt x="125" y="0"/>
                    <a:pt x="1" y="135"/>
                    <a:pt x="1" y="310"/>
                  </a:cubicBezTo>
                  <a:lnTo>
                    <a:pt x="559" y="259"/>
                  </a:lnTo>
                  <a:cubicBezTo>
                    <a:pt x="559" y="135"/>
                    <a:pt x="518" y="93"/>
                    <a:pt x="43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35" name="Google Shape;20235;p15"/>
            <p:cNvSpPr/>
            <p:nvPr/>
          </p:nvSpPr>
          <p:spPr>
            <a:xfrm>
              <a:off x="981225" y="2628850"/>
              <a:ext cx="14000" cy="14175"/>
            </a:xfrm>
            <a:custGeom>
              <a:avLst/>
              <a:gdLst/>
              <a:ahLst/>
              <a:cxnLst/>
              <a:rect l="l" t="t" r="r" b="b"/>
              <a:pathLst>
                <a:path w="560" h="567" extrusionOk="0">
                  <a:moveTo>
                    <a:pt x="259" y="1"/>
                  </a:moveTo>
                  <a:cubicBezTo>
                    <a:pt x="135" y="42"/>
                    <a:pt x="1" y="166"/>
                    <a:pt x="1" y="300"/>
                  </a:cubicBezTo>
                  <a:cubicBezTo>
                    <a:pt x="37" y="445"/>
                    <a:pt x="145" y="567"/>
                    <a:pt x="254" y="567"/>
                  </a:cubicBezTo>
                  <a:cubicBezTo>
                    <a:pt x="270" y="567"/>
                    <a:pt x="285" y="564"/>
                    <a:pt x="301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36" name="Google Shape;20236;p15"/>
            <p:cNvSpPr/>
            <p:nvPr/>
          </p:nvSpPr>
          <p:spPr>
            <a:xfrm>
              <a:off x="943500" y="2597375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352" y="1"/>
                  </a:moveTo>
                  <a:cubicBezTo>
                    <a:pt x="335" y="1"/>
                    <a:pt x="318" y="3"/>
                    <a:pt x="300" y="9"/>
                  </a:cubicBezTo>
                  <a:cubicBezTo>
                    <a:pt x="135" y="9"/>
                    <a:pt x="0" y="133"/>
                    <a:pt x="42" y="308"/>
                  </a:cubicBezTo>
                  <a:cubicBezTo>
                    <a:pt x="42" y="433"/>
                    <a:pt x="176" y="567"/>
                    <a:pt x="352" y="567"/>
                  </a:cubicBezTo>
                  <a:cubicBezTo>
                    <a:pt x="476" y="526"/>
                    <a:pt x="610" y="391"/>
                    <a:pt x="610" y="267"/>
                  </a:cubicBezTo>
                  <a:cubicBezTo>
                    <a:pt x="565" y="114"/>
                    <a:pt x="466" y="1"/>
                    <a:pt x="35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37" name="Google Shape;20237;p15"/>
            <p:cNvSpPr/>
            <p:nvPr/>
          </p:nvSpPr>
          <p:spPr>
            <a:xfrm>
              <a:off x="948925" y="2666325"/>
              <a:ext cx="15000" cy="14250"/>
            </a:xfrm>
            <a:custGeom>
              <a:avLst/>
              <a:gdLst/>
              <a:ahLst/>
              <a:cxnLst/>
              <a:rect l="l" t="t" r="r" b="b"/>
              <a:pathLst>
                <a:path w="600" h="570" extrusionOk="0">
                  <a:moveTo>
                    <a:pt x="300" y="1"/>
                  </a:moveTo>
                  <a:cubicBezTo>
                    <a:pt x="135" y="1"/>
                    <a:pt x="0" y="135"/>
                    <a:pt x="42" y="311"/>
                  </a:cubicBezTo>
                  <a:cubicBezTo>
                    <a:pt x="42" y="435"/>
                    <a:pt x="176" y="569"/>
                    <a:pt x="342" y="569"/>
                  </a:cubicBezTo>
                  <a:cubicBezTo>
                    <a:pt x="476" y="569"/>
                    <a:pt x="600" y="394"/>
                    <a:pt x="559" y="259"/>
                  </a:cubicBezTo>
                  <a:cubicBezTo>
                    <a:pt x="559" y="94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38" name="Google Shape;20238;p15"/>
            <p:cNvSpPr/>
            <p:nvPr/>
          </p:nvSpPr>
          <p:spPr>
            <a:xfrm>
              <a:off x="1013550" y="259215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83" y="1"/>
                    <a:pt x="0" y="125"/>
                    <a:pt x="0" y="300"/>
                  </a:cubicBezTo>
                  <a:cubicBezTo>
                    <a:pt x="0" y="435"/>
                    <a:pt x="134" y="559"/>
                    <a:pt x="300" y="559"/>
                  </a:cubicBezTo>
                  <a:cubicBezTo>
                    <a:pt x="434" y="517"/>
                    <a:pt x="558" y="383"/>
                    <a:pt x="558" y="259"/>
                  </a:cubicBezTo>
                  <a:cubicBezTo>
                    <a:pt x="558" y="83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39" name="Google Shape;20239;p15"/>
            <p:cNvSpPr/>
            <p:nvPr/>
          </p:nvSpPr>
          <p:spPr>
            <a:xfrm>
              <a:off x="1018975" y="26611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0" y="124"/>
                    <a:pt x="0" y="300"/>
                  </a:cubicBezTo>
                  <a:cubicBezTo>
                    <a:pt x="0" y="465"/>
                    <a:pt x="124" y="558"/>
                    <a:pt x="300" y="558"/>
                  </a:cubicBezTo>
                  <a:cubicBezTo>
                    <a:pt x="434" y="558"/>
                    <a:pt x="559" y="424"/>
                    <a:pt x="559" y="258"/>
                  </a:cubicBezTo>
                  <a:cubicBezTo>
                    <a:pt x="559" y="83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40" name="Google Shape;20240;p15"/>
            <p:cNvSpPr/>
            <p:nvPr/>
          </p:nvSpPr>
          <p:spPr>
            <a:xfrm>
              <a:off x="914550" y="257172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0" y="1"/>
                  </a:moveTo>
                  <a:lnTo>
                    <a:pt x="0" y="301"/>
                  </a:lnTo>
                  <a:cubicBezTo>
                    <a:pt x="166" y="301"/>
                    <a:pt x="259" y="12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41" name="Google Shape;20241;p15"/>
            <p:cNvSpPr/>
            <p:nvPr/>
          </p:nvSpPr>
          <p:spPr>
            <a:xfrm>
              <a:off x="975800" y="2566300"/>
              <a:ext cx="15275" cy="7525"/>
            </a:xfrm>
            <a:custGeom>
              <a:avLst/>
              <a:gdLst/>
              <a:ahLst/>
              <a:cxnLst/>
              <a:rect l="l" t="t" r="r" b="b"/>
              <a:pathLst>
                <a:path w="611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42" y="218"/>
                    <a:pt x="176" y="300"/>
                    <a:pt x="300" y="300"/>
                  </a:cubicBezTo>
                  <a:cubicBezTo>
                    <a:pt x="476" y="300"/>
                    <a:pt x="611" y="176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42" name="Google Shape;20242;p15"/>
            <p:cNvSpPr/>
            <p:nvPr/>
          </p:nvSpPr>
          <p:spPr>
            <a:xfrm>
              <a:off x="1055675" y="26934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07" y="0"/>
                  </a:moveTo>
                  <a:cubicBezTo>
                    <a:pt x="166" y="0"/>
                    <a:pt x="124" y="42"/>
                    <a:pt x="83" y="83"/>
                  </a:cubicBezTo>
                  <a:cubicBezTo>
                    <a:pt x="42" y="124"/>
                    <a:pt x="0" y="207"/>
                    <a:pt x="42" y="300"/>
                  </a:cubicBezTo>
                  <a:lnTo>
                    <a:pt x="30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43" name="Google Shape;20243;p15"/>
            <p:cNvSpPr/>
            <p:nvPr/>
          </p:nvSpPr>
          <p:spPr>
            <a:xfrm>
              <a:off x="1050250" y="2624450"/>
              <a:ext cx="8550" cy="12950"/>
            </a:xfrm>
            <a:custGeom>
              <a:avLst/>
              <a:gdLst/>
              <a:ahLst/>
              <a:cxnLst/>
              <a:rect l="l" t="t" r="r" b="b"/>
              <a:pathLst>
                <a:path w="342" h="518" extrusionOk="0">
                  <a:moveTo>
                    <a:pt x="166" y="1"/>
                  </a:moveTo>
                  <a:lnTo>
                    <a:pt x="124" y="42"/>
                  </a:lnTo>
                  <a:cubicBezTo>
                    <a:pt x="42" y="84"/>
                    <a:pt x="0" y="177"/>
                    <a:pt x="42" y="259"/>
                  </a:cubicBezTo>
                  <a:cubicBezTo>
                    <a:pt x="42" y="383"/>
                    <a:pt x="124" y="476"/>
                    <a:pt x="217" y="518"/>
                  </a:cubicBezTo>
                  <a:lnTo>
                    <a:pt x="341" y="518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44" name="Google Shape;20244;p15"/>
            <p:cNvSpPr/>
            <p:nvPr/>
          </p:nvSpPr>
          <p:spPr>
            <a:xfrm>
              <a:off x="1045850" y="256190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lnTo>
                    <a:pt x="0" y="42"/>
                  </a:lnTo>
                  <a:cubicBezTo>
                    <a:pt x="0" y="94"/>
                    <a:pt x="42" y="135"/>
                    <a:pt x="42" y="177"/>
                  </a:cubicBezTo>
                  <a:lnTo>
                    <a:pt x="83" y="218"/>
                  </a:lnTo>
                  <a:cubicBezTo>
                    <a:pt x="135" y="218"/>
                    <a:pt x="176" y="259"/>
                    <a:pt x="218" y="259"/>
                  </a:cubicBezTo>
                  <a:lnTo>
                    <a:pt x="300" y="2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45" name="Google Shape;20245;p15"/>
            <p:cNvSpPr/>
            <p:nvPr/>
          </p:nvSpPr>
          <p:spPr>
            <a:xfrm>
              <a:off x="785300" y="27139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0"/>
                  </a:moveTo>
                  <a:lnTo>
                    <a:pt x="42" y="300"/>
                  </a:lnTo>
                  <a:lnTo>
                    <a:pt x="301" y="259"/>
                  </a:lnTo>
                  <a:cubicBezTo>
                    <a:pt x="301" y="166"/>
                    <a:pt x="259" y="83"/>
                    <a:pt x="166" y="42"/>
                  </a:cubicBezTo>
                  <a:cubicBezTo>
                    <a:pt x="125" y="42"/>
                    <a:pt x="83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46" name="Google Shape;20246;p15"/>
            <p:cNvSpPr/>
            <p:nvPr/>
          </p:nvSpPr>
          <p:spPr>
            <a:xfrm>
              <a:off x="779875" y="2644875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lnTo>
                    <a:pt x="125" y="559"/>
                  </a:lnTo>
                  <a:cubicBezTo>
                    <a:pt x="218" y="518"/>
                    <a:pt x="259" y="476"/>
                    <a:pt x="300" y="394"/>
                  </a:cubicBezTo>
                  <a:lnTo>
                    <a:pt x="300" y="259"/>
                  </a:lnTo>
                  <a:cubicBezTo>
                    <a:pt x="300" y="176"/>
                    <a:pt x="259" y="83"/>
                    <a:pt x="176" y="42"/>
                  </a:cubicBezTo>
                  <a:cubicBezTo>
                    <a:pt x="176" y="42"/>
                    <a:pt x="125" y="42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47" name="Google Shape;20247;p15"/>
            <p:cNvSpPr/>
            <p:nvPr/>
          </p:nvSpPr>
          <p:spPr>
            <a:xfrm>
              <a:off x="848900" y="2708475"/>
              <a:ext cx="13975" cy="7500"/>
            </a:xfrm>
            <a:custGeom>
              <a:avLst/>
              <a:gdLst/>
              <a:ahLst/>
              <a:cxnLst/>
              <a:rect l="l" t="t" r="r" b="b"/>
              <a:pathLst>
                <a:path w="559" h="300" extrusionOk="0">
                  <a:moveTo>
                    <a:pt x="259" y="0"/>
                  </a:moveTo>
                  <a:cubicBezTo>
                    <a:pt x="166" y="41"/>
                    <a:pt x="83" y="41"/>
                    <a:pt x="41" y="124"/>
                  </a:cubicBezTo>
                  <a:cubicBezTo>
                    <a:pt x="0" y="176"/>
                    <a:pt x="0" y="259"/>
                    <a:pt x="0" y="300"/>
                  </a:cubicBezTo>
                  <a:lnTo>
                    <a:pt x="558" y="259"/>
                  </a:lnTo>
                  <a:cubicBezTo>
                    <a:pt x="517" y="217"/>
                    <a:pt x="517" y="176"/>
                    <a:pt x="465" y="124"/>
                  </a:cubicBezTo>
                  <a:cubicBezTo>
                    <a:pt x="424" y="41"/>
                    <a:pt x="341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48" name="Google Shape;20248;p15"/>
            <p:cNvSpPr/>
            <p:nvPr/>
          </p:nvSpPr>
          <p:spPr>
            <a:xfrm>
              <a:off x="842425" y="263945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0" y="1"/>
                  </a:moveTo>
                  <a:cubicBezTo>
                    <a:pt x="125" y="1"/>
                    <a:pt x="1" y="176"/>
                    <a:pt x="42" y="300"/>
                  </a:cubicBezTo>
                  <a:cubicBezTo>
                    <a:pt x="42" y="476"/>
                    <a:pt x="166" y="559"/>
                    <a:pt x="342" y="559"/>
                  </a:cubicBezTo>
                  <a:cubicBezTo>
                    <a:pt x="466" y="559"/>
                    <a:pt x="600" y="435"/>
                    <a:pt x="600" y="259"/>
                  </a:cubicBezTo>
                  <a:cubicBezTo>
                    <a:pt x="559" y="135"/>
                    <a:pt x="425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49" name="Google Shape;20249;p15"/>
            <p:cNvSpPr/>
            <p:nvPr/>
          </p:nvSpPr>
          <p:spPr>
            <a:xfrm>
              <a:off x="805725" y="2607150"/>
              <a:ext cx="13975" cy="14250"/>
            </a:xfrm>
            <a:custGeom>
              <a:avLst/>
              <a:gdLst/>
              <a:ahLst/>
              <a:cxnLst/>
              <a:rect l="l" t="t" r="r" b="b"/>
              <a:pathLst>
                <a:path w="559" h="570" extrusionOk="0">
                  <a:moveTo>
                    <a:pt x="259" y="0"/>
                  </a:moveTo>
                  <a:cubicBezTo>
                    <a:pt x="125" y="42"/>
                    <a:pt x="1" y="176"/>
                    <a:pt x="1" y="300"/>
                  </a:cubicBezTo>
                  <a:cubicBezTo>
                    <a:pt x="1" y="450"/>
                    <a:pt x="128" y="570"/>
                    <a:pt x="243" y="570"/>
                  </a:cubicBezTo>
                  <a:cubicBezTo>
                    <a:pt x="263" y="570"/>
                    <a:pt x="282" y="566"/>
                    <a:pt x="300" y="558"/>
                  </a:cubicBezTo>
                  <a:cubicBezTo>
                    <a:pt x="476" y="558"/>
                    <a:pt x="559" y="434"/>
                    <a:pt x="559" y="259"/>
                  </a:cubicBezTo>
                  <a:cubicBezTo>
                    <a:pt x="55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50" name="Google Shape;20250;p15"/>
            <p:cNvSpPr/>
            <p:nvPr/>
          </p:nvSpPr>
          <p:spPr>
            <a:xfrm>
              <a:off x="811150" y="267700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322" y="0"/>
                  </a:moveTo>
                  <a:cubicBezTo>
                    <a:pt x="302" y="0"/>
                    <a:pt x="281" y="3"/>
                    <a:pt x="259" y="8"/>
                  </a:cubicBezTo>
                  <a:cubicBezTo>
                    <a:pt x="83" y="8"/>
                    <a:pt x="1" y="142"/>
                    <a:pt x="1" y="308"/>
                  </a:cubicBezTo>
                  <a:cubicBezTo>
                    <a:pt x="1" y="442"/>
                    <a:pt x="125" y="566"/>
                    <a:pt x="300" y="566"/>
                  </a:cubicBezTo>
                  <a:cubicBezTo>
                    <a:pt x="476" y="525"/>
                    <a:pt x="559" y="401"/>
                    <a:pt x="559" y="267"/>
                  </a:cubicBezTo>
                  <a:cubicBezTo>
                    <a:pt x="559" y="114"/>
                    <a:pt x="457" y="0"/>
                    <a:pt x="32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51" name="Google Shape;20251;p15"/>
            <p:cNvSpPr/>
            <p:nvPr/>
          </p:nvSpPr>
          <p:spPr>
            <a:xfrm>
              <a:off x="874750" y="2602725"/>
              <a:ext cx="15000" cy="13425"/>
            </a:xfrm>
            <a:custGeom>
              <a:avLst/>
              <a:gdLst/>
              <a:ahLst/>
              <a:cxnLst/>
              <a:rect l="l" t="t" r="r" b="b"/>
              <a:pathLst>
                <a:path w="600" h="537" extrusionOk="0">
                  <a:moveTo>
                    <a:pt x="329" y="1"/>
                  </a:moveTo>
                  <a:cubicBezTo>
                    <a:pt x="307" y="1"/>
                    <a:pt x="283" y="4"/>
                    <a:pt x="258" y="12"/>
                  </a:cubicBezTo>
                  <a:cubicBezTo>
                    <a:pt x="124" y="12"/>
                    <a:pt x="0" y="136"/>
                    <a:pt x="0" y="270"/>
                  </a:cubicBezTo>
                  <a:cubicBezTo>
                    <a:pt x="36" y="415"/>
                    <a:pt x="136" y="536"/>
                    <a:pt x="250" y="536"/>
                  </a:cubicBezTo>
                  <a:cubicBezTo>
                    <a:pt x="267" y="536"/>
                    <a:pt x="283" y="534"/>
                    <a:pt x="300" y="529"/>
                  </a:cubicBezTo>
                  <a:cubicBezTo>
                    <a:pt x="465" y="529"/>
                    <a:pt x="600" y="394"/>
                    <a:pt x="558" y="270"/>
                  </a:cubicBezTo>
                  <a:cubicBezTo>
                    <a:pt x="558" y="120"/>
                    <a:pt x="461" y="1"/>
                    <a:pt x="32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52" name="Google Shape;20252;p15"/>
            <p:cNvSpPr/>
            <p:nvPr/>
          </p:nvSpPr>
          <p:spPr>
            <a:xfrm>
              <a:off x="879900" y="2671750"/>
              <a:ext cx="14250" cy="14000"/>
            </a:xfrm>
            <a:custGeom>
              <a:avLst/>
              <a:gdLst/>
              <a:ahLst/>
              <a:cxnLst/>
              <a:rect l="l" t="t" r="r" b="b"/>
              <a:pathLst>
                <a:path w="570" h="560" extrusionOk="0">
                  <a:moveTo>
                    <a:pt x="259" y="1"/>
                  </a:moveTo>
                  <a:cubicBezTo>
                    <a:pt x="135" y="1"/>
                    <a:pt x="1" y="135"/>
                    <a:pt x="1" y="301"/>
                  </a:cubicBezTo>
                  <a:cubicBezTo>
                    <a:pt x="52" y="435"/>
                    <a:pt x="177" y="559"/>
                    <a:pt x="311" y="559"/>
                  </a:cubicBezTo>
                  <a:cubicBezTo>
                    <a:pt x="476" y="518"/>
                    <a:pt x="569" y="394"/>
                    <a:pt x="569" y="259"/>
                  </a:cubicBezTo>
                  <a:cubicBezTo>
                    <a:pt x="56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53" name="Google Shape;20253;p15"/>
            <p:cNvSpPr/>
            <p:nvPr/>
          </p:nvSpPr>
          <p:spPr>
            <a:xfrm>
              <a:off x="775475" y="2582325"/>
              <a:ext cx="7525" cy="7775"/>
            </a:xfrm>
            <a:custGeom>
              <a:avLst/>
              <a:gdLst/>
              <a:ahLst/>
              <a:cxnLst/>
              <a:rect l="l" t="t" r="r" b="b"/>
              <a:pathLst>
                <a:path w="301" h="311" extrusionOk="0">
                  <a:moveTo>
                    <a:pt x="1" y="1"/>
                  </a:moveTo>
                  <a:lnTo>
                    <a:pt x="42" y="311"/>
                  </a:lnTo>
                  <a:cubicBezTo>
                    <a:pt x="177" y="259"/>
                    <a:pt x="301" y="13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54" name="Google Shape;20254;p15"/>
            <p:cNvSpPr/>
            <p:nvPr/>
          </p:nvSpPr>
          <p:spPr>
            <a:xfrm>
              <a:off x="838025" y="25771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lnTo>
                    <a:pt x="1" y="84"/>
                  </a:lnTo>
                  <a:cubicBezTo>
                    <a:pt x="42" y="208"/>
                    <a:pt x="177" y="301"/>
                    <a:pt x="301" y="301"/>
                  </a:cubicBezTo>
                  <a:cubicBezTo>
                    <a:pt x="435" y="259"/>
                    <a:pt x="559" y="12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55" name="Google Shape;20255;p15"/>
            <p:cNvSpPr/>
            <p:nvPr/>
          </p:nvSpPr>
          <p:spPr>
            <a:xfrm>
              <a:off x="917650" y="2704075"/>
              <a:ext cx="6475" cy="6475"/>
            </a:xfrm>
            <a:custGeom>
              <a:avLst/>
              <a:gdLst/>
              <a:ahLst/>
              <a:cxnLst/>
              <a:rect l="l" t="t" r="r" b="b"/>
              <a:pathLst>
                <a:path w="259" h="259" extrusionOk="0">
                  <a:moveTo>
                    <a:pt x="217" y="0"/>
                  </a:moveTo>
                  <a:cubicBezTo>
                    <a:pt x="93" y="0"/>
                    <a:pt x="0" y="135"/>
                    <a:pt x="0" y="217"/>
                  </a:cubicBezTo>
                  <a:lnTo>
                    <a:pt x="0" y="259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56" name="Google Shape;20256;p15"/>
            <p:cNvSpPr/>
            <p:nvPr/>
          </p:nvSpPr>
          <p:spPr>
            <a:xfrm>
              <a:off x="912225" y="2634025"/>
              <a:ext cx="7775" cy="14250"/>
            </a:xfrm>
            <a:custGeom>
              <a:avLst/>
              <a:gdLst/>
              <a:ahLst/>
              <a:cxnLst/>
              <a:rect l="l" t="t" r="r" b="b"/>
              <a:pathLst>
                <a:path w="311" h="570" extrusionOk="0">
                  <a:moveTo>
                    <a:pt x="259" y="0"/>
                  </a:moveTo>
                  <a:cubicBezTo>
                    <a:pt x="217" y="0"/>
                    <a:pt x="135" y="52"/>
                    <a:pt x="93" y="93"/>
                  </a:cubicBezTo>
                  <a:cubicBezTo>
                    <a:pt x="52" y="135"/>
                    <a:pt x="0" y="218"/>
                    <a:pt x="0" y="311"/>
                  </a:cubicBezTo>
                  <a:cubicBezTo>
                    <a:pt x="0" y="435"/>
                    <a:pt x="93" y="517"/>
                    <a:pt x="176" y="569"/>
                  </a:cubicBezTo>
                  <a:lnTo>
                    <a:pt x="310" y="56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57" name="Google Shape;20257;p15"/>
            <p:cNvSpPr/>
            <p:nvPr/>
          </p:nvSpPr>
          <p:spPr>
            <a:xfrm>
              <a:off x="907050" y="25717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0" y="1"/>
                  </a:moveTo>
                  <a:lnTo>
                    <a:pt x="0" y="42"/>
                  </a:lnTo>
                  <a:lnTo>
                    <a:pt x="0" y="83"/>
                  </a:lnTo>
                  <a:cubicBezTo>
                    <a:pt x="42" y="125"/>
                    <a:pt x="42" y="166"/>
                    <a:pt x="83" y="166"/>
                  </a:cubicBezTo>
                  <a:lnTo>
                    <a:pt x="83" y="218"/>
                  </a:lnTo>
                  <a:cubicBezTo>
                    <a:pt x="124" y="259"/>
                    <a:pt x="166" y="301"/>
                    <a:pt x="259" y="301"/>
                  </a:cubicBezTo>
                  <a:lnTo>
                    <a:pt x="300" y="301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58" name="Google Shape;20258;p15"/>
            <p:cNvSpPr/>
            <p:nvPr/>
          </p:nvSpPr>
          <p:spPr>
            <a:xfrm>
              <a:off x="647275" y="2724500"/>
              <a:ext cx="7775" cy="7775"/>
            </a:xfrm>
            <a:custGeom>
              <a:avLst/>
              <a:gdLst/>
              <a:ahLst/>
              <a:cxnLst/>
              <a:rect l="l" t="t" r="r" b="b"/>
              <a:pathLst>
                <a:path w="311" h="311" extrusionOk="0">
                  <a:moveTo>
                    <a:pt x="1" y="0"/>
                  </a:moveTo>
                  <a:lnTo>
                    <a:pt x="1" y="310"/>
                  </a:lnTo>
                  <a:lnTo>
                    <a:pt x="311" y="259"/>
                  </a:lnTo>
                  <a:cubicBezTo>
                    <a:pt x="259" y="134"/>
                    <a:pt x="176" y="52"/>
                    <a:pt x="5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59" name="Google Shape;20259;p15"/>
            <p:cNvSpPr/>
            <p:nvPr/>
          </p:nvSpPr>
          <p:spPr>
            <a:xfrm>
              <a:off x="642100" y="265572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42" y="559"/>
                    <a:pt x="84" y="559"/>
                    <a:pt x="84" y="518"/>
                  </a:cubicBezTo>
                  <a:cubicBezTo>
                    <a:pt x="166" y="518"/>
                    <a:pt x="259" y="425"/>
                    <a:pt x="259" y="342"/>
                  </a:cubicBezTo>
                  <a:cubicBezTo>
                    <a:pt x="301" y="342"/>
                    <a:pt x="301" y="301"/>
                    <a:pt x="301" y="259"/>
                  </a:cubicBezTo>
                  <a:cubicBezTo>
                    <a:pt x="301" y="166"/>
                    <a:pt x="208" y="84"/>
                    <a:pt x="166" y="42"/>
                  </a:cubicBezTo>
                  <a:cubicBezTo>
                    <a:pt x="125" y="1"/>
                    <a:pt x="125" y="1"/>
                    <a:pt x="8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60" name="Google Shape;20260;p15"/>
            <p:cNvSpPr/>
            <p:nvPr/>
          </p:nvSpPr>
          <p:spPr>
            <a:xfrm>
              <a:off x="709825" y="271932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0"/>
                  </a:moveTo>
                  <a:cubicBezTo>
                    <a:pt x="218" y="0"/>
                    <a:pt x="135" y="42"/>
                    <a:pt x="135" y="83"/>
                  </a:cubicBezTo>
                  <a:cubicBezTo>
                    <a:pt x="83" y="83"/>
                    <a:pt x="42" y="124"/>
                    <a:pt x="1" y="207"/>
                  </a:cubicBezTo>
                  <a:lnTo>
                    <a:pt x="1" y="300"/>
                  </a:lnTo>
                  <a:lnTo>
                    <a:pt x="559" y="259"/>
                  </a:lnTo>
                  <a:cubicBezTo>
                    <a:pt x="559" y="12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61" name="Google Shape;20261;p15"/>
            <p:cNvSpPr/>
            <p:nvPr/>
          </p:nvSpPr>
          <p:spPr>
            <a:xfrm>
              <a:off x="704400" y="265030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35" y="1"/>
                    <a:pt x="1" y="125"/>
                    <a:pt x="1" y="301"/>
                  </a:cubicBezTo>
                  <a:cubicBezTo>
                    <a:pt x="1" y="435"/>
                    <a:pt x="176" y="559"/>
                    <a:pt x="300" y="559"/>
                  </a:cubicBezTo>
                  <a:cubicBezTo>
                    <a:pt x="476" y="559"/>
                    <a:pt x="559" y="383"/>
                    <a:pt x="559" y="259"/>
                  </a:cubicBezTo>
                  <a:cubicBezTo>
                    <a:pt x="559" y="83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62" name="Google Shape;20262;p15"/>
            <p:cNvSpPr/>
            <p:nvPr/>
          </p:nvSpPr>
          <p:spPr>
            <a:xfrm>
              <a:off x="666675" y="2618000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310" y="0"/>
                  </a:moveTo>
                  <a:cubicBezTo>
                    <a:pt x="135" y="42"/>
                    <a:pt x="0" y="176"/>
                    <a:pt x="52" y="300"/>
                  </a:cubicBezTo>
                  <a:cubicBezTo>
                    <a:pt x="52" y="476"/>
                    <a:pt x="176" y="559"/>
                    <a:pt x="352" y="559"/>
                  </a:cubicBezTo>
                  <a:cubicBezTo>
                    <a:pt x="476" y="559"/>
                    <a:pt x="610" y="435"/>
                    <a:pt x="569" y="259"/>
                  </a:cubicBezTo>
                  <a:cubicBezTo>
                    <a:pt x="569" y="124"/>
                    <a:pt x="434" y="0"/>
                    <a:pt x="31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63" name="Google Shape;20263;p15"/>
            <p:cNvSpPr/>
            <p:nvPr/>
          </p:nvSpPr>
          <p:spPr>
            <a:xfrm>
              <a:off x="672100" y="2687850"/>
              <a:ext cx="15275" cy="13325"/>
            </a:xfrm>
            <a:custGeom>
              <a:avLst/>
              <a:gdLst/>
              <a:ahLst/>
              <a:cxnLst/>
              <a:rect l="l" t="t" r="r" b="b"/>
              <a:pathLst>
                <a:path w="611" h="533" extrusionOk="0">
                  <a:moveTo>
                    <a:pt x="326" y="0"/>
                  </a:moveTo>
                  <a:cubicBezTo>
                    <a:pt x="305" y="0"/>
                    <a:pt x="282" y="3"/>
                    <a:pt x="259" y="8"/>
                  </a:cubicBezTo>
                  <a:cubicBezTo>
                    <a:pt x="135" y="8"/>
                    <a:pt x="0" y="132"/>
                    <a:pt x="42" y="267"/>
                  </a:cubicBezTo>
                  <a:cubicBezTo>
                    <a:pt x="42" y="412"/>
                    <a:pt x="145" y="533"/>
                    <a:pt x="254" y="533"/>
                  </a:cubicBezTo>
                  <a:cubicBezTo>
                    <a:pt x="269" y="533"/>
                    <a:pt x="285" y="530"/>
                    <a:pt x="300" y="525"/>
                  </a:cubicBezTo>
                  <a:cubicBezTo>
                    <a:pt x="476" y="525"/>
                    <a:pt x="610" y="391"/>
                    <a:pt x="559" y="225"/>
                  </a:cubicBezTo>
                  <a:cubicBezTo>
                    <a:pt x="559" y="109"/>
                    <a:pt x="465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64" name="Google Shape;20264;p15"/>
            <p:cNvSpPr/>
            <p:nvPr/>
          </p:nvSpPr>
          <p:spPr>
            <a:xfrm>
              <a:off x="736700" y="261257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94" y="42"/>
                    <a:pt x="1" y="176"/>
                    <a:pt x="1" y="300"/>
                  </a:cubicBezTo>
                  <a:cubicBezTo>
                    <a:pt x="1" y="476"/>
                    <a:pt x="135" y="559"/>
                    <a:pt x="301" y="559"/>
                  </a:cubicBezTo>
                  <a:cubicBezTo>
                    <a:pt x="435" y="559"/>
                    <a:pt x="559" y="435"/>
                    <a:pt x="559" y="259"/>
                  </a:cubicBezTo>
                  <a:cubicBezTo>
                    <a:pt x="518" y="135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65" name="Google Shape;20265;p15"/>
            <p:cNvSpPr/>
            <p:nvPr/>
          </p:nvSpPr>
          <p:spPr>
            <a:xfrm>
              <a:off x="742150" y="2682425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11" y="0"/>
                  </a:moveTo>
                  <a:cubicBezTo>
                    <a:pt x="294" y="0"/>
                    <a:pt x="276" y="3"/>
                    <a:pt x="259" y="8"/>
                  </a:cubicBezTo>
                  <a:cubicBezTo>
                    <a:pt x="83" y="8"/>
                    <a:pt x="0" y="132"/>
                    <a:pt x="0" y="308"/>
                  </a:cubicBezTo>
                  <a:cubicBezTo>
                    <a:pt x="0" y="424"/>
                    <a:pt x="101" y="533"/>
                    <a:pt x="236" y="533"/>
                  </a:cubicBezTo>
                  <a:cubicBezTo>
                    <a:pt x="256" y="533"/>
                    <a:pt x="278" y="531"/>
                    <a:pt x="300" y="525"/>
                  </a:cubicBezTo>
                  <a:cubicBezTo>
                    <a:pt x="434" y="525"/>
                    <a:pt x="558" y="391"/>
                    <a:pt x="558" y="267"/>
                  </a:cubicBezTo>
                  <a:cubicBezTo>
                    <a:pt x="522" y="114"/>
                    <a:pt x="424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66" name="Google Shape;20266;p15"/>
            <p:cNvSpPr/>
            <p:nvPr/>
          </p:nvSpPr>
          <p:spPr>
            <a:xfrm>
              <a:off x="636675" y="25921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1"/>
                  </a:moveTo>
                  <a:lnTo>
                    <a:pt x="1" y="42"/>
                  </a:lnTo>
                  <a:lnTo>
                    <a:pt x="42" y="300"/>
                  </a:lnTo>
                  <a:cubicBezTo>
                    <a:pt x="218" y="300"/>
                    <a:pt x="301" y="176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67" name="Google Shape;20267;p15"/>
            <p:cNvSpPr/>
            <p:nvPr/>
          </p:nvSpPr>
          <p:spPr>
            <a:xfrm>
              <a:off x="698975" y="258775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569" y="1"/>
                  </a:moveTo>
                  <a:lnTo>
                    <a:pt x="0" y="42"/>
                  </a:lnTo>
                  <a:cubicBezTo>
                    <a:pt x="52" y="177"/>
                    <a:pt x="176" y="301"/>
                    <a:pt x="311" y="301"/>
                  </a:cubicBezTo>
                  <a:cubicBezTo>
                    <a:pt x="476" y="259"/>
                    <a:pt x="569" y="135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68" name="Google Shape;20268;p15"/>
            <p:cNvSpPr/>
            <p:nvPr/>
          </p:nvSpPr>
          <p:spPr>
            <a:xfrm>
              <a:off x="778850" y="27139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0"/>
                  </a:moveTo>
                  <a:cubicBezTo>
                    <a:pt x="259" y="0"/>
                    <a:pt x="217" y="0"/>
                    <a:pt x="217" y="42"/>
                  </a:cubicBezTo>
                  <a:cubicBezTo>
                    <a:pt x="83" y="42"/>
                    <a:pt x="0" y="166"/>
                    <a:pt x="0" y="300"/>
                  </a:cubicBezTo>
                  <a:lnTo>
                    <a:pt x="300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69" name="Google Shape;20269;p15"/>
            <p:cNvSpPr/>
            <p:nvPr/>
          </p:nvSpPr>
          <p:spPr>
            <a:xfrm>
              <a:off x="773425" y="2644875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59" y="1"/>
                  </a:moveTo>
                  <a:cubicBezTo>
                    <a:pt x="217" y="1"/>
                    <a:pt x="176" y="42"/>
                    <a:pt x="124" y="42"/>
                  </a:cubicBezTo>
                  <a:cubicBezTo>
                    <a:pt x="41" y="135"/>
                    <a:pt x="0" y="218"/>
                    <a:pt x="0" y="300"/>
                  </a:cubicBezTo>
                  <a:cubicBezTo>
                    <a:pt x="41" y="435"/>
                    <a:pt x="83" y="518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70" name="Google Shape;20270;p15"/>
            <p:cNvSpPr/>
            <p:nvPr/>
          </p:nvSpPr>
          <p:spPr>
            <a:xfrm>
              <a:off x="769025" y="2582325"/>
              <a:ext cx="7525" cy="7775"/>
            </a:xfrm>
            <a:custGeom>
              <a:avLst/>
              <a:gdLst/>
              <a:ahLst/>
              <a:cxnLst/>
              <a:rect l="l" t="t" r="r" b="b"/>
              <a:pathLst>
                <a:path w="301" h="311" extrusionOk="0">
                  <a:moveTo>
                    <a:pt x="259" y="1"/>
                  </a:moveTo>
                  <a:lnTo>
                    <a:pt x="0" y="52"/>
                  </a:lnTo>
                  <a:cubicBezTo>
                    <a:pt x="0" y="176"/>
                    <a:pt x="93" y="259"/>
                    <a:pt x="217" y="311"/>
                  </a:cubicBezTo>
                  <a:lnTo>
                    <a:pt x="300" y="311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71" name="Google Shape;20271;p15"/>
            <p:cNvSpPr/>
            <p:nvPr/>
          </p:nvSpPr>
          <p:spPr>
            <a:xfrm>
              <a:off x="508475" y="273535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259"/>
                  </a:lnTo>
                  <a:lnTo>
                    <a:pt x="300" y="259"/>
                  </a:lnTo>
                  <a:cubicBezTo>
                    <a:pt x="300" y="176"/>
                    <a:pt x="259" y="83"/>
                    <a:pt x="176" y="42"/>
                  </a:cubicBezTo>
                  <a:cubicBezTo>
                    <a:pt x="125" y="0"/>
                    <a:pt x="83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72" name="Google Shape;20272;p15"/>
            <p:cNvSpPr/>
            <p:nvPr/>
          </p:nvSpPr>
          <p:spPr>
            <a:xfrm>
              <a:off x="503050" y="2666325"/>
              <a:ext cx="7525" cy="12950"/>
            </a:xfrm>
            <a:custGeom>
              <a:avLst/>
              <a:gdLst/>
              <a:ahLst/>
              <a:cxnLst/>
              <a:rect l="l" t="t" r="r" b="b"/>
              <a:pathLst>
                <a:path w="301" h="518" extrusionOk="0">
                  <a:moveTo>
                    <a:pt x="1" y="1"/>
                  </a:moveTo>
                  <a:lnTo>
                    <a:pt x="42" y="518"/>
                  </a:lnTo>
                  <a:lnTo>
                    <a:pt x="135" y="518"/>
                  </a:lnTo>
                  <a:cubicBezTo>
                    <a:pt x="218" y="476"/>
                    <a:pt x="300" y="394"/>
                    <a:pt x="300" y="259"/>
                  </a:cubicBezTo>
                  <a:cubicBezTo>
                    <a:pt x="300" y="135"/>
                    <a:pt x="259" y="52"/>
                    <a:pt x="17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73" name="Google Shape;20273;p15"/>
            <p:cNvSpPr/>
            <p:nvPr/>
          </p:nvSpPr>
          <p:spPr>
            <a:xfrm>
              <a:off x="571025" y="27299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207" y="0"/>
                    <a:pt x="125" y="42"/>
                    <a:pt x="83" y="93"/>
                  </a:cubicBezTo>
                  <a:cubicBezTo>
                    <a:pt x="42" y="135"/>
                    <a:pt x="1" y="217"/>
                    <a:pt x="42" y="300"/>
                  </a:cubicBezTo>
                  <a:lnTo>
                    <a:pt x="559" y="259"/>
                  </a:lnTo>
                  <a:cubicBezTo>
                    <a:pt x="559" y="217"/>
                    <a:pt x="559" y="135"/>
                    <a:pt x="518" y="93"/>
                  </a:cubicBezTo>
                  <a:cubicBezTo>
                    <a:pt x="466" y="42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74" name="Google Shape;20274;p15"/>
            <p:cNvSpPr/>
            <p:nvPr/>
          </p:nvSpPr>
          <p:spPr>
            <a:xfrm>
              <a:off x="565600" y="2660875"/>
              <a:ext cx="15025" cy="14275"/>
            </a:xfrm>
            <a:custGeom>
              <a:avLst/>
              <a:gdLst/>
              <a:ahLst/>
              <a:cxnLst/>
              <a:rect l="l" t="t" r="r" b="b"/>
              <a:pathLst>
                <a:path w="601" h="571" extrusionOk="0">
                  <a:moveTo>
                    <a:pt x="356" y="1"/>
                  </a:moveTo>
                  <a:cubicBezTo>
                    <a:pt x="337" y="1"/>
                    <a:pt x="319" y="4"/>
                    <a:pt x="300" y="12"/>
                  </a:cubicBezTo>
                  <a:cubicBezTo>
                    <a:pt x="125" y="12"/>
                    <a:pt x="1" y="136"/>
                    <a:pt x="42" y="312"/>
                  </a:cubicBezTo>
                  <a:cubicBezTo>
                    <a:pt x="42" y="436"/>
                    <a:pt x="166" y="570"/>
                    <a:pt x="342" y="570"/>
                  </a:cubicBezTo>
                  <a:cubicBezTo>
                    <a:pt x="476" y="529"/>
                    <a:pt x="600" y="395"/>
                    <a:pt x="600" y="270"/>
                  </a:cubicBezTo>
                  <a:cubicBezTo>
                    <a:pt x="565" y="121"/>
                    <a:pt x="462" y="1"/>
                    <a:pt x="35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75" name="Google Shape;20275;p15"/>
            <p:cNvSpPr/>
            <p:nvPr/>
          </p:nvSpPr>
          <p:spPr>
            <a:xfrm>
              <a:off x="528900" y="262885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83" y="1"/>
                    <a:pt x="0" y="125"/>
                    <a:pt x="0" y="300"/>
                  </a:cubicBezTo>
                  <a:cubicBezTo>
                    <a:pt x="0" y="425"/>
                    <a:pt x="135" y="559"/>
                    <a:pt x="300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83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76" name="Google Shape;20276;p15"/>
            <p:cNvSpPr/>
            <p:nvPr/>
          </p:nvSpPr>
          <p:spPr>
            <a:xfrm>
              <a:off x="534325" y="269760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83" y="42"/>
                    <a:pt x="1" y="177"/>
                    <a:pt x="1" y="301"/>
                  </a:cubicBezTo>
                  <a:cubicBezTo>
                    <a:pt x="1" y="476"/>
                    <a:pt x="125" y="559"/>
                    <a:pt x="300" y="559"/>
                  </a:cubicBezTo>
                  <a:cubicBezTo>
                    <a:pt x="435" y="559"/>
                    <a:pt x="559" y="435"/>
                    <a:pt x="559" y="259"/>
                  </a:cubicBezTo>
                  <a:cubicBezTo>
                    <a:pt x="559" y="135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77" name="Google Shape;20277;p15"/>
            <p:cNvSpPr/>
            <p:nvPr/>
          </p:nvSpPr>
          <p:spPr>
            <a:xfrm>
              <a:off x="597900" y="262342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125" y="1"/>
                    <a:pt x="1" y="125"/>
                    <a:pt x="1" y="300"/>
                  </a:cubicBezTo>
                  <a:cubicBezTo>
                    <a:pt x="42" y="476"/>
                    <a:pt x="166" y="559"/>
                    <a:pt x="301" y="559"/>
                  </a:cubicBezTo>
                  <a:cubicBezTo>
                    <a:pt x="477" y="559"/>
                    <a:pt x="559" y="424"/>
                    <a:pt x="559" y="259"/>
                  </a:cubicBezTo>
                  <a:cubicBezTo>
                    <a:pt x="559" y="125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78" name="Google Shape;20278;p15"/>
            <p:cNvSpPr/>
            <p:nvPr/>
          </p:nvSpPr>
          <p:spPr>
            <a:xfrm>
              <a:off x="603350" y="2692175"/>
              <a:ext cx="13975" cy="14425"/>
            </a:xfrm>
            <a:custGeom>
              <a:avLst/>
              <a:gdLst/>
              <a:ahLst/>
              <a:cxnLst/>
              <a:rect l="l" t="t" r="r" b="b"/>
              <a:pathLst>
                <a:path w="559" h="577" extrusionOk="0">
                  <a:moveTo>
                    <a:pt x="259" y="1"/>
                  </a:moveTo>
                  <a:cubicBezTo>
                    <a:pt x="124" y="52"/>
                    <a:pt x="0" y="176"/>
                    <a:pt x="0" y="311"/>
                  </a:cubicBezTo>
                  <a:cubicBezTo>
                    <a:pt x="0" y="456"/>
                    <a:pt x="127" y="577"/>
                    <a:pt x="249" y="577"/>
                  </a:cubicBezTo>
                  <a:cubicBezTo>
                    <a:pt x="266" y="577"/>
                    <a:pt x="283" y="574"/>
                    <a:pt x="300" y="569"/>
                  </a:cubicBezTo>
                  <a:cubicBezTo>
                    <a:pt x="465" y="569"/>
                    <a:pt x="558" y="435"/>
                    <a:pt x="558" y="259"/>
                  </a:cubicBezTo>
                  <a:cubicBezTo>
                    <a:pt x="558" y="13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79" name="Google Shape;20279;p15"/>
            <p:cNvSpPr/>
            <p:nvPr/>
          </p:nvSpPr>
          <p:spPr>
            <a:xfrm>
              <a:off x="498650" y="26030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59" y="1"/>
                  </a:moveTo>
                  <a:lnTo>
                    <a:pt x="1" y="42"/>
                  </a:lnTo>
                  <a:lnTo>
                    <a:pt x="1" y="301"/>
                  </a:lnTo>
                  <a:cubicBezTo>
                    <a:pt x="177" y="301"/>
                    <a:pt x="311" y="166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80" name="Google Shape;20280;p15"/>
            <p:cNvSpPr/>
            <p:nvPr/>
          </p:nvSpPr>
          <p:spPr>
            <a:xfrm>
              <a:off x="561200" y="2597575"/>
              <a:ext cx="14000" cy="7800"/>
            </a:xfrm>
            <a:custGeom>
              <a:avLst/>
              <a:gdLst/>
              <a:ahLst/>
              <a:cxnLst/>
              <a:rect l="l" t="t" r="r" b="b"/>
              <a:pathLst>
                <a:path w="560" h="312" extrusionOk="0">
                  <a:moveTo>
                    <a:pt x="559" y="1"/>
                  </a:moveTo>
                  <a:lnTo>
                    <a:pt x="1" y="42"/>
                  </a:lnTo>
                  <a:lnTo>
                    <a:pt x="1" y="125"/>
                  </a:lnTo>
                  <a:cubicBezTo>
                    <a:pt x="35" y="235"/>
                    <a:pt x="132" y="311"/>
                    <a:pt x="235" y="311"/>
                  </a:cubicBezTo>
                  <a:cubicBezTo>
                    <a:pt x="257" y="311"/>
                    <a:pt x="279" y="308"/>
                    <a:pt x="301" y="300"/>
                  </a:cubicBezTo>
                  <a:cubicBezTo>
                    <a:pt x="435" y="300"/>
                    <a:pt x="559" y="166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81" name="Google Shape;20281;p15"/>
            <p:cNvSpPr/>
            <p:nvPr/>
          </p:nvSpPr>
          <p:spPr>
            <a:xfrm>
              <a:off x="640825" y="2724500"/>
              <a:ext cx="6475" cy="7775"/>
            </a:xfrm>
            <a:custGeom>
              <a:avLst/>
              <a:gdLst/>
              <a:ahLst/>
              <a:cxnLst/>
              <a:rect l="l" t="t" r="r" b="b"/>
              <a:pathLst>
                <a:path w="259" h="311" extrusionOk="0">
                  <a:moveTo>
                    <a:pt x="176" y="0"/>
                  </a:moveTo>
                  <a:cubicBezTo>
                    <a:pt x="93" y="52"/>
                    <a:pt x="0" y="134"/>
                    <a:pt x="0" y="259"/>
                  </a:cubicBezTo>
                  <a:lnTo>
                    <a:pt x="0" y="310"/>
                  </a:lnTo>
                  <a:lnTo>
                    <a:pt x="259" y="31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82" name="Google Shape;20282;p15"/>
            <p:cNvSpPr/>
            <p:nvPr/>
          </p:nvSpPr>
          <p:spPr>
            <a:xfrm>
              <a:off x="635650" y="265572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07" y="1"/>
                    <a:pt x="124" y="1"/>
                    <a:pt x="83" y="42"/>
                  </a:cubicBezTo>
                  <a:cubicBezTo>
                    <a:pt x="42" y="84"/>
                    <a:pt x="0" y="218"/>
                    <a:pt x="0" y="301"/>
                  </a:cubicBezTo>
                  <a:cubicBezTo>
                    <a:pt x="0" y="383"/>
                    <a:pt x="83" y="518"/>
                    <a:pt x="166" y="518"/>
                  </a:cubicBezTo>
                  <a:cubicBezTo>
                    <a:pt x="207" y="559"/>
                    <a:pt x="259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83" name="Google Shape;20283;p15"/>
            <p:cNvSpPr/>
            <p:nvPr/>
          </p:nvSpPr>
          <p:spPr>
            <a:xfrm>
              <a:off x="630225" y="2593175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lnTo>
                    <a:pt x="0" y="84"/>
                  </a:lnTo>
                  <a:cubicBezTo>
                    <a:pt x="42" y="177"/>
                    <a:pt x="124" y="259"/>
                    <a:pt x="259" y="259"/>
                  </a:cubicBezTo>
                  <a:lnTo>
                    <a:pt x="300" y="2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84" name="Google Shape;20284;p15"/>
            <p:cNvSpPr/>
            <p:nvPr/>
          </p:nvSpPr>
          <p:spPr>
            <a:xfrm>
              <a:off x="370700" y="274620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1" y="1"/>
                  </a:moveTo>
                  <a:lnTo>
                    <a:pt x="1" y="259"/>
                  </a:lnTo>
                  <a:lnTo>
                    <a:pt x="301" y="259"/>
                  </a:lnTo>
                  <a:cubicBezTo>
                    <a:pt x="259" y="83"/>
                    <a:pt x="166" y="1"/>
                    <a:pt x="4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85" name="Google Shape;20285;p15"/>
            <p:cNvSpPr/>
            <p:nvPr/>
          </p:nvSpPr>
          <p:spPr>
            <a:xfrm>
              <a:off x="365275" y="26761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lnTo>
                    <a:pt x="84" y="559"/>
                  </a:lnTo>
                  <a:cubicBezTo>
                    <a:pt x="166" y="518"/>
                    <a:pt x="259" y="476"/>
                    <a:pt x="259" y="383"/>
                  </a:cubicBezTo>
                  <a:cubicBezTo>
                    <a:pt x="301" y="342"/>
                    <a:pt x="301" y="301"/>
                    <a:pt x="301" y="259"/>
                  </a:cubicBezTo>
                  <a:cubicBezTo>
                    <a:pt x="259" y="176"/>
                    <a:pt x="218" y="83"/>
                    <a:pt x="125" y="42"/>
                  </a:cubicBezTo>
                  <a:lnTo>
                    <a:pt x="84" y="42"/>
                  </a:lnTo>
                  <a:cubicBezTo>
                    <a:pt x="42" y="1"/>
                    <a:pt x="42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86" name="Google Shape;20286;p15"/>
            <p:cNvSpPr/>
            <p:nvPr/>
          </p:nvSpPr>
          <p:spPr>
            <a:xfrm>
              <a:off x="433000" y="274077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218" y="0"/>
                    <a:pt x="135" y="0"/>
                    <a:pt x="94" y="42"/>
                  </a:cubicBezTo>
                  <a:cubicBezTo>
                    <a:pt x="42" y="83"/>
                    <a:pt x="42" y="125"/>
                    <a:pt x="1" y="176"/>
                  </a:cubicBezTo>
                  <a:lnTo>
                    <a:pt x="1" y="300"/>
                  </a:lnTo>
                  <a:lnTo>
                    <a:pt x="559" y="259"/>
                  </a:lnTo>
                  <a:cubicBezTo>
                    <a:pt x="559" y="83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87" name="Google Shape;20287;p15"/>
            <p:cNvSpPr/>
            <p:nvPr/>
          </p:nvSpPr>
          <p:spPr>
            <a:xfrm>
              <a:off x="427575" y="2670725"/>
              <a:ext cx="14250" cy="14175"/>
            </a:xfrm>
            <a:custGeom>
              <a:avLst/>
              <a:gdLst/>
              <a:ahLst/>
              <a:cxnLst/>
              <a:rect l="l" t="t" r="r" b="b"/>
              <a:pathLst>
                <a:path w="570" h="567" extrusionOk="0">
                  <a:moveTo>
                    <a:pt x="259" y="1"/>
                  </a:moveTo>
                  <a:cubicBezTo>
                    <a:pt x="94" y="42"/>
                    <a:pt x="1" y="176"/>
                    <a:pt x="1" y="300"/>
                  </a:cubicBezTo>
                  <a:cubicBezTo>
                    <a:pt x="1" y="453"/>
                    <a:pt x="102" y="567"/>
                    <a:pt x="244" y="567"/>
                  </a:cubicBezTo>
                  <a:cubicBezTo>
                    <a:pt x="265" y="567"/>
                    <a:pt x="288" y="564"/>
                    <a:pt x="311" y="559"/>
                  </a:cubicBezTo>
                  <a:cubicBezTo>
                    <a:pt x="476" y="559"/>
                    <a:pt x="569" y="435"/>
                    <a:pt x="569" y="259"/>
                  </a:cubicBezTo>
                  <a:cubicBezTo>
                    <a:pt x="56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88" name="Google Shape;20288;p15"/>
            <p:cNvSpPr/>
            <p:nvPr/>
          </p:nvSpPr>
          <p:spPr>
            <a:xfrm>
              <a:off x="390100" y="263945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1"/>
                  </a:moveTo>
                  <a:cubicBezTo>
                    <a:pt x="124" y="1"/>
                    <a:pt x="0" y="135"/>
                    <a:pt x="42" y="300"/>
                  </a:cubicBezTo>
                  <a:cubicBezTo>
                    <a:pt x="42" y="435"/>
                    <a:pt x="166" y="559"/>
                    <a:pt x="300" y="559"/>
                  </a:cubicBezTo>
                  <a:cubicBezTo>
                    <a:pt x="466" y="517"/>
                    <a:pt x="600" y="393"/>
                    <a:pt x="559" y="259"/>
                  </a:cubicBezTo>
                  <a:cubicBezTo>
                    <a:pt x="559" y="94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89" name="Google Shape;20289;p15"/>
            <p:cNvSpPr/>
            <p:nvPr/>
          </p:nvSpPr>
          <p:spPr>
            <a:xfrm>
              <a:off x="395275" y="27084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0"/>
                  </a:moveTo>
                  <a:cubicBezTo>
                    <a:pt x="135" y="0"/>
                    <a:pt x="0" y="124"/>
                    <a:pt x="0" y="300"/>
                  </a:cubicBezTo>
                  <a:cubicBezTo>
                    <a:pt x="52" y="476"/>
                    <a:pt x="176" y="558"/>
                    <a:pt x="310" y="558"/>
                  </a:cubicBezTo>
                  <a:cubicBezTo>
                    <a:pt x="476" y="558"/>
                    <a:pt x="610" y="434"/>
                    <a:pt x="569" y="259"/>
                  </a:cubicBezTo>
                  <a:cubicBezTo>
                    <a:pt x="569" y="83"/>
                    <a:pt x="43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90" name="Google Shape;20290;p15"/>
            <p:cNvSpPr/>
            <p:nvPr/>
          </p:nvSpPr>
          <p:spPr>
            <a:xfrm>
              <a:off x="459875" y="2634025"/>
              <a:ext cx="14250" cy="14250"/>
            </a:xfrm>
            <a:custGeom>
              <a:avLst/>
              <a:gdLst/>
              <a:ahLst/>
              <a:cxnLst/>
              <a:rect l="l" t="t" r="r" b="b"/>
              <a:pathLst>
                <a:path w="570" h="570" extrusionOk="0">
                  <a:moveTo>
                    <a:pt x="259" y="0"/>
                  </a:moveTo>
                  <a:cubicBezTo>
                    <a:pt x="94" y="0"/>
                    <a:pt x="1" y="135"/>
                    <a:pt x="1" y="311"/>
                  </a:cubicBezTo>
                  <a:cubicBezTo>
                    <a:pt x="1" y="435"/>
                    <a:pt x="135" y="569"/>
                    <a:pt x="311" y="569"/>
                  </a:cubicBezTo>
                  <a:cubicBezTo>
                    <a:pt x="435" y="517"/>
                    <a:pt x="570" y="393"/>
                    <a:pt x="570" y="259"/>
                  </a:cubicBezTo>
                  <a:cubicBezTo>
                    <a:pt x="518" y="93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91" name="Google Shape;20291;p15"/>
            <p:cNvSpPr/>
            <p:nvPr/>
          </p:nvSpPr>
          <p:spPr>
            <a:xfrm>
              <a:off x="464275" y="2703025"/>
              <a:ext cx="15025" cy="14000"/>
            </a:xfrm>
            <a:custGeom>
              <a:avLst/>
              <a:gdLst/>
              <a:ahLst/>
              <a:cxnLst/>
              <a:rect l="l" t="t" r="r" b="b"/>
              <a:pathLst>
                <a:path w="601" h="560" extrusionOk="0">
                  <a:moveTo>
                    <a:pt x="300" y="1"/>
                  </a:moveTo>
                  <a:cubicBezTo>
                    <a:pt x="135" y="1"/>
                    <a:pt x="1" y="177"/>
                    <a:pt x="42" y="301"/>
                  </a:cubicBezTo>
                  <a:cubicBezTo>
                    <a:pt x="42" y="477"/>
                    <a:pt x="176" y="559"/>
                    <a:pt x="342" y="559"/>
                  </a:cubicBezTo>
                  <a:cubicBezTo>
                    <a:pt x="476" y="559"/>
                    <a:pt x="600" y="435"/>
                    <a:pt x="600" y="259"/>
                  </a:cubicBezTo>
                  <a:cubicBezTo>
                    <a:pt x="559" y="135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92" name="Google Shape;20292;p15"/>
            <p:cNvSpPr/>
            <p:nvPr/>
          </p:nvSpPr>
          <p:spPr>
            <a:xfrm>
              <a:off x="359850" y="26136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1"/>
                  </a:moveTo>
                  <a:lnTo>
                    <a:pt x="1" y="42"/>
                  </a:lnTo>
                  <a:lnTo>
                    <a:pt x="42" y="300"/>
                  </a:lnTo>
                  <a:cubicBezTo>
                    <a:pt x="176" y="300"/>
                    <a:pt x="301" y="176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93" name="Google Shape;20293;p15"/>
            <p:cNvSpPr/>
            <p:nvPr/>
          </p:nvSpPr>
          <p:spPr>
            <a:xfrm>
              <a:off x="422400" y="2608175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559" y="1"/>
                  </a:moveTo>
                  <a:lnTo>
                    <a:pt x="1" y="52"/>
                  </a:lnTo>
                  <a:cubicBezTo>
                    <a:pt x="1" y="218"/>
                    <a:pt x="166" y="311"/>
                    <a:pt x="301" y="311"/>
                  </a:cubicBezTo>
                  <a:cubicBezTo>
                    <a:pt x="466" y="311"/>
                    <a:pt x="559" y="176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94" name="Google Shape;20294;p15"/>
            <p:cNvSpPr/>
            <p:nvPr/>
          </p:nvSpPr>
          <p:spPr>
            <a:xfrm>
              <a:off x="502025" y="273535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217" y="0"/>
                  </a:moveTo>
                  <a:cubicBezTo>
                    <a:pt x="83" y="42"/>
                    <a:pt x="0" y="176"/>
                    <a:pt x="0" y="300"/>
                  </a:cubicBezTo>
                  <a:lnTo>
                    <a:pt x="30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95" name="Google Shape;20295;p15"/>
            <p:cNvSpPr/>
            <p:nvPr/>
          </p:nvSpPr>
          <p:spPr>
            <a:xfrm>
              <a:off x="496600" y="2666325"/>
              <a:ext cx="7500" cy="13525"/>
            </a:xfrm>
            <a:custGeom>
              <a:avLst/>
              <a:gdLst/>
              <a:ahLst/>
              <a:cxnLst/>
              <a:rect l="l" t="t" r="r" b="b"/>
              <a:pathLst>
                <a:path w="300" h="541" extrusionOk="0">
                  <a:moveTo>
                    <a:pt x="259" y="1"/>
                  </a:moveTo>
                  <a:cubicBezTo>
                    <a:pt x="217" y="1"/>
                    <a:pt x="176" y="1"/>
                    <a:pt x="134" y="52"/>
                  </a:cubicBezTo>
                  <a:cubicBezTo>
                    <a:pt x="41" y="94"/>
                    <a:pt x="0" y="177"/>
                    <a:pt x="0" y="311"/>
                  </a:cubicBezTo>
                  <a:cubicBezTo>
                    <a:pt x="41" y="394"/>
                    <a:pt x="83" y="476"/>
                    <a:pt x="217" y="518"/>
                  </a:cubicBezTo>
                  <a:cubicBezTo>
                    <a:pt x="245" y="518"/>
                    <a:pt x="254" y="541"/>
                    <a:pt x="269" y="541"/>
                  </a:cubicBezTo>
                  <a:cubicBezTo>
                    <a:pt x="277" y="541"/>
                    <a:pt x="286" y="535"/>
                    <a:pt x="300" y="518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96" name="Google Shape;20296;p15"/>
            <p:cNvSpPr/>
            <p:nvPr/>
          </p:nvSpPr>
          <p:spPr>
            <a:xfrm>
              <a:off x="491150" y="260405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cubicBezTo>
                    <a:pt x="42" y="124"/>
                    <a:pt x="135" y="259"/>
                    <a:pt x="259" y="259"/>
                  </a:cubicBezTo>
                  <a:lnTo>
                    <a:pt x="301" y="259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97" name="Google Shape;20297;p15"/>
            <p:cNvSpPr/>
            <p:nvPr/>
          </p:nvSpPr>
          <p:spPr>
            <a:xfrm>
              <a:off x="294200" y="2751275"/>
              <a:ext cx="13975" cy="6850"/>
            </a:xfrm>
            <a:custGeom>
              <a:avLst/>
              <a:gdLst/>
              <a:ahLst/>
              <a:cxnLst/>
              <a:rect l="l" t="t" r="r" b="b"/>
              <a:pathLst>
                <a:path w="559" h="274" extrusionOk="0">
                  <a:moveTo>
                    <a:pt x="331" y="0"/>
                  </a:moveTo>
                  <a:cubicBezTo>
                    <a:pt x="307" y="0"/>
                    <a:pt x="283" y="5"/>
                    <a:pt x="259" y="15"/>
                  </a:cubicBezTo>
                  <a:cubicBezTo>
                    <a:pt x="218" y="15"/>
                    <a:pt x="125" y="56"/>
                    <a:pt x="83" y="97"/>
                  </a:cubicBezTo>
                  <a:cubicBezTo>
                    <a:pt x="42" y="139"/>
                    <a:pt x="1" y="221"/>
                    <a:pt x="1" y="273"/>
                  </a:cubicBezTo>
                  <a:lnTo>
                    <a:pt x="559" y="221"/>
                  </a:lnTo>
                  <a:lnTo>
                    <a:pt x="559" y="180"/>
                  </a:lnTo>
                  <a:cubicBezTo>
                    <a:pt x="526" y="80"/>
                    <a:pt x="432" y="0"/>
                    <a:pt x="33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98" name="Google Shape;20298;p15"/>
            <p:cNvSpPr/>
            <p:nvPr/>
          </p:nvSpPr>
          <p:spPr>
            <a:xfrm>
              <a:off x="288775" y="2681575"/>
              <a:ext cx="15025" cy="14000"/>
            </a:xfrm>
            <a:custGeom>
              <a:avLst/>
              <a:gdLst/>
              <a:ahLst/>
              <a:cxnLst/>
              <a:rect l="l" t="t" r="r" b="b"/>
              <a:pathLst>
                <a:path w="601" h="560" extrusionOk="0">
                  <a:moveTo>
                    <a:pt x="259" y="1"/>
                  </a:moveTo>
                  <a:cubicBezTo>
                    <a:pt x="125" y="42"/>
                    <a:pt x="0" y="166"/>
                    <a:pt x="42" y="301"/>
                  </a:cubicBezTo>
                  <a:cubicBezTo>
                    <a:pt x="42" y="476"/>
                    <a:pt x="176" y="559"/>
                    <a:pt x="300" y="559"/>
                  </a:cubicBezTo>
                  <a:cubicBezTo>
                    <a:pt x="476" y="559"/>
                    <a:pt x="600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99" name="Google Shape;20299;p15"/>
            <p:cNvSpPr/>
            <p:nvPr/>
          </p:nvSpPr>
          <p:spPr>
            <a:xfrm>
              <a:off x="267325" y="2720350"/>
              <a:ext cx="4150" cy="11925"/>
            </a:xfrm>
            <a:custGeom>
              <a:avLst/>
              <a:gdLst/>
              <a:ahLst/>
              <a:cxnLst/>
              <a:rect l="l" t="t" r="r" b="b"/>
              <a:pathLst>
                <a:path w="166" h="477" extrusionOk="0">
                  <a:moveTo>
                    <a:pt x="42" y="1"/>
                  </a:moveTo>
                  <a:lnTo>
                    <a:pt x="0" y="476"/>
                  </a:lnTo>
                  <a:cubicBezTo>
                    <a:pt x="83" y="425"/>
                    <a:pt x="166" y="300"/>
                    <a:pt x="166" y="218"/>
                  </a:cubicBezTo>
                  <a:cubicBezTo>
                    <a:pt x="166" y="125"/>
                    <a:pt x="83" y="42"/>
                    <a:pt x="4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00" name="Google Shape;20300;p15"/>
            <p:cNvSpPr/>
            <p:nvPr/>
          </p:nvSpPr>
          <p:spPr>
            <a:xfrm>
              <a:off x="321075" y="2644675"/>
              <a:ext cx="14000" cy="14175"/>
            </a:xfrm>
            <a:custGeom>
              <a:avLst/>
              <a:gdLst/>
              <a:ahLst/>
              <a:cxnLst/>
              <a:rect l="l" t="t" r="r" b="b"/>
              <a:pathLst>
                <a:path w="560" h="567" extrusionOk="0">
                  <a:moveTo>
                    <a:pt x="326" y="1"/>
                  </a:moveTo>
                  <a:cubicBezTo>
                    <a:pt x="304" y="1"/>
                    <a:pt x="282" y="3"/>
                    <a:pt x="259" y="9"/>
                  </a:cubicBezTo>
                  <a:cubicBezTo>
                    <a:pt x="125" y="9"/>
                    <a:pt x="1" y="143"/>
                    <a:pt x="1" y="308"/>
                  </a:cubicBezTo>
                  <a:cubicBezTo>
                    <a:pt x="1" y="443"/>
                    <a:pt x="177" y="567"/>
                    <a:pt x="301" y="567"/>
                  </a:cubicBezTo>
                  <a:cubicBezTo>
                    <a:pt x="476" y="526"/>
                    <a:pt x="559" y="402"/>
                    <a:pt x="559" y="267"/>
                  </a:cubicBezTo>
                  <a:cubicBezTo>
                    <a:pt x="559" y="114"/>
                    <a:pt x="465" y="1"/>
                    <a:pt x="32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01" name="Google Shape;20301;p15"/>
            <p:cNvSpPr/>
            <p:nvPr/>
          </p:nvSpPr>
          <p:spPr>
            <a:xfrm>
              <a:off x="326500" y="271390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84" y="0"/>
                    <a:pt x="1" y="124"/>
                    <a:pt x="1" y="300"/>
                  </a:cubicBezTo>
                  <a:cubicBezTo>
                    <a:pt x="1" y="424"/>
                    <a:pt x="125" y="558"/>
                    <a:pt x="301" y="558"/>
                  </a:cubicBezTo>
                  <a:cubicBezTo>
                    <a:pt x="477" y="558"/>
                    <a:pt x="559" y="383"/>
                    <a:pt x="559" y="259"/>
                  </a:cubicBezTo>
                  <a:cubicBezTo>
                    <a:pt x="559" y="83"/>
                    <a:pt x="42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02" name="Google Shape;20302;p15"/>
            <p:cNvSpPr/>
            <p:nvPr/>
          </p:nvSpPr>
          <p:spPr>
            <a:xfrm>
              <a:off x="284375" y="26190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18" y="1"/>
                  </a:moveTo>
                  <a:lnTo>
                    <a:pt x="1" y="42"/>
                  </a:lnTo>
                  <a:lnTo>
                    <a:pt x="1" y="83"/>
                  </a:lnTo>
                  <a:cubicBezTo>
                    <a:pt x="42" y="218"/>
                    <a:pt x="135" y="301"/>
                    <a:pt x="301" y="301"/>
                  </a:cubicBezTo>
                  <a:cubicBezTo>
                    <a:pt x="394" y="301"/>
                    <a:pt x="476" y="218"/>
                    <a:pt x="518" y="177"/>
                  </a:cubicBezTo>
                  <a:cubicBezTo>
                    <a:pt x="518" y="135"/>
                    <a:pt x="559" y="42"/>
                    <a:pt x="5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03" name="Google Shape;20303;p15"/>
            <p:cNvSpPr/>
            <p:nvPr/>
          </p:nvSpPr>
          <p:spPr>
            <a:xfrm>
              <a:off x="364250" y="274620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166" y="1"/>
                  </a:moveTo>
                  <a:cubicBezTo>
                    <a:pt x="83" y="42"/>
                    <a:pt x="0" y="125"/>
                    <a:pt x="0" y="218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04" name="Google Shape;20304;p15"/>
            <p:cNvSpPr/>
            <p:nvPr/>
          </p:nvSpPr>
          <p:spPr>
            <a:xfrm>
              <a:off x="358825" y="26761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166" y="1"/>
                    <a:pt x="124" y="42"/>
                    <a:pt x="83" y="83"/>
                  </a:cubicBezTo>
                  <a:cubicBezTo>
                    <a:pt x="42" y="125"/>
                    <a:pt x="42" y="176"/>
                    <a:pt x="0" y="218"/>
                  </a:cubicBezTo>
                  <a:lnTo>
                    <a:pt x="0" y="301"/>
                  </a:lnTo>
                  <a:lnTo>
                    <a:pt x="0" y="383"/>
                  </a:lnTo>
                  <a:cubicBezTo>
                    <a:pt x="42" y="476"/>
                    <a:pt x="83" y="518"/>
                    <a:pt x="166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05" name="Google Shape;20305;p15"/>
            <p:cNvSpPr/>
            <p:nvPr/>
          </p:nvSpPr>
          <p:spPr>
            <a:xfrm>
              <a:off x="353400" y="261465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0" y="0"/>
                  </a:moveTo>
                  <a:lnTo>
                    <a:pt x="0" y="52"/>
                  </a:lnTo>
                  <a:cubicBezTo>
                    <a:pt x="42" y="176"/>
                    <a:pt x="124" y="258"/>
                    <a:pt x="259" y="258"/>
                  </a:cubicBezTo>
                  <a:lnTo>
                    <a:pt x="300" y="258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06" name="Google Shape;20306;p15"/>
            <p:cNvSpPr/>
            <p:nvPr/>
          </p:nvSpPr>
          <p:spPr>
            <a:xfrm>
              <a:off x="1190075" y="2543550"/>
              <a:ext cx="7775" cy="7775"/>
            </a:xfrm>
            <a:custGeom>
              <a:avLst/>
              <a:gdLst/>
              <a:ahLst/>
              <a:cxnLst/>
              <a:rect l="l" t="t" r="r" b="b"/>
              <a:pathLst>
                <a:path w="311" h="311" extrusionOk="0">
                  <a:moveTo>
                    <a:pt x="1" y="1"/>
                  </a:moveTo>
                  <a:lnTo>
                    <a:pt x="52" y="311"/>
                  </a:lnTo>
                  <a:lnTo>
                    <a:pt x="311" y="259"/>
                  </a:lnTo>
                  <a:cubicBezTo>
                    <a:pt x="311" y="259"/>
                    <a:pt x="311" y="218"/>
                    <a:pt x="259" y="177"/>
                  </a:cubicBezTo>
                  <a:cubicBezTo>
                    <a:pt x="259" y="135"/>
                    <a:pt x="259" y="135"/>
                    <a:pt x="218" y="94"/>
                  </a:cubicBezTo>
                  <a:cubicBezTo>
                    <a:pt x="176" y="52"/>
                    <a:pt x="176" y="52"/>
                    <a:pt x="135" y="52"/>
                  </a:cubicBezTo>
                  <a:cubicBezTo>
                    <a:pt x="94" y="1"/>
                    <a:pt x="52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07" name="Google Shape;20307;p15"/>
            <p:cNvSpPr/>
            <p:nvPr/>
          </p:nvSpPr>
          <p:spPr>
            <a:xfrm>
              <a:off x="1184900" y="24748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lnTo>
                    <a:pt x="125" y="559"/>
                  </a:lnTo>
                  <a:cubicBezTo>
                    <a:pt x="166" y="518"/>
                    <a:pt x="208" y="518"/>
                    <a:pt x="259" y="476"/>
                  </a:cubicBezTo>
                  <a:lnTo>
                    <a:pt x="259" y="424"/>
                  </a:lnTo>
                  <a:cubicBezTo>
                    <a:pt x="301" y="383"/>
                    <a:pt x="301" y="300"/>
                    <a:pt x="301" y="259"/>
                  </a:cubicBezTo>
                  <a:cubicBezTo>
                    <a:pt x="301" y="166"/>
                    <a:pt x="259" y="83"/>
                    <a:pt x="166" y="42"/>
                  </a:cubicBezTo>
                  <a:cubicBezTo>
                    <a:pt x="166" y="42"/>
                    <a:pt x="125" y="42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08" name="Google Shape;20308;p15"/>
            <p:cNvSpPr/>
            <p:nvPr/>
          </p:nvSpPr>
          <p:spPr>
            <a:xfrm>
              <a:off x="1252625" y="2538950"/>
              <a:ext cx="13975" cy="6950"/>
            </a:xfrm>
            <a:custGeom>
              <a:avLst/>
              <a:gdLst/>
              <a:ahLst/>
              <a:cxnLst/>
              <a:rect l="l" t="t" r="r" b="b"/>
              <a:pathLst>
                <a:path w="559" h="278" extrusionOk="0">
                  <a:moveTo>
                    <a:pt x="345" y="1"/>
                  </a:moveTo>
                  <a:cubicBezTo>
                    <a:pt x="329" y="1"/>
                    <a:pt x="314" y="6"/>
                    <a:pt x="301" y="19"/>
                  </a:cubicBezTo>
                  <a:cubicBezTo>
                    <a:pt x="135" y="19"/>
                    <a:pt x="1" y="143"/>
                    <a:pt x="42" y="278"/>
                  </a:cubicBezTo>
                  <a:lnTo>
                    <a:pt x="559" y="278"/>
                  </a:lnTo>
                  <a:cubicBezTo>
                    <a:pt x="559" y="143"/>
                    <a:pt x="518" y="61"/>
                    <a:pt x="435" y="19"/>
                  </a:cubicBezTo>
                  <a:cubicBezTo>
                    <a:pt x="407" y="19"/>
                    <a:pt x="375" y="1"/>
                    <a:pt x="34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09" name="Google Shape;20309;p15"/>
            <p:cNvSpPr/>
            <p:nvPr/>
          </p:nvSpPr>
          <p:spPr>
            <a:xfrm>
              <a:off x="1215925" y="2507100"/>
              <a:ext cx="14250" cy="14000"/>
            </a:xfrm>
            <a:custGeom>
              <a:avLst/>
              <a:gdLst/>
              <a:ahLst/>
              <a:cxnLst/>
              <a:rect l="l" t="t" r="r" b="b"/>
              <a:pathLst>
                <a:path w="570" h="560" extrusionOk="0">
                  <a:moveTo>
                    <a:pt x="259" y="1"/>
                  </a:moveTo>
                  <a:cubicBezTo>
                    <a:pt x="94" y="1"/>
                    <a:pt x="1" y="125"/>
                    <a:pt x="1" y="301"/>
                  </a:cubicBezTo>
                  <a:cubicBezTo>
                    <a:pt x="1" y="425"/>
                    <a:pt x="135" y="559"/>
                    <a:pt x="311" y="559"/>
                  </a:cubicBezTo>
                  <a:cubicBezTo>
                    <a:pt x="435" y="518"/>
                    <a:pt x="569" y="384"/>
                    <a:pt x="569" y="259"/>
                  </a:cubicBezTo>
                  <a:cubicBezTo>
                    <a:pt x="569" y="84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10" name="Google Shape;20310;p15"/>
            <p:cNvSpPr/>
            <p:nvPr/>
          </p:nvSpPr>
          <p:spPr>
            <a:xfrm>
              <a:off x="1052300" y="255442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1" y="300"/>
                  </a:lnTo>
                  <a:lnTo>
                    <a:pt x="301" y="258"/>
                  </a:lnTo>
                  <a:cubicBezTo>
                    <a:pt x="259" y="217"/>
                    <a:pt x="259" y="176"/>
                    <a:pt x="218" y="134"/>
                  </a:cubicBezTo>
                  <a:cubicBezTo>
                    <a:pt x="177" y="83"/>
                    <a:pt x="135" y="41"/>
                    <a:pt x="84" y="41"/>
                  </a:cubicBezTo>
                  <a:cubicBezTo>
                    <a:pt x="42" y="0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11" name="Google Shape;20311;p15"/>
            <p:cNvSpPr/>
            <p:nvPr/>
          </p:nvSpPr>
          <p:spPr>
            <a:xfrm>
              <a:off x="1046875" y="2485400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1" y="0"/>
                  </a:moveTo>
                  <a:lnTo>
                    <a:pt x="42" y="569"/>
                  </a:lnTo>
                  <a:lnTo>
                    <a:pt x="94" y="569"/>
                  </a:lnTo>
                  <a:cubicBezTo>
                    <a:pt x="218" y="517"/>
                    <a:pt x="301" y="393"/>
                    <a:pt x="301" y="259"/>
                  </a:cubicBezTo>
                  <a:cubicBezTo>
                    <a:pt x="301" y="176"/>
                    <a:pt x="218" y="94"/>
                    <a:pt x="135" y="52"/>
                  </a:cubicBezTo>
                  <a:cubicBezTo>
                    <a:pt x="135" y="52"/>
                    <a:pt x="135" y="0"/>
                    <a:pt x="9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12" name="Google Shape;20312;p15"/>
            <p:cNvSpPr/>
            <p:nvPr/>
          </p:nvSpPr>
          <p:spPr>
            <a:xfrm>
              <a:off x="1114850" y="25489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1"/>
                  </a:moveTo>
                  <a:cubicBezTo>
                    <a:pt x="166" y="1"/>
                    <a:pt x="125" y="42"/>
                    <a:pt x="84" y="135"/>
                  </a:cubicBezTo>
                  <a:cubicBezTo>
                    <a:pt x="1" y="177"/>
                    <a:pt x="1" y="218"/>
                    <a:pt x="1" y="301"/>
                  </a:cubicBezTo>
                  <a:lnTo>
                    <a:pt x="559" y="259"/>
                  </a:lnTo>
                  <a:cubicBezTo>
                    <a:pt x="559" y="135"/>
                    <a:pt x="425" y="42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13" name="Google Shape;20313;p15"/>
            <p:cNvSpPr/>
            <p:nvPr/>
          </p:nvSpPr>
          <p:spPr>
            <a:xfrm>
              <a:off x="1109425" y="2480225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125" y="1"/>
                    <a:pt x="1" y="125"/>
                    <a:pt x="1" y="301"/>
                  </a:cubicBezTo>
                  <a:cubicBezTo>
                    <a:pt x="1" y="466"/>
                    <a:pt x="125" y="559"/>
                    <a:pt x="301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83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14" name="Google Shape;20314;p15"/>
            <p:cNvSpPr/>
            <p:nvPr/>
          </p:nvSpPr>
          <p:spPr>
            <a:xfrm>
              <a:off x="1071700" y="244792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0"/>
                  </a:moveTo>
                  <a:cubicBezTo>
                    <a:pt x="135" y="42"/>
                    <a:pt x="0" y="166"/>
                    <a:pt x="42" y="300"/>
                  </a:cubicBezTo>
                  <a:cubicBezTo>
                    <a:pt x="42" y="466"/>
                    <a:pt x="176" y="559"/>
                    <a:pt x="300" y="559"/>
                  </a:cubicBezTo>
                  <a:cubicBezTo>
                    <a:pt x="476" y="559"/>
                    <a:pt x="600" y="424"/>
                    <a:pt x="559" y="259"/>
                  </a:cubicBezTo>
                  <a:cubicBezTo>
                    <a:pt x="559" y="12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15" name="Google Shape;20315;p15"/>
            <p:cNvSpPr/>
            <p:nvPr/>
          </p:nvSpPr>
          <p:spPr>
            <a:xfrm>
              <a:off x="1077125" y="2517525"/>
              <a:ext cx="15025" cy="14425"/>
            </a:xfrm>
            <a:custGeom>
              <a:avLst/>
              <a:gdLst/>
              <a:ahLst/>
              <a:cxnLst/>
              <a:rect l="l" t="t" r="r" b="b"/>
              <a:pathLst>
                <a:path w="601" h="577" extrusionOk="0">
                  <a:moveTo>
                    <a:pt x="322" y="0"/>
                  </a:moveTo>
                  <a:cubicBezTo>
                    <a:pt x="302" y="0"/>
                    <a:pt x="281" y="3"/>
                    <a:pt x="259" y="8"/>
                  </a:cubicBezTo>
                  <a:cubicBezTo>
                    <a:pt x="125" y="8"/>
                    <a:pt x="0" y="142"/>
                    <a:pt x="0" y="318"/>
                  </a:cubicBezTo>
                  <a:cubicBezTo>
                    <a:pt x="42" y="442"/>
                    <a:pt x="176" y="577"/>
                    <a:pt x="300" y="577"/>
                  </a:cubicBezTo>
                  <a:cubicBezTo>
                    <a:pt x="476" y="525"/>
                    <a:pt x="600" y="401"/>
                    <a:pt x="559" y="266"/>
                  </a:cubicBezTo>
                  <a:cubicBezTo>
                    <a:pt x="559" y="121"/>
                    <a:pt x="464" y="0"/>
                    <a:pt x="32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16" name="Google Shape;20316;p15"/>
            <p:cNvSpPr/>
            <p:nvPr/>
          </p:nvSpPr>
          <p:spPr>
            <a:xfrm>
              <a:off x="1141750" y="244250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259" y="0"/>
                  </a:moveTo>
                  <a:cubicBezTo>
                    <a:pt x="83" y="42"/>
                    <a:pt x="0" y="166"/>
                    <a:pt x="0" y="300"/>
                  </a:cubicBezTo>
                  <a:cubicBezTo>
                    <a:pt x="0" y="453"/>
                    <a:pt x="94" y="567"/>
                    <a:pt x="234" y="567"/>
                  </a:cubicBezTo>
                  <a:cubicBezTo>
                    <a:pt x="255" y="567"/>
                    <a:pt x="277" y="564"/>
                    <a:pt x="300" y="559"/>
                  </a:cubicBezTo>
                  <a:cubicBezTo>
                    <a:pt x="434" y="559"/>
                    <a:pt x="559" y="424"/>
                    <a:pt x="559" y="259"/>
                  </a:cubicBezTo>
                  <a:cubicBezTo>
                    <a:pt x="517" y="124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17" name="Google Shape;20317;p15"/>
            <p:cNvSpPr/>
            <p:nvPr/>
          </p:nvSpPr>
          <p:spPr>
            <a:xfrm>
              <a:off x="1146150" y="2512250"/>
              <a:ext cx="15000" cy="14275"/>
            </a:xfrm>
            <a:custGeom>
              <a:avLst/>
              <a:gdLst/>
              <a:ahLst/>
              <a:cxnLst/>
              <a:rect l="l" t="t" r="r" b="b"/>
              <a:pathLst>
                <a:path w="600" h="571" extrusionOk="0">
                  <a:moveTo>
                    <a:pt x="355" y="1"/>
                  </a:moveTo>
                  <a:cubicBezTo>
                    <a:pt x="337" y="1"/>
                    <a:pt x="318" y="4"/>
                    <a:pt x="300" y="12"/>
                  </a:cubicBezTo>
                  <a:cubicBezTo>
                    <a:pt x="124" y="12"/>
                    <a:pt x="0" y="136"/>
                    <a:pt x="41" y="312"/>
                  </a:cubicBezTo>
                  <a:cubicBezTo>
                    <a:pt x="41" y="436"/>
                    <a:pt x="165" y="570"/>
                    <a:pt x="341" y="570"/>
                  </a:cubicBezTo>
                  <a:cubicBezTo>
                    <a:pt x="465" y="529"/>
                    <a:pt x="600" y="395"/>
                    <a:pt x="600" y="271"/>
                  </a:cubicBezTo>
                  <a:cubicBezTo>
                    <a:pt x="564" y="121"/>
                    <a:pt x="461" y="1"/>
                    <a:pt x="35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18" name="Google Shape;20318;p15"/>
            <p:cNvSpPr/>
            <p:nvPr/>
          </p:nvSpPr>
          <p:spPr>
            <a:xfrm>
              <a:off x="1041450" y="24231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1" y="1"/>
                  </a:moveTo>
                  <a:lnTo>
                    <a:pt x="52" y="301"/>
                  </a:lnTo>
                  <a:cubicBezTo>
                    <a:pt x="176" y="259"/>
                    <a:pt x="311" y="125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19" name="Google Shape;20319;p15"/>
            <p:cNvSpPr/>
            <p:nvPr/>
          </p:nvSpPr>
          <p:spPr>
            <a:xfrm>
              <a:off x="1104000" y="24176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18" y="1"/>
                  </a:moveTo>
                  <a:lnTo>
                    <a:pt x="1" y="42"/>
                  </a:lnTo>
                  <a:lnTo>
                    <a:pt x="1" y="83"/>
                  </a:lnTo>
                  <a:cubicBezTo>
                    <a:pt x="42" y="218"/>
                    <a:pt x="177" y="301"/>
                    <a:pt x="301" y="301"/>
                  </a:cubicBezTo>
                  <a:cubicBezTo>
                    <a:pt x="435" y="259"/>
                    <a:pt x="559" y="176"/>
                    <a:pt x="559" y="42"/>
                  </a:cubicBezTo>
                  <a:lnTo>
                    <a:pt x="518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20" name="Google Shape;20320;p15"/>
            <p:cNvSpPr/>
            <p:nvPr/>
          </p:nvSpPr>
          <p:spPr>
            <a:xfrm>
              <a:off x="1183625" y="2543550"/>
              <a:ext cx="7775" cy="7775"/>
            </a:xfrm>
            <a:custGeom>
              <a:avLst/>
              <a:gdLst/>
              <a:ahLst/>
              <a:cxnLst/>
              <a:rect l="l" t="t" r="r" b="b"/>
              <a:pathLst>
                <a:path w="311" h="311" extrusionOk="0">
                  <a:moveTo>
                    <a:pt x="259" y="1"/>
                  </a:moveTo>
                  <a:lnTo>
                    <a:pt x="217" y="52"/>
                  </a:lnTo>
                  <a:cubicBezTo>
                    <a:pt x="176" y="52"/>
                    <a:pt x="135" y="52"/>
                    <a:pt x="135" y="94"/>
                  </a:cubicBezTo>
                  <a:lnTo>
                    <a:pt x="93" y="135"/>
                  </a:lnTo>
                  <a:cubicBezTo>
                    <a:pt x="52" y="135"/>
                    <a:pt x="52" y="177"/>
                    <a:pt x="52" y="218"/>
                  </a:cubicBezTo>
                  <a:cubicBezTo>
                    <a:pt x="0" y="259"/>
                    <a:pt x="0" y="259"/>
                    <a:pt x="0" y="311"/>
                  </a:cubicBezTo>
                  <a:lnTo>
                    <a:pt x="310" y="311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21" name="Google Shape;20321;p15"/>
            <p:cNvSpPr/>
            <p:nvPr/>
          </p:nvSpPr>
          <p:spPr>
            <a:xfrm>
              <a:off x="1178450" y="24748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207" y="1"/>
                    <a:pt x="166" y="42"/>
                    <a:pt x="124" y="83"/>
                  </a:cubicBezTo>
                  <a:cubicBezTo>
                    <a:pt x="42" y="125"/>
                    <a:pt x="0" y="218"/>
                    <a:pt x="0" y="300"/>
                  </a:cubicBezTo>
                  <a:cubicBezTo>
                    <a:pt x="0" y="342"/>
                    <a:pt x="42" y="383"/>
                    <a:pt x="42" y="424"/>
                  </a:cubicBezTo>
                  <a:cubicBezTo>
                    <a:pt x="42" y="424"/>
                    <a:pt x="83" y="424"/>
                    <a:pt x="83" y="476"/>
                  </a:cubicBezTo>
                  <a:cubicBezTo>
                    <a:pt x="124" y="518"/>
                    <a:pt x="207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22" name="Google Shape;20322;p15"/>
            <p:cNvSpPr/>
            <p:nvPr/>
          </p:nvSpPr>
          <p:spPr>
            <a:xfrm>
              <a:off x="913500" y="25652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259"/>
                  </a:lnTo>
                  <a:lnTo>
                    <a:pt x="301" y="259"/>
                  </a:lnTo>
                  <a:cubicBezTo>
                    <a:pt x="301" y="124"/>
                    <a:pt x="208" y="42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23" name="Google Shape;20323;p15"/>
            <p:cNvSpPr/>
            <p:nvPr/>
          </p:nvSpPr>
          <p:spPr>
            <a:xfrm>
              <a:off x="908075" y="2496050"/>
              <a:ext cx="7525" cy="14200"/>
            </a:xfrm>
            <a:custGeom>
              <a:avLst/>
              <a:gdLst/>
              <a:ahLst/>
              <a:cxnLst/>
              <a:rect l="l" t="t" r="r" b="b"/>
              <a:pathLst>
                <a:path w="301" h="568" extrusionOk="0">
                  <a:moveTo>
                    <a:pt x="64" y="1"/>
                  </a:moveTo>
                  <a:cubicBezTo>
                    <a:pt x="44" y="1"/>
                    <a:pt x="22" y="3"/>
                    <a:pt x="1" y="9"/>
                  </a:cubicBezTo>
                  <a:lnTo>
                    <a:pt x="42" y="567"/>
                  </a:lnTo>
                  <a:cubicBezTo>
                    <a:pt x="83" y="567"/>
                    <a:pt x="83" y="526"/>
                    <a:pt x="83" y="526"/>
                  </a:cubicBezTo>
                  <a:cubicBezTo>
                    <a:pt x="218" y="526"/>
                    <a:pt x="301" y="402"/>
                    <a:pt x="301" y="267"/>
                  </a:cubicBezTo>
                  <a:cubicBezTo>
                    <a:pt x="301" y="114"/>
                    <a:pt x="199" y="1"/>
                    <a:pt x="6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24" name="Google Shape;20324;p15"/>
            <p:cNvSpPr/>
            <p:nvPr/>
          </p:nvSpPr>
          <p:spPr>
            <a:xfrm>
              <a:off x="975800" y="2559850"/>
              <a:ext cx="13975" cy="7500"/>
            </a:xfrm>
            <a:custGeom>
              <a:avLst/>
              <a:gdLst/>
              <a:ahLst/>
              <a:cxnLst/>
              <a:rect l="l" t="t" r="r" b="b"/>
              <a:pathLst>
                <a:path w="559" h="300" extrusionOk="0">
                  <a:moveTo>
                    <a:pt x="259" y="0"/>
                  </a:moveTo>
                  <a:cubicBezTo>
                    <a:pt x="135" y="0"/>
                    <a:pt x="1" y="124"/>
                    <a:pt x="1" y="300"/>
                  </a:cubicBezTo>
                  <a:lnTo>
                    <a:pt x="559" y="259"/>
                  </a:lnTo>
                  <a:cubicBezTo>
                    <a:pt x="559" y="176"/>
                    <a:pt x="518" y="83"/>
                    <a:pt x="435" y="41"/>
                  </a:cubicBezTo>
                  <a:cubicBezTo>
                    <a:pt x="393" y="0"/>
                    <a:pt x="352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25" name="Google Shape;20325;p15"/>
            <p:cNvSpPr/>
            <p:nvPr/>
          </p:nvSpPr>
          <p:spPr>
            <a:xfrm>
              <a:off x="970375" y="249082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1"/>
                  </a:moveTo>
                  <a:cubicBezTo>
                    <a:pt x="135" y="1"/>
                    <a:pt x="0" y="135"/>
                    <a:pt x="52" y="300"/>
                  </a:cubicBezTo>
                  <a:cubicBezTo>
                    <a:pt x="52" y="435"/>
                    <a:pt x="176" y="559"/>
                    <a:pt x="311" y="559"/>
                  </a:cubicBezTo>
                  <a:cubicBezTo>
                    <a:pt x="476" y="518"/>
                    <a:pt x="610" y="393"/>
                    <a:pt x="569" y="259"/>
                  </a:cubicBezTo>
                  <a:cubicBezTo>
                    <a:pt x="56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26" name="Google Shape;20326;p15"/>
            <p:cNvSpPr/>
            <p:nvPr/>
          </p:nvSpPr>
          <p:spPr>
            <a:xfrm>
              <a:off x="933925" y="245852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1" y="176"/>
                    <a:pt x="1" y="300"/>
                  </a:cubicBezTo>
                  <a:cubicBezTo>
                    <a:pt x="1" y="476"/>
                    <a:pt x="125" y="559"/>
                    <a:pt x="300" y="559"/>
                  </a:cubicBezTo>
                  <a:cubicBezTo>
                    <a:pt x="425" y="559"/>
                    <a:pt x="559" y="434"/>
                    <a:pt x="559" y="259"/>
                  </a:cubicBezTo>
                  <a:cubicBezTo>
                    <a:pt x="559" y="135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27" name="Google Shape;20327;p15"/>
            <p:cNvSpPr/>
            <p:nvPr/>
          </p:nvSpPr>
          <p:spPr>
            <a:xfrm>
              <a:off x="939350" y="2527525"/>
              <a:ext cx="14000" cy="14200"/>
            </a:xfrm>
            <a:custGeom>
              <a:avLst/>
              <a:gdLst/>
              <a:ahLst/>
              <a:cxnLst/>
              <a:rect l="l" t="t" r="r" b="b"/>
              <a:pathLst>
                <a:path w="560" h="568" extrusionOk="0">
                  <a:moveTo>
                    <a:pt x="259" y="1"/>
                  </a:moveTo>
                  <a:cubicBezTo>
                    <a:pt x="83" y="42"/>
                    <a:pt x="1" y="177"/>
                    <a:pt x="1" y="301"/>
                  </a:cubicBezTo>
                  <a:cubicBezTo>
                    <a:pt x="1" y="453"/>
                    <a:pt x="94" y="567"/>
                    <a:pt x="234" y="567"/>
                  </a:cubicBezTo>
                  <a:cubicBezTo>
                    <a:pt x="255" y="567"/>
                    <a:pt x="278" y="564"/>
                    <a:pt x="301" y="559"/>
                  </a:cubicBezTo>
                  <a:cubicBezTo>
                    <a:pt x="425" y="559"/>
                    <a:pt x="559" y="435"/>
                    <a:pt x="559" y="259"/>
                  </a:cubicBezTo>
                  <a:cubicBezTo>
                    <a:pt x="518" y="125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28" name="Google Shape;20328;p15"/>
            <p:cNvSpPr/>
            <p:nvPr/>
          </p:nvSpPr>
          <p:spPr>
            <a:xfrm>
              <a:off x="1002675" y="2453100"/>
              <a:ext cx="14250" cy="14225"/>
            </a:xfrm>
            <a:custGeom>
              <a:avLst/>
              <a:gdLst/>
              <a:ahLst/>
              <a:cxnLst/>
              <a:rect l="l" t="t" r="r" b="b"/>
              <a:pathLst>
                <a:path w="570" h="569" extrusionOk="0">
                  <a:moveTo>
                    <a:pt x="259" y="0"/>
                  </a:moveTo>
                  <a:cubicBezTo>
                    <a:pt x="135" y="52"/>
                    <a:pt x="1" y="176"/>
                    <a:pt x="1" y="310"/>
                  </a:cubicBezTo>
                  <a:cubicBezTo>
                    <a:pt x="53" y="476"/>
                    <a:pt x="177" y="569"/>
                    <a:pt x="311" y="569"/>
                  </a:cubicBezTo>
                  <a:cubicBezTo>
                    <a:pt x="476" y="569"/>
                    <a:pt x="569" y="434"/>
                    <a:pt x="569" y="259"/>
                  </a:cubicBezTo>
                  <a:cubicBezTo>
                    <a:pt x="56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29" name="Google Shape;20329;p15"/>
            <p:cNvSpPr/>
            <p:nvPr/>
          </p:nvSpPr>
          <p:spPr>
            <a:xfrm>
              <a:off x="1008100" y="2522950"/>
              <a:ext cx="14000" cy="13325"/>
            </a:xfrm>
            <a:custGeom>
              <a:avLst/>
              <a:gdLst/>
              <a:ahLst/>
              <a:cxnLst/>
              <a:rect l="l" t="t" r="r" b="b"/>
              <a:pathLst>
                <a:path w="560" h="533" extrusionOk="0">
                  <a:moveTo>
                    <a:pt x="323" y="0"/>
                  </a:moveTo>
                  <a:cubicBezTo>
                    <a:pt x="303" y="0"/>
                    <a:pt x="282" y="3"/>
                    <a:pt x="259" y="8"/>
                  </a:cubicBezTo>
                  <a:cubicBezTo>
                    <a:pt x="135" y="8"/>
                    <a:pt x="1" y="142"/>
                    <a:pt x="1" y="266"/>
                  </a:cubicBezTo>
                  <a:cubicBezTo>
                    <a:pt x="1" y="419"/>
                    <a:pt x="134" y="533"/>
                    <a:pt x="250" y="533"/>
                  </a:cubicBezTo>
                  <a:cubicBezTo>
                    <a:pt x="267" y="533"/>
                    <a:pt x="285" y="530"/>
                    <a:pt x="301" y="525"/>
                  </a:cubicBezTo>
                  <a:cubicBezTo>
                    <a:pt x="477" y="525"/>
                    <a:pt x="559" y="401"/>
                    <a:pt x="559" y="225"/>
                  </a:cubicBezTo>
                  <a:cubicBezTo>
                    <a:pt x="559" y="117"/>
                    <a:pt x="465" y="0"/>
                    <a:pt x="32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30" name="Google Shape;20330;p15"/>
            <p:cNvSpPr/>
            <p:nvPr/>
          </p:nvSpPr>
          <p:spPr>
            <a:xfrm>
              <a:off x="903675" y="2432675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259" y="0"/>
                  </a:moveTo>
                  <a:lnTo>
                    <a:pt x="1" y="42"/>
                  </a:lnTo>
                  <a:lnTo>
                    <a:pt x="1" y="300"/>
                  </a:lnTo>
                  <a:cubicBezTo>
                    <a:pt x="135" y="300"/>
                    <a:pt x="259" y="217"/>
                    <a:pt x="259" y="93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31" name="Google Shape;20331;p15"/>
            <p:cNvSpPr/>
            <p:nvPr/>
          </p:nvSpPr>
          <p:spPr>
            <a:xfrm>
              <a:off x="966250" y="2427250"/>
              <a:ext cx="13975" cy="7775"/>
            </a:xfrm>
            <a:custGeom>
              <a:avLst/>
              <a:gdLst/>
              <a:ahLst/>
              <a:cxnLst/>
              <a:rect l="l" t="t" r="r" b="b"/>
              <a:pathLst>
                <a:path w="559" h="311" extrusionOk="0">
                  <a:moveTo>
                    <a:pt x="558" y="0"/>
                  </a:moveTo>
                  <a:lnTo>
                    <a:pt x="0" y="52"/>
                  </a:lnTo>
                  <a:cubicBezTo>
                    <a:pt x="0" y="176"/>
                    <a:pt x="83" y="259"/>
                    <a:pt x="165" y="310"/>
                  </a:cubicBezTo>
                  <a:lnTo>
                    <a:pt x="341" y="310"/>
                  </a:lnTo>
                  <a:cubicBezTo>
                    <a:pt x="476" y="259"/>
                    <a:pt x="558" y="176"/>
                    <a:pt x="55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32" name="Google Shape;20332;p15"/>
            <p:cNvSpPr/>
            <p:nvPr/>
          </p:nvSpPr>
          <p:spPr>
            <a:xfrm>
              <a:off x="1045850" y="2554425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259" y="0"/>
                  </a:moveTo>
                  <a:cubicBezTo>
                    <a:pt x="176" y="0"/>
                    <a:pt x="135" y="41"/>
                    <a:pt x="83" y="83"/>
                  </a:cubicBezTo>
                  <a:lnTo>
                    <a:pt x="42" y="83"/>
                  </a:lnTo>
                  <a:cubicBezTo>
                    <a:pt x="0" y="134"/>
                    <a:pt x="0" y="217"/>
                    <a:pt x="0" y="258"/>
                  </a:cubicBezTo>
                  <a:lnTo>
                    <a:pt x="0" y="300"/>
                  </a:ln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33" name="Google Shape;20333;p15"/>
            <p:cNvSpPr/>
            <p:nvPr/>
          </p:nvSpPr>
          <p:spPr>
            <a:xfrm>
              <a:off x="1040425" y="2485400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259" y="0"/>
                  </a:moveTo>
                  <a:cubicBezTo>
                    <a:pt x="176" y="0"/>
                    <a:pt x="135" y="52"/>
                    <a:pt x="93" y="52"/>
                  </a:cubicBezTo>
                  <a:cubicBezTo>
                    <a:pt x="42" y="135"/>
                    <a:pt x="0" y="218"/>
                    <a:pt x="0" y="311"/>
                  </a:cubicBezTo>
                  <a:cubicBezTo>
                    <a:pt x="0" y="352"/>
                    <a:pt x="0" y="393"/>
                    <a:pt x="42" y="393"/>
                  </a:cubicBezTo>
                  <a:lnTo>
                    <a:pt x="42" y="435"/>
                  </a:lnTo>
                  <a:cubicBezTo>
                    <a:pt x="93" y="517"/>
                    <a:pt x="217" y="569"/>
                    <a:pt x="300" y="56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34" name="Google Shape;20334;p15"/>
            <p:cNvSpPr/>
            <p:nvPr/>
          </p:nvSpPr>
          <p:spPr>
            <a:xfrm>
              <a:off x="1035000" y="24231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84"/>
                    <a:pt x="52" y="166"/>
                    <a:pt x="93" y="218"/>
                  </a:cubicBezTo>
                  <a:cubicBezTo>
                    <a:pt x="135" y="259"/>
                    <a:pt x="217" y="301"/>
                    <a:pt x="310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35" name="Google Shape;20335;p15"/>
            <p:cNvSpPr/>
            <p:nvPr/>
          </p:nvSpPr>
          <p:spPr>
            <a:xfrm>
              <a:off x="775475" y="2575875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" y="0"/>
                  </a:moveTo>
                  <a:lnTo>
                    <a:pt x="1" y="259"/>
                  </a:lnTo>
                  <a:lnTo>
                    <a:pt x="259" y="259"/>
                  </a:lnTo>
                  <a:cubicBezTo>
                    <a:pt x="259" y="135"/>
                    <a:pt x="218" y="93"/>
                    <a:pt x="135" y="52"/>
                  </a:cubicBezTo>
                  <a:cubicBezTo>
                    <a:pt x="94" y="0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36" name="Google Shape;20336;p15"/>
            <p:cNvSpPr/>
            <p:nvPr/>
          </p:nvSpPr>
          <p:spPr>
            <a:xfrm>
              <a:off x="770050" y="2506650"/>
              <a:ext cx="7775" cy="13400"/>
            </a:xfrm>
            <a:custGeom>
              <a:avLst/>
              <a:gdLst/>
              <a:ahLst/>
              <a:cxnLst/>
              <a:rect l="l" t="t" r="r" b="b"/>
              <a:pathLst>
                <a:path w="311" h="536" extrusionOk="0">
                  <a:moveTo>
                    <a:pt x="39" y="1"/>
                  </a:moveTo>
                  <a:cubicBezTo>
                    <a:pt x="29" y="1"/>
                    <a:pt x="18" y="5"/>
                    <a:pt x="1" y="19"/>
                  </a:cubicBezTo>
                  <a:lnTo>
                    <a:pt x="52" y="536"/>
                  </a:lnTo>
                  <a:lnTo>
                    <a:pt x="94" y="536"/>
                  </a:lnTo>
                  <a:cubicBezTo>
                    <a:pt x="218" y="495"/>
                    <a:pt x="311" y="402"/>
                    <a:pt x="311" y="236"/>
                  </a:cubicBezTo>
                  <a:cubicBezTo>
                    <a:pt x="259" y="143"/>
                    <a:pt x="218" y="60"/>
                    <a:pt x="135" y="19"/>
                  </a:cubicBezTo>
                  <a:lnTo>
                    <a:pt x="94" y="19"/>
                  </a:lnTo>
                  <a:cubicBezTo>
                    <a:pt x="66" y="19"/>
                    <a:pt x="57" y="1"/>
                    <a:pt x="3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37" name="Google Shape;20337;p15"/>
            <p:cNvSpPr/>
            <p:nvPr/>
          </p:nvSpPr>
          <p:spPr>
            <a:xfrm>
              <a:off x="838025" y="257070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0"/>
                  </a:moveTo>
                  <a:cubicBezTo>
                    <a:pt x="177" y="0"/>
                    <a:pt x="84" y="42"/>
                    <a:pt x="42" y="83"/>
                  </a:cubicBezTo>
                  <a:cubicBezTo>
                    <a:pt x="1" y="124"/>
                    <a:pt x="1" y="207"/>
                    <a:pt x="1" y="300"/>
                  </a:cubicBezTo>
                  <a:lnTo>
                    <a:pt x="559" y="259"/>
                  </a:lnTo>
                  <a:cubicBezTo>
                    <a:pt x="559" y="166"/>
                    <a:pt x="518" y="124"/>
                    <a:pt x="476" y="83"/>
                  </a:cubicBezTo>
                  <a:cubicBezTo>
                    <a:pt x="435" y="42"/>
                    <a:pt x="342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38" name="Google Shape;20338;p15"/>
            <p:cNvSpPr/>
            <p:nvPr/>
          </p:nvSpPr>
          <p:spPr>
            <a:xfrm>
              <a:off x="832600" y="2501475"/>
              <a:ext cx="14000" cy="13350"/>
            </a:xfrm>
            <a:custGeom>
              <a:avLst/>
              <a:gdLst/>
              <a:ahLst/>
              <a:cxnLst/>
              <a:rect l="l" t="t" r="r" b="b"/>
              <a:pathLst>
                <a:path w="560" h="534" extrusionOk="0">
                  <a:moveTo>
                    <a:pt x="313" y="1"/>
                  </a:moveTo>
                  <a:cubicBezTo>
                    <a:pt x="295" y="1"/>
                    <a:pt x="277" y="3"/>
                    <a:pt x="259" y="9"/>
                  </a:cubicBezTo>
                  <a:cubicBezTo>
                    <a:pt x="83" y="9"/>
                    <a:pt x="1" y="133"/>
                    <a:pt x="1" y="309"/>
                  </a:cubicBezTo>
                  <a:cubicBezTo>
                    <a:pt x="1" y="425"/>
                    <a:pt x="102" y="534"/>
                    <a:pt x="236" y="534"/>
                  </a:cubicBezTo>
                  <a:cubicBezTo>
                    <a:pt x="257" y="534"/>
                    <a:pt x="279" y="531"/>
                    <a:pt x="301" y="526"/>
                  </a:cubicBezTo>
                  <a:cubicBezTo>
                    <a:pt x="435" y="526"/>
                    <a:pt x="559" y="391"/>
                    <a:pt x="559" y="267"/>
                  </a:cubicBezTo>
                  <a:cubicBezTo>
                    <a:pt x="559" y="115"/>
                    <a:pt x="434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39" name="Google Shape;20339;p15"/>
            <p:cNvSpPr/>
            <p:nvPr/>
          </p:nvSpPr>
          <p:spPr>
            <a:xfrm>
              <a:off x="794875" y="24693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0"/>
                  </a:moveTo>
                  <a:cubicBezTo>
                    <a:pt x="135" y="0"/>
                    <a:pt x="0" y="125"/>
                    <a:pt x="0" y="300"/>
                  </a:cubicBezTo>
                  <a:cubicBezTo>
                    <a:pt x="42" y="435"/>
                    <a:pt x="176" y="559"/>
                    <a:pt x="300" y="559"/>
                  </a:cubicBezTo>
                  <a:cubicBezTo>
                    <a:pt x="476" y="559"/>
                    <a:pt x="610" y="383"/>
                    <a:pt x="559" y="259"/>
                  </a:cubicBezTo>
                  <a:cubicBezTo>
                    <a:pt x="55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40" name="Google Shape;20340;p15"/>
            <p:cNvSpPr/>
            <p:nvPr/>
          </p:nvSpPr>
          <p:spPr>
            <a:xfrm>
              <a:off x="800300" y="2538375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35" y="1"/>
                    <a:pt x="0" y="166"/>
                    <a:pt x="0" y="301"/>
                  </a:cubicBezTo>
                  <a:cubicBezTo>
                    <a:pt x="42" y="466"/>
                    <a:pt x="176" y="559"/>
                    <a:pt x="300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41" name="Google Shape;20341;p15"/>
            <p:cNvSpPr/>
            <p:nvPr/>
          </p:nvSpPr>
          <p:spPr>
            <a:xfrm>
              <a:off x="863875" y="246395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1" y="0"/>
                  </a:moveTo>
                  <a:cubicBezTo>
                    <a:pt x="125" y="0"/>
                    <a:pt x="1" y="135"/>
                    <a:pt x="42" y="300"/>
                  </a:cubicBezTo>
                  <a:cubicBezTo>
                    <a:pt x="42" y="435"/>
                    <a:pt x="177" y="559"/>
                    <a:pt x="342" y="559"/>
                  </a:cubicBezTo>
                  <a:cubicBezTo>
                    <a:pt x="476" y="559"/>
                    <a:pt x="600" y="435"/>
                    <a:pt x="600" y="259"/>
                  </a:cubicBezTo>
                  <a:cubicBezTo>
                    <a:pt x="559" y="83"/>
                    <a:pt x="435" y="0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42" name="Google Shape;20342;p15"/>
            <p:cNvSpPr/>
            <p:nvPr/>
          </p:nvSpPr>
          <p:spPr>
            <a:xfrm>
              <a:off x="869300" y="2532950"/>
              <a:ext cx="15025" cy="14000"/>
            </a:xfrm>
            <a:custGeom>
              <a:avLst/>
              <a:gdLst/>
              <a:ahLst/>
              <a:cxnLst/>
              <a:rect l="l" t="t" r="r" b="b"/>
              <a:pathLst>
                <a:path w="601" h="560" extrusionOk="0">
                  <a:moveTo>
                    <a:pt x="301" y="1"/>
                  </a:moveTo>
                  <a:cubicBezTo>
                    <a:pt x="125" y="42"/>
                    <a:pt x="1" y="166"/>
                    <a:pt x="42" y="301"/>
                  </a:cubicBezTo>
                  <a:cubicBezTo>
                    <a:pt x="42" y="476"/>
                    <a:pt x="166" y="559"/>
                    <a:pt x="301" y="559"/>
                  </a:cubicBezTo>
                  <a:cubicBezTo>
                    <a:pt x="476" y="559"/>
                    <a:pt x="601" y="425"/>
                    <a:pt x="559" y="259"/>
                  </a:cubicBezTo>
                  <a:cubicBezTo>
                    <a:pt x="559" y="125"/>
                    <a:pt x="425" y="1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43" name="Google Shape;20343;p15"/>
            <p:cNvSpPr/>
            <p:nvPr/>
          </p:nvSpPr>
          <p:spPr>
            <a:xfrm>
              <a:off x="764875" y="24435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1"/>
                  </a:moveTo>
                  <a:lnTo>
                    <a:pt x="1" y="42"/>
                  </a:lnTo>
                  <a:lnTo>
                    <a:pt x="42" y="300"/>
                  </a:lnTo>
                  <a:cubicBezTo>
                    <a:pt x="125" y="300"/>
                    <a:pt x="208" y="259"/>
                    <a:pt x="259" y="176"/>
                  </a:cubicBezTo>
                  <a:cubicBezTo>
                    <a:pt x="259" y="125"/>
                    <a:pt x="301" y="83"/>
                    <a:pt x="301" y="42"/>
                  </a:cubicBezTo>
                  <a:lnTo>
                    <a:pt x="30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44" name="Google Shape;20344;p15"/>
            <p:cNvSpPr/>
            <p:nvPr/>
          </p:nvSpPr>
          <p:spPr>
            <a:xfrm>
              <a:off x="827175" y="2438100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59" y="0"/>
                  </a:moveTo>
                  <a:lnTo>
                    <a:pt x="1" y="42"/>
                  </a:lnTo>
                  <a:lnTo>
                    <a:pt x="1" y="135"/>
                  </a:lnTo>
                  <a:cubicBezTo>
                    <a:pt x="42" y="218"/>
                    <a:pt x="176" y="300"/>
                    <a:pt x="300" y="300"/>
                  </a:cubicBezTo>
                  <a:cubicBezTo>
                    <a:pt x="476" y="300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45" name="Google Shape;20345;p15"/>
            <p:cNvSpPr/>
            <p:nvPr/>
          </p:nvSpPr>
          <p:spPr>
            <a:xfrm>
              <a:off x="907050" y="25652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0"/>
                  </a:moveTo>
                  <a:cubicBezTo>
                    <a:pt x="207" y="0"/>
                    <a:pt x="166" y="42"/>
                    <a:pt x="124" y="42"/>
                  </a:cubicBezTo>
                  <a:cubicBezTo>
                    <a:pt x="42" y="83"/>
                    <a:pt x="0" y="166"/>
                    <a:pt x="0" y="259"/>
                  </a:cubicBezTo>
                  <a:lnTo>
                    <a:pt x="0" y="300"/>
                  </a:lnTo>
                  <a:lnTo>
                    <a:pt x="30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46" name="Google Shape;20346;p15"/>
            <p:cNvSpPr/>
            <p:nvPr/>
          </p:nvSpPr>
          <p:spPr>
            <a:xfrm>
              <a:off x="901625" y="249625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17" y="1"/>
                    <a:pt x="166" y="1"/>
                    <a:pt x="124" y="42"/>
                  </a:cubicBezTo>
                  <a:cubicBezTo>
                    <a:pt x="42" y="83"/>
                    <a:pt x="0" y="176"/>
                    <a:pt x="0" y="301"/>
                  </a:cubicBezTo>
                  <a:cubicBezTo>
                    <a:pt x="42" y="435"/>
                    <a:pt x="166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47" name="Google Shape;20347;p15"/>
            <p:cNvSpPr/>
            <p:nvPr/>
          </p:nvSpPr>
          <p:spPr>
            <a:xfrm>
              <a:off x="896200" y="2433700"/>
              <a:ext cx="7500" cy="6500"/>
            </a:xfrm>
            <a:custGeom>
              <a:avLst/>
              <a:gdLst/>
              <a:ahLst/>
              <a:cxnLst/>
              <a:rect l="l" t="t" r="r" b="b"/>
              <a:pathLst>
                <a:path w="300" h="260" extrusionOk="0">
                  <a:moveTo>
                    <a:pt x="0" y="1"/>
                  </a:moveTo>
                  <a:cubicBezTo>
                    <a:pt x="0" y="52"/>
                    <a:pt x="0" y="52"/>
                    <a:pt x="42" y="94"/>
                  </a:cubicBezTo>
                  <a:cubicBezTo>
                    <a:pt x="42" y="135"/>
                    <a:pt x="83" y="176"/>
                    <a:pt x="124" y="218"/>
                  </a:cubicBezTo>
                  <a:cubicBezTo>
                    <a:pt x="176" y="259"/>
                    <a:pt x="259" y="259"/>
                    <a:pt x="300" y="259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48" name="Google Shape;20348;p15"/>
            <p:cNvSpPr/>
            <p:nvPr/>
          </p:nvSpPr>
          <p:spPr>
            <a:xfrm>
              <a:off x="636675" y="25867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18"/>
                  </a:lnTo>
                  <a:cubicBezTo>
                    <a:pt x="301" y="135"/>
                    <a:pt x="218" y="42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49" name="Google Shape;20349;p15"/>
            <p:cNvSpPr/>
            <p:nvPr/>
          </p:nvSpPr>
          <p:spPr>
            <a:xfrm>
              <a:off x="631250" y="2516675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lnTo>
                    <a:pt x="83" y="559"/>
                  </a:lnTo>
                  <a:cubicBezTo>
                    <a:pt x="176" y="517"/>
                    <a:pt x="259" y="476"/>
                    <a:pt x="300" y="393"/>
                  </a:cubicBezTo>
                  <a:lnTo>
                    <a:pt x="300" y="259"/>
                  </a:lnTo>
                  <a:cubicBezTo>
                    <a:pt x="300" y="176"/>
                    <a:pt x="259" y="94"/>
                    <a:pt x="176" y="42"/>
                  </a:cubicBezTo>
                  <a:lnTo>
                    <a:pt x="125" y="42"/>
                  </a:lnTo>
                  <a:cubicBezTo>
                    <a:pt x="83" y="1"/>
                    <a:pt x="42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50" name="Google Shape;20350;p15"/>
            <p:cNvSpPr/>
            <p:nvPr/>
          </p:nvSpPr>
          <p:spPr>
            <a:xfrm>
              <a:off x="698975" y="2580900"/>
              <a:ext cx="14250" cy="7925"/>
            </a:xfrm>
            <a:custGeom>
              <a:avLst/>
              <a:gdLst/>
              <a:ahLst/>
              <a:cxnLst/>
              <a:rect l="l" t="t" r="r" b="b"/>
              <a:pathLst>
                <a:path w="570" h="317" extrusionOk="0">
                  <a:moveTo>
                    <a:pt x="337" y="0"/>
                  </a:moveTo>
                  <a:cubicBezTo>
                    <a:pt x="310" y="0"/>
                    <a:pt x="283" y="5"/>
                    <a:pt x="259" y="16"/>
                  </a:cubicBezTo>
                  <a:cubicBezTo>
                    <a:pt x="218" y="16"/>
                    <a:pt x="176" y="16"/>
                    <a:pt x="135" y="58"/>
                  </a:cubicBezTo>
                  <a:cubicBezTo>
                    <a:pt x="52" y="109"/>
                    <a:pt x="0" y="192"/>
                    <a:pt x="0" y="316"/>
                  </a:cubicBezTo>
                  <a:lnTo>
                    <a:pt x="569" y="275"/>
                  </a:lnTo>
                  <a:cubicBezTo>
                    <a:pt x="569" y="192"/>
                    <a:pt x="569" y="151"/>
                    <a:pt x="517" y="109"/>
                  </a:cubicBezTo>
                  <a:cubicBezTo>
                    <a:pt x="487" y="41"/>
                    <a:pt x="412" y="0"/>
                    <a:pt x="33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51" name="Google Shape;20351;p15"/>
            <p:cNvSpPr/>
            <p:nvPr/>
          </p:nvSpPr>
          <p:spPr>
            <a:xfrm>
              <a:off x="693800" y="2511250"/>
              <a:ext cx="15025" cy="14425"/>
            </a:xfrm>
            <a:custGeom>
              <a:avLst/>
              <a:gdLst/>
              <a:ahLst/>
              <a:cxnLst/>
              <a:rect l="l" t="t" r="r" b="b"/>
              <a:pathLst>
                <a:path w="601" h="577" extrusionOk="0">
                  <a:moveTo>
                    <a:pt x="259" y="0"/>
                  </a:moveTo>
                  <a:cubicBezTo>
                    <a:pt x="125" y="52"/>
                    <a:pt x="1" y="176"/>
                    <a:pt x="1" y="311"/>
                  </a:cubicBezTo>
                  <a:cubicBezTo>
                    <a:pt x="37" y="455"/>
                    <a:pt x="137" y="577"/>
                    <a:pt x="251" y="577"/>
                  </a:cubicBezTo>
                  <a:cubicBezTo>
                    <a:pt x="267" y="577"/>
                    <a:pt x="284" y="574"/>
                    <a:pt x="301" y="569"/>
                  </a:cubicBezTo>
                  <a:cubicBezTo>
                    <a:pt x="466" y="569"/>
                    <a:pt x="600" y="435"/>
                    <a:pt x="559" y="259"/>
                  </a:cubicBezTo>
                  <a:cubicBezTo>
                    <a:pt x="559" y="135"/>
                    <a:pt x="42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52" name="Google Shape;20352;p15"/>
            <p:cNvSpPr/>
            <p:nvPr/>
          </p:nvSpPr>
          <p:spPr>
            <a:xfrm>
              <a:off x="657100" y="2479950"/>
              <a:ext cx="13975" cy="14275"/>
            </a:xfrm>
            <a:custGeom>
              <a:avLst/>
              <a:gdLst/>
              <a:ahLst/>
              <a:cxnLst/>
              <a:rect l="l" t="t" r="r" b="b"/>
              <a:pathLst>
                <a:path w="559" h="571" extrusionOk="0">
                  <a:moveTo>
                    <a:pt x="314" y="1"/>
                  </a:moveTo>
                  <a:cubicBezTo>
                    <a:pt x="296" y="1"/>
                    <a:pt x="277" y="4"/>
                    <a:pt x="259" y="12"/>
                  </a:cubicBezTo>
                  <a:cubicBezTo>
                    <a:pt x="83" y="12"/>
                    <a:pt x="1" y="136"/>
                    <a:pt x="1" y="312"/>
                  </a:cubicBezTo>
                  <a:cubicBezTo>
                    <a:pt x="1" y="436"/>
                    <a:pt x="125" y="570"/>
                    <a:pt x="300" y="570"/>
                  </a:cubicBezTo>
                  <a:cubicBezTo>
                    <a:pt x="435" y="529"/>
                    <a:pt x="559" y="394"/>
                    <a:pt x="559" y="270"/>
                  </a:cubicBezTo>
                  <a:cubicBezTo>
                    <a:pt x="524" y="120"/>
                    <a:pt x="421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53" name="Google Shape;20353;p15"/>
            <p:cNvSpPr/>
            <p:nvPr/>
          </p:nvSpPr>
          <p:spPr>
            <a:xfrm>
              <a:off x="661500" y="2548975"/>
              <a:ext cx="15000" cy="14000"/>
            </a:xfrm>
            <a:custGeom>
              <a:avLst/>
              <a:gdLst/>
              <a:ahLst/>
              <a:cxnLst/>
              <a:rect l="l" t="t" r="r" b="b"/>
              <a:pathLst>
                <a:path w="600" h="560" extrusionOk="0">
                  <a:moveTo>
                    <a:pt x="300" y="1"/>
                  </a:moveTo>
                  <a:cubicBezTo>
                    <a:pt x="124" y="1"/>
                    <a:pt x="0" y="135"/>
                    <a:pt x="42" y="301"/>
                  </a:cubicBezTo>
                  <a:cubicBezTo>
                    <a:pt x="42" y="435"/>
                    <a:pt x="166" y="559"/>
                    <a:pt x="342" y="559"/>
                  </a:cubicBezTo>
                  <a:cubicBezTo>
                    <a:pt x="466" y="559"/>
                    <a:pt x="600" y="394"/>
                    <a:pt x="600" y="259"/>
                  </a:cubicBezTo>
                  <a:cubicBezTo>
                    <a:pt x="559" y="94"/>
                    <a:pt x="424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54" name="Google Shape;20354;p15"/>
            <p:cNvSpPr/>
            <p:nvPr/>
          </p:nvSpPr>
          <p:spPr>
            <a:xfrm>
              <a:off x="726125" y="24748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124" y="1"/>
                    <a:pt x="0" y="125"/>
                    <a:pt x="0" y="300"/>
                  </a:cubicBezTo>
                  <a:cubicBezTo>
                    <a:pt x="0" y="424"/>
                    <a:pt x="124" y="559"/>
                    <a:pt x="300" y="559"/>
                  </a:cubicBezTo>
                  <a:cubicBezTo>
                    <a:pt x="465" y="518"/>
                    <a:pt x="558" y="383"/>
                    <a:pt x="558" y="259"/>
                  </a:cubicBezTo>
                  <a:cubicBezTo>
                    <a:pt x="558" y="83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55" name="Google Shape;20355;p15"/>
            <p:cNvSpPr/>
            <p:nvPr/>
          </p:nvSpPr>
          <p:spPr>
            <a:xfrm>
              <a:off x="731275" y="2543550"/>
              <a:ext cx="14250" cy="14250"/>
            </a:xfrm>
            <a:custGeom>
              <a:avLst/>
              <a:gdLst/>
              <a:ahLst/>
              <a:cxnLst/>
              <a:rect l="l" t="t" r="r" b="b"/>
              <a:pathLst>
                <a:path w="570" h="570" extrusionOk="0">
                  <a:moveTo>
                    <a:pt x="259" y="1"/>
                  </a:moveTo>
                  <a:cubicBezTo>
                    <a:pt x="94" y="1"/>
                    <a:pt x="1" y="135"/>
                    <a:pt x="1" y="311"/>
                  </a:cubicBezTo>
                  <a:cubicBezTo>
                    <a:pt x="1" y="476"/>
                    <a:pt x="135" y="569"/>
                    <a:pt x="311" y="569"/>
                  </a:cubicBezTo>
                  <a:cubicBezTo>
                    <a:pt x="435" y="569"/>
                    <a:pt x="570" y="435"/>
                    <a:pt x="570" y="259"/>
                  </a:cubicBezTo>
                  <a:cubicBezTo>
                    <a:pt x="570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56" name="Google Shape;20356;p15"/>
            <p:cNvSpPr/>
            <p:nvPr/>
          </p:nvSpPr>
          <p:spPr>
            <a:xfrm>
              <a:off x="626850" y="2454375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1" y="1"/>
                  </a:moveTo>
                  <a:lnTo>
                    <a:pt x="1" y="301"/>
                  </a:lnTo>
                  <a:cubicBezTo>
                    <a:pt x="135" y="301"/>
                    <a:pt x="259" y="166"/>
                    <a:pt x="259" y="42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57" name="Google Shape;20357;p15"/>
            <p:cNvSpPr/>
            <p:nvPr/>
          </p:nvSpPr>
          <p:spPr>
            <a:xfrm>
              <a:off x="689400" y="24489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18" y="1"/>
                  </a:moveTo>
                  <a:lnTo>
                    <a:pt x="1" y="42"/>
                  </a:lnTo>
                  <a:cubicBezTo>
                    <a:pt x="1" y="218"/>
                    <a:pt x="125" y="301"/>
                    <a:pt x="259" y="301"/>
                  </a:cubicBezTo>
                  <a:cubicBezTo>
                    <a:pt x="435" y="301"/>
                    <a:pt x="559" y="166"/>
                    <a:pt x="5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58" name="Google Shape;20358;p15"/>
            <p:cNvSpPr/>
            <p:nvPr/>
          </p:nvSpPr>
          <p:spPr>
            <a:xfrm>
              <a:off x="768000" y="2575875"/>
              <a:ext cx="7500" cy="7775"/>
            </a:xfrm>
            <a:custGeom>
              <a:avLst/>
              <a:gdLst/>
              <a:ahLst/>
              <a:cxnLst/>
              <a:rect l="l" t="t" r="r" b="b"/>
              <a:pathLst>
                <a:path w="300" h="311" extrusionOk="0">
                  <a:moveTo>
                    <a:pt x="300" y="0"/>
                  </a:moveTo>
                  <a:cubicBezTo>
                    <a:pt x="217" y="0"/>
                    <a:pt x="176" y="0"/>
                    <a:pt x="134" y="52"/>
                  </a:cubicBezTo>
                  <a:lnTo>
                    <a:pt x="83" y="93"/>
                  </a:lnTo>
                  <a:cubicBezTo>
                    <a:pt x="41" y="135"/>
                    <a:pt x="0" y="217"/>
                    <a:pt x="41" y="310"/>
                  </a:cubicBezTo>
                  <a:lnTo>
                    <a:pt x="300" y="259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59" name="Google Shape;20359;p15"/>
            <p:cNvSpPr/>
            <p:nvPr/>
          </p:nvSpPr>
          <p:spPr>
            <a:xfrm>
              <a:off x="763600" y="2507100"/>
              <a:ext cx="7775" cy="13150"/>
            </a:xfrm>
            <a:custGeom>
              <a:avLst/>
              <a:gdLst/>
              <a:ahLst/>
              <a:cxnLst/>
              <a:rect l="l" t="t" r="r" b="b"/>
              <a:pathLst>
                <a:path w="311" h="526" extrusionOk="0">
                  <a:moveTo>
                    <a:pt x="259" y="1"/>
                  </a:moveTo>
                  <a:cubicBezTo>
                    <a:pt x="176" y="1"/>
                    <a:pt x="135" y="1"/>
                    <a:pt x="93" y="42"/>
                  </a:cubicBezTo>
                  <a:cubicBezTo>
                    <a:pt x="52" y="84"/>
                    <a:pt x="0" y="166"/>
                    <a:pt x="0" y="259"/>
                  </a:cubicBezTo>
                  <a:cubicBezTo>
                    <a:pt x="0" y="404"/>
                    <a:pt x="103" y="525"/>
                    <a:pt x="247" y="525"/>
                  </a:cubicBezTo>
                  <a:cubicBezTo>
                    <a:pt x="267" y="525"/>
                    <a:pt x="289" y="523"/>
                    <a:pt x="310" y="518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60" name="Google Shape;20360;p15"/>
            <p:cNvSpPr/>
            <p:nvPr/>
          </p:nvSpPr>
          <p:spPr>
            <a:xfrm>
              <a:off x="758425" y="244455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cubicBezTo>
                    <a:pt x="0" y="135"/>
                    <a:pt x="83" y="259"/>
                    <a:pt x="207" y="259"/>
                  </a:cubicBezTo>
                  <a:lnTo>
                    <a:pt x="300" y="2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61" name="Google Shape;20361;p15"/>
            <p:cNvSpPr/>
            <p:nvPr/>
          </p:nvSpPr>
          <p:spPr>
            <a:xfrm>
              <a:off x="497625" y="25965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0" y="0"/>
                  </a:moveTo>
                  <a:lnTo>
                    <a:pt x="42" y="300"/>
                  </a:lnTo>
                  <a:lnTo>
                    <a:pt x="300" y="259"/>
                  </a:lnTo>
                  <a:cubicBezTo>
                    <a:pt x="300" y="166"/>
                    <a:pt x="259" y="83"/>
                    <a:pt x="176" y="42"/>
                  </a:cubicBezTo>
                  <a:lnTo>
                    <a:pt x="135" y="42"/>
                  </a:lnTo>
                  <a:cubicBezTo>
                    <a:pt x="93" y="0"/>
                    <a:pt x="42" y="0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62" name="Google Shape;20362;p15"/>
            <p:cNvSpPr/>
            <p:nvPr/>
          </p:nvSpPr>
          <p:spPr>
            <a:xfrm>
              <a:off x="493475" y="252752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lnTo>
                    <a:pt x="84" y="559"/>
                  </a:lnTo>
                  <a:cubicBezTo>
                    <a:pt x="208" y="518"/>
                    <a:pt x="301" y="383"/>
                    <a:pt x="259" y="259"/>
                  </a:cubicBezTo>
                  <a:cubicBezTo>
                    <a:pt x="259" y="177"/>
                    <a:pt x="208" y="83"/>
                    <a:pt x="125" y="42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63" name="Google Shape;20363;p15"/>
            <p:cNvSpPr/>
            <p:nvPr/>
          </p:nvSpPr>
          <p:spPr>
            <a:xfrm>
              <a:off x="561200" y="2591125"/>
              <a:ext cx="14000" cy="7500"/>
            </a:xfrm>
            <a:custGeom>
              <a:avLst/>
              <a:gdLst/>
              <a:ahLst/>
              <a:cxnLst/>
              <a:rect l="l" t="t" r="r" b="b"/>
              <a:pathLst>
                <a:path w="560" h="300" extrusionOk="0">
                  <a:moveTo>
                    <a:pt x="259" y="0"/>
                  </a:moveTo>
                  <a:cubicBezTo>
                    <a:pt x="177" y="42"/>
                    <a:pt x="83" y="42"/>
                    <a:pt x="42" y="124"/>
                  </a:cubicBezTo>
                  <a:cubicBezTo>
                    <a:pt x="1" y="166"/>
                    <a:pt x="1" y="259"/>
                    <a:pt x="1" y="300"/>
                  </a:cubicBezTo>
                  <a:lnTo>
                    <a:pt x="559" y="259"/>
                  </a:lnTo>
                  <a:cubicBezTo>
                    <a:pt x="559" y="217"/>
                    <a:pt x="518" y="166"/>
                    <a:pt x="476" y="124"/>
                  </a:cubicBezTo>
                  <a:cubicBezTo>
                    <a:pt x="435" y="42"/>
                    <a:pt x="342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64" name="Google Shape;20364;p15"/>
            <p:cNvSpPr/>
            <p:nvPr/>
          </p:nvSpPr>
          <p:spPr>
            <a:xfrm>
              <a:off x="555775" y="25221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94" y="1"/>
                    <a:pt x="1" y="176"/>
                    <a:pt x="1" y="300"/>
                  </a:cubicBezTo>
                  <a:cubicBezTo>
                    <a:pt x="1" y="476"/>
                    <a:pt x="135" y="559"/>
                    <a:pt x="300" y="559"/>
                  </a:cubicBezTo>
                  <a:cubicBezTo>
                    <a:pt x="435" y="559"/>
                    <a:pt x="559" y="435"/>
                    <a:pt x="559" y="259"/>
                  </a:cubicBezTo>
                  <a:cubicBezTo>
                    <a:pt x="518" y="135"/>
                    <a:pt x="39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65" name="Google Shape;20365;p15"/>
            <p:cNvSpPr/>
            <p:nvPr/>
          </p:nvSpPr>
          <p:spPr>
            <a:xfrm>
              <a:off x="518050" y="2489800"/>
              <a:ext cx="14225" cy="14175"/>
            </a:xfrm>
            <a:custGeom>
              <a:avLst/>
              <a:gdLst/>
              <a:ahLst/>
              <a:cxnLst/>
              <a:rect l="l" t="t" r="r" b="b"/>
              <a:pathLst>
                <a:path w="569" h="567" extrusionOk="0">
                  <a:moveTo>
                    <a:pt x="259" y="0"/>
                  </a:moveTo>
                  <a:cubicBezTo>
                    <a:pt x="135" y="42"/>
                    <a:pt x="0" y="176"/>
                    <a:pt x="0" y="300"/>
                  </a:cubicBezTo>
                  <a:cubicBezTo>
                    <a:pt x="45" y="453"/>
                    <a:pt x="145" y="567"/>
                    <a:pt x="258" y="567"/>
                  </a:cubicBezTo>
                  <a:cubicBezTo>
                    <a:pt x="275" y="567"/>
                    <a:pt x="293" y="564"/>
                    <a:pt x="310" y="559"/>
                  </a:cubicBezTo>
                  <a:cubicBezTo>
                    <a:pt x="476" y="559"/>
                    <a:pt x="569" y="434"/>
                    <a:pt x="569" y="259"/>
                  </a:cubicBezTo>
                  <a:cubicBezTo>
                    <a:pt x="569" y="135"/>
                    <a:pt x="43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66" name="Google Shape;20366;p15"/>
            <p:cNvSpPr/>
            <p:nvPr/>
          </p:nvSpPr>
          <p:spPr>
            <a:xfrm>
              <a:off x="523475" y="255965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325" y="0"/>
                  </a:moveTo>
                  <a:cubicBezTo>
                    <a:pt x="304" y="0"/>
                    <a:pt x="282" y="3"/>
                    <a:pt x="259" y="8"/>
                  </a:cubicBezTo>
                  <a:cubicBezTo>
                    <a:pt x="135" y="8"/>
                    <a:pt x="0" y="132"/>
                    <a:pt x="0" y="308"/>
                  </a:cubicBezTo>
                  <a:cubicBezTo>
                    <a:pt x="0" y="442"/>
                    <a:pt x="176" y="566"/>
                    <a:pt x="300" y="566"/>
                  </a:cubicBezTo>
                  <a:cubicBezTo>
                    <a:pt x="476" y="525"/>
                    <a:pt x="559" y="391"/>
                    <a:pt x="559" y="267"/>
                  </a:cubicBezTo>
                  <a:cubicBezTo>
                    <a:pt x="559" y="114"/>
                    <a:pt x="465" y="0"/>
                    <a:pt x="32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67" name="Google Shape;20367;p15"/>
            <p:cNvSpPr/>
            <p:nvPr/>
          </p:nvSpPr>
          <p:spPr>
            <a:xfrm>
              <a:off x="587050" y="2485200"/>
              <a:ext cx="15025" cy="13425"/>
            </a:xfrm>
            <a:custGeom>
              <a:avLst/>
              <a:gdLst/>
              <a:ahLst/>
              <a:cxnLst/>
              <a:rect l="l" t="t" r="r" b="b"/>
              <a:pathLst>
                <a:path w="601" h="537" extrusionOk="0">
                  <a:moveTo>
                    <a:pt x="350" y="1"/>
                  </a:moveTo>
                  <a:cubicBezTo>
                    <a:pt x="334" y="1"/>
                    <a:pt x="317" y="3"/>
                    <a:pt x="301" y="8"/>
                  </a:cubicBezTo>
                  <a:cubicBezTo>
                    <a:pt x="135" y="8"/>
                    <a:pt x="1" y="143"/>
                    <a:pt x="42" y="267"/>
                  </a:cubicBezTo>
                  <a:cubicBezTo>
                    <a:pt x="42" y="417"/>
                    <a:pt x="140" y="537"/>
                    <a:pt x="245" y="537"/>
                  </a:cubicBezTo>
                  <a:cubicBezTo>
                    <a:pt x="264" y="537"/>
                    <a:pt x="282" y="533"/>
                    <a:pt x="301" y="525"/>
                  </a:cubicBezTo>
                  <a:cubicBezTo>
                    <a:pt x="476" y="525"/>
                    <a:pt x="600" y="401"/>
                    <a:pt x="559" y="267"/>
                  </a:cubicBezTo>
                  <a:cubicBezTo>
                    <a:pt x="559" y="122"/>
                    <a:pt x="464" y="1"/>
                    <a:pt x="35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68" name="Google Shape;20368;p15"/>
            <p:cNvSpPr/>
            <p:nvPr/>
          </p:nvSpPr>
          <p:spPr>
            <a:xfrm>
              <a:off x="592475" y="255442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0"/>
                  </a:moveTo>
                  <a:cubicBezTo>
                    <a:pt x="125" y="0"/>
                    <a:pt x="1" y="134"/>
                    <a:pt x="1" y="300"/>
                  </a:cubicBezTo>
                  <a:cubicBezTo>
                    <a:pt x="42" y="434"/>
                    <a:pt x="177" y="558"/>
                    <a:pt x="301" y="558"/>
                  </a:cubicBezTo>
                  <a:cubicBezTo>
                    <a:pt x="476" y="517"/>
                    <a:pt x="600" y="393"/>
                    <a:pt x="559" y="258"/>
                  </a:cubicBezTo>
                  <a:cubicBezTo>
                    <a:pt x="55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69" name="Google Shape;20369;p15"/>
            <p:cNvSpPr/>
            <p:nvPr/>
          </p:nvSpPr>
          <p:spPr>
            <a:xfrm>
              <a:off x="488050" y="24649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cubicBezTo>
                    <a:pt x="166" y="259"/>
                    <a:pt x="259" y="176"/>
                    <a:pt x="301" y="42"/>
                  </a:cubicBezTo>
                  <a:lnTo>
                    <a:pt x="30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70" name="Google Shape;20370;p15"/>
            <p:cNvSpPr/>
            <p:nvPr/>
          </p:nvSpPr>
          <p:spPr>
            <a:xfrm>
              <a:off x="550350" y="2459550"/>
              <a:ext cx="14250" cy="7775"/>
            </a:xfrm>
            <a:custGeom>
              <a:avLst/>
              <a:gdLst/>
              <a:ahLst/>
              <a:cxnLst/>
              <a:rect l="l" t="t" r="r" b="b"/>
              <a:pathLst>
                <a:path w="570" h="311" extrusionOk="0">
                  <a:moveTo>
                    <a:pt x="569" y="1"/>
                  </a:moveTo>
                  <a:lnTo>
                    <a:pt x="1" y="52"/>
                  </a:lnTo>
                  <a:lnTo>
                    <a:pt x="1" y="94"/>
                  </a:lnTo>
                  <a:cubicBezTo>
                    <a:pt x="52" y="218"/>
                    <a:pt x="176" y="311"/>
                    <a:pt x="311" y="311"/>
                  </a:cubicBezTo>
                  <a:cubicBezTo>
                    <a:pt x="435" y="259"/>
                    <a:pt x="569" y="135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71" name="Google Shape;20371;p15"/>
            <p:cNvSpPr/>
            <p:nvPr/>
          </p:nvSpPr>
          <p:spPr>
            <a:xfrm>
              <a:off x="630225" y="2586725"/>
              <a:ext cx="6475" cy="6475"/>
            </a:xfrm>
            <a:custGeom>
              <a:avLst/>
              <a:gdLst/>
              <a:ahLst/>
              <a:cxnLst/>
              <a:rect l="l" t="t" r="r" b="b"/>
              <a:pathLst>
                <a:path w="259" h="259" extrusionOk="0">
                  <a:moveTo>
                    <a:pt x="259" y="0"/>
                  </a:moveTo>
                  <a:cubicBezTo>
                    <a:pt x="217" y="0"/>
                    <a:pt x="124" y="0"/>
                    <a:pt x="83" y="42"/>
                  </a:cubicBezTo>
                  <a:cubicBezTo>
                    <a:pt x="42" y="83"/>
                    <a:pt x="0" y="135"/>
                    <a:pt x="0" y="218"/>
                  </a:cubicBezTo>
                  <a:lnTo>
                    <a:pt x="0" y="259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72" name="Google Shape;20372;p15"/>
            <p:cNvSpPr/>
            <p:nvPr/>
          </p:nvSpPr>
          <p:spPr>
            <a:xfrm>
              <a:off x="624800" y="2516675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217" y="1"/>
                    <a:pt x="176" y="42"/>
                    <a:pt x="124" y="94"/>
                  </a:cubicBezTo>
                  <a:cubicBezTo>
                    <a:pt x="42" y="135"/>
                    <a:pt x="0" y="218"/>
                    <a:pt x="0" y="300"/>
                  </a:cubicBezTo>
                  <a:cubicBezTo>
                    <a:pt x="0" y="435"/>
                    <a:pt x="83" y="517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73" name="Google Shape;20373;p15"/>
            <p:cNvSpPr/>
            <p:nvPr/>
          </p:nvSpPr>
          <p:spPr>
            <a:xfrm>
              <a:off x="619375" y="2454375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300" y="1"/>
                  </a:moveTo>
                  <a:lnTo>
                    <a:pt x="0" y="42"/>
                  </a:lnTo>
                  <a:lnTo>
                    <a:pt x="0" y="84"/>
                  </a:lnTo>
                  <a:cubicBezTo>
                    <a:pt x="41" y="208"/>
                    <a:pt x="134" y="259"/>
                    <a:pt x="259" y="301"/>
                  </a:cubicBezTo>
                  <a:lnTo>
                    <a:pt x="300" y="301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74" name="Google Shape;20374;p15"/>
            <p:cNvSpPr/>
            <p:nvPr/>
          </p:nvSpPr>
          <p:spPr>
            <a:xfrm>
              <a:off x="359850" y="260715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1" y="300"/>
                  </a:lnTo>
                  <a:lnTo>
                    <a:pt x="301" y="259"/>
                  </a:lnTo>
                  <a:cubicBezTo>
                    <a:pt x="301" y="135"/>
                    <a:pt x="218" y="42"/>
                    <a:pt x="8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75" name="Google Shape;20375;p15"/>
            <p:cNvSpPr/>
            <p:nvPr/>
          </p:nvSpPr>
          <p:spPr>
            <a:xfrm>
              <a:off x="354425" y="25383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42" y="559"/>
                    <a:pt x="83" y="559"/>
                    <a:pt x="83" y="518"/>
                  </a:cubicBezTo>
                  <a:cubicBezTo>
                    <a:pt x="176" y="518"/>
                    <a:pt x="259" y="425"/>
                    <a:pt x="300" y="342"/>
                  </a:cubicBezTo>
                  <a:lnTo>
                    <a:pt x="300" y="259"/>
                  </a:lnTo>
                  <a:cubicBezTo>
                    <a:pt x="300" y="166"/>
                    <a:pt x="218" y="84"/>
                    <a:pt x="176" y="42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76" name="Google Shape;20376;p15"/>
            <p:cNvSpPr/>
            <p:nvPr/>
          </p:nvSpPr>
          <p:spPr>
            <a:xfrm>
              <a:off x="422400" y="2601725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259" y="0"/>
                  </a:moveTo>
                  <a:cubicBezTo>
                    <a:pt x="208" y="0"/>
                    <a:pt x="166" y="52"/>
                    <a:pt x="125" y="93"/>
                  </a:cubicBezTo>
                  <a:cubicBezTo>
                    <a:pt x="83" y="93"/>
                    <a:pt x="42" y="134"/>
                    <a:pt x="42" y="217"/>
                  </a:cubicBezTo>
                  <a:cubicBezTo>
                    <a:pt x="1" y="217"/>
                    <a:pt x="1" y="259"/>
                    <a:pt x="1" y="310"/>
                  </a:cubicBezTo>
                  <a:lnTo>
                    <a:pt x="559" y="259"/>
                  </a:lnTo>
                  <a:cubicBezTo>
                    <a:pt x="559" y="134"/>
                    <a:pt x="42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77" name="Google Shape;20377;p15"/>
            <p:cNvSpPr/>
            <p:nvPr/>
          </p:nvSpPr>
          <p:spPr>
            <a:xfrm>
              <a:off x="416975" y="253295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5" y="1"/>
                    <a:pt x="1" y="125"/>
                    <a:pt x="1" y="301"/>
                  </a:cubicBezTo>
                  <a:cubicBezTo>
                    <a:pt x="42" y="425"/>
                    <a:pt x="166" y="559"/>
                    <a:pt x="300" y="559"/>
                  </a:cubicBezTo>
                  <a:cubicBezTo>
                    <a:pt x="476" y="559"/>
                    <a:pt x="559" y="383"/>
                    <a:pt x="559" y="259"/>
                  </a:cubicBezTo>
                  <a:cubicBezTo>
                    <a:pt x="559" y="84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78" name="Google Shape;20378;p15"/>
            <p:cNvSpPr/>
            <p:nvPr/>
          </p:nvSpPr>
          <p:spPr>
            <a:xfrm>
              <a:off x="379250" y="2500650"/>
              <a:ext cx="15000" cy="13975"/>
            </a:xfrm>
            <a:custGeom>
              <a:avLst/>
              <a:gdLst/>
              <a:ahLst/>
              <a:cxnLst/>
              <a:rect l="l" t="t" r="r" b="b"/>
              <a:pathLst>
                <a:path w="600" h="559" extrusionOk="0">
                  <a:moveTo>
                    <a:pt x="300" y="0"/>
                  </a:moveTo>
                  <a:cubicBezTo>
                    <a:pt x="124" y="42"/>
                    <a:pt x="0" y="166"/>
                    <a:pt x="41" y="300"/>
                  </a:cubicBezTo>
                  <a:cubicBezTo>
                    <a:pt x="41" y="476"/>
                    <a:pt x="176" y="559"/>
                    <a:pt x="341" y="559"/>
                  </a:cubicBezTo>
                  <a:cubicBezTo>
                    <a:pt x="476" y="559"/>
                    <a:pt x="600" y="424"/>
                    <a:pt x="600" y="259"/>
                  </a:cubicBezTo>
                  <a:cubicBezTo>
                    <a:pt x="558" y="125"/>
                    <a:pt x="434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79" name="Google Shape;20379;p15"/>
            <p:cNvSpPr/>
            <p:nvPr/>
          </p:nvSpPr>
          <p:spPr>
            <a:xfrm>
              <a:off x="384675" y="2570425"/>
              <a:ext cx="15000" cy="13400"/>
            </a:xfrm>
            <a:custGeom>
              <a:avLst/>
              <a:gdLst/>
              <a:ahLst/>
              <a:cxnLst/>
              <a:rect l="l" t="t" r="r" b="b"/>
              <a:pathLst>
                <a:path w="600" h="536" extrusionOk="0">
                  <a:moveTo>
                    <a:pt x="356" y="0"/>
                  </a:moveTo>
                  <a:cubicBezTo>
                    <a:pt x="338" y="0"/>
                    <a:pt x="319" y="4"/>
                    <a:pt x="300" y="11"/>
                  </a:cubicBezTo>
                  <a:cubicBezTo>
                    <a:pt x="124" y="11"/>
                    <a:pt x="0" y="135"/>
                    <a:pt x="42" y="270"/>
                  </a:cubicBezTo>
                  <a:cubicBezTo>
                    <a:pt x="42" y="415"/>
                    <a:pt x="137" y="536"/>
                    <a:pt x="279" y="536"/>
                  </a:cubicBezTo>
                  <a:cubicBezTo>
                    <a:pt x="299" y="536"/>
                    <a:pt x="320" y="533"/>
                    <a:pt x="341" y="528"/>
                  </a:cubicBezTo>
                  <a:cubicBezTo>
                    <a:pt x="476" y="528"/>
                    <a:pt x="600" y="394"/>
                    <a:pt x="559" y="218"/>
                  </a:cubicBezTo>
                  <a:cubicBezTo>
                    <a:pt x="559" y="113"/>
                    <a:pt x="462" y="0"/>
                    <a:pt x="35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80" name="Google Shape;20380;p15"/>
            <p:cNvSpPr/>
            <p:nvPr/>
          </p:nvSpPr>
          <p:spPr>
            <a:xfrm>
              <a:off x="449275" y="249522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84" y="42"/>
                    <a:pt x="1" y="176"/>
                    <a:pt x="1" y="300"/>
                  </a:cubicBezTo>
                  <a:cubicBezTo>
                    <a:pt x="1" y="476"/>
                    <a:pt x="125" y="559"/>
                    <a:pt x="301" y="559"/>
                  </a:cubicBezTo>
                  <a:cubicBezTo>
                    <a:pt x="425" y="559"/>
                    <a:pt x="559" y="435"/>
                    <a:pt x="559" y="259"/>
                  </a:cubicBezTo>
                  <a:cubicBezTo>
                    <a:pt x="559" y="124"/>
                    <a:pt x="38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81" name="Google Shape;20381;p15"/>
            <p:cNvSpPr/>
            <p:nvPr/>
          </p:nvSpPr>
          <p:spPr>
            <a:xfrm>
              <a:off x="454725" y="2565075"/>
              <a:ext cx="13975" cy="13325"/>
            </a:xfrm>
            <a:custGeom>
              <a:avLst/>
              <a:gdLst/>
              <a:ahLst/>
              <a:cxnLst/>
              <a:rect l="l" t="t" r="r" b="b"/>
              <a:pathLst>
                <a:path w="559" h="533" extrusionOk="0">
                  <a:moveTo>
                    <a:pt x="308" y="0"/>
                  </a:moveTo>
                  <a:cubicBezTo>
                    <a:pt x="291" y="0"/>
                    <a:pt x="275" y="3"/>
                    <a:pt x="259" y="8"/>
                  </a:cubicBezTo>
                  <a:cubicBezTo>
                    <a:pt x="83" y="8"/>
                    <a:pt x="0" y="132"/>
                    <a:pt x="0" y="308"/>
                  </a:cubicBezTo>
                  <a:cubicBezTo>
                    <a:pt x="0" y="417"/>
                    <a:pt x="95" y="533"/>
                    <a:pt x="236" y="533"/>
                  </a:cubicBezTo>
                  <a:cubicBezTo>
                    <a:pt x="256" y="533"/>
                    <a:pt x="278" y="530"/>
                    <a:pt x="300" y="525"/>
                  </a:cubicBezTo>
                  <a:cubicBezTo>
                    <a:pt x="424" y="525"/>
                    <a:pt x="558" y="391"/>
                    <a:pt x="558" y="267"/>
                  </a:cubicBezTo>
                  <a:cubicBezTo>
                    <a:pt x="522" y="114"/>
                    <a:pt x="416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82" name="Google Shape;20382;p15"/>
            <p:cNvSpPr/>
            <p:nvPr/>
          </p:nvSpPr>
          <p:spPr>
            <a:xfrm>
              <a:off x="350025" y="2474800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259" y="1"/>
                  </a:moveTo>
                  <a:lnTo>
                    <a:pt x="1" y="42"/>
                  </a:lnTo>
                  <a:lnTo>
                    <a:pt x="1" y="300"/>
                  </a:lnTo>
                  <a:cubicBezTo>
                    <a:pt x="135" y="300"/>
                    <a:pt x="259" y="218"/>
                    <a:pt x="259" y="83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83" name="Google Shape;20383;p15"/>
            <p:cNvSpPr/>
            <p:nvPr/>
          </p:nvSpPr>
          <p:spPr>
            <a:xfrm>
              <a:off x="411550" y="2470400"/>
              <a:ext cx="15025" cy="7525"/>
            </a:xfrm>
            <a:custGeom>
              <a:avLst/>
              <a:gdLst/>
              <a:ahLst/>
              <a:cxnLst/>
              <a:rect l="l" t="t" r="r" b="b"/>
              <a:pathLst>
                <a:path w="601" h="301" extrusionOk="0">
                  <a:moveTo>
                    <a:pt x="559" y="1"/>
                  </a:moveTo>
                  <a:lnTo>
                    <a:pt x="0" y="42"/>
                  </a:lnTo>
                  <a:cubicBezTo>
                    <a:pt x="42" y="177"/>
                    <a:pt x="176" y="301"/>
                    <a:pt x="300" y="301"/>
                  </a:cubicBezTo>
                  <a:cubicBezTo>
                    <a:pt x="476" y="259"/>
                    <a:pt x="600" y="13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84" name="Google Shape;20384;p15"/>
            <p:cNvSpPr/>
            <p:nvPr/>
          </p:nvSpPr>
          <p:spPr>
            <a:xfrm>
              <a:off x="491150" y="25965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0"/>
                  </a:moveTo>
                  <a:cubicBezTo>
                    <a:pt x="218" y="0"/>
                    <a:pt x="177" y="42"/>
                    <a:pt x="135" y="83"/>
                  </a:cubicBezTo>
                  <a:cubicBezTo>
                    <a:pt x="42" y="124"/>
                    <a:pt x="1" y="207"/>
                    <a:pt x="1" y="300"/>
                  </a:cubicBezTo>
                  <a:lnTo>
                    <a:pt x="301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85" name="Google Shape;20385;p15"/>
            <p:cNvSpPr/>
            <p:nvPr/>
          </p:nvSpPr>
          <p:spPr>
            <a:xfrm>
              <a:off x="485725" y="2527525"/>
              <a:ext cx="8825" cy="14000"/>
            </a:xfrm>
            <a:custGeom>
              <a:avLst/>
              <a:gdLst/>
              <a:ahLst/>
              <a:cxnLst/>
              <a:rect l="l" t="t" r="r" b="b"/>
              <a:pathLst>
                <a:path w="353" h="560" extrusionOk="0">
                  <a:moveTo>
                    <a:pt x="311" y="1"/>
                  </a:moveTo>
                  <a:cubicBezTo>
                    <a:pt x="218" y="1"/>
                    <a:pt x="177" y="42"/>
                    <a:pt x="135" y="42"/>
                  </a:cubicBezTo>
                  <a:cubicBezTo>
                    <a:pt x="52" y="125"/>
                    <a:pt x="1" y="218"/>
                    <a:pt x="52" y="301"/>
                  </a:cubicBezTo>
                  <a:cubicBezTo>
                    <a:pt x="52" y="435"/>
                    <a:pt x="135" y="518"/>
                    <a:pt x="218" y="559"/>
                  </a:cubicBezTo>
                  <a:lnTo>
                    <a:pt x="352" y="559"/>
                  </a:lnTo>
                  <a:lnTo>
                    <a:pt x="31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86" name="Google Shape;20386;p15"/>
            <p:cNvSpPr/>
            <p:nvPr/>
          </p:nvSpPr>
          <p:spPr>
            <a:xfrm>
              <a:off x="481600" y="24649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176"/>
                    <a:pt x="83" y="259"/>
                    <a:pt x="217" y="301"/>
                  </a:cubicBezTo>
                  <a:lnTo>
                    <a:pt x="300" y="301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87" name="Google Shape;20387;p15"/>
            <p:cNvSpPr/>
            <p:nvPr/>
          </p:nvSpPr>
          <p:spPr>
            <a:xfrm>
              <a:off x="283350" y="261257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300" y="0"/>
                  </a:moveTo>
                  <a:cubicBezTo>
                    <a:pt x="217" y="0"/>
                    <a:pt x="135" y="42"/>
                    <a:pt x="83" y="83"/>
                  </a:cubicBezTo>
                  <a:cubicBezTo>
                    <a:pt x="42" y="135"/>
                    <a:pt x="0" y="217"/>
                    <a:pt x="42" y="300"/>
                  </a:cubicBezTo>
                  <a:lnTo>
                    <a:pt x="559" y="259"/>
                  </a:lnTo>
                  <a:cubicBezTo>
                    <a:pt x="559" y="217"/>
                    <a:pt x="559" y="135"/>
                    <a:pt x="517" y="83"/>
                  </a:cubicBezTo>
                  <a:cubicBezTo>
                    <a:pt x="476" y="42"/>
                    <a:pt x="393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88" name="Google Shape;20388;p15"/>
            <p:cNvSpPr/>
            <p:nvPr/>
          </p:nvSpPr>
          <p:spPr>
            <a:xfrm>
              <a:off x="277925" y="2543375"/>
              <a:ext cx="15275" cy="14425"/>
            </a:xfrm>
            <a:custGeom>
              <a:avLst/>
              <a:gdLst/>
              <a:ahLst/>
              <a:cxnLst/>
              <a:rect l="l" t="t" r="r" b="b"/>
              <a:pathLst>
                <a:path w="611" h="577" extrusionOk="0">
                  <a:moveTo>
                    <a:pt x="349" y="0"/>
                  </a:moveTo>
                  <a:cubicBezTo>
                    <a:pt x="333" y="0"/>
                    <a:pt x="317" y="3"/>
                    <a:pt x="300" y="8"/>
                  </a:cubicBezTo>
                  <a:cubicBezTo>
                    <a:pt x="135" y="8"/>
                    <a:pt x="0" y="142"/>
                    <a:pt x="42" y="318"/>
                  </a:cubicBezTo>
                  <a:cubicBezTo>
                    <a:pt x="42" y="442"/>
                    <a:pt x="176" y="576"/>
                    <a:pt x="352" y="576"/>
                  </a:cubicBezTo>
                  <a:cubicBezTo>
                    <a:pt x="476" y="525"/>
                    <a:pt x="610" y="401"/>
                    <a:pt x="610" y="266"/>
                  </a:cubicBezTo>
                  <a:cubicBezTo>
                    <a:pt x="565" y="121"/>
                    <a:pt x="464" y="0"/>
                    <a:pt x="34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89" name="Google Shape;20389;p15"/>
            <p:cNvSpPr/>
            <p:nvPr/>
          </p:nvSpPr>
          <p:spPr>
            <a:xfrm>
              <a:off x="310225" y="25060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1"/>
                  </a:moveTo>
                  <a:cubicBezTo>
                    <a:pt x="135" y="1"/>
                    <a:pt x="1" y="125"/>
                    <a:pt x="1" y="300"/>
                  </a:cubicBezTo>
                  <a:cubicBezTo>
                    <a:pt x="42" y="466"/>
                    <a:pt x="176" y="559"/>
                    <a:pt x="300" y="559"/>
                  </a:cubicBezTo>
                  <a:cubicBezTo>
                    <a:pt x="476" y="559"/>
                    <a:pt x="611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90" name="Google Shape;20390;p15"/>
            <p:cNvSpPr/>
            <p:nvPr/>
          </p:nvSpPr>
          <p:spPr>
            <a:xfrm>
              <a:off x="315650" y="2574825"/>
              <a:ext cx="14000" cy="14275"/>
            </a:xfrm>
            <a:custGeom>
              <a:avLst/>
              <a:gdLst/>
              <a:ahLst/>
              <a:cxnLst/>
              <a:rect l="l" t="t" r="r" b="b"/>
              <a:pathLst>
                <a:path w="560" h="571" extrusionOk="0">
                  <a:moveTo>
                    <a:pt x="259" y="1"/>
                  </a:moveTo>
                  <a:cubicBezTo>
                    <a:pt x="135" y="42"/>
                    <a:pt x="1" y="177"/>
                    <a:pt x="1" y="301"/>
                  </a:cubicBezTo>
                  <a:cubicBezTo>
                    <a:pt x="36" y="450"/>
                    <a:pt x="139" y="570"/>
                    <a:pt x="245" y="570"/>
                  </a:cubicBezTo>
                  <a:cubicBezTo>
                    <a:pt x="264" y="570"/>
                    <a:pt x="282" y="567"/>
                    <a:pt x="301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91" name="Google Shape;20391;p15"/>
            <p:cNvSpPr/>
            <p:nvPr/>
          </p:nvSpPr>
          <p:spPr>
            <a:xfrm>
              <a:off x="280250" y="24802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0" y="1"/>
                  </a:moveTo>
                  <a:lnTo>
                    <a:pt x="42" y="42"/>
                  </a:lnTo>
                  <a:lnTo>
                    <a:pt x="0" y="301"/>
                  </a:lnTo>
                  <a:lnTo>
                    <a:pt x="42" y="301"/>
                  </a:lnTo>
                  <a:cubicBezTo>
                    <a:pt x="166" y="301"/>
                    <a:pt x="300" y="166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92" name="Google Shape;20392;p15"/>
            <p:cNvSpPr/>
            <p:nvPr/>
          </p:nvSpPr>
          <p:spPr>
            <a:xfrm>
              <a:off x="353400" y="2607150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217" y="0"/>
                  </a:moveTo>
                  <a:cubicBezTo>
                    <a:pt x="83" y="42"/>
                    <a:pt x="0" y="135"/>
                    <a:pt x="0" y="259"/>
                  </a:cubicBezTo>
                  <a:lnTo>
                    <a:pt x="0" y="300"/>
                  </a:ln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93" name="Google Shape;20393;p15"/>
            <p:cNvSpPr/>
            <p:nvPr/>
          </p:nvSpPr>
          <p:spPr>
            <a:xfrm>
              <a:off x="347975" y="2538375"/>
              <a:ext cx="7500" cy="14000"/>
            </a:xfrm>
            <a:custGeom>
              <a:avLst/>
              <a:gdLst/>
              <a:ahLst/>
              <a:cxnLst/>
              <a:rect l="l" t="t" r="r" b="b"/>
              <a:pathLst>
                <a:path w="300" h="560" extrusionOk="0">
                  <a:moveTo>
                    <a:pt x="259" y="1"/>
                  </a:moveTo>
                  <a:cubicBezTo>
                    <a:pt x="217" y="1"/>
                    <a:pt x="134" y="1"/>
                    <a:pt x="83" y="42"/>
                  </a:cubicBezTo>
                  <a:cubicBezTo>
                    <a:pt x="41" y="84"/>
                    <a:pt x="0" y="208"/>
                    <a:pt x="0" y="301"/>
                  </a:cubicBezTo>
                  <a:cubicBezTo>
                    <a:pt x="0" y="384"/>
                    <a:pt x="83" y="518"/>
                    <a:pt x="176" y="518"/>
                  </a:cubicBezTo>
                  <a:cubicBezTo>
                    <a:pt x="217" y="559"/>
                    <a:pt x="259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94" name="Google Shape;20394;p15"/>
            <p:cNvSpPr/>
            <p:nvPr/>
          </p:nvSpPr>
          <p:spPr>
            <a:xfrm>
              <a:off x="342525" y="2475825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1" y="1"/>
                  </a:moveTo>
                  <a:lnTo>
                    <a:pt x="1" y="84"/>
                  </a:lnTo>
                  <a:cubicBezTo>
                    <a:pt x="42" y="177"/>
                    <a:pt x="135" y="259"/>
                    <a:pt x="259" y="259"/>
                  </a:cubicBezTo>
                  <a:lnTo>
                    <a:pt x="301" y="259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95" name="Google Shape;20395;p15"/>
            <p:cNvSpPr/>
            <p:nvPr/>
          </p:nvSpPr>
          <p:spPr>
            <a:xfrm>
              <a:off x="1041450" y="2416650"/>
              <a:ext cx="7775" cy="6475"/>
            </a:xfrm>
            <a:custGeom>
              <a:avLst/>
              <a:gdLst/>
              <a:ahLst/>
              <a:cxnLst/>
              <a:rect l="l" t="t" r="r" b="b"/>
              <a:pathLst>
                <a:path w="31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11" y="259"/>
                  </a:lnTo>
                  <a:cubicBezTo>
                    <a:pt x="311" y="217"/>
                    <a:pt x="259" y="166"/>
                    <a:pt x="259" y="124"/>
                  </a:cubicBezTo>
                  <a:cubicBezTo>
                    <a:pt x="259" y="124"/>
                    <a:pt x="259" y="83"/>
                    <a:pt x="218" y="83"/>
                  </a:cubicBezTo>
                  <a:lnTo>
                    <a:pt x="218" y="42"/>
                  </a:lnTo>
                  <a:cubicBezTo>
                    <a:pt x="176" y="42"/>
                    <a:pt x="135" y="0"/>
                    <a:pt x="9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96" name="Google Shape;20396;p15"/>
            <p:cNvSpPr/>
            <p:nvPr/>
          </p:nvSpPr>
          <p:spPr>
            <a:xfrm>
              <a:off x="1104000" y="2412250"/>
              <a:ext cx="12950" cy="6500"/>
            </a:xfrm>
            <a:custGeom>
              <a:avLst/>
              <a:gdLst/>
              <a:ahLst/>
              <a:cxnLst/>
              <a:rect l="l" t="t" r="r" b="b"/>
              <a:pathLst>
                <a:path w="518" h="260" extrusionOk="0">
                  <a:moveTo>
                    <a:pt x="135" y="1"/>
                  </a:moveTo>
                  <a:cubicBezTo>
                    <a:pt x="83" y="42"/>
                    <a:pt x="42" y="83"/>
                    <a:pt x="42" y="135"/>
                  </a:cubicBezTo>
                  <a:cubicBezTo>
                    <a:pt x="1" y="176"/>
                    <a:pt x="1" y="218"/>
                    <a:pt x="1" y="259"/>
                  </a:cubicBezTo>
                  <a:lnTo>
                    <a:pt x="518" y="218"/>
                  </a:lnTo>
                  <a:lnTo>
                    <a:pt x="177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97" name="Google Shape;20397;p15"/>
            <p:cNvSpPr/>
            <p:nvPr/>
          </p:nvSpPr>
          <p:spPr>
            <a:xfrm>
              <a:off x="1067300" y="2385375"/>
              <a:ext cx="9850" cy="7525"/>
            </a:xfrm>
            <a:custGeom>
              <a:avLst/>
              <a:gdLst/>
              <a:ahLst/>
              <a:cxnLst/>
              <a:rect l="l" t="t" r="r" b="b"/>
              <a:pathLst>
                <a:path w="394" h="301" extrusionOk="0">
                  <a:moveTo>
                    <a:pt x="1" y="0"/>
                  </a:moveTo>
                  <a:lnTo>
                    <a:pt x="1" y="42"/>
                  </a:lnTo>
                  <a:cubicBezTo>
                    <a:pt x="1" y="217"/>
                    <a:pt x="135" y="300"/>
                    <a:pt x="311" y="300"/>
                  </a:cubicBezTo>
                  <a:cubicBezTo>
                    <a:pt x="352" y="300"/>
                    <a:pt x="352" y="300"/>
                    <a:pt x="393" y="25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98" name="Google Shape;20398;p15"/>
            <p:cNvSpPr/>
            <p:nvPr/>
          </p:nvSpPr>
          <p:spPr>
            <a:xfrm>
              <a:off x="902650" y="24262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lnTo>
                    <a:pt x="300" y="259"/>
                  </a:lnTo>
                  <a:lnTo>
                    <a:pt x="300" y="177"/>
                  </a:lnTo>
                  <a:cubicBezTo>
                    <a:pt x="259" y="135"/>
                    <a:pt x="259" y="135"/>
                    <a:pt x="218" y="94"/>
                  </a:cubicBezTo>
                  <a:cubicBezTo>
                    <a:pt x="176" y="42"/>
                    <a:pt x="176" y="42"/>
                    <a:pt x="125" y="42"/>
                  </a:cubicBezTo>
                  <a:cubicBezTo>
                    <a:pt x="83" y="1"/>
                    <a:pt x="42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99" name="Google Shape;20399;p15"/>
            <p:cNvSpPr/>
            <p:nvPr/>
          </p:nvSpPr>
          <p:spPr>
            <a:xfrm>
              <a:off x="897225" y="2357450"/>
              <a:ext cx="8550" cy="13975"/>
            </a:xfrm>
            <a:custGeom>
              <a:avLst/>
              <a:gdLst/>
              <a:ahLst/>
              <a:cxnLst/>
              <a:rect l="l" t="t" r="r" b="b"/>
              <a:pathLst>
                <a:path w="342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42" y="425"/>
                    <a:pt x="300" y="259"/>
                  </a:cubicBezTo>
                  <a:cubicBezTo>
                    <a:pt x="300" y="125"/>
                    <a:pt x="176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00" name="Google Shape;20400;p15"/>
            <p:cNvSpPr/>
            <p:nvPr/>
          </p:nvSpPr>
          <p:spPr>
            <a:xfrm>
              <a:off x="965200" y="2421500"/>
              <a:ext cx="15025" cy="7050"/>
            </a:xfrm>
            <a:custGeom>
              <a:avLst/>
              <a:gdLst/>
              <a:ahLst/>
              <a:cxnLst/>
              <a:rect l="l" t="t" r="r" b="b"/>
              <a:pathLst>
                <a:path w="601" h="282" extrusionOk="0">
                  <a:moveTo>
                    <a:pt x="342" y="0"/>
                  </a:moveTo>
                  <a:cubicBezTo>
                    <a:pt x="328" y="0"/>
                    <a:pt x="314" y="6"/>
                    <a:pt x="301" y="23"/>
                  </a:cubicBezTo>
                  <a:cubicBezTo>
                    <a:pt x="125" y="23"/>
                    <a:pt x="1" y="148"/>
                    <a:pt x="42" y="282"/>
                  </a:cubicBezTo>
                  <a:lnTo>
                    <a:pt x="600" y="230"/>
                  </a:lnTo>
                  <a:cubicBezTo>
                    <a:pt x="559" y="148"/>
                    <a:pt x="518" y="65"/>
                    <a:pt x="425" y="23"/>
                  </a:cubicBezTo>
                  <a:cubicBezTo>
                    <a:pt x="397" y="23"/>
                    <a:pt x="369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01" name="Google Shape;20401;p15"/>
            <p:cNvSpPr/>
            <p:nvPr/>
          </p:nvSpPr>
          <p:spPr>
            <a:xfrm>
              <a:off x="960800" y="235202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84" y="42"/>
                    <a:pt x="1" y="166"/>
                    <a:pt x="1" y="300"/>
                  </a:cubicBezTo>
                  <a:cubicBezTo>
                    <a:pt x="1" y="476"/>
                    <a:pt x="125" y="559"/>
                    <a:pt x="301" y="559"/>
                  </a:cubicBezTo>
                  <a:cubicBezTo>
                    <a:pt x="435" y="559"/>
                    <a:pt x="559" y="424"/>
                    <a:pt x="559" y="259"/>
                  </a:cubicBezTo>
                  <a:cubicBezTo>
                    <a:pt x="518" y="125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02" name="Google Shape;20402;p15"/>
            <p:cNvSpPr/>
            <p:nvPr/>
          </p:nvSpPr>
          <p:spPr>
            <a:xfrm>
              <a:off x="923075" y="232055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25" y="1"/>
                  </a:moveTo>
                  <a:cubicBezTo>
                    <a:pt x="304" y="1"/>
                    <a:pt x="282" y="3"/>
                    <a:pt x="259" y="9"/>
                  </a:cubicBezTo>
                  <a:cubicBezTo>
                    <a:pt x="135" y="9"/>
                    <a:pt x="0" y="133"/>
                    <a:pt x="0" y="267"/>
                  </a:cubicBezTo>
                  <a:cubicBezTo>
                    <a:pt x="0" y="420"/>
                    <a:pt x="133" y="533"/>
                    <a:pt x="249" y="533"/>
                  </a:cubicBezTo>
                  <a:cubicBezTo>
                    <a:pt x="267" y="533"/>
                    <a:pt x="284" y="531"/>
                    <a:pt x="300" y="525"/>
                  </a:cubicBezTo>
                  <a:cubicBezTo>
                    <a:pt x="476" y="525"/>
                    <a:pt x="559" y="391"/>
                    <a:pt x="559" y="267"/>
                  </a:cubicBezTo>
                  <a:cubicBezTo>
                    <a:pt x="559" y="114"/>
                    <a:pt x="465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03" name="Google Shape;20403;p15"/>
            <p:cNvSpPr/>
            <p:nvPr/>
          </p:nvSpPr>
          <p:spPr>
            <a:xfrm>
              <a:off x="928500" y="23897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1" y="124"/>
                    <a:pt x="1" y="300"/>
                  </a:cubicBezTo>
                  <a:cubicBezTo>
                    <a:pt x="1" y="424"/>
                    <a:pt x="125" y="558"/>
                    <a:pt x="300" y="558"/>
                  </a:cubicBezTo>
                  <a:cubicBezTo>
                    <a:pt x="476" y="517"/>
                    <a:pt x="559" y="383"/>
                    <a:pt x="559" y="259"/>
                  </a:cubicBezTo>
                  <a:cubicBezTo>
                    <a:pt x="55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04" name="Google Shape;20404;p15"/>
            <p:cNvSpPr/>
            <p:nvPr/>
          </p:nvSpPr>
          <p:spPr>
            <a:xfrm>
              <a:off x="997525" y="2384325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4" y="1"/>
                    <a:pt x="0" y="125"/>
                    <a:pt x="0" y="301"/>
                  </a:cubicBezTo>
                  <a:cubicBezTo>
                    <a:pt x="41" y="425"/>
                    <a:pt x="165" y="559"/>
                    <a:pt x="300" y="559"/>
                  </a:cubicBezTo>
                  <a:cubicBezTo>
                    <a:pt x="465" y="559"/>
                    <a:pt x="558" y="383"/>
                    <a:pt x="558" y="259"/>
                  </a:cubicBezTo>
                  <a:cubicBezTo>
                    <a:pt x="558" y="84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05" name="Google Shape;20405;p15"/>
            <p:cNvSpPr/>
            <p:nvPr/>
          </p:nvSpPr>
          <p:spPr>
            <a:xfrm>
              <a:off x="892825" y="22949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1" y="1"/>
                  </a:moveTo>
                  <a:lnTo>
                    <a:pt x="52" y="300"/>
                  </a:lnTo>
                  <a:cubicBezTo>
                    <a:pt x="177" y="259"/>
                    <a:pt x="311" y="12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06" name="Google Shape;20406;p15"/>
            <p:cNvSpPr/>
            <p:nvPr/>
          </p:nvSpPr>
          <p:spPr>
            <a:xfrm>
              <a:off x="1035000" y="241665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217" y="0"/>
                    <a:pt x="135" y="0"/>
                    <a:pt x="93" y="42"/>
                  </a:cubicBezTo>
                  <a:cubicBezTo>
                    <a:pt x="52" y="83"/>
                    <a:pt x="0" y="166"/>
                    <a:pt x="0" y="217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07" name="Google Shape;20407;p15"/>
            <p:cNvSpPr/>
            <p:nvPr/>
          </p:nvSpPr>
          <p:spPr>
            <a:xfrm>
              <a:off x="764875" y="243707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1" y="300"/>
                  </a:lnTo>
                  <a:lnTo>
                    <a:pt x="301" y="259"/>
                  </a:lnTo>
                  <a:cubicBezTo>
                    <a:pt x="301" y="217"/>
                    <a:pt x="259" y="176"/>
                    <a:pt x="259" y="176"/>
                  </a:cubicBezTo>
                  <a:cubicBezTo>
                    <a:pt x="259" y="124"/>
                    <a:pt x="259" y="124"/>
                    <a:pt x="208" y="124"/>
                  </a:cubicBezTo>
                  <a:lnTo>
                    <a:pt x="166" y="83"/>
                  </a:lnTo>
                  <a:cubicBezTo>
                    <a:pt x="166" y="41"/>
                    <a:pt x="125" y="41"/>
                    <a:pt x="84" y="41"/>
                  </a:cubicBezTo>
                  <a:cubicBezTo>
                    <a:pt x="84" y="0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08" name="Google Shape;20408;p15"/>
            <p:cNvSpPr/>
            <p:nvPr/>
          </p:nvSpPr>
          <p:spPr>
            <a:xfrm>
              <a:off x="759450" y="23680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84" y="559"/>
                    <a:pt x="125" y="518"/>
                    <a:pt x="125" y="518"/>
                  </a:cubicBezTo>
                  <a:cubicBezTo>
                    <a:pt x="166" y="518"/>
                    <a:pt x="166" y="518"/>
                    <a:pt x="166" y="476"/>
                  </a:cubicBezTo>
                  <a:cubicBezTo>
                    <a:pt x="259" y="435"/>
                    <a:pt x="301" y="352"/>
                    <a:pt x="301" y="259"/>
                  </a:cubicBezTo>
                  <a:cubicBezTo>
                    <a:pt x="301" y="135"/>
                    <a:pt x="166" y="1"/>
                    <a:pt x="4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09" name="Google Shape;20409;p15"/>
            <p:cNvSpPr/>
            <p:nvPr/>
          </p:nvSpPr>
          <p:spPr>
            <a:xfrm>
              <a:off x="827175" y="24316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1"/>
                  </a:moveTo>
                  <a:cubicBezTo>
                    <a:pt x="176" y="1"/>
                    <a:pt x="135" y="42"/>
                    <a:pt x="94" y="135"/>
                  </a:cubicBezTo>
                  <a:cubicBezTo>
                    <a:pt x="42" y="177"/>
                    <a:pt x="1" y="218"/>
                    <a:pt x="1" y="301"/>
                  </a:cubicBezTo>
                  <a:lnTo>
                    <a:pt x="559" y="259"/>
                  </a:lnTo>
                  <a:cubicBezTo>
                    <a:pt x="559" y="135"/>
                    <a:pt x="435" y="42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10" name="Google Shape;20410;p15"/>
            <p:cNvSpPr/>
            <p:nvPr/>
          </p:nvSpPr>
          <p:spPr>
            <a:xfrm>
              <a:off x="821750" y="2362625"/>
              <a:ext cx="14250" cy="14250"/>
            </a:xfrm>
            <a:custGeom>
              <a:avLst/>
              <a:gdLst/>
              <a:ahLst/>
              <a:cxnLst/>
              <a:rect l="l" t="t" r="r" b="b"/>
              <a:pathLst>
                <a:path w="570" h="570" extrusionOk="0">
                  <a:moveTo>
                    <a:pt x="259" y="0"/>
                  </a:moveTo>
                  <a:cubicBezTo>
                    <a:pt x="135" y="0"/>
                    <a:pt x="1" y="135"/>
                    <a:pt x="1" y="311"/>
                  </a:cubicBezTo>
                  <a:cubicBezTo>
                    <a:pt x="1" y="476"/>
                    <a:pt x="176" y="569"/>
                    <a:pt x="311" y="569"/>
                  </a:cubicBezTo>
                  <a:cubicBezTo>
                    <a:pt x="476" y="569"/>
                    <a:pt x="569" y="435"/>
                    <a:pt x="569" y="259"/>
                  </a:cubicBezTo>
                  <a:cubicBezTo>
                    <a:pt x="569" y="9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11" name="Google Shape;20411;p15"/>
            <p:cNvSpPr/>
            <p:nvPr/>
          </p:nvSpPr>
          <p:spPr>
            <a:xfrm>
              <a:off x="784275" y="2330325"/>
              <a:ext cx="15025" cy="14225"/>
            </a:xfrm>
            <a:custGeom>
              <a:avLst/>
              <a:gdLst/>
              <a:ahLst/>
              <a:cxnLst/>
              <a:rect l="l" t="t" r="r" b="b"/>
              <a:pathLst>
                <a:path w="601" h="569" extrusionOk="0">
                  <a:moveTo>
                    <a:pt x="300" y="0"/>
                  </a:moveTo>
                  <a:cubicBezTo>
                    <a:pt x="124" y="52"/>
                    <a:pt x="0" y="176"/>
                    <a:pt x="42" y="310"/>
                  </a:cubicBezTo>
                  <a:cubicBezTo>
                    <a:pt x="42" y="476"/>
                    <a:pt x="166" y="569"/>
                    <a:pt x="342" y="569"/>
                  </a:cubicBezTo>
                  <a:cubicBezTo>
                    <a:pt x="466" y="569"/>
                    <a:pt x="600" y="434"/>
                    <a:pt x="559" y="259"/>
                  </a:cubicBezTo>
                  <a:cubicBezTo>
                    <a:pt x="559" y="134"/>
                    <a:pt x="424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12" name="Google Shape;20412;p15"/>
            <p:cNvSpPr/>
            <p:nvPr/>
          </p:nvSpPr>
          <p:spPr>
            <a:xfrm>
              <a:off x="789450" y="2400175"/>
              <a:ext cx="15275" cy="13325"/>
            </a:xfrm>
            <a:custGeom>
              <a:avLst/>
              <a:gdLst/>
              <a:ahLst/>
              <a:cxnLst/>
              <a:rect l="l" t="t" r="r" b="b"/>
              <a:pathLst>
                <a:path w="611" h="533" extrusionOk="0">
                  <a:moveTo>
                    <a:pt x="322" y="0"/>
                  </a:moveTo>
                  <a:cubicBezTo>
                    <a:pt x="302" y="0"/>
                    <a:pt x="280" y="3"/>
                    <a:pt x="259" y="8"/>
                  </a:cubicBezTo>
                  <a:cubicBezTo>
                    <a:pt x="135" y="8"/>
                    <a:pt x="0" y="142"/>
                    <a:pt x="52" y="308"/>
                  </a:cubicBezTo>
                  <a:cubicBezTo>
                    <a:pt x="52" y="424"/>
                    <a:pt x="145" y="533"/>
                    <a:pt x="257" y="533"/>
                  </a:cubicBezTo>
                  <a:cubicBezTo>
                    <a:pt x="275" y="533"/>
                    <a:pt x="292" y="530"/>
                    <a:pt x="310" y="525"/>
                  </a:cubicBezTo>
                  <a:cubicBezTo>
                    <a:pt x="476" y="525"/>
                    <a:pt x="610" y="401"/>
                    <a:pt x="569" y="266"/>
                  </a:cubicBezTo>
                  <a:cubicBezTo>
                    <a:pt x="569" y="122"/>
                    <a:pt x="466" y="0"/>
                    <a:pt x="32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13" name="Google Shape;20413;p15"/>
            <p:cNvSpPr/>
            <p:nvPr/>
          </p:nvSpPr>
          <p:spPr>
            <a:xfrm>
              <a:off x="854050" y="2325150"/>
              <a:ext cx="14250" cy="14175"/>
            </a:xfrm>
            <a:custGeom>
              <a:avLst/>
              <a:gdLst/>
              <a:ahLst/>
              <a:cxnLst/>
              <a:rect l="l" t="t" r="r" b="b"/>
              <a:pathLst>
                <a:path w="570" h="567" extrusionOk="0">
                  <a:moveTo>
                    <a:pt x="259" y="0"/>
                  </a:moveTo>
                  <a:cubicBezTo>
                    <a:pt x="94" y="42"/>
                    <a:pt x="1" y="166"/>
                    <a:pt x="1" y="300"/>
                  </a:cubicBezTo>
                  <a:cubicBezTo>
                    <a:pt x="1" y="445"/>
                    <a:pt x="104" y="566"/>
                    <a:pt x="248" y="566"/>
                  </a:cubicBezTo>
                  <a:cubicBezTo>
                    <a:pt x="268" y="566"/>
                    <a:pt x="289" y="564"/>
                    <a:pt x="311" y="559"/>
                  </a:cubicBezTo>
                  <a:cubicBezTo>
                    <a:pt x="435" y="559"/>
                    <a:pt x="570" y="424"/>
                    <a:pt x="570" y="259"/>
                  </a:cubicBezTo>
                  <a:cubicBezTo>
                    <a:pt x="570" y="124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14" name="Google Shape;20414;p15"/>
            <p:cNvSpPr/>
            <p:nvPr/>
          </p:nvSpPr>
          <p:spPr>
            <a:xfrm>
              <a:off x="859500" y="2394750"/>
              <a:ext cx="13975" cy="14425"/>
            </a:xfrm>
            <a:custGeom>
              <a:avLst/>
              <a:gdLst/>
              <a:ahLst/>
              <a:cxnLst/>
              <a:rect l="l" t="t" r="r" b="b"/>
              <a:pathLst>
                <a:path w="559" h="577" extrusionOk="0">
                  <a:moveTo>
                    <a:pt x="308" y="0"/>
                  </a:moveTo>
                  <a:cubicBezTo>
                    <a:pt x="292" y="0"/>
                    <a:pt x="275" y="3"/>
                    <a:pt x="258" y="8"/>
                  </a:cubicBezTo>
                  <a:cubicBezTo>
                    <a:pt x="93" y="8"/>
                    <a:pt x="0" y="142"/>
                    <a:pt x="0" y="318"/>
                  </a:cubicBezTo>
                  <a:cubicBezTo>
                    <a:pt x="0" y="442"/>
                    <a:pt x="134" y="576"/>
                    <a:pt x="300" y="576"/>
                  </a:cubicBezTo>
                  <a:cubicBezTo>
                    <a:pt x="434" y="525"/>
                    <a:pt x="558" y="401"/>
                    <a:pt x="558" y="266"/>
                  </a:cubicBezTo>
                  <a:cubicBezTo>
                    <a:pt x="522" y="121"/>
                    <a:pt x="422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15" name="Google Shape;20415;p15"/>
            <p:cNvSpPr/>
            <p:nvPr/>
          </p:nvSpPr>
          <p:spPr>
            <a:xfrm>
              <a:off x="754025" y="23057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cubicBezTo>
                    <a:pt x="125" y="259"/>
                    <a:pt x="218" y="208"/>
                    <a:pt x="259" y="125"/>
                  </a:cubicBezTo>
                  <a:cubicBezTo>
                    <a:pt x="301" y="84"/>
                    <a:pt x="301" y="42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16" name="Google Shape;20416;p15"/>
            <p:cNvSpPr/>
            <p:nvPr/>
          </p:nvSpPr>
          <p:spPr>
            <a:xfrm>
              <a:off x="816575" y="230032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42"/>
                    <a:pt x="1" y="83"/>
                    <a:pt x="42" y="83"/>
                  </a:cubicBezTo>
                  <a:cubicBezTo>
                    <a:pt x="42" y="218"/>
                    <a:pt x="166" y="301"/>
                    <a:pt x="301" y="301"/>
                  </a:cubicBezTo>
                  <a:cubicBezTo>
                    <a:pt x="466" y="259"/>
                    <a:pt x="559" y="12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17" name="Google Shape;20417;p15"/>
            <p:cNvSpPr/>
            <p:nvPr/>
          </p:nvSpPr>
          <p:spPr>
            <a:xfrm>
              <a:off x="896200" y="242620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259" y="1"/>
                  </a:moveTo>
                  <a:cubicBezTo>
                    <a:pt x="217" y="42"/>
                    <a:pt x="176" y="42"/>
                    <a:pt x="124" y="94"/>
                  </a:cubicBezTo>
                  <a:cubicBezTo>
                    <a:pt x="83" y="135"/>
                    <a:pt x="42" y="177"/>
                    <a:pt x="42" y="218"/>
                  </a:cubicBezTo>
                  <a:cubicBezTo>
                    <a:pt x="0" y="259"/>
                    <a:pt x="0" y="259"/>
                    <a:pt x="0" y="301"/>
                  </a:cubicBezTo>
                  <a:lnTo>
                    <a:pt x="300" y="301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18" name="Google Shape;20418;p15"/>
            <p:cNvSpPr/>
            <p:nvPr/>
          </p:nvSpPr>
          <p:spPr>
            <a:xfrm>
              <a:off x="890775" y="235745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17" y="1"/>
                  </a:moveTo>
                  <a:cubicBezTo>
                    <a:pt x="176" y="42"/>
                    <a:pt x="134" y="42"/>
                    <a:pt x="83" y="83"/>
                  </a:cubicBezTo>
                  <a:lnTo>
                    <a:pt x="41" y="125"/>
                  </a:lnTo>
                  <a:cubicBezTo>
                    <a:pt x="41" y="166"/>
                    <a:pt x="0" y="259"/>
                    <a:pt x="41" y="301"/>
                  </a:cubicBezTo>
                  <a:cubicBezTo>
                    <a:pt x="41" y="425"/>
                    <a:pt x="83" y="518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19" name="Google Shape;20419;p15"/>
            <p:cNvSpPr/>
            <p:nvPr/>
          </p:nvSpPr>
          <p:spPr>
            <a:xfrm>
              <a:off x="886375" y="22949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125"/>
                    <a:pt x="52" y="218"/>
                    <a:pt x="135" y="259"/>
                  </a:cubicBezTo>
                  <a:cubicBezTo>
                    <a:pt x="176" y="300"/>
                    <a:pt x="217" y="300"/>
                    <a:pt x="310" y="300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20" name="Google Shape;20420;p15"/>
            <p:cNvSpPr/>
            <p:nvPr/>
          </p:nvSpPr>
          <p:spPr>
            <a:xfrm>
              <a:off x="625825" y="24479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259"/>
                  </a:lnTo>
                  <a:lnTo>
                    <a:pt x="300" y="259"/>
                  </a:lnTo>
                  <a:cubicBezTo>
                    <a:pt x="300" y="207"/>
                    <a:pt x="300" y="166"/>
                    <a:pt x="259" y="124"/>
                  </a:cubicBezTo>
                  <a:cubicBezTo>
                    <a:pt x="259" y="124"/>
                    <a:pt x="259" y="83"/>
                    <a:pt x="218" y="83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21" name="Google Shape;20421;p15"/>
            <p:cNvSpPr/>
            <p:nvPr/>
          </p:nvSpPr>
          <p:spPr>
            <a:xfrm>
              <a:off x="620400" y="2378700"/>
              <a:ext cx="7525" cy="14200"/>
            </a:xfrm>
            <a:custGeom>
              <a:avLst/>
              <a:gdLst/>
              <a:ahLst/>
              <a:cxnLst/>
              <a:rect l="l" t="t" r="r" b="b"/>
              <a:pathLst>
                <a:path w="301" h="568" extrusionOk="0">
                  <a:moveTo>
                    <a:pt x="67" y="1"/>
                  </a:moveTo>
                  <a:cubicBezTo>
                    <a:pt x="46" y="1"/>
                    <a:pt x="23" y="3"/>
                    <a:pt x="0" y="9"/>
                  </a:cubicBezTo>
                  <a:lnTo>
                    <a:pt x="42" y="567"/>
                  </a:lnTo>
                  <a:cubicBezTo>
                    <a:pt x="93" y="567"/>
                    <a:pt x="135" y="526"/>
                    <a:pt x="176" y="526"/>
                  </a:cubicBezTo>
                  <a:cubicBezTo>
                    <a:pt x="176" y="526"/>
                    <a:pt x="176" y="484"/>
                    <a:pt x="218" y="484"/>
                  </a:cubicBezTo>
                  <a:cubicBezTo>
                    <a:pt x="259" y="443"/>
                    <a:pt x="300" y="350"/>
                    <a:pt x="300" y="267"/>
                  </a:cubicBezTo>
                  <a:cubicBezTo>
                    <a:pt x="300" y="115"/>
                    <a:pt x="207" y="1"/>
                    <a:pt x="6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22" name="Google Shape;20422;p15"/>
            <p:cNvSpPr/>
            <p:nvPr/>
          </p:nvSpPr>
          <p:spPr>
            <a:xfrm>
              <a:off x="688375" y="2442500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125" y="0"/>
                    <a:pt x="1" y="124"/>
                    <a:pt x="42" y="300"/>
                  </a:cubicBezTo>
                  <a:lnTo>
                    <a:pt x="559" y="259"/>
                  </a:lnTo>
                  <a:cubicBezTo>
                    <a:pt x="559" y="166"/>
                    <a:pt x="518" y="83"/>
                    <a:pt x="424" y="42"/>
                  </a:cubicBezTo>
                  <a:cubicBezTo>
                    <a:pt x="383" y="0"/>
                    <a:pt x="342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23" name="Google Shape;20423;p15"/>
            <p:cNvSpPr/>
            <p:nvPr/>
          </p:nvSpPr>
          <p:spPr>
            <a:xfrm>
              <a:off x="682950" y="2373475"/>
              <a:ext cx="15025" cy="14000"/>
            </a:xfrm>
            <a:custGeom>
              <a:avLst/>
              <a:gdLst/>
              <a:ahLst/>
              <a:cxnLst/>
              <a:rect l="l" t="t" r="r" b="b"/>
              <a:pathLst>
                <a:path w="601" h="560" extrusionOk="0">
                  <a:moveTo>
                    <a:pt x="300" y="1"/>
                  </a:moveTo>
                  <a:cubicBezTo>
                    <a:pt x="125" y="1"/>
                    <a:pt x="0" y="135"/>
                    <a:pt x="42" y="301"/>
                  </a:cubicBezTo>
                  <a:cubicBezTo>
                    <a:pt x="42" y="435"/>
                    <a:pt x="176" y="559"/>
                    <a:pt x="342" y="559"/>
                  </a:cubicBezTo>
                  <a:cubicBezTo>
                    <a:pt x="476" y="518"/>
                    <a:pt x="600" y="394"/>
                    <a:pt x="600" y="259"/>
                  </a:cubicBezTo>
                  <a:cubicBezTo>
                    <a:pt x="559" y="83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24" name="Google Shape;20424;p15"/>
            <p:cNvSpPr/>
            <p:nvPr/>
          </p:nvSpPr>
          <p:spPr>
            <a:xfrm>
              <a:off x="646250" y="23411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93" y="0"/>
                    <a:pt x="0" y="135"/>
                    <a:pt x="0" y="300"/>
                  </a:cubicBezTo>
                  <a:cubicBezTo>
                    <a:pt x="0" y="476"/>
                    <a:pt x="135" y="559"/>
                    <a:pt x="300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25" name="Google Shape;20425;p15"/>
            <p:cNvSpPr/>
            <p:nvPr/>
          </p:nvSpPr>
          <p:spPr>
            <a:xfrm>
              <a:off x="651675" y="2410175"/>
              <a:ext cx="13975" cy="14200"/>
            </a:xfrm>
            <a:custGeom>
              <a:avLst/>
              <a:gdLst/>
              <a:ahLst/>
              <a:cxnLst/>
              <a:rect l="l" t="t" r="r" b="b"/>
              <a:pathLst>
                <a:path w="559" h="568" extrusionOk="0">
                  <a:moveTo>
                    <a:pt x="259" y="1"/>
                  </a:moveTo>
                  <a:cubicBezTo>
                    <a:pt x="83" y="42"/>
                    <a:pt x="0" y="166"/>
                    <a:pt x="0" y="301"/>
                  </a:cubicBezTo>
                  <a:cubicBezTo>
                    <a:pt x="0" y="453"/>
                    <a:pt x="102" y="567"/>
                    <a:pt x="237" y="567"/>
                  </a:cubicBezTo>
                  <a:cubicBezTo>
                    <a:pt x="258" y="567"/>
                    <a:pt x="279" y="565"/>
                    <a:pt x="300" y="559"/>
                  </a:cubicBezTo>
                  <a:cubicBezTo>
                    <a:pt x="435" y="559"/>
                    <a:pt x="559" y="425"/>
                    <a:pt x="559" y="259"/>
                  </a:cubicBezTo>
                  <a:cubicBezTo>
                    <a:pt x="559" y="125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26" name="Google Shape;20426;p15"/>
            <p:cNvSpPr/>
            <p:nvPr/>
          </p:nvSpPr>
          <p:spPr>
            <a:xfrm>
              <a:off x="715250" y="233575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125" y="42"/>
                    <a:pt x="1" y="176"/>
                    <a:pt x="1" y="300"/>
                  </a:cubicBezTo>
                  <a:cubicBezTo>
                    <a:pt x="42" y="476"/>
                    <a:pt x="177" y="559"/>
                    <a:pt x="301" y="559"/>
                  </a:cubicBezTo>
                  <a:cubicBezTo>
                    <a:pt x="476" y="559"/>
                    <a:pt x="559" y="434"/>
                    <a:pt x="559" y="259"/>
                  </a:cubicBezTo>
                  <a:cubicBezTo>
                    <a:pt x="55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27" name="Google Shape;20427;p15"/>
            <p:cNvSpPr/>
            <p:nvPr/>
          </p:nvSpPr>
          <p:spPr>
            <a:xfrm>
              <a:off x="720675" y="2405575"/>
              <a:ext cx="14000" cy="13375"/>
            </a:xfrm>
            <a:custGeom>
              <a:avLst/>
              <a:gdLst/>
              <a:ahLst/>
              <a:cxnLst/>
              <a:rect l="l" t="t" r="r" b="b"/>
              <a:pathLst>
                <a:path w="560" h="535" extrusionOk="0">
                  <a:moveTo>
                    <a:pt x="324" y="1"/>
                  </a:moveTo>
                  <a:cubicBezTo>
                    <a:pt x="303" y="1"/>
                    <a:pt x="281" y="4"/>
                    <a:pt x="259" y="9"/>
                  </a:cubicBezTo>
                  <a:cubicBezTo>
                    <a:pt x="125" y="9"/>
                    <a:pt x="1" y="143"/>
                    <a:pt x="1" y="268"/>
                  </a:cubicBezTo>
                  <a:cubicBezTo>
                    <a:pt x="37" y="420"/>
                    <a:pt x="135" y="534"/>
                    <a:pt x="249" y="534"/>
                  </a:cubicBezTo>
                  <a:cubicBezTo>
                    <a:pt x="266" y="534"/>
                    <a:pt x="283" y="531"/>
                    <a:pt x="301" y="526"/>
                  </a:cubicBezTo>
                  <a:cubicBezTo>
                    <a:pt x="477" y="526"/>
                    <a:pt x="559" y="402"/>
                    <a:pt x="559" y="226"/>
                  </a:cubicBezTo>
                  <a:cubicBezTo>
                    <a:pt x="559" y="110"/>
                    <a:pt x="458" y="1"/>
                    <a:pt x="32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28" name="Google Shape;20428;p15"/>
            <p:cNvSpPr/>
            <p:nvPr/>
          </p:nvSpPr>
          <p:spPr>
            <a:xfrm>
              <a:off x="616250" y="23153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0"/>
                  </a:moveTo>
                  <a:lnTo>
                    <a:pt x="1" y="42"/>
                  </a:lnTo>
                  <a:lnTo>
                    <a:pt x="1" y="300"/>
                  </a:lnTo>
                  <a:cubicBezTo>
                    <a:pt x="166" y="300"/>
                    <a:pt x="301" y="176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29" name="Google Shape;20429;p15"/>
            <p:cNvSpPr/>
            <p:nvPr/>
          </p:nvSpPr>
          <p:spPr>
            <a:xfrm>
              <a:off x="678550" y="230990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0"/>
                  </a:moveTo>
                  <a:lnTo>
                    <a:pt x="1" y="42"/>
                  </a:lnTo>
                  <a:cubicBezTo>
                    <a:pt x="1" y="176"/>
                    <a:pt x="94" y="259"/>
                    <a:pt x="176" y="300"/>
                  </a:cubicBezTo>
                  <a:lnTo>
                    <a:pt x="352" y="300"/>
                  </a:lnTo>
                  <a:cubicBezTo>
                    <a:pt x="476" y="259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30" name="Google Shape;20430;p15"/>
            <p:cNvSpPr/>
            <p:nvPr/>
          </p:nvSpPr>
          <p:spPr>
            <a:xfrm>
              <a:off x="758425" y="2437075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259" y="0"/>
                  </a:moveTo>
                  <a:cubicBezTo>
                    <a:pt x="166" y="0"/>
                    <a:pt x="125" y="41"/>
                    <a:pt x="83" y="83"/>
                  </a:cubicBezTo>
                  <a:lnTo>
                    <a:pt x="42" y="83"/>
                  </a:lnTo>
                  <a:cubicBezTo>
                    <a:pt x="0" y="176"/>
                    <a:pt x="0" y="217"/>
                    <a:pt x="0" y="300"/>
                  </a:cubicBez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31" name="Google Shape;20431;p15"/>
            <p:cNvSpPr/>
            <p:nvPr/>
          </p:nvSpPr>
          <p:spPr>
            <a:xfrm>
              <a:off x="753000" y="23680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17" y="1"/>
                  </a:moveTo>
                  <a:cubicBezTo>
                    <a:pt x="124" y="42"/>
                    <a:pt x="83" y="42"/>
                    <a:pt x="42" y="94"/>
                  </a:cubicBezTo>
                  <a:lnTo>
                    <a:pt x="42" y="135"/>
                  </a:lnTo>
                  <a:cubicBezTo>
                    <a:pt x="0" y="176"/>
                    <a:pt x="0" y="259"/>
                    <a:pt x="0" y="300"/>
                  </a:cubicBezTo>
                  <a:cubicBezTo>
                    <a:pt x="0" y="435"/>
                    <a:pt x="83" y="518"/>
                    <a:pt x="166" y="518"/>
                  </a:cubicBezTo>
                  <a:cubicBezTo>
                    <a:pt x="217" y="559"/>
                    <a:pt x="259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32" name="Google Shape;20432;p15"/>
            <p:cNvSpPr/>
            <p:nvPr/>
          </p:nvSpPr>
          <p:spPr>
            <a:xfrm>
              <a:off x="747575" y="23057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125"/>
                    <a:pt x="42" y="208"/>
                    <a:pt x="124" y="259"/>
                  </a:cubicBezTo>
                  <a:cubicBezTo>
                    <a:pt x="176" y="259"/>
                    <a:pt x="259" y="301"/>
                    <a:pt x="300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33" name="Google Shape;20433;p15"/>
            <p:cNvSpPr/>
            <p:nvPr/>
          </p:nvSpPr>
          <p:spPr>
            <a:xfrm>
              <a:off x="488050" y="24585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59"/>
                  </a:lnTo>
                  <a:cubicBezTo>
                    <a:pt x="259" y="217"/>
                    <a:pt x="259" y="176"/>
                    <a:pt x="259" y="135"/>
                  </a:cubicBezTo>
                  <a:cubicBezTo>
                    <a:pt x="218" y="135"/>
                    <a:pt x="218" y="93"/>
                    <a:pt x="166" y="42"/>
                  </a:cubicBezTo>
                  <a:lnTo>
                    <a:pt x="125" y="42"/>
                  </a:lnTo>
                  <a:cubicBezTo>
                    <a:pt x="84" y="0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34" name="Google Shape;20434;p15"/>
            <p:cNvSpPr/>
            <p:nvPr/>
          </p:nvSpPr>
          <p:spPr>
            <a:xfrm>
              <a:off x="482625" y="2388475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1" y="0"/>
                  </a:moveTo>
                  <a:lnTo>
                    <a:pt x="42" y="569"/>
                  </a:lnTo>
                  <a:lnTo>
                    <a:pt x="125" y="569"/>
                  </a:lnTo>
                  <a:lnTo>
                    <a:pt x="176" y="517"/>
                  </a:lnTo>
                  <a:cubicBezTo>
                    <a:pt x="259" y="476"/>
                    <a:pt x="301" y="393"/>
                    <a:pt x="301" y="259"/>
                  </a:cubicBezTo>
                  <a:cubicBezTo>
                    <a:pt x="259" y="135"/>
                    <a:pt x="176" y="52"/>
                    <a:pt x="42" y="52"/>
                  </a:cubicBezTo>
                  <a:cubicBezTo>
                    <a:pt x="4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35" name="Google Shape;20435;p15"/>
            <p:cNvSpPr/>
            <p:nvPr/>
          </p:nvSpPr>
          <p:spPr>
            <a:xfrm>
              <a:off x="550350" y="2453100"/>
              <a:ext cx="14250" cy="7775"/>
            </a:xfrm>
            <a:custGeom>
              <a:avLst/>
              <a:gdLst/>
              <a:ahLst/>
              <a:cxnLst/>
              <a:rect l="l" t="t" r="r" b="b"/>
              <a:pathLst>
                <a:path w="570" h="311" extrusionOk="0">
                  <a:moveTo>
                    <a:pt x="259" y="0"/>
                  </a:moveTo>
                  <a:cubicBezTo>
                    <a:pt x="176" y="0"/>
                    <a:pt x="135" y="52"/>
                    <a:pt x="94" y="93"/>
                  </a:cubicBezTo>
                  <a:cubicBezTo>
                    <a:pt x="1" y="135"/>
                    <a:pt x="1" y="217"/>
                    <a:pt x="1" y="310"/>
                  </a:cubicBezTo>
                  <a:lnTo>
                    <a:pt x="569" y="259"/>
                  </a:lnTo>
                  <a:cubicBezTo>
                    <a:pt x="569" y="135"/>
                    <a:pt x="435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36" name="Google Shape;20436;p15"/>
            <p:cNvSpPr/>
            <p:nvPr/>
          </p:nvSpPr>
          <p:spPr>
            <a:xfrm>
              <a:off x="545175" y="2384125"/>
              <a:ext cx="14000" cy="13350"/>
            </a:xfrm>
            <a:custGeom>
              <a:avLst/>
              <a:gdLst/>
              <a:ahLst/>
              <a:cxnLst/>
              <a:rect l="l" t="t" r="r" b="b"/>
              <a:pathLst>
                <a:path w="560" h="534" extrusionOk="0">
                  <a:moveTo>
                    <a:pt x="322" y="1"/>
                  </a:moveTo>
                  <a:cubicBezTo>
                    <a:pt x="302" y="1"/>
                    <a:pt x="281" y="4"/>
                    <a:pt x="259" y="9"/>
                  </a:cubicBezTo>
                  <a:cubicBezTo>
                    <a:pt x="83" y="9"/>
                    <a:pt x="1" y="133"/>
                    <a:pt x="1" y="309"/>
                  </a:cubicBezTo>
                  <a:cubicBezTo>
                    <a:pt x="1" y="417"/>
                    <a:pt x="96" y="534"/>
                    <a:pt x="237" y="534"/>
                  </a:cubicBezTo>
                  <a:cubicBezTo>
                    <a:pt x="257" y="534"/>
                    <a:pt x="278" y="531"/>
                    <a:pt x="301" y="526"/>
                  </a:cubicBezTo>
                  <a:cubicBezTo>
                    <a:pt x="466" y="526"/>
                    <a:pt x="559" y="391"/>
                    <a:pt x="559" y="267"/>
                  </a:cubicBezTo>
                  <a:cubicBezTo>
                    <a:pt x="559" y="115"/>
                    <a:pt x="458" y="1"/>
                    <a:pt x="32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37" name="Google Shape;20437;p15"/>
            <p:cNvSpPr/>
            <p:nvPr/>
          </p:nvSpPr>
          <p:spPr>
            <a:xfrm>
              <a:off x="507450" y="2352025"/>
              <a:ext cx="15000" cy="13975"/>
            </a:xfrm>
            <a:custGeom>
              <a:avLst/>
              <a:gdLst/>
              <a:ahLst/>
              <a:cxnLst/>
              <a:rect l="l" t="t" r="r" b="b"/>
              <a:pathLst>
                <a:path w="600" h="559" extrusionOk="0">
                  <a:moveTo>
                    <a:pt x="259" y="1"/>
                  </a:moveTo>
                  <a:cubicBezTo>
                    <a:pt x="124" y="1"/>
                    <a:pt x="0" y="125"/>
                    <a:pt x="42" y="300"/>
                  </a:cubicBezTo>
                  <a:cubicBezTo>
                    <a:pt x="42" y="424"/>
                    <a:pt x="166" y="559"/>
                    <a:pt x="300" y="559"/>
                  </a:cubicBezTo>
                  <a:cubicBezTo>
                    <a:pt x="476" y="518"/>
                    <a:pt x="600" y="383"/>
                    <a:pt x="559" y="259"/>
                  </a:cubicBezTo>
                  <a:cubicBezTo>
                    <a:pt x="559" y="83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38" name="Google Shape;20438;p15"/>
            <p:cNvSpPr/>
            <p:nvPr/>
          </p:nvSpPr>
          <p:spPr>
            <a:xfrm>
              <a:off x="512875" y="2420775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259" y="1"/>
                  </a:moveTo>
                  <a:cubicBezTo>
                    <a:pt x="124" y="1"/>
                    <a:pt x="0" y="177"/>
                    <a:pt x="0" y="311"/>
                  </a:cubicBezTo>
                  <a:cubicBezTo>
                    <a:pt x="42" y="476"/>
                    <a:pt x="166" y="569"/>
                    <a:pt x="300" y="569"/>
                  </a:cubicBezTo>
                  <a:cubicBezTo>
                    <a:pt x="466" y="569"/>
                    <a:pt x="600" y="435"/>
                    <a:pt x="559" y="259"/>
                  </a:cubicBezTo>
                  <a:cubicBezTo>
                    <a:pt x="559" y="13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39" name="Google Shape;20439;p15"/>
            <p:cNvSpPr/>
            <p:nvPr/>
          </p:nvSpPr>
          <p:spPr>
            <a:xfrm>
              <a:off x="577500" y="23466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0" y="125"/>
                    <a:pt x="0" y="300"/>
                  </a:cubicBezTo>
                  <a:cubicBezTo>
                    <a:pt x="0" y="435"/>
                    <a:pt x="124" y="559"/>
                    <a:pt x="300" y="559"/>
                  </a:cubicBezTo>
                  <a:cubicBezTo>
                    <a:pt x="424" y="559"/>
                    <a:pt x="558" y="435"/>
                    <a:pt x="558" y="259"/>
                  </a:cubicBezTo>
                  <a:cubicBezTo>
                    <a:pt x="517" y="83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40" name="Google Shape;20440;p15"/>
            <p:cNvSpPr/>
            <p:nvPr/>
          </p:nvSpPr>
          <p:spPr>
            <a:xfrm>
              <a:off x="581625" y="2415600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300" y="1"/>
                  </a:moveTo>
                  <a:cubicBezTo>
                    <a:pt x="135" y="42"/>
                    <a:pt x="1" y="166"/>
                    <a:pt x="42" y="301"/>
                  </a:cubicBezTo>
                  <a:cubicBezTo>
                    <a:pt x="42" y="466"/>
                    <a:pt x="176" y="559"/>
                    <a:pt x="352" y="559"/>
                  </a:cubicBezTo>
                  <a:cubicBezTo>
                    <a:pt x="476" y="559"/>
                    <a:pt x="611" y="425"/>
                    <a:pt x="611" y="259"/>
                  </a:cubicBezTo>
                  <a:cubicBezTo>
                    <a:pt x="559" y="125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41" name="Google Shape;20441;p15"/>
            <p:cNvSpPr/>
            <p:nvPr/>
          </p:nvSpPr>
          <p:spPr>
            <a:xfrm>
              <a:off x="477200" y="23261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0" y="1"/>
                  </a:moveTo>
                  <a:lnTo>
                    <a:pt x="1" y="42"/>
                  </a:lnTo>
                  <a:lnTo>
                    <a:pt x="42" y="300"/>
                  </a:lnTo>
                  <a:cubicBezTo>
                    <a:pt x="135" y="300"/>
                    <a:pt x="218" y="259"/>
                    <a:pt x="259" y="166"/>
                  </a:cubicBezTo>
                  <a:cubicBezTo>
                    <a:pt x="300" y="125"/>
                    <a:pt x="300" y="42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42" name="Google Shape;20442;p15"/>
            <p:cNvSpPr/>
            <p:nvPr/>
          </p:nvSpPr>
          <p:spPr>
            <a:xfrm>
              <a:off x="539750" y="2320750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59" y="1"/>
                  </a:moveTo>
                  <a:lnTo>
                    <a:pt x="1" y="42"/>
                  </a:lnTo>
                  <a:lnTo>
                    <a:pt x="1" y="125"/>
                  </a:lnTo>
                  <a:cubicBezTo>
                    <a:pt x="42" y="218"/>
                    <a:pt x="166" y="300"/>
                    <a:pt x="300" y="300"/>
                  </a:cubicBezTo>
                  <a:cubicBezTo>
                    <a:pt x="476" y="300"/>
                    <a:pt x="559" y="176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43" name="Google Shape;20443;p15"/>
            <p:cNvSpPr/>
            <p:nvPr/>
          </p:nvSpPr>
          <p:spPr>
            <a:xfrm>
              <a:off x="619375" y="2447925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259" y="0"/>
                  </a:moveTo>
                  <a:cubicBezTo>
                    <a:pt x="217" y="0"/>
                    <a:pt x="176" y="42"/>
                    <a:pt x="134" y="42"/>
                  </a:cubicBezTo>
                  <a:cubicBezTo>
                    <a:pt x="41" y="83"/>
                    <a:pt x="41" y="166"/>
                    <a:pt x="0" y="259"/>
                  </a:cubicBezTo>
                  <a:lnTo>
                    <a:pt x="0" y="300"/>
                  </a:lnTo>
                  <a:lnTo>
                    <a:pt x="30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44" name="Google Shape;20444;p15"/>
            <p:cNvSpPr/>
            <p:nvPr/>
          </p:nvSpPr>
          <p:spPr>
            <a:xfrm>
              <a:off x="613925" y="23789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18" y="1"/>
                  </a:moveTo>
                  <a:cubicBezTo>
                    <a:pt x="177" y="1"/>
                    <a:pt x="135" y="42"/>
                    <a:pt x="94" y="84"/>
                  </a:cubicBezTo>
                  <a:lnTo>
                    <a:pt x="42" y="125"/>
                  </a:lnTo>
                  <a:cubicBezTo>
                    <a:pt x="42" y="177"/>
                    <a:pt x="1" y="218"/>
                    <a:pt x="1" y="301"/>
                  </a:cubicBezTo>
                  <a:cubicBezTo>
                    <a:pt x="42" y="383"/>
                    <a:pt x="94" y="476"/>
                    <a:pt x="218" y="518"/>
                  </a:cubicBezTo>
                  <a:cubicBezTo>
                    <a:pt x="259" y="559"/>
                    <a:pt x="259" y="559"/>
                    <a:pt x="301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45" name="Google Shape;20445;p15"/>
            <p:cNvSpPr/>
            <p:nvPr/>
          </p:nvSpPr>
          <p:spPr>
            <a:xfrm>
              <a:off x="608500" y="2316350"/>
              <a:ext cx="7775" cy="6500"/>
            </a:xfrm>
            <a:custGeom>
              <a:avLst/>
              <a:gdLst/>
              <a:ahLst/>
              <a:cxnLst/>
              <a:rect l="l" t="t" r="r" b="b"/>
              <a:pathLst>
                <a:path w="311" h="260" extrusionOk="0">
                  <a:moveTo>
                    <a:pt x="1" y="1"/>
                  </a:moveTo>
                  <a:cubicBezTo>
                    <a:pt x="53" y="42"/>
                    <a:pt x="53" y="42"/>
                    <a:pt x="53" y="94"/>
                  </a:cubicBezTo>
                  <a:cubicBezTo>
                    <a:pt x="53" y="135"/>
                    <a:pt x="94" y="218"/>
                    <a:pt x="177" y="218"/>
                  </a:cubicBezTo>
                  <a:cubicBezTo>
                    <a:pt x="218" y="259"/>
                    <a:pt x="259" y="259"/>
                    <a:pt x="311" y="259"/>
                  </a:cubicBezTo>
                  <a:lnTo>
                    <a:pt x="31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46" name="Google Shape;20446;p15"/>
            <p:cNvSpPr/>
            <p:nvPr/>
          </p:nvSpPr>
          <p:spPr>
            <a:xfrm>
              <a:off x="349000" y="24693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0" y="0"/>
                  </a:moveTo>
                  <a:lnTo>
                    <a:pt x="42" y="259"/>
                  </a:lnTo>
                  <a:lnTo>
                    <a:pt x="300" y="218"/>
                  </a:lnTo>
                  <a:cubicBezTo>
                    <a:pt x="300" y="218"/>
                    <a:pt x="300" y="176"/>
                    <a:pt x="259" y="125"/>
                  </a:cubicBezTo>
                  <a:cubicBezTo>
                    <a:pt x="259" y="83"/>
                    <a:pt x="218" y="83"/>
                    <a:pt x="218" y="42"/>
                  </a:cubicBezTo>
                  <a:cubicBezTo>
                    <a:pt x="176" y="42"/>
                    <a:pt x="135" y="0"/>
                    <a:pt x="13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47" name="Google Shape;20447;p15"/>
            <p:cNvSpPr/>
            <p:nvPr/>
          </p:nvSpPr>
          <p:spPr>
            <a:xfrm>
              <a:off x="343575" y="2399325"/>
              <a:ext cx="7775" cy="13975"/>
            </a:xfrm>
            <a:custGeom>
              <a:avLst/>
              <a:gdLst/>
              <a:ahLst/>
              <a:cxnLst/>
              <a:rect l="l" t="t" r="r" b="b"/>
              <a:pathLst>
                <a:path w="311" h="559" extrusionOk="0">
                  <a:moveTo>
                    <a:pt x="0" y="1"/>
                  </a:moveTo>
                  <a:lnTo>
                    <a:pt x="52" y="559"/>
                  </a:lnTo>
                  <a:cubicBezTo>
                    <a:pt x="93" y="559"/>
                    <a:pt x="135" y="559"/>
                    <a:pt x="176" y="518"/>
                  </a:cubicBezTo>
                  <a:lnTo>
                    <a:pt x="217" y="518"/>
                  </a:lnTo>
                  <a:cubicBezTo>
                    <a:pt x="259" y="435"/>
                    <a:pt x="310" y="342"/>
                    <a:pt x="310" y="259"/>
                  </a:cubicBezTo>
                  <a:cubicBezTo>
                    <a:pt x="310" y="135"/>
                    <a:pt x="176" y="42"/>
                    <a:pt x="5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48" name="Google Shape;20448;p15"/>
            <p:cNvSpPr/>
            <p:nvPr/>
          </p:nvSpPr>
          <p:spPr>
            <a:xfrm>
              <a:off x="411550" y="2463950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125" y="0"/>
                    <a:pt x="0" y="135"/>
                    <a:pt x="0" y="300"/>
                  </a:cubicBezTo>
                  <a:lnTo>
                    <a:pt x="559" y="259"/>
                  </a:lnTo>
                  <a:cubicBezTo>
                    <a:pt x="559" y="135"/>
                    <a:pt x="517" y="83"/>
                    <a:pt x="43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49" name="Google Shape;20449;p15"/>
            <p:cNvSpPr/>
            <p:nvPr/>
          </p:nvSpPr>
          <p:spPr>
            <a:xfrm>
              <a:off x="406125" y="2393900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259" y="0"/>
                  </a:moveTo>
                  <a:cubicBezTo>
                    <a:pt x="135" y="42"/>
                    <a:pt x="0" y="176"/>
                    <a:pt x="42" y="300"/>
                  </a:cubicBezTo>
                  <a:cubicBezTo>
                    <a:pt x="42" y="450"/>
                    <a:pt x="139" y="570"/>
                    <a:pt x="245" y="570"/>
                  </a:cubicBezTo>
                  <a:cubicBezTo>
                    <a:pt x="263" y="570"/>
                    <a:pt x="282" y="566"/>
                    <a:pt x="300" y="559"/>
                  </a:cubicBezTo>
                  <a:cubicBezTo>
                    <a:pt x="476" y="559"/>
                    <a:pt x="600" y="435"/>
                    <a:pt x="559" y="259"/>
                  </a:cubicBezTo>
                  <a:cubicBezTo>
                    <a:pt x="55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50" name="Google Shape;20450;p15"/>
            <p:cNvSpPr/>
            <p:nvPr/>
          </p:nvSpPr>
          <p:spPr>
            <a:xfrm>
              <a:off x="369425" y="2362425"/>
              <a:ext cx="14225" cy="14450"/>
            </a:xfrm>
            <a:custGeom>
              <a:avLst/>
              <a:gdLst/>
              <a:ahLst/>
              <a:cxnLst/>
              <a:rect l="l" t="t" r="r" b="b"/>
              <a:pathLst>
                <a:path w="569" h="578" extrusionOk="0">
                  <a:moveTo>
                    <a:pt x="310" y="1"/>
                  </a:moveTo>
                  <a:cubicBezTo>
                    <a:pt x="293" y="1"/>
                    <a:pt x="275" y="3"/>
                    <a:pt x="259" y="8"/>
                  </a:cubicBezTo>
                  <a:cubicBezTo>
                    <a:pt x="93" y="8"/>
                    <a:pt x="0" y="143"/>
                    <a:pt x="0" y="319"/>
                  </a:cubicBezTo>
                  <a:cubicBezTo>
                    <a:pt x="0" y="443"/>
                    <a:pt x="135" y="577"/>
                    <a:pt x="310" y="577"/>
                  </a:cubicBezTo>
                  <a:cubicBezTo>
                    <a:pt x="434" y="525"/>
                    <a:pt x="569" y="401"/>
                    <a:pt x="569" y="267"/>
                  </a:cubicBezTo>
                  <a:cubicBezTo>
                    <a:pt x="569" y="122"/>
                    <a:pt x="434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51" name="Google Shape;20451;p15"/>
            <p:cNvSpPr/>
            <p:nvPr/>
          </p:nvSpPr>
          <p:spPr>
            <a:xfrm>
              <a:off x="374850" y="2431625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93" y="1"/>
                    <a:pt x="0" y="135"/>
                    <a:pt x="0" y="301"/>
                  </a:cubicBezTo>
                  <a:cubicBezTo>
                    <a:pt x="0" y="435"/>
                    <a:pt x="135" y="559"/>
                    <a:pt x="300" y="559"/>
                  </a:cubicBezTo>
                  <a:cubicBezTo>
                    <a:pt x="435" y="559"/>
                    <a:pt x="559" y="394"/>
                    <a:pt x="559" y="259"/>
                  </a:cubicBezTo>
                  <a:cubicBezTo>
                    <a:pt x="517" y="84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52" name="Google Shape;20452;p15"/>
            <p:cNvSpPr/>
            <p:nvPr/>
          </p:nvSpPr>
          <p:spPr>
            <a:xfrm>
              <a:off x="438425" y="235745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135" y="1"/>
                    <a:pt x="1" y="125"/>
                    <a:pt x="1" y="301"/>
                  </a:cubicBezTo>
                  <a:cubicBezTo>
                    <a:pt x="1" y="425"/>
                    <a:pt x="177" y="559"/>
                    <a:pt x="301" y="559"/>
                  </a:cubicBezTo>
                  <a:cubicBezTo>
                    <a:pt x="476" y="518"/>
                    <a:pt x="559" y="383"/>
                    <a:pt x="559" y="259"/>
                  </a:cubicBezTo>
                  <a:cubicBezTo>
                    <a:pt x="559" y="83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53" name="Google Shape;20453;p15"/>
            <p:cNvSpPr/>
            <p:nvPr/>
          </p:nvSpPr>
          <p:spPr>
            <a:xfrm>
              <a:off x="443850" y="2426200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125" y="1"/>
                    <a:pt x="1" y="135"/>
                    <a:pt x="1" y="301"/>
                  </a:cubicBezTo>
                  <a:cubicBezTo>
                    <a:pt x="1" y="476"/>
                    <a:pt x="125" y="559"/>
                    <a:pt x="301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54" name="Google Shape;20454;p15"/>
            <p:cNvSpPr/>
            <p:nvPr/>
          </p:nvSpPr>
          <p:spPr>
            <a:xfrm>
              <a:off x="339425" y="2336775"/>
              <a:ext cx="6500" cy="7775"/>
            </a:xfrm>
            <a:custGeom>
              <a:avLst/>
              <a:gdLst/>
              <a:ahLst/>
              <a:cxnLst/>
              <a:rect l="l" t="t" r="r" b="b"/>
              <a:pathLst>
                <a:path w="260" h="311" extrusionOk="0">
                  <a:moveTo>
                    <a:pt x="1" y="1"/>
                  </a:moveTo>
                  <a:lnTo>
                    <a:pt x="1" y="311"/>
                  </a:lnTo>
                  <a:cubicBezTo>
                    <a:pt x="166" y="311"/>
                    <a:pt x="259" y="13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55" name="Google Shape;20455;p15"/>
            <p:cNvSpPr/>
            <p:nvPr/>
          </p:nvSpPr>
          <p:spPr>
            <a:xfrm>
              <a:off x="401725" y="233160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569" y="1"/>
                  </a:moveTo>
                  <a:lnTo>
                    <a:pt x="1" y="42"/>
                  </a:lnTo>
                  <a:cubicBezTo>
                    <a:pt x="1" y="208"/>
                    <a:pt x="135" y="301"/>
                    <a:pt x="311" y="301"/>
                  </a:cubicBezTo>
                  <a:cubicBezTo>
                    <a:pt x="435" y="301"/>
                    <a:pt x="569" y="166"/>
                    <a:pt x="56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56" name="Google Shape;20456;p15"/>
            <p:cNvSpPr/>
            <p:nvPr/>
          </p:nvSpPr>
          <p:spPr>
            <a:xfrm>
              <a:off x="481600" y="245852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166" y="0"/>
                    <a:pt x="124" y="0"/>
                    <a:pt x="83" y="42"/>
                  </a:cubicBezTo>
                  <a:lnTo>
                    <a:pt x="42" y="93"/>
                  </a:lnTo>
                  <a:cubicBezTo>
                    <a:pt x="0" y="135"/>
                    <a:pt x="0" y="217"/>
                    <a:pt x="0" y="300"/>
                  </a:cubicBez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57" name="Google Shape;20457;p15"/>
            <p:cNvSpPr/>
            <p:nvPr/>
          </p:nvSpPr>
          <p:spPr>
            <a:xfrm>
              <a:off x="476175" y="2388475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259" y="0"/>
                  </a:moveTo>
                  <a:cubicBezTo>
                    <a:pt x="217" y="52"/>
                    <a:pt x="217" y="52"/>
                    <a:pt x="176" y="52"/>
                  </a:cubicBezTo>
                  <a:cubicBezTo>
                    <a:pt x="124" y="52"/>
                    <a:pt x="83" y="93"/>
                    <a:pt x="42" y="135"/>
                  </a:cubicBezTo>
                  <a:lnTo>
                    <a:pt x="42" y="176"/>
                  </a:lnTo>
                  <a:cubicBezTo>
                    <a:pt x="0" y="217"/>
                    <a:pt x="0" y="259"/>
                    <a:pt x="0" y="311"/>
                  </a:cubicBezTo>
                  <a:cubicBezTo>
                    <a:pt x="0" y="435"/>
                    <a:pt x="83" y="517"/>
                    <a:pt x="176" y="569"/>
                  </a:cubicBezTo>
                  <a:lnTo>
                    <a:pt x="300" y="56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58" name="Google Shape;20458;p15"/>
            <p:cNvSpPr/>
            <p:nvPr/>
          </p:nvSpPr>
          <p:spPr>
            <a:xfrm>
              <a:off x="470750" y="2327225"/>
              <a:ext cx="7500" cy="6475"/>
            </a:xfrm>
            <a:custGeom>
              <a:avLst/>
              <a:gdLst/>
              <a:ahLst/>
              <a:cxnLst/>
              <a:rect l="l" t="t" r="r" b="b"/>
              <a:pathLst>
                <a:path w="300" h="259" extrusionOk="0">
                  <a:moveTo>
                    <a:pt x="0" y="0"/>
                  </a:moveTo>
                  <a:cubicBezTo>
                    <a:pt x="0" y="83"/>
                    <a:pt x="41" y="176"/>
                    <a:pt x="135" y="217"/>
                  </a:cubicBezTo>
                  <a:cubicBezTo>
                    <a:pt x="176" y="258"/>
                    <a:pt x="259" y="258"/>
                    <a:pt x="300" y="258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59" name="Google Shape;20459;p15"/>
            <p:cNvSpPr/>
            <p:nvPr/>
          </p:nvSpPr>
          <p:spPr>
            <a:xfrm>
              <a:off x="281275" y="2473775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1" y="0"/>
                  </a:moveTo>
                  <a:lnTo>
                    <a:pt x="1" y="300"/>
                  </a:lnTo>
                  <a:lnTo>
                    <a:pt x="259" y="259"/>
                  </a:lnTo>
                  <a:cubicBezTo>
                    <a:pt x="259" y="207"/>
                    <a:pt x="218" y="166"/>
                    <a:pt x="166" y="124"/>
                  </a:cubicBezTo>
                  <a:cubicBezTo>
                    <a:pt x="125" y="83"/>
                    <a:pt x="83" y="42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60" name="Google Shape;20460;p15"/>
            <p:cNvSpPr/>
            <p:nvPr/>
          </p:nvSpPr>
          <p:spPr>
            <a:xfrm>
              <a:off x="299625" y="2367875"/>
              <a:ext cx="15025" cy="13325"/>
            </a:xfrm>
            <a:custGeom>
              <a:avLst/>
              <a:gdLst/>
              <a:ahLst/>
              <a:cxnLst/>
              <a:rect l="l" t="t" r="r" b="b"/>
              <a:pathLst>
                <a:path w="601" h="533" extrusionOk="0">
                  <a:moveTo>
                    <a:pt x="347" y="0"/>
                  </a:moveTo>
                  <a:cubicBezTo>
                    <a:pt x="331" y="0"/>
                    <a:pt x="316" y="2"/>
                    <a:pt x="301" y="8"/>
                  </a:cubicBezTo>
                  <a:cubicBezTo>
                    <a:pt x="125" y="8"/>
                    <a:pt x="1" y="142"/>
                    <a:pt x="42" y="266"/>
                  </a:cubicBezTo>
                  <a:cubicBezTo>
                    <a:pt x="42" y="419"/>
                    <a:pt x="136" y="533"/>
                    <a:pt x="276" y="533"/>
                  </a:cubicBezTo>
                  <a:cubicBezTo>
                    <a:pt x="297" y="533"/>
                    <a:pt x="319" y="530"/>
                    <a:pt x="342" y="525"/>
                  </a:cubicBezTo>
                  <a:cubicBezTo>
                    <a:pt x="466" y="525"/>
                    <a:pt x="600" y="400"/>
                    <a:pt x="600" y="266"/>
                  </a:cubicBezTo>
                  <a:cubicBezTo>
                    <a:pt x="564" y="121"/>
                    <a:pt x="456" y="0"/>
                    <a:pt x="34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61" name="Google Shape;20461;p15"/>
            <p:cNvSpPr/>
            <p:nvPr/>
          </p:nvSpPr>
          <p:spPr>
            <a:xfrm>
              <a:off x="304800" y="24370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0"/>
                  </a:moveTo>
                  <a:cubicBezTo>
                    <a:pt x="135" y="0"/>
                    <a:pt x="0" y="124"/>
                    <a:pt x="52" y="300"/>
                  </a:cubicBezTo>
                  <a:cubicBezTo>
                    <a:pt x="52" y="434"/>
                    <a:pt x="176" y="558"/>
                    <a:pt x="311" y="558"/>
                  </a:cubicBezTo>
                  <a:cubicBezTo>
                    <a:pt x="476" y="517"/>
                    <a:pt x="610" y="383"/>
                    <a:pt x="569" y="259"/>
                  </a:cubicBezTo>
                  <a:cubicBezTo>
                    <a:pt x="56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62" name="Google Shape;20462;p15"/>
            <p:cNvSpPr/>
            <p:nvPr/>
          </p:nvSpPr>
          <p:spPr>
            <a:xfrm>
              <a:off x="342525" y="24693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259" y="0"/>
                  </a:moveTo>
                  <a:cubicBezTo>
                    <a:pt x="218" y="0"/>
                    <a:pt x="177" y="0"/>
                    <a:pt x="135" y="42"/>
                  </a:cubicBezTo>
                  <a:cubicBezTo>
                    <a:pt x="42" y="83"/>
                    <a:pt x="1" y="125"/>
                    <a:pt x="1" y="218"/>
                  </a:cubicBezTo>
                  <a:lnTo>
                    <a:pt x="1" y="259"/>
                  </a:lnTo>
                  <a:lnTo>
                    <a:pt x="301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63" name="Google Shape;20463;p15"/>
            <p:cNvSpPr/>
            <p:nvPr/>
          </p:nvSpPr>
          <p:spPr>
            <a:xfrm>
              <a:off x="337100" y="2399325"/>
              <a:ext cx="7800" cy="13975"/>
            </a:xfrm>
            <a:custGeom>
              <a:avLst/>
              <a:gdLst/>
              <a:ahLst/>
              <a:cxnLst/>
              <a:rect l="l" t="t" r="r" b="b"/>
              <a:pathLst>
                <a:path w="312" h="559" extrusionOk="0">
                  <a:moveTo>
                    <a:pt x="259" y="1"/>
                  </a:moveTo>
                  <a:cubicBezTo>
                    <a:pt x="259" y="1"/>
                    <a:pt x="218" y="1"/>
                    <a:pt x="218" y="42"/>
                  </a:cubicBezTo>
                  <a:cubicBezTo>
                    <a:pt x="94" y="42"/>
                    <a:pt x="1" y="176"/>
                    <a:pt x="1" y="300"/>
                  </a:cubicBezTo>
                  <a:cubicBezTo>
                    <a:pt x="1" y="435"/>
                    <a:pt x="94" y="518"/>
                    <a:pt x="218" y="559"/>
                  </a:cubicBezTo>
                  <a:lnTo>
                    <a:pt x="311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64" name="Google Shape;20464;p15"/>
            <p:cNvSpPr/>
            <p:nvPr/>
          </p:nvSpPr>
          <p:spPr>
            <a:xfrm>
              <a:off x="331950" y="2336775"/>
              <a:ext cx="7500" cy="7775"/>
            </a:xfrm>
            <a:custGeom>
              <a:avLst/>
              <a:gdLst/>
              <a:ahLst/>
              <a:cxnLst/>
              <a:rect l="l" t="t" r="r" b="b"/>
              <a:pathLst>
                <a:path w="300" h="311" extrusionOk="0">
                  <a:moveTo>
                    <a:pt x="300" y="1"/>
                  </a:moveTo>
                  <a:lnTo>
                    <a:pt x="0" y="52"/>
                  </a:lnTo>
                  <a:cubicBezTo>
                    <a:pt x="0" y="52"/>
                    <a:pt x="0" y="94"/>
                    <a:pt x="41" y="94"/>
                  </a:cubicBezTo>
                  <a:cubicBezTo>
                    <a:pt x="41" y="176"/>
                    <a:pt x="83" y="218"/>
                    <a:pt x="165" y="259"/>
                  </a:cubicBezTo>
                  <a:cubicBezTo>
                    <a:pt x="207" y="311"/>
                    <a:pt x="259" y="311"/>
                    <a:pt x="300" y="311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65" name="Google Shape;20465;p15"/>
            <p:cNvSpPr/>
            <p:nvPr/>
          </p:nvSpPr>
          <p:spPr>
            <a:xfrm>
              <a:off x="892825" y="228845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" y="0"/>
                  </a:moveTo>
                  <a:lnTo>
                    <a:pt x="1" y="259"/>
                  </a:lnTo>
                  <a:lnTo>
                    <a:pt x="259" y="259"/>
                  </a:lnTo>
                  <a:cubicBezTo>
                    <a:pt x="259" y="83"/>
                    <a:pt x="135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66" name="Google Shape;20466;p15"/>
            <p:cNvSpPr/>
            <p:nvPr/>
          </p:nvSpPr>
          <p:spPr>
            <a:xfrm>
              <a:off x="754025" y="2298775"/>
              <a:ext cx="7525" cy="7000"/>
            </a:xfrm>
            <a:custGeom>
              <a:avLst/>
              <a:gdLst/>
              <a:ahLst/>
              <a:cxnLst/>
              <a:rect l="l" t="t" r="r" b="b"/>
              <a:pathLst>
                <a:path w="301" h="280" extrusionOk="0">
                  <a:moveTo>
                    <a:pt x="71" y="1"/>
                  </a:moveTo>
                  <a:cubicBezTo>
                    <a:pt x="47" y="1"/>
                    <a:pt x="24" y="7"/>
                    <a:pt x="1" y="21"/>
                  </a:cubicBezTo>
                  <a:lnTo>
                    <a:pt x="1" y="280"/>
                  </a:lnTo>
                  <a:lnTo>
                    <a:pt x="301" y="280"/>
                  </a:lnTo>
                  <a:cubicBezTo>
                    <a:pt x="301" y="187"/>
                    <a:pt x="259" y="145"/>
                    <a:pt x="259" y="104"/>
                  </a:cubicBezTo>
                  <a:cubicBezTo>
                    <a:pt x="199" y="44"/>
                    <a:pt x="134" y="1"/>
                    <a:pt x="7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67" name="Google Shape;20467;p15"/>
            <p:cNvSpPr/>
            <p:nvPr/>
          </p:nvSpPr>
          <p:spPr>
            <a:xfrm>
              <a:off x="748600" y="22292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00" y="424"/>
                    <a:pt x="300" y="259"/>
                  </a:cubicBezTo>
                  <a:cubicBezTo>
                    <a:pt x="300" y="218"/>
                    <a:pt x="259" y="166"/>
                    <a:pt x="259" y="125"/>
                  </a:cubicBezTo>
                  <a:lnTo>
                    <a:pt x="218" y="83"/>
                  </a:lnTo>
                  <a:cubicBezTo>
                    <a:pt x="176" y="42"/>
                    <a:pt x="83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68" name="Google Shape;20468;p15"/>
            <p:cNvSpPr/>
            <p:nvPr/>
          </p:nvSpPr>
          <p:spPr>
            <a:xfrm>
              <a:off x="816575" y="22938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0"/>
                  </a:moveTo>
                  <a:cubicBezTo>
                    <a:pt x="166" y="0"/>
                    <a:pt x="125" y="42"/>
                    <a:pt x="83" y="83"/>
                  </a:cubicBezTo>
                  <a:cubicBezTo>
                    <a:pt x="42" y="124"/>
                    <a:pt x="1" y="217"/>
                    <a:pt x="1" y="300"/>
                  </a:cubicBezTo>
                  <a:lnTo>
                    <a:pt x="1" y="300"/>
                  </a:lnTo>
                  <a:lnTo>
                    <a:pt x="559" y="259"/>
                  </a:lnTo>
                  <a:cubicBezTo>
                    <a:pt x="559" y="124"/>
                    <a:pt x="466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69" name="Google Shape;20469;p15"/>
            <p:cNvSpPr/>
            <p:nvPr/>
          </p:nvSpPr>
          <p:spPr>
            <a:xfrm>
              <a:off x="811150" y="2223825"/>
              <a:ext cx="15025" cy="14175"/>
            </a:xfrm>
            <a:custGeom>
              <a:avLst/>
              <a:gdLst/>
              <a:ahLst/>
              <a:cxnLst/>
              <a:rect l="l" t="t" r="r" b="b"/>
              <a:pathLst>
                <a:path w="601" h="567" extrusionOk="0">
                  <a:moveTo>
                    <a:pt x="259" y="0"/>
                  </a:moveTo>
                  <a:cubicBezTo>
                    <a:pt x="125" y="42"/>
                    <a:pt x="1" y="176"/>
                    <a:pt x="1" y="300"/>
                  </a:cubicBezTo>
                  <a:cubicBezTo>
                    <a:pt x="37" y="453"/>
                    <a:pt x="135" y="567"/>
                    <a:pt x="248" y="567"/>
                  </a:cubicBezTo>
                  <a:cubicBezTo>
                    <a:pt x="265" y="567"/>
                    <a:pt x="283" y="564"/>
                    <a:pt x="300" y="559"/>
                  </a:cubicBezTo>
                  <a:cubicBezTo>
                    <a:pt x="476" y="559"/>
                    <a:pt x="600" y="435"/>
                    <a:pt x="559" y="259"/>
                  </a:cubicBezTo>
                  <a:cubicBezTo>
                    <a:pt x="559" y="218"/>
                    <a:pt x="559" y="176"/>
                    <a:pt x="518" y="124"/>
                  </a:cubicBezTo>
                  <a:lnTo>
                    <a:pt x="342" y="42"/>
                  </a:lnTo>
                  <a:cubicBezTo>
                    <a:pt x="300" y="0"/>
                    <a:pt x="30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70" name="Google Shape;20470;p15"/>
            <p:cNvSpPr/>
            <p:nvPr/>
          </p:nvSpPr>
          <p:spPr>
            <a:xfrm>
              <a:off x="774450" y="2195900"/>
              <a:ext cx="12950" cy="10625"/>
            </a:xfrm>
            <a:custGeom>
              <a:avLst/>
              <a:gdLst/>
              <a:ahLst/>
              <a:cxnLst/>
              <a:rect l="l" t="t" r="r" b="b"/>
              <a:pathLst>
                <a:path w="518" h="425" extrusionOk="0">
                  <a:moveTo>
                    <a:pt x="42" y="1"/>
                  </a:moveTo>
                  <a:cubicBezTo>
                    <a:pt x="0" y="42"/>
                    <a:pt x="0" y="84"/>
                    <a:pt x="0" y="166"/>
                  </a:cubicBezTo>
                  <a:cubicBezTo>
                    <a:pt x="0" y="301"/>
                    <a:pt x="135" y="425"/>
                    <a:pt x="300" y="425"/>
                  </a:cubicBezTo>
                  <a:cubicBezTo>
                    <a:pt x="393" y="425"/>
                    <a:pt x="435" y="342"/>
                    <a:pt x="517" y="301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71" name="Google Shape;20471;p15"/>
            <p:cNvSpPr/>
            <p:nvPr/>
          </p:nvSpPr>
          <p:spPr>
            <a:xfrm>
              <a:off x="778850" y="2261550"/>
              <a:ext cx="15000" cy="14000"/>
            </a:xfrm>
            <a:custGeom>
              <a:avLst/>
              <a:gdLst/>
              <a:ahLst/>
              <a:cxnLst/>
              <a:rect l="l" t="t" r="r" b="b"/>
              <a:pathLst>
                <a:path w="600" h="560" extrusionOk="0">
                  <a:moveTo>
                    <a:pt x="300" y="1"/>
                  </a:moveTo>
                  <a:cubicBezTo>
                    <a:pt x="124" y="1"/>
                    <a:pt x="0" y="125"/>
                    <a:pt x="42" y="301"/>
                  </a:cubicBezTo>
                  <a:cubicBezTo>
                    <a:pt x="42" y="477"/>
                    <a:pt x="166" y="559"/>
                    <a:pt x="341" y="559"/>
                  </a:cubicBezTo>
                  <a:cubicBezTo>
                    <a:pt x="476" y="559"/>
                    <a:pt x="600" y="425"/>
                    <a:pt x="600" y="259"/>
                  </a:cubicBezTo>
                  <a:cubicBezTo>
                    <a:pt x="559" y="84"/>
                    <a:pt x="424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72" name="Google Shape;20472;p15"/>
            <p:cNvSpPr/>
            <p:nvPr/>
          </p:nvSpPr>
          <p:spPr>
            <a:xfrm>
              <a:off x="848900" y="2256125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83" y="1"/>
                    <a:pt x="0" y="177"/>
                    <a:pt x="0" y="301"/>
                  </a:cubicBezTo>
                  <a:cubicBezTo>
                    <a:pt x="0" y="476"/>
                    <a:pt x="124" y="559"/>
                    <a:pt x="300" y="559"/>
                  </a:cubicBezTo>
                  <a:cubicBezTo>
                    <a:pt x="424" y="559"/>
                    <a:pt x="558" y="435"/>
                    <a:pt x="558" y="259"/>
                  </a:cubicBezTo>
                  <a:cubicBezTo>
                    <a:pt x="558" y="12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73" name="Google Shape;20473;p15"/>
            <p:cNvSpPr/>
            <p:nvPr/>
          </p:nvSpPr>
          <p:spPr>
            <a:xfrm>
              <a:off x="885325" y="228845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18" y="0"/>
                  </a:moveTo>
                  <a:cubicBezTo>
                    <a:pt x="94" y="42"/>
                    <a:pt x="1" y="176"/>
                    <a:pt x="42" y="300"/>
                  </a:cubicBezTo>
                  <a:lnTo>
                    <a:pt x="301" y="259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74" name="Google Shape;20474;p15"/>
            <p:cNvSpPr/>
            <p:nvPr/>
          </p:nvSpPr>
          <p:spPr>
            <a:xfrm>
              <a:off x="614975" y="23088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0" y="1"/>
                  </a:moveTo>
                  <a:lnTo>
                    <a:pt x="52" y="301"/>
                  </a:lnTo>
                  <a:lnTo>
                    <a:pt x="310" y="259"/>
                  </a:lnTo>
                  <a:cubicBezTo>
                    <a:pt x="310" y="135"/>
                    <a:pt x="176" y="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75" name="Google Shape;20475;p15"/>
            <p:cNvSpPr/>
            <p:nvPr/>
          </p:nvSpPr>
          <p:spPr>
            <a:xfrm>
              <a:off x="610825" y="2239850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1" y="0"/>
                  </a:moveTo>
                  <a:lnTo>
                    <a:pt x="42" y="569"/>
                  </a:lnTo>
                  <a:cubicBezTo>
                    <a:pt x="42" y="569"/>
                    <a:pt x="84" y="569"/>
                    <a:pt x="125" y="517"/>
                  </a:cubicBezTo>
                  <a:lnTo>
                    <a:pt x="166" y="517"/>
                  </a:lnTo>
                  <a:cubicBezTo>
                    <a:pt x="259" y="435"/>
                    <a:pt x="301" y="352"/>
                    <a:pt x="259" y="259"/>
                  </a:cubicBezTo>
                  <a:cubicBezTo>
                    <a:pt x="259" y="135"/>
                    <a:pt x="125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76" name="Google Shape;20476;p15"/>
            <p:cNvSpPr/>
            <p:nvPr/>
          </p:nvSpPr>
          <p:spPr>
            <a:xfrm>
              <a:off x="677525" y="2304000"/>
              <a:ext cx="15025" cy="6950"/>
            </a:xfrm>
            <a:custGeom>
              <a:avLst/>
              <a:gdLst/>
              <a:ahLst/>
              <a:cxnLst/>
              <a:rect l="l" t="t" r="r" b="b"/>
              <a:pathLst>
                <a:path w="601" h="278" extrusionOk="0">
                  <a:moveTo>
                    <a:pt x="344" y="1"/>
                  </a:moveTo>
                  <a:cubicBezTo>
                    <a:pt x="329" y="1"/>
                    <a:pt x="314" y="5"/>
                    <a:pt x="300" y="19"/>
                  </a:cubicBezTo>
                  <a:cubicBezTo>
                    <a:pt x="135" y="19"/>
                    <a:pt x="0" y="154"/>
                    <a:pt x="42" y="278"/>
                  </a:cubicBezTo>
                  <a:lnTo>
                    <a:pt x="600" y="236"/>
                  </a:lnTo>
                  <a:cubicBezTo>
                    <a:pt x="559" y="154"/>
                    <a:pt x="517" y="71"/>
                    <a:pt x="435" y="19"/>
                  </a:cubicBezTo>
                  <a:cubicBezTo>
                    <a:pt x="407" y="19"/>
                    <a:pt x="375" y="1"/>
                    <a:pt x="34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77" name="Google Shape;20477;p15"/>
            <p:cNvSpPr/>
            <p:nvPr/>
          </p:nvSpPr>
          <p:spPr>
            <a:xfrm>
              <a:off x="673125" y="2234675"/>
              <a:ext cx="14250" cy="13975"/>
            </a:xfrm>
            <a:custGeom>
              <a:avLst/>
              <a:gdLst/>
              <a:ahLst/>
              <a:cxnLst/>
              <a:rect l="l" t="t" r="r" b="b"/>
              <a:pathLst>
                <a:path w="570" h="559" extrusionOk="0">
                  <a:moveTo>
                    <a:pt x="259" y="1"/>
                  </a:moveTo>
                  <a:cubicBezTo>
                    <a:pt x="94" y="42"/>
                    <a:pt x="1" y="166"/>
                    <a:pt x="1" y="300"/>
                  </a:cubicBezTo>
                  <a:cubicBezTo>
                    <a:pt x="1" y="466"/>
                    <a:pt x="135" y="559"/>
                    <a:pt x="311" y="559"/>
                  </a:cubicBezTo>
                  <a:cubicBezTo>
                    <a:pt x="435" y="559"/>
                    <a:pt x="569" y="425"/>
                    <a:pt x="569" y="259"/>
                  </a:cubicBezTo>
                  <a:cubicBezTo>
                    <a:pt x="518" y="125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78" name="Google Shape;20478;p15"/>
            <p:cNvSpPr/>
            <p:nvPr/>
          </p:nvSpPr>
          <p:spPr>
            <a:xfrm>
              <a:off x="635650" y="220320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22" y="1"/>
                  </a:moveTo>
                  <a:cubicBezTo>
                    <a:pt x="302" y="1"/>
                    <a:pt x="281" y="3"/>
                    <a:pt x="259" y="9"/>
                  </a:cubicBezTo>
                  <a:cubicBezTo>
                    <a:pt x="124" y="9"/>
                    <a:pt x="0" y="133"/>
                    <a:pt x="0" y="267"/>
                  </a:cubicBezTo>
                  <a:cubicBezTo>
                    <a:pt x="37" y="412"/>
                    <a:pt x="136" y="533"/>
                    <a:pt x="251" y="533"/>
                  </a:cubicBezTo>
                  <a:cubicBezTo>
                    <a:pt x="267" y="533"/>
                    <a:pt x="284" y="531"/>
                    <a:pt x="300" y="526"/>
                  </a:cubicBezTo>
                  <a:cubicBezTo>
                    <a:pt x="466" y="526"/>
                    <a:pt x="559" y="391"/>
                    <a:pt x="559" y="267"/>
                  </a:cubicBezTo>
                  <a:cubicBezTo>
                    <a:pt x="559" y="114"/>
                    <a:pt x="457" y="1"/>
                    <a:pt x="32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79" name="Google Shape;20479;p15"/>
            <p:cNvSpPr/>
            <p:nvPr/>
          </p:nvSpPr>
          <p:spPr>
            <a:xfrm>
              <a:off x="640825" y="2272150"/>
              <a:ext cx="14225" cy="14250"/>
            </a:xfrm>
            <a:custGeom>
              <a:avLst/>
              <a:gdLst/>
              <a:ahLst/>
              <a:cxnLst/>
              <a:rect l="l" t="t" r="r" b="b"/>
              <a:pathLst>
                <a:path w="569" h="570" extrusionOk="0">
                  <a:moveTo>
                    <a:pt x="259" y="1"/>
                  </a:moveTo>
                  <a:cubicBezTo>
                    <a:pt x="135" y="1"/>
                    <a:pt x="0" y="135"/>
                    <a:pt x="0" y="311"/>
                  </a:cubicBezTo>
                  <a:cubicBezTo>
                    <a:pt x="0" y="435"/>
                    <a:pt x="176" y="569"/>
                    <a:pt x="310" y="569"/>
                  </a:cubicBezTo>
                  <a:cubicBezTo>
                    <a:pt x="476" y="518"/>
                    <a:pt x="569" y="394"/>
                    <a:pt x="569" y="259"/>
                  </a:cubicBezTo>
                  <a:cubicBezTo>
                    <a:pt x="569" y="94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80" name="Google Shape;20480;p15"/>
            <p:cNvSpPr/>
            <p:nvPr/>
          </p:nvSpPr>
          <p:spPr>
            <a:xfrm>
              <a:off x="704400" y="2197775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352" y="1"/>
                  </a:moveTo>
                  <a:cubicBezTo>
                    <a:pt x="335" y="1"/>
                    <a:pt x="318" y="3"/>
                    <a:pt x="300" y="9"/>
                  </a:cubicBezTo>
                  <a:cubicBezTo>
                    <a:pt x="135" y="9"/>
                    <a:pt x="1" y="133"/>
                    <a:pt x="42" y="308"/>
                  </a:cubicBezTo>
                  <a:cubicBezTo>
                    <a:pt x="42" y="443"/>
                    <a:pt x="176" y="567"/>
                    <a:pt x="300" y="567"/>
                  </a:cubicBezTo>
                  <a:cubicBezTo>
                    <a:pt x="476" y="525"/>
                    <a:pt x="611" y="391"/>
                    <a:pt x="559" y="267"/>
                  </a:cubicBezTo>
                  <a:cubicBezTo>
                    <a:pt x="559" y="114"/>
                    <a:pt x="465" y="1"/>
                    <a:pt x="35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81" name="Google Shape;20481;p15"/>
            <p:cNvSpPr/>
            <p:nvPr/>
          </p:nvSpPr>
          <p:spPr>
            <a:xfrm>
              <a:off x="709825" y="226700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0"/>
                  </a:moveTo>
                  <a:cubicBezTo>
                    <a:pt x="135" y="0"/>
                    <a:pt x="1" y="124"/>
                    <a:pt x="1" y="300"/>
                  </a:cubicBezTo>
                  <a:cubicBezTo>
                    <a:pt x="42" y="424"/>
                    <a:pt x="176" y="558"/>
                    <a:pt x="301" y="558"/>
                  </a:cubicBezTo>
                  <a:cubicBezTo>
                    <a:pt x="476" y="558"/>
                    <a:pt x="600" y="383"/>
                    <a:pt x="559" y="259"/>
                  </a:cubicBezTo>
                  <a:cubicBezTo>
                    <a:pt x="55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82" name="Google Shape;20482;p15"/>
            <p:cNvSpPr/>
            <p:nvPr/>
          </p:nvSpPr>
          <p:spPr>
            <a:xfrm>
              <a:off x="605400" y="21775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lnTo>
                    <a:pt x="83" y="301"/>
                  </a:lnTo>
                  <a:cubicBezTo>
                    <a:pt x="218" y="259"/>
                    <a:pt x="301" y="125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83" name="Google Shape;20483;p15"/>
            <p:cNvSpPr/>
            <p:nvPr/>
          </p:nvSpPr>
          <p:spPr>
            <a:xfrm>
              <a:off x="667950" y="217212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176"/>
                    <a:pt x="125" y="300"/>
                    <a:pt x="301" y="300"/>
                  </a:cubicBezTo>
                  <a:cubicBezTo>
                    <a:pt x="425" y="300"/>
                    <a:pt x="559" y="12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84" name="Google Shape;20484;p15"/>
            <p:cNvSpPr/>
            <p:nvPr/>
          </p:nvSpPr>
          <p:spPr>
            <a:xfrm>
              <a:off x="747575" y="229930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217" y="0"/>
                    <a:pt x="124" y="0"/>
                    <a:pt x="83" y="42"/>
                  </a:cubicBezTo>
                  <a:cubicBezTo>
                    <a:pt x="42" y="83"/>
                    <a:pt x="0" y="166"/>
                    <a:pt x="0" y="207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85" name="Google Shape;20485;p15"/>
            <p:cNvSpPr/>
            <p:nvPr/>
          </p:nvSpPr>
          <p:spPr>
            <a:xfrm>
              <a:off x="742150" y="222925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59" y="1"/>
                  </a:moveTo>
                  <a:cubicBezTo>
                    <a:pt x="217" y="1"/>
                    <a:pt x="176" y="42"/>
                    <a:pt x="135" y="83"/>
                  </a:cubicBezTo>
                  <a:cubicBezTo>
                    <a:pt x="41" y="125"/>
                    <a:pt x="0" y="218"/>
                    <a:pt x="0" y="300"/>
                  </a:cubicBezTo>
                  <a:cubicBezTo>
                    <a:pt x="0" y="424"/>
                    <a:pt x="83" y="517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86" name="Google Shape;20486;p15"/>
            <p:cNvSpPr/>
            <p:nvPr/>
          </p:nvSpPr>
          <p:spPr>
            <a:xfrm>
              <a:off x="739050" y="2172125"/>
              <a:ext cx="3125" cy="2100"/>
            </a:xfrm>
            <a:custGeom>
              <a:avLst/>
              <a:gdLst/>
              <a:ahLst/>
              <a:cxnLst/>
              <a:rect l="l" t="t" r="r" b="b"/>
              <a:pathLst>
                <a:path w="125" h="84" extrusionOk="0">
                  <a:moveTo>
                    <a:pt x="0" y="1"/>
                  </a:moveTo>
                  <a:lnTo>
                    <a:pt x="124" y="83"/>
                  </a:lnTo>
                  <a:lnTo>
                    <a:pt x="124" y="83"/>
                  </a:lnTo>
                  <a:lnTo>
                    <a:pt x="83" y="42"/>
                  </a:lnTo>
                  <a:cubicBezTo>
                    <a:pt x="41" y="42"/>
                    <a:pt x="41" y="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87" name="Google Shape;20487;p15"/>
            <p:cNvSpPr/>
            <p:nvPr/>
          </p:nvSpPr>
          <p:spPr>
            <a:xfrm>
              <a:off x="477200" y="23197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0"/>
                  </a:moveTo>
                  <a:lnTo>
                    <a:pt x="1" y="300"/>
                  </a:lnTo>
                  <a:lnTo>
                    <a:pt x="300" y="259"/>
                  </a:lnTo>
                  <a:lnTo>
                    <a:pt x="300" y="217"/>
                  </a:lnTo>
                  <a:cubicBezTo>
                    <a:pt x="259" y="83"/>
                    <a:pt x="135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88" name="Google Shape;20488;p15"/>
            <p:cNvSpPr/>
            <p:nvPr/>
          </p:nvSpPr>
          <p:spPr>
            <a:xfrm>
              <a:off x="471775" y="22507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0" y="1"/>
                  </a:moveTo>
                  <a:lnTo>
                    <a:pt x="42" y="559"/>
                  </a:lnTo>
                  <a:cubicBezTo>
                    <a:pt x="94" y="559"/>
                    <a:pt x="135" y="518"/>
                    <a:pt x="135" y="518"/>
                  </a:cubicBezTo>
                  <a:cubicBezTo>
                    <a:pt x="176" y="518"/>
                    <a:pt x="176" y="518"/>
                    <a:pt x="176" y="476"/>
                  </a:cubicBezTo>
                  <a:cubicBezTo>
                    <a:pt x="259" y="435"/>
                    <a:pt x="300" y="342"/>
                    <a:pt x="300" y="259"/>
                  </a:cubicBezTo>
                  <a:cubicBezTo>
                    <a:pt x="300" y="135"/>
                    <a:pt x="176" y="1"/>
                    <a:pt x="4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89" name="Google Shape;20489;p15"/>
            <p:cNvSpPr/>
            <p:nvPr/>
          </p:nvSpPr>
          <p:spPr>
            <a:xfrm>
              <a:off x="539750" y="2314300"/>
              <a:ext cx="13975" cy="7500"/>
            </a:xfrm>
            <a:custGeom>
              <a:avLst/>
              <a:gdLst/>
              <a:ahLst/>
              <a:cxnLst/>
              <a:rect l="l" t="t" r="r" b="b"/>
              <a:pathLst>
                <a:path w="559" h="300" extrusionOk="0">
                  <a:moveTo>
                    <a:pt x="259" y="0"/>
                  </a:moveTo>
                  <a:cubicBezTo>
                    <a:pt x="166" y="0"/>
                    <a:pt x="125" y="41"/>
                    <a:pt x="83" y="124"/>
                  </a:cubicBezTo>
                  <a:cubicBezTo>
                    <a:pt x="42" y="176"/>
                    <a:pt x="1" y="217"/>
                    <a:pt x="1" y="300"/>
                  </a:cubicBezTo>
                  <a:lnTo>
                    <a:pt x="559" y="259"/>
                  </a:lnTo>
                  <a:cubicBezTo>
                    <a:pt x="559" y="124"/>
                    <a:pt x="425" y="41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90" name="Google Shape;20490;p15"/>
            <p:cNvSpPr/>
            <p:nvPr/>
          </p:nvSpPr>
          <p:spPr>
            <a:xfrm>
              <a:off x="534325" y="22452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125" y="1"/>
                    <a:pt x="1" y="135"/>
                    <a:pt x="1" y="300"/>
                  </a:cubicBezTo>
                  <a:cubicBezTo>
                    <a:pt x="42" y="476"/>
                    <a:pt x="176" y="559"/>
                    <a:pt x="300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91" name="Google Shape;20491;p15"/>
            <p:cNvSpPr/>
            <p:nvPr/>
          </p:nvSpPr>
          <p:spPr>
            <a:xfrm>
              <a:off x="496600" y="2212975"/>
              <a:ext cx="15000" cy="13975"/>
            </a:xfrm>
            <a:custGeom>
              <a:avLst/>
              <a:gdLst/>
              <a:ahLst/>
              <a:cxnLst/>
              <a:rect l="l" t="t" r="r" b="b"/>
              <a:pathLst>
                <a:path w="600" h="559" extrusionOk="0">
                  <a:moveTo>
                    <a:pt x="300" y="0"/>
                  </a:moveTo>
                  <a:cubicBezTo>
                    <a:pt x="134" y="42"/>
                    <a:pt x="0" y="176"/>
                    <a:pt x="41" y="300"/>
                  </a:cubicBezTo>
                  <a:cubicBezTo>
                    <a:pt x="41" y="476"/>
                    <a:pt x="176" y="558"/>
                    <a:pt x="341" y="558"/>
                  </a:cubicBezTo>
                  <a:cubicBezTo>
                    <a:pt x="476" y="558"/>
                    <a:pt x="600" y="434"/>
                    <a:pt x="600" y="259"/>
                  </a:cubicBezTo>
                  <a:cubicBezTo>
                    <a:pt x="558" y="135"/>
                    <a:pt x="434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92" name="Google Shape;20492;p15"/>
            <p:cNvSpPr/>
            <p:nvPr/>
          </p:nvSpPr>
          <p:spPr>
            <a:xfrm>
              <a:off x="502025" y="2282825"/>
              <a:ext cx="15000" cy="13350"/>
            </a:xfrm>
            <a:custGeom>
              <a:avLst/>
              <a:gdLst/>
              <a:ahLst/>
              <a:cxnLst/>
              <a:rect l="l" t="t" r="r" b="b"/>
              <a:pathLst>
                <a:path w="600" h="534" extrusionOk="0">
                  <a:moveTo>
                    <a:pt x="352" y="0"/>
                  </a:moveTo>
                  <a:cubicBezTo>
                    <a:pt x="335" y="0"/>
                    <a:pt x="318" y="3"/>
                    <a:pt x="300" y="8"/>
                  </a:cubicBezTo>
                  <a:cubicBezTo>
                    <a:pt x="124" y="8"/>
                    <a:pt x="0" y="142"/>
                    <a:pt x="42" y="308"/>
                  </a:cubicBezTo>
                  <a:cubicBezTo>
                    <a:pt x="42" y="424"/>
                    <a:pt x="142" y="533"/>
                    <a:pt x="277" y="533"/>
                  </a:cubicBezTo>
                  <a:cubicBezTo>
                    <a:pt x="298" y="533"/>
                    <a:pt x="319" y="531"/>
                    <a:pt x="341" y="525"/>
                  </a:cubicBezTo>
                  <a:cubicBezTo>
                    <a:pt x="476" y="525"/>
                    <a:pt x="600" y="401"/>
                    <a:pt x="558" y="267"/>
                  </a:cubicBezTo>
                  <a:cubicBezTo>
                    <a:pt x="558" y="114"/>
                    <a:pt x="465" y="0"/>
                    <a:pt x="35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93" name="Google Shape;20493;p15"/>
            <p:cNvSpPr/>
            <p:nvPr/>
          </p:nvSpPr>
          <p:spPr>
            <a:xfrm>
              <a:off x="566625" y="2207550"/>
              <a:ext cx="14000" cy="14425"/>
            </a:xfrm>
            <a:custGeom>
              <a:avLst/>
              <a:gdLst/>
              <a:ahLst/>
              <a:cxnLst/>
              <a:rect l="l" t="t" r="r" b="b"/>
              <a:pathLst>
                <a:path w="560" h="577" extrusionOk="0">
                  <a:moveTo>
                    <a:pt x="259" y="0"/>
                  </a:moveTo>
                  <a:cubicBezTo>
                    <a:pt x="84" y="52"/>
                    <a:pt x="1" y="176"/>
                    <a:pt x="1" y="310"/>
                  </a:cubicBezTo>
                  <a:cubicBezTo>
                    <a:pt x="1" y="455"/>
                    <a:pt x="96" y="576"/>
                    <a:pt x="238" y="576"/>
                  </a:cubicBezTo>
                  <a:cubicBezTo>
                    <a:pt x="258" y="576"/>
                    <a:pt x="279" y="574"/>
                    <a:pt x="301" y="569"/>
                  </a:cubicBezTo>
                  <a:cubicBezTo>
                    <a:pt x="435" y="569"/>
                    <a:pt x="559" y="434"/>
                    <a:pt x="559" y="259"/>
                  </a:cubicBezTo>
                  <a:cubicBezTo>
                    <a:pt x="559" y="13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94" name="Google Shape;20494;p15"/>
            <p:cNvSpPr/>
            <p:nvPr/>
          </p:nvSpPr>
          <p:spPr>
            <a:xfrm>
              <a:off x="572075" y="227740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305" y="0"/>
                  </a:moveTo>
                  <a:cubicBezTo>
                    <a:pt x="289" y="0"/>
                    <a:pt x="274" y="3"/>
                    <a:pt x="258" y="8"/>
                  </a:cubicBezTo>
                  <a:cubicBezTo>
                    <a:pt x="83" y="8"/>
                    <a:pt x="0" y="142"/>
                    <a:pt x="0" y="308"/>
                  </a:cubicBezTo>
                  <a:cubicBezTo>
                    <a:pt x="0" y="442"/>
                    <a:pt x="124" y="566"/>
                    <a:pt x="300" y="566"/>
                  </a:cubicBezTo>
                  <a:cubicBezTo>
                    <a:pt x="424" y="525"/>
                    <a:pt x="558" y="401"/>
                    <a:pt x="558" y="266"/>
                  </a:cubicBezTo>
                  <a:cubicBezTo>
                    <a:pt x="522" y="121"/>
                    <a:pt x="414" y="0"/>
                    <a:pt x="30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95" name="Google Shape;20495;p15"/>
            <p:cNvSpPr/>
            <p:nvPr/>
          </p:nvSpPr>
          <p:spPr>
            <a:xfrm>
              <a:off x="467650" y="2188150"/>
              <a:ext cx="6475" cy="7775"/>
            </a:xfrm>
            <a:custGeom>
              <a:avLst/>
              <a:gdLst/>
              <a:ahLst/>
              <a:cxnLst/>
              <a:rect l="l" t="t" r="r" b="b"/>
              <a:pathLst>
                <a:path w="259" h="311" extrusionOk="0">
                  <a:moveTo>
                    <a:pt x="0" y="1"/>
                  </a:moveTo>
                  <a:lnTo>
                    <a:pt x="0" y="311"/>
                  </a:lnTo>
                  <a:lnTo>
                    <a:pt x="41" y="259"/>
                  </a:lnTo>
                  <a:cubicBezTo>
                    <a:pt x="165" y="259"/>
                    <a:pt x="259" y="135"/>
                    <a:pt x="259" y="52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96" name="Google Shape;20496;p15"/>
            <p:cNvSpPr/>
            <p:nvPr/>
          </p:nvSpPr>
          <p:spPr>
            <a:xfrm>
              <a:off x="528900" y="2182975"/>
              <a:ext cx="15025" cy="7525"/>
            </a:xfrm>
            <a:custGeom>
              <a:avLst/>
              <a:gdLst/>
              <a:ahLst/>
              <a:cxnLst/>
              <a:rect l="l" t="t" r="r" b="b"/>
              <a:pathLst>
                <a:path w="601" h="301" extrusionOk="0">
                  <a:moveTo>
                    <a:pt x="559" y="1"/>
                  </a:moveTo>
                  <a:lnTo>
                    <a:pt x="0" y="42"/>
                  </a:lnTo>
                  <a:lnTo>
                    <a:pt x="42" y="84"/>
                  </a:lnTo>
                  <a:cubicBezTo>
                    <a:pt x="42" y="208"/>
                    <a:pt x="176" y="301"/>
                    <a:pt x="300" y="301"/>
                  </a:cubicBezTo>
                  <a:cubicBezTo>
                    <a:pt x="476" y="259"/>
                    <a:pt x="600" y="12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97" name="Google Shape;20497;p15"/>
            <p:cNvSpPr/>
            <p:nvPr/>
          </p:nvSpPr>
          <p:spPr>
            <a:xfrm>
              <a:off x="608500" y="23088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59" y="1"/>
                  </a:moveTo>
                  <a:cubicBezTo>
                    <a:pt x="218" y="42"/>
                    <a:pt x="177" y="42"/>
                    <a:pt x="135" y="84"/>
                  </a:cubicBezTo>
                  <a:cubicBezTo>
                    <a:pt x="94" y="135"/>
                    <a:pt x="53" y="177"/>
                    <a:pt x="53" y="259"/>
                  </a:cubicBezTo>
                  <a:cubicBezTo>
                    <a:pt x="1" y="259"/>
                    <a:pt x="1" y="301"/>
                    <a:pt x="1" y="301"/>
                  </a:cubicBezTo>
                  <a:lnTo>
                    <a:pt x="311" y="301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98" name="Google Shape;20498;p15"/>
            <p:cNvSpPr/>
            <p:nvPr/>
          </p:nvSpPr>
          <p:spPr>
            <a:xfrm>
              <a:off x="603350" y="2239850"/>
              <a:ext cx="8550" cy="14250"/>
            </a:xfrm>
            <a:custGeom>
              <a:avLst/>
              <a:gdLst/>
              <a:ahLst/>
              <a:cxnLst/>
              <a:rect l="l" t="t" r="r" b="b"/>
              <a:pathLst>
                <a:path w="342" h="570" extrusionOk="0">
                  <a:moveTo>
                    <a:pt x="300" y="0"/>
                  </a:moveTo>
                  <a:cubicBezTo>
                    <a:pt x="207" y="0"/>
                    <a:pt x="165" y="52"/>
                    <a:pt x="124" y="93"/>
                  </a:cubicBezTo>
                  <a:cubicBezTo>
                    <a:pt x="41" y="135"/>
                    <a:pt x="0" y="218"/>
                    <a:pt x="41" y="311"/>
                  </a:cubicBezTo>
                  <a:cubicBezTo>
                    <a:pt x="41" y="435"/>
                    <a:pt x="124" y="517"/>
                    <a:pt x="207" y="569"/>
                  </a:cubicBezTo>
                  <a:lnTo>
                    <a:pt x="341" y="569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99" name="Google Shape;20499;p15"/>
            <p:cNvSpPr/>
            <p:nvPr/>
          </p:nvSpPr>
          <p:spPr>
            <a:xfrm>
              <a:off x="598950" y="21775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125"/>
                    <a:pt x="42" y="218"/>
                    <a:pt x="124" y="259"/>
                  </a:cubicBezTo>
                  <a:cubicBezTo>
                    <a:pt x="176" y="301"/>
                    <a:pt x="217" y="301"/>
                    <a:pt x="300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00" name="Google Shape;20500;p15"/>
            <p:cNvSpPr/>
            <p:nvPr/>
          </p:nvSpPr>
          <p:spPr>
            <a:xfrm>
              <a:off x="338400" y="23303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259"/>
                  </a:lnTo>
                  <a:lnTo>
                    <a:pt x="300" y="259"/>
                  </a:lnTo>
                  <a:cubicBezTo>
                    <a:pt x="300" y="93"/>
                    <a:pt x="166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01" name="Google Shape;20501;p15"/>
            <p:cNvSpPr/>
            <p:nvPr/>
          </p:nvSpPr>
          <p:spPr>
            <a:xfrm>
              <a:off x="332975" y="2261550"/>
              <a:ext cx="8550" cy="14000"/>
            </a:xfrm>
            <a:custGeom>
              <a:avLst/>
              <a:gdLst/>
              <a:ahLst/>
              <a:cxnLst/>
              <a:rect l="l" t="t" r="r" b="b"/>
              <a:pathLst>
                <a:path w="342" h="560" extrusionOk="0">
                  <a:moveTo>
                    <a:pt x="0" y="1"/>
                  </a:moveTo>
                  <a:lnTo>
                    <a:pt x="42" y="559"/>
                  </a:lnTo>
                  <a:cubicBezTo>
                    <a:pt x="83" y="559"/>
                    <a:pt x="124" y="518"/>
                    <a:pt x="166" y="518"/>
                  </a:cubicBezTo>
                  <a:lnTo>
                    <a:pt x="218" y="477"/>
                  </a:lnTo>
                  <a:cubicBezTo>
                    <a:pt x="300" y="425"/>
                    <a:pt x="342" y="342"/>
                    <a:pt x="300" y="259"/>
                  </a:cubicBezTo>
                  <a:cubicBezTo>
                    <a:pt x="300" y="166"/>
                    <a:pt x="300" y="125"/>
                    <a:pt x="259" y="84"/>
                  </a:cubicBezTo>
                  <a:lnTo>
                    <a:pt x="218" y="42"/>
                  </a:lnTo>
                  <a:cubicBezTo>
                    <a:pt x="166" y="1"/>
                    <a:pt x="124" y="1"/>
                    <a:pt x="8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02" name="Google Shape;20502;p15"/>
            <p:cNvSpPr/>
            <p:nvPr/>
          </p:nvSpPr>
          <p:spPr>
            <a:xfrm>
              <a:off x="400700" y="2325150"/>
              <a:ext cx="15275" cy="7525"/>
            </a:xfrm>
            <a:custGeom>
              <a:avLst/>
              <a:gdLst/>
              <a:ahLst/>
              <a:cxnLst/>
              <a:rect l="l" t="t" r="r" b="b"/>
              <a:pathLst>
                <a:path w="611" h="301" extrusionOk="0">
                  <a:moveTo>
                    <a:pt x="300" y="0"/>
                  </a:moveTo>
                  <a:cubicBezTo>
                    <a:pt x="135" y="0"/>
                    <a:pt x="0" y="124"/>
                    <a:pt x="42" y="300"/>
                  </a:cubicBezTo>
                  <a:lnTo>
                    <a:pt x="610" y="259"/>
                  </a:lnTo>
                  <a:cubicBezTo>
                    <a:pt x="559" y="166"/>
                    <a:pt x="517" y="83"/>
                    <a:pt x="434" y="42"/>
                  </a:cubicBezTo>
                  <a:cubicBezTo>
                    <a:pt x="393" y="0"/>
                    <a:pt x="352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03" name="Google Shape;20503;p15"/>
            <p:cNvSpPr/>
            <p:nvPr/>
          </p:nvSpPr>
          <p:spPr>
            <a:xfrm>
              <a:off x="395275" y="2256125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310" y="1"/>
                  </a:moveTo>
                  <a:cubicBezTo>
                    <a:pt x="135" y="1"/>
                    <a:pt x="0" y="125"/>
                    <a:pt x="52" y="301"/>
                  </a:cubicBezTo>
                  <a:cubicBezTo>
                    <a:pt x="52" y="435"/>
                    <a:pt x="176" y="559"/>
                    <a:pt x="352" y="559"/>
                  </a:cubicBezTo>
                  <a:cubicBezTo>
                    <a:pt x="476" y="518"/>
                    <a:pt x="610" y="383"/>
                    <a:pt x="610" y="259"/>
                  </a:cubicBezTo>
                  <a:cubicBezTo>
                    <a:pt x="569" y="84"/>
                    <a:pt x="434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04" name="Google Shape;20504;p15"/>
            <p:cNvSpPr/>
            <p:nvPr/>
          </p:nvSpPr>
          <p:spPr>
            <a:xfrm>
              <a:off x="358825" y="222382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24" y="0"/>
                    <a:pt x="0" y="124"/>
                    <a:pt x="0" y="300"/>
                  </a:cubicBezTo>
                  <a:cubicBezTo>
                    <a:pt x="0" y="476"/>
                    <a:pt x="166" y="559"/>
                    <a:pt x="300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124"/>
                    <a:pt x="424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05" name="Google Shape;20505;p15"/>
            <p:cNvSpPr/>
            <p:nvPr/>
          </p:nvSpPr>
          <p:spPr>
            <a:xfrm>
              <a:off x="364250" y="2292825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259" y="1"/>
                  </a:moveTo>
                  <a:cubicBezTo>
                    <a:pt x="83" y="42"/>
                    <a:pt x="0" y="166"/>
                    <a:pt x="0" y="301"/>
                  </a:cubicBezTo>
                  <a:cubicBezTo>
                    <a:pt x="0" y="446"/>
                    <a:pt x="96" y="567"/>
                    <a:pt x="237" y="567"/>
                  </a:cubicBezTo>
                  <a:cubicBezTo>
                    <a:pt x="257" y="567"/>
                    <a:pt x="278" y="564"/>
                    <a:pt x="300" y="559"/>
                  </a:cubicBezTo>
                  <a:cubicBezTo>
                    <a:pt x="466" y="559"/>
                    <a:pt x="559" y="425"/>
                    <a:pt x="559" y="259"/>
                  </a:cubicBezTo>
                  <a:cubicBezTo>
                    <a:pt x="559" y="12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06" name="Google Shape;20506;p15"/>
            <p:cNvSpPr/>
            <p:nvPr/>
          </p:nvSpPr>
          <p:spPr>
            <a:xfrm>
              <a:off x="427575" y="2218400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0"/>
                  </a:moveTo>
                  <a:cubicBezTo>
                    <a:pt x="135" y="42"/>
                    <a:pt x="1" y="176"/>
                    <a:pt x="1" y="300"/>
                  </a:cubicBezTo>
                  <a:cubicBezTo>
                    <a:pt x="52" y="476"/>
                    <a:pt x="176" y="559"/>
                    <a:pt x="311" y="559"/>
                  </a:cubicBezTo>
                  <a:cubicBezTo>
                    <a:pt x="476" y="559"/>
                    <a:pt x="611" y="435"/>
                    <a:pt x="569" y="259"/>
                  </a:cubicBezTo>
                  <a:cubicBezTo>
                    <a:pt x="56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07" name="Google Shape;20507;p15"/>
            <p:cNvSpPr/>
            <p:nvPr/>
          </p:nvSpPr>
          <p:spPr>
            <a:xfrm>
              <a:off x="433000" y="228825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26" y="0"/>
                  </a:moveTo>
                  <a:cubicBezTo>
                    <a:pt x="305" y="0"/>
                    <a:pt x="283" y="3"/>
                    <a:pt x="259" y="8"/>
                  </a:cubicBezTo>
                  <a:cubicBezTo>
                    <a:pt x="135" y="8"/>
                    <a:pt x="1" y="132"/>
                    <a:pt x="1" y="267"/>
                  </a:cubicBezTo>
                  <a:cubicBezTo>
                    <a:pt x="37" y="419"/>
                    <a:pt x="143" y="533"/>
                    <a:pt x="251" y="533"/>
                  </a:cubicBezTo>
                  <a:cubicBezTo>
                    <a:pt x="268" y="533"/>
                    <a:pt x="284" y="531"/>
                    <a:pt x="300" y="525"/>
                  </a:cubicBezTo>
                  <a:cubicBezTo>
                    <a:pt x="476" y="525"/>
                    <a:pt x="559" y="391"/>
                    <a:pt x="559" y="225"/>
                  </a:cubicBezTo>
                  <a:cubicBezTo>
                    <a:pt x="559" y="109"/>
                    <a:pt x="466" y="0"/>
                    <a:pt x="32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08" name="Google Shape;20508;p15"/>
            <p:cNvSpPr/>
            <p:nvPr/>
          </p:nvSpPr>
          <p:spPr>
            <a:xfrm>
              <a:off x="328575" y="21979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1" y="42"/>
                  </a:lnTo>
                  <a:lnTo>
                    <a:pt x="42" y="300"/>
                  </a:lnTo>
                  <a:lnTo>
                    <a:pt x="83" y="300"/>
                  </a:lnTo>
                  <a:cubicBezTo>
                    <a:pt x="218" y="259"/>
                    <a:pt x="300" y="12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09" name="Google Shape;20509;p15"/>
            <p:cNvSpPr/>
            <p:nvPr/>
          </p:nvSpPr>
          <p:spPr>
            <a:xfrm>
              <a:off x="391125" y="21925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0"/>
                  </a:moveTo>
                  <a:lnTo>
                    <a:pt x="1" y="42"/>
                  </a:lnTo>
                  <a:cubicBezTo>
                    <a:pt x="1" y="176"/>
                    <a:pt x="83" y="259"/>
                    <a:pt x="166" y="300"/>
                  </a:cubicBezTo>
                  <a:lnTo>
                    <a:pt x="342" y="300"/>
                  </a:lnTo>
                  <a:cubicBezTo>
                    <a:pt x="476" y="259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10" name="Google Shape;20510;p15"/>
            <p:cNvSpPr/>
            <p:nvPr/>
          </p:nvSpPr>
          <p:spPr>
            <a:xfrm>
              <a:off x="470750" y="231972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217" y="0"/>
                    <a:pt x="135" y="42"/>
                    <a:pt x="83" y="83"/>
                  </a:cubicBezTo>
                  <a:lnTo>
                    <a:pt x="41" y="83"/>
                  </a:lnTo>
                  <a:cubicBezTo>
                    <a:pt x="0" y="166"/>
                    <a:pt x="0" y="217"/>
                    <a:pt x="0" y="300"/>
                  </a:cubicBez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11" name="Google Shape;20511;p15"/>
            <p:cNvSpPr/>
            <p:nvPr/>
          </p:nvSpPr>
          <p:spPr>
            <a:xfrm>
              <a:off x="465325" y="225070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58" y="1"/>
                  </a:moveTo>
                  <a:cubicBezTo>
                    <a:pt x="217" y="1"/>
                    <a:pt x="134" y="42"/>
                    <a:pt x="93" y="42"/>
                  </a:cubicBezTo>
                  <a:cubicBezTo>
                    <a:pt x="41" y="135"/>
                    <a:pt x="0" y="218"/>
                    <a:pt x="0" y="301"/>
                  </a:cubicBezTo>
                  <a:cubicBezTo>
                    <a:pt x="0" y="435"/>
                    <a:pt x="93" y="518"/>
                    <a:pt x="176" y="518"/>
                  </a:cubicBezTo>
                  <a:cubicBezTo>
                    <a:pt x="217" y="559"/>
                    <a:pt x="258" y="559"/>
                    <a:pt x="300" y="559"/>
                  </a:cubicBezTo>
                  <a:lnTo>
                    <a:pt x="258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12" name="Google Shape;20512;p15"/>
            <p:cNvSpPr/>
            <p:nvPr/>
          </p:nvSpPr>
          <p:spPr>
            <a:xfrm>
              <a:off x="459875" y="2188150"/>
              <a:ext cx="7800" cy="7775"/>
            </a:xfrm>
            <a:custGeom>
              <a:avLst/>
              <a:gdLst/>
              <a:ahLst/>
              <a:cxnLst/>
              <a:rect l="l" t="t" r="r" b="b"/>
              <a:pathLst>
                <a:path w="312" h="311" extrusionOk="0">
                  <a:moveTo>
                    <a:pt x="311" y="1"/>
                  </a:moveTo>
                  <a:lnTo>
                    <a:pt x="1" y="52"/>
                  </a:lnTo>
                  <a:cubicBezTo>
                    <a:pt x="1" y="135"/>
                    <a:pt x="94" y="218"/>
                    <a:pt x="135" y="259"/>
                  </a:cubicBezTo>
                  <a:cubicBezTo>
                    <a:pt x="177" y="259"/>
                    <a:pt x="259" y="311"/>
                    <a:pt x="311" y="311"/>
                  </a:cubicBezTo>
                  <a:lnTo>
                    <a:pt x="31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13" name="Google Shape;20513;p15"/>
            <p:cNvSpPr/>
            <p:nvPr/>
          </p:nvSpPr>
          <p:spPr>
            <a:xfrm>
              <a:off x="293175" y="2229250"/>
              <a:ext cx="10625" cy="13975"/>
            </a:xfrm>
            <a:custGeom>
              <a:avLst/>
              <a:gdLst/>
              <a:ahLst/>
              <a:cxnLst/>
              <a:rect l="l" t="t" r="r" b="b"/>
              <a:pathLst>
                <a:path w="425" h="559" extrusionOk="0">
                  <a:moveTo>
                    <a:pt x="124" y="1"/>
                  </a:moveTo>
                  <a:cubicBezTo>
                    <a:pt x="83" y="1"/>
                    <a:pt x="42" y="1"/>
                    <a:pt x="42" y="42"/>
                  </a:cubicBezTo>
                  <a:lnTo>
                    <a:pt x="0" y="517"/>
                  </a:lnTo>
                  <a:cubicBezTo>
                    <a:pt x="42" y="559"/>
                    <a:pt x="124" y="559"/>
                    <a:pt x="166" y="559"/>
                  </a:cubicBezTo>
                  <a:cubicBezTo>
                    <a:pt x="300" y="559"/>
                    <a:pt x="424" y="424"/>
                    <a:pt x="424" y="259"/>
                  </a:cubicBezTo>
                  <a:cubicBezTo>
                    <a:pt x="383" y="83"/>
                    <a:pt x="259" y="1"/>
                    <a:pt x="12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14" name="Google Shape;20514;p15"/>
            <p:cNvSpPr/>
            <p:nvPr/>
          </p:nvSpPr>
          <p:spPr>
            <a:xfrm>
              <a:off x="295225" y="2298000"/>
              <a:ext cx="14000" cy="14250"/>
            </a:xfrm>
            <a:custGeom>
              <a:avLst/>
              <a:gdLst/>
              <a:ahLst/>
              <a:cxnLst/>
              <a:rect l="l" t="t" r="r" b="b"/>
              <a:pathLst>
                <a:path w="560" h="570" extrusionOk="0">
                  <a:moveTo>
                    <a:pt x="259" y="1"/>
                  </a:moveTo>
                  <a:cubicBezTo>
                    <a:pt x="84" y="52"/>
                    <a:pt x="1" y="176"/>
                    <a:pt x="1" y="311"/>
                  </a:cubicBezTo>
                  <a:cubicBezTo>
                    <a:pt x="1" y="476"/>
                    <a:pt x="125" y="569"/>
                    <a:pt x="301" y="569"/>
                  </a:cubicBezTo>
                  <a:cubicBezTo>
                    <a:pt x="435" y="569"/>
                    <a:pt x="559" y="435"/>
                    <a:pt x="559" y="259"/>
                  </a:cubicBezTo>
                  <a:cubicBezTo>
                    <a:pt x="518" y="135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15" name="Google Shape;20515;p15"/>
            <p:cNvSpPr/>
            <p:nvPr/>
          </p:nvSpPr>
          <p:spPr>
            <a:xfrm>
              <a:off x="331950" y="2330325"/>
              <a:ext cx="7500" cy="7775"/>
            </a:xfrm>
            <a:custGeom>
              <a:avLst/>
              <a:gdLst/>
              <a:ahLst/>
              <a:cxnLst/>
              <a:rect l="l" t="t" r="r" b="b"/>
              <a:pathLst>
                <a:path w="300" h="311" extrusionOk="0">
                  <a:moveTo>
                    <a:pt x="259" y="0"/>
                  </a:moveTo>
                  <a:cubicBezTo>
                    <a:pt x="207" y="0"/>
                    <a:pt x="165" y="52"/>
                    <a:pt x="124" y="52"/>
                  </a:cubicBezTo>
                  <a:cubicBezTo>
                    <a:pt x="41" y="93"/>
                    <a:pt x="41" y="176"/>
                    <a:pt x="0" y="259"/>
                  </a:cubicBezTo>
                  <a:lnTo>
                    <a:pt x="0" y="310"/>
                  </a:lnTo>
                  <a:lnTo>
                    <a:pt x="30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16" name="Google Shape;20516;p15"/>
            <p:cNvSpPr/>
            <p:nvPr/>
          </p:nvSpPr>
          <p:spPr>
            <a:xfrm>
              <a:off x="326500" y="226155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18" y="1"/>
                  </a:moveTo>
                  <a:cubicBezTo>
                    <a:pt x="84" y="42"/>
                    <a:pt x="1" y="166"/>
                    <a:pt x="1" y="301"/>
                  </a:cubicBezTo>
                  <a:cubicBezTo>
                    <a:pt x="42" y="383"/>
                    <a:pt x="84" y="477"/>
                    <a:pt x="218" y="518"/>
                  </a:cubicBezTo>
                  <a:cubicBezTo>
                    <a:pt x="259" y="559"/>
                    <a:pt x="301" y="559"/>
                    <a:pt x="301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17" name="Google Shape;20517;p15"/>
            <p:cNvSpPr/>
            <p:nvPr/>
          </p:nvSpPr>
          <p:spPr>
            <a:xfrm>
              <a:off x="322125" y="219900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lnTo>
                    <a:pt x="0" y="84"/>
                  </a:lnTo>
                  <a:cubicBezTo>
                    <a:pt x="0" y="135"/>
                    <a:pt x="42" y="218"/>
                    <a:pt x="135" y="218"/>
                  </a:cubicBezTo>
                  <a:cubicBezTo>
                    <a:pt x="176" y="259"/>
                    <a:pt x="217" y="259"/>
                    <a:pt x="300" y="2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18" name="Google Shape;20518;p15"/>
            <p:cNvSpPr/>
            <p:nvPr/>
          </p:nvSpPr>
          <p:spPr>
            <a:xfrm>
              <a:off x="605400" y="217110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59"/>
                  </a:lnTo>
                  <a:cubicBezTo>
                    <a:pt x="259" y="83"/>
                    <a:pt x="125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19" name="Google Shape;20519;p15"/>
            <p:cNvSpPr/>
            <p:nvPr/>
          </p:nvSpPr>
          <p:spPr>
            <a:xfrm>
              <a:off x="599975" y="2101875"/>
              <a:ext cx="7525" cy="13150"/>
            </a:xfrm>
            <a:custGeom>
              <a:avLst/>
              <a:gdLst/>
              <a:ahLst/>
              <a:cxnLst/>
              <a:rect l="l" t="t" r="r" b="b"/>
              <a:pathLst>
                <a:path w="301" h="526" extrusionOk="0">
                  <a:moveTo>
                    <a:pt x="53" y="1"/>
                  </a:moveTo>
                  <a:cubicBezTo>
                    <a:pt x="36" y="1"/>
                    <a:pt x="18" y="3"/>
                    <a:pt x="1" y="9"/>
                  </a:cubicBezTo>
                  <a:lnTo>
                    <a:pt x="42" y="526"/>
                  </a:lnTo>
                  <a:cubicBezTo>
                    <a:pt x="176" y="526"/>
                    <a:pt x="300" y="402"/>
                    <a:pt x="300" y="267"/>
                  </a:cubicBezTo>
                  <a:cubicBezTo>
                    <a:pt x="265" y="114"/>
                    <a:pt x="166" y="1"/>
                    <a:pt x="5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20" name="Google Shape;20520;p15"/>
            <p:cNvSpPr/>
            <p:nvPr/>
          </p:nvSpPr>
          <p:spPr>
            <a:xfrm>
              <a:off x="667950" y="2165675"/>
              <a:ext cx="14000" cy="7500"/>
            </a:xfrm>
            <a:custGeom>
              <a:avLst/>
              <a:gdLst/>
              <a:ahLst/>
              <a:cxnLst/>
              <a:rect l="l" t="t" r="r" b="b"/>
              <a:pathLst>
                <a:path w="560" h="300" extrusionOk="0">
                  <a:moveTo>
                    <a:pt x="259" y="0"/>
                  </a:moveTo>
                  <a:cubicBezTo>
                    <a:pt x="84" y="0"/>
                    <a:pt x="1" y="124"/>
                    <a:pt x="1" y="300"/>
                  </a:cubicBezTo>
                  <a:lnTo>
                    <a:pt x="559" y="259"/>
                  </a:lnTo>
                  <a:cubicBezTo>
                    <a:pt x="559" y="176"/>
                    <a:pt x="466" y="83"/>
                    <a:pt x="425" y="41"/>
                  </a:cubicBezTo>
                  <a:cubicBezTo>
                    <a:pt x="383" y="0"/>
                    <a:pt x="301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21" name="Google Shape;20521;p15"/>
            <p:cNvSpPr/>
            <p:nvPr/>
          </p:nvSpPr>
          <p:spPr>
            <a:xfrm>
              <a:off x="630225" y="2133350"/>
              <a:ext cx="15000" cy="14000"/>
            </a:xfrm>
            <a:custGeom>
              <a:avLst/>
              <a:gdLst/>
              <a:ahLst/>
              <a:cxnLst/>
              <a:rect l="l" t="t" r="r" b="b"/>
              <a:pathLst>
                <a:path w="600" h="560" extrusionOk="0">
                  <a:moveTo>
                    <a:pt x="259" y="1"/>
                  </a:moveTo>
                  <a:cubicBezTo>
                    <a:pt x="124" y="42"/>
                    <a:pt x="0" y="177"/>
                    <a:pt x="0" y="301"/>
                  </a:cubicBezTo>
                  <a:cubicBezTo>
                    <a:pt x="42" y="476"/>
                    <a:pt x="166" y="559"/>
                    <a:pt x="300" y="559"/>
                  </a:cubicBezTo>
                  <a:cubicBezTo>
                    <a:pt x="476" y="559"/>
                    <a:pt x="600" y="435"/>
                    <a:pt x="559" y="259"/>
                  </a:cubicBezTo>
                  <a:cubicBezTo>
                    <a:pt x="559" y="12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22" name="Google Shape;20522;p15"/>
            <p:cNvSpPr/>
            <p:nvPr/>
          </p:nvSpPr>
          <p:spPr>
            <a:xfrm>
              <a:off x="466350" y="2181300"/>
              <a:ext cx="7775" cy="6875"/>
            </a:xfrm>
            <a:custGeom>
              <a:avLst/>
              <a:gdLst/>
              <a:ahLst/>
              <a:cxnLst/>
              <a:rect l="l" t="t" r="r" b="b"/>
              <a:pathLst>
                <a:path w="311" h="275" extrusionOk="0">
                  <a:moveTo>
                    <a:pt x="72" y="0"/>
                  </a:moveTo>
                  <a:cubicBezTo>
                    <a:pt x="49" y="0"/>
                    <a:pt x="25" y="5"/>
                    <a:pt x="0" y="16"/>
                  </a:cubicBezTo>
                  <a:lnTo>
                    <a:pt x="52" y="275"/>
                  </a:lnTo>
                  <a:lnTo>
                    <a:pt x="311" y="275"/>
                  </a:lnTo>
                  <a:cubicBezTo>
                    <a:pt x="311" y="192"/>
                    <a:pt x="259" y="151"/>
                    <a:pt x="259" y="109"/>
                  </a:cubicBezTo>
                  <a:cubicBezTo>
                    <a:pt x="198" y="41"/>
                    <a:pt x="137" y="0"/>
                    <a:pt x="7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23" name="Google Shape;20523;p15"/>
            <p:cNvSpPr/>
            <p:nvPr/>
          </p:nvSpPr>
          <p:spPr>
            <a:xfrm>
              <a:off x="461175" y="21119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207" y="559"/>
                    <a:pt x="300" y="425"/>
                    <a:pt x="300" y="259"/>
                  </a:cubicBezTo>
                  <a:cubicBezTo>
                    <a:pt x="300" y="125"/>
                    <a:pt x="166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24" name="Google Shape;20524;p15"/>
            <p:cNvSpPr/>
            <p:nvPr/>
          </p:nvSpPr>
          <p:spPr>
            <a:xfrm>
              <a:off x="528900" y="21765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218" y="0"/>
                    <a:pt x="135" y="42"/>
                    <a:pt x="83" y="83"/>
                  </a:cubicBezTo>
                  <a:cubicBezTo>
                    <a:pt x="42" y="124"/>
                    <a:pt x="0" y="207"/>
                    <a:pt x="0" y="300"/>
                  </a:cubicBezTo>
                  <a:lnTo>
                    <a:pt x="559" y="259"/>
                  </a:lnTo>
                  <a:cubicBezTo>
                    <a:pt x="559" y="124"/>
                    <a:pt x="476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25" name="Google Shape;20525;p15"/>
            <p:cNvSpPr/>
            <p:nvPr/>
          </p:nvSpPr>
          <p:spPr>
            <a:xfrm>
              <a:off x="523475" y="2106475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259" y="1"/>
                  </a:moveTo>
                  <a:cubicBezTo>
                    <a:pt x="135" y="42"/>
                    <a:pt x="0" y="166"/>
                    <a:pt x="42" y="300"/>
                  </a:cubicBezTo>
                  <a:cubicBezTo>
                    <a:pt x="42" y="453"/>
                    <a:pt x="143" y="567"/>
                    <a:pt x="251" y="567"/>
                  </a:cubicBezTo>
                  <a:cubicBezTo>
                    <a:pt x="267" y="567"/>
                    <a:pt x="284" y="564"/>
                    <a:pt x="300" y="559"/>
                  </a:cubicBezTo>
                  <a:cubicBezTo>
                    <a:pt x="476" y="559"/>
                    <a:pt x="610" y="424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26" name="Google Shape;20526;p15"/>
            <p:cNvSpPr/>
            <p:nvPr/>
          </p:nvSpPr>
          <p:spPr>
            <a:xfrm>
              <a:off x="487025" y="20752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0" y="125"/>
                    <a:pt x="0" y="300"/>
                  </a:cubicBezTo>
                  <a:cubicBezTo>
                    <a:pt x="0" y="435"/>
                    <a:pt x="125" y="559"/>
                    <a:pt x="300" y="559"/>
                  </a:cubicBezTo>
                  <a:cubicBezTo>
                    <a:pt x="424" y="517"/>
                    <a:pt x="559" y="383"/>
                    <a:pt x="559" y="259"/>
                  </a:cubicBezTo>
                  <a:cubicBezTo>
                    <a:pt x="559" y="83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27" name="Google Shape;20527;p15"/>
            <p:cNvSpPr/>
            <p:nvPr/>
          </p:nvSpPr>
          <p:spPr>
            <a:xfrm>
              <a:off x="492200" y="2144200"/>
              <a:ext cx="14225" cy="14000"/>
            </a:xfrm>
            <a:custGeom>
              <a:avLst/>
              <a:gdLst/>
              <a:ahLst/>
              <a:cxnLst/>
              <a:rect l="l" t="t" r="r" b="b"/>
              <a:pathLst>
                <a:path w="569" h="560" extrusionOk="0">
                  <a:moveTo>
                    <a:pt x="259" y="1"/>
                  </a:moveTo>
                  <a:cubicBezTo>
                    <a:pt x="93" y="1"/>
                    <a:pt x="0" y="125"/>
                    <a:pt x="0" y="301"/>
                  </a:cubicBezTo>
                  <a:cubicBezTo>
                    <a:pt x="0" y="466"/>
                    <a:pt x="135" y="559"/>
                    <a:pt x="310" y="559"/>
                  </a:cubicBezTo>
                  <a:cubicBezTo>
                    <a:pt x="435" y="559"/>
                    <a:pt x="569" y="425"/>
                    <a:pt x="569" y="259"/>
                  </a:cubicBezTo>
                  <a:cubicBezTo>
                    <a:pt x="517" y="84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28" name="Google Shape;20528;p15"/>
            <p:cNvSpPr/>
            <p:nvPr/>
          </p:nvSpPr>
          <p:spPr>
            <a:xfrm>
              <a:off x="555775" y="20697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35" y="0"/>
                    <a:pt x="1" y="135"/>
                    <a:pt x="1" y="300"/>
                  </a:cubicBezTo>
                  <a:cubicBezTo>
                    <a:pt x="42" y="435"/>
                    <a:pt x="176" y="559"/>
                    <a:pt x="300" y="559"/>
                  </a:cubicBezTo>
                  <a:cubicBezTo>
                    <a:pt x="476" y="517"/>
                    <a:pt x="559" y="393"/>
                    <a:pt x="559" y="259"/>
                  </a:cubicBezTo>
                  <a:cubicBezTo>
                    <a:pt x="55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29" name="Google Shape;20529;p15"/>
            <p:cNvSpPr/>
            <p:nvPr/>
          </p:nvSpPr>
          <p:spPr>
            <a:xfrm>
              <a:off x="561200" y="2138775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135" y="1"/>
                    <a:pt x="1" y="166"/>
                    <a:pt x="1" y="301"/>
                  </a:cubicBezTo>
                  <a:cubicBezTo>
                    <a:pt x="1" y="476"/>
                    <a:pt x="135" y="559"/>
                    <a:pt x="301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30" name="Google Shape;20530;p15"/>
            <p:cNvSpPr/>
            <p:nvPr/>
          </p:nvSpPr>
          <p:spPr>
            <a:xfrm>
              <a:off x="456775" y="2049350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259" y="1"/>
                  </a:moveTo>
                  <a:lnTo>
                    <a:pt x="1" y="42"/>
                  </a:lnTo>
                  <a:lnTo>
                    <a:pt x="1" y="300"/>
                  </a:lnTo>
                  <a:lnTo>
                    <a:pt x="84" y="300"/>
                  </a:lnTo>
                  <a:cubicBezTo>
                    <a:pt x="177" y="259"/>
                    <a:pt x="259" y="125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31" name="Google Shape;20531;p15"/>
            <p:cNvSpPr/>
            <p:nvPr/>
          </p:nvSpPr>
          <p:spPr>
            <a:xfrm>
              <a:off x="519325" y="204392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0"/>
                  </a:moveTo>
                  <a:lnTo>
                    <a:pt x="1" y="42"/>
                  </a:lnTo>
                  <a:cubicBezTo>
                    <a:pt x="1" y="218"/>
                    <a:pt x="125" y="300"/>
                    <a:pt x="301" y="300"/>
                  </a:cubicBezTo>
                  <a:cubicBezTo>
                    <a:pt x="425" y="300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32" name="Google Shape;20532;p15"/>
            <p:cNvSpPr/>
            <p:nvPr/>
          </p:nvSpPr>
          <p:spPr>
            <a:xfrm>
              <a:off x="598950" y="217110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176" y="0"/>
                  </a:moveTo>
                  <a:cubicBezTo>
                    <a:pt x="176" y="0"/>
                    <a:pt x="124" y="42"/>
                    <a:pt x="83" y="42"/>
                  </a:cubicBezTo>
                  <a:lnTo>
                    <a:pt x="42" y="83"/>
                  </a:lnTo>
                  <a:cubicBezTo>
                    <a:pt x="42" y="124"/>
                    <a:pt x="0" y="124"/>
                    <a:pt x="0" y="166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33" name="Google Shape;20533;p15"/>
            <p:cNvSpPr/>
            <p:nvPr/>
          </p:nvSpPr>
          <p:spPr>
            <a:xfrm>
              <a:off x="593525" y="2102075"/>
              <a:ext cx="7500" cy="13425"/>
            </a:xfrm>
            <a:custGeom>
              <a:avLst/>
              <a:gdLst/>
              <a:ahLst/>
              <a:cxnLst/>
              <a:rect l="l" t="t" r="r" b="b"/>
              <a:pathLst>
                <a:path w="300" h="537" extrusionOk="0">
                  <a:moveTo>
                    <a:pt x="176" y="1"/>
                  </a:moveTo>
                  <a:cubicBezTo>
                    <a:pt x="83" y="42"/>
                    <a:pt x="0" y="135"/>
                    <a:pt x="0" y="301"/>
                  </a:cubicBezTo>
                  <a:cubicBezTo>
                    <a:pt x="0" y="394"/>
                    <a:pt x="83" y="476"/>
                    <a:pt x="176" y="518"/>
                  </a:cubicBezTo>
                  <a:cubicBezTo>
                    <a:pt x="203" y="518"/>
                    <a:pt x="231" y="536"/>
                    <a:pt x="259" y="536"/>
                  </a:cubicBezTo>
                  <a:cubicBezTo>
                    <a:pt x="272" y="536"/>
                    <a:pt x="286" y="531"/>
                    <a:pt x="300" y="518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34" name="Google Shape;20534;p15"/>
            <p:cNvSpPr/>
            <p:nvPr/>
          </p:nvSpPr>
          <p:spPr>
            <a:xfrm>
              <a:off x="328575" y="2191525"/>
              <a:ext cx="6500" cy="7500"/>
            </a:xfrm>
            <a:custGeom>
              <a:avLst/>
              <a:gdLst/>
              <a:ahLst/>
              <a:cxnLst/>
              <a:rect l="l" t="t" r="r" b="b"/>
              <a:pathLst>
                <a:path w="260" h="300" extrusionOk="0">
                  <a:moveTo>
                    <a:pt x="1" y="0"/>
                  </a:moveTo>
                  <a:lnTo>
                    <a:pt x="1" y="300"/>
                  </a:lnTo>
                  <a:lnTo>
                    <a:pt x="259" y="259"/>
                  </a:lnTo>
                  <a:cubicBezTo>
                    <a:pt x="259" y="124"/>
                    <a:pt x="135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35" name="Google Shape;20535;p15"/>
            <p:cNvSpPr/>
            <p:nvPr/>
          </p:nvSpPr>
          <p:spPr>
            <a:xfrm>
              <a:off x="323150" y="21225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176" y="559"/>
                    <a:pt x="300" y="435"/>
                    <a:pt x="300" y="259"/>
                  </a:cubicBezTo>
                  <a:cubicBezTo>
                    <a:pt x="259" y="135"/>
                    <a:pt x="135" y="1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36" name="Google Shape;20536;p15"/>
            <p:cNvSpPr/>
            <p:nvPr/>
          </p:nvSpPr>
          <p:spPr>
            <a:xfrm>
              <a:off x="391125" y="2186650"/>
              <a:ext cx="14000" cy="6950"/>
            </a:xfrm>
            <a:custGeom>
              <a:avLst/>
              <a:gdLst/>
              <a:ahLst/>
              <a:cxnLst/>
              <a:rect l="l" t="t" r="r" b="b"/>
              <a:pathLst>
                <a:path w="560" h="278" extrusionOk="0">
                  <a:moveTo>
                    <a:pt x="301" y="1"/>
                  </a:moveTo>
                  <a:cubicBezTo>
                    <a:pt x="287" y="1"/>
                    <a:pt x="273" y="5"/>
                    <a:pt x="259" y="19"/>
                  </a:cubicBezTo>
                  <a:cubicBezTo>
                    <a:pt x="83" y="19"/>
                    <a:pt x="1" y="154"/>
                    <a:pt x="1" y="278"/>
                  </a:cubicBezTo>
                  <a:lnTo>
                    <a:pt x="559" y="236"/>
                  </a:lnTo>
                  <a:cubicBezTo>
                    <a:pt x="559" y="154"/>
                    <a:pt x="476" y="61"/>
                    <a:pt x="383" y="19"/>
                  </a:cubicBezTo>
                  <a:cubicBezTo>
                    <a:pt x="356" y="19"/>
                    <a:pt x="328" y="1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37" name="Google Shape;20537;p15"/>
            <p:cNvSpPr/>
            <p:nvPr/>
          </p:nvSpPr>
          <p:spPr>
            <a:xfrm>
              <a:off x="385700" y="2117075"/>
              <a:ext cx="13975" cy="14250"/>
            </a:xfrm>
            <a:custGeom>
              <a:avLst/>
              <a:gdLst/>
              <a:ahLst/>
              <a:cxnLst/>
              <a:rect l="l" t="t" r="r" b="b"/>
              <a:pathLst>
                <a:path w="559" h="570" extrusionOk="0">
                  <a:moveTo>
                    <a:pt x="259" y="0"/>
                  </a:moveTo>
                  <a:cubicBezTo>
                    <a:pt x="83" y="52"/>
                    <a:pt x="1" y="176"/>
                    <a:pt x="1" y="311"/>
                  </a:cubicBezTo>
                  <a:cubicBezTo>
                    <a:pt x="1" y="476"/>
                    <a:pt x="125" y="569"/>
                    <a:pt x="300" y="569"/>
                  </a:cubicBezTo>
                  <a:cubicBezTo>
                    <a:pt x="435" y="569"/>
                    <a:pt x="559" y="435"/>
                    <a:pt x="559" y="259"/>
                  </a:cubicBezTo>
                  <a:cubicBezTo>
                    <a:pt x="559" y="135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38" name="Google Shape;20538;p15"/>
            <p:cNvSpPr/>
            <p:nvPr/>
          </p:nvSpPr>
          <p:spPr>
            <a:xfrm>
              <a:off x="347975" y="2085775"/>
              <a:ext cx="15000" cy="13425"/>
            </a:xfrm>
            <a:custGeom>
              <a:avLst/>
              <a:gdLst/>
              <a:ahLst/>
              <a:cxnLst/>
              <a:rect l="l" t="t" r="r" b="b"/>
              <a:pathLst>
                <a:path w="600" h="537" extrusionOk="0">
                  <a:moveTo>
                    <a:pt x="333" y="1"/>
                  </a:moveTo>
                  <a:cubicBezTo>
                    <a:pt x="309" y="1"/>
                    <a:pt x="284" y="4"/>
                    <a:pt x="259" y="12"/>
                  </a:cubicBezTo>
                  <a:cubicBezTo>
                    <a:pt x="134" y="12"/>
                    <a:pt x="0" y="136"/>
                    <a:pt x="0" y="270"/>
                  </a:cubicBezTo>
                  <a:cubicBezTo>
                    <a:pt x="36" y="415"/>
                    <a:pt x="144" y="536"/>
                    <a:pt x="253" y="536"/>
                  </a:cubicBezTo>
                  <a:cubicBezTo>
                    <a:pt x="269" y="536"/>
                    <a:pt x="285" y="534"/>
                    <a:pt x="300" y="529"/>
                  </a:cubicBezTo>
                  <a:cubicBezTo>
                    <a:pt x="476" y="529"/>
                    <a:pt x="600" y="394"/>
                    <a:pt x="558" y="270"/>
                  </a:cubicBezTo>
                  <a:cubicBezTo>
                    <a:pt x="558" y="120"/>
                    <a:pt x="468" y="1"/>
                    <a:pt x="33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39" name="Google Shape;20539;p15"/>
            <p:cNvSpPr/>
            <p:nvPr/>
          </p:nvSpPr>
          <p:spPr>
            <a:xfrm>
              <a:off x="353400" y="215480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4" y="1"/>
                    <a:pt x="0" y="135"/>
                    <a:pt x="0" y="301"/>
                  </a:cubicBezTo>
                  <a:cubicBezTo>
                    <a:pt x="42" y="435"/>
                    <a:pt x="176" y="559"/>
                    <a:pt x="300" y="559"/>
                  </a:cubicBezTo>
                  <a:cubicBezTo>
                    <a:pt x="476" y="518"/>
                    <a:pt x="559" y="394"/>
                    <a:pt x="559" y="259"/>
                  </a:cubicBezTo>
                  <a:cubicBezTo>
                    <a:pt x="559" y="94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40" name="Google Shape;20540;p15"/>
            <p:cNvSpPr/>
            <p:nvPr/>
          </p:nvSpPr>
          <p:spPr>
            <a:xfrm>
              <a:off x="416975" y="2080425"/>
              <a:ext cx="15025" cy="14175"/>
            </a:xfrm>
            <a:custGeom>
              <a:avLst/>
              <a:gdLst/>
              <a:ahLst/>
              <a:cxnLst/>
              <a:rect l="l" t="t" r="r" b="b"/>
              <a:pathLst>
                <a:path w="601" h="567" extrusionOk="0">
                  <a:moveTo>
                    <a:pt x="349" y="1"/>
                  </a:moveTo>
                  <a:cubicBezTo>
                    <a:pt x="333" y="1"/>
                    <a:pt x="317" y="3"/>
                    <a:pt x="300" y="9"/>
                  </a:cubicBezTo>
                  <a:cubicBezTo>
                    <a:pt x="125" y="9"/>
                    <a:pt x="1" y="133"/>
                    <a:pt x="42" y="308"/>
                  </a:cubicBezTo>
                  <a:cubicBezTo>
                    <a:pt x="42" y="433"/>
                    <a:pt x="166" y="567"/>
                    <a:pt x="342" y="567"/>
                  </a:cubicBezTo>
                  <a:cubicBezTo>
                    <a:pt x="476" y="526"/>
                    <a:pt x="600" y="391"/>
                    <a:pt x="600" y="267"/>
                  </a:cubicBezTo>
                  <a:cubicBezTo>
                    <a:pt x="564" y="114"/>
                    <a:pt x="458" y="1"/>
                    <a:pt x="34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41" name="Google Shape;20541;p15"/>
            <p:cNvSpPr/>
            <p:nvPr/>
          </p:nvSpPr>
          <p:spPr>
            <a:xfrm>
              <a:off x="422400" y="2149375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301" y="1"/>
                  </a:moveTo>
                  <a:cubicBezTo>
                    <a:pt x="125" y="1"/>
                    <a:pt x="1" y="135"/>
                    <a:pt x="42" y="311"/>
                  </a:cubicBezTo>
                  <a:cubicBezTo>
                    <a:pt x="42" y="435"/>
                    <a:pt x="166" y="569"/>
                    <a:pt x="301" y="569"/>
                  </a:cubicBezTo>
                  <a:cubicBezTo>
                    <a:pt x="466" y="569"/>
                    <a:pt x="600" y="394"/>
                    <a:pt x="559" y="259"/>
                  </a:cubicBezTo>
                  <a:cubicBezTo>
                    <a:pt x="559" y="94"/>
                    <a:pt x="425" y="1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42" name="Google Shape;20542;p15"/>
            <p:cNvSpPr/>
            <p:nvPr/>
          </p:nvSpPr>
          <p:spPr>
            <a:xfrm>
              <a:off x="317725" y="20602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0" y="1"/>
                  </a:moveTo>
                  <a:lnTo>
                    <a:pt x="52" y="301"/>
                  </a:lnTo>
                  <a:lnTo>
                    <a:pt x="93" y="301"/>
                  </a:lnTo>
                  <a:cubicBezTo>
                    <a:pt x="93" y="259"/>
                    <a:pt x="135" y="259"/>
                    <a:pt x="135" y="259"/>
                  </a:cubicBezTo>
                  <a:cubicBezTo>
                    <a:pt x="176" y="259"/>
                    <a:pt x="218" y="208"/>
                    <a:pt x="218" y="208"/>
                  </a:cubicBezTo>
                  <a:cubicBezTo>
                    <a:pt x="259" y="125"/>
                    <a:pt x="311" y="84"/>
                    <a:pt x="31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43" name="Google Shape;20543;p15"/>
            <p:cNvSpPr/>
            <p:nvPr/>
          </p:nvSpPr>
          <p:spPr>
            <a:xfrm>
              <a:off x="380275" y="205477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59" y="1"/>
                  </a:moveTo>
                  <a:lnTo>
                    <a:pt x="0" y="42"/>
                  </a:lnTo>
                  <a:cubicBezTo>
                    <a:pt x="0" y="166"/>
                    <a:pt x="135" y="301"/>
                    <a:pt x="300" y="301"/>
                  </a:cubicBezTo>
                  <a:cubicBezTo>
                    <a:pt x="476" y="301"/>
                    <a:pt x="559" y="125"/>
                    <a:pt x="5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44" name="Google Shape;20544;p15"/>
            <p:cNvSpPr/>
            <p:nvPr/>
          </p:nvSpPr>
          <p:spPr>
            <a:xfrm>
              <a:off x="459875" y="2181700"/>
              <a:ext cx="7800" cy="7775"/>
            </a:xfrm>
            <a:custGeom>
              <a:avLst/>
              <a:gdLst/>
              <a:ahLst/>
              <a:cxnLst/>
              <a:rect l="l" t="t" r="r" b="b"/>
              <a:pathLst>
                <a:path w="312" h="311" extrusionOk="0">
                  <a:moveTo>
                    <a:pt x="259" y="0"/>
                  </a:moveTo>
                  <a:cubicBezTo>
                    <a:pt x="177" y="0"/>
                    <a:pt x="135" y="52"/>
                    <a:pt x="94" y="93"/>
                  </a:cubicBezTo>
                  <a:cubicBezTo>
                    <a:pt x="53" y="135"/>
                    <a:pt x="1" y="217"/>
                    <a:pt x="1" y="310"/>
                  </a:cubicBezTo>
                  <a:lnTo>
                    <a:pt x="311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45" name="Google Shape;20545;p15"/>
            <p:cNvSpPr/>
            <p:nvPr/>
          </p:nvSpPr>
          <p:spPr>
            <a:xfrm>
              <a:off x="454725" y="211190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59" y="1"/>
                  </a:moveTo>
                  <a:cubicBezTo>
                    <a:pt x="207" y="1"/>
                    <a:pt x="166" y="42"/>
                    <a:pt x="124" y="83"/>
                  </a:cubicBezTo>
                  <a:cubicBezTo>
                    <a:pt x="41" y="125"/>
                    <a:pt x="0" y="207"/>
                    <a:pt x="0" y="300"/>
                  </a:cubicBezTo>
                  <a:cubicBezTo>
                    <a:pt x="0" y="425"/>
                    <a:pt x="83" y="518"/>
                    <a:pt x="20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46" name="Google Shape;20546;p15"/>
            <p:cNvSpPr/>
            <p:nvPr/>
          </p:nvSpPr>
          <p:spPr>
            <a:xfrm>
              <a:off x="449275" y="2050375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1" y="1"/>
                  </a:moveTo>
                  <a:cubicBezTo>
                    <a:pt x="1" y="1"/>
                    <a:pt x="1" y="42"/>
                    <a:pt x="42" y="42"/>
                  </a:cubicBezTo>
                  <a:cubicBezTo>
                    <a:pt x="42" y="135"/>
                    <a:pt x="84" y="177"/>
                    <a:pt x="166" y="218"/>
                  </a:cubicBezTo>
                  <a:cubicBezTo>
                    <a:pt x="218" y="259"/>
                    <a:pt x="259" y="259"/>
                    <a:pt x="301" y="259"/>
                  </a:cubicBezTo>
                  <a:lnTo>
                    <a:pt x="30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47" name="Google Shape;20547;p15"/>
            <p:cNvSpPr/>
            <p:nvPr/>
          </p:nvSpPr>
          <p:spPr>
            <a:xfrm>
              <a:off x="297300" y="2163600"/>
              <a:ext cx="1050" cy="7525"/>
            </a:xfrm>
            <a:custGeom>
              <a:avLst/>
              <a:gdLst/>
              <a:ahLst/>
              <a:cxnLst/>
              <a:rect l="l" t="t" r="r" b="b"/>
              <a:pathLst>
                <a:path w="42" h="301" extrusionOk="0">
                  <a:moveTo>
                    <a:pt x="1" y="0"/>
                  </a:moveTo>
                  <a:lnTo>
                    <a:pt x="1" y="300"/>
                  </a:lnTo>
                  <a:cubicBezTo>
                    <a:pt x="42" y="259"/>
                    <a:pt x="42" y="166"/>
                    <a:pt x="42" y="124"/>
                  </a:cubicBezTo>
                  <a:cubicBezTo>
                    <a:pt x="42" y="83"/>
                    <a:pt x="42" y="42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48" name="Google Shape;20548;p15"/>
            <p:cNvSpPr/>
            <p:nvPr/>
          </p:nvSpPr>
          <p:spPr>
            <a:xfrm>
              <a:off x="322125" y="2191525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259" y="0"/>
                  </a:moveTo>
                  <a:cubicBezTo>
                    <a:pt x="176" y="41"/>
                    <a:pt x="135" y="41"/>
                    <a:pt x="83" y="83"/>
                  </a:cubicBezTo>
                  <a:lnTo>
                    <a:pt x="42" y="124"/>
                  </a:lnTo>
                  <a:cubicBezTo>
                    <a:pt x="0" y="176"/>
                    <a:pt x="0" y="217"/>
                    <a:pt x="0" y="259"/>
                  </a:cubicBezTo>
                  <a:lnTo>
                    <a:pt x="0" y="300"/>
                  </a:ln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49" name="Google Shape;20549;p15"/>
            <p:cNvSpPr/>
            <p:nvPr/>
          </p:nvSpPr>
          <p:spPr>
            <a:xfrm>
              <a:off x="316700" y="212250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59" y="1"/>
                  </a:moveTo>
                  <a:cubicBezTo>
                    <a:pt x="176" y="1"/>
                    <a:pt x="134" y="42"/>
                    <a:pt x="93" y="94"/>
                  </a:cubicBezTo>
                  <a:cubicBezTo>
                    <a:pt x="41" y="135"/>
                    <a:pt x="0" y="218"/>
                    <a:pt x="0" y="300"/>
                  </a:cubicBezTo>
                  <a:cubicBezTo>
                    <a:pt x="0" y="435"/>
                    <a:pt x="93" y="517"/>
                    <a:pt x="176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50" name="Google Shape;20550;p15"/>
            <p:cNvSpPr/>
            <p:nvPr/>
          </p:nvSpPr>
          <p:spPr>
            <a:xfrm>
              <a:off x="311250" y="2060200"/>
              <a:ext cx="7800" cy="7525"/>
            </a:xfrm>
            <a:custGeom>
              <a:avLst/>
              <a:gdLst/>
              <a:ahLst/>
              <a:cxnLst/>
              <a:rect l="l" t="t" r="r" b="b"/>
              <a:pathLst>
                <a:path w="312" h="301" extrusionOk="0">
                  <a:moveTo>
                    <a:pt x="259" y="1"/>
                  </a:moveTo>
                  <a:lnTo>
                    <a:pt x="1" y="42"/>
                  </a:lnTo>
                  <a:cubicBezTo>
                    <a:pt x="1" y="125"/>
                    <a:pt x="53" y="208"/>
                    <a:pt x="135" y="259"/>
                  </a:cubicBezTo>
                  <a:cubicBezTo>
                    <a:pt x="177" y="301"/>
                    <a:pt x="218" y="301"/>
                    <a:pt x="311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51" name="Google Shape;20551;p15"/>
            <p:cNvSpPr/>
            <p:nvPr/>
          </p:nvSpPr>
          <p:spPr>
            <a:xfrm>
              <a:off x="455750" y="204290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0" y="0"/>
                  </a:moveTo>
                  <a:lnTo>
                    <a:pt x="42" y="300"/>
                  </a:lnTo>
                  <a:lnTo>
                    <a:pt x="300" y="259"/>
                  </a:lnTo>
                  <a:cubicBezTo>
                    <a:pt x="300" y="217"/>
                    <a:pt x="300" y="176"/>
                    <a:pt x="259" y="124"/>
                  </a:cubicBezTo>
                  <a:cubicBezTo>
                    <a:pt x="218" y="41"/>
                    <a:pt x="125" y="0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52" name="Google Shape;20552;p15"/>
            <p:cNvSpPr/>
            <p:nvPr/>
          </p:nvSpPr>
          <p:spPr>
            <a:xfrm>
              <a:off x="451350" y="1985775"/>
              <a:ext cx="3400" cy="2075"/>
            </a:xfrm>
            <a:custGeom>
              <a:avLst/>
              <a:gdLst/>
              <a:ahLst/>
              <a:cxnLst/>
              <a:rect l="l" t="t" r="r" b="b"/>
              <a:pathLst>
                <a:path w="136" h="83" extrusionOk="0">
                  <a:moveTo>
                    <a:pt x="1" y="0"/>
                  </a:moveTo>
                  <a:lnTo>
                    <a:pt x="1" y="83"/>
                  </a:lnTo>
                  <a:cubicBezTo>
                    <a:pt x="42" y="83"/>
                    <a:pt x="42" y="83"/>
                    <a:pt x="83" y="42"/>
                  </a:cubicBezTo>
                  <a:lnTo>
                    <a:pt x="135" y="4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53" name="Google Shape;20553;p15"/>
            <p:cNvSpPr/>
            <p:nvPr/>
          </p:nvSpPr>
          <p:spPr>
            <a:xfrm>
              <a:off x="519325" y="20374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1"/>
                  </a:moveTo>
                  <a:cubicBezTo>
                    <a:pt x="125" y="1"/>
                    <a:pt x="42" y="84"/>
                    <a:pt x="1" y="218"/>
                  </a:cubicBezTo>
                  <a:lnTo>
                    <a:pt x="1" y="301"/>
                  </a:lnTo>
                  <a:lnTo>
                    <a:pt x="559" y="259"/>
                  </a:lnTo>
                  <a:cubicBezTo>
                    <a:pt x="518" y="135"/>
                    <a:pt x="425" y="42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54" name="Google Shape;20554;p15"/>
            <p:cNvSpPr/>
            <p:nvPr/>
          </p:nvSpPr>
          <p:spPr>
            <a:xfrm>
              <a:off x="481600" y="2007225"/>
              <a:ext cx="13975" cy="12100"/>
            </a:xfrm>
            <a:custGeom>
              <a:avLst/>
              <a:gdLst/>
              <a:ahLst/>
              <a:cxnLst/>
              <a:rect l="l" t="t" r="r" b="b"/>
              <a:pathLst>
                <a:path w="559" h="484" extrusionOk="0">
                  <a:moveTo>
                    <a:pt x="124" y="0"/>
                  </a:moveTo>
                  <a:cubicBezTo>
                    <a:pt x="42" y="52"/>
                    <a:pt x="0" y="135"/>
                    <a:pt x="0" y="217"/>
                  </a:cubicBezTo>
                  <a:cubicBezTo>
                    <a:pt x="0" y="370"/>
                    <a:pt x="94" y="484"/>
                    <a:pt x="234" y="484"/>
                  </a:cubicBezTo>
                  <a:cubicBezTo>
                    <a:pt x="255" y="484"/>
                    <a:pt x="277" y="481"/>
                    <a:pt x="300" y="476"/>
                  </a:cubicBezTo>
                  <a:cubicBezTo>
                    <a:pt x="424" y="476"/>
                    <a:pt x="517" y="393"/>
                    <a:pt x="559" y="259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55" name="Google Shape;20555;p15"/>
            <p:cNvSpPr/>
            <p:nvPr/>
          </p:nvSpPr>
          <p:spPr>
            <a:xfrm>
              <a:off x="317725" y="2053750"/>
              <a:ext cx="7775" cy="6475"/>
            </a:xfrm>
            <a:custGeom>
              <a:avLst/>
              <a:gdLst/>
              <a:ahLst/>
              <a:cxnLst/>
              <a:rect l="l" t="t" r="r" b="b"/>
              <a:pathLst>
                <a:path w="311" h="259" extrusionOk="0">
                  <a:moveTo>
                    <a:pt x="0" y="0"/>
                  </a:moveTo>
                  <a:lnTo>
                    <a:pt x="0" y="259"/>
                  </a:lnTo>
                  <a:lnTo>
                    <a:pt x="311" y="259"/>
                  </a:lnTo>
                  <a:cubicBezTo>
                    <a:pt x="259" y="83"/>
                    <a:pt x="135" y="0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56" name="Google Shape;20556;p15"/>
            <p:cNvSpPr/>
            <p:nvPr/>
          </p:nvSpPr>
          <p:spPr>
            <a:xfrm>
              <a:off x="312550" y="1984525"/>
              <a:ext cx="7525" cy="13150"/>
            </a:xfrm>
            <a:custGeom>
              <a:avLst/>
              <a:gdLst/>
              <a:ahLst/>
              <a:cxnLst/>
              <a:rect l="l" t="t" r="r" b="b"/>
              <a:pathLst>
                <a:path w="301" h="526" extrusionOk="0">
                  <a:moveTo>
                    <a:pt x="52" y="1"/>
                  </a:moveTo>
                  <a:cubicBezTo>
                    <a:pt x="34" y="1"/>
                    <a:pt x="17" y="3"/>
                    <a:pt x="1" y="9"/>
                  </a:cubicBezTo>
                  <a:lnTo>
                    <a:pt x="42" y="526"/>
                  </a:lnTo>
                  <a:lnTo>
                    <a:pt x="83" y="526"/>
                  </a:lnTo>
                  <a:cubicBezTo>
                    <a:pt x="207" y="484"/>
                    <a:pt x="300" y="391"/>
                    <a:pt x="300" y="267"/>
                  </a:cubicBezTo>
                  <a:cubicBezTo>
                    <a:pt x="300" y="115"/>
                    <a:pt x="168" y="1"/>
                    <a:pt x="5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57" name="Google Shape;20557;p15"/>
            <p:cNvSpPr/>
            <p:nvPr/>
          </p:nvSpPr>
          <p:spPr>
            <a:xfrm>
              <a:off x="380275" y="20483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83" y="0"/>
                    <a:pt x="0" y="124"/>
                    <a:pt x="0" y="300"/>
                  </a:cubicBezTo>
                  <a:lnTo>
                    <a:pt x="559" y="259"/>
                  </a:lnTo>
                  <a:cubicBezTo>
                    <a:pt x="559" y="166"/>
                    <a:pt x="517" y="83"/>
                    <a:pt x="435" y="42"/>
                  </a:cubicBezTo>
                  <a:cubicBezTo>
                    <a:pt x="393" y="0"/>
                    <a:pt x="30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58" name="Google Shape;20558;p15"/>
            <p:cNvSpPr/>
            <p:nvPr/>
          </p:nvSpPr>
          <p:spPr>
            <a:xfrm>
              <a:off x="374850" y="1979100"/>
              <a:ext cx="13975" cy="14200"/>
            </a:xfrm>
            <a:custGeom>
              <a:avLst/>
              <a:gdLst/>
              <a:ahLst/>
              <a:cxnLst/>
              <a:rect l="l" t="t" r="r" b="b"/>
              <a:pathLst>
                <a:path w="559" h="568" extrusionOk="0">
                  <a:moveTo>
                    <a:pt x="325" y="1"/>
                  </a:moveTo>
                  <a:cubicBezTo>
                    <a:pt x="304" y="1"/>
                    <a:pt x="282" y="3"/>
                    <a:pt x="259" y="9"/>
                  </a:cubicBezTo>
                  <a:cubicBezTo>
                    <a:pt x="135" y="9"/>
                    <a:pt x="0" y="143"/>
                    <a:pt x="0" y="309"/>
                  </a:cubicBezTo>
                  <a:cubicBezTo>
                    <a:pt x="0" y="443"/>
                    <a:pt x="176" y="567"/>
                    <a:pt x="300" y="567"/>
                  </a:cubicBezTo>
                  <a:cubicBezTo>
                    <a:pt x="476" y="526"/>
                    <a:pt x="559" y="402"/>
                    <a:pt x="559" y="267"/>
                  </a:cubicBezTo>
                  <a:cubicBezTo>
                    <a:pt x="559" y="114"/>
                    <a:pt x="465" y="1"/>
                    <a:pt x="3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59" name="Google Shape;20559;p15"/>
            <p:cNvSpPr/>
            <p:nvPr/>
          </p:nvSpPr>
          <p:spPr>
            <a:xfrm>
              <a:off x="337100" y="1947000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311" y="0"/>
                  </a:moveTo>
                  <a:cubicBezTo>
                    <a:pt x="135" y="0"/>
                    <a:pt x="1" y="135"/>
                    <a:pt x="53" y="300"/>
                  </a:cubicBezTo>
                  <a:cubicBezTo>
                    <a:pt x="53" y="435"/>
                    <a:pt x="177" y="559"/>
                    <a:pt x="352" y="559"/>
                  </a:cubicBezTo>
                  <a:cubicBezTo>
                    <a:pt x="476" y="559"/>
                    <a:pt x="611" y="435"/>
                    <a:pt x="569" y="259"/>
                  </a:cubicBezTo>
                  <a:cubicBezTo>
                    <a:pt x="569" y="83"/>
                    <a:pt x="435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60" name="Google Shape;20560;p15"/>
            <p:cNvSpPr/>
            <p:nvPr/>
          </p:nvSpPr>
          <p:spPr>
            <a:xfrm>
              <a:off x="342525" y="2016000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259" y="1"/>
                  </a:moveTo>
                  <a:cubicBezTo>
                    <a:pt x="135" y="42"/>
                    <a:pt x="1" y="166"/>
                    <a:pt x="42" y="301"/>
                  </a:cubicBezTo>
                  <a:cubicBezTo>
                    <a:pt x="42" y="476"/>
                    <a:pt x="177" y="559"/>
                    <a:pt x="301" y="559"/>
                  </a:cubicBezTo>
                  <a:cubicBezTo>
                    <a:pt x="477" y="559"/>
                    <a:pt x="611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61" name="Google Shape;20561;p15"/>
            <p:cNvSpPr/>
            <p:nvPr/>
          </p:nvSpPr>
          <p:spPr>
            <a:xfrm>
              <a:off x="412575" y="2010575"/>
              <a:ext cx="14000" cy="14200"/>
            </a:xfrm>
            <a:custGeom>
              <a:avLst/>
              <a:gdLst/>
              <a:ahLst/>
              <a:cxnLst/>
              <a:rect l="l" t="t" r="r" b="b"/>
              <a:pathLst>
                <a:path w="560" h="568" extrusionOk="0">
                  <a:moveTo>
                    <a:pt x="259" y="1"/>
                  </a:moveTo>
                  <a:cubicBezTo>
                    <a:pt x="84" y="42"/>
                    <a:pt x="1" y="176"/>
                    <a:pt x="1" y="301"/>
                  </a:cubicBezTo>
                  <a:cubicBezTo>
                    <a:pt x="1" y="453"/>
                    <a:pt x="102" y="567"/>
                    <a:pt x="238" y="567"/>
                  </a:cubicBezTo>
                  <a:cubicBezTo>
                    <a:pt x="258" y="567"/>
                    <a:pt x="279" y="564"/>
                    <a:pt x="301" y="559"/>
                  </a:cubicBezTo>
                  <a:cubicBezTo>
                    <a:pt x="435" y="559"/>
                    <a:pt x="559" y="435"/>
                    <a:pt x="559" y="259"/>
                  </a:cubicBezTo>
                  <a:cubicBezTo>
                    <a:pt x="518" y="125"/>
                    <a:pt x="394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62" name="Google Shape;20562;p15"/>
            <p:cNvSpPr/>
            <p:nvPr/>
          </p:nvSpPr>
          <p:spPr>
            <a:xfrm>
              <a:off x="310225" y="1921150"/>
              <a:ext cx="4425" cy="7525"/>
            </a:xfrm>
            <a:custGeom>
              <a:avLst/>
              <a:gdLst/>
              <a:ahLst/>
              <a:cxnLst/>
              <a:rect l="l" t="t" r="r" b="b"/>
              <a:pathLst>
                <a:path w="177" h="301" extrusionOk="0">
                  <a:moveTo>
                    <a:pt x="176" y="0"/>
                  </a:moveTo>
                  <a:lnTo>
                    <a:pt x="1" y="42"/>
                  </a:lnTo>
                  <a:lnTo>
                    <a:pt x="1" y="300"/>
                  </a:lnTo>
                  <a:cubicBezTo>
                    <a:pt x="94" y="259"/>
                    <a:pt x="176" y="135"/>
                    <a:pt x="17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63" name="Google Shape;20563;p15"/>
            <p:cNvSpPr/>
            <p:nvPr/>
          </p:nvSpPr>
          <p:spPr>
            <a:xfrm>
              <a:off x="449275" y="204290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18" y="0"/>
                  </a:moveTo>
                  <a:cubicBezTo>
                    <a:pt x="125" y="41"/>
                    <a:pt x="42" y="124"/>
                    <a:pt x="1" y="259"/>
                  </a:cubicBezTo>
                  <a:lnTo>
                    <a:pt x="1" y="300"/>
                  </a:lnTo>
                  <a:lnTo>
                    <a:pt x="301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64" name="Google Shape;20564;p15"/>
            <p:cNvSpPr/>
            <p:nvPr/>
          </p:nvSpPr>
          <p:spPr>
            <a:xfrm>
              <a:off x="443850" y="198035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42" y="0"/>
                  </a:moveTo>
                  <a:lnTo>
                    <a:pt x="1" y="41"/>
                  </a:lnTo>
                  <a:cubicBezTo>
                    <a:pt x="42" y="134"/>
                    <a:pt x="84" y="259"/>
                    <a:pt x="218" y="259"/>
                  </a:cubicBezTo>
                  <a:cubicBezTo>
                    <a:pt x="259" y="300"/>
                    <a:pt x="301" y="300"/>
                    <a:pt x="301" y="300"/>
                  </a:cubicBezTo>
                  <a:lnTo>
                    <a:pt x="301" y="217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65" name="Google Shape;20565;p15"/>
            <p:cNvSpPr/>
            <p:nvPr/>
          </p:nvSpPr>
          <p:spPr>
            <a:xfrm>
              <a:off x="311250" y="2053750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177" y="0"/>
                  </a:moveTo>
                  <a:cubicBezTo>
                    <a:pt x="177" y="0"/>
                    <a:pt x="135" y="42"/>
                    <a:pt x="94" y="42"/>
                  </a:cubicBezTo>
                  <a:lnTo>
                    <a:pt x="53" y="83"/>
                  </a:lnTo>
                  <a:cubicBezTo>
                    <a:pt x="53" y="124"/>
                    <a:pt x="1" y="124"/>
                    <a:pt x="1" y="166"/>
                  </a:cubicBezTo>
                  <a:lnTo>
                    <a:pt x="1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66" name="Google Shape;20566;p15"/>
            <p:cNvSpPr/>
            <p:nvPr/>
          </p:nvSpPr>
          <p:spPr>
            <a:xfrm>
              <a:off x="306100" y="1984725"/>
              <a:ext cx="7500" cy="13425"/>
            </a:xfrm>
            <a:custGeom>
              <a:avLst/>
              <a:gdLst/>
              <a:ahLst/>
              <a:cxnLst/>
              <a:rect l="l" t="t" r="r" b="b"/>
              <a:pathLst>
                <a:path w="300" h="537" extrusionOk="0">
                  <a:moveTo>
                    <a:pt x="259" y="1"/>
                  </a:moveTo>
                  <a:cubicBezTo>
                    <a:pt x="207" y="1"/>
                    <a:pt x="124" y="1"/>
                    <a:pt x="83" y="42"/>
                  </a:cubicBezTo>
                  <a:cubicBezTo>
                    <a:pt x="83" y="84"/>
                    <a:pt x="42" y="84"/>
                    <a:pt x="42" y="125"/>
                  </a:cubicBezTo>
                  <a:lnTo>
                    <a:pt x="0" y="342"/>
                  </a:lnTo>
                  <a:cubicBezTo>
                    <a:pt x="42" y="435"/>
                    <a:pt x="124" y="518"/>
                    <a:pt x="166" y="518"/>
                  </a:cubicBezTo>
                  <a:cubicBezTo>
                    <a:pt x="193" y="518"/>
                    <a:pt x="225" y="536"/>
                    <a:pt x="256" y="536"/>
                  </a:cubicBezTo>
                  <a:cubicBezTo>
                    <a:pt x="271" y="536"/>
                    <a:pt x="286" y="532"/>
                    <a:pt x="300" y="518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67" name="Google Shape;20567;p15"/>
            <p:cNvSpPr/>
            <p:nvPr/>
          </p:nvSpPr>
          <p:spPr>
            <a:xfrm>
              <a:off x="310225" y="1915725"/>
              <a:ext cx="4425" cy="6475"/>
            </a:xfrm>
            <a:custGeom>
              <a:avLst/>
              <a:gdLst/>
              <a:ahLst/>
              <a:cxnLst/>
              <a:rect l="l" t="t" r="r" b="b"/>
              <a:pathLst>
                <a:path w="177" h="259" extrusionOk="0">
                  <a:moveTo>
                    <a:pt x="1" y="0"/>
                  </a:moveTo>
                  <a:lnTo>
                    <a:pt x="1" y="259"/>
                  </a:lnTo>
                  <a:lnTo>
                    <a:pt x="176" y="217"/>
                  </a:lnTo>
                  <a:cubicBezTo>
                    <a:pt x="176" y="135"/>
                    <a:pt x="94" y="42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568" name="Google Shape;20568;p15"/>
          <p:cNvGrpSpPr/>
          <p:nvPr/>
        </p:nvGrpSpPr>
        <p:grpSpPr>
          <a:xfrm>
            <a:off x="4338682" y="-358153"/>
            <a:ext cx="2829007" cy="2833129"/>
            <a:chOff x="4226125" y="3802600"/>
            <a:chExt cx="1046850" cy="1048375"/>
          </a:xfrm>
        </p:grpSpPr>
        <p:sp>
          <p:nvSpPr>
            <p:cNvPr id="20569" name="Google Shape;20569;p15"/>
            <p:cNvSpPr/>
            <p:nvPr/>
          </p:nvSpPr>
          <p:spPr>
            <a:xfrm>
              <a:off x="5256925" y="4319750"/>
              <a:ext cx="16050" cy="14250"/>
            </a:xfrm>
            <a:custGeom>
              <a:avLst/>
              <a:gdLst/>
              <a:ahLst/>
              <a:cxnLst/>
              <a:rect l="l" t="t" r="r" b="b"/>
              <a:pathLst>
                <a:path w="642" h="570" extrusionOk="0">
                  <a:moveTo>
                    <a:pt x="295" y="0"/>
                  </a:moveTo>
                  <a:cubicBezTo>
                    <a:pt x="189" y="0"/>
                    <a:pt x="102" y="71"/>
                    <a:pt x="42" y="168"/>
                  </a:cubicBezTo>
                  <a:cubicBezTo>
                    <a:pt x="1" y="344"/>
                    <a:pt x="84" y="468"/>
                    <a:pt x="218" y="550"/>
                  </a:cubicBezTo>
                  <a:cubicBezTo>
                    <a:pt x="249" y="563"/>
                    <a:pt x="282" y="570"/>
                    <a:pt x="317" y="570"/>
                  </a:cubicBezTo>
                  <a:cubicBezTo>
                    <a:pt x="421" y="570"/>
                    <a:pt x="528" y="510"/>
                    <a:pt x="559" y="385"/>
                  </a:cubicBezTo>
                  <a:cubicBezTo>
                    <a:pt x="642" y="251"/>
                    <a:pt x="559" y="85"/>
                    <a:pt x="425" y="33"/>
                  </a:cubicBezTo>
                  <a:cubicBezTo>
                    <a:pt x="379" y="11"/>
                    <a:pt x="336" y="0"/>
                    <a:pt x="29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70" name="Google Shape;20570;p15"/>
            <p:cNvSpPr/>
            <p:nvPr/>
          </p:nvSpPr>
          <p:spPr>
            <a:xfrm>
              <a:off x="5219200" y="4338925"/>
              <a:ext cx="7525" cy="9850"/>
            </a:xfrm>
            <a:custGeom>
              <a:avLst/>
              <a:gdLst/>
              <a:ahLst/>
              <a:cxnLst/>
              <a:rect l="l" t="t" r="r" b="b"/>
              <a:pathLst>
                <a:path w="301" h="394" extrusionOk="0">
                  <a:moveTo>
                    <a:pt x="124" y="1"/>
                  </a:moveTo>
                  <a:lnTo>
                    <a:pt x="0" y="259"/>
                  </a:lnTo>
                  <a:lnTo>
                    <a:pt x="259" y="393"/>
                  </a:lnTo>
                  <a:cubicBezTo>
                    <a:pt x="259" y="352"/>
                    <a:pt x="300" y="300"/>
                    <a:pt x="300" y="259"/>
                  </a:cubicBezTo>
                  <a:cubicBezTo>
                    <a:pt x="300" y="176"/>
                    <a:pt x="217" y="42"/>
                    <a:pt x="12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71" name="Google Shape;20571;p15"/>
            <p:cNvSpPr/>
            <p:nvPr/>
          </p:nvSpPr>
          <p:spPr>
            <a:xfrm>
              <a:off x="5242975" y="4275350"/>
              <a:ext cx="10625" cy="13300"/>
            </a:xfrm>
            <a:custGeom>
              <a:avLst/>
              <a:gdLst/>
              <a:ahLst/>
              <a:cxnLst/>
              <a:rect l="l" t="t" r="r" b="b"/>
              <a:pathLst>
                <a:path w="425" h="532" extrusionOk="0">
                  <a:moveTo>
                    <a:pt x="207" y="0"/>
                  </a:moveTo>
                  <a:lnTo>
                    <a:pt x="1" y="517"/>
                  </a:lnTo>
                  <a:cubicBezTo>
                    <a:pt x="33" y="527"/>
                    <a:pt x="63" y="532"/>
                    <a:pt x="93" y="532"/>
                  </a:cubicBezTo>
                  <a:cubicBezTo>
                    <a:pt x="216" y="532"/>
                    <a:pt x="316" y="452"/>
                    <a:pt x="383" y="352"/>
                  </a:cubicBezTo>
                  <a:cubicBezTo>
                    <a:pt x="424" y="217"/>
                    <a:pt x="383" y="93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72" name="Google Shape;20572;p15"/>
            <p:cNvSpPr/>
            <p:nvPr/>
          </p:nvSpPr>
          <p:spPr>
            <a:xfrm>
              <a:off x="5224625" y="4493600"/>
              <a:ext cx="13975" cy="10250"/>
            </a:xfrm>
            <a:custGeom>
              <a:avLst/>
              <a:gdLst/>
              <a:ahLst/>
              <a:cxnLst/>
              <a:rect l="l" t="t" r="r" b="b"/>
              <a:pathLst>
                <a:path w="559" h="410" extrusionOk="0">
                  <a:moveTo>
                    <a:pt x="243" y="1"/>
                  </a:moveTo>
                  <a:cubicBezTo>
                    <a:pt x="151" y="1"/>
                    <a:pt x="61" y="41"/>
                    <a:pt x="0" y="110"/>
                  </a:cubicBezTo>
                  <a:lnTo>
                    <a:pt x="0" y="193"/>
                  </a:lnTo>
                  <a:lnTo>
                    <a:pt x="517" y="410"/>
                  </a:lnTo>
                  <a:cubicBezTo>
                    <a:pt x="559" y="234"/>
                    <a:pt x="476" y="58"/>
                    <a:pt x="342" y="17"/>
                  </a:cubicBezTo>
                  <a:cubicBezTo>
                    <a:pt x="309" y="6"/>
                    <a:pt x="276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73" name="Google Shape;20573;p15"/>
            <p:cNvSpPr/>
            <p:nvPr/>
          </p:nvSpPr>
          <p:spPr>
            <a:xfrm>
              <a:off x="5249450" y="442912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40" y="1"/>
                  </a:moveTo>
                  <a:cubicBezTo>
                    <a:pt x="213" y="1"/>
                    <a:pt x="110" y="76"/>
                    <a:pt x="41" y="187"/>
                  </a:cubicBezTo>
                  <a:cubicBezTo>
                    <a:pt x="0" y="311"/>
                    <a:pt x="83" y="487"/>
                    <a:pt x="207" y="528"/>
                  </a:cubicBezTo>
                  <a:cubicBezTo>
                    <a:pt x="245" y="555"/>
                    <a:pt x="286" y="566"/>
                    <a:pt x="327" y="566"/>
                  </a:cubicBezTo>
                  <a:cubicBezTo>
                    <a:pt x="430" y="566"/>
                    <a:pt x="529" y="493"/>
                    <a:pt x="558" y="404"/>
                  </a:cubicBezTo>
                  <a:cubicBezTo>
                    <a:pt x="641" y="270"/>
                    <a:pt x="558" y="104"/>
                    <a:pt x="424" y="11"/>
                  </a:cubicBezTo>
                  <a:cubicBezTo>
                    <a:pt x="395" y="4"/>
                    <a:pt x="367" y="1"/>
                    <a:pt x="34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74" name="Google Shape;20574;p15"/>
            <p:cNvSpPr/>
            <p:nvPr/>
          </p:nvSpPr>
          <p:spPr>
            <a:xfrm>
              <a:off x="5204200" y="4448400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314" y="1"/>
                  </a:moveTo>
                  <a:cubicBezTo>
                    <a:pt x="199" y="1"/>
                    <a:pt x="106" y="57"/>
                    <a:pt x="42" y="191"/>
                  </a:cubicBezTo>
                  <a:cubicBezTo>
                    <a:pt x="1" y="315"/>
                    <a:pt x="42" y="491"/>
                    <a:pt x="207" y="533"/>
                  </a:cubicBezTo>
                  <a:cubicBezTo>
                    <a:pt x="239" y="542"/>
                    <a:pt x="273" y="548"/>
                    <a:pt x="307" y="548"/>
                  </a:cubicBezTo>
                  <a:cubicBezTo>
                    <a:pt x="417" y="548"/>
                    <a:pt x="527" y="494"/>
                    <a:pt x="559" y="367"/>
                  </a:cubicBezTo>
                  <a:cubicBezTo>
                    <a:pt x="600" y="233"/>
                    <a:pt x="559" y="57"/>
                    <a:pt x="425" y="16"/>
                  </a:cubicBezTo>
                  <a:cubicBezTo>
                    <a:pt x="386" y="6"/>
                    <a:pt x="349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75" name="Google Shape;20575;p15"/>
            <p:cNvSpPr/>
            <p:nvPr/>
          </p:nvSpPr>
          <p:spPr>
            <a:xfrm>
              <a:off x="5230050" y="4383900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55" y="0"/>
                  </a:moveTo>
                  <a:cubicBezTo>
                    <a:pt x="243" y="0"/>
                    <a:pt x="117" y="76"/>
                    <a:pt x="83" y="187"/>
                  </a:cubicBezTo>
                  <a:cubicBezTo>
                    <a:pt x="1" y="311"/>
                    <a:pt x="83" y="486"/>
                    <a:pt x="207" y="528"/>
                  </a:cubicBezTo>
                  <a:cubicBezTo>
                    <a:pt x="257" y="554"/>
                    <a:pt x="304" y="566"/>
                    <a:pt x="347" y="566"/>
                  </a:cubicBezTo>
                  <a:cubicBezTo>
                    <a:pt x="455" y="566"/>
                    <a:pt x="541" y="493"/>
                    <a:pt x="600" y="404"/>
                  </a:cubicBezTo>
                  <a:cubicBezTo>
                    <a:pt x="642" y="269"/>
                    <a:pt x="559" y="104"/>
                    <a:pt x="425" y="11"/>
                  </a:cubicBezTo>
                  <a:cubicBezTo>
                    <a:pt x="403" y="4"/>
                    <a:pt x="379" y="0"/>
                    <a:pt x="35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76" name="Google Shape;20576;p15"/>
            <p:cNvSpPr/>
            <p:nvPr/>
          </p:nvSpPr>
          <p:spPr>
            <a:xfrm>
              <a:off x="5166475" y="4468175"/>
              <a:ext cx="7525" cy="8800"/>
            </a:xfrm>
            <a:custGeom>
              <a:avLst/>
              <a:gdLst/>
              <a:ahLst/>
              <a:cxnLst/>
              <a:rect l="l" t="t" r="r" b="b"/>
              <a:pathLst>
                <a:path w="301" h="352" extrusionOk="0">
                  <a:moveTo>
                    <a:pt x="124" y="0"/>
                  </a:moveTo>
                  <a:lnTo>
                    <a:pt x="0" y="259"/>
                  </a:lnTo>
                  <a:lnTo>
                    <a:pt x="259" y="352"/>
                  </a:lnTo>
                  <a:cubicBezTo>
                    <a:pt x="259" y="300"/>
                    <a:pt x="300" y="259"/>
                    <a:pt x="300" y="217"/>
                  </a:cubicBezTo>
                  <a:cubicBezTo>
                    <a:pt x="300" y="134"/>
                    <a:pt x="217" y="41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77" name="Google Shape;20577;p15"/>
            <p:cNvSpPr/>
            <p:nvPr/>
          </p:nvSpPr>
          <p:spPr>
            <a:xfrm>
              <a:off x="5190000" y="4403550"/>
              <a:ext cx="10875" cy="13350"/>
            </a:xfrm>
            <a:custGeom>
              <a:avLst/>
              <a:gdLst/>
              <a:ahLst/>
              <a:cxnLst/>
              <a:rect l="l" t="t" r="r" b="b"/>
              <a:pathLst>
                <a:path w="435" h="534" extrusionOk="0">
                  <a:moveTo>
                    <a:pt x="217" y="0"/>
                  </a:moveTo>
                  <a:lnTo>
                    <a:pt x="0" y="517"/>
                  </a:lnTo>
                  <a:lnTo>
                    <a:pt x="52" y="517"/>
                  </a:lnTo>
                  <a:cubicBezTo>
                    <a:pt x="85" y="528"/>
                    <a:pt x="115" y="533"/>
                    <a:pt x="143" y="533"/>
                  </a:cubicBezTo>
                  <a:cubicBezTo>
                    <a:pt x="218" y="533"/>
                    <a:pt x="272" y="495"/>
                    <a:pt x="310" y="435"/>
                  </a:cubicBezTo>
                  <a:lnTo>
                    <a:pt x="352" y="435"/>
                  </a:lnTo>
                  <a:cubicBezTo>
                    <a:pt x="352" y="393"/>
                    <a:pt x="352" y="393"/>
                    <a:pt x="393" y="352"/>
                  </a:cubicBezTo>
                  <a:cubicBezTo>
                    <a:pt x="434" y="217"/>
                    <a:pt x="352" y="42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78" name="Google Shape;20578;p15"/>
            <p:cNvSpPr/>
            <p:nvPr/>
          </p:nvSpPr>
          <p:spPr>
            <a:xfrm>
              <a:off x="5217125" y="4345400"/>
              <a:ext cx="8550" cy="7500"/>
            </a:xfrm>
            <a:custGeom>
              <a:avLst/>
              <a:gdLst/>
              <a:ahLst/>
              <a:cxnLst/>
              <a:rect l="l" t="t" r="r" b="b"/>
              <a:pathLst>
                <a:path w="342" h="300" extrusionOk="0">
                  <a:moveTo>
                    <a:pt x="83" y="0"/>
                  </a:moveTo>
                  <a:lnTo>
                    <a:pt x="1" y="259"/>
                  </a:lnTo>
                  <a:lnTo>
                    <a:pt x="42" y="300"/>
                  </a:lnTo>
                  <a:cubicBezTo>
                    <a:pt x="83" y="300"/>
                    <a:pt x="166" y="300"/>
                    <a:pt x="207" y="259"/>
                  </a:cubicBezTo>
                  <a:cubicBezTo>
                    <a:pt x="259" y="259"/>
                    <a:pt x="300" y="176"/>
                    <a:pt x="342" y="134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79" name="Google Shape;20579;p15"/>
            <p:cNvSpPr/>
            <p:nvPr/>
          </p:nvSpPr>
          <p:spPr>
            <a:xfrm>
              <a:off x="5171900" y="4622225"/>
              <a:ext cx="12950" cy="8550"/>
            </a:xfrm>
            <a:custGeom>
              <a:avLst/>
              <a:gdLst/>
              <a:ahLst/>
              <a:cxnLst/>
              <a:rect l="l" t="t" r="r" b="b"/>
              <a:pathLst>
                <a:path w="518" h="342" extrusionOk="0">
                  <a:moveTo>
                    <a:pt x="124" y="0"/>
                  </a:moveTo>
                  <a:lnTo>
                    <a:pt x="83" y="41"/>
                  </a:lnTo>
                  <a:cubicBezTo>
                    <a:pt x="42" y="41"/>
                    <a:pt x="42" y="83"/>
                    <a:pt x="0" y="135"/>
                  </a:cubicBezTo>
                  <a:lnTo>
                    <a:pt x="0" y="176"/>
                  </a:lnTo>
                  <a:lnTo>
                    <a:pt x="424" y="341"/>
                  </a:lnTo>
                  <a:cubicBezTo>
                    <a:pt x="424" y="300"/>
                    <a:pt x="466" y="259"/>
                    <a:pt x="517" y="217"/>
                  </a:cubicBezTo>
                  <a:cubicBezTo>
                    <a:pt x="517" y="135"/>
                    <a:pt x="466" y="83"/>
                    <a:pt x="383" y="41"/>
                  </a:cubicBezTo>
                  <a:lnTo>
                    <a:pt x="3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80" name="Google Shape;20580;p15"/>
            <p:cNvSpPr/>
            <p:nvPr/>
          </p:nvSpPr>
          <p:spPr>
            <a:xfrm>
              <a:off x="5196450" y="4557800"/>
              <a:ext cx="15275" cy="14050"/>
            </a:xfrm>
            <a:custGeom>
              <a:avLst/>
              <a:gdLst/>
              <a:ahLst/>
              <a:cxnLst/>
              <a:rect l="l" t="t" r="r" b="b"/>
              <a:pathLst>
                <a:path w="611" h="562" extrusionOk="0">
                  <a:moveTo>
                    <a:pt x="301" y="1"/>
                  </a:moveTo>
                  <a:cubicBezTo>
                    <a:pt x="194" y="1"/>
                    <a:pt x="112" y="71"/>
                    <a:pt x="52" y="168"/>
                  </a:cubicBezTo>
                  <a:cubicBezTo>
                    <a:pt x="1" y="334"/>
                    <a:pt x="52" y="468"/>
                    <a:pt x="218" y="551"/>
                  </a:cubicBezTo>
                  <a:cubicBezTo>
                    <a:pt x="241" y="558"/>
                    <a:pt x="266" y="561"/>
                    <a:pt x="291" y="561"/>
                  </a:cubicBezTo>
                  <a:cubicBezTo>
                    <a:pt x="407" y="561"/>
                    <a:pt x="527" y="487"/>
                    <a:pt x="569" y="385"/>
                  </a:cubicBezTo>
                  <a:cubicBezTo>
                    <a:pt x="611" y="251"/>
                    <a:pt x="569" y="75"/>
                    <a:pt x="435" y="34"/>
                  </a:cubicBezTo>
                  <a:cubicBezTo>
                    <a:pt x="386" y="11"/>
                    <a:pt x="342" y="1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81" name="Google Shape;20581;p15"/>
            <p:cNvSpPr/>
            <p:nvPr/>
          </p:nvSpPr>
          <p:spPr>
            <a:xfrm>
              <a:off x="5151225" y="4576625"/>
              <a:ext cx="15275" cy="14150"/>
            </a:xfrm>
            <a:custGeom>
              <a:avLst/>
              <a:gdLst/>
              <a:ahLst/>
              <a:cxnLst/>
              <a:rect l="l" t="t" r="r" b="b"/>
              <a:pathLst>
                <a:path w="611" h="566" extrusionOk="0">
                  <a:moveTo>
                    <a:pt x="315" y="0"/>
                  </a:moveTo>
                  <a:cubicBezTo>
                    <a:pt x="188" y="0"/>
                    <a:pt x="84" y="56"/>
                    <a:pt x="52" y="191"/>
                  </a:cubicBezTo>
                  <a:cubicBezTo>
                    <a:pt x="0" y="315"/>
                    <a:pt x="52" y="490"/>
                    <a:pt x="217" y="532"/>
                  </a:cubicBezTo>
                  <a:cubicBezTo>
                    <a:pt x="255" y="555"/>
                    <a:pt x="295" y="565"/>
                    <a:pt x="334" y="565"/>
                  </a:cubicBezTo>
                  <a:cubicBezTo>
                    <a:pt x="435" y="565"/>
                    <a:pt x="532" y="497"/>
                    <a:pt x="569" y="408"/>
                  </a:cubicBezTo>
                  <a:cubicBezTo>
                    <a:pt x="610" y="232"/>
                    <a:pt x="569" y="98"/>
                    <a:pt x="434" y="15"/>
                  </a:cubicBezTo>
                  <a:cubicBezTo>
                    <a:pt x="393" y="5"/>
                    <a:pt x="353" y="0"/>
                    <a:pt x="31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82" name="Google Shape;20582;p15"/>
            <p:cNvSpPr/>
            <p:nvPr/>
          </p:nvSpPr>
          <p:spPr>
            <a:xfrm>
              <a:off x="5177075" y="4512575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24" y="0"/>
                  </a:moveTo>
                  <a:cubicBezTo>
                    <a:pt x="223" y="0"/>
                    <a:pt x="123" y="71"/>
                    <a:pt x="93" y="168"/>
                  </a:cubicBezTo>
                  <a:cubicBezTo>
                    <a:pt x="0" y="292"/>
                    <a:pt x="93" y="468"/>
                    <a:pt x="217" y="550"/>
                  </a:cubicBezTo>
                  <a:cubicBezTo>
                    <a:pt x="241" y="558"/>
                    <a:pt x="266" y="561"/>
                    <a:pt x="291" y="561"/>
                  </a:cubicBezTo>
                  <a:cubicBezTo>
                    <a:pt x="408" y="561"/>
                    <a:pt x="534" y="487"/>
                    <a:pt x="610" y="385"/>
                  </a:cubicBezTo>
                  <a:cubicBezTo>
                    <a:pt x="651" y="251"/>
                    <a:pt x="569" y="75"/>
                    <a:pt x="434" y="33"/>
                  </a:cubicBezTo>
                  <a:cubicBezTo>
                    <a:pt x="400" y="11"/>
                    <a:pt x="362" y="0"/>
                    <a:pt x="32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83" name="Google Shape;20583;p15"/>
            <p:cNvSpPr/>
            <p:nvPr/>
          </p:nvSpPr>
          <p:spPr>
            <a:xfrm>
              <a:off x="5113750" y="4596375"/>
              <a:ext cx="6475" cy="8550"/>
            </a:xfrm>
            <a:custGeom>
              <a:avLst/>
              <a:gdLst/>
              <a:ahLst/>
              <a:cxnLst/>
              <a:rect l="l" t="t" r="r" b="b"/>
              <a:pathLst>
                <a:path w="259" h="342" extrusionOk="0">
                  <a:moveTo>
                    <a:pt x="83" y="0"/>
                  </a:moveTo>
                  <a:lnTo>
                    <a:pt x="0" y="259"/>
                  </a:lnTo>
                  <a:lnTo>
                    <a:pt x="259" y="341"/>
                  </a:lnTo>
                  <a:lnTo>
                    <a:pt x="259" y="259"/>
                  </a:lnTo>
                  <a:cubicBezTo>
                    <a:pt x="259" y="135"/>
                    <a:pt x="207" y="42"/>
                    <a:pt x="8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84" name="Google Shape;20584;p15"/>
            <p:cNvSpPr/>
            <p:nvPr/>
          </p:nvSpPr>
          <p:spPr>
            <a:xfrm>
              <a:off x="5137250" y="4531750"/>
              <a:ext cx="10900" cy="13325"/>
            </a:xfrm>
            <a:custGeom>
              <a:avLst/>
              <a:gdLst/>
              <a:ahLst/>
              <a:cxnLst/>
              <a:rect l="l" t="t" r="r" b="b"/>
              <a:pathLst>
                <a:path w="436" h="533" extrusionOk="0">
                  <a:moveTo>
                    <a:pt x="218" y="0"/>
                  </a:moveTo>
                  <a:lnTo>
                    <a:pt x="1" y="517"/>
                  </a:lnTo>
                  <a:cubicBezTo>
                    <a:pt x="35" y="528"/>
                    <a:pt x="70" y="533"/>
                    <a:pt x="106" y="533"/>
                  </a:cubicBezTo>
                  <a:cubicBezTo>
                    <a:pt x="214" y="533"/>
                    <a:pt x="324" y="486"/>
                    <a:pt x="394" y="393"/>
                  </a:cubicBezTo>
                  <a:cubicBezTo>
                    <a:pt x="435" y="218"/>
                    <a:pt x="352" y="83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85" name="Google Shape;20585;p15"/>
            <p:cNvSpPr/>
            <p:nvPr/>
          </p:nvSpPr>
          <p:spPr>
            <a:xfrm>
              <a:off x="5223600" y="4498400"/>
              <a:ext cx="13975" cy="9000"/>
            </a:xfrm>
            <a:custGeom>
              <a:avLst/>
              <a:gdLst/>
              <a:ahLst/>
              <a:cxnLst/>
              <a:rect l="l" t="t" r="r" b="b"/>
              <a:pathLst>
                <a:path w="559" h="360" extrusionOk="0">
                  <a:moveTo>
                    <a:pt x="41" y="1"/>
                  </a:moveTo>
                  <a:cubicBezTo>
                    <a:pt x="0" y="1"/>
                    <a:pt x="0" y="42"/>
                    <a:pt x="0" y="83"/>
                  </a:cubicBezTo>
                  <a:cubicBezTo>
                    <a:pt x="0" y="125"/>
                    <a:pt x="0" y="176"/>
                    <a:pt x="41" y="218"/>
                  </a:cubicBezTo>
                  <a:lnTo>
                    <a:pt x="41" y="259"/>
                  </a:lnTo>
                  <a:cubicBezTo>
                    <a:pt x="83" y="301"/>
                    <a:pt x="124" y="342"/>
                    <a:pt x="166" y="342"/>
                  </a:cubicBezTo>
                  <a:cubicBezTo>
                    <a:pt x="205" y="354"/>
                    <a:pt x="240" y="359"/>
                    <a:pt x="272" y="359"/>
                  </a:cubicBezTo>
                  <a:cubicBezTo>
                    <a:pt x="348" y="359"/>
                    <a:pt x="407" y="330"/>
                    <a:pt x="465" y="301"/>
                  </a:cubicBezTo>
                  <a:cubicBezTo>
                    <a:pt x="517" y="259"/>
                    <a:pt x="517" y="218"/>
                    <a:pt x="558" y="218"/>
                  </a:cubicBezTo>
                  <a:lnTo>
                    <a:pt x="4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86" name="Google Shape;20586;p15"/>
            <p:cNvSpPr/>
            <p:nvPr/>
          </p:nvSpPr>
          <p:spPr>
            <a:xfrm>
              <a:off x="5164150" y="4474625"/>
              <a:ext cx="8800" cy="6475"/>
            </a:xfrm>
            <a:custGeom>
              <a:avLst/>
              <a:gdLst/>
              <a:ahLst/>
              <a:cxnLst/>
              <a:rect l="l" t="t" r="r" b="b"/>
              <a:pathLst>
                <a:path w="352" h="259" extrusionOk="0">
                  <a:moveTo>
                    <a:pt x="93" y="1"/>
                  </a:moveTo>
                  <a:lnTo>
                    <a:pt x="0" y="218"/>
                  </a:lnTo>
                  <a:cubicBezTo>
                    <a:pt x="0" y="259"/>
                    <a:pt x="0" y="259"/>
                    <a:pt x="52" y="259"/>
                  </a:cubicBezTo>
                  <a:lnTo>
                    <a:pt x="135" y="259"/>
                  </a:lnTo>
                  <a:cubicBezTo>
                    <a:pt x="176" y="259"/>
                    <a:pt x="176" y="259"/>
                    <a:pt x="217" y="218"/>
                  </a:cubicBezTo>
                  <a:cubicBezTo>
                    <a:pt x="259" y="218"/>
                    <a:pt x="310" y="176"/>
                    <a:pt x="310" y="135"/>
                  </a:cubicBezTo>
                  <a:cubicBezTo>
                    <a:pt x="352" y="135"/>
                    <a:pt x="352" y="94"/>
                    <a:pt x="352" y="94"/>
                  </a:cubicBezTo>
                  <a:lnTo>
                    <a:pt x="9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87" name="Google Shape;20587;p15"/>
            <p:cNvSpPr/>
            <p:nvPr/>
          </p:nvSpPr>
          <p:spPr>
            <a:xfrm>
              <a:off x="5098500" y="4704925"/>
              <a:ext cx="13975" cy="14250"/>
            </a:xfrm>
            <a:custGeom>
              <a:avLst/>
              <a:gdLst/>
              <a:ahLst/>
              <a:cxnLst/>
              <a:rect l="l" t="t" r="r" b="b"/>
              <a:pathLst>
                <a:path w="559" h="570" extrusionOk="0">
                  <a:moveTo>
                    <a:pt x="320" y="0"/>
                  </a:moveTo>
                  <a:cubicBezTo>
                    <a:pt x="204" y="0"/>
                    <a:pt x="84" y="76"/>
                    <a:pt x="41" y="187"/>
                  </a:cubicBezTo>
                  <a:cubicBezTo>
                    <a:pt x="0" y="311"/>
                    <a:pt x="41" y="487"/>
                    <a:pt x="217" y="528"/>
                  </a:cubicBezTo>
                  <a:cubicBezTo>
                    <a:pt x="217" y="569"/>
                    <a:pt x="217" y="569"/>
                    <a:pt x="259" y="569"/>
                  </a:cubicBezTo>
                  <a:cubicBezTo>
                    <a:pt x="352" y="445"/>
                    <a:pt x="476" y="352"/>
                    <a:pt x="558" y="269"/>
                  </a:cubicBezTo>
                  <a:cubicBezTo>
                    <a:pt x="558" y="135"/>
                    <a:pt x="517" y="52"/>
                    <a:pt x="393" y="11"/>
                  </a:cubicBezTo>
                  <a:cubicBezTo>
                    <a:pt x="369" y="4"/>
                    <a:pt x="345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88" name="Google Shape;20588;p15"/>
            <p:cNvSpPr/>
            <p:nvPr/>
          </p:nvSpPr>
          <p:spPr>
            <a:xfrm>
              <a:off x="5124325" y="4640775"/>
              <a:ext cx="16325" cy="14150"/>
            </a:xfrm>
            <a:custGeom>
              <a:avLst/>
              <a:gdLst/>
              <a:ahLst/>
              <a:cxnLst/>
              <a:rect l="l" t="t" r="r" b="b"/>
              <a:pathLst>
                <a:path w="653" h="566" extrusionOk="0">
                  <a:moveTo>
                    <a:pt x="320" y="0"/>
                  </a:moveTo>
                  <a:cubicBezTo>
                    <a:pt x="219" y="0"/>
                    <a:pt x="124" y="71"/>
                    <a:pt x="94" y="168"/>
                  </a:cubicBezTo>
                  <a:cubicBezTo>
                    <a:pt x="1" y="333"/>
                    <a:pt x="94" y="468"/>
                    <a:pt x="218" y="550"/>
                  </a:cubicBezTo>
                  <a:cubicBezTo>
                    <a:pt x="249" y="560"/>
                    <a:pt x="282" y="565"/>
                    <a:pt x="316" y="565"/>
                  </a:cubicBezTo>
                  <a:cubicBezTo>
                    <a:pt x="426" y="565"/>
                    <a:pt x="540" y="510"/>
                    <a:pt x="611" y="375"/>
                  </a:cubicBezTo>
                  <a:cubicBezTo>
                    <a:pt x="652" y="251"/>
                    <a:pt x="559" y="75"/>
                    <a:pt x="435" y="34"/>
                  </a:cubicBezTo>
                  <a:cubicBezTo>
                    <a:pt x="398" y="11"/>
                    <a:pt x="359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89" name="Google Shape;20589;p15"/>
            <p:cNvSpPr/>
            <p:nvPr/>
          </p:nvSpPr>
          <p:spPr>
            <a:xfrm>
              <a:off x="5060750" y="4724575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94" y="0"/>
                  </a:moveTo>
                  <a:lnTo>
                    <a:pt x="1" y="259"/>
                  </a:lnTo>
                  <a:lnTo>
                    <a:pt x="259" y="342"/>
                  </a:lnTo>
                  <a:lnTo>
                    <a:pt x="259" y="259"/>
                  </a:lnTo>
                  <a:lnTo>
                    <a:pt x="259" y="124"/>
                  </a:lnTo>
                  <a:lnTo>
                    <a:pt x="218" y="83"/>
                  </a:lnTo>
                  <a:lnTo>
                    <a:pt x="176" y="42"/>
                  </a:lnTo>
                  <a:cubicBezTo>
                    <a:pt x="135" y="0"/>
                    <a:pt x="135" y="0"/>
                    <a:pt x="9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90" name="Google Shape;20590;p15"/>
            <p:cNvSpPr/>
            <p:nvPr/>
          </p:nvSpPr>
          <p:spPr>
            <a:xfrm>
              <a:off x="5084525" y="4659950"/>
              <a:ext cx="10875" cy="13775"/>
            </a:xfrm>
            <a:custGeom>
              <a:avLst/>
              <a:gdLst/>
              <a:ahLst/>
              <a:cxnLst/>
              <a:rect l="l" t="t" r="r" b="b"/>
              <a:pathLst>
                <a:path w="435" h="551" extrusionOk="0">
                  <a:moveTo>
                    <a:pt x="218" y="1"/>
                  </a:moveTo>
                  <a:lnTo>
                    <a:pt x="1" y="518"/>
                  </a:lnTo>
                  <a:cubicBezTo>
                    <a:pt x="38" y="540"/>
                    <a:pt x="77" y="551"/>
                    <a:pt x="116" y="551"/>
                  </a:cubicBezTo>
                  <a:cubicBezTo>
                    <a:pt x="217" y="551"/>
                    <a:pt x="312" y="480"/>
                    <a:pt x="342" y="383"/>
                  </a:cubicBezTo>
                  <a:cubicBezTo>
                    <a:pt x="435" y="259"/>
                    <a:pt x="342" y="83"/>
                    <a:pt x="2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91" name="Google Shape;20591;p15"/>
            <p:cNvSpPr/>
            <p:nvPr/>
          </p:nvSpPr>
          <p:spPr>
            <a:xfrm>
              <a:off x="5170600" y="4626600"/>
              <a:ext cx="11925" cy="9600"/>
            </a:xfrm>
            <a:custGeom>
              <a:avLst/>
              <a:gdLst/>
              <a:ahLst/>
              <a:cxnLst/>
              <a:rect l="l" t="t" r="r" b="b"/>
              <a:pathLst>
                <a:path w="477" h="384" extrusionOk="0">
                  <a:moveTo>
                    <a:pt x="52" y="1"/>
                  </a:moveTo>
                  <a:cubicBezTo>
                    <a:pt x="1" y="42"/>
                    <a:pt x="1" y="84"/>
                    <a:pt x="1" y="84"/>
                  </a:cubicBezTo>
                  <a:cubicBezTo>
                    <a:pt x="1" y="218"/>
                    <a:pt x="94" y="301"/>
                    <a:pt x="176" y="342"/>
                  </a:cubicBezTo>
                  <a:cubicBezTo>
                    <a:pt x="218" y="383"/>
                    <a:pt x="259" y="383"/>
                    <a:pt x="311" y="383"/>
                  </a:cubicBezTo>
                  <a:cubicBezTo>
                    <a:pt x="352" y="301"/>
                    <a:pt x="435" y="259"/>
                    <a:pt x="476" y="166"/>
                  </a:cubicBezTo>
                  <a:lnTo>
                    <a:pt x="5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92" name="Google Shape;20592;p15"/>
            <p:cNvSpPr/>
            <p:nvPr/>
          </p:nvSpPr>
          <p:spPr>
            <a:xfrm>
              <a:off x="5111425" y="4602825"/>
              <a:ext cx="8800" cy="6500"/>
            </a:xfrm>
            <a:custGeom>
              <a:avLst/>
              <a:gdLst/>
              <a:ahLst/>
              <a:cxnLst/>
              <a:rect l="l" t="t" r="r" b="b"/>
              <a:pathLst>
                <a:path w="352" h="260" extrusionOk="0">
                  <a:moveTo>
                    <a:pt x="93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17" y="218"/>
                    <a:pt x="258" y="218"/>
                    <a:pt x="300" y="176"/>
                  </a:cubicBezTo>
                  <a:cubicBezTo>
                    <a:pt x="300" y="176"/>
                    <a:pt x="352" y="135"/>
                    <a:pt x="352" y="83"/>
                  </a:cubicBezTo>
                  <a:lnTo>
                    <a:pt x="9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93" name="Google Shape;20593;p15"/>
            <p:cNvSpPr/>
            <p:nvPr/>
          </p:nvSpPr>
          <p:spPr>
            <a:xfrm>
              <a:off x="5057650" y="4731025"/>
              <a:ext cx="9600" cy="6500"/>
            </a:xfrm>
            <a:custGeom>
              <a:avLst/>
              <a:gdLst/>
              <a:ahLst/>
              <a:cxnLst/>
              <a:rect l="l" t="t" r="r" b="b"/>
              <a:pathLst>
                <a:path w="384" h="260" extrusionOk="0">
                  <a:moveTo>
                    <a:pt x="125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9" y="259"/>
                    <a:pt x="342" y="177"/>
                    <a:pt x="383" y="84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94" name="Google Shape;20594;p15"/>
            <p:cNvSpPr/>
            <p:nvPr/>
          </p:nvSpPr>
          <p:spPr>
            <a:xfrm>
              <a:off x="5201875" y="4183800"/>
              <a:ext cx="12950" cy="9900"/>
            </a:xfrm>
            <a:custGeom>
              <a:avLst/>
              <a:gdLst/>
              <a:ahLst/>
              <a:cxnLst/>
              <a:rect l="l" t="t" r="r" b="b"/>
              <a:pathLst>
                <a:path w="518" h="396" extrusionOk="0">
                  <a:moveTo>
                    <a:pt x="216" y="1"/>
                  </a:moveTo>
                  <a:cubicBezTo>
                    <a:pt x="135" y="1"/>
                    <a:pt x="61" y="49"/>
                    <a:pt x="1" y="137"/>
                  </a:cubicBezTo>
                  <a:lnTo>
                    <a:pt x="1" y="178"/>
                  </a:lnTo>
                  <a:lnTo>
                    <a:pt x="518" y="395"/>
                  </a:lnTo>
                  <a:lnTo>
                    <a:pt x="518" y="219"/>
                  </a:lnTo>
                  <a:cubicBezTo>
                    <a:pt x="518" y="137"/>
                    <a:pt x="435" y="44"/>
                    <a:pt x="352" y="44"/>
                  </a:cubicBezTo>
                  <a:cubicBezTo>
                    <a:pt x="305" y="15"/>
                    <a:pt x="260" y="1"/>
                    <a:pt x="21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95" name="Google Shape;20595;p15"/>
            <p:cNvSpPr/>
            <p:nvPr/>
          </p:nvSpPr>
          <p:spPr>
            <a:xfrm>
              <a:off x="5226700" y="4120250"/>
              <a:ext cx="11900" cy="13500"/>
            </a:xfrm>
            <a:custGeom>
              <a:avLst/>
              <a:gdLst/>
              <a:ahLst/>
              <a:cxnLst/>
              <a:rect l="l" t="t" r="r" b="b"/>
              <a:pathLst>
                <a:path w="476" h="540" extrusionOk="0">
                  <a:moveTo>
                    <a:pt x="300" y="1"/>
                  </a:moveTo>
                  <a:cubicBezTo>
                    <a:pt x="176" y="1"/>
                    <a:pt x="83" y="52"/>
                    <a:pt x="42" y="135"/>
                  </a:cubicBezTo>
                  <a:cubicBezTo>
                    <a:pt x="0" y="311"/>
                    <a:pt x="42" y="476"/>
                    <a:pt x="217" y="518"/>
                  </a:cubicBezTo>
                  <a:cubicBezTo>
                    <a:pt x="242" y="533"/>
                    <a:pt x="271" y="539"/>
                    <a:pt x="302" y="539"/>
                  </a:cubicBezTo>
                  <a:cubicBezTo>
                    <a:pt x="372" y="539"/>
                    <a:pt x="447" y="505"/>
                    <a:pt x="476" y="476"/>
                  </a:cubicBezTo>
                  <a:cubicBezTo>
                    <a:pt x="434" y="311"/>
                    <a:pt x="341" y="135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96" name="Google Shape;20596;p15"/>
            <p:cNvSpPr/>
            <p:nvPr/>
          </p:nvSpPr>
          <p:spPr>
            <a:xfrm>
              <a:off x="5181450" y="4138350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347" y="0"/>
                  </a:moveTo>
                  <a:cubicBezTo>
                    <a:pt x="217" y="0"/>
                    <a:pt x="119" y="76"/>
                    <a:pt x="42" y="187"/>
                  </a:cubicBezTo>
                  <a:cubicBezTo>
                    <a:pt x="1" y="311"/>
                    <a:pt x="42" y="486"/>
                    <a:pt x="218" y="528"/>
                  </a:cubicBezTo>
                  <a:cubicBezTo>
                    <a:pt x="253" y="554"/>
                    <a:pt x="292" y="566"/>
                    <a:pt x="332" y="566"/>
                  </a:cubicBezTo>
                  <a:cubicBezTo>
                    <a:pt x="431" y="566"/>
                    <a:pt x="530" y="493"/>
                    <a:pt x="559" y="404"/>
                  </a:cubicBezTo>
                  <a:cubicBezTo>
                    <a:pt x="601" y="269"/>
                    <a:pt x="559" y="104"/>
                    <a:pt x="435" y="11"/>
                  </a:cubicBezTo>
                  <a:cubicBezTo>
                    <a:pt x="404" y="4"/>
                    <a:pt x="375" y="0"/>
                    <a:pt x="34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97" name="Google Shape;20597;p15"/>
            <p:cNvSpPr/>
            <p:nvPr/>
          </p:nvSpPr>
          <p:spPr>
            <a:xfrm>
              <a:off x="5245050" y="4165500"/>
              <a:ext cx="10875" cy="13900"/>
            </a:xfrm>
            <a:custGeom>
              <a:avLst/>
              <a:gdLst/>
              <a:ahLst/>
              <a:cxnLst/>
              <a:rect l="l" t="t" r="r" b="b"/>
              <a:pathLst>
                <a:path w="435" h="556" extrusionOk="0">
                  <a:moveTo>
                    <a:pt x="259" y="0"/>
                  </a:moveTo>
                  <a:cubicBezTo>
                    <a:pt x="176" y="0"/>
                    <a:pt x="124" y="93"/>
                    <a:pt x="83" y="176"/>
                  </a:cubicBezTo>
                  <a:cubicBezTo>
                    <a:pt x="0" y="310"/>
                    <a:pt x="83" y="476"/>
                    <a:pt x="217" y="517"/>
                  </a:cubicBezTo>
                  <a:cubicBezTo>
                    <a:pt x="259" y="543"/>
                    <a:pt x="290" y="556"/>
                    <a:pt x="322" y="556"/>
                  </a:cubicBezTo>
                  <a:cubicBezTo>
                    <a:pt x="354" y="556"/>
                    <a:pt x="388" y="543"/>
                    <a:pt x="435" y="517"/>
                  </a:cubicBezTo>
                  <a:cubicBezTo>
                    <a:pt x="341" y="352"/>
                    <a:pt x="300" y="176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98" name="Google Shape;20598;p15"/>
            <p:cNvSpPr/>
            <p:nvPr/>
          </p:nvSpPr>
          <p:spPr>
            <a:xfrm>
              <a:off x="5207300" y="4075025"/>
              <a:ext cx="10900" cy="13525"/>
            </a:xfrm>
            <a:custGeom>
              <a:avLst/>
              <a:gdLst/>
              <a:ahLst/>
              <a:cxnLst/>
              <a:rect l="l" t="t" r="r" b="b"/>
              <a:pathLst>
                <a:path w="436" h="541" extrusionOk="0">
                  <a:moveTo>
                    <a:pt x="177" y="0"/>
                  </a:moveTo>
                  <a:cubicBezTo>
                    <a:pt x="135" y="52"/>
                    <a:pt x="83" y="93"/>
                    <a:pt x="83" y="135"/>
                  </a:cubicBezTo>
                  <a:cubicBezTo>
                    <a:pt x="1" y="311"/>
                    <a:pt x="83" y="435"/>
                    <a:pt x="218" y="517"/>
                  </a:cubicBezTo>
                  <a:cubicBezTo>
                    <a:pt x="245" y="535"/>
                    <a:pt x="274" y="540"/>
                    <a:pt x="302" y="540"/>
                  </a:cubicBezTo>
                  <a:cubicBezTo>
                    <a:pt x="357" y="540"/>
                    <a:pt x="407" y="517"/>
                    <a:pt x="435" y="517"/>
                  </a:cubicBezTo>
                  <a:cubicBezTo>
                    <a:pt x="394" y="352"/>
                    <a:pt x="259" y="176"/>
                    <a:pt x="17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99" name="Google Shape;20599;p15"/>
            <p:cNvSpPr/>
            <p:nvPr/>
          </p:nvSpPr>
          <p:spPr>
            <a:xfrm>
              <a:off x="5143725" y="4158000"/>
              <a:ext cx="7525" cy="8800"/>
            </a:xfrm>
            <a:custGeom>
              <a:avLst/>
              <a:gdLst/>
              <a:ahLst/>
              <a:cxnLst/>
              <a:rect l="l" t="t" r="r" b="b"/>
              <a:pathLst>
                <a:path w="301" h="352" extrusionOk="0">
                  <a:moveTo>
                    <a:pt x="135" y="0"/>
                  </a:moveTo>
                  <a:lnTo>
                    <a:pt x="0" y="259"/>
                  </a:lnTo>
                  <a:lnTo>
                    <a:pt x="259" y="352"/>
                  </a:lnTo>
                  <a:lnTo>
                    <a:pt x="259" y="300"/>
                  </a:lnTo>
                  <a:cubicBezTo>
                    <a:pt x="300" y="176"/>
                    <a:pt x="218" y="42"/>
                    <a:pt x="13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00" name="Google Shape;20600;p15"/>
            <p:cNvSpPr/>
            <p:nvPr/>
          </p:nvSpPr>
          <p:spPr>
            <a:xfrm>
              <a:off x="5167500" y="4093375"/>
              <a:ext cx="10875" cy="13975"/>
            </a:xfrm>
            <a:custGeom>
              <a:avLst/>
              <a:gdLst/>
              <a:ahLst/>
              <a:cxnLst/>
              <a:rect l="l" t="t" r="r" b="b"/>
              <a:pathLst>
                <a:path w="435" h="559" extrusionOk="0">
                  <a:moveTo>
                    <a:pt x="218" y="0"/>
                  </a:moveTo>
                  <a:lnTo>
                    <a:pt x="1" y="517"/>
                  </a:lnTo>
                  <a:lnTo>
                    <a:pt x="42" y="559"/>
                  </a:lnTo>
                  <a:cubicBezTo>
                    <a:pt x="176" y="559"/>
                    <a:pt x="300" y="517"/>
                    <a:pt x="383" y="393"/>
                  </a:cubicBezTo>
                  <a:cubicBezTo>
                    <a:pt x="435" y="259"/>
                    <a:pt x="383" y="135"/>
                    <a:pt x="259" y="42"/>
                  </a:cubicBezTo>
                  <a:cubicBezTo>
                    <a:pt x="259" y="42"/>
                    <a:pt x="218" y="42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01" name="Google Shape;20601;p15"/>
            <p:cNvSpPr/>
            <p:nvPr/>
          </p:nvSpPr>
          <p:spPr>
            <a:xfrm>
              <a:off x="5212725" y="4338925"/>
              <a:ext cx="9600" cy="6500"/>
            </a:xfrm>
            <a:custGeom>
              <a:avLst/>
              <a:gdLst/>
              <a:ahLst/>
              <a:cxnLst/>
              <a:rect l="l" t="t" r="r" b="b"/>
              <a:pathLst>
                <a:path w="384" h="260" extrusionOk="0">
                  <a:moveTo>
                    <a:pt x="218" y="1"/>
                  </a:moveTo>
                  <a:cubicBezTo>
                    <a:pt x="125" y="1"/>
                    <a:pt x="84" y="42"/>
                    <a:pt x="42" y="135"/>
                  </a:cubicBezTo>
                  <a:cubicBezTo>
                    <a:pt x="42" y="135"/>
                    <a:pt x="1" y="135"/>
                    <a:pt x="1" y="176"/>
                  </a:cubicBezTo>
                  <a:lnTo>
                    <a:pt x="259" y="259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02" name="Google Shape;20602;p15"/>
            <p:cNvSpPr/>
            <p:nvPr/>
          </p:nvSpPr>
          <p:spPr>
            <a:xfrm>
              <a:off x="5149150" y="4312675"/>
              <a:ext cx="13975" cy="9225"/>
            </a:xfrm>
            <a:custGeom>
              <a:avLst/>
              <a:gdLst/>
              <a:ahLst/>
              <a:cxnLst/>
              <a:rect l="l" t="t" r="r" b="b"/>
              <a:pathLst>
                <a:path w="559" h="369" extrusionOk="0">
                  <a:moveTo>
                    <a:pt x="243" y="1"/>
                  </a:moveTo>
                  <a:cubicBezTo>
                    <a:pt x="151" y="1"/>
                    <a:pt x="61" y="41"/>
                    <a:pt x="1" y="110"/>
                  </a:cubicBezTo>
                  <a:lnTo>
                    <a:pt x="1" y="151"/>
                  </a:lnTo>
                  <a:lnTo>
                    <a:pt x="517" y="368"/>
                  </a:lnTo>
                  <a:cubicBezTo>
                    <a:pt x="559" y="234"/>
                    <a:pt x="476" y="58"/>
                    <a:pt x="342" y="17"/>
                  </a:cubicBezTo>
                  <a:cubicBezTo>
                    <a:pt x="309" y="6"/>
                    <a:pt x="276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03" name="Google Shape;20603;p15"/>
            <p:cNvSpPr/>
            <p:nvPr/>
          </p:nvSpPr>
          <p:spPr>
            <a:xfrm>
              <a:off x="5237550" y="4274300"/>
              <a:ext cx="10625" cy="14000"/>
            </a:xfrm>
            <a:custGeom>
              <a:avLst/>
              <a:gdLst/>
              <a:ahLst/>
              <a:cxnLst/>
              <a:rect l="l" t="t" r="r" b="b"/>
              <a:pathLst>
                <a:path w="425" h="560" extrusionOk="0">
                  <a:moveTo>
                    <a:pt x="259" y="1"/>
                  </a:moveTo>
                  <a:cubicBezTo>
                    <a:pt x="218" y="42"/>
                    <a:pt x="125" y="94"/>
                    <a:pt x="83" y="135"/>
                  </a:cubicBezTo>
                  <a:lnTo>
                    <a:pt x="83" y="177"/>
                  </a:lnTo>
                  <a:cubicBezTo>
                    <a:pt x="0" y="352"/>
                    <a:pt x="83" y="476"/>
                    <a:pt x="218" y="559"/>
                  </a:cubicBezTo>
                  <a:lnTo>
                    <a:pt x="424" y="42"/>
                  </a:lnTo>
                  <a:cubicBezTo>
                    <a:pt x="383" y="1"/>
                    <a:pt x="342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04" name="Google Shape;20604;p15"/>
            <p:cNvSpPr/>
            <p:nvPr/>
          </p:nvSpPr>
          <p:spPr>
            <a:xfrm>
              <a:off x="5173975" y="4248100"/>
              <a:ext cx="15000" cy="13700"/>
            </a:xfrm>
            <a:custGeom>
              <a:avLst/>
              <a:gdLst/>
              <a:ahLst/>
              <a:cxnLst/>
              <a:rect l="l" t="t" r="r" b="b"/>
              <a:pathLst>
                <a:path w="600" h="548" extrusionOk="0">
                  <a:moveTo>
                    <a:pt x="318" y="0"/>
                  </a:moveTo>
                  <a:cubicBezTo>
                    <a:pt x="199" y="0"/>
                    <a:pt x="105" y="56"/>
                    <a:pt x="41" y="191"/>
                  </a:cubicBezTo>
                  <a:cubicBezTo>
                    <a:pt x="0" y="315"/>
                    <a:pt x="41" y="490"/>
                    <a:pt x="217" y="532"/>
                  </a:cubicBezTo>
                  <a:cubicBezTo>
                    <a:pt x="248" y="542"/>
                    <a:pt x="282" y="547"/>
                    <a:pt x="317" y="547"/>
                  </a:cubicBezTo>
                  <a:cubicBezTo>
                    <a:pt x="421" y="547"/>
                    <a:pt x="527" y="501"/>
                    <a:pt x="558" y="408"/>
                  </a:cubicBezTo>
                  <a:cubicBezTo>
                    <a:pt x="600" y="232"/>
                    <a:pt x="558" y="108"/>
                    <a:pt x="434" y="15"/>
                  </a:cubicBezTo>
                  <a:cubicBezTo>
                    <a:pt x="393" y="5"/>
                    <a:pt x="355" y="0"/>
                    <a:pt x="3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05" name="Google Shape;20605;p15"/>
            <p:cNvSpPr/>
            <p:nvPr/>
          </p:nvSpPr>
          <p:spPr>
            <a:xfrm>
              <a:off x="5128725" y="4267025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292" y="0"/>
                  </a:moveTo>
                  <a:cubicBezTo>
                    <a:pt x="172" y="0"/>
                    <a:pt x="72" y="70"/>
                    <a:pt x="42" y="168"/>
                  </a:cubicBezTo>
                  <a:cubicBezTo>
                    <a:pt x="1" y="333"/>
                    <a:pt x="42" y="468"/>
                    <a:pt x="218" y="550"/>
                  </a:cubicBezTo>
                  <a:cubicBezTo>
                    <a:pt x="240" y="558"/>
                    <a:pt x="263" y="561"/>
                    <a:pt x="288" y="561"/>
                  </a:cubicBezTo>
                  <a:cubicBezTo>
                    <a:pt x="400" y="561"/>
                    <a:pt x="525" y="487"/>
                    <a:pt x="559" y="385"/>
                  </a:cubicBezTo>
                  <a:cubicBezTo>
                    <a:pt x="600" y="250"/>
                    <a:pt x="559" y="75"/>
                    <a:pt x="435" y="33"/>
                  </a:cubicBezTo>
                  <a:cubicBezTo>
                    <a:pt x="386" y="10"/>
                    <a:pt x="338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06" name="Google Shape;20606;p15"/>
            <p:cNvSpPr/>
            <p:nvPr/>
          </p:nvSpPr>
          <p:spPr>
            <a:xfrm>
              <a:off x="5192325" y="4293325"/>
              <a:ext cx="16050" cy="14250"/>
            </a:xfrm>
            <a:custGeom>
              <a:avLst/>
              <a:gdLst/>
              <a:ahLst/>
              <a:cxnLst/>
              <a:rect l="l" t="t" r="r" b="b"/>
              <a:pathLst>
                <a:path w="642" h="570" extrusionOk="0">
                  <a:moveTo>
                    <a:pt x="331" y="0"/>
                  </a:moveTo>
                  <a:cubicBezTo>
                    <a:pt x="225" y="0"/>
                    <a:pt x="115" y="56"/>
                    <a:pt x="83" y="191"/>
                  </a:cubicBezTo>
                  <a:cubicBezTo>
                    <a:pt x="0" y="315"/>
                    <a:pt x="83" y="491"/>
                    <a:pt x="217" y="532"/>
                  </a:cubicBezTo>
                  <a:cubicBezTo>
                    <a:pt x="252" y="559"/>
                    <a:pt x="292" y="570"/>
                    <a:pt x="332" y="570"/>
                  </a:cubicBezTo>
                  <a:cubicBezTo>
                    <a:pt x="433" y="570"/>
                    <a:pt x="541" y="497"/>
                    <a:pt x="600" y="408"/>
                  </a:cubicBezTo>
                  <a:cubicBezTo>
                    <a:pt x="641" y="232"/>
                    <a:pt x="558" y="108"/>
                    <a:pt x="424" y="15"/>
                  </a:cubicBezTo>
                  <a:cubicBezTo>
                    <a:pt x="395" y="6"/>
                    <a:pt x="363" y="0"/>
                    <a:pt x="33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07" name="Google Shape;20607;p15"/>
            <p:cNvSpPr/>
            <p:nvPr/>
          </p:nvSpPr>
          <p:spPr>
            <a:xfrm>
              <a:off x="5154575" y="4202850"/>
              <a:ext cx="16050" cy="13725"/>
            </a:xfrm>
            <a:custGeom>
              <a:avLst/>
              <a:gdLst/>
              <a:ahLst/>
              <a:cxnLst/>
              <a:rect l="l" t="t" r="r" b="b"/>
              <a:pathLst>
                <a:path w="642" h="549" extrusionOk="0">
                  <a:moveTo>
                    <a:pt x="336" y="1"/>
                  </a:moveTo>
                  <a:cubicBezTo>
                    <a:pt x="226" y="1"/>
                    <a:pt x="115" y="57"/>
                    <a:pt x="83" y="191"/>
                  </a:cubicBezTo>
                  <a:cubicBezTo>
                    <a:pt x="1" y="315"/>
                    <a:pt x="83" y="491"/>
                    <a:pt x="218" y="533"/>
                  </a:cubicBezTo>
                  <a:cubicBezTo>
                    <a:pt x="249" y="543"/>
                    <a:pt x="283" y="548"/>
                    <a:pt x="318" y="548"/>
                  </a:cubicBezTo>
                  <a:cubicBezTo>
                    <a:pt x="424" y="548"/>
                    <a:pt x="538" y="502"/>
                    <a:pt x="600" y="408"/>
                  </a:cubicBezTo>
                  <a:cubicBezTo>
                    <a:pt x="642" y="233"/>
                    <a:pt x="559" y="57"/>
                    <a:pt x="435" y="16"/>
                  </a:cubicBezTo>
                  <a:cubicBezTo>
                    <a:pt x="404" y="6"/>
                    <a:pt x="370" y="1"/>
                    <a:pt x="33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08" name="Google Shape;20608;p15"/>
            <p:cNvSpPr/>
            <p:nvPr/>
          </p:nvSpPr>
          <p:spPr>
            <a:xfrm>
              <a:off x="5219200" y="422927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299" y="1"/>
                  </a:moveTo>
                  <a:cubicBezTo>
                    <a:pt x="189" y="1"/>
                    <a:pt x="102" y="71"/>
                    <a:pt x="42" y="168"/>
                  </a:cubicBezTo>
                  <a:cubicBezTo>
                    <a:pt x="0" y="292"/>
                    <a:pt x="42" y="468"/>
                    <a:pt x="217" y="551"/>
                  </a:cubicBezTo>
                  <a:cubicBezTo>
                    <a:pt x="241" y="561"/>
                    <a:pt x="267" y="565"/>
                    <a:pt x="294" y="565"/>
                  </a:cubicBezTo>
                  <a:cubicBezTo>
                    <a:pt x="404" y="565"/>
                    <a:pt x="525" y="485"/>
                    <a:pt x="559" y="385"/>
                  </a:cubicBezTo>
                  <a:cubicBezTo>
                    <a:pt x="641" y="251"/>
                    <a:pt x="559" y="86"/>
                    <a:pt x="435" y="34"/>
                  </a:cubicBezTo>
                  <a:cubicBezTo>
                    <a:pt x="386" y="11"/>
                    <a:pt x="341" y="1"/>
                    <a:pt x="29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09" name="Google Shape;20609;p15"/>
            <p:cNvSpPr/>
            <p:nvPr/>
          </p:nvSpPr>
          <p:spPr>
            <a:xfrm>
              <a:off x="5091000" y="4286200"/>
              <a:ext cx="7525" cy="9850"/>
            </a:xfrm>
            <a:custGeom>
              <a:avLst/>
              <a:gdLst/>
              <a:ahLst/>
              <a:cxnLst/>
              <a:rect l="l" t="t" r="r" b="b"/>
              <a:pathLst>
                <a:path w="301" h="394" extrusionOk="0">
                  <a:moveTo>
                    <a:pt x="83" y="0"/>
                  </a:moveTo>
                  <a:lnTo>
                    <a:pt x="0" y="259"/>
                  </a:lnTo>
                  <a:lnTo>
                    <a:pt x="259" y="393"/>
                  </a:lnTo>
                  <a:lnTo>
                    <a:pt x="259" y="300"/>
                  </a:lnTo>
                  <a:cubicBezTo>
                    <a:pt x="300" y="176"/>
                    <a:pt x="217" y="42"/>
                    <a:pt x="8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10" name="Google Shape;20610;p15"/>
            <p:cNvSpPr/>
            <p:nvPr/>
          </p:nvSpPr>
          <p:spPr>
            <a:xfrm>
              <a:off x="5114775" y="4222625"/>
              <a:ext cx="10625" cy="13200"/>
            </a:xfrm>
            <a:custGeom>
              <a:avLst/>
              <a:gdLst/>
              <a:ahLst/>
              <a:cxnLst/>
              <a:rect l="l" t="t" r="r" b="b"/>
              <a:pathLst>
                <a:path w="425" h="528" extrusionOk="0">
                  <a:moveTo>
                    <a:pt x="218" y="0"/>
                  </a:moveTo>
                  <a:lnTo>
                    <a:pt x="0" y="517"/>
                  </a:lnTo>
                  <a:cubicBezTo>
                    <a:pt x="22" y="524"/>
                    <a:pt x="46" y="528"/>
                    <a:pt x="70" y="528"/>
                  </a:cubicBezTo>
                  <a:cubicBezTo>
                    <a:pt x="183" y="528"/>
                    <a:pt x="308" y="454"/>
                    <a:pt x="342" y="352"/>
                  </a:cubicBezTo>
                  <a:cubicBezTo>
                    <a:pt x="424" y="217"/>
                    <a:pt x="342" y="41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11" name="Google Shape;20611;p15"/>
            <p:cNvSpPr/>
            <p:nvPr/>
          </p:nvSpPr>
          <p:spPr>
            <a:xfrm>
              <a:off x="5265475" y="4218475"/>
              <a:ext cx="25" cy="1050"/>
            </a:xfrm>
            <a:custGeom>
              <a:avLst/>
              <a:gdLst/>
              <a:ahLst/>
              <a:cxnLst/>
              <a:rect l="l" t="t" r="r" b="b"/>
              <a:pathLst>
                <a:path w="1" h="42" extrusionOk="0">
                  <a:moveTo>
                    <a:pt x="0" y="42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12" name="Google Shape;20612;p15"/>
            <p:cNvSpPr/>
            <p:nvPr/>
          </p:nvSpPr>
          <p:spPr>
            <a:xfrm>
              <a:off x="5200850" y="4188225"/>
              <a:ext cx="13975" cy="9600"/>
            </a:xfrm>
            <a:custGeom>
              <a:avLst/>
              <a:gdLst/>
              <a:ahLst/>
              <a:cxnLst/>
              <a:rect l="l" t="t" r="r" b="b"/>
              <a:pathLst>
                <a:path w="559" h="384" extrusionOk="0">
                  <a:moveTo>
                    <a:pt x="42" y="1"/>
                  </a:moveTo>
                  <a:cubicBezTo>
                    <a:pt x="0" y="42"/>
                    <a:pt x="0" y="84"/>
                    <a:pt x="0" y="125"/>
                  </a:cubicBezTo>
                  <a:cubicBezTo>
                    <a:pt x="0" y="125"/>
                    <a:pt x="0" y="177"/>
                    <a:pt x="42" y="218"/>
                  </a:cubicBezTo>
                  <a:lnTo>
                    <a:pt x="42" y="259"/>
                  </a:lnTo>
                  <a:cubicBezTo>
                    <a:pt x="83" y="301"/>
                    <a:pt x="135" y="342"/>
                    <a:pt x="176" y="342"/>
                  </a:cubicBezTo>
                  <a:cubicBezTo>
                    <a:pt x="217" y="383"/>
                    <a:pt x="300" y="383"/>
                    <a:pt x="341" y="383"/>
                  </a:cubicBezTo>
                  <a:cubicBezTo>
                    <a:pt x="341" y="383"/>
                    <a:pt x="393" y="383"/>
                    <a:pt x="393" y="342"/>
                  </a:cubicBezTo>
                  <a:cubicBezTo>
                    <a:pt x="435" y="342"/>
                    <a:pt x="476" y="342"/>
                    <a:pt x="476" y="301"/>
                  </a:cubicBezTo>
                  <a:cubicBezTo>
                    <a:pt x="517" y="301"/>
                    <a:pt x="517" y="259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13" name="Google Shape;20613;p15"/>
            <p:cNvSpPr/>
            <p:nvPr/>
          </p:nvSpPr>
          <p:spPr>
            <a:xfrm>
              <a:off x="5141650" y="4164450"/>
              <a:ext cx="8550" cy="6750"/>
            </a:xfrm>
            <a:custGeom>
              <a:avLst/>
              <a:gdLst/>
              <a:ahLst/>
              <a:cxnLst/>
              <a:rect l="l" t="t" r="r" b="b"/>
              <a:pathLst>
                <a:path w="342" h="270" extrusionOk="0">
                  <a:moveTo>
                    <a:pt x="83" y="1"/>
                  </a:moveTo>
                  <a:lnTo>
                    <a:pt x="1" y="259"/>
                  </a:lnTo>
                  <a:lnTo>
                    <a:pt x="42" y="259"/>
                  </a:lnTo>
                  <a:cubicBezTo>
                    <a:pt x="66" y="267"/>
                    <a:pt x="89" y="270"/>
                    <a:pt x="112" y="270"/>
                  </a:cubicBezTo>
                  <a:cubicBezTo>
                    <a:pt x="218" y="270"/>
                    <a:pt x="308" y="196"/>
                    <a:pt x="342" y="94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14" name="Google Shape;20614;p15"/>
            <p:cNvSpPr/>
            <p:nvPr/>
          </p:nvSpPr>
          <p:spPr>
            <a:xfrm>
              <a:off x="5160000" y="4467400"/>
              <a:ext cx="9600" cy="7250"/>
            </a:xfrm>
            <a:custGeom>
              <a:avLst/>
              <a:gdLst/>
              <a:ahLst/>
              <a:cxnLst/>
              <a:rect l="l" t="t" r="r" b="b"/>
              <a:pathLst>
                <a:path w="384" h="290" extrusionOk="0">
                  <a:moveTo>
                    <a:pt x="263" y="0"/>
                  </a:moveTo>
                  <a:cubicBezTo>
                    <a:pt x="226" y="0"/>
                    <a:pt x="192" y="10"/>
                    <a:pt x="166" y="31"/>
                  </a:cubicBezTo>
                  <a:cubicBezTo>
                    <a:pt x="83" y="31"/>
                    <a:pt x="42" y="72"/>
                    <a:pt x="42" y="124"/>
                  </a:cubicBezTo>
                  <a:lnTo>
                    <a:pt x="1" y="165"/>
                  </a:lnTo>
                  <a:lnTo>
                    <a:pt x="259" y="290"/>
                  </a:lnTo>
                  <a:lnTo>
                    <a:pt x="383" y="31"/>
                  </a:lnTo>
                  <a:cubicBezTo>
                    <a:pt x="342" y="10"/>
                    <a:pt x="301" y="0"/>
                    <a:pt x="26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15" name="Google Shape;20615;p15"/>
            <p:cNvSpPr/>
            <p:nvPr/>
          </p:nvSpPr>
          <p:spPr>
            <a:xfrm>
              <a:off x="5096425" y="4440925"/>
              <a:ext cx="13975" cy="8900"/>
            </a:xfrm>
            <a:custGeom>
              <a:avLst/>
              <a:gdLst/>
              <a:ahLst/>
              <a:cxnLst/>
              <a:rect l="l" t="t" r="r" b="b"/>
              <a:pathLst>
                <a:path w="559" h="356" extrusionOk="0">
                  <a:moveTo>
                    <a:pt x="249" y="0"/>
                  </a:moveTo>
                  <a:cubicBezTo>
                    <a:pt x="143" y="0"/>
                    <a:pt x="32" y="56"/>
                    <a:pt x="0" y="191"/>
                  </a:cubicBezTo>
                  <a:lnTo>
                    <a:pt x="476" y="356"/>
                  </a:lnTo>
                  <a:cubicBezTo>
                    <a:pt x="559" y="232"/>
                    <a:pt x="476" y="56"/>
                    <a:pt x="342" y="15"/>
                  </a:cubicBezTo>
                  <a:cubicBezTo>
                    <a:pt x="313" y="5"/>
                    <a:pt x="281" y="0"/>
                    <a:pt x="24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16" name="Google Shape;20616;p15"/>
            <p:cNvSpPr/>
            <p:nvPr/>
          </p:nvSpPr>
          <p:spPr>
            <a:xfrm>
              <a:off x="5185850" y="4402775"/>
              <a:ext cx="9600" cy="13725"/>
            </a:xfrm>
            <a:custGeom>
              <a:avLst/>
              <a:gdLst/>
              <a:ahLst/>
              <a:cxnLst/>
              <a:rect l="l" t="t" r="r" b="b"/>
              <a:pathLst>
                <a:path w="384" h="549" extrusionOk="0">
                  <a:moveTo>
                    <a:pt x="316" y="0"/>
                  </a:moveTo>
                  <a:cubicBezTo>
                    <a:pt x="290" y="0"/>
                    <a:pt x="259" y="11"/>
                    <a:pt x="218" y="31"/>
                  </a:cubicBezTo>
                  <a:cubicBezTo>
                    <a:pt x="166" y="31"/>
                    <a:pt x="125" y="31"/>
                    <a:pt x="83" y="73"/>
                  </a:cubicBezTo>
                  <a:cubicBezTo>
                    <a:pt x="83" y="124"/>
                    <a:pt x="42" y="166"/>
                    <a:pt x="42" y="166"/>
                  </a:cubicBezTo>
                  <a:cubicBezTo>
                    <a:pt x="1" y="248"/>
                    <a:pt x="1" y="331"/>
                    <a:pt x="42" y="383"/>
                  </a:cubicBezTo>
                  <a:cubicBezTo>
                    <a:pt x="42" y="466"/>
                    <a:pt x="83" y="507"/>
                    <a:pt x="125" y="507"/>
                  </a:cubicBezTo>
                  <a:lnTo>
                    <a:pt x="166" y="548"/>
                  </a:lnTo>
                  <a:lnTo>
                    <a:pt x="383" y="31"/>
                  </a:lnTo>
                  <a:cubicBezTo>
                    <a:pt x="363" y="11"/>
                    <a:pt x="342" y="0"/>
                    <a:pt x="31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17" name="Google Shape;20617;p15"/>
            <p:cNvSpPr/>
            <p:nvPr/>
          </p:nvSpPr>
          <p:spPr>
            <a:xfrm>
              <a:off x="5121225" y="4376400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314" y="0"/>
                  </a:moveTo>
                  <a:cubicBezTo>
                    <a:pt x="202" y="0"/>
                    <a:pt x="76" y="76"/>
                    <a:pt x="42" y="187"/>
                  </a:cubicBezTo>
                  <a:cubicBezTo>
                    <a:pt x="1" y="311"/>
                    <a:pt x="42" y="487"/>
                    <a:pt x="218" y="528"/>
                  </a:cubicBezTo>
                  <a:cubicBezTo>
                    <a:pt x="253" y="551"/>
                    <a:pt x="291" y="561"/>
                    <a:pt x="330" y="561"/>
                  </a:cubicBezTo>
                  <a:cubicBezTo>
                    <a:pt x="430" y="561"/>
                    <a:pt x="529" y="493"/>
                    <a:pt x="559" y="404"/>
                  </a:cubicBezTo>
                  <a:cubicBezTo>
                    <a:pt x="601" y="270"/>
                    <a:pt x="559" y="94"/>
                    <a:pt x="383" y="11"/>
                  </a:cubicBezTo>
                  <a:cubicBezTo>
                    <a:pt x="362" y="4"/>
                    <a:pt x="338" y="0"/>
                    <a:pt x="31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18" name="Google Shape;20618;p15"/>
            <p:cNvSpPr/>
            <p:nvPr/>
          </p:nvSpPr>
          <p:spPr>
            <a:xfrm>
              <a:off x="5076000" y="4395675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285" y="0"/>
                  </a:moveTo>
                  <a:cubicBezTo>
                    <a:pt x="181" y="0"/>
                    <a:pt x="73" y="49"/>
                    <a:pt x="42" y="150"/>
                  </a:cubicBezTo>
                  <a:cubicBezTo>
                    <a:pt x="1" y="315"/>
                    <a:pt x="42" y="491"/>
                    <a:pt x="218" y="532"/>
                  </a:cubicBezTo>
                  <a:cubicBezTo>
                    <a:pt x="247" y="542"/>
                    <a:pt x="278" y="547"/>
                    <a:pt x="310" y="547"/>
                  </a:cubicBezTo>
                  <a:cubicBezTo>
                    <a:pt x="416" y="547"/>
                    <a:pt x="527" y="491"/>
                    <a:pt x="559" y="357"/>
                  </a:cubicBezTo>
                  <a:cubicBezTo>
                    <a:pt x="600" y="233"/>
                    <a:pt x="559" y="57"/>
                    <a:pt x="383" y="15"/>
                  </a:cubicBezTo>
                  <a:cubicBezTo>
                    <a:pt x="353" y="5"/>
                    <a:pt x="319" y="0"/>
                    <a:pt x="28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19" name="Google Shape;20619;p15"/>
            <p:cNvSpPr/>
            <p:nvPr/>
          </p:nvSpPr>
          <p:spPr>
            <a:xfrm>
              <a:off x="5139575" y="442162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56" y="1"/>
                  </a:moveTo>
                  <a:cubicBezTo>
                    <a:pt x="243" y="1"/>
                    <a:pt x="118" y="76"/>
                    <a:pt x="84" y="187"/>
                  </a:cubicBezTo>
                  <a:cubicBezTo>
                    <a:pt x="1" y="311"/>
                    <a:pt x="84" y="487"/>
                    <a:pt x="208" y="528"/>
                  </a:cubicBezTo>
                  <a:cubicBezTo>
                    <a:pt x="245" y="551"/>
                    <a:pt x="286" y="562"/>
                    <a:pt x="327" y="562"/>
                  </a:cubicBezTo>
                  <a:cubicBezTo>
                    <a:pt x="433" y="562"/>
                    <a:pt x="541" y="494"/>
                    <a:pt x="601" y="404"/>
                  </a:cubicBezTo>
                  <a:cubicBezTo>
                    <a:pt x="642" y="270"/>
                    <a:pt x="559" y="94"/>
                    <a:pt x="425" y="11"/>
                  </a:cubicBezTo>
                  <a:cubicBezTo>
                    <a:pt x="403" y="4"/>
                    <a:pt x="380" y="1"/>
                    <a:pt x="35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20" name="Google Shape;20620;p15"/>
            <p:cNvSpPr/>
            <p:nvPr/>
          </p:nvSpPr>
          <p:spPr>
            <a:xfrm>
              <a:off x="5101850" y="4331175"/>
              <a:ext cx="16050" cy="14025"/>
            </a:xfrm>
            <a:custGeom>
              <a:avLst/>
              <a:gdLst/>
              <a:ahLst/>
              <a:cxnLst/>
              <a:rect l="l" t="t" r="r" b="b"/>
              <a:pathLst>
                <a:path w="642" h="561" extrusionOk="0">
                  <a:moveTo>
                    <a:pt x="355" y="0"/>
                  </a:moveTo>
                  <a:cubicBezTo>
                    <a:pt x="243" y="0"/>
                    <a:pt x="117" y="76"/>
                    <a:pt x="83" y="186"/>
                  </a:cubicBezTo>
                  <a:cubicBezTo>
                    <a:pt x="0" y="311"/>
                    <a:pt x="83" y="486"/>
                    <a:pt x="218" y="528"/>
                  </a:cubicBezTo>
                  <a:cubicBezTo>
                    <a:pt x="252" y="551"/>
                    <a:pt x="291" y="561"/>
                    <a:pt x="330" y="561"/>
                  </a:cubicBezTo>
                  <a:cubicBezTo>
                    <a:pt x="429" y="561"/>
                    <a:pt x="529" y="493"/>
                    <a:pt x="559" y="404"/>
                  </a:cubicBezTo>
                  <a:cubicBezTo>
                    <a:pt x="641" y="228"/>
                    <a:pt x="559" y="93"/>
                    <a:pt x="424" y="11"/>
                  </a:cubicBezTo>
                  <a:cubicBezTo>
                    <a:pt x="403" y="3"/>
                    <a:pt x="379" y="0"/>
                    <a:pt x="35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21" name="Google Shape;20621;p15"/>
            <p:cNvSpPr/>
            <p:nvPr/>
          </p:nvSpPr>
          <p:spPr>
            <a:xfrm>
              <a:off x="5166475" y="4357925"/>
              <a:ext cx="15000" cy="13700"/>
            </a:xfrm>
            <a:custGeom>
              <a:avLst/>
              <a:gdLst/>
              <a:ahLst/>
              <a:cxnLst/>
              <a:rect l="l" t="t" r="r" b="b"/>
              <a:pathLst>
                <a:path w="600" h="548" extrusionOk="0">
                  <a:moveTo>
                    <a:pt x="308" y="1"/>
                  </a:moveTo>
                  <a:cubicBezTo>
                    <a:pt x="196" y="1"/>
                    <a:pt x="104" y="49"/>
                    <a:pt x="42" y="150"/>
                  </a:cubicBezTo>
                  <a:cubicBezTo>
                    <a:pt x="0" y="316"/>
                    <a:pt x="42" y="450"/>
                    <a:pt x="217" y="533"/>
                  </a:cubicBezTo>
                  <a:cubicBezTo>
                    <a:pt x="247" y="543"/>
                    <a:pt x="279" y="548"/>
                    <a:pt x="311" y="548"/>
                  </a:cubicBezTo>
                  <a:cubicBezTo>
                    <a:pt x="417" y="548"/>
                    <a:pt x="527" y="494"/>
                    <a:pt x="559" y="368"/>
                  </a:cubicBezTo>
                  <a:cubicBezTo>
                    <a:pt x="600" y="233"/>
                    <a:pt x="559" y="57"/>
                    <a:pt x="424" y="16"/>
                  </a:cubicBezTo>
                  <a:cubicBezTo>
                    <a:pt x="383" y="6"/>
                    <a:pt x="345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22" name="Google Shape;20622;p15"/>
            <p:cNvSpPr/>
            <p:nvPr/>
          </p:nvSpPr>
          <p:spPr>
            <a:xfrm>
              <a:off x="5038275" y="4414400"/>
              <a:ext cx="7500" cy="9600"/>
            </a:xfrm>
            <a:custGeom>
              <a:avLst/>
              <a:gdLst/>
              <a:ahLst/>
              <a:cxnLst/>
              <a:rect l="l" t="t" r="r" b="b"/>
              <a:pathLst>
                <a:path w="300" h="384" extrusionOk="0">
                  <a:moveTo>
                    <a:pt x="83" y="1"/>
                  </a:moveTo>
                  <a:lnTo>
                    <a:pt x="0" y="259"/>
                  </a:lnTo>
                  <a:lnTo>
                    <a:pt x="259" y="383"/>
                  </a:lnTo>
                  <a:lnTo>
                    <a:pt x="259" y="342"/>
                  </a:lnTo>
                  <a:cubicBezTo>
                    <a:pt x="300" y="218"/>
                    <a:pt x="259" y="125"/>
                    <a:pt x="124" y="42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23" name="Google Shape;20623;p15"/>
            <p:cNvSpPr/>
            <p:nvPr/>
          </p:nvSpPr>
          <p:spPr>
            <a:xfrm>
              <a:off x="5062050" y="4350825"/>
              <a:ext cx="10625" cy="13300"/>
            </a:xfrm>
            <a:custGeom>
              <a:avLst/>
              <a:gdLst/>
              <a:ahLst/>
              <a:cxnLst/>
              <a:rect l="l" t="t" r="r" b="b"/>
              <a:pathLst>
                <a:path w="425" h="532" extrusionOk="0">
                  <a:moveTo>
                    <a:pt x="207" y="0"/>
                  </a:moveTo>
                  <a:lnTo>
                    <a:pt x="0" y="517"/>
                  </a:lnTo>
                  <a:cubicBezTo>
                    <a:pt x="29" y="527"/>
                    <a:pt x="61" y="532"/>
                    <a:pt x="93" y="532"/>
                  </a:cubicBezTo>
                  <a:cubicBezTo>
                    <a:pt x="199" y="532"/>
                    <a:pt x="310" y="476"/>
                    <a:pt x="341" y="341"/>
                  </a:cubicBezTo>
                  <a:cubicBezTo>
                    <a:pt x="424" y="217"/>
                    <a:pt x="341" y="42"/>
                    <a:pt x="20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24" name="Google Shape;20624;p15"/>
            <p:cNvSpPr/>
            <p:nvPr/>
          </p:nvSpPr>
          <p:spPr>
            <a:xfrm>
              <a:off x="5212725" y="4343325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1" y="0"/>
                  </a:moveTo>
                  <a:lnTo>
                    <a:pt x="1" y="83"/>
                  </a:lnTo>
                  <a:lnTo>
                    <a:pt x="1" y="217"/>
                  </a:lnTo>
                  <a:cubicBezTo>
                    <a:pt x="42" y="259"/>
                    <a:pt x="84" y="342"/>
                    <a:pt x="177" y="342"/>
                  </a:cubicBezTo>
                  <a:lnTo>
                    <a:pt x="259" y="8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25" name="Google Shape;20625;p15"/>
            <p:cNvSpPr/>
            <p:nvPr/>
          </p:nvSpPr>
          <p:spPr>
            <a:xfrm>
              <a:off x="5147075" y="4316450"/>
              <a:ext cx="15025" cy="9975"/>
            </a:xfrm>
            <a:custGeom>
              <a:avLst/>
              <a:gdLst/>
              <a:ahLst/>
              <a:cxnLst/>
              <a:rect l="l" t="t" r="r" b="b"/>
              <a:pathLst>
                <a:path w="601" h="399" extrusionOk="0">
                  <a:moveTo>
                    <a:pt x="84" y="0"/>
                  </a:moveTo>
                  <a:lnTo>
                    <a:pt x="84" y="0"/>
                  </a:lnTo>
                  <a:cubicBezTo>
                    <a:pt x="1" y="124"/>
                    <a:pt x="42" y="259"/>
                    <a:pt x="166" y="341"/>
                  </a:cubicBezTo>
                  <a:lnTo>
                    <a:pt x="218" y="383"/>
                  </a:lnTo>
                  <a:cubicBezTo>
                    <a:pt x="251" y="394"/>
                    <a:pt x="281" y="399"/>
                    <a:pt x="310" y="399"/>
                  </a:cubicBezTo>
                  <a:cubicBezTo>
                    <a:pt x="387" y="399"/>
                    <a:pt x="450" y="360"/>
                    <a:pt x="518" y="300"/>
                  </a:cubicBezTo>
                  <a:cubicBezTo>
                    <a:pt x="559" y="300"/>
                    <a:pt x="559" y="259"/>
                    <a:pt x="600" y="217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26" name="Google Shape;20626;p15"/>
            <p:cNvSpPr/>
            <p:nvPr/>
          </p:nvSpPr>
          <p:spPr>
            <a:xfrm>
              <a:off x="5088925" y="429265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83" y="1"/>
                  </a:moveTo>
                  <a:lnTo>
                    <a:pt x="1" y="259"/>
                  </a:lnTo>
                  <a:lnTo>
                    <a:pt x="42" y="301"/>
                  </a:lnTo>
                  <a:cubicBezTo>
                    <a:pt x="166" y="301"/>
                    <a:pt x="300" y="259"/>
                    <a:pt x="342" y="135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27" name="Google Shape;20627;p15"/>
            <p:cNvSpPr/>
            <p:nvPr/>
          </p:nvSpPr>
          <p:spPr>
            <a:xfrm>
              <a:off x="5107275" y="4595325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259" y="1"/>
                  </a:moveTo>
                  <a:cubicBezTo>
                    <a:pt x="166" y="1"/>
                    <a:pt x="83" y="42"/>
                    <a:pt x="42" y="125"/>
                  </a:cubicBezTo>
                  <a:cubicBezTo>
                    <a:pt x="1" y="125"/>
                    <a:pt x="1" y="177"/>
                    <a:pt x="1" y="177"/>
                  </a:cubicBezTo>
                  <a:lnTo>
                    <a:pt x="259" y="301"/>
                  </a:lnTo>
                  <a:lnTo>
                    <a:pt x="342" y="42"/>
                  </a:lnTo>
                  <a:cubicBezTo>
                    <a:pt x="342" y="1"/>
                    <a:pt x="300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28" name="Google Shape;20628;p15"/>
            <p:cNvSpPr/>
            <p:nvPr/>
          </p:nvSpPr>
          <p:spPr>
            <a:xfrm>
              <a:off x="5042650" y="4569125"/>
              <a:ext cx="14000" cy="9950"/>
            </a:xfrm>
            <a:custGeom>
              <a:avLst/>
              <a:gdLst/>
              <a:ahLst/>
              <a:cxnLst/>
              <a:rect l="l" t="t" r="r" b="b"/>
              <a:pathLst>
                <a:path w="560" h="398" extrusionOk="0">
                  <a:moveTo>
                    <a:pt x="290" y="0"/>
                  </a:moveTo>
                  <a:cubicBezTo>
                    <a:pt x="182" y="0"/>
                    <a:pt x="64" y="56"/>
                    <a:pt x="1" y="191"/>
                  </a:cubicBezTo>
                  <a:lnTo>
                    <a:pt x="518" y="398"/>
                  </a:lnTo>
                  <a:cubicBezTo>
                    <a:pt x="559" y="356"/>
                    <a:pt x="559" y="315"/>
                    <a:pt x="559" y="273"/>
                  </a:cubicBezTo>
                  <a:cubicBezTo>
                    <a:pt x="559" y="191"/>
                    <a:pt x="466" y="56"/>
                    <a:pt x="383" y="15"/>
                  </a:cubicBezTo>
                  <a:cubicBezTo>
                    <a:pt x="354" y="5"/>
                    <a:pt x="323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29" name="Google Shape;20629;p15"/>
            <p:cNvSpPr/>
            <p:nvPr/>
          </p:nvSpPr>
          <p:spPr>
            <a:xfrm>
              <a:off x="5131825" y="4531750"/>
              <a:ext cx="10900" cy="12950"/>
            </a:xfrm>
            <a:custGeom>
              <a:avLst/>
              <a:gdLst/>
              <a:ahLst/>
              <a:cxnLst/>
              <a:rect l="l" t="t" r="r" b="b"/>
              <a:pathLst>
                <a:path w="436" h="518" extrusionOk="0">
                  <a:moveTo>
                    <a:pt x="352" y="0"/>
                  </a:moveTo>
                  <a:cubicBezTo>
                    <a:pt x="218" y="0"/>
                    <a:pt x="135" y="42"/>
                    <a:pt x="94" y="176"/>
                  </a:cubicBezTo>
                  <a:cubicBezTo>
                    <a:pt x="1" y="300"/>
                    <a:pt x="52" y="435"/>
                    <a:pt x="177" y="476"/>
                  </a:cubicBezTo>
                  <a:cubicBezTo>
                    <a:pt x="177" y="517"/>
                    <a:pt x="218" y="517"/>
                    <a:pt x="218" y="517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30" name="Google Shape;20630;p15"/>
            <p:cNvSpPr/>
            <p:nvPr/>
          </p:nvSpPr>
          <p:spPr>
            <a:xfrm>
              <a:off x="5068500" y="4505075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273" y="0"/>
                  </a:moveTo>
                  <a:cubicBezTo>
                    <a:pt x="172" y="0"/>
                    <a:pt x="72" y="71"/>
                    <a:pt x="42" y="168"/>
                  </a:cubicBezTo>
                  <a:cubicBezTo>
                    <a:pt x="1" y="292"/>
                    <a:pt x="42" y="468"/>
                    <a:pt x="166" y="551"/>
                  </a:cubicBezTo>
                  <a:cubicBezTo>
                    <a:pt x="197" y="558"/>
                    <a:pt x="228" y="561"/>
                    <a:pt x="258" y="561"/>
                  </a:cubicBezTo>
                  <a:cubicBezTo>
                    <a:pt x="400" y="561"/>
                    <a:pt x="525" y="486"/>
                    <a:pt x="559" y="375"/>
                  </a:cubicBezTo>
                  <a:cubicBezTo>
                    <a:pt x="600" y="251"/>
                    <a:pt x="559" y="75"/>
                    <a:pt x="383" y="34"/>
                  </a:cubicBezTo>
                  <a:cubicBezTo>
                    <a:pt x="349" y="11"/>
                    <a:pt x="311" y="0"/>
                    <a:pt x="27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31" name="Google Shape;20631;p15"/>
            <p:cNvSpPr/>
            <p:nvPr/>
          </p:nvSpPr>
          <p:spPr>
            <a:xfrm>
              <a:off x="5023275" y="4523875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290" y="1"/>
                  </a:moveTo>
                  <a:cubicBezTo>
                    <a:pt x="184" y="1"/>
                    <a:pt x="73" y="57"/>
                    <a:pt x="42" y="191"/>
                  </a:cubicBezTo>
                  <a:cubicBezTo>
                    <a:pt x="0" y="315"/>
                    <a:pt x="42" y="491"/>
                    <a:pt x="166" y="533"/>
                  </a:cubicBezTo>
                  <a:cubicBezTo>
                    <a:pt x="209" y="543"/>
                    <a:pt x="249" y="548"/>
                    <a:pt x="287" y="548"/>
                  </a:cubicBezTo>
                  <a:cubicBezTo>
                    <a:pt x="401" y="548"/>
                    <a:pt x="489" y="499"/>
                    <a:pt x="559" y="398"/>
                  </a:cubicBezTo>
                  <a:cubicBezTo>
                    <a:pt x="600" y="233"/>
                    <a:pt x="559" y="98"/>
                    <a:pt x="383" y="16"/>
                  </a:cubicBezTo>
                  <a:cubicBezTo>
                    <a:pt x="354" y="6"/>
                    <a:pt x="322" y="1"/>
                    <a:pt x="29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32" name="Google Shape;20632;p15"/>
            <p:cNvSpPr/>
            <p:nvPr/>
          </p:nvSpPr>
          <p:spPr>
            <a:xfrm>
              <a:off x="5086600" y="4550300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24" y="1"/>
                  </a:moveTo>
                  <a:cubicBezTo>
                    <a:pt x="224" y="1"/>
                    <a:pt x="123" y="71"/>
                    <a:pt x="94" y="168"/>
                  </a:cubicBezTo>
                  <a:cubicBezTo>
                    <a:pt x="0" y="334"/>
                    <a:pt x="94" y="468"/>
                    <a:pt x="218" y="551"/>
                  </a:cubicBezTo>
                  <a:cubicBezTo>
                    <a:pt x="241" y="558"/>
                    <a:pt x="266" y="562"/>
                    <a:pt x="290" y="562"/>
                  </a:cubicBezTo>
                  <a:cubicBezTo>
                    <a:pt x="407" y="562"/>
                    <a:pt x="526" y="486"/>
                    <a:pt x="569" y="375"/>
                  </a:cubicBezTo>
                  <a:cubicBezTo>
                    <a:pt x="652" y="251"/>
                    <a:pt x="569" y="75"/>
                    <a:pt x="435" y="34"/>
                  </a:cubicBezTo>
                  <a:cubicBezTo>
                    <a:pt x="400" y="11"/>
                    <a:pt x="362" y="1"/>
                    <a:pt x="32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33" name="Google Shape;20633;p15"/>
            <p:cNvSpPr/>
            <p:nvPr/>
          </p:nvSpPr>
          <p:spPr>
            <a:xfrm>
              <a:off x="5049125" y="4459850"/>
              <a:ext cx="16050" cy="13550"/>
            </a:xfrm>
            <a:custGeom>
              <a:avLst/>
              <a:gdLst/>
              <a:ahLst/>
              <a:cxnLst/>
              <a:rect l="l" t="t" r="r" b="b"/>
              <a:pathLst>
                <a:path w="642" h="542" extrusionOk="0">
                  <a:moveTo>
                    <a:pt x="313" y="0"/>
                  </a:moveTo>
                  <a:cubicBezTo>
                    <a:pt x="210" y="0"/>
                    <a:pt x="102" y="70"/>
                    <a:pt x="42" y="168"/>
                  </a:cubicBezTo>
                  <a:cubicBezTo>
                    <a:pt x="0" y="292"/>
                    <a:pt x="83" y="467"/>
                    <a:pt x="207" y="509"/>
                  </a:cubicBezTo>
                  <a:cubicBezTo>
                    <a:pt x="244" y="532"/>
                    <a:pt x="284" y="542"/>
                    <a:pt x="324" y="542"/>
                  </a:cubicBezTo>
                  <a:cubicBezTo>
                    <a:pt x="428" y="542"/>
                    <a:pt x="529" y="472"/>
                    <a:pt x="559" y="374"/>
                  </a:cubicBezTo>
                  <a:cubicBezTo>
                    <a:pt x="641" y="250"/>
                    <a:pt x="559" y="75"/>
                    <a:pt x="424" y="33"/>
                  </a:cubicBezTo>
                  <a:cubicBezTo>
                    <a:pt x="390" y="10"/>
                    <a:pt x="352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34" name="Google Shape;20634;p15"/>
            <p:cNvSpPr/>
            <p:nvPr/>
          </p:nvSpPr>
          <p:spPr>
            <a:xfrm>
              <a:off x="5113750" y="4486150"/>
              <a:ext cx="15000" cy="13700"/>
            </a:xfrm>
            <a:custGeom>
              <a:avLst/>
              <a:gdLst/>
              <a:ahLst/>
              <a:cxnLst/>
              <a:rect l="l" t="t" r="r" b="b"/>
              <a:pathLst>
                <a:path w="600" h="548" extrusionOk="0">
                  <a:moveTo>
                    <a:pt x="290" y="0"/>
                  </a:moveTo>
                  <a:cubicBezTo>
                    <a:pt x="184" y="0"/>
                    <a:pt x="73" y="56"/>
                    <a:pt x="41" y="191"/>
                  </a:cubicBezTo>
                  <a:cubicBezTo>
                    <a:pt x="0" y="315"/>
                    <a:pt x="41" y="491"/>
                    <a:pt x="207" y="532"/>
                  </a:cubicBezTo>
                  <a:cubicBezTo>
                    <a:pt x="240" y="542"/>
                    <a:pt x="277" y="548"/>
                    <a:pt x="313" y="548"/>
                  </a:cubicBezTo>
                  <a:cubicBezTo>
                    <a:pt x="421" y="548"/>
                    <a:pt x="527" y="501"/>
                    <a:pt x="558" y="408"/>
                  </a:cubicBezTo>
                  <a:cubicBezTo>
                    <a:pt x="600" y="232"/>
                    <a:pt x="558" y="56"/>
                    <a:pt x="383" y="15"/>
                  </a:cubicBezTo>
                  <a:cubicBezTo>
                    <a:pt x="354" y="5"/>
                    <a:pt x="322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35" name="Google Shape;20635;p15"/>
            <p:cNvSpPr/>
            <p:nvPr/>
          </p:nvSpPr>
          <p:spPr>
            <a:xfrm>
              <a:off x="4985525" y="454365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84" y="0"/>
                  </a:moveTo>
                  <a:lnTo>
                    <a:pt x="1" y="259"/>
                  </a:lnTo>
                  <a:lnTo>
                    <a:pt x="259" y="341"/>
                  </a:lnTo>
                  <a:lnTo>
                    <a:pt x="259" y="300"/>
                  </a:lnTo>
                  <a:cubicBezTo>
                    <a:pt x="301" y="176"/>
                    <a:pt x="218" y="41"/>
                    <a:pt x="8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36" name="Google Shape;20636;p15"/>
            <p:cNvSpPr/>
            <p:nvPr/>
          </p:nvSpPr>
          <p:spPr>
            <a:xfrm>
              <a:off x="5009050" y="4479025"/>
              <a:ext cx="9850" cy="13200"/>
            </a:xfrm>
            <a:custGeom>
              <a:avLst/>
              <a:gdLst/>
              <a:ahLst/>
              <a:cxnLst/>
              <a:rect l="l" t="t" r="r" b="b"/>
              <a:pathLst>
                <a:path w="394" h="528" extrusionOk="0">
                  <a:moveTo>
                    <a:pt x="218" y="0"/>
                  </a:moveTo>
                  <a:lnTo>
                    <a:pt x="1" y="517"/>
                  </a:lnTo>
                  <a:lnTo>
                    <a:pt x="52" y="517"/>
                  </a:lnTo>
                  <a:cubicBezTo>
                    <a:pt x="74" y="525"/>
                    <a:pt x="96" y="528"/>
                    <a:pt x="118" y="528"/>
                  </a:cubicBezTo>
                  <a:cubicBezTo>
                    <a:pt x="221" y="528"/>
                    <a:pt x="318" y="452"/>
                    <a:pt x="352" y="341"/>
                  </a:cubicBezTo>
                  <a:cubicBezTo>
                    <a:pt x="394" y="259"/>
                    <a:pt x="352" y="83"/>
                    <a:pt x="259" y="42"/>
                  </a:cubicBezTo>
                  <a:cubicBezTo>
                    <a:pt x="259" y="0"/>
                    <a:pt x="218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37" name="Google Shape;20637;p15"/>
            <p:cNvSpPr/>
            <p:nvPr/>
          </p:nvSpPr>
          <p:spPr>
            <a:xfrm>
              <a:off x="5160000" y="4471525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1" y="0"/>
                  </a:moveTo>
                  <a:lnTo>
                    <a:pt x="1" y="125"/>
                  </a:lnTo>
                  <a:lnTo>
                    <a:pt x="1" y="218"/>
                  </a:lnTo>
                  <a:cubicBezTo>
                    <a:pt x="42" y="300"/>
                    <a:pt x="83" y="342"/>
                    <a:pt x="166" y="342"/>
                  </a:cubicBezTo>
                  <a:lnTo>
                    <a:pt x="259" y="1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38" name="Google Shape;20638;p15"/>
            <p:cNvSpPr/>
            <p:nvPr/>
          </p:nvSpPr>
          <p:spPr>
            <a:xfrm>
              <a:off x="5094350" y="4445675"/>
              <a:ext cx="13975" cy="8550"/>
            </a:xfrm>
            <a:custGeom>
              <a:avLst/>
              <a:gdLst/>
              <a:ahLst/>
              <a:cxnLst/>
              <a:rect l="l" t="t" r="r" b="b"/>
              <a:pathLst>
                <a:path w="559" h="342" extrusionOk="0">
                  <a:moveTo>
                    <a:pt x="83" y="1"/>
                  </a:moveTo>
                  <a:lnTo>
                    <a:pt x="83" y="1"/>
                  </a:lnTo>
                  <a:cubicBezTo>
                    <a:pt x="1" y="125"/>
                    <a:pt x="83" y="300"/>
                    <a:pt x="207" y="342"/>
                  </a:cubicBezTo>
                  <a:lnTo>
                    <a:pt x="342" y="342"/>
                  </a:lnTo>
                  <a:cubicBezTo>
                    <a:pt x="425" y="342"/>
                    <a:pt x="518" y="300"/>
                    <a:pt x="559" y="166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39" name="Google Shape;20639;p15"/>
            <p:cNvSpPr/>
            <p:nvPr/>
          </p:nvSpPr>
          <p:spPr>
            <a:xfrm>
              <a:off x="5034900" y="4420875"/>
              <a:ext cx="9850" cy="7500"/>
            </a:xfrm>
            <a:custGeom>
              <a:avLst/>
              <a:gdLst/>
              <a:ahLst/>
              <a:cxnLst/>
              <a:rect l="l" t="t" r="r" b="b"/>
              <a:pathLst>
                <a:path w="394" h="300" extrusionOk="0">
                  <a:moveTo>
                    <a:pt x="135" y="0"/>
                  </a:moveTo>
                  <a:lnTo>
                    <a:pt x="1" y="259"/>
                  </a:lnTo>
                  <a:cubicBezTo>
                    <a:pt x="52" y="300"/>
                    <a:pt x="52" y="300"/>
                    <a:pt x="94" y="300"/>
                  </a:cubicBezTo>
                  <a:lnTo>
                    <a:pt x="135" y="300"/>
                  </a:lnTo>
                  <a:cubicBezTo>
                    <a:pt x="218" y="300"/>
                    <a:pt x="352" y="217"/>
                    <a:pt x="394" y="124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40" name="Google Shape;20640;p15"/>
            <p:cNvSpPr/>
            <p:nvPr/>
          </p:nvSpPr>
          <p:spPr>
            <a:xfrm>
              <a:off x="5054300" y="4723800"/>
              <a:ext cx="8800" cy="7250"/>
            </a:xfrm>
            <a:custGeom>
              <a:avLst/>
              <a:gdLst/>
              <a:ahLst/>
              <a:cxnLst/>
              <a:rect l="l" t="t" r="r" b="b"/>
              <a:pathLst>
                <a:path w="352" h="290" extrusionOk="0">
                  <a:moveTo>
                    <a:pt x="284" y="0"/>
                  </a:moveTo>
                  <a:cubicBezTo>
                    <a:pt x="261" y="0"/>
                    <a:pt x="238" y="11"/>
                    <a:pt x="217" y="31"/>
                  </a:cubicBezTo>
                  <a:cubicBezTo>
                    <a:pt x="134" y="31"/>
                    <a:pt x="93" y="31"/>
                    <a:pt x="52" y="73"/>
                  </a:cubicBezTo>
                  <a:lnTo>
                    <a:pt x="52" y="114"/>
                  </a:lnTo>
                  <a:cubicBezTo>
                    <a:pt x="0" y="155"/>
                    <a:pt x="0" y="155"/>
                    <a:pt x="0" y="207"/>
                  </a:cubicBezTo>
                  <a:lnTo>
                    <a:pt x="259" y="290"/>
                  </a:lnTo>
                  <a:lnTo>
                    <a:pt x="352" y="31"/>
                  </a:lnTo>
                  <a:cubicBezTo>
                    <a:pt x="331" y="11"/>
                    <a:pt x="308" y="0"/>
                    <a:pt x="28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41" name="Google Shape;20641;p15"/>
            <p:cNvSpPr/>
            <p:nvPr/>
          </p:nvSpPr>
          <p:spPr>
            <a:xfrm>
              <a:off x="4989675" y="4697425"/>
              <a:ext cx="15275" cy="9850"/>
            </a:xfrm>
            <a:custGeom>
              <a:avLst/>
              <a:gdLst/>
              <a:ahLst/>
              <a:cxnLst/>
              <a:rect l="l" t="t" r="r" b="b"/>
              <a:pathLst>
                <a:path w="611" h="394" extrusionOk="0">
                  <a:moveTo>
                    <a:pt x="305" y="0"/>
                  </a:moveTo>
                  <a:cubicBezTo>
                    <a:pt x="174" y="0"/>
                    <a:pt x="77" y="74"/>
                    <a:pt x="0" y="177"/>
                  </a:cubicBezTo>
                  <a:lnTo>
                    <a:pt x="517" y="394"/>
                  </a:lnTo>
                  <a:cubicBezTo>
                    <a:pt x="610" y="270"/>
                    <a:pt x="517" y="94"/>
                    <a:pt x="393" y="11"/>
                  </a:cubicBezTo>
                  <a:cubicBezTo>
                    <a:pt x="362" y="4"/>
                    <a:pt x="333" y="0"/>
                    <a:pt x="30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42" name="Google Shape;20642;p15"/>
            <p:cNvSpPr/>
            <p:nvPr/>
          </p:nvSpPr>
          <p:spPr>
            <a:xfrm>
              <a:off x="5080125" y="4659550"/>
              <a:ext cx="9850" cy="13350"/>
            </a:xfrm>
            <a:custGeom>
              <a:avLst/>
              <a:gdLst/>
              <a:ahLst/>
              <a:cxnLst/>
              <a:rect l="l" t="t" r="r" b="b"/>
              <a:pathLst>
                <a:path w="394" h="534" extrusionOk="0">
                  <a:moveTo>
                    <a:pt x="296" y="0"/>
                  </a:moveTo>
                  <a:cubicBezTo>
                    <a:pt x="215" y="0"/>
                    <a:pt x="155" y="39"/>
                    <a:pt x="94" y="99"/>
                  </a:cubicBezTo>
                  <a:cubicBezTo>
                    <a:pt x="53" y="99"/>
                    <a:pt x="53" y="141"/>
                    <a:pt x="53" y="192"/>
                  </a:cubicBezTo>
                  <a:cubicBezTo>
                    <a:pt x="1" y="234"/>
                    <a:pt x="1" y="275"/>
                    <a:pt x="1" y="358"/>
                  </a:cubicBezTo>
                  <a:lnTo>
                    <a:pt x="53" y="399"/>
                  </a:lnTo>
                  <a:cubicBezTo>
                    <a:pt x="53" y="451"/>
                    <a:pt x="94" y="492"/>
                    <a:pt x="135" y="534"/>
                  </a:cubicBezTo>
                  <a:lnTo>
                    <a:pt x="177" y="534"/>
                  </a:lnTo>
                  <a:lnTo>
                    <a:pt x="394" y="17"/>
                  </a:lnTo>
                  <a:cubicBezTo>
                    <a:pt x="358" y="6"/>
                    <a:pt x="326" y="0"/>
                    <a:pt x="29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43" name="Google Shape;20643;p15"/>
            <p:cNvSpPr/>
            <p:nvPr/>
          </p:nvSpPr>
          <p:spPr>
            <a:xfrm>
              <a:off x="5015525" y="4633275"/>
              <a:ext cx="15275" cy="14150"/>
            </a:xfrm>
            <a:custGeom>
              <a:avLst/>
              <a:gdLst/>
              <a:ahLst/>
              <a:cxnLst/>
              <a:rect l="l" t="t" r="r" b="b"/>
              <a:pathLst>
                <a:path w="611" h="566" extrusionOk="0">
                  <a:moveTo>
                    <a:pt x="277" y="0"/>
                  </a:moveTo>
                  <a:cubicBezTo>
                    <a:pt x="176" y="0"/>
                    <a:pt x="82" y="68"/>
                    <a:pt x="52" y="158"/>
                  </a:cubicBezTo>
                  <a:cubicBezTo>
                    <a:pt x="0" y="334"/>
                    <a:pt x="52" y="468"/>
                    <a:pt x="176" y="551"/>
                  </a:cubicBezTo>
                  <a:cubicBezTo>
                    <a:pt x="217" y="560"/>
                    <a:pt x="255" y="565"/>
                    <a:pt x="291" y="565"/>
                  </a:cubicBezTo>
                  <a:cubicBezTo>
                    <a:pt x="408" y="565"/>
                    <a:pt x="498" y="510"/>
                    <a:pt x="569" y="375"/>
                  </a:cubicBezTo>
                  <a:cubicBezTo>
                    <a:pt x="610" y="251"/>
                    <a:pt x="569" y="75"/>
                    <a:pt x="393" y="34"/>
                  </a:cubicBezTo>
                  <a:cubicBezTo>
                    <a:pt x="356" y="11"/>
                    <a:pt x="316" y="0"/>
                    <a:pt x="27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44" name="Google Shape;20644;p15"/>
            <p:cNvSpPr/>
            <p:nvPr/>
          </p:nvSpPr>
          <p:spPr>
            <a:xfrm>
              <a:off x="4969250" y="4652200"/>
              <a:ext cx="16300" cy="14025"/>
            </a:xfrm>
            <a:custGeom>
              <a:avLst/>
              <a:gdLst/>
              <a:ahLst/>
              <a:cxnLst/>
              <a:rect l="l" t="t" r="r" b="b"/>
              <a:pathLst>
                <a:path w="652" h="561" extrusionOk="0">
                  <a:moveTo>
                    <a:pt x="361" y="0"/>
                  </a:moveTo>
                  <a:cubicBezTo>
                    <a:pt x="246" y="0"/>
                    <a:pt x="128" y="74"/>
                    <a:pt x="94" y="176"/>
                  </a:cubicBezTo>
                  <a:cubicBezTo>
                    <a:pt x="1" y="311"/>
                    <a:pt x="94" y="486"/>
                    <a:pt x="218" y="528"/>
                  </a:cubicBezTo>
                  <a:cubicBezTo>
                    <a:pt x="266" y="551"/>
                    <a:pt x="311" y="561"/>
                    <a:pt x="352" y="561"/>
                  </a:cubicBezTo>
                  <a:cubicBezTo>
                    <a:pt x="460" y="561"/>
                    <a:pt x="543" y="491"/>
                    <a:pt x="611" y="393"/>
                  </a:cubicBezTo>
                  <a:cubicBezTo>
                    <a:pt x="652" y="269"/>
                    <a:pt x="611" y="93"/>
                    <a:pt x="435" y="11"/>
                  </a:cubicBezTo>
                  <a:cubicBezTo>
                    <a:pt x="411" y="3"/>
                    <a:pt x="386" y="0"/>
                    <a:pt x="36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45" name="Google Shape;20645;p15"/>
            <p:cNvSpPr/>
            <p:nvPr/>
          </p:nvSpPr>
          <p:spPr>
            <a:xfrm>
              <a:off x="5033875" y="4678950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0" y="1"/>
                  </a:moveTo>
                  <a:cubicBezTo>
                    <a:pt x="222" y="1"/>
                    <a:pt x="111" y="47"/>
                    <a:pt x="42" y="140"/>
                  </a:cubicBezTo>
                  <a:cubicBezTo>
                    <a:pt x="0" y="316"/>
                    <a:pt x="93" y="450"/>
                    <a:pt x="217" y="533"/>
                  </a:cubicBezTo>
                  <a:cubicBezTo>
                    <a:pt x="249" y="543"/>
                    <a:pt x="282" y="548"/>
                    <a:pt x="314" y="548"/>
                  </a:cubicBezTo>
                  <a:cubicBezTo>
                    <a:pt x="422" y="548"/>
                    <a:pt x="527" y="492"/>
                    <a:pt x="559" y="357"/>
                  </a:cubicBezTo>
                  <a:cubicBezTo>
                    <a:pt x="652" y="233"/>
                    <a:pt x="559" y="57"/>
                    <a:pt x="435" y="16"/>
                  </a:cubicBezTo>
                  <a:cubicBezTo>
                    <a:pt x="401" y="6"/>
                    <a:pt x="365" y="1"/>
                    <a:pt x="33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46" name="Google Shape;20646;p15"/>
            <p:cNvSpPr/>
            <p:nvPr/>
          </p:nvSpPr>
          <p:spPr>
            <a:xfrm>
              <a:off x="4996125" y="4588050"/>
              <a:ext cx="16325" cy="14050"/>
            </a:xfrm>
            <a:custGeom>
              <a:avLst/>
              <a:gdLst/>
              <a:ahLst/>
              <a:cxnLst/>
              <a:rect l="l" t="t" r="r" b="b"/>
              <a:pathLst>
                <a:path w="653" h="562" extrusionOk="0">
                  <a:moveTo>
                    <a:pt x="300" y="0"/>
                  </a:moveTo>
                  <a:cubicBezTo>
                    <a:pt x="193" y="0"/>
                    <a:pt x="112" y="68"/>
                    <a:pt x="52" y="157"/>
                  </a:cubicBezTo>
                  <a:cubicBezTo>
                    <a:pt x="1" y="333"/>
                    <a:pt x="94" y="468"/>
                    <a:pt x="218" y="550"/>
                  </a:cubicBezTo>
                  <a:cubicBezTo>
                    <a:pt x="242" y="558"/>
                    <a:pt x="266" y="561"/>
                    <a:pt x="291" y="561"/>
                  </a:cubicBezTo>
                  <a:cubicBezTo>
                    <a:pt x="407" y="561"/>
                    <a:pt x="527" y="485"/>
                    <a:pt x="569" y="375"/>
                  </a:cubicBezTo>
                  <a:cubicBezTo>
                    <a:pt x="652" y="251"/>
                    <a:pt x="569" y="75"/>
                    <a:pt x="435" y="33"/>
                  </a:cubicBezTo>
                  <a:cubicBezTo>
                    <a:pt x="386" y="10"/>
                    <a:pt x="341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47" name="Google Shape;20647;p15"/>
            <p:cNvSpPr/>
            <p:nvPr/>
          </p:nvSpPr>
          <p:spPr>
            <a:xfrm>
              <a:off x="5060750" y="4614450"/>
              <a:ext cx="15275" cy="14050"/>
            </a:xfrm>
            <a:custGeom>
              <a:avLst/>
              <a:gdLst/>
              <a:ahLst/>
              <a:cxnLst/>
              <a:rect l="l" t="t" r="r" b="b"/>
              <a:pathLst>
                <a:path w="611" h="562" extrusionOk="0">
                  <a:moveTo>
                    <a:pt x="321" y="1"/>
                  </a:moveTo>
                  <a:cubicBezTo>
                    <a:pt x="205" y="1"/>
                    <a:pt x="86" y="76"/>
                    <a:pt x="52" y="187"/>
                  </a:cubicBezTo>
                  <a:cubicBezTo>
                    <a:pt x="1" y="311"/>
                    <a:pt x="52" y="487"/>
                    <a:pt x="176" y="528"/>
                  </a:cubicBezTo>
                  <a:cubicBezTo>
                    <a:pt x="225" y="551"/>
                    <a:pt x="273" y="561"/>
                    <a:pt x="317" y="561"/>
                  </a:cubicBezTo>
                  <a:cubicBezTo>
                    <a:pt x="435" y="561"/>
                    <a:pt x="532" y="491"/>
                    <a:pt x="569" y="394"/>
                  </a:cubicBezTo>
                  <a:cubicBezTo>
                    <a:pt x="611" y="228"/>
                    <a:pt x="569" y="94"/>
                    <a:pt x="393" y="11"/>
                  </a:cubicBezTo>
                  <a:cubicBezTo>
                    <a:pt x="370" y="4"/>
                    <a:pt x="345" y="1"/>
                    <a:pt x="32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48" name="Google Shape;20648;p15"/>
            <p:cNvSpPr/>
            <p:nvPr/>
          </p:nvSpPr>
          <p:spPr>
            <a:xfrm>
              <a:off x="4932800" y="4671850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83" y="0"/>
                  </a:moveTo>
                  <a:lnTo>
                    <a:pt x="1" y="259"/>
                  </a:lnTo>
                  <a:lnTo>
                    <a:pt x="259" y="341"/>
                  </a:lnTo>
                  <a:lnTo>
                    <a:pt x="259" y="259"/>
                  </a:lnTo>
                  <a:cubicBezTo>
                    <a:pt x="259" y="124"/>
                    <a:pt x="208" y="42"/>
                    <a:pt x="8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49" name="Google Shape;20649;p15"/>
            <p:cNvSpPr/>
            <p:nvPr/>
          </p:nvSpPr>
          <p:spPr>
            <a:xfrm>
              <a:off x="4956325" y="4607225"/>
              <a:ext cx="10875" cy="13775"/>
            </a:xfrm>
            <a:custGeom>
              <a:avLst/>
              <a:gdLst/>
              <a:ahLst/>
              <a:cxnLst/>
              <a:rect l="l" t="t" r="r" b="b"/>
              <a:pathLst>
                <a:path w="435" h="551" extrusionOk="0">
                  <a:moveTo>
                    <a:pt x="218" y="0"/>
                  </a:moveTo>
                  <a:lnTo>
                    <a:pt x="1" y="517"/>
                  </a:lnTo>
                  <a:cubicBezTo>
                    <a:pt x="38" y="540"/>
                    <a:pt x="77" y="550"/>
                    <a:pt x="116" y="550"/>
                  </a:cubicBezTo>
                  <a:cubicBezTo>
                    <a:pt x="218" y="550"/>
                    <a:pt x="315" y="480"/>
                    <a:pt x="352" y="383"/>
                  </a:cubicBezTo>
                  <a:cubicBezTo>
                    <a:pt x="435" y="218"/>
                    <a:pt x="352" y="83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50" name="Google Shape;20650;p15"/>
            <p:cNvSpPr/>
            <p:nvPr/>
          </p:nvSpPr>
          <p:spPr>
            <a:xfrm>
              <a:off x="5105975" y="4599725"/>
              <a:ext cx="7800" cy="9600"/>
            </a:xfrm>
            <a:custGeom>
              <a:avLst/>
              <a:gdLst/>
              <a:ahLst/>
              <a:cxnLst/>
              <a:rect l="l" t="t" r="r" b="b"/>
              <a:pathLst>
                <a:path w="312" h="384" extrusionOk="0">
                  <a:moveTo>
                    <a:pt x="53" y="1"/>
                  </a:moveTo>
                  <a:cubicBezTo>
                    <a:pt x="53" y="83"/>
                    <a:pt x="1" y="125"/>
                    <a:pt x="53" y="166"/>
                  </a:cubicBezTo>
                  <a:cubicBezTo>
                    <a:pt x="53" y="259"/>
                    <a:pt x="94" y="300"/>
                    <a:pt x="135" y="342"/>
                  </a:cubicBezTo>
                  <a:cubicBezTo>
                    <a:pt x="177" y="342"/>
                    <a:pt x="177" y="383"/>
                    <a:pt x="218" y="383"/>
                  </a:cubicBezTo>
                  <a:lnTo>
                    <a:pt x="311" y="125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51" name="Google Shape;20651;p15"/>
            <p:cNvSpPr/>
            <p:nvPr/>
          </p:nvSpPr>
          <p:spPr>
            <a:xfrm>
              <a:off x="5041375" y="4573875"/>
              <a:ext cx="14225" cy="9600"/>
            </a:xfrm>
            <a:custGeom>
              <a:avLst/>
              <a:gdLst/>
              <a:ahLst/>
              <a:cxnLst/>
              <a:rect l="l" t="t" r="r" b="b"/>
              <a:pathLst>
                <a:path w="569" h="384" extrusionOk="0">
                  <a:moveTo>
                    <a:pt x="52" y="1"/>
                  </a:moveTo>
                  <a:lnTo>
                    <a:pt x="52" y="1"/>
                  </a:lnTo>
                  <a:cubicBezTo>
                    <a:pt x="0" y="125"/>
                    <a:pt x="93" y="301"/>
                    <a:pt x="217" y="342"/>
                  </a:cubicBezTo>
                  <a:cubicBezTo>
                    <a:pt x="217" y="342"/>
                    <a:pt x="259" y="342"/>
                    <a:pt x="259" y="383"/>
                  </a:cubicBezTo>
                  <a:lnTo>
                    <a:pt x="310" y="383"/>
                  </a:lnTo>
                  <a:cubicBezTo>
                    <a:pt x="393" y="383"/>
                    <a:pt x="434" y="342"/>
                    <a:pt x="476" y="342"/>
                  </a:cubicBezTo>
                  <a:cubicBezTo>
                    <a:pt x="517" y="301"/>
                    <a:pt x="569" y="259"/>
                    <a:pt x="569" y="208"/>
                  </a:cubicBezTo>
                  <a:lnTo>
                    <a:pt x="5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52" name="Google Shape;20652;p15"/>
            <p:cNvSpPr/>
            <p:nvPr/>
          </p:nvSpPr>
          <p:spPr>
            <a:xfrm>
              <a:off x="4982175" y="4550100"/>
              <a:ext cx="9850" cy="6475"/>
            </a:xfrm>
            <a:custGeom>
              <a:avLst/>
              <a:gdLst/>
              <a:ahLst/>
              <a:cxnLst/>
              <a:rect l="l" t="t" r="r" b="b"/>
              <a:pathLst>
                <a:path w="394" h="259" extrusionOk="0">
                  <a:moveTo>
                    <a:pt x="135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9" y="259"/>
                    <a:pt x="352" y="176"/>
                    <a:pt x="393" y="83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53" name="Google Shape;20653;p15"/>
            <p:cNvSpPr/>
            <p:nvPr/>
          </p:nvSpPr>
          <p:spPr>
            <a:xfrm>
              <a:off x="4961750" y="4761925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36" y="1"/>
                  </a:moveTo>
                  <a:cubicBezTo>
                    <a:pt x="229" y="1"/>
                    <a:pt x="123" y="55"/>
                    <a:pt x="83" y="181"/>
                  </a:cubicBezTo>
                  <a:cubicBezTo>
                    <a:pt x="1" y="316"/>
                    <a:pt x="83" y="491"/>
                    <a:pt x="218" y="533"/>
                  </a:cubicBezTo>
                  <a:cubicBezTo>
                    <a:pt x="259" y="542"/>
                    <a:pt x="297" y="548"/>
                    <a:pt x="332" y="548"/>
                  </a:cubicBezTo>
                  <a:cubicBezTo>
                    <a:pt x="449" y="548"/>
                    <a:pt x="537" y="492"/>
                    <a:pt x="600" y="357"/>
                  </a:cubicBezTo>
                  <a:cubicBezTo>
                    <a:pt x="652" y="233"/>
                    <a:pt x="600" y="57"/>
                    <a:pt x="435" y="16"/>
                  </a:cubicBezTo>
                  <a:cubicBezTo>
                    <a:pt x="403" y="6"/>
                    <a:pt x="370" y="1"/>
                    <a:pt x="33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54" name="Google Shape;20654;p15"/>
            <p:cNvSpPr/>
            <p:nvPr/>
          </p:nvSpPr>
          <p:spPr>
            <a:xfrm>
              <a:off x="4916525" y="4780750"/>
              <a:ext cx="16300" cy="14150"/>
            </a:xfrm>
            <a:custGeom>
              <a:avLst/>
              <a:gdLst/>
              <a:ahLst/>
              <a:cxnLst/>
              <a:rect l="l" t="t" r="r" b="b"/>
              <a:pathLst>
                <a:path w="652" h="566" extrusionOk="0">
                  <a:moveTo>
                    <a:pt x="316" y="0"/>
                  </a:moveTo>
                  <a:cubicBezTo>
                    <a:pt x="216" y="0"/>
                    <a:pt x="120" y="73"/>
                    <a:pt x="83" y="162"/>
                  </a:cubicBezTo>
                  <a:cubicBezTo>
                    <a:pt x="0" y="297"/>
                    <a:pt x="83" y="462"/>
                    <a:pt x="217" y="555"/>
                  </a:cubicBezTo>
                  <a:cubicBezTo>
                    <a:pt x="248" y="563"/>
                    <a:pt x="278" y="566"/>
                    <a:pt x="305" y="566"/>
                  </a:cubicBezTo>
                  <a:cubicBezTo>
                    <a:pt x="436" y="566"/>
                    <a:pt x="532" y="490"/>
                    <a:pt x="600" y="379"/>
                  </a:cubicBezTo>
                  <a:cubicBezTo>
                    <a:pt x="652" y="255"/>
                    <a:pt x="559" y="80"/>
                    <a:pt x="435" y="38"/>
                  </a:cubicBezTo>
                  <a:cubicBezTo>
                    <a:pt x="397" y="12"/>
                    <a:pt x="356" y="0"/>
                    <a:pt x="31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55" name="Google Shape;20655;p15"/>
            <p:cNvSpPr/>
            <p:nvPr/>
          </p:nvSpPr>
          <p:spPr>
            <a:xfrm>
              <a:off x="4943400" y="4716700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19" y="1"/>
                  </a:moveTo>
                  <a:cubicBezTo>
                    <a:pt x="202" y="1"/>
                    <a:pt x="113" y="55"/>
                    <a:pt x="42" y="181"/>
                  </a:cubicBezTo>
                  <a:cubicBezTo>
                    <a:pt x="1" y="315"/>
                    <a:pt x="42" y="491"/>
                    <a:pt x="218" y="532"/>
                  </a:cubicBezTo>
                  <a:cubicBezTo>
                    <a:pt x="249" y="542"/>
                    <a:pt x="282" y="547"/>
                    <a:pt x="315" y="547"/>
                  </a:cubicBezTo>
                  <a:cubicBezTo>
                    <a:pt x="423" y="547"/>
                    <a:pt x="527" y="492"/>
                    <a:pt x="559" y="357"/>
                  </a:cubicBezTo>
                  <a:cubicBezTo>
                    <a:pt x="652" y="233"/>
                    <a:pt x="559" y="57"/>
                    <a:pt x="435" y="16"/>
                  </a:cubicBezTo>
                  <a:cubicBezTo>
                    <a:pt x="393" y="6"/>
                    <a:pt x="355" y="1"/>
                    <a:pt x="31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56" name="Google Shape;20656;p15"/>
            <p:cNvSpPr/>
            <p:nvPr/>
          </p:nvSpPr>
          <p:spPr>
            <a:xfrm>
              <a:off x="5008025" y="4743125"/>
              <a:ext cx="15275" cy="13575"/>
            </a:xfrm>
            <a:custGeom>
              <a:avLst/>
              <a:gdLst/>
              <a:ahLst/>
              <a:cxnLst/>
              <a:rect l="l" t="t" r="r" b="b"/>
              <a:pathLst>
                <a:path w="611" h="543" extrusionOk="0">
                  <a:moveTo>
                    <a:pt x="277" y="0"/>
                  </a:moveTo>
                  <a:cubicBezTo>
                    <a:pt x="175" y="0"/>
                    <a:pt x="79" y="68"/>
                    <a:pt x="42" y="158"/>
                  </a:cubicBezTo>
                  <a:cubicBezTo>
                    <a:pt x="0" y="292"/>
                    <a:pt x="42" y="468"/>
                    <a:pt x="176" y="509"/>
                  </a:cubicBezTo>
                  <a:cubicBezTo>
                    <a:pt x="225" y="532"/>
                    <a:pt x="269" y="542"/>
                    <a:pt x="310" y="542"/>
                  </a:cubicBezTo>
                  <a:cubicBezTo>
                    <a:pt x="417" y="542"/>
                    <a:pt x="499" y="472"/>
                    <a:pt x="559" y="375"/>
                  </a:cubicBezTo>
                  <a:cubicBezTo>
                    <a:pt x="610" y="251"/>
                    <a:pt x="559" y="75"/>
                    <a:pt x="393" y="34"/>
                  </a:cubicBezTo>
                  <a:cubicBezTo>
                    <a:pt x="356" y="11"/>
                    <a:pt x="316" y="0"/>
                    <a:pt x="27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57" name="Google Shape;20657;p15"/>
            <p:cNvSpPr/>
            <p:nvPr/>
          </p:nvSpPr>
          <p:spPr>
            <a:xfrm>
              <a:off x="4879825" y="4800050"/>
              <a:ext cx="6475" cy="9575"/>
            </a:xfrm>
            <a:custGeom>
              <a:avLst/>
              <a:gdLst/>
              <a:ahLst/>
              <a:cxnLst/>
              <a:rect l="l" t="t" r="r" b="b"/>
              <a:pathLst>
                <a:path w="259" h="383" extrusionOk="0">
                  <a:moveTo>
                    <a:pt x="93" y="0"/>
                  </a:moveTo>
                  <a:lnTo>
                    <a:pt x="0" y="259"/>
                  </a:lnTo>
                  <a:lnTo>
                    <a:pt x="259" y="383"/>
                  </a:lnTo>
                  <a:lnTo>
                    <a:pt x="259" y="259"/>
                  </a:lnTo>
                  <a:cubicBezTo>
                    <a:pt x="259" y="166"/>
                    <a:pt x="217" y="83"/>
                    <a:pt x="135" y="42"/>
                  </a:cubicBezTo>
                  <a:lnTo>
                    <a:pt x="9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58" name="Google Shape;20658;p15"/>
            <p:cNvSpPr/>
            <p:nvPr/>
          </p:nvSpPr>
          <p:spPr>
            <a:xfrm>
              <a:off x="4903600" y="4736450"/>
              <a:ext cx="9850" cy="12750"/>
            </a:xfrm>
            <a:custGeom>
              <a:avLst/>
              <a:gdLst/>
              <a:ahLst/>
              <a:cxnLst/>
              <a:rect l="l" t="t" r="r" b="b"/>
              <a:pathLst>
                <a:path w="394" h="510" extrusionOk="0">
                  <a:moveTo>
                    <a:pt x="218" y="1"/>
                  </a:moveTo>
                  <a:lnTo>
                    <a:pt x="0" y="477"/>
                  </a:lnTo>
                  <a:cubicBezTo>
                    <a:pt x="38" y="499"/>
                    <a:pt x="77" y="510"/>
                    <a:pt x="116" y="510"/>
                  </a:cubicBezTo>
                  <a:cubicBezTo>
                    <a:pt x="217" y="510"/>
                    <a:pt x="312" y="439"/>
                    <a:pt x="342" y="342"/>
                  </a:cubicBezTo>
                  <a:cubicBezTo>
                    <a:pt x="393" y="218"/>
                    <a:pt x="342" y="42"/>
                    <a:pt x="2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59" name="Google Shape;20659;p15"/>
            <p:cNvSpPr/>
            <p:nvPr/>
          </p:nvSpPr>
          <p:spPr>
            <a:xfrm>
              <a:off x="5053250" y="472897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0"/>
                  </a:moveTo>
                  <a:cubicBezTo>
                    <a:pt x="1" y="41"/>
                    <a:pt x="1" y="83"/>
                    <a:pt x="42" y="124"/>
                  </a:cubicBezTo>
                  <a:cubicBezTo>
                    <a:pt x="42" y="207"/>
                    <a:pt x="94" y="300"/>
                    <a:pt x="176" y="341"/>
                  </a:cubicBezTo>
                  <a:lnTo>
                    <a:pt x="301" y="8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60" name="Google Shape;20660;p15"/>
            <p:cNvSpPr/>
            <p:nvPr/>
          </p:nvSpPr>
          <p:spPr>
            <a:xfrm>
              <a:off x="4988625" y="4701825"/>
              <a:ext cx="14000" cy="9600"/>
            </a:xfrm>
            <a:custGeom>
              <a:avLst/>
              <a:gdLst/>
              <a:ahLst/>
              <a:cxnLst/>
              <a:rect l="l" t="t" r="r" b="b"/>
              <a:pathLst>
                <a:path w="560" h="384" extrusionOk="0">
                  <a:moveTo>
                    <a:pt x="42" y="1"/>
                  </a:moveTo>
                  <a:lnTo>
                    <a:pt x="42" y="1"/>
                  </a:lnTo>
                  <a:cubicBezTo>
                    <a:pt x="1" y="135"/>
                    <a:pt x="94" y="311"/>
                    <a:pt x="218" y="352"/>
                  </a:cubicBezTo>
                  <a:cubicBezTo>
                    <a:pt x="259" y="373"/>
                    <a:pt x="303" y="383"/>
                    <a:pt x="347" y="383"/>
                  </a:cubicBezTo>
                  <a:cubicBezTo>
                    <a:pt x="391" y="383"/>
                    <a:pt x="435" y="373"/>
                    <a:pt x="477" y="352"/>
                  </a:cubicBezTo>
                  <a:cubicBezTo>
                    <a:pt x="518" y="311"/>
                    <a:pt x="559" y="259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61" name="Google Shape;20661;p15"/>
            <p:cNvSpPr/>
            <p:nvPr/>
          </p:nvSpPr>
          <p:spPr>
            <a:xfrm>
              <a:off x="4929450" y="4678300"/>
              <a:ext cx="9850" cy="6500"/>
            </a:xfrm>
            <a:custGeom>
              <a:avLst/>
              <a:gdLst/>
              <a:ahLst/>
              <a:cxnLst/>
              <a:rect l="l" t="t" r="r" b="b"/>
              <a:pathLst>
                <a:path w="394" h="260" extrusionOk="0">
                  <a:moveTo>
                    <a:pt x="135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9" y="259"/>
                    <a:pt x="342" y="166"/>
                    <a:pt x="393" y="83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62" name="Google Shape;20662;p15"/>
            <p:cNvSpPr/>
            <p:nvPr/>
          </p:nvSpPr>
          <p:spPr>
            <a:xfrm>
              <a:off x="4876725" y="4806500"/>
              <a:ext cx="9575" cy="7525"/>
            </a:xfrm>
            <a:custGeom>
              <a:avLst/>
              <a:gdLst/>
              <a:ahLst/>
              <a:cxnLst/>
              <a:rect l="l" t="t" r="r" b="b"/>
              <a:pathLst>
                <a:path w="383" h="301" extrusionOk="0">
                  <a:moveTo>
                    <a:pt x="124" y="1"/>
                  </a:moveTo>
                  <a:lnTo>
                    <a:pt x="0" y="259"/>
                  </a:lnTo>
                  <a:cubicBezTo>
                    <a:pt x="42" y="259"/>
                    <a:pt x="83" y="301"/>
                    <a:pt x="124" y="301"/>
                  </a:cubicBezTo>
                  <a:lnTo>
                    <a:pt x="176" y="259"/>
                  </a:lnTo>
                  <a:lnTo>
                    <a:pt x="217" y="259"/>
                  </a:lnTo>
                  <a:cubicBezTo>
                    <a:pt x="259" y="259"/>
                    <a:pt x="300" y="208"/>
                    <a:pt x="300" y="208"/>
                  </a:cubicBezTo>
                  <a:cubicBezTo>
                    <a:pt x="341" y="166"/>
                    <a:pt x="341" y="125"/>
                    <a:pt x="383" y="125"/>
                  </a:cubicBezTo>
                  <a:lnTo>
                    <a:pt x="124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63" name="Google Shape;20663;p15"/>
            <p:cNvSpPr/>
            <p:nvPr/>
          </p:nvSpPr>
          <p:spPr>
            <a:xfrm>
              <a:off x="5126675" y="4002525"/>
              <a:ext cx="13975" cy="10225"/>
            </a:xfrm>
            <a:custGeom>
              <a:avLst/>
              <a:gdLst/>
              <a:ahLst/>
              <a:cxnLst/>
              <a:rect l="l" t="t" r="r" b="b"/>
              <a:pathLst>
                <a:path w="559" h="409" extrusionOk="0">
                  <a:moveTo>
                    <a:pt x="244" y="0"/>
                  </a:moveTo>
                  <a:cubicBezTo>
                    <a:pt x="148" y="0"/>
                    <a:pt x="62" y="49"/>
                    <a:pt x="0" y="150"/>
                  </a:cubicBezTo>
                  <a:lnTo>
                    <a:pt x="0" y="192"/>
                  </a:lnTo>
                  <a:lnTo>
                    <a:pt x="465" y="409"/>
                  </a:lnTo>
                  <a:cubicBezTo>
                    <a:pt x="558" y="233"/>
                    <a:pt x="465" y="109"/>
                    <a:pt x="341" y="16"/>
                  </a:cubicBezTo>
                  <a:cubicBezTo>
                    <a:pt x="308" y="6"/>
                    <a:pt x="276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64" name="Google Shape;20664;p15"/>
            <p:cNvSpPr/>
            <p:nvPr/>
          </p:nvSpPr>
          <p:spPr>
            <a:xfrm>
              <a:off x="5105975" y="3957300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297" y="1"/>
                  </a:moveTo>
                  <a:cubicBezTo>
                    <a:pt x="189" y="1"/>
                    <a:pt x="84" y="56"/>
                    <a:pt x="53" y="191"/>
                  </a:cubicBezTo>
                  <a:cubicBezTo>
                    <a:pt x="1" y="315"/>
                    <a:pt x="53" y="491"/>
                    <a:pt x="218" y="532"/>
                  </a:cubicBezTo>
                  <a:cubicBezTo>
                    <a:pt x="252" y="543"/>
                    <a:pt x="287" y="548"/>
                    <a:pt x="322" y="548"/>
                  </a:cubicBezTo>
                  <a:cubicBezTo>
                    <a:pt x="428" y="548"/>
                    <a:pt x="531" y="501"/>
                    <a:pt x="570" y="408"/>
                  </a:cubicBezTo>
                  <a:cubicBezTo>
                    <a:pt x="611" y="233"/>
                    <a:pt x="570" y="109"/>
                    <a:pt x="394" y="16"/>
                  </a:cubicBezTo>
                  <a:cubicBezTo>
                    <a:pt x="362" y="6"/>
                    <a:pt x="329" y="1"/>
                    <a:pt x="29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65" name="Google Shape;20665;p15"/>
            <p:cNvSpPr/>
            <p:nvPr/>
          </p:nvSpPr>
          <p:spPr>
            <a:xfrm>
              <a:off x="5068500" y="3977050"/>
              <a:ext cx="6500" cy="8825"/>
            </a:xfrm>
            <a:custGeom>
              <a:avLst/>
              <a:gdLst/>
              <a:ahLst/>
              <a:cxnLst/>
              <a:rect l="l" t="t" r="r" b="b"/>
              <a:pathLst>
                <a:path w="260" h="353" extrusionOk="0">
                  <a:moveTo>
                    <a:pt x="83" y="1"/>
                  </a:moveTo>
                  <a:lnTo>
                    <a:pt x="1" y="259"/>
                  </a:lnTo>
                  <a:lnTo>
                    <a:pt x="259" y="352"/>
                  </a:lnTo>
                  <a:lnTo>
                    <a:pt x="259" y="259"/>
                  </a:lnTo>
                  <a:cubicBezTo>
                    <a:pt x="259" y="135"/>
                    <a:pt x="208" y="42"/>
                    <a:pt x="8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66" name="Google Shape;20666;p15"/>
            <p:cNvSpPr/>
            <p:nvPr/>
          </p:nvSpPr>
          <p:spPr>
            <a:xfrm>
              <a:off x="5137250" y="4157525"/>
              <a:ext cx="9850" cy="6950"/>
            </a:xfrm>
            <a:custGeom>
              <a:avLst/>
              <a:gdLst/>
              <a:ahLst/>
              <a:cxnLst/>
              <a:rect l="l" t="t" r="r" b="b"/>
              <a:pathLst>
                <a:path w="394" h="278" extrusionOk="0">
                  <a:moveTo>
                    <a:pt x="261" y="1"/>
                  </a:moveTo>
                  <a:cubicBezTo>
                    <a:pt x="246" y="1"/>
                    <a:pt x="232" y="5"/>
                    <a:pt x="218" y="19"/>
                  </a:cubicBezTo>
                  <a:cubicBezTo>
                    <a:pt x="177" y="19"/>
                    <a:pt x="94" y="61"/>
                    <a:pt x="94" y="61"/>
                  </a:cubicBezTo>
                  <a:lnTo>
                    <a:pt x="42" y="112"/>
                  </a:lnTo>
                  <a:cubicBezTo>
                    <a:pt x="1" y="154"/>
                    <a:pt x="1" y="154"/>
                    <a:pt x="1" y="195"/>
                  </a:cubicBezTo>
                  <a:lnTo>
                    <a:pt x="259" y="278"/>
                  </a:lnTo>
                  <a:lnTo>
                    <a:pt x="394" y="19"/>
                  </a:lnTo>
                  <a:cubicBezTo>
                    <a:pt x="332" y="19"/>
                    <a:pt x="293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67" name="Google Shape;20667;p15"/>
            <p:cNvSpPr/>
            <p:nvPr/>
          </p:nvSpPr>
          <p:spPr>
            <a:xfrm>
              <a:off x="5072650" y="4130725"/>
              <a:ext cx="15275" cy="10225"/>
            </a:xfrm>
            <a:custGeom>
              <a:avLst/>
              <a:gdLst/>
              <a:ahLst/>
              <a:cxnLst/>
              <a:rect l="l" t="t" r="r" b="b"/>
              <a:pathLst>
                <a:path w="611" h="409" extrusionOk="0">
                  <a:moveTo>
                    <a:pt x="296" y="1"/>
                  </a:moveTo>
                  <a:cubicBezTo>
                    <a:pt x="199" y="1"/>
                    <a:pt x="112" y="49"/>
                    <a:pt x="42" y="150"/>
                  </a:cubicBezTo>
                  <a:cubicBezTo>
                    <a:pt x="42" y="150"/>
                    <a:pt x="42" y="192"/>
                    <a:pt x="0" y="192"/>
                  </a:cubicBezTo>
                  <a:lnTo>
                    <a:pt x="517" y="409"/>
                  </a:lnTo>
                  <a:cubicBezTo>
                    <a:pt x="610" y="274"/>
                    <a:pt x="517" y="99"/>
                    <a:pt x="393" y="16"/>
                  </a:cubicBezTo>
                  <a:cubicBezTo>
                    <a:pt x="360" y="6"/>
                    <a:pt x="327" y="1"/>
                    <a:pt x="29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68" name="Google Shape;20668;p15"/>
            <p:cNvSpPr/>
            <p:nvPr/>
          </p:nvSpPr>
          <p:spPr>
            <a:xfrm>
              <a:off x="5163100" y="4093100"/>
              <a:ext cx="9850" cy="13225"/>
            </a:xfrm>
            <a:custGeom>
              <a:avLst/>
              <a:gdLst/>
              <a:ahLst/>
              <a:cxnLst/>
              <a:rect l="l" t="t" r="r" b="b"/>
              <a:pathLst>
                <a:path w="394" h="529" extrusionOk="0">
                  <a:moveTo>
                    <a:pt x="321" y="1"/>
                  </a:moveTo>
                  <a:cubicBezTo>
                    <a:pt x="205" y="1"/>
                    <a:pt x="85" y="76"/>
                    <a:pt x="42" y="187"/>
                  </a:cubicBezTo>
                  <a:cubicBezTo>
                    <a:pt x="1" y="270"/>
                    <a:pt x="1" y="311"/>
                    <a:pt x="42" y="404"/>
                  </a:cubicBezTo>
                  <a:cubicBezTo>
                    <a:pt x="42" y="446"/>
                    <a:pt x="94" y="487"/>
                    <a:pt x="135" y="528"/>
                  </a:cubicBezTo>
                  <a:lnTo>
                    <a:pt x="177" y="528"/>
                  </a:lnTo>
                  <a:lnTo>
                    <a:pt x="394" y="11"/>
                  </a:lnTo>
                  <a:cubicBezTo>
                    <a:pt x="370" y="4"/>
                    <a:pt x="346" y="1"/>
                    <a:pt x="32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69" name="Google Shape;20669;p15"/>
            <p:cNvSpPr/>
            <p:nvPr/>
          </p:nvSpPr>
          <p:spPr>
            <a:xfrm>
              <a:off x="5098500" y="4067150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290" y="0"/>
                  </a:moveTo>
                  <a:cubicBezTo>
                    <a:pt x="184" y="0"/>
                    <a:pt x="80" y="49"/>
                    <a:pt x="41" y="150"/>
                  </a:cubicBezTo>
                  <a:cubicBezTo>
                    <a:pt x="0" y="315"/>
                    <a:pt x="41" y="450"/>
                    <a:pt x="217" y="533"/>
                  </a:cubicBezTo>
                  <a:cubicBezTo>
                    <a:pt x="249" y="542"/>
                    <a:pt x="282" y="547"/>
                    <a:pt x="316" y="547"/>
                  </a:cubicBezTo>
                  <a:cubicBezTo>
                    <a:pt x="423" y="547"/>
                    <a:pt x="527" y="493"/>
                    <a:pt x="558" y="367"/>
                  </a:cubicBezTo>
                  <a:cubicBezTo>
                    <a:pt x="610" y="233"/>
                    <a:pt x="558" y="57"/>
                    <a:pt x="393" y="16"/>
                  </a:cubicBezTo>
                  <a:cubicBezTo>
                    <a:pt x="360" y="5"/>
                    <a:pt x="325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70" name="Google Shape;20670;p15"/>
            <p:cNvSpPr/>
            <p:nvPr/>
          </p:nvSpPr>
          <p:spPr>
            <a:xfrm>
              <a:off x="5053250" y="4085600"/>
              <a:ext cx="15275" cy="14050"/>
            </a:xfrm>
            <a:custGeom>
              <a:avLst/>
              <a:gdLst/>
              <a:ahLst/>
              <a:cxnLst/>
              <a:rect l="l" t="t" r="r" b="b"/>
              <a:pathLst>
                <a:path w="611" h="562" extrusionOk="0">
                  <a:moveTo>
                    <a:pt x="321" y="1"/>
                  </a:moveTo>
                  <a:cubicBezTo>
                    <a:pt x="205" y="1"/>
                    <a:pt x="85" y="77"/>
                    <a:pt x="42" y="187"/>
                  </a:cubicBezTo>
                  <a:cubicBezTo>
                    <a:pt x="1" y="311"/>
                    <a:pt x="42" y="487"/>
                    <a:pt x="176" y="529"/>
                  </a:cubicBezTo>
                  <a:cubicBezTo>
                    <a:pt x="226" y="552"/>
                    <a:pt x="274" y="562"/>
                    <a:pt x="319" y="562"/>
                  </a:cubicBezTo>
                  <a:cubicBezTo>
                    <a:pt x="435" y="562"/>
                    <a:pt x="529" y="494"/>
                    <a:pt x="559" y="405"/>
                  </a:cubicBezTo>
                  <a:cubicBezTo>
                    <a:pt x="611" y="270"/>
                    <a:pt x="559" y="94"/>
                    <a:pt x="394" y="12"/>
                  </a:cubicBezTo>
                  <a:cubicBezTo>
                    <a:pt x="370" y="4"/>
                    <a:pt x="345" y="1"/>
                    <a:pt x="32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71" name="Google Shape;20671;p15"/>
            <p:cNvSpPr/>
            <p:nvPr/>
          </p:nvSpPr>
          <p:spPr>
            <a:xfrm>
              <a:off x="5116850" y="411237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2" y="1"/>
                  </a:moveTo>
                  <a:cubicBezTo>
                    <a:pt x="225" y="1"/>
                    <a:pt x="122" y="49"/>
                    <a:pt x="83" y="150"/>
                  </a:cubicBezTo>
                  <a:cubicBezTo>
                    <a:pt x="0" y="316"/>
                    <a:pt x="83" y="492"/>
                    <a:pt x="217" y="533"/>
                  </a:cubicBezTo>
                  <a:cubicBezTo>
                    <a:pt x="247" y="543"/>
                    <a:pt x="279" y="548"/>
                    <a:pt x="311" y="548"/>
                  </a:cubicBezTo>
                  <a:cubicBezTo>
                    <a:pt x="417" y="548"/>
                    <a:pt x="527" y="494"/>
                    <a:pt x="558" y="367"/>
                  </a:cubicBezTo>
                  <a:cubicBezTo>
                    <a:pt x="651" y="233"/>
                    <a:pt x="558" y="57"/>
                    <a:pt x="434" y="16"/>
                  </a:cubicBezTo>
                  <a:cubicBezTo>
                    <a:pt x="401" y="6"/>
                    <a:pt x="366" y="1"/>
                    <a:pt x="33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72" name="Google Shape;20672;p15"/>
            <p:cNvSpPr/>
            <p:nvPr/>
          </p:nvSpPr>
          <p:spPr>
            <a:xfrm>
              <a:off x="5079100" y="4021475"/>
              <a:ext cx="16300" cy="14150"/>
            </a:xfrm>
            <a:custGeom>
              <a:avLst/>
              <a:gdLst/>
              <a:ahLst/>
              <a:cxnLst/>
              <a:rect l="l" t="t" r="r" b="b"/>
              <a:pathLst>
                <a:path w="652" h="566" extrusionOk="0">
                  <a:moveTo>
                    <a:pt x="319" y="0"/>
                  </a:moveTo>
                  <a:cubicBezTo>
                    <a:pt x="215" y="0"/>
                    <a:pt x="109" y="70"/>
                    <a:pt x="42" y="168"/>
                  </a:cubicBezTo>
                  <a:cubicBezTo>
                    <a:pt x="1" y="333"/>
                    <a:pt x="94" y="468"/>
                    <a:pt x="218" y="550"/>
                  </a:cubicBezTo>
                  <a:cubicBezTo>
                    <a:pt x="249" y="560"/>
                    <a:pt x="283" y="565"/>
                    <a:pt x="316" y="565"/>
                  </a:cubicBezTo>
                  <a:cubicBezTo>
                    <a:pt x="423" y="565"/>
                    <a:pt x="527" y="511"/>
                    <a:pt x="559" y="385"/>
                  </a:cubicBezTo>
                  <a:cubicBezTo>
                    <a:pt x="652" y="250"/>
                    <a:pt x="559" y="75"/>
                    <a:pt x="435" y="33"/>
                  </a:cubicBezTo>
                  <a:cubicBezTo>
                    <a:pt x="398" y="10"/>
                    <a:pt x="358" y="0"/>
                    <a:pt x="31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73" name="Google Shape;20673;p15"/>
            <p:cNvSpPr/>
            <p:nvPr/>
          </p:nvSpPr>
          <p:spPr>
            <a:xfrm>
              <a:off x="5143725" y="4047875"/>
              <a:ext cx="15275" cy="14150"/>
            </a:xfrm>
            <a:custGeom>
              <a:avLst/>
              <a:gdLst/>
              <a:ahLst/>
              <a:cxnLst/>
              <a:rect l="l" t="t" r="r" b="b"/>
              <a:pathLst>
                <a:path w="611" h="566" extrusionOk="0">
                  <a:moveTo>
                    <a:pt x="344" y="0"/>
                  </a:moveTo>
                  <a:cubicBezTo>
                    <a:pt x="204" y="0"/>
                    <a:pt x="84" y="76"/>
                    <a:pt x="42" y="187"/>
                  </a:cubicBezTo>
                  <a:cubicBezTo>
                    <a:pt x="0" y="311"/>
                    <a:pt x="42" y="487"/>
                    <a:pt x="218" y="528"/>
                  </a:cubicBezTo>
                  <a:cubicBezTo>
                    <a:pt x="256" y="554"/>
                    <a:pt x="296" y="566"/>
                    <a:pt x="336" y="566"/>
                  </a:cubicBezTo>
                  <a:cubicBezTo>
                    <a:pt x="436" y="566"/>
                    <a:pt x="529" y="493"/>
                    <a:pt x="559" y="404"/>
                  </a:cubicBezTo>
                  <a:cubicBezTo>
                    <a:pt x="610" y="228"/>
                    <a:pt x="559" y="104"/>
                    <a:pt x="435" y="11"/>
                  </a:cubicBezTo>
                  <a:cubicBezTo>
                    <a:pt x="404" y="4"/>
                    <a:pt x="373" y="0"/>
                    <a:pt x="34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74" name="Google Shape;20674;p15"/>
            <p:cNvSpPr/>
            <p:nvPr/>
          </p:nvSpPr>
          <p:spPr>
            <a:xfrm>
              <a:off x="5015525" y="4105275"/>
              <a:ext cx="6475" cy="8550"/>
            </a:xfrm>
            <a:custGeom>
              <a:avLst/>
              <a:gdLst/>
              <a:ahLst/>
              <a:cxnLst/>
              <a:rect l="l" t="t" r="r" b="b"/>
              <a:pathLst>
                <a:path w="259" h="342" extrusionOk="0">
                  <a:moveTo>
                    <a:pt x="93" y="0"/>
                  </a:moveTo>
                  <a:lnTo>
                    <a:pt x="0" y="259"/>
                  </a:lnTo>
                  <a:lnTo>
                    <a:pt x="259" y="341"/>
                  </a:lnTo>
                  <a:lnTo>
                    <a:pt x="259" y="259"/>
                  </a:lnTo>
                  <a:cubicBezTo>
                    <a:pt x="259" y="134"/>
                    <a:pt x="217" y="41"/>
                    <a:pt x="9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75" name="Google Shape;20675;p15"/>
            <p:cNvSpPr/>
            <p:nvPr/>
          </p:nvSpPr>
          <p:spPr>
            <a:xfrm>
              <a:off x="5039300" y="4040650"/>
              <a:ext cx="10875" cy="13775"/>
            </a:xfrm>
            <a:custGeom>
              <a:avLst/>
              <a:gdLst/>
              <a:ahLst/>
              <a:cxnLst/>
              <a:rect l="l" t="t" r="r" b="b"/>
              <a:pathLst>
                <a:path w="435" h="551" extrusionOk="0">
                  <a:moveTo>
                    <a:pt x="218" y="0"/>
                  </a:moveTo>
                  <a:lnTo>
                    <a:pt x="0" y="517"/>
                  </a:lnTo>
                  <a:cubicBezTo>
                    <a:pt x="38" y="540"/>
                    <a:pt x="78" y="551"/>
                    <a:pt x="117" y="551"/>
                  </a:cubicBezTo>
                  <a:cubicBezTo>
                    <a:pt x="218" y="551"/>
                    <a:pt x="312" y="483"/>
                    <a:pt x="342" y="393"/>
                  </a:cubicBezTo>
                  <a:cubicBezTo>
                    <a:pt x="435" y="217"/>
                    <a:pt x="342" y="83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76" name="Google Shape;20676;p15"/>
            <p:cNvSpPr/>
            <p:nvPr/>
          </p:nvSpPr>
          <p:spPr>
            <a:xfrm>
              <a:off x="5125375" y="4007300"/>
              <a:ext cx="12950" cy="9325"/>
            </a:xfrm>
            <a:custGeom>
              <a:avLst/>
              <a:gdLst/>
              <a:ahLst/>
              <a:cxnLst/>
              <a:rect l="l" t="t" r="r" b="b"/>
              <a:pathLst>
                <a:path w="518" h="373" extrusionOk="0">
                  <a:moveTo>
                    <a:pt x="52" y="1"/>
                  </a:moveTo>
                  <a:cubicBezTo>
                    <a:pt x="0" y="42"/>
                    <a:pt x="0" y="42"/>
                    <a:pt x="0" y="83"/>
                  </a:cubicBezTo>
                  <a:cubicBezTo>
                    <a:pt x="0" y="125"/>
                    <a:pt x="0" y="176"/>
                    <a:pt x="52" y="218"/>
                  </a:cubicBezTo>
                  <a:lnTo>
                    <a:pt x="52" y="259"/>
                  </a:lnTo>
                  <a:cubicBezTo>
                    <a:pt x="93" y="300"/>
                    <a:pt x="135" y="342"/>
                    <a:pt x="176" y="342"/>
                  </a:cubicBezTo>
                  <a:cubicBezTo>
                    <a:pt x="217" y="362"/>
                    <a:pt x="261" y="373"/>
                    <a:pt x="305" y="373"/>
                  </a:cubicBezTo>
                  <a:cubicBezTo>
                    <a:pt x="349" y="373"/>
                    <a:pt x="393" y="362"/>
                    <a:pt x="435" y="342"/>
                  </a:cubicBezTo>
                  <a:cubicBezTo>
                    <a:pt x="476" y="300"/>
                    <a:pt x="517" y="259"/>
                    <a:pt x="517" y="218"/>
                  </a:cubicBezTo>
                  <a:lnTo>
                    <a:pt x="5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77" name="Google Shape;20677;p15"/>
            <p:cNvSpPr/>
            <p:nvPr/>
          </p:nvSpPr>
          <p:spPr>
            <a:xfrm>
              <a:off x="5065150" y="3983525"/>
              <a:ext cx="9850" cy="6475"/>
            </a:xfrm>
            <a:custGeom>
              <a:avLst/>
              <a:gdLst/>
              <a:ahLst/>
              <a:cxnLst/>
              <a:rect l="l" t="t" r="r" b="b"/>
              <a:pathLst>
                <a:path w="394" h="259" extrusionOk="0">
                  <a:moveTo>
                    <a:pt x="135" y="0"/>
                  </a:moveTo>
                  <a:lnTo>
                    <a:pt x="0" y="259"/>
                  </a:lnTo>
                  <a:lnTo>
                    <a:pt x="135" y="259"/>
                  </a:lnTo>
                  <a:cubicBezTo>
                    <a:pt x="217" y="259"/>
                    <a:pt x="300" y="218"/>
                    <a:pt x="342" y="135"/>
                  </a:cubicBezTo>
                  <a:cubicBezTo>
                    <a:pt x="393" y="135"/>
                    <a:pt x="393" y="135"/>
                    <a:pt x="393" y="93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78" name="Google Shape;20678;p15"/>
            <p:cNvSpPr/>
            <p:nvPr/>
          </p:nvSpPr>
          <p:spPr>
            <a:xfrm>
              <a:off x="5084525" y="4286200"/>
              <a:ext cx="8550" cy="6475"/>
            </a:xfrm>
            <a:custGeom>
              <a:avLst/>
              <a:gdLst/>
              <a:ahLst/>
              <a:cxnLst/>
              <a:rect l="l" t="t" r="r" b="b"/>
              <a:pathLst>
                <a:path w="342" h="259" extrusionOk="0">
                  <a:moveTo>
                    <a:pt x="135" y="0"/>
                  </a:moveTo>
                  <a:cubicBezTo>
                    <a:pt x="135" y="0"/>
                    <a:pt x="135" y="42"/>
                    <a:pt x="83" y="42"/>
                  </a:cubicBezTo>
                  <a:cubicBezTo>
                    <a:pt x="83" y="42"/>
                    <a:pt x="42" y="83"/>
                    <a:pt x="42" y="135"/>
                  </a:cubicBezTo>
                  <a:cubicBezTo>
                    <a:pt x="1" y="135"/>
                    <a:pt x="1" y="135"/>
                    <a:pt x="1" y="176"/>
                  </a:cubicBezTo>
                  <a:lnTo>
                    <a:pt x="259" y="259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79" name="Google Shape;20679;p15"/>
            <p:cNvSpPr/>
            <p:nvPr/>
          </p:nvSpPr>
          <p:spPr>
            <a:xfrm>
              <a:off x="5019900" y="4259325"/>
              <a:ext cx="14000" cy="9575"/>
            </a:xfrm>
            <a:custGeom>
              <a:avLst/>
              <a:gdLst/>
              <a:ahLst/>
              <a:cxnLst/>
              <a:rect l="l" t="t" r="r" b="b"/>
              <a:pathLst>
                <a:path w="560" h="383" extrusionOk="0">
                  <a:moveTo>
                    <a:pt x="259" y="0"/>
                  </a:moveTo>
                  <a:cubicBezTo>
                    <a:pt x="218" y="0"/>
                    <a:pt x="218" y="0"/>
                    <a:pt x="177" y="41"/>
                  </a:cubicBezTo>
                  <a:lnTo>
                    <a:pt x="135" y="41"/>
                  </a:lnTo>
                  <a:cubicBezTo>
                    <a:pt x="84" y="83"/>
                    <a:pt x="42" y="83"/>
                    <a:pt x="42" y="124"/>
                  </a:cubicBezTo>
                  <a:cubicBezTo>
                    <a:pt x="42" y="124"/>
                    <a:pt x="42" y="176"/>
                    <a:pt x="1" y="176"/>
                  </a:cubicBezTo>
                  <a:lnTo>
                    <a:pt x="518" y="383"/>
                  </a:lnTo>
                  <a:lnTo>
                    <a:pt x="559" y="341"/>
                  </a:lnTo>
                  <a:cubicBezTo>
                    <a:pt x="559" y="217"/>
                    <a:pt x="518" y="83"/>
                    <a:pt x="394" y="41"/>
                  </a:cubicBezTo>
                  <a:cubicBezTo>
                    <a:pt x="342" y="0"/>
                    <a:pt x="301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80" name="Google Shape;20680;p15"/>
            <p:cNvSpPr/>
            <p:nvPr/>
          </p:nvSpPr>
          <p:spPr>
            <a:xfrm>
              <a:off x="5110375" y="4221575"/>
              <a:ext cx="9850" cy="13975"/>
            </a:xfrm>
            <a:custGeom>
              <a:avLst/>
              <a:gdLst/>
              <a:ahLst/>
              <a:cxnLst/>
              <a:rect l="l" t="t" r="r" b="b"/>
              <a:pathLst>
                <a:path w="394" h="559" extrusionOk="0">
                  <a:moveTo>
                    <a:pt x="259" y="1"/>
                  </a:moveTo>
                  <a:cubicBezTo>
                    <a:pt x="176" y="1"/>
                    <a:pt x="83" y="83"/>
                    <a:pt x="42" y="176"/>
                  </a:cubicBezTo>
                  <a:cubicBezTo>
                    <a:pt x="1" y="259"/>
                    <a:pt x="1" y="342"/>
                    <a:pt x="42" y="435"/>
                  </a:cubicBezTo>
                  <a:lnTo>
                    <a:pt x="176" y="559"/>
                  </a:lnTo>
                  <a:lnTo>
                    <a:pt x="394" y="42"/>
                  </a:lnTo>
                  <a:cubicBezTo>
                    <a:pt x="342" y="1"/>
                    <a:pt x="300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81" name="Google Shape;20681;p15"/>
            <p:cNvSpPr/>
            <p:nvPr/>
          </p:nvSpPr>
          <p:spPr>
            <a:xfrm>
              <a:off x="5045750" y="4195350"/>
              <a:ext cx="15025" cy="13725"/>
            </a:xfrm>
            <a:custGeom>
              <a:avLst/>
              <a:gdLst/>
              <a:ahLst/>
              <a:cxnLst/>
              <a:rect l="l" t="t" r="r" b="b"/>
              <a:pathLst>
                <a:path w="601" h="549" extrusionOk="0">
                  <a:moveTo>
                    <a:pt x="295" y="1"/>
                  </a:moveTo>
                  <a:cubicBezTo>
                    <a:pt x="185" y="1"/>
                    <a:pt x="74" y="57"/>
                    <a:pt x="42" y="192"/>
                  </a:cubicBezTo>
                  <a:cubicBezTo>
                    <a:pt x="1" y="316"/>
                    <a:pt x="42" y="491"/>
                    <a:pt x="177" y="533"/>
                  </a:cubicBezTo>
                  <a:cubicBezTo>
                    <a:pt x="218" y="543"/>
                    <a:pt x="260" y="548"/>
                    <a:pt x="300" y="548"/>
                  </a:cubicBezTo>
                  <a:cubicBezTo>
                    <a:pt x="422" y="548"/>
                    <a:pt x="528" y="502"/>
                    <a:pt x="559" y="409"/>
                  </a:cubicBezTo>
                  <a:cubicBezTo>
                    <a:pt x="601" y="233"/>
                    <a:pt x="559" y="57"/>
                    <a:pt x="394" y="16"/>
                  </a:cubicBezTo>
                  <a:cubicBezTo>
                    <a:pt x="362" y="6"/>
                    <a:pt x="329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82" name="Google Shape;20682;p15"/>
            <p:cNvSpPr/>
            <p:nvPr/>
          </p:nvSpPr>
          <p:spPr>
            <a:xfrm>
              <a:off x="5000525" y="4214300"/>
              <a:ext cx="15025" cy="14025"/>
            </a:xfrm>
            <a:custGeom>
              <a:avLst/>
              <a:gdLst/>
              <a:ahLst/>
              <a:cxnLst/>
              <a:rect l="l" t="t" r="r" b="b"/>
              <a:pathLst>
                <a:path w="601" h="561" extrusionOk="0">
                  <a:moveTo>
                    <a:pt x="276" y="0"/>
                  </a:moveTo>
                  <a:cubicBezTo>
                    <a:pt x="172" y="0"/>
                    <a:pt x="72" y="70"/>
                    <a:pt x="42" y="168"/>
                  </a:cubicBezTo>
                  <a:cubicBezTo>
                    <a:pt x="1" y="292"/>
                    <a:pt x="42" y="467"/>
                    <a:pt x="176" y="550"/>
                  </a:cubicBezTo>
                  <a:cubicBezTo>
                    <a:pt x="205" y="557"/>
                    <a:pt x="233" y="561"/>
                    <a:pt x="261" y="561"/>
                  </a:cubicBezTo>
                  <a:cubicBezTo>
                    <a:pt x="387" y="561"/>
                    <a:pt x="491" y="485"/>
                    <a:pt x="559" y="374"/>
                  </a:cubicBezTo>
                  <a:cubicBezTo>
                    <a:pt x="600" y="250"/>
                    <a:pt x="559" y="75"/>
                    <a:pt x="393" y="33"/>
                  </a:cubicBezTo>
                  <a:cubicBezTo>
                    <a:pt x="356" y="10"/>
                    <a:pt x="316" y="0"/>
                    <a:pt x="27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83" name="Google Shape;20683;p15"/>
            <p:cNvSpPr/>
            <p:nvPr/>
          </p:nvSpPr>
          <p:spPr>
            <a:xfrm>
              <a:off x="5064100" y="4240600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36" y="0"/>
                  </a:moveTo>
                  <a:cubicBezTo>
                    <a:pt x="224" y="0"/>
                    <a:pt x="106" y="56"/>
                    <a:pt x="42" y="191"/>
                  </a:cubicBezTo>
                  <a:cubicBezTo>
                    <a:pt x="1" y="315"/>
                    <a:pt x="84" y="491"/>
                    <a:pt x="218" y="532"/>
                  </a:cubicBezTo>
                  <a:cubicBezTo>
                    <a:pt x="249" y="542"/>
                    <a:pt x="283" y="548"/>
                    <a:pt x="318" y="548"/>
                  </a:cubicBezTo>
                  <a:cubicBezTo>
                    <a:pt x="422" y="548"/>
                    <a:pt x="528" y="501"/>
                    <a:pt x="559" y="408"/>
                  </a:cubicBezTo>
                  <a:cubicBezTo>
                    <a:pt x="642" y="232"/>
                    <a:pt x="559" y="98"/>
                    <a:pt x="435" y="15"/>
                  </a:cubicBezTo>
                  <a:cubicBezTo>
                    <a:pt x="404" y="5"/>
                    <a:pt x="370" y="0"/>
                    <a:pt x="33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84" name="Google Shape;20684;p15"/>
            <p:cNvSpPr/>
            <p:nvPr/>
          </p:nvSpPr>
          <p:spPr>
            <a:xfrm>
              <a:off x="5026375" y="415012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7" y="1"/>
                  </a:moveTo>
                  <a:cubicBezTo>
                    <a:pt x="227" y="1"/>
                    <a:pt x="113" y="56"/>
                    <a:pt x="42" y="191"/>
                  </a:cubicBezTo>
                  <a:cubicBezTo>
                    <a:pt x="0" y="315"/>
                    <a:pt x="83" y="491"/>
                    <a:pt x="218" y="532"/>
                  </a:cubicBezTo>
                  <a:cubicBezTo>
                    <a:pt x="246" y="542"/>
                    <a:pt x="278" y="547"/>
                    <a:pt x="310" y="547"/>
                  </a:cubicBezTo>
                  <a:cubicBezTo>
                    <a:pt x="416" y="547"/>
                    <a:pt x="527" y="491"/>
                    <a:pt x="559" y="357"/>
                  </a:cubicBezTo>
                  <a:cubicBezTo>
                    <a:pt x="652" y="233"/>
                    <a:pt x="559" y="57"/>
                    <a:pt x="435" y="15"/>
                  </a:cubicBezTo>
                  <a:cubicBezTo>
                    <a:pt x="403" y="6"/>
                    <a:pt x="370" y="1"/>
                    <a:pt x="33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85" name="Google Shape;20685;p15"/>
            <p:cNvSpPr/>
            <p:nvPr/>
          </p:nvSpPr>
          <p:spPr>
            <a:xfrm>
              <a:off x="5091000" y="4176550"/>
              <a:ext cx="15000" cy="13575"/>
            </a:xfrm>
            <a:custGeom>
              <a:avLst/>
              <a:gdLst/>
              <a:ahLst/>
              <a:cxnLst/>
              <a:rect l="l" t="t" r="r" b="b"/>
              <a:pathLst>
                <a:path w="600" h="543" extrusionOk="0">
                  <a:moveTo>
                    <a:pt x="276" y="1"/>
                  </a:moveTo>
                  <a:cubicBezTo>
                    <a:pt x="172" y="1"/>
                    <a:pt x="72" y="71"/>
                    <a:pt x="42" y="168"/>
                  </a:cubicBezTo>
                  <a:cubicBezTo>
                    <a:pt x="0" y="292"/>
                    <a:pt x="42" y="468"/>
                    <a:pt x="217" y="509"/>
                  </a:cubicBezTo>
                  <a:cubicBezTo>
                    <a:pt x="252" y="532"/>
                    <a:pt x="291" y="543"/>
                    <a:pt x="329" y="543"/>
                  </a:cubicBezTo>
                  <a:cubicBezTo>
                    <a:pt x="429" y="543"/>
                    <a:pt x="529" y="475"/>
                    <a:pt x="559" y="385"/>
                  </a:cubicBezTo>
                  <a:cubicBezTo>
                    <a:pt x="600" y="251"/>
                    <a:pt x="559" y="75"/>
                    <a:pt x="393" y="34"/>
                  </a:cubicBezTo>
                  <a:cubicBezTo>
                    <a:pt x="356" y="11"/>
                    <a:pt x="316" y="1"/>
                    <a:pt x="27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86" name="Google Shape;20686;p15"/>
            <p:cNvSpPr/>
            <p:nvPr/>
          </p:nvSpPr>
          <p:spPr>
            <a:xfrm>
              <a:off x="4962800" y="4233475"/>
              <a:ext cx="6475" cy="9575"/>
            </a:xfrm>
            <a:custGeom>
              <a:avLst/>
              <a:gdLst/>
              <a:ahLst/>
              <a:cxnLst/>
              <a:rect l="l" t="t" r="r" b="b"/>
              <a:pathLst>
                <a:path w="259" h="383" extrusionOk="0">
                  <a:moveTo>
                    <a:pt x="93" y="0"/>
                  </a:moveTo>
                  <a:lnTo>
                    <a:pt x="0" y="259"/>
                  </a:lnTo>
                  <a:lnTo>
                    <a:pt x="259" y="383"/>
                  </a:lnTo>
                  <a:lnTo>
                    <a:pt x="259" y="259"/>
                  </a:lnTo>
                  <a:cubicBezTo>
                    <a:pt x="259" y="176"/>
                    <a:pt x="217" y="83"/>
                    <a:pt x="134" y="42"/>
                  </a:cubicBezTo>
                  <a:cubicBezTo>
                    <a:pt x="134" y="42"/>
                    <a:pt x="134" y="0"/>
                    <a:pt x="9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87" name="Google Shape;20687;p15"/>
            <p:cNvSpPr/>
            <p:nvPr/>
          </p:nvSpPr>
          <p:spPr>
            <a:xfrm>
              <a:off x="4986575" y="4169875"/>
              <a:ext cx="9575" cy="12750"/>
            </a:xfrm>
            <a:custGeom>
              <a:avLst/>
              <a:gdLst/>
              <a:ahLst/>
              <a:cxnLst/>
              <a:rect l="l" t="t" r="r" b="b"/>
              <a:pathLst>
                <a:path w="383" h="510" extrusionOk="0">
                  <a:moveTo>
                    <a:pt x="217" y="1"/>
                  </a:moveTo>
                  <a:lnTo>
                    <a:pt x="0" y="476"/>
                  </a:lnTo>
                  <a:cubicBezTo>
                    <a:pt x="35" y="499"/>
                    <a:pt x="73" y="510"/>
                    <a:pt x="111" y="510"/>
                  </a:cubicBezTo>
                  <a:cubicBezTo>
                    <a:pt x="211" y="510"/>
                    <a:pt x="312" y="439"/>
                    <a:pt x="341" y="342"/>
                  </a:cubicBezTo>
                  <a:cubicBezTo>
                    <a:pt x="383" y="218"/>
                    <a:pt x="341" y="84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88" name="Google Shape;20688;p15"/>
            <p:cNvSpPr/>
            <p:nvPr/>
          </p:nvSpPr>
          <p:spPr>
            <a:xfrm>
              <a:off x="5137250" y="4162400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1" y="0"/>
                  </a:moveTo>
                  <a:lnTo>
                    <a:pt x="1" y="83"/>
                  </a:lnTo>
                  <a:cubicBezTo>
                    <a:pt x="1" y="217"/>
                    <a:pt x="42" y="300"/>
                    <a:pt x="177" y="341"/>
                  </a:cubicBezTo>
                  <a:lnTo>
                    <a:pt x="259" y="8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89" name="Google Shape;20689;p15"/>
            <p:cNvSpPr/>
            <p:nvPr/>
          </p:nvSpPr>
          <p:spPr>
            <a:xfrm>
              <a:off x="5072650" y="4135500"/>
              <a:ext cx="12950" cy="9250"/>
            </a:xfrm>
            <a:custGeom>
              <a:avLst/>
              <a:gdLst/>
              <a:ahLst/>
              <a:cxnLst/>
              <a:rect l="l" t="t" r="r" b="b"/>
              <a:pathLst>
                <a:path w="518" h="370" extrusionOk="0">
                  <a:moveTo>
                    <a:pt x="0" y="1"/>
                  </a:moveTo>
                  <a:lnTo>
                    <a:pt x="0" y="125"/>
                  </a:lnTo>
                  <a:cubicBezTo>
                    <a:pt x="0" y="218"/>
                    <a:pt x="93" y="301"/>
                    <a:pt x="176" y="342"/>
                  </a:cubicBezTo>
                  <a:cubicBezTo>
                    <a:pt x="210" y="359"/>
                    <a:pt x="253" y="369"/>
                    <a:pt x="298" y="369"/>
                  </a:cubicBezTo>
                  <a:cubicBezTo>
                    <a:pt x="361" y="369"/>
                    <a:pt x="427" y="349"/>
                    <a:pt x="476" y="301"/>
                  </a:cubicBezTo>
                  <a:cubicBezTo>
                    <a:pt x="517" y="259"/>
                    <a:pt x="517" y="259"/>
                    <a:pt x="517" y="21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90" name="Google Shape;20690;p15"/>
            <p:cNvSpPr/>
            <p:nvPr/>
          </p:nvSpPr>
          <p:spPr>
            <a:xfrm>
              <a:off x="5012425" y="4111725"/>
              <a:ext cx="9575" cy="6500"/>
            </a:xfrm>
            <a:custGeom>
              <a:avLst/>
              <a:gdLst/>
              <a:ahLst/>
              <a:cxnLst/>
              <a:rect l="l" t="t" r="r" b="b"/>
              <a:pathLst>
                <a:path w="383" h="260" extrusionOk="0">
                  <a:moveTo>
                    <a:pt x="124" y="1"/>
                  </a:moveTo>
                  <a:lnTo>
                    <a:pt x="0" y="259"/>
                  </a:lnTo>
                  <a:lnTo>
                    <a:pt x="217" y="259"/>
                  </a:lnTo>
                  <a:cubicBezTo>
                    <a:pt x="259" y="259"/>
                    <a:pt x="300" y="218"/>
                    <a:pt x="300" y="176"/>
                  </a:cubicBezTo>
                  <a:cubicBezTo>
                    <a:pt x="341" y="176"/>
                    <a:pt x="341" y="135"/>
                    <a:pt x="383" y="83"/>
                  </a:cubicBezTo>
                  <a:lnTo>
                    <a:pt x="124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91" name="Google Shape;20691;p15"/>
            <p:cNvSpPr/>
            <p:nvPr/>
          </p:nvSpPr>
          <p:spPr>
            <a:xfrm>
              <a:off x="5031800" y="4414400"/>
              <a:ext cx="8550" cy="6500"/>
            </a:xfrm>
            <a:custGeom>
              <a:avLst/>
              <a:gdLst/>
              <a:ahLst/>
              <a:cxnLst/>
              <a:rect l="l" t="t" r="r" b="b"/>
              <a:pathLst>
                <a:path w="342" h="260" extrusionOk="0">
                  <a:moveTo>
                    <a:pt x="218" y="1"/>
                  </a:moveTo>
                  <a:cubicBezTo>
                    <a:pt x="125" y="1"/>
                    <a:pt x="83" y="42"/>
                    <a:pt x="42" y="83"/>
                  </a:cubicBezTo>
                  <a:cubicBezTo>
                    <a:pt x="42" y="83"/>
                    <a:pt x="1" y="125"/>
                    <a:pt x="1" y="176"/>
                  </a:cubicBezTo>
                  <a:lnTo>
                    <a:pt x="259" y="259"/>
                  </a:lnTo>
                  <a:lnTo>
                    <a:pt x="3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92" name="Google Shape;20692;p15"/>
            <p:cNvSpPr/>
            <p:nvPr/>
          </p:nvSpPr>
          <p:spPr>
            <a:xfrm>
              <a:off x="4967175" y="4388150"/>
              <a:ext cx="14000" cy="8950"/>
            </a:xfrm>
            <a:custGeom>
              <a:avLst/>
              <a:gdLst/>
              <a:ahLst/>
              <a:cxnLst/>
              <a:rect l="l" t="t" r="r" b="b"/>
              <a:pathLst>
                <a:path w="560" h="358" extrusionOk="0">
                  <a:moveTo>
                    <a:pt x="283" y="0"/>
                  </a:moveTo>
                  <a:cubicBezTo>
                    <a:pt x="191" y="0"/>
                    <a:pt x="103" y="39"/>
                    <a:pt x="42" y="99"/>
                  </a:cubicBezTo>
                  <a:cubicBezTo>
                    <a:pt x="42" y="141"/>
                    <a:pt x="1" y="141"/>
                    <a:pt x="1" y="141"/>
                  </a:cubicBezTo>
                  <a:lnTo>
                    <a:pt x="518" y="358"/>
                  </a:lnTo>
                  <a:cubicBezTo>
                    <a:pt x="518" y="358"/>
                    <a:pt x="559" y="358"/>
                    <a:pt x="559" y="316"/>
                  </a:cubicBezTo>
                  <a:lnTo>
                    <a:pt x="559" y="234"/>
                  </a:lnTo>
                  <a:cubicBezTo>
                    <a:pt x="559" y="192"/>
                    <a:pt x="518" y="192"/>
                    <a:pt x="518" y="141"/>
                  </a:cubicBezTo>
                  <a:cubicBezTo>
                    <a:pt x="518" y="141"/>
                    <a:pt x="476" y="99"/>
                    <a:pt x="476" y="58"/>
                  </a:cubicBezTo>
                  <a:lnTo>
                    <a:pt x="435" y="58"/>
                  </a:lnTo>
                  <a:cubicBezTo>
                    <a:pt x="435" y="17"/>
                    <a:pt x="383" y="17"/>
                    <a:pt x="383" y="17"/>
                  </a:cubicBezTo>
                  <a:cubicBezTo>
                    <a:pt x="350" y="6"/>
                    <a:pt x="316" y="0"/>
                    <a:pt x="28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93" name="Google Shape;20693;p15"/>
            <p:cNvSpPr/>
            <p:nvPr/>
          </p:nvSpPr>
          <p:spPr>
            <a:xfrm>
              <a:off x="5057650" y="4349775"/>
              <a:ext cx="9600" cy="14000"/>
            </a:xfrm>
            <a:custGeom>
              <a:avLst/>
              <a:gdLst/>
              <a:ahLst/>
              <a:cxnLst/>
              <a:rect l="l" t="t" r="r" b="b"/>
              <a:pathLst>
                <a:path w="384" h="560" extrusionOk="0">
                  <a:moveTo>
                    <a:pt x="259" y="1"/>
                  </a:moveTo>
                  <a:cubicBezTo>
                    <a:pt x="259" y="1"/>
                    <a:pt x="218" y="42"/>
                    <a:pt x="176" y="42"/>
                  </a:cubicBezTo>
                  <a:lnTo>
                    <a:pt x="125" y="42"/>
                  </a:lnTo>
                  <a:cubicBezTo>
                    <a:pt x="83" y="84"/>
                    <a:pt x="42" y="125"/>
                    <a:pt x="0" y="177"/>
                  </a:cubicBezTo>
                  <a:lnTo>
                    <a:pt x="0" y="342"/>
                  </a:lnTo>
                  <a:cubicBezTo>
                    <a:pt x="42" y="435"/>
                    <a:pt x="83" y="518"/>
                    <a:pt x="176" y="559"/>
                  </a:cubicBezTo>
                  <a:lnTo>
                    <a:pt x="383" y="42"/>
                  </a:lnTo>
                  <a:cubicBezTo>
                    <a:pt x="342" y="42"/>
                    <a:pt x="300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94" name="Google Shape;20694;p15"/>
            <p:cNvSpPr/>
            <p:nvPr/>
          </p:nvSpPr>
          <p:spPr>
            <a:xfrm>
              <a:off x="4993025" y="4323675"/>
              <a:ext cx="15025" cy="14025"/>
            </a:xfrm>
            <a:custGeom>
              <a:avLst/>
              <a:gdLst/>
              <a:ahLst/>
              <a:cxnLst/>
              <a:rect l="l" t="t" r="r" b="b"/>
              <a:pathLst>
                <a:path w="601" h="561" extrusionOk="0">
                  <a:moveTo>
                    <a:pt x="314" y="0"/>
                  </a:moveTo>
                  <a:cubicBezTo>
                    <a:pt x="202" y="0"/>
                    <a:pt x="76" y="76"/>
                    <a:pt x="42" y="187"/>
                  </a:cubicBezTo>
                  <a:cubicBezTo>
                    <a:pt x="1" y="311"/>
                    <a:pt x="42" y="486"/>
                    <a:pt x="176" y="528"/>
                  </a:cubicBezTo>
                  <a:cubicBezTo>
                    <a:pt x="222" y="551"/>
                    <a:pt x="266" y="561"/>
                    <a:pt x="306" y="561"/>
                  </a:cubicBezTo>
                  <a:cubicBezTo>
                    <a:pt x="412" y="561"/>
                    <a:pt x="499" y="491"/>
                    <a:pt x="559" y="393"/>
                  </a:cubicBezTo>
                  <a:cubicBezTo>
                    <a:pt x="600" y="228"/>
                    <a:pt x="559" y="94"/>
                    <a:pt x="383" y="11"/>
                  </a:cubicBezTo>
                  <a:cubicBezTo>
                    <a:pt x="361" y="4"/>
                    <a:pt x="338" y="0"/>
                    <a:pt x="31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95" name="Google Shape;20695;p15"/>
            <p:cNvSpPr/>
            <p:nvPr/>
          </p:nvSpPr>
          <p:spPr>
            <a:xfrm>
              <a:off x="4946775" y="4342500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12" y="0"/>
                  </a:moveTo>
                  <a:cubicBezTo>
                    <a:pt x="212" y="0"/>
                    <a:pt x="113" y="68"/>
                    <a:pt x="83" y="157"/>
                  </a:cubicBezTo>
                  <a:cubicBezTo>
                    <a:pt x="0" y="333"/>
                    <a:pt x="83" y="468"/>
                    <a:pt x="217" y="550"/>
                  </a:cubicBezTo>
                  <a:cubicBezTo>
                    <a:pt x="256" y="560"/>
                    <a:pt x="293" y="565"/>
                    <a:pt x="327" y="565"/>
                  </a:cubicBezTo>
                  <a:cubicBezTo>
                    <a:pt x="442" y="565"/>
                    <a:pt x="536" y="509"/>
                    <a:pt x="600" y="375"/>
                  </a:cubicBezTo>
                  <a:cubicBezTo>
                    <a:pt x="641" y="250"/>
                    <a:pt x="558" y="75"/>
                    <a:pt x="424" y="33"/>
                  </a:cubicBezTo>
                  <a:cubicBezTo>
                    <a:pt x="389" y="10"/>
                    <a:pt x="351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96" name="Google Shape;20696;p15"/>
            <p:cNvSpPr/>
            <p:nvPr/>
          </p:nvSpPr>
          <p:spPr>
            <a:xfrm>
              <a:off x="5011375" y="4368900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55" y="1"/>
                  </a:moveTo>
                  <a:cubicBezTo>
                    <a:pt x="242" y="1"/>
                    <a:pt x="110" y="76"/>
                    <a:pt x="42" y="187"/>
                  </a:cubicBezTo>
                  <a:cubicBezTo>
                    <a:pt x="1" y="311"/>
                    <a:pt x="84" y="487"/>
                    <a:pt x="218" y="528"/>
                  </a:cubicBezTo>
                  <a:cubicBezTo>
                    <a:pt x="252" y="551"/>
                    <a:pt x="290" y="561"/>
                    <a:pt x="329" y="561"/>
                  </a:cubicBezTo>
                  <a:cubicBezTo>
                    <a:pt x="429" y="561"/>
                    <a:pt x="529" y="491"/>
                    <a:pt x="559" y="394"/>
                  </a:cubicBezTo>
                  <a:cubicBezTo>
                    <a:pt x="642" y="270"/>
                    <a:pt x="559" y="94"/>
                    <a:pt x="425" y="11"/>
                  </a:cubicBezTo>
                  <a:cubicBezTo>
                    <a:pt x="403" y="4"/>
                    <a:pt x="380" y="1"/>
                    <a:pt x="35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97" name="Google Shape;20697;p15"/>
            <p:cNvSpPr/>
            <p:nvPr/>
          </p:nvSpPr>
          <p:spPr>
            <a:xfrm>
              <a:off x="4973650" y="427832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19" y="1"/>
                  </a:moveTo>
                  <a:cubicBezTo>
                    <a:pt x="199" y="1"/>
                    <a:pt x="105" y="57"/>
                    <a:pt x="42" y="191"/>
                  </a:cubicBezTo>
                  <a:cubicBezTo>
                    <a:pt x="0" y="315"/>
                    <a:pt x="83" y="491"/>
                    <a:pt x="217" y="533"/>
                  </a:cubicBezTo>
                  <a:cubicBezTo>
                    <a:pt x="252" y="555"/>
                    <a:pt x="290" y="566"/>
                    <a:pt x="328" y="566"/>
                  </a:cubicBezTo>
                  <a:cubicBezTo>
                    <a:pt x="428" y="566"/>
                    <a:pt x="529" y="495"/>
                    <a:pt x="559" y="398"/>
                  </a:cubicBezTo>
                  <a:cubicBezTo>
                    <a:pt x="641" y="233"/>
                    <a:pt x="559" y="98"/>
                    <a:pt x="435" y="16"/>
                  </a:cubicBezTo>
                  <a:cubicBezTo>
                    <a:pt x="394" y="6"/>
                    <a:pt x="355" y="1"/>
                    <a:pt x="31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98" name="Google Shape;20698;p15"/>
            <p:cNvSpPr/>
            <p:nvPr/>
          </p:nvSpPr>
          <p:spPr>
            <a:xfrm>
              <a:off x="5038275" y="4304750"/>
              <a:ext cx="15000" cy="14050"/>
            </a:xfrm>
            <a:custGeom>
              <a:avLst/>
              <a:gdLst/>
              <a:ahLst/>
              <a:cxnLst/>
              <a:rect l="l" t="t" r="r" b="b"/>
              <a:pathLst>
                <a:path w="600" h="562" extrusionOk="0">
                  <a:moveTo>
                    <a:pt x="272" y="1"/>
                  </a:moveTo>
                  <a:cubicBezTo>
                    <a:pt x="172" y="1"/>
                    <a:pt x="71" y="71"/>
                    <a:pt x="41" y="168"/>
                  </a:cubicBezTo>
                  <a:cubicBezTo>
                    <a:pt x="0" y="334"/>
                    <a:pt x="41" y="468"/>
                    <a:pt x="176" y="551"/>
                  </a:cubicBezTo>
                  <a:cubicBezTo>
                    <a:pt x="205" y="558"/>
                    <a:pt x="234" y="561"/>
                    <a:pt x="263" y="561"/>
                  </a:cubicBezTo>
                  <a:cubicBezTo>
                    <a:pt x="399" y="561"/>
                    <a:pt x="524" y="486"/>
                    <a:pt x="558" y="375"/>
                  </a:cubicBezTo>
                  <a:cubicBezTo>
                    <a:pt x="600" y="251"/>
                    <a:pt x="558" y="75"/>
                    <a:pt x="383" y="34"/>
                  </a:cubicBezTo>
                  <a:cubicBezTo>
                    <a:pt x="348" y="11"/>
                    <a:pt x="310" y="1"/>
                    <a:pt x="27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99" name="Google Shape;20699;p15"/>
            <p:cNvSpPr/>
            <p:nvPr/>
          </p:nvSpPr>
          <p:spPr>
            <a:xfrm>
              <a:off x="4910050" y="4361675"/>
              <a:ext cx="6500" cy="9575"/>
            </a:xfrm>
            <a:custGeom>
              <a:avLst/>
              <a:gdLst/>
              <a:ahLst/>
              <a:cxnLst/>
              <a:rect l="l" t="t" r="r" b="b"/>
              <a:pathLst>
                <a:path w="260" h="383" extrusionOk="0">
                  <a:moveTo>
                    <a:pt x="84" y="0"/>
                  </a:moveTo>
                  <a:lnTo>
                    <a:pt x="1" y="259"/>
                  </a:lnTo>
                  <a:lnTo>
                    <a:pt x="259" y="383"/>
                  </a:lnTo>
                  <a:lnTo>
                    <a:pt x="259" y="259"/>
                  </a:lnTo>
                  <a:cubicBezTo>
                    <a:pt x="259" y="166"/>
                    <a:pt x="218" y="42"/>
                    <a:pt x="8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00" name="Google Shape;20700;p15"/>
            <p:cNvSpPr/>
            <p:nvPr/>
          </p:nvSpPr>
          <p:spPr>
            <a:xfrm>
              <a:off x="4933850" y="4298075"/>
              <a:ext cx="9575" cy="12950"/>
            </a:xfrm>
            <a:custGeom>
              <a:avLst/>
              <a:gdLst/>
              <a:ahLst/>
              <a:cxnLst/>
              <a:rect l="l" t="t" r="r" b="b"/>
              <a:pathLst>
                <a:path w="383" h="518" extrusionOk="0">
                  <a:moveTo>
                    <a:pt x="217" y="1"/>
                  </a:moveTo>
                  <a:lnTo>
                    <a:pt x="0" y="518"/>
                  </a:lnTo>
                  <a:lnTo>
                    <a:pt x="41" y="518"/>
                  </a:lnTo>
                  <a:cubicBezTo>
                    <a:pt x="124" y="518"/>
                    <a:pt x="217" y="518"/>
                    <a:pt x="300" y="435"/>
                  </a:cubicBezTo>
                  <a:lnTo>
                    <a:pt x="341" y="384"/>
                  </a:lnTo>
                  <a:lnTo>
                    <a:pt x="341" y="342"/>
                  </a:lnTo>
                  <a:cubicBezTo>
                    <a:pt x="383" y="218"/>
                    <a:pt x="341" y="84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01" name="Google Shape;20701;p15"/>
            <p:cNvSpPr/>
            <p:nvPr/>
          </p:nvSpPr>
          <p:spPr>
            <a:xfrm>
              <a:off x="5083500" y="429060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0"/>
                  </a:moveTo>
                  <a:cubicBezTo>
                    <a:pt x="42" y="42"/>
                    <a:pt x="0" y="83"/>
                    <a:pt x="42" y="166"/>
                  </a:cubicBezTo>
                  <a:cubicBezTo>
                    <a:pt x="42" y="217"/>
                    <a:pt x="83" y="300"/>
                    <a:pt x="124" y="341"/>
                  </a:cubicBezTo>
                  <a:lnTo>
                    <a:pt x="218" y="341"/>
                  </a:lnTo>
                  <a:lnTo>
                    <a:pt x="300" y="8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02" name="Google Shape;20702;p15"/>
            <p:cNvSpPr/>
            <p:nvPr/>
          </p:nvSpPr>
          <p:spPr>
            <a:xfrm>
              <a:off x="5019900" y="4263700"/>
              <a:ext cx="12950" cy="10000"/>
            </a:xfrm>
            <a:custGeom>
              <a:avLst/>
              <a:gdLst/>
              <a:ahLst/>
              <a:cxnLst/>
              <a:rect l="l" t="t" r="r" b="b"/>
              <a:pathLst>
                <a:path w="518" h="400" extrusionOk="0">
                  <a:moveTo>
                    <a:pt x="1" y="1"/>
                  </a:moveTo>
                  <a:lnTo>
                    <a:pt x="1" y="125"/>
                  </a:lnTo>
                  <a:lnTo>
                    <a:pt x="1" y="208"/>
                  </a:lnTo>
                  <a:lnTo>
                    <a:pt x="42" y="259"/>
                  </a:lnTo>
                  <a:cubicBezTo>
                    <a:pt x="84" y="301"/>
                    <a:pt x="135" y="342"/>
                    <a:pt x="177" y="383"/>
                  </a:cubicBezTo>
                  <a:cubicBezTo>
                    <a:pt x="199" y="395"/>
                    <a:pt x="225" y="400"/>
                    <a:pt x="252" y="400"/>
                  </a:cubicBezTo>
                  <a:cubicBezTo>
                    <a:pt x="328" y="400"/>
                    <a:pt x="416" y="361"/>
                    <a:pt x="477" y="301"/>
                  </a:cubicBezTo>
                  <a:cubicBezTo>
                    <a:pt x="477" y="301"/>
                    <a:pt x="518" y="259"/>
                    <a:pt x="518" y="20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03" name="Google Shape;20703;p15"/>
            <p:cNvSpPr/>
            <p:nvPr/>
          </p:nvSpPr>
          <p:spPr>
            <a:xfrm>
              <a:off x="4959675" y="4239925"/>
              <a:ext cx="9600" cy="7275"/>
            </a:xfrm>
            <a:custGeom>
              <a:avLst/>
              <a:gdLst/>
              <a:ahLst/>
              <a:cxnLst/>
              <a:rect l="l" t="t" r="r" b="b"/>
              <a:pathLst>
                <a:path w="384" h="291" extrusionOk="0">
                  <a:moveTo>
                    <a:pt x="125" y="1"/>
                  </a:moveTo>
                  <a:lnTo>
                    <a:pt x="1" y="259"/>
                  </a:lnTo>
                  <a:lnTo>
                    <a:pt x="84" y="259"/>
                  </a:lnTo>
                  <a:cubicBezTo>
                    <a:pt x="84" y="280"/>
                    <a:pt x="94" y="290"/>
                    <a:pt x="110" y="290"/>
                  </a:cubicBezTo>
                  <a:cubicBezTo>
                    <a:pt x="125" y="290"/>
                    <a:pt x="146" y="280"/>
                    <a:pt x="166" y="259"/>
                  </a:cubicBezTo>
                  <a:cubicBezTo>
                    <a:pt x="259" y="259"/>
                    <a:pt x="342" y="218"/>
                    <a:pt x="384" y="125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04" name="Google Shape;20704;p15"/>
            <p:cNvSpPr/>
            <p:nvPr/>
          </p:nvSpPr>
          <p:spPr>
            <a:xfrm>
              <a:off x="4979075" y="454260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218" y="1"/>
                  </a:moveTo>
                  <a:cubicBezTo>
                    <a:pt x="124" y="42"/>
                    <a:pt x="83" y="42"/>
                    <a:pt x="42" y="83"/>
                  </a:cubicBezTo>
                  <a:cubicBezTo>
                    <a:pt x="42" y="125"/>
                    <a:pt x="0" y="125"/>
                    <a:pt x="0" y="166"/>
                  </a:cubicBezTo>
                  <a:lnTo>
                    <a:pt x="259" y="301"/>
                  </a:lnTo>
                  <a:lnTo>
                    <a:pt x="342" y="42"/>
                  </a:lnTo>
                  <a:cubicBezTo>
                    <a:pt x="300" y="1"/>
                    <a:pt x="259" y="1"/>
                    <a:pt x="2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05" name="Google Shape;20705;p15"/>
            <p:cNvSpPr/>
            <p:nvPr/>
          </p:nvSpPr>
          <p:spPr>
            <a:xfrm>
              <a:off x="4914450" y="4516750"/>
              <a:ext cx="13975" cy="9600"/>
            </a:xfrm>
            <a:custGeom>
              <a:avLst/>
              <a:gdLst/>
              <a:ahLst/>
              <a:cxnLst/>
              <a:rect l="l" t="t" r="r" b="b"/>
              <a:pathLst>
                <a:path w="559" h="384" extrusionOk="0">
                  <a:moveTo>
                    <a:pt x="166" y="1"/>
                  </a:moveTo>
                  <a:cubicBezTo>
                    <a:pt x="125" y="1"/>
                    <a:pt x="125" y="42"/>
                    <a:pt x="125" y="42"/>
                  </a:cubicBezTo>
                  <a:cubicBezTo>
                    <a:pt x="83" y="42"/>
                    <a:pt x="42" y="84"/>
                    <a:pt x="42" y="125"/>
                  </a:cubicBezTo>
                  <a:cubicBezTo>
                    <a:pt x="42" y="125"/>
                    <a:pt x="1" y="125"/>
                    <a:pt x="1" y="166"/>
                  </a:cubicBezTo>
                  <a:lnTo>
                    <a:pt x="518" y="383"/>
                  </a:lnTo>
                  <a:cubicBezTo>
                    <a:pt x="559" y="259"/>
                    <a:pt x="518" y="84"/>
                    <a:pt x="425" y="42"/>
                  </a:cubicBezTo>
                  <a:cubicBezTo>
                    <a:pt x="383" y="42"/>
                    <a:pt x="383" y="1"/>
                    <a:pt x="38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06" name="Google Shape;20706;p15"/>
            <p:cNvSpPr/>
            <p:nvPr/>
          </p:nvSpPr>
          <p:spPr>
            <a:xfrm>
              <a:off x="5003875" y="4478650"/>
              <a:ext cx="10625" cy="13325"/>
            </a:xfrm>
            <a:custGeom>
              <a:avLst/>
              <a:gdLst/>
              <a:ahLst/>
              <a:cxnLst/>
              <a:rect l="l" t="t" r="r" b="b"/>
              <a:pathLst>
                <a:path w="425" h="533" extrusionOk="0">
                  <a:moveTo>
                    <a:pt x="332" y="1"/>
                  </a:moveTo>
                  <a:cubicBezTo>
                    <a:pt x="224" y="1"/>
                    <a:pt x="106" y="56"/>
                    <a:pt x="42" y="191"/>
                  </a:cubicBezTo>
                  <a:cubicBezTo>
                    <a:pt x="1" y="315"/>
                    <a:pt x="84" y="491"/>
                    <a:pt x="208" y="532"/>
                  </a:cubicBezTo>
                  <a:lnTo>
                    <a:pt x="425" y="15"/>
                  </a:lnTo>
                  <a:cubicBezTo>
                    <a:pt x="396" y="6"/>
                    <a:pt x="364" y="1"/>
                    <a:pt x="33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07" name="Google Shape;20707;p15"/>
            <p:cNvSpPr/>
            <p:nvPr/>
          </p:nvSpPr>
          <p:spPr>
            <a:xfrm>
              <a:off x="4939275" y="4452350"/>
              <a:ext cx="16050" cy="13575"/>
            </a:xfrm>
            <a:custGeom>
              <a:avLst/>
              <a:gdLst/>
              <a:ahLst/>
              <a:cxnLst/>
              <a:rect l="l" t="t" r="r" b="b"/>
              <a:pathLst>
                <a:path w="642" h="543" extrusionOk="0">
                  <a:moveTo>
                    <a:pt x="312" y="0"/>
                  </a:moveTo>
                  <a:cubicBezTo>
                    <a:pt x="212" y="0"/>
                    <a:pt x="113" y="68"/>
                    <a:pt x="83" y="157"/>
                  </a:cubicBezTo>
                  <a:cubicBezTo>
                    <a:pt x="0" y="292"/>
                    <a:pt x="83" y="468"/>
                    <a:pt x="207" y="509"/>
                  </a:cubicBezTo>
                  <a:cubicBezTo>
                    <a:pt x="256" y="532"/>
                    <a:pt x="301" y="542"/>
                    <a:pt x="343" y="542"/>
                  </a:cubicBezTo>
                  <a:cubicBezTo>
                    <a:pt x="453" y="542"/>
                    <a:pt x="540" y="472"/>
                    <a:pt x="600" y="375"/>
                  </a:cubicBezTo>
                  <a:cubicBezTo>
                    <a:pt x="641" y="251"/>
                    <a:pt x="559" y="75"/>
                    <a:pt x="424" y="33"/>
                  </a:cubicBezTo>
                  <a:cubicBezTo>
                    <a:pt x="389" y="10"/>
                    <a:pt x="351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08" name="Google Shape;20708;p15"/>
            <p:cNvSpPr/>
            <p:nvPr/>
          </p:nvSpPr>
          <p:spPr>
            <a:xfrm>
              <a:off x="4894025" y="4471150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31" y="1"/>
                  </a:moveTo>
                  <a:cubicBezTo>
                    <a:pt x="225" y="1"/>
                    <a:pt x="115" y="55"/>
                    <a:pt x="84" y="181"/>
                  </a:cubicBezTo>
                  <a:cubicBezTo>
                    <a:pt x="1" y="315"/>
                    <a:pt x="84" y="491"/>
                    <a:pt x="208" y="532"/>
                  </a:cubicBezTo>
                  <a:cubicBezTo>
                    <a:pt x="239" y="542"/>
                    <a:pt x="273" y="547"/>
                    <a:pt x="307" y="547"/>
                  </a:cubicBezTo>
                  <a:cubicBezTo>
                    <a:pt x="419" y="547"/>
                    <a:pt x="537" y="491"/>
                    <a:pt x="601" y="357"/>
                  </a:cubicBezTo>
                  <a:cubicBezTo>
                    <a:pt x="642" y="233"/>
                    <a:pt x="559" y="57"/>
                    <a:pt x="425" y="15"/>
                  </a:cubicBezTo>
                  <a:cubicBezTo>
                    <a:pt x="395" y="6"/>
                    <a:pt x="363" y="1"/>
                    <a:pt x="33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09" name="Google Shape;20709;p15"/>
            <p:cNvSpPr/>
            <p:nvPr/>
          </p:nvSpPr>
          <p:spPr>
            <a:xfrm>
              <a:off x="4958650" y="449757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294" y="0"/>
                  </a:moveTo>
                  <a:cubicBezTo>
                    <a:pt x="188" y="0"/>
                    <a:pt x="102" y="68"/>
                    <a:pt x="42" y="158"/>
                  </a:cubicBezTo>
                  <a:cubicBezTo>
                    <a:pt x="1" y="292"/>
                    <a:pt x="83" y="468"/>
                    <a:pt x="207" y="551"/>
                  </a:cubicBezTo>
                  <a:cubicBezTo>
                    <a:pt x="231" y="558"/>
                    <a:pt x="256" y="561"/>
                    <a:pt x="281" y="561"/>
                  </a:cubicBezTo>
                  <a:cubicBezTo>
                    <a:pt x="399" y="561"/>
                    <a:pt x="525" y="486"/>
                    <a:pt x="559" y="375"/>
                  </a:cubicBezTo>
                  <a:cubicBezTo>
                    <a:pt x="642" y="251"/>
                    <a:pt x="559" y="75"/>
                    <a:pt x="425" y="34"/>
                  </a:cubicBezTo>
                  <a:cubicBezTo>
                    <a:pt x="378" y="11"/>
                    <a:pt x="335" y="0"/>
                    <a:pt x="29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10" name="Google Shape;20710;p15"/>
            <p:cNvSpPr/>
            <p:nvPr/>
          </p:nvSpPr>
          <p:spPr>
            <a:xfrm>
              <a:off x="4920925" y="440662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39" y="1"/>
                  </a:moveTo>
                  <a:cubicBezTo>
                    <a:pt x="213" y="1"/>
                    <a:pt x="110" y="75"/>
                    <a:pt x="41" y="177"/>
                  </a:cubicBezTo>
                  <a:cubicBezTo>
                    <a:pt x="0" y="312"/>
                    <a:pt x="41" y="487"/>
                    <a:pt x="217" y="529"/>
                  </a:cubicBezTo>
                  <a:cubicBezTo>
                    <a:pt x="252" y="552"/>
                    <a:pt x="290" y="562"/>
                    <a:pt x="328" y="562"/>
                  </a:cubicBezTo>
                  <a:cubicBezTo>
                    <a:pt x="428" y="562"/>
                    <a:pt x="529" y="492"/>
                    <a:pt x="558" y="394"/>
                  </a:cubicBezTo>
                  <a:cubicBezTo>
                    <a:pt x="641" y="270"/>
                    <a:pt x="558" y="94"/>
                    <a:pt x="424" y="12"/>
                  </a:cubicBezTo>
                  <a:cubicBezTo>
                    <a:pt x="395" y="4"/>
                    <a:pt x="366" y="1"/>
                    <a:pt x="33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11" name="Google Shape;20711;p15"/>
            <p:cNvSpPr/>
            <p:nvPr/>
          </p:nvSpPr>
          <p:spPr>
            <a:xfrm>
              <a:off x="4984500" y="4433425"/>
              <a:ext cx="16050" cy="13675"/>
            </a:xfrm>
            <a:custGeom>
              <a:avLst/>
              <a:gdLst/>
              <a:ahLst/>
              <a:cxnLst/>
              <a:rect l="l" t="t" r="r" b="b"/>
              <a:pathLst>
                <a:path w="642" h="547" extrusionOk="0">
                  <a:moveTo>
                    <a:pt x="332" y="0"/>
                  </a:moveTo>
                  <a:cubicBezTo>
                    <a:pt x="226" y="0"/>
                    <a:pt x="115" y="56"/>
                    <a:pt x="83" y="191"/>
                  </a:cubicBezTo>
                  <a:cubicBezTo>
                    <a:pt x="1" y="315"/>
                    <a:pt x="83" y="491"/>
                    <a:pt x="207" y="532"/>
                  </a:cubicBezTo>
                  <a:cubicBezTo>
                    <a:pt x="248" y="542"/>
                    <a:pt x="287" y="547"/>
                    <a:pt x="323" y="547"/>
                  </a:cubicBezTo>
                  <a:cubicBezTo>
                    <a:pt x="443" y="547"/>
                    <a:pt x="537" y="491"/>
                    <a:pt x="600" y="356"/>
                  </a:cubicBezTo>
                  <a:cubicBezTo>
                    <a:pt x="642" y="232"/>
                    <a:pt x="600" y="56"/>
                    <a:pt x="424" y="15"/>
                  </a:cubicBezTo>
                  <a:cubicBezTo>
                    <a:pt x="396" y="5"/>
                    <a:pt x="364" y="0"/>
                    <a:pt x="33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12" name="Google Shape;20712;p15"/>
            <p:cNvSpPr/>
            <p:nvPr/>
          </p:nvSpPr>
          <p:spPr>
            <a:xfrm>
              <a:off x="4857325" y="4490900"/>
              <a:ext cx="6500" cy="8575"/>
            </a:xfrm>
            <a:custGeom>
              <a:avLst/>
              <a:gdLst/>
              <a:ahLst/>
              <a:cxnLst/>
              <a:rect l="l" t="t" r="r" b="b"/>
              <a:pathLst>
                <a:path w="260" h="343" extrusionOk="0">
                  <a:moveTo>
                    <a:pt x="83" y="1"/>
                  </a:moveTo>
                  <a:lnTo>
                    <a:pt x="1" y="259"/>
                  </a:lnTo>
                  <a:lnTo>
                    <a:pt x="259" y="342"/>
                  </a:lnTo>
                  <a:lnTo>
                    <a:pt x="259" y="301"/>
                  </a:lnTo>
                  <a:lnTo>
                    <a:pt x="259" y="259"/>
                  </a:lnTo>
                  <a:cubicBezTo>
                    <a:pt x="259" y="125"/>
                    <a:pt x="218" y="42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13" name="Google Shape;20713;p15"/>
            <p:cNvSpPr/>
            <p:nvPr/>
          </p:nvSpPr>
          <p:spPr>
            <a:xfrm>
              <a:off x="4881100" y="4426300"/>
              <a:ext cx="9600" cy="12950"/>
            </a:xfrm>
            <a:custGeom>
              <a:avLst/>
              <a:gdLst/>
              <a:ahLst/>
              <a:cxnLst/>
              <a:rect l="l" t="t" r="r" b="b"/>
              <a:pathLst>
                <a:path w="384" h="518" extrusionOk="0">
                  <a:moveTo>
                    <a:pt x="208" y="0"/>
                  </a:moveTo>
                  <a:lnTo>
                    <a:pt x="1" y="517"/>
                  </a:lnTo>
                  <a:lnTo>
                    <a:pt x="125" y="517"/>
                  </a:lnTo>
                  <a:cubicBezTo>
                    <a:pt x="208" y="517"/>
                    <a:pt x="301" y="424"/>
                    <a:pt x="342" y="341"/>
                  </a:cubicBezTo>
                  <a:lnTo>
                    <a:pt x="342" y="300"/>
                  </a:lnTo>
                  <a:cubicBezTo>
                    <a:pt x="383" y="166"/>
                    <a:pt x="301" y="42"/>
                    <a:pt x="20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14" name="Google Shape;20714;p15"/>
            <p:cNvSpPr/>
            <p:nvPr/>
          </p:nvSpPr>
          <p:spPr>
            <a:xfrm>
              <a:off x="5030775" y="441880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0"/>
                  </a:moveTo>
                  <a:cubicBezTo>
                    <a:pt x="0" y="42"/>
                    <a:pt x="0" y="124"/>
                    <a:pt x="42" y="166"/>
                  </a:cubicBezTo>
                  <a:cubicBezTo>
                    <a:pt x="42" y="207"/>
                    <a:pt x="83" y="300"/>
                    <a:pt x="124" y="342"/>
                  </a:cubicBezTo>
                  <a:lnTo>
                    <a:pt x="166" y="342"/>
                  </a:lnTo>
                  <a:lnTo>
                    <a:pt x="300" y="8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15" name="Google Shape;20715;p15"/>
            <p:cNvSpPr/>
            <p:nvPr/>
          </p:nvSpPr>
          <p:spPr>
            <a:xfrm>
              <a:off x="4967175" y="4391650"/>
              <a:ext cx="12950" cy="10250"/>
            </a:xfrm>
            <a:custGeom>
              <a:avLst/>
              <a:gdLst/>
              <a:ahLst/>
              <a:cxnLst/>
              <a:rect l="l" t="t" r="r" b="b"/>
              <a:pathLst>
                <a:path w="518" h="410" extrusionOk="0">
                  <a:moveTo>
                    <a:pt x="1" y="1"/>
                  </a:moveTo>
                  <a:lnTo>
                    <a:pt x="1" y="135"/>
                  </a:lnTo>
                  <a:lnTo>
                    <a:pt x="1" y="218"/>
                  </a:lnTo>
                  <a:cubicBezTo>
                    <a:pt x="1" y="259"/>
                    <a:pt x="42" y="259"/>
                    <a:pt x="42" y="259"/>
                  </a:cubicBezTo>
                  <a:cubicBezTo>
                    <a:pt x="84" y="311"/>
                    <a:pt x="125" y="352"/>
                    <a:pt x="177" y="394"/>
                  </a:cubicBezTo>
                  <a:cubicBezTo>
                    <a:pt x="199" y="405"/>
                    <a:pt x="224" y="410"/>
                    <a:pt x="251" y="410"/>
                  </a:cubicBezTo>
                  <a:cubicBezTo>
                    <a:pt x="324" y="410"/>
                    <a:pt x="408" y="371"/>
                    <a:pt x="476" y="311"/>
                  </a:cubicBezTo>
                  <a:cubicBezTo>
                    <a:pt x="476" y="311"/>
                    <a:pt x="518" y="259"/>
                    <a:pt x="518" y="21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16" name="Google Shape;20716;p15"/>
            <p:cNvSpPr/>
            <p:nvPr/>
          </p:nvSpPr>
          <p:spPr>
            <a:xfrm>
              <a:off x="4906950" y="4368125"/>
              <a:ext cx="9600" cy="7525"/>
            </a:xfrm>
            <a:custGeom>
              <a:avLst/>
              <a:gdLst/>
              <a:ahLst/>
              <a:cxnLst/>
              <a:rect l="l" t="t" r="r" b="b"/>
              <a:pathLst>
                <a:path w="384" h="301" extrusionOk="0">
                  <a:moveTo>
                    <a:pt x="125" y="1"/>
                  </a:moveTo>
                  <a:lnTo>
                    <a:pt x="1" y="259"/>
                  </a:lnTo>
                  <a:cubicBezTo>
                    <a:pt x="42" y="259"/>
                    <a:pt x="42" y="301"/>
                    <a:pt x="42" y="301"/>
                  </a:cubicBezTo>
                  <a:lnTo>
                    <a:pt x="166" y="301"/>
                  </a:lnTo>
                  <a:lnTo>
                    <a:pt x="208" y="259"/>
                  </a:lnTo>
                  <a:cubicBezTo>
                    <a:pt x="259" y="259"/>
                    <a:pt x="301" y="218"/>
                    <a:pt x="342" y="166"/>
                  </a:cubicBezTo>
                  <a:cubicBezTo>
                    <a:pt x="342" y="166"/>
                    <a:pt x="342" y="125"/>
                    <a:pt x="383" y="125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17" name="Google Shape;20717;p15"/>
            <p:cNvSpPr/>
            <p:nvPr/>
          </p:nvSpPr>
          <p:spPr>
            <a:xfrm>
              <a:off x="4926350" y="467080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259" y="1"/>
                  </a:moveTo>
                  <a:cubicBezTo>
                    <a:pt x="207" y="1"/>
                    <a:pt x="166" y="42"/>
                    <a:pt x="124" y="42"/>
                  </a:cubicBezTo>
                  <a:cubicBezTo>
                    <a:pt x="124" y="42"/>
                    <a:pt x="83" y="42"/>
                    <a:pt x="83" y="84"/>
                  </a:cubicBezTo>
                  <a:cubicBezTo>
                    <a:pt x="42" y="84"/>
                    <a:pt x="0" y="125"/>
                    <a:pt x="0" y="166"/>
                  </a:cubicBezTo>
                  <a:lnTo>
                    <a:pt x="259" y="301"/>
                  </a:lnTo>
                  <a:lnTo>
                    <a:pt x="341" y="42"/>
                  </a:lnTo>
                  <a:cubicBezTo>
                    <a:pt x="300" y="42"/>
                    <a:pt x="259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18" name="Google Shape;20718;p15"/>
            <p:cNvSpPr/>
            <p:nvPr/>
          </p:nvSpPr>
          <p:spPr>
            <a:xfrm>
              <a:off x="4861725" y="4644950"/>
              <a:ext cx="13975" cy="9600"/>
            </a:xfrm>
            <a:custGeom>
              <a:avLst/>
              <a:gdLst/>
              <a:ahLst/>
              <a:cxnLst/>
              <a:rect l="l" t="t" r="r" b="b"/>
              <a:pathLst>
                <a:path w="559" h="384" extrusionOk="0">
                  <a:moveTo>
                    <a:pt x="166" y="1"/>
                  </a:moveTo>
                  <a:lnTo>
                    <a:pt x="125" y="42"/>
                  </a:lnTo>
                  <a:cubicBezTo>
                    <a:pt x="83" y="42"/>
                    <a:pt x="42" y="84"/>
                    <a:pt x="42" y="125"/>
                  </a:cubicBezTo>
                  <a:cubicBezTo>
                    <a:pt x="42" y="125"/>
                    <a:pt x="1" y="125"/>
                    <a:pt x="1" y="166"/>
                  </a:cubicBezTo>
                  <a:lnTo>
                    <a:pt x="517" y="383"/>
                  </a:lnTo>
                  <a:cubicBezTo>
                    <a:pt x="559" y="342"/>
                    <a:pt x="559" y="259"/>
                    <a:pt x="517" y="208"/>
                  </a:cubicBezTo>
                  <a:cubicBezTo>
                    <a:pt x="517" y="166"/>
                    <a:pt x="517" y="125"/>
                    <a:pt x="466" y="84"/>
                  </a:cubicBezTo>
                  <a:cubicBezTo>
                    <a:pt x="424" y="42"/>
                    <a:pt x="383" y="42"/>
                    <a:pt x="38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19" name="Google Shape;20719;p15"/>
            <p:cNvSpPr/>
            <p:nvPr/>
          </p:nvSpPr>
          <p:spPr>
            <a:xfrm>
              <a:off x="4950900" y="4607225"/>
              <a:ext cx="10875" cy="12950"/>
            </a:xfrm>
            <a:custGeom>
              <a:avLst/>
              <a:gdLst/>
              <a:ahLst/>
              <a:cxnLst/>
              <a:rect l="l" t="t" r="r" b="b"/>
              <a:pathLst>
                <a:path w="435" h="518" extrusionOk="0">
                  <a:moveTo>
                    <a:pt x="311" y="0"/>
                  </a:moveTo>
                  <a:cubicBezTo>
                    <a:pt x="218" y="0"/>
                    <a:pt x="94" y="42"/>
                    <a:pt x="52" y="166"/>
                  </a:cubicBezTo>
                  <a:cubicBezTo>
                    <a:pt x="0" y="259"/>
                    <a:pt x="52" y="342"/>
                    <a:pt x="94" y="424"/>
                  </a:cubicBezTo>
                  <a:cubicBezTo>
                    <a:pt x="135" y="476"/>
                    <a:pt x="176" y="517"/>
                    <a:pt x="218" y="517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20" name="Google Shape;20720;p15"/>
            <p:cNvSpPr/>
            <p:nvPr/>
          </p:nvSpPr>
          <p:spPr>
            <a:xfrm>
              <a:off x="4886275" y="4580425"/>
              <a:ext cx="16325" cy="14175"/>
            </a:xfrm>
            <a:custGeom>
              <a:avLst/>
              <a:gdLst/>
              <a:ahLst/>
              <a:cxnLst/>
              <a:rect l="l" t="t" r="r" b="b"/>
              <a:pathLst>
                <a:path w="653" h="567" extrusionOk="0">
                  <a:moveTo>
                    <a:pt x="321" y="1"/>
                  </a:moveTo>
                  <a:cubicBezTo>
                    <a:pt x="222" y="1"/>
                    <a:pt x="123" y="74"/>
                    <a:pt x="94" y="163"/>
                  </a:cubicBezTo>
                  <a:cubicBezTo>
                    <a:pt x="1" y="338"/>
                    <a:pt x="94" y="462"/>
                    <a:pt x="218" y="556"/>
                  </a:cubicBezTo>
                  <a:cubicBezTo>
                    <a:pt x="241" y="563"/>
                    <a:pt x="266" y="566"/>
                    <a:pt x="291" y="566"/>
                  </a:cubicBezTo>
                  <a:cubicBezTo>
                    <a:pt x="408" y="566"/>
                    <a:pt x="534" y="491"/>
                    <a:pt x="611" y="380"/>
                  </a:cubicBezTo>
                  <a:cubicBezTo>
                    <a:pt x="652" y="256"/>
                    <a:pt x="569" y="80"/>
                    <a:pt x="435" y="39"/>
                  </a:cubicBezTo>
                  <a:cubicBezTo>
                    <a:pt x="400" y="12"/>
                    <a:pt x="360" y="1"/>
                    <a:pt x="32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21" name="Google Shape;20721;p15"/>
            <p:cNvSpPr/>
            <p:nvPr/>
          </p:nvSpPr>
          <p:spPr>
            <a:xfrm>
              <a:off x="4841050" y="4599375"/>
              <a:ext cx="16300" cy="14125"/>
            </a:xfrm>
            <a:custGeom>
              <a:avLst/>
              <a:gdLst/>
              <a:ahLst/>
              <a:cxnLst/>
              <a:rect l="l" t="t" r="r" b="b"/>
              <a:pathLst>
                <a:path w="652" h="565" extrusionOk="0">
                  <a:moveTo>
                    <a:pt x="358" y="0"/>
                  </a:moveTo>
                  <a:cubicBezTo>
                    <a:pt x="248" y="0"/>
                    <a:pt x="127" y="80"/>
                    <a:pt x="93" y="180"/>
                  </a:cubicBezTo>
                  <a:cubicBezTo>
                    <a:pt x="0" y="314"/>
                    <a:pt x="93" y="480"/>
                    <a:pt x="218" y="532"/>
                  </a:cubicBezTo>
                  <a:cubicBezTo>
                    <a:pt x="255" y="554"/>
                    <a:pt x="294" y="565"/>
                    <a:pt x="334" y="565"/>
                  </a:cubicBezTo>
                  <a:cubicBezTo>
                    <a:pt x="438" y="565"/>
                    <a:pt x="543" y="494"/>
                    <a:pt x="610" y="397"/>
                  </a:cubicBezTo>
                  <a:cubicBezTo>
                    <a:pt x="652" y="221"/>
                    <a:pt x="569" y="97"/>
                    <a:pt x="435" y="15"/>
                  </a:cubicBezTo>
                  <a:cubicBezTo>
                    <a:pt x="411" y="5"/>
                    <a:pt x="385" y="0"/>
                    <a:pt x="35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22" name="Google Shape;20722;p15"/>
            <p:cNvSpPr/>
            <p:nvPr/>
          </p:nvSpPr>
          <p:spPr>
            <a:xfrm>
              <a:off x="4905675" y="4625675"/>
              <a:ext cx="15275" cy="14250"/>
            </a:xfrm>
            <a:custGeom>
              <a:avLst/>
              <a:gdLst/>
              <a:ahLst/>
              <a:cxnLst/>
              <a:rect l="l" t="t" r="r" b="b"/>
              <a:pathLst>
                <a:path w="611" h="570" extrusionOk="0">
                  <a:moveTo>
                    <a:pt x="297" y="0"/>
                  </a:moveTo>
                  <a:cubicBezTo>
                    <a:pt x="192" y="0"/>
                    <a:pt x="111" y="73"/>
                    <a:pt x="52" y="162"/>
                  </a:cubicBezTo>
                  <a:cubicBezTo>
                    <a:pt x="0" y="338"/>
                    <a:pt x="52" y="462"/>
                    <a:pt x="217" y="555"/>
                  </a:cubicBezTo>
                  <a:cubicBezTo>
                    <a:pt x="249" y="564"/>
                    <a:pt x="282" y="570"/>
                    <a:pt x="314" y="570"/>
                  </a:cubicBezTo>
                  <a:cubicBezTo>
                    <a:pt x="423" y="570"/>
                    <a:pt x="529" y="514"/>
                    <a:pt x="569" y="379"/>
                  </a:cubicBezTo>
                  <a:cubicBezTo>
                    <a:pt x="610" y="255"/>
                    <a:pt x="569" y="79"/>
                    <a:pt x="434" y="38"/>
                  </a:cubicBezTo>
                  <a:cubicBezTo>
                    <a:pt x="385" y="12"/>
                    <a:pt x="339" y="0"/>
                    <a:pt x="29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23" name="Google Shape;20723;p15"/>
            <p:cNvSpPr/>
            <p:nvPr/>
          </p:nvSpPr>
          <p:spPr>
            <a:xfrm>
              <a:off x="4868175" y="4535200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292" y="0"/>
                  </a:moveTo>
                  <a:cubicBezTo>
                    <a:pt x="187" y="0"/>
                    <a:pt x="102" y="73"/>
                    <a:pt x="42" y="162"/>
                  </a:cubicBezTo>
                  <a:cubicBezTo>
                    <a:pt x="1" y="297"/>
                    <a:pt x="42" y="462"/>
                    <a:pt x="208" y="555"/>
                  </a:cubicBezTo>
                  <a:cubicBezTo>
                    <a:pt x="231" y="562"/>
                    <a:pt x="256" y="566"/>
                    <a:pt x="281" y="566"/>
                  </a:cubicBezTo>
                  <a:cubicBezTo>
                    <a:pt x="400" y="566"/>
                    <a:pt x="525" y="490"/>
                    <a:pt x="559" y="379"/>
                  </a:cubicBezTo>
                  <a:cubicBezTo>
                    <a:pt x="601" y="255"/>
                    <a:pt x="559" y="80"/>
                    <a:pt x="425" y="38"/>
                  </a:cubicBezTo>
                  <a:cubicBezTo>
                    <a:pt x="378" y="12"/>
                    <a:pt x="334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24" name="Google Shape;20724;p15"/>
            <p:cNvSpPr/>
            <p:nvPr/>
          </p:nvSpPr>
          <p:spPr>
            <a:xfrm>
              <a:off x="4931525" y="4561625"/>
              <a:ext cx="16300" cy="14150"/>
            </a:xfrm>
            <a:custGeom>
              <a:avLst/>
              <a:gdLst/>
              <a:ahLst/>
              <a:cxnLst/>
              <a:rect l="l" t="t" r="r" b="b"/>
              <a:pathLst>
                <a:path w="652" h="566" extrusionOk="0">
                  <a:moveTo>
                    <a:pt x="340" y="0"/>
                  </a:moveTo>
                  <a:cubicBezTo>
                    <a:pt x="235" y="0"/>
                    <a:pt x="125" y="54"/>
                    <a:pt x="93" y="181"/>
                  </a:cubicBezTo>
                  <a:cubicBezTo>
                    <a:pt x="0" y="315"/>
                    <a:pt x="93" y="491"/>
                    <a:pt x="217" y="532"/>
                  </a:cubicBezTo>
                  <a:cubicBezTo>
                    <a:pt x="266" y="555"/>
                    <a:pt x="310" y="565"/>
                    <a:pt x="351" y="565"/>
                  </a:cubicBezTo>
                  <a:cubicBezTo>
                    <a:pt x="459" y="565"/>
                    <a:pt x="543" y="495"/>
                    <a:pt x="610" y="398"/>
                  </a:cubicBezTo>
                  <a:cubicBezTo>
                    <a:pt x="651" y="232"/>
                    <a:pt x="569" y="98"/>
                    <a:pt x="434" y="15"/>
                  </a:cubicBezTo>
                  <a:cubicBezTo>
                    <a:pt x="405" y="5"/>
                    <a:pt x="373" y="0"/>
                    <a:pt x="34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25" name="Google Shape;20725;p15"/>
            <p:cNvSpPr/>
            <p:nvPr/>
          </p:nvSpPr>
          <p:spPr>
            <a:xfrm>
              <a:off x="4803575" y="461912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124" y="0"/>
                  </a:moveTo>
                  <a:lnTo>
                    <a:pt x="0" y="259"/>
                  </a:lnTo>
                  <a:lnTo>
                    <a:pt x="259" y="341"/>
                  </a:lnTo>
                  <a:cubicBezTo>
                    <a:pt x="300" y="341"/>
                    <a:pt x="300" y="300"/>
                    <a:pt x="300" y="300"/>
                  </a:cubicBezTo>
                  <a:cubicBezTo>
                    <a:pt x="300" y="259"/>
                    <a:pt x="300" y="165"/>
                    <a:pt x="259" y="124"/>
                  </a:cubicBezTo>
                  <a:lnTo>
                    <a:pt x="259" y="83"/>
                  </a:lnTo>
                  <a:cubicBezTo>
                    <a:pt x="207" y="83"/>
                    <a:pt x="207" y="41"/>
                    <a:pt x="16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26" name="Google Shape;20726;p15"/>
            <p:cNvSpPr/>
            <p:nvPr/>
          </p:nvSpPr>
          <p:spPr>
            <a:xfrm>
              <a:off x="4828125" y="4554500"/>
              <a:ext cx="9850" cy="13775"/>
            </a:xfrm>
            <a:custGeom>
              <a:avLst/>
              <a:gdLst/>
              <a:ahLst/>
              <a:cxnLst/>
              <a:rect l="l" t="t" r="r" b="b"/>
              <a:pathLst>
                <a:path w="394" h="551" extrusionOk="0">
                  <a:moveTo>
                    <a:pt x="176" y="0"/>
                  </a:moveTo>
                  <a:lnTo>
                    <a:pt x="0" y="517"/>
                  </a:lnTo>
                  <a:cubicBezTo>
                    <a:pt x="38" y="540"/>
                    <a:pt x="78" y="550"/>
                    <a:pt x="118" y="550"/>
                  </a:cubicBezTo>
                  <a:cubicBezTo>
                    <a:pt x="222" y="550"/>
                    <a:pt x="322" y="480"/>
                    <a:pt x="352" y="383"/>
                  </a:cubicBezTo>
                  <a:cubicBezTo>
                    <a:pt x="393" y="207"/>
                    <a:pt x="352" y="83"/>
                    <a:pt x="17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27" name="Google Shape;20727;p15"/>
            <p:cNvSpPr/>
            <p:nvPr/>
          </p:nvSpPr>
          <p:spPr>
            <a:xfrm>
              <a:off x="4978050" y="4546750"/>
              <a:ext cx="7500" cy="9825"/>
            </a:xfrm>
            <a:custGeom>
              <a:avLst/>
              <a:gdLst/>
              <a:ahLst/>
              <a:cxnLst/>
              <a:rect l="l" t="t" r="r" b="b"/>
              <a:pathLst>
                <a:path w="300" h="393" extrusionOk="0">
                  <a:moveTo>
                    <a:pt x="41" y="0"/>
                  </a:moveTo>
                  <a:cubicBezTo>
                    <a:pt x="41" y="52"/>
                    <a:pt x="41" y="52"/>
                    <a:pt x="0" y="52"/>
                  </a:cubicBezTo>
                  <a:lnTo>
                    <a:pt x="0" y="135"/>
                  </a:lnTo>
                  <a:cubicBezTo>
                    <a:pt x="0" y="217"/>
                    <a:pt x="83" y="352"/>
                    <a:pt x="165" y="393"/>
                  </a:cubicBezTo>
                  <a:lnTo>
                    <a:pt x="300" y="135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28" name="Google Shape;20728;p15"/>
            <p:cNvSpPr/>
            <p:nvPr/>
          </p:nvSpPr>
          <p:spPr>
            <a:xfrm>
              <a:off x="4914450" y="4520900"/>
              <a:ext cx="12950" cy="9225"/>
            </a:xfrm>
            <a:custGeom>
              <a:avLst/>
              <a:gdLst/>
              <a:ahLst/>
              <a:cxnLst/>
              <a:rect l="l" t="t" r="r" b="b"/>
              <a:pathLst>
                <a:path w="518" h="369" extrusionOk="0">
                  <a:moveTo>
                    <a:pt x="1" y="0"/>
                  </a:moveTo>
                  <a:lnTo>
                    <a:pt x="1" y="93"/>
                  </a:lnTo>
                  <a:cubicBezTo>
                    <a:pt x="1" y="217"/>
                    <a:pt x="42" y="310"/>
                    <a:pt x="166" y="352"/>
                  </a:cubicBezTo>
                  <a:cubicBezTo>
                    <a:pt x="193" y="364"/>
                    <a:pt x="223" y="369"/>
                    <a:pt x="254" y="369"/>
                  </a:cubicBezTo>
                  <a:cubicBezTo>
                    <a:pt x="329" y="369"/>
                    <a:pt x="410" y="340"/>
                    <a:pt x="476" y="310"/>
                  </a:cubicBezTo>
                  <a:cubicBezTo>
                    <a:pt x="476" y="259"/>
                    <a:pt x="518" y="217"/>
                    <a:pt x="518" y="2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29" name="Google Shape;20729;p15"/>
            <p:cNvSpPr/>
            <p:nvPr/>
          </p:nvSpPr>
          <p:spPr>
            <a:xfrm>
              <a:off x="4853975" y="4497375"/>
              <a:ext cx="9850" cy="6475"/>
            </a:xfrm>
            <a:custGeom>
              <a:avLst/>
              <a:gdLst/>
              <a:ahLst/>
              <a:cxnLst/>
              <a:rect l="l" t="t" r="r" b="b"/>
              <a:pathLst>
                <a:path w="394" h="259" extrusionOk="0">
                  <a:moveTo>
                    <a:pt x="135" y="0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9" y="259"/>
                    <a:pt x="311" y="217"/>
                    <a:pt x="352" y="124"/>
                  </a:cubicBezTo>
                  <a:cubicBezTo>
                    <a:pt x="352" y="124"/>
                    <a:pt x="352" y="83"/>
                    <a:pt x="393" y="83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30" name="Google Shape;20730;p15"/>
            <p:cNvSpPr/>
            <p:nvPr/>
          </p:nvSpPr>
          <p:spPr>
            <a:xfrm>
              <a:off x="4873350" y="4799525"/>
              <a:ext cx="8825" cy="7000"/>
            </a:xfrm>
            <a:custGeom>
              <a:avLst/>
              <a:gdLst/>
              <a:ahLst/>
              <a:cxnLst/>
              <a:rect l="l" t="t" r="r" b="b"/>
              <a:pathLst>
                <a:path w="353" h="280" extrusionOk="0">
                  <a:moveTo>
                    <a:pt x="269" y="1"/>
                  </a:moveTo>
                  <a:cubicBezTo>
                    <a:pt x="194" y="1"/>
                    <a:pt x="112" y="44"/>
                    <a:pt x="52" y="104"/>
                  </a:cubicBezTo>
                  <a:cubicBezTo>
                    <a:pt x="1" y="104"/>
                    <a:pt x="1" y="145"/>
                    <a:pt x="1" y="187"/>
                  </a:cubicBezTo>
                  <a:lnTo>
                    <a:pt x="259" y="280"/>
                  </a:lnTo>
                  <a:lnTo>
                    <a:pt x="352" y="21"/>
                  </a:lnTo>
                  <a:cubicBezTo>
                    <a:pt x="327" y="7"/>
                    <a:pt x="298" y="1"/>
                    <a:pt x="26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31" name="Google Shape;20731;p15"/>
            <p:cNvSpPr/>
            <p:nvPr/>
          </p:nvSpPr>
          <p:spPr>
            <a:xfrm>
              <a:off x="4808750" y="4773225"/>
              <a:ext cx="14225" cy="9525"/>
            </a:xfrm>
            <a:custGeom>
              <a:avLst/>
              <a:gdLst/>
              <a:ahLst/>
              <a:cxnLst/>
              <a:rect l="l" t="t" r="r" b="b"/>
              <a:pathLst>
                <a:path w="569" h="381" extrusionOk="0">
                  <a:moveTo>
                    <a:pt x="264" y="1"/>
                  </a:moveTo>
                  <a:cubicBezTo>
                    <a:pt x="230" y="1"/>
                    <a:pt x="196" y="14"/>
                    <a:pt x="176" y="39"/>
                  </a:cubicBezTo>
                  <a:lnTo>
                    <a:pt x="93" y="39"/>
                  </a:lnTo>
                  <a:cubicBezTo>
                    <a:pt x="93" y="81"/>
                    <a:pt x="52" y="81"/>
                    <a:pt x="52" y="122"/>
                  </a:cubicBezTo>
                  <a:cubicBezTo>
                    <a:pt x="0" y="122"/>
                    <a:pt x="0" y="164"/>
                    <a:pt x="0" y="164"/>
                  </a:cubicBezTo>
                  <a:lnTo>
                    <a:pt x="517" y="381"/>
                  </a:lnTo>
                  <a:cubicBezTo>
                    <a:pt x="517" y="339"/>
                    <a:pt x="569" y="246"/>
                    <a:pt x="517" y="205"/>
                  </a:cubicBezTo>
                  <a:cubicBezTo>
                    <a:pt x="517" y="122"/>
                    <a:pt x="476" y="39"/>
                    <a:pt x="352" y="39"/>
                  </a:cubicBezTo>
                  <a:cubicBezTo>
                    <a:pt x="331" y="14"/>
                    <a:pt x="297" y="1"/>
                    <a:pt x="26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32" name="Google Shape;20732;p15"/>
            <p:cNvSpPr/>
            <p:nvPr/>
          </p:nvSpPr>
          <p:spPr>
            <a:xfrm>
              <a:off x="4899200" y="4735425"/>
              <a:ext cx="9850" cy="12950"/>
            </a:xfrm>
            <a:custGeom>
              <a:avLst/>
              <a:gdLst/>
              <a:ahLst/>
              <a:cxnLst/>
              <a:rect l="l" t="t" r="r" b="b"/>
              <a:pathLst>
                <a:path w="394" h="518" extrusionOk="0">
                  <a:moveTo>
                    <a:pt x="259" y="1"/>
                  </a:moveTo>
                  <a:cubicBezTo>
                    <a:pt x="176" y="1"/>
                    <a:pt x="52" y="83"/>
                    <a:pt x="1" y="166"/>
                  </a:cubicBezTo>
                  <a:lnTo>
                    <a:pt x="1" y="342"/>
                  </a:lnTo>
                  <a:cubicBezTo>
                    <a:pt x="1" y="425"/>
                    <a:pt x="94" y="518"/>
                    <a:pt x="176" y="518"/>
                  </a:cubicBezTo>
                  <a:lnTo>
                    <a:pt x="394" y="42"/>
                  </a:lnTo>
                  <a:cubicBezTo>
                    <a:pt x="352" y="1"/>
                    <a:pt x="311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33" name="Google Shape;20733;p15"/>
            <p:cNvSpPr/>
            <p:nvPr/>
          </p:nvSpPr>
          <p:spPr>
            <a:xfrm>
              <a:off x="4833550" y="4709075"/>
              <a:ext cx="16300" cy="13825"/>
            </a:xfrm>
            <a:custGeom>
              <a:avLst/>
              <a:gdLst/>
              <a:ahLst/>
              <a:cxnLst/>
              <a:rect l="l" t="t" r="r" b="b"/>
              <a:pathLst>
                <a:path w="652" h="553" extrusionOk="0">
                  <a:moveTo>
                    <a:pt x="326" y="1"/>
                  </a:moveTo>
                  <a:cubicBezTo>
                    <a:pt x="223" y="1"/>
                    <a:pt x="124" y="53"/>
                    <a:pt x="94" y="145"/>
                  </a:cubicBezTo>
                  <a:cubicBezTo>
                    <a:pt x="1" y="321"/>
                    <a:pt x="94" y="486"/>
                    <a:pt x="218" y="538"/>
                  </a:cubicBezTo>
                  <a:cubicBezTo>
                    <a:pt x="249" y="547"/>
                    <a:pt x="282" y="552"/>
                    <a:pt x="315" y="552"/>
                  </a:cubicBezTo>
                  <a:cubicBezTo>
                    <a:pt x="425" y="552"/>
                    <a:pt x="539" y="497"/>
                    <a:pt x="611" y="362"/>
                  </a:cubicBezTo>
                  <a:cubicBezTo>
                    <a:pt x="652" y="227"/>
                    <a:pt x="559" y="62"/>
                    <a:pt x="435" y="21"/>
                  </a:cubicBezTo>
                  <a:cubicBezTo>
                    <a:pt x="400" y="7"/>
                    <a:pt x="363" y="1"/>
                    <a:pt x="32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34" name="Google Shape;20734;p15"/>
            <p:cNvSpPr/>
            <p:nvPr/>
          </p:nvSpPr>
          <p:spPr>
            <a:xfrm>
              <a:off x="4788325" y="4728025"/>
              <a:ext cx="16300" cy="13550"/>
            </a:xfrm>
            <a:custGeom>
              <a:avLst/>
              <a:gdLst/>
              <a:ahLst/>
              <a:cxnLst/>
              <a:rect l="l" t="t" r="r" b="b"/>
              <a:pathLst>
                <a:path w="652" h="542" extrusionOk="0">
                  <a:moveTo>
                    <a:pt x="316" y="0"/>
                  </a:moveTo>
                  <a:cubicBezTo>
                    <a:pt x="216" y="0"/>
                    <a:pt x="123" y="73"/>
                    <a:pt x="93" y="162"/>
                  </a:cubicBezTo>
                  <a:cubicBezTo>
                    <a:pt x="0" y="297"/>
                    <a:pt x="93" y="462"/>
                    <a:pt x="217" y="503"/>
                  </a:cubicBezTo>
                  <a:cubicBezTo>
                    <a:pt x="255" y="530"/>
                    <a:pt x="296" y="541"/>
                    <a:pt x="336" y="541"/>
                  </a:cubicBezTo>
                  <a:cubicBezTo>
                    <a:pt x="436" y="541"/>
                    <a:pt x="529" y="468"/>
                    <a:pt x="559" y="379"/>
                  </a:cubicBezTo>
                  <a:cubicBezTo>
                    <a:pt x="652" y="245"/>
                    <a:pt x="559" y="79"/>
                    <a:pt x="434" y="38"/>
                  </a:cubicBezTo>
                  <a:cubicBezTo>
                    <a:pt x="396" y="12"/>
                    <a:pt x="356" y="0"/>
                    <a:pt x="31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35" name="Google Shape;20735;p15"/>
            <p:cNvSpPr/>
            <p:nvPr/>
          </p:nvSpPr>
          <p:spPr>
            <a:xfrm>
              <a:off x="4852925" y="4754325"/>
              <a:ext cx="15275" cy="13800"/>
            </a:xfrm>
            <a:custGeom>
              <a:avLst/>
              <a:gdLst/>
              <a:ahLst/>
              <a:cxnLst/>
              <a:rect l="l" t="t" r="r" b="b"/>
              <a:pathLst>
                <a:path w="611" h="552" extrusionOk="0">
                  <a:moveTo>
                    <a:pt x="308" y="1"/>
                  </a:moveTo>
                  <a:cubicBezTo>
                    <a:pt x="185" y="1"/>
                    <a:pt x="81" y="61"/>
                    <a:pt x="42" y="185"/>
                  </a:cubicBezTo>
                  <a:cubicBezTo>
                    <a:pt x="1" y="320"/>
                    <a:pt x="42" y="485"/>
                    <a:pt x="218" y="537"/>
                  </a:cubicBezTo>
                  <a:cubicBezTo>
                    <a:pt x="249" y="547"/>
                    <a:pt x="282" y="552"/>
                    <a:pt x="315" y="552"/>
                  </a:cubicBezTo>
                  <a:cubicBezTo>
                    <a:pt x="423" y="552"/>
                    <a:pt x="528" y="496"/>
                    <a:pt x="559" y="361"/>
                  </a:cubicBezTo>
                  <a:cubicBezTo>
                    <a:pt x="611" y="227"/>
                    <a:pt x="559" y="61"/>
                    <a:pt x="435" y="20"/>
                  </a:cubicBezTo>
                  <a:cubicBezTo>
                    <a:pt x="392" y="7"/>
                    <a:pt x="349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36" name="Google Shape;20736;p15"/>
            <p:cNvSpPr/>
            <p:nvPr/>
          </p:nvSpPr>
          <p:spPr>
            <a:xfrm>
              <a:off x="4815200" y="4663850"/>
              <a:ext cx="15275" cy="13825"/>
            </a:xfrm>
            <a:custGeom>
              <a:avLst/>
              <a:gdLst/>
              <a:ahLst/>
              <a:cxnLst/>
              <a:rect l="l" t="t" r="r" b="b"/>
              <a:pathLst>
                <a:path w="611" h="553" extrusionOk="0">
                  <a:moveTo>
                    <a:pt x="285" y="0"/>
                  </a:moveTo>
                  <a:cubicBezTo>
                    <a:pt x="181" y="0"/>
                    <a:pt x="83" y="53"/>
                    <a:pt x="52" y="144"/>
                  </a:cubicBezTo>
                  <a:cubicBezTo>
                    <a:pt x="0" y="320"/>
                    <a:pt x="52" y="444"/>
                    <a:pt x="218" y="537"/>
                  </a:cubicBezTo>
                  <a:cubicBezTo>
                    <a:pt x="249" y="547"/>
                    <a:pt x="282" y="552"/>
                    <a:pt x="315" y="552"/>
                  </a:cubicBezTo>
                  <a:cubicBezTo>
                    <a:pt x="423" y="552"/>
                    <a:pt x="529" y="496"/>
                    <a:pt x="569" y="362"/>
                  </a:cubicBezTo>
                  <a:cubicBezTo>
                    <a:pt x="610" y="227"/>
                    <a:pt x="569" y="62"/>
                    <a:pt x="393" y="20"/>
                  </a:cubicBezTo>
                  <a:cubicBezTo>
                    <a:pt x="358" y="7"/>
                    <a:pt x="321" y="0"/>
                    <a:pt x="28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37" name="Google Shape;20737;p15"/>
            <p:cNvSpPr/>
            <p:nvPr/>
          </p:nvSpPr>
          <p:spPr>
            <a:xfrm>
              <a:off x="4878775" y="4689825"/>
              <a:ext cx="16325" cy="14150"/>
            </a:xfrm>
            <a:custGeom>
              <a:avLst/>
              <a:gdLst/>
              <a:ahLst/>
              <a:cxnLst/>
              <a:rect l="l" t="t" r="r" b="b"/>
              <a:pathLst>
                <a:path w="653" h="566" extrusionOk="0">
                  <a:moveTo>
                    <a:pt x="355" y="1"/>
                  </a:moveTo>
                  <a:cubicBezTo>
                    <a:pt x="241" y="1"/>
                    <a:pt x="127" y="81"/>
                    <a:pt x="94" y="181"/>
                  </a:cubicBezTo>
                  <a:cubicBezTo>
                    <a:pt x="1" y="315"/>
                    <a:pt x="94" y="481"/>
                    <a:pt x="218" y="532"/>
                  </a:cubicBezTo>
                  <a:cubicBezTo>
                    <a:pt x="255" y="555"/>
                    <a:pt x="295" y="565"/>
                    <a:pt x="334" y="565"/>
                  </a:cubicBezTo>
                  <a:cubicBezTo>
                    <a:pt x="438" y="565"/>
                    <a:pt x="544" y="495"/>
                    <a:pt x="611" y="398"/>
                  </a:cubicBezTo>
                  <a:cubicBezTo>
                    <a:pt x="652" y="274"/>
                    <a:pt x="559" y="98"/>
                    <a:pt x="435" y="15"/>
                  </a:cubicBezTo>
                  <a:cubicBezTo>
                    <a:pt x="409" y="5"/>
                    <a:pt x="382" y="1"/>
                    <a:pt x="35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38" name="Google Shape;20738;p15"/>
            <p:cNvSpPr/>
            <p:nvPr/>
          </p:nvSpPr>
          <p:spPr>
            <a:xfrm>
              <a:off x="4750575" y="4747050"/>
              <a:ext cx="7775" cy="8825"/>
            </a:xfrm>
            <a:custGeom>
              <a:avLst/>
              <a:gdLst/>
              <a:ahLst/>
              <a:cxnLst/>
              <a:rect l="l" t="t" r="r" b="b"/>
              <a:pathLst>
                <a:path w="311" h="353" extrusionOk="0">
                  <a:moveTo>
                    <a:pt x="135" y="1"/>
                  </a:moveTo>
                  <a:lnTo>
                    <a:pt x="1" y="259"/>
                  </a:lnTo>
                  <a:lnTo>
                    <a:pt x="259" y="352"/>
                  </a:lnTo>
                  <a:cubicBezTo>
                    <a:pt x="311" y="352"/>
                    <a:pt x="311" y="352"/>
                    <a:pt x="311" y="311"/>
                  </a:cubicBezTo>
                  <a:cubicBezTo>
                    <a:pt x="311" y="177"/>
                    <a:pt x="259" y="53"/>
                    <a:pt x="13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39" name="Google Shape;20739;p15"/>
            <p:cNvSpPr/>
            <p:nvPr/>
          </p:nvSpPr>
          <p:spPr>
            <a:xfrm>
              <a:off x="4774350" y="4682450"/>
              <a:ext cx="10900" cy="14225"/>
            </a:xfrm>
            <a:custGeom>
              <a:avLst/>
              <a:gdLst/>
              <a:ahLst/>
              <a:cxnLst/>
              <a:rect l="l" t="t" r="r" b="b"/>
              <a:pathLst>
                <a:path w="436" h="569" extrusionOk="0">
                  <a:moveTo>
                    <a:pt x="218" y="0"/>
                  </a:moveTo>
                  <a:lnTo>
                    <a:pt x="1" y="517"/>
                  </a:lnTo>
                  <a:cubicBezTo>
                    <a:pt x="42" y="569"/>
                    <a:pt x="42" y="569"/>
                    <a:pt x="84" y="569"/>
                  </a:cubicBezTo>
                  <a:cubicBezTo>
                    <a:pt x="218" y="569"/>
                    <a:pt x="342" y="517"/>
                    <a:pt x="394" y="393"/>
                  </a:cubicBezTo>
                  <a:cubicBezTo>
                    <a:pt x="435" y="259"/>
                    <a:pt x="394" y="135"/>
                    <a:pt x="301" y="52"/>
                  </a:cubicBezTo>
                  <a:cubicBezTo>
                    <a:pt x="259" y="52"/>
                    <a:pt x="259" y="52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40" name="Google Shape;20740;p15"/>
            <p:cNvSpPr/>
            <p:nvPr/>
          </p:nvSpPr>
          <p:spPr>
            <a:xfrm>
              <a:off x="4925050" y="4674950"/>
              <a:ext cx="7775" cy="9850"/>
            </a:xfrm>
            <a:custGeom>
              <a:avLst/>
              <a:gdLst/>
              <a:ahLst/>
              <a:cxnLst/>
              <a:rect l="l" t="t" r="r" b="b"/>
              <a:pathLst>
                <a:path w="311" h="394" extrusionOk="0">
                  <a:moveTo>
                    <a:pt x="52" y="0"/>
                  </a:moveTo>
                  <a:cubicBezTo>
                    <a:pt x="52" y="42"/>
                    <a:pt x="1" y="42"/>
                    <a:pt x="1" y="93"/>
                  </a:cubicBezTo>
                  <a:cubicBezTo>
                    <a:pt x="1" y="176"/>
                    <a:pt x="52" y="300"/>
                    <a:pt x="135" y="352"/>
                  </a:cubicBezTo>
                  <a:lnTo>
                    <a:pt x="176" y="393"/>
                  </a:lnTo>
                  <a:lnTo>
                    <a:pt x="311" y="135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41" name="Google Shape;20741;p15"/>
            <p:cNvSpPr/>
            <p:nvPr/>
          </p:nvSpPr>
          <p:spPr>
            <a:xfrm>
              <a:off x="4861725" y="4649100"/>
              <a:ext cx="12950" cy="9850"/>
            </a:xfrm>
            <a:custGeom>
              <a:avLst/>
              <a:gdLst/>
              <a:ahLst/>
              <a:cxnLst/>
              <a:rect l="l" t="t" r="r" b="b"/>
              <a:pathLst>
                <a:path w="518" h="394" extrusionOk="0">
                  <a:moveTo>
                    <a:pt x="1" y="0"/>
                  </a:moveTo>
                  <a:lnTo>
                    <a:pt x="1" y="93"/>
                  </a:lnTo>
                  <a:lnTo>
                    <a:pt x="1" y="217"/>
                  </a:lnTo>
                  <a:lnTo>
                    <a:pt x="42" y="259"/>
                  </a:lnTo>
                  <a:cubicBezTo>
                    <a:pt x="42" y="300"/>
                    <a:pt x="83" y="352"/>
                    <a:pt x="166" y="352"/>
                  </a:cubicBezTo>
                  <a:cubicBezTo>
                    <a:pt x="207" y="393"/>
                    <a:pt x="259" y="393"/>
                    <a:pt x="300" y="393"/>
                  </a:cubicBezTo>
                  <a:cubicBezTo>
                    <a:pt x="342" y="393"/>
                    <a:pt x="342" y="352"/>
                    <a:pt x="383" y="352"/>
                  </a:cubicBezTo>
                  <a:cubicBezTo>
                    <a:pt x="383" y="352"/>
                    <a:pt x="424" y="352"/>
                    <a:pt x="466" y="300"/>
                  </a:cubicBezTo>
                  <a:cubicBezTo>
                    <a:pt x="466" y="259"/>
                    <a:pt x="517" y="259"/>
                    <a:pt x="517" y="2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42" name="Google Shape;20742;p15"/>
            <p:cNvSpPr/>
            <p:nvPr/>
          </p:nvSpPr>
          <p:spPr>
            <a:xfrm>
              <a:off x="4801250" y="4625575"/>
              <a:ext cx="8800" cy="6475"/>
            </a:xfrm>
            <a:custGeom>
              <a:avLst/>
              <a:gdLst/>
              <a:ahLst/>
              <a:cxnLst/>
              <a:rect l="l" t="t" r="r" b="b"/>
              <a:pathLst>
                <a:path w="352" h="259" extrusionOk="0">
                  <a:moveTo>
                    <a:pt x="93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9" y="259"/>
                    <a:pt x="352" y="166"/>
                    <a:pt x="352" y="83"/>
                  </a:cubicBezTo>
                  <a:lnTo>
                    <a:pt x="9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43" name="Google Shape;20743;p15"/>
            <p:cNvSpPr/>
            <p:nvPr/>
          </p:nvSpPr>
          <p:spPr>
            <a:xfrm>
              <a:off x="4780825" y="4837150"/>
              <a:ext cx="16300" cy="13825"/>
            </a:xfrm>
            <a:custGeom>
              <a:avLst/>
              <a:gdLst/>
              <a:ahLst/>
              <a:cxnLst/>
              <a:rect l="l" t="t" r="r" b="b"/>
              <a:pathLst>
                <a:path w="652" h="553" extrusionOk="0">
                  <a:moveTo>
                    <a:pt x="337" y="1"/>
                  </a:moveTo>
                  <a:cubicBezTo>
                    <a:pt x="229" y="1"/>
                    <a:pt x="123" y="56"/>
                    <a:pt x="83" y="191"/>
                  </a:cubicBezTo>
                  <a:cubicBezTo>
                    <a:pt x="0" y="326"/>
                    <a:pt x="83" y="491"/>
                    <a:pt x="218" y="532"/>
                  </a:cubicBezTo>
                  <a:cubicBezTo>
                    <a:pt x="250" y="546"/>
                    <a:pt x="286" y="552"/>
                    <a:pt x="322" y="552"/>
                  </a:cubicBezTo>
                  <a:cubicBezTo>
                    <a:pt x="424" y="552"/>
                    <a:pt x="528" y="500"/>
                    <a:pt x="559" y="408"/>
                  </a:cubicBezTo>
                  <a:cubicBezTo>
                    <a:pt x="652" y="233"/>
                    <a:pt x="559" y="109"/>
                    <a:pt x="435" y="16"/>
                  </a:cubicBezTo>
                  <a:cubicBezTo>
                    <a:pt x="403" y="6"/>
                    <a:pt x="370" y="1"/>
                    <a:pt x="33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44" name="Google Shape;20744;p15"/>
            <p:cNvSpPr/>
            <p:nvPr/>
          </p:nvSpPr>
          <p:spPr>
            <a:xfrm>
              <a:off x="4762475" y="4791925"/>
              <a:ext cx="15275" cy="13825"/>
            </a:xfrm>
            <a:custGeom>
              <a:avLst/>
              <a:gdLst/>
              <a:ahLst/>
              <a:cxnLst/>
              <a:rect l="l" t="t" r="r" b="b"/>
              <a:pathLst>
                <a:path w="611" h="553" extrusionOk="0">
                  <a:moveTo>
                    <a:pt x="296" y="0"/>
                  </a:moveTo>
                  <a:cubicBezTo>
                    <a:pt x="188" y="0"/>
                    <a:pt x="81" y="56"/>
                    <a:pt x="42" y="191"/>
                  </a:cubicBezTo>
                  <a:cubicBezTo>
                    <a:pt x="0" y="325"/>
                    <a:pt x="42" y="491"/>
                    <a:pt x="176" y="532"/>
                  </a:cubicBezTo>
                  <a:cubicBezTo>
                    <a:pt x="222" y="546"/>
                    <a:pt x="267" y="552"/>
                    <a:pt x="309" y="552"/>
                  </a:cubicBezTo>
                  <a:cubicBezTo>
                    <a:pt x="430" y="552"/>
                    <a:pt x="528" y="500"/>
                    <a:pt x="559" y="408"/>
                  </a:cubicBezTo>
                  <a:cubicBezTo>
                    <a:pt x="610" y="232"/>
                    <a:pt x="559" y="67"/>
                    <a:pt x="393" y="15"/>
                  </a:cubicBezTo>
                  <a:cubicBezTo>
                    <a:pt x="362" y="6"/>
                    <a:pt x="329" y="0"/>
                    <a:pt x="29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45" name="Google Shape;20745;p15"/>
            <p:cNvSpPr/>
            <p:nvPr/>
          </p:nvSpPr>
          <p:spPr>
            <a:xfrm>
              <a:off x="4826050" y="4818475"/>
              <a:ext cx="16325" cy="14150"/>
            </a:xfrm>
            <a:custGeom>
              <a:avLst/>
              <a:gdLst/>
              <a:ahLst/>
              <a:cxnLst/>
              <a:rect l="l" t="t" r="r" b="b"/>
              <a:pathLst>
                <a:path w="653" h="566" extrusionOk="0">
                  <a:moveTo>
                    <a:pt x="316" y="1"/>
                  </a:moveTo>
                  <a:cubicBezTo>
                    <a:pt x="216" y="1"/>
                    <a:pt x="120" y="74"/>
                    <a:pt x="83" y="163"/>
                  </a:cubicBezTo>
                  <a:cubicBezTo>
                    <a:pt x="1" y="297"/>
                    <a:pt x="83" y="463"/>
                    <a:pt x="218" y="556"/>
                  </a:cubicBezTo>
                  <a:cubicBezTo>
                    <a:pt x="238" y="563"/>
                    <a:pt x="260" y="566"/>
                    <a:pt x="283" y="566"/>
                  </a:cubicBezTo>
                  <a:cubicBezTo>
                    <a:pt x="397" y="566"/>
                    <a:pt x="531" y="484"/>
                    <a:pt x="600" y="380"/>
                  </a:cubicBezTo>
                  <a:cubicBezTo>
                    <a:pt x="652" y="246"/>
                    <a:pt x="559" y="80"/>
                    <a:pt x="435" y="39"/>
                  </a:cubicBezTo>
                  <a:cubicBezTo>
                    <a:pt x="397" y="12"/>
                    <a:pt x="356" y="1"/>
                    <a:pt x="31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46" name="Google Shape;20746;p15"/>
            <p:cNvSpPr/>
            <p:nvPr/>
          </p:nvSpPr>
          <p:spPr>
            <a:xfrm>
              <a:off x="4721625" y="4811675"/>
              <a:ext cx="10875" cy="13325"/>
            </a:xfrm>
            <a:custGeom>
              <a:avLst/>
              <a:gdLst/>
              <a:ahLst/>
              <a:cxnLst/>
              <a:rect l="l" t="t" r="r" b="b"/>
              <a:pathLst>
                <a:path w="435" h="533" extrusionOk="0">
                  <a:moveTo>
                    <a:pt x="218" y="1"/>
                  </a:moveTo>
                  <a:lnTo>
                    <a:pt x="1" y="518"/>
                  </a:lnTo>
                  <a:cubicBezTo>
                    <a:pt x="35" y="528"/>
                    <a:pt x="67" y="532"/>
                    <a:pt x="97" y="532"/>
                  </a:cubicBezTo>
                  <a:cubicBezTo>
                    <a:pt x="223" y="532"/>
                    <a:pt x="317" y="452"/>
                    <a:pt x="383" y="352"/>
                  </a:cubicBezTo>
                  <a:lnTo>
                    <a:pt x="383" y="311"/>
                  </a:lnTo>
                  <a:cubicBezTo>
                    <a:pt x="435" y="176"/>
                    <a:pt x="342" y="52"/>
                    <a:pt x="2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47" name="Google Shape;20747;p15"/>
            <p:cNvSpPr/>
            <p:nvPr/>
          </p:nvSpPr>
          <p:spPr>
            <a:xfrm>
              <a:off x="4872325" y="4804175"/>
              <a:ext cx="7525" cy="8825"/>
            </a:xfrm>
            <a:custGeom>
              <a:avLst/>
              <a:gdLst/>
              <a:ahLst/>
              <a:cxnLst/>
              <a:rect l="l" t="t" r="r" b="b"/>
              <a:pathLst>
                <a:path w="301" h="353" extrusionOk="0">
                  <a:moveTo>
                    <a:pt x="42" y="1"/>
                  </a:moveTo>
                  <a:cubicBezTo>
                    <a:pt x="0" y="1"/>
                    <a:pt x="0" y="1"/>
                    <a:pt x="0" y="42"/>
                  </a:cubicBezTo>
                  <a:lnTo>
                    <a:pt x="0" y="135"/>
                  </a:lnTo>
                  <a:cubicBezTo>
                    <a:pt x="0" y="177"/>
                    <a:pt x="42" y="177"/>
                    <a:pt x="42" y="218"/>
                  </a:cubicBezTo>
                  <a:cubicBezTo>
                    <a:pt x="42" y="259"/>
                    <a:pt x="135" y="301"/>
                    <a:pt x="176" y="352"/>
                  </a:cubicBezTo>
                  <a:lnTo>
                    <a:pt x="300" y="94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48" name="Google Shape;20748;p15"/>
            <p:cNvSpPr/>
            <p:nvPr/>
          </p:nvSpPr>
          <p:spPr>
            <a:xfrm>
              <a:off x="4808750" y="4777300"/>
              <a:ext cx="12925" cy="9850"/>
            </a:xfrm>
            <a:custGeom>
              <a:avLst/>
              <a:gdLst/>
              <a:ahLst/>
              <a:cxnLst/>
              <a:rect l="l" t="t" r="r" b="b"/>
              <a:pathLst>
                <a:path w="517" h="394" extrusionOk="0">
                  <a:moveTo>
                    <a:pt x="0" y="1"/>
                  </a:moveTo>
                  <a:lnTo>
                    <a:pt x="0" y="135"/>
                  </a:lnTo>
                  <a:lnTo>
                    <a:pt x="0" y="218"/>
                  </a:lnTo>
                  <a:cubicBezTo>
                    <a:pt x="0" y="218"/>
                    <a:pt x="0" y="259"/>
                    <a:pt x="52" y="259"/>
                  </a:cubicBezTo>
                  <a:cubicBezTo>
                    <a:pt x="52" y="300"/>
                    <a:pt x="93" y="342"/>
                    <a:pt x="176" y="393"/>
                  </a:cubicBezTo>
                  <a:lnTo>
                    <a:pt x="352" y="393"/>
                  </a:lnTo>
                  <a:cubicBezTo>
                    <a:pt x="393" y="342"/>
                    <a:pt x="434" y="342"/>
                    <a:pt x="476" y="300"/>
                  </a:cubicBezTo>
                  <a:cubicBezTo>
                    <a:pt x="476" y="300"/>
                    <a:pt x="517" y="259"/>
                    <a:pt x="517" y="21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49" name="Google Shape;20749;p15"/>
            <p:cNvSpPr/>
            <p:nvPr/>
          </p:nvSpPr>
          <p:spPr>
            <a:xfrm>
              <a:off x="4748525" y="4753525"/>
              <a:ext cx="8550" cy="7050"/>
            </a:xfrm>
            <a:custGeom>
              <a:avLst/>
              <a:gdLst/>
              <a:ahLst/>
              <a:cxnLst/>
              <a:rect l="l" t="t" r="r" b="b"/>
              <a:pathLst>
                <a:path w="342" h="282" extrusionOk="0">
                  <a:moveTo>
                    <a:pt x="83" y="0"/>
                  </a:moveTo>
                  <a:lnTo>
                    <a:pt x="0" y="259"/>
                  </a:lnTo>
                  <a:lnTo>
                    <a:pt x="41" y="259"/>
                  </a:lnTo>
                  <a:cubicBezTo>
                    <a:pt x="55" y="276"/>
                    <a:pt x="75" y="282"/>
                    <a:pt x="96" y="282"/>
                  </a:cubicBezTo>
                  <a:cubicBezTo>
                    <a:pt x="139" y="282"/>
                    <a:pt x="190" y="259"/>
                    <a:pt x="217" y="259"/>
                  </a:cubicBezTo>
                  <a:cubicBezTo>
                    <a:pt x="258" y="217"/>
                    <a:pt x="341" y="176"/>
                    <a:pt x="341" y="93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50" name="Google Shape;20750;p15"/>
            <p:cNvSpPr/>
            <p:nvPr/>
          </p:nvSpPr>
          <p:spPr>
            <a:xfrm>
              <a:off x="5062050" y="3976225"/>
              <a:ext cx="8550" cy="7325"/>
            </a:xfrm>
            <a:custGeom>
              <a:avLst/>
              <a:gdLst/>
              <a:ahLst/>
              <a:cxnLst/>
              <a:rect l="l" t="t" r="r" b="b"/>
              <a:pathLst>
                <a:path w="342" h="293" extrusionOk="0">
                  <a:moveTo>
                    <a:pt x="226" y="1"/>
                  </a:moveTo>
                  <a:cubicBezTo>
                    <a:pt x="125" y="1"/>
                    <a:pt x="30" y="71"/>
                    <a:pt x="0" y="168"/>
                  </a:cubicBezTo>
                  <a:lnTo>
                    <a:pt x="259" y="292"/>
                  </a:lnTo>
                  <a:lnTo>
                    <a:pt x="341" y="34"/>
                  </a:lnTo>
                  <a:cubicBezTo>
                    <a:pt x="304" y="11"/>
                    <a:pt x="265" y="1"/>
                    <a:pt x="22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51" name="Google Shape;20751;p15"/>
            <p:cNvSpPr/>
            <p:nvPr/>
          </p:nvSpPr>
          <p:spPr>
            <a:xfrm>
              <a:off x="4997425" y="3949800"/>
              <a:ext cx="13975" cy="10225"/>
            </a:xfrm>
            <a:custGeom>
              <a:avLst/>
              <a:gdLst/>
              <a:ahLst/>
              <a:cxnLst/>
              <a:rect l="l" t="t" r="r" b="b"/>
              <a:pathLst>
                <a:path w="559" h="409" extrusionOk="0">
                  <a:moveTo>
                    <a:pt x="290" y="0"/>
                  </a:moveTo>
                  <a:cubicBezTo>
                    <a:pt x="196" y="0"/>
                    <a:pt x="104" y="49"/>
                    <a:pt x="42" y="150"/>
                  </a:cubicBezTo>
                  <a:lnTo>
                    <a:pt x="0" y="191"/>
                  </a:lnTo>
                  <a:lnTo>
                    <a:pt x="517" y="409"/>
                  </a:lnTo>
                  <a:cubicBezTo>
                    <a:pt x="559" y="316"/>
                    <a:pt x="559" y="274"/>
                    <a:pt x="559" y="233"/>
                  </a:cubicBezTo>
                  <a:cubicBezTo>
                    <a:pt x="517" y="150"/>
                    <a:pt x="466" y="57"/>
                    <a:pt x="383" y="16"/>
                  </a:cubicBezTo>
                  <a:cubicBezTo>
                    <a:pt x="352" y="6"/>
                    <a:pt x="321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52" name="Google Shape;20752;p15"/>
            <p:cNvSpPr/>
            <p:nvPr/>
          </p:nvSpPr>
          <p:spPr>
            <a:xfrm>
              <a:off x="5023275" y="3885775"/>
              <a:ext cx="15025" cy="13575"/>
            </a:xfrm>
            <a:custGeom>
              <a:avLst/>
              <a:gdLst/>
              <a:ahLst/>
              <a:cxnLst/>
              <a:rect l="l" t="t" r="r" b="b"/>
              <a:pathLst>
                <a:path w="601" h="543" extrusionOk="0">
                  <a:moveTo>
                    <a:pt x="272" y="0"/>
                  </a:moveTo>
                  <a:cubicBezTo>
                    <a:pt x="172" y="0"/>
                    <a:pt x="72" y="70"/>
                    <a:pt x="42" y="168"/>
                  </a:cubicBezTo>
                  <a:cubicBezTo>
                    <a:pt x="0" y="292"/>
                    <a:pt x="42" y="468"/>
                    <a:pt x="166" y="509"/>
                  </a:cubicBezTo>
                  <a:cubicBezTo>
                    <a:pt x="215" y="532"/>
                    <a:pt x="260" y="542"/>
                    <a:pt x="301" y="542"/>
                  </a:cubicBezTo>
                  <a:cubicBezTo>
                    <a:pt x="408" y="542"/>
                    <a:pt x="492" y="474"/>
                    <a:pt x="559" y="385"/>
                  </a:cubicBezTo>
                  <a:cubicBezTo>
                    <a:pt x="600" y="250"/>
                    <a:pt x="559" y="75"/>
                    <a:pt x="383" y="33"/>
                  </a:cubicBezTo>
                  <a:cubicBezTo>
                    <a:pt x="349" y="10"/>
                    <a:pt x="310" y="0"/>
                    <a:pt x="27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53" name="Google Shape;20753;p15"/>
            <p:cNvSpPr/>
            <p:nvPr/>
          </p:nvSpPr>
          <p:spPr>
            <a:xfrm>
              <a:off x="4976750" y="390457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42" y="1"/>
                  </a:moveTo>
                  <a:cubicBezTo>
                    <a:pt x="236" y="1"/>
                    <a:pt x="125" y="56"/>
                    <a:pt x="93" y="191"/>
                  </a:cubicBezTo>
                  <a:cubicBezTo>
                    <a:pt x="0" y="315"/>
                    <a:pt x="93" y="491"/>
                    <a:pt x="217" y="532"/>
                  </a:cubicBezTo>
                  <a:cubicBezTo>
                    <a:pt x="261" y="543"/>
                    <a:pt x="302" y="548"/>
                    <a:pt x="340" y="548"/>
                  </a:cubicBezTo>
                  <a:cubicBezTo>
                    <a:pt x="453" y="548"/>
                    <a:pt x="541" y="501"/>
                    <a:pt x="610" y="408"/>
                  </a:cubicBezTo>
                  <a:cubicBezTo>
                    <a:pt x="652" y="232"/>
                    <a:pt x="610" y="57"/>
                    <a:pt x="435" y="15"/>
                  </a:cubicBezTo>
                  <a:cubicBezTo>
                    <a:pt x="406" y="6"/>
                    <a:pt x="374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54" name="Google Shape;20754;p15"/>
            <p:cNvSpPr/>
            <p:nvPr/>
          </p:nvSpPr>
          <p:spPr>
            <a:xfrm>
              <a:off x="5041375" y="3931000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23" y="1"/>
                  </a:moveTo>
                  <a:cubicBezTo>
                    <a:pt x="220" y="1"/>
                    <a:pt x="112" y="71"/>
                    <a:pt x="52" y="168"/>
                  </a:cubicBezTo>
                  <a:cubicBezTo>
                    <a:pt x="0" y="292"/>
                    <a:pt x="93" y="468"/>
                    <a:pt x="217" y="551"/>
                  </a:cubicBezTo>
                  <a:cubicBezTo>
                    <a:pt x="241" y="558"/>
                    <a:pt x="266" y="561"/>
                    <a:pt x="291" y="561"/>
                  </a:cubicBezTo>
                  <a:cubicBezTo>
                    <a:pt x="407" y="561"/>
                    <a:pt x="526" y="487"/>
                    <a:pt x="569" y="385"/>
                  </a:cubicBezTo>
                  <a:cubicBezTo>
                    <a:pt x="651" y="251"/>
                    <a:pt x="569" y="75"/>
                    <a:pt x="434" y="34"/>
                  </a:cubicBezTo>
                  <a:cubicBezTo>
                    <a:pt x="400" y="11"/>
                    <a:pt x="362" y="1"/>
                    <a:pt x="32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55" name="Google Shape;20755;p15"/>
            <p:cNvSpPr/>
            <p:nvPr/>
          </p:nvSpPr>
          <p:spPr>
            <a:xfrm>
              <a:off x="4940300" y="392432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83" y="1"/>
                  </a:moveTo>
                  <a:lnTo>
                    <a:pt x="1" y="259"/>
                  </a:lnTo>
                  <a:lnTo>
                    <a:pt x="259" y="342"/>
                  </a:lnTo>
                  <a:lnTo>
                    <a:pt x="259" y="301"/>
                  </a:lnTo>
                  <a:cubicBezTo>
                    <a:pt x="300" y="177"/>
                    <a:pt x="218" y="83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56" name="Google Shape;20756;p15"/>
            <p:cNvSpPr/>
            <p:nvPr/>
          </p:nvSpPr>
          <p:spPr>
            <a:xfrm>
              <a:off x="4963825" y="3859725"/>
              <a:ext cx="10875" cy="13300"/>
            </a:xfrm>
            <a:custGeom>
              <a:avLst/>
              <a:gdLst/>
              <a:ahLst/>
              <a:cxnLst/>
              <a:rect l="l" t="t" r="r" b="b"/>
              <a:pathLst>
                <a:path w="435" h="532" extrusionOk="0">
                  <a:moveTo>
                    <a:pt x="218" y="0"/>
                  </a:moveTo>
                  <a:lnTo>
                    <a:pt x="0" y="517"/>
                  </a:lnTo>
                  <a:cubicBezTo>
                    <a:pt x="32" y="527"/>
                    <a:pt x="65" y="532"/>
                    <a:pt x="99" y="532"/>
                  </a:cubicBezTo>
                  <a:cubicBezTo>
                    <a:pt x="209" y="532"/>
                    <a:pt x="320" y="476"/>
                    <a:pt x="352" y="341"/>
                  </a:cubicBezTo>
                  <a:cubicBezTo>
                    <a:pt x="435" y="217"/>
                    <a:pt x="352" y="41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57" name="Google Shape;20757;p15"/>
            <p:cNvSpPr/>
            <p:nvPr/>
          </p:nvSpPr>
          <p:spPr>
            <a:xfrm>
              <a:off x="5009050" y="4104225"/>
              <a:ext cx="8825" cy="7525"/>
            </a:xfrm>
            <a:custGeom>
              <a:avLst/>
              <a:gdLst/>
              <a:ahLst/>
              <a:cxnLst/>
              <a:rect l="l" t="t" r="r" b="b"/>
              <a:pathLst>
                <a:path w="353" h="301" extrusionOk="0">
                  <a:moveTo>
                    <a:pt x="259" y="1"/>
                  </a:moveTo>
                  <a:cubicBezTo>
                    <a:pt x="218" y="1"/>
                    <a:pt x="177" y="42"/>
                    <a:pt x="135" y="42"/>
                  </a:cubicBezTo>
                  <a:lnTo>
                    <a:pt x="94" y="83"/>
                  </a:lnTo>
                  <a:cubicBezTo>
                    <a:pt x="52" y="83"/>
                    <a:pt x="1" y="125"/>
                    <a:pt x="1" y="176"/>
                  </a:cubicBezTo>
                  <a:lnTo>
                    <a:pt x="259" y="301"/>
                  </a:lnTo>
                  <a:lnTo>
                    <a:pt x="352" y="42"/>
                  </a:lnTo>
                  <a:cubicBezTo>
                    <a:pt x="311" y="42"/>
                    <a:pt x="311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58" name="Google Shape;20758;p15"/>
            <p:cNvSpPr/>
            <p:nvPr/>
          </p:nvSpPr>
          <p:spPr>
            <a:xfrm>
              <a:off x="4944425" y="4078000"/>
              <a:ext cx="14250" cy="9975"/>
            </a:xfrm>
            <a:custGeom>
              <a:avLst/>
              <a:gdLst/>
              <a:ahLst/>
              <a:cxnLst/>
              <a:rect l="l" t="t" r="r" b="b"/>
              <a:pathLst>
                <a:path w="570" h="399" extrusionOk="0">
                  <a:moveTo>
                    <a:pt x="295" y="0"/>
                  </a:moveTo>
                  <a:cubicBezTo>
                    <a:pt x="200" y="0"/>
                    <a:pt x="115" y="47"/>
                    <a:pt x="53" y="140"/>
                  </a:cubicBezTo>
                  <a:cubicBezTo>
                    <a:pt x="53" y="140"/>
                    <a:pt x="1" y="140"/>
                    <a:pt x="1" y="192"/>
                  </a:cubicBezTo>
                  <a:lnTo>
                    <a:pt x="518" y="398"/>
                  </a:lnTo>
                  <a:cubicBezTo>
                    <a:pt x="570" y="357"/>
                    <a:pt x="570" y="316"/>
                    <a:pt x="570" y="274"/>
                  </a:cubicBezTo>
                  <a:cubicBezTo>
                    <a:pt x="570" y="192"/>
                    <a:pt x="477" y="57"/>
                    <a:pt x="394" y="16"/>
                  </a:cubicBezTo>
                  <a:cubicBezTo>
                    <a:pt x="360" y="5"/>
                    <a:pt x="327" y="0"/>
                    <a:pt x="29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59" name="Google Shape;20759;p15"/>
            <p:cNvSpPr/>
            <p:nvPr/>
          </p:nvSpPr>
          <p:spPr>
            <a:xfrm>
              <a:off x="5034900" y="4040650"/>
              <a:ext cx="9850" cy="12950"/>
            </a:xfrm>
            <a:custGeom>
              <a:avLst/>
              <a:gdLst/>
              <a:ahLst/>
              <a:cxnLst/>
              <a:rect l="l" t="t" r="r" b="b"/>
              <a:pathLst>
                <a:path w="394" h="518" extrusionOk="0">
                  <a:moveTo>
                    <a:pt x="259" y="0"/>
                  </a:moveTo>
                  <a:cubicBezTo>
                    <a:pt x="176" y="0"/>
                    <a:pt x="52" y="42"/>
                    <a:pt x="1" y="176"/>
                  </a:cubicBezTo>
                  <a:cubicBezTo>
                    <a:pt x="1" y="259"/>
                    <a:pt x="1" y="342"/>
                    <a:pt x="52" y="435"/>
                  </a:cubicBezTo>
                  <a:cubicBezTo>
                    <a:pt x="94" y="476"/>
                    <a:pt x="135" y="517"/>
                    <a:pt x="176" y="517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60" name="Google Shape;20760;p15"/>
            <p:cNvSpPr/>
            <p:nvPr/>
          </p:nvSpPr>
          <p:spPr>
            <a:xfrm>
              <a:off x="4969250" y="4013975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20" y="0"/>
                  </a:moveTo>
                  <a:cubicBezTo>
                    <a:pt x="218" y="0"/>
                    <a:pt x="124" y="71"/>
                    <a:pt x="94" y="168"/>
                  </a:cubicBezTo>
                  <a:cubicBezTo>
                    <a:pt x="1" y="333"/>
                    <a:pt x="94" y="468"/>
                    <a:pt x="218" y="550"/>
                  </a:cubicBezTo>
                  <a:cubicBezTo>
                    <a:pt x="249" y="558"/>
                    <a:pt x="278" y="561"/>
                    <a:pt x="306" y="561"/>
                  </a:cubicBezTo>
                  <a:cubicBezTo>
                    <a:pt x="436" y="561"/>
                    <a:pt x="534" y="485"/>
                    <a:pt x="611" y="375"/>
                  </a:cubicBezTo>
                  <a:cubicBezTo>
                    <a:pt x="652" y="251"/>
                    <a:pt x="611" y="75"/>
                    <a:pt x="435" y="33"/>
                  </a:cubicBezTo>
                  <a:cubicBezTo>
                    <a:pt x="398" y="11"/>
                    <a:pt x="358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61" name="Google Shape;20761;p15"/>
            <p:cNvSpPr/>
            <p:nvPr/>
          </p:nvSpPr>
          <p:spPr>
            <a:xfrm>
              <a:off x="4924025" y="4032875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62" y="1"/>
                  </a:moveTo>
                  <a:cubicBezTo>
                    <a:pt x="246" y="1"/>
                    <a:pt x="127" y="76"/>
                    <a:pt x="93" y="187"/>
                  </a:cubicBezTo>
                  <a:cubicBezTo>
                    <a:pt x="0" y="311"/>
                    <a:pt x="93" y="487"/>
                    <a:pt x="217" y="528"/>
                  </a:cubicBezTo>
                  <a:cubicBezTo>
                    <a:pt x="266" y="551"/>
                    <a:pt x="310" y="562"/>
                    <a:pt x="352" y="562"/>
                  </a:cubicBezTo>
                  <a:cubicBezTo>
                    <a:pt x="459" y="562"/>
                    <a:pt x="543" y="491"/>
                    <a:pt x="610" y="394"/>
                  </a:cubicBezTo>
                  <a:cubicBezTo>
                    <a:pt x="652" y="229"/>
                    <a:pt x="559" y="94"/>
                    <a:pt x="434" y="12"/>
                  </a:cubicBezTo>
                  <a:cubicBezTo>
                    <a:pt x="411" y="4"/>
                    <a:pt x="386" y="1"/>
                    <a:pt x="36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62" name="Google Shape;20762;p15"/>
            <p:cNvSpPr/>
            <p:nvPr/>
          </p:nvSpPr>
          <p:spPr>
            <a:xfrm>
              <a:off x="4988625" y="4059650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14" y="0"/>
                  </a:moveTo>
                  <a:cubicBezTo>
                    <a:pt x="200" y="0"/>
                    <a:pt x="112" y="49"/>
                    <a:pt x="42" y="150"/>
                  </a:cubicBezTo>
                  <a:cubicBezTo>
                    <a:pt x="1" y="316"/>
                    <a:pt x="94" y="450"/>
                    <a:pt x="218" y="533"/>
                  </a:cubicBezTo>
                  <a:cubicBezTo>
                    <a:pt x="249" y="542"/>
                    <a:pt x="282" y="547"/>
                    <a:pt x="315" y="547"/>
                  </a:cubicBezTo>
                  <a:cubicBezTo>
                    <a:pt x="423" y="547"/>
                    <a:pt x="528" y="492"/>
                    <a:pt x="559" y="357"/>
                  </a:cubicBezTo>
                  <a:cubicBezTo>
                    <a:pt x="652" y="233"/>
                    <a:pt x="559" y="57"/>
                    <a:pt x="435" y="16"/>
                  </a:cubicBezTo>
                  <a:cubicBezTo>
                    <a:pt x="392" y="6"/>
                    <a:pt x="352" y="0"/>
                    <a:pt x="31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63" name="Google Shape;20763;p15"/>
            <p:cNvSpPr/>
            <p:nvPr/>
          </p:nvSpPr>
          <p:spPr>
            <a:xfrm>
              <a:off x="4950900" y="3968750"/>
              <a:ext cx="16300" cy="14025"/>
            </a:xfrm>
            <a:custGeom>
              <a:avLst/>
              <a:gdLst/>
              <a:ahLst/>
              <a:cxnLst/>
              <a:rect l="l" t="t" r="r" b="b"/>
              <a:pathLst>
                <a:path w="652" h="561" extrusionOk="0">
                  <a:moveTo>
                    <a:pt x="301" y="0"/>
                  </a:moveTo>
                  <a:cubicBezTo>
                    <a:pt x="194" y="0"/>
                    <a:pt x="112" y="70"/>
                    <a:pt x="52" y="168"/>
                  </a:cubicBezTo>
                  <a:cubicBezTo>
                    <a:pt x="0" y="333"/>
                    <a:pt x="52" y="467"/>
                    <a:pt x="218" y="550"/>
                  </a:cubicBezTo>
                  <a:cubicBezTo>
                    <a:pt x="241" y="557"/>
                    <a:pt x="266" y="561"/>
                    <a:pt x="291" y="561"/>
                  </a:cubicBezTo>
                  <a:cubicBezTo>
                    <a:pt x="407" y="561"/>
                    <a:pt x="527" y="485"/>
                    <a:pt x="569" y="374"/>
                  </a:cubicBezTo>
                  <a:cubicBezTo>
                    <a:pt x="652" y="250"/>
                    <a:pt x="569" y="74"/>
                    <a:pt x="435" y="33"/>
                  </a:cubicBezTo>
                  <a:cubicBezTo>
                    <a:pt x="386" y="10"/>
                    <a:pt x="342" y="0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64" name="Google Shape;20764;p15"/>
            <p:cNvSpPr/>
            <p:nvPr/>
          </p:nvSpPr>
          <p:spPr>
            <a:xfrm>
              <a:off x="5015525" y="3995050"/>
              <a:ext cx="15275" cy="14150"/>
            </a:xfrm>
            <a:custGeom>
              <a:avLst/>
              <a:gdLst/>
              <a:ahLst/>
              <a:cxnLst/>
              <a:rect l="l" t="t" r="r" b="b"/>
              <a:pathLst>
                <a:path w="611" h="566" extrusionOk="0">
                  <a:moveTo>
                    <a:pt x="296" y="0"/>
                  </a:moveTo>
                  <a:cubicBezTo>
                    <a:pt x="188" y="0"/>
                    <a:pt x="84" y="56"/>
                    <a:pt x="52" y="191"/>
                  </a:cubicBezTo>
                  <a:cubicBezTo>
                    <a:pt x="0" y="315"/>
                    <a:pt x="52" y="491"/>
                    <a:pt x="176" y="532"/>
                  </a:cubicBezTo>
                  <a:cubicBezTo>
                    <a:pt x="225" y="555"/>
                    <a:pt x="270" y="565"/>
                    <a:pt x="312" y="565"/>
                  </a:cubicBezTo>
                  <a:cubicBezTo>
                    <a:pt x="419" y="565"/>
                    <a:pt x="502" y="497"/>
                    <a:pt x="569" y="408"/>
                  </a:cubicBezTo>
                  <a:cubicBezTo>
                    <a:pt x="610" y="232"/>
                    <a:pt x="569" y="98"/>
                    <a:pt x="393" y="15"/>
                  </a:cubicBezTo>
                  <a:cubicBezTo>
                    <a:pt x="362" y="5"/>
                    <a:pt x="329" y="0"/>
                    <a:pt x="29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65" name="Google Shape;20765;p15"/>
            <p:cNvSpPr/>
            <p:nvPr/>
          </p:nvSpPr>
          <p:spPr>
            <a:xfrm>
              <a:off x="4887575" y="4052525"/>
              <a:ext cx="7525" cy="8575"/>
            </a:xfrm>
            <a:custGeom>
              <a:avLst/>
              <a:gdLst/>
              <a:ahLst/>
              <a:cxnLst/>
              <a:rect l="l" t="t" r="r" b="b"/>
              <a:pathLst>
                <a:path w="301" h="343" extrusionOk="0">
                  <a:moveTo>
                    <a:pt x="83" y="1"/>
                  </a:moveTo>
                  <a:lnTo>
                    <a:pt x="0" y="259"/>
                  </a:lnTo>
                  <a:lnTo>
                    <a:pt x="259" y="342"/>
                  </a:lnTo>
                  <a:lnTo>
                    <a:pt x="259" y="301"/>
                  </a:lnTo>
                  <a:cubicBezTo>
                    <a:pt x="300" y="177"/>
                    <a:pt x="207" y="42"/>
                    <a:pt x="8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66" name="Google Shape;20766;p15"/>
            <p:cNvSpPr/>
            <p:nvPr/>
          </p:nvSpPr>
          <p:spPr>
            <a:xfrm>
              <a:off x="4911100" y="3987925"/>
              <a:ext cx="9850" cy="13975"/>
            </a:xfrm>
            <a:custGeom>
              <a:avLst/>
              <a:gdLst/>
              <a:ahLst/>
              <a:cxnLst/>
              <a:rect l="l" t="t" r="r" b="b"/>
              <a:pathLst>
                <a:path w="394" h="559" extrusionOk="0">
                  <a:moveTo>
                    <a:pt x="217" y="0"/>
                  </a:moveTo>
                  <a:lnTo>
                    <a:pt x="0" y="517"/>
                  </a:lnTo>
                  <a:cubicBezTo>
                    <a:pt x="0" y="517"/>
                    <a:pt x="42" y="517"/>
                    <a:pt x="42" y="558"/>
                  </a:cubicBezTo>
                  <a:cubicBezTo>
                    <a:pt x="176" y="558"/>
                    <a:pt x="300" y="517"/>
                    <a:pt x="352" y="383"/>
                  </a:cubicBezTo>
                  <a:cubicBezTo>
                    <a:pt x="393" y="259"/>
                    <a:pt x="352" y="124"/>
                    <a:pt x="259" y="42"/>
                  </a:cubicBezTo>
                  <a:cubicBezTo>
                    <a:pt x="217" y="42"/>
                    <a:pt x="217" y="0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67" name="Google Shape;20767;p15"/>
            <p:cNvSpPr/>
            <p:nvPr/>
          </p:nvSpPr>
          <p:spPr>
            <a:xfrm>
              <a:off x="5060750" y="3980425"/>
              <a:ext cx="7775" cy="9575"/>
            </a:xfrm>
            <a:custGeom>
              <a:avLst/>
              <a:gdLst/>
              <a:ahLst/>
              <a:cxnLst/>
              <a:rect l="l" t="t" r="r" b="b"/>
              <a:pathLst>
                <a:path w="311" h="383" extrusionOk="0">
                  <a:moveTo>
                    <a:pt x="52" y="0"/>
                  </a:moveTo>
                  <a:lnTo>
                    <a:pt x="52" y="42"/>
                  </a:lnTo>
                  <a:cubicBezTo>
                    <a:pt x="52" y="83"/>
                    <a:pt x="1" y="83"/>
                    <a:pt x="1" y="124"/>
                  </a:cubicBezTo>
                  <a:cubicBezTo>
                    <a:pt x="1" y="166"/>
                    <a:pt x="52" y="166"/>
                    <a:pt x="52" y="217"/>
                  </a:cubicBezTo>
                  <a:cubicBezTo>
                    <a:pt x="52" y="259"/>
                    <a:pt x="94" y="300"/>
                    <a:pt x="94" y="300"/>
                  </a:cubicBezTo>
                  <a:cubicBezTo>
                    <a:pt x="135" y="342"/>
                    <a:pt x="176" y="342"/>
                    <a:pt x="176" y="383"/>
                  </a:cubicBezTo>
                  <a:lnTo>
                    <a:pt x="311" y="1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68" name="Google Shape;20768;p15"/>
            <p:cNvSpPr/>
            <p:nvPr/>
          </p:nvSpPr>
          <p:spPr>
            <a:xfrm>
              <a:off x="4997425" y="3954575"/>
              <a:ext cx="12950" cy="9325"/>
            </a:xfrm>
            <a:custGeom>
              <a:avLst/>
              <a:gdLst/>
              <a:ahLst/>
              <a:cxnLst/>
              <a:rect l="l" t="t" r="r" b="b"/>
              <a:pathLst>
                <a:path w="518" h="373" extrusionOk="0">
                  <a:moveTo>
                    <a:pt x="0" y="0"/>
                  </a:moveTo>
                  <a:lnTo>
                    <a:pt x="0" y="83"/>
                  </a:lnTo>
                  <a:cubicBezTo>
                    <a:pt x="0" y="218"/>
                    <a:pt x="42" y="300"/>
                    <a:pt x="166" y="342"/>
                  </a:cubicBezTo>
                  <a:cubicBezTo>
                    <a:pt x="187" y="362"/>
                    <a:pt x="210" y="373"/>
                    <a:pt x="238" y="373"/>
                  </a:cubicBezTo>
                  <a:cubicBezTo>
                    <a:pt x="267" y="373"/>
                    <a:pt x="300" y="362"/>
                    <a:pt x="342" y="342"/>
                  </a:cubicBezTo>
                  <a:lnTo>
                    <a:pt x="383" y="342"/>
                  </a:lnTo>
                  <a:cubicBezTo>
                    <a:pt x="424" y="342"/>
                    <a:pt x="424" y="300"/>
                    <a:pt x="466" y="300"/>
                  </a:cubicBezTo>
                  <a:cubicBezTo>
                    <a:pt x="466" y="259"/>
                    <a:pt x="517" y="218"/>
                    <a:pt x="517" y="21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69" name="Google Shape;20769;p15"/>
            <p:cNvSpPr/>
            <p:nvPr/>
          </p:nvSpPr>
          <p:spPr>
            <a:xfrm>
              <a:off x="4936950" y="3930800"/>
              <a:ext cx="9850" cy="6475"/>
            </a:xfrm>
            <a:custGeom>
              <a:avLst/>
              <a:gdLst/>
              <a:ahLst/>
              <a:cxnLst/>
              <a:rect l="l" t="t" r="r" b="b"/>
              <a:pathLst>
                <a:path w="394" h="259" extrusionOk="0">
                  <a:moveTo>
                    <a:pt x="135" y="0"/>
                  </a:moveTo>
                  <a:lnTo>
                    <a:pt x="0" y="259"/>
                  </a:lnTo>
                  <a:lnTo>
                    <a:pt x="93" y="259"/>
                  </a:lnTo>
                  <a:cubicBezTo>
                    <a:pt x="176" y="259"/>
                    <a:pt x="300" y="217"/>
                    <a:pt x="393" y="83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70" name="Google Shape;20770;p15"/>
            <p:cNvSpPr/>
            <p:nvPr/>
          </p:nvSpPr>
          <p:spPr>
            <a:xfrm>
              <a:off x="4956325" y="4233475"/>
              <a:ext cx="8825" cy="6475"/>
            </a:xfrm>
            <a:custGeom>
              <a:avLst/>
              <a:gdLst/>
              <a:ahLst/>
              <a:cxnLst/>
              <a:rect l="l" t="t" r="r" b="b"/>
              <a:pathLst>
                <a:path w="353" h="259" extrusionOk="0">
                  <a:moveTo>
                    <a:pt x="176" y="0"/>
                  </a:moveTo>
                  <a:cubicBezTo>
                    <a:pt x="135" y="0"/>
                    <a:pt x="42" y="42"/>
                    <a:pt x="1" y="124"/>
                  </a:cubicBezTo>
                  <a:lnTo>
                    <a:pt x="1" y="176"/>
                  </a:lnTo>
                  <a:lnTo>
                    <a:pt x="259" y="259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71" name="Google Shape;20771;p15"/>
            <p:cNvSpPr/>
            <p:nvPr/>
          </p:nvSpPr>
          <p:spPr>
            <a:xfrm>
              <a:off x="4891700" y="4206800"/>
              <a:ext cx="14000" cy="9375"/>
            </a:xfrm>
            <a:custGeom>
              <a:avLst/>
              <a:gdLst/>
              <a:ahLst/>
              <a:cxnLst/>
              <a:rect l="l" t="t" r="r" b="b"/>
              <a:pathLst>
                <a:path w="560" h="375" extrusionOk="0">
                  <a:moveTo>
                    <a:pt x="258" y="0"/>
                  </a:moveTo>
                  <a:cubicBezTo>
                    <a:pt x="151" y="0"/>
                    <a:pt x="68" y="68"/>
                    <a:pt x="1" y="157"/>
                  </a:cubicBezTo>
                  <a:lnTo>
                    <a:pt x="518" y="375"/>
                  </a:lnTo>
                  <a:cubicBezTo>
                    <a:pt x="559" y="250"/>
                    <a:pt x="518" y="75"/>
                    <a:pt x="394" y="33"/>
                  </a:cubicBezTo>
                  <a:cubicBezTo>
                    <a:pt x="345" y="10"/>
                    <a:pt x="300" y="0"/>
                    <a:pt x="25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72" name="Google Shape;20772;p15"/>
            <p:cNvSpPr/>
            <p:nvPr/>
          </p:nvSpPr>
          <p:spPr>
            <a:xfrm>
              <a:off x="4981150" y="4169050"/>
              <a:ext cx="10875" cy="12750"/>
            </a:xfrm>
            <a:custGeom>
              <a:avLst/>
              <a:gdLst/>
              <a:ahLst/>
              <a:cxnLst/>
              <a:rect l="l" t="t" r="r" b="b"/>
              <a:pathLst>
                <a:path w="435" h="510" extrusionOk="0">
                  <a:moveTo>
                    <a:pt x="300" y="1"/>
                  </a:moveTo>
                  <a:cubicBezTo>
                    <a:pt x="192" y="1"/>
                    <a:pt x="109" y="71"/>
                    <a:pt x="41" y="168"/>
                  </a:cubicBezTo>
                  <a:cubicBezTo>
                    <a:pt x="0" y="292"/>
                    <a:pt x="83" y="468"/>
                    <a:pt x="217" y="509"/>
                  </a:cubicBezTo>
                  <a:lnTo>
                    <a:pt x="434" y="34"/>
                  </a:lnTo>
                  <a:cubicBezTo>
                    <a:pt x="386" y="11"/>
                    <a:pt x="341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73" name="Google Shape;20773;p15"/>
            <p:cNvSpPr/>
            <p:nvPr/>
          </p:nvSpPr>
          <p:spPr>
            <a:xfrm>
              <a:off x="4916525" y="414262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7" y="1"/>
                  </a:moveTo>
                  <a:cubicBezTo>
                    <a:pt x="229" y="1"/>
                    <a:pt x="123" y="57"/>
                    <a:pt x="83" y="191"/>
                  </a:cubicBezTo>
                  <a:cubicBezTo>
                    <a:pt x="0" y="315"/>
                    <a:pt x="83" y="491"/>
                    <a:pt x="217" y="533"/>
                  </a:cubicBezTo>
                  <a:cubicBezTo>
                    <a:pt x="258" y="542"/>
                    <a:pt x="297" y="547"/>
                    <a:pt x="332" y="547"/>
                  </a:cubicBezTo>
                  <a:cubicBezTo>
                    <a:pt x="449" y="547"/>
                    <a:pt x="537" y="492"/>
                    <a:pt x="600" y="357"/>
                  </a:cubicBezTo>
                  <a:cubicBezTo>
                    <a:pt x="652" y="233"/>
                    <a:pt x="559" y="57"/>
                    <a:pt x="435" y="16"/>
                  </a:cubicBezTo>
                  <a:cubicBezTo>
                    <a:pt x="403" y="6"/>
                    <a:pt x="370" y="1"/>
                    <a:pt x="33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74" name="Google Shape;20774;p15"/>
            <p:cNvSpPr/>
            <p:nvPr/>
          </p:nvSpPr>
          <p:spPr>
            <a:xfrm>
              <a:off x="4871300" y="4161550"/>
              <a:ext cx="16300" cy="13575"/>
            </a:xfrm>
            <a:custGeom>
              <a:avLst/>
              <a:gdLst/>
              <a:ahLst/>
              <a:cxnLst/>
              <a:rect l="l" t="t" r="r" b="b"/>
              <a:pathLst>
                <a:path w="652" h="543" extrusionOk="0">
                  <a:moveTo>
                    <a:pt x="318" y="1"/>
                  </a:moveTo>
                  <a:cubicBezTo>
                    <a:pt x="216" y="1"/>
                    <a:pt x="120" y="69"/>
                    <a:pt x="83" y="158"/>
                  </a:cubicBezTo>
                  <a:cubicBezTo>
                    <a:pt x="0" y="292"/>
                    <a:pt x="83" y="468"/>
                    <a:pt x="217" y="510"/>
                  </a:cubicBezTo>
                  <a:cubicBezTo>
                    <a:pt x="251" y="532"/>
                    <a:pt x="290" y="543"/>
                    <a:pt x="329" y="543"/>
                  </a:cubicBezTo>
                  <a:cubicBezTo>
                    <a:pt x="431" y="543"/>
                    <a:pt x="540" y="472"/>
                    <a:pt x="600" y="375"/>
                  </a:cubicBezTo>
                  <a:cubicBezTo>
                    <a:pt x="651" y="251"/>
                    <a:pt x="558" y="75"/>
                    <a:pt x="434" y="34"/>
                  </a:cubicBezTo>
                  <a:cubicBezTo>
                    <a:pt x="397" y="11"/>
                    <a:pt x="357" y="1"/>
                    <a:pt x="3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75" name="Google Shape;20775;p15"/>
            <p:cNvSpPr/>
            <p:nvPr/>
          </p:nvSpPr>
          <p:spPr>
            <a:xfrm>
              <a:off x="4935900" y="4187875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20" y="0"/>
                  </a:moveTo>
                  <a:cubicBezTo>
                    <a:pt x="203" y="0"/>
                    <a:pt x="114" y="56"/>
                    <a:pt x="42" y="191"/>
                  </a:cubicBezTo>
                  <a:cubicBezTo>
                    <a:pt x="1" y="315"/>
                    <a:pt x="42" y="491"/>
                    <a:pt x="218" y="532"/>
                  </a:cubicBezTo>
                  <a:cubicBezTo>
                    <a:pt x="248" y="542"/>
                    <a:pt x="282" y="547"/>
                    <a:pt x="316" y="547"/>
                  </a:cubicBezTo>
                  <a:cubicBezTo>
                    <a:pt x="420" y="547"/>
                    <a:pt x="528" y="499"/>
                    <a:pt x="559" y="397"/>
                  </a:cubicBezTo>
                  <a:cubicBezTo>
                    <a:pt x="652" y="232"/>
                    <a:pt x="559" y="56"/>
                    <a:pt x="435" y="15"/>
                  </a:cubicBezTo>
                  <a:cubicBezTo>
                    <a:pt x="394" y="5"/>
                    <a:pt x="356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76" name="Google Shape;20776;p15"/>
            <p:cNvSpPr/>
            <p:nvPr/>
          </p:nvSpPr>
          <p:spPr>
            <a:xfrm>
              <a:off x="4898175" y="4097375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312" y="1"/>
                  </a:moveTo>
                  <a:cubicBezTo>
                    <a:pt x="199" y="1"/>
                    <a:pt x="111" y="47"/>
                    <a:pt x="42" y="140"/>
                  </a:cubicBezTo>
                  <a:cubicBezTo>
                    <a:pt x="0" y="316"/>
                    <a:pt x="42" y="450"/>
                    <a:pt x="217" y="533"/>
                  </a:cubicBezTo>
                  <a:cubicBezTo>
                    <a:pt x="249" y="543"/>
                    <a:pt x="282" y="548"/>
                    <a:pt x="314" y="548"/>
                  </a:cubicBezTo>
                  <a:cubicBezTo>
                    <a:pt x="422" y="548"/>
                    <a:pt x="527" y="492"/>
                    <a:pt x="559" y="357"/>
                  </a:cubicBezTo>
                  <a:cubicBezTo>
                    <a:pt x="610" y="233"/>
                    <a:pt x="559" y="58"/>
                    <a:pt x="435" y="16"/>
                  </a:cubicBezTo>
                  <a:cubicBezTo>
                    <a:pt x="391" y="6"/>
                    <a:pt x="350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77" name="Google Shape;20777;p15"/>
            <p:cNvSpPr/>
            <p:nvPr/>
          </p:nvSpPr>
          <p:spPr>
            <a:xfrm>
              <a:off x="4961750" y="4123350"/>
              <a:ext cx="16325" cy="14050"/>
            </a:xfrm>
            <a:custGeom>
              <a:avLst/>
              <a:gdLst/>
              <a:ahLst/>
              <a:cxnLst/>
              <a:rect l="l" t="t" r="r" b="b"/>
              <a:pathLst>
                <a:path w="653" h="562" extrusionOk="0">
                  <a:moveTo>
                    <a:pt x="362" y="0"/>
                  </a:moveTo>
                  <a:cubicBezTo>
                    <a:pt x="246" y="0"/>
                    <a:pt x="126" y="76"/>
                    <a:pt x="83" y="187"/>
                  </a:cubicBezTo>
                  <a:cubicBezTo>
                    <a:pt x="1" y="311"/>
                    <a:pt x="83" y="487"/>
                    <a:pt x="218" y="528"/>
                  </a:cubicBezTo>
                  <a:cubicBezTo>
                    <a:pt x="266" y="551"/>
                    <a:pt x="311" y="561"/>
                    <a:pt x="352" y="561"/>
                  </a:cubicBezTo>
                  <a:cubicBezTo>
                    <a:pt x="459" y="561"/>
                    <a:pt x="541" y="491"/>
                    <a:pt x="600" y="394"/>
                  </a:cubicBezTo>
                  <a:cubicBezTo>
                    <a:pt x="652" y="270"/>
                    <a:pt x="600" y="94"/>
                    <a:pt x="435" y="11"/>
                  </a:cubicBezTo>
                  <a:cubicBezTo>
                    <a:pt x="411" y="4"/>
                    <a:pt x="387" y="0"/>
                    <a:pt x="36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78" name="Google Shape;20778;p15"/>
            <p:cNvSpPr/>
            <p:nvPr/>
          </p:nvSpPr>
          <p:spPr>
            <a:xfrm>
              <a:off x="4834575" y="4180750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94" y="0"/>
                  </a:moveTo>
                  <a:lnTo>
                    <a:pt x="1" y="259"/>
                  </a:lnTo>
                  <a:lnTo>
                    <a:pt x="218" y="341"/>
                  </a:lnTo>
                  <a:cubicBezTo>
                    <a:pt x="259" y="341"/>
                    <a:pt x="259" y="341"/>
                    <a:pt x="259" y="300"/>
                  </a:cubicBezTo>
                  <a:cubicBezTo>
                    <a:pt x="259" y="166"/>
                    <a:pt x="218" y="41"/>
                    <a:pt x="9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79" name="Google Shape;20779;p15"/>
            <p:cNvSpPr/>
            <p:nvPr/>
          </p:nvSpPr>
          <p:spPr>
            <a:xfrm>
              <a:off x="4858375" y="4116125"/>
              <a:ext cx="9825" cy="13775"/>
            </a:xfrm>
            <a:custGeom>
              <a:avLst/>
              <a:gdLst/>
              <a:ahLst/>
              <a:cxnLst/>
              <a:rect l="l" t="t" r="r" b="b"/>
              <a:pathLst>
                <a:path w="393" h="551" extrusionOk="0">
                  <a:moveTo>
                    <a:pt x="217" y="0"/>
                  </a:moveTo>
                  <a:lnTo>
                    <a:pt x="0" y="517"/>
                  </a:lnTo>
                  <a:cubicBezTo>
                    <a:pt x="37" y="540"/>
                    <a:pt x="77" y="550"/>
                    <a:pt x="115" y="550"/>
                  </a:cubicBezTo>
                  <a:cubicBezTo>
                    <a:pt x="216" y="550"/>
                    <a:pt x="311" y="480"/>
                    <a:pt x="341" y="383"/>
                  </a:cubicBezTo>
                  <a:cubicBezTo>
                    <a:pt x="393" y="259"/>
                    <a:pt x="341" y="83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80" name="Google Shape;20780;p15"/>
            <p:cNvSpPr/>
            <p:nvPr/>
          </p:nvSpPr>
          <p:spPr>
            <a:xfrm>
              <a:off x="5008025" y="4108625"/>
              <a:ext cx="7525" cy="9600"/>
            </a:xfrm>
            <a:custGeom>
              <a:avLst/>
              <a:gdLst/>
              <a:ahLst/>
              <a:cxnLst/>
              <a:rect l="l" t="t" r="r" b="b"/>
              <a:pathLst>
                <a:path w="301" h="384" extrusionOk="0">
                  <a:moveTo>
                    <a:pt x="42" y="0"/>
                  </a:moveTo>
                  <a:cubicBezTo>
                    <a:pt x="42" y="42"/>
                    <a:pt x="0" y="83"/>
                    <a:pt x="0" y="125"/>
                  </a:cubicBezTo>
                  <a:cubicBezTo>
                    <a:pt x="0" y="207"/>
                    <a:pt x="42" y="300"/>
                    <a:pt x="135" y="342"/>
                  </a:cubicBezTo>
                  <a:cubicBezTo>
                    <a:pt x="176" y="342"/>
                    <a:pt x="176" y="383"/>
                    <a:pt x="176" y="383"/>
                  </a:cubicBezTo>
                  <a:lnTo>
                    <a:pt x="300" y="125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81" name="Google Shape;20781;p15"/>
            <p:cNvSpPr/>
            <p:nvPr/>
          </p:nvSpPr>
          <p:spPr>
            <a:xfrm>
              <a:off x="4943400" y="4082775"/>
              <a:ext cx="13975" cy="9600"/>
            </a:xfrm>
            <a:custGeom>
              <a:avLst/>
              <a:gdLst/>
              <a:ahLst/>
              <a:cxnLst/>
              <a:rect l="l" t="t" r="r" b="b"/>
              <a:pathLst>
                <a:path w="559" h="384" extrusionOk="0">
                  <a:moveTo>
                    <a:pt x="42" y="1"/>
                  </a:moveTo>
                  <a:lnTo>
                    <a:pt x="42" y="1"/>
                  </a:lnTo>
                  <a:cubicBezTo>
                    <a:pt x="1" y="125"/>
                    <a:pt x="42" y="259"/>
                    <a:pt x="176" y="342"/>
                  </a:cubicBezTo>
                  <a:lnTo>
                    <a:pt x="218" y="342"/>
                  </a:lnTo>
                  <a:cubicBezTo>
                    <a:pt x="259" y="383"/>
                    <a:pt x="300" y="383"/>
                    <a:pt x="394" y="383"/>
                  </a:cubicBezTo>
                  <a:cubicBezTo>
                    <a:pt x="394" y="383"/>
                    <a:pt x="394" y="342"/>
                    <a:pt x="435" y="342"/>
                  </a:cubicBezTo>
                  <a:cubicBezTo>
                    <a:pt x="435" y="342"/>
                    <a:pt x="476" y="342"/>
                    <a:pt x="518" y="300"/>
                  </a:cubicBezTo>
                  <a:cubicBezTo>
                    <a:pt x="518" y="259"/>
                    <a:pt x="559" y="259"/>
                    <a:pt x="559" y="207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82" name="Google Shape;20782;p15"/>
            <p:cNvSpPr/>
            <p:nvPr/>
          </p:nvSpPr>
          <p:spPr>
            <a:xfrm>
              <a:off x="4884200" y="4059000"/>
              <a:ext cx="9850" cy="6750"/>
            </a:xfrm>
            <a:custGeom>
              <a:avLst/>
              <a:gdLst/>
              <a:ahLst/>
              <a:cxnLst/>
              <a:rect l="l" t="t" r="r" b="b"/>
              <a:pathLst>
                <a:path w="394" h="270" extrusionOk="0">
                  <a:moveTo>
                    <a:pt x="135" y="0"/>
                  </a:moveTo>
                  <a:lnTo>
                    <a:pt x="1" y="259"/>
                  </a:lnTo>
                  <a:lnTo>
                    <a:pt x="42" y="259"/>
                  </a:lnTo>
                  <a:cubicBezTo>
                    <a:pt x="66" y="266"/>
                    <a:pt x="89" y="270"/>
                    <a:pt x="112" y="270"/>
                  </a:cubicBezTo>
                  <a:cubicBezTo>
                    <a:pt x="219" y="270"/>
                    <a:pt x="317" y="194"/>
                    <a:pt x="394" y="83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83" name="Google Shape;20783;p15"/>
            <p:cNvSpPr/>
            <p:nvPr/>
          </p:nvSpPr>
          <p:spPr>
            <a:xfrm>
              <a:off x="4903600" y="4361675"/>
              <a:ext cx="8550" cy="6475"/>
            </a:xfrm>
            <a:custGeom>
              <a:avLst/>
              <a:gdLst/>
              <a:ahLst/>
              <a:cxnLst/>
              <a:rect l="l" t="t" r="r" b="b"/>
              <a:pathLst>
                <a:path w="342" h="259" extrusionOk="0">
                  <a:moveTo>
                    <a:pt x="176" y="0"/>
                  </a:moveTo>
                  <a:cubicBezTo>
                    <a:pt x="135" y="0"/>
                    <a:pt x="42" y="42"/>
                    <a:pt x="0" y="124"/>
                  </a:cubicBezTo>
                  <a:lnTo>
                    <a:pt x="0" y="166"/>
                  </a:lnTo>
                  <a:lnTo>
                    <a:pt x="259" y="259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84" name="Google Shape;20784;p15"/>
            <p:cNvSpPr/>
            <p:nvPr/>
          </p:nvSpPr>
          <p:spPr>
            <a:xfrm>
              <a:off x="4838975" y="4334875"/>
              <a:ext cx="13975" cy="9500"/>
            </a:xfrm>
            <a:custGeom>
              <a:avLst/>
              <a:gdLst/>
              <a:ahLst/>
              <a:cxnLst/>
              <a:rect l="l" t="t" r="r" b="b"/>
              <a:pathLst>
                <a:path w="559" h="380" extrusionOk="0">
                  <a:moveTo>
                    <a:pt x="247" y="1"/>
                  </a:moveTo>
                  <a:cubicBezTo>
                    <a:pt x="129" y="1"/>
                    <a:pt x="30" y="74"/>
                    <a:pt x="1" y="163"/>
                  </a:cubicBezTo>
                  <a:lnTo>
                    <a:pt x="518" y="380"/>
                  </a:lnTo>
                  <a:cubicBezTo>
                    <a:pt x="559" y="256"/>
                    <a:pt x="518" y="80"/>
                    <a:pt x="394" y="38"/>
                  </a:cubicBezTo>
                  <a:cubicBezTo>
                    <a:pt x="344" y="12"/>
                    <a:pt x="294" y="1"/>
                    <a:pt x="24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85" name="Google Shape;20785;p15"/>
            <p:cNvSpPr/>
            <p:nvPr/>
          </p:nvSpPr>
          <p:spPr>
            <a:xfrm>
              <a:off x="4929450" y="4297400"/>
              <a:ext cx="9850" cy="13625"/>
            </a:xfrm>
            <a:custGeom>
              <a:avLst/>
              <a:gdLst/>
              <a:ahLst/>
              <a:cxnLst/>
              <a:rect l="l" t="t" r="r" b="b"/>
              <a:pathLst>
                <a:path w="394" h="545" extrusionOk="0">
                  <a:moveTo>
                    <a:pt x="236" y="1"/>
                  </a:moveTo>
                  <a:cubicBezTo>
                    <a:pt x="168" y="1"/>
                    <a:pt x="113" y="21"/>
                    <a:pt x="83" y="69"/>
                  </a:cubicBezTo>
                  <a:cubicBezTo>
                    <a:pt x="42" y="111"/>
                    <a:pt x="42" y="111"/>
                    <a:pt x="0" y="152"/>
                  </a:cubicBezTo>
                  <a:lnTo>
                    <a:pt x="0" y="328"/>
                  </a:lnTo>
                  <a:lnTo>
                    <a:pt x="0" y="369"/>
                  </a:lnTo>
                  <a:cubicBezTo>
                    <a:pt x="42" y="411"/>
                    <a:pt x="83" y="462"/>
                    <a:pt x="135" y="504"/>
                  </a:cubicBezTo>
                  <a:cubicBezTo>
                    <a:pt x="135" y="504"/>
                    <a:pt x="135" y="545"/>
                    <a:pt x="176" y="545"/>
                  </a:cubicBezTo>
                  <a:lnTo>
                    <a:pt x="393" y="28"/>
                  </a:lnTo>
                  <a:cubicBezTo>
                    <a:pt x="338" y="11"/>
                    <a:pt x="284" y="1"/>
                    <a:pt x="23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86" name="Google Shape;20786;p15"/>
            <p:cNvSpPr/>
            <p:nvPr/>
          </p:nvSpPr>
          <p:spPr>
            <a:xfrm>
              <a:off x="4863800" y="427082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35" y="1"/>
                  </a:moveTo>
                  <a:cubicBezTo>
                    <a:pt x="225" y="1"/>
                    <a:pt x="115" y="55"/>
                    <a:pt x="83" y="181"/>
                  </a:cubicBezTo>
                  <a:cubicBezTo>
                    <a:pt x="0" y="316"/>
                    <a:pt x="83" y="491"/>
                    <a:pt x="217" y="533"/>
                  </a:cubicBezTo>
                  <a:cubicBezTo>
                    <a:pt x="252" y="556"/>
                    <a:pt x="290" y="566"/>
                    <a:pt x="329" y="566"/>
                  </a:cubicBezTo>
                  <a:cubicBezTo>
                    <a:pt x="431" y="566"/>
                    <a:pt x="540" y="496"/>
                    <a:pt x="600" y="398"/>
                  </a:cubicBezTo>
                  <a:cubicBezTo>
                    <a:pt x="641" y="233"/>
                    <a:pt x="559" y="98"/>
                    <a:pt x="434" y="16"/>
                  </a:cubicBezTo>
                  <a:cubicBezTo>
                    <a:pt x="403" y="6"/>
                    <a:pt x="369" y="1"/>
                    <a:pt x="33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87" name="Google Shape;20787;p15"/>
            <p:cNvSpPr/>
            <p:nvPr/>
          </p:nvSpPr>
          <p:spPr>
            <a:xfrm>
              <a:off x="4818550" y="4289650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15" y="0"/>
                  </a:moveTo>
                  <a:cubicBezTo>
                    <a:pt x="212" y="0"/>
                    <a:pt x="113" y="73"/>
                    <a:pt x="84" y="162"/>
                  </a:cubicBezTo>
                  <a:cubicBezTo>
                    <a:pt x="1" y="338"/>
                    <a:pt x="84" y="462"/>
                    <a:pt x="218" y="555"/>
                  </a:cubicBezTo>
                  <a:cubicBezTo>
                    <a:pt x="240" y="562"/>
                    <a:pt x="263" y="566"/>
                    <a:pt x="287" y="566"/>
                  </a:cubicBezTo>
                  <a:cubicBezTo>
                    <a:pt x="400" y="566"/>
                    <a:pt x="525" y="490"/>
                    <a:pt x="559" y="379"/>
                  </a:cubicBezTo>
                  <a:cubicBezTo>
                    <a:pt x="642" y="255"/>
                    <a:pt x="559" y="80"/>
                    <a:pt x="435" y="38"/>
                  </a:cubicBezTo>
                  <a:cubicBezTo>
                    <a:pt x="397" y="12"/>
                    <a:pt x="356" y="0"/>
                    <a:pt x="31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88" name="Google Shape;20788;p15"/>
            <p:cNvSpPr/>
            <p:nvPr/>
          </p:nvSpPr>
          <p:spPr>
            <a:xfrm>
              <a:off x="4883175" y="4316175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345" y="0"/>
                  </a:moveTo>
                  <a:cubicBezTo>
                    <a:pt x="213" y="0"/>
                    <a:pt x="110" y="74"/>
                    <a:pt x="42" y="176"/>
                  </a:cubicBezTo>
                  <a:cubicBezTo>
                    <a:pt x="1" y="311"/>
                    <a:pt x="42" y="487"/>
                    <a:pt x="218" y="528"/>
                  </a:cubicBezTo>
                  <a:cubicBezTo>
                    <a:pt x="252" y="551"/>
                    <a:pt x="290" y="561"/>
                    <a:pt x="328" y="561"/>
                  </a:cubicBezTo>
                  <a:cubicBezTo>
                    <a:pt x="429" y="561"/>
                    <a:pt x="529" y="491"/>
                    <a:pt x="559" y="394"/>
                  </a:cubicBezTo>
                  <a:cubicBezTo>
                    <a:pt x="600" y="228"/>
                    <a:pt x="559" y="94"/>
                    <a:pt x="435" y="11"/>
                  </a:cubicBezTo>
                  <a:cubicBezTo>
                    <a:pt x="404" y="4"/>
                    <a:pt x="374" y="0"/>
                    <a:pt x="34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89" name="Google Shape;20789;p15"/>
            <p:cNvSpPr/>
            <p:nvPr/>
          </p:nvSpPr>
          <p:spPr>
            <a:xfrm>
              <a:off x="4845450" y="4225600"/>
              <a:ext cx="15000" cy="13700"/>
            </a:xfrm>
            <a:custGeom>
              <a:avLst/>
              <a:gdLst/>
              <a:ahLst/>
              <a:cxnLst/>
              <a:rect l="l" t="t" r="r" b="b"/>
              <a:pathLst>
                <a:path w="600" h="548" extrusionOk="0">
                  <a:moveTo>
                    <a:pt x="312" y="0"/>
                  </a:moveTo>
                  <a:cubicBezTo>
                    <a:pt x="183" y="0"/>
                    <a:pt x="73" y="54"/>
                    <a:pt x="42" y="181"/>
                  </a:cubicBezTo>
                  <a:cubicBezTo>
                    <a:pt x="0" y="315"/>
                    <a:pt x="42" y="491"/>
                    <a:pt x="217" y="532"/>
                  </a:cubicBezTo>
                  <a:cubicBezTo>
                    <a:pt x="248" y="543"/>
                    <a:pt x="281" y="548"/>
                    <a:pt x="316" y="548"/>
                  </a:cubicBezTo>
                  <a:cubicBezTo>
                    <a:pt x="420" y="548"/>
                    <a:pt x="527" y="499"/>
                    <a:pt x="558" y="398"/>
                  </a:cubicBezTo>
                  <a:cubicBezTo>
                    <a:pt x="600" y="233"/>
                    <a:pt x="558" y="98"/>
                    <a:pt x="434" y="15"/>
                  </a:cubicBezTo>
                  <a:cubicBezTo>
                    <a:pt x="393" y="6"/>
                    <a:pt x="351" y="0"/>
                    <a:pt x="31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90" name="Google Shape;20790;p15"/>
            <p:cNvSpPr/>
            <p:nvPr/>
          </p:nvSpPr>
          <p:spPr>
            <a:xfrm>
              <a:off x="4909025" y="425202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16" y="0"/>
                  </a:moveTo>
                  <a:cubicBezTo>
                    <a:pt x="213" y="0"/>
                    <a:pt x="113" y="68"/>
                    <a:pt x="83" y="158"/>
                  </a:cubicBezTo>
                  <a:cubicBezTo>
                    <a:pt x="1" y="292"/>
                    <a:pt x="83" y="468"/>
                    <a:pt x="218" y="551"/>
                  </a:cubicBezTo>
                  <a:cubicBezTo>
                    <a:pt x="247" y="558"/>
                    <a:pt x="275" y="561"/>
                    <a:pt x="302" y="561"/>
                  </a:cubicBezTo>
                  <a:cubicBezTo>
                    <a:pt x="429" y="561"/>
                    <a:pt x="532" y="486"/>
                    <a:pt x="600" y="375"/>
                  </a:cubicBezTo>
                  <a:cubicBezTo>
                    <a:pt x="642" y="251"/>
                    <a:pt x="559" y="75"/>
                    <a:pt x="435" y="34"/>
                  </a:cubicBezTo>
                  <a:cubicBezTo>
                    <a:pt x="397" y="11"/>
                    <a:pt x="356" y="0"/>
                    <a:pt x="31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91" name="Google Shape;20791;p15"/>
            <p:cNvSpPr/>
            <p:nvPr/>
          </p:nvSpPr>
          <p:spPr>
            <a:xfrm>
              <a:off x="4780825" y="4308950"/>
              <a:ext cx="7525" cy="9575"/>
            </a:xfrm>
            <a:custGeom>
              <a:avLst/>
              <a:gdLst/>
              <a:ahLst/>
              <a:cxnLst/>
              <a:rect l="l" t="t" r="r" b="b"/>
              <a:pathLst>
                <a:path w="301" h="383" extrusionOk="0">
                  <a:moveTo>
                    <a:pt x="135" y="0"/>
                  </a:moveTo>
                  <a:lnTo>
                    <a:pt x="0" y="259"/>
                  </a:lnTo>
                  <a:lnTo>
                    <a:pt x="259" y="383"/>
                  </a:lnTo>
                  <a:cubicBezTo>
                    <a:pt x="300" y="341"/>
                    <a:pt x="300" y="341"/>
                    <a:pt x="300" y="300"/>
                  </a:cubicBezTo>
                  <a:cubicBezTo>
                    <a:pt x="300" y="207"/>
                    <a:pt x="259" y="83"/>
                    <a:pt x="176" y="42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92" name="Google Shape;20792;p15"/>
            <p:cNvSpPr/>
            <p:nvPr/>
          </p:nvSpPr>
          <p:spPr>
            <a:xfrm>
              <a:off x="4805625" y="4245350"/>
              <a:ext cx="9600" cy="13225"/>
            </a:xfrm>
            <a:custGeom>
              <a:avLst/>
              <a:gdLst/>
              <a:ahLst/>
              <a:cxnLst/>
              <a:rect l="l" t="t" r="r" b="b"/>
              <a:pathLst>
                <a:path w="384" h="529" extrusionOk="0">
                  <a:moveTo>
                    <a:pt x="177" y="1"/>
                  </a:moveTo>
                  <a:lnTo>
                    <a:pt x="1" y="518"/>
                  </a:lnTo>
                  <a:cubicBezTo>
                    <a:pt x="23" y="525"/>
                    <a:pt x="46" y="528"/>
                    <a:pt x="70" y="528"/>
                  </a:cubicBezTo>
                  <a:cubicBezTo>
                    <a:pt x="183" y="528"/>
                    <a:pt x="308" y="453"/>
                    <a:pt x="342" y="342"/>
                  </a:cubicBezTo>
                  <a:cubicBezTo>
                    <a:pt x="383" y="218"/>
                    <a:pt x="342" y="42"/>
                    <a:pt x="17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93" name="Google Shape;20793;p15"/>
            <p:cNvSpPr/>
            <p:nvPr/>
          </p:nvSpPr>
          <p:spPr>
            <a:xfrm>
              <a:off x="4955300" y="423787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0"/>
                  </a:moveTo>
                  <a:cubicBezTo>
                    <a:pt x="0" y="0"/>
                    <a:pt x="0" y="41"/>
                    <a:pt x="0" y="83"/>
                  </a:cubicBezTo>
                  <a:lnTo>
                    <a:pt x="0" y="124"/>
                  </a:lnTo>
                  <a:cubicBezTo>
                    <a:pt x="42" y="165"/>
                    <a:pt x="42" y="165"/>
                    <a:pt x="42" y="207"/>
                  </a:cubicBezTo>
                  <a:cubicBezTo>
                    <a:pt x="42" y="258"/>
                    <a:pt x="135" y="300"/>
                    <a:pt x="176" y="341"/>
                  </a:cubicBezTo>
                  <a:lnTo>
                    <a:pt x="300" y="8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94" name="Google Shape;20794;p15"/>
            <p:cNvSpPr/>
            <p:nvPr/>
          </p:nvSpPr>
          <p:spPr>
            <a:xfrm>
              <a:off x="4890675" y="4210725"/>
              <a:ext cx="13975" cy="9850"/>
            </a:xfrm>
            <a:custGeom>
              <a:avLst/>
              <a:gdLst/>
              <a:ahLst/>
              <a:cxnLst/>
              <a:rect l="l" t="t" r="r" b="b"/>
              <a:pathLst>
                <a:path w="559" h="394" extrusionOk="0">
                  <a:moveTo>
                    <a:pt x="42" y="0"/>
                  </a:moveTo>
                  <a:lnTo>
                    <a:pt x="42" y="0"/>
                  </a:lnTo>
                  <a:cubicBezTo>
                    <a:pt x="0" y="135"/>
                    <a:pt x="42" y="259"/>
                    <a:pt x="176" y="352"/>
                  </a:cubicBezTo>
                  <a:lnTo>
                    <a:pt x="218" y="393"/>
                  </a:lnTo>
                  <a:lnTo>
                    <a:pt x="342" y="393"/>
                  </a:lnTo>
                  <a:cubicBezTo>
                    <a:pt x="393" y="393"/>
                    <a:pt x="435" y="352"/>
                    <a:pt x="476" y="352"/>
                  </a:cubicBezTo>
                  <a:cubicBezTo>
                    <a:pt x="517" y="311"/>
                    <a:pt x="559" y="259"/>
                    <a:pt x="559" y="21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95" name="Google Shape;20795;p15"/>
            <p:cNvSpPr/>
            <p:nvPr/>
          </p:nvSpPr>
          <p:spPr>
            <a:xfrm>
              <a:off x="4831475" y="4187200"/>
              <a:ext cx="8575" cy="6750"/>
            </a:xfrm>
            <a:custGeom>
              <a:avLst/>
              <a:gdLst/>
              <a:ahLst/>
              <a:cxnLst/>
              <a:rect l="l" t="t" r="r" b="b"/>
              <a:pathLst>
                <a:path w="343" h="270" extrusionOk="0">
                  <a:moveTo>
                    <a:pt x="125" y="1"/>
                  </a:moveTo>
                  <a:lnTo>
                    <a:pt x="1" y="259"/>
                  </a:lnTo>
                  <a:lnTo>
                    <a:pt x="42" y="259"/>
                  </a:lnTo>
                  <a:cubicBezTo>
                    <a:pt x="66" y="266"/>
                    <a:pt x="89" y="270"/>
                    <a:pt x="112" y="270"/>
                  </a:cubicBezTo>
                  <a:cubicBezTo>
                    <a:pt x="218" y="270"/>
                    <a:pt x="308" y="194"/>
                    <a:pt x="342" y="83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96" name="Google Shape;20796;p15"/>
            <p:cNvSpPr/>
            <p:nvPr/>
          </p:nvSpPr>
          <p:spPr>
            <a:xfrm>
              <a:off x="4850875" y="4489875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176" y="1"/>
                  </a:moveTo>
                  <a:cubicBezTo>
                    <a:pt x="176" y="1"/>
                    <a:pt x="124" y="1"/>
                    <a:pt x="124" y="42"/>
                  </a:cubicBezTo>
                  <a:lnTo>
                    <a:pt x="83" y="42"/>
                  </a:lnTo>
                  <a:cubicBezTo>
                    <a:pt x="42" y="83"/>
                    <a:pt x="42" y="83"/>
                    <a:pt x="0" y="125"/>
                  </a:cubicBezTo>
                  <a:lnTo>
                    <a:pt x="0" y="166"/>
                  </a:lnTo>
                  <a:lnTo>
                    <a:pt x="259" y="300"/>
                  </a:lnTo>
                  <a:lnTo>
                    <a:pt x="341" y="42"/>
                  </a:lnTo>
                  <a:cubicBezTo>
                    <a:pt x="300" y="1"/>
                    <a:pt x="259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97" name="Google Shape;20797;p15"/>
            <p:cNvSpPr/>
            <p:nvPr/>
          </p:nvSpPr>
          <p:spPr>
            <a:xfrm>
              <a:off x="4786250" y="4463550"/>
              <a:ext cx="12950" cy="9025"/>
            </a:xfrm>
            <a:custGeom>
              <a:avLst/>
              <a:gdLst/>
              <a:ahLst/>
              <a:cxnLst/>
              <a:rect l="l" t="t" r="r" b="b"/>
              <a:pathLst>
                <a:path w="518" h="361" extrusionOk="0">
                  <a:moveTo>
                    <a:pt x="243" y="0"/>
                  </a:moveTo>
                  <a:cubicBezTo>
                    <a:pt x="139" y="0"/>
                    <a:pt x="32" y="60"/>
                    <a:pt x="1" y="185"/>
                  </a:cubicBezTo>
                  <a:lnTo>
                    <a:pt x="517" y="361"/>
                  </a:lnTo>
                  <a:lnTo>
                    <a:pt x="517" y="278"/>
                  </a:lnTo>
                  <a:cubicBezTo>
                    <a:pt x="517" y="144"/>
                    <a:pt x="476" y="61"/>
                    <a:pt x="342" y="20"/>
                  </a:cubicBezTo>
                  <a:cubicBezTo>
                    <a:pt x="311" y="7"/>
                    <a:pt x="27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98" name="Google Shape;20798;p15"/>
            <p:cNvSpPr/>
            <p:nvPr/>
          </p:nvSpPr>
          <p:spPr>
            <a:xfrm>
              <a:off x="4875675" y="4426300"/>
              <a:ext cx="10625" cy="12950"/>
            </a:xfrm>
            <a:custGeom>
              <a:avLst/>
              <a:gdLst/>
              <a:ahLst/>
              <a:cxnLst/>
              <a:rect l="l" t="t" r="r" b="b"/>
              <a:pathLst>
                <a:path w="425" h="518" extrusionOk="0">
                  <a:moveTo>
                    <a:pt x="301" y="0"/>
                  </a:moveTo>
                  <a:cubicBezTo>
                    <a:pt x="218" y="0"/>
                    <a:pt x="84" y="42"/>
                    <a:pt x="42" y="166"/>
                  </a:cubicBezTo>
                  <a:cubicBezTo>
                    <a:pt x="1" y="259"/>
                    <a:pt x="42" y="424"/>
                    <a:pt x="166" y="476"/>
                  </a:cubicBezTo>
                  <a:cubicBezTo>
                    <a:pt x="166" y="517"/>
                    <a:pt x="166" y="517"/>
                    <a:pt x="218" y="517"/>
                  </a:cubicBezTo>
                  <a:lnTo>
                    <a:pt x="42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99" name="Google Shape;20799;p15"/>
            <p:cNvSpPr/>
            <p:nvPr/>
          </p:nvSpPr>
          <p:spPr>
            <a:xfrm>
              <a:off x="4811075" y="4399050"/>
              <a:ext cx="16050" cy="14125"/>
            </a:xfrm>
            <a:custGeom>
              <a:avLst/>
              <a:gdLst/>
              <a:ahLst/>
              <a:cxnLst/>
              <a:rect l="l" t="t" r="r" b="b"/>
              <a:pathLst>
                <a:path w="642" h="565" extrusionOk="0">
                  <a:moveTo>
                    <a:pt x="348" y="0"/>
                  </a:moveTo>
                  <a:cubicBezTo>
                    <a:pt x="237" y="0"/>
                    <a:pt x="116" y="80"/>
                    <a:pt x="83" y="180"/>
                  </a:cubicBezTo>
                  <a:cubicBezTo>
                    <a:pt x="0" y="315"/>
                    <a:pt x="83" y="480"/>
                    <a:pt x="217" y="532"/>
                  </a:cubicBezTo>
                  <a:cubicBezTo>
                    <a:pt x="251" y="555"/>
                    <a:pt x="290" y="565"/>
                    <a:pt x="328" y="565"/>
                  </a:cubicBezTo>
                  <a:cubicBezTo>
                    <a:pt x="428" y="565"/>
                    <a:pt x="528" y="495"/>
                    <a:pt x="558" y="397"/>
                  </a:cubicBezTo>
                  <a:cubicBezTo>
                    <a:pt x="641" y="273"/>
                    <a:pt x="558" y="98"/>
                    <a:pt x="424" y="15"/>
                  </a:cubicBezTo>
                  <a:cubicBezTo>
                    <a:pt x="400" y="5"/>
                    <a:pt x="374" y="0"/>
                    <a:pt x="34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00" name="Google Shape;20800;p15"/>
            <p:cNvSpPr/>
            <p:nvPr/>
          </p:nvSpPr>
          <p:spPr>
            <a:xfrm>
              <a:off x="4765825" y="4418300"/>
              <a:ext cx="16050" cy="13825"/>
            </a:xfrm>
            <a:custGeom>
              <a:avLst/>
              <a:gdLst/>
              <a:ahLst/>
              <a:cxnLst/>
              <a:rect l="l" t="t" r="r" b="b"/>
              <a:pathLst>
                <a:path w="642" h="553" extrusionOk="0">
                  <a:moveTo>
                    <a:pt x="320" y="0"/>
                  </a:moveTo>
                  <a:cubicBezTo>
                    <a:pt x="215" y="0"/>
                    <a:pt x="103" y="53"/>
                    <a:pt x="42" y="144"/>
                  </a:cubicBezTo>
                  <a:cubicBezTo>
                    <a:pt x="1" y="320"/>
                    <a:pt x="83" y="486"/>
                    <a:pt x="218" y="537"/>
                  </a:cubicBezTo>
                  <a:cubicBezTo>
                    <a:pt x="247" y="547"/>
                    <a:pt x="278" y="552"/>
                    <a:pt x="311" y="552"/>
                  </a:cubicBezTo>
                  <a:cubicBezTo>
                    <a:pt x="417" y="552"/>
                    <a:pt x="527" y="496"/>
                    <a:pt x="559" y="362"/>
                  </a:cubicBezTo>
                  <a:cubicBezTo>
                    <a:pt x="642" y="227"/>
                    <a:pt x="559" y="62"/>
                    <a:pt x="425" y="20"/>
                  </a:cubicBezTo>
                  <a:cubicBezTo>
                    <a:pt x="392" y="7"/>
                    <a:pt x="357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01" name="Google Shape;20801;p15"/>
            <p:cNvSpPr/>
            <p:nvPr/>
          </p:nvSpPr>
          <p:spPr>
            <a:xfrm>
              <a:off x="4830450" y="4444725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285" y="1"/>
                  </a:moveTo>
                  <a:cubicBezTo>
                    <a:pt x="170" y="1"/>
                    <a:pt x="71" y="74"/>
                    <a:pt x="42" y="163"/>
                  </a:cubicBezTo>
                  <a:cubicBezTo>
                    <a:pt x="0" y="297"/>
                    <a:pt x="42" y="462"/>
                    <a:pt x="218" y="514"/>
                  </a:cubicBezTo>
                  <a:cubicBezTo>
                    <a:pt x="252" y="537"/>
                    <a:pt x="290" y="547"/>
                    <a:pt x="328" y="547"/>
                  </a:cubicBezTo>
                  <a:cubicBezTo>
                    <a:pt x="429" y="547"/>
                    <a:pt x="529" y="477"/>
                    <a:pt x="559" y="380"/>
                  </a:cubicBezTo>
                  <a:cubicBezTo>
                    <a:pt x="600" y="256"/>
                    <a:pt x="559" y="80"/>
                    <a:pt x="424" y="39"/>
                  </a:cubicBezTo>
                  <a:cubicBezTo>
                    <a:pt x="377" y="12"/>
                    <a:pt x="330" y="1"/>
                    <a:pt x="28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02" name="Google Shape;20802;p15"/>
            <p:cNvSpPr/>
            <p:nvPr/>
          </p:nvSpPr>
          <p:spPr>
            <a:xfrm>
              <a:off x="4792700" y="4353800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307" y="1"/>
                  </a:moveTo>
                  <a:cubicBezTo>
                    <a:pt x="197" y="1"/>
                    <a:pt x="76" y="81"/>
                    <a:pt x="42" y="181"/>
                  </a:cubicBezTo>
                  <a:cubicBezTo>
                    <a:pt x="1" y="315"/>
                    <a:pt x="42" y="481"/>
                    <a:pt x="218" y="533"/>
                  </a:cubicBezTo>
                  <a:cubicBezTo>
                    <a:pt x="252" y="555"/>
                    <a:pt x="291" y="566"/>
                    <a:pt x="329" y="566"/>
                  </a:cubicBezTo>
                  <a:cubicBezTo>
                    <a:pt x="429" y="566"/>
                    <a:pt x="529" y="495"/>
                    <a:pt x="559" y="398"/>
                  </a:cubicBezTo>
                  <a:cubicBezTo>
                    <a:pt x="601" y="222"/>
                    <a:pt x="559" y="98"/>
                    <a:pt x="384" y="16"/>
                  </a:cubicBezTo>
                  <a:cubicBezTo>
                    <a:pt x="360" y="6"/>
                    <a:pt x="334" y="1"/>
                    <a:pt x="30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03" name="Google Shape;20803;p15"/>
            <p:cNvSpPr/>
            <p:nvPr/>
          </p:nvSpPr>
          <p:spPr>
            <a:xfrm>
              <a:off x="4856300" y="4380675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24" y="0"/>
                  </a:moveTo>
                  <a:cubicBezTo>
                    <a:pt x="221" y="0"/>
                    <a:pt x="114" y="47"/>
                    <a:pt x="83" y="140"/>
                  </a:cubicBezTo>
                  <a:cubicBezTo>
                    <a:pt x="0" y="316"/>
                    <a:pt x="83" y="440"/>
                    <a:pt x="218" y="533"/>
                  </a:cubicBezTo>
                  <a:cubicBezTo>
                    <a:pt x="246" y="542"/>
                    <a:pt x="278" y="548"/>
                    <a:pt x="311" y="548"/>
                  </a:cubicBezTo>
                  <a:cubicBezTo>
                    <a:pt x="418" y="548"/>
                    <a:pt x="537" y="492"/>
                    <a:pt x="600" y="357"/>
                  </a:cubicBezTo>
                  <a:cubicBezTo>
                    <a:pt x="641" y="233"/>
                    <a:pt x="559" y="57"/>
                    <a:pt x="424" y="16"/>
                  </a:cubicBezTo>
                  <a:cubicBezTo>
                    <a:pt x="393" y="5"/>
                    <a:pt x="359" y="0"/>
                    <a:pt x="32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04" name="Google Shape;20804;p15"/>
            <p:cNvSpPr/>
            <p:nvPr/>
          </p:nvSpPr>
          <p:spPr>
            <a:xfrm>
              <a:off x="4728100" y="443817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124" y="1"/>
                  </a:moveTo>
                  <a:lnTo>
                    <a:pt x="0" y="208"/>
                  </a:lnTo>
                  <a:lnTo>
                    <a:pt x="259" y="342"/>
                  </a:lnTo>
                  <a:cubicBezTo>
                    <a:pt x="300" y="301"/>
                    <a:pt x="300" y="259"/>
                    <a:pt x="300" y="208"/>
                  </a:cubicBezTo>
                  <a:cubicBezTo>
                    <a:pt x="300" y="125"/>
                    <a:pt x="217" y="42"/>
                    <a:pt x="12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05" name="Google Shape;20805;p15"/>
            <p:cNvSpPr/>
            <p:nvPr/>
          </p:nvSpPr>
          <p:spPr>
            <a:xfrm>
              <a:off x="4751875" y="4373550"/>
              <a:ext cx="10625" cy="13325"/>
            </a:xfrm>
            <a:custGeom>
              <a:avLst/>
              <a:gdLst/>
              <a:ahLst/>
              <a:cxnLst/>
              <a:rect l="l" t="t" r="r" b="b"/>
              <a:pathLst>
                <a:path w="425" h="533" extrusionOk="0">
                  <a:moveTo>
                    <a:pt x="207" y="1"/>
                  </a:moveTo>
                  <a:lnTo>
                    <a:pt x="0" y="518"/>
                  </a:lnTo>
                  <a:cubicBezTo>
                    <a:pt x="39" y="528"/>
                    <a:pt x="78" y="533"/>
                    <a:pt x="116" y="533"/>
                  </a:cubicBezTo>
                  <a:cubicBezTo>
                    <a:pt x="240" y="533"/>
                    <a:pt x="351" y="477"/>
                    <a:pt x="383" y="342"/>
                  </a:cubicBezTo>
                  <a:cubicBezTo>
                    <a:pt x="424" y="208"/>
                    <a:pt x="383" y="84"/>
                    <a:pt x="300" y="42"/>
                  </a:cubicBezTo>
                  <a:cubicBezTo>
                    <a:pt x="259" y="1"/>
                    <a:pt x="259" y="1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06" name="Google Shape;20806;p15"/>
            <p:cNvSpPr/>
            <p:nvPr/>
          </p:nvSpPr>
          <p:spPr>
            <a:xfrm>
              <a:off x="4902575" y="4365800"/>
              <a:ext cx="7500" cy="8825"/>
            </a:xfrm>
            <a:custGeom>
              <a:avLst/>
              <a:gdLst/>
              <a:ahLst/>
              <a:cxnLst/>
              <a:rect l="l" t="t" r="r" b="b"/>
              <a:pathLst>
                <a:path w="300" h="353" extrusionOk="0">
                  <a:moveTo>
                    <a:pt x="41" y="1"/>
                  </a:moveTo>
                  <a:cubicBezTo>
                    <a:pt x="0" y="53"/>
                    <a:pt x="0" y="94"/>
                    <a:pt x="0" y="94"/>
                  </a:cubicBezTo>
                  <a:cubicBezTo>
                    <a:pt x="0" y="135"/>
                    <a:pt x="0" y="177"/>
                    <a:pt x="41" y="218"/>
                  </a:cubicBezTo>
                  <a:cubicBezTo>
                    <a:pt x="41" y="259"/>
                    <a:pt x="124" y="352"/>
                    <a:pt x="176" y="352"/>
                  </a:cubicBezTo>
                  <a:lnTo>
                    <a:pt x="300" y="94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07" name="Google Shape;20807;p15"/>
            <p:cNvSpPr/>
            <p:nvPr/>
          </p:nvSpPr>
          <p:spPr>
            <a:xfrm>
              <a:off x="4837950" y="4338925"/>
              <a:ext cx="13975" cy="10275"/>
            </a:xfrm>
            <a:custGeom>
              <a:avLst/>
              <a:gdLst/>
              <a:ahLst/>
              <a:cxnLst/>
              <a:rect l="l" t="t" r="r" b="b"/>
              <a:pathLst>
                <a:path w="559" h="411" extrusionOk="0">
                  <a:moveTo>
                    <a:pt x="42" y="1"/>
                  </a:moveTo>
                  <a:lnTo>
                    <a:pt x="42" y="1"/>
                  </a:lnTo>
                  <a:cubicBezTo>
                    <a:pt x="0" y="176"/>
                    <a:pt x="42" y="300"/>
                    <a:pt x="217" y="393"/>
                  </a:cubicBezTo>
                  <a:cubicBezTo>
                    <a:pt x="242" y="406"/>
                    <a:pt x="266" y="411"/>
                    <a:pt x="290" y="411"/>
                  </a:cubicBezTo>
                  <a:cubicBezTo>
                    <a:pt x="349" y="411"/>
                    <a:pt x="410" y="381"/>
                    <a:pt x="476" y="352"/>
                  </a:cubicBezTo>
                  <a:cubicBezTo>
                    <a:pt x="517" y="300"/>
                    <a:pt x="559" y="259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08" name="Google Shape;20808;p15"/>
            <p:cNvSpPr/>
            <p:nvPr/>
          </p:nvSpPr>
          <p:spPr>
            <a:xfrm>
              <a:off x="4778750" y="431540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83" y="1"/>
                  </a:moveTo>
                  <a:lnTo>
                    <a:pt x="1" y="259"/>
                  </a:lnTo>
                  <a:lnTo>
                    <a:pt x="42" y="301"/>
                  </a:lnTo>
                  <a:lnTo>
                    <a:pt x="125" y="301"/>
                  </a:lnTo>
                  <a:cubicBezTo>
                    <a:pt x="218" y="301"/>
                    <a:pt x="301" y="207"/>
                    <a:pt x="342" y="125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09" name="Google Shape;20809;p15"/>
            <p:cNvSpPr/>
            <p:nvPr/>
          </p:nvSpPr>
          <p:spPr>
            <a:xfrm>
              <a:off x="4798150" y="4617825"/>
              <a:ext cx="8550" cy="7775"/>
            </a:xfrm>
            <a:custGeom>
              <a:avLst/>
              <a:gdLst/>
              <a:ahLst/>
              <a:cxnLst/>
              <a:rect l="l" t="t" r="r" b="b"/>
              <a:pathLst>
                <a:path w="342" h="311" extrusionOk="0">
                  <a:moveTo>
                    <a:pt x="166" y="0"/>
                  </a:moveTo>
                  <a:cubicBezTo>
                    <a:pt x="124" y="52"/>
                    <a:pt x="41" y="93"/>
                    <a:pt x="0" y="135"/>
                  </a:cubicBezTo>
                  <a:lnTo>
                    <a:pt x="0" y="176"/>
                  </a:lnTo>
                  <a:lnTo>
                    <a:pt x="217" y="311"/>
                  </a:lnTo>
                  <a:lnTo>
                    <a:pt x="341" y="52"/>
                  </a:lnTo>
                  <a:cubicBezTo>
                    <a:pt x="300" y="0"/>
                    <a:pt x="217" y="0"/>
                    <a:pt x="16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10" name="Google Shape;20810;p15"/>
            <p:cNvSpPr/>
            <p:nvPr/>
          </p:nvSpPr>
          <p:spPr>
            <a:xfrm>
              <a:off x="4733525" y="4591725"/>
              <a:ext cx="13975" cy="10100"/>
            </a:xfrm>
            <a:custGeom>
              <a:avLst/>
              <a:gdLst/>
              <a:ahLst/>
              <a:cxnLst/>
              <a:rect l="l" t="t" r="r" b="b"/>
              <a:pathLst>
                <a:path w="559" h="404" extrusionOk="0">
                  <a:moveTo>
                    <a:pt x="277" y="0"/>
                  </a:moveTo>
                  <a:cubicBezTo>
                    <a:pt x="163" y="0"/>
                    <a:pt x="35" y="83"/>
                    <a:pt x="0" y="186"/>
                  </a:cubicBezTo>
                  <a:lnTo>
                    <a:pt x="517" y="403"/>
                  </a:lnTo>
                  <a:cubicBezTo>
                    <a:pt x="559" y="228"/>
                    <a:pt x="517" y="104"/>
                    <a:pt x="342" y="10"/>
                  </a:cubicBezTo>
                  <a:cubicBezTo>
                    <a:pt x="321" y="4"/>
                    <a:pt x="299" y="0"/>
                    <a:pt x="27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11" name="Google Shape;20811;p15"/>
            <p:cNvSpPr/>
            <p:nvPr/>
          </p:nvSpPr>
          <p:spPr>
            <a:xfrm>
              <a:off x="4822950" y="4554500"/>
              <a:ext cx="9600" cy="12950"/>
            </a:xfrm>
            <a:custGeom>
              <a:avLst/>
              <a:gdLst/>
              <a:ahLst/>
              <a:cxnLst/>
              <a:rect l="l" t="t" r="r" b="b"/>
              <a:pathLst>
                <a:path w="384" h="518" extrusionOk="0">
                  <a:moveTo>
                    <a:pt x="207" y="0"/>
                  </a:moveTo>
                  <a:cubicBezTo>
                    <a:pt x="166" y="0"/>
                    <a:pt x="166" y="42"/>
                    <a:pt x="125" y="42"/>
                  </a:cubicBezTo>
                  <a:cubicBezTo>
                    <a:pt x="83" y="42"/>
                    <a:pt x="83" y="83"/>
                    <a:pt x="42" y="166"/>
                  </a:cubicBezTo>
                  <a:cubicBezTo>
                    <a:pt x="42" y="207"/>
                    <a:pt x="1" y="259"/>
                    <a:pt x="42" y="300"/>
                  </a:cubicBezTo>
                  <a:cubicBezTo>
                    <a:pt x="42" y="424"/>
                    <a:pt x="125" y="466"/>
                    <a:pt x="207" y="517"/>
                  </a:cubicBezTo>
                  <a:lnTo>
                    <a:pt x="38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12" name="Google Shape;20812;p15"/>
            <p:cNvSpPr/>
            <p:nvPr/>
          </p:nvSpPr>
          <p:spPr>
            <a:xfrm>
              <a:off x="4758325" y="4527700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10" y="1"/>
                  </a:moveTo>
                  <a:cubicBezTo>
                    <a:pt x="209" y="1"/>
                    <a:pt x="102" y="74"/>
                    <a:pt x="42" y="162"/>
                  </a:cubicBezTo>
                  <a:cubicBezTo>
                    <a:pt x="1" y="297"/>
                    <a:pt x="84" y="462"/>
                    <a:pt x="208" y="555"/>
                  </a:cubicBezTo>
                  <a:cubicBezTo>
                    <a:pt x="230" y="562"/>
                    <a:pt x="253" y="565"/>
                    <a:pt x="276" y="565"/>
                  </a:cubicBezTo>
                  <a:cubicBezTo>
                    <a:pt x="396" y="565"/>
                    <a:pt x="525" y="483"/>
                    <a:pt x="559" y="380"/>
                  </a:cubicBezTo>
                  <a:cubicBezTo>
                    <a:pt x="642" y="245"/>
                    <a:pt x="559" y="80"/>
                    <a:pt x="425" y="38"/>
                  </a:cubicBezTo>
                  <a:cubicBezTo>
                    <a:pt x="390" y="12"/>
                    <a:pt x="350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13" name="Google Shape;20813;p15"/>
            <p:cNvSpPr/>
            <p:nvPr/>
          </p:nvSpPr>
          <p:spPr>
            <a:xfrm>
              <a:off x="4713100" y="4546375"/>
              <a:ext cx="16050" cy="13800"/>
            </a:xfrm>
            <a:custGeom>
              <a:avLst/>
              <a:gdLst/>
              <a:ahLst/>
              <a:cxnLst/>
              <a:rect l="l" t="t" r="r" b="b"/>
              <a:pathLst>
                <a:path w="642" h="552" extrusionOk="0">
                  <a:moveTo>
                    <a:pt x="331" y="0"/>
                  </a:moveTo>
                  <a:cubicBezTo>
                    <a:pt x="224" y="0"/>
                    <a:pt x="105" y="56"/>
                    <a:pt x="42" y="191"/>
                  </a:cubicBezTo>
                  <a:cubicBezTo>
                    <a:pt x="1" y="325"/>
                    <a:pt x="83" y="491"/>
                    <a:pt x="207" y="532"/>
                  </a:cubicBezTo>
                  <a:cubicBezTo>
                    <a:pt x="242" y="546"/>
                    <a:pt x="280" y="552"/>
                    <a:pt x="318" y="552"/>
                  </a:cubicBezTo>
                  <a:cubicBezTo>
                    <a:pt x="424" y="552"/>
                    <a:pt x="528" y="500"/>
                    <a:pt x="559" y="408"/>
                  </a:cubicBezTo>
                  <a:cubicBezTo>
                    <a:pt x="642" y="232"/>
                    <a:pt x="559" y="108"/>
                    <a:pt x="424" y="15"/>
                  </a:cubicBezTo>
                  <a:cubicBezTo>
                    <a:pt x="396" y="5"/>
                    <a:pt x="364" y="0"/>
                    <a:pt x="33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14" name="Google Shape;20814;p15"/>
            <p:cNvSpPr/>
            <p:nvPr/>
          </p:nvSpPr>
          <p:spPr>
            <a:xfrm>
              <a:off x="4777725" y="4572925"/>
              <a:ext cx="15000" cy="14150"/>
            </a:xfrm>
            <a:custGeom>
              <a:avLst/>
              <a:gdLst/>
              <a:ahLst/>
              <a:cxnLst/>
              <a:rect l="l" t="t" r="r" b="b"/>
              <a:pathLst>
                <a:path w="600" h="566" extrusionOk="0">
                  <a:moveTo>
                    <a:pt x="269" y="1"/>
                  </a:moveTo>
                  <a:cubicBezTo>
                    <a:pt x="170" y="1"/>
                    <a:pt x="71" y="74"/>
                    <a:pt x="42" y="163"/>
                  </a:cubicBezTo>
                  <a:cubicBezTo>
                    <a:pt x="0" y="339"/>
                    <a:pt x="42" y="463"/>
                    <a:pt x="207" y="556"/>
                  </a:cubicBezTo>
                  <a:cubicBezTo>
                    <a:pt x="229" y="562"/>
                    <a:pt x="252" y="566"/>
                    <a:pt x="276" y="566"/>
                  </a:cubicBezTo>
                  <a:cubicBezTo>
                    <a:pt x="396" y="566"/>
                    <a:pt x="524" y="484"/>
                    <a:pt x="559" y="380"/>
                  </a:cubicBezTo>
                  <a:cubicBezTo>
                    <a:pt x="600" y="246"/>
                    <a:pt x="559" y="80"/>
                    <a:pt x="383" y="39"/>
                  </a:cubicBezTo>
                  <a:cubicBezTo>
                    <a:pt x="348" y="12"/>
                    <a:pt x="308" y="1"/>
                    <a:pt x="26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15" name="Google Shape;20815;p15"/>
            <p:cNvSpPr/>
            <p:nvPr/>
          </p:nvSpPr>
          <p:spPr>
            <a:xfrm>
              <a:off x="4739975" y="4482475"/>
              <a:ext cx="15025" cy="14125"/>
            </a:xfrm>
            <a:custGeom>
              <a:avLst/>
              <a:gdLst/>
              <a:ahLst/>
              <a:cxnLst/>
              <a:rect l="l" t="t" r="r" b="b"/>
              <a:pathLst>
                <a:path w="601" h="565" extrusionOk="0">
                  <a:moveTo>
                    <a:pt x="270" y="0"/>
                  </a:moveTo>
                  <a:cubicBezTo>
                    <a:pt x="170" y="0"/>
                    <a:pt x="72" y="73"/>
                    <a:pt x="42" y="162"/>
                  </a:cubicBezTo>
                  <a:cubicBezTo>
                    <a:pt x="1" y="297"/>
                    <a:pt x="42" y="462"/>
                    <a:pt x="166" y="555"/>
                  </a:cubicBezTo>
                  <a:cubicBezTo>
                    <a:pt x="195" y="562"/>
                    <a:pt x="224" y="565"/>
                    <a:pt x="252" y="565"/>
                  </a:cubicBezTo>
                  <a:cubicBezTo>
                    <a:pt x="396" y="565"/>
                    <a:pt x="525" y="483"/>
                    <a:pt x="559" y="379"/>
                  </a:cubicBezTo>
                  <a:cubicBezTo>
                    <a:pt x="600" y="245"/>
                    <a:pt x="559" y="79"/>
                    <a:pt x="383" y="38"/>
                  </a:cubicBezTo>
                  <a:cubicBezTo>
                    <a:pt x="348" y="12"/>
                    <a:pt x="309" y="0"/>
                    <a:pt x="27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16" name="Google Shape;20816;p15"/>
            <p:cNvSpPr/>
            <p:nvPr/>
          </p:nvSpPr>
          <p:spPr>
            <a:xfrm>
              <a:off x="4803575" y="4508775"/>
              <a:ext cx="16050" cy="13825"/>
            </a:xfrm>
            <a:custGeom>
              <a:avLst/>
              <a:gdLst/>
              <a:ahLst/>
              <a:cxnLst/>
              <a:rect l="l" t="t" r="r" b="b"/>
              <a:pathLst>
                <a:path w="642" h="553" extrusionOk="0">
                  <a:moveTo>
                    <a:pt x="326" y="1"/>
                  </a:moveTo>
                  <a:cubicBezTo>
                    <a:pt x="221" y="1"/>
                    <a:pt x="114" y="61"/>
                    <a:pt x="83" y="185"/>
                  </a:cubicBezTo>
                  <a:cubicBezTo>
                    <a:pt x="0" y="320"/>
                    <a:pt x="83" y="485"/>
                    <a:pt x="207" y="537"/>
                  </a:cubicBezTo>
                  <a:cubicBezTo>
                    <a:pt x="240" y="547"/>
                    <a:pt x="276" y="552"/>
                    <a:pt x="311" y="552"/>
                  </a:cubicBezTo>
                  <a:cubicBezTo>
                    <a:pt x="420" y="552"/>
                    <a:pt x="527" y="504"/>
                    <a:pt x="559" y="403"/>
                  </a:cubicBezTo>
                  <a:cubicBezTo>
                    <a:pt x="641" y="227"/>
                    <a:pt x="559" y="61"/>
                    <a:pt x="424" y="20"/>
                  </a:cubicBezTo>
                  <a:cubicBezTo>
                    <a:pt x="393" y="7"/>
                    <a:pt x="360" y="1"/>
                    <a:pt x="32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17" name="Google Shape;20817;p15"/>
            <p:cNvSpPr/>
            <p:nvPr/>
          </p:nvSpPr>
          <p:spPr>
            <a:xfrm>
              <a:off x="4675375" y="4566125"/>
              <a:ext cx="7500" cy="8825"/>
            </a:xfrm>
            <a:custGeom>
              <a:avLst/>
              <a:gdLst/>
              <a:ahLst/>
              <a:cxnLst/>
              <a:rect l="l" t="t" r="r" b="b"/>
              <a:pathLst>
                <a:path w="300" h="353" extrusionOk="0">
                  <a:moveTo>
                    <a:pt x="124" y="1"/>
                  </a:moveTo>
                  <a:lnTo>
                    <a:pt x="0" y="259"/>
                  </a:lnTo>
                  <a:lnTo>
                    <a:pt x="259" y="352"/>
                  </a:lnTo>
                  <a:cubicBezTo>
                    <a:pt x="300" y="311"/>
                    <a:pt x="300" y="259"/>
                    <a:pt x="300" y="259"/>
                  </a:cubicBezTo>
                  <a:cubicBezTo>
                    <a:pt x="300" y="135"/>
                    <a:pt x="217" y="52"/>
                    <a:pt x="12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18" name="Google Shape;20818;p15"/>
            <p:cNvSpPr/>
            <p:nvPr/>
          </p:nvSpPr>
          <p:spPr>
            <a:xfrm>
              <a:off x="4698875" y="4501500"/>
              <a:ext cx="10900" cy="13500"/>
            </a:xfrm>
            <a:custGeom>
              <a:avLst/>
              <a:gdLst/>
              <a:ahLst/>
              <a:cxnLst/>
              <a:rect l="l" t="t" r="r" b="b"/>
              <a:pathLst>
                <a:path w="436" h="540" extrusionOk="0">
                  <a:moveTo>
                    <a:pt x="218" y="1"/>
                  </a:moveTo>
                  <a:lnTo>
                    <a:pt x="1" y="518"/>
                  </a:lnTo>
                  <a:lnTo>
                    <a:pt x="94" y="518"/>
                  </a:lnTo>
                  <a:cubicBezTo>
                    <a:pt x="119" y="533"/>
                    <a:pt x="143" y="539"/>
                    <a:pt x="167" y="539"/>
                  </a:cubicBezTo>
                  <a:cubicBezTo>
                    <a:pt x="223" y="539"/>
                    <a:pt x="275" y="505"/>
                    <a:pt x="311" y="476"/>
                  </a:cubicBezTo>
                  <a:lnTo>
                    <a:pt x="352" y="435"/>
                  </a:lnTo>
                  <a:cubicBezTo>
                    <a:pt x="352" y="394"/>
                    <a:pt x="394" y="394"/>
                    <a:pt x="394" y="394"/>
                  </a:cubicBezTo>
                  <a:cubicBezTo>
                    <a:pt x="435" y="218"/>
                    <a:pt x="394" y="52"/>
                    <a:pt x="2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19" name="Google Shape;20819;p15"/>
            <p:cNvSpPr/>
            <p:nvPr/>
          </p:nvSpPr>
          <p:spPr>
            <a:xfrm>
              <a:off x="4849825" y="4494000"/>
              <a:ext cx="7525" cy="9850"/>
            </a:xfrm>
            <a:custGeom>
              <a:avLst/>
              <a:gdLst/>
              <a:ahLst/>
              <a:cxnLst/>
              <a:rect l="l" t="t" r="r" b="b"/>
              <a:pathLst>
                <a:path w="301" h="394" extrusionOk="0">
                  <a:moveTo>
                    <a:pt x="42" y="1"/>
                  </a:moveTo>
                  <a:cubicBezTo>
                    <a:pt x="1" y="42"/>
                    <a:pt x="1" y="135"/>
                    <a:pt x="1" y="177"/>
                  </a:cubicBezTo>
                  <a:cubicBezTo>
                    <a:pt x="42" y="218"/>
                    <a:pt x="84" y="301"/>
                    <a:pt x="125" y="352"/>
                  </a:cubicBezTo>
                  <a:cubicBezTo>
                    <a:pt x="125" y="352"/>
                    <a:pt x="166" y="352"/>
                    <a:pt x="166" y="394"/>
                  </a:cubicBezTo>
                  <a:lnTo>
                    <a:pt x="301" y="135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20" name="Google Shape;20820;p15"/>
            <p:cNvSpPr/>
            <p:nvPr/>
          </p:nvSpPr>
          <p:spPr>
            <a:xfrm>
              <a:off x="4785225" y="4468175"/>
              <a:ext cx="13975" cy="9475"/>
            </a:xfrm>
            <a:custGeom>
              <a:avLst/>
              <a:gdLst/>
              <a:ahLst/>
              <a:cxnLst/>
              <a:rect l="l" t="t" r="r" b="b"/>
              <a:pathLst>
                <a:path w="559" h="379" extrusionOk="0">
                  <a:moveTo>
                    <a:pt x="42" y="0"/>
                  </a:moveTo>
                  <a:lnTo>
                    <a:pt x="42" y="0"/>
                  </a:lnTo>
                  <a:cubicBezTo>
                    <a:pt x="0" y="134"/>
                    <a:pt x="42" y="300"/>
                    <a:pt x="217" y="352"/>
                  </a:cubicBezTo>
                  <a:cubicBezTo>
                    <a:pt x="250" y="368"/>
                    <a:pt x="283" y="378"/>
                    <a:pt x="317" y="378"/>
                  </a:cubicBezTo>
                  <a:cubicBezTo>
                    <a:pt x="368" y="378"/>
                    <a:pt x="420" y="356"/>
                    <a:pt x="476" y="300"/>
                  </a:cubicBezTo>
                  <a:cubicBezTo>
                    <a:pt x="517" y="300"/>
                    <a:pt x="517" y="259"/>
                    <a:pt x="558" y="176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21" name="Google Shape;20821;p15"/>
            <p:cNvSpPr/>
            <p:nvPr/>
          </p:nvSpPr>
          <p:spPr>
            <a:xfrm>
              <a:off x="4726025" y="4443350"/>
              <a:ext cx="8550" cy="7775"/>
            </a:xfrm>
            <a:custGeom>
              <a:avLst/>
              <a:gdLst/>
              <a:ahLst/>
              <a:cxnLst/>
              <a:rect l="l" t="t" r="r" b="b"/>
              <a:pathLst>
                <a:path w="342" h="311" extrusionOk="0">
                  <a:moveTo>
                    <a:pt x="83" y="1"/>
                  </a:moveTo>
                  <a:lnTo>
                    <a:pt x="1" y="259"/>
                  </a:lnTo>
                  <a:cubicBezTo>
                    <a:pt x="1" y="311"/>
                    <a:pt x="42" y="311"/>
                    <a:pt x="42" y="311"/>
                  </a:cubicBezTo>
                  <a:cubicBezTo>
                    <a:pt x="83" y="311"/>
                    <a:pt x="166" y="311"/>
                    <a:pt x="207" y="259"/>
                  </a:cubicBezTo>
                  <a:cubicBezTo>
                    <a:pt x="259" y="259"/>
                    <a:pt x="342" y="218"/>
                    <a:pt x="342" y="135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22" name="Google Shape;20822;p15"/>
            <p:cNvSpPr/>
            <p:nvPr/>
          </p:nvSpPr>
          <p:spPr>
            <a:xfrm>
              <a:off x="4744125" y="4746600"/>
              <a:ext cx="9850" cy="6950"/>
            </a:xfrm>
            <a:custGeom>
              <a:avLst/>
              <a:gdLst/>
              <a:ahLst/>
              <a:cxnLst/>
              <a:rect l="l" t="t" r="r" b="b"/>
              <a:pathLst>
                <a:path w="394" h="278" extrusionOk="0">
                  <a:moveTo>
                    <a:pt x="272" y="0"/>
                  </a:moveTo>
                  <a:cubicBezTo>
                    <a:pt x="251" y="0"/>
                    <a:pt x="231" y="5"/>
                    <a:pt x="217" y="19"/>
                  </a:cubicBezTo>
                  <a:cubicBezTo>
                    <a:pt x="176" y="19"/>
                    <a:pt x="135" y="71"/>
                    <a:pt x="93" y="71"/>
                  </a:cubicBezTo>
                  <a:lnTo>
                    <a:pt x="52" y="112"/>
                  </a:lnTo>
                  <a:cubicBezTo>
                    <a:pt x="52" y="153"/>
                    <a:pt x="52" y="153"/>
                    <a:pt x="0" y="195"/>
                  </a:cubicBezTo>
                  <a:lnTo>
                    <a:pt x="259" y="277"/>
                  </a:lnTo>
                  <a:lnTo>
                    <a:pt x="393" y="19"/>
                  </a:lnTo>
                  <a:cubicBezTo>
                    <a:pt x="366" y="19"/>
                    <a:pt x="315" y="0"/>
                    <a:pt x="27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23" name="Google Shape;20823;p15"/>
            <p:cNvSpPr/>
            <p:nvPr/>
          </p:nvSpPr>
          <p:spPr>
            <a:xfrm>
              <a:off x="4680800" y="4720150"/>
              <a:ext cx="13975" cy="9875"/>
            </a:xfrm>
            <a:custGeom>
              <a:avLst/>
              <a:gdLst/>
              <a:ahLst/>
              <a:cxnLst/>
              <a:rect l="l" t="t" r="r" b="b"/>
              <a:pathLst>
                <a:path w="559" h="395" extrusionOk="0">
                  <a:moveTo>
                    <a:pt x="206" y="0"/>
                  </a:moveTo>
                  <a:cubicBezTo>
                    <a:pt x="126" y="0"/>
                    <a:pt x="54" y="48"/>
                    <a:pt x="0" y="136"/>
                  </a:cubicBezTo>
                  <a:lnTo>
                    <a:pt x="0" y="177"/>
                  </a:lnTo>
                  <a:lnTo>
                    <a:pt x="517" y="394"/>
                  </a:lnTo>
                  <a:cubicBezTo>
                    <a:pt x="558" y="260"/>
                    <a:pt x="517" y="95"/>
                    <a:pt x="341" y="43"/>
                  </a:cubicBezTo>
                  <a:cubicBezTo>
                    <a:pt x="295" y="14"/>
                    <a:pt x="249" y="0"/>
                    <a:pt x="20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24" name="Google Shape;20824;p15"/>
            <p:cNvSpPr/>
            <p:nvPr/>
          </p:nvSpPr>
          <p:spPr>
            <a:xfrm>
              <a:off x="4769975" y="4682200"/>
              <a:ext cx="9850" cy="13200"/>
            </a:xfrm>
            <a:custGeom>
              <a:avLst/>
              <a:gdLst/>
              <a:ahLst/>
              <a:cxnLst/>
              <a:rect l="l" t="t" r="r" b="b"/>
              <a:pathLst>
                <a:path w="394" h="528" extrusionOk="0">
                  <a:moveTo>
                    <a:pt x="325" y="0"/>
                  </a:moveTo>
                  <a:cubicBezTo>
                    <a:pt x="208" y="0"/>
                    <a:pt x="86" y="82"/>
                    <a:pt x="52" y="186"/>
                  </a:cubicBezTo>
                  <a:cubicBezTo>
                    <a:pt x="0" y="269"/>
                    <a:pt x="0" y="320"/>
                    <a:pt x="52" y="403"/>
                  </a:cubicBezTo>
                  <a:cubicBezTo>
                    <a:pt x="52" y="444"/>
                    <a:pt x="93" y="486"/>
                    <a:pt x="135" y="527"/>
                  </a:cubicBezTo>
                  <a:lnTo>
                    <a:pt x="176" y="527"/>
                  </a:lnTo>
                  <a:lnTo>
                    <a:pt x="393" y="10"/>
                  </a:lnTo>
                  <a:cubicBezTo>
                    <a:pt x="371" y="3"/>
                    <a:pt x="348" y="0"/>
                    <a:pt x="32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25" name="Google Shape;20825;p15"/>
            <p:cNvSpPr/>
            <p:nvPr/>
          </p:nvSpPr>
          <p:spPr>
            <a:xfrm>
              <a:off x="4705350" y="4656200"/>
              <a:ext cx="16300" cy="13825"/>
            </a:xfrm>
            <a:custGeom>
              <a:avLst/>
              <a:gdLst/>
              <a:ahLst/>
              <a:cxnLst/>
              <a:rect l="l" t="t" r="r" b="b"/>
              <a:pathLst>
                <a:path w="652" h="553" extrusionOk="0">
                  <a:moveTo>
                    <a:pt x="336" y="1"/>
                  </a:moveTo>
                  <a:cubicBezTo>
                    <a:pt x="230" y="1"/>
                    <a:pt x="114" y="49"/>
                    <a:pt x="52" y="151"/>
                  </a:cubicBezTo>
                  <a:cubicBezTo>
                    <a:pt x="0" y="326"/>
                    <a:pt x="93" y="450"/>
                    <a:pt x="218" y="533"/>
                  </a:cubicBezTo>
                  <a:cubicBezTo>
                    <a:pt x="251" y="546"/>
                    <a:pt x="286" y="552"/>
                    <a:pt x="321" y="552"/>
                  </a:cubicBezTo>
                  <a:cubicBezTo>
                    <a:pt x="427" y="552"/>
                    <a:pt x="530" y="492"/>
                    <a:pt x="569" y="368"/>
                  </a:cubicBezTo>
                  <a:cubicBezTo>
                    <a:pt x="652" y="233"/>
                    <a:pt x="569" y="68"/>
                    <a:pt x="435" y="16"/>
                  </a:cubicBezTo>
                  <a:cubicBezTo>
                    <a:pt x="404" y="6"/>
                    <a:pt x="370" y="1"/>
                    <a:pt x="33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26" name="Google Shape;20826;p15"/>
            <p:cNvSpPr/>
            <p:nvPr/>
          </p:nvSpPr>
          <p:spPr>
            <a:xfrm>
              <a:off x="4660125" y="4674675"/>
              <a:ext cx="16300" cy="14175"/>
            </a:xfrm>
            <a:custGeom>
              <a:avLst/>
              <a:gdLst/>
              <a:ahLst/>
              <a:cxnLst/>
              <a:rect l="l" t="t" r="r" b="b"/>
              <a:pathLst>
                <a:path w="652" h="567" extrusionOk="0">
                  <a:moveTo>
                    <a:pt x="346" y="1"/>
                  </a:moveTo>
                  <a:cubicBezTo>
                    <a:pt x="216" y="1"/>
                    <a:pt x="120" y="76"/>
                    <a:pt x="52" y="187"/>
                  </a:cubicBezTo>
                  <a:cubicBezTo>
                    <a:pt x="0" y="311"/>
                    <a:pt x="93" y="487"/>
                    <a:pt x="217" y="528"/>
                  </a:cubicBezTo>
                  <a:cubicBezTo>
                    <a:pt x="255" y="555"/>
                    <a:pt x="296" y="566"/>
                    <a:pt x="336" y="566"/>
                  </a:cubicBezTo>
                  <a:cubicBezTo>
                    <a:pt x="436" y="566"/>
                    <a:pt x="532" y="493"/>
                    <a:pt x="569" y="404"/>
                  </a:cubicBezTo>
                  <a:cubicBezTo>
                    <a:pt x="651" y="270"/>
                    <a:pt x="569" y="104"/>
                    <a:pt x="434" y="11"/>
                  </a:cubicBezTo>
                  <a:cubicBezTo>
                    <a:pt x="403" y="4"/>
                    <a:pt x="374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27" name="Google Shape;20827;p15"/>
            <p:cNvSpPr/>
            <p:nvPr/>
          </p:nvSpPr>
          <p:spPr>
            <a:xfrm>
              <a:off x="4724725" y="4701450"/>
              <a:ext cx="15275" cy="13800"/>
            </a:xfrm>
            <a:custGeom>
              <a:avLst/>
              <a:gdLst/>
              <a:ahLst/>
              <a:cxnLst/>
              <a:rect l="l" t="t" r="r" b="b"/>
              <a:pathLst>
                <a:path w="611" h="552" extrusionOk="0">
                  <a:moveTo>
                    <a:pt x="291" y="0"/>
                  </a:moveTo>
                  <a:cubicBezTo>
                    <a:pt x="185" y="0"/>
                    <a:pt x="84" y="49"/>
                    <a:pt x="53" y="150"/>
                  </a:cubicBezTo>
                  <a:cubicBezTo>
                    <a:pt x="1" y="326"/>
                    <a:pt x="53" y="491"/>
                    <a:pt x="177" y="532"/>
                  </a:cubicBezTo>
                  <a:cubicBezTo>
                    <a:pt x="220" y="545"/>
                    <a:pt x="260" y="552"/>
                    <a:pt x="298" y="552"/>
                  </a:cubicBezTo>
                  <a:cubicBezTo>
                    <a:pt x="412" y="552"/>
                    <a:pt x="499" y="492"/>
                    <a:pt x="569" y="367"/>
                  </a:cubicBezTo>
                  <a:cubicBezTo>
                    <a:pt x="611" y="233"/>
                    <a:pt x="569" y="67"/>
                    <a:pt x="394" y="16"/>
                  </a:cubicBezTo>
                  <a:cubicBezTo>
                    <a:pt x="361" y="5"/>
                    <a:pt x="326" y="0"/>
                    <a:pt x="29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28" name="Google Shape;20828;p15"/>
            <p:cNvSpPr/>
            <p:nvPr/>
          </p:nvSpPr>
          <p:spPr>
            <a:xfrm>
              <a:off x="4685950" y="4610525"/>
              <a:ext cx="16325" cy="14275"/>
            </a:xfrm>
            <a:custGeom>
              <a:avLst/>
              <a:gdLst/>
              <a:ahLst/>
              <a:cxnLst/>
              <a:rect l="l" t="t" r="r" b="b"/>
              <a:pathLst>
                <a:path w="653" h="571" extrusionOk="0">
                  <a:moveTo>
                    <a:pt x="324" y="1"/>
                  </a:moveTo>
                  <a:cubicBezTo>
                    <a:pt x="224" y="1"/>
                    <a:pt x="124" y="71"/>
                    <a:pt x="94" y="168"/>
                  </a:cubicBezTo>
                  <a:cubicBezTo>
                    <a:pt x="1" y="344"/>
                    <a:pt x="94" y="468"/>
                    <a:pt x="218" y="551"/>
                  </a:cubicBezTo>
                  <a:cubicBezTo>
                    <a:pt x="261" y="564"/>
                    <a:pt x="302" y="570"/>
                    <a:pt x="339" y="570"/>
                  </a:cubicBezTo>
                  <a:cubicBezTo>
                    <a:pt x="453" y="570"/>
                    <a:pt x="541" y="510"/>
                    <a:pt x="611" y="385"/>
                  </a:cubicBezTo>
                  <a:cubicBezTo>
                    <a:pt x="652" y="251"/>
                    <a:pt x="611" y="86"/>
                    <a:pt x="435" y="34"/>
                  </a:cubicBezTo>
                  <a:cubicBezTo>
                    <a:pt x="401" y="11"/>
                    <a:pt x="363" y="1"/>
                    <a:pt x="32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29" name="Google Shape;20829;p15"/>
            <p:cNvSpPr/>
            <p:nvPr/>
          </p:nvSpPr>
          <p:spPr>
            <a:xfrm>
              <a:off x="4750575" y="4636950"/>
              <a:ext cx="16325" cy="14150"/>
            </a:xfrm>
            <a:custGeom>
              <a:avLst/>
              <a:gdLst/>
              <a:ahLst/>
              <a:cxnLst/>
              <a:rect l="l" t="t" r="r" b="b"/>
              <a:pathLst>
                <a:path w="653" h="566" extrusionOk="0">
                  <a:moveTo>
                    <a:pt x="370" y="1"/>
                  </a:moveTo>
                  <a:cubicBezTo>
                    <a:pt x="256" y="1"/>
                    <a:pt x="122" y="83"/>
                    <a:pt x="52" y="187"/>
                  </a:cubicBezTo>
                  <a:cubicBezTo>
                    <a:pt x="1" y="321"/>
                    <a:pt x="94" y="486"/>
                    <a:pt x="218" y="528"/>
                  </a:cubicBezTo>
                  <a:cubicBezTo>
                    <a:pt x="256" y="554"/>
                    <a:pt x="297" y="566"/>
                    <a:pt x="336" y="566"/>
                  </a:cubicBezTo>
                  <a:cubicBezTo>
                    <a:pt x="437" y="566"/>
                    <a:pt x="532" y="493"/>
                    <a:pt x="569" y="404"/>
                  </a:cubicBezTo>
                  <a:cubicBezTo>
                    <a:pt x="652" y="228"/>
                    <a:pt x="569" y="104"/>
                    <a:pt x="435" y="11"/>
                  </a:cubicBezTo>
                  <a:cubicBezTo>
                    <a:pt x="415" y="4"/>
                    <a:pt x="393" y="1"/>
                    <a:pt x="37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30" name="Google Shape;20830;p15"/>
            <p:cNvSpPr/>
            <p:nvPr/>
          </p:nvSpPr>
          <p:spPr>
            <a:xfrm>
              <a:off x="4622625" y="4694325"/>
              <a:ext cx="7525" cy="8825"/>
            </a:xfrm>
            <a:custGeom>
              <a:avLst/>
              <a:gdLst/>
              <a:ahLst/>
              <a:cxnLst/>
              <a:rect l="l" t="t" r="r" b="b"/>
              <a:pathLst>
                <a:path w="301" h="353" extrusionOk="0">
                  <a:moveTo>
                    <a:pt x="125" y="1"/>
                  </a:moveTo>
                  <a:lnTo>
                    <a:pt x="1" y="259"/>
                  </a:lnTo>
                  <a:lnTo>
                    <a:pt x="259" y="352"/>
                  </a:lnTo>
                  <a:cubicBezTo>
                    <a:pt x="259" y="352"/>
                    <a:pt x="301" y="301"/>
                    <a:pt x="301" y="259"/>
                  </a:cubicBezTo>
                  <a:cubicBezTo>
                    <a:pt x="301" y="135"/>
                    <a:pt x="208" y="42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31" name="Google Shape;20831;p15"/>
            <p:cNvSpPr/>
            <p:nvPr/>
          </p:nvSpPr>
          <p:spPr>
            <a:xfrm>
              <a:off x="4646150" y="4629700"/>
              <a:ext cx="10875" cy="13900"/>
            </a:xfrm>
            <a:custGeom>
              <a:avLst/>
              <a:gdLst/>
              <a:ahLst/>
              <a:cxnLst/>
              <a:rect l="l" t="t" r="r" b="b"/>
              <a:pathLst>
                <a:path w="435" h="556" extrusionOk="0">
                  <a:moveTo>
                    <a:pt x="218" y="1"/>
                  </a:moveTo>
                  <a:lnTo>
                    <a:pt x="1" y="518"/>
                  </a:lnTo>
                  <a:cubicBezTo>
                    <a:pt x="51" y="544"/>
                    <a:pt x="96" y="556"/>
                    <a:pt x="138" y="556"/>
                  </a:cubicBezTo>
                  <a:cubicBezTo>
                    <a:pt x="244" y="556"/>
                    <a:pt x="327" y="483"/>
                    <a:pt x="394" y="394"/>
                  </a:cubicBezTo>
                  <a:cubicBezTo>
                    <a:pt x="435" y="218"/>
                    <a:pt x="352" y="94"/>
                    <a:pt x="2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32" name="Google Shape;20832;p15"/>
            <p:cNvSpPr/>
            <p:nvPr/>
          </p:nvSpPr>
          <p:spPr>
            <a:xfrm>
              <a:off x="4797100" y="4622225"/>
              <a:ext cx="6500" cy="9825"/>
            </a:xfrm>
            <a:custGeom>
              <a:avLst/>
              <a:gdLst/>
              <a:ahLst/>
              <a:cxnLst/>
              <a:rect l="l" t="t" r="r" b="b"/>
              <a:pathLst>
                <a:path w="260" h="393" extrusionOk="0">
                  <a:moveTo>
                    <a:pt x="42" y="0"/>
                  </a:moveTo>
                  <a:cubicBezTo>
                    <a:pt x="1" y="83"/>
                    <a:pt x="1" y="135"/>
                    <a:pt x="1" y="176"/>
                  </a:cubicBezTo>
                  <a:cubicBezTo>
                    <a:pt x="42" y="259"/>
                    <a:pt x="83" y="341"/>
                    <a:pt x="166" y="393"/>
                  </a:cubicBezTo>
                  <a:lnTo>
                    <a:pt x="259" y="135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33" name="Google Shape;20833;p15"/>
            <p:cNvSpPr/>
            <p:nvPr/>
          </p:nvSpPr>
          <p:spPr>
            <a:xfrm>
              <a:off x="4732475" y="4596375"/>
              <a:ext cx="14000" cy="9525"/>
            </a:xfrm>
            <a:custGeom>
              <a:avLst/>
              <a:gdLst/>
              <a:ahLst/>
              <a:cxnLst/>
              <a:rect l="l" t="t" r="r" b="b"/>
              <a:pathLst>
                <a:path w="560" h="381" extrusionOk="0">
                  <a:moveTo>
                    <a:pt x="42" y="0"/>
                  </a:moveTo>
                  <a:cubicBezTo>
                    <a:pt x="42" y="42"/>
                    <a:pt x="1" y="42"/>
                    <a:pt x="1" y="83"/>
                  </a:cubicBezTo>
                  <a:cubicBezTo>
                    <a:pt x="1" y="135"/>
                    <a:pt x="42" y="176"/>
                    <a:pt x="42" y="217"/>
                  </a:cubicBezTo>
                  <a:lnTo>
                    <a:pt x="84" y="259"/>
                  </a:lnTo>
                  <a:cubicBezTo>
                    <a:pt x="84" y="300"/>
                    <a:pt x="125" y="341"/>
                    <a:pt x="166" y="341"/>
                  </a:cubicBezTo>
                  <a:cubicBezTo>
                    <a:pt x="213" y="367"/>
                    <a:pt x="267" y="380"/>
                    <a:pt x="315" y="380"/>
                  </a:cubicBezTo>
                  <a:cubicBezTo>
                    <a:pt x="363" y="380"/>
                    <a:pt x="404" y="367"/>
                    <a:pt x="425" y="341"/>
                  </a:cubicBezTo>
                  <a:lnTo>
                    <a:pt x="559" y="217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34" name="Google Shape;20834;p15"/>
            <p:cNvSpPr/>
            <p:nvPr/>
          </p:nvSpPr>
          <p:spPr>
            <a:xfrm>
              <a:off x="4673050" y="4572600"/>
              <a:ext cx="8800" cy="6475"/>
            </a:xfrm>
            <a:custGeom>
              <a:avLst/>
              <a:gdLst/>
              <a:ahLst/>
              <a:cxnLst/>
              <a:rect l="l" t="t" r="r" b="b"/>
              <a:pathLst>
                <a:path w="352" h="259" extrusionOk="0">
                  <a:moveTo>
                    <a:pt x="93" y="0"/>
                  </a:moveTo>
                  <a:lnTo>
                    <a:pt x="0" y="259"/>
                  </a:lnTo>
                  <a:lnTo>
                    <a:pt x="93" y="259"/>
                  </a:lnTo>
                  <a:cubicBezTo>
                    <a:pt x="176" y="259"/>
                    <a:pt x="258" y="217"/>
                    <a:pt x="352" y="134"/>
                  </a:cubicBezTo>
                  <a:lnTo>
                    <a:pt x="352" y="93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35" name="Google Shape;20835;p15"/>
            <p:cNvSpPr/>
            <p:nvPr/>
          </p:nvSpPr>
          <p:spPr>
            <a:xfrm>
              <a:off x="4717225" y="4810850"/>
              <a:ext cx="9850" cy="13775"/>
            </a:xfrm>
            <a:custGeom>
              <a:avLst/>
              <a:gdLst/>
              <a:ahLst/>
              <a:cxnLst/>
              <a:rect l="l" t="t" r="r" b="b"/>
              <a:pathLst>
                <a:path w="394" h="551" extrusionOk="0">
                  <a:moveTo>
                    <a:pt x="278" y="1"/>
                  </a:moveTo>
                  <a:cubicBezTo>
                    <a:pt x="177" y="1"/>
                    <a:pt x="80" y="71"/>
                    <a:pt x="42" y="168"/>
                  </a:cubicBezTo>
                  <a:cubicBezTo>
                    <a:pt x="1" y="251"/>
                    <a:pt x="1" y="344"/>
                    <a:pt x="42" y="426"/>
                  </a:cubicBezTo>
                  <a:lnTo>
                    <a:pt x="177" y="551"/>
                  </a:lnTo>
                  <a:lnTo>
                    <a:pt x="394" y="34"/>
                  </a:lnTo>
                  <a:cubicBezTo>
                    <a:pt x="357" y="11"/>
                    <a:pt x="317" y="1"/>
                    <a:pt x="27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36" name="Google Shape;20836;p15"/>
            <p:cNvSpPr/>
            <p:nvPr/>
          </p:nvSpPr>
          <p:spPr>
            <a:xfrm>
              <a:off x="4652625" y="478442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20" y="1"/>
                  </a:moveTo>
                  <a:cubicBezTo>
                    <a:pt x="203" y="1"/>
                    <a:pt x="113" y="56"/>
                    <a:pt x="42" y="191"/>
                  </a:cubicBezTo>
                  <a:cubicBezTo>
                    <a:pt x="0" y="315"/>
                    <a:pt x="93" y="491"/>
                    <a:pt x="217" y="532"/>
                  </a:cubicBezTo>
                  <a:cubicBezTo>
                    <a:pt x="251" y="543"/>
                    <a:pt x="286" y="548"/>
                    <a:pt x="322" y="548"/>
                  </a:cubicBezTo>
                  <a:cubicBezTo>
                    <a:pt x="427" y="548"/>
                    <a:pt x="528" y="501"/>
                    <a:pt x="559" y="408"/>
                  </a:cubicBezTo>
                  <a:cubicBezTo>
                    <a:pt x="652" y="232"/>
                    <a:pt x="559" y="57"/>
                    <a:pt x="434" y="15"/>
                  </a:cubicBezTo>
                  <a:cubicBezTo>
                    <a:pt x="394" y="6"/>
                    <a:pt x="355" y="1"/>
                    <a:pt x="32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37" name="Google Shape;20837;p15"/>
            <p:cNvSpPr/>
            <p:nvPr/>
          </p:nvSpPr>
          <p:spPr>
            <a:xfrm>
              <a:off x="4607375" y="4803350"/>
              <a:ext cx="15275" cy="14050"/>
            </a:xfrm>
            <a:custGeom>
              <a:avLst/>
              <a:gdLst/>
              <a:ahLst/>
              <a:cxnLst/>
              <a:rect l="l" t="t" r="r" b="b"/>
              <a:pathLst>
                <a:path w="611" h="562" extrusionOk="0">
                  <a:moveTo>
                    <a:pt x="301" y="1"/>
                  </a:moveTo>
                  <a:cubicBezTo>
                    <a:pt x="193" y="1"/>
                    <a:pt x="110" y="71"/>
                    <a:pt x="42" y="168"/>
                  </a:cubicBezTo>
                  <a:cubicBezTo>
                    <a:pt x="1" y="292"/>
                    <a:pt x="42" y="468"/>
                    <a:pt x="218" y="551"/>
                  </a:cubicBezTo>
                  <a:cubicBezTo>
                    <a:pt x="242" y="558"/>
                    <a:pt x="267" y="561"/>
                    <a:pt x="292" y="561"/>
                  </a:cubicBezTo>
                  <a:cubicBezTo>
                    <a:pt x="407" y="561"/>
                    <a:pt x="525" y="487"/>
                    <a:pt x="559" y="385"/>
                  </a:cubicBezTo>
                  <a:cubicBezTo>
                    <a:pt x="611" y="251"/>
                    <a:pt x="559" y="75"/>
                    <a:pt x="435" y="34"/>
                  </a:cubicBezTo>
                  <a:cubicBezTo>
                    <a:pt x="387" y="11"/>
                    <a:pt x="342" y="1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38" name="Google Shape;20838;p15"/>
            <p:cNvSpPr/>
            <p:nvPr/>
          </p:nvSpPr>
          <p:spPr>
            <a:xfrm>
              <a:off x="4670975" y="4829650"/>
              <a:ext cx="16300" cy="13725"/>
            </a:xfrm>
            <a:custGeom>
              <a:avLst/>
              <a:gdLst/>
              <a:ahLst/>
              <a:cxnLst/>
              <a:rect l="l" t="t" r="r" b="b"/>
              <a:pathLst>
                <a:path w="652" h="549" extrusionOk="0">
                  <a:moveTo>
                    <a:pt x="337" y="1"/>
                  </a:moveTo>
                  <a:cubicBezTo>
                    <a:pt x="229" y="1"/>
                    <a:pt x="123" y="57"/>
                    <a:pt x="83" y="191"/>
                  </a:cubicBezTo>
                  <a:cubicBezTo>
                    <a:pt x="0" y="316"/>
                    <a:pt x="83" y="491"/>
                    <a:pt x="217" y="533"/>
                  </a:cubicBezTo>
                  <a:cubicBezTo>
                    <a:pt x="261" y="543"/>
                    <a:pt x="302" y="548"/>
                    <a:pt x="340" y="548"/>
                  </a:cubicBezTo>
                  <a:cubicBezTo>
                    <a:pt x="453" y="548"/>
                    <a:pt x="538" y="502"/>
                    <a:pt x="600" y="409"/>
                  </a:cubicBezTo>
                  <a:cubicBezTo>
                    <a:pt x="652" y="233"/>
                    <a:pt x="600" y="109"/>
                    <a:pt x="435" y="16"/>
                  </a:cubicBezTo>
                  <a:cubicBezTo>
                    <a:pt x="403" y="6"/>
                    <a:pt x="370" y="1"/>
                    <a:pt x="33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39" name="Google Shape;20839;p15"/>
            <p:cNvSpPr/>
            <p:nvPr/>
          </p:nvSpPr>
          <p:spPr>
            <a:xfrm>
              <a:off x="4633225" y="4739200"/>
              <a:ext cx="16325" cy="13675"/>
            </a:xfrm>
            <a:custGeom>
              <a:avLst/>
              <a:gdLst/>
              <a:ahLst/>
              <a:cxnLst/>
              <a:rect l="l" t="t" r="r" b="b"/>
              <a:pathLst>
                <a:path w="653" h="547" extrusionOk="0">
                  <a:moveTo>
                    <a:pt x="338" y="0"/>
                  </a:moveTo>
                  <a:cubicBezTo>
                    <a:pt x="230" y="0"/>
                    <a:pt x="126" y="56"/>
                    <a:pt x="94" y="191"/>
                  </a:cubicBezTo>
                  <a:cubicBezTo>
                    <a:pt x="1" y="315"/>
                    <a:pt x="94" y="491"/>
                    <a:pt x="218" y="532"/>
                  </a:cubicBezTo>
                  <a:cubicBezTo>
                    <a:pt x="259" y="542"/>
                    <a:pt x="298" y="547"/>
                    <a:pt x="334" y="547"/>
                  </a:cubicBezTo>
                  <a:cubicBezTo>
                    <a:pt x="451" y="547"/>
                    <a:pt x="540" y="493"/>
                    <a:pt x="611" y="367"/>
                  </a:cubicBezTo>
                  <a:cubicBezTo>
                    <a:pt x="652" y="232"/>
                    <a:pt x="559" y="56"/>
                    <a:pt x="435" y="15"/>
                  </a:cubicBezTo>
                  <a:cubicBezTo>
                    <a:pt x="404" y="5"/>
                    <a:pt x="371" y="0"/>
                    <a:pt x="33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40" name="Google Shape;20840;p15"/>
            <p:cNvSpPr/>
            <p:nvPr/>
          </p:nvSpPr>
          <p:spPr>
            <a:xfrm>
              <a:off x="4697850" y="4765625"/>
              <a:ext cx="16300" cy="14125"/>
            </a:xfrm>
            <a:custGeom>
              <a:avLst/>
              <a:gdLst/>
              <a:ahLst/>
              <a:cxnLst/>
              <a:rect l="l" t="t" r="r" b="b"/>
              <a:pathLst>
                <a:path w="652" h="565" extrusionOk="0">
                  <a:moveTo>
                    <a:pt x="301" y="0"/>
                  </a:moveTo>
                  <a:cubicBezTo>
                    <a:pt x="193" y="0"/>
                    <a:pt x="109" y="70"/>
                    <a:pt x="42" y="168"/>
                  </a:cubicBezTo>
                  <a:cubicBezTo>
                    <a:pt x="1" y="292"/>
                    <a:pt x="94" y="468"/>
                    <a:pt x="218" y="550"/>
                  </a:cubicBezTo>
                  <a:cubicBezTo>
                    <a:pt x="244" y="560"/>
                    <a:pt x="271" y="565"/>
                    <a:pt x="298" y="565"/>
                  </a:cubicBezTo>
                  <a:cubicBezTo>
                    <a:pt x="411" y="565"/>
                    <a:pt x="526" y="485"/>
                    <a:pt x="559" y="385"/>
                  </a:cubicBezTo>
                  <a:cubicBezTo>
                    <a:pt x="652" y="250"/>
                    <a:pt x="559" y="85"/>
                    <a:pt x="435" y="33"/>
                  </a:cubicBezTo>
                  <a:cubicBezTo>
                    <a:pt x="386" y="10"/>
                    <a:pt x="342" y="0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41" name="Google Shape;20841;p15"/>
            <p:cNvSpPr/>
            <p:nvPr/>
          </p:nvSpPr>
          <p:spPr>
            <a:xfrm>
              <a:off x="4571975" y="4822525"/>
              <a:ext cx="4150" cy="3400"/>
            </a:xfrm>
            <a:custGeom>
              <a:avLst/>
              <a:gdLst/>
              <a:ahLst/>
              <a:cxnLst/>
              <a:rect l="l" t="t" r="r" b="b"/>
              <a:pathLst>
                <a:path w="166" h="136" extrusionOk="0">
                  <a:moveTo>
                    <a:pt x="42" y="1"/>
                  </a:moveTo>
                  <a:lnTo>
                    <a:pt x="0" y="84"/>
                  </a:lnTo>
                  <a:cubicBezTo>
                    <a:pt x="42" y="84"/>
                    <a:pt x="125" y="135"/>
                    <a:pt x="166" y="135"/>
                  </a:cubicBezTo>
                  <a:cubicBezTo>
                    <a:pt x="125" y="84"/>
                    <a:pt x="125" y="42"/>
                    <a:pt x="83" y="42"/>
                  </a:cubicBezTo>
                  <a:cubicBezTo>
                    <a:pt x="42" y="42"/>
                    <a:pt x="42" y="1"/>
                    <a:pt x="4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42" name="Google Shape;20842;p15"/>
            <p:cNvSpPr/>
            <p:nvPr/>
          </p:nvSpPr>
          <p:spPr>
            <a:xfrm>
              <a:off x="4593425" y="4758950"/>
              <a:ext cx="10875" cy="13225"/>
            </a:xfrm>
            <a:custGeom>
              <a:avLst/>
              <a:gdLst/>
              <a:ahLst/>
              <a:cxnLst/>
              <a:rect l="l" t="t" r="r" b="b"/>
              <a:pathLst>
                <a:path w="435" h="529" extrusionOk="0">
                  <a:moveTo>
                    <a:pt x="218" y="0"/>
                  </a:moveTo>
                  <a:lnTo>
                    <a:pt x="1" y="517"/>
                  </a:lnTo>
                  <a:cubicBezTo>
                    <a:pt x="24" y="525"/>
                    <a:pt x="49" y="528"/>
                    <a:pt x="74" y="528"/>
                  </a:cubicBezTo>
                  <a:cubicBezTo>
                    <a:pt x="191" y="528"/>
                    <a:pt x="317" y="454"/>
                    <a:pt x="393" y="352"/>
                  </a:cubicBezTo>
                  <a:cubicBezTo>
                    <a:pt x="435" y="218"/>
                    <a:pt x="393" y="94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43" name="Google Shape;20843;p15"/>
            <p:cNvSpPr/>
            <p:nvPr/>
          </p:nvSpPr>
          <p:spPr>
            <a:xfrm>
              <a:off x="4744125" y="4751450"/>
              <a:ext cx="6475" cy="8550"/>
            </a:xfrm>
            <a:custGeom>
              <a:avLst/>
              <a:gdLst/>
              <a:ahLst/>
              <a:cxnLst/>
              <a:rect l="l" t="t" r="r" b="b"/>
              <a:pathLst>
                <a:path w="259" h="342" extrusionOk="0">
                  <a:moveTo>
                    <a:pt x="0" y="1"/>
                  </a:moveTo>
                  <a:lnTo>
                    <a:pt x="0" y="83"/>
                  </a:lnTo>
                  <a:cubicBezTo>
                    <a:pt x="0" y="218"/>
                    <a:pt x="52" y="300"/>
                    <a:pt x="176" y="342"/>
                  </a:cubicBezTo>
                  <a:lnTo>
                    <a:pt x="259" y="8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44" name="Google Shape;20844;p15"/>
            <p:cNvSpPr/>
            <p:nvPr/>
          </p:nvSpPr>
          <p:spPr>
            <a:xfrm>
              <a:off x="4679500" y="4724575"/>
              <a:ext cx="14250" cy="9225"/>
            </a:xfrm>
            <a:custGeom>
              <a:avLst/>
              <a:gdLst/>
              <a:ahLst/>
              <a:cxnLst/>
              <a:rect l="l" t="t" r="r" b="b"/>
              <a:pathLst>
                <a:path w="570" h="369" extrusionOk="0">
                  <a:moveTo>
                    <a:pt x="52" y="0"/>
                  </a:moveTo>
                  <a:cubicBezTo>
                    <a:pt x="52" y="42"/>
                    <a:pt x="0" y="83"/>
                    <a:pt x="0" y="124"/>
                  </a:cubicBezTo>
                  <a:cubicBezTo>
                    <a:pt x="0" y="217"/>
                    <a:pt x="94" y="300"/>
                    <a:pt x="176" y="342"/>
                  </a:cubicBezTo>
                  <a:cubicBezTo>
                    <a:pt x="232" y="359"/>
                    <a:pt x="286" y="369"/>
                    <a:pt x="333" y="369"/>
                  </a:cubicBezTo>
                  <a:cubicBezTo>
                    <a:pt x="399" y="369"/>
                    <a:pt x="452" y="349"/>
                    <a:pt x="476" y="300"/>
                  </a:cubicBezTo>
                  <a:cubicBezTo>
                    <a:pt x="517" y="259"/>
                    <a:pt x="517" y="259"/>
                    <a:pt x="569" y="217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45" name="Google Shape;20845;p15"/>
            <p:cNvSpPr/>
            <p:nvPr/>
          </p:nvSpPr>
          <p:spPr>
            <a:xfrm>
              <a:off x="4620300" y="4700800"/>
              <a:ext cx="8825" cy="6475"/>
            </a:xfrm>
            <a:custGeom>
              <a:avLst/>
              <a:gdLst/>
              <a:ahLst/>
              <a:cxnLst/>
              <a:rect l="l" t="t" r="r" b="b"/>
              <a:pathLst>
                <a:path w="353" h="259" extrusionOk="0">
                  <a:moveTo>
                    <a:pt x="94" y="0"/>
                  </a:moveTo>
                  <a:lnTo>
                    <a:pt x="1" y="259"/>
                  </a:lnTo>
                  <a:lnTo>
                    <a:pt x="218" y="259"/>
                  </a:lnTo>
                  <a:cubicBezTo>
                    <a:pt x="218" y="259"/>
                    <a:pt x="259" y="217"/>
                    <a:pt x="301" y="217"/>
                  </a:cubicBezTo>
                  <a:cubicBezTo>
                    <a:pt x="301" y="176"/>
                    <a:pt x="352" y="135"/>
                    <a:pt x="352" y="93"/>
                  </a:cubicBezTo>
                  <a:lnTo>
                    <a:pt x="9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46" name="Google Shape;20846;p15"/>
            <p:cNvSpPr/>
            <p:nvPr/>
          </p:nvSpPr>
          <p:spPr>
            <a:xfrm>
              <a:off x="4933850" y="392330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166" y="0"/>
                  </a:moveTo>
                  <a:cubicBezTo>
                    <a:pt x="124" y="42"/>
                    <a:pt x="41" y="83"/>
                    <a:pt x="0" y="124"/>
                  </a:cubicBezTo>
                  <a:lnTo>
                    <a:pt x="0" y="176"/>
                  </a:lnTo>
                  <a:lnTo>
                    <a:pt x="259" y="300"/>
                  </a:lnTo>
                  <a:lnTo>
                    <a:pt x="341" y="42"/>
                  </a:lnTo>
                  <a:cubicBezTo>
                    <a:pt x="300" y="0"/>
                    <a:pt x="259" y="0"/>
                    <a:pt x="16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47" name="Google Shape;20847;p15"/>
            <p:cNvSpPr/>
            <p:nvPr/>
          </p:nvSpPr>
          <p:spPr>
            <a:xfrm>
              <a:off x="4869225" y="3897050"/>
              <a:ext cx="13975" cy="10000"/>
            </a:xfrm>
            <a:custGeom>
              <a:avLst/>
              <a:gdLst/>
              <a:ahLst/>
              <a:cxnLst/>
              <a:rect l="l" t="t" r="r" b="b"/>
              <a:pathLst>
                <a:path w="559" h="400" extrusionOk="0">
                  <a:moveTo>
                    <a:pt x="276" y="0"/>
                  </a:moveTo>
                  <a:cubicBezTo>
                    <a:pt x="174" y="0"/>
                    <a:pt x="72" y="39"/>
                    <a:pt x="42" y="99"/>
                  </a:cubicBezTo>
                  <a:cubicBezTo>
                    <a:pt x="42" y="141"/>
                    <a:pt x="0" y="141"/>
                    <a:pt x="0" y="192"/>
                  </a:cubicBezTo>
                  <a:lnTo>
                    <a:pt x="517" y="399"/>
                  </a:lnTo>
                  <a:lnTo>
                    <a:pt x="517" y="316"/>
                  </a:lnTo>
                  <a:cubicBezTo>
                    <a:pt x="559" y="192"/>
                    <a:pt x="476" y="58"/>
                    <a:pt x="383" y="17"/>
                  </a:cubicBezTo>
                  <a:cubicBezTo>
                    <a:pt x="350" y="5"/>
                    <a:pt x="313" y="0"/>
                    <a:pt x="27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48" name="Google Shape;20848;p15"/>
            <p:cNvSpPr/>
            <p:nvPr/>
          </p:nvSpPr>
          <p:spPr>
            <a:xfrm>
              <a:off x="4959675" y="3859725"/>
              <a:ext cx="9600" cy="12925"/>
            </a:xfrm>
            <a:custGeom>
              <a:avLst/>
              <a:gdLst/>
              <a:ahLst/>
              <a:cxnLst/>
              <a:rect l="l" t="t" r="r" b="b"/>
              <a:pathLst>
                <a:path w="384" h="517" extrusionOk="0">
                  <a:moveTo>
                    <a:pt x="166" y="0"/>
                  </a:moveTo>
                  <a:cubicBezTo>
                    <a:pt x="125" y="0"/>
                    <a:pt x="125" y="0"/>
                    <a:pt x="125" y="41"/>
                  </a:cubicBezTo>
                  <a:cubicBezTo>
                    <a:pt x="84" y="41"/>
                    <a:pt x="42" y="83"/>
                    <a:pt x="1" y="176"/>
                  </a:cubicBezTo>
                  <a:lnTo>
                    <a:pt x="1" y="300"/>
                  </a:lnTo>
                  <a:cubicBezTo>
                    <a:pt x="1" y="393"/>
                    <a:pt x="84" y="476"/>
                    <a:pt x="166" y="517"/>
                  </a:cubicBezTo>
                  <a:lnTo>
                    <a:pt x="38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49" name="Google Shape;20849;p15"/>
            <p:cNvSpPr/>
            <p:nvPr/>
          </p:nvSpPr>
          <p:spPr>
            <a:xfrm>
              <a:off x="4894025" y="3832575"/>
              <a:ext cx="16050" cy="14025"/>
            </a:xfrm>
            <a:custGeom>
              <a:avLst/>
              <a:gdLst/>
              <a:ahLst/>
              <a:cxnLst/>
              <a:rect l="l" t="t" r="r" b="b"/>
              <a:pathLst>
                <a:path w="642" h="561" extrusionOk="0">
                  <a:moveTo>
                    <a:pt x="356" y="0"/>
                  </a:moveTo>
                  <a:cubicBezTo>
                    <a:pt x="243" y="0"/>
                    <a:pt x="118" y="76"/>
                    <a:pt x="84" y="187"/>
                  </a:cubicBezTo>
                  <a:cubicBezTo>
                    <a:pt x="1" y="311"/>
                    <a:pt x="84" y="486"/>
                    <a:pt x="208" y="528"/>
                  </a:cubicBezTo>
                  <a:cubicBezTo>
                    <a:pt x="245" y="551"/>
                    <a:pt x="285" y="561"/>
                    <a:pt x="326" y="561"/>
                  </a:cubicBezTo>
                  <a:cubicBezTo>
                    <a:pt x="432" y="561"/>
                    <a:pt x="541" y="491"/>
                    <a:pt x="601" y="393"/>
                  </a:cubicBezTo>
                  <a:cubicBezTo>
                    <a:pt x="642" y="269"/>
                    <a:pt x="559" y="93"/>
                    <a:pt x="425" y="11"/>
                  </a:cubicBezTo>
                  <a:cubicBezTo>
                    <a:pt x="403" y="4"/>
                    <a:pt x="380" y="0"/>
                    <a:pt x="35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50" name="Google Shape;20850;p15"/>
            <p:cNvSpPr/>
            <p:nvPr/>
          </p:nvSpPr>
          <p:spPr>
            <a:xfrm>
              <a:off x="4848800" y="3851850"/>
              <a:ext cx="16050" cy="13675"/>
            </a:xfrm>
            <a:custGeom>
              <a:avLst/>
              <a:gdLst/>
              <a:ahLst/>
              <a:cxnLst/>
              <a:rect l="l" t="t" r="r" b="b"/>
              <a:pathLst>
                <a:path w="642" h="547" extrusionOk="0">
                  <a:moveTo>
                    <a:pt x="332" y="0"/>
                  </a:moveTo>
                  <a:cubicBezTo>
                    <a:pt x="226" y="0"/>
                    <a:pt x="115" y="56"/>
                    <a:pt x="83" y="191"/>
                  </a:cubicBezTo>
                  <a:cubicBezTo>
                    <a:pt x="1" y="315"/>
                    <a:pt x="83" y="491"/>
                    <a:pt x="207" y="532"/>
                  </a:cubicBezTo>
                  <a:cubicBezTo>
                    <a:pt x="239" y="542"/>
                    <a:pt x="272" y="547"/>
                    <a:pt x="306" y="547"/>
                  </a:cubicBezTo>
                  <a:cubicBezTo>
                    <a:pt x="419" y="547"/>
                    <a:pt x="537" y="491"/>
                    <a:pt x="600" y="356"/>
                  </a:cubicBezTo>
                  <a:cubicBezTo>
                    <a:pt x="642" y="232"/>
                    <a:pt x="559" y="57"/>
                    <a:pt x="424" y="15"/>
                  </a:cubicBezTo>
                  <a:cubicBezTo>
                    <a:pt x="396" y="6"/>
                    <a:pt x="364" y="0"/>
                    <a:pt x="33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51" name="Google Shape;20851;p15"/>
            <p:cNvSpPr/>
            <p:nvPr/>
          </p:nvSpPr>
          <p:spPr>
            <a:xfrm>
              <a:off x="4913425" y="3878275"/>
              <a:ext cx="15000" cy="13575"/>
            </a:xfrm>
            <a:custGeom>
              <a:avLst/>
              <a:gdLst/>
              <a:ahLst/>
              <a:cxnLst/>
              <a:rect l="l" t="t" r="r" b="b"/>
              <a:pathLst>
                <a:path w="600" h="543" extrusionOk="0">
                  <a:moveTo>
                    <a:pt x="295" y="0"/>
                  </a:moveTo>
                  <a:cubicBezTo>
                    <a:pt x="188" y="0"/>
                    <a:pt x="102" y="71"/>
                    <a:pt x="42" y="168"/>
                  </a:cubicBezTo>
                  <a:cubicBezTo>
                    <a:pt x="0" y="292"/>
                    <a:pt x="42" y="468"/>
                    <a:pt x="207" y="509"/>
                  </a:cubicBezTo>
                  <a:cubicBezTo>
                    <a:pt x="244" y="532"/>
                    <a:pt x="285" y="542"/>
                    <a:pt x="324" y="542"/>
                  </a:cubicBezTo>
                  <a:cubicBezTo>
                    <a:pt x="428" y="542"/>
                    <a:pt x="529" y="472"/>
                    <a:pt x="559" y="375"/>
                  </a:cubicBezTo>
                  <a:cubicBezTo>
                    <a:pt x="600" y="251"/>
                    <a:pt x="559" y="75"/>
                    <a:pt x="424" y="33"/>
                  </a:cubicBezTo>
                  <a:cubicBezTo>
                    <a:pt x="379" y="11"/>
                    <a:pt x="335" y="0"/>
                    <a:pt x="29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52" name="Google Shape;20852;p15"/>
            <p:cNvSpPr/>
            <p:nvPr/>
          </p:nvSpPr>
          <p:spPr>
            <a:xfrm>
              <a:off x="4811075" y="3871600"/>
              <a:ext cx="7500" cy="8550"/>
            </a:xfrm>
            <a:custGeom>
              <a:avLst/>
              <a:gdLst/>
              <a:ahLst/>
              <a:cxnLst/>
              <a:rect l="l" t="t" r="r" b="b"/>
              <a:pathLst>
                <a:path w="300" h="342" extrusionOk="0">
                  <a:moveTo>
                    <a:pt x="124" y="1"/>
                  </a:moveTo>
                  <a:lnTo>
                    <a:pt x="0" y="259"/>
                  </a:lnTo>
                  <a:lnTo>
                    <a:pt x="259" y="342"/>
                  </a:lnTo>
                  <a:cubicBezTo>
                    <a:pt x="300" y="300"/>
                    <a:pt x="300" y="259"/>
                    <a:pt x="300" y="218"/>
                  </a:cubicBezTo>
                  <a:cubicBezTo>
                    <a:pt x="300" y="125"/>
                    <a:pt x="217" y="42"/>
                    <a:pt x="12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53" name="Google Shape;20853;p15"/>
            <p:cNvSpPr/>
            <p:nvPr/>
          </p:nvSpPr>
          <p:spPr>
            <a:xfrm>
              <a:off x="4835875" y="3810075"/>
              <a:ext cx="9600" cy="10275"/>
            </a:xfrm>
            <a:custGeom>
              <a:avLst/>
              <a:gdLst/>
              <a:ahLst/>
              <a:cxnLst/>
              <a:rect l="l" t="t" r="r" b="b"/>
              <a:pathLst>
                <a:path w="384" h="411" extrusionOk="0">
                  <a:moveTo>
                    <a:pt x="125" y="1"/>
                  </a:moveTo>
                  <a:lnTo>
                    <a:pt x="1" y="394"/>
                  </a:lnTo>
                  <a:lnTo>
                    <a:pt x="42" y="394"/>
                  </a:lnTo>
                  <a:cubicBezTo>
                    <a:pt x="64" y="405"/>
                    <a:pt x="86" y="410"/>
                    <a:pt x="109" y="410"/>
                  </a:cubicBezTo>
                  <a:cubicBezTo>
                    <a:pt x="170" y="410"/>
                    <a:pt x="232" y="372"/>
                    <a:pt x="300" y="311"/>
                  </a:cubicBezTo>
                  <a:cubicBezTo>
                    <a:pt x="342" y="259"/>
                    <a:pt x="342" y="259"/>
                    <a:pt x="342" y="218"/>
                  </a:cubicBezTo>
                  <a:cubicBezTo>
                    <a:pt x="383" y="177"/>
                    <a:pt x="383" y="94"/>
                    <a:pt x="342" y="53"/>
                  </a:cubicBezTo>
                  <a:cubicBezTo>
                    <a:pt x="259" y="1"/>
                    <a:pt x="207" y="1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54" name="Google Shape;20854;p15"/>
            <p:cNvSpPr/>
            <p:nvPr/>
          </p:nvSpPr>
          <p:spPr>
            <a:xfrm>
              <a:off x="4881100" y="4051500"/>
              <a:ext cx="8575" cy="7525"/>
            </a:xfrm>
            <a:custGeom>
              <a:avLst/>
              <a:gdLst/>
              <a:ahLst/>
              <a:cxnLst/>
              <a:rect l="l" t="t" r="r" b="b"/>
              <a:pathLst>
                <a:path w="343" h="301" extrusionOk="0">
                  <a:moveTo>
                    <a:pt x="259" y="1"/>
                  </a:moveTo>
                  <a:cubicBezTo>
                    <a:pt x="208" y="1"/>
                    <a:pt x="208" y="1"/>
                    <a:pt x="166" y="42"/>
                  </a:cubicBezTo>
                  <a:cubicBezTo>
                    <a:pt x="125" y="42"/>
                    <a:pt x="84" y="42"/>
                    <a:pt x="42" y="83"/>
                  </a:cubicBezTo>
                  <a:lnTo>
                    <a:pt x="1" y="125"/>
                  </a:lnTo>
                  <a:lnTo>
                    <a:pt x="1" y="166"/>
                  </a:lnTo>
                  <a:lnTo>
                    <a:pt x="259" y="300"/>
                  </a:lnTo>
                  <a:lnTo>
                    <a:pt x="342" y="42"/>
                  </a:lnTo>
                  <a:cubicBezTo>
                    <a:pt x="342" y="42"/>
                    <a:pt x="301" y="42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55" name="Google Shape;20855;p15"/>
            <p:cNvSpPr/>
            <p:nvPr/>
          </p:nvSpPr>
          <p:spPr>
            <a:xfrm>
              <a:off x="4816500" y="4025650"/>
              <a:ext cx="13975" cy="9600"/>
            </a:xfrm>
            <a:custGeom>
              <a:avLst/>
              <a:gdLst/>
              <a:ahLst/>
              <a:cxnLst/>
              <a:rect l="l" t="t" r="r" b="b"/>
              <a:pathLst>
                <a:path w="559" h="384" extrusionOk="0">
                  <a:moveTo>
                    <a:pt x="166" y="1"/>
                  </a:moveTo>
                  <a:cubicBezTo>
                    <a:pt x="124" y="1"/>
                    <a:pt x="124" y="42"/>
                    <a:pt x="83" y="42"/>
                  </a:cubicBezTo>
                  <a:cubicBezTo>
                    <a:pt x="83" y="42"/>
                    <a:pt x="42" y="83"/>
                    <a:pt x="42" y="125"/>
                  </a:cubicBezTo>
                  <a:cubicBezTo>
                    <a:pt x="0" y="125"/>
                    <a:pt x="0" y="125"/>
                    <a:pt x="0" y="166"/>
                  </a:cubicBezTo>
                  <a:lnTo>
                    <a:pt x="517" y="383"/>
                  </a:lnTo>
                  <a:cubicBezTo>
                    <a:pt x="558" y="259"/>
                    <a:pt x="517" y="125"/>
                    <a:pt x="424" y="42"/>
                  </a:cubicBezTo>
                  <a:cubicBezTo>
                    <a:pt x="383" y="42"/>
                    <a:pt x="383" y="1"/>
                    <a:pt x="34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56" name="Google Shape;20856;p15"/>
            <p:cNvSpPr/>
            <p:nvPr/>
          </p:nvSpPr>
          <p:spPr>
            <a:xfrm>
              <a:off x="4905675" y="3987550"/>
              <a:ext cx="10875" cy="13325"/>
            </a:xfrm>
            <a:custGeom>
              <a:avLst/>
              <a:gdLst/>
              <a:ahLst/>
              <a:cxnLst/>
              <a:rect l="l" t="t" r="r" b="b"/>
              <a:pathLst>
                <a:path w="435" h="533" extrusionOk="0">
                  <a:moveTo>
                    <a:pt x="320" y="0"/>
                  </a:moveTo>
                  <a:cubicBezTo>
                    <a:pt x="203" y="0"/>
                    <a:pt x="115" y="56"/>
                    <a:pt x="52" y="191"/>
                  </a:cubicBezTo>
                  <a:cubicBezTo>
                    <a:pt x="0" y="315"/>
                    <a:pt x="52" y="491"/>
                    <a:pt x="217" y="532"/>
                  </a:cubicBezTo>
                  <a:lnTo>
                    <a:pt x="434" y="15"/>
                  </a:lnTo>
                  <a:cubicBezTo>
                    <a:pt x="393" y="6"/>
                    <a:pt x="355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57" name="Google Shape;20857;p15"/>
            <p:cNvSpPr/>
            <p:nvPr/>
          </p:nvSpPr>
          <p:spPr>
            <a:xfrm>
              <a:off x="4841050" y="3961225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23" y="1"/>
                  </a:moveTo>
                  <a:cubicBezTo>
                    <a:pt x="223" y="1"/>
                    <a:pt x="123" y="69"/>
                    <a:pt x="93" y="158"/>
                  </a:cubicBezTo>
                  <a:cubicBezTo>
                    <a:pt x="0" y="293"/>
                    <a:pt x="93" y="469"/>
                    <a:pt x="218" y="551"/>
                  </a:cubicBezTo>
                  <a:cubicBezTo>
                    <a:pt x="241" y="558"/>
                    <a:pt x="266" y="562"/>
                    <a:pt x="291" y="562"/>
                  </a:cubicBezTo>
                  <a:cubicBezTo>
                    <a:pt x="408" y="562"/>
                    <a:pt x="534" y="486"/>
                    <a:pt x="610" y="375"/>
                  </a:cubicBezTo>
                  <a:cubicBezTo>
                    <a:pt x="652" y="251"/>
                    <a:pt x="569" y="76"/>
                    <a:pt x="435" y="34"/>
                  </a:cubicBezTo>
                  <a:cubicBezTo>
                    <a:pt x="400" y="11"/>
                    <a:pt x="361" y="1"/>
                    <a:pt x="32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58" name="Google Shape;20858;p15"/>
            <p:cNvSpPr/>
            <p:nvPr/>
          </p:nvSpPr>
          <p:spPr>
            <a:xfrm>
              <a:off x="4795825" y="3980050"/>
              <a:ext cx="16300" cy="14150"/>
            </a:xfrm>
            <a:custGeom>
              <a:avLst/>
              <a:gdLst/>
              <a:ahLst/>
              <a:cxnLst/>
              <a:rect l="l" t="t" r="r" b="b"/>
              <a:pathLst>
                <a:path w="652" h="566" extrusionOk="0">
                  <a:moveTo>
                    <a:pt x="340" y="0"/>
                  </a:moveTo>
                  <a:cubicBezTo>
                    <a:pt x="235" y="0"/>
                    <a:pt x="125" y="54"/>
                    <a:pt x="93" y="181"/>
                  </a:cubicBezTo>
                  <a:cubicBezTo>
                    <a:pt x="0" y="315"/>
                    <a:pt x="93" y="491"/>
                    <a:pt x="217" y="532"/>
                  </a:cubicBezTo>
                  <a:cubicBezTo>
                    <a:pt x="254" y="555"/>
                    <a:pt x="294" y="565"/>
                    <a:pt x="333" y="565"/>
                  </a:cubicBezTo>
                  <a:cubicBezTo>
                    <a:pt x="434" y="565"/>
                    <a:pt x="531" y="495"/>
                    <a:pt x="569" y="398"/>
                  </a:cubicBezTo>
                  <a:cubicBezTo>
                    <a:pt x="651" y="232"/>
                    <a:pt x="569" y="98"/>
                    <a:pt x="434" y="15"/>
                  </a:cubicBezTo>
                  <a:cubicBezTo>
                    <a:pt x="405" y="6"/>
                    <a:pt x="373" y="0"/>
                    <a:pt x="34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59" name="Google Shape;20859;p15"/>
            <p:cNvSpPr/>
            <p:nvPr/>
          </p:nvSpPr>
          <p:spPr>
            <a:xfrm>
              <a:off x="4860425" y="4006475"/>
              <a:ext cx="15275" cy="14050"/>
            </a:xfrm>
            <a:custGeom>
              <a:avLst/>
              <a:gdLst/>
              <a:ahLst/>
              <a:cxnLst/>
              <a:rect l="l" t="t" r="r" b="b"/>
              <a:pathLst>
                <a:path w="611" h="562" extrusionOk="0">
                  <a:moveTo>
                    <a:pt x="293" y="0"/>
                  </a:moveTo>
                  <a:cubicBezTo>
                    <a:pt x="177" y="0"/>
                    <a:pt x="82" y="68"/>
                    <a:pt x="53" y="158"/>
                  </a:cubicBezTo>
                  <a:cubicBezTo>
                    <a:pt x="1" y="333"/>
                    <a:pt x="53" y="468"/>
                    <a:pt x="218" y="551"/>
                  </a:cubicBezTo>
                  <a:cubicBezTo>
                    <a:pt x="242" y="558"/>
                    <a:pt x="266" y="561"/>
                    <a:pt x="291" y="561"/>
                  </a:cubicBezTo>
                  <a:cubicBezTo>
                    <a:pt x="407" y="561"/>
                    <a:pt x="527" y="486"/>
                    <a:pt x="569" y="375"/>
                  </a:cubicBezTo>
                  <a:cubicBezTo>
                    <a:pt x="611" y="251"/>
                    <a:pt x="569" y="75"/>
                    <a:pt x="435" y="34"/>
                  </a:cubicBezTo>
                  <a:cubicBezTo>
                    <a:pt x="386" y="11"/>
                    <a:pt x="338" y="0"/>
                    <a:pt x="29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60" name="Google Shape;20860;p15"/>
            <p:cNvSpPr/>
            <p:nvPr/>
          </p:nvSpPr>
          <p:spPr>
            <a:xfrm>
              <a:off x="4822950" y="3916000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271" y="1"/>
                  </a:moveTo>
                  <a:cubicBezTo>
                    <a:pt x="171" y="1"/>
                    <a:pt x="72" y="69"/>
                    <a:pt x="42" y="158"/>
                  </a:cubicBezTo>
                  <a:cubicBezTo>
                    <a:pt x="1" y="292"/>
                    <a:pt x="42" y="468"/>
                    <a:pt x="207" y="551"/>
                  </a:cubicBezTo>
                  <a:cubicBezTo>
                    <a:pt x="231" y="558"/>
                    <a:pt x="256" y="562"/>
                    <a:pt x="281" y="562"/>
                  </a:cubicBezTo>
                  <a:cubicBezTo>
                    <a:pt x="399" y="562"/>
                    <a:pt x="525" y="486"/>
                    <a:pt x="559" y="375"/>
                  </a:cubicBezTo>
                  <a:cubicBezTo>
                    <a:pt x="600" y="251"/>
                    <a:pt x="559" y="75"/>
                    <a:pt x="383" y="34"/>
                  </a:cubicBezTo>
                  <a:cubicBezTo>
                    <a:pt x="349" y="11"/>
                    <a:pt x="310" y="1"/>
                    <a:pt x="27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61" name="Google Shape;20861;p15"/>
            <p:cNvSpPr/>
            <p:nvPr/>
          </p:nvSpPr>
          <p:spPr>
            <a:xfrm>
              <a:off x="4886275" y="3942325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42" y="0"/>
                  </a:moveTo>
                  <a:cubicBezTo>
                    <a:pt x="236" y="0"/>
                    <a:pt x="125" y="56"/>
                    <a:pt x="94" y="191"/>
                  </a:cubicBezTo>
                  <a:cubicBezTo>
                    <a:pt x="1" y="315"/>
                    <a:pt x="94" y="490"/>
                    <a:pt x="218" y="532"/>
                  </a:cubicBezTo>
                  <a:cubicBezTo>
                    <a:pt x="251" y="542"/>
                    <a:pt x="286" y="547"/>
                    <a:pt x="321" y="547"/>
                  </a:cubicBezTo>
                  <a:cubicBezTo>
                    <a:pt x="429" y="547"/>
                    <a:pt x="541" y="499"/>
                    <a:pt x="611" y="397"/>
                  </a:cubicBezTo>
                  <a:cubicBezTo>
                    <a:pt x="652" y="232"/>
                    <a:pt x="569" y="98"/>
                    <a:pt x="435" y="15"/>
                  </a:cubicBezTo>
                  <a:cubicBezTo>
                    <a:pt x="406" y="5"/>
                    <a:pt x="374" y="0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62" name="Google Shape;20862;p15"/>
            <p:cNvSpPr/>
            <p:nvPr/>
          </p:nvSpPr>
          <p:spPr>
            <a:xfrm>
              <a:off x="4758325" y="399980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125" y="1"/>
                  </a:moveTo>
                  <a:lnTo>
                    <a:pt x="1" y="259"/>
                  </a:lnTo>
                  <a:lnTo>
                    <a:pt x="259" y="342"/>
                  </a:lnTo>
                  <a:cubicBezTo>
                    <a:pt x="301" y="342"/>
                    <a:pt x="301" y="301"/>
                    <a:pt x="301" y="301"/>
                  </a:cubicBezTo>
                  <a:lnTo>
                    <a:pt x="301" y="259"/>
                  </a:lnTo>
                  <a:cubicBezTo>
                    <a:pt x="301" y="125"/>
                    <a:pt x="208" y="42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63" name="Google Shape;20863;p15"/>
            <p:cNvSpPr/>
            <p:nvPr/>
          </p:nvSpPr>
          <p:spPr>
            <a:xfrm>
              <a:off x="4781850" y="3935200"/>
              <a:ext cx="10875" cy="13325"/>
            </a:xfrm>
            <a:custGeom>
              <a:avLst/>
              <a:gdLst/>
              <a:ahLst/>
              <a:cxnLst/>
              <a:rect l="l" t="t" r="r" b="b"/>
              <a:pathLst>
                <a:path w="435" h="533" extrusionOk="0">
                  <a:moveTo>
                    <a:pt x="218" y="0"/>
                  </a:moveTo>
                  <a:lnTo>
                    <a:pt x="1" y="517"/>
                  </a:lnTo>
                  <a:cubicBezTo>
                    <a:pt x="44" y="527"/>
                    <a:pt x="87" y="532"/>
                    <a:pt x="129" y="532"/>
                  </a:cubicBezTo>
                  <a:cubicBezTo>
                    <a:pt x="255" y="532"/>
                    <a:pt x="362" y="484"/>
                    <a:pt x="394" y="383"/>
                  </a:cubicBezTo>
                  <a:cubicBezTo>
                    <a:pt x="435" y="217"/>
                    <a:pt x="394" y="83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64" name="Google Shape;20864;p15"/>
            <p:cNvSpPr/>
            <p:nvPr/>
          </p:nvSpPr>
          <p:spPr>
            <a:xfrm>
              <a:off x="4932800" y="3927700"/>
              <a:ext cx="7525" cy="9575"/>
            </a:xfrm>
            <a:custGeom>
              <a:avLst/>
              <a:gdLst/>
              <a:ahLst/>
              <a:cxnLst/>
              <a:rect l="l" t="t" r="r" b="b"/>
              <a:pathLst>
                <a:path w="301" h="383" extrusionOk="0">
                  <a:moveTo>
                    <a:pt x="42" y="0"/>
                  </a:moveTo>
                  <a:cubicBezTo>
                    <a:pt x="1" y="42"/>
                    <a:pt x="1" y="124"/>
                    <a:pt x="1" y="166"/>
                  </a:cubicBezTo>
                  <a:cubicBezTo>
                    <a:pt x="42" y="259"/>
                    <a:pt x="83" y="341"/>
                    <a:pt x="166" y="383"/>
                  </a:cubicBezTo>
                  <a:lnTo>
                    <a:pt x="301" y="124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65" name="Google Shape;20865;p15"/>
            <p:cNvSpPr/>
            <p:nvPr/>
          </p:nvSpPr>
          <p:spPr>
            <a:xfrm>
              <a:off x="4869225" y="3901850"/>
              <a:ext cx="12950" cy="8975"/>
            </a:xfrm>
            <a:custGeom>
              <a:avLst/>
              <a:gdLst/>
              <a:ahLst/>
              <a:cxnLst/>
              <a:rect l="l" t="t" r="r" b="b"/>
              <a:pathLst>
                <a:path w="518" h="359" extrusionOk="0">
                  <a:moveTo>
                    <a:pt x="0" y="0"/>
                  </a:moveTo>
                  <a:lnTo>
                    <a:pt x="0" y="83"/>
                  </a:lnTo>
                  <a:lnTo>
                    <a:pt x="0" y="207"/>
                  </a:lnTo>
                  <a:cubicBezTo>
                    <a:pt x="0" y="207"/>
                    <a:pt x="42" y="207"/>
                    <a:pt x="42" y="259"/>
                  </a:cubicBezTo>
                  <a:cubicBezTo>
                    <a:pt x="42" y="300"/>
                    <a:pt x="83" y="341"/>
                    <a:pt x="166" y="341"/>
                  </a:cubicBezTo>
                  <a:cubicBezTo>
                    <a:pt x="193" y="354"/>
                    <a:pt x="223" y="359"/>
                    <a:pt x="254" y="359"/>
                  </a:cubicBezTo>
                  <a:cubicBezTo>
                    <a:pt x="329" y="359"/>
                    <a:pt x="410" y="329"/>
                    <a:pt x="476" y="300"/>
                  </a:cubicBezTo>
                  <a:cubicBezTo>
                    <a:pt x="476" y="259"/>
                    <a:pt x="517" y="207"/>
                    <a:pt x="517" y="20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66" name="Google Shape;20866;p15"/>
            <p:cNvSpPr/>
            <p:nvPr/>
          </p:nvSpPr>
          <p:spPr>
            <a:xfrm>
              <a:off x="4808750" y="3878075"/>
              <a:ext cx="8800" cy="6475"/>
            </a:xfrm>
            <a:custGeom>
              <a:avLst/>
              <a:gdLst/>
              <a:ahLst/>
              <a:cxnLst/>
              <a:rect l="l" t="t" r="r" b="b"/>
              <a:pathLst>
                <a:path w="352" h="259" extrusionOk="0">
                  <a:moveTo>
                    <a:pt x="93" y="0"/>
                  </a:moveTo>
                  <a:lnTo>
                    <a:pt x="0" y="217"/>
                  </a:lnTo>
                  <a:cubicBezTo>
                    <a:pt x="0" y="259"/>
                    <a:pt x="52" y="259"/>
                    <a:pt x="52" y="259"/>
                  </a:cubicBezTo>
                  <a:lnTo>
                    <a:pt x="176" y="259"/>
                  </a:lnTo>
                  <a:cubicBezTo>
                    <a:pt x="176" y="259"/>
                    <a:pt x="217" y="259"/>
                    <a:pt x="217" y="217"/>
                  </a:cubicBezTo>
                  <a:cubicBezTo>
                    <a:pt x="258" y="217"/>
                    <a:pt x="310" y="176"/>
                    <a:pt x="352" y="124"/>
                  </a:cubicBezTo>
                  <a:lnTo>
                    <a:pt x="352" y="83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67" name="Google Shape;20867;p15"/>
            <p:cNvSpPr/>
            <p:nvPr/>
          </p:nvSpPr>
          <p:spPr>
            <a:xfrm>
              <a:off x="4828125" y="4180275"/>
              <a:ext cx="8800" cy="6950"/>
            </a:xfrm>
            <a:custGeom>
              <a:avLst/>
              <a:gdLst/>
              <a:ahLst/>
              <a:cxnLst/>
              <a:rect l="l" t="t" r="r" b="b"/>
              <a:pathLst>
                <a:path w="352" h="278" extrusionOk="0">
                  <a:moveTo>
                    <a:pt x="233" y="1"/>
                  </a:moveTo>
                  <a:cubicBezTo>
                    <a:pt x="190" y="1"/>
                    <a:pt x="162" y="19"/>
                    <a:pt x="135" y="19"/>
                  </a:cubicBezTo>
                  <a:cubicBezTo>
                    <a:pt x="135" y="19"/>
                    <a:pt x="93" y="19"/>
                    <a:pt x="93" y="60"/>
                  </a:cubicBezTo>
                  <a:cubicBezTo>
                    <a:pt x="52" y="60"/>
                    <a:pt x="0" y="102"/>
                    <a:pt x="0" y="185"/>
                  </a:cubicBezTo>
                  <a:lnTo>
                    <a:pt x="259" y="278"/>
                  </a:lnTo>
                  <a:lnTo>
                    <a:pt x="352" y="19"/>
                  </a:lnTo>
                  <a:lnTo>
                    <a:pt x="311" y="19"/>
                  </a:lnTo>
                  <a:cubicBezTo>
                    <a:pt x="280" y="5"/>
                    <a:pt x="254" y="1"/>
                    <a:pt x="23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68" name="Google Shape;20868;p15"/>
            <p:cNvSpPr/>
            <p:nvPr/>
          </p:nvSpPr>
          <p:spPr>
            <a:xfrm>
              <a:off x="4763500" y="4153850"/>
              <a:ext cx="14250" cy="9600"/>
            </a:xfrm>
            <a:custGeom>
              <a:avLst/>
              <a:gdLst/>
              <a:ahLst/>
              <a:cxnLst/>
              <a:rect l="l" t="t" r="r" b="b"/>
              <a:pathLst>
                <a:path w="570" h="384" extrusionOk="0">
                  <a:moveTo>
                    <a:pt x="259" y="1"/>
                  </a:moveTo>
                  <a:cubicBezTo>
                    <a:pt x="218" y="1"/>
                    <a:pt x="176" y="1"/>
                    <a:pt x="135" y="42"/>
                  </a:cubicBezTo>
                  <a:lnTo>
                    <a:pt x="94" y="42"/>
                  </a:lnTo>
                  <a:cubicBezTo>
                    <a:pt x="94" y="84"/>
                    <a:pt x="52" y="84"/>
                    <a:pt x="52" y="125"/>
                  </a:cubicBezTo>
                  <a:cubicBezTo>
                    <a:pt x="1" y="125"/>
                    <a:pt x="1" y="166"/>
                    <a:pt x="1" y="166"/>
                  </a:cubicBezTo>
                  <a:lnTo>
                    <a:pt x="518" y="383"/>
                  </a:lnTo>
                  <a:lnTo>
                    <a:pt x="518" y="342"/>
                  </a:lnTo>
                  <a:cubicBezTo>
                    <a:pt x="569" y="208"/>
                    <a:pt x="518" y="125"/>
                    <a:pt x="435" y="42"/>
                  </a:cubicBezTo>
                  <a:lnTo>
                    <a:pt x="352" y="42"/>
                  </a:lnTo>
                  <a:cubicBezTo>
                    <a:pt x="352" y="1"/>
                    <a:pt x="311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69" name="Google Shape;20869;p15"/>
            <p:cNvSpPr/>
            <p:nvPr/>
          </p:nvSpPr>
          <p:spPr>
            <a:xfrm>
              <a:off x="4852925" y="4116125"/>
              <a:ext cx="10900" cy="12950"/>
            </a:xfrm>
            <a:custGeom>
              <a:avLst/>
              <a:gdLst/>
              <a:ahLst/>
              <a:cxnLst/>
              <a:rect l="l" t="t" r="r" b="b"/>
              <a:pathLst>
                <a:path w="436" h="518" extrusionOk="0">
                  <a:moveTo>
                    <a:pt x="301" y="0"/>
                  </a:moveTo>
                  <a:cubicBezTo>
                    <a:pt x="218" y="0"/>
                    <a:pt x="94" y="83"/>
                    <a:pt x="42" y="166"/>
                  </a:cubicBezTo>
                  <a:cubicBezTo>
                    <a:pt x="1" y="259"/>
                    <a:pt x="42" y="342"/>
                    <a:pt x="94" y="424"/>
                  </a:cubicBezTo>
                  <a:cubicBezTo>
                    <a:pt x="94" y="476"/>
                    <a:pt x="135" y="517"/>
                    <a:pt x="218" y="517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70" name="Google Shape;20870;p15"/>
            <p:cNvSpPr/>
            <p:nvPr/>
          </p:nvSpPr>
          <p:spPr>
            <a:xfrm>
              <a:off x="4788325" y="4089875"/>
              <a:ext cx="16300" cy="13725"/>
            </a:xfrm>
            <a:custGeom>
              <a:avLst/>
              <a:gdLst/>
              <a:ahLst/>
              <a:cxnLst/>
              <a:rect l="l" t="t" r="r" b="b"/>
              <a:pathLst>
                <a:path w="652" h="549" extrusionOk="0">
                  <a:moveTo>
                    <a:pt x="330" y="1"/>
                  </a:moveTo>
                  <a:cubicBezTo>
                    <a:pt x="225" y="1"/>
                    <a:pt x="124" y="47"/>
                    <a:pt x="93" y="140"/>
                  </a:cubicBezTo>
                  <a:cubicBezTo>
                    <a:pt x="0" y="316"/>
                    <a:pt x="93" y="440"/>
                    <a:pt x="217" y="533"/>
                  </a:cubicBezTo>
                  <a:cubicBezTo>
                    <a:pt x="249" y="543"/>
                    <a:pt x="282" y="548"/>
                    <a:pt x="314" y="548"/>
                  </a:cubicBezTo>
                  <a:cubicBezTo>
                    <a:pt x="422" y="548"/>
                    <a:pt x="527" y="492"/>
                    <a:pt x="559" y="358"/>
                  </a:cubicBezTo>
                  <a:cubicBezTo>
                    <a:pt x="652" y="234"/>
                    <a:pt x="559" y="58"/>
                    <a:pt x="434" y="16"/>
                  </a:cubicBezTo>
                  <a:cubicBezTo>
                    <a:pt x="401" y="6"/>
                    <a:pt x="365" y="1"/>
                    <a:pt x="33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71" name="Google Shape;20871;p15"/>
            <p:cNvSpPr/>
            <p:nvPr/>
          </p:nvSpPr>
          <p:spPr>
            <a:xfrm>
              <a:off x="4743075" y="4108250"/>
              <a:ext cx="16325" cy="14150"/>
            </a:xfrm>
            <a:custGeom>
              <a:avLst/>
              <a:gdLst/>
              <a:ahLst/>
              <a:cxnLst/>
              <a:rect l="l" t="t" r="r" b="b"/>
              <a:pathLst>
                <a:path w="653" h="566" extrusionOk="0">
                  <a:moveTo>
                    <a:pt x="354" y="1"/>
                  </a:moveTo>
                  <a:cubicBezTo>
                    <a:pt x="239" y="1"/>
                    <a:pt x="117" y="81"/>
                    <a:pt x="42" y="181"/>
                  </a:cubicBezTo>
                  <a:cubicBezTo>
                    <a:pt x="1" y="315"/>
                    <a:pt x="94" y="481"/>
                    <a:pt x="218" y="532"/>
                  </a:cubicBezTo>
                  <a:cubicBezTo>
                    <a:pt x="255" y="555"/>
                    <a:pt x="295" y="566"/>
                    <a:pt x="333" y="566"/>
                  </a:cubicBezTo>
                  <a:cubicBezTo>
                    <a:pt x="434" y="566"/>
                    <a:pt x="529" y="495"/>
                    <a:pt x="559" y="398"/>
                  </a:cubicBezTo>
                  <a:cubicBezTo>
                    <a:pt x="652" y="274"/>
                    <a:pt x="559" y="98"/>
                    <a:pt x="435" y="15"/>
                  </a:cubicBezTo>
                  <a:cubicBezTo>
                    <a:pt x="409" y="6"/>
                    <a:pt x="382" y="1"/>
                    <a:pt x="35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72" name="Google Shape;20872;p15"/>
            <p:cNvSpPr/>
            <p:nvPr/>
          </p:nvSpPr>
          <p:spPr>
            <a:xfrm>
              <a:off x="4807700" y="4135125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295" y="1"/>
                  </a:moveTo>
                  <a:cubicBezTo>
                    <a:pt x="187" y="1"/>
                    <a:pt x="81" y="55"/>
                    <a:pt x="42" y="181"/>
                  </a:cubicBezTo>
                  <a:cubicBezTo>
                    <a:pt x="1" y="316"/>
                    <a:pt x="42" y="491"/>
                    <a:pt x="218" y="533"/>
                  </a:cubicBezTo>
                  <a:cubicBezTo>
                    <a:pt x="249" y="542"/>
                    <a:pt x="282" y="547"/>
                    <a:pt x="315" y="547"/>
                  </a:cubicBezTo>
                  <a:cubicBezTo>
                    <a:pt x="423" y="547"/>
                    <a:pt x="527" y="492"/>
                    <a:pt x="559" y="357"/>
                  </a:cubicBezTo>
                  <a:cubicBezTo>
                    <a:pt x="611" y="233"/>
                    <a:pt x="559" y="57"/>
                    <a:pt x="394" y="16"/>
                  </a:cubicBezTo>
                  <a:cubicBezTo>
                    <a:pt x="362" y="6"/>
                    <a:pt x="328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73" name="Google Shape;20873;p15"/>
            <p:cNvSpPr/>
            <p:nvPr/>
          </p:nvSpPr>
          <p:spPr>
            <a:xfrm>
              <a:off x="4769975" y="4044100"/>
              <a:ext cx="15275" cy="14250"/>
            </a:xfrm>
            <a:custGeom>
              <a:avLst/>
              <a:gdLst/>
              <a:ahLst/>
              <a:cxnLst/>
              <a:rect l="l" t="t" r="r" b="b"/>
              <a:pathLst>
                <a:path w="611" h="570" extrusionOk="0">
                  <a:moveTo>
                    <a:pt x="275" y="0"/>
                  </a:moveTo>
                  <a:cubicBezTo>
                    <a:pt x="175" y="0"/>
                    <a:pt x="81" y="73"/>
                    <a:pt x="52" y="162"/>
                  </a:cubicBezTo>
                  <a:cubicBezTo>
                    <a:pt x="0" y="338"/>
                    <a:pt x="52" y="462"/>
                    <a:pt x="176" y="555"/>
                  </a:cubicBezTo>
                  <a:cubicBezTo>
                    <a:pt x="217" y="565"/>
                    <a:pt x="257" y="570"/>
                    <a:pt x="296" y="570"/>
                  </a:cubicBezTo>
                  <a:cubicBezTo>
                    <a:pt x="423" y="570"/>
                    <a:pt x="529" y="514"/>
                    <a:pt x="569" y="379"/>
                  </a:cubicBezTo>
                  <a:cubicBezTo>
                    <a:pt x="610" y="255"/>
                    <a:pt x="569" y="79"/>
                    <a:pt x="393" y="38"/>
                  </a:cubicBezTo>
                  <a:cubicBezTo>
                    <a:pt x="355" y="12"/>
                    <a:pt x="314" y="0"/>
                    <a:pt x="27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74" name="Google Shape;20874;p15"/>
            <p:cNvSpPr/>
            <p:nvPr/>
          </p:nvSpPr>
          <p:spPr>
            <a:xfrm>
              <a:off x="4833550" y="4070625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61" y="0"/>
                  </a:moveTo>
                  <a:cubicBezTo>
                    <a:pt x="246" y="0"/>
                    <a:pt x="128" y="74"/>
                    <a:pt x="94" y="176"/>
                  </a:cubicBezTo>
                  <a:cubicBezTo>
                    <a:pt x="1" y="311"/>
                    <a:pt x="94" y="487"/>
                    <a:pt x="218" y="528"/>
                  </a:cubicBezTo>
                  <a:cubicBezTo>
                    <a:pt x="255" y="551"/>
                    <a:pt x="294" y="561"/>
                    <a:pt x="334" y="561"/>
                  </a:cubicBezTo>
                  <a:cubicBezTo>
                    <a:pt x="438" y="561"/>
                    <a:pt x="543" y="491"/>
                    <a:pt x="611" y="394"/>
                  </a:cubicBezTo>
                  <a:cubicBezTo>
                    <a:pt x="652" y="269"/>
                    <a:pt x="559" y="94"/>
                    <a:pt x="435" y="11"/>
                  </a:cubicBezTo>
                  <a:cubicBezTo>
                    <a:pt x="411" y="4"/>
                    <a:pt x="386" y="0"/>
                    <a:pt x="36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75" name="Google Shape;20875;p15"/>
            <p:cNvSpPr/>
            <p:nvPr/>
          </p:nvSpPr>
          <p:spPr>
            <a:xfrm>
              <a:off x="4705350" y="4128000"/>
              <a:ext cx="7775" cy="8575"/>
            </a:xfrm>
            <a:custGeom>
              <a:avLst/>
              <a:gdLst/>
              <a:ahLst/>
              <a:cxnLst/>
              <a:rect l="l" t="t" r="r" b="b"/>
              <a:pathLst>
                <a:path w="311" h="343" extrusionOk="0">
                  <a:moveTo>
                    <a:pt x="135" y="1"/>
                  </a:moveTo>
                  <a:lnTo>
                    <a:pt x="0" y="259"/>
                  </a:lnTo>
                  <a:lnTo>
                    <a:pt x="259" y="342"/>
                  </a:lnTo>
                  <a:cubicBezTo>
                    <a:pt x="311" y="342"/>
                    <a:pt x="311" y="301"/>
                    <a:pt x="311" y="259"/>
                  </a:cubicBezTo>
                  <a:cubicBezTo>
                    <a:pt x="311" y="166"/>
                    <a:pt x="259" y="84"/>
                    <a:pt x="176" y="42"/>
                  </a:cubicBezTo>
                  <a:cubicBezTo>
                    <a:pt x="176" y="1"/>
                    <a:pt x="135" y="1"/>
                    <a:pt x="13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76" name="Google Shape;20876;p15"/>
            <p:cNvSpPr/>
            <p:nvPr/>
          </p:nvSpPr>
          <p:spPr>
            <a:xfrm>
              <a:off x="4729125" y="4063400"/>
              <a:ext cx="10875" cy="13775"/>
            </a:xfrm>
            <a:custGeom>
              <a:avLst/>
              <a:gdLst/>
              <a:ahLst/>
              <a:cxnLst/>
              <a:rect l="l" t="t" r="r" b="b"/>
              <a:pathLst>
                <a:path w="435" h="551" extrusionOk="0">
                  <a:moveTo>
                    <a:pt x="218" y="0"/>
                  </a:moveTo>
                  <a:lnTo>
                    <a:pt x="1" y="517"/>
                  </a:lnTo>
                  <a:cubicBezTo>
                    <a:pt x="49" y="540"/>
                    <a:pt x="94" y="550"/>
                    <a:pt x="135" y="550"/>
                  </a:cubicBezTo>
                  <a:cubicBezTo>
                    <a:pt x="243" y="550"/>
                    <a:pt x="326" y="480"/>
                    <a:pt x="393" y="383"/>
                  </a:cubicBezTo>
                  <a:cubicBezTo>
                    <a:pt x="435" y="259"/>
                    <a:pt x="393" y="83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77" name="Google Shape;20877;p15"/>
            <p:cNvSpPr/>
            <p:nvPr/>
          </p:nvSpPr>
          <p:spPr>
            <a:xfrm>
              <a:off x="4879825" y="4055650"/>
              <a:ext cx="7775" cy="9825"/>
            </a:xfrm>
            <a:custGeom>
              <a:avLst/>
              <a:gdLst/>
              <a:ahLst/>
              <a:cxnLst/>
              <a:rect l="l" t="t" r="r" b="b"/>
              <a:pathLst>
                <a:path w="311" h="393" extrusionOk="0">
                  <a:moveTo>
                    <a:pt x="52" y="0"/>
                  </a:moveTo>
                  <a:cubicBezTo>
                    <a:pt x="0" y="52"/>
                    <a:pt x="0" y="93"/>
                    <a:pt x="0" y="134"/>
                  </a:cubicBezTo>
                  <a:cubicBezTo>
                    <a:pt x="0" y="217"/>
                    <a:pt x="93" y="352"/>
                    <a:pt x="176" y="393"/>
                  </a:cubicBezTo>
                  <a:lnTo>
                    <a:pt x="310" y="13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78" name="Google Shape;20878;p15"/>
            <p:cNvSpPr/>
            <p:nvPr/>
          </p:nvSpPr>
          <p:spPr>
            <a:xfrm>
              <a:off x="4816500" y="4029800"/>
              <a:ext cx="12950" cy="9475"/>
            </a:xfrm>
            <a:custGeom>
              <a:avLst/>
              <a:gdLst/>
              <a:ahLst/>
              <a:cxnLst/>
              <a:rect l="l" t="t" r="r" b="b"/>
              <a:pathLst>
                <a:path w="518" h="379" extrusionOk="0">
                  <a:moveTo>
                    <a:pt x="0" y="0"/>
                  </a:moveTo>
                  <a:lnTo>
                    <a:pt x="0" y="93"/>
                  </a:lnTo>
                  <a:cubicBezTo>
                    <a:pt x="0" y="217"/>
                    <a:pt x="42" y="310"/>
                    <a:pt x="166" y="352"/>
                  </a:cubicBezTo>
                  <a:cubicBezTo>
                    <a:pt x="204" y="369"/>
                    <a:pt x="248" y="379"/>
                    <a:pt x="292" y="379"/>
                  </a:cubicBezTo>
                  <a:cubicBezTo>
                    <a:pt x="354" y="379"/>
                    <a:pt x="417" y="359"/>
                    <a:pt x="465" y="310"/>
                  </a:cubicBezTo>
                  <a:cubicBezTo>
                    <a:pt x="465" y="259"/>
                    <a:pt x="517" y="259"/>
                    <a:pt x="517" y="21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79" name="Google Shape;20879;p15"/>
            <p:cNvSpPr/>
            <p:nvPr/>
          </p:nvSpPr>
          <p:spPr>
            <a:xfrm>
              <a:off x="4756000" y="4006275"/>
              <a:ext cx="8825" cy="6475"/>
            </a:xfrm>
            <a:custGeom>
              <a:avLst/>
              <a:gdLst/>
              <a:ahLst/>
              <a:cxnLst/>
              <a:rect l="l" t="t" r="r" b="b"/>
              <a:pathLst>
                <a:path w="353" h="259" extrusionOk="0">
                  <a:moveTo>
                    <a:pt x="94" y="0"/>
                  </a:moveTo>
                  <a:lnTo>
                    <a:pt x="1" y="259"/>
                  </a:lnTo>
                  <a:lnTo>
                    <a:pt x="177" y="259"/>
                  </a:lnTo>
                  <a:cubicBezTo>
                    <a:pt x="218" y="259"/>
                    <a:pt x="301" y="217"/>
                    <a:pt x="352" y="124"/>
                  </a:cubicBezTo>
                  <a:lnTo>
                    <a:pt x="352" y="83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80" name="Google Shape;20880;p15"/>
            <p:cNvSpPr/>
            <p:nvPr/>
          </p:nvSpPr>
          <p:spPr>
            <a:xfrm>
              <a:off x="4774350" y="4308950"/>
              <a:ext cx="9850" cy="6475"/>
            </a:xfrm>
            <a:custGeom>
              <a:avLst/>
              <a:gdLst/>
              <a:ahLst/>
              <a:cxnLst/>
              <a:rect l="l" t="t" r="r" b="b"/>
              <a:pathLst>
                <a:path w="394" h="259" extrusionOk="0">
                  <a:moveTo>
                    <a:pt x="218" y="0"/>
                  </a:moveTo>
                  <a:cubicBezTo>
                    <a:pt x="177" y="0"/>
                    <a:pt x="135" y="42"/>
                    <a:pt x="84" y="83"/>
                  </a:cubicBezTo>
                  <a:cubicBezTo>
                    <a:pt x="42" y="83"/>
                    <a:pt x="42" y="124"/>
                    <a:pt x="1" y="166"/>
                  </a:cubicBezTo>
                  <a:lnTo>
                    <a:pt x="259" y="259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81" name="Google Shape;20881;p15"/>
            <p:cNvSpPr/>
            <p:nvPr/>
          </p:nvSpPr>
          <p:spPr>
            <a:xfrm>
              <a:off x="4710775" y="4282125"/>
              <a:ext cx="13975" cy="9525"/>
            </a:xfrm>
            <a:custGeom>
              <a:avLst/>
              <a:gdLst/>
              <a:ahLst/>
              <a:cxnLst/>
              <a:rect l="l" t="t" r="r" b="b"/>
              <a:pathLst>
                <a:path w="559" h="381" extrusionOk="0">
                  <a:moveTo>
                    <a:pt x="255" y="1"/>
                  </a:moveTo>
                  <a:cubicBezTo>
                    <a:pt x="218" y="1"/>
                    <a:pt x="176" y="13"/>
                    <a:pt x="135" y="39"/>
                  </a:cubicBezTo>
                  <a:lnTo>
                    <a:pt x="94" y="39"/>
                  </a:lnTo>
                  <a:cubicBezTo>
                    <a:pt x="94" y="81"/>
                    <a:pt x="42" y="81"/>
                    <a:pt x="1" y="122"/>
                  </a:cubicBezTo>
                  <a:lnTo>
                    <a:pt x="1" y="163"/>
                  </a:lnTo>
                  <a:lnTo>
                    <a:pt x="517" y="381"/>
                  </a:lnTo>
                  <a:lnTo>
                    <a:pt x="517" y="339"/>
                  </a:lnTo>
                  <a:cubicBezTo>
                    <a:pt x="559" y="205"/>
                    <a:pt x="476" y="81"/>
                    <a:pt x="352" y="39"/>
                  </a:cubicBezTo>
                  <a:cubicBezTo>
                    <a:pt x="326" y="13"/>
                    <a:pt x="293" y="1"/>
                    <a:pt x="25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82" name="Google Shape;20882;p15"/>
            <p:cNvSpPr/>
            <p:nvPr/>
          </p:nvSpPr>
          <p:spPr>
            <a:xfrm>
              <a:off x="4800200" y="4244325"/>
              <a:ext cx="9850" cy="13975"/>
            </a:xfrm>
            <a:custGeom>
              <a:avLst/>
              <a:gdLst/>
              <a:ahLst/>
              <a:cxnLst/>
              <a:rect l="l" t="t" r="r" b="b"/>
              <a:pathLst>
                <a:path w="394" h="559" extrusionOk="0">
                  <a:moveTo>
                    <a:pt x="301" y="0"/>
                  </a:moveTo>
                  <a:cubicBezTo>
                    <a:pt x="177" y="0"/>
                    <a:pt x="84" y="83"/>
                    <a:pt x="42" y="166"/>
                  </a:cubicBezTo>
                  <a:cubicBezTo>
                    <a:pt x="42" y="207"/>
                    <a:pt x="1" y="300"/>
                    <a:pt x="42" y="342"/>
                  </a:cubicBezTo>
                  <a:cubicBezTo>
                    <a:pt x="42" y="424"/>
                    <a:pt x="84" y="517"/>
                    <a:pt x="218" y="559"/>
                  </a:cubicBezTo>
                  <a:lnTo>
                    <a:pt x="394" y="42"/>
                  </a:lnTo>
                  <a:cubicBezTo>
                    <a:pt x="394" y="0"/>
                    <a:pt x="342" y="0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83" name="Google Shape;20883;p15"/>
            <p:cNvSpPr/>
            <p:nvPr/>
          </p:nvSpPr>
          <p:spPr>
            <a:xfrm>
              <a:off x="4735600" y="4218000"/>
              <a:ext cx="16300" cy="13800"/>
            </a:xfrm>
            <a:custGeom>
              <a:avLst/>
              <a:gdLst/>
              <a:ahLst/>
              <a:cxnLst/>
              <a:rect l="l" t="t" r="r" b="b"/>
              <a:pathLst>
                <a:path w="652" h="552" extrusionOk="0">
                  <a:moveTo>
                    <a:pt x="331" y="0"/>
                  </a:moveTo>
                  <a:cubicBezTo>
                    <a:pt x="223" y="0"/>
                    <a:pt x="111" y="60"/>
                    <a:pt x="41" y="185"/>
                  </a:cubicBezTo>
                  <a:cubicBezTo>
                    <a:pt x="0" y="319"/>
                    <a:pt x="83" y="485"/>
                    <a:pt x="217" y="537"/>
                  </a:cubicBezTo>
                  <a:cubicBezTo>
                    <a:pt x="248" y="547"/>
                    <a:pt x="281" y="552"/>
                    <a:pt x="315" y="552"/>
                  </a:cubicBezTo>
                  <a:cubicBezTo>
                    <a:pt x="420" y="552"/>
                    <a:pt x="527" y="503"/>
                    <a:pt x="558" y="402"/>
                  </a:cubicBezTo>
                  <a:cubicBezTo>
                    <a:pt x="651" y="226"/>
                    <a:pt x="558" y="102"/>
                    <a:pt x="434" y="20"/>
                  </a:cubicBezTo>
                  <a:cubicBezTo>
                    <a:pt x="401" y="7"/>
                    <a:pt x="366" y="0"/>
                    <a:pt x="33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84" name="Google Shape;20884;p15"/>
            <p:cNvSpPr/>
            <p:nvPr/>
          </p:nvSpPr>
          <p:spPr>
            <a:xfrm>
              <a:off x="4690350" y="4236925"/>
              <a:ext cx="16325" cy="14125"/>
            </a:xfrm>
            <a:custGeom>
              <a:avLst/>
              <a:gdLst/>
              <a:ahLst/>
              <a:cxnLst/>
              <a:rect l="l" t="t" r="r" b="b"/>
              <a:pathLst>
                <a:path w="653" h="565" extrusionOk="0">
                  <a:moveTo>
                    <a:pt x="297" y="0"/>
                  </a:moveTo>
                  <a:cubicBezTo>
                    <a:pt x="191" y="0"/>
                    <a:pt x="109" y="73"/>
                    <a:pt x="42" y="162"/>
                  </a:cubicBezTo>
                  <a:cubicBezTo>
                    <a:pt x="1" y="296"/>
                    <a:pt x="83" y="462"/>
                    <a:pt x="218" y="555"/>
                  </a:cubicBezTo>
                  <a:cubicBezTo>
                    <a:pt x="238" y="562"/>
                    <a:pt x="260" y="565"/>
                    <a:pt x="282" y="565"/>
                  </a:cubicBezTo>
                  <a:cubicBezTo>
                    <a:pt x="396" y="565"/>
                    <a:pt x="524" y="483"/>
                    <a:pt x="559" y="379"/>
                  </a:cubicBezTo>
                  <a:cubicBezTo>
                    <a:pt x="652" y="245"/>
                    <a:pt x="559" y="79"/>
                    <a:pt x="435" y="38"/>
                  </a:cubicBezTo>
                  <a:cubicBezTo>
                    <a:pt x="385" y="12"/>
                    <a:pt x="339" y="0"/>
                    <a:pt x="29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85" name="Google Shape;20885;p15"/>
            <p:cNvSpPr/>
            <p:nvPr/>
          </p:nvSpPr>
          <p:spPr>
            <a:xfrm>
              <a:off x="4754975" y="4263225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289" y="1"/>
                  </a:moveTo>
                  <a:cubicBezTo>
                    <a:pt x="180" y="1"/>
                    <a:pt x="73" y="61"/>
                    <a:pt x="42" y="185"/>
                  </a:cubicBezTo>
                  <a:cubicBezTo>
                    <a:pt x="0" y="320"/>
                    <a:pt x="42" y="485"/>
                    <a:pt x="176" y="537"/>
                  </a:cubicBezTo>
                  <a:cubicBezTo>
                    <a:pt x="222" y="560"/>
                    <a:pt x="268" y="570"/>
                    <a:pt x="313" y="570"/>
                  </a:cubicBezTo>
                  <a:cubicBezTo>
                    <a:pt x="429" y="570"/>
                    <a:pt x="529" y="500"/>
                    <a:pt x="559" y="402"/>
                  </a:cubicBezTo>
                  <a:cubicBezTo>
                    <a:pt x="600" y="227"/>
                    <a:pt x="559" y="103"/>
                    <a:pt x="393" y="20"/>
                  </a:cubicBezTo>
                  <a:cubicBezTo>
                    <a:pt x="360" y="7"/>
                    <a:pt x="324" y="1"/>
                    <a:pt x="28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86" name="Google Shape;20886;p15"/>
            <p:cNvSpPr/>
            <p:nvPr/>
          </p:nvSpPr>
          <p:spPr>
            <a:xfrm>
              <a:off x="4717225" y="4172775"/>
              <a:ext cx="15275" cy="13775"/>
            </a:xfrm>
            <a:custGeom>
              <a:avLst/>
              <a:gdLst/>
              <a:ahLst/>
              <a:cxnLst/>
              <a:rect l="l" t="t" r="r" b="b"/>
              <a:pathLst>
                <a:path w="611" h="551" extrusionOk="0">
                  <a:moveTo>
                    <a:pt x="291" y="0"/>
                  </a:moveTo>
                  <a:cubicBezTo>
                    <a:pt x="185" y="0"/>
                    <a:pt x="81" y="60"/>
                    <a:pt x="42" y="185"/>
                  </a:cubicBezTo>
                  <a:cubicBezTo>
                    <a:pt x="1" y="319"/>
                    <a:pt x="42" y="485"/>
                    <a:pt x="177" y="536"/>
                  </a:cubicBezTo>
                  <a:cubicBezTo>
                    <a:pt x="218" y="546"/>
                    <a:pt x="256" y="551"/>
                    <a:pt x="291" y="551"/>
                  </a:cubicBezTo>
                  <a:cubicBezTo>
                    <a:pt x="408" y="551"/>
                    <a:pt x="496" y="495"/>
                    <a:pt x="559" y="360"/>
                  </a:cubicBezTo>
                  <a:cubicBezTo>
                    <a:pt x="611" y="226"/>
                    <a:pt x="559" y="61"/>
                    <a:pt x="394" y="19"/>
                  </a:cubicBezTo>
                  <a:cubicBezTo>
                    <a:pt x="361" y="6"/>
                    <a:pt x="326" y="0"/>
                    <a:pt x="29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87" name="Google Shape;20887;p15"/>
            <p:cNvSpPr/>
            <p:nvPr/>
          </p:nvSpPr>
          <p:spPr>
            <a:xfrm>
              <a:off x="4780825" y="4199175"/>
              <a:ext cx="16300" cy="14175"/>
            </a:xfrm>
            <a:custGeom>
              <a:avLst/>
              <a:gdLst/>
              <a:ahLst/>
              <a:cxnLst/>
              <a:rect l="l" t="t" r="r" b="b"/>
              <a:pathLst>
                <a:path w="652" h="567" extrusionOk="0">
                  <a:moveTo>
                    <a:pt x="315" y="1"/>
                  </a:moveTo>
                  <a:cubicBezTo>
                    <a:pt x="212" y="1"/>
                    <a:pt x="108" y="74"/>
                    <a:pt x="42" y="163"/>
                  </a:cubicBezTo>
                  <a:cubicBezTo>
                    <a:pt x="0" y="297"/>
                    <a:pt x="83" y="462"/>
                    <a:pt x="218" y="555"/>
                  </a:cubicBezTo>
                  <a:cubicBezTo>
                    <a:pt x="239" y="563"/>
                    <a:pt x="263" y="566"/>
                    <a:pt x="287" y="566"/>
                  </a:cubicBezTo>
                  <a:cubicBezTo>
                    <a:pt x="399" y="566"/>
                    <a:pt x="525" y="490"/>
                    <a:pt x="559" y="380"/>
                  </a:cubicBezTo>
                  <a:cubicBezTo>
                    <a:pt x="652" y="256"/>
                    <a:pt x="559" y="80"/>
                    <a:pt x="435" y="39"/>
                  </a:cubicBezTo>
                  <a:cubicBezTo>
                    <a:pt x="397" y="12"/>
                    <a:pt x="356" y="1"/>
                    <a:pt x="31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88" name="Google Shape;20888;p15"/>
            <p:cNvSpPr/>
            <p:nvPr/>
          </p:nvSpPr>
          <p:spPr>
            <a:xfrm>
              <a:off x="4652625" y="4255950"/>
              <a:ext cx="7525" cy="9850"/>
            </a:xfrm>
            <a:custGeom>
              <a:avLst/>
              <a:gdLst/>
              <a:ahLst/>
              <a:cxnLst/>
              <a:rect l="l" t="t" r="r" b="b"/>
              <a:pathLst>
                <a:path w="301" h="394" extrusionOk="0">
                  <a:moveTo>
                    <a:pt x="135" y="1"/>
                  </a:moveTo>
                  <a:lnTo>
                    <a:pt x="0" y="259"/>
                  </a:lnTo>
                  <a:lnTo>
                    <a:pt x="259" y="394"/>
                  </a:lnTo>
                  <a:cubicBezTo>
                    <a:pt x="300" y="352"/>
                    <a:pt x="300" y="311"/>
                    <a:pt x="300" y="259"/>
                  </a:cubicBezTo>
                  <a:cubicBezTo>
                    <a:pt x="300" y="176"/>
                    <a:pt x="217" y="52"/>
                    <a:pt x="13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89" name="Google Shape;20889;p15"/>
            <p:cNvSpPr/>
            <p:nvPr/>
          </p:nvSpPr>
          <p:spPr>
            <a:xfrm>
              <a:off x="4676400" y="4192625"/>
              <a:ext cx="10875" cy="12950"/>
            </a:xfrm>
            <a:custGeom>
              <a:avLst/>
              <a:gdLst/>
              <a:ahLst/>
              <a:cxnLst/>
              <a:rect l="l" t="t" r="r" b="b"/>
              <a:pathLst>
                <a:path w="435" h="518" extrusionOk="0">
                  <a:moveTo>
                    <a:pt x="218" y="1"/>
                  </a:moveTo>
                  <a:lnTo>
                    <a:pt x="0" y="518"/>
                  </a:lnTo>
                  <a:lnTo>
                    <a:pt x="83" y="518"/>
                  </a:lnTo>
                  <a:cubicBezTo>
                    <a:pt x="218" y="518"/>
                    <a:pt x="342" y="466"/>
                    <a:pt x="383" y="342"/>
                  </a:cubicBezTo>
                  <a:cubicBezTo>
                    <a:pt x="435" y="207"/>
                    <a:pt x="383" y="83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90" name="Google Shape;20890;p15"/>
            <p:cNvSpPr/>
            <p:nvPr/>
          </p:nvSpPr>
          <p:spPr>
            <a:xfrm>
              <a:off x="4827100" y="4184875"/>
              <a:ext cx="7500" cy="8825"/>
            </a:xfrm>
            <a:custGeom>
              <a:avLst/>
              <a:gdLst/>
              <a:ahLst/>
              <a:cxnLst/>
              <a:rect l="l" t="t" r="r" b="b"/>
              <a:pathLst>
                <a:path w="300" h="353" extrusionOk="0">
                  <a:moveTo>
                    <a:pt x="41" y="1"/>
                  </a:moveTo>
                  <a:cubicBezTo>
                    <a:pt x="0" y="52"/>
                    <a:pt x="0" y="94"/>
                    <a:pt x="0" y="135"/>
                  </a:cubicBezTo>
                  <a:cubicBezTo>
                    <a:pt x="41" y="218"/>
                    <a:pt x="93" y="259"/>
                    <a:pt x="134" y="311"/>
                  </a:cubicBezTo>
                  <a:cubicBezTo>
                    <a:pt x="134" y="352"/>
                    <a:pt x="176" y="352"/>
                    <a:pt x="176" y="352"/>
                  </a:cubicBezTo>
                  <a:lnTo>
                    <a:pt x="300" y="94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91" name="Google Shape;20891;p15"/>
            <p:cNvSpPr/>
            <p:nvPr/>
          </p:nvSpPr>
          <p:spPr>
            <a:xfrm>
              <a:off x="4762475" y="4158000"/>
              <a:ext cx="13975" cy="9475"/>
            </a:xfrm>
            <a:custGeom>
              <a:avLst/>
              <a:gdLst/>
              <a:ahLst/>
              <a:cxnLst/>
              <a:rect l="l" t="t" r="r" b="b"/>
              <a:pathLst>
                <a:path w="559" h="379" extrusionOk="0">
                  <a:moveTo>
                    <a:pt x="42" y="0"/>
                  </a:moveTo>
                  <a:cubicBezTo>
                    <a:pt x="42" y="42"/>
                    <a:pt x="0" y="93"/>
                    <a:pt x="0" y="135"/>
                  </a:cubicBezTo>
                  <a:cubicBezTo>
                    <a:pt x="0" y="135"/>
                    <a:pt x="42" y="176"/>
                    <a:pt x="42" y="217"/>
                  </a:cubicBezTo>
                  <a:cubicBezTo>
                    <a:pt x="42" y="217"/>
                    <a:pt x="42" y="259"/>
                    <a:pt x="93" y="259"/>
                  </a:cubicBezTo>
                  <a:cubicBezTo>
                    <a:pt x="93" y="300"/>
                    <a:pt x="135" y="352"/>
                    <a:pt x="176" y="352"/>
                  </a:cubicBezTo>
                  <a:cubicBezTo>
                    <a:pt x="226" y="368"/>
                    <a:pt x="277" y="378"/>
                    <a:pt x="323" y="378"/>
                  </a:cubicBezTo>
                  <a:cubicBezTo>
                    <a:pt x="393" y="378"/>
                    <a:pt x="451" y="356"/>
                    <a:pt x="476" y="300"/>
                  </a:cubicBezTo>
                  <a:cubicBezTo>
                    <a:pt x="517" y="259"/>
                    <a:pt x="559" y="259"/>
                    <a:pt x="559" y="217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92" name="Google Shape;20892;p15"/>
            <p:cNvSpPr/>
            <p:nvPr/>
          </p:nvSpPr>
          <p:spPr>
            <a:xfrm>
              <a:off x="4703275" y="4134475"/>
              <a:ext cx="8550" cy="6475"/>
            </a:xfrm>
            <a:custGeom>
              <a:avLst/>
              <a:gdLst/>
              <a:ahLst/>
              <a:cxnLst/>
              <a:rect l="l" t="t" r="r" b="b"/>
              <a:pathLst>
                <a:path w="342" h="259" extrusionOk="0">
                  <a:moveTo>
                    <a:pt x="83" y="0"/>
                  </a:moveTo>
                  <a:lnTo>
                    <a:pt x="1" y="259"/>
                  </a:lnTo>
                  <a:lnTo>
                    <a:pt x="176" y="259"/>
                  </a:lnTo>
                  <a:cubicBezTo>
                    <a:pt x="259" y="259"/>
                    <a:pt x="301" y="166"/>
                    <a:pt x="342" y="83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93" name="Google Shape;20893;p15"/>
            <p:cNvSpPr/>
            <p:nvPr/>
          </p:nvSpPr>
          <p:spPr>
            <a:xfrm>
              <a:off x="4721625" y="4436900"/>
              <a:ext cx="9600" cy="6475"/>
            </a:xfrm>
            <a:custGeom>
              <a:avLst/>
              <a:gdLst/>
              <a:ahLst/>
              <a:cxnLst/>
              <a:rect l="l" t="t" r="r" b="b"/>
              <a:pathLst>
                <a:path w="384" h="259" extrusionOk="0">
                  <a:moveTo>
                    <a:pt x="218" y="0"/>
                  </a:moveTo>
                  <a:cubicBezTo>
                    <a:pt x="177" y="0"/>
                    <a:pt x="125" y="52"/>
                    <a:pt x="125" y="52"/>
                  </a:cubicBezTo>
                  <a:lnTo>
                    <a:pt x="83" y="93"/>
                  </a:lnTo>
                  <a:cubicBezTo>
                    <a:pt x="42" y="93"/>
                    <a:pt x="42" y="134"/>
                    <a:pt x="1" y="176"/>
                  </a:cubicBezTo>
                  <a:lnTo>
                    <a:pt x="259" y="259"/>
                  </a:lnTo>
                  <a:lnTo>
                    <a:pt x="383" y="52"/>
                  </a:lnTo>
                  <a:cubicBezTo>
                    <a:pt x="342" y="0"/>
                    <a:pt x="259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94" name="Google Shape;20894;p15"/>
            <p:cNvSpPr/>
            <p:nvPr/>
          </p:nvSpPr>
          <p:spPr>
            <a:xfrm>
              <a:off x="4658050" y="4410000"/>
              <a:ext cx="13975" cy="9850"/>
            </a:xfrm>
            <a:custGeom>
              <a:avLst/>
              <a:gdLst/>
              <a:ahLst/>
              <a:cxnLst/>
              <a:rect l="l" t="t" r="r" b="b"/>
              <a:pathLst>
                <a:path w="559" h="394" extrusionOk="0">
                  <a:moveTo>
                    <a:pt x="259" y="1"/>
                  </a:moveTo>
                  <a:cubicBezTo>
                    <a:pt x="217" y="42"/>
                    <a:pt x="176" y="42"/>
                    <a:pt x="135" y="42"/>
                  </a:cubicBezTo>
                  <a:lnTo>
                    <a:pt x="83" y="94"/>
                  </a:lnTo>
                  <a:cubicBezTo>
                    <a:pt x="42" y="94"/>
                    <a:pt x="42" y="135"/>
                    <a:pt x="0" y="135"/>
                  </a:cubicBezTo>
                  <a:lnTo>
                    <a:pt x="0" y="177"/>
                  </a:lnTo>
                  <a:lnTo>
                    <a:pt x="517" y="394"/>
                  </a:lnTo>
                  <a:cubicBezTo>
                    <a:pt x="559" y="301"/>
                    <a:pt x="517" y="135"/>
                    <a:pt x="393" y="94"/>
                  </a:cubicBezTo>
                  <a:cubicBezTo>
                    <a:pt x="393" y="42"/>
                    <a:pt x="393" y="42"/>
                    <a:pt x="342" y="42"/>
                  </a:cubicBezTo>
                  <a:cubicBezTo>
                    <a:pt x="300" y="42"/>
                    <a:pt x="300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95" name="Google Shape;20895;p15"/>
            <p:cNvSpPr/>
            <p:nvPr/>
          </p:nvSpPr>
          <p:spPr>
            <a:xfrm>
              <a:off x="4747475" y="4373075"/>
              <a:ext cx="9600" cy="13425"/>
            </a:xfrm>
            <a:custGeom>
              <a:avLst/>
              <a:gdLst/>
              <a:ahLst/>
              <a:cxnLst/>
              <a:rect l="l" t="t" r="r" b="b"/>
              <a:pathLst>
                <a:path w="384" h="537" extrusionOk="0">
                  <a:moveTo>
                    <a:pt x="279" y="0"/>
                  </a:moveTo>
                  <a:cubicBezTo>
                    <a:pt x="177" y="0"/>
                    <a:pt x="73" y="52"/>
                    <a:pt x="42" y="144"/>
                  </a:cubicBezTo>
                  <a:cubicBezTo>
                    <a:pt x="1" y="320"/>
                    <a:pt x="42" y="444"/>
                    <a:pt x="176" y="537"/>
                  </a:cubicBezTo>
                  <a:lnTo>
                    <a:pt x="383" y="20"/>
                  </a:lnTo>
                  <a:cubicBezTo>
                    <a:pt x="351" y="7"/>
                    <a:pt x="315" y="0"/>
                    <a:pt x="27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96" name="Google Shape;20896;p15"/>
            <p:cNvSpPr/>
            <p:nvPr/>
          </p:nvSpPr>
          <p:spPr>
            <a:xfrm>
              <a:off x="4682850" y="434617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52" y="0"/>
                  </a:moveTo>
                  <a:cubicBezTo>
                    <a:pt x="217" y="0"/>
                    <a:pt x="111" y="82"/>
                    <a:pt x="42" y="186"/>
                  </a:cubicBezTo>
                  <a:cubicBezTo>
                    <a:pt x="1" y="321"/>
                    <a:pt x="84" y="486"/>
                    <a:pt x="218" y="527"/>
                  </a:cubicBezTo>
                  <a:cubicBezTo>
                    <a:pt x="253" y="554"/>
                    <a:pt x="293" y="565"/>
                    <a:pt x="332" y="565"/>
                  </a:cubicBezTo>
                  <a:cubicBezTo>
                    <a:pt x="431" y="565"/>
                    <a:pt x="530" y="492"/>
                    <a:pt x="559" y="403"/>
                  </a:cubicBezTo>
                  <a:cubicBezTo>
                    <a:pt x="642" y="228"/>
                    <a:pt x="559" y="103"/>
                    <a:pt x="435" y="10"/>
                  </a:cubicBezTo>
                  <a:cubicBezTo>
                    <a:pt x="406" y="4"/>
                    <a:pt x="379" y="0"/>
                    <a:pt x="35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97" name="Google Shape;20897;p15"/>
            <p:cNvSpPr/>
            <p:nvPr/>
          </p:nvSpPr>
          <p:spPr>
            <a:xfrm>
              <a:off x="4637625" y="4365425"/>
              <a:ext cx="16050" cy="13800"/>
            </a:xfrm>
            <a:custGeom>
              <a:avLst/>
              <a:gdLst/>
              <a:ahLst/>
              <a:cxnLst/>
              <a:rect l="l" t="t" r="r" b="b"/>
              <a:pathLst>
                <a:path w="642" h="552" extrusionOk="0">
                  <a:moveTo>
                    <a:pt x="313" y="0"/>
                  </a:moveTo>
                  <a:cubicBezTo>
                    <a:pt x="196" y="0"/>
                    <a:pt x="104" y="49"/>
                    <a:pt x="42" y="150"/>
                  </a:cubicBezTo>
                  <a:cubicBezTo>
                    <a:pt x="1" y="326"/>
                    <a:pt x="42" y="450"/>
                    <a:pt x="218" y="533"/>
                  </a:cubicBezTo>
                  <a:cubicBezTo>
                    <a:pt x="248" y="546"/>
                    <a:pt x="282" y="552"/>
                    <a:pt x="316" y="552"/>
                  </a:cubicBezTo>
                  <a:cubicBezTo>
                    <a:pt x="420" y="552"/>
                    <a:pt x="528" y="492"/>
                    <a:pt x="559" y="367"/>
                  </a:cubicBezTo>
                  <a:cubicBezTo>
                    <a:pt x="642" y="233"/>
                    <a:pt x="559" y="68"/>
                    <a:pt x="435" y="16"/>
                  </a:cubicBezTo>
                  <a:cubicBezTo>
                    <a:pt x="392" y="6"/>
                    <a:pt x="351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98" name="Google Shape;20898;p15"/>
            <p:cNvSpPr/>
            <p:nvPr/>
          </p:nvSpPr>
          <p:spPr>
            <a:xfrm>
              <a:off x="4702250" y="4391400"/>
              <a:ext cx="15000" cy="14150"/>
            </a:xfrm>
            <a:custGeom>
              <a:avLst/>
              <a:gdLst/>
              <a:ahLst/>
              <a:cxnLst/>
              <a:rect l="l" t="t" r="r" b="b"/>
              <a:pathLst>
                <a:path w="600" h="566" extrusionOk="0">
                  <a:moveTo>
                    <a:pt x="318" y="1"/>
                  </a:moveTo>
                  <a:cubicBezTo>
                    <a:pt x="205" y="1"/>
                    <a:pt x="76" y="83"/>
                    <a:pt x="42" y="186"/>
                  </a:cubicBezTo>
                  <a:cubicBezTo>
                    <a:pt x="0" y="321"/>
                    <a:pt x="42" y="486"/>
                    <a:pt x="176" y="528"/>
                  </a:cubicBezTo>
                  <a:cubicBezTo>
                    <a:pt x="223" y="554"/>
                    <a:pt x="267" y="565"/>
                    <a:pt x="309" y="565"/>
                  </a:cubicBezTo>
                  <a:cubicBezTo>
                    <a:pt x="414" y="565"/>
                    <a:pt x="499" y="492"/>
                    <a:pt x="559" y="404"/>
                  </a:cubicBezTo>
                  <a:cubicBezTo>
                    <a:pt x="600" y="269"/>
                    <a:pt x="559" y="104"/>
                    <a:pt x="383" y="11"/>
                  </a:cubicBezTo>
                  <a:cubicBezTo>
                    <a:pt x="362" y="4"/>
                    <a:pt x="341" y="1"/>
                    <a:pt x="3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99" name="Google Shape;20899;p15"/>
            <p:cNvSpPr/>
            <p:nvPr/>
          </p:nvSpPr>
          <p:spPr>
            <a:xfrm>
              <a:off x="4663475" y="4300950"/>
              <a:ext cx="16050" cy="14125"/>
            </a:xfrm>
            <a:custGeom>
              <a:avLst/>
              <a:gdLst/>
              <a:ahLst/>
              <a:cxnLst/>
              <a:rect l="l" t="t" r="r" b="b"/>
              <a:pathLst>
                <a:path w="642" h="565" extrusionOk="0">
                  <a:moveTo>
                    <a:pt x="366" y="0"/>
                  </a:moveTo>
                  <a:cubicBezTo>
                    <a:pt x="246" y="0"/>
                    <a:pt x="118" y="82"/>
                    <a:pt x="83" y="186"/>
                  </a:cubicBezTo>
                  <a:cubicBezTo>
                    <a:pt x="0" y="320"/>
                    <a:pt x="83" y="486"/>
                    <a:pt x="218" y="527"/>
                  </a:cubicBezTo>
                  <a:cubicBezTo>
                    <a:pt x="264" y="553"/>
                    <a:pt x="309" y="565"/>
                    <a:pt x="350" y="565"/>
                  </a:cubicBezTo>
                  <a:cubicBezTo>
                    <a:pt x="455" y="565"/>
                    <a:pt x="541" y="492"/>
                    <a:pt x="600" y="403"/>
                  </a:cubicBezTo>
                  <a:cubicBezTo>
                    <a:pt x="641" y="227"/>
                    <a:pt x="600" y="103"/>
                    <a:pt x="435" y="10"/>
                  </a:cubicBezTo>
                  <a:cubicBezTo>
                    <a:pt x="413" y="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00" name="Google Shape;20900;p15"/>
            <p:cNvSpPr/>
            <p:nvPr/>
          </p:nvSpPr>
          <p:spPr>
            <a:xfrm>
              <a:off x="4728100" y="4327375"/>
              <a:ext cx="16050" cy="14275"/>
            </a:xfrm>
            <a:custGeom>
              <a:avLst/>
              <a:gdLst/>
              <a:ahLst/>
              <a:cxnLst/>
              <a:rect l="l" t="t" r="r" b="b"/>
              <a:pathLst>
                <a:path w="642" h="571" extrusionOk="0">
                  <a:moveTo>
                    <a:pt x="313" y="1"/>
                  </a:moveTo>
                  <a:cubicBezTo>
                    <a:pt x="208" y="1"/>
                    <a:pt x="101" y="74"/>
                    <a:pt x="42" y="163"/>
                  </a:cubicBezTo>
                  <a:cubicBezTo>
                    <a:pt x="0" y="338"/>
                    <a:pt x="83" y="463"/>
                    <a:pt x="217" y="556"/>
                  </a:cubicBezTo>
                  <a:cubicBezTo>
                    <a:pt x="246" y="565"/>
                    <a:pt x="278" y="570"/>
                    <a:pt x="310" y="570"/>
                  </a:cubicBezTo>
                  <a:cubicBezTo>
                    <a:pt x="416" y="570"/>
                    <a:pt x="527" y="515"/>
                    <a:pt x="559" y="380"/>
                  </a:cubicBezTo>
                  <a:cubicBezTo>
                    <a:pt x="641" y="245"/>
                    <a:pt x="559" y="80"/>
                    <a:pt x="434" y="39"/>
                  </a:cubicBezTo>
                  <a:cubicBezTo>
                    <a:pt x="396" y="12"/>
                    <a:pt x="355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01" name="Google Shape;20901;p15"/>
            <p:cNvSpPr/>
            <p:nvPr/>
          </p:nvSpPr>
          <p:spPr>
            <a:xfrm>
              <a:off x="4599900" y="4384150"/>
              <a:ext cx="7500" cy="9850"/>
            </a:xfrm>
            <a:custGeom>
              <a:avLst/>
              <a:gdLst/>
              <a:ahLst/>
              <a:cxnLst/>
              <a:rect l="l" t="t" r="r" b="b"/>
              <a:pathLst>
                <a:path w="300" h="394" extrusionOk="0">
                  <a:moveTo>
                    <a:pt x="134" y="1"/>
                  </a:moveTo>
                  <a:lnTo>
                    <a:pt x="0" y="259"/>
                  </a:lnTo>
                  <a:lnTo>
                    <a:pt x="259" y="394"/>
                  </a:lnTo>
                  <a:lnTo>
                    <a:pt x="259" y="352"/>
                  </a:lnTo>
                  <a:cubicBezTo>
                    <a:pt x="300" y="301"/>
                    <a:pt x="300" y="301"/>
                    <a:pt x="300" y="259"/>
                  </a:cubicBezTo>
                  <a:cubicBezTo>
                    <a:pt x="300" y="177"/>
                    <a:pt x="259" y="94"/>
                    <a:pt x="176" y="42"/>
                  </a:cubicBezTo>
                  <a:cubicBezTo>
                    <a:pt x="134" y="42"/>
                    <a:pt x="134" y="42"/>
                    <a:pt x="13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02" name="Google Shape;20902;p15"/>
            <p:cNvSpPr/>
            <p:nvPr/>
          </p:nvSpPr>
          <p:spPr>
            <a:xfrm>
              <a:off x="4623675" y="4320575"/>
              <a:ext cx="10625" cy="12950"/>
            </a:xfrm>
            <a:custGeom>
              <a:avLst/>
              <a:gdLst/>
              <a:ahLst/>
              <a:cxnLst/>
              <a:rect l="l" t="t" r="r" b="b"/>
              <a:pathLst>
                <a:path w="425" h="518" extrusionOk="0">
                  <a:moveTo>
                    <a:pt x="217" y="0"/>
                  </a:moveTo>
                  <a:lnTo>
                    <a:pt x="0" y="517"/>
                  </a:lnTo>
                  <a:lnTo>
                    <a:pt x="166" y="517"/>
                  </a:lnTo>
                  <a:cubicBezTo>
                    <a:pt x="259" y="517"/>
                    <a:pt x="341" y="435"/>
                    <a:pt x="383" y="352"/>
                  </a:cubicBezTo>
                  <a:lnTo>
                    <a:pt x="383" y="311"/>
                  </a:lnTo>
                  <a:cubicBezTo>
                    <a:pt x="424" y="176"/>
                    <a:pt x="341" y="52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03" name="Google Shape;20903;p15"/>
            <p:cNvSpPr/>
            <p:nvPr/>
          </p:nvSpPr>
          <p:spPr>
            <a:xfrm>
              <a:off x="4774350" y="4313075"/>
              <a:ext cx="6500" cy="8825"/>
            </a:xfrm>
            <a:custGeom>
              <a:avLst/>
              <a:gdLst/>
              <a:ahLst/>
              <a:cxnLst/>
              <a:rect l="l" t="t" r="r" b="b"/>
              <a:pathLst>
                <a:path w="260" h="353" extrusionOk="0">
                  <a:moveTo>
                    <a:pt x="1" y="1"/>
                  </a:moveTo>
                  <a:lnTo>
                    <a:pt x="1" y="42"/>
                  </a:lnTo>
                  <a:lnTo>
                    <a:pt x="1" y="176"/>
                  </a:lnTo>
                  <a:cubicBezTo>
                    <a:pt x="1" y="218"/>
                    <a:pt x="42" y="300"/>
                    <a:pt x="135" y="352"/>
                  </a:cubicBezTo>
                  <a:lnTo>
                    <a:pt x="177" y="352"/>
                  </a:lnTo>
                  <a:lnTo>
                    <a:pt x="259" y="9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04" name="Google Shape;20904;p15"/>
            <p:cNvSpPr/>
            <p:nvPr/>
          </p:nvSpPr>
          <p:spPr>
            <a:xfrm>
              <a:off x="4709750" y="4286200"/>
              <a:ext cx="13975" cy="10250"/>
            </a:xfrm>
            <a:custGeom>
              <a:avLst/>
              <a:gdLst/>
              <a:ahLst/>
              <a:cxnLst/>
              <a:rect l="l" t="t" r="r" b="b"/>
              <a:pathLst>
                <a:path w="559" h="410" extrusionOk="0">
                  <a:moveTo>
                    <a:pt x="42" y="0"/>
                  </a:moveTo>
                  <a:cubicBezTo>
                    <a:pt x="42" y="42"/>
                    <a:pt x="0" y="83"/>
                    <a:pt x="0" y="135"/>
                  </a:cubicBezTo>
                  <a:cubicBezTo>
                    <a:pt x="0" y="176"/>
                    <a:pt x="42" y="176"/>
                    <a:pt x="42" y="218"/>
                  </a:cubicBezTo>
                  <a:lnTo>
                    <a:pt x="42" y="259"/>
                  </a:lnTo>
                  <a:cubicBezTo>
                    <a:pt x="83" y="300"/>
                    <a:pt x="135" y="342"/>
                    <a:pt x="176" y="393"/>
                  </a:cubicBezTo>
                  <a:cubicBezTo>
                    <a:pt x="209" y="404"/>
                    <a:pt x="242" y="409"/>
                    <a:pt x="274" y="409"/>
                  </a:cubicBezTo>
                  <a:cubicBezTo>
                    <a:pt x="364" y="409"/>
                    <a:pt x="445" y="369"/>
                    <a:pt x="476" y="300"/>
                  </a:cubicBezTo>
                  <a:cubicBezTo>
                    <a:pt x="517" y="300"/>
                    <a:pt x="517" y="259"/>
                    <a:pt x="558" y="21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05" name="Google Shape;20905;p15"/>
            <p:cNvSpPr/>
            <p:nvPr/>
          </p:nvSpPr>
          <p:spPr>
            <a:xfrm>
              <a:off x="4650550" y="4262425"/>
              <a:ext cx="8550" cy="7775"/>
            </a:xfrm>
            <a:custGeom>
              <a:avLst/>
              <a:gdLst/>
              <a:ahLst/>
              <a:cxnLst/>
              <a:rect l="l" t="t" r="r" b="b"/>
              <a:pathLst>
                <a:path w="342" h="311" extrusionOk="0">
                  <a:moveTo>
                    <a:pt x="83" y="0"/>
                  </a:moveTo>
                  <a:lnTo>
                    <a:pt x="1" y="259"/>
                  </a:lnTo>
                  <a:cubicBezTo>
                    <a:pt x="1" y="259"/>
                    <a:pt x="42" y="259"/>
                    <a:pt x="42" y="310"/>
                  </a:cubicBezTo>
                  <a:cubicBezTo>
                    <a:pt x="83" y="310"/>
                    <a:pt x="176" y="310"/>
                    <a:pt x="218" y="259"/>
                  </a:cubicBezTo>
                  <a:cubicBezTo>
                    <a:pt x="259" y="217"/>
                    <a:pt x="342" y="176"/>
                    <a:pt x="342" y="135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06" name="Google Shape;20906;p15"/>
            <p:cNvSpPr/>
            <p:nvPr/>
          </p:nvSpPr>
          <p:spPr>
            <a:xfrm>
              <a:off x="4668900" y="4565300"/>
              <a:ext cx="9600" cy="7325"/>
            </a:xfrm>
            <a:custGeom>
              <a:avLst/>
              <a:gdLst/>
              <a:ahLst/>
              <a:cxnLst/>
              <a:rect l="l" t="t" r="r" b="b"/>
              <a:pathLst>
                <a:path w="384" h="293" extrusionOk="0">
                  <a:moveTo>
                    <a:pt x="254" y="0"/>
                  </a:moveTo>
                  <a:cubicBezTo>
                    <a:pt x="147" y="0"/>
                    <a:pt x="60" y="71"/>
                    <a:pt x="1" y="168"/>
                  </a:cubicBezTo>
                  <a:lnTo>
                    <a:pt x="259" y="292"/>
                  </a:lnTo>
                  <a:lnTo>
                    <a:pt x="383" y="34"/>
                  </a:lnTo>
                  <a:cubicBezTo>
                    <a:pt x="337" y="11"/>
                    <a:pt x="294" y="0"/>
                    <a:pt x="25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07" name="Google Shape;20907;p15"/>
            <p:cNvSpPr/>
            <p:nvPr/>
          </p:nvSpPr>
          <p:spPr>
            <a:xfrm>
              <a:off x="4605325" y="4539250"/>
              <a:ext cx="12950" cy="9850"/>
            </a:xfrm>
            <a:custGeom>
              <a:avLst/>
              <a:gdLst/>
              <a:ahLst/>
              <a:cxnLst/>
              <a:rect l="l" t="t" r="r" b="b"/>
              <a:pathLst>
                <a:path w="518" h="394" extrusionOk="0">
                  <a:moveTo>
                    <a:pt x="124" y="0"/>
                  </a:moveTo>
                  <a:lnTo>
                    <a:pt x="83" y="42"/>
                  </a:lnTo>
                  <a:cubicBezTo>
                    <a:pt x="42" y="42"/>
                    <a:pt x="42" y="93"/>
                    <a:pt x="0" y="135"/>
                  </a:cubicBezTo>
                  <a:lnTo>
                    <a:pt x="0" y="176"/>
                  </a:lnTo>
                  <a:lnTo>
                    <a:pt x="517" y="393"/>
                  </a:lnTo>
                  <a:lnTo>
                    <a:pt x="517" y="217"/>
                  </a:lnTo>
                  <a:cubicBezTo>
                    <a:pt x="517" y="135"/>
                    <a:pt x="434" y="42"/>
                    <a:pt x="34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08" name="Google Shape;20908;p15"/>
            <p:cNvSpPr/>
            <p:nvPr/>
          </p:nvSpPr>
          <p:spPr>
            <a:xfrm>
              <a:off x="4694750" y="4501500"/>
              <a:ext cx="9600" cy="12950"/>
            </a:xfrm>
            <a:custGeom>
              <a:avLst/>
              <a:gdLst/>
              <a:ahLst/>
              <a:cxnLst/>
              <a:rect l="l" t="t" r="r" b="b"/>
              <a:pathLst>
                <a:path w="384" h="518" extrusionOk="0">
                  <a:moveTo>
                    <a:pt x="259" y="1"/>
                  </a:moveTo>
                  <a:cubicBezTo>
                    <a:pt x="166" y="1"/>
                    <a:pt x="83" y="52"/>
                    <a:pt x="42" y="94"/>
                  </a:cubicBezTo>
                  <a:lnTo>
                    <a:pt x="42" y="177"/>
                  </a:lnTo>
                  <a:cubicBezTo>
                    <a:pt x="0" y="218"/>
                    <a:pt x="0" y="311"/>
                    <a:pt x="42" y="394"/>
                  </a:cubicBezTo>
                  <a:cubicBezTo>
                    <a:pt x="42" y="435"/>
                    <a:pt x="83" y="476"/>
                    <a:pt x="125" y="476"/>
                  </a:cubicBezTo>
                  <a:lnTo>
                    <a:pt x="166" y="518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09" name="Google Shape;20909;p15"/>
            <p:cNvSpPr/>
            <p:nvPr/>
          </p:nvSpPr>
          <p:spPr>
            <a:xfrm>
              <a:off x="4630125" y="447482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295" y="1"/>
                  </a:moveTo>
                  <a:cubicBezTo>
                    <a:pt x="189" y="1"/>
                    <a:pt x="102" y="71"/>
                    <a:pt x="42" y="168"/>
                  </a:cubicBezTo>
                  <a:cubicBezTo>
                    <a:pt x="1" y="292"/>
                    <a:pt x="42" y="468"/>
                    <a:pt x="218" y="551"/>
                  </a:cubicBezTo>
                  <a:cubicBezTo>
                    <a:pt x="242" y="561"/>
                    <a:pt x="268" y="565"/>
                    <a:pt x="294" y="565"/>
                  </a:cubicBezTo>
                  <a:cubicBezTo>
                    <a:pt x="405" y="565"/>
                    <a:pt x="526" y="486"/>
                    <a:pt x="559" y="385"/>
                  </a:cubicBezTo>
                  <a:cubicBezTo>
                    <a:pt x="642" y="251"/>
                    <a:pt x="559" y="86"/>
                    <a:pt x="425" y="34"/>
                  </a:cubicBezTo>
                  <a:cubicBezTo>
                    <a:pt x="379" y="11"/>
                    <a:pt x="336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10" name="Google Shape;20910;p15"/>
            <p:cNvSpPr/>
            <p:nvPr/>
          </p:nvSpPr>
          <p:spPr>
            <a:xfrm>
              <a:off x="4584900" y="4493650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314" y="0"/>
                  </a:moveTo>
                  <a:cubicBezTo>
                    <a:pt x="199" y="0"/>
                    <a:pt x="105" y="56"/>
                    <a:pt x="42" y="191"/>
                  </a:cubicBezTo>
                  <a:cubicBezTo>
                    <a:pt x="0" y="315"/>
                    <a:pt x="42" y="491"/>
                    <a:pt x="218" y="532"/>
                  </a:cubicBezTo>
                  <a:cubicBezTo>
                    <a:pt x="249" y="542"/>
                    <a:pt x="283" y="547"/>
                    <a:pt x="317" y="547"/>
                  </a:cubicBezTo>
                  <a:cubicBezTo>
                    <a:pt x="421" y="547"/>
                    <a:pt x="528" y="501"/>
                    <a:pt x="559" y="408"/>
                  </a:cubicBezTo>
                  <a:cubicBezTo>
                    <a:pt x="600" y="232"/>
                    <a:pt x="559" y="56"/>
                    <a:pt x="424" y="15"/>
                  </a:cubicBezTo>
                  <a:cubicBezTo>
                    <a:pt x="386" y="5"/>
                    <a:pt x="349" y="0"/>
                    <a:pt x="31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11" name="Google Shape;20911;p15"/>
            <p:cNvSpPr/>
            <p:nvPr/>
          </p:nvSpPr>
          <p:spPr>
            <a:xfrm>
              <a:off x="4648475" y="4520075"/>
              <a:ext cx="16050" cy="14125"/>
            </a:xfrm>
            <a:custGeom>
              <a:avLst/>
              <a:gdLst/>
              <a:ahLst/>
              <a:cxnLst/>
              <a:rect l="l" t="t" r="r" b="b"/>
              <a:pathLst>
                <a:path w="642" h="565" extrusionOk="0">
                  <a:moveTo>
                    <a:pt x="314" y="0"/>
                  </a:moveTo>
                  <a:cubicBezTo>
                    <a:pt x="214" y="0"/>
                    <a:pt x="113" y="70"/>
                    <a:pt x="84" y="168"/>
                  </a:cubicBezTo>
                  <a:cubicBezTo>
                    <a:pt x="1" y="292"/>
                    <a:pt x="84" y="467"/>
                    <a:pt x="208" y="550"/>
                  </a:cubicBezTo>
                  <a:cubicBezTo>
                    <a:pt x="242" y="560"/>
                    <a:pt x="274" y="565"/>
                    <a:pt x="305" y="565"/>
                  </a:cubicBezTo>
                  <a:cubicBezTo>
                    <a:pt x="433" y="565"/>
                    <a:pt x="534" y="485"/>
                    <a:pt x="600" y="385"/>
                  </a:cubicBezTo>
                  <a:cubicBezTo>
                    <a:pt x="642" y="250"/>
                    <a:pt x="559" y="85"/>
                    <a:pt x="425" y="33"/>
                  </a:cubicBezTo>
                  <a:cubicBezTo>
                    <a:pt x="390" y="10"/>
                    <a:pt x="352" y="0"/>
                    <a:pt x="31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12" name="Google Shape;20912;p15"/>
            <p:cNvSpPr/>
            <p:nvPr/>
          </p:nvSpPr>
          <p:spPr>
            <a:xfrm>
              <a:off x="4610750" y="4429600"/>
              <a:ext cx="16050" cy="13675"/>
            </a:xfrm>
            <a:custGeom>
              <a:avLst/>
              <a:gdLst/>
              <a:ahLst/>
              <a:cxnLst/>
              <a:rect l="l" t="t" r="r" b="b"/>
              <a:pathLst>
                <a:path w="642" h="547" extrusionOk="0">
                  <a:moveTo>
                    <a:pt x="313" y="0"/>
                  </a:moveTo>
                  <a:cubicBezTo>
                    <a:pt x="213" y="0"/>
                    <a:pt x="113" y="71"/>
                    <a:pt x="83" y="168"/>
                  </a:cubicBezTo>
                  <a:cubicBezTo>
                    <a:pt x="0" y="292"/>
                    <a:pt x="83" y="468"/>
                    <a:pt x="217" y="509"/>
                  </a:cubicBezTo>
                  <a:cubicBezTo>
                    <a:pt x="264" y="536"/>
                    <a:pt x="309" y="547"/>
                    <a:pt x="350" y="547"/>
                  </a:cubicBezTo>
                  <a:cubicBezTo>
                    <a:pt x="455" y="547"/>
                    <a:pt x="541" y="474"/>
                    <a:pt x="600" y="385"/>
                  </a:cubicBezTo>
                  <a:cubicBezTo>
                    <a:pt x="641" y="251"/>
                    <a:pt x="559" y="85"/>
                    <a:pt x="424" y="34"/>
                  </a:cubicBezTo>
                  <a:cubicBezTo>
                    <a:pt x="390" y="11"/>
                    <a:pt x="352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13" name="Google Shape;20913;p15"/>
            <p:cNvSpPr/>
            <p:nvPr/>
          </p:nvSpPr>
          <p:spPr>
            <a:xfrm>
              <a:off x="4675375" y="4455900"/>
              <a:ext cx="16050" cy="13800"/>
            </a:xfrm>
            <a:custGeom>
              <a:avLst/>
              <a:gdLst/>
              <a:ahLst/>
              <a:cxnLst/>
              <a:rect l="l" t="t" r="r" b="b"/>
              <a:pathLst>
                <a:path w="642" h="552" extrusionOk="0">
                  <a:moveTo>
                    <a:pt x="314" y="1"/>
                  </a:moveTo>
                  <a:cubicBezTo>
                    <a:pt x="199" y="1"/>
                    <a:pt x="105" y="56"/>
                    <a:pt x="41" y="191"/>
                  </a:cubicBezTo>
                  <a:cubicBezTo>
                    <a:pt x="0" y="326"/>
                    <a:pt x="83" y="491"/>
                    <a:pt x="217" y="532"/>
                  </a:cubicBezTo>
                  <a:cubicBezTo>
                    <a:pt x="248" y="545"/>
                    <a:pt x="282" y="552"/>
                    <a:pt x="316" y="552"/>
                  </a:cubicBezTo>
                  <a:cubicBezTo>
                    <a:pt x="420" y="552"/>
                    <a:pt x="527" y="492"/>
                    <a:pt x="558" y="367"/>
                  </a:cubicBezTo>
                  <a:cubicBezTo>
                    <a:pt x="641" y="233"/>
                    <a:pt x="558" y="67"/>
                    <a:pt x="424" y="15"/>
                  </a:cubicBezTo>
                  <a:cubicBezTo>
                    <a:pt x="385" y="6"/>
                    <a:pt x="349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14" name="Google Shape;20914;p15"/>
            <p:cNvSpPr/>
            <p:nvPr/>
          </p:nvSpPr>
          <p:spPr>
            <a:xfrm>
              <a:off x="4547150" y="4513400"/>
              <a:ext cx="7525" cy="8800"/>
            </a:xfrm>
            <a:custGeom>
              <a:avLst/>
              <a:gdLst/>
              <a:ahLst/>
              <a:cxnLst/>
              <a:rect l="l" t="t" r="r" b="b"/>
              <a:pathLst>
                <a:path w="301" h="352" extrusionOk="0">
                  <a:moveTo>
                    <a:pt x="125" y="0"/>
                  </a:moveTo>
                  <a:lnTo>
                    <a:pt x="1" y="259"/>
                  </a:lnTo>
                  <a:lnTo>
                    <a:pt x="259" y="352"/>
                  </a:lnTo>
                  <a:lnTo>
                    <a:pt x="259" y="300"/>
                  </a:lnTo>
                  <a:cubicBezTo>
                    <a:pt x="301" y="176"/>
                    <a:pt x="259" y="93"/>
                    <a:pt x="17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15" name="Google Shape;20915;p15"/>
            <p:cNvSpPr/>
            <p:nvPr/>
          </p:nvSpPr>
          <p:spPr>
            <a:xfrm>
              <a:off x="4570950" y="4448775"/>
              <a:ext cx="10600" cy="13325"/>
            </a:xfrm>
            <a:custGeom>
              <a:avLst/>
              <a:gdLst/>
              <a:ahLst/>
              <a:cxnLst/>
              <a:rect l="l" t="t" r="r" b="b"/>
              <a:pathLst>
                <a:path w="424" h="533" extrusionOk="0">
                  <a:moveTo>
                    <a:pt x="207" y="1"/>
                  </a:moveTo>
                  <a:lnTo>
                    <a:pt x="0" y="518"/>
                  </a:lnTo>
                  <a:cubicBezTo>
                    <a:pt x="29" y="527"/>
                    <a:pt x="62" y="533"/>
                    <a:pt x="95" y="533"/>
                  </a:cubicBezTo>
                  <a:cubicBezTo>
                    <a:pt x="202" y="533"/>
                    <a:pt x="319" y="479"/>
                    <a:pt x="383" y="352"/>
                  </a:cubicBezTo>
                  <a:cubicBezTo>
                    <a:pt x="424" y="218"/>
                    <a:pt x="341" y="42"/>
                    <a:pt x="20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16" name="Google Shape;20916;p15"/>
            <p:cNvSpPr/>
            <p:nvPr/>
          </p:nvSpPr>
          <p:spPr>
            <a:xfrm>
              <a:off x="4721625" y="4441275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1" y="1"/>
                  </a:moveTo>
                  <a:lnTo>
                    <a:pt x="1" y="42"/>
                  </a:lnTo>
                  <a:lnTo>
                    <a:pt x="1" y="135"/>
                  </a:lnTo>
                  <a:cubicBezTo>
                    <a:pt x="1" y="218"/>
                    <a:pt x="42" y="301"/>
                    <a:pt x="177" y="342"/>
                  </a:cubicBezTo>
                  <a:lnTo>
                    <a:pt x="259" y="8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17" name="Google Shape;20917;p15"/>
            <p:cNvSpPr/>
            <p:nvPr/>
          </p:nvSpPr>
          <p:spPr>
            <a:xfrm>
              <a:off x="4657000" y="4414400"/>
              <a:ext cx="14000" cy="10125"/>
            </a:xfrm>
            <a:custGeom>
              <a:avLst/>
              <a:gdLst/>
              <a:ahLst/>
              <a:cxnLst/>
              <a:rect l="l" t="t" r="r" b="b"/>
              <a:pathLst>
                <a:path w="560" h="405" extrusionOk="0">
                  <a:moveTo>
                    <a:pt x="42" y="1"/>
                  </a:moveTo>
                  <a:cubicBezTo>
                    <a:pt x="1" y="42"/>
                    <a:pt x="1" y="83"/>
                    <a:pt x="1" y="125"/>
                  </a:cubicBezTo>
                  <a:cubicBezTo>
                    <a:pt x="1" y="259"/>
                    <a:pt x="84" y="342"/>
                    <a:pt x="177" y="383"/>
                  </a:cubicBezTo>
                  <a:cubicBezTo>
                    <a:pt x="214" y="399"/>
                    <a:pt x="252" y="405"/>
                    <a:pt x="288" y="405"/>
                  </a:cubicBezTo>
                  <a:cubicBezTo>
                    <a:pt x="373" y="405"/>
                    <a:pt x="448" y="371"/>
                    <a:pt x="477" y="342"/>
                  </a:cubicBezTo>
                  <a:cubicBezTo>
                    <a:pt x="518" y="300"/>
                    <a:pt x="518" y="259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18" name="Google Shape;20918;p15"/>
            <p:cNvSpPr/>
            <p:nvPr/>
          </p:nvSpPr>
          <p:spPr>
            <a:xfrm>
              <a:off x="4597825" y="4390625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83" y="0"/>
                  </a:moveTo>
                  <a:lnTo>
                    <a:pt x="0" y="259"/>
                  </a:lnTo>
                  <a:cubicBezTo>
                    <a:pt x="42" y="300"/>
                    <a:pt x="42" y="300"/>
                    <a:pt x="83" y="300"/>
                  </a:cubicBezTo>
                  <a:lnTo>
                    <a:pt x="124" y="300"/>
                  </a:lnTo>
                  <a:cubicBezTo>
                    <a:pt x="217" y="259"/>
                    <a:pt x="300" y="217"/>
                    <a:pt x="300" y="176"/>
                  </a:cubicBezTo>
                  <a:cubicBezTo>
                    <a:pt x="342" y="176"/>
                    <a:pt x="342" y="135"/>
                    <a:pt x="342" y="135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19" name="Google Shape;20919;p15"/>
            <p:cNvSpPr/>
            <p:nvPr/>
          </p:nvSpPr>
          <p:spPr>
            <a:xfrm>
              <a:off x="4616175" y="4693300"/>
              <a:ext cx="9575" cy="7525"/>
            </a:xfrm>
            <a:custGeom>
              <a:avLst/>
              <a:gdLst/>
              <a:ahLst/>
              <a:cxnLst/>
              <a:rect l="l" t="t" r="r" b="b"/>
              <a:pathLst>
                <a:path w="383" h="301" extrusionOk="0">
                  <a:moveTo>
                    <a:pt x="259" y="0"/>
                  </a:moveTo>
                  <a:cubicBezTo>
                    <a:pt x="207" y="0"/>
                    <a:pt x="166" y="42"/>
                    <a:pt x="166" y="42"/>
                  </a:cubicBezTo>
                  <a:cubicBezTo>
                    <a:pt x="124" y="42"/>
                    <a:pt x="124" y="42"/>
                    <a:pt x="124" y="83"/>
                  </a:cubicBezTo>
                  <a:cubicBezTo>
                    <a:pt x="83" y="83"/>
                    <a:pt x="42" y="135"/>
                    <a:pt x="0" y="176"/>
                  </a:cubicBezTo>
                  <a:lnTo>
                    <a:pt x="259" y="300"/>
                  </a:lnTo>
                  <a:lnTo>
                    <a:pt x="383" y="42"/>
                  </a:lnTo>
                  <a:cubicBezTo>
                    <a:pt x="342" y="42"/>
                    <a:pt x="30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20" name="Google Shape;20920;p15"/>
            <p:cNvSpPr/>
            <p:nvPr/>
          </p:nvSpPr>
          <p:spPr>
            <a:xfrm>
              <a:off x="4552600" y="4667075"/>
              <a:ext cx="12925" cy="10225"/>
            </a:xfrm>
            <a:custGeom>
              <a:avLst/>
              <a:gdLst/>
              <a:ahLst/>
              <a:cxnLst/>
              <a:rect l="l" t="t" r="r" b="b"/>
              <a:pathLst>
                <a:path w="517" h="409" extrusionOk="0">
                  <a:moveTo>
                    <a:pt x="249" y="0"/>
                  </a:moveTo>
                  <a:cubicBezTo>
                    <a:pt x="154" y="0"/>
                    <a:pt x="62" y="49"/>
                    <a:pt x="0" y="150"/>
                  </a:cubicBezTo>
                  <a:lnTo>
                    <a:pt x="0" y="191"/>
                  </a:lnTo>
                  <a:lnTo>
                    <a:pt x="517" y="408"/>
                  </a:lnTo>
                  <a:lnTo>
                    <a:pt x="517" y="274"/>
                  </a:lnTo>
                  <a:cubicBezTo>
                    <a:pt x="517" y="191"/>
                    <a:pt x="476" y="57"/>
                    <a:pt x="341" y="15"/>
                  </a:cubicBezTo>
                  <a:cubicBezTo>
                    <a:pt x="311" y="5"/>
                    <a:pt x="279" y="0"/>
                    <a:pt x="24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21" name="Google Shape;20921;p15"/>
            <p:cNvSpPr/>
            <p:nvPr/>
          </p:nvSpPr>
          <p:spPr>
            <a:xfrm>
              <a:off x="4642025" y="4629700"/>
              <a:ext cx="9575" cy="12950"/>
            </a:xfrm>
            <a:custGeom>
              <a:avLst/>
              <a:gdLst/>
              <a:ahLst/>
              <a:cxnLst/>
              <a:rect l="l" t="t" r="r" b="b"/>
              <a:pathLst>
                <a:path w="383" h="518" extrusionOk="0">
                  <a:moveTo>
                    <a:pt x="300" y="1"/>
                  </a:moveTo>
                  <a:cubicBezTo>
                    <a:pt x="166" y="1"/>
                    <a:pt x="83" y="42"/>
                    <a:pt x="42" y="177"/>
                  </a:cubicBezTo>
                  <a:cubicBezTo>
                    <a:pt x="0" y="259"/>
                    <a:pt x="0" y="352"/>
                    <a:pt x="42" y="435"/>
                  </a:cubicBezTo>
                  <a:cubicBezTo>
                    <a:pt x="83" y="477"/>
                    <a:pt x="124" y="518"/>
                    <a:pt x="166" y="518"/>
                  </a:cubicBezTo>
                  <a:lnTo>
                    <a:pt x="3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22" name="Google Shape;20922;p15"/>
            <p:cNvSpPr/>
            <p:nvPr/>
          </p:nvSpPr>
          <p:spPr>
            <a:xfrm>
              <a:off x="4577400" y="4603025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295" y="1"/>
                  </a:moveTo>
                  <a:cubicBezTo>
                    <a:pt x="189" y="1"/>
                    <a:pt x="102" y="71"/>
                    <a:pt x="42" y="168"/>
                  </a:cubicBezTo>
                  <a:cubicBezTo>
                    <a:pt x="1" y="334"/>
                    <a:pt x="42" y="468"/>
                    <a:pt x="207" y="551"/>
                  </a:cubicBezTo>
                  <a:cubicBezTo>
                    <a:pt x="239" y="561"/>
                    <a:pt x="273" y="566"/>
                    <a:pt x="307" y="566"/>
                  </a:cubicBezTo>
                  <a:cubicBezTo>
                    <a:pt x="417" y="566"/>
                    <a:pt x="527" y="512"/>
                    <a:pt x="559" y="386"/>
                  </a:cubicBezTo>
                  <a:cubicBezTo>
                    <a:pt x="600" y="251"/>
                    <a:pt x="559" y="75"/>
                    <a:pt x="424" y="34"/>
                  </a:cubicBezTo>
                  <a:cubicBezTo>
                    <a:pt x="379" y="11"/>
                    <a:pt x="335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23" name="Google Shape;20923;p15"/>
            <p:cNvSpPr/>
            <p:nvPr/>
          </p:nvSpPr>
          <p:spPr>
            <a:xfrm>
              <a:off x="4532175" y="4621950"/>
              <a:ext cx="15000" cy="14050"/>
            </a:xfrm>
            <a:custGeom>
              <a:avLst/>
              <a:gdLst/>
              <a:ahLst/>
              <a:cxnLst/>
              <a:rect l="l" t="t" r="r" b="b"/>
              <a:pathLst>
                <a:path w="600" h="562" extrusionOk="0">
                  <a:moveTo>
                    <a:pt x="337" y="0"/>
                  </a:moveTo>
                  <a:cubicBezTo>
                    <a:pt x="201" y="0"/>
                    <a:pt x="76" y="76"/>
                    <a:pt x="42" y="187"/>
                  </a:cubicBezTo>
                  <a:cubicBezTo>
                    <a:pt x="0" y="311"/>
                    <a:pt x="42" y="487"/>
                    <a:pt x="207" y="528"/>
                  </a:cubicBezTo>
                  <a:cubicBezTo>
                    <a:pt x="245" y="551"/>
                    <a:pt x="285" y="561"/>
                    <a:pt x="325" y="561"/>
                  </a:cubicBezTo>
                  <a:cubicBezTo>
                    <a:pt x="429" y="561"/>
                    <a:pt x="529" y="493"/>
                    <a:pt x="559" y="404"/>
                  </a:cubicBezTo>
                  <a:cubicBezTo>
                    <a:pt x="600" y="228"/>
                    <a:pt x="559" y="94"/>
                    <a:pt x="424" y="11"/>
                  </a:cubicBezTo>
                  <a:cubicBezTo>
                    <a:pt x="395" y="4"/>
                    <a:pt x="366" y="0"/>
                    <a:pt x="33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24" name="Google Shape;20924;p15"/>
            <p:cNvSpPr/>
            <p:nvPr/>
          </p:nvSpPr>
          <p:spPr>
            <a:xfrm>
              <a:off x="4595500" y="464872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6" y="0"/>
                  </a:moveTo>
                  <a:cubicBezTo>
                    <a:pt x="232" y="0"/>
                    <a:pt x="125" y="48"/>
                    <a:pt x="93" y="150"/>
                  </a:cubicBezTo>
                  <a:cubicBezTo>
                    <a:pt x="0" y="315"/>
                    <a:pt x="93" y="450"/>
                    <a:pt x="217" y="532"/>
                  </a:cubicBezTo>
                  <a:cubicBezTo>
                    <a:pt x="249" y="542"/>
                    <a:pt x="283" y="547"/>
                    <a:pt x="316" y="547"/>
                  </a:cubicBezTo>
                  <a:cubicBezTo>
                    <a:pt x="426" y="547"/>
                    <a:pt x="539" y="493"/>
                    <a:pt x="610" y="367"/>
                  </a:cubicBezTo>
                  <a:cubicBezTo>
                    <a:pt x="652" y="232"/>
                    <a:pt x="569" y="57"/>
                    <a:pt x="435" y="15"/>
                  </a:cubicBezTo>
                  <a:cubicBezTo>
                    <a:pt x="404" y="5"/>
                    <a:pt x="370" y="0"/>
                    <a:pt x="33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25" name="Google Shape;20925;p15"/>
            <p:cNvSpPr/>
            <p:nvPr/>
          </p:nvSpPr>
          <p:spPr>
            <a:xfrm>
              <a:off x="4558025" y="4557800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13" y="1"/>
                  </a:moveTo>
                  <a:cubicBezTo>
                    <a:pt x="213" y="1"/>
                    <a:pt x="113" y="71"/>
                    <a:pt x="83" y="168"/>
                  </a:cubicBezTo>
                  <a:cubicBezTo>
                    <a:pt x="0" y="334"/>
                    <a:pt x="83" y="468"/>
                    <a:pt x="207" y="551"/>
                  </a:cubicBezTo>
                  <a:cubicBezTo>
                    <a:pt x="231" y="558"/>
                    <a:pt x="256" y="561"/>
                    <a:pt x="281" y="561"/>
                  </a:cubicBezTo>
                  <a:cubicBezTo>
                    <a:pt x="401" y="561"/>
                    <a:pt x="532" y="487"/>
                    <a:pt x="600" y="385"/>
                  </a:cubicBezTo>
                  <a:cubicBezTo>
                    <a:pt x="641" y="251"/>
                    <a:pt x="558" y="75"/>
                    <a:pt x="424" y="34"/>
                  </a:cubicBezTo>
                  <a:cubicBezTo>
                    <a:pt x="390" y="11"/>
                    <a:pt x="352" y="1"/>
                    <a:pt x="31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26" name="Google Shape;20926;p15"/>
            <p:cNvSpPr/>
            <p:nvPr/>
          </p:nvSpPr>
          <p:spPr>
            <a:xfrm>
              <a:off x="4622625" y="4584100"/>
              <a:ext cx="16050" cy="14275"/>
            </a:xfrm>
            <a:custGeom>
              <a:avLst/>
              <a:gdLst/>
              <a:ahLst/>
              <a:cxnLst/>
              <a:rect l="l" t="t" r="r" b="b"/>
              <a:pathLst>
                <a:path w="642" h="571" extrusionOk="0">
                  <a:moveTo>
                    <a:pt x="314" y="1"/>
                  </a:moveTo>
                  <a:cubicBezTo>
                    <a:pt x="200" y="1"/>
                    <a:pt x="106" y="57"/>
                    <a:pt x="42" y="191"/>
                  </a:cubicBezTo>
                  <a:cubicBezTo>
                    <a:pt x="1" y="315"/>
                    <a:pt x="42" y="491"/>
                    <a:pt x="208" y="533"/>
                  </a:cubicBezTo>
                  <a:cubicBezTo>
                    <a:pt x="246" y="559"/>
                    <a:pt x="287" y="570"/>
                    <a:pt x="328" y="570"/>
                  </a:cubicBezTo>
                  <a:cubicBezTo>
                    <a:pt x="431" y="570"/>
                    <a:pt x="530" y="497"/>
                    <a:pt x="559" y="409"/>
                  </a:cubicBezTo>
                  <a:cubicBezTo>
                    <a:pt x="642" y="233"/>
                    <a:pt x="559" y="109"/>
                    <a:pt x="425" y="16"/>
                  </a:cubicBezTo>
                  <a:cubicBezTo>
                    <a:pt x="386" y="6"/>
                    <a:pt x="349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27" name="Google Shape;20927;p15"/>
            <p:cNvSpPr/>
            <p:nvPr/>
          </p:nvSpPr>
          <p:spPr>
            <a:xfrm>
              <a:off x="4494425" y="464160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83" y="1"/>
                  </a:moveTo>
                  <a:lnTo>
                    <a:pt x="1" y="259"/>
                  </a:lnTo>
                  <a:lnTo>
                    <a:pt x="259" y="342"/>
                  </a:lnTo>
                  <a:lnTo>
                    <a:pt x="259" y="300"/>
                  </a:lnTo>
                  <a:cubicBezTo>
                    <a:pt x="301" y="176"/>
                    <a:pt x="218" y="42"/>
                    <a:pt x="8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28" name="Google Shape;20928;p15"/>
            <p:cNvSpPr/>
            <p:nvPr/>
          </p:nvSpPr>
          <p:spPr>
            <a:xfrm>
              <a:off x="4517950" y="4576975"/>
              <a:ext cx="10875" cy="14000"/>
            </a:xfrm>
            <a:custGeom>
              <a:avLst/>
              <a:gdLst/>
              <a:ahLst/>
              <a:cxnLst/>
              <a:rect l="l" t="t" r="r" b="b"/>
              <a:pathLst>
                <a:path w="435" h="560" extrusionOk="0">
                  <a:moveTo>
                    <a:pt x="218" y="1"/>
                  </a:moveTo>
                  <a:lnTo>
                    <a:pt x="1" y="518"/>
                  </a:lnTo>
                  <a:cubicBezTo>
                    <a:pt x="1" y="518"/>
                    <a:pt x="52" y="518"/>
                    <a:pt x="52" y="559"/>
                  </a:cubicBezTo>
                  <a:cubicBezTo>
                    <a:pt x="176" y="559"/>
                    <a:pt x="311" y="518"/>
                    <a:pt x="352" y="394"/>
                  </a:cubicBezTo>
                  <a:cubicBezTo>
                    <a:pt x="435" y="259"/>
                    <a:pt x="393" y="135"/>
                    <a:pt x="259" y="42"/>
                  </a:cubicBezTo>
                  <a:lnTo>
                    <a:pt x="218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29" name="Google Shape;20929;p15"/>
            <p:cNvSpPr/>
            <p:nvPr/>
          </p:nvSpPr>
          <p:spPr>
            <a:xfrm>
              <a:off x="4668900" y="4569475"/>
              <a:ext cx="6500" cy="9600"/>
            </a:xfrm>
            <a:custGeom>
              <a:avLst/>
              <a:gdLst/>
              <a:ahLst/>
              <a:cxnLst/>
              <a:rect l="l" t="t" r="r" b="b"/>
              <a:pathLst>
                <a:path w="260" h="384" extrusionOk="0">
                  <a:moveTo>
                    <a:pt x="1" y="1"/>
                  </a:moveTo>
                  <a:lnTo>
                    <a:pt x="1" y="84"/>
                  </a:lnTo>
                  <a:lnTo>
                    <a:pt x="1" y="125"/>
                  </a:lnTo>
                  <a:lnTo>
                    <a:pt x="1" y="218"/>
                  </a:lnTo>
                  <a:cubicBezTo>
                    <a:pt x="42" y="259"/>
                    <a:pt x="42" y="301"/>
                    <a:pt x="83" y="301"/>
                  </a:cubicBezTo>
                  <a:cubicBezTo>
                    <a:pt x="83" y="342"/>
                    <a:pt x="125" y="342"/>
                    <a:pt x="166" y="384"/>
                  </a:cubicBezTo>
                  <a:lnTo>
                    <a:pt x="259" y="1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30" name="Google Shape;20930;p15"/>
            <p:cNvSpPr/>
            <p:nvPr/>
          </p:nvSpPr>
          <p:spPr>
            <a:xfrm>
              <a:off x="4604275" y="4543650"/>
              <a:ext cx="14000" cy="9325"/>
            </a:xfrm>
            <a:custGeom>
              <a:avLst/>
              <a:gdLst/>
              <a:ahLst/>
              <a:cxnLst/>
              <a:rect l="l" t="t" r="r" b="b"/>
              <a:pathLst>
                <a:path w="560" h="373" extrusionOk="0">
                  <a:moveTo>
                    <a:pt x="42" y="0"/>
                  </a:moveTo>
                  <a:cubicBezTo>
                    <a:pt x="1" y="41"/>
                    <a:pt x="1" y="41"/>
                    <a:pt x="1" y="83"/>
                  </a:cubicBezTo>
                  <a:cubicBezTo>
                    <a:pt x="1" y="217"/>
                    <a:pt x="84" y="300"/>
                    <a:pt x="166" y="341"/>
                  </a:cubicBezTo>
                  <a:cubicBezTo>
                    <a:pt x="192" y="362"/>
                    <a:pt x="226" y="372"/>
                    <a:pt x="258" y="372"/>
                  </a:cubicBezTo>
                  <a:cubicBezTo>
                    <a:pt x="290" y="372"/>
                    <a:pt x="321" y="362"/>
                    <a:pt x="342" y="341"/>
                  </a:cubicBezTo>
                  <a:lnTo>
                    <a:pt x="383" y="341"/>
                  </a:lnTo>
                  <a:cubicBezTo>
                    <a:pt x="425" y="341"/>
                    <a:pt x="476" y="300"/>
                    <a:pt x="476" y="300"/>
                  </a:cubicBezTo>
                  <a:cubicBezTo>
                    <a:pt x="518" y="259"/>
                    <a:pt x="518" y="217"/>
                    <a:pt x="559" y="217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31" name="Google Shape;20931;p15"/>
            <p:cNvSpPr/>
            <p:nvPr/>
          </p:nvSpPr>
          <p:spPr>
            <a:xfrm>
              <a:off x="4545100" y="4519850"/>
              <a:ext cx="8550" cy="6500"/>
            </a:xfrm>
            <a:custGeom>
              <a:avLst/>
              <a:gdLst/>
              <a:ahLst/>
              <a:cxnLst/>
              <a:rect l="l" t="t" r="r" b="b"/>
              <a:pathLst>
                <a:path w="342" h="260" extrusionOk="0">
                  <a:moveTo>
                    <a:pt x="83" y="1"/>
                  </a:moveTo>
                  <a:lnTo>
                    <a:pt x="0" y="259"/>
                  </a:lnTo>
                  <a:lnTo>
                    <a:pt x="207" y="259"/>
                  </a:lnTo>
                  <a:cubicBezTo>
                    <a:pt x="259" y="218"/>
                    <a:pt x="300" y="177"/>
                    <a:pt x="341" y="94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32" name="Google Shape;20932;p15"/>
            <p:cNvSpPr/>
            <p:nvPr/>
          </p:nvSpPr>
          <p:spPr>
            <a:xfrm>
              <a:off x="4566550" y="4822525"/>
              <a:ext cx="6475" cy="2100"/>
            </a:xfrm>
            <a:custGeom>
              <a:avLst/>
              <a:gdLst/>
              <a:ahLst/>
              <a:cxnLst/>
              <a:rect l="l" t="t" r="r" b="b"/>
              <a:pathLst>
                <a:path w="259" h="84" extrusionOk="0">
                  <a:moveTo>
                    <a:pt x="0" y="1"/>
                  </a:moveTo>
                  <a:cubicBezTo>
                    <a:pt x="83" y="42"/>
                    <a:pt x="124" y="42"/>
                    <a:pt x="217" y="84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33" name="Google Shape;20933;p15"/>
            <p:cNvSpPr/>
            <p:nvPr/>
          </p:nvSpPr>
          <p:spPr>
            <a:xfrm>
              <a:off x="4506325" y="4795650"/>
              <a:ext cx="4150" cy="3125"/>
            </a:xfrm>
            <a:custGeom>
              <a:avLst/>
              <a:gdLst/>
              <a:ahLst/>
              <a:cxnLst/>
              <a:rect l="l" t="t" r="r" b="b"/>
              <a:pathLst>
                <a:path w="166" h="125" extrusionOk="0">
                  <a:moveTo>
                    <a:pt x="0" y="1"/>
                  </a:moveTo>
                  <a:cubicBezTo>
                    <a:pt x="83" y="42"/>
                    <a:pt x="124" y="83"/>
                    <a:pt x="166" y="125"/>
                  </a:cubicBezTo>
                  <a:cubicBezTo>
                    <a:pt x="166" y="83"/>
                    <a:pt x="124" y="42"/>
                    <a:pt x="83" y="42"/>
                  </a:cubicBezTo>
                  <a:cubicBezTo>
                    <a:pt x="42" y="1"/>
                    <a:pt x="42" y="1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34" name="Google Shape;20934;p15"/>
            <p:cNvSpPr/>
            <p:nvPr/>
          </p:nvSpPr>
          <p:spPr>
            <a:xfrm>
              <a:off x="4588000" y="4757925"/>
              <a:ext cx="10875" cy="13975"/>
            </a:xfrm>
            <a:custGeom>
              <a:avLst/>
              <a:gdLst/>
              <a:ahLst/>
              <a:cxnLst/>
              <a:rect l="l" t="t" r="r" b="b"/>
              <a:pathLst>
                <a:path w="435" h="559" extrusionOk="0">
                  <a:moveTo>
                    <a:pt x="259" y="0"/>
                  </a:moveTo>
                  <a:cubicBezTo>
                    <a:pt x="218" y="41"/>
                    <a:pt x="135" y="83"/>
                    <a:pt x="94" y="135"/>
                  </a:cubicBezTo>
                  <a:lnTo>
                    <a:pt x="94" y="176"/>
                  </a:lnTo>
                  <a:cubicBezTo>
                    <a:pt x="0" y="300"/>
                    <a:pt x="94" y="476"/>
                    <a:pt x="218" y="558"/>
                  </a:cubicBezTo>
                  <a:lnTo>
                    <a:pt x="435" y="41"/>
                  </a:lnTo>
                  <a:cubicBezTo>
                    <a:pt x="393" y="0"/>
                    <a:pt x="352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35" name="Google Shape;20935;p15"/>
            <p:cNvSpPr/>
            <p:nvPr/>
          </p:nvSpPr>
          <p:spPr>
            <a:xfrm>
              <a:off x="4524425" y="4731700"/>
              <a:ext cx="15275" cy="13675"/>
            </a:xfrm>
            <a:custGeom>
              <a:avLst/>
              <a:gdLst/>
              <a:ahLst/>
              <a:cxnLst/>
              <a:rect l="l" t="t" r="r" b="b"/>
              <a:pathLst>
                <a:path w="611" h="547" extrusionOk="0">
                  <a:moveTo>
                    <a:pt x="296" y="0"/>
                  </a:moveTo>
                  <a:cubicBezTo>
                    <a:pt x="188" y="0"/>
                    <a:pt x="83" y="56"/>
                    <a:pt x="52" y="191"/>
                  </a:cubicBezTo>
                  <a:cubicBezTo>
                    <a:pt x="0" y="315"/>
                    <a:pt x="52" y="491"/>
                    <a:pt x="217" y="532"/>
                  </a:cubicBezTo>
                  <a:cubicBezTo>
                    <a:pt x="249" y="542"/>
                    <a:pt x="282" y="547"/>
                    <a:pt x="314" y="547"/>
                  </a:cubicBezTo>
                  <a:cubicBezTo>
                    <a:pt x="423" y="547"/>
                    <a:pt x="529" y="491"/>
                    <a:pt x="569" y="356"/>
                  </a:cubicBezTo>
                  <a:cubicBezTo>
                    <a:pt x="610" y="232"/>
                    <a:pt x="569" y="57"/>
                    <a:pt x="393" y="15"/>
                  </a:cubicBezTo>
                  <a:cubicBezTo>
                    <a:pt x="362" y="6"/>
                    <a:pt x="329" y="0"/>
                    <a:pt x="29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36" name="Google Shape;20936;p15"/>
            <p:cNvSpPr/>
            <p:nvPr/>
          </p:nvSpPr>
          <p:spPr>
            <a:xfrm>
              <a:off x="4479175" y="4750625"/>
              <a:ext cx="15275" cy="13575"/>
            </a:xfrm>
            <a:custGeom>
              <a:avLst/>
              <a:gdLst/>
              <a:ahLst/>
              <a:cxnLst/>
              <a:rect l="l" t="t" r="r" b="b"/>
              <a:pathLst>
                <a:path w="611" h="543" extrusionOk="0">
                  <a:moveTo>
                    <a:pt x="278" y="1"/>
                  </a:moveTo>
                  <a:cubicBezTo>
                    <a:pt x="177" y="1"/>
                    <a:pt x="82" y="71"/>
                    <a:pt x="52" y="168"/>
                  </a:cubicBezTo>
                  <a:cubicBezTo>
                    <a:pt x="1" y="292"/>
                    <a:pt x="52" y="468"/>
                    <a:pt x="218" y="509"/>
                  </a:cubicBezTo>
                  <a:cubicBezTo>
                    <a:pt x="255" y="532"/>
                    <a:pt x="294" y="542"/>
                    <a:pt x="333" y="542"/>
                  </a:cubicBezTo>
                  <a:cubicBezTo>
                    <a:pt x="435" y="542"/>
                    <a:pt x="532" y="472"/>
                    <a:pt x="569" y="375"/>
                  </a:cubicBezTo>
                  <a:cubicBezTo>
                    <a:pt x="611" y="251"/>
                    <a:pt x="569" y="75"/>
                    <a:pt x="394" y="34"/>
                  </a:cubicBezTo>
                  <a:cubicBezTo>
                    <a:pt x="357" y="11"/>
                    <a:pt x="317" y="1"/>
                    <a:pt x="27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37" name="Google Shape;20937;p15"/>
            <p:cNvSpPr/>
            <p:nvPr/>
          </p:nvSpPr>
          <p:spPr>
            <a:xfrm>
              <a:off x="4542775" y="477692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7" y="1"/>
                  </a:moveTo>
                  <a:cubicBezTo>
                    <a:pt x="230" y="1"/>
                    <a:pt x="125" y="56"/>
                    <a:pt x="93" y="191"/>
                  </a:cubicBezTo>
                  <a:cubicBezTo>
                    <a:pt x="0" y="315"/>
                    <a:pt x="93" y="491"/>
                    <a:pt x="217" y="532"/>
                  </a:cubicBezTo>
                  <a:cubicBezTo>
                    <a:pt x="251" y="543"/>
                    <a:pt x="286" y="548"/>
                    <a:pt x="322" y="548"/>
                  </a:cubicBezTo>
                  <a:cubicBezTo>
                    <a:pt x="430" y="548"/>
                    <a:pt x="540" y="501"/>
                    <a:pt x="610" y="408"/>
                  </a:cubicBezTo>
                  <a:cubicBezTo>
                    <a:pt x="652" y="233"/>
                    <a:pt x="558" y="57"/>
                    <a:pt x="434" y="16"/>
                  </a:cubicBezTo>
                  <a:cubicBezTo>
                    <a:pt x="403" y="6"/>
                    <a:pt x="370" y="1"/>
                    <a:pt x="33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38" name="Google Shape;20938;p15"/>
            <p:cNvSpPr/>
            <p:nvPr/>
          </p:nvSpPr>
          <p:spPr>
            <a:xfrm>
              <a:off x="4505025" y="4686450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7" y="1"/>
                  </a:moveTo>
                  <a:cubicBezTo>
                    <a:pt x="232" y="1"/>
                    <a:pt x="125" y="49"/>
                    <a:pt x="94" y="150"/>
                  </a:cubicBezTo>
                  <a:cubicBezTo>
                    <a:pt x="1" y="316"/>
                    <a:pt x="94" y="491"/>
                    <a:pt x="218" y="533"/>
                  </a:cubicBezTo>
                  <a:cubicBezTo>
                    <a:pt x="249" y="542"/>
                    <a:pt x="282" y="548"/>
                    <a:pt x="315" y="548"/>
                  </a:cubicBezTo>
                  <a:cubicBezTo>
                    <a:pt x="423" y="548"/>
                    <a:pt x="530" y="492"/>
                    <a:pt x="569" y="357"/>
                  </a:cubicBezTo>
                  <a:cubicBezTo>
                    <a:pt x="652" y="233"/>
                    <a:pt x="569" y="57"/>
                    <a:pt x="435" y="16"/>
                  </a:cubicBezTo>
                  <a:cubicBezTo>
                    <a:pt x="404" y="6"/>
                    <a:pt x="371" y="1"/>
                    <a:pt x="33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39" name="Google Shape;20939;p15"/>
            <p:cNvSpPr/>
            <p:nvPr/>
          </p:nvSpPr>
          <p:spPr>
            <a:xfrm>
              <a:off x="4569650" y="4712900"/>
              <a:ext cx="15275" cy="13550"/>
            </a:xfrm>
            <a:custGeom>
              <a:avLst/>
              <a:gdLst/>
              <a:ahLst/>
              <a:cxnLst/>
              <a:rect l="l" t="t" r="r" b="b"/>
              <a:pathLst>
                <a:path w="611" h="542" extrusionOk="0">
                  <a:moveTo>
                    <a:pt x="301" y="0"/>
                  </a:moveTo>
                  <a:cubicBezTo>
                    <a:pt x="193" y="0"/>
                    <a:pt x="112" y="70"/>
                    <a:pt x="52" y="168"/>
                  </a:cubicBezTo>
                  <a:cubicBezTo>
                    <a:pt x="0" y="292"/>
                    <a:pt x="52" y="467"/>
                    <a:pt x="218" y="509"/>
                  </a:cubicBezTo>
                  <a:cubicBezTo>
                    <a:pt x="255" y="532"/>
                    <a:pt x="295" y="542"/>
                    <a:pt x="334" y="542"/>
                  </a:cubicBezTo>
                  <a:cubicBezTo>
                    <a:pt x="435" y="542"/>
                    <a:pt x="532" y="474"/>
                    <a:pt x="569" y="385"/>
                  </a:cubicBezTo>
                  <a:cubicBezTo>
                    <a:pt x="610" y="250"/>
                    <a:pt x="569" y="74"/>
                    <a:pt x="435" y="33"/>
                  </a:cubicBezTo>
                  <a:cubicBezTo>
                    <a:pt x="386" y="10"/>
                    <a:pt x="341" y="0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40" name="Google Shape;20940;p15"/>
            <p:cNvSpPr/>
            <p:nvPr/>
          </p:nvSpPr>
          <p:spPr>
            <a:xfrm>
              <a:off x="4465225" y="4705175"/>
              <a:ext cx="10875" cy="13775"/>
            </a:xfrm>
            <a:custGeom>
              <a:avLst/>
              <a:gdLst/>
              <a:ahLst/>
              <a:cxnLst/>
              <a:rect l="l" t="t" r="r" b="b"/>
              <a:pathLst>
                <a:path w="435" h="551" extrusionOk="0">
                  <a:moveTo>
                    <a:pt x="218" y="1"/>
                  </a:moveTo>
                  <a:lnTo>
                    <a:pt x="0" y="518"/>
                  </a:lnTo>
                  <a:cubicBezTo>
                    <a:pt x="38" y="541"/>
                    <a:pt x="77" y="551"/>
                    <a:pt x="116" y="551"/>
                  </a:cubicBezTo>
                  <a:cubicBezTo>
                    <a:pt x="218" y="551"/>
                    <a:pt x="315" y="481"/>
                    <a:pt x="352" y="383"/>
                  </a:cubicBezTo>
                  <a:cubicBezTo>
                    <a:pt x="435" y="259"/>
                    <a:pt x="352" y="84"/>
                    <a:pt x="2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41" name="Google Shape;20941;p15"/>
            <p:cNvSpPr/>
            <p:nvPr/>
          </p:nvSpPr>
          <p:spPr>
            <a:xfrm>
              <a:off x="4614875" y="4697700"/>
              <a:ext cx="7775" cy="9575"/>
            </a:xfrm>
            <a:custGeom>
              <a:avLst/>
              <a:gdLst/>
              <a:ahLst/>
              <a:cxnLst/>
              <a:rect l="l" t="t" r="r" b="b"/>
              <a:pathLst>
                <a:path w="311" h="383" extrusionOk="0">
                  <a:moveTo>
                    <a:pt x="52" y="0"/>
                  </a:moveTo>
                  <a:lnTo>
                    <a:pt x="52" y="83"/>
                  </a:lnTo>
                  <a:cubicBezTo>
                    <a:pt x="1" y="166"/>
                    <a:pt x="52" y="300"/>
                    <a:pt x="176" y="341"/>
                  </a:cubicBezTo>
                  <a:cubicBezTo>
                    <a:pt x="176" y="383"/>
                    <a:pt x="176" y="383"/>
                    <a:pt x="218" y="383"/>
                  </a:cubicBezTo>
                  <a:lnTo>
                    <a:pt x="311" y="1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42" name="Google Shape;20942;p15"/>
            <p:cNvSpPr/>
            <p:nvPr/>
          </p:nvSpPr>
          <p:spPr>
            <a:xfrm>
              <a:off x="4551550" y="4671850"/>
              <a:ext cx="13975" cy="9575"/>
            </a:xfrm>
            <a:custGeom>
              <a:avLst/>
              <a:gdLst/>
              <a:ahLst/>
              <a:cxnLst/>
              <a:rect l="l" t="t" r="r" b="b"/>
              <a:pathLst>
                <a:path w="559" h="383" extrusionOk="0">
                  <a:moveTo>
                    <a:pt x="42" y="0"/>
                  </a:moveTo>
                  <a:cubicBezTo>
                    <a:pt x="1" y="0"/>
                    <a:pt x="1" y="42"/>
                    <a:pt x="1" y="42"/>
                  </a:cubicBezTo>
                  <a:cubicBezTo>
                    <a:pt x="1" y="83"/>
                    <a:pt x="1" y="166"/>
                    <a:pt x="42" y="217"/>
                  </a:cubicBezTo>
                  <a:lnTo>
                    <a:pt x="42" y="259"/>
                  </a:lnTo>
                  <a:lnTo>
                    <a:pt x="125" y="341"/>
                  </a:lnTo>
                  <a:lnTo>
                    <a:pt x="166" y="341"/>
                  </a:lnTo>
                  <a:cubicBezTo>
                    <a:pt x="207" y="383"/>
                    <a:pt x="301" y="383"/>
                    <a:pt x="342" y="383"/>
                  </a:cubicBezTo>
                  <a:lnTo>
                    <a:pt x="383" y="341"/>
                  </a:lnTo>
                  <a:cubicBezTo>
                    <a:pt x="425" y="341"/>
                    <a:pt x="466" y="341"/>
                    <a:pt x="466" y="300"/>
                  </a:cubicBezTo>
                  <a:cubicBezTo>
                    <a:pt x="518" y="259"/>
                    <a:pt x="518" y="259"/>
                    <a:pt x="559" y="217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43" name="Google Shape;20943;p15"/>
            <p:cNvSpPr/>
            <p:nvPr/>
          </p:nvSpPr>
          <p:spPr>
            <a:xfrm>
              <a:off x="4492100" y="4648075"/>
              <a:ext cx="8825" cy="6750"/>
            </a:xfrm>
            <a:custGeom>
              <a:avLst/>
              <a:gdLst/>
              <a:ahLst/>
              <a:cxnLst/>
              <a:rect l="l" t="t" r="r" b="b"/>
              <a:pathLst>
                <a:path w="353" h="270" extrusionOk="0">
                  <a:moveTo>
                    <a:pt x="94" y="0"/>
                  </a:moveTo>
                  <a:lnTo>
                    <a:pt x="1" y="258"/>
                  </a:lnTo>
                  <a:lnTo>
                    <a:pt x="52" y="258"/>
                  </a:lnTo>
                  <a:cubicBezTo>
                    <a:pt x="74" y="266"/>
                    <a:pt x="96" y="269"/>
                    <a:pt x="118" y="269"/>
                  </a:cubicBezTo>
                  <a:cubicBezTo>
                    <a:pt x="221" y="269"/>
                    <a:pt x="318" y="194"/>
                    <a:pt x="352" y="83"/>
                  </a:cubicBezTo>
                  <a:lnTo>
                    <a:pt x="9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44" name="Google Shape;20944;p15"/>
            <p:cNvSpPr/>
            <p:nvPr/>
          </p:nvSpPr>
          <p:spPr>
            <a:xfrm>
              <a:off x="4805625" y="3870575"/>
              <a:ext cx="8575" cy="7525"/>
            </a:xfrm>
            <a:custGeom>
              <a:avLst/>
              <a:gdLst/>
              <a:ahLst/>
              <a:cxnLst/>
              <a:rect l="l" t="t" r="r" b="b"/>
              <a:pathLst>
                <a:path w="343" h="301" extrusionOk="0">
                  <a:moveTo>
                    <a:pt x="177" y="0"/>
                  </a:moveTo>
                  <a:cubicBezTo>
                    <a:pt x="125" y="0"/>
                    <a:pt x="125" y="42"/>
                    <a:pt x="84" y="42"/>
                  </a:cubicBezTo>
                  <a:lnTo>
                    <a:pt x="42" y="83"/>
                  </a:lnTo>
                  <a:cubicBezTo>
                    <a:pt x="1" y="124"/>
                    <a:pt x="1" y="124"/>
                    <a:pt x="1" y="166"/>
                  </a:cubicBezTo>
                  <a:lnTo>
                    <a:pt x="218" y="300"/>
                  </a:lnTo>
                  <a:lnTo>
                    <a:pt x="342" y="42"/>
                  </a:lnTo>
                  <a:cubicBezTo>
                    <a:pt x="301" y="0"/>
                    <a:pt x="218" y="0"/>
                    <a:pt x="17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45" name="Google Shape;20945;p15"/>
            <p:cNvSpPr/>
            <p:nvPr/>
          </p:nvSpPr>
          <p:spPr>
            <a:xfrm>
              <a:off x="4741025" y="3844325"/>
              <a:ext cx="13975" cy="8950"/>
            </a:xfrm>
            <a:custGeom>
              <a:avLst/>
              <a:gdLst/>
              <a:ahLst/>
              <a:cxnLst/>
              <a:rect l="l" t="t" r="r" b="b"/>
              <a:pathLst>
                <a:path w="559" h="358" extrusionOk="0">
                  <a:moveTo>
                    <a:pt x="241" y="0"/>
                  </a:moveTo>
                  <a:cubicBezTo>
                    <a:pt x="152" y="0"/>
                    <a:pt x="72" y="39"/>
                    <a:pt x="42" y="99"/>
                  </a:cubicBezTo>
                  <a:cubicBezTo>
                    <a:pt x="0" y="140"/>
                    <a:pt x="0" y="140"/>
                    <a:pt x="0" y="182"/>
                  </a:cubicBezTo>
                  <a:lnTo>
                    <a:pt x="517" y="358"/>
                  </a:lnTo>
                  <a:cubicBezTo>
                    <a:pt x="558" y="233"/>
                    <a:pt x="517" y="58"/>
                    <a:pt x="341" y="16"/>
                  </a:cubicBezTo>
                  <a:cubicBezTo>
                    <a:pt x="308" y="5"/>
                    <a:pt x="274" y="0"/>
                    <a:pt x="24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46" name="Google Shape;20946;p15"/>
            <p:cNvSpPr/>
            <p:nvPr/>
          </p:nvSpPr>
          <p:spPr>
            <a:xfrm>
              <a:off x="4830450" y="3809050"/>
              <a:ext cx="8550" cy="10875"/>
            </a:xfrm>
            <a:custGeom>
              <a:avLst/>
              <a:gdLst/>
              <a:ahLst/>
              <a:cxnLst/>
              <a:rect l="l" t="t" r="r" b="b"/>
              <a:pathLst>
                <a:path w="342" h="435" extrusionOk="0">
                  <a:moveTo>
                    <a:pt x="83" y="1"/>
                  </a:moveTo>
                  <a:lnTo>
                    <a:pt x="42" y="42"/>
                  </a:lnTo>
                  <a:cubicBezTo>
                    <a:pt x="0" y="135"/>
                    <a:pt x="0" y="218"/>
                    <a:pt x="42" y="259"/>
                  </a:cubicBezTo>
                  <a:cubicBezTo>
                    <a:pt x="83" y="352"/>
                    <a:pt x="83" y="393"/>
                    <a:pt x="125" y="393"/>
                  </a:cubicBezTo>
                  <a:cubicBezTo>
                    <a:pt x="166" y="393"/>
                    <a:pt x="166" y="435"/>
                    <a:pt x="218" y="435"/>
                  </a:cubicBezTo>
                  <a:lnTo>
                    <a:pt x="342" y="42"/>
                  </a:lnTo>
                  <a:cubicBezTo>
                    <a:pt x="259" y="1"/>
                    <a:pt x="166" y="1"/>
                    <a:pt x="8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47" name="Google Shape;20947;p15"/>
            <p:cNvSpPr/>
            <p:nvPr/>
          </p:nvSpPr>
          <p:spPr>
            <a:xfrm>
              <a:off x="4720600" y="3802600"/>
              <a:ext cx="15025" cy="10200"/>
            </a:xfrm>
            <a:custGeom>
              <a:avLst/>
              <a:gdLst/>
              <a:ahLst/>
              <a:cxnLst/>
              <a:rect l="l" t="t" r="r" b="b"/>
              <a:pathLst>
                <a:path w="601" h="408" extrusionOk="0">
                  <a:moveTo>
                    <a:pt x="559" y="0"/>
                  </a:moveTo>
                  <a:cubicBezTo>
                    <a:pt x="383" y="0"/>
                    <a:pt x="218" y="0"/>
                    <a:pt x="42" y="41"/>
                  </a:cubicBezTo>
                  <a:cubicBezTo>
                    <a:pt x="0" y="176"/>
                    <a:pt x="83" y="352"/>
                    <a:pt x="218" y="393"/>
                  </a:cubicBezTo>
                  <a:cubicBezTo>
                    <a:pt x="246" y="403"/>
                    <a:pt x="278" y="408"/>
                    <a:pt x="310" y="408"/>
                  </a:cubicBezTo>
                  <a:cubicBezTo>
                    <a:pt x="416" y="408"/>
                    <a:pt x="527" y="352"/>
                    <a:pt x="559" y="217"/>
                  </a:cubicBezTo>
                  <a:cubicBezTo>
                    <a:pt x="600" y="176"/>
                    <a:pt x="600" y="93"/>
                    <a:pt x="5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48" name="Google Shape;20948;p15"/>
            <p:cNvSpPr/>
            <p:nvPr/>
          </p:nvSpPr>
          <p:spPr>
            <a:xfrm>
              <a:off x="4785225" y="3825075"/>
              <a:ext cx="15000" cy="14025"/>
            </a:xfrm>
            <a:custGeom>
              <a:avLst/>
              <a:gdLst/>
              <a:ahLst/>
              <a:cxnLst/>
              <a:rect l="l" t="t" r="r" b="b"/>
              <a:pathLst>
                <a:path w="600" h="561" extrusionOk="0">
                  <a:moveTo>
                    <a:pt x="313" y="0"/>
                  </a:moveTo>
                  <a:cubicBezTo>
                    <a:pt x="201" y="0"/>
                    <a:pt x="76" y="74"/>
                    <a:pt x="42" y="176"/>
                  </a:cubicBezTo>
                  <a:cubicBezTo>
                    <a:pt x="0" y="311"/>
                    <a:pt x="42" y="487"/>
                    <a:pt x="217" y="528"/>
                  </a:cubicBezTo>
                  <a:cubicBezTo>
                    <a:pt x="252" y="551"/>
                    <a:pt x="290" y="561"/>
                    <a:pt x="328" y="561"/>
                  </a:cubicBezTo>
                  <a:cubicBezTo>
                    <a:pt x="428" y="561"/>
                    <a:pt x="529" y="491"/>
                    <a:pt x="558" y="393"/>
                  </a:cubicBezTo>
                  <a:cubicBezTo>
                    <a:pt x="600" y="269"/>
                    <a:pt x="558" y="94"/>
                    <a:pt x="383" y="11"/>
                  </a:cubicBezTo>
                  <a:cubicBezTo>
                    <a:pt x="361" y="4"/>
                    <a:pt x="337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49" name="Google Shape;20949;p15"/>
            <p:cNvSpPr/>
            <p:nvPr/>
          </p:nvSpPr>
          <p:spPr>
            <a:xfrm>
              <a:off x="4682850" y="3817850"/>
              <a:ext cx="7525" cy="9575"/>
            </a:xfrm>
            <a:custGeom>
              <a:avLst/>
              <a:gdLst/>
              <a:ahLst/>
              <a:cxnLst/>
              <a:rect l="l" t="t" r="r" b="b"/>
              <a:pathLst>
                <a:path w="301" h="383" extrusionOk="0">
                  <a:moveTo>
                    <a:pt x="125" y="0"/>
                  </a:moveTo>
                  <a:lnTo>
                    <a:pt x="1" y="259"/>
                  </a:lnTo>
                  <a:lnTo>
                    <a:pt x="259" y="383"/>
                  </a:lnTo>
                  <a:cubicBezTo>
                    <a:pt x="259" y="341"/>
                    <a:pt x="301" y="341"/>
                    <a:pt x="301" y="341"/>
                  </a:cubicBezTo>
                  <a:cubicBezTo>
                    <a:pt x="301" y="207"/>
                    <a:pt x="259" y="124"/>
                    <a:pt x="177" y="41"/>
                  </a:cubicBezTo>
                  <a:cubicBezTo>
                    <a:pt x="177" y="41"/>
                    <a:pt x="125" y="41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50" name="Google Shape;20950;p15"/>
            <p:cNvSpPr/>
            <p:nvPr/>
          </p:nvSpPr>
          <p:spPr>
            <a:xfrm>
              <a:off x="4751875" y="3998775"/>
              <a:ext cx="9575" cy="7525"/>
            </a:xfrm>
            <a:custGeom>
              <a:avLst/>
              <a:gdLst/>
              <a:ahLst/>
              <a:cxnLst/>
              <a:rect l="l" t="t" r="r" b="b"/>
              <a:pathLst>
                <a:path w="383" h="301" extrusionOk="0">
                  <a:moveTo>
                    <a:pt x="259" y="0"/>
                  </a:moveTo>
                  <a:cubicBezTo>
                    <a:pt x="166" y="0"/>
                    <a:pt x="83" y="42"/>
                    <a:pt x="42" y="124"/>
                  </a:cubicBezTo>
                  <a:cubicBezTo>
                    <a:pt x="42" y="124"/>
                    <a:pt x="42" y="166"/>
                    <a:pt x="0" y="166"/>
                  </a:cubicBezTo>
                  <a:lnTo>
                    <a:pt x="259" y="300"/>
                  </a:lnTo>
                  <a:lnTo>
                    <a:pt x="383" y="42"/>
                  </a:lnTo>
                  <a:cubicBezTo>
                    <a:pt x="342" y="0"/>
                    <a:pt x="30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51" name="Google Shape;20951;p15"/>
            <p:cNvSpPr/>
            <p:nvPr/>
          </p:nvSpPr>
          <p:spPr>
            <a:xfrm>
              <a:off x="4688300" y="3972450"/>
              <a:ext cx="12925" cy="10075"/>
            </a:xfrm>
            <a:custGeom>
              <a:avLst/>
              <a:gdLst/>
              <a:ahLst/>
              <a:cxnLst/>
              <a:rect l="l" t="t" r="r" b="b"/>
              <a:pathLst>
                <a:path w="517" h="403" extrusionOk="0">
                  <a:moveTo>
                    <a:pt x="243" y="0"/>
                  </a:moveTo>
                  <a:cubicBezTo>
                    <a:pt x="139" y="0"/>
                    <a:pt x="31" y="60"/>
                    <a:pt x="0" y="185"/>
                  </a:cubicBezTo>
                  <a:lnTo>
                    <a:pt x="517" y="402"/>
                  </a:lnTo>
                  <a:lnTo>
                    <a:pt x="517" y="278"/>
                  </a:lnTo>
                  <a:cubicBezTo>
                    <a:pt x="517" y="185"/>
                    <a:pt x="476" y="61"/>
                    <a:pt x="341" y="20"/>
                  </a:cubicBezTo>
                  <a:cubicBezTo>
                    <a:pt x="311" y="7"/>
                    <a:pt x="27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52" name="Google Shape;20952;p15"/>
            <p:cNvSpPr/>
            <p:nvPr/>
          </p:nvSpPr>
          <p:spPr>
            <a:xfrm>
              <a:off x="4777725" y="3935200"/>
              <a:ext cx="9575" cy="12925"/>
            </a:xfrm>
            <a:custGeom>
              <a:avLst/>
              <a:gdLst/>
              <a:ahLst/>
              <a:cxnLst/>
              <a:rect l="l" t="t" r="r" b="b"/>
              <a:pathLst>
                <a:path w="383" h="517" extrusionOk="0">
                  <a:moveTo>
                    <a:pt x="300" y="0"/>
                  </a:moveTo>
                  <a:cubicBezTo>
                    <a:pt x="166" y="0"/>
                    <a:pt x="83" y="41"/>
                    <a:pt x="42" y="165"/>
                  </a:cubicBezTo>
                  <a:cubicBezTo>
                    <a:pt x="0" y="258"/>
                    <a:pt x="0" y="341"/>
                    <a:pt x="83" y="424"/>
                  </a:cubicBezTo>
                  <a:cubicBezTo>
                    <a:pt x="83" y="476"/>
                    <a:pt x="124" y="517"/>
                    <a:pt x="166" y="517"/>
                  </a:cubicBezTo>
                  <a:lnTo>
                    <a:pt x="38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53" name="Google Shape;20953;p15"/>
            <p:cNvSpPr/>
            <p:nvPr/>
          </p:nvSpPr>
          <p:spPr>
            <a:xfrm>
              <a:off x="4713100" y="3908400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292" y="0"/>
                  </a:moveTo>
                  <a:cubicBezTo>
                    <a:pt x="187" y="0"/>
                    <a:pt x="101" y="73"/>
                    <a:pt x="42" y="162"/>
                  </a:cubicBezTo>
                  <a:cubicBezTo>
                    <a:pt x="1" y="297"/>
                    <a:pt x="83" y="462"/>
                    <a:pt x="207" y="555"/>
                  </a:cubicBezTo>
                  <a:cubicBezTo>
                    <a:pt x="231" y="562"/>
                    <a:pt x="256" y="566"/>
                    <a:pt x="281" y="566"/>
                  </a:cubicBezTo>
                  <a:cubicBezTo>
                    <a:pt x="399" y="566"/>
                    <a:pt x="525" y="490"/>
                    <a:pt x="559" y="379"/>
                  </a:cubicBezTo>
                  <a:cubicBezTo>
                    <a:pt x="642" y="255"/>
                    <a:pt x="559" y="79"/>
                    <a:pt x="424" y="38"/>
                  </a:cubicBezTo>
                  <a:cubicBezTo>
                    <a:pt x="378" y="12"/>
                    <a:pt x="333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54" name="Google Shape;20954;p15"/>
            <p:cNvSpPr/>
            <p:nvPr/>
          </p:nvSpPr>
          <p:spPr>
            <a:xfrm>
              <a:off x="4667875" y="3927200"/>
              <a:ext cx="16050" cy="13825"/>
            </a:xfrm>
            <a:custGeom>
              <a:avLst/>
              <a:gdLst/>
              <a:ahLst/>
              <a:cxnLst/>
              <a:rect l="l" t="t" r="r" b="b"/>
              <a:pathLst>
                <a:path w="642" h="553" extrusionOk="0">
                  <a:moveTo>
                    <a:pt x="308" y="1"/>
                  </a:moveTo>
                  <a:cubicBezTo>
                    <a:pt x="195" y="1"/>
                    <a:pt x="104" y="61"/>
                    <a:pt x="42" y="186"/>
                  </a:cubicBezTo>
                  <a:cubicBezTo>
                    <a:pt x="0" y="320"/>
                    <a:pt x="83" y="485"/>
                    <a:pt x="207" y="537"/>
                  </a:cubicBezTo>
                  <a:cubicBezTo>
                    <a:pt x="240" y="547"/>
                    <a:pt x="276" y="552"/>
                    <a:pt x="311" y="552"/>
                  </a:cubicBezTo>
                  <a:cubicBezTo>
                    <a:pt x="420" y="552"/>
                    <a:pt x="527" y="504"/>
                    <a:pt x="559" y="403"/>
                  </a:cubicBezTo>
                  <a:cubicBezTo>
                    <a:pt x="641" y="227"/>
                    <a:pt x="559" y="103"/>
                    <a:pt x="424" y="20"/>
                  </a:cubicBezTo>
                  <a:cubicBezTo>
                    <a:pt x="383" y="7"/>
                    <a:pt x="344" y="1"/>
                    <a:pt x="30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55" name="Google Shape;20955;p15"/>
            <p:cNvSpPr/>
            <p:nvPr/>
          </p:nvSpPr>
          <p:spPr>
            <a:xfrm>
              <a:off x="4732475" y="3953625"/>
              <a:ext cx="15025" cy="14175"/>
            </a:xfrm>
            <a:custGeom>
              <a:avLst/>
              <a:gdLst/>
              <a:ahLst/>
              <a:cxnLst/>
              <a:rect l="l" t="t" r="r" b="b"/>
              <a:pathLst>
                <a:path w="601" h="567" extrusionOk="0">
                  <a:moveTo>
                    <a:pt x="270" y="1"/>
                  </a:moveTo>
                  <a:cubicBezTo>
                    <a:pt x="171" y="1"/>
                    <a:pt x="72" y="74"/>
                    <a:pt x="42" y="163"/>
                  </a:cubicBezTo>
                  <a:cubicBezTo>
                    <a:pt x="1" y="297"/>
                    <a:pt x="42" y="462"/>
                    <a:pt x="166" y="555"/>
                  </a:cubicBezTo>
                  <a:cubicBezTo>
                    <a:pt x="197" y="563"/>
                    <a:pt x="227" y="566"/>
                    <a:pt x="254" y="566"/>
                  </a:cubicBezTo>
                  <a:cubicBezTo>
                    <a:pt x="385" y="566"/>
                    <a:pt x="483" y="490"/>
                    <a:pt x="559" y="380"/>
                  </a:cubicBezTo>
                  <a:cubicBezTo>
                    <a:pt x="601" y="256"/>
                    <a:pt x="559" y="80"/>
                    <a:pt x="384" y="38"/>
                  </a:cubicBezTo>
                  <a:cubicBezTo>
                    <a:pt x="348" y="12"/>
                    <a:pt x="309" y="1"/>
                    <a:pt x="27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56" name="Google Shape;20956;p15"/>
            <p:cNvSpPr/>
            <p:nvPr/>
          </p:nvSpPr>
          <p:spPr>
            <a:xfrm>
              <a:off x="4693725" y="3863150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10" y="1"/>
                  </a:moveTo>
                  <a:cubicBezTo>
                    <a:pt x="211" y="1"/>
                    <a:pt x="112" y="74"/>
                    <a:pt x="83" y="163"/>
                  </a:cubicBezTo>
                  <a:cubicBezTo>
                    <a:pt x="0" y="297"/>
                    <a:pt x="83" y="463"/>
                    <a:pt x="207" y="514"/>
                  </a:cubicBezTo>
                  <a:cubicBezTo>
                    <a:pt x="255" y="537"/>
                    <a:pt x="301" y="547"/>
                    <a:pt x="343" y="547"/>
                  </a:cubicBezTo>
                  <a:cubicBezTo>
                    <a:pt x="453" y="547"/>
                    <a:pt x="540" y="477"/>
                    <a:pt x="600" y="380"/>
                  </a:cubicBezTo>
                  <a:cubicBezTo>
                    <a:pt x="641" y="256"/>
                    <a:pt x="600" y="80"/>
                    <a:pt x="424" y="39"/>
                  </a:cubicBezTo>
                  <a:cubicBezTo>
                    <a:pt x="389" y="12"/>
                    <a:pt x="350" y="1"/>
                    <a:pt x="31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57" name="Google Shape;20957;p15"/>
            <p:cNvSpPr/>
            <p:nvPr/>
          </p:nvSpPr>
          <p:spPr>
            <a:xfrm>
              <a:off x="4758325" y="3889575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30" y="1"/>
                  </a:moveTo>
                  <a:cubicBezTo>
                    <a:pt x="223" y="1"/>
                    <a:pt x="105" y="55"/>
                    <a:pt x="42" y="181"/>
                  </a:cubicBezTo>
                  <a:cubicBezTo>
                    <a:pt x="1" y="316"/>
                    <a:pt x="84" y="491"/>
                    <a:pt x="208" y="533"/>
                  </a:cubicBezTo>
                  <a:cubicBezTo>
                    <a:pt x="241" y="543"/>
                    <a:pt x="276" y="548"/>
                    <a:pt x="312" y="548"/>
                  </a:cubicBezTo>
                  <a:cubicBezTo>
                    <a:pt x="420" y="548"/>
                    <a:pt x="528" y="500"/>
                    <a:pt x="559" y="398"/>
                  </a:cubicBezTo>
                  <a:cubicBezTo>
                    <a:pt x="642" y="233"/>
                    <a:pt x="559" y="57"/>
                    <a:pt x="425" y="16"/>
                  </a:cubicBezTo>
                  <a:cubicBezTo>
                    <a:pt x="396" y="6"/>
                    <a:pt x="363" y="1"/>
                    <a:pt x="33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58" name="Google Shape;20958;p15"/>
            <p:cNvSpPr/>
            <p:nvPr/>
          </p:nvSpPr>
          <p:spPr>
            <a:xfrm>
              <a:off x="4630125" y="394707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125" y="1"/>
                  </a:moveTo>
                  <a:lnTo>
                    <a:pt x="1" y="259"/>
                  </a:lnTo>
                  <a:lnTo>
                    <a:pt x="259" y="342"/>
                  </a:lnTo>
                  <a:cubicBezTo>
                    <a:pt x="259" y="342"/>
                    <a:pt x="259" y="300"/>
                    <a:pt x="301" y="300"/>
                  </a:cubicBezTo>
                  <a:cubicBezTo>
                    <a:pt x="301" y="166"/>
                    <a:pt x="259" y="42"/>
                    <a:pt x="12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59" name="Google Shape;20959;p15"/>
            <p:cNvSpPr/>
            <p:nvPr/>
          </p:nvSpPr>
          <p:spPr>
            <a:xfrm>
              <a:off x="4653650" y="3882450"/>
              <a:ext cx="10875" cy="13325"/>
            </a:xfrm>
            <a:custGeom>
              <a:avLst/>
              <a:gdLst/>
              <a:ahLst/>
              <a:cxnLst/>
              <a:rect l="l" t="t" r="r" b="b"/>
              <a:pathLst>
                <a:path w="435" h="533" extrusionOk="0">
                  <a:moveTo>
                    <a:pt x="218" y="1"/>
                  </a:moveTo>
                  <a:lnTo>
                    <a:pt x="1" y="518"/>
                  </a:lnTo>
                  <a:cubicBezTo>
                    <a:pt x="42" y="527"/>
                    <a:pt x="80" y="533"/>
                    <a:pt x="117" y="533"/>
                  </a:cubicBezTo>
                  <a:cubicBezTo>
                    <a:pt x="236" y="533"/>
                    <a:pt x="330" y="477"/>
                    <a:pt x="393" y="342"/>
                  </a:cubicBezTo>
                  <a:cubicBezTo>
                    <a:pt x="435" y="259"/>
                    <a:pt x="393" y="84"/>
                    <a:pt x="259" y="42"/>
                  </a:cubicBezTo>
                  <a:cubicBezTo>
                    <a:pt x="259" y="1"/>
                    <a:pt x="259" y="1"/>
                    <a:pt x="2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60" name="Google Shape;20960;p15"/>
            <p:cNvSpPr/>
            <p:nvPr/>
          </p:nvSpPr>
          <p:spPr>
            <a:xfrm>
              <a:off x="4804600" y="3874700"/>
              <a:ext cx="6500" cy="8825"/>
            </a:xfrm>
            <a:custGeom>
              <a:avLst/>
              <a:gdLst/>
              <a:ahLst/>
              <a:cxnLst/>
              <a:rect l="l" t="t" r="r" b="b"/>
              <a:pathLst>
                <a:path w="260" h="353" extrusionOk="0">
                  <a:moveTo>
                    <a:pt x="42" y="1"/>
                  </a:moveTo>
                  <a:cubicBezTo>
                    <a:pt x="1" y="1"/>
                    <a:pt x="1" y="52"/>
                    <a:pt x="1" y="52"/>
                  </a:cubicBezTo>
                  <a:lnTo>
                    <a:pt x="1" y="135"/>
                  </a:lnTo>
                  <a:cubicBezTo>
                    <a:pt x="1" y="135"/>
                    <a:pt x="1" y="176"/>
                    <a:pt x="42" y="218"/>
                  </a:cubicBezTo>
                  <a:cubicBezTo>
                    <a:pt x="42" y="311"/>
                    <a:pt x="83" y="352"/>
                    <a:pt x="166" y="352"/>
                  </a:cubicBezTo>
                  <a:lnTo>
                    <a:pt x="259" y="135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61" name="Google Shape;20961;p15"/>
            <p:cNvSpPr/>
            <p:nvPr/>
          </p:nvSpPr>
          <p:spPr>
            <a:xfrm>
              <a:off x="4739975" y="3848850"/>
              <a:ext cx="14000" cy="9275"/>
            </a:xfrm>
            <a:custGeom>
              <a:avLst/>
              <a:gdLst/>
              <a:ahLst/>
              <a:cxnLst/>
              <a:rect l="l" t="t" r="r" b="b"/>
              <a:pathLst>
                <a:path w="560" h="371" extrusionOk="0">
                  <a:moveTo>
                    <a:pt x="42" y="1"/>
                  </a:moveTo>
                  <a:cubicBezTo>
                    <a:pt x="1" y="52"/>
                    <a:pt x="1" y="94"/>
                    <a:pt x="42" y="135"/>
                  </a:cubicBezTo>
                  <a:cubicBezTo>
                    <a:pt x="42" y="218"/>
                    <a:pt x="84" y="311"/>
                    <a:pt x="166" y="352"/>
                  </a:cubicBezTo>
                  <a:cubicBezTo>
                    <a:pt x="228" y="352"/>
                    <a:pt x="267" y="371"/>
                    <a:pt x="299" y="371"/>
                  </a:cubicBezTo>
                  <a:cubicBezTo>
                    <a:pt x="314" y="371"/>
                    <a:pt x="328" y="366"/>
                    <a:pt x="342" y="352"/>
                  </a:cubicBezTo>
                  <a:lnTo>
                    <a:pt x="383" y="352"/>
                  </a:lnTo>
                  <a:cubicBezTo>
                    <a:pt x="425" y="352"/>
                    <a:pt x="476" y="311"/>
                    <a:pt x="476" y="311"/>
                  </a:cubicBezTo>
                  <a:cubicBezTo>
                    <a:pt x="518" y="259"/>
                    <a:pt x="559" y="218"/>
                    <a:pt x="559" y="177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62" name="Google Shape;20962;p15"/>
            <p:cNvSpPr/>
            <p:nvPr/>
          </p:nvSpPr>
          <p:spPr>
            <a:xfrm>
              <a:off x="4680800" y="382430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83" y="1"/>
                  </a:moveTo>
                  <a:lnTo>
                    <a:pt x="0" y="259"/>
                  </a:lnTo>
                  <a:cubicBezTo>
                    <a:pt x="0" y="300"/>
                    <a:pt x="42" y="300"/>
                    <a:pt x="42" y="300"/>
                  </a:cubicBezTo>
                  <a:cubicBezTo>
                    <a:pt x="166" y="300"/>
                    <a:pt x="300" y="259"/>
                    <a:pt x="341" y="125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63" name="Google Shape;20963;p15"/>
            <p:cNvSpPr/>
            <p:nvPr/>
          </p:nvSpPr>
          <p:spPr>
            <a:xfrm>
              <a:off x="4698875" y="4127050"/>
              <a:ext cx="9850" cy="7450"/>
            </a:xfrm>
            <a:custGeom>
              <a:avLst/>
              <a:gdLst/>
              <a:ahLst/>
              <a:cxnLst/>
              <a:rect l="l" t="t" r="r" b="b"/>
              <a:pathLst>
                <a:path w="394" h="298" extrusionOk="0">
                  <a:moveTo>
                    <a:pt x="306" y="0"/>
                  </a:moveTo>
                  <a:cubicBezTo>
                    <a:pt x="272" y="0"/>
                    <a:pt x="239" y="13"/>
                    <a:pt x="218" y="39"/>
                  </a:cubicBezTo>
                  <a:cubicBezTo>
                    <a:pt x="135" y="39"/>
                    <a:pt x="94" y="80"/>
                    <a:pt x="53" y="122"/>
                  </a:cubicBezTo>
                  <a:cubicBezTo>
                    <a:pt x="53" y="163"/>
                    <a:pt x="53" y="163"/>
                    <a:pt x="1" y="163"/>
                  </a:cubicBezTo>
                  <a:lnTo>
                    <a:pt x="259" y="297"/>
                  </a:lnTo>
                  <a:lnTo>
                    <a:pt x="394" y="39"/>
                  </a:lnTo>
                  <a:cubicBezTo>
                    <a:pt x="373" y="13"/>
                    <a:pt x="340" y="0"/>
                    <a:pt x="30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64" name="Google Shape;20964;p15"/>
            <p:cNvSpPr/>
            <p:nvPr/>
          </p:nvSpPr>
          <p:spPr>
            <a:xfrm>
              <a:off x="4635550" y="4100625"/>
              <a:ext cx="14000" cy="10100"/>
            </a:xfrm>
            <a:custGeom>
              <a:avLst/>
              <a:gdLst/>
              <a:ahLst/>
              <a:cxnLst/>
              <a:rect l="l" t="t" r="r" b="b"/>
              <a:pathLst>
                <a:path w="560" h="404" extrusionOk="0">
                  <a:moveTo>
                    <a:pt x="274" y="0"/>
                  </a:moveTo>
                  <a:cubicBezTo>
                    <a:pt x="157" y="0"/>
                    <a:pt x="35" y="82"/>
                    <a:pt x="1" y="186"/>
                  </a:cubicBezTo>
                  <a:lnTo>
                    <a:pt x="518" y="403"/>
                  </a:lnTo>
                  <a:cubicBezTo>
                    <a:pt x="559" y="269"/>
                    <a:pt x="466" y="103"/>
                    <a:pt x="342" y="10"/>
                  </a:cubicBezTo>
                  <a:cubicBezTo>
                    <a:pt x="320" y="4"/>
                    <a:pt x="297" y="0"/>
                    <a:pt x="27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65" name="Google Shape;20965;p15"/>
            <p:cNvSpPr/>
            <p:nvPr/>
          </p:nvSpPr>
          <p:spPr>
            <a:xfrm>
              <a:off x="4724725" y="4062875"/>
              <a:ext cx="9850" cy="13475"/>
            </a:xfrm>
            <a:custGeom>
              <a:avLst/>
              <a:gdLst/>
              <a:ahLst/>
              <a:cxnLst/>
              <a:rect l="l" t="t" r="r" b="b"/>
              <a:pathLst>
                <a:path w="394" h="539" extrusionOk="0">
                  <a:moveTo>
                    <a:pt x="315" y="0"/>
                  </a:moveTo>
                  <a:cubicBezTo>
                    <a:pt x="241" y="0"/>
                    <a:pt x="154" y="44"/>
                    <a:pt x="94" y="104"/>
                  </a:cubicBezTo>
                  <a:cubicBezTo>
                    <a:pt x="94" y="104"/>
                    <a:pt x="53" y="145"/>
                    <a:pt x="53" y="187"/>
                  </a:cubicBezTo>
                  <a:cubicBezTo>
                    <a:pt x="1" y="228"/>
                    <a:pt x="1" y="280"/>
                    <a:pt x="53" y="362"/>
                  </a:cubicBezTo>
                  <a:lnTo>
                    <a:pt x="53" y="404"/>
                  </a:lnTo>
                  <a:cubicBezTo>
                    <a:pt x="53" y="445"/>
                    <a:pt x="94" y="486"/>
                    <a:pt x="135" y="538"/>
                  </a:cubicBezTo>
                  <a:lnTo>
                    <a:pt x="177" y="538"/>
                  </a:lnTo>
                  <a:lnTo>
                    <a:pt x="394" y="21"/>
                  </a:lnTo>
                  <a:cubicBezTo>
                    <a:pt x="371" y="7"/>
                    <a:pt x="344" y="0"/>
                    <a:pt x="31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66" name="Google Shape;20966;p15"/>
            <p:cNvSpPr/>
            <p:nvPr/>
          </p:nvSpPr>
          <p:spPr>
            <a:xfrm>
              <a:off x="4660125" y="4036600"/>
              <a:ext cx="16300" cy="14250"/>
            </a:xfrm>
            <a:custGeom>
              <a:avLst/>
              <a:gdLst/>
              <a:ahLst/>
              <a:cxnLst/>
              <a:rect l="l" t="t" r="r" b="b"/>
              <a:pathLst>
                <a:path w="652" h="570" extrusionOk="0">
                  <a:moveTo>
                    <a:pt x="297" y="0"/>
                  </a:moveTo>
                  <a:cubicBezTo>
                    <a:pt x="192" y="0"/>
                    <a:pt x="111" y="73"/>
                    <a:pt x="52" y="162"/>
                  </a:cubicBezTo>
                  <a:cubicBezTo>
                    <a:pt x="0" y="338"/>
                    <a:pt x="52" y="462"/>
                    <a:pt x="217" y="555"/>
                  </a:cubicBezTo>
                  <a:cubicBezTo>
                    <a:pt x="249" y="565"/>
                    <a:pt x="282" y="570"/>
                    <a:pt x="314" y="570"/>
                  </a:cubicBezTo>
                  <a:cubicBezTo>
                    <a:pt x="423" y="570"/>
                    <a:pt x="529" y="514"/>
                    <a:pt x="569" y="379"/>
                  </a:cubicBezTo>
                  <a:cubicBezTo>
                    <a:pt x="651" y="245"/>
                    <a:pt x="569" y="80"/>
                    <a:pt x="434" y="38"/>
                  </a:cubicBezTo>
                  <a:cubicBezTo>
                    <a:pt x="384" y="12"/>
                    <a:pt x="339" y="0"/>
                    <a:pt x="29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67" name="Google Shape;20967;p15"/>
            <p:cNvSpPr/>
            <p:nvPr/>
          </p:nvSpPr>
          <p:spPr>
            <a:xfrm>
              <a:off x="4614875" y="4055400"/>
              <a:ext cx="15275" cy="14125"/>
            </a:xfrm>
            <a:custGeom>
              <a:avLst/>
              <a:gdLst/>
              <a:ahLst/>
              <a:cxnLst/>
              <a:rect l="l" t="t" r="r" b="b"/>
              <a:pathLst>
                <a:path w="611" h="565" extrusionOk="0">
                  <a:moveTo>
                    <a:pt x="353" y="0"/>
                  </a:moveTo>
                  <a:cubicBezTo>
                    <a:pt x="220" y="0"/>
                    <a:pt x="122" y="82"/>
                    <a:pt x="52" y="186"/>
                  </a:cubicBezTo>
                  <a:cubicBezTo>
                    <a:pt x="1" y="320"/>
                    <a:pt x="52" y="486"/>
                    <a:pt x="218" y="527"/>
                  </a:cubicBezTo>
                  <a:cubicBezTo>
                    <a:pt x="256" y="553"/>
                    <a:pt x="297" y="565"/>
                    <a:pt x="336" y="565"/>
                  </a:cubicBezTo>
                  <a:cubicBezTo>
                    <a:pt x="437" y="565"/>
                    <a:pt x="532" y="492"/>
                    <a:pt x="569" y="403"/>
                  </a:cubicBezTo>
                  <a:cubicBezTo>
                    <a:pt x="611" y="227"/>
                    <a:pt x="569" y="103"/>
                    <a:pt x="435" y="10"/>
                  </a:cubicBezTo>
                  <a:cubicBezTo>
                    <a:pt x="406" y="3"/>
                    <a:pt x="379" y="0"/>
                    <a:pt x="35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68" name="Google Shape;20968;p15"/>
            <p:cNvSpPr/>
            <p:nvPr/>
          </p:nvSpPr>
          <p:spPr>
            <a:xfrm>
              <a:off x="4678475" y="4082275"/>
              <a:ext cx="16300" cy="13825"/>
            </a:xfrm>
            <a:custGeom>
              <a:avLst/>
              <a:gdLst/>
              <a:ahLst/>
              <a:cxnLst/>
              <a:rect l="l" t="t" r="r" b="b"/>
              <a:pathLst>
                <a:path w="652" h="553" extrusionOk="0">
                  <a:moveTo>
                    <a:pt x="326" y="1"/>
                  </a:moveTo>
                  <a:cubicBezTo>
                    <a:pt x="222" y="1"/>
                    <a:pt x="124" y="53"/>
                    <a:pt x="93" y="145"/>
                  </a:cubicBezTo>
                  <a:cubicBezTo>
                    <a:pt x="0" y="320"/>
                    <a:pt x="93" y="444"/>
                    <a:pt x="217" y="538"/>
                  </a:cubicBezTo>
                  <a:cubicBezTo>
                    <a:pt x="258" y="547"/>
                    <a:pt x="296" y="552"/>
                    <a:pt x="332" y="552"/>
                  </a:cubicBezTo>
                  <a:cubicBezTo>
                    <a:pt x="449" y="552"/>
                    <a:pt x="539" y="497"/>
                    <a:pt x="610" y="362"/>
                  </a:cubicBezTo>
                  <a:cubicBezTo>
                    <a:pt x="651" y="227"/>
                    <a:pt x="610" y="62"/>
                    <a:pt x="434" y="21"/>
                  </a:cubicBezTo>
                  <a:cubicBezTo>
                    <a:pt x="399" y="7"/>
                    <a:pt x="362" y="1"/>
                    <a:pt x="32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69" name="Google Shape;20969;p15"/>
            <p:cNvSpPr/>
            <p:nvPr/>
          </p:nvSpPr>
          <p:spPr>
            <a:xfrm>
              <a:off x="4640725" y="3991375"/>
              <a:ext cx="16300" cy="14125"/>
            </a:xfrm>
            <a:custGeom>
              <a:avLst/>
              <a:gdLst/>
              <a:ahLst/>
              <a:cxnLst/>
              <a:rect l="l" t="t" r="r" b="b"/>
              <a:pathLst>
                <a:path w="652" h="565" extrusionOk="0">
                  <a:moveTo>
                    <a:pt x="321" y="0"/>
                  </a:moveTo>
                  <a:cubicBezTo>
                    <a:pt x="222" y="0"/>
                    <a:pt x="123" y="73"/>
                    <a:pt x="94" y="162"/>
                  </a:cubicBezTo>
                  <a:cubicBezTo>
                    <a:pt x="1" y="338"/>
                    <a:pt x="94" y="462"/>
                    <a:pt x="218" y="555"/>
                  </a:cubicBezTo>
                  <a:cubicBezTo>
                    <a:pt x="247" y="562"/>
                    <a:pt x="274" y="565"/>
                    <a:pt x="300" y="565"/>
                  </a:cubicBezTo>
                  <a:cubicBezTo>
                    <a:pt x="433" y="565"/>
                    <a:pt x="533" y="483"/>
                    <a:pt x="611" y="379"/>
                  </a:cubicBezTo>
                  <a:cubicBezTo>
                    <a:pt x="652" y="245"/>
                    <a:pt x="569" y="79"/>
                    <a:pt x="435" y="38"/>
                  </a:cubicBezTo>
                  <a:cubicBezTo>
                    <a:pt x="400" y="12"/>
                    <a:pt x="360" y="0"/>
                    <a:pt x="32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70" name="Google Shape;20970;p15"/>
            <p:cNvSpPr/>
            <p:nvPr/>
          </p:nvSpPr>
          <p:spPr>
            <a:xfrm>
              <a:off x="4705350" y="4017800"/>
              <a:ext cx="16300" cy="14125"/>
            </a:xfrm>
            <a:custGeom>
              <a:avLst/>
              <a:gdLst/>
              <a:ahLst/>
              <a:cxnLst/>
              <a:rect l="l" t="t" r="r" b="b"/>
              <a:pathLst>
                <a:path w="652" h="565" extrusionOk="0">
                  <a:moveTo>
                    <a:pt x="338" y="0"/>
                  </a:moveTo>
                  <a:cubicBezTo>
                    <a:pt x="212" y="0"/>
                    <a:pt x="119" y="80"/>
                    <a:pt x="52" y="180"/>
                  </a:cubicBezTo>
                  <a:cubicBezTo>
                    <a:pt x="0" y="315"/>
                    <a:pt x="93" y="480"/>
                    <a:pt x="218" y="532"/>
                  </a:cubicBezTo>
                  <a:cubicBezTo>
                    <a:pt x="255" y="555"/>
                    <a:pt x="294" y="565"/>
                    <a:pt x="333" y="565"/>
                  </a:cubicBezTo>
                  <a:cubicBezTo>
                    <a:pt x="435" y="565"/>
                    <a:pt x="532" y="495"/>
                    <a:pt x="569" y="397"/>
                  </a:cubicBezTo>
                  <a:cubicBezTo>
                    <a:pt x="652" y="222"/>
                    <a:pt x="569" y="98"/>
                    <a:pt x="435" y="15"/>
                  </a:cubicBezTo>
                  <a:cubicBezTo>
                    <a:pt x="401" y="5"/>
                    <a:pt x="369" y="0"/>
                    <a:pt x="33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71" name="Google Shape;20971;p15"/>
            <p:cNvSpPr/>
            <p:nvPr/>
          </p:nvSpPr>
          <p:spPr>
            <a:xfrm>
              <a:off x="4577400" y="4075025"/>
              <a:ext cx="7525" cy="8800"/>
            </a:xfrm>
            <a:custGeom>
              <a:avLst/>
              <a:gdLst/>
              <a:ahLst/>
              <a:cxnLst/>
              <a:rect l="l" t="t" r="r" b="b"/>
              <a:pathLst>
                <a:path w="301" h="352" extrusionOk="0">
                  <a:moveTo>
                    <a:pt x="125" y="0"/>
                  </a:moveTo>
                  <a:lnTo>
                    <a:pt x="1" y="259"/>
                  </a:lnTo>
                  <a:lnTo>
                    <a:pt x="259" y="352"/>
                  </a:lnTo>
                  <a:lnTo>
                    <a:pt x="259" y="311"/>
                  </a:lnTo>
                  <a:cubicBezTo>
                    <a:pt x="300" y="176"/>
                    <a:pt x="207" y="52"/>
                    <a:pt x="12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72" name="Google Shape;20972;p15"/>
            <p:cNvSpPr/>
            <p:nvPr/>
          </p:nvSpPr>
          <p:spPr>
            <a:xfrm>
              <a:off x="4600925" y="4010400"/>
              <a:ext cx="10875" cy="13925"/>
            </a:xfrm>
            <a:custGeom>
              <a:avLst/>
              <a:gdLst/>
              <a:ahLst/>
              <a:cxnLst/>
              <a:rect l="l" t="t" r="r" b="b"/>
              <a:pathLst>
                <a:path w="435" h="557" extrusionOk="0">
                  <a:moveTo>
                    <a:pt x="218" y="1"/>
                  </a:moveTo>
                  <a:lnTo>
                    <a:pt x="0" y="518"/>
                  </a:lnTo>
                  <a:cubicBezTo>
                    <a:pt x="47" y="543"/>
                    <a:pt x="91" y="556"/>
                    <a:pt x="128" y="556"/>
                  </a:cubicBezTo>
                  <a:cubicBezTo>
                    <a:pt x="166" y="556"/>
                    <a:pt x="197" y="543"/>
                    <a:pt x="218" y="518"/>
                  </a:cubicBezTo>
                  <a:lnTo>
                    <a:pt x="259" y="518"/>
                  </a:lnTo>
                  <a:cubicBezTo>
                    <a:pt x="300" y="476"/>
                    <a:pt x="352" y="435"/>
                    <a:pt x="393" y="394"/>
                  </a:cubicBezTo>
                  <a:cubicBezTo>
                    <a:pt x="435" y="218"/>
                    <a:pt x="352" y="94"/>
                    <a:pt x="2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73" name="Google Shape;20973;p15"/>
            <p:cNvSpPr/>
            <p:nvPr/>
          </p:nvSpPr>
          <p:spPr>
            <a:xfrm>
              <a:off x="4751875" y="4002900"/>
              <a:ext cx="6475" cy="9850"/>
            </a:xfrm>
            <a:custGeom>
              <a:avLst/>
              <a:gdLst/>
              <a:ahLst/>
              <a:cxnLst/>
              <a:rect l="l" t="t" r="r" b="b"/>
              <a:pathLst>
                <a:path w="259" h="394" extrusionOk="0">
                  <a:moveTo>
                    <a:pt x="0" y="1"/>
                  </a:moveTo>
                  <a:lnTo>
                    <a:pt x="0" y="177"/>
                  </a:lnTo>
                  <a:cubicBezTo>
                    <a:pt x="0" y="259"/>
                    <a:pt x="42" y="301"/>
                    <a:pt x="124" y="352"/>
                  </a:cubicBezTo>
                  <a:lnTo>
                    <a:pt x="166" y="394"/>
                  </a:lnTo>
                  <a:lnTo>
                    <a:pt x="259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74" name="Google Shape;20974;p15"/>
            <p:cNvSpPr/>
            <p:nvPr/>
          </p:nvSpPr>
          <p:spPr>
            <a:xfrm>
              <a:off x="4687250" y="3977050"/>
              <a:ext cx="13975" cy="9650"/>
            </a:xfrm>
            <a:custGeom>
              <a:avLst/>
              <a:gdLst/>
              <a:ahLst/>
              <a:cxnLst/>
              <a:rect l="l" t="t" r="r" b="b"/>
              <a:pathLst>
                <a:path w="559" h="386" extrusionOk="0">
                  <a:moveTo>
                    <a:pt x="42" y="1"/>
                  </a:moveTo>
                  <a:lnTo>
                    <a:pt x="42" y="1"/>
                  </a:lnTo>
                  <a:cubicBezTo>
                    <a:pt x="1" y="135"/>
                    <a:pt x="42" y="259"/>
                    <a:pt x="125" y="352"/>
                  </a:cubicBezTo>
                  <a:lnTo>
                    <a:pt x="166" y="352"/>
                  </a:lnTo>
                  <a:cubicBezTo>
                    <a:pt x="215" y="375"/>
                    <a:pt x="259" y="386"/>
                    <a:pt x="300" y="386"/>
                  </a:cubicBezTo>
                  <a:cubicBezTo>
                    <a:pt x="408" y="386"/>
                    <a:pt x="492" y="315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75" name="Google Shape;20975;p15"/>
            <p:cNvSpPr/>
            <p:nvPr/>
          </p:nvSpPr>
          <p:spPr>
            <a:xfrm>
              <a:off x="4627800" y="3953550"/>
              <a:ext cx="8825" cy="6725"/>
            </a:xfrm>
            <a:custGeom>
              <a:avLst/>
              <a:gdLst/>
              <a:ahLst/>
              <a:cxnLst/>
              <a:rect l="l" t="t" r="r" b="b"/>
              <a:pathLst>
                <a:path w="353" h="269" extrusionOk="0">
                  <a:moveTo>
                    <a:pt x="94" y="0"/>
                  </a:moveTo>
                  <a:lnTo>
                    <a:pt x="1" y="259"/>
                  </a:lnTo>
                  <a:lnTo>
                    <a:pt x="52" y="259"/>
                  </a:lnTo>
                  <a:cubicBezTo>
                    <a:pt x="73" y="265"/>
                    <a:pt x="93" y="269"/>
                    <a:pt x="114" y="269"/>
                  </a:cubicBezTo>
                  <a:cubicBezTo>
                    <a:pt x="218" y="269"/>
                    <a:pt x="318" y="186"/>
                    <a:pt x="352" y="83"/>
                  </a:cubicBezTo>
                  <a:lnTo>
                    <a:pt x="9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76" name="Google Shape;20976;p15"/>
            <p:cNvSpPr/>
            <p:nvPr/>
          </p:nvSpPr>
          <p:spPr>
            <a:xfrm>
              <a:off x="4646150" y="4255950"/>
              <a:ext cx="9850" cy="6500"/>
            </a:xfrm>
            <a:custGeom>
              <a:avLst/>
              <a:gdLst/>
              <a:ahLst/>
              <a:cxnLst/>
              <a:rect l="l" t="t" r="r" b="b"/>
              <a:pathLst>
                <a:path w="394" h="260" extrusionOk="0">
                  <a:moveTo>
                    <a:pt x="218" y="1"/>
                  </a:moveTo>
                  <a:cubicBezTo>
                    <a:pt x="177" y="1"/>
                    <a:pt x="135" y="52"/>
                    <a:pt x="94" y="94"/>
                  </a:cubicBezTo>
                  <a:lnTo>
                    <a:pt x="42" y="135"/>
                  </a:lnTo>
                  <a:cubicBezTo>
                    <a:pt x="42" y="135"/>
                    <a:pt x="1" y="135"/>
                    <a:pt x="1" y="176"/>
                  </a:cubicBezTo>
                  <a:lnTo>
                    <a:pt x="259" y="259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77" name="Google Shape;20977;p15"/>
            <p:cNvSpPr/>
            <p:nvPr/>
          </p:nvSpPr>
          <p:spPr>
            <a:xfrm>
              <a:off x="4582575" y="4229275"/>
              <a:ext cx="14225" cy="9650"/>
            </a:xfrm>
            <a:custGeom>
              <a:avLst/>
              <a:gdLst/>
              <a:ahLst/>
              <a:cxnLst/>
              <a:rect l="l" t="t" r="r" b="b"/>
              <a:pathLst>
                <a:path w="569" h="386" extrusionOk="0">
                  <a:moveTo>
                    <a:pt x="236" y="1"/>
                  </a:moveTo>
                  <a:cubicBezTo>
                    <a:pt x="135" y="1"/>
                    <a:pt x="38" y="71"/>
                    <a:pt x="0" y="168"/>
                  </a:cubicBezTo>
                  <a:lnTo>
                    <a:pt x="517" y="385"/>
                  </a:lnTo>
                  <a:cubicBezTo>
                    <a:pt x="569" y="251"/>
                    <a:pt x="476" y="86"/>
                    <a:pt x="352" y="34"/>
                  </a:cubicBezTo>
                  <a:cubicBezTo>
                    <a:pt x="315" y="11"/>
                    <a:pt x="275" y="1"/>
                    <a:pt x="23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78" name="Google Shape;20978;p15"/>
            <p:cNvSpPr/>
            <p:nvPr/>
          </p:nvSpPr>
          <p:spPr>
            <a:xfrm>
              <a:off x="4672000" y="4191750"/>
              <a:ext cx="9850" cy="13825"/>
            </a:xfrm>
            <a:custGeom>
              <a:avLst/>
              <a:gdLst/>
              <a:ahLst/>
              <a:cxnLst/>
              <a:rect l="l" t="t" r="r" b="b"/>
              <a:pathLst>
                <a:path w="394" h="553" extrusionOk="0">
                  <a:moveTo>
                    <a:pt x="263" y="1"/>
                  </a:moveTo>
                  <a:cubicBezTo>
                    <a:pt x="202" y="1"/>
                    <a:pt x="141" y="24"/>
                    <a:pt x="94" y="77"/>
                  </a:cubicBezTo>
                  <a:cubicBezTo>
                    <a:pt x="94" y="118"/>
                    <a:pt x="42" y="118"/>
                    <a:pt x="42" y="160"/>
                  </a:cubicBezTo>
                  <a:cubicBezTo>
                    <a:pt x="1" y="201"/>
                    <a:pt x="1" y="294"/>
                    <a:pt x="1" y="336"/>
                  </a:cubicBezTo>
                  <a:cubicBezTo>
                    <a:pt x="42" y="336"/>
                    <a:pt x="42" y="377"/>
                    <a:pt x="42" y="377"/>
                  </a:cubicBezTo>
                  <a:cubicBezTo>
                    <a:pt x="42" y="418"/>
                    <a:pt x="94" y="460"/>
                    <a:pt x="135" y="501"/>
                  </a:cubicBezTo>
                  <a:cubicBezTo>
                    <a:pt x="176" y="501"/>
                    <a:pt x="176" y="501"/>
                    <a:pt x="176" y="553"/>
                  </a:cubicBezTo>
                  <a:lnTo>
                    <a:pt x="394" y="36"/>
                  </a:lnTo>
                  <a:cubicBezTo>
                    <a:pt x="354" y="14"/>
                    <a:pt x="308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79" name="Google Shape;20979;p15"/>
            <p:cNvSpPr/>
            <p:nvPr/>
          </p:nvSpPr>
          <p:spPr>
            <a:xfrm>
              <a:off x="4607375" y="4165125"/>
              <a:ext cx="15275" cy="13800"/>
            </a:xfrm>
            <a:custGeom>
              <a:avLst/>
              <a:gdLst/>
              <a:ahLst/>
              <a:cxnLst/>
              <a:rect l="l" t="t" r="r" b="b"/>
              <a:pathLst>
                <a:path w="611" h="552" extrusionOk="0">
                  <a:moveTo>
                    <a:pt x="320" y="0"/>
                  </a:moveTo>
                  <a:cubicBezTo>
                    <a:pt x="203" y="0"/>
                    <a:pt x="114" y="56"/>
                    <a:pt x="42" y="191"/>
                  </a:cubicBezTo>
                  <a:cubicBezTo>
                    <a:pt x="1" y="325"/>
                    <a:pt x="42" y="491"/>
                    <a:pt x="218" y="532"/>
                  </a:cubicBezTo>
                  <a:cubicBezTo>
                    <a:pt x="251" y="545"/>
                    <a:pt x="286" y="551"/>
                    <a:pt x="321" y="551"/>
                  </a:cubicBezTo>
                  <a:cubicBezTo>
                    <a:pt x="427" y="551"/>
                    <a:pt x="528" y="491"/>
                    <a:pt x="559" y="367"/>
                  </a:cubicBezTo>
                  <a:cubicBezTo>
                    <a:pt x="611" y="232"/>
                    <a:pt x="559" y="67"/>
                    <a:pt x="435" y="15"/>
                  </a:cubicBezTo>
                  <a:cubicBezTo>
                    <a:pt x="394" y="5"/>
                    <a:pt x="356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80" name="Google Shape;20980;p15"/>
            <p:cNvSpPr/>
            <p:nvPr/>
          </p:nvSpPr>
          <p:spPr>
            <a:xfrm>
              <a:off x="4562150" y="4184050"/>
              <a:ext cx="15275" cy="14150"/>
            </a:xfrm>
            <a:custGeom>
              <a:avLst/>
              <a:gdLst/>
              <a:ahLst/>
              <a:cxnLst/>
              <a:rect l="l" t="t" r="r" b="b"/>
              <a:pathLst>
                <a:path w="611" h="566" extrusionOk="0">
                  <a:moveTo>
                    <a:pt x="294" y="0"/>
                  </a:moveTo>
                  <a:cubicBezTo>
                    <a:pt x="176" y="0"/>
                    <a:pt x="79" y="71"/>
                    <a:pt x="42" y="168"/>
                  </a:cubicBezTo>
                  <a:cubicBezTo>
                    <a:pt x="1" y="292"/>
                    <a:pt x="42" y="468"/>
                    <a:pt x="218" y="550"/>
                  </a:cubicBezTo>
                  <a:cubicBezTo>
                    <a:pt x="244" y="560"/>
                    <a:pt x="271" y="565"/>
                    <a:pt x="298" y="565"/>
                  </a:cubicBezTo>
                  <a:cubicBezTo>
                    <a:pt x="411" y="565"/>
                    <a:pt x="526" y="485"/>
                    <a:pt x="559" y="385"/>
                  </a:cubicBezTo>
                  <a:cubicBezTo>
                    <a:pt x="611" y="251"/>
                    <a:pt x="559" y="85"/>
                    <a:pt x="435" y="34"/>
                  </a:cubicBezTo>
                  <a:cubicBezTo>
                    <a:pt x="386" y="11"/>
                    <a:pt x="338" y="0"/>
                    <a:pt x="29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81" name="Google Shape;20981;p15"/>
            <p:cNvSpPr/>
            <p:nvPr/>
          </p:nvSpPr>
          <p:spPr>
            <a:xfrm>
              <a:off x="4625725" y="4210350"/>
              <a:ext cx="16325" cy="13825"/>
            </a:xfrm>
            <a:custGeom>
              <a:avLst/>
              <a:gdLst/>
              <a:ahLst/>
              <a:cxnLst/>
              <a:rect l="l" t="t" r="r" b="b"/>
              <a:pathLst>
                <a:path w="653" h="553" extrusionOk="0">
                  <a:moveTo>
                    <a:pt x="338" y="1"/>
                  </a:moveTo>
                  <a:cubicBezTo>
                    <a:pt x="230" y="1"/>
                    <a:pt x="123" y="56"/>
                    <a:pt x="84" y="191"/>
                  </a:cubicBezTo>
                  <a:cubicBezTo>
                    <a:pt x="1" y="326"/>
                    <a:pt x="84" y="491"/>
                    <a:pt x="218" y="532"/>
                  </a:cubicBezTo>
                  <a:cubicBezTo>
                    <a:pt x="264" y="546"/>
                    <a:pt x="306" y="552"/>
                    <a:pt x="345" y="552"/>
                  </a:cubicBezTo>
                  <a:cubicBezTo>
                    <a:pt x="456" y="552"/>
                    <a:pt x="539" y="500"/>
                    <a:pt x="601" y="408"/>
                  </a:cubicBezTo>
                  <a:cubicBezTo>
                    <a:pt x="652" y="233"/>
                    <a:pt x="559" y="67"/>
                    <a:pt x="435" y="15"/>
                  </a:cubicBezTo>
                  <a:cubicBezTo>
                    <a:pt x="404" y="6"/>
                    <a:pt x="371" y="1"/>
                    <a:pt x="33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82" name="Google Shape;20982;p15"/>
            <p:cNvSpPr/>
            <p:nvPr/>
          </p:nvSpPr>
          <p:spPr>
            <a:xfrm>
              <a:off x="4588000" y="4119875"/>
              <a:ext cx="16300" cy="13800"/>
            </a:xfrm>
            <a:custGeom>
              <a:avLst/>
              <a:gdLst/>
              <a:ahLst/>
              <a:cxnLst/>
              <a:rect l="l" t="t" r="r" b="b"/>
              <a:pathLst>
                <a:path w="652" h="552" extrusionOk="0">
                  <a:moveTo>
                    <a:pt x="332" y="0"/>
                  </a:moveTo>
                  <a:cubicBezTo>
                    <a:pt x="226" y="0"/>
                    <a:pt x="125" y="49"/>
                    <a:pt x="94" y="150"/>
                  </a:cubicBezTo>
                  <a:cubicBezTo>
                    <a:pt x="0" y="326"/>
                    <a:pt x="94" y="491"/>
                    <a:pt x="218" y="533"/>
                  </a:cubicBezTo>
                  <a:cubicBezTo>
                    <a:pt x="251" y="545"/>
                    <a:pt x="286" y="552"/>
                    <a:pt x="321" y="552"/>
                  </a:cubicBezTo>
                  <a:cubicBezTo>
                    <a:pt x="429" y="552"/>
                    <a:pt x="540" y="492"/>
                    <a:pt x="610" y="367"/>
                  </a:cubicBezTo>
                  <a:cubicBezTo>
                    <a:pt x="652" y="233"/>
                    <a:pt x="559" y="67"/>
                    <a:pt x="435" y="16"/>
                  </a:cubicBezTo>
                  <a:cubicBezTo>
                    <a:pt x="402" y="6"/>
                    <a:pt x="367" y="0"/>
                    <a:pt x="33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83" name="Google Shape;20983;p15"/>
            <p:cNvSpPr/>
            <p:nvPr/>
          </p:nvSpPr>
          <p:spPr>
            <a:xfrm>
              <a:off x="4652625" y="4146450"/>
              <a:ext cx="16300" cy="13550"/>
            </a:xfrm>
            <a:custGeom>
              <a:avLst/>
              <a:gdLst/>
              <a:ahLst/>
              <a:cxnLst/>
              <a:rect l="l" t="t" r="r" b="b"/>
              <a:pathLst>
                <a:path w="652" h="542" extrusionOk="0">
                  <a:moveTo>
                    <a:pt x="297" y="1"/>
                  </a:moveTo>
                  <a:cubicBezTo>
                    <a:pt x="191" y="1"/>
                    <a:pt x="108" y="74"/>
                    <a:pt x="42" y="162"/>
                  </a:cubicBezTo>
                  <a:cubicBezTo>
                    <a:pt x="0" y="297"/>
                    <a:pt x="42" y="462"/>
                    <a:pt x="217" y="504"/>
                  </a:cubicBezTo>
                  <a:cubicBezTo>
                    <a:pt x="255" y="530"/>
                    <a:pt x="296" y="541"/>
                    <a:pt x="336" y="541"/>
                  </a:cubicBezTo>
                  <a:cubicBezTo>
                    <a:pt x="436" y="541"/>
                    <a:pt x="529" y="468"/>
                    <a:pt x="559" y="380"/>
                  </a:cubicBezTo>
                  <a:cubicBezTo>
                    <a:pt x="652" y="245"/>
                    <a:pt x="559" y="80"/>
                    <a:pt x="434" y="38"/>
                  </a:cubicBezTo>
                  <a:cubicBezTo>
                    <a:pt x="385" y="12"/>
                    <a:pt x="339" y="1"/>
                    <a:pt x="29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84" name="Google Shape;20984;p15"/>
            <p:cNvSpPr/>
            <p:nvPr/>
          </p:nvSpPr>
          <p:spPr>
            <a:xfrm>
              <a:off x="4524425" y="4203225"/>
              <a:ext cx="6475" cy="9850"/>
            </a:xfrm>
            <a:custGeom>
              <a:avLst/>
              <a:gdLst/>
              <a:ahLst/>
              <a:cxnLst/>
              <a:rect l="l" t="t" r="r" b="b"/>
              <a:pathLst>
                <a:path w="259" h="394" extrusionOk="0">
                  <a:moveTo>
                    <a:pt x="93" y="1"/>
                  </a:moveTo>
                  <a:lnTo>
                    <a:pt x="0" y="259"/>
                  </a:lnTo>
                  <a:lnTo>
                    <a:pt x="259" y="393"/>
                  </a:lnTo>
                  <a:lnTo>
                    <a:pt x="259" y="259"/>
                  </a:lnTo>
                  <a:cubicBezTo>
                    <a:pt x="259" y="176"/>
                    <a:pt x="217" y="42"/>
                    <a:pt x="9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85" name="Google Shape;20985;p15"/>
            <p:cNvSpPr/>
            <p:nvPr/>
          </p:nvSpPr>
          <p:spPr>
            <a:xfrm>
              <a:off x="4548200" y="4139650"/>
              <a:ext cx="10875" cy="12850"/>
            </a:xfrm>
            <a:custGeom>
              <a:avLst/>
              <a:gdLst/>
              <a:ahLst/>
              <a:cxnLst/>
              <a:rect l="l" t="t" r="r" b="b"/>
              <a:pathLst>
                <a:path w="435" h="514" extrusionOk="0">
                  <a:moveTo>
                    <a:pt x="217" y="0"/>
                  </a:moveTo>
                  <a:lnTo>
                    <a:pt x="0" y="476"/>
                  </a:lnTo>
                  <a:cubicBezTo>
                    <a:pt x="38" y="502"/>
                    <a:pt x="79" y="514"/>
                    <a:pt x="120" y="514"/>
                  </a:cubicBezTo>
                  <a:cubicBezTo>
                    <a:pt x="223" y="514"/>
                    <a:pt x="326" y="441"/>
                    <a:pt x="393" y="352"/>
                  </a:cubicBezTo>
                  <a:cubicBezTo>
                    <a:pt x="435" y="217"/>
                    <a:pt x="341" y="52"/>
                    <a:pt x="21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86" name="Google Shape;20986;p15"/>
            <p:cNvSpPr/>
            <p:nvPr/>
          </p:nvSpPr>
          <p:spPr>
            <a:xfrm>
              <a:off x="4698875" y="4131100"/>
              <a:ext cx="6500" cy="9850"/>
            </a:xfrm>
            <a:custGeom>
              <a:avLst/>
              <a:gdLst/>
              <a:ahLst/>
              <a:cxnLst/>
              <a:rect l="l" t="t" r="r" b="b"/>
              <a:pathLst>
                <a:path w="260" h="394" extrusionOk="0">
                  <a:moveTo>
                    <a:pt x="1" y="1"/>
                  </a:moveTo>
                  <a:lnTo>
                    <a:pt x="1" y="177"/>
                  </a:lnTo>
                  <a:lnTo>
                    <a:pt x="1" y="218"/>
                  </a:lnTo>
                  <a:cubicBezTo>
                    <a:pt x="53" y="301"/>
                    <a:pt x="94" y="342"/>
                    <a:pt x="177" y="394"/>
                  </a:cubicBezTo>
                  <a:lnTo>
                    <a:pt x="259" y="13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87" name="Google Shape;20987;p15"/>
            <p:cNvSpPr/>
            <p:nvPr/>
          </p:nvSpPr>
          <p:spPr>
            <a:xfrm>
              <a:off x="4633225" y="4105275"/>
              <a:ext cx="15275" cy="9825"/>
            </a:xfrm>
            <a:custGeom>
              <a:avLst/>
              <a:gdLst/>
              <a:ahLst/>
              <a:cxnLst/>
              <a:rect l="l" t="t" r="r" b="b"/>
              <a:pathLst>
                <a:path w="611" h="393" extrusionOk="0">
                  <a:moveTo>
                    <a:pt x="94" y="0"/>
                  </a:moveTo>
                  <a:cubicBezTo>
                    <a:pt x="1" y="134"/>
                    <a:pt x="94" y="300"/>
                    <a:pt x="218" y="341"/>
                  </a:cubicBezTo>
                  <a:cubicBezTo>
                    <a:pt x="259" y="393"/>
                    <a:pt x="259" y="393"/>
                    <a:pt x="301" y="393"/>
                  </a:cubicBezTo>
                  <a:lnTo>
                    <a:pt x="352" y="393"/>
                  </a:lnTo>
                  <a:cubicBezTo>
                    <a:pt x="394" y="393"/>
                    <a:pt x="435" y="341"/>
                    <a:pt x="476" y="341"/>
                  </a:cubicBezTo>
                  <a:cubicBezTo>
                    <a:pt x="518" y="300"/>
                    <a:pt x="559" y="259"/>
                    <a:pt x="611" y="217"/>
                  </a:cubicBezTo>
                  <a:lnTo>
                    <a:pt x="94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88" name="Google Shape;20988;p15"/>
            <p:cNvSpPr/>
            <p:nvPr/>
          </p:nvSpPr>
          <p:spPr>
            <a:xfrm>
              <a:off x="4575075" y="4081475"/>
              <a:ext cx="8825" cy="6500"/>
            </a:xfrm>
            <a:custGeom>
              <a:avLst/>
              <a:gdLst/>
              <a:ahLst/>
              <a:cxnLst/>
              <a:rect l="l" t="t" r="r" b="b"/>
              <a:pathLst>
                <a:path w="353" h="260" extrusionOk="0">
                  <a:moveTo>
                    <a:pt x="94" y="1"/>
                  </a:moveTo>
                  <a:lnTo>
                    <a:pt x="1" y="259"/>
                  </a:lnTo>
                  <a:lnTo>
                    <a:pt x="94" y="259"/>
                  </a:lnTo>
                  <a:cubicBezTo>
                    <a:pt x="218" y="259"/>
                    <a:pt x="300" y="218"/>
                    <a:pt x="352" y="94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89" name="Google Shape;20989;p15"/>
            <p:cNvSpPr/>
            <p:nvPr/>
          </p:nvSpPr>
          <p:spPr>
            <a:xfrm>
              <a:off x="4593425" y="4384150"/>
              <a:ext cx="9850" cy="6500"/>
            </a:xfrm>
            <a:custGeom>
              <a:avLst/>
              <a:gdLst/>
              <a:ahLst/>
              <a:cxnLst/>
              <a:rect l="l" t="t" r="r" b="b"/>
              <a:pathLst>
                <a:path w="394" h="260" extrusionOk="0">
                  <a:moveTo>
                    <a:pt x="176" y="1"/>
                  </a:moveTo>
                  <a:lnTo>
                    <a:pt x="135" y="42"/>
                  </a:lnTo>
                  <a:cubicBezTo>
                    <a:pt x="83" y="42"/>
                    <a:pt x="42" y="94"/>
                    <a:pt x="42" y="135"/>
                  </a:cubicBezTo>
                  <a:lnTo>
                    <a:pt x="1" y="177"/>
                  </a:lnTo>
                  <a:lnTo>
                    <a:pt x="259" y="259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90" name="Google Shape;20990;p15"/>
            <p:cNvSpPr/>
            <p:nvPr/>
          </p:nvSpPr>
          <p:spPr>
            <a:xfrm>
              <a:off x="4529850" y="4357925"/>
              <a:ext cx="12950" cy="9200"/>
            </a:xfrm>
            <a:custGeom>
              <a:avLst/>
              <a:gdLst/>
              <a:ahLst/>
              <a:cxnLst/>
              <a:rect l="l" t="t" r="r" b="b"/>
              <a:pathLst>
                <a:path w="518" h="368" extrusionOk="0">
                  <a:moveTo>
                    <a:pt x="248" y="1"/>
                  </a:moveTo>
                  <a:cubicBezTo>
                    <a:pt x="139" y="1"/>
                    <a:pt x="31" y="49"/>
                    <a:pt x="0" y="150"/>
                  </a:cubicBezTo>
                  <a:lnTo>
                    <a:pt x="476" y="368"/>
                  </a:lnTo>
                  <a:cubicBezTo>
                    <a:pt x="517" y="368"/>
                    <a:pt x="517" y="316"/>
                    <a:pt x="517" y="316"/>
                  </a:cubicBezTo>
                  <a:cubicBezTo>
                    <a:pt x="517" y="192"/>
                    <a:pt x="476" y="57"/>
                    <a:pt x="352" y="16"/>
                  </a:cubicBezTo>
                  <a:cubicBezTo>
                    <a:pt x="319" y="6"/>
                    <a:pt x="283" y="1"/>
                    <a:pt x="24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91" name="Google Shape;20991;p15"/>
            <p:cNvSpPr/>
            <p:nvPr/>
          </p:nvSpPr>
          <p:spPr>
            <a:xfrm>
              <a:off x="4619275" y="4319550"/>
              <a:ext cx="9850" cy="13975"/>
            </a:xfrm>
            <a:custGeom>
              <a:avLst/>
              <a:gdLst/>
              <a:ahLst/>
              <a:cxnLst/>
              <a:rect l="l" t="t" r="r" b="b"/>
              <a:pathLst>
                <a:path w="394" h="559" extrusionOk="0">
                  <a:moveTo>
                    <a:pt x="300" y="0"/>
                  </a:moveTo>
                  <a:cubicBezTo>
                    <a:pt x="176" y="0"/>
                    <a:pt x="83" y="93"/>
                    <a:pt x="42" y="176"/>
                  </a:cubicBezTo>
                  <a:cubicBezTo>
                    <a:pt x="0" y="259"/>
                    <a:pt x="0" y="393"/>
                    <a:pt x="42" y="434"/>
                  </a:cubicBezTo>
                  <a:cubicBezTo>
                    <a:pt x="83" y="476"/>
                    <a:pt x="135" y="517"/>
                    <a:pt x="176" y="558"/>
                  </a:cubicBezTo>
                  <a:lnTo>
                    <a:pt x="393" y="41"/>
                  </a:lnTo>
                  <a:cubicBezTo>
                    <a:pt x="342" y="0"/>
                    <a:pt x="300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92" name="Google Shape;20992;p15"/>
            <p:cNvSpPr/>
            <p:nvPr/>
          </p:nvSpPr>
          <p:spPr>
            <a:xfrm>
              <a:off x="4554650" y="4293425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343" y="1"/>
                  </a:moveTo>
                  <a:cubicBezTo>
                    <a:pt x="202" y="1"/>
                    <a:pt x="76" y="76"/>
                    <a:pt x="42" y="187"/>
                  </a:cubicBezTo>
                  <a:cubicBezTo>
                    <a:pt x="1" y="311"/>
                    <a:pt x="42" y="487"/>
                    <a:pt x="218" y="528"/>
                  </a:cubicBezTo>
                  <a:cubicBezTo>
                    <a:pt x="253" y="555"/>
                    <a:pt x="292" y="566"/>
                    <a:pt x="332" y="566"/>
                  </a:cubicBezTo>
                  <a:cubicBezTo>
                    <a:pt x="431" y="566"/>
                    <a:pt x="529" y="493"/>
                    <a:pt x="559" y="404"/>
                  </a:cubicBezTo>
                  <a:cubicBezTo>
                    <a:pt x="600" y="228"/>
                    <a:pt x="559" y="104"/>
                    <a:pt x="435" y="11"/>
                  </a:cubicBezTo>
                  <a:cubicBezTo>
                    <a:pt x="404" y="4"/>
                    <a:pt x="373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93" name="Google Shape;20993;p15"/>
            <p:cNvSpPr/>
            <p:nvPr/>
          </p:nvSpPr>
          <p:spPr>
            <a:xfrm>
              <a:off x="4509425" y="4312250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276" y="1"/>
                  </a:moveTo>
                  <a:cubicBezTo>
                    <a:pt x="172" y="1"/>
                    <a:pt x="72" y="71"/>
                    <a:pt x="42" y="168"/>
                  </a:cubicBezTo>
                  <a:cubicBezTo>
                    <a:pt x="0" y="333"/>
                    <a:pt x="42" y="468"/>
                    <a:pt x="218" y="551"/>
                  </a:cubicBezTo>
                  <a:cubicBezTo>
                    <a:pt x="247" y="560"/>
                    <a:pt x="279" y="566"/>
                    <a:pt x="312" y="566"/>
                  </a:cubicBezTo>
                  <a:cubicBezTo>
                    <a:pt x="417" y="566"/>
                    <a:pt x="527" y="512"/>
                    <a:pt x="559" y="385"/>
                  </a:cubicBezTo>
                  <a:cubicBezTo>
                    <a:pt x="600" y="251"/>
                    <a:pt x="559" y="75"/>
                    <a:pt x="393" y="34"/>
                  </a:cubicBezTo>
                  <a:cubicBezTo>
                    <a:pt x="356" y="11"/>
                    <a:pt x="316" y="1"/>
                    <a:pt x="27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94" name="Google Shape;20994;p15"/>
            <p:cNvSpPr/>
            <p:nvPr/>
          </p:nvSpPr>
          <p:spPr>
            <a:xfrm>
              <a:off x="4573000" y="4338650"/>
              <a:ext cx="16050" cy="14175"/>
            </a:xfrm>
            <a:custGeom>
              <a:avLst/>
              <a:gdLst/>
              <a:ahLst/>
              <a:cxnLst/>
              <a:rect l="l" t="t" r="r" b="b"/>
              <a:pathLst>
                <a:path w="642" h="567" extrusionOk="0">
                  <a:moveTo>
                    <a:pt x="361" y="1"/>
                  </a:moveTo>
                  <a:cubicBezTo>
                    <a:pt x="243" y="1"/>
                    <a:pt x="118" y="77"/>
                    <a:pt x="84" y="187"/>
                  </a:cubicBezTo>
                  <a:cubicBezTo>
                    <a:pt x="1" y="311"/>
                    <a:pt x="84" y="487"/>
                    <a:pt x="218" y="529"/>
                  </a:cubicBezTo>
                  <a:cubicBezTo>
                    <a:pt x="253" y="555"/>
                    <a:pt x="292" y="566"/>
                    <a:pt x="333" y="566"/>
                  </a:cubicBezTo>
                  <a:cubicBezTo>
                    <a:pt x="434" y="566"/>
                    <a:pt x="541" y="493"/>
                    <a:pt x="600" y="404"/>
                  </a:cubicBezTo>
                  <a:cubicBezTo>
                    <a:pt x="642" y="229"/>
                    <a:pt x="559" y="105"/>
                    <a:pt x="435" y="12"/>
                  </a:cubicBezTo>
                  <a:cubicBezTo>
                    <a:pt x="411" y="4"/>
                    <a:pt x="387" y="1"/>
                    <a:pt x="36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95" name="Google Shape;20995;p15"/>
            <p:cNvSpPr/>
            <p:nvPr/>
          </p:nvSpPr>
          <p:spPr>
            <a:xfrm>
              <a:off x="4535275" y="4248100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7" y="0"/>
                  </a:moveTo>
                  <a:cubicBezTo>
                    <a:pt x="229" y="0"/>
                    <a:pt x="123" y="56"/>
                    <a:pt x="83" y="191"/>
                  </a:cubicBezTo>
                  <a:cubicBezTo>
                    <a:pt x="0" y="315"/>
                    <a:pt x="83" y="490"/>
                    <a:pt x="217" y="532"/>
                  </a:cubicBezTo>
                  <a:cubicBezTo>
                    <a:pt x="248" y="542"/>
                    <a:pt x="283" y="547"/>
                    <a:pt x="318" y="547"/>
                  </a:cubicBezTo>
                  <a:cubicBezTo>
                    <a:pt x="424" y="547"/>
                    <a:pt x="538" y="501"/>
                    <a:pt x="600" y="408"/>
                  </a:cubicBezTo>
                  <a:cubicBezTo>
                    <a:pt x="652" y="232"/>
                    <a:pt x="559" y="108"/>
                    <a:pt x="435" y="15"/>
                  </a:cubicBezTo>
                  <a:cubicBezTo>
                    <a:pt x="403" y="5"/>
                    <a:pt x="370" y="0"/>
                    <a:pt x="33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96" name="Google Shape;20996;p15"/>
            <p:cNvSpPr/>
            <p:nvPr/>
          </p:nvSpPr>
          <p:spPr>
            <a:xfrm>
              <a:off x="4599900" y="4274525"/>
              <a:ext cx="15000" cy="14125"/>
            </a:xfrm>
            <a:custGeom>
              <a:avLst/>
              <a:gdLst/>
              <a:ahLst/>
              <a:cxnLst/>
              <a:rect l="l" t="t" r="r" b="b"/>
              <a:pathLst>
                <a:path w="600" h="565" extrusionOk="0">
                  <a:moveTo>
                    <a:pt x="300" y="0"/>
                  </a:moveTo>
                  <a:cubicBezTo>
                    <a:pt x="192" y="0"/>
                    <a:pt x="109" y="70"/>
                    <a:pt x="41" y="168"/>
                  </a:cubicBezTo>
                  <a:cubicBezTo>
                    <a:pt x="0" y="343"/>
                    <a:pt x="41" y="467"/>
                    <a:pt x="217" y="550"/>
                  </a:cubicBezTo>
                  <a:cubicBezTo>
                    <a:pt x="241" y="560"/>
                    <a:pt x="267" y="565"/>
                    <a:pt x="294" y="565"/>
                  </a:cubicBezTo>
                  <a:cubicBezTo>
                    <a:pt x="404" y="565"/>
                    <a:pt x="525" y="485"/>
                    <a:pt x="558" y="385"/>
                  </a:cubicBezTo>
                  <a:cubicBezTo>
                    <a:pt x="600" y="250"/>
                    <a:pt x="558" y="85"/>
                    <a:pt x="434" y="33"/>
                  </a:cubicBezTo>
                  <a:cubicBezTo>
                    <a:pt x="386" y="10"/>
                    <a:pt x="341" y="0"/>
                    <a:pt x="30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97" name="Google Shape;20997;p15"/>
            <p:cNvSpPr/>
            <p:nvPr/>
          </p:nvSpPr>
          <p:spPr>
            <a:xfrm>
              <a:off x="4471675" y="4331425"/>
              <a:ext cx="6500" cy="9850"/>
            </a:xfrm>
            <a:custGeom>
              <a:avLst/>
              <a:gdLst/>
              <a:ahLst/>
              <a:cxnLst/>
              <a:rect l="l" t="t" r="r" b="b"/>
              <a:pathLst>
                <a:path w="260" h="394" extrusionOk="0">
                  <a:moveTo>
                    <a:pt x="94" y="1"/>
                  </a:moveTo>
                  <a:lnTo>
                    <a:pt x="1" y="259"/>
                  </a:lnTo>
                  <a:lnTo>
                    <a:pt x="259" y="394"/>
                  </a:lnTo>
                  <a:lnTo>
                    <a:pt x="259" y="259"/>
                  </a:lnTo>
                  <a:cubicBezTo>
                    <a:pt x="259" y="176"/>
                    <a:pt x="218" y="83"/>
                    <a:pt x="177" y="42"/>
                  </a:cubicBezTo>
                  <a:cubicBezTo>
                    <a:pt x="135" y="42"/>
                    <a:pt x="135" y="42"/>
                    <a:pt x="9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98" name="Google Shape;20998;p15"/>
            <p:cNvSpPr/>
            <p:nvPr/>
          </p:nvSpPr>
          <p:spPr>
            <a:xfrm>
              <a:off x="4495475" y="4267850"/>
              <a:ext cx="10875" cy="13225"/>
            </a:xfrm>
            <a:custGeom>
              <a:avLst/>
              <a:gdLst/>
              <a:ahLst/>
              <a:cxnLst/>
              <a:rect l="l" t="t" r="r" b="b"/>
              <a:pathLst>
                <a:path w="435" h="529" extrusionOk="0">
                  <a:moveTo>
                    <a:pt x="217" y="0"/>
                  </a:moveTo>
                  <a:lnTo>
                    <a:pt x="0" y="517"/>
                  </a:lnTo>
                  <a:cubicBezTo>
                    <a:pt x="22" y="525"/>
                    <a:pt x="46" y="528"/>
                    <a:pt x="70" y="528"/>
                  </a:cubicBezTo>
                  <a:cubicBezTo>
                    <a:pt x="182" y="528"/>
                    <a:pt x="307" y="454"/>
                    <a:pt x="341" y="352"/>
                  </a:cubicBezTo>
                  <a:cubicBezTo>
                    <a:pt x="434" y="217"/>
                    <a:pt x="383" y="93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99" name="Google Shape;20999;p15"/>
            <p:cNvSpPr/>
            <p:nvPr/>
          </p:nvSpPr>
          <p:spPr>
            <a:xfrm>
              <a:off x="4646150" y="4260350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1" y="0"/>
                  </a:moveTo>
                  <a:lnTo>
                    <a:pt x="1" y="83"/>
                  </a:lnTo>
                  <a:lnTo>
                    <a:pt x="1" y="218"/>
                  </a:lnTo>
                  <a:cubicBezTo>
                    <a:pt x="42" y="259"/>
                    <a:pt x="94" y="300"/>
                    <a:pt x="177" y="342"/>
                  </a:cubicBezTo>
                  <a:lnTo>
                    <a:pt x="259" y="8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00" name="Google Shape;21000;p15"/>
            <p:cNvSpPr/>
            <p:nvPr/>
          </p:nvSpPr>
          <p:spPr>
            <a:xfrm>
              <a:off x="4580500" y="4233475"/>
              <a:ext cx="15025" cy="9575"/>
            </a:xfrm>
            <a:custGeom>
              <a:avLst/>
              <a:gdLst/>
              <a:ahLst/>
              <a:cxnLst/>
              <a:rect l="l" t="t" r="r" b="b"/>
              <a:pathLst>
                <a:path w="601" h="383" extrusionOk="0">
                  <a:moveTo>
                    <a:pt x="83" y="0"/>
                  </a:moveTo>
                  <a:lnTo>
                    <a:pt x="83" y="0"/>
                  </a:lnTo>
                  <a:cubicBezTo>
                    <a:pt x="1" y="124"/>
                    <a:pt x="83" y="300"/>
                    <a:pt x="218" y="383"/>
                  </a:cubicBezTo>
                  <a:cubicBezTo>
                    <a:pt x="300" y="383"/>
                    <a:pt x="394" y="383"/>
                    <a:pt x="476" y="341"/>
                  </a:cubicBezTo>
                  <a:lnTo>
                    <a:pt x="600" y="217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01" name="Google Shape;21001;p15"/>
            <p:cNvSpPr/>
            <p:nvPr/>
          </p:nvSpPr>
          <p:spPr>
            <a:xfrm>
              <a:off x="4522350" y="4209700"/>
              <a:ext cx="8550" cy="7500"/>
            </a:xfrm>
            <a:custGeom>
              <a:avLst/>
              <a:gdLst/>
              <a:ahLst/>
              <a:cxnLst/>
              <a:rect l="l" t="t" r="r" b="b"/>
              <a:pathLst>
                <a:path w="342" h="300" extrusionOk="0">
                  <a:moveTo>
                    <a:pt x="83" y="0"/>
                  </a:moveTo>
                  <a:lnTo>
                    <a:pt x="0" y="259"/>
                  </a:lnTo>
                  <a:lnTo>
                    <a:pt x="42" y="259"/>
                  </a:lnTo>
                  <a:cubicBezTo>
                    <a:pt x="42" y="300"/>
                    <a:pt x="83" y="300"/>
                    <a:pt x="83" y="300"/>
                  </a:cubicBezTo>
                  <a:lnTo>
                    <a:pt x="135" y="259"/>
                  </a:lnTo>
                  <a:lnTo>
                    <a:pt x="176" y="259"/>
                  </a:lnTo>
                  <a:cubicBezTo>
                    <a:pt x="217" y="259"/>
                    <a:pt x="259" y="217"/>
                    <a:pt x="300" y="217"/>
                  </a:cubicBezTo>
                  <a:cubicBezTo>
                    <a:pt x="300" y="176"/>
                    <a:pt x="342" y="134"/>
                    <a:pt x="342" y="134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02" name="Google Shape;21002;p15"/>
            <p:cNvSpPr/>
            <p:nvPr/>
          </p:nvSpPr>
          <p:spPr>
            <a:xfrm>
              <a:off x="4540700" y="4512375"/>
              <a:ext cx="9575" cy="7500"/>
            </a:xfrm>
            <a:custGeom>
              <a:avLst/>
              <a:gdLst/>
              <a:ahLst/>
              <a:cxnLst/>
              <a:rect l="l" t="t" r="r" b="b"/>
              <a:pathLst>
                <a:path w="383" h="300" extrusionOk="0">
                  <a:moveTo>
                    <a:pt x="218" y="0"/>
                  </a:moveTo>
                  <a:cubicBezTo>
                    <a:pt x="125" y="41"/>
                    <a:pt x="83" y="83"/>
                    <a:pt x="42" y="134"/>
                  </a:cubicBezTo>
                  <a:cubicBezTo>
                    <a:pt x="0" y="134"/>
                    <a:pt x="0" y="176"/>
                    <a:pt x="0" y="176"/>
                  </a:cubicBezTo>
                  <a:lnTo>
                    <a:pt x="259" y="300"/>
                  </a:lnTo>
                  <a:lnTo>
                    <a:pt x="383" y="41"/>
                  </a:lnTo>
                  <a:cubicBezTo>
                    <a:pt x="300" y="0"/>
                    <a:pt x="259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03" name="Google Shape;21003;p15"/>
            <p:cNvSpPr/>
            <p:nvPr/>
          </p:nvSpPr>
          <p:spPr>
            <a:xfrm>
              <a:off x="4476075" y="4486100"/>
              <a:ext cx="13975" cy="10275"/>
            </a:xfrm>
            <a:custGeom>
              <a:avLst/>
              <a:gdLst/>
              <a:ahLst/>
              <a:cxnLst/>
              <a:rect l="l" t="t" r="r" b="b"/>
              <a:pathLst>
                <a:path w="559" h="411" extrusionOk="0">
                  <a:moveTo>
                    <a:pt x="282" y="1"/>
                  </a:moveTo>
                  <a:cubicBezTo>
                    <a:pt x="191" y="1"/>
                    <a:pt x="103" y="39"/>
                    <a:pt x="42" y="100"/>
                  </a:cubicBezTo>
                  <a:cubicBezTo>
                    <a:pt x="42" y="152"/>
                    <a:pt x="42" y="152"/>
                    <a:pt x="1" y="193"/>
                  </a:cubicBezTo>
                  <a:lnTo>
                    <a:pt x="518" y="410"/>
                  </a:lnTo>
                  <a:cubicBezTo>
                    <a:pt x="559" y="358"/>
                    <a:pt x="559" y="358"/>
                    <a:pt x="559" y="317"/>
                  </a:cubicBezTo>
                  <a:cubicBezTo>
                    <a:pt x="559" y="193"/>
                    <a:pt x="518" y="58"/>
                    <a:pt x="383" y="17"/>
                  </a:cubicBezTo>
                  <a:cubicBezTo>
                    <a:pt x="350" y="6"/>
                    <a:pt x="316" y="1"/>
                    <a:pt x="28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04" name="Google Shape;21004;p15"/>
            <p:cNvSpPr/>
            <p:nvPr/>
          </p:nvSpPr>
          <p:spPr>
            <a:xfrm>
              <a:off x="4566550" y="4448775"/>
              <a:ext cx="9575" cy="12950"/>
            </a:xfrm>
            <a:custGeom>
              <a:avLst/>
              <a:gdLst/>
              <a:ahLst/>
              <a:cxnLst/>
              <a:rect l="l" t="t" r="r" b="b"/>
              <a:pathLst>
                <a:path w="383" h="518" extrusionOk="0">
                  <a:moveTo>
                    <a:pt x="176" y="1"/>
                  </a:moveTo>
                  <a:cubicBezTo>
                    <a:pt x="176" y="1"/>
                    <a:pt x="124" y="1"/>
                    <a:pt x="124" y="42"/>
                  </a:cubicBezTo>
                  <a:cubicBezTo>
                    <a:pt x="83" y="42"/>
                    <a:pt x="42" y="94"/>
                    <a:pt x="42" y="176"/>
                  </a:cubicBezTo>
                  <a:cubicBezTo>
                    <a:pt x="0" y="218"/>
                    <a:pt x="0" y="259"/>
                    <a:pt x="0" y="300"/>
                  </a:cubicBezTo>
                  <a:cubicBezTo>
                    <a:pt x="42" y="394"/>
                    <a:pt x="83" y="476"/>
                    <a:pt x="176" y="518"/>
                  </a:cubicBezTo>
                  <a:lnTo>
                    <a:pt x="3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05" name="Google Shape;21005;p15"/>
            <p:cNvSpPr/>
            <p:nvPr/>
          </p:nvSpPr>
          <p:spPr>
            <a:xfrm>
              <a:off x="4501925" y="4422100"/>
              <a:ext cx="15025" cy="13575"/>
            </a:xfrm>
            <a:custGeom>
              <a:avLst/>
              <a:gdLst/>
              <a:ahLst/>
              <a:cxnLst/>
              <a:rect l="l" t="t" r="r" b="b"/>
              <a:pathLst>
                <a:path w="601" h="543" extrusionOk="0">
                  <a:moveTo>
                    <a:pt x="272" y="1"/>
                  </a:moveTo>
                  <a:cubicBezTo>
                    <a:pt x="172" y="1"/>
                    <a:pt x="72" y="71"/>
                    <a:pt x="42" y="168"/>
                  </a:cubicBezTo>
                  <a:cubicBezTo>
                    <a:pt x="1" y="292"/>
                    <a:pt x="42" y="468"/>
                    <a:pt x="218" y="509"/>
                  </a:cubicBezTo>
                  <a:cubicBezTo>
                    <a:pt x="252" y="532"/>
                    <a:pt x="291" y="543"/>
                    <a:pt x="330" y="543"/>
                  </a:cubicBezTo>
                  <a:cubicBezTo>
                    <a:pt x="429" y="543"/>
                    <a:pt x="529" y="475"/>
                    <a:pt x="559" y="385"/>
                  </a:cubicBezTo>
                  <a:cubicBezTo>
                    <a:pt x="600" y="251"/>
                    <a:pt x="559" y="75"/>
                    <a:pt x="383" y="34"/>
                  </a:cubicBezTo>
                  <a:cubicBezTo>
                    <a:pt x="349" y="11"/>
                    <a:pt x="311" y="1"/>
                    <a:pt x="27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06" name="Google Shape;21006;p15"/>
            <p:cNvSpPr/>
            <p:nvPr/>
          </p:nvSpPr>
          <p:spPr>
            <a:xfrm>
              <a:off x="4456700" y="4440925"/>
              <a:ext cx="15000" cy="13675"/>
            </a:xfrm>
            <a:custGeom>
              <a:avLst/>
              <a:gdLst/>
              <a:ahLst/>
              <a:cxnLst/>
              <a:rect l="l" t="t" r="r" b="b"/>
              <a:pathLst>
                <a:path w="600" h="547" extrusionOk="0">
                  <a:moveTo>
                    <a:pt x="290" y="0"/>
                  </a:moveTo>
                  <a:cubicBezTo>
                    <a:pt x="184" y="0"/>
                    <a:pt x="73" y="56"/>
                    <a:pt x="42" y="191"/>
                  </a:cubicBezTo>
                  <a:cubicBezTo>
                    <a:pt x="0" y="315"/>
                    <a:pt x="42" y="490"/>
                    <a:pt x="176" y="532"/>
                  </a:cubicBezTo>
                  <a:cubicBezTo>
                    <a:pt x="215" y="541"/>
                    <a:pt x="254" y="547"/>
                    <a:pt x="292" y="547"/>
                  </a:cubicBezTo>
                  <a:cubicBezTo>
                    <a:pt x="416" y="547"/>
                    <a:pt x="527" y="491"/>
                    <a:pt x="559" y="356"/>
                  </a:cubicBezTo>
                  <a:cubicBezTo>
                    <a:pt x="600" y="232"/>
                    <a:pt x="559" y="56"/>
                    <a:pt x="383" y="15"/>
                  </a:cubicBezTo>
                  <a:cubicBezTo>
                    <a:pt x="354" y="5"/>
                    <a:pt x="322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07" name="Google Shape;21007;p15"/>
            <p:cNvSpPr/>
            <p:nvPr/>
          </p:nvSpPr>
          <p:spPr>
            <a:xfrm>
              <a:off x="4520275" y="446732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14" y="1"/>
                  </a:moveTo>
                  <a:cubicBezTo>
                    <a:pt x="214" y="1"/>
                    <a:pt x="113" y="71"/>
                    <a:pt x="83" y="168"/>
                  </a:cubicBezTo>
                  <a:cubicBezTo>
                    <a:pt x="1" y="293"/>
                    <a:pt x="83" y="468"/>
                    <a:pt x="218" y="551"/>
                  </a:cubicBezTo>
                  <a:cubicBezTo>
                    <a:pt x="240" y="558"/>
                    <a:pt x="263" y="562"/>
                    <a:pt x="288" y="562"/>
                  </a:cubicBezTo>
                  <a:cubicBezTo>
                    <a:pt x="400" y="562"/>
                    <a:pt x="525" y="488"/>
                    <a:pt x="559" y="386"/>
                  </a:cubicBezTo>
                  <a:cubicBezTo>
                    <a:pt x="642" y="251"/>
                    <a:pt x="559" y="75"/>
                    <a:pt x="425" y="34"/>
                  </a:cubicBezTo>
                  <a:cubicBezTo>
                    <a:pt x="390" y="11"/>
                    <a:pt x="352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08" name="Google Shape;21008;p15"/>
            <p:cNvSpPr/>
            <p:nvPr/>
          </p:nvSpPr>
          <p:spPr>
            <a:xfrm>
              <a:off x="4482550" y="4376400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60" y="0"/>
                  </a:moveTo>
                  <a:cubicBezTo>
                    <a:pt x="241" y="0"/>
                    <a:pt x="110" y="76"/>
                    <a:pt x="42" y="187"/>
                  </a:cubicBezTo>
                  <a:cubicBezTo>
                    <a:pt x="0" y="311"/>
                    <a:pt x="83" y="487"/>
                    <a:pt x="217" y="528"/>
                  </a:cubicBezTo>
                  <a:cubicBezTo>
                    <a:pt x="252" y="551"/>
                    <a:pt x="291" y="561"/>
                    <a:pt x="329" y="561"/>
                  </a:cubicBezTo>
                  <a:cubicBezTo>
                    <a:pt x="429" y="561"/>
                    <a:pt x="529" y="493"/>
                    <a:pt x="558" y="404"/>
                  </a:cubicBezTo>
                  <a:cubicBezTo>
                    <a:pt x="641" y="270"/>
                    <a:pt x="558" y="94"/>
                    <a:pt x="434" y="11"/>
                  </a:cubicBezTo>
                  <a:cubicBezTo>
                    <a:pt x="411" y="4"/>
                    <a:pt x="386" y="0"/>
                    <a:pt x="36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09" name="Google Shape;21009;p15"/>
            <p:cNvSpPr/>
            <p:nvPr/>
          </p:nvSpPr>
          <p:spPr>
            <a:xfrm>
              <a:off x="4547150" y="4403150"/>
              <a:ext cx="15025" cy="13725"/>
            </a:xfrm>
            <a:custGeom>
              <a:avLst/>
              <a:gdLst/>
              <a:ahLst/>
              <a:cxnLst/>
              <a:rect l="l" t="t" r="r" b="b"/>
              <a:pathLst>
                <a:path w="601" h="549" extrusionOk="0">
                  <a:moveTo>
                    <a:pt x="307" y="1"/>
                  </a:moveTo>
                  <a:cubicBezTo>
                    <a:pt x="181" y="1"/>
                    <a:pt x="73" y="49"/>
                    <a:pt x="42" y="151"/>
                  </a:cubicBezTo>
                  <a:cubicBezTo>
                    <a:pt x="1" y="316"/>
                    <a:pt x="42" y="492"/>
                    <a:pt x="218" y="533"/>
                  </a:cubicBezTo>
                  <a:cubicBezTo>
                    <a:pt x="247" y="543"/>
                    <a:pt x="279" y="548"/>
                    <a:pt x="312" y="548"/>
                  </a:cubicBezTo>
                  <a:cubicBezTo>
                    <a:pt x="418" y="548"/>
                    <a:pt x="528" y="494"/>
                    <a:pt x="559" y="368"/>
                  </a:cubicBezTo>
                  <a:cubicBezTo>
                    <a:pt x="601" y="233"/>
                    <a:pt x="559" y="58"/>
                    <a:pt x="435" y="16"/>
                  </a:cubicBezTo>
                  <a:cubicBezTo>
                    <a:pt x="392" y="6"/>
                    <a:pt x="349" y="1"/>
                    <a:pt x="30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10" name="Google Shape;21010;p15"/>
            <p:cNvSpPr/>
            <p:nvPr/>
          </p:nvSpPr>
          <p:spPr>
            <a:xfrm>
              <a:off x="4418950" y="4460675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83" y="0"/>
                  </a:moveTo>
                  <a:lnTo>
                    <a:pt x="1" y="259"/>
                  </a:lnTo>
                  <a:lnTo>
                    <a:pt x="259" y="341"/>
                  </a:lnTo>
                  <a:lnTo>
                    <a:pt x="259" y="217"/>
                  </a:lnTo>
                  <a:cubicBezTo>
                    <a:pt x="259" y="135"/>
                    <a:pt x="218" y="42"/>
                    <a:pt x="8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11" name="Google Shape;21011;p15"/>
            <p:cNvSpPr/>
            <p:nvPr/>
          </p:nvSpPr>
          <p:spPr>
            <a:xfrm>
              <a:off x="4442725" y="4396050"/>
              <a:ext cx="10625" cy="13375"/>
            </a:xfrm>
            <a:custGeom>
              <a:avLst/>
              <a:gdLst/>
              <a:ahLst/>
              <a:cxnLst/>
              <a:rect l="l" t="t" r="r" b="b"/>
              <a:pathLst>
                <a:path w="425" h="535" extrusionOk="0">
                  <a:moveTo>
                    <a:pt x="218" y="0"/>
                  </a:moveTo>
                  <a:lnTo>
                    <a:pt x="1" y="517"/>
                  </a:lnTo>
                  <a:lnTo>
                    <a:pt x="42" y="517"/>
                  </a:lnTo>
                  <a:cubicBezTo>
                    <a:pt x="67" y="530"/>
                    <a:pt x="92" y="535"/>
                    <a:pt x="117" y="535"/>
                  </a:cubicBezTo>
                  <a:cubicBezTo>
                    <a:pt x="179" y="535"/>
                    <a:pt x="242" y="505"/>
                    <a:pt x="301" y="476"/>
                  </a:cubicBezTo>
                  <a:lnTo>
                    <a:pt x="342" y="435"/>
                  </a:lnTo>
                  <a:lnTo>
                    <a:pt x="342" y="342"/>
                  </a:lnTo>
                  <a:cubicBezTo>
                    <a:pt x="425" y="218"/>
                    <a:pt x="342" y="83"/>
                    <a:pt x="259" y="42"/>
                  </a:cubicBezTo>
                  <a:cubicBezTo>
                    <a:pt x="259" y="0"/>
                    <a:pt x="218" y="0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12" name="Google Shape;21012;p15"/>
            <p:cNvSpPr/>
            <p:nvPr/>
          </p:nvSpPr>
          <p:spPr>
            <a:xfrm>
              <a:off x="4593425" y="4388550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1" y="1"/>
                  </a:moveTo>
                  <a:lnTo>
                    <a:pt x="1" y="176"/>
                  </a:lnTo>
                  <a:cubicBezTo>
                    <a:pt x="1" y="218"/>
                    <a:pt x="42" y="300"/>
                    <a:pt x="135" y="342"/>
                  </a:cubicBezTo>
                  <a:lnTo>
                    <a:pt x="176" y="342"/>
                  </a:lnTo>
                  <a:lnTo>
                    <a:pt x="259" y="8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13" name="Google Shape;21013;p15"/>
            <p:cNvSpPr/>
            <p:nvPr/>
          </p:nvSpPr>
          <p:spPr>
            <a:xfrm>
              <a:off x="4528800" y="4361675"/>
              <a:ext cx="12950" cy="10025"/>
            </a:xfrm>
            <a:custGeom>
              <a:avLst/>
              <a:gdLst/>
              <a:ahLst/>
              <a:cxnLst/>
              <a:rect l="l" t="t" r="r" b="b"/>
              <a:pathLst>
                <a:path w="518" h="401" extrusionOk="0">
                  <a:moveTo>
                    <a:pt x="42" y="0"/>
                  </a:moveTo>
                  <a:cubicBezTo>
                    <a:pt x="1" y="42"/>
                    <a:pt x="1" y="83"/>
                    <a:pt x="1" y="124"/>
                  </a:cubicBezTo>
                  <a:cubicBezTo>
                    <a:pt x="1" y="166"/>
                    <a:pt x="1" y="218"/>
                    <a:pt x="42" y="218"/>
                  </a:cubicBezTo>
                  <a:lnTo>
                    <a:pt x="42" y="259"/>
                  </a:lnTo>
                  <a:lnTo>
                    <a:pt x="177" y="383"/>
                  </a:lnTo>
                  <a:cubicBezTo>
                    <a:pt x="201" y="395"/>
                    <a:pt x="225" y="400"/>
                    <a:pt x="250" y="400"/>
                  </a:cubicBezTo>
                  <a:cubicBezTo>
                    <a:pt x="309" y="400"/>
                    <a:pt x="369" y="371"/>
                    <a:pt x="435" y="342"/>
                  </a:cubicBezTo>
                  <a:cubicBezTo>
                    <a:pt x="476" y="342"/>
                    <a:pt x="518" y="300"/>
                    <a:pt x="518" y="21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14" name="Google Shape;21014;p15"/>
            <p:cNvSpPr/>
            <p:nvPr/>
          </p:nvSpPr>
          <p:spPr>
            <a:xfrm>
              <a:off x="4468575" y="4337900"/>
              <a:ext cx="9600" cy="7525"/>
            </a:xfrm>
            <a:custGeom>
              <a:avLst/>
              <a:gdLst/>
              <a:ahLst/>
              <a:cxnLst/>
              <a:rect l="l" t="t" r="r" b="b"/>
              <a:pathLst>
                <a:path w="384" h="301" extrusionOk="0">
                  <a:moveTo>
                    <a:pt x="125" y="0"/>
                  </a:moveTo>
                  <a:lnTo>
                    <a:pt x="1" y="259"/>
                  </a:lnTo>
                  <a:cubicBezTo>
                    <a:pt x="42" y="259"/>
                    <a:pt x="42" y="300"/>
                    <a:pt x="84" y="300"/>
                  </a:cubicBezTo>
                  <a:lnTo>
                    <a:pt x="166" y="300"/>
                  </a:lnTo>
                  <a:cubicBezTo>
                    <a:pt x="259" y="259"/>
                    <a:pt x="342" y="217"/>
                    <a:pt x="383" y="135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15" name="Google Shape;21015;p15"/>
            <p:cNvSpPr/>
            <p:nvPr/>
          </p:nvSpPr>
          <p:spPr>
            <a:xfrm>
              <a:off x="4487975" y="4640825"/>
              <a:ext cx="8550" cy="7275"/>
            </a:xfrm>
            <a:custGeom>
              <a:avLst/>
              <a:gdLst/>
              <a:ahLst/>
              <a:cxnLst/>
              <a:rect l="l" t="t" r="r" b="b"/>
              <a:pathLst>
                <a:path w="342" h="291" extrusionOk="0">
                  <a:moveTo>
                    <a:pt x="279" y="1"/>
                  </a:moveTo>
                  <a:cubicBezTo>
                    <a:pt x="259" y="1"/>
                    <a:pt x="238" y="11"/>
                    <a:pt x="217" y="32"/>
                  </a:cubicBezTo>
                  <a:cubicBezTo>
                    <a:pt x="124" y="32"/>
                    <a:pt x="83" y="32"/>
                    <a:pt x="42" y="73"/>
                  </a:cubicBezTo>
                  <a:lnTo>
                    <a:pt x="42" y="114"/>
                  </a:lnTo>
                  <a:lnTo>
                    <a:pt x="0" y="166"/>
                  </a:lnTo>
                  <a:lnTo>
                    <a:pt x="259" y="290"/>
                  </a:lnTo>
                  <a:lnTo>
                    <a:pt x="341" y="32"/>
                  </a:lnTo>
                  <a:cubicBezTo>
                    <a:pt x="321" y="11"/>
                    <a:pt x="300" y="1"/>
                    <a:pt x="27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16" name="Google Shape;21016;p15"/>
            <p:cNvSpPr/>
            <p:nvPr/>
          </p:nvSpPr>
          <p:spPr>
            <a:xfrm>
              <a:off x="4423350" y="4614325"/>
              <a:ext cx="15025" cy="9975"/>
            </a:xfrm>
            <a:custGeom>
              <a:avLst/>
              <a:gdLst/>
              <a:ahLst/>
              <a:cxnLst/>
              <a:rect l="l" t="t" r="r" b="b"/>
              <a:pathLst>
                <a:path w="601" h="399" extrusionOk="0">
                  <a:moveTo>
                    <a:pt x="289" y="1"/>
                  </a:moveTo>
                  <a:cubicBezTo>
                    <a:pt x="195" y="1"/>
                    <a:pt x="104" y="47"/>
                    <a:pt x="42" y="140"/>
                  </a:cubicBezTo>
                  <a:lnTo>
                    <a:pt x="1" y="192"/>
                  </a:lnTo>
                  <a:lnTo>
                    <a:pt x="517" y="399"/>
                  </a:lnTo>
                  <a:cubicBezTo>
                    <a:pt x="600" y="233"/>
                    <a:pt x="517" y="99"/>
                    <a:pt x="383" y="16"/>
                  </a:cubicBezTo>
                  <a:cubicBezTo>
                    <a:pt x="352" y="6"/>
                    <a:pt x="320" y="1"/>
                    <a:pt x="28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17" name="Google Shape;21017;p15"/>
            <p:cNvSpPr/>
            <p:nvPr/>
          </p:nvSpPr>
          <p:spPr>
            <a:xfrm>
              <a:off x="4512775" y="4576625"/>
              <a:ext cx="10625" cy="13300"/>
            </a:xfrm>
            <a:custGeom>
              <a:avLst/>
              <a:gdLst/>
              <a:ahLst/>
              <a:cxnLst/>
              <a:rect l="l" t="t" r="r" b="b"/>
              <a:pathLst>
                <a:path w="425" h="532" extrusionOk="0">
                  <a:moveTo>
                    <a:pt x="332" y="0"/>
                  </a:moveTo>
                  <a:cubicBezTo>
                    <a:pt x="226" y="0"/>
                    <a:pt x="115" y="56"/>
                    <a:pt x="84" y="191"/>
                  </a:cubicBezTo>
                  <a:cubicBezTo>
                    <a:pt x="1" y="315"/>
                    <a:pt x="84" y="490"/>
                    <a:pt x="208" y="532"/>
                  </a:cubicBezTo>
                  <a:lnTo>
                    <a:pt x="425" y="15"/>
                  </a:lnTo>
                  <a:cubicBezTo>
                    <a:pt x="396" y="5"/>
                    <a:pt x="364" y="0"/>
                    <a:pt x="33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18" name="Google Shape;21018;p15"/>
            <p:cNvSpPr/>
            <p:nvPr/>
          </p:nvSpPr>
          <p:spPr>
            <a:xfrm>
              <a:off x="4449200" y="4550300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272" y="1"/>
                  </a:moveTo>
                  <a:cubicBezTo>
                    <a:pt x="172" y="1"/>
                    <a:pt x="72" y="71"/>
                    <a:pt x="42" y="168"/>
                  </a:cubicBezTo>
                  <a:cubicBezTo>
                    <a:pt x="0" y="334"/>
                    <a:pt x="42" y="468"/>
                    <a:pt x="166" y="551"/>
                  </a:cubicBezTo>
                  <a:cubicBezTo>
                    <a:pt x="197" y="558"/>
                    <a:pt x="228" y="562"/>
                    <a:pt x="258" y="562"/>
                  </a:cubicBezTo>
                  <a:cubicBezTo>
                    <a:pt x="399" y="562"/>
                    <a:pt x="525" y="486"/>
                    <a:pt x="559" y="375"/>
                  </a:cubicBezTo>
                  <a:cubicBezTo>
                    <a:pt x="600" y="251"/>
                    <a:pt x="559" y="75"/>
                    <a:pt x="383" y="34"/>
                  </a:cubicBezTo>
                  <a:cubicBezTo>
                    <a:pt x="349" y="11"/>
                    <a:pt x="310" y="1"/>
                    <a:pt x="27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19" name="Google Shape;21019;p15"/>
            <p:cNvSpPr/>
            <p:nvPr/>
          </p:nvSpPr>
          <p:spPr>
            <a:xfrm>
              <a:off x="4403975" y="4569125"/>
              <a:ext cx="15000" cy="14125"/>
            </a:xfrm>
            <a:custGeom>
              <a:avLst/>
              <a:gdLst/>
              <a:ahLst/>
              <a:cxnLst/>
              <a:rect l="l" t="t" r="r" b="b"/>
              <a:pathLst>
                <a:path w="600" h="565" extrusionOk="0">
                  <a:moveTo>
                    <a:pt x="290" y="0"/>
                  </a:moveTo>
                  <a:cubicBezTo>
                    <a:pt x="184" y="0"/>
                    <a:pt x="73" y="56"/>
                    <a:pt x="41" y="191"/>
                  </a:cubicBezTo>
                  <a:cubicBezTo>
                    <a:pt x="0" y="315"/>
                    <a:pt x="41" y="491"/>
                    <a:pt x="166" y="532"/>
                  </a:cubicBezTo>
                  <a:cubicBezTo>
                    <a:pt x="214" y="555"/>
                    <a:pt x="259" y="565"/>
                    <a:pt x="301" y="565"/>
                  </a:cubicBezTo>
                  <a:cubicBezTo>
                    <a:pt x="412" y="565"/>
                    <a:pt x="499" y="495"/>
                    <a:pt x="558" y="398"/>
                  </a:cubicBezTo>
                  <a:cubicBezTo>
                    <a:pt x="600" y="232"/>
                    <a:pt x="558" y="98"/>
                    <a:pt x="383" y="15"/>
                  </a:cubicBezTo>
                  <a:cubicBezTo>
                    <a:pt x="354" y="5"/>
                    <a:pt x="322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20" name="Google Shape;21020;p15"/>
            <p:cNvSpPr/>
            <p:nvPr/>
          </p:nvSpPr>
          <p:spPr>
            <a:xfrm>
              <a:off x="4467550" y="4595550"/>
              <a:ext cx="16050" cy="14125"/>
            </a:xfrm>
            <a:custGeom>
              <a:avLst/>
              <a:gdLst/>
              <a:ahLst/>
              <a:cxnLst/>
              <a:rect l="l" t="t" r="r" b="b"/>
              <a:pathLst>
                <a:path w="642" h="565" extrusionOk="0">
                  <a:moveTo>
                    <a:pt x="313" y="0"/>
                  </a:moveTo>
                  <a:cubicBezTo>
                    <a:pt x="210" y="0"/>
                    <a:pt x="102" y="70"/>
                    <a:pt x="42" y="168"/>
                  </a:cubicBezTo>
                  <a:cubicBezTo>
                    <a:pt x="0" y="333"/>
                    <a:pt x="83" y="467"/>
                    <a:pt x="207" y="550"/>
                  </a:cubicBezTo>
                  <a:cubicBezTo>
                    <a:pt x="239" y="560"/>
                    <a:pt x="272" y="565"/>
                    <a:pt x="306" y="565"/>
                  </a:cubicBezTo>
                  <a:cubicBezTo>
                    <a:pt x="416" y="565"/>
                    <a:pt x="527" y="509"/>
                    <a:pt x="559" y="374"/>
                  </a:cubicBezTo>
                  <a:cubicBezTo>
                    <a:pt x="642" y="250"/>
                    <a:pt x="559" y="75"/>
                    <a:pt x="424" y="33"/>
                  </a:cubicBezTo>
                  <a:cubicBezTo>
                    <a:pt x="390" y="10"/>
                    <a:pt x="352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21" name="Google Shape;21021;p15"/>
            <p:cNvSpPr/>
            <p:nvPr/>
          </p:nvSpPr>
          <p:spPr>
            <a:xfrm>
              <a:off x="4429800" y="450507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13" y="0"/>
                  </a:moveTo>
                  <a:cubicBezTo>
                    <a:pt x="211" y="0"/>
                    <a:pt x="102" y="71"/>
                    <a:pt x="42" y="168"/>
                  </a:cubicBezTo>
                  <a:cubicBezTo>
                    <a:pt x="1" y="292"/>
                    <a:pt x="84" y="468"/>
                    <a:pt x="218" y="551"/>
                  </a:cubicBezTo>
                  <a:cubicBezTo>
                    <a:pt x="240" y="558"/>
                    <a:pt x="263" y="561"/>
                    <a:pt x="287" y="561"/>
                  </a:cubicBezTo>
                  <a:cubicBezTo>
                    <a:pt x="400" y="561"/>
                    <a:pt x="525" y="486"/>
                    <a:pt x="559" y="375"/>
                  </a:cubicBezTo>
                  <a:cubicBezTo>
                    <a:pt x="642" y="251"/>
                    <a:pt x="559" y="75"/>
                    <a:pt x="425" y="34"/>
                  </a:cubicBezTo>
                  <a:cubicBezTo>
                    <a:pt x="391" y="11"/>
                    <a:pt x="352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22" name="Google Shape;21022;p15"/>
            <p:cNvSpPr/>
            <p:nvPr/>
          </p:nvSpPr>
          <p:spPr>
            <a:xfrm>
              <a:off x="4494425" y="4531375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290" y="1"/>
                  </a:moveTo>
                  <a:cubicBezTo>
                    <a:pt x="185" y="1"/>
                    <a:pt x="74" y="56"/>
                    <a:pt x="42" y="191"/>
                  </a:cubicBezTo>
                  <a:cubicBezTo>
                    <a:pt x="1" y="315"/>
                    <a:pt x="42" y="491"/>
                    <a:pt x="218" y="532"/>
                  </a:cubicBezTo>
                  <a:cubicBezTo>
                    <a:pt x="249" y="543"/>
                    <a:pt x="283" y="548"/>
                    <a:pt x="318" y="548"/>
                  </a:cubicBezTo>
                  <a:cubicBezTo>
                    <a:pt x="421" y="548"/>
                    <a:pt x="528" y="501"/>
                    <a:pt x="559" y="408"/>
                  </a:cubicBezTo>
                  <a:cubicBezTo>
                    <a:pt x="600" y="233"/>
                    <a:pt x="559" y="98"/>
                    <a:pt x="383" y="15"/>
                  </a:cubicBezTo>
                  <a:cubicBezTo>
                    <a:pt x="354" y="6"/>
                    <a:pt x="323" y="1"/>
                    <a:pt x="29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23" name="Google Shape;21023;p15"/>
            <p:cNvSpPr/>
            <p:nvPr/>
          </p:nvSpPr>
          <p:spPr>
            <a:xfrm>
              <a:off x="4366225" y="4588875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83" y="0"/>
                  </a:moveTo>
                  <a:lnTo>
                    <a:pt x="1" y="259"/>
                  </a:lnTo>
                  <a:lnTo>
                    <a:pt x="259" y="342"/>
                  </a:lnTo>
                  <a:lnTo>
                    <a:pt x="259" y="300"/>
                  </a:lnTo>
                  <a:lnTo>
                    <a:pt x="259" y="259"/>
                  </a:lnTo>
                  <a:cubicBezTo>
                    <a:pt x="259" y="124"/>
                    <a:pt x="218" y="42"/>
                    <a:pt x="8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24" name="Google Shape;21024;p15"/>
            <p:cNvSpPr/>
            <p:nvPr/>
          </p:nvSpPr>
          <p:spPr>
            <a:xfrm>
              <a:off x="4390000" y="4524250"/>
              <a:ext cx="10625" cy="13325"/>
            </a:xfrm>
            <a:custGeom>
              <a:avLst/>
              <a:gdLst/>
              <a:ahLst/>
              <a:cxnLst/>
              <a:rect l="l" t="t" r="r" b="b"/>
              <a:pathLst>
                <a:path w="425" h="533" extrusionOk="0">
                  <a:moveTo>
                    <a:pt x="208" y="1"/>
                  </a:moveTo>
                  <a:lnTo>
                    <a:pt x="1" y="518"/>
                  </a:lnTo>
                  <a:cubicBezTo>
                    <a:pt x="31" y="528"/>
                    <a:pt x="65" y="533"/>
                    <a:pt x="99" y="533"/>
                  </a:cubicBezTo>
                  <a:cubicBezTo>
                    <a:pt x="203" y="533"/>
                    <a:pt x="311" y="484"/>
                    <a:pt x="342" y="383"/>
                  </a:cubicBezTo>
                  <a:cubicBezTo>
                    <a:pt x="425" y="218"/>
                    <a:pt x="342" y="83"/>
                    <a:pt x="20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25" name="Google Shape;21025;p15"/>
            <p:cNvSpPr/>
            <p:nvPr/>
          </p:nvSpPr>
          <p:spPr>
            <a:xfrm>
              <a:off x="4539675" y="4516750"/>
              <a:ext cx="7500" cy="9600"/>
            </a:xfrm>
            <a:custGeom>
              <a:avLst/>
              <a:gdLst/>
              <a:ahLst/>
              <a:cxnLst/>
              <a:rect l="l" t="t" r="r" b="b"/>
              <a:pathLst>
                <a:path w="300" h="384" extrusionOk="0">
                  <a:moveTo>
                    <a:pt x="41" y="1"/>
                  </a:moveTo>
                  <a:cubicBezTo>
                    <a:pt x="41" y="42"/>
                    <a:pt x="0" y="125"/>
                    <a:pt x="41" y="166"/>
                  </a:cubicBezTo>
                  <a:cubicBezTo>
                    <a:pt x="41" y="259"/>
                    <a:pt x="124" y="342"/>
                    <a:pt x="217" y="383"/>
                  </a:cubicBezTo>
                  <a:lnTo>
                    <a:pt x="300" y="125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26" name="Google Shape;21026;p15"/>
            <p:cNvSpPr/>
            <p:nvPr/>
          </p:nvSpPr>
          <p:spPr>
            <a:xfrm>
              <a:off x="4476075" y="4490900"/>
              <a:ext cx="12950" cy="9000"/>
            </a:xfrm>
            <a:custGeom>
              <a:avLst/>
              <a:gdLst/>
              <a:ahLst/>
              <a:cxnLst/>
              <a:rect l="l" t="t" r="r" b="b"/>
              <a:pathLst>
                <a:path w="518" h="360" extrusionOk="0">
                  <a:moveTo>
                    <a:pt x="1" y="1"/>
                  </a:moveTo>
                  <a:lnTo>
                    <a:pt x="1" y="84"/>
                  </a:lnTo>
                  <a:lnTo>
                    <a:pt x="1" y="218"/>
                  </a:lnTo>
                  <a:cubicBezTo>
                    <a:pt x="42" y="218"/>
                    <a:pt x="42" y="218"/>
                    <a:pt x="42" y="259"/>
                  </a:cubicBezTo>
                  <a:cubicBezTo>
                    <a:pt x="83" y="301"/>
                    <a:pt x="125" y="342"/>
                    <a:pt x="176" y="342"/>
                  </a:cubicBezTo>
                  <a:cubicBezTo>
                    <a:pt x="201" y="354"/>
                    <a:pt x="228" y="359"/>
                    <a:pt x="258" y="359"/>
                  </a:cubicBezTo>
                  <a:cubicBezTo>
                    <a:pt x="329" y="359"/>
                    <a:pt x="410" y="330"/>
                    <a:pt x="476" y="301"/>
                  </a:cubicBezTo>
                  <a:cubicBezTo>
                    <a:pt x="518" y="259"/>
                    <a:pt x="518" y="218"/>
                    <a:pt x="518" y="21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27" name="Google Shape;21027;p15"/>
            <p:cNvSpPr/>
            <p:nvPr/>
          </p:nvSpPr>
          <p:spPr>
            <a:xfrm>
              <a:off x="4415850" y="4467125"/>
              <a:ext cx="9600" cy="6500"/>
            </a:xfrm>
            <a:custGeom>
              <a:avLst/>
              <a:gdLst/>
              <a:ahLst/>
              <a:cxnLst/>
              <a:rect l="l" t="t" r="r" b="b"/>
              <a:pathLst>
                <a:path w="384" h="260" extrusionOk="0">
                  <a:moveTo>
                    <a:pt x="125" y="1"/>
                  </a:moveTo>
                  <a:lnTo>
                    <a:pt x="1" y="218"/>
                  </a:lnTo>
                  <a:cubicBezTo>
                    <a:pt x="42" y="259"/>
                    <a:pt x="42" y="259"/>
                    <a:pt x="83" y="259"/>
                  </a:cubicBezTo>
                  <a:lnTo>
                    <a:pt x="166" y="259"/>
                  </a:lnTo>
                  <a:cubicBezTo>
                    <a:pt x="207" y="259"/>
                    <a:pt x="207" y="259"/>
                    <a:pt x="207" y="218"/>
                  </a:cubicBezTo>
                  <a:cubicBezTo>
                    <a:pt x="259" y="218"/>
                    <a:pt x="301" y="176"/>
                    <a:pt x="342" y="135"/>
                  </a:cubicBezTo>
                  <a:lnTo>
                    <a:pt x="383" y="83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28" name="Google Shape;21028;p15"/>
            <p:cNvSpPr/>
            <p:nvPr/>
          </p:nvSpPr>
          <p:spPr>
            <a:xfrm>
              <a:off x="4461100" y="4705175"/>
              <a:ext cx="9575" cy="12950"/>
            </a:xfrm>
            <a:custGeom>
              <a:avLst/>
              <a:gdLst/>
              <a:ahLst/>
              <a:cxnLst/>
              <a:rect l="l" t="t" r="r" b="b"/>
              <a:pathLst>
                <a:path w="383" h="518" extrusionOk="0">
                  <a:moveTo>
                    <a:pt x="258" y="1"/>
                  </a:moveTo>
                  <a:cubicBezTo>
                    <a:pt x="165" y="1"/>
                    <a:pt x="41" y="84"/>
                    <a:pt x="0" y="177"/>
                  </a:cubicBezTo>
                  <a:cubicBezTo>
                    <a:pt x="0" y="259"/>
                    <a:pt x="0" y="342"/>
                    <a:pt x="41" y="435"/>
                  </a:cubicBezTo>
                  <a:cubicBezTo>
                    <a:pt x="83" y="477"/>
                    <a:pt x="124" y="518"/>
                    <a:pt x="165" y="518"/>
                  </a:cubicBezTo>
                  <a:lnTo>
                    <a:pt x="3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29" name="Google Shape;21029;p15"/>
            <p:cNvSpPr/>
            <p:nvPr/>
          </p:nvSpPr>
          <p:spPr>
            <a:xfrm>
              <a:off x="4396475" y="4678950"/>
              <a:ext cx="15000" cy="13700"/>
            </a:xfrm>
            <a:custGeom>
              <a:avLst/>
              <a:gdLst/>
              <a:ahLst/>
              <a:cxnLst/>
              <a:rect l="l" t="t" r="r" b="b"/>
              <a:pathLst>
                <a:path w="600" h="548" extrusionOk="0">
                  <a:moveTo>
                    <a:pt x="283" y="1"/>
                  </a:moveTo>
                  <a:cubicBezTo>
                    <a:pt x="179" y="1"/>
                    <a:pt x="73" y="47"/>
                    <a:pt x="42" y="140"/>
                  </a:cubicBezTo>
                  <a:cubicBezTo>
                    <a:pt x="0" y="316"/>
                    <a:pt x="42" y="492"/>
                    <a:pt x="166" y="533"/>
                  </a:cubicBezTo>
                  <a:cubicBezTo>
                    <a:pt x="207" y="543"/>
                    <a:pt x="245" y="548"/>
                    <a:pt x="280" y="548"/>
                  </a:cubicBezTo>
                  <a:cubicBezTo>
                    <a:pt x="398" y="548"/>
                    <a:pt x="487" y="492"/>
                    <a:pt x="559" y="357"/>
                  </a:cubicBezTo>
                  <a:cubicBezTo>
                    <a:pt x="600" y="233"/>
                    <a:pt x="559" y="57"/>
                    <a:pt x="383" y="16"/>
                  </a:cubicBezTo>
                  <a:cubicBezTo>
                    <a:pt x="352" y="6"/>
                    <a:pt x="318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30" name="Google Shape;21030;p15"/>
            <p:cNvSpPr/>
            <p:nvPr/>
          </p:nvSpPr>
          <p:spPr>
            <a:xfrm>
              <a:off x="4414550" y="4724200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42" y="1"/>
                  </a:moveTo>
                  <a:cubicBezTo>
                    <a:pt x="234" y="1"/>
                    <a:pt x="116" y="56"/>
                    <a:pt x="53" y="191"/>
                  </a:cubicBezTo>
                  <a:cubicBezTo>
                    <a:pt x="1" y="315"/>
                    <a:pt x="94" y="491"/>
                    <a:pt x="218" y="532"/>
                  </a:cubicBezTo>
                  <a:cubicBezTo>
                    <a:pt x="249" y="542"/>
                    <a:pt x="282" y="547"/>
                    <a:pt x="315" y="547"/>
                  </a:cubicBezTo>
                  <a:cubicBezTo>
                    <a:pt x="423" y="547"/>
                    <a:pt x="530" y="491"/>
                    <a:pt x="570" y="357"/>
                  </a:cubicBezTo>
                  <a:cubicBezTo>
                    <a:pt x="652" y="232"/>
                    <a:pt x="570" y="57"/>
                    <a:pt x="435" y="15"/>
                  </a:cubicBezTo>
                  <a:cubicBezTo>
                    <a:pt x="406" y="6"/>
                    <a:pt x="375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31" name="Google Shape;21031;p15"/>
            <p:cNvSpPr/>
            <p:nvPr/>
          </p:nvSpPr>
          <p:spPr>
            <a:xfrm>
              <a:off x="4377075" y="4633725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07" y="0"/>
                  </a:moveTo>
                  <a:cubicBezTo>
                    <a:pt x="195" y="0"/>
                    <a:pt x="104" y="47"/>
                    <a:pt x="42" y="140"/>
                  </a:cubicBezTo>
                  <a:cubicBezTo>
                    <a:pt x="1" y="316"/>
                    <a:pt x="84" y="450"/>
                    <a:pt x="208" y="533"/>
                  </a:cubicBezTo>
                  <a:cubicBezTo>
                    <a:pt x="239" y="542"/>
                    <a:pt x="272" y="547"/>
                    <a:pt x="306" y="547"/>
                  </a:cubicBezTo>
                  <a:cubicBezTo>
                    <a:pt x="417" y="547"/>
                    <a:pt x="527" y="492"/>
                    <a:pt x="559" y="357"/>
                  </a:cubicBezTo>
                  <a:cubicBezTo>
                    <a:pt x="642" y="233"/>
                    <a:pt x="559" y="57"/>
                    <a:pt x="425" y="16"/>
                  </a:cubicBezTo>
                  <a:cubicBezTo>
                    <a:pt x="383" y="5"/>
                    <a:pt x="344" y="0"/>
                    <a:pt x="30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32" name="Google Shape;21032;p15"/>
            <p:cNvSpPr/>
            <p:nvPr/>
          </p:nvSpPr>
          <p:spPr>
            <a:xfrm>
              <a:off x="4441700" y="4659675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314" y="1"/>
                  </a:moveTo>
                  <a:cubicBezTo>
                    <a:pt x="201" y="1"/>
                    <a:pt x="76" y="77"/>
                    <a:pt x="42" y="187"/>
                  </a:cubicBezTo>
                  <a:cubicBezTo>
                    <a:pt x="1" y="311"/>
                    <a:pt x="42" y="487"/>
                    <a:pt x="166" y="529"/>
                  </a:cubicBezTo>
                  <a:cubicBezTo>
                    <a:pt x="215" y="551"/>
                    <a:pt x="263" y="562"/>
                    <a:pt x="309" y="562"/>
                  </a:cubicBezTo>
                  <a:cubicBezTo>
                    <a:pt x="429" y="562"/>
                    <a:pt x="529" y="491"/>
                    <a:pt x="559" y="394"/>
                  </a:cubicBezTo>
                  <a:cubicBezTo>
                    <a:pt x="600" y="270"/>
                    <a:pt x="559" y="94"/>
                    <a:pt x="383" y="12"/>
                  </a:cubicBezTo>
                  <a:cubicBezTo>
                    <a:pt x="361" y="4"/>
                    <a:pt x="338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33" name="Google Shape;21033;p15"/>
            <p:cNvSpPr/>
            <p:nvPr/>
          </p:nvSpPr>
          <p:spPr>
            <a:xfrm>
              <a:off x="4339350" y="4652450"/>
              <a:ext cx="8550" cy="11925"/>
            </a:xfrm>
            <a:custGeom>
              <a:avLst/>
              <a:gdLst/>
              <a:ahLst/>
              <a:cxnLst/>
              <a:rect l="l" t="t" r="r" b="b"/>
              <a:pathLst>
                <a:path w="342" h="477" extrusionOk="0">
                  <a:moveTo>
                    <a:pt x="124" y="1"/>
                  </a:moveTo>
                  <a:lnTo>
                    <a:pt x="0" y="259"/>
                  </a:lnTo>
                  <a:lnTo>
                    <a:pt x="217" y="476"/>
                  </a:lnTo>
                  <a:cubicBezTo>
                    <a:pt x="217" y="425"/>
                    <a:pt x="259" y="425"/>
                    <a:pt x="259" y="383"/>
                  </a:cubicBezTo>
                  <a:cubicBezTo>
                    <a:pt x="342" y="259"/>
                    <a:pt x="259" y="83"/>
                    <a:pt x="12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34" name="Google Shape;21034;p15"/>
            <p:cNvSpPr/>
            <p:nvPr/>
          </p:nvSpPr>
          <p:spPr>
            <a:xfrm>
              <a:off x="4487975" y="4644950"/>
              <a:ext cx="6475" cy="9600"/>
            </a:xfrm>
            <a:custGeom>
              <a:avLst/>
              <a:gdLst/>
              <a:ahLst/>
              <a:cxnLst/>
              <a:rect l="l" t="t" r="r" b="b"/>
              <a:pathLst>
                <a:path w="259" h="384" extrusionOk="0">
                  <a:moveTo>
                    <a:pt x="0" y="1"/>
                  </a:moveTo>
                  <a:lnTo>
                    <a:pt x="0" y="125"/>
                  </a:lnTo>
                  <a:cubicBezTo>
                    <a:pt x="0" y="208"/>
                    <a:pt x="42" y="342"/>
                    <a:pt x="166" y="383"/>
                  </a:cubicBezTo>
                  <a:lnTo>
                    <a:pt x="259" y="12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35" name="Google Shape;21035;p15"/>
            <p:cNvSpPr/>
            <p:nvPr/>
          </p:nvSpPr>
          <p:spPr>
            <a:xfrm>
              <a:off x="4423350" y="4619125"/>
              <a:ext cx="12950" cy="9225"/>
            </a:xfrm>
            <a:custGeom>
              <a:avLst/>
              <a:gdLst/>
              <a:ahLst/>
              <a:cxnLst/>
              <a:rect l="l" t="t" r="r" b="b"/>
              <a:pathLst>
                <a:path w="518" h="369" extrusionOk="0">
                  <a:moveTo>
                    <a:pt x="1" y="0"/>
                  </a:moveTo>
                  <a:lnTo>
                    <a:pt x="1" y="83"/>
                  </a:lnTo>
                  <a:cubicBezTo>
                    <a:pt x="1" y="207"/>
                    <a:pt x="42" y="300"/>
                    <a:pt x="166" y="341"/>
                  </a:cubicBezTo>
                  <a:cubicBezTo>
                    <a:pt x="204" y="358"/>
                    <a:pt x="248" y="368"/>
                    <a:pt x="293" y="368"/>
                  </a:cubicBezTo>
                  <a:cubicBezTo>
                    <a:pt x="356" y="368"/>
                    <a:pt x="422" y="348"/>
                    <a:pt x="476" y="300"/>
                  </a:cubicBezTo>
                  <a:cubicBezTo>
                    <a:pt x="476" y="259"/>
                    <a:pt x="517" y="259"/>
                    <a:pt x="517" y="20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36" name="Google Shape;21036;p15"/>
            <p:cNvSpPr/>
            <p:nvPr/>
          </p:nvSpPr>
          <p:spPr>
            <a:xfrm>
              <a:off x="4362875" y="4595325"/>
              <a:ext cx="9850" cy="6500"/>
            </a:xfrm>
            <a:custGeom>
              <a:avLst/>
              <a:gdLst/>
              <a:ahLst/>
              <a:cxnLst/>
              <a:rect l="l" t="t" r="r" b="b"/>
              <a:pathLst>
                <a:path w="394" h="260" extrusionOk="0">
                  <a:moveTo>
                    <a:pt x="135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9" y="259"/>
                    <a:pt x="310" y="218"/>
                    <a:pt x="352" y="125"/>
                  </a:cubicBezTo>
                  <a:cubicBezTo>
                    <a:pt x="352" y="125"/>
                    <a:pt x="393" y="125"/>
                    <a:pt x="393" y="84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37" name="Google Shape;21037;p15"/>
            <p:cNvSpPr/>
            <p:nvPr/>
          </p:nvSpPr>
          <p:spPr>
            <a:xfrm>
              <a:off x="4676400" y="3817325"/>
              <a:ext cx="9575" cy="7000"/>
            </a:xfrm>
            <a:custGeom>
              <a:avLst/>
              <a:gdLst/>
              <a:ahLst/>
              <a:cxnLst/>
              <a:rect l="l" t="t" r="r" b="b"/>
              <a:pathLst>
                <a:path w="383" h="280" extrusionOk="0">
                  <a:moveTo>
                    <a:pt x="288" y="0"/>
                  </a:moveTo>
                  <a:cubicBezTo>
                    <a:pt x="212" y="0"/>
                    <a:pt x="150" y="44"/>
                    <a:pt x="83" y="104"/>
                  </a:cubicBezTo>
                  <a:lnTo>
                    <a:pt x="42" y="145"/>
                  </a:lnTo>
                  <a:lnTo>
                    <a:pt x="0" y="187"/>
                  </a:lnTo>
                  <a:lnTo>
                    <a:pt x="259" y="280"/>
                  </a:lnTo>
                  <a:lnTo>
                    <a:pt x="383" y="21"/>
                  </a:lnTo>
                  <a:cubicBezTo>
                    <a:pt x="349" y="7"/>
                    <a:pt x="317" y="0"/>
                    <a:pt x="28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38" name="Google Shape;21038;p15"/>
            <p:cNvSpPr/>
            <p:nvPr/>
          </p:nvSpPr>
          <p:spPr>
            <a:xfrm>
              <a:off x="4623675" y="3945775"/>
              <a:ext cx="9575" cy="7800"/>
            </a:xfrm>
            <a:custGeom>
              <a:avLst/>
              <a:gdLst/>
              <a:ahLst/>
              <a:cxnLst/>
              <a:rect l="l" t="t" r="r" b="b"/>
              <a:pathLst>
                <a:path w="383" h="312" extrusionOk="0">
                  <a:moveTo>
                    <a:pt x="300" y="1"/>
                  </a:moveTo>
                  <a:cubicBezTo>
                    <a:pt x="166" y="1"/>
                    <a:pt x="42" y="53"/>
                    <a:pt x="0" y="177"/>
                  </a:cubicBezTo>
                  <a:lnTo>
                    <a:pt x="259" y="311"/>
                  </a:lnTo>
                  <a:lnTo>
                    <a:pt x="383" y="53"/>
                  </a:lnTo>
                  <a:cubicBezTo>
                    <a:pt x="341" y="53"/>
                    <a:pt x="341" y="1"/>
                    <a:pt x="30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39" name="Google Shape;21039;p15"/>
            <p:cNvSpPr/>
            <p:nvPr/>
          </p:nvSpPr>
          <p:spPr>
            <a:xfrm>
              <a:off x="4560075" y="3919950"/>
              <a:ext cx="14000" cy="9825"/>
            </a:xfrm>
            <a:custGeom>
              <a:avLst/>
              <a:gdLst/>
              <a:ahLst/>
              <a:cxnLst/>
              <a:rect l="l" t="t" r="r" b="b"/>
              <a:pathLst>
                <a:path w="560" h="393" extrusionOk="0">
                  <a:moveTo>
                    <a:pt x="125" y="0"/>
                  </a:moveTo>
                  <a:lnTo>
                    <a:pt x="84" y="52"/>
                  </a:lnTo>
                  <a:cubicBezTo>
                    <a:pt x="42" y="52"/>
                    <a:pt x="42" y="93"/>
                    <a:pt x="1" y="93"/>
                  </a:cubicBezTo>
                  <a:lnTo>
                    <a:pt x="1" y="176"/>
                  </a:lnTo>
                  <a:lnTo>
                    <a:pt x="518" y="393"/>
                  </a:lnTo>
                  <a:cubicBezTo>
                    <a:pt x="559" y="258"/>
                    <a:pt x="518" y="93"/>
                    <a:pt x="383" y="52"/>
                  </a:cubicBezTo>
                  <a:lnTo>
                    <a:pt x="3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40" name="Google Shape;21040;p15"/>
            <p:cNvSpPr/>
            <p:nvPr/>
          </p:nvSpPr>
          <p:spPr>
            <a:xfrm>
              <a:off x="4648475" y="3881975"/>
              <a:ext cx="10625" cy="13425"/>
            </a:xfrm>
            <a:custGeom>
              <a:avLst/>
              <a:gdLst/>
              <a:ahLst/>
              <a:cxnLst/>
              <a:rect l="l" t="t" r="r" b="b"/>
              <a:pathLst>
                <a:path w="425" h="537" extrusionOk="0">
                  <a:moveTo>
                    <a:pt x="326" y="1"/>
                  </a:moveTo>
                  <a:cubicBezTo>
                    <a:pt x="222" y="1"/>
                    <a:pt x="115" y="61"/>
                    <a:pt x="84" y="185"/>
                  </a:cubicBezTo>
                  <a:cubicBezTo>
                    <a:pt x="1" y="320"/>
                    <a:pt x="84" y="485"/>
                    <a:pt x="208" y="537"/>
                  </a:cubicBezTo>
                  <a:lnTo>
                    <a:pt x="425" y="20"/>
                  </a:lnTo>
                  <a:cubicBezTo>
                    <a:pt x="394" y="7"/>
                    <a:pt x="360" y="1"/>
                    <a:pt x="32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41" name="Google Shape;21041;p15"/>
            <p:cNvSpPr/>
            <p:nvPr/>
          </p:nvSpPr>
          <p:spPr>
            <a:xfrm>
              <a:off x="4584900" y="3855675"/>
              <a:ext cx="15025" cy="13550"/>
            </a:xfrm>
            <a:custGeom>
              <a:avLst/>
              <a:gdLst/>
              <a:ahLst/>
              <a:cxnLst/>
              <a:rect l="l" t="t" r="r" b="b"/>
              <a:pathLst>
                <a:path w="601" h="542" extrusionOk="0">
                  <a:moveTo>
                    <a:pt x="292" y="0"/>
                  </a:moveTo>
                  <a:cubicBezTo>
                    <a:pt x="187" y="0"/>
                    <a:pt x="101" y="73"/>
                    <a:pt x="42" y="162"/>
                  </a:cubicBezTo>
                  <a:cubicBezTo>
                    <a:pt x="0" y="296"/>
                    <a:pt x="42" y="462"/>
                    <a:pt x="218" y="503"/>
                  </a:cubicBezTo>
                  <a:cubicBezTo>
                    <a:pt x="253" y="530"/>
                    <a:pt x="292" y="541"/>
                    <a:pt x="331" y="541"/>
                  </a:cubicBezTo>
                  <a:cubicBezTo>
                    <a:pt x="430" y="541"/>
                    <a:pt x="529" y="468"/>
                    <a:pt x="559" y="379"/>
                  </a:cubicBezTo>
                  <a:cubicBezTo>
                    <a:pt x="600" y="245"/>
                    <a:pt x="559" y="79"/>
                    <a:pt x="424" y="38"/>
                  </a:cubicBezTo>
                  <a:cubicBezTo>
                    <a:pt x="377" y="12"/>
                    <a:pt x="333" y="0"/>
                    <a:pt x="29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42" name="Google Shape;21042;p15"/>
            <p:cNvSpPr/>
            <p:nvPr/>
          </p:nvSpPr>
          <p:spPr>
            <a:xfrm>
              <a:off x="4539675" y="3874325"/>
              <a:ext cx="15000" cy="13800"/>
            </a:xfrm>
            <a:custGeom>
              <a:avLst/>
              <a:gdLst/>
              <a:ahLst/>
              <a:cxnLst/>
              <a:rect l="l" t="t" r="r" b="b"/>
              <a:pathLst>
                <a:path w="600" h="552" extrusionOk="0">
                  <a:moveTo>
                    <a:pt x="290" y="1"/>
                  </a:moveTo>
                  <a:cubicBezTo>
                    <a:pt x="184" y="1"/>
                    <a:pt x="73" y="57"/>
                    <a:pt x="41" y="191"/>
                  </a:cubicBezTo>
                  <a:cubicBezTo>
                    <a:pt x="0" y="326"/>
                    <a:pt x="41" y="491"/>
                    <a:pt x="217" y="533"/>
                  </a:cubicBezTo>
                  <a:cubicBezTo>
                    <a:pt x="248" y="545"/>
                    <a:pt x="282" y="552"/>
                    <a:pt x="316" y="552"/>
                  </a:cubicBezTo>
                  <a:cubicBezTo>
                    <a:pt x="420" y="552"/>
                    <a:pt x="527" y="492"/>
                    <a:pt x="558" y="367"/>
                  </a:cubicBezTo>
                  <a:cubicBezTo>
                    <a:pt x="600" y="233"/>
                    <a:pt x="558" y="67"/>
                    <a:pt x="383" y="16"/>
                  </a:cubicBezTo>
                  <a:cubicBezTo>
                    <a:pt x="354" y="6"/>
                    <a:pt x="322" y="1"/>
                    <a:pt x="29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43" name="Google Shape;21043;p15"/>
            <p:cNvSpPr/>
            <p:nvPr/>
          </p:nvSpPr>
          <p:spPr>
            <a:xfrm>
              <a:off x="4603250" y="3900900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11" y="0"/>
                  </a:moveTo>
                  <a:cubicBezTo>
                    <a:pt x="211" y="0"/>
                    <a:pt x="113" y="73"/>
                    <a:pt x="83" y="162"/>
                  </a:cubicBezTo>
                  <a:cubicBezTo>
                    <a:pt x="0" y="297"/>
                    <a:pt x="83" y="462"/>
                    <a:pt x="207" y="555"/>
                  </a:cubicBezTo>
                  <a:cubicBezTo>
                    <a:pt x="229" y="562"/>
                    <a:pt x="253" y="565"/>
                    <a:pt x="276" y="565"/>
                  </a:cubicBezTo>
                  <a:cubicBezTo>
                    <a:pt x="397" y="565"/>
                    <a:pt x="531" y="483"/>
                    <a:pt x="600" y="379"/>
                  </a:cubicBezTo>
                  <a:cubicBezTo>
                    <a:pt x="641" y="245"/>
                    <a:pt x="559" y="80"/>
                    <a:pt x="424" y="38"/>
                  </a:cubicBezTo>
                  <a:cubicBezTo>
                    <a:pt x="389" y="12"/>
                    <a:pt x="350" y="0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44" name="Google Shape;21044;p15"/>
            <p:cNvSpPr/>
            <p:nvPr/>
          </p:nvSpPr>
          <p:spPr>
            <a:xfrm>
              <a:off x="4630125" y="3836750"/>
              <a:ext cx="16050" cy="13800"/>
            </a:xfrm>
            <a:custGeom>
              <a:avLst/>
              <a:gdLst/>
              <a:ahLst/>
              <a:cxnLst/>
              <a:rect l="l" t="t" r="r" b="b"/>
              <a:pathLst>
                <a:path w="642" h="552" extrusionOk="0">
                  <a:moveTo>
                    <a:pt x="308" y="0"/>
                  </a:moveTo>
                  <a:cubicBezTo>
                    <a:pt x="196" y="0"/>
                    <a:pt x="104" y="60"/>
                    <a:pt x="42" y="185"/>
                  </a:cubicBezTo>
                  <a:cubicBezTo>
                    <a:pt x="1" y="319"/>
                    <a:pt x="42" y="485"/>
                    <a:pt x="218" y="536"/>
                  </a:cubicBezTo>
                  <a:cubicBezTo>
                    <a:pt x="247" y="546"/>
                    <a:pt x="278" y="551"/>
                    <a:pt x="311" y="551"/>
                  </a:cubicBezTo>
                  <a:cubicBezTo>
                    <a:pt x="417" y="551"/>
                    <a:pt x="527" y="496"/>
                    <a:pt x="559" y="361"/>
                  </a:cubicBezTo>
                  <a:cubicBezTo>
                    <a:pt x="642" y="226"/>
                    <a:pt x="559" y="61"/>
                    <a:pt x="425" y="20"/>
                  </a:cubicBezTo>
                  <a:cubicBezTo>
                    <a:pt x="384" y="7"/>
                    <a:pt x="345" y="0"/>
                    <a:pt x="30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45" name="Google Shape;21045;p15"/>
            <p:cNvSpPr/>
            <p:nvPr/>
          </p:nvSpPr>
          <p:spPr>
            <a:xfrm>
              <a:off x="4501925" y="3894100"/>
              <a:ext cx="6500" cy="8800"/>
            </a:xfrm>
            <a:custGeom>
              <a:avLst/>
              <a:gdLst/>
              <a:ahLst/>
              <a:cxnLst/>
              <a:rect l="l" t="t" r="r" b="b"/>
              <a:pathLst>
                <a:path w="260" h="352" extrusionOk="0">
                  <a:moveTo>
                    <a:pt x="83" y="0"/>
                  </a:moveTo>
                  <a:lnTo>
                    <a:pt x="1" y="259"/>
                  </a:lnTo>
                  <a:lnTo>
                    <a:pt x="259" y="352"/>
                  </a:lnTo>
                  <a:lnTo>
                    <a:pt x="259" y="310"/>
                  </a:lnTo>
                  <a:lnTo>
                    <a:pt x="259" y="259"/>
                  </a:lnTo>
                  <a:cubicBezTo>
                    <a:pt x="259" y="135"/>
                    <a:pt x="218" y="52"/>
                    <a:pt x="8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46" name="Google Shape;21046;p15"/>
            <p:cNvSpPr/>
            <p:nvPr/>
          </p:nvSpPr>
          <p:spPr>
            <a:xfrm>
              <a:off x="4676400" y="3821975"/>
              <a:ext cx="6475" cy="8825"/>
            </a:xfrm>
            <a:custGeom>
              <a:avLst/>
              <a:gdLst/>
              <a:ahLst/>
              <a:cxnLst/>
              <a:rect l="l" t="t" r="r" b="b"/>
              <a:pathLst>
                <a:path w="259" h="353" extrusionOk="0">
                  <a:moveTo>
                    <a:pt x="0" y="1"/>
                  </a:moveTo>
                  <a:lnTo>
                    <a:pt x="0" y="176"/>
                  </a:lnTo>
                  <a:cubicBezTo>
                    <a:pt x="0" y="259"/>
                    <a:pt x="83" y="352"/>
                    <a:pt x="176" y="352"/>
                  </a:cubicBezTo>
                  <a:lnTo>
                    <a:pt x="259" y="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47" name="Google Shape;21047;p15"/>
            <p:cNvSpPr/>
            <p:nvPr/>
          </p:nvSpPr>
          <p:spPr>
            <a:xfrm>
              <a:off x="4570950" y="4074250"/>
              <a:ext cx="9575" cy="7250"/>
            </a:xfrm>
            <a:custGeom>
              <a:avLst/>
              <a:gdLst/>
              <a:ahLst/>
              <a:cxnLst/>
              <a:rect l="l" t="t" r="r" b="b"/>
              <a:pathLst>
                <a:path w="383" h="290" extrusionOk="0">
                  <a:moveTo>
                    <a:pt x="257" y="0"/>
                  </a:moveTo>
                  <a:cubicBezTo>
                    <a:pt x="246" y="0"/>
                    <a:pt x="233" y="11"/>
                    <a:pt x="207" y="31"/>
                  </a:cubicBezTo>
                  <a:cubicBezTo>
                    <a:pt x="166" y="31"/>
                    <a:pt x="83" y="31"/>
                    <a:pt x="83" y="83"/>
                  </a:cubicBezTo>
                  <a:cubicBezTo>
                    <a:pt x="41" y="124"/>
                    <a:pt x="0" y="166"/>
                    <a:pt x="0" y="166"/>
                  </a:cubicBezTo>
                  <a:lnTo>
                    <a:pt x="259" y="290"/>
                  </a:lnTo>
                  <a:lnTo>
                    <a:pt x="383" y="31"/>
                  </a:lnTo>
                  <a:lnTo>
                    <a:pt x="300" y="31"/>
                  </a:lnTo>
                  <a:cubicBezTo>
                    <a:pt x="279" y="11"/>
                    <a:pt x="269" y="0"/>
                    <a:pt x="25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48" name="Google Shape;21048;p15"/>
            <p:cNvSpPr/>
            <p:nvPr/>
          </p:nvSpPr>
          <p:spPr>
            <a:xfrm>
              <a:off x="4507350" y="4048150"/>
              <a:ext cx="12950" cy="9850"/>
            </a:xfrm>
            <a:custGeom>
              <a:avLst/>
              <a:gdLst/>
              <a:ahLst/>
              <a:cxnLst/>
              <a:rect l="l" t="t" r="r" b="b"/>
              <a:pathLst>
                <a:path w="518" h="394" extrusionOk="0">
                  <a:moveTo>
                    <a:pt x="125" y="0"/>
                  </a:moveTo>
                  <a:cubicBezTo>
                    <a:pt x="125" y="42"/>
                    <a:pt x="83" y="42"/>
                    <a:pt x="83" y="42"/>
                  </a:cubicBezTo>
                  <a:cubicBezTo>
                    <a:pt x="42" y="42"/>
                    <a:pt x="42" y="93"/>
                    <a:pt x="1" y="135"/>
                  </a:cubicBezTo>
                  <a:lnTo>
                    <a:pt x="1" y="176"/>
                  </a:lnTo>
                  <a:lnTo>
                    <a:pt x="476" y="393"/>
                  </a:lnTo>
                  <a:lnTo>
                    <a:pt x="518" y="352"/>
                  </a:lnTo>
                  <a:lnTo>
                    <a:pt x="518" y="217"/>
                  </a:lnTo>
                  <a:cubicBezTo>
                    <a:pt x="518" y="217"/>
                    <a:pt x="518" y="176"/>
                    <a:pt x="476" y="176"/>
                  </a:cubicBezTo>
                  <a:cubicBezTo>
                    <a:pt x="476" y="135"/>
                    <a:pt x="476" y="93"/>
                    <a:pt x="425" y="93"/>
                  </a:cubicBezTo>
                  <a:cubicBezTo>
                    <a:pt x="383" y="42"/>
                    <a:pt x="383" y="42"/>
                    <a:pt x="34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49" name="Google Shape;21049;p15"/>
            <p:cNvSpPr/>
            <p:nvPr/>
          </p:nvSpPr>
          <p:spPr>
            <a:xfrm>
              <a:off x="4595500" y="4010400"/>
              <a:ext cx="10875" cy="12950"/>
            </a:xfrm>
            <a:custGeom>
              <a:avLst/>
              <a:gdLst/>
              <a:ahLst/>
              <a:cxnLst/>
              <a:rect l="l" t="t" r="r" b="b"/>
              <a:pathLst>
                <a:path w="435" h="518" extrusionOk="0">
                  <a:moveTo>
                    <a:pt x="259" y="1"/>
                  </a:moveTo>
                  <a:cubicBezTo>
                    <a:pt x="217" y="1"/>
                    <a:pt x="176" y="52"/>
                    <a:pt x="135" y="94"/>
                  </a:cubicBezTo>
                  <a:cubicBezTo>
                    <a:pt x="135" y="94"/>
                    <a:pt x="93" y="135"/>
                    <a:pt x="93" y="176"/>
                  </a:cubicBezTo>
                  <a:cubicBezTo>
                    <a:pt x="0" y="311"/>
                    <a:pt x="93" y="476"/>
                    <a:pt x="217" y="518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50" name="Google Shape;21050;p15"/>
            <p:cNvSpPr/>
            <p:nvPr/>
          </p:nvSpPr>
          <p:spPr>
            <a:xfrm>
              <a:off x="4532175" y="3983725"/>
              <a:ext cx="15000" cy="14150"/>
            </a:xfrm>
            <a:custGeom>
              <a:avLst/>
              <a:gdLst/>
              <a:ahLst/>
              <a:cxnLst/>
              <a:rect l="l" t="t" r="r" b="b"/>
              <a:pathLst>
                <a:path w="600" h="566" extrusionOk="0">
                  <a:moveTo>
                    <a:pt x="272" y="1"/>
                  </a:moveTo>
                  <a:cubicBezTo>
                    <a:pt x="172" y="1"/>
                    <a:pt x="72" y="71"/>
                    <a:pt x="42" y="168"/>
                  </a:cubicBezTo>
                  <a:cubicBezTo>
                    <a:pt x="0" y="344"/>
                    <a:pt x="42" y="468"/>
                    <a:pt x="207" y="551"/>
                  </a:cubicBezTo>
                  <a:cubicBezTo>
                    <a:pt x="233" y="561"/>
                    <a:pt x="261" y="565"/>
                    <a:pt x="288" y="565"/>
                  </a:cubicBezTo>
                  <a:cubicBezTo>
                    <a:pt x="404" y="565"/>
                    <a:pt x="525" y="485"/>
                    <a:pt x="559" y="385"/>
                  </a:cubicBezTo>
                  <a:cubicBezTo>
                    <a:pt x="600" y="251"/>
                    <a:pt x="559" y="85"/>
                    <a:pt x="383" y="34"/>
                  </a:cubicBezTo>
                  <a:cubicBezTo>
                    <a:pt x="349" y="11"/>
                    <a:pt x="310" y="1"/>
                    <a:pt x="27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51" name="Google Shape;21051;p15"/>
            <p:cNvSpPr/>
            <p:nvPr/>
          </p:nvSpPr>
          <p:spPr>
            <a:xfrm>
              <a:off x="4486925" y="4002650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314" y="0"/>
                  </a:moveTo>
                  <a:cubicBezTo>
                    <a:pt x="202" y="0"/>
                    <a:pt x="76" y="76"/>
                    <a:pt x="42" y="187"/>
                  </a:cubicBezTo>
                  <a:cubicBezTo>
                    <a:pt x="1" y="311"/>
                    <a:pt x="42" y="486"/>
                    <a:pt x="208" y="528"/>
                  </a:cubicBezTo>
                  <a:cubicBezTo>
                    <a:pt x="246" y="554"/>
                    <a:pt x="287" y="566"/>
                    <a:pt x="328" y="566"/>
                  </a:cubicBezTo>
                  <a:cubicBezTo>
                    <a:pt x="431" y="566"/>
                    <a:pt x="530" y="493"/>
                    <a:pt x="559" y="404"/>
                  </a:cubicBezTo>
                  <a:cubicBezTo>
                    <a:pt x="601" y="228"/>
                    <a:pt x="559" y="104"/>
                    <a:pt x="383" y="11"/>
                  </a:cubicBezTo>
                  <a:cubicBezTo>
                    <a:pt x="362" y="4"/>
                    <a:pt x="338" y="0"/>
                    <a:pt x="31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52" name="Google Shape;21052;p15"/>
            <p:cNvSpPr/>
            <p:nvPr/>
          </p:nvSpPr>
          <p:spPr>
            <a:xfrm>
              <a:off x="4550250" y="4028975"/>
              <a:ext cx="16325" cy="14250"/>
            </a:xfrm>
            <a:custGeom>
              <a:avLst/>
              <a:gdLst/>
              <a:ahLst/>
              <a:cxnLst/>
              <a:rect l="l" t="t" r="r" b="b"/>
              <a:pathLst>
                <a:path w="653" h="570" extrusionOk="0">
                  <a:moveTo>
                    <a:pt x="324" y="0"/>
                  </a:moveTo>
                  <a:cubicBezTo>
                    <a:pt x="224" y="0"/>
                    <a:pt x="124" y="70"/>
                    <a:pt x="94" y="168"/>
                  </a:cubicBezTo>
                  <a:cubicBezTo>
                    <a:pt x="1" y="343"/>
                    <a:pt x="94" y="467"/>
                    <a:pt x="218" y="550"/>
                  </a:cubicBezTo>
                  <a:cubicBezTo>
                    <a:pt x="251" y="563"/>
                    <a:pt x="286" y="569"/>
                    <a:pt x="322" y="569"/>
                  </a:cubicBezTo>
                  <a:cubicBezTo>
                    <a:pt x="430" y="569"/>
                    <a:pt x="541" y="509"/>
                    <a:pt x="611" y="385"/>
                  </a:cubicBezTo>
                  <a:cubicBezTo>
                    <a:pt x="652" y="250"/>
                    <a:pt x="570" y="85"/>
                    <a:pt x="435" y="33"/>
                  </a:cubicBezTo>
                  <a:cubicBezTo>
                    <a:pt x="401" y="10"/>
                    <a:pt x="363" y="0"/>
                    <a:pt x="32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53" name="Google Shape;21053;p15"/>
            <p:cNvSpPr/>
            <p:nvPr/>
          </p:nvSpPr>
          <p:spPr>
            <a:xfrm>
              <a:off x="4512775" y="3938500"/>
              <a:ext cx="16050" cy="14125"/>
            </a:xfrm>
            <a:custGeom>
              <a:avLst/>
              <a:gdLst/>
              <a:ahLst/>
              <a:cxnLst/>
              <a:rect l="l" t="t" r="r" b="b"/>
              <a:pathLst>
                <a:path w="642" h="565" extrusionOk="0">
                  <a:moveTo>
                    <a:pt x="314" y="0"/>
                  </a:moveTo>
                  <a:cubicBezTo>
                    <a:pt x="214" y="0"/>
                    <a:pt x="113" y="71"/>
                    <a:pt x="84" y="168"/>
                  </a:cubicBezTo>
                  <a:cubicBezTo>
                    <a:pt x="1" y="292"/>
                    <a:pt x="84" y="468"/>
                    <a:pt x="208" y="550"/>
                  </a:cubicBezTo>
                  <a:cubicBezTo>
                    <a:pt x="234" y="560"/>
                    <a:pt x="261" y="565"/>
                    <a:pt x="289" y="565"/>
                  </a:cubicBezTo>
                  <a:cubicBezTo>
                    <a:pt x="405" y="565"/>
                    <a:pt x="526" y="485"/>
                    <a:pt x="559" y="385"/>
                  </a:cubicBezTo>
                  <a:cubicBezTo>
                    <a:pt x="642" y="251"/>
                    <a:pt x="559" y="85"/>
                    <a:pt x="425" y="33"/>
                  </a:cubicBezTo>
                  <a:cubicBezTo>
                    <a:pt x="390" y="11"/>
                    <a:pt x="352" y="0"/>
                    <a:pt x="31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54" name="Google Shape;21054;p15"/>
            <p:cNvSpPr/>
            <p:nvPr/>
          </p:nvSpPr>
          <p:spPr>
            <a:xfrm>
              <a:off x="4577400" y="3964800"/>
              <a:ext cx="15025" cy="13825"/>
            </a:xfrm>
            <a:custGeom>
              <a:avLst/>
              <a:gdLst/>
              <a:ahLst/>
              <a:cxnLst/>
              <a:rect l="l" t="t" r="r" b="b"/>
              <a:pathLst>
                <a:path w="601" h="553" extrusionOk="0">
                  <a:moveTo>
                    <a:pt x="314" y="1"/>
                  </a:moveTo>
                  <a:cubicBezTo>
                    <a:pt x="199" y="1"/>
                    <a:pt x="105" y="56"/>
                    <a:pt x="42" y="191"/>
                  </a:cubicBezTo>
                  <a:cubicBezTo>
                    <a:pt x="1" y="326"/>
                    <a:pt x="42" y="491"/>
                    <a:pt x="207" y="532"/>
                  </a:cubicBezTo>
                  <a:cubicBezTo>
                    <a:pt x="242" y="546"/>
                    <a:pt x="280" y="552"/>
                    <a:pt x="318" y="552"/>
                  </a:cubicBezTo>
                  <a:cubicBezTo>
                    <a:pt x="424" y="552"/>
                    <a:pt x="528" y="500"/>
                    <a:pt x="559" y="408"/>
                  </a:cubicBezTo>
                  <a:cubicBezTo>
                    <a:pt x="600" y="232"/>
                    <a:pt x="559" y="108"/>
                    <a:pt x="424" y="15"/>
                  </a:cubicBezTo>
                  <a:cubicBezTo>
                    <a:pt x="386" y="6"/>
                    <a:pt x="349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55" name="Google Shape;21055;p15"/>
            <p:cNvSpPr/>
            <p:nvPr/>
          </p:nvSpPr>
          <p:spPr>
            <a:xfrm>
              <a:off x="4449200" y="4022300"/>
              <a:ext cx="6475" cy="8800"/>
            </a:xfrm>
            <a:custGeom>
              <a:avLst/>
              <a:gdLst/>
              <a:ahLst/>
              <a:cxnLst/>
              <a:rect l="l" t="t" r="r" b="b"/>
              <a:pathLst>
                <a:path w="259" h="352" extrusionOk="0">
                  <a:moveTo>
                    <a:pt x="83" y="0"/>
                  </a:moveTo>
                  <a:lnTo>
                    <a:pt x="0" y="259"/>
                  </a:lnTo>
                  <a:lnTo>
                    <a:pt x="259" y="352"/>
                  </a:lnTo>
                  <a:lnTo>
                    <a:pt x="259" y="259"/>
                  </a:lnTo>
                  <a:cubicBezTo>
                    <a:pt x="259" y="176"/>
                    <a:pt x="218" y="93"/>
                    <a:pt x="124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56" name="Google Shape;21056;p15"/>
            <p:cNvSpPr/>
            <p:nvPr/>
          </p:nvSpPr>
          <p:spPr>
            <a:xfrm>
              <a:off x="4472725" y="3957675"/>
              <a:ext cx="10875" cy="13325"/>
            </a:xfrm>
            <a:custGeom>
              <a:avLst/>
              <a:gdLst/>
              <a:ahLst/>
              <a:cxnLst/>
              <a:rect l="l" t="t" r="r" b="b"/>
              <a:pathLst>
                <a:path w="435" h="533" extrusionOk="0">
                  <a:moveTo>
                    <a:pt x="217" y="1"/>
                  </a:moveTo>
                  <a:lnTo>
                    <a:pt x="0" y="517"/>
                  </a:lnTo>
                  <a:cubicBezTo>
                    <a:pt x="34" y="528"/>
                    <a:pt x="70" y="533"/>
                    <a:pt x="106" y="533"/>
                  </a:cubicBezTo>
                  <a:cubicBezTo>
                    <a:pt x="214" y="533"/>
                    <a:pt x="321" y="486"/>
                    <a:pt x="352" y="393"/>
                  </a:cubicBezTo>
                  <a:cubicBezTo>
                    <a:pt x="435" y="218"/>
                    <a:pt x="352" y="94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57" name="Google Shape;21057;p15"/>
            <p:cNvSpPr/>
            <p:nvPr/>
          </p:nvSpPr>
          <p:spPr>
            <a:xfrm>
              <a:off x="4623675" y="3950175"/>
              <a:ext cx="6475" cy="9850"/>
            </a:xfrm>
            <a:custGeom>
              <a:avLst/>
              <a:gdLst/>
              <a:ahLst/>
              <a:cxnLst/>
              <a:rect l="l" t="t" r="r" b="b"/>
              <a:pathLst>
                <a:path w="259" h="394" extrusionOk="0">
                  <a:moveTo>
                    <a:pt x="0" y="1"/>
                  </a:moveTo>
                  <a:lnTo>
                    <a:pt x="0" y="135"/>
                  </a:lnTo>
                  <a:cubicBezTo>
                    <a:pt x="0" y="218"/>
                    <a:pt x="42" y="342"/>
                    <a:pt x="166" y="394"/>
                  </a:cubicBezTo>
                  <a:lnTo>
                    <a:pt x="259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58" name="Google Shape;21058;p15"/>
            <p:cNvSpPr/>
            <p:nvPr/>
          </p:nvSpPr>
          <p:spPr>
            <a:xfrm>
              <a:off x="4559050" y="3924325"/>
              <a:ext cx="13975" cy="9100"/>
            </a:xfrm>
            <a:custGeom>
              <a:avLst/>
              <a:gdLst/>
              <a:ahLst/>
              <a:cxnLst/>
              <a:rect l="l" t="t" r="r" b="b"/>
              <a:pathLst>
                <a:path w="559" h="364" extrusionOk="0">
                  <a:moveTo>
                    <a:pt x="42" y="1"/>
                  </a:moveTo>
                  <a:cubicBezTo>
                    <a:pt x="1" y="1"/>
                    <a:pt x="1" y="42"/>
                    <a:pt x="1" y="83"/>
                  </a:cubicBezTo>
                  <a:cubicBezTo>
                    <a:pt x="1" y="218"/>
                    <a:pt x="83" y="301"/>
                    <a:pt x="166" y="342"/>
                  </a:cubicBezTo>
                  <a:cubicBezTo>
                    <a:pt x="206" y="357"/>
                    <a:pt x="242" y="364"/>
                    <a:pt x="274" y="364"/>
                  </a:cubicBezTo>
                  <a:cubicBezTo>
                    <a:pt x="351" y="364"/>
                    <a:pt x="411" y="330"/>
                    <a:pt x="476" y="301"/>
                  </a:cubicBezTo>
                  <a:cubicBezTo>
                    <a:pt x="517" y="259"/>
                    <a:pt x="517" y="218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59" name="Google Shape;21059;p15"/>
            <p:cNvSpPr/>
            <p:nvPr/>
          </p:nvSpPr>
          <p:spPr>
            <a:xfrm>
              <a:off x="4499850" y="3900550"/>
              <a:ext cx="8575" cy="6500"/>
            </a:xfrm>
            <a:custGeom>
              <a:avLst/>
              <a:gdLst/>
              <a:ahLst/>
              <a:cxnLst/>
              <a:rect l="l" t="t" r="r" b="b"/>
              <a:pathLst>
                <a:path w="343" h="260" extrusionOk="0">
                  <a:moveTo>
                    <a:pt x="84" y="1"/>
                  </a:moveTo>
                  <a:lnTo>
                    <a:pt x="1" y="259"/>
                  </a:lnTo>
                  <a:lnTo>
                    <a:pt x="125" y="259"/>
                  </a:lnTo>
                  <a:cubicBezTo>
                    <a:pt x="208" y="259"/>
                    <a:pt x="259" y="218"/>
                    <a:pt x="301" y="135"/>
                  </a:cubicBezTo>
                  <a:cubicBezTo>
                    <a:pt x="342" y="135"/>
                    <a:pt x="342" y="94"/>
                    <a:pt x="342" y="94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60" name="Google Shape;21060;p15"/>
            <p:cNvSpPr/>
            <p:nvPr/>
          </p:nvSpPr>
          <p:spPr>
            <a:xfrm>
              <a:off x="4517950" y="4203225"/>
              <a:ext cx="8825" cy="6500"/>
            </a:xfrm>
            <a:custGeom>
              <a:avLst/>
              <a:gdLst/>
              <a:ahLst/>
              <a:cxnLst/>
              <a:rect l="l" t="t" r="r" b="b"/>
              <a:pathLst>
                <a:path w="353" h="260" extrusionOk="0">
                  <a:moveTo>
                    <a:pt x="176" y="1"/>
                  </a:moveTo>
                  <a:cubicBezTo>
                    <a:pt x="135" y="1"/>
                    <a:pt x="135" y="1"/>
                    <a:pt x="94" y="42"/>
                  </a:cubicBezTo>
                  <a:cubicBezTo>
                    <a:pt x="52" y="42"/>
                    <a:pt x="52" y="94"/>
                    <a:pt x="1" y="176"/>
                  </a:cubicBezTo>
                  <a:lnTo>
                    <a:pt x="259" y="259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61" name="Google Shape;21061;p15"/>
            <p:cNvSpPr/>
            <p:nvPr/>
          </p:nvSpPr>
          <p:spPr>
            <a:xfrm>
              <a:off x="4453325" y="4176350"/>
              <a:ext cx="14250" cy="9850"/>
            </a:xfrm>
            <a:custGeom>
              <a:avLst/>
              <a:gdLst/>
              <a:ahLst/>
              <a:cxnLst/>
              <a:rect l="l" t="t" r="r" b="b"/>
              <a:pathLst>
                <a:path w="570" h="394" extrusionOk="0">
                  <a:moveTo>
                    <a:pt x="259" y="0"/>
                  </a:moveTo>
                  <a:cubicBezTo>
                    <a:pt x="259" y="0"/>
                    <a:pt x="218" y="0"/>
                    <a:pt x="177" y="42"/>
                  </a:cubicBezTo>
                  <a:lnTo>
                    <a:pt x="135" y="42"/>
                  </a:lnTo>
                  <a:lnTo>
                    <a:pt x="53" y="135"/>
                  </a:lnTo>
                  <a:cubicBezTo>
                    <a:pt x="53" y="135"/>
                    <a:pt x="53" y="176"/>
                    <a:pt x="1" y="176"/>
                  </a:cubicBezTo>
                  <a:lnTo>
                    <a:pt x="518" y="393"/>
                  </a:lnTo>
                  <a:cubicBezTo>
                    <a:pt x="569" y="342"/>
                    <a:pt x="569" y="259"/>
                    <a:pt x="569" y="217"/>
                  </a:cubicBezTo>
                  <a:cubicBezTo>
                    <a:pt x="518" y="135"/>
                    <a:pt x="476" y="42"/>
                    <a:pt x="394" y="42"/>
                  </a:cubicBezTo>
                  <a:cubicBezTo>
                    <a:pt x="352" y="0"/>
                    <a:pt x="311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62" name="Google Shape;21062;p15"/>
            <p:cNvSpPr/>
            <p:nvPr/>
          </p:nvSpPr>
          <p:spPr>
            <a:xfrm>
              <a:off x="4543800" y="4138600"/>
              <a:ext cx="9850" cy="12950"/>
            </a:xfrm>
            <a:custGeom>
              <a:avLst/>
              <a:gdLst/>
              <a:ahLst/>
              <a:cxnLst/>
              <a:rect l="l" t="t" r="r" b="b"/>
              <a:pathLst>
                <a:path w="394" h="518" extrusionOk="0">
                  <a:moveTo>
                    <a:pt x="259" y="1"/>
                  </a:moveTo>
                  <a:cubicBezTo>
                    <a:pt x="176" y="1"/>
                    <a:pt x="94" y="94"/>
                    <a:pt x="52" y="177"/>
                  </a:cubicBezTo>
                  <a:cubicBezTo>
                    <a:pt x="1" y="259"/>
                    <a:pt x="1" y="352"/>
                    <a:pt x="52" y="435"/>
                  </a:cubicBezTo>
                  <a:cubicBezTo>
                    <a:pt x="94" y="476"/>
                    <a:pt x="135" y="518"/>
                    <a:pt x="176" y="518"/>
                  </a:cubicBezTo>
                  <a:lnTo>
                    <a:pt x="393" y="42"/>
                  </a:lnTo>
                  <a:cubicBezTo>
                    <a:pt x="352" y="1"/>
                    <a:pt x="311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63" name="Google Shape;21063;p15"/>
            <p:cNvSpPr/>
            <p:nvPr/>
          </p:nvSpPr>
          <p:spPr>
            <a:xfrm>
              <a:off x="4479175" y="4112375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291" y="1"/>
                  </a:moveTo>
                  <a:cubicBezTo>
                    <a:pt x="185" y="1"/>
                    <a:pt x="84" y="49"/>
                    <a:pt x="52" y="150"/>
                  </a:cubicBezTo>
                  <a:cubicBezTo>
                    <a:pt x="1" y="316"/>
                    <a:pt x="52" y="492"/>
                    <a:pt x="177" y="533"/>
                  </a:cubicBezTo>
                  <a:cubicBezTo>
                    <a:pt x="218" y="543"/>
                    <a:pt x="259" y="548"/>
                    <a:pt x="298" y="548"/>
                  </a:cubicBezTo>
                  <a:cubicBezTo>
                    <a:pt x="424" y="548"/>
                    <a:pt x="530" y="494"/>
                    <a:pt x="569" y="367"/>
                  </a:cubicBezTo>
                  <a:cubicBezTo>
                    <a:pt x="611" y="233"/>
                    <a:pt x="569" y="57"/>
                    <a:pt x="394" y="16"/>
                  </a:cubicBezTo>
                  <a:cubicBezTo>
                    <a:pt x="361" y="6"/>
                    <a:pt x="326" y="1"/>
                    <a:pt x="29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64" name="Google Shape;21064;p15"/>
            <p:cNvSpPr/>
            <p:nvPr/>
          </p:nvSpPr>
          <p:spPr>
            <a:xfrm>
              <a:off x="4433950" y="4131325"/>
              <a:ext cx="15275" cy="13575"/>
            </a:xfrm>
            <a:custGeom>
              <a:avLst/>
              <a:gdLst/>
              <a:ahLst/>
              <a:cxnLst/>
              <a:rect l="l" t="t" r="r" b="b"/>
              <a:pathLst>
                <a:path w="611" h="543" extrusionOk="0">
                  <a:moveTo>
                    <a:pt x="278" y="0"/>
                  </a:moveTo>
                  <a:cubicBezTo>
                    <a:pt x="177" y="0"/>
                    <a:pt x="82" y="70"/>
                    <a:pt x="52" y="168"/>
                  </a:cubicBezTo>
                  <a:cubicBezTo>
                    <a:pt x="0" y="292"/>
                    <a:pt x="52" y="468"/>
                    <a:pt x="176" y="509"/>
                  </a:cubicBezTo>
                  <a:cubicBezTo>
                    <a:pt x="225" y="532"/>
                    <a:pt x="270" y="542"/>
                    <a:pt x="312" y="542"/>
                  </a:cubicBezTo>
                  <a:cubicBezTo>
                    <a:pt x="419" y="542"/>
                    <a:pt x="502" y="474"/>
                    <a:pt x="569" y="385"/>
                  </a:cubicBezTo>
                  <a:cubicBezTo>
                    <a:pt x="610" y="250"/>
                    <a:pt x="569" y="75"/>
                    <a:pt x="393" y="33"/>
                  </a:cubicBezTo>
                  <a:cubicBezTo>
                    <a:pt x="356" y="11"/>
                    <a:pt x="317" y="0"/>
                    <a:pt x="27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65" name="Google Shape;21065;p15"/>
            <p:cNvSpPr/>
            <p:nvPr/>
          </p:nvSpPr>
          <p:spPr>
            <a:xfrm>
              <a:off x="4497525" y="4157625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38" y="0"/>
                  </a:moveTo>
                  <a:cubicBezTo>
                    <a:pt x="230" y="0"/>
                    <a:pt x="126" y="56"/>
                    <a:pt x="94" y="191"/>
                  </a:cubicBezTo>
                  <a:cubicBezTo>
                    <a:pt x="1" y="315"/>
                    <a:pt x="94" y="491"/>
                    <a:pt x="218" y="532"/>
                  </a:cubicBezTo>
                  <a:cubicBezTo>
                    <a:pt x="250" y="542"/>
                    <a:pt x="283" y="547"/>
                    <a:pt x="316" y="547"/>
                  </a:cubicBezTo>
                  <a:cubicBezTo>
                    <a:pt x="424" y="547"/>
                    <a:pt x="528" y="493"/>
                    <a:pt x="559" y="367"/>
                  </a:cubicBezTo>
                  <a:cubicBezTo>
                    <a:pt x="652" y="232"/>
                    <a:pt x="559" y="57"/>
                    <a:pt x="435" y="15"/>
                  </a:cubicBezTo>
                  <a:cubicBezTo>
                    <a:pt x="404" y="6"/>
                    <a:pt x="371" y="0"/>
                    <a:pt x="33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66" name="Google Shape;21066;p15"/>
            <p:cNvSpPr/>
            <p:nvPr/>
          </p:nvSpPr>
          <p:spPr>
            <a:xfrm>
              <a:off x="4459800" y="4067150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6" y="0"/>
                  </a:moveTo>
                  <a:cubicBezTo>
                    <a:pt x="230" y="0"/>
                    <a:pt x="114" y="49"/>
                    <a:pt x="52" y="150"/>
                  </a:cubicBezTo>
                  <a:cubicBezTo>
                    <a:pt x="0" y="315"/>
                    <a:pt x="93" y="450"/>
                    <a:pt x="217" y="533"/>
                  </a:cubicBezTo>
                  <a:cubicBezTo>
                    <a:pt x="249" y="542"/>
                    <a:pt x="283" y="547"/>
                    <a:pt x="316" y="547"/>
                  </a:cubicBezTo>
                  <a:cubicBezTo>
                    <a:pt x="424" y="547"/>
                    <a:pt x="529" y="493"/>
                    <a:pt x="569" y="367"/>
                  </a:cubicBezTo>
                  <a:cubicBezTo>
                    <a:pt x="652" y="233"/>
                    <a:pt x="569" y="57"/>
                    <a:pt x="435" y="16"/>
                  </a:cubicBezTo>
                  <a:cubicBezTo>
                    <a:pt x="404" y="5"/>
                    <a:pt x="370" y="0"/>
                    <a:pt x="33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67" name="Google Shape;21067;p15"/>
            <p:cNvSpPr/>
            <p:nvPr/>
          </p:nvSpPr>
          <p:spPr>
            <a:xfrm>
              <a:off x="4524425" y="4093100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320" y="1"/>
                  </a:moveTo>
                  <a:cubicBezTo>
                    <a:pt x="204" y="1"/>
                    <a:pt x="86" y="76"/>
                    <a:pt x="52" y="187"/>
                  </a:cubicBezTo>
                  <a:cubicBezTo>
                    <a:pt x="0" y="311"/>
                    <a:pt x="52" y="487"/>
                    <a:pt x="217" y="528"/>
                  </a:cubicBezTo>
                  <a:cubicBezTo>
                    <a:pt x="255" y="555"/>
                    <a:pt x="296" y="566"/>
                    <a:pt x="336" y="566"/>
                  </a:cubicBezTo>
                  <a:cubicBezTo>
                    <a:pt x="436" y="566"/>
                    <a:pt x="532" y="493"/>
                    <a:pt x="569" y="404"/>
                  </a:cubicBezTo>
                  <a:cubicBezTo>
                    <a:pt x="610" y="270"/>
                    <a:pt x="569" y="105"/>
                    <a:pt x="393" y="11"/>
                  </a:cubicBezTo>
                  <a:cubicBezTo>
                    <a:pt x="369" y="4"/>
                    <a:pt x="345" y="1"/>
                    <a:pt x="32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68" name="Google Shape;21068;p15"/>
            <p:cNvSpPr/>
            <p:nvPr/>
          </p:nvSpPr>
          <p:spPr>
            <a:xfrm>
              <a:off x="4396475" y="415050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83" y="0"/>
                  </a:moveTo>
                  <a:lnTo>
                    <a:pt x="0" y="259"/>
                  </a:lnTo>
                  <a:lnTo>
                    <a:pt x="259" y="342"/>
                  </a:lnTo>
                  <a:lnTo>
                    <a:pt x="259" y="300"/>
                  </a:lnTo>
                  <a:cubicBezTo>
                    <a:pt x="300" y="176"/>
                    <a:pt x="207" y="42"/>
                    <a:pt x="8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69" name="Google Shape;21069;p15"/>
            <p:cNvSpPr/>
            <p:nvPr/>
          </p:nvSpPr>
          <p:spPr>
            <a:xfrm>
              <a:off x="4420000" y="4085875"/>
              <a:ext cx="9825" cy="13975"/>
            </a:xfrm>
            <a:custGeom>
              <a:avLst/>
              <a:gdLst/>
              <a:ahLst/>
              <a:cxnLst/>
              <a:rect l="l" t="t" r="r" b="b"/>
              <a:pathLst>
                <a:path w="393" h="559" extrusionOk="0">
                  <a:moveTo>
                    <a:pt x="217" y="1"/>
                  </a:moveTo>
                  <a:lnTo>
                    <a:pt x="0" y="518"/>
                  </a:lnTo>
                  <a:cubicBezTo>
                    <a:pt x="0" y="559"/>
                    <a:pt x="41" y="559"/>
                    <a:pt x="41" y="559"/>
                  </a:cubicBezTo>
                  <a:cubicBezTo>
                    <a:pt x="176" y="559"/>
                    <a:pt x="300" y="518"/>
                    <a:pt x="352" y="394"/>
                  </a:cubicBezTo>
                  <a:cubicBezTo>
                    <a:pt x="393" y="259"/>
                    <a:pt x="352" y="135"/>
                    <a:pt x="259" y="42"/>
                  </a:cubicBezTo>
                  <a:cubicBezTo>
                    <a:pt x="259" y="42"/>
                    <a:pt x="217" y="42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70" name="Google Shape;21070;p15"/>
            <p:cNvSpPr/>
            <p:nvPr/>
          </p:nvSpPr>
          <p:spPr>
            <a:xfrm>
              <a:off x="4570950" y="4078375"/>
              <a:ext cx="6475" cy="9600"/>
            </a:xfrm>
            <a:custGeom>
              <a:avLst/>
              <a:gdLst/>
              <a:ahLst/>
              <a:cxnLst/>
              <a:rect l="l" t="t" r="r" b="b"/>
              <a:pathLst>
                <a:path w="259" h="384" extrusionOk="0">
                  <a:moveTo>
                    <a:pt x="0" y="1"/>
                  </a:moveTo>
                  <a:lnTo>
                    <a:pt x="0" y="84"/>
                  </a:lnTo>
                  <a:lnTo>
                    <a:pt x="0" y="177"/>
                  </a:lnTo>
                  <a:lnTo>
                    <a:pt x="0" y="218"/>
                  </a:lnTo>
                  <a:cubicBezTo>
                    <a:pt x="0" y="259"/>
                    <a:pt x="41" y="301"/>
                    <a:pt x="83" y="301"/>
                  </a:cubicBezTo>
                  <a:lnTo>
                    <a:pt x="83" y="342"/>
                  </a:lnTo>
                  <a:cubicBezTo>
                    <a:pt x="124" y="342"/>
                    <a:pt x="124" y="383"/>
                    <a:pt x="166" y="383"/>
                  </a:cubicBezTo>
                  <a:lnTo>
                    <a:pt x="259" y="12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71" name="Google Shape;21071;p15"/>
            <p:cNvSpPr/>
            <p:nvPr/>
          </p:nvSpPr>
          <p:spPr>
            <a:xfrm>
              <a:off x="4506325" y="4052525"/>
              <a:ext cx="12950" cy="9250"/>
            </a:xfrm>
            <a:custGeom>
              <a:avLst/>
              <a:gdLst/>
              <a:ahLst/>
              <a:cxnLst/>
              <a:rect l="l" t="t" r="r" b="b"/>
              <a:pathLst>
                <a:path w="518" h="370" extrusionOk="0">
                  <a:moveTo>
                    <a:pt x="42" y="1"/>
                  </a:moveTo>
                  <a:cubicBezTo>
                    <a:pt x="0" y="42"/>
                    <a:pt x="0" y="84"/>
                    <a:pt x="0" y="84"/>
                  </a:cubicBezTo>
                  <a:cubicBezTo>
                    <a:pt x="0" y="218"/>
                    <a:pt x="83" y="301"/>
                    <a:pt x="166" y="342"/>
                  </a:cubicBezTo>
                  <a:cubicBezTo>
                    <a:pt x="221" y="359"/>
                    <a:pt x="268" y="369"/>
                    <a:pt x="310" y="369"/>
                  </a:cubicBezTo>
                  <a:cubicBezTo>
                    <a:pt x="369" y="369"/>
                    <a:pt x="417" y="349"/>
                    <a:pt x="466" y="301"/>
                  </a:cubicBezTo>
                  <a:cubicBezTo>
                    <a:pt x="517" y="259"/>
                    <a:pt x="517" y="259"/>
                    <a:pt x="517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72" name="Google Shape;21072;p15"/>
            <p:cNvSpPr/>
            <p:nvPr/>
          </p:nvSpPr>
          <p:spPr>
            <a:xfrm>
              <a:off x="4445850" y="4028750"/>
              <a:ext cx="9825" cy="6500"/>
            </a:xfrm>
            <a:custGeom>
              <a:avLst/>
              <a:gdLst/>
              <a:ahLst/>
              <a:cxnLst/>
              <a:rect l="l" t="t" r="r" b="b"/>
              <a:pathLst>
                <a:path w="393" h="260" extrusionOk="0">
                  <a:moveTo>
                    <a:pt x="134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8" y="259"/>
                    <a:pt x="352" y="177"/>
                    <a:pt x="393" y="94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73" name="Google Shape;21073;p15"/>
            <p:cNvSpPr/>
            <p:nvPr/>
          </p:nvSpPr>
          <p:spPr>
            <a:xfrm>
              <a:off x="4465225" y="4331425"/>
              <a:ext cx="8800" cy="6500"/>
            </a:xfrm>
            <a:custGeom>
              <a:avLst/>
              <a:gdLst/>
              <a:ahLst/>
              <a:cxnLst/>
              <a:rect l="l" t="t" r="r" b="b"/>
              <a:pathLst>
                <a:path w="352" h="260" extrusionOk="0">
                  <a:moveTo>
                    <a:pt x="218" y="1"/>
                  </a:moveTo>
                  <a:cubicBezTo>
                    <a:pt x="176" y="1"/>
                    <a:pt x="135" y="1"/>
                    <a:pt x="93" y="42"/>
                  </a:cubicBezTo>
                  <a:lnTo>
                    <a:pt x="42" y="83"/>
                  </a:lnTo>
                  <a:cubicBezTo>
                    <a:pt x="42" y="83"/>
                    <a:pt x="0" y="135"/>
                    <a:pt x="0" y="176"/>
                  </a:cubicBezTo>
                  <a:lnTo>
                    <a:pt x="259" y="259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74" name="Google Shape;21074;p15"/>
            <p:cNvSpPr/>
            <p:nvPr/>
          </p:nvSpPr>
          <p:spPr>
            <a:xfrm>
              <a:off x="4400600" y="4305175"/>
              <a:ext cx="15275" cy="8950"/>
            </a:xfrm>
            <a:custGeom>
              <a:avLst/>
              <a:gdLst/>
              <a:ahLst/>
              <a:cxnLst/>
              <a:rect l="l" t="t" r="r" b="b"/>
              <a:pathLst>
                <a:path w="611" h="358" extrusionOk="0">
                  <a:moveTo>
                    <a:pt x="288" y="1"/>
                  </a:moveTo>
                  <a:cubicBezTo>
                    <a:pt x="195" y="1"/>
                    <a:pt x="110" y="39"/>
                    <a:pt x="42" y="100"/>
                  </a:cubicBezTo>
                  <a:cubicBezTo>
                    <a:pt x="42" y="151"/>
                    <a:pt x="42" y="151"/>
                    <a:pt x="1" y="151"/>
                  </a:cubicBezTo>
                  <a:lnTo>
                    <a:pt x="518" y="358"/>
                  </a:lnTo>
                  <a:cubicBezTo>
                    <a:pt x="611" y="234"/>
                    <a:pt x="518" y="58"/>
                    <a:pt x="394" y="17"/>
                  </a:cubicBezTo>
                  <a:cubicBezTo>
                    <a:pt x="358" y="6"/>
                    <a:pt x="322" y="1"/>
                    <a:pt x="28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75" name="Google Shape;21075;p15"/>
            <p:cNvSpPr/>
            <p:nvPr/>
          </p:nvSpPr>
          <p:spPr>
            <a:xfrm>
              <a:off x="4490025" y="4267025"/>
              <a:ext cx="10900" cy="13775"/>
            </a:xfrm>
            <a:custGeom>
              <a:avLst/>
              <a:gdLst/>
              <a:ahLst/>
              <a:cxnLst/>
              <a:rect l="l" t="t" r="r" b="b"/>
              <a:pathLst>
                <a:path w="436" h="551" extrusionOk="0">
                  <a:moveTo>
                    <a:pt x="320" y="0"/>
                  </a:moveTo>
                  <a:cubicBezTo>
                    <a:pt x="218" y="0"/>
                    <a:pt x="121" y="70"/>
                    <a:pt x="84" y="168"/>
                  </a:cubicBezTo>
                  <a:cubicBezTo>
                    <a:pt x="1" y="333"/>
                    <a:pt x="84" y="468"/>
                    <a:pt x="218" y="550"/>
                  </a:cubicBezTo>
                  <a:lnTo>
                    <a:pt x="435" y="33"/>
                  </a:lnTo>
                  <a:cubicBezTo>
                    <a:pt x="398" y="10"/>
                    <a:pt x="359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76" name="Google Shape;21076;p15"/>
            <p:cNvSpPr/>
            <p:nvPr/>
          </p:nvSpPr>
          <p:spPr>
            <a:xfrm>
              <a:off x="4426450" y="4240600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296" y="0"/>
                  </a:moveTo>
                  <a:cubicBezTo>
                    <a:pt x="188" y="0"/>
                    <a:pt x="82" y="56"/>
                    <a:pt x="42" y="191"/>
                  </a:cubicBezTo>
                  <a:cubicBezTo>
                    <a:pt x="1" y="315"/>
                    <a:pt x="42" y="491"/>
                    <a:pt x="176" y="532"/>
                  </a:cubicBezTo>
                  <a:cubicBezTo>
                    <a:pt x="220" y="542"/>
                    <a:pt x="261" y="548"/>
                    <a:pt x="299" y="548"/>
                  </a:cubicBezTo>
                  <a:cubicBezTo>
                    <a:pt x="412" y="548"/>
                    <a:pt x="497" y="501"/>
                    <a:pt x="559" y="408"/>
                  </a:cubicBezTo>
                  <a:cubicBezTo>
                    <a:pt x="611" y="232"/>
                    <a:pt x="559" y="98"/>
                    <a:pt x="393" y="15"/>
                  </a:cubicBezTo>
                  <a:cubicBezTo>
                    <a:pt x="362" y="5"/>
                    <a:pt x="329" y="0"/>
                    <a:pt x="29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77" name="Google Shape;21077;p15"/>
            <p:cNvSpPr/>
            <p:nvPr/>
          </p:nvSpPr>
          <p:spPr>
            <a:xfrm>
              <a:off x="4380175" y="4259525"/>
              <a:ext cx="16325" cy="14050"/>
            </a:xfrm>
            <a:custGeom>
              <a:avLst/>
              <a:gdLst/>
              <a:ahLst/>
              <a:cxnLst/>
              <a:rect l="l" t="t" r="r" b="b"/>
              <a:pathLst>
                <a:path w="653" h="562" extrusionOk="0">
                  <a:moveTo>
                    <a:pt x="320" y="0"/>
                  </a:moveTo>
                  <a:cubicBezTo>
                    <a:pt x="218" y="0"/>
                    <a:pt x="121" y="71"/>
                    <a:pt x="84" y="168"/>
                  </a:cubicBezTo>
                  <a:cubicBezTo>
                    <a:pt x="1" y="333"/>
                    <a:pt x="84" y="468"/>
                    <a:pt x="218" y="550"/>
                  </a:cubicBezTo>
                  <a:cubicBezTo>
                    <a:pt x="249" y="558"/>
                    <a:pt x="278" y="561"/>
                    <a:pt x="306" y="561"/>
                  </a:cubicBezTo>
                  <a:cubicBezTo>
                    <a:pt x="436" y="561"/>
                    <a:pt x="532" y="485"/>
                    <a:pt x="601" y="375"/>
                  </a:cubicBezTo>
                  <a:cubicBezTo>
                    <a:pt x="652" y="251"/>
                    <a:pt x="601" y="75"/>
                    <a:pt x="435" y="33"/>
                  </a:cubicBezTo>
                  <a:cubicBezTo>
                    <a:pt x="398" y="11"/>
                    <a:pt x="359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78" name="Google Shape;21078;p15"/>
            <p:cNvSpPr/>
            <p:nvPr/>
          </p:nvSpPr>
          <p:spPr>
            <a:xfrm>
              <a:off x="4444800" y="4285825"/>
              <a:ext cx="16300" cy="14150"/>
            </a:xfrm>
            <a:custGeom>
              <a:avLst/>
              <a:gdLst/>
              <a:ahLst/>
              <a:cxnLst/>
              <a:rect l="l" t="t" r="r" b="b"/>
              <a:pathLst>
                <a:path w="652" h="566" extrusionOk="0">
                  <a:moveTo>
                    <a:pt x="337" y="1"/>
                  </a:moveTo>
                  <a:cubicBezTo>
                    <a:pt x="227" y="1"/>
                    <a:pt x="113" y="56"/>
                    <a:pt x="42" y="191"/>
                  </a:cubicBezTo>
                  <a:cubicBezTo>
                    <a:pt x="1" y="315"/>
                    <a:pt x="83" y="491"/>
                    <a:pt x="218" y="532"/>
                  </a:cubicBezTo>
                  <a:cubicBezTo>
                    <a:pt x="252" y="555"/>
                    <a:pt x="291" y="566"/>
                    <a:pt x="330" y="566"/>
                  </a:cubicBezTo>
                  <a:cubicBezTo>
                    <a:pt x="430" y="566"/>
                    <a:pt x="529" y="498"/>
                    <a:pt x="559" y="408"/>
                  </a:cubicBezTo>
                  <a:cubicBezTo>
                    <a:pt x="652" y="233"/>
                    <a:pt x="559" y="98"/>
                    <a:pt x="435" y="15"/>
                  </a:cubicBezTo>
                  <a:cubicBezTo>
                    <a:pt x="404" y="6"/>
                    <a:pt x="371" y="1"/>
                    <a:pt x="33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79" name="Google Shape;21079;p15"/>
            <p:cNvSpPr/>
            <p:nvPr/>
          </p:nvSpPr>
          <p:spPr>
            <a:xfrm>
              <a:off x="4407075" y="4195350"/>
              <a:ext cx="16300" cy="13725"/>
            </a:xfrm>
            <a:custGeom>
              <a:avLst/>
              <a:gdLst/>
              <a:ahLst/>
              <a:cxnLst/>
              <a:rect l="l" t="t" r="r" b="b"/>
              <a:pathLst>
                <a:path w="652" h="549" extrusionOk="0">
                  <a:moveTo>
                    <a:pt x="320" y="1"/>
                  </a:moveTo>
                  <a:cubicBezTo>
                    <a:pt x="202" y="1"/>
                    <a:pt x="113" y="57"/>
                    <a:pt x="42" y="192"/>
                  </a:cubicBezTo>
                  <a:cubicBezTo>
                    <a:pt x="0" y="316"/>
                    <a:pt x="93" y="491"/>
                    <a:pt x="217" y="533"/>
                  </a:cubicBezTo>
                  <a:cubicBezTo>
                    <a:pt x="251" y="543"/>
                    <a:pt x="286" y="548"/>
                    <a:pt x="321" y="548"/>
                  </a:cubicBezTo>
                  <a:cubicBezTo>
                    <a:pt x="427" y="548"/>
                    <a:pt x="527" y="502"/>
                    <a:pt x="558" y="409"/>
                  </a:cubicBezTo>
                  <a:cubicBezTo>
                    <a:pt x="652" y="233"/>
                    <a:pt x="558" y="57"/>
                    <a:pt x="434" y="16"/>
                  </a:cubicBezTo>
                  <a:cubicBezTo>
                    <a:pt x="393" y="6"/>
                    <a:pt x="355" y="1"/>
                    <a:pt x="32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80" name="Google Shape;21080;p15"/>
            <p:cNvSpPr/>
            <p:nvPr/>
          </p:nvSpPr>
          <p:spPr>
            <a:xfrm>
              <a:off x="4471675" y="4221775"/>
              <a:ext cx="15275" cy="14050"/>
            </a:xfrm>
            <a:custGeom>
              <a:avLst/>
              <a:gdLst/>
              <a:ahLst/>
              <a:cxnLst/>
              <a:rect l="l" t="t" r="r" b="b"/>
              <a:pathLst>
                <a:path w="611" h="562" extrusionOk="0">
                  <a:moveTo>
                    <a:pt x="278" y="1"/>
                  </a:moveTo>
                  <a:cubicBezTo>
                    <a:pt x="177" y="1"/>
                    <a:pt x="80" y="71"/>
                    <a:pt x="42" y="168"/>
                  </a:cubicBezTo>
                  <a:cubicBezTo>
                    <a:pt x="1" y="292"/>
                    <a:pt x="42" y="468"/>
                    <a:pt x="177" y="551"/>
                  </a:cubicBezTo>
                  <a:cubicBezTo>
                    <a:pt x="208" y="558"/>
                    <a:pt x="239" y="562"/>
                    <a:pt x="268" y="562"/>
                  </a:cubicBezTo>
                  <a:cubicBezTo>
                    <a:pt x="407" y="562"/>
                    <a:pt x="525" y="488"/>
                    <a:pt x="559" y="386"/>
                  </a:cubicBezTo>
                  <a:cubicBezTo>
                    <a:pt x="611" y="251"/>
                    <a:pt x="559" y="75"/>
                    <a:pt x="394" y="34"/>
                  </a:cubicBezTo>
                  <a:cubicBezTo>
                    <a:pt x="357" y="11"/>
                    <a:pt x="317" y="1"/>
                    <a:pt x="27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81" name="Google Shape;21081;p15"/>
            <p:cNvSpPr/>
            <p:nvPr/>
          </p:nvSpPr>
          <p:spPr>
            <a:xfrm>
              <a:off x="4343475" y="4278700"/>
              <a:ext cx="7775" cy="9600"/>
            </a:xfrm>
            <a:custGeom>
              <a:avLst/>
              <a:gdLst/>
              <a:ahLst/>
              <a:cxnLst/>
              <a:rect l="l" t="t" r="r" b="b"/>
              <a:pathLst>
                <a:path w="311" h="384" extrusionOk="0">
                  <a:moveTo>
                    <a:pt x="94" y="1"/>
                  </a:moveTo>
                  <a:lnTo>
                    <a:pt x="1" y="259"/>
                  </a:lnTo>
                  <a:lnTo>
                    <a:pt x="259" y="383"/>
                  </a:lnTo>
                  <a:lnTo>
                    <a:pt x="259" y="300"/>
                  </a:lnTo>
                  <a:cubicBezTo>
                    <a:pt x="311" y="218"/>
                    <a:pt x="218" y="83"/>
                    <a:pt x="135" y="42"/>
                  </a:cubicBezTo>
                  <a:cubicBezTo>
                    <a:pt x="135" y="42"/>
                    <a:pt x="135" y="1"/>
                    <a:pt x="9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82" name="Google Shape;21082;p15"/>
            <p:cNvSpPr/>
            <p:nvPr/>
          </p:nvSpPr>
          <p:spPr>
            <a:xfrm>
              <a:off x="4367250" y="4215125"/>
              <a:ext cx="9850" cy="12950"/>
            </a:xfrm>
            <a:custGeom>
              <a:avLst/>
              <a:gdLst/>
              <a:ahLst/>
              <a:cxnLst/>
              <a:rect l="l" t="t" r="r" b="b"/>
              <a:pathLst>
                <a:path w="394" h="518" extrusionOk="0">
                  <a:moveTo>
                    <a:pt x="218" y="0"/>
                  </a:moveTo>
                  <a:lnTo>
                    <a:pt x="1" y="517"/>
                  </a:lnTo>
                  <a:lnTo>
                    <a:pt x="177" y="517"/>
                  </a:lnTo>
                  <a:cubicBezTo>
                    <a:pt x="259" y="517"/>
                    <a:pt x="301" y="434"/>
                    <a:pt x="342" y="341"/>
                  </a:cubicBezTo>
                  <a:lnTo>
                    <a:pt x="394" y="300"/>
                  </a:lnTo>
                  <a:cubicBezTo>
                    <a:pt x="394" y="176"/>
                    <a:pt x="342" y="42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83" name="Google Shape;21083;p15"/>
            <p:cNvSpPr/>
            <p:nvPr/>
          </p:nvSpPr>
          <p:spPr>
            <a:xfrm>
              <a:off x="4516925" y="420762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0"/>
                  </a:moveTo>
                  <a:lnTo>
                    <a:pt x="42" y="42"/>
                  </a:lnTo>
                  <a:cubicBezTo>
                    <a:pt x="0" y="124"/>
                    <a:pt x="42" y="259"/>
                    <a:pt x="135" y="300"/>
                  </a:cubicBezTo>
                  <a:cubicBezTo>
                    <a:pt x="176" y="342"/>
                    <a:pt x="176" y="342"/>
                    <a:pt x="217" y="342"/>
                  </a:cubicBezTo>
                  <a:lnTo>
                    <a:pt x="300" y="8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84" name="Google Shape;21084;p15"/>
            <p:cNvSpPr/>
            <p:nvPr/>
          </p:nvSpPr>
          <p:spPr>
            <a:xfrm>
              <a:off x="4453325" y="4180750"/>
              <a:ext cx="12950" cy="9575"/>
            </a:xfrm>
            <a:custGeom>
              <a:avLst/>
              <a:gdLst/>
              <a:ahLst/>
              <a:cxnLst/>
              <a:rect l="l" t="t" r="r" b="b"/>
              <a:pathLst>
                <a:path w="518" h="383" extrusionOk="0">
                  <a:moveTo>
                    <a:pt x="1" y="0"/>
                  </a:moveTo>
                  <a:lnTo>
                    <a:pt x="1" y="41"/>
                  </a:lnTo>
                  <a:lnTo>
                    <a:pt x="1" y="217"/>
                  </a:lnTo>
                  <a:cubicBezTo>
                    <a:pt x="53" y="217"/>
                    <a:pt x="53" y="259"/>
                    <a:pt x="53" y="259"/>
                  </a:cubicBezTo>
                  <a:cubicBezTo>
                    <a:pt x="94" y="300"/>
                    <a:pt x="135" y="341"/>
                    <a:pt x="177" y="383"/>
                  </a:cubicBezTo>
                  <a:lnTo>
                    <a:pt x="352" y="383"/>
                  </a:lnTo>
                  <a:cubicBezTo>
                    <a:pt x="352" y="383"/>
                    <a:pt x="394" y="383"/>
                    <a:pt x="394" y="341"/>
                  </a:cubicBezTo>
                  <a:cubicBezTo>
                    <a:pt x="435" y="341"/>
                    <a:pt x="435" y="341"/>
                    <a:pt x="476" y="300"/>
                  </a:cubicBezTo>
                  <a:cubicBezTo>
                    <a:pt x="518" y="300"/>
                    <a:pt x="518" y="259"/>
                    <a:pt x="518" y="2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85" name="Google Shape;21085;p15"/>
            <p:cNvSpPr/>
            <p:nvPr/>
          </p:nvSpPr>
          <p:spPr>
            <a:xfrm>
              <a:off x="4393100" y="4156950"/>
              <a:ext cx="9850" cy="6950"/>
            </a:xfrm>
            <a:custGeom>
              <a:avLst/>
              <a:gdLst/>
              <a:ahLst/>
              <a:cxnLst/>
              <a:rect l="l" t="t" r="r" b="b"/>
              <a:pathLst>
                <a:path w="394" h="278" extrusionOk="0">
                  <a:moveTo>
                    <a:pt x="135" y="1"/>
                  </a:moveTo>
                  <a:lnTo>
                    <a:pt x="1" y="259"/>
                  </a:lnTo>
                  <a:lnTo>
                    <a:pt x="84" y="259"/>
                  </a:lnTo>
                  <a:cubicBezTo>
                    <a:pt x="101" y="273"/>
                    <a:pt x="117" y="278"/>
                    <a:pt x="132" y="278"/>
                  </a:cubicBezTo>
                  <a:cubicBezTo>
                    <a:pt x="163" y="278"/>
                    <a:pt x="190" y="259"/>
                    <a:pt x="218" y="259"/>
                  </a:cubicBezTo>
                  <a:cubicBezTo>
                    <a:pt x="301" y="218"/>
                    <a:pt x="342" y="177"/>
                    <a:pt x="394" y="84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86" name="Google Shape;21086;p15"/>
            <p:cNvSpPr/>
            <p:nvPr/>
          </p:nvSpPr>
          <p:spPr>
            <a:xfrm>
              <a:off x="4412500" y="4459625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217" y="1"/>
                  </a:moveTo>
                  <a:cubicBezTo>
                    <a:pt x="176" y="1"/>
                    <a:pt x="135" y="42"/>
                    <a:pt x="83" y="42"/>
                  </a:cubicBezTo>
                  <a:lnTo>
                    <a:pt x="42" y="84"/>
                  </a:lnTo>
                  <a:cubicBezTo>
                    <a:pt x="42" y="125"/>
                    <a:pt x="0" y="125"/>
                    <a:pt x="0" y="177"/>
                  </a:cubicBezTo>
                  <a:lnTo>
                    <a:pt x="259" y="301"/>
                  </a:lnTo>
                  <a:lnTo>
                    <a:pt x="341" y="42"/>
                  </a:lnTo>
                  <a:cubicBezTo>
                    <a:pt x="300" y="1"/>
                    <a:pt x="259" y="1"/>
                    <a:pt x="217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87" name="Google Shape;21087;p15"/>
            <p:cNvSpPr/>
            <p:nvPr/>
          </p:nvSpPr>
          <p:spPr>
            <a:xfrm>
              <a:off x="4347875" y="4433375"/>
              <a:ext cx="15025" cy="8975"/>
            </a:xfrm>
            <a:custGeom>
              <a:avLst/>
              <a:gdLst/>
              <a:ahLst/>
              <a:cxnLst/>
              <a:rect l="l" t="t" r="r" b="b"/>
              <a:pathLst>
                <a:path w="601" h="359" extrusionOk="0">
                  <a:moveTo>
                    <a:pt x="288" y="1"/>
                  </a:moveTo>
                  <a:cubicBezTo>
                    <a:pt x="195" y="1"/>
                    <a:pt x="110" y="39"/>
                    <a:pt x="42" y="100"/>
                  </a:cubicBezTo>
                  <a:cubicBezTo>
                    <a:pt x="42" y="141"/>
                    <a:pt x="1" y="141"/>
                    <a:pt x="1" y="193"/>
                  </a:cubicBezTo>
                  <a:lnTo>
                    <a:pt x="517" y="358"/>
                  </a:lnTo>
                  <a:cubicBezTo>
                    <a:pt x="600" y="234"/>
                    <a:pt x="517" y="58"/>
                    <a:pt x="393" y="17"/>
                  </a:cubicBezTo>
                  <a:cubicBezTo>
                    <a:pt x="357" y="6"/>
                    <a:pt x="322" y="1"/>
                    <a:pt x="28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88" name="Google Shape;21088;p15"/>
            <p:cNvSpPr/>
            <p:nvPr/>
          </p:nvSpPr>
          <p:spPr>
            <a:xfrm>
              <a:off x="4438350" y="4395275"/>
              <a:ext cx="9850" cy="13725"/>
            </a:xfrm>
            <a:custGeom>
              <a:avLst/>
              <a:gdLst/>
              <a:ahLst/>
              <a:cxnLst/>
              <a:rect l="l" t="t" r="r" b="b"/>
              <a:pathLst>
                <a:path w="394" h="549" extrusionOk="0">
                  <a:moveTo>
                    <a:pt x="301" y="0"/>
                  </a:moveTo>
                  <a:cubicBezTo>
                    <a:pt x="269" y="0"/>
                    <a:pt x="238" y="11"/>
                    <a:pt x="217" y="31"/>
                  </a:cubicBezTo>
                  <a:cubicBezTo>
                    <a:pt x="135" y="31"/>
                    <a:pt x="83" y="73"/>
                    <a:pt x="42" y="114"/>
                  </a:cubicBezTo>
                  <a:cubicBezTo>
                    <a:pt x="42" y="166"/>
                    <a:pt x="42" y="166"/>
                    <a:pt x="0" y="166"/>
                  </a:cubicBezTo>
                  <a:lnTo>
                    <a:pt x="0" y="373"/>
                  </a:lnTo>
                  <a:cubicBezTo>
                    <a:pt x="42" y="466"/>
                    <a:pt x="83" y="507"/>
                    <a:pt x="135" y="507"/>
                  </a:cubicBezTo>
                  <a:cubicBezTo>
                    <a:pt x="135" y="548"/>
                    <a:pt x="176" y="548"/>
                    <a:pt x="176" y="548"/>
                  </a:cubicBezTo>
                  <a:lnTo>
                    <a:pt x="393" y="31"/>
                  </a:lnTo>
                  <a:cubicBezTo>
                    <a:pt x="367" y="11"/>
                    <a:pt x="334" y="0"/>
                    <a:pt x="30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89" name="Google Shape;21089;p15"/>
            <p:cNvSpPr/>
            <p:nvPr/>
          </p:nvSpPr>
          <p:spPr>
            <a:xfrm>
              <a:off x="4372700" y="4368900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61" y="1"/>
                  </a:moveTo>
                  <a:cubicBezTo>
                    <a:pt x="242" y="1"/>
                    <a:pt x="117" y="76"/>
                    <a:pt x="83" y="187"/>
                  </a:cubicBezTo>
                  <a:cubicBezTo>
                    <a:pt x="0" y="311"/>
                    <a:pt x="83" y="487"/>
                    <a:pt x="217" y="528"/>
                  </a:cubicBezTo>
                  <a:cubicBezTo>
                    <a:pt x="263" y="551"/>
                    <a:pt x="306" y="561"/>
                    <a:pt x="347" y="561"/>
                  </a:cubicBezTo>
                  <a:cubicBezTo>
                    <a:pt x="453" y="561"/>
                    <a:pt x="540" y="491"/>
                    <a:pt x="600" y="394"/>
                  </a:cubicBezTo>
                  <a:cubicBezTo>
                    <a:pt x="641" y="270"/>
                    <a:pt x="600" y="94"/>
                    <a:pt x="434" y="11"/>
                  </a:cubicBezTo>
                  <a:cubicBezTo>
                    <a:pt x="411" y="4"/>
                    <a:pt x="386" y="1"/>
                    <a:pt x="36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90" name="Google Shape;21090;p15"/>
            <p:cNvSpPr/>
            <p:nvPr/>
          </p:nvSpPr>
          <p:spPr>
            <a:xfrm>
              <a:off x="4327450" y="4388175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29" y="0"/>
                  </a:moveTo>
                  <a:cubicBezTo>
                    <a:pt x="221" y="0"/>
                    <a:pt x="114" y="47"/>
                    <a:pt x="83" y="140"/>
                  </a:cubicBezTo>
                  <a:cubicBezTo>
                    <a:pt x="1" y="315"/>
                    <a:pt x="83" y="491"/>
                    <a:pt x="218" y="533"/>
                  </a:cubicBezTo>
                  <a:cubicBezTo>
                    <a:pt x="256" y="542"/>
                    <a:pt x="293" y="547"/>
                    <a:pt x="328" y="547"/>
                  </a:cubicBezTo>
                  <a:cubicBezTo>
                    <a:pt x="443" y="547"/>
                    <a:pt x="537" y="492"/>
                    <a:pt x="600" y="357"/>
                  </a:cubicBezTo>
                  <a:cubicBezTo>
                    <a:pt x="642" y="233"/>
                    <a:pt x="559" y="57"/>
                    <a:pt x="435" y="16"/>
                  </a:cubicBezTo>
                  <a:cubicBezTo>
                    <a:pt x="401" y="5"/>
                    <a:pt x="365" y="0"/>
                    <a:pt x="32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91" name="Google Shape;21091;p15"/>
            <p:cNvSpPr/>
            <p:nvPr/>
          </p:nvSpPr>
          <p:spPr>
            <a:xfrm>
              <a:off x="4392075" y="441412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46" y="1"/>
                  </a:moveTo>
                  <a:cubicBezTo>
                    <a:pt x="213" y="1"/>
                    <a:pt x="110" y="77"/>
                    <a:pt x="42" y="187"/>
                  </a:cubicBezTo>
                  <a:cubicBezTo>
                    <a:pt x="0" y="311"/>
                    <a:pt x="83" y="487"/>
                    <a:pt x="218" y="529"/>
                  </a:cubicBezTo>
                  <a:cubicBezTo>
                    <a:pt x="252" y="551"/>
                    <a:pt x="290" y="562"/>
                    <a:pt x="328" y="562"/>
                  </a:cubicBezTo>
                  <a:cubicBezTo>
                    <a:pt x="429" y="562"/>
                    <a:pt x="529" y="491"/>
                    <a:pt x="559" y="394"/>
                  </a:cubicBezTo>
                  <a:cubicBezTo>
                    <a:pt x="642" y="270"/>
                    <a:pt x="559" y="94"/>
                    <a:pt x="435" y="12"/>
                  </a:cubicBezTo>
                  <a:cubicBezTo>
                    <a:pt x="404" y="4"/>
                    <a:pt x="374" y="1"/>
                    <a:pt x="34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92" name="Google Shape;21092;p15"/>
            <p:cNvSpPr/>
            <p:nvPr/>
          </p:nvSpPr>
          <p:spPr>
            <a:xfrm>
              <a:off x="4354325" y="4323675"/>
              <a:ext cx="16325" cy="14025"/>
            </a:xfrm>
            <a:custGeom>
              <a:avLst/>
              <a:gdLst/>
              <a:ahLst/>
              <a:cxnLst/>
              <a:rect l="l" t="t" r="r" b="b"/>
              <a:pathLst>
                <a:path w="653" h="561" extrusionOk="0">
                  <a:moveTo>
                    <a:pt x="347" y="0"/>
                  </a:moveTo>
                  <a:cubicBezTo>
                    <a:pt x="217" y="0"/>
                    <a:pt x="119" y="76"/>
                    <a:pt x="42" y="187"/>
                  </a:cubicBezTo>
                  <a:cubicBezTo>
                    <a:pt x="1" y="311"/>
                    <a:pt x="42" y="486"/>
                    <a:pt x="218" y="528"/>
                  </a:cubicBezTo>
                  <a:cubicBezTo>
                    <a:pt x="252" y="551"/>
                    <a:pt x="291" y="561"/>
                    <a:pt x="329" y="561"/>
                  </a:cubicBezTo>
                  <a:cubicBezTo>
                    <a:pt x="429" y="561"/>
                    <a:pt x="529" y="491"/>
                    <a:pt x="559" y="393"/>
                  </a:cubicBezTo>
                  <a:cubicBezTo>
                    <a:pt x="652" y="228"/>
                    <a:pt x="559" y="94"/>
                    <a:pt x="435" y="11"/>
                  </a:cubicBezTo>
                  <a:cubicBezTo>
                    <a:pt x="404" y="4"/>
                    <a:pt x="375" y="0"/>
                    <a:pt x="34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93" name="Google Shape;21093;p15"/>
            <p:cNvSpPr/>
            <p:nvPr/>
          </p:nvSpPr>
          <p:spPr>
            <a:xfrm>
              <a:off x="4418950" y="4350425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289" y="1"/>
                  </a:moveTo>
                  <a:cubicBezTo>
                    <a:pt x="181" y="1"/>
                    <a:pt x="73" y="49"/>
                    <a:pt x="42" y="151"/>
                  </a:cubicBezTo>
                  <a:cubicBezTo>
                    <a:pt x="1" y="316"/>
                    <a:pt x="42" y="450"/>
                    <a:pt x="177" y="533"/>
                  </a:cubicBezTo>
                  <a:cubicBezTo>
                    <a:pt x="215" y="543"/>
                    <a:pt x="252" y="548"/>
                    <a:pt x="287" y="548"/>
                  </a:cubicBezTo>
                  <a:cubicBezTo>
                    <a:pt x="402" y="548"/>
                    <a:pt x="496" y="492"/>
                    <a:pt x="559" y="357"/>
                  </a:cubicBezTo>
                  <a:cubicBezTo>
                    <a:pt x="600" y="233"/>
                    <a:pt x="559" y="58"/>
                    <a:pt x="394" y="16"/>
                  </a:cubicBezTo>
                  <a:cubicBezTo>
                    <a:pt x="361" y="6"/>
                    <a:pt x="325" y="1"/>
                    <a:pt x="28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94" name="Google Shape;21094;p15"/>
            <p:cNvSpPr/>
            <p:nvPr/>
          </p:nvSpPr>
          <p:spPr>
            <a:xfrm>
              <a:off x="4290750" y="4406900"/>
              <a:ext cx="6500" cy="9600"/>
            </a:xfrm>
            <a:custGeom>
              <a:avLst/>
              <a:gdLst/>
              <a:ahLst/>
              <a:cxnLst/>
              <a:rect l="l" t="t" r="r" b="b"/>
              <a:pathLst>
                <a:path w="260" h="384" extrusionOk="0">
                  <a:moveTo>
                    <a:pt x="94" y="1"/>
                  </a:moveTo>
                  <a:lnTo>
                    <a:pt x="1" y="259"/>
                  </a:lnTo>
                  <a:lnTo>
                    <a:pt x="259" y="383"/>
                  </a:lnTo>
                  <a:lnTo>
                    <a:pt x="259" y="342"/>
                  </a:lnTo>
                  <a:cubicBezTo>
                    <a:pt x="259" y="218"/>
                    <a:pt x="218" y="125"/>
                    <a:pt x="135" y="42"/>
                  </a:cubicBezTo>
                  <a:cubicBezTo>
                    <a:pt x="135" y="42"/>
                    <a:pt x="94" y="42"/>
                    <a:pt x="9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95" name="Google Shape;21095;p15"/>
            <p:cNvSpPr/>
            <p:nvPr/>
          </p:nvSpPr>
          <p:spPr>
            <a:xfrm>
              <a:off x="4314525" y="4343325"/>
              <a:ext cx="9600" cy="13325"/>
            </a:xfrm>
            <a:custGeom>
              <a:avLst/>
              <a:gdLst/>
              <a:ahLst/>
              <a:cxnLst/>
              <a:rect l="l" t="t" r="r" b="b"/>
              <a:pathLst>
                <a:path w="384" h="533" extrusionOk="0">
                  <a:moveTo>
                    <a:pt x="218" y="0"/>
                  </a:moveTo>
                  <a:lnTo>
                    <a:pt x="1" y="517"/>
                  </a:lnTo>
                  <a:cubicBezTo>
                    <a:pt x="30" y="527"/>
                    <a:pt x="61" y="532"/>
                    <a:pt x="94" y="532"/>
                  </a:cubicBezTo>
                  <a:cubicBezTo>
                    <a:pt x="199" y="532"/>
                    <a:pt x="310" y="476"/>
                    <a:pt x="342" y="342"/>
                  </a:cubicBezTo>
                  <a:cubicBezTo>
                    <a:pt x="383" y="217"/>
                    <a:pt x="342" y="42"/>
                    <a:pt x="21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96" name="Google Shape;21096;p15"/>
            <p:cNvSpPr/>
            <p:nvPr/>
          </p:nvSpPr>
          <p:spPr>
            <a:xfrm>
              <a:off x="4464200" y="4335825"/>
              <a:ext cx="7500" cy="8550"/>
            </a:xfrm>
            <a:custGeom>
              <a:avLst/>
              <a:gdLst/>
              <a:ahLst/>
              <a:cxnLst/>
              <a:rect l="l" t="t" r="r" b="b"/>
              <a:pathLst>
                <a:path w="300" h="342" extrusionOk="0">
                  <a:moveTo>
                    <a:pt x="41" y="0"/>
                  </a:moveTo>
                  <a:lnTo>
                    <a:pt x="41" y="42"/>
                  </a:lnTo>
                  <a:cubicBezTo>
                    <a:pt x="0" y="83"/>
                    <a:pt x="0" y="125"/>
                    <a:pt x="41" y="166"/>
                  </a:cubicBezTo>
                  <a:lnTo>
                    <a:pt x="41" y="218"/>
                  </a:lnTo>
                  <a:cubicBezTo>
                    <a:pt x="41" y="259"/>
                    <a:pt x="83" y="259"/>
                    <a:pt x="83" y="300"/>
                  </a:cubicBezTo>
                  <a:cubicBezTo>
                    <a:pt x="134" y="300"/>
                    <a:pt x="176" y="342"/>
                    <a:pt x="176" y="342"/>
                  </a:cubicBezTo>
                  <a:lnTo>
                    <a:pt x="300" y="8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97" name="Google Shape;21097;p15"/>
            <p:cNvSpPr/>
            <p:nvPr/>
          </p:nvSpPr>
          <p:spPr>
            <a:xfrm>
              <a:off x="4400600" y="4308950"/>
              <a:ext cx="12950" cy="9975"/>
            </a:xfrm>
            <a:custGeom>
              <a:avLst/>
              <a:gdLst/>
              <a:ahLst/>
              <a:cxnLst/>
              <a:rect l="l" t="t" r="r" b="b"/>
              <a:pathLst>
                <a:path w="518" h="399" extrusionOk="0">
                  <a:moveTo>
                    <a:pt x="1" y="0"/>
                  </a:moveTo>
                  <a:lnTo>
                    <a:pt x="1" y="124"/>
                  </a:lnTo>
                  <a:lnTo>
                    <a:pt x="1" y="207"/>
                  </a:lnTo>
                  <a:lnTo>
                    <a:pt x="42" y="259"/>
                  </a:lnTo>
                  <a:cubicBezTo>
                    <a:pt x="94" y="300"/>
                    <a:pt x="135" y="341"/>
                    <a:pt x="176" y="383"/>
                  </a:cubicBezTo>
                  <a:cubicBezTo>
                    <a:pt x="199" y="394"/>
                    <a:pt x="224" y="399"/>
                    <a:pt x="252" y="399"/>
                  </a:cubicBezTo>
                  <a:cubicBezTo>
                    <a:pt x="327" y="399"/>
                    <a:pt x="416" y="361"/>
                    <a:pt x="476" y="300"/>
                  </a:cubicBezTo>
                  <a:cubicBezTo>
                    <a:pt x="476" y="300"/>
                    <a:pt x="518" y="259"/>
                    <a:pt x="518" y="20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98" name="Google Shape;21098;p15"/>
            <p:cNvSpPr/>
            <p:nvPr/>
          </p:nvSpPr>
          <p:spPr>
            <a:xfrm>
              <a:off x="4340375" y="4285175"/>
              <a:ext cx="9600" cy="7500"/>
            </a:xfrm>
            <a:custGeom>
              <a:avLst/>
              <a:gdLst/>
              <a:ahLst/>
              <a:cxnLst/>
              <a:rect l="l" t="t" r="r" b="b"/>
              <a:pathLst>
                <a:path w="384" h="300" extrusionOk="0">
                  <a:moveTo>
                    <a:pt x="125" y="0"/>
                  </a:moveTo>
                  <a:lnTo>
                    <a:pt x="1" y="259"/>
                  </a:lnTo>
                  <a:cubicBezTo>
                    <a:pt x="42" y="259"/>
                    <a:pt x="42" y="259"/>
                    <a:pt x="83" y="300"/>
                  </a:cubicBezTo>
                  <a:lnTo>
                    <a:pt x="176" y="300"/>
                  </a:lnTo>
                  <a:cubicBezTo>
                    <a:pt x="259" y="259"/>
                    <a:pt x="342" y="217"/>
                    <a:pt x="383" y="124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99" name="Google Shape;21099;p15"/>
            <p:cNvSpPr/>
            <p:nvPr/>
          </p:nvSpPr>
          <p:spPr>
            <a:xfrm>
              <a:off x="4359775" y="4587850"/>
              <a:ext cx="8550" cy="7500"/>
            </a:xfrm>
            <a:custGeom>
              <a:avLst/>
              <a:gdLst/>
              <a:ahLst/>
              <a:cxnLst/>
              <a:rect l="l" t="t" r="r" b="b"/>
              <a:pathLst>
                <a:path w="342" h="300" extrusionOk="0">
                  <a:moveTo>
                    <a:pt x="259" y="0"/>
                  </a:moveTo>
                  <a:cubicBezTo>
                    <a:pt x="176" y="0"/>
                    <a:pt x="83" y="41"/>
                    <a:pt x="0" y="124"/>
                  </a:cubicBezTo>
                  <a:lnTo>
                    <a:pt x="0" y="165"/>
                  </a:lnTo>
                  <a:lnTo>
                    <a:pt x="259" y="300"/>
                  </a:lnTo>
                  <a:lnTo>
                    <a:pt x="341" y="41"/>
                  </a:lnTo>
                  <a:cubicBezTo>
                    <a:pt x="300" y="0"/>
                    <a:pt x="300" y="0"/>
                    <a:pt x="25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00" name="Google Shape;21100;p15"/>
            <p:cNvSpPr/>
            <p:nvPr/>
          </p:nvSpPr>
          <p:spPr>
            <a:xfrm>
              <a:off x="4295150" y="4561600"/>
              <a:ext cx="13975" cy="9975"/>
            </a:xfrm>
            <a:custGeom>
              <a:avLst/>
              <a:gdLst/>
              <a:ahLst/>
              <a:cxnLst/>
              <a:rect l="l" t="t" r="r" b="b"/>
              <a:pathLst>
                <a:path w="559" h="399" extrusionOk="0">
                  <a:moveTo>
                    <a:pt x="283" y="1"/>
                  </a:moveTo>
                  <a:cubicBezTo>
                    <a:pt x="179" y="1"/>
                    <a:pt x="73" y="47"/>
                    <a:pt x="42" y="140"/>
                  </a:cubicBezTo>
                  <a:cubicBezTo>
                    <a:pt x="42" y="140"/>
                    <a:pt x="0" y="140"/>
                    <a:pt x="0" y="182"/>
                  </a:cubicBezTo>
                  <a:lnTo>
                    <a:pt x="517" y="399"/>
                  </a:lnTo>
                  <a:cubicBezTo>
                    <a:pt x="517" y="357"/>
                    <a:pt x="559" y="316"/>
                    <a:pt x="559" y="275"/>
                  </a:cubicBezTo>
                  <a:cubicBezTo>
                    <a:pt x="559" y="182"/>
                    <a:pt x="476" y="57"/>
                    <a:pt x="383" y="16"/>
                  </a:cubicBezTo>
                  <a:cubicBezTo>
                    <a:pt x="352" y="6"/>
                    <a:pt x="318" y="1"/>
                    <a:pt x="28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01" name="Google Shape;21101;p15"/>
            <p:cNvSpPr/>
            <p:nvPr/>
          </p:nvSpPr>
          <p:spPr>
            <a:xfrm>
              <a:off x="4384575" y="4524250"/>
              <a:ext cx="10625" cy="12950"/>
            </a:xfrm>
            <a:custGeom>
              <a:avLst/>
              <a:gdLst/>
              <a:ahLst/>
              <a:cxnLst/>
              <a:rect l="l" t="t" r="r" b="b"/>
              <a:pathLst>
                <a:path w="425" h="518" extrusionOk="0">
                  <a:moveTo>
                    <a:pt x="300" y="1"/>
                  </a:moveTo>
                  <a:cubicBezTo>
                    <a:pt x="218" y="1"/>
                    <a:pt x="83" y="42"/>
                    <a:pt x="42" y="176"/>
                  </a:cubicBezTo>
                  <a:cubicBezTo>
                    <a:pt x="1" y="259"/>
                    <a:pt x="42" y="342"/>
                    <a:pt x="83" y="435"/>
                  </a:cubicBezTo>
                  <a:cubicBezTo>
                    <a:pt x="125" y="476"/>
                    <a:pt x="166" y="518"/>
                    <a:pt x="218" y="518"/>
                  </a:cubicBezTo>
                  <a:lnTo>
                    <a:pt x="425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02" name="Google Shape;21102;p15"/>
            <p:cNvSpPr/>
            <p:nvPr/>
          </p:nvSpPr>
          <p:spPr>
            <a:xfrm>
              <a:off x="4319950" y="449757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13" y="0"/>
                  </a:moveTo>
                  <a:cubicBezTo>
                    <a:pt x="213" y="0"/>
                    <a:pt x="113" y="68"/>
                    <a:pt x="84" y="158"/>
                  </a:cubicBezTo>
                  <a:cubicBezTo>
                    <a:pt x="1" y="292"/>
                    <a:pt x="84" y="468"/>
                    <a:pt x="218" y="551"/>
                  </a:cubicBezTo>
                  <a:cubicBezTo>
                    <a:pt x="247" y="558"/>
                    <a:pt x="275" y="561"/>
                    <a:pt x="302" y="561"/>
                  </a:cubicBezTo>
                  <a:cubicBezTo>
                    <a:pt x="429" y="561"/>
                    <a:pt x="532" y="486"/>
                    <a:pt x="601" y="375"/>
                  </a:cubicBezTo>
                  <a:cubicBezTo>
                    <a:pt x="642" y="251"/>
                    <a:pt x="559" y="75"/>
                    <a:pt x="425" y="34"/>
                  </a:cubicBezTo>
                  <a:cubicBezTo>
                    <a:pt x="390" y="11"/>
                    <a:pt x="351" y="0"/>
                    <a:pt x="313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03" name="Google Shape;21103;p15"/>
            <p:cNvSpPr/>
            <p:nvPr/>
          </p:nvSpPr>
          <p:spPr>
            <a:xfrm>
              <a:off x="4274725" y="4516375"/>
              <a:ext cx="16050" cy="13725"/>
            </a:xfrm>
            <a:custGeom>
              <a:avLst/>
              <a:gdLst/>
              <a:ahLst/>
              <a:cxnLst/>
              <a:rect l="l" t="t" r="r" b="b"/>
              <a:pathLst>
                <a:path w="642" h="549" extrusionOk="0">
                  <a:moveTo>
                    <a:pt x="330" y="1"/>
                  </a:moveTo>
                  <a:cubicBezTo>
                    <a:pt x="225" y="1"/>
                    <a:pt x="115" y="55"/>
                    <a:pt x="83" y="181"/>
                  </a:cubicBezTo>
                  <a:cubicBezTo>
                    <a:pt x="1" y="316"/>
                    <a:pt x="83" y="491"/>
                    <a:pt x="218" y="533"/>
                  </a:cubicBezTo>
                  <a:cubicBezTo>
                    <a:pt x="248" y="543"/>
                    <a:pt x="282" y="548"/>
                    <a:pt x="317" y="548"/>
                  </a:cubicBezTo>
                  <a:cubicBezTo>
                    <a:pt x="423" y="548"/>
                    <a:pt x="538" y="500"/>
                    <a:pt x="600" y="398"/>
                  </a:cubicBezTo>
                  <a:cubicBezTo>
                    <a:pt x="642" y="233"/>
                    <a:pt x="559" y="99"/>
                    <a:pt x="424" y="16"/>
                  </a:cubicBezTo>
                  <a:cubicBezTo>
                    <a:pt x="395" y="6"/>
                    <a:pt x="363" y="1"/>
                    <a:pt x="33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04" name="Google Shape;21104;p15"/>
            <p:cNvSpPr/>
            <p:nvPr/>
          </p:nvSpPr>
          <p:spPr>
            <a:xfrm>
              <a:off x="4339350" y="4542800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293" y="1"/>
                  </a:moveTo>
                  <a:cubicBezTo>
                    <a:pt x="188" y="1"/>
                    <a:pt x="101" y="69"/>
                    <a:pt x="42" y="158"/>
                  </a:cubicBezTo>
                  <a:cubicBezTo>
                    <a:pt x="0" y="334"/>
                    <a:pt x="42" y="468"/>
                    <a:pt x="217" y="551"/>
                  </a:cubicBezTo>
                  <a:cubicBezTo>
                    <a:pt x="239" y="558"/>
                    <a:pt x="263" y="562"/>
                    <a:pt x="287" y="562"/>
                  </a:cubicBezTo>
                  <a:cubicBezTo>
                    <a:pt x="399" y="562"/>
                    <a:pt x="525" y="486"/>
                    <a:pt x="559" y="375"/>
                  </a:cubicBezTo>
                  <a:cubicBezTo>
                    <a:pt x="641" y="251"/>
                    <a:pt x="559" y="75"/>
                    <a:pt x="424" y="34"/>
                  </a:cubicBezTo>
                  <a:cubicBezTo>
                    <a:pt x="378" y="11"/>
                    <a:pt x="334" y="1"/>
                    <a:pt x="293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05" name="Google Shape;21105;p15"/>
            <p:cNvSpPr/>
            <p:nvPr/>
          </p:nvSpPr>
          <p:spPr>
            <a:xfrm>
              <a:off x="4301600" y="4452350"/>
              <a:ext cx="15025" cy="13575"/>
            </a:xfrm>
            <a:custGeom>
              <a:avLst/>
              <a:gdLst/>
              <a:ahLst/>
              <a:cxnLst/>
              <a:rect l="l" t="t" r="r" b="b"/>
              <a:pathLst>
                <a:path w="601" h="543" extrusionOk="0">
                  <a:moveTo>
                    <a:pt x="298" y="0"/>
                  </a:moveTo>
                  <a:cubicBezTo>
                    <a:pt x="188" y="0"/>
                    <a:pt x="102" y="68"/>
                    <a:pt x="42" y="157"/>
                  </a:cubicBezTo>
                  <a:cubicBezTo>
                    <a:pt x="1" y="292"/>
                    <a:pt x="42" y="468"/>
                    <a:pt x="218" y="509"/>
                  </a:cubicBezTo>
                  <a:cubicBezTo>
                    <a:pt x="252" y="532"/>
                    <a:pt x="290" y="542"/>
                    <a:pt x="329" y="542"/>
                  </a:cubicBezTo>
                  <a:cubicBezTo>
                    <a:pt x="429" y="542"/>
                    <a:pt x="529" y="472"/>
                    <a:pt x="559" y="375"/>
                  </a:cubicBezTo>
                  <a:cubicBezTo>
                    <a:pt x="600" y="251"/>
                    <a:pt x="559" y="75"/>
                    <a:pt x="435" y="33"/>
                  </a:cubicBezTo>
                  <a:cubicBezTo>
                    <a:pt x="386" y="10"/>
                    <a:pt x="340" y="0"/>
                    <a:pt x="298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06" name="Google Shape;21106;p15"/>
            <p:cNvSpPr/>
            <p:nvPr/>
          </p:nvSpPr>
          <p:spPr>
            <a:xfrm>
              <a:off x="4365200" y="4478650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31" y="1"/>
                  </a:moveTo>
                  <a:cubicBezTo>
                    <a:pt x="225" y="1"/>
                    <a:pt x="115" y="56"/>
                    <a:pt x="83" y="191"/>
                  </a:cubicBezTo>
                  <a:cubicBezTo>
                    <a:pt x="0" y="315"/>
                    <a:pt x="83" y="491"/>
                    <a:pt x="217" y="532"/>
                  </a:cubicBezTo>
                  <a:cubicBezTo>
                    <a:pt x="258" y="542"/>
                    <a:pt x="297" y="548"/>
                    <a:pt x="334" y="548"/>
                  </a:cubicBezTo>
                  <a:cubicBezTo>
                    <a:pt x="446" y="548"/>
                    <a:pt x="538" y="499"/>
                    <a:pt x="600" y="398"/>
                  </a:cubicBezTo>
                  <a:cubicBezTo>
                    <a:pt x="641" y="232"/>
                    <a:pt x="600" y="57"/>
                    <a:pt x="424" y="15"/>
                  </a:cubicBezTo>
                  <a:cubicBezTo>
                    <a:pt x="395" y="6"/>
                    <a:pt x="364" y="1"/>
                    <a:pt x="33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07" name="Google Shape;21107;p15"/>
            <p:cNvSpPr/>
            <p:nvPr/>
          </p:nvSpPr>
          <p:spPr>
            <a:xfrm>
              <a:off x="4261800" y="4471525"/>
              <a:ext cx="9600" cy="13325"/>
            </a:xfrm>
            <a:custGeom>
              <a:avLst/>
              <a:gdLst/>
              <a:ahLst/>
              <a:cxnLst/>
              <a:rect l="l" t="t" r="r" b="b"/>
              <a:pathLst>
                <a:path w="384" h="533" extrusionOk="0">
                  <a:moveTo>
                    <a:pt x="218" y="0"/>
                  </a:moveTo>
                  <a:lnTo>
                    <a:pt x="1" y="517"/>
                  </a:lnTo>
                  <a:cubicBezTo>
                    <a:pt x="31" y="528"/>
                    <a:pt x="65" y="533"/>
                    <a:pt x="99" y="533"/>
                  </a:cubicBezTo>
                  <a:cubicBezTo>
                    <a:pt x="203" y="533"/>
                    <a:pt x="311" y="484"/>
                    <a:pt x="342" y="383"/>
                  </a:cubicBezTo>
                  <a:cubicBezTo>
                    <a:pt x="383" y="259"/>
                    <a:pt x="342" y="83"/>
                    <a:pt x="259" y="42"/>
                  </a:cubicBezTo>
                  <a:lnTo>
                    <a:pt x="218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08" name="Google Shape;21108;p15"/>
            <p:cNvSpPr/>
            <p:nvPr/>
          </p:nvSpPr>
          <p:spPr>
            <a:xfrm>
              <a:off x="4411450" y="446402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1"/>
                  </a:moveTo>
                  <a:lnTo>
                    <a:pt x="42" y="42"/>
                  </a:lnTo>
                  <a:cubicBezTo>
                    <a:pt x="1" y="83"/>
                    <a:pt x="1" y="83"/>
                    <a:pt x="1" y="125"/>
                  </a:cubicBezTo>
                  <a:cubicBezTo>
                    <a:pt x="1" y="125"/>
                    <a:pt x="42" y="166"/>
                    <a:pt x="42" y="207"/>
                  </a:cubicBezTo>
                  <a:cubicBezTo>
                    <a:pt x="84" y="300"/>
                    <a:pt x="125" y="342"/>
                    <a:pt x="177" y="342"/>
                  </a:cubicBezTo>
                  <a:lnTo>
                    <a:pt x="301" y="125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09" name="Google Shape;21109;p15"/>
            <p:cNvSpPr/>
            <p:nvPr/>
          </p:nvSpPr>
          <p:spPr>
            <a:xfrm>
              <a:off x="4347875" y="4438175"/>
              <a:ext cx="12950" cy="9025"/>
            </a:xfrm>
            <a:custGeom>
              <a:avLst/>
              <a:gdLst/>
              <a:ahLst/>
              <a:cxnLst/>
              <a:rect l="l" t="t" r="r" b="b"/>
              <a:pathLst>
                <a:path w="518" h="361" extrusionOk="0">
                  <a:moveTo>
                    <a:pt x="1" y="1"/>
                  </a:moveTo>
                  <a:lnTo>
                    <a:pt x="1" y="83"/>
                  </a:lnTo>
                  <a:cubicBezTo>
                    <a:pt x="1" y="208"/>
                    <a:pt x="42" y="301"/>
                    <a:pt x="176" y="342"/>
                  </a:cubicBezTo>
                  <a:cubicBezTo>
                    <a:pt x="204" y="342"/>
                    <a:pt x="231" y="360"/>
                    <a:pt x="271" y="360"/>
                  </a:cubicBezTo>
                  <a:cubicBezTo>
                    <a:pt x="291" y="360"/>
                    <a:pt x="314" y="356"/>
                    <a:pt x="342" y="342"/>
                  </a:cubicBezTo>
                  <a:lnTo>
                    <a:pt x="393" y="342"/>
                  </a:lnTo>
                  <a:cubicBezTo>
                    <a:pt x="393" y="342"/>
                    <a:pt x="435" y="301"/>
                    <a:pt x="476" y="301"/>
                  </a:cubicBezTo>
                  <a:cubicBezTo>
                    <a:pt x="476" y="259"/>
                    <a:pt x="517" y="208"/>
                    <a:pt x="517" y="16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10" name="Google Shape;21110;p15"/>
            <p:cNvSpPr/>
            <p:nvPr/>
          </p:nvSpPr>
          <p:spPr>
            <a:xfrm>
              <a:off x="4287650" y="4413375"/>
              <a:ext cx="9600" cy="7525"/>
            </a:xfrm>
            <a:custGeom>
              <a:avLst/>
              <a:gdLst/>
              <a:ahLst/>
              <a:cxnLst/>
              <a:rect l="l" t="t" r="r" b="b"/>
              <a:pathLst>
                <a:path w="384" h="301" extrusionOk="0">
                  <a:moveTo>
                    <a:pt x="125" y="0"/>
                  </a:moveTo>
                  <a:lnTo>
                    <a:pt x="1" y="259"/>
                  </a:lnTo>
                  <a:lnTo>
                    <a:pt x="42" y="300"/>
                  </a:lnTo>
                  <a:cubicBezTo>
                    <a:pt x="166" y="300"/>
                    <a:pt x="300" y="259"/>
                    <a:pt x="383" y="124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11" name="Google Shape;21111;p15"/>
            <p:cNvSpPr/>
            <p:nvPr/>
          </p:nvSpPr>
          <p:spPr>
            <a:xfrm>
              <a:off x="4335975" y="4652450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259" y="1"/>
                  </a:moveTo>
                  <a:cubicBezTo>
                    <a:pt x="177" y="1"/>
                    <a:pt x="42" y="1"/>
                    <a:pt x="1" y="42"/>
                  </a:cubicBezTo>
                  <a:cubicBezTo>
                    <a:pt x="42" y="125"/>
                    <a:pt x="94" y="166"/>
                    <a:pt x="135" y="2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12" name="Google Shape;21112;p15"/>
            <p:cNvSpPr/>
            <p:nvPr/>
          </p:nvSpPr>
          <p:spPr>
            <a:xfrm>
              <a:off x="4312475" y="4606950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54" y="1"/>
                  </a:moveTo>
                  <a:cubicBezTo>
                    <a:pt x="242" y="1"/>
                    <a:pt x="117" y="75"/>
                    <a:pt x="83" y="177"/>
                  </a:cubicBezTo>
                  <a:cubicBezTo>
                    <a:pt x="0" y="311"/>
                    <a:pt x="83" y="487"/>
                    <a:pt x="207" y="528"/>
                  </a:cubicBezTo>
                  <a:cubicBezTo>
                    <a:pt x="255" y="551"/>
                    <a:pt x="301" y="561"/>
                    <a:pt x="343" y="561"/>
                  </a:cubicBezTo>
                  <a:cubicBezTo>
                    <a:pt x="453" y="561"/>
                    <a:pt x="540" y="491"/>
                    <a:pt x="600" y="394"/>
                  </a:cubicBezTo>
                  <a:cubicBezTo>
                    <a:pt x="641" y="229"/>
                    <a:pt x="558" y="94"/>
                    <a:pt x="424" y="11"/>
                  </a:cubicBezTo>
                  <a:cubicBezTo>
                    <a:pt x="402" y="4"/>
                    <a:pt x="378" y="1"/>
                    <a:pt x="35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13" name="Google Shape;21113;p15"/>
            <p:cNvSpPr/>
            <p:nvPr/>
          </p:nvSpPr>
          <p:spPr>
            <a:xfrm>
              <a:off x="4358725" y="4591975"/>
              <a:ext cx="7525" cy="9850"/>
            </a:xfrm>
            <a:custGeom>
              <a:avLst/>
              <a:gdLst/>
              <a:ahLst/>
              <a:cxnLst/>
              <a:rect l="l" t="t" r="r" b="b"/>
              <a:pathLst>
                <a:path w="301" h="394" extrusionOk="0">
                  <a:moveTo>
                    <a:pt x="42" y="0"/>
                  </a:moveTo>
                  <a:cubicBezTo>
                    <a:pt x="1" y="94"/>
                    <a:pt x="1" y="135"/>
                    <a:pt x="1" y="176"/>
                  </a:cubicBezTo>
                  <a:cubicBezTo>
                    <a:pt x="42" y="259"/>
                    <a:pt x="83" y="311"/>
                    <a:pt x="125" y="352"/>
                  </a:cubicBezTo>
                  <a:cubicBezTo>
                    <a:pt x="166" y="352"/>
                    <a:pt x="166" y="393"/>
                    <a:pt x="166" y="393"/>
                  </a:cubicBezTo>
                  <a:lnTo>
                    <a:pt x="301" y="135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14" name="Google Shape;21114;p15"/>
            <p:cNvSpPr/>
            <p:nvPr/>
          </p:nvSpPr>
          <p:spPr>
            <a:xfrm>
              <a:off x="4294125" y="4566125"/>
              <a:ext cx="13975" cy="9850"/>
            </a:xfrm>
            <a:custGeom>
              <a:avLst/>
              <a:gdLst/>
              <a:ahLst/>
              <a:cxnLst/>
              <a:rect l="l" t="t" r="r" b="b"/>
              <a:pathLst>
                <a:path w="559" h="394" extrusionOk="0">
                  <a:moveTo>
                    <a:pt x="41" y="1"/>
                  </a:moveTo>
                  <a:cubicBezTo>
                    <a:pt x="0" y="135"/>
                    <a:pt x="41" y="259"/>
                    <a:pt x="165" y="352"/>
                  </a:cubicBezTo>
                  <a:lnTo>
                    <a:pt x="217" y="352"/>
                  </a:lnTo>
                  <a:cubicBezTo>
                    <a:pt x="258" y="393"/>
                    <a:pt x="300" y="393"/>
                    <a:pt x="341" y="393"/>
                  </a:cubicBezTo>
                  <a:cubicBezTo>
                    <a:pt x="383" y="352"/>
                    <a:pt x="383" y="352"/>
                    <a:pt x="424" y="352"/>
                  </a:cubicBezTo>
                  <a:cubicBezTo>
                    <a:pt x="424" y="352"/>
                    <a:pt x="476" y="311"/>
                    <a:pt x="517" y="311"/>
                  </a:cubicBezTo>
                  <a:cubicBezTo>
                    <a:pt x="517" y="259"/>
                    <a:pt x="558" y="218"/>
                    <a:pt x="558" y="218"/>
                  </a:cubicBezTo>
                  <a:lnTo>
                    <a:pt x="4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15" name="Google Shape;21115;p15"/>
            <p:cNvSpPr/>
            <p:nvPr/>
          </p:nvSpPr>
          <p:spPr>
            <a:xfrm>
              <a:off x="4495475" y="389305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259" y="1"/>
                  </a:moveTo>
                  <a:cubicBezTo>
                    <a:pt x="176" y="1"/>
                    <a:pt x="83" y="42"/>
                    <a:pt x="41" y="135"/>
                  </a:cubicBezTo>
                  <a:cubicBezTo>
                    <a:pt x="0" y="135"/>
                    <a:pt x="0" y="177"/>
                    <a:pt x="0" y="177"/>
                  </a:cubicBezTo>
                  <a:lnTo>
                    <a:pt x="259" y="301"/>
                  </a:lnTo>
                  <a:lnTo>
                    <a:pt x="341" y="42"/>
                  </a:lnTo>
                  <a:cubicBezTo>
                    <a:pt x="341" y="1"/>
                    <a:pt x="300" y="1"/>
                    <a:pt x="25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16" name="Google Shape;21116;p15"/>
            <p:cNvSpPr/>
            <p:nvPr/>
          </p:nvSpPr>
          <p:spPr>
            <a:xfrm>
              <a:off x="4442725" y="4021250"/>
              <a:ext cx="8575" cy="7525"/>
            </a:xfrm>
            <a:custGeom>
              <a:avLst/>
              <a:gdLst/>
              <a:ahLst/>
              <a:cxnLst/>
              <a:rect l="l" t="t" r="r" b="b"/>
              <a:pathLst>
                <a:path w="343" h="301" extrusionOk="0">
                  <a:moveTo>
                    <a:pt x="218" y="1"/>
                  </a:moveTo>
                  <a:cubicBezTo>
                    <a:pt x="125" y="42"/>
                    <a:pt x="42" y="84"/>
                    <a:pt x="42" y="135"/>
                  </a:cubicBezTo>
                  <a:lnTo>
                    <a:pt x="1" y="177"/>
                  </a:lnTo>
                  <a:lnTo>
                    <a:pt x="259" y="301"/>
                  </a:lnTo>
                  <a:lnTo>
                    <a:pt x="342" y="42"/>
                  </a:lnTo>
                  <a:cubicBezTo>
                    <a:pt x="301" y="1"/>
                    <a:pt x="259" y="1"/>
                    <a:pt x="2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17" name="Google Shape;21117;p15"/>
            <p:cNvSpPr/>
            <p:nvPr/>
          </p:nvSpPr>
          <p:spPr>
            <a:xfrm>
              <a:off x="4378125" y="3995050"/>
              <a:ext cx="13975" cy="10200"/>
            </a:xfrm>
            <a:custGeom>
              <a:avLst/>
              <a:gdLst/>
              <a:ahLst/>
              <a:cxnLst/>
              <a:rect l="l" t="t" r="r" b="b"/>
              <a:pathLst>
                <a:path w="559" h="408" extrusionOk="0">
                  <a:moveTo>
                    <a:pt x="272" y="0"/>
                  </a:moveTo>
                  <a:cubicBezTo>
                    <a:pt x="157" y="0"/>
                    <a:pt x="64" y="56"/>
                    <a:pt x="0" y="191"/>
                  </a:cubicBezTo>
                  <a:lnTo>
                    <a:pt x="517" y="408"/>
                  </a:lnTo>
                  <a:cubicBezTo>
                    <a:pt x="558" y="356"/>
                    <a:pt x="558" y="315"/>
                    <a:pt x="558" y="273"/>
                  </a:cubicBezTo>
                  <a:cubicBezTo>
                    <a:pt x="558" y="191"/>
                    <a:pt x="476" y="56"/>
                    <a:pt x="383" y="15"/>
                  </a:cubicBezTo>
                  <a:cubicBezTo>
                    <a:pt x="344" y="5"/>
                    <a:pt x="307" y="0"/>
                    <a:pt x="27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18" name="Google Shape;21118;p15"/>
            <p:cNvSpPr/>
            <p:nvPr/>
          </p:nvSpPr>
          <p:spPr>
            <a:xfrm>
              <a:off x="4468575" y="3957675"/>
              <a:ext cx="9600" cy="12950"/>
            </a:xfrm>
            <a:custGeom>
              <a:avLst/>
              <a:gdLst/>
              <a:ahLst/>
              <a:cxnLst/>
              <a:rect l="l" t="t" r="r" b="b"/>
              <a:pathLst>
                <a:path w="384" h="518" extrusionOk="0">
                  <a:moveTo>
                    <a:pt x="166" y="1"/>
                  </a:moveTo>
                  <a:lnTo>
                    <a:pt x="125" y="42"/>
                  </a:lnTo>
                  <a:cubicBezTo>
                    <a:pt x="84" y="42"/>
                    <a:pt x="42" y="94"/>
                    <a:pt x="1" y="176"/>
                  </a:cubicBezTo>
                  <a:lnTo>
                    <a:pt x="1" y="300"/>
                  </a:lnTo>
                  <a:lnTo>
                    <a:pt x="1" y="393"/>
                  </a:lnTo>
                  <a:cubicBezTo>
                    <a:pt x="42" y="435"/>
                    <a:pt x="84" y="476"/>
                    <a:pt x="125" y="517"/>
                  </a:cubicBezTo>
                  <a:lnTo>
                    <a:pt x="166" y="517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19" name="Google Shape;21119;p15"/>
            <p:cNvSpPr/>
            <p:nvPr/>
          </p:nvSpPr>
          <p:spPr>
            <a:xfrm>
              <a:off x="4403975" y="3931000"/>
              <a:ext cx="15000" cy="14050"/>
            </a:xfrm>
            <a:custGeom>
              <a:avLst/>
              <a:gdLst/>
              <a:ahLst/>
              <a:cxnLst/>
              <a:rect l="l" t="t" r="r" b="b"/>
              <a:pathLst>
                <a:path w="600" h="562" extrusionOk="0">
                  <a:moveTo>
                    <a:pt x="272" y="1"/>
                  </a:moveTo>
                  <a:cubicBezTo>
                    <a:pt x="172" y="1"/>
                    <a:pt x="71" y="71"/>
                    <a:pt x="41" y="168"/>
                  </a:cubicBezTo>
                  <a:cubicBezTo>
                    <a:pt x="0" y="292"/>
                    <a:pt x="41" y="468"/>
                    <a:pt x="166" y="551"/>
                  </a:cubicBezTo>
                  <a:cubicBezTo>
                    <a:pt x="197" y="558"/>
                    <a:pt x="226" y="561"/>
                    <a:pt x="255" y="561"/>
                  </a:cubicBezTo>
                  <a:cubicBezTo>
                    <a:pt x="387" y="561"/>
                    <a:pt x="490" y="487"/>
                    <a:pt x="558" y="385"/>
                  </a:cubicBezTo>
                  <a:cubicBezTo>
                    <a:pt x="600" y="251"/>
                    <a:pt x="558" y="75"/>
                    <a:pt x="383" y="34"/>
                  </a:cubicBezTo>
                  <a:cubicBezTo>
                    <a:pt x="348" y="11"/>
                    <a:pt x="310" y="1"/>
                    <a:pt x="27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20" name="Google Shape;21120;p15"/>
            <p:cNvSpPr/>
            <p:nvPr/>
          </p:nvSpPr>
          <p:spPr>
            <a:xfrm>
              <a:off x="4422325" y="397622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12" y="1"/>
                  </a:moveTo>
                  <a:cubicBezTo>
                    <a:pt x="210" y="1"/>
                    <a:pt x="101" y="71"/>
                    <a:pt x="42" y="168"/>
                  </a:cubicBezTo>
                  <a:cubicBezTo>
                    <a:pt x="0" y="334"/>
                    <a:pt x="83" y="468"/>
                    <a:pt x="207" y="551"/>
                  </a:cubicBezTo>
                  <a:cubicBezTo>
                    <a:pt x="231" y="558"/>
                    <a:pt x="256" y="562"/>
                    <a:pt x="281" y="562"/>
                  </a:cubicBezTo>
                  <a:cubicBezTo>
                    <a:pt x="399" y="562"/>
                    <a:pt x="524" y="488"/>
                    <a:pt x="558" y="385"/>
                  </a:cubicBezTo>
                  <a:cubicBezTo>
                    <a:pt x="641" y="251"/>
                    <a:pt x="558" y="75"/>
                    <a:pt x="424" y="34"/>
                  </a:cubicBezTo>
                  <a:cubicBezTo>
                    <a:pt x="390" y="11"/>
                    <a:pt x="352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21" name="Google Shape;21121;p15"/>
            <p:cNvSpPr/>
            <p:nvPr/>
          </p:nvSpPr>
          <p:spPr>
            <a:xfrm>
              <a:off x="4449200" y="3912075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290" y="0"/>
                  </a:moveTo>
                  <a:cubicBezTo>
                    <a:pt x="184" y="0"/>
                    <a:pt x="73" y="56"/>
                    <a:pt x="42" y="191"/>
                  </a:cubicBezTo>
                  <a:cubicBezTo>
                    <a:pt x="0" y="315"/>
                    <a:pt x="42" y="491"/>
                    <a:pt x="166" y="532"/>
                  </a:cubicBezTo>
                  <a:cubicBezTo>
                    <a:pt x="210" y="542"/>
                    <a:pt x="251" y="548"/>
                    <a:pt x="290" y="548"/>
                  </a:cubicBezTo>
                  <a:cubicBezTo>
                    <a:pt x="406" y="548"/>
                    <a:pt x="497" y="501"/>
                    <a:pt x="559" y="408"/>
                  </a:cubicBezTo>
                  <a:cubicBezTo>
                    <a:pt x="600" y="232"/>
                    <a:pt x="559" y="57"/>
                    <a:pt x="383" y="15"/>
                  </a:cubicBezTo>
                  <a:cubicBezTo>
                    <a:pt x="354" y="6"/>
                    <a:pt x="322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22" name="Google Shape;21122;p15"/>
            <p:cNvSpPr/>
            <p:nvPr/>
          </p:nvSpPr>
          <p:spPr>
            <a:xfrm>
              <a:off x="4494425" y="3897450"/>
              <a:ext cx="7525" cy="9600"/>
            </a:xfrm>
            <a:custGeom>
              <a:avLst/>
              <a:gdLst/>
              <a:ahLst/>
              <a:cxnLst/>
              <a:rect l="l" t="t" r="r" b="b"/>
              <a:pathLst>
                <a:path w="301" h="384" extrusionOk="0">
                  <a:moveTo>
                    <a:pt x="42" y="1"/>
                  </a:moveTo>
                  <a:cubicBezTo>
                    <a:pt x="1" y="42"/>
                    <a:pt x="1" y="125"/>
                    <a:pt x="42" y="176"/>
                  </a:cubicBezTo>
                  <a:cubicBezTo>
                    <a:pt x="42" y="218"/>
                    <a:pt x="83" y="300"/>
                    <a:pt x="125" y="342"/>
                  </a:cubicBezTo>
                  <a:cubicBezTo>
                    <a:pt x="166" y="342"/>
                    <a:pt x="166" y="342"/>
                    <a:pt x="218" y="383"/>
                  </a:cubicBezTo>
                  <a:lnTo>
                    <a:pt x="301" y="125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23" name="Google Shape;21123;p15"/>
            <p:cNvSpPr/>
            <p:nvPr/>
          </p:nvSpPr>
          <p:spPr>
            <a:xfrm>
              <a:off x="4390000" y="4150500"/>
              <a:ext cx="8550" cy="6475"/>
            </a:xfrm>
            <a:custGeom>
              <a:avLst/>
              <a:gdLst/>
              <a:ahLst/>
              <a:cxnLst/>
              <a:rect l="l" t="t" r="r" b="b"/>
              <a:pathLst>
                <a:path w="342" h="259" extrusionOk="0">
                  <a:moveTo>
                    <a:pt x="166" y="0"/>
                  </a:moveTo>
                  <a:cubicBezTo>
                    <a:pt x="125" y="0"/>
                    <a:pt x="83" y="42"/>
                    <a:pt x="42" y="42"/>
                  </a:cubicBezTo>
                  <a:lnTo>
                    <a:pt x="1" y="83"/>
                  </a:lnTo>
                  <a:lnTo>
                    <a:pt x="1" y="176"/>
                  </a:lnTo>
                  <a:lnTo>
                    <a:pt x="259" y="259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24" name="Google Shape;21124;p15"/>
            <p:cNvSpPr/>
            <p:nvPr/>
          </p:nvSpPr>
          <p:spPr>
            <a:xfrm>
              <a:off x="4325400" y="4123825"/>
              <a:ext cx="15000" cy="9375"/>
            </a:xfrm>
            <a:custGeom>
              <a:avLst/>
              <a:gdLst/>
              <a:ahLst/>
              <a:cxnLst/>
              <a:rect l="l" t="t" r="r" b="b"/>
              <a:pathLst>
                <a:path w="600" h="375" extrusionOk="0">
                  <a:moveTo>
                    <a:pt x="249" y="0"/>
                  </a:moveTo>
                  <a:cubicBezTo>
                    <a:pt x="141" y="0"/>
                    <a:pt x="60" y="71"/>
                    <a:pt x="0" y="168"/>
                  </a:cubicBezTo>
                  <a:lnTo>
                    <a:pt x="517" y="375"/>
                  </a:lnTo>
                  <a:cubicBezTo>
                    <a:pt x="600" y="251"/>
                    <a:pt x="517" y="75"/>
                    <a:pt x="383" y="34"/>
                  </a:cubicBezTo>
                  <a:cubicBezTo>
                    <a:pt x="334" y="11"/>
                    <a:pt x="289" y="0"/>
                    <a:pt x="24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25" name="Google Shape;21125;p15"/>
            <p:cNvSpPr/>
            <p:nvPr/>
          </p:nvSpPr>
          <p:spPr>
            <a:xfrm>
              <a:off x="4415850" y="4085475"/>
              <a:ext cx="9600" cy="13350"/>
            </a:xfrm>
            <a:custGeom>
              <a:avLst/>
              <a:gdLst/>
              <a:ahLst/>
              <a:cxnLst/>
              <a:rect l="l" t="t" r="r" b="b"/>
              <a:pathLst>
                <a:path w="384" h="534" extrusionOk="0">
                  <a:moveTo>
                    <a:pt x="290" y="0"/>
                  </a:moveTo>
                  <a:cubicBezTo>
                    <a:pt x="210" y="0"/>
                    <a:pt x="144" y="39"/>
                    <a:pt x="83" y="99"/>
                  </a:cubicBezTo>
                  <a:cubicBezTo>
                    <a:pt x="42" y="99"/>
                    <a:pt x="42" y="151"/>
                    <a:pt x="1" y="192"/>
                  </a:cubicBezTo>
                  <a:lnTo>
                    <a:pt x="1" y="358"/>
                  </a:lnTo>
                  <a:cubicBezTo>
                    <a:pt x="1" y="451"/>
                    <a:pt x="83" y="534"/>
                    <a:pt x="166" y="534"/>
                  </a:cubicBezTo>
                  <a:lnTo>
                    <a:pt x="383" y="17"/>
                  </a:lnTo>
                  <a:cubicBezTo>
                    <a:pt x="350" y="6"/>
                    <a:pt x="319" y="0"/>
                    <a:pt x="29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26" name="Google Shape;21126;p15"/>
            <p:cNvSpPr/>
            <p:nvPr/>
          </p:nvSpPr>
          <p:spPr>
            <a:xfrm>
              <a:off x="4349950" y="4059650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6" y="0"/>
                  </a:moveTo>
                  <a:cubicBezTo>
                    <a:pt x="232" y="0"/>
                    <a:pt x="124" y="49"/>
                    <a:pt x="93" y="150"/>
                  </a:cubicBezTo>
                  <a:cubicBezTo>
                    <a:pt x="0" y="316"/>
                    <a:pt x="93" y="450"/>
                    <a:pt x="217" y="533"/>
                  </a:cubicBezTo>
                  <a:cubicBezTo>
                    <a:pt x="258" y="542"/>
                    <a:pt x="296" y="547"/>
                    <a:pt x="332" y="547"/>
                  </a:cubicBezTo>
                  <a:cubicBezTo>
                    <a:pt x="449" y="547"/>
                    <a:pt x="539" y="492"/>
                    <a:pt x="610" y="357"/>
                  </a:cubicBezTo>
                  <a:cubicBezTo>
                    <a:pt x="652" y="233"/>
                    <a:pt x="569" y="57"/>
                    <a:pt x="434" y="16"/>
                  </a:cubicBezTo>
                  <a:cubicBezTo>
                    <a:pt x="404" y="6"/>
                    <a:pt x="370" y="0"/>
                    <a:pt x="33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27" name="Google Shape;21127;p15"/>
            <p:cNvSpPr/>
            <p:nvPr/>
          </p:nvSpPr>
          <p:spPr>
            <a:xfrm>
              <a:off x="4304700" y="4078125"/>
              <a:ext cx="16325" cy="14025"/>
            </a:xfrm>
            <a:custGeom>
              <a:avLst/>
              <a:gdLst/>
              <a:ahLst/>
              <a:cxnLst/>
              <a:rect l="l" t="t" r="r" b="b"/>
              <a:pathLst>
                <a:path w="653" h="561" extrusionOk="0">
                  <a:moveTo>
                    <a:pt x="366" y="0"/>
                  </a:moveTo>
                  <a:cubicBezTo>
                    <a:pt x="253" y="0"/>
                    <a:pt x="128" y="76"/>
                    <a:pt x="94" y="187"/>
                  </a:cubicBezTo>
                  <a:cubicBezTo>
                    <a:pt x="1" y="311"/>
                    <a:pt x="94" y="486"/>
                    <a:pt x="218" y="528"/>
                  </a:cubicBezTo>
                  <a:cubicBezTo>
                    <a:pt x="255" y="551"/>
                    <a:pt x="295" y="561"/>
                    <a:pt x="334" y="561"/>
                  </a:cubicBezTo>
                  <a:cubicBezTo>
                    <a:pt x="438" y="561"/>
                    <a:pt x="544" y="491"/>
                    <a:pt x="611" y="393"/>
                  </a:cubicBezTo>
                  <a:cubicBezTo>
                    <a:pt x="652" y="269"/>
                    <a:pt x="570" y="94"/>
                    <a:pt x="435" y="11"/>
                  </a:cubicBezTo>
                  <a:cubicBezTo>
                    <a:pt x="413" y="4"/>
                    <a:pt x="390" y="0"/>
                    <a:pt x="366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28" name="Google Shape;21128;p15"/>
            <p:cNvSpPr/>
            <p:nvPr/>
          </p:nvSpPr>
          <p:spPr>
            <a:xfrm>
              <a:off x="4369325" y="4104875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14" y="1"/>
                  </a:moveTo>
                  <a:cubicBezTo>
                    <a:pt x="201" y="1"/>
                    <a:pt x="115" y="49"/>
                    <a:pt x="52" y="150"/>
                  </a:cubicBezTo>
                  <a:cubicBezTo>
                    <a:pt x="1" y="316"/>
                    <a:pt x="94" y="492"/>
                    <a:pt x="218" y="533"/>
                  </a:cubicBezTo>
                  <a:cubicBezTo>
                    <a:pt x="249" y="543"/>
                    <a:pt x="282" y="548"/>
                    <a:pt x="315" y="548"/>
                  </a:cubicBezTo>
                  <a:cubicBezTo>
                    <a:pt x="423" y="548"/>
                    <a:pt x="530" y="492"/>
                    <a:pt x="569" y="357"/>
                  </a:cubicBezTo>
                  <a:cubicBezTo>
                    <a:pt x="652" y="233"/>
                    <a:pt x="569" y="57"/>
                    <a:pt x="435" y="16"/>
                  </a:cubicBezTo>
                  <a:cubicBezTo>
                    <a:pt x="392" y="6"/>
                    <a:pt x="351" y="1"/>
                    <a:pt x="314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29" name="Google Shape;21129;p15"/>
            <p:cNvSpPr/>
            <p:nvPr/>
          </p:nvSpPr>
          <p:spPr>
            <a:xfrm>
              <a:off x="4331850" y="401397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295" y="0"/>
                  </a:moveTo>
                  <a:cubicBezTo>
                    <a:pt x="189" y="0"/>
                    <a:pt x="102" y="71"/>
                    <a:pt x="42" y="168"/>
                  </a:cubicBezTo>
                  <a:cubicBezTo>
                    <a:pt x="1" y="333"/>
                    <a:pt x="42" y="468"/>
                    <a:pt x="207" y="550"/>
                  </a:cubicBezTo>
                  <a:cubicBezTo>
                    <a:pt x="239" y="560"/>
                    <a:pt x="272" y="565"/>
                    <a:pt x="306" y="565"/>
                  </a:cubicBezTo>
                  <a:cubicBezTo>
                    <a:pt x="416" y="565"/>
                    <a:pt x="527" y="509"/>
                    <a:pt x="559" y="375"/>
                  </a:cubicBezTo>
                  <a:cubicBezTo>
                    <a:pt x="642" y="251"/>
                    <a:pt x="559" y="75"/>
                    <a:pt x="424" y="33"/>
                  </a:cubicBezTo>
                  <a:cubicBezTo>
                    <a:pt x="379" y="11"/>
                    <a:pt x="335" y="0"/>
                    <a:pt x="29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30" name="Google Shape;21130;p15"/>
            <p:cNvSpPr/>
            <p:nvPr/>
          </p:nvSpPr>
          <p:spPr>
            <a:xfrm>
              <a:off x="4395175" y="4040375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66" y="1"/>
                  </a:moveTo>
                  <a:cubicBezTo>
                    <a:pt x="253" y="1"/>
                    <a:pt x="128" y="76"/>
                    <a:pt x="94" y="187"/>
                  </a:cubicBezTo>
                  <a:cubicBezTo>
                    <a:pt x="1" y="311"/>
                    <a:pt x="94" y="487"/>
                    <a:pt x="218" y="528"/>
                  </a:cubicBezTo>
                  <a:cubicBezTo>
                    <a:pt x="267" y="551"/>
                    <a:pt x="312" y="562"/>
                    <a:pt x="353" y="562"/>
                  </a:cubicBezTo>
                  <a:cubicBezTo>
                    <a:pt x="460" y="562"/>
                    <a:pt x="543" y="494"/>
                    <a:pt x="611" y="404"/>
                  </a:cubicBezTo>
                  <a:cubicBezTo>
                    <a:pt x="652" y="228"/>
                    <a:pt x="611" y="94"/>
                    <a:pt x="435" y="11"/>
                  </a:cubicBezTo>
                  <a:cubicBezTo>
                    <a:pt x="413" y="4"/>
                    <a:pt x="390" y="1"/>
                    <a:pt x="366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31" name="Google Shape;21131;p15"/>
            <p:cNvSpPr/>
            <p:nvPr/>
          </p:nvSpPr>
          <p:spPr>
            <a:xfrm>
              <a:off x="4273700" y="4103200"/>
              <a:ext cx="1050" cy="3125"/>
            </a:xfrm>
            <a:custGeom>
              <a:avLst/>
              <a:gdLst/>
              <a:ahLst/>
              <a:cxnLst/>
              <a:rect l="l" t="t" r="r" b="b"/>
              <a:pathLst>
                <a:path w="42" h="125" extrusionOk="0">
                  <a:moveTo>
                    <a:pt x="42" y="0"/>
                  </a:moveTo>
                  <a:cubicBezTo>
                    <a:pt x="0" y="42"/>
                    <a:pt x="0" y="83"/>
                    <a:pt x="0" y="124"/>
                  </a:cubicBezTo>
                  <a:lnTo>
                    <a:pt x="42" y="124"/>
                  </a:lnTo>
                  <a:lnTo>
                    <a:pt x="42" y="42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32" name="Google Shape;21132;p15"/>
            <p:cNvSpPr/>
            <p:nvPr/>
          </p:nvSpPr>
          <p:spPr>
            <a:xfrm>
              <a:off x="4441700" y="4025650"/>
              <a:ext cx="7525" cy="9600"/>
            </a:xfrm>
            <a:custGeom>
              <a:avLst/>
              <a:gdLst/>
              <a:ahLst/>
              <a:cxnLst/>
              <a:rect l="l" t="t" r="r" b="b"/>
              <a:pathLst>
                <a:path w="301" h="384" extrusionOk="0">
                  <a:moveTo>
                    <a:pt x="42" y="1"/>
                  </a:moveTo>
                  <a:cubicBezTo>
                    <a:pt x="1" y="83"/>
                    <a:pt x="1" y="125"/>
                    <a:pt x="42" y="166"/>
                  </a:cubicBezTo>
                  <a:cubicBezTo>
                    <a:pt x="42" y="259"/>
                    <a:pt x="83" y="342"/>
                    <a:pt x="166" y="383"/>
                  </a:cubicBezTo>
                  <a:lnTo>
                    <a:pt x="300" y="125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33" name="Google Shape;21133;p15"/>
            <p:cNvSpPr/>
            <p:nvPr/>
          </p:nvSpPr>
          <p:spPr>
            <a:xfrm>
              <a:off x="4377075" y="3999800"/>
              <a:ext cx="14000" cy="9325"/>
            </a:xfrm>
            <a:custGeom>
              <a:avLst/>
              <a:gdLst/>
              <a:ahLst/>
              <a:cxnLst/>
              <a:rect l="l" t="t" r="r" b="b"/>
              <a:pathLst>
                <a:path w="560" h="373" extrusionOk="0">
                  <a:moveTo>
                    <a:pt x="42" y="1"/>
                  </a:moveTo>
                  <a:cubicBezTo>
                    <a:pt x="1" y="125"/>
                    <a:pt x="84" y="301"/>
                    <a:pt x="208" y="342"/>
                  </a:cubicBezTo>
                  <a:cubicBezTo>
                    <a:pt x="254" y="363"/>
                    <a:pt x="298" y="373"/>
                    <a:pt x="341" y="373"/>
                  </a:cubicBezTo>
                  <a:cubicBezTo>
                    <a:pt x="383" y="373"/>
                    <a:pt x="425" y="363"/>
                    <a:pt x="466" y="342"/>
                  </a:cubicBezTo>
                  <a:cubicBezTo>
                    <a:pt x="518" y="301"/>
                    <a:pt x="559" y="259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34" name="Google Shape;21134;p15"/>
            <p:cNvSpPr/>
            <p:nvPr/>
          </p:nvSpPr>
          <p:spPr>
            <a:xfrm>
              <a:off x="4337025" y="4278700"/>
              <a:ext cx="8800" cy="6500"/>
            </a:xfrm>
            <a:custGeom>
              <a:avLst/>
              <a:gdLst/>
              <a:ahLst/>
              <a:cxnLst/>
              <a:rect l="l" t="t" r="r" b="b"/>
              <a:pathLst>
                <a:path w="352" h="260" extrusionOk="0">
                  <a:moveTo>
                    <a:pt x="135" y="1"/>
                  </a:moveTo>
                  <a:lnTo>
                    <a:pt x="93" y="42"/>
                  </a:lnTo>
                  <a:cubicBezTo>
                    <a:pt x="52" y="42"/>
                    <a:pt x="52" y="83"/>
                    <a:pt x="0" y="125"/>
                  </a:cubicBezTo>
                  <a:lnTo>
                    <a:pt x="0" y="176"/>
                  </a:lnTo>
                  <a:lnTo>
                    <a:pt x="259" y="259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35" name="Google Shape;21135;p15"/>
            <p:cNvSpPr/>
            <p:nvPr/>
          </p:nvSpPr>
          <p:spPr>
            <a:xfrm>
              <a:off x="4272400" y="4252450"/>
              <a:ext cx="14250" cy="8950"/>
            </a:xfrm>
            <a:custGeom>
              <a:avLst/>
              <a:gdLst/>
              <a:ahLst/>
              <a:cxnLst/>
              <a:rect l="l" t="t" r="r" b="b"/>
              <a:pathLst>
                <a:path w="570" h="358" extrusionOk="0">
                  <a:moveTo>
                    <a:pt x="282" y="0"/>
                  </a:moveTo>
                  <a:cubicBezTo>
                    <a:pt x="179" y="0"/>
                    <a:pt x="82" y="39"/>
                    <a:pt x="52" y="99"/>
                  </a:cubicBezTo>
                  <a:lnTo>
                    <a:pt x="1" y="141"/>
                  </a:lnTo>
                  <a:lnTo>
                    <a:pt x="517" y="358"/>
                  </a:lnTo>
                  <a:lnTo>
                    <a:pt x="517" y="316"/>
                  </a:lnTo>
                  <a:cubicBezTo>
                    <a:pt x="569" y="192"/>
                    <a:pt x="476" y="58"/>
                    <a:pt x="393" y="17"/>
                  </a:cubicBezTo>
                  <a:cubicBezTo>
                    <a:pt x="357" y="6"/>
                    <a:pt x="319" y="0"/>
                    <a:pt x="28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36" name="Google Shape;21136;p15"/>
            <p:cNvSpPr/>
            <p:nvPr/>
          </p:nvSpPr>
          <p:spPr>
            <a:xfrm>
              <a:off x="4361825" y="4214075"/>
              <a:ext cx="10900" cy="14000"/>
            </a:xfrm>
            <a:custGeom>
              <a:avLst/>
              <a:gdLst/>
              <a:ahLst/>
              <a:cxnLst/>
              <a:rect l="l" t="t" r="r" b="b"/>
              <a:pathLst>
                <a:path w="436" h="560" extrusionOk="0">
                  <a:moveTo>
                    <a:pt x="301" y="1"/>
                  </a:moveTo>
                  <a:cubicBezTo>
                    <a:pt x="218" y="1"/>
                    <a:pt x="94" y="84"/>
                    <a:pt x="42" y="177"/>
                  </a:cubicBezTo>
                  <a:cubicBezTo>
                    <a:pt x="1" y="259"/>
                    <a:pt x="42" y="342"/>
                    <a:pt x="94" y="435"/>
                  </a:cubicBezTo>
                  <a:lnTo>
                    <a:pt x="218" y="559"/>
                  </a:lnTo>
                  <a:lnTo>
                    <a:pt x="435" y="42"/>
                  </a:lnTo>
                  <a:cubicBezTo>
                    <a:pt x="394" y="1"/>
                    <a:pt x="352" y="1"/>
                    <a:pt x="301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37" name="Google Shape;21137;p15"/>
            <p:cNvSpPr/>
            <p:nvPr/>
          </p:nvSpPr>
          <p:spPr>
            <a:xfrm>
              <a:off x="4297225" y="418787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7" y="0"/>
                  </a:moveTo>
                  <a:cubicBezTo>
                    <a:pt x="230" y="0"/>
                    <a:pt x="125" y="56"/>
                    <a:pt x="93" y="191"/>
                  </a:cubicBezTo>
                  <a:cubicBezTo>
                    <a:pt x="0" y="315"/>
                    <a:pt x="93" y="491"/>
                    <a:pt x="217" y="532"/>
                  </a:cubicBezTo>
                  <a:cubicBezTo>
                    <a:pt x="250" y="542"/>
                    <a:pt x="285" y="547"/>
                    <a:pt x="321" y="547"/>
                  </a:cubicBezTo>
                  <a:cubicBezTo>
                    <a:pt x="429" y="547"/>
                    <a:pt x="540" y="499"/>
                    <a:pt x="610" y="397"/>
                  </a:cubicBezTo>
                  <a:cubicBezTo>
                    <a:pt x="651" y="232"/>
                    <a:pt x="558" y="56"/>
                    <a:pt x="434" y="15"/>
                  </a:cubicBezTo>
                  <a:cubicBezTo>
                    <a:pt x="403" y="5"/>
                    <a:pt x="370" y="0"/>
                    <a:pt x="337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38" name="Google Shape;21138;p15"/>
            <p:cNvSpPr/>
            <p:nvPr/>
          </p:nvSpPr>
          <p:spPr>
            <a:xfrm>
              <a:off x="4251975" y="4206800"/>
              <a:ext cx="16325" cy="14025"/>
            </a:xfrm>
            <a:custGeom>
              <a:avLst/>
              <a:gdLst/>
              <a:ahLst/>
              <a:cxnLst/>
              <a:rect l="l" t="t" r="r" b="b"/>
              <a:pathLst>
                <a:path w="653" h="561" extrusionOk="0">
                  <a:moveTo>
                    <a:pt x="319" y="0"/>
                  </a:moveTo>
                  <a:cubicBezTo>
                    <a:pt x="218" y="0"/>
                    <a:pt x="124" y="68"/>
                    <a:pt x="94" y="157"/>
                  </a:cubicBezTo>
                  <a:cubicBezTo>
                    <a:pt x="1" y="292"/>
                    <a:pt x="94" y="468"/>
                    <a:pt x="218" y="550"/>
                  </a:cubicBezTo>
                  <a:cubicBezTo>
                    <a:pt x="241" y="558"/>
                    <a:pt x="266" y="561"/>
                    <a:pt x="291" y="561"/>
                  </a:cubicBezTo>
                  <a:cubicBezTo>
                    <a:pt x="408" y="561"/>
                    <a:pt x="534" y="485"/>
                    <a:pt x="611" y="375"/>
                  </a:cubicBezTo>
                  <a:cubicBezTo>
                    <a:pt x="652" y="250"/>
                    <a:pt x="559" y="75"/>
                    <a:pt x="435" y="33"/>
                  </a:cubicBezTo>
                  <a:cubicBezTo>
                    <a:pt x="397" y="10"/>
                    <a:pt x="357" y="0"/>
                    <a:pt x="319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39" name="Google Shape;21139;p15"/>
            <p:cNvSpPr/>
            <p:nvPr/>
          </p:nvSpPr>
          <p:spPr>
            <a:xfrm>
              <a:off x="4316600" y="4233100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320" y="0"/>
                  </a:moveTo>
                  <a:cubicBezTo>
                    <a:pt x="203" y="0"/>
                    <a:pt x="113" y="56"/>
                    <a:pt x="42" y="191"/>
                  </a:cubicBezTo>
                  <a:cubicBezTo>
                    <a:pt x="0" y="315"/>
                    <a:pt x="42" y="491"/>
                    <a:pt x="218" y="532"/>
                  </a:cubicBezTo>
                  <a:cubicBezTo>
                    <a:pt x="251" y="542"/>
                    <a:pt x="286" y="548"/>
                    <a:pt x="320" y="548"/>
                  </a:cubicBezTo>
                  <a:cubicBezTo>
                    <a:pt x="426" y="548"/>
                    <a:pt x="528" y="499"/>
                    <a:pt x="559" y="398"/>
                  </a:cubicBezTo>
                  <a:cubicBezTo>
                    <a:pt x="611" y="232"/>
                    <a:pt x="559" y="98"/>
                    <a:pt x="435" y="15"/>
                  </a:cubicBezTo>
                  <a:cubicBezTo>
                    <a:pt x="394" y="6"/>
                    <a:pt x="356" y="0"/>
                    <a:pt x="320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40" name="Google Shape;21140;p15"/>
            <p:cNvSpPr/>
            <p:nvPr/>
          </p:nvSpPr>
          <p:spPr>
            <a:xfrm>
              <a:off x="4278875" y="4142625"/>
              <a:ext cx="15250" cy="13700"/>
            </a:xfrm>
            <a:custGeom>
              <a:avLst/>
              <a:gdLst/>
              <a:ahLst/>
              <a:cxnLst/>
              <a:rect l="l" t="t" r="r" b="b"/>
              <a:pathLst>
                <a:path w="610" h="548" extrusionOk="0">
                  <a:moveTo>
                    <a:pt x="320" y="1"/>
                  </a:moveTo>
                  <a:cubicBezTo>
                    <a:pt x="203" y="1"/>
                    <a:pt x="115" y="57"/>
                    <a:pt x="52" y="191"/>
                  </a:cubicBezTo>
                  <a:cubicBezTo>
                    <a:pt x="0" y="315"/>
                    <a:pt x="52" y="491"/>
                    <a:pt x="217" y="533"/>
                  </a:cubicBezTo>
                  <a:cubicBezTo>
                    <a:pt x="248" y="542"/>
                    <a:pt x="281" y="547"/>
                    <a:pt x="314" y="547"/>
                  </a:cubicBezTo>
                  <a:cubicBezTo>
                    <a:pt x="422" y="547"/>
                    <a:pt x="529" y="492"/>
                    <a:pt x="569" y="357"/>
                  </a:cubicBezTo>
                  <a:cubicBezTo>
                    <a:pt x="610" y="233"/>
                    <a:pt x="569" y="57"/>
                    <a:pt x="434" y="16"/>
                  </a:cubicBezTo>
                  <a:cubicBezTo>
                    <a:pt x="393" y="6"/>
                    <a:pt x="355" y="1"/>
                    <a:pt x="320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41" name="Google Shape;21141;p15"/>
            <p:cNvSpPr/>
            <p:nvPr/>
          </p:nvSpPr>
          <p:spPr>
            <a:xfrm>
              <a:off x="4342450" y="4169050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19" y="1"/>
                  </a:moveTo>
                  <a:cubicBezTo>
                    <a:pt x="218" y="1"/>
                    <a:pt x="123" y="71"/>
                    <a:pt x="93" y="168"/>
                  </a:cubicBezTo>
                  <a:cubicBezTo>
                    <a:pt x="0" y="292"/>
                    <a:pt x="93" y="468"/>
                    <a:pt x="218" y="551"/>
                  </a:cubicBezTo>
                  <a:cubicBezTo>
                    <a:pt x="248" y="558"/>
                    <a:pt x="278" y="561"/>
                    <a:pt x="305" y="561"/>
                  </a:cubicBezTo>
                  <a:cubicBezTo>
                    <a:pt x="436" y="561"/>
                    <a:pt x="534" y="486"/>
                    <a:pt x="610" y="375"/>
                  </a:cubicBezTo>
                  <a:cubicBezTo>
                    <a:pt x="652" y="251"/>
                    <a:pt x="559" y="75"/>
                    <a:pt x="435" y="34"/>
                  </a:cubicBezTo>
                  <a:cubicBezTo>
                    <a:pt x="398" y="11"/>
                    <a:pt x="358" y="1"/>
                    <a:pt x="319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42" name="Google Shape;21142;p15"/>
            <p:cNvSpPr/>
            <p:nvPr/>
          </p:nvSpPr>
          <p:spPr>
            <a:xfrm>
              <a:off x="4388725" y="4154900"/>
              <a:ext cx="7775" cy="8550"/>
            </a:xfrm>
            <a:custGeom>
              <a:avLst/>
              <a:gdLst/>
              <a:ahLst/>
              <a:cxnLst/>
              <a:rect l="l" t="t" r="r" b="b"/>
              <a:pathLst>
                <a:path w="311" h="342" extrusionOk="0">
                  <a:moveTo>
                    <a:pt x="52" y="0"/>
                  </a:moveTo>
                  <a:cubicBezTo>
                    <a:pt x="0" y="0"/>
                    <a:pt x="0" y="42"/>
                    <a:pt x="0" y="83"/>
                  </a:cubicBezTo>
                  <a:cubicBezTo>
                    <a:pt x="0" y="217"/>
                    <a:pt x="93" y="300"/>
                    <a:pt x="176" y="341"/>
                  </a:cubicBezTo>
                  <a:lnTo>
                    <a:pt x="310" y="8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43" name="Google Shape;21143;p15"/>
            <p:cNvSpPr/>
            <p:nvPr/>
          </p:nvSpPr>
          <p:spPr>
            <a:xfrm>
              <a:off x="4324100" y="4128000"/>
              <a:ext cx="14225" cy="9350"/>
            </a:xfrm>
            <a:custGeom>
              <a:avLst/>
              <a:gdLst/>
              <a:ahLst/>
              <a:cxnLst/>
              <a:rect l="l" t="t" r="r" b="b"/>
              <a:pathLst>
                <a:path w="569" h="374" extrusionOk="0">
                  <a:moveTo>
                    <a:pt x="52" y="1"/>
                  </a:moveTo>
                  <a:lnTo>
                    <a:pt x="52" y="1"/>
                  </a:lnTo>
                  <a:cubicBezTo>
                    <a:pt x="0" y="125"/>
                    <a:pt x="52" y="301"/>
                    <a:pt x="217" y="342"/>
                  </a:cubicBezTo>
                  <a:cubicBezTo>
                    <a:pt x="264" y="363"/>
                    <a:pt x="308" y="373"/>
                    <a:pt x="351" y="373"/>
                  </a:cubicBezTo>
                  <a:cubicBezTo>
                    <a:pt x="393" y="373"/>
                    <a:pt x="435" y="363"/>
                    <a:pt x="476" y="342"/>
                  </a:cubicBezTo>
                  <a:cubicBezTo>
                    <a:pt x="517" y="301"/>
                    <a:pt x="569" y="259"/>
                    <a:pt x="569" y="208"/>
                  </a:cubicBezTo>
                  <a:lnTo>
                    <a:pt x="52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44" name="Google Shape;21144;p15"/>
            <p:cNvSpPr/>
            <p:nvPr/>
          </p:nvSpPr>
          <p:spPr>
            <a:xfrm>
              <a:off x="4271375" y="41063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93" y="0"/>
                  </a:moveTo>
                  <a:cubicBezTo>
                    <a:pt x="42" y="42"/>
                    <a:pt x="42" y="93"/>
                    <a:pt x="0" y="135"/>
                  </a:cubicBezTo>
                  <a:lnTo>
                    <a:pt x="42" y="135"/>
                  </a:lnTo>
                  <a:cubicBezTo>
                    <a:pt x="93" y="93"/>
                    <a:pt x="93" y="42"/>
                    <a:pt x="13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45" name="Google Shape;21145;p15"/>
            <p:cNvSpPr/>
            <p:nvPr/>
          </p:nvSpPr>
          <p:spPr>
            <a:xfrm>
              <a:off x="4284300" y="4406500"/>
              <a:ext cx="8800" cy="6900"/>
            </a:xfrm>
            <a:custGeom>
              <a:avLst/>
              <a:gdLst/>
              <a:ahLst/>
              <a:cxnLst/>
              <a:rect l="l" t="t" r="r" b="b"/>
              <a:pathLst>
                <a:path w="352" h="276" extrusionOk="0">
                  <a:moveTo>
                    <a:pt x="271" y="0"/>
                  </a:moveTo>
                  <a:cubicBezTo>
                    <a:pt x="194" y="0"/>
                    <a:pt x="110" y="39"/>
                    <a:pt x="41" y="99"/>
                  </a:cubicBezTo>
                  <a:lnTo>
                    <a:pt x="0" y="141"/>
                  </a:lnTo>
                  <a:lnTo>
                    <a:pt x="0" y="182"/>
                  </a:lnTo>
                  <a:lnTo>
                    <a:pt x="259" y="275"/>
                  </a:lnTo>
                  <a:lnTo>
                    <a:pt x="352" y="17"/>
                  </a:lnTo>
                  <a:cubicBezTo>
                    <a:pt x="327" y="6"/>
                    <a:pt x="300" y="0"/>
                    <a:pt x="27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46" name="Google Shape;21146;p15"/>
            <p:cNvSpPr/>
            <p:nvPr/>
          </p:nvSpPr>
          <p:spPr>
            <a:xfrm>
              <a:off x="4226125" y="4380025"/>
              <a:ext cx="7525" cy="9575"/>
            </a:xfrm>
            <a:custGeom>
              <a:avLst/>
              <a:gdLst/>
              <a:ahLst/>
              <a:cxnLst/>
              <a:rect l="l" t="t" r="r" b="b"/>
              <a:pathLst>
                <a:path w="301" h="383" extrusionOk="0">
                  <a:moveTo>
                    <a:pt x="1" y="0"/>
                  </a:moveTo>
                  <a:cubicBezTo>
                    <a:pt x="1" y="125"/>
                    <a:pt x="42" y="207"/>
                    <a:pt x="42" y="300"/>
                  </a:cubicBezTo>
                  <a:lnTo>
                    <a:pt x="259" y="383"/>
                  </a:lnTo>
                  <a:lnTo>
                    <a:pt x="259" y="342"/>
                  </a:lnTo>
                  <a:cubicBezTo>
                    <a:pt x="301" y="207"/>
                    <a:pt x="218" y="83"/>
                    <a:pt x="94" y="42"/>
                  </a:cubicBezTo>
                  <a:cubicBezTo>
                    <a:pt x="94" y="42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47" name="Google Shape;21147;p15"/>
            <p:cNvSpPr/>
            <p:nvPr/>
          </p:nvSpPr>
          <p:spPr>
            <a:xfrm>
              <a:off x="4310150" y="4342275"/>
              <a:ext cx="9825" cy="14000"/>
            </a:xfrm>
            <a:custGeom>
              <a:avLst/>
              <a:gdLst/>
              <a:ahLst/>
              <a:cxnLst/>
              <a:rect l="l" t="t" r="r" b="b"/>
              <a:pathLst>
                <a:path w="393" h="560" extrusionOk="0">
                  <a:moveTo>
                    <a:pt x="258" y="1"/>
                  </a:moveTo>
                  <a:cubicBezTo>
                    <a:pt x="176" y="1"/>
                    <a:pt x="41" y="84"/>
                    <a:pt x="0" y="166"/>
                  </a:cubicBezTo>
                  <a:lnTo>
                    <a:pt x="0" y="342"/>
                  </a:lnTo>
                  <a:cubicBezTo>
                    <a:pt x="0" y="425"/>
                    <a:pt x="93" y="518"/>
                    <a:pt x="176" y="559"/>
                  </a:cubicBezTo>
                  <a:lnTo>
                    <a:pt x="393" y="42"/>
                  </a:lnTo>
                  <a:cubicBezTo>
                    <a:pt x="352" y="42"/>
                    <a:pt x="300" y="1"/>
                    <a:pt x="25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48" name="Google Shape;21148;p15"/>
            <p:cNvSpPr/>
            <p:nvPr/>
          </p:nvSpPr>
          <p:spPr>
            <a:xfrm>
              <a:off x="4244475" y="4316175"/>
              <a:ext cx="16325" cy="14050"/>
            </a:xfrm>
            <a:custGeom>
              <a:avLst/>
              <a:gdLst/>
              <a:ahLst/>
              <a:cxnLst/>
              <a:rect l="l" t="t" r="r" b="b"/>
              <a:pathLst>
                <a:path w="653" h="562" extrusionOk="0">
                  <a:moveTo>
                    <a:pt x="362" y="0"/>
                  </a:moveTo>
                  <a:cubicBezTo>
                    <a:pt x="246" y="0"/>
                    <a:pt x="126" y="74"/>
                    <a:pt x="84" y="176"/>
                  </a:cubicBezTo>
                  <a:cubicBezTo>
                    <a:pt x="1" y="311"/>
                    <a:pt x="84" y="487"/>
                    <a:pt x="218" y="528"/>
                  </a:cubicBezTo>
                  <a:cubicBezTo>
                    <a:pt x="252" y="551"/>
                    <a:pt x="291" y="561"/>
                    <a:pt x="330" y="561"/>
                  </a:cubicBezTo>
                  <a:cubicBezTo>
                    <a:pt x="432" y="561"/>
                    <a:pt x="541" y="491"/>
                    <a:pt x="601" y="394"/>
                  </a:cubicBezTo>
                  <a:cubicBezTo>
                    <a:pt x="652" y="228"/>
                    <a:pt x="559" y="94"/>
                    <a:pt x="435" y="11"/>
                  </a:cubicBezTo>
                  <a:cubicBezTo>
                    <a:pt x="411" y="4"/>
                    <a:pt x="387" y="0"/>
                    <a:pt x="362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49" name="Google Shape;21149;p15"/>
            <p:cNvSpPr/>
            <p:nvPr/>
          </p:nvSpPr>
          <p:spPr>
            <a:xfrm>
              <a:off x="4263875" y="4361400"/>
              <a:ext cx="15000" cy="14050"/>
            </a:xfrm>
            <a:custGeom>
              <a:avLst/>
              <a:gdLst/>
              <a:ahLst/>
              <a:cxnLst/>
              <a:rect l="l" t="t" r="r" b="b"/>
              <a:pathLst>
                <a:path w="600" h="562" extrusionOk="0">
                  <a:moveTo>
                    <a:pt x="342" y="1"/>
                  </a:moveTo>
                  <a:cubicBezTo>
                    <a:pt x="201" y="1"/>
                    <a:pt x="76" y="75"/>
                    <a:pt x="42" y="177"/>
                  </a:cubicBezTo>
                  <a:cubicBezTo>
                    <a:pt x="0" y="311"/>
                    <a:pt x="42" y="487"/>
                    <a:pt x="217" y="528"/>
                  </a:cubicBezTo>
                  <a:cubicBezTo>
                    <a:pt x="252" y="551"/>
                    <a:pt x="290" y="561"/>
                    <a:pt x="328" y="561"/>
                  </a:cubicBezTo>
                  <a:cubicBezTo>
                    <a:pt x="428" y="561"/>
                    <a:pt x="529" y="491"/>
                    <a:pt x="559" y="394"/>
                  </a:cubicBezTo>
                  <a:cubicBezTo>
                    <a:pt x="600" y="270"/>
                    <a:pt x="559" y="94"/>
                    <a:pt x="435" y="11"/>
                  </a:cubicBezTo>
                  <a:cubicBezTo>
                    <a:pt x="403" y="4"/>
                    <a:pt x="372" y="1"/>
                    <a:pt x="34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50" name="Google Shape;21150;p15"/>
            <p:cNvSpPr/>
            <p:nvPr/>
          </p:nvSpPr>
          <p:spPr>
            <a:xfrm>
              <a:off x="4226125" y="4270825"/>
              <a:ext cx="15275" cy="14150"/>
            </a:xfrm>
            <a:custGeom>
              <a:avLst/>
              <a:gdLst/>
              <a:ahLst/>
              <a:cxnLst/>
              <a:rect l="l" t="t" r="r" b="b"/>
              <a:pathLst>
                <a:path w="611" h="566" extrusionOk="0">
                  <a:moveTo>
                    <a:pt x="295" y="1"/>
                  </a:moveTo>
                  <a:cubicBezTo>
                    <a:pt x="188" y="1"/>
                    <a:pt x="82" y="55"/>
                    <a:pt x="42" y="181"/>
                  </a:cubicBezTo>
                  <a:cubicBezTo>
                    <a:pt x="1" y="316"/>
                    <a:pt x="42" y="491"/>
                    <a:pt x="218" y="533"/>
                  </a:cubicBezTo>
                  <a:cubicBezTo>
                    <a:pt x="255" y="556"/>
                    <a:pt x="295" y="566"/>
                    <a:pt x="333" y="566"/>
                  </a:cubicBezTo>
                  <a:cubicBezTo>
                    <a:pt x="434" y="566"/>
                    <a:pt x="529" y="496"/>
                    <a:pt x="559" y="398"/>
                  </a:cubicBezTo>
                  <a:cubicBezTo>
                    <a:pt x="611" y="233"/>
                    <a:pt x="559" y="98"/>
                    <a:pt x="394" y="16"/>
                  </a:cubicBezTo>
                  <a:cubicBezTo>
                    <a:pt x="362" y="6"/>
                    <a:pt x="329" y="1"/>
                    <a:pt x="295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51" name="Google Shape;21151;p15"/>
            <p:cNvSpPr/>
            <p:nvPr/>
          </p:nvSpPr>
          <p:spPr>
            <a:xfrm>
              <a:off x="4289725" y="4297250"/>
              <a:ext cx="16300" cy="14150"/>
            </a:xfrm>
            <a:custGeom>
              <a:avLst/>
              <a:gdLst/>
              <a:ahLst/>
              <a:cxnLst/>
              <a:rect l="l" t="t" r="r" b="b"/>
              <a:pathLst>
                <a:path w="652" h="566" extrusionOk="0">
                  <a:moveTo>
                    <a:pt x="318" y="1"/>
                  </a:moveTo>
                  <a:cubicBezTo>
                    <a:pt x="217" y="1"/>
                    <a:pt x="120" y="69"/>
                    <a:pt x="83" y="158"/>
                  </a:cubicBezTo>
                  <a:cubicBezTo>
                    <a:pt x="0" y="334"/>
                    <a:pt x="83" y="468"/>
                    <a:pt x="217" y="551"/>
                  </a:cubicBezTo>
                  <a:cubicBezTo>
                    <a:pt x="246" y="561"/>
                    <a:pt x="278" y="566"/>
                    <a:pt x="311" y="566"/>
                  </a:cubicBezTo>
                  <a:cubicBezTo>
                    <a:pt x="418" y="566"/>
                    <a:pt x="536" y="510"/>
                    <a:pt x="600" y="375"/>
                  </a:cubicBezTo>
                  <a:cubicBezTo>
                    <a:pt x="652" y="251"/>
                    <a:pt x="559" y="75"/>
                    <a:pt x="434" y="34"/>
                  </a:cubicBezTo>
                  <a:cubicBezTo>
                    <a:pt x="397" y="11"/>
                    <a:pt x="357" y="1"/>
                    <a:pt x="318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52" name="Google Shape;21152;p15"/>
            <p:cNvSpPr/>
            <p:nvPr/>
          </p:nvSpPr>
          <p:spPr>
            <a:xfrm>
              <a:off x="4335975" y="428310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0"/>
                  </a:moveTo>
                  <a:cubicBezTo>
                    <a:pt x="1" y="42"/>
                    <a:pt x="1" y="83"/>
                    <a:pt x="1" y="166"/>
                  </a:cubicBezTo>
                  <a:cubicBezTo>
                    <a:pt x="42" y="207"/>
                    <a:pt x="94" y="300"/>
                    <a:pt x="135" y="342"/>
                  </a:cubicBezTo>
                  <a:lnTo>
                    <a:pt x="177" y="342"/>
                  </a:lnTo>
                  <a:lnTo>
                    <a:pt x="301" y="8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53" name="Google Shape;21153;p15"/>
            <p:cNvSpPr/>
            <p:nvPr/>
          </p:nvSpPr>
          <p:spPr>
            <a:xfrm>
              <a:off x="4272400" y="4255950"/>
              <a:ext cx="12950" cy="10250"/>
            </a:xfrm>
            <a:custGeom>
              <a:avLst/>
              <a:gdLst/>
              <a:ahLst/>
              <a:cxnLst/>
              <a:rect l="l" t="t" r="r" b="b"/>
              <a:pathLst>
                <a:path w="518" h="410" extrusionOk="0">
                  <a:moveTo>
                    <a:pt x="1" y="1"/>
                  </a:moveTo>
                  <a:lnTo>
                    <a:pt x="1" y="135"/>
                  </a:lnTo>
                  <a:lnTo>
                    <a:pt x="1" y="218"/>
                  </a:lnTo>
                  <a:cubicBezTo>
                    <a:pt x="1" y="259"/>
                    <a:pt x="52" y="259"/>
                    <a:pt x="52" y="259"/>
                  </a:cubicBezTo>
                  <a:cubicBezTo>
                    <a:pt x="52" y="311"/>
                    <a:pt x="94" y="352"/>
                    <a:pt x="176" y="394"/>
                  </a:cubicBezTo>
                  <a:cubicBezTo>
                    <a:pt x="198" y="405"/>
                    <a:pt x="224" y="410"/>
                    <a:pt x="252" y="410"/>
                  </a:cubicBezTo>
                  <a:cubicBezTo>
                    <a:pt x="327" y="410"/>
                    <a:pt x="416" y="371"/>
                    <a:pt x="476" y="311"/>
                  </a:cubicBezTo>
                  <a:cubicBezTo>
                    <a:pt x="476" y="311"/>
                    <a:pt x="517" y="259"/>
                    <a:pt x="517" y="21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54" name="Google Shape;21154;p15"/>
            <p:cNvSpPr/>
            <p:nvPr/>
          </p:nvSpPr>
          <p:spPr>
            <a:xfrm>
              <a:off x="4256375" y="4471150"/>
              <a:ext cx="10875" cy="13325"/>
            </a:xfrm>
            <a:custGeom>
              <a:avLst/>
              <a:gdLst/>
              <a:ahLst/>
              <a:cxnLst/>
              <a:rect l="l" t="t" r="r" b="b"/>
              <a:pathLst>
                <a:path w="435" h="533" extrusionOk="0">
                  <a:moveTo>
                    <a:pt x="312" y="1"/>
                  </a:moveTo>
                  <a:cubicBezTo>
                    <a:pt x="183" y="1"/>
                    <a:pt x="73" y="55"/>
                    <a:pt x="42" y="181"/>
                  </a:cubicBezTo>
                  <a:cubicBezTo>
                    <a:pt x="1" y="315"/>
                    <a:pt x="42" y="491"/>
                    <a:pt x="218" y="532"/>
                  </a:cubicBezTo>
                  <a:lnTo>
                    <a:pt x="435" y="15"/>
                  </a:lnTo>
                  <a:cubicBezTo>
                    <a:pt x="393" y="6"/>
                    <a:pt x="352" y="1"/>
                    <a:pt x="312" y="1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55" name="Google Shape;21155;p15"/>
            <p:cNvSpPr/>
            <p:nvPr/>
          </p:nvSpPr>
          <p:spPr>
            <a:xfrm>
              <a:off x="4237000" y="4425925"/>
              <a:ext cx="16050" cy="13675"/>
            </a:xfrm>
            <a:custGeom>
              <a:avLst/>
              <a:gdLst/>
              <a:ahLst/>
              <a:cxnLst/>
              <a:rect l="l" t="t" r="r" b="b"/>
              <a:pathLst>
                <a:path w="642" h="547" extrusionOk="0">
                  <a:moveTo>
                    <a:pt x="335" y="0"/>
                  </a:moveTo>
                  <a:cubicBezTo>
                    <a:pt x="224" y="0"/>
                    <a:pt x="114" y="54"/>
                    <a:pt x="83" y="181"/>
                  </a:cubicBezTo>
                  <a:cubicBezTo>
                    <a:pt x="0" y="315"/>
                    <a:pt x="83" y="491"/>
                    <a:pt x="217" y="532"/>
                  </a:cubicBezTo>
                  <a:cubicBezTo>
                    <a:pt x="246" y="542"/>
                    <a:pt x="278" y="547"/>
                    <a:pt x="311" y="547"/>
                  </a:cubicBezTo>
                  <a:cubicBezTo>
                    <a:pt x="418" y="547"/>
                    <a:pt x="536" y="491"/>
                    <a:pt x="600" y="356"/>
                  </a:cubicBezTo>
                  <a:cubicBezTo>
                    <a:pt x="641" y="232"/>
                    <a:pt x="558" y="57"/>
                    <a:pt x="434" y="15"/>
                  </a:cubicBezTo>
                  <a:cubicBezTo>
                    <a:pt x="403" y="5"/>
                    <a:pt x="36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56" name="Google Shape;21156;p15"/>
            <p:cNvSpPr/>
            <p:nvPr/>
          </p:nvSpPr>
          <p:spPr>
            <a:xfrm>
              <a:off x="4283250" y="4411050"/>
              <a:ext cx="7525" cy="8800"/>
            </a:xfrm>
            <a:custGeom>
              <a:avLst/>
              <a:gdLst/>
              <a:ahLst/>
              <a:cxnLst/>
              <a:rect l="l" t="t" r="r" b="b"/>
              <a:pathLst>
                <a:path w="301" h="352" extrusionOk="0">
                  <a:moveTo>
                    <a:pt x="42" y="0"/>
                  </a:moveTo>
                  <a:cubicBezTo>
                    <a:pt x="1" y="52"/>
                    <a:pt x="1" y="135"/>
                    <a:pt x="1" y="176"/>
                  </a:cubicBezTo>
                  <a:cubicBezTo>
                    <a:pt x="42" y="259"/>
                    <a:pt x="83" y="352"/>
                    <a:pt x="177" y="352"/>
                  </a:cubicBezTo>
                  <a:lnTo>
                    <a:pt x="301" y="9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57" name="Google Shape;21157;p15"/>
            <p:cNvSpPr/>
            <p:nvPr/>
          </p:nvSpPr>
          <p:spPr>
            <a:xfrm>
              <a:off x="4227175" y="4387525"/>
              <a:ext cx="5450" cy="6475"/>
            </a:xfrm>
            <a:custGeom>
              <a:avLst/>
              <a:gdLst/>
              <a:ahLst/>
              <a:cxnLst/>
              <a:rect l="l" t="t" r="r" b="b"/>
              <a:pathLst>
                <a:path w="218" h="259" extrusionOk="0">
                  <a:moveTo>
                    <a:pt x="0" y="0"/>
                  </a:moveTo>
                  <a:lnTo>
                    <a:pt x="0" y="259"/>
                  </a:lnTo>
                  <a:cubicBezTo>
                    <a:pt x="93" y="259"/>
                    <a:pt x="135" y="217"/>
                    <a:pt x="176" y="166"/>
                  </a:cubicBezTo>
                  <a:cubicBezTo>
                    <a:pt x="176" y="166"/>
                    <a:pt x="217" y="124"/>
                    <a:pt x="217" y="8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62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204" name="Rectangle 1203">
            <a:extLst>
              <a:ext uri="{FF2B5EF4-FFF2-40B4-BE49-F238E27FC236}">
                <a16:creationId xmlns:a16="http://schemas.microsoft.com/office/drawing/2014/main" id="{8A2C37A7-3D27-4137-9225-550F42EB24EE}"/>
              </a:ext>
            </a:extLst>
          </p:cNvPr>
          <p:cNvSpPr/>
          <p:nvPr userDrawn="1"/>
        </p:nvSpPr>
        <p:spPr>
          <a:xfrm>
            <a:off x="-11" y="-8"/>
            <a:ext cx="9144011" cy="5143508"/>
          </a:xfrm>
          <a:prstGeom prst="rect">
            <a:avLst/>
          </a:prstGeom>
          <a:solidFill>
            <a:srgbClr val="BC0000">
              <a:alpha val="5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163" name="Google Shape;21163;p15"/>
          <p:cNvSpPr txBox="1">
            <a:spLocks noGrp="1"/>
          </p:cNvSpPr>
          <p:nvPr>
            <p:ph type="ctrTitle"/>
          </p:nvPr>
        </p:nvSpPr>
        <p:spPr>
          <a:xfrm>
            <a:off x="1278300" y="2123875"/>
            <a:ext cx="6587400" cy="955200"/>
          </a:xfrm>
          <a:prstGeom prst="rect">
            <a:avLst/>
          </a:prstGeom>
        </p:spPr>
        <p:txBody>
          <a:bodyPr spcFirstLastPara="1" wrap="square" lIns="91425" tIns="91425" rIns="91425" bIns="91425" anchor="b" anchorCtr="0"/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6000"/>
              <a:buNone/>
              <a:defRPr sz="60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6000"/>
              <a:buNone/>
              <a:defRPr sz="60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6000"/>
              <a:buNone/>
              <a:defRPr sz="60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6000"/>
              <a:buNone/>
              <a:defRPr sz="60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6000"/>
              <a:buNone/>
              <a:defRPr sz="60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6000"/>
              <a:buNone/>
              <a:defRPr sz="60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6000"/>
              <a:buNone/>
              <a:defRPr sz="60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6000"/>
              <a:buNone/>
              <a:defRPr sz="60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6000"/>
              <a:buNone/>
              <a:defRPr sz="60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21164" name="Google Shape;21164;p15"/>
          <p:cNvSpPr txBox="1">
            <a:spLocks noGrp="1"/>
          </p:cNvSpPr>
          <p:nvPr>
            <p:ph type="subTitle" idx="1"/>
          </p:nvPr>
        </p:nvSpPr>
        <p:spPr>
          <a:xfrm>
            <a:off x="527100" y="3135975"/>
            <a:ext cx="8089800" cy="3861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DESIGN 2">
  <p:cSld name="CAPTION_ONLY_1">
    <p:spTree>
      <p:nvGrpSpPr>
        <p:cNvPr id="1" name="Shape 26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86" name="Google Shape;26586;p19"/>
          <p:cNvSpPr/>
          <p:nvPr/>
        </p:nvSpPr>
        <p:spPr>
          <a:xfrm rot="10800000" flipH="1">
            <a:off x="0" y="-8"/>
            <a:ext cx="9144000" cy="5143500"/>
          </a:xfrm>
          <a:prstGeom prst="rect">
            <a:avLst/>
          </a:prstGeom>
          <a:gradFill>
            <a:gsLst>
              <a:gs pos="0">
                <a:srgbClr val="6B1B3C"/>
              </a:gs>
              <a:gs pos="70000">
                <a:srgbClr val="FF766D"/>
              </a:gs>
              <a:gs pos="100000">
                <a:srgbClr val="FF766D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6587" name="Google Shape;26587;p19"/>
          <p:cNvGrpSpPr/>
          <p:nvPr/>
        </p:nvGrpSpPr>
        <p:grpSpPr>
          <a:xfrm rot="2729610">
            <a:off x="4135493" y="-710209"/>
            <a:ext cx="1453902" cy="1563642"/>
            <a:chOff x="238125" y="1915725"/>
            <a:chExt cx="1247150" cy="1376400"/>
          </a:xfrm>
        </p:grpSpPr>
        <p:sp>
          <p:nvSpPr>
            <p:cNvPr id="26588" name="Google Shape;26588;p19"/>
            <p:cNvSpPr/>
            <p:nvPr/>
          </p:nvSpPr>
          <p:spPr>
            <a:xfrm>
              <a:off x="431975" y="3193100"/>
              <a:ext cx="13975" cy="11925"/>
            </a:xfrm>
            <a:custGeom>
              <a:avLst/>
              <a:gdLst/>
              <a:ahLst/>
              <a:cxnLst/>
              <a:rect l="l" t="t" r="r" b="b"/>
              <a:pathLst>
                <a:path w="559" h="477" extrusionOk="0">
                  <a:moveTo>
                    <a:pt x="300" y="1"/>
                  </a:moveTo>
                  <a:cubicBezTo>
                    <a:pt x="135" y="1"/>
                    <a:pt x="0" y="125"/>
                    <a:pt x="42" y="301"/>
                  </a:cubicBezTo>
                  <a:cubicBezTo>
                    <a:pt x="42" y="383"/>
                    <a:pt x="83" y="435"/>
                    <a:pt x="135" y="476"/>
                  </a:cubicBezTo>
                  <a:lnTo>
                    <a:pt x="559" y="259"/>
                  </a:lnTo>
                  <a:cubicBezTo>
                    <a:pt x="559" y="83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589" name="Google Shape;26589;p19"/>
            <p:cNvSpPr/>
            <p:nvPr/>
          </p:nvSpPr>
          <p:spPr>
            <a:xfrm>
              <a:off x="401725" y="31672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311" y="1"/>
                  </a:moveTo>
                  <a:lnTo>
                    <a:pt x="1" y="42"/>
                  </a:lnTo>
                  <a:lnTo>
                    <a:pt x="52" y="301"/>
                  </a:lnTo>
                  <a:cubicBezTo>
                    <a:pt x="176" y="301"/>
                    <a:pt x="311" y="177"/>
                    <a:pt x="3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590" name="Google Shape;26590;p19"/>
            <p:cNvSpPr/>
            <p:nvPr/>
          </p:nvSpPr>
          <p:spPr>
            <a:xfrm>
              <a:off x="464275" y="3161825"/>
              <a:ext cx="13975" cy="7800"/>
            </a:xfrm>
            <a:custGeom>
              <a:avLst/>
              <a:gdLst/>
              <a:ahLst/>
              <a:cxnLst/>
              <a:rect l="l" t="t" r="r" b="b"/>
              <a:pathLst>
                <a:path w="559" h="312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83"/>
                    <a:pt x="1" y="83"/>
                    <a:pt x="42" y="135"/>
                  </a:cubicBezTo>
                  <a:cubicBezTo>
                    <a:pt x="42" y="237"/>
                    <a:pt x="133" y="311"/>
                    <a:pt x="234" y="311"/>
                  </a:cubicBezTo>
                  <a:cubicBezTo>
                    <a:pt x="256" y="311"/>
                    <a:pt x="279" y="308"/>
                    <a:pt x="300" y="301"/>
                  </a:cubicBezTo>
                  <a:cubicBezTo>
                    <a:pt x="476" y="301"/>
                    <a:pt x="559" y="176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591" name="Google Shape;26591;p19"/>
            <p:cNvSpPr/>
            <p:nvPr/>
          </p:nvSpPr>
          <p:spPr>
            <a:xfrm>
              <a:off x="268350" y="32404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lnTo>
                    <a:pt x="125" y="559"/>
                  </a:lnTo>
                  <a:cubicBezTo>
                    <a:pt x="166" y="559"/>
                    <a:pt x="218" y="518"/>
                    <a:pt x="259" y="476"/>
                  </a:cubicBezTo>
                  <a:lnTo>
                    <a:pt x="259" y="435"/>
                  </a:lnTo>
                  <a:cubicBezTo>
                    <a:pt x="300" y="394"/>
                    <a:pt x="300" y="352"/>
                    <a:pt x="300" y="259"/>
                  </a:cubicBezTo>
                  <a:cubicBezTo>
                    <a:pt x="300" y="177"/>
                    <a:pt x="259" y="94"/>
                    <a:pt x="166" y="42"/>
                  </a:cubicBezTo>
                  <a:lnTo>
                    <a:pt x="125" y="42"/>
                  </a:lnTo>
                  <a:cubicBezTo>
                    <a:pt x="83" y="1"/>
                    <a:pt x="42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592" name="Google Shape;26592;p19"/>
            <p:cNvSpPr/>
            <p:nvPr/>
          </p:nvSpPr>
          <p:spPr>
            <a:xfrm>
              <a:off x="330650" y="3234975"/>
              <a:ext cx="15275" cy="14425"/>
            </a:xfrm>
            <a:custGeom>
              <a:avLst/>
              <a:gdLst/>
              <a:ahLst/>
              <a:cxnLst/>
              <a:rect l="l" t="t" r="r" b="b"/>
              <a:pathLst>
                <a:path w="611" h="577" extrusionOk="0">
                  <a:moveTo>
                    <a:pt x="311" y="1"/>
                  </a:moveTo>
                  <a:cubicBezTo>
                    <a:pt x="135" y="52"/>
                    <a:pt x="0" y="176"/>
                    <a:pt x="52" y="311"/>
                  </a:cubicBezTo>
                  <a:cubicBezTo>
                    <a:pt x="52" y="456"/>
                    <a:pt x="147" y="577"/>
                    <a:pt x="289" y="577"/>
                  </a:cubicBezTo>
                  <a:cubicBezTo>
                    <a:pt x="309" y="577"/>
                    <a:pt x="330" y="574"/>
                    <a:pt x="352" y="569"/>
                  </a:cubicBezTo>
                  <a:cubicBezTo>
                    <a:pt x="476" y="569"/>
                    <a:pt x="610" y="435"/>
                    <a:pt x="569" y="259"/>
                  </a:cubicBezTo>
                  <a:cubicBezTo>
                    <a:pt x="569" y="135"/>
                    <a:pt x="435" y="1"/>
                    <a:pt x="3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593" name="Google Shape;26593;p19"/>
            <p:cNvSpPr/>
            <p:nvPr/>
          </p:nvSpPr>
          <p:spPr>
            <a:xfrm>
              <a:off x="294200" y="320395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83" y="1"/>
                    <a:pt x="1" y="125"/>
                    <a:pt x="1" y="301"/>
                  </a:cubicBezTo>
                  <a:cubicBezTo>
                    <a:pt x="1" y="425"/>
                    <a:pt x="125" y="559"/>
                    <a:pt x="300" y="559"/>
                  </a:cubicBezTo>
                  <a:cubicBezTo>
                    <a:pt x="476" y="518"/>
                    <a:pt x="559" y="383"/>
                    <a:pt x="559" y="259"/>
                  </a:cubicBezTo>
                  <a:cubicBezTo>
                    <a:pt x="559" y="84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594" name="Google Shape;26594;p19"/>
            <p:cNvSpPr/>
            <p:nvPr/>
          </p:nvSpPr>
          <p:spPr>
            <a:xfrm>
              <a:off x="362950" y="3198525"/>
              <a:ext cx="14250" cy="14000"/>
            </a:xfrm>
            <a:custGeom>
              <a:avLst/>
              <a:gdLst/>
              <a:ahLst/>
              <a:cxnLst/>
              <a:rect l="l" t="t" r="r" b="b"/>
              <a:pathLst>
                <a:path w="570" h="560" extrusionOk="0">
                  <a:moveTo>
                    <a:pt x="259" y="1"/>
                  </a:moveTo>
                  <a:cubicBezTo>
                    <a:pt x="135" y="1"/>
                    <a:pt x="1" y="125"/>
                    <a:pt x="1" y="301"/>
                  </a:cubicBezTo>
                  <a:cubicBezTo>
                    <a:pt x="52" y="425"/>
                    <a:pt x="177" y="559"/>
                    <a:pt x="311" y="559"/>
                  </a:cubicBezTo>
                  <a:cubicBezTo>
                    <a:pt x="476" y="518"/>
                    <a:pt x="569" y="383"/>
                    <a:pt x="569" y="259"/>
                  </a:cubicBezTo>
                  <a:cubicBezTo>
                    <a:pt x="569" y="8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595" name="Google Shape;26595;p19"/>
            <p:cNvSpPr/>
            <p:nvPr/>
          </p:nvSpPr>
          <p:spPr>
            <a:xfrm>
              <a:off x="263950" y="317812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59" y="0"/>
                  </a:moveTo>
                  <a:lnTo>
                    <a:pt x="1" y="41"/>
                  </a:lnTo>
                  <a:lnTo>
                    <a:pt x="1" y="300"/>
                  </a:lnTo>
                  <a:cubicBezTo>
                    <a:pt x="177" y="300"/>
                    <a:pt x="301" y="165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596" name="Google Shape;26596;p19"/>
            <p:cNvSpPr/>
            <p:nvPr/>
          </p:nvSpPr>
          <p:spPr>
            <a:xfrm>
              <a:off x="326500" y="31726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218"/>
                    <a:pt x="125" y="301"/>
                    <a:pt x="301" y="301"/>
                  </a:cubicBezTo>
                  <a:cubicBezTo>
                    <a:pt x="425" y="301"/>
                    <a:pt x="559" y="166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597" name="Google Shape;26597;p19"/>
            <p:cNvSpPr/>
            <p:nvPr/>
          </p:nvSpPr>
          <p:spPr>
            <a:xfrm>
              <a:off x="395275" y="3168300"/>
              <a:ext cx="7775" cy="6475"/>
            </a:xfrm>
            <a:custGeom>
              <a:avLst/>
              <a:gdLst/>
              <a:ahLst/>
              <a:cxnLst/>
              <a:rect l="l" t="t" r="r" b="b"/>
              <a:pathLst>
                <a:path w="311" h="259" extrusionOk="0">
                  <a:moveTo>
                    <a:pt x="0" y="0"/>
                  </a:moveTo>
                  <a:cubicBezTo>
                    <a:pt x="0" y="83"/>
                    <a:pt x="52" y="176"/>
                    <a:pt x="93" y="217"/>
                  </a:cubicBezTo>
                  <a:cubicBezTo>
                    <a:pt x="176" y="259"/>
                    <a:pt x="217" y="259"/>
                    <a:pt x="310" y="25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598" name="Google Shape;26598;p19"/>
            <p:cNvSpPr/>
            <p:nvPr/>
          </p:nvSpPr>
          <p:spPr>
            <a:xfrm>
              <a:off x="238125" y="3278150"/>
              <a:ext cx="6475" cy="13975"/>
            </a:xfrm>
            <a:custGeom>
              <a:avLst/>
              <a:gdLst/>
              <a:ahLst/>
              <a:cxnLst/>
              <a:rect l="l" t="t" r="r" b="b"/>
              <a:pathLst>
                <a:path w="259" h="559" extrusionOk="0">
                  <a:moveTo>
                    <a:pt x="41" y="0"/>
                  </a:moveTo>
                  <a:lnTo>
                    <a:pt x="0" y="559"/>
                  </a:lnTo>
                  <a:cubicBezTo>
                    <a:pt x="134" y="517"/>
                    <a:pt x="258" y="393"/>
                    <a:pt x="258" y="259"/>
                  </a:cubicBezTo>
                  <a:cubicBezTo>
                    <a:pt x="217" y="135"/>
                    <a:pt x="134" y="42"/>
                    <a:pt x="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599" name="Google Shape;26599;p19"/>
            <p:cNvSpPr/>
            <p:nvPr/>
          </p:nvSpPr>
          <p:spPr>
            <a:xfrm>
              <a:off x="261900" y="32404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17" y="1"/>
                    <a:pt x="166" y="42"/>
                    <a:pt x="124" y="94"/>
                  </a:cubicBezTo>
                  <a:cubicBezTo>
                    <a:pt x="42" y="135"/>
                    <a:pt x="0" y="218"/>
                    <a:pt x="0" y="301"/>
                  </a:cubicBezTo>
                  <a:cubicBezTo>
                    <a:pt x="0" y="352"/>
                    <a:pt x="42" y="394"/>
                    <a:pt x="42" y="435"/>
                  </a:cubicBezTo>
                  <a:lnTo>
                    <a:pt x="83" y="476"/>
                  </a:lnTo>
                  <a:cubicBezTo>
                    <a:pt x="124" y="518"/>
                    <a:pt x="217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00" name="Google Shape;26600;p19"/>
            <p:cNvSpPr/>
            <p:nvPr/>
          </p:nvSpPr>
          <p:spPr>
            <a:xfrm>
              <a:off x="256475" y="3179150"/>
              <a:ext cx="7500" cy="6475"/>
            </a:xfrm>
            <a:custGeom>
              <a:avLst/>
              <a:gdLst/>
              <a:ahLst/>
              <a:cxnLst/>
              <a:rect l="l" t="t" r="r" b="b"/>
              <a:pathLst>
                <a:path w="300" h="259" extrusionOk="0">
                  <a:moveTo>
                    <a:pt x="0" y="0"/>
                  </a:moveTo>
                  <a:lnTo>
                    <a:pt x="41" y="42"/>
                  </a:lnTo>
                  <a:cubicBezTo>
                    <a:pt x="41" y="124"/>
                    <a:pt x="83" y="166"/>
                    <a:pt x="124" y="166"/>
                  </a:cubicBezTo>
                  <a:cubicBezTo>
                    <a:pt x="176" y="218"/>
                    <a:pt x="259" y="259"/>
                    <a:pt x="300" y="259"/>
                  </a:cubicBezTo>
                  <a:lnTo>
                    <a:pt x="3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01" name="Google Shape;26601;p19"/>
            <p:cNvSpPr/>
            <p:nvPr/>
          </p:nvSpPr>
          <p:spPr>
            <a:xfrm>
              <a:off x="806750" y="29971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1"/>
                  </a:moveTo>
                  <a:lnTo>
                    <a:pt x="1" y="42"/>
                  </a:lnTo>
                  <a:lnTo>
                    <a:pt x="42" y="301"/>
                  </a:lnTo>
                  <a:cubicBezTo>
                    <a:pt x="177" y="301"/>
                    <a:pt x="301" y="166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02" name="Google Shape;26602;p19"/>
            <p:cNvSpPr/>
            <p:nvPr/>
          </p:nvSpPr>
          <p:spPr>
            <a:xfrm>
              <a:off x="673125" y="3070600"/>
              <a:ext cx="7775" cy="12675"/>
            </a:xfrm>
            <a:custGeom>
              <a:avLst/>
              <a:gdLst/>
              <a:ahLst/>
              <a:cxnLst/>
              <a:rect l="l" t="t" r="r" b="b"/>
              <a:pathLst>
                <a:path w="311" h="507" extrusionOk="0">
                  <a:moveTo>
                    <a:pt x="46" y="0"/>
                  </a:moveTo>
                  <a:cubicBezTo>
                    <a:pt x="39" y="0"/>
                    <a:pt x="26" y="10"/>
                    <a:pt x="1" y="31"/>
                  </a:cubicBezTo>
                  <a:lnTo>
                    <a:pt x="52" y="507"/>
                  </a:lnTo>
                  <a:lnTo>
                    <a:pt x="311" y="372"/>
                  </a:lnTo>
                  <a:lnTo>
                    <a:pt x="311" y="248"/>
                  </a:lnTo>
                  <a:cubicBezTo>
                    <a:pt x="311" y="207"/>
                    <a:pt x="311" y="165"/>
                    <a:pt x="259" y="114"/>
                  </a:cubicBezTo>
                  <a:lnTo>
                    <a:pt x="218" y="72"/>
                  </a:lnTo>
                  <a:cubicBezTo>
                    <a:pt x="176" y="31"/>
                    <a:pt x="135" y="31"/>
                    <a:pt x="52" y="31"/>
                  </a:cubicBezTo>
                  <a:cubicBezTo>
                    <a:pt x="52" y="10"/>
                    <a:pt x="52" y="0"/>
                    <a:pt x="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03" name="Google Shape;26603;p19"/>
            <p:cNvSpPr/>
            <p:nvPr/>
          </p:nvSpPr>
          <p:spPr>
            <a:xfrm>
              <a:off x="698975" y="3033625"/>
              <a:ext cx="14250" cy="13975"/>
            </a:xfrm>
            <a:custGeom>
              <a:avLst/>
              <a:gdLst/>
              <a:ahLst/>
              <a:cxnLst/>
              <a:rect l="l" t="t" r="r" b="b"/>
              <a:pathLst>
                <a:path w="570" h="559" extrusionOk="0">
                  <a:moveTo>
                    <a:pt x="259" y="1"/>
                  </a:moveTo>
                  <a:cubicBezTo>
                    <a:pt x="94" y="1"/>
                    <a:pt x="0" y="135"/>
                    <a:pt x="0" y="300"/>
                  </a:cubicBezTo>
                  <a:cubicBezTo>
                    <a:pt x="0" y="435"/>
                    <a:pt x="135" y="559"/>
                    <a:pt x="311" y="559"/>
                  </a:cubicBezTo>
                  <a:cubicBezTo>
                    <a:pt x="435" y="559"/>
                    <a:pt x="569" y="393"/>
                    <a:pt x="569" y="259"/>
                  </a:cubicBezTo>
                  <a:cubicBezTo>
                    <a:pt x="569" y="94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04" name="Google Shape;26604;p19"/>
            <p:cNvSpPr/>
            <p:nvPr/>
          </p:nvSpPr>
          <p:spPr>
            <a:xfrm>
              <a:off x="768000" y="3028200"/>
              <a:ext cx="11900" cy="7775"/>
            </a:xfrm>
            <a:custGeom>
              <a:avLst/>
              <a:gdLst/>
              <a:ahLst/>
              <a:cxnLst/>
              <a:rect l="l" t="t" r="r" b="b"/>
              <a:pathLst>
                <a:path w="476" h="311" extrusionOk="0">
                  <a:moveTo>
                    <a:pt x="258" y="0"/>
                  </a:moveTo>
                  <a:cubicBezTo>
                    <a:pt x="134" y="0"/>
                    <a:pt x="0" y="135"/>
                    <a:pt x="0" y="311"/>
                  </a:cubicBezTo>
                  <a:lnTo>
                    <a:pt x="476" y="52"/>
                  </a:lnTo>
                  <a:cubicBezTo>
                    <a:pt x="393" y="0"/>
                    <a:pt x="341" y="0"/>
                    <a:pt x="2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05" name="Google Shape;26605;p19"/>
            <p:cNvSpPr/>
            <p:nvPr/>
          </p:nvSpPr>
          <p:spPr>
            <a:xfrm>
              <a:off x="669000" y="300777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1"/>
                  </a:moveTo>
                  <a:lnTo>
                    <a:pt x="0" y="42"/>
                  </a:lnTo>
                  <a:lnTo>
                    <a:pt x="0" y="300"/>
                  </a:lnTo>
                  <a:cubicBezTo>
                    <a:pt x="166" y="300"/>
                    <a:pt x="259" y="176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06" name="Google Shape;26606;p19"/>
            <p:cNvSpPr/>
            <p:nvPr/>
          </p:nvSpPr>
          <p:spPr>
            <a:xfrm>
              <a:off x="731275" y="3002350"/>
              <a:ext cx="14250" cy="7775"/>
            </a:xfrm>
            <a:custGeom>
              <a:avLst/>
              <a:gdLst/>
              <a:ahLst/>
              <a:cxnLst/>
              <a:rect l="l" t="t" r="r" b="b"/>
              <a:pathLst>
                <a:path w="570" h="311" extrusionOk="0">
                  <a:moveTo>
                    <a:pt x="570" y="1"/>
                  </a:moveTo>
                  <a:lnTo>
                    <a:pt x="1" y="52"/>
                  </a:lnTo>
                  <a:cubicBezTo>
                    <a:pt x="1" y="218"/>
                    <a:pt x="135" y="311"/>
                    <a:pt x="311" y="311"/>
                  </a:cubicBezTo>
                  <a:cubicBezTo>
                    <a:pt x="435" y="311"/>
                    <a:pt x="570" y="176"/>
                    <a:pt x="5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07" name="Google Shape;26607;p19"/>
            <p:cNvSpPr/>
            <p:nvPr/>
          </p:nvSpPr>
          <p:spPr>
            <a:xfrm>
              <a:off x="800300" y="29982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0" y="0"/>
                  </a:moveTo>
                  <a:cubicBezTo>
                    <a:pt x="0" y="124"/>
                    <a:pt x="42" y="166"/>
                    <a:pt x="135" y="217"/>
                  </a:cubicBezTo>
                  <a:cubicBezTo>
                    <a:pt x="176" y="259"/>
                    <a:pt x="259" y="259"/>
                    <a:pt x="300" y="25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08" name="Google Shape;26608;p19"/>
            <p:cNvSpPr/>
            <p:nvPr/>
          </p:nvSpPr>
          <p:spPr>
            <a:xfrm>
              <a:off x="540800" y="3150975"/>
              <a:ext cx="1050" cy="1325"/>
            </a:xfrm>
            <a:custGeom>
              <a:avLst/>
              <a:gdLst/>
              <a:ahLst/>
              <a:cxnLst/>
              <a:rect l="l" t="t" r="r" b="b"/>
              <a:pathLst>
                <a:path w="42" h="53" extrusionOk="0">
                  <a:moveTo>
                    <a:pt x="0" y="0"/>
                  </a:moveTo>
                  <a:lnTo>
                    <a:pt x="0" y="52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09" name="Google Shape;26609;p19"/>
            <p:cNvSpPr/>
            <p:nvPr/>
          </p:nvSpPr>
          <p:spPr>
            <a:xfrm>
              <a:off x="535350" y="30811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177" y="559"/>
                    <a:pt x="301" y="425"/>
                    <a:pt x="301" y="259"/>
                  </a:cubicBezTo>
                  <a:cubicBezTo>
                    <a:pt x="259" y="208"/>
                    <a:pt x="259" y="166"/>
                    <a:pt x="218" y="125"/>
                  </a:cubicBezTo>
                  <a:lnTo>
                    <a:pt x="177" y="84"/>
                  </a:lnTo>
                  <a:cubicBezTo>
                    <a:pt x="135" y="42"/>
                    <a:pt x="84" y="1"/>
                    <a:pt x="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10" name="Google Shape;26610;p19"/>
            <p:cNvSpPr/>
            <p:nvPr/>
          </p:nvSpPr>
          <p:spPr>
            <a:xfrm>
              <a:off x="597900" y="3075750"/>
              <a:ext cx="14000" cy="14200"/>
            </a:xfrm>
            <a:custGeom>
              <a:avLst/>
              <a:gdLst/>
              <a:ahLst/>
              <a:cxnLst/>
              <a:rect l="l" t="t" r="r" b="b"/>
              <a:pathLst>
                <a:path w="560" h="568" extrusionOk="0">
                  <a:moveTo>
                    <a:pt x="259" y="1"/>
                  </a:moveTo>
                  <a:cubicBezTo>
                    <a:pt x="84" y="42"/>
                    <a:pt x="1" y="166"/>
                    <a:pt x="1" y="301"/>
                  </a:cubicBezTo>
                  <a:cubicBezTo>
                    <a:pt x="1" y="453"/>
                    <a:pt x="95" y="567"/>
                    <a:pt x="235" y="567"/>
                  </a:cubicBezTo>
                  <a:cubicBezTo>
                    <a:pt x="256" y="567"/>
                    <a:pt x="278" y="565"/>
                    <a:pt x="301" y="559"/>
                  </a:cubicBezTo>
                  <a:cubicBezTo>
                    <a:pt x="425" y="559"/>
                    <a:pt x="559" y="425"/>
                    <a:pt x="559" y="259"/>
                  </a:cubicBezTo>
                  <a:cubicBezTo>
                    <a:pt x="559" y="125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11" name="Google Shape;26611;p19"/>
            <p:cNvSpPr/>
            <p:nvPr/>
          </p:nvSpPr>
          <p:spPr>
            <a:xfrm>
              <a:off x="560175" y="3044275"/>
              <a:ext cx="15025" cy="14200"/>
            </a:xfrm>
            <a:custGeom>
              <a:avLst/>
              <a:gdLst/>
              <a:ahLst/>
              <a:cxnLst/>
              <a:rect l="l" t="t" r="r" b="b"/>
              <a:pathLst>
                <a:path w="601" h="568" extrusionOk="0">
                  <a:moveTo>
                    <a:pt x="325" y="1"/>
                  </a:moveTo>
                  <a:cubicBezTo>
                    <a:pt x="304" y="1"/>
                    <a:pt x="282" y="3"/>
                    <a:pt x="259" y="9"/>
                  </a:cubicBezTo>
                  <a:cubicBezTo>
                    <a:pt x="124" y="9"/>
                    <a:pt x="0" y="133"/>
                    <a:pt x="0" y="309"/>
                  </a:cubicBezTo>
                  <a:cubicBezTo>
                    <a:pt x="42" y="443"/>
                    <a:pt x="176" y="567"/>
                    <a:pt x="300" y="567"/>
                  </a:cubicBezTo>
                  <a:cubicBezTo>
                    <a:pt x="476" y="526"/>
                    <a:pt x="600" y="391"/>
                    <a:pt x="559" y="267"/>
                  </a:cubicBezTo>
                  <a:cubicBezTo>
                    <a:pt x="559" y="114"/>
                    <a:pt x="465" y="1"/>
                    <a:pt x="3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12" name="Google Shape;26612;p19"/>
            <p:cNvSpPr/>
            <p:nvPr/>
          </p:nvSpPr>
          <p:spPr>
            <a:xfrm>
              <a:off x="565600" y="31135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25" y="0"/>
                    <a:pt x="1" y="124"/>
                    <a:pt x="1" y="300"/>
                  </a:cubicBezTo>
                  <a:cubicBezTo>
                    <a:pt x="42" y="424"/>
                    <a:pt x="166" y="559"/>
                    <a:pt x="300" y="559"/>
                  </a:cubicBezTo>
                  <a:cubicBezTo>
                    <a:pt x="476" y="559"/>
                    <a:pt x="559" y="383"/>
                    <a:pt x="559" y="259"/>
                  </a:cubicBezTo>
                  <a:cubicBezTo>
                    <a:pt x="559" y="83"/>
                    <a:pt x="42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13" name="Google Shape;26613;p19"/>
            <p:cNvSpPr/>
            <p:nvPr/>
          </p:nvSpPr>
          <p:spPr>
            <a:xfrm>
              <a:off x="629175" y="303905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1" y="1"/>
                  </a:moveTo>
                  <a:cubicBezTo>
                    <a:pt x="125" y="1"/>
                    <a:pt x="1" y="135"/>
                    <a:pt x="42" y="300"/>
                  </a:cubicBezTo>
                  <a:cubicBezTo>
                    <a:pt x="42" y="435"/>
                    <a:pt x="166" y="559"/>
                    <a:pt x="342" y="559"/>
                  </a:cubicBezTo>
                  <a:cubicBezTo>
                    <a:pt x="466" y="518"/>
                    <a:pt x="601" y="394"/>
                    <a:pt x="601" y="259"/>
                  </a:cubicBezTo>
                  <a:cubicBezTo>
                    <a:pt x="559" y="83"/>
                    <a:pt x="425" y="1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14" name="Google Shape;26614;p19"/>
            <p:cNvSpPr/>
            <p:nvPr/>
          </p:nvSpPr>
          <p:spPr>
            <a:xfrm>
              <a:off x="529925" y="30186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cubicBezTo>
                    <a:pt x="177" y="301"/>
                    <a:pt x="301" y="125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15" name="Google Shape;26615;p19"/>
            <p:cNvSpPr/>
            <p:nvPr/>
          </p:nvSpPr>
          <p:spPr>
            <a:xfrm>
              <a:off x="592475" y="301320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218"/>
                    <a:pt x="125" y="301"/>
                    <a:pt x="301" y="301"/>
                  </a:cubicBezTo>
                  <a:cubicBezTo>
                    <a:pt x="476" y="301"/>
                    <a:pt x="559" y="177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16" name="Google Shape;26616;p19"/>
            <p:cNvSpPr/>
            <p:nvPr/>
          </p:nvSpPr>
          <p:spPr>
            <a:xfrm>
              <a:off x="666675" y="3071375"/>
              <a:ext cx="7775" cy="12925"/>
            </a:xfrm>
            <a:custGeom>
              <a:avLst/>
              <a:gdLst/>
              <a:ahLst/>
              <a:cxnLst/>
              <a:rect l="l" t="t" r="r" b="b"/>
              <a:pathLst>
                <a:path w="311" h="517" extrusionOk="0">
                  <a:moveTo>
                    <a:pt x="217" y="0"/>
                  </a:moveTo>
                  <a:cubicBezTo>
                    <a:pt x="93" y="41"/>
                    <a:pt x="0" y="134"/>
                    <a:pt x="0" y="259"/>
                  </a:cubicBezTo>
                  <a:cubicBezTo>
                    <a:pt x="0" y="393"/>
                    <a:pt x="93" y="476"/>
                    <a:pt x="217" y="517"/>
                  </a:cubicBezTo>
                  <a:lnTo>
                    <a:pt x="310" y="476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17" name="Google Shape;26617;p19"/>
            <p:cNvSpPr/>
            <p:nvPr/>
          </p:nvSpPr>
          <p:spPr>
            <a:xfrm>
              <a:off x="661500" y="300880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cubicBezTo>
                    <a:pt x="0" y="53"/>
                    <a:pt x="0" y="53"/>
                    <a:pt x="42" y="53"/>
                  </a:cubicBezTo>
                  <a:cubicBezTo>
                    <a:pt x="42" y="135"/>
                    <a:pt x="83" y="177"/>
                    <a:pt x="166" y="218"/>
                  </a:cubicBezTo>
                  <a:cubicBezTo>
                    <a:pt x="207" y="259"/>
                    <a:pt x="259" y="259"/>
                    <a:pt x="300" y="259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18" name="Google Shape;26618;p19"/>
            <p:cNvSpPr/>
            <p:nvPr/>
          </p:nvSpPr>
          <p:spPr>
            <a:xfrm>
              <a:off x="401725" y="31608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1" y="0"/>
                  </a:moveTo>
                  <a:lnTo>
                    <a:pt x="1" y="300"/>
                  </a:lnTo>
                  <a:lnTo>
                    <a:pt x="311" y="259"/>
                  </a:lnTo>
                  <a:cubicBezTo>
                    <a:pt x="311" y="217"/>
                    <a:pt x="311" y="217"/>
                    <a:pt x="259" y="176"/>
                  </a:cubicBezTo>
                  <a:lnTo>
                    <a:pt x="259" y="124"/>
                  </a:lnTo>
                  <a:lnTo>
                    <a:pt x="218" y="83"/>
                  </a:lnTo>
                  <a:cubicBezTo>
                    <a:pt x="176" y="42"/>
                    <a:pt x="135" y="42"/>
                    <a:pt x="94" y="42"/>
                  </a:cubicBezTo>
                  <a:cubicBezTo>
                    <a:pt x="94" y="0"/>
                    <a:pt x="5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19" name="Google Shape;26619;p19"/>
            <p:cNvSpPr/>
            <p:nvPr/>
          </p:nvSpPr>
          <p:spPr>
            <a:xfrm>
              <a:off x="396550" y="30917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84" y="559"/>
                    <a:pt x="125" y="559"/>
                    <a:pt x="166" y="518"/>
                  </a:cubicBezTo>
                  <a:lnTo>
                    <a:pt x="208" y="518"/>
                  </a:lnTo>
                  <a:cubicBezTo>
                    <a:pt x="259" y="435"/>
                    <a:pt x="301" y="352"/>
                    <a:pt x="301" y="259"/>
                  </a:cubicBezTo>
                  <a:cubicBezTo>
                    <a:pt x="301" y="218"/>
                    <a:pt x="259" y="135"/>
                    <a:pt x="259" y="94"/>
                  </a:cubicBezTo>
                  <a:lnTo>
                    <a:pt x="208" y="94"/>
                  </a:lnTo>
                  <a:cubicBezTo>
                    <a:pt x="166" y="42"/>
                    <a:pt x="125" y="1"/>
                    <a:pt x="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20" name="Google Shape;26620;p19"/>
            <p:cNvSpPr/>
            <p:nvPr/>
          </p:nvSpPr>
          <p:spPr>
            <a:xfrm>
              <a:off x="464275" y="315537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176" y="42"/>
                    <a:pt x="83" y="83"/>
                    <a:pt x="42" y="176"/>
                  </a:cubicBezTo>
                  <a:cubicBezTo>
                    <a:pt x="42" y="217"/>
                    <a:pt x="1" y="259"/>
                    <a:pt x="1" y="300"/>
                  </a:cubicBezTo>
                  <a:lnTo>
                    <a:pt x="559" y="259"/>
                  </a:lnTo>
                  <a:cubicBezTo>
                    <a:pt x="559" y="135"/>
                    <a:pt x="476" y="42"/>
                    <a:pt x="3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21" name="Google Shape;26621;p19"/>
            <p:cNvSpPr/>
            <p:nvPr/>
          </p:nvSpPr>
          <p:spPr>
            <a:xfrm>
              <a:off x="458850" y="3086350"/>
              <a:ext cx="15275" cy="14250"/>
            </a:xfrm>
            <a:custGeom>
              <a:avLst/>
              <a:gdLst/>
              <a:ahLst/>
              <a:cxnLst/>
              <a:rect l="l" t="t" r="r" b="b"/>
              <a:pathLst>
                <a:path w="611" h="570" extrusionOk="0">
                  <a:moveTo>
                    <a:pt x="259" y="1"/>
                  </a:moveTo>
                  <a:cubicBezTo>
                    <a:pt x="135" y="1"/>
                    <a:pt x="1" y="176"/>
                    <a:pt x="1" y="311"/>
                  </a:cubicBezTo>
                  <a:cubicBezTo>
                    <a:pt x="42" y="476"/>
                    <a:pt x="176" y="569"/>
                    <a:pt x="300" y="569"/>
                  </a:cubicBezTo>
                  <a:cubicBezTo>
                    <a:pt x="476" y="569"/>
                    <a:pt x="611" y="435"/>
                    <a:pt x="559" y="259"/>
                  </a:cubicBezTo>
                  <a:cubicBezTo>
                    <a:pt x="55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22" name="Google Shape;26622;p19"/>
            <p:cNvSpPr/>
            <p:nvPr/>
          </p:nvSpPr>
          <p:spPr>
            <a:xfrm>
              <a:off x="422400" y="3054050"/>
              <a:ext cx="14000" cy="14425"/>
            </a:xfrm>
            <a:custGeom>
              <a:avLst/>
              <a:gdLst/>
              <a:ahLst/>
              <a:cxnLst/>
              <a:rect l="l" t="t" r="r" b="b"/>
              <a:pathLst>
                <a:path w="560" h="577" extrusionOk="0">
                  <a:moveTo>
                    <a:pt x="259" y="0"/>
                  </a:moveTo>
                  <a:cubicBezTo>
                    <a:pt x="83" y="52"/>
                    <a:pt x="1" y="176"/>
                    <a:pt x="1" y="310"/>
                  </a:cubicBezTo>
                  <a:cubicBezTo>
                    <a:pt x="1" y="455"/>
                    <a:pt x="96" y="577"/>
                    <a:pt x="238" y="577"/>
                  </a:cubicBezTo>
                  <a:cubicBezTo>
                    <a:pt x="258" y="577"/>
                    <a:pt x="279" y="574"/>
                    <a:pt x="301" y="569"/>
                  </a:cubicBezTo>
                  <a:cubicBezTo>
                    <a:pt x="425" y="569"/>
                    <a:pt x="559" y="435"/>
                    <a:pt x="559" y="259"/>
                  </a:cubicBezTo>
                  <a:cubicBezTo>
                    <a:pt x="518" y="135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23" name="Google Shape;26623;p19"/>
            <p:cNvSpPr/>
            <p:nvPr/>
          </p:nvSpPr>
          <p:spPr>
            <a:xfrm>
              <a:off x="426550" y="3123900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349" y="1"/>
                  </a:moveTo>
                  <a:cubicBezTo>
                    <a:pt x="333" y="1"/>
                    <a:pt x="317" y="3"/>
                    <a:pt x="300" y="8"/>
                  </a:cubicBezTo>
                  <a:cubicBezTo>
                    <a:pt x="135" y="8"/>
                    <a:pt x="0" y="143"/>
                    <a:pt x="42" y="308"/>
                  </a:cubicBezTo>
                  <a:cubicBezTo>
                    <a:pt x="42" y="442"/>
                    <a:pt x="176" y="567"/>
                    <a:pt x="352" y="567"/>
                  </a:cubicBezTo>
                  <a:cubicBezTo>
                    <a:pt x="476" y="525"/>
                    <a:pt x="610" y="401"/>
                    <a:pt x="610" y="267"/>
                  </a:cubicBezTo>
                  <a:cubicBezTo>
                    <a:pt x="565" y="122"/>
                    <a:pt x="464" y="1"/>
                    <a:pt x="3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24" name="Google Shape;26624;p19"/>
            <p:cNvSpPr/>
            <p:nvPr/>
          </p:nvSpPr>
          <p:spPr>
            <a:xfrm>
              <a:off x="491150" y="3049700"/>
              <a:ext cx="14000" cy="13350"/>
            </a:xfrm>
            <a:custGeom>
              <a:avLst/>
              <a:gdLst/>
              <a:ahLst/>
              <a:cxnLst/>
              <a:rect l="l" t="t" r="r" b="b"/>
              <a:pathLst>
                <a:path w="560" h="534" extrusionOk="0">
                  <a:moveTo>
                    <a:pt x="326" y="1"/>
                  </a:moveTo>
                  <a:cubicBezTo>
                    <a:pt x="305" y="1"/>
                    <a:pt x="282" y="3"/>
                    <a:pt x="259" y="9"/>
                  </a:cubicBezTo>
                  <a:cubicBezTo>
                    <a:pt x="94" y="9"/>
                    <a:pt x="1" y="133"/>
                    <a:pt x="1" y="267"/>
                  </a:cubicBezTo>
                  <a:cubicBezTo>
                    <a:pt x="1" y="412"/>
                    <a:pt x="104" y="533"/>
                    <a:pt x="241" y="533"/>
                  </a:cubicBezTo>
                  <a:cubicBezTo>
                    <a:pt x="260" y="533"/>
                    <a:pt x="280" y="531"/>
                    <a:pt x="301" y="526"/>
                  </a:cubicBezTo>
                  <a:cubicBezTo>
                    <a:pt x="477" y="526"/>
                    <a:pt x="559" y="391"/>
                    <a:pt x="559" y="267"/>
                  </a:cubicBezTo>
                  <a:cubicBezTo>
                    <a:pt x="559" y="115"/>
                    <a:pt x="465" y="1"/>
                    <a:pt x="3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25" name="Google Shape;26625;p19"/>
            <p:cNvSpPr/>
            <p:nvPr/>
          </p:nvSpPr>
          <p:spPr>
            <a:xfrm>
              <a:off x="496600" y="3118675"/>
              <a:ext cx="13975" cy="14225"/>
            </a:xfrm>
            <a:custGeom>
              <a:avLst/>
              <a:gdLst/>
              <a:ahLst/>
              <a:cxnLst/>
              <a:rect l="l" t="t" r="r" b="b"/>
              <a:pathLst>
                <a:path w="559" h="569" extrusionOk="0">
                  <a:moveTo>
                    <a:pt x="259" y="0"/>
                  </a:moveTo>
                  <a:cubicBezTo>
                    <a:pt x="83" y="0"/>
                    <a:pt x="0" y="134"/>
                    <a:pt x="0" y="310"/>
                  </a:cubicBezTo>
                  <a:cubicBezTo>
                    <a:pt x="0" y="434"/>
                    <a:pt x="134" y="569"/>
                    <a:pt x="300" y="569"/>
                  </a:cubicBezTo>
                  <a:cubicBezTo>
                    <a:pt x="434" y="517"/>
                    <a:pt x="558" y="393"/>
                    <a:pt x="558" y="259"/>
                  </a:cubicBezTo>
                  <a:cubicBezTo>
                    <a:pt x="558" y="93"/>
                    <a:pt x="393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26" name="Google Shape;26626;p19"/>
            <p:cNvSpPr/>
            <p:nvPr/>
          </p:nvSpPr>
          <p:spPr>
            <a:xfrm>
              <a:off x="392175" y="3029500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0" y="0"/>
                  </a:moveTo>
                  <a:lnTo>
                    <a:pt x="0" y="300"/>
                  </a:lnTo>
                  <a:cubicBezTo>
                    <a:pt x="176" y="259"/>
                    <a:pt x="259" y="124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27" name="Google Shape;26627;p19"/>
            <p:cNvSpPr/>
            <p:nvPr/>
          </p:nvSpPr>
          <p:spPr>
            <a:xfrm>
              <a:off x="454725" y="3024050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17" y="1"/>
                  </a:moveTo>
                  <a:lnTo>
                    <a:pt x="0" y="42"/>
                  </a:lnTo>
                  <a:cubicBezTo>
                    <a:pt x="0" y="166"/>
                    <a:pt x="124" y="301"/>
                    <a:pt x="259" y="301"/>
                  </a:cubicBezTo>
                  <a:cubicBezTo>
                    <a:pt x="424" y="259"/>
                    <a:pt x="558" y="125"/>
                    <a:pt x="5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28" name="Google Shape;26628;p19"/>
            <p:cNvSpPr/>
            <p:nvPr/>
          </p:nvSpPr>
          <p:spPr>
            <a:xfrm>
              <a:off x="534325" y="3150975"/>
              <a:ext cx="6475" cy="3375"/>
            </a:xfrm>
            <a:custGeom>
              <a:avLst/>
              <a:gdLst/>
              <a:ahLst/>
              <a:cxnLst/>
              <a:rect l="l" t="t" r="r" b="b"/>
              <a:pathLst>
                <a:path w="259" h="135" extrusionOk="0">
                  <a:moveTo>
                    <a:pt x="176" y="0"/>
                  </a:moveTo>
                  <a:cubicBezTo>
                    <a:pt x="125" y="0"/>
                    <a:pt x="125" y="0"/>
                    <a:pt x="83" y="52"/>
                  </a:cubicBezTo>
                  <a:lnTo>
                    <a:pt x="42" y="94"/>
                  </a:lnTo>
                  <a:lnTo>
                    <a:pt x="1" y="135"/>
                  </a:lnTo>
                  <a:lnTo>
                    <a:pt x="259" y="52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29" name="Google Shape;26629;p19"/>
            <p:cNvSpPr/>
            <p:nvPr/>
          </p:nvSpPr>
          <p:spPr>
            <a:xfrm>
              <a:off x="527875" y="3081175"/>
              <a:ext cx="8550" cy="14000"/>
            </a:xfrm>
            <a:custGeom>
              <a:avLst/>
              <a:gdLst/>
              <a:ahLst/>
              <a:cxnLst/>
              <a:rect l="l" t="t" r="r" b="b"/>
              <a:pathLst>
                <a:path w="342" h="560" extrusionOk="0">
                  <a:moveTo>
                    <a:pt x="300" y="1"/>
                  </a:moveTo>
                  <a:cubicBezTo>
                    <a:pt x="259" y="1"/>
                    <a:pt x="259" y="1"/>
                    <a:pt x="217" y="42"/>
                  </a:cubicBezTo>
                  <a:cubicBezTo>
                    <a:pt x="83" y="42"/>
                    <a:pt x="0" y="166"/>
                    <a:pt x="41" y="301"/>
                  </a:cubicBezTo>
                  <a:cubicBezTo>
                    <a:pt x="41" y="425"/>
                    <a:pt x="124" y="518"/>
                    <a:pt x="217" y="559"/>
                  </a:cubicBezTo>
                  <a:lnTo>
                    <a:pt x="341" y="559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30" name="Google Shape;26630;p19"/>
            <p:cNvSpPr/>
            <p:nvPr/>
          </p:nvSpPr>
          <p:spPr>
            <a:xfrm>
              <a:off x="523475" y="30186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125"/>
                    <a:pt x="42" y="218"/>
                    <a:pt x="135" y="259"/>
                  </a:cubicBezTo>
                  <a:cubicBezTo>
                    <a:pt x="176" y="301"/>
                    <a:pt x="217" y="301"/>
                    <a:pt x="300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31" name="Google Shape;26631;p19"/>
            <p:cNvSpPr/>
            <p:nvPr/>
          </p:nvSpPr>
          <p:spPr>
            <a:xfrm>
              <a:off x="262925" y="31716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0"/>
                  </a:lnTo>
                  <a:lnTo>
                    <a:pt x="300" y="259"/>
                  </a:lnTo>
                  <a:lnTo>
                    <a:pt x="300" y="166"/>
                  </a:lnTo>
                  <a:cubicBezTo>
                    <a:pt x="259" y="125"/>
                    <a:pt x="259" y="83"/>
                    <a:pt x="218" y="83"/>
                  </a:cubicBezTo>
                  <a:cubicBezTo>
                    <a:pt x="176" y="42"/>
                    <a:pt x="176" y="42"/>
                    <a:pt x="1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32" name="Google Shape;26632;p19"/>
            <p:cNvSpPr/>
            <p:nvPr/>
          </p:nvSpPr>
          <p:spPr>
            <a:xfrm>
              <a:off x="258525" y="31026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0"/>
                  </a:moveTo>
                  <a:lnTo>
                    <a:pt x="1" y="558"/>
                  </a:lnTo>
                  <a:cubicBezTo>
                    <a:pt x="42" y="558"/>
                    <a:pt x="94" y="517"/>
                    <a:pt x="135" y="517"/>
                  </a:cubicBezTo>
                  <a:cubicBezTo>
                    <a:pt x="135" y="517"/>
                    <a:pt x="177" y="517"/>
                    <a:pt x="177" y="476"/>
                  </a:cubicBezTo>
                  <a:cubicBezTo>
                    <a:pt x="259" y="434"/>
                    <a:pt x="301" y="341"/>
                    <a:pt x="259" y="259"/>
                  </a:cubicBezTo>
                  <a:cubicBezTo>
                    <a:pt x="259" y="83"/>
                    <a:pt x="135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33" name="Google Shape;26633;p19"/>
            <p:cNvSpPr/>
            <p:nvPr/>
          </p:nvSpPr>
          <p:spPr>
            <a:xfrm>
              <a:off x="325475" y="3166225"/>
              <a:ext cx="15025" cy="7525"/>
            </a:xfrm>
            <a:custGeom>
              <a:avLst/>
              <a:gdLst/>
              <a:ahLst/>
              <a:cxnLst/>
              <a:rect l="l" t="t" r="r" b="b"/>
              <a:pathLst>
                <a:path w="601" h="301" extrusionOk="0">
                  <a:moveTo>
                    <a:pt x="300" y="0"/>
                  </a:moveTo>
                  <a:cubicBezTo>
                    <a:pt x="125" y="0"/>
                    <a:pt x="1" y="166"/>
                    <a:pt x="42" y="300"/>
                  </a:cubicBezTo>
                  <a:lnTo>
                    <a:pt x="600" y="259"/>
                  </a:lnTo>
                  <a:cubicBezTo>
                    <a:pt x="559" y="166"/>
                    <a:pt x="518" y="83"/>
                    <a:pt x="424" y="42"/>
                  </a:cubicBezTo>
                  <a:cubicBezTo>
                    <a:pt x="383" y="0"/>
                    <a:pt x="342" y="0"/>
                    <a:pt x="3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34" name="Google Shape;26634;p19"/>
            <p:cNvSpPr/>
            <p:nvPr/>
          </p:nvSpPr>
          <p:spPr>
            <a:xfrm>
              <a:off x="321075" y="3097200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84" y="1"/>
                    <a:pt x="1" y="135"/>
                    <a:pt x="1" y="301"/>
                  </a:cubicBezTo>
                  <a:cubicBezTo>
                    <a:pt x="1" y="435"/>
                    <a:pt x="125" y="559"/>
                    <a:pt x="301" y="559"/>
                  </a:cubicBezTo>
                  <a:cubicBezTo>
                    <a:pt x="435" y="559"/>
                    <a:pt x="559" y="394"/>
                    <a:pt x="559" y="259"/>
                  </a:cubicBezTo>
                  <a:cubicBezTo>
                    <a:pt x="518" y="84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35" name="Google Shape;26635;p19"/>
            <p:cNvSpPr/>
            <p:nvPr/>
          </p:nvSpPr>
          <p:spPr>
            <a:xfrm>
              <a:off x="283350" y="30649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135" y="42"/>
                    <a:pt x="0" y="176"/>
                    <a:pt x="0" y="300"/>
                  </a:cubicBezTo>
                  <a:cubicBezTo>
                    <a:pt x="42" y="476"/>
                    <a:pt x="176" y="559"/>
                    <a:pt x="300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36" name="Google Shape;26636;p19"/>
            <p:cNvSpPr/>
            <p:nvPr/>
          </p:nvSpPr>
          <p:spPr>
            <a:xfrm>
              <a:off x="288775" y="313475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26" y="0"/>
                  </a:moveTo>
                  <a:cubicBezTo>
                    <a:pt x="305" y="0"/>
                    <a:pt x="282" y="3"/>
                    <a:pt x="259" y="8"/>
                  </a:cubicBezTo>
                  <a:cubicBezTo>
                    <a:pt x="125" y="8"/>
                    <a:pt x="0" y="133"/>
                    <a:pt x="0" y="267"/>
                  </a:cubicBezTo>
                  <a:cubicBezTo>
                    <a:pt x="0" y="420"/>
                    <a:pt x="133" y="533"/>
                    <a:pt x="249" y="533"/>
                  </a:cubicBezTo>
                  <a:cubicBezTo>
                    <a:pt x="267" y="533"/>
                    <a:pt x="284" y="531"/>
                    <a:pt x="300" y="525"/>
                  </a:cubicBezTo>
                  <a:cubicBezTo>
                    <a:pt x="476" y="525"/>
                    <a:pt x="559" y="391"/>
                    <a:pt x="559" y="226"/>
                  </a:cubicBezTo>
                  <a:cubicBezTo>
                    <a:pt x="559" y="109"/>
                    <a:pt x="466" y="0"/>
                    <a:pt x="3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37" name="Google Shape;26637;p19"/>
            <p:cNvSpPr/>
            <p:nvPr/>
          </p:nvSpPr>
          <p:spPr>
            <a:xfrm>
              <a:off x="352350" y="305947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0"/>
                  </a:moveTo>
                  <a:cubicBezTo>
                    <a:pt x="125" y="42"/>
                    <a:pt x="1" y="176"/>
                    <a:pt x="42" y="300"/>
                  </a:cubicBezTo>
                  <a:cubicBezTo>
                    <a:pt x="42" y="476"/>
                    <a:pt x="166" y="559"/>
                    <a:pt x="301" y="559"/>
                  </a:cubicBezTo>
                  <a:cubicBezTo>
                    <a:pt x="476" y="559"/>
                    <a:pt x="601" y="435"/>
                    <a:pt x="559" y="259"/>
                  </a:cubicBezTo>
                  <a:cubicBezTo>
                    <a:pt x="559" y="135"/>
                    <a:pt x="42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38" name="Google Shape;26638;p19"/>
            <p:cNvSpPr/>
            <p:nvPr/>
          </p:nvSpPr>
          <p:spPr>
            <a:xfrm>
              <a:off x="357775" y="3129325"/>
              <a:ext cx="15025" cy="13350"/>
            </a:xfrm>
            <a:custGeom>
              <a:avLst/>
              <a:gdLst/>
              <a:ahLst/>
              <a:cxnLst/>
              <a:rect l="l" t="t" r="r" b="b"/>
              <a:pathLst>
                <a:path w="601" h="534" extrusionOk="0">
                  <a:moveTo>
                    <a:pt x="323" y="0"/>
                  </a:moveTo>
                  <a:cubicBezTo>
                    <a:pt x="302" y="0"/>
                    <a:pt x="281" y="3"/>
                    <a:pt x="259" y="8"/>
                  </a:cubicBezTo>
                  <a:cubicBezTo>
                    <a:pt x="125" y="8"/>
                    <a:pt x="1" y="143"/>
                    <a:pt x="1" y="308"/>
                  </a:cubicBezTo>
                  <a:cubicBezTo>
                    <a:pt x="37" y="425"/>
                    <a:pt x="135" y="533"/>
                    <a:pt x="248" y="533"/>
                  </a:cubicBezTo>
                  <a:cubicBezTo>
                    <a:pt x="265" y="533"/>
                    <a:pt x="283" y="531"/>
                    <a:pt x="301" y="525"/>
                  </a:cubicBezTo>
                  <a:cubicBezTo>
                    <a:pt x="466" y="525"/>
                    <a:pt x="601" y="401"/>
                    <a:pt x="559" y="267"/>
                  </a:cubicBezTo>
                  <a:cubicBezTo>
                    <a:pt x="559" y="114"/>
                    <a:pt x="458" y="0"/>
                    <a:pt x="3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39" name="Google Shape;26639;p19"/>
            <p:cNvSpPr/>
            <p:nvPr/>
          </p:nvSpPr>
          <p:spPr>
            <a:xfrm>
              <a:off x="253100" y="30390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311" y="1"/>
                  </a:moveTo>
                  <a:lnTo>
                    <a:pt x="1" y="42"/>
                  </a:lnTo>
                  <a:lnTo>
                    <a:pt x="52" y="300"/>
                  </a:lnTo>
                  <a:lnTo>
                    <a:pt x="135" y="300"/>
                  </a:lnTo>
                  <a:lnTo>
                    <a:pt x="218" y="218"/>
                  </a:lnTo>
                  <a:cubicBezTo>
                    <a:pt x="259" y="176"/>
                    <a:pt x="311" y="83"/>
                    <a:pt x="3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40" name="Google Shape;26640;p19"/>
            <p:cNvSpPr/>
            <p:nvPr/>
          </p:nvSpPr>
          <p:spPr>
            <a:xfrm>
              <a:off x="315650" y="3034650"/>
              <a:ext cx="14000" cy="7800"/>
            </a:xfrm>
            <a:custGeom>
              <a:avLst/>
              <a:gdLst/>
              <a:ahLst/>
              <a:cxnLst/>
              <a:rect l="l" t="t" r="r" b="b"/>
              <a:pathLst>
                <a:path w="560" h="312" extrusionOk="0">
                  <a:moveTo>
                    <a:pt x="559" y="1"/>
                  </a:moveTo>
                  <a:lnTo>
                    <a:pt x="1" y="53"/>
                  </a:lnTo>
                  <a:cubicBezTo>
                    <a:pt x="1" y="135"/>
                    <a:pt x="83" y="218"/>
                    <a:pt x="176" y="259"/>
                  </a:cubicBezTo>
                  <a:cubicBezTo>
                    <a:pt x="218" y="259"/>
                    <a:pt x="259" y="311"/>
                    <a:pt x="301" y="311"/>
                  </a:cubicBezTo>
                  <a:cubicBezTo>
                    <a:pt x="301" y="259"/>
                    <a:pt x="342" y="259"/>
                    <a:pt x="342" y="259"/>
                  </a:cubicBezTo>
                  <a:cubicBezTo>
                    <a:pt x="476" y="218"/>
                    <a:pt x="559" y="135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41" name="Google Shape;26641;p19"/>
            <p:cNvSpPr/>
            <p:nvPr/>
          </p:nvSpPr>
          <p:spPr>
            <a:xfrm>
              <a:off x="395275" y="316080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217" y="0"/>
                    <a:pt x="135" y="42"/>
                    <a:pt x="93" y="83"/>
                  </a:cubicBezTo>
                  <a:lnTo>
                    <a:pt x="93" y="124"/>
                  </a:lnTo>
                  <a:cubicBezTo>
                    <a:pt x="0" y="176"/>
                    <a:pt x="0" y="217"/>
                    <a:pt x="0" y="300"/>
                  </a:cubicBez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42" name="Google Shape;26642;p19"/>
            <p:cNvSpPr/>
            <p:nvPr/>
          </p:nvSpPr>
          <p:spPr>
            <a:xfrm>
              <a:off x="390100" y="30917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07" y="1"/>
                  </a:moveTo>
                  <a:cubicBezTo>
                    <a:pt x="83" y="42"/>
                    <a:pt x="0" y="177"/>
                    <a:pt x="0" y="301"/>
                  </a:cubicBezTo>
                  <a:cubicBezTo>
                    <a:pt x="0" y="435"/>
                    <a:pt x="83" y="518"/>
                    <a:pt x="20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43" name="Google Shape;26643;p19"/>
            <p:cNvSpPr/>
            <p:nvPr/>
          </p:nvSpPr>
          <p:spPr>
            <a:xfrm>
              <a:off x="384675" y="302950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300" y="0"/>
                  </a:moveTo>
                  <a:lnTo>
                    <a:pt x="0" y="41"/>
                  </a:lnTo>
                  <a:cubicBezTo>
                    <a:pt x="0" y="124"/>
                    <a:pt x="83" y="207"/>
                    <a:pt x="124" y="259"/>
                  </a:cubicBezTo>
                  <a:cubicBezTo>
                    <a:pt x="217" y="259"/>
                    <a:pt x="259" y="300"/>
                    <a:pt x="300" y="300"/>
                  </a:cubicBezTo>
                  <a:lnTo>
                    <a:pt x="3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44" name="Google Shape;26644;p19"/>
            <p:cNvSpPr/>
            <p:nvPr/>
          </p:nvSpPr>
          <p:spPr>
            <a:xfrm>
              <a:off x="256475" y="317165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259" y="1"/>
                  </a:moveTo>
                  <a:cubicBezTo>
                    <a:pt x="217" y="1"/>
                    <a:pt x="176" y="42"/>
                    <a:pt x="124" y="42"/>
                  </a:cubicBezTo>
                  <a:cubicBezTo>
                    <a:pt x="83" y="125"/>
                    <a:pt x="41" y="166"/>
                    <a:pt x="0" y="259"/>
                  </a:cubicBezTo>
                  <a:lnTo>
                    <a:pt x="0" y="300"/>
                  </a:lnTo>
                  <a:lnTo>
                    <a:pt x="300" y="300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45" name="Google Shape;26645;p19"/>
            <p:cNvSpPr/>
            <p:nvPr/>
          </p:nvSpPr>
          <p:spPr>
            <a:xfrm>
              <a:off x="251025" y="31026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18" y="0"/>
                  </a:moveTo>
                  <a:cubicBezTo>
                    <a:pt x="84" y="41"/>
                    <a:pt x="1" y="176"/>
                    <a:pt x="42" y="300"/>
                  </a:cubicBezTo>
                  <a:cubicBezTo>
                    <a:pt x="42" y="383"/>
                    <a:pt x="135" y="517"/>
                    <a:pt x="218" y="517"/>
                  </a:cubicBezTo>
                  <a:cubicBezTo>
                    <a:pt x="259" y="558"/>
                    <a:pt x="301" y="558"/>
                    <a:pt x="301" y="558"/>
                  </a:cubicBez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46" name="Google Shape;26646;p19"/>
            <p:cNvSpPr/>
            <p:nvPr/>
          </p:nvSpPr>
          <p:spPr>
            <a:xfrm>
              <a:off x="251025" y="3040100"/>
              <a:ext cx="3400" cy="6475"/>
            </a:xfrm>
            <a:custGeom>
              <a:avLst/>
              <a:gdLst/>
              <a:ahLst/>
              <a:cxnLst/>
              <a:rect l="l" t="t" r="r" b="b"/>
              <a:pathLst>
                <a:path w="136" h="259" extrusionOk="0">
                  <a:moveTo>
                    <a:pt x="1" y="0"/>
                  </a:moveTo>
                  <a:lnTo>
                    <a:pt x="1" y="258"/>
                  </a:lnTo>
                  <a:lnTo>
                    <a:pt x="135" y="258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47" name="Google Shape;26647;p19"/>
            <p:cNvSpPr/>
            <p:nvPr/>
          </p:nvSpPr>
          <p:spPr>
            <a:xfrm>
              <a:off x="1073775" y="283770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1"/>
                  </a:moveTo>
                  <a:lnTo>
                    <a:pt x="0" y="42"/>
                  </a:lnTo>
                  <a:lnTo>
                    <a:pt x="0" y="300"/>
                  </a:lnTo>
                  <a:lnTo>
                    <a:pt x="52" y="300"/>
                  </a:lnTo>
                  <a:cubicBezTo>
                    <a:pt x="176" y="259"/>
                    <a:pt x="259" y="125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48" name="Google Shape;26648;p19"/>
            <p:cNvSpPr/>
            <p:nvPr/>
          </p:nvSpPr>
          <p:spPr>
            <a:xfrm>
              <a:off x="1136325" y="2832275"/>
              <a:ext cx="13975" cy="7800"/>
            </a:xfrm>
            <a:custGeom>
              <a:avLst/>
              <a:gdLst/>
              <a:ahLst/>
              <a:cxnLst/>
              <a:rect l="l" t="t" r="r" b="b"/>
              <a:pathLst>
                <a:path w="559" h="312" extrusionOk="0">
                  <a:moveTo>
                    <a:pt x="517" y="0"/>
                  </a:moveTo>
                  <a:lnTo>
                    <a:pt x="0" y="42"/>
                  </a:lnTo>
                  <a:lnTo>
                    <a:pt x="0" y="135"/>
                  </a:lnTo>
                  <a:cubicBezTo>
                    <a:pt x="34" y="237"/>
                    <a:pt x="103" y="311"/>
                    <a:pt x="196" y="311"/>
                  </a:cubicBezTo>
                  <a:cubicBezTo>
                    <a:pt x="216" y="311"/>
                    <a:pt x="237" y="308"/>
                    <a:pt x="259" y="300"/>
                  </a:cubicBezTo>
                  <a:cubicBezTo>
                    <a:pt x="434" y="300"/>
                    <a:pt x="558" y="176"/>
                    <a:pt x="5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49" name="Google Shape;26649;p19"/>
            <p:cNvSpPr/>
            <p:nvPr/>
          </p:nvSpPr>
          <p:spPr>
            <a:xfrm>
              <a:off x="940400" y="291085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0" y="1"/>
                  </a:moveTo>
                  <a:lnTo>
                    <a:pt x="41" y="559"/>
                  </a:lnTo>
                  <a:cubicBezTo>
                    <a:pt x="166" y="559"/>
                    <a:pt x="300" y="435"/>
                    <a:pt x="259" y="259"/>
                  </a:cubicBezTo>
                  <a:cubicBezTo>
                    <a:pt x="259" y="135"/>
                    <a:pt x="124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50" name="Google Shape;26650;p19"/>
            <p:cNvSpPr/>
            <p:nvPr/>
          </p:nvSpPr>
          <p:spPr>
            <a:xfrm>
              <a:off x="1002675" y="2906350"/>
              <a:ext cx="12950" cy="9950"/>
            </a:xfrm>
            <a:custGeom>
              <a:avLst/>
              <a:gdLst/>
              <a:ahLst/>
              <a:cxnLst/>
              <a:rect l="l" t="t" r="r" b="b"/>
              <a:pathLst>
                <a:path w="518" h="398" extrusionOk="0">
                  <a:moveTo>
                    <a:pt x="318" y="0"/>
                  </a:moveTo>
                  <a:cubicBezTo>
                    <a:pt x="298" y="0"/>
                    <a:pt x="278" y="5"/>
                    <a:pt x="259" y="15"/>
                  </a:cubicBezTo>
                  <a:cubicBezTo>
                    <a:pt x="94" y="15"/>
                    <a:pt x="1" y="139"/>
                    <a:pt x="1" y="274"/>
                  </a:cubicBezTo>
                  <a:lnTo>
                    <a:pt x="1" y="398"/>
                  </a:lnTo>
                  <a:lnTo>
                    <a:pt x="518" y="139"/>
                  </a:lnTo>
                  <a:cubicBezTo>
                    <a:pt x="485" y="73"/>
                    <a:pt x="399" y="0"/>
                    <a:pt x="3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51" name="Google Shape;26651;p19"/>
            <p:cNvSpPr/>
            <p:nvPr/>
          </p:nvSpPr>
          <p:spPr>
            <a:xfrm>
              <a:off x="965200" y="287440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5" y="1"/>
                    <a:pt x="1" y="125"/>
                    <a:pt x="1" y="301"/>
                  </a:cubicBezTo>
                  <a:cubicBezTo>
                    <a:pt x="42" y="425"/>
                    <a:pt x="166" y="559"/>
                    <a:pt x="301" y="559"/>
                  </a:cubicBezTo>
                  <a:cubicBezTo>
                    <a:pt x="466" y="518"/>
                    <a:pt x="559" y="383"/>
                    <a:pt x="559" y="259"/>
                  </a:cubicBezTo>
                  <a:cubicBezTo>
                    <a:pt x="559" y="83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52" name="Google Shape;26652;p19"/>
            <p:cNvSpPr/>
            <p:nvPr/>
          </p:nvSpPr>
          <p:spPr>
            <a:xfrm>
              <a:off x="1033950" y="28689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301" y="1"/>
                  </a:moveTo>
                  <a:cubicBezTo>
                    <a:pt x="135" y="1"/>
                    <a:pt x="1" y="125"/>
                    <a:pt x="42" y="300"/>
                  </a:cubicBezTo>
                  <a:cubicBezTo>
                    <a:pt x="42" y="424"/>
                    <a:pt x="177" y="559"/>
                    <a:pt x="301" y="559"/>
                  </a:cubicBezTo>
                  <a:cubicBezTo>
                    <a:pt x="476" y="559"/>
                    <a:pt x="611" y="383"/>
                    <a:pt x="559" y="259"/>
                  </a:cubicBezTo>
                  <a:cubicBezTo>
                    <a:pt x="559" y="83"/>
                    <a:pt x="435" y="1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53" name="Google Shape;26653;p19"/>
            <p:cNvSpPr/>
            <p:nvPr/>
          </p:nvSpPr>
          <p:spPr>
            <a:xfrm>
              <a:off x="934975" y="284855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300" y="1"/>
                  </a:moveTo>
                  <a:lnTo>
                    <a:pt x="0" y="42"/>
                  </a:lnTo>
                  <a:lnTo>
                    <a:pt x="41" y="301"/>
                  </a:lnTo>
                  <a:lnTo>
                    <a:pt x="83" y="301"/>
                  </a:lnTo>
                  <a:cubicBezTo>
                    <a:pt x="217" y="259"/>
                    <a:pt x="300" y="125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54" name="Google Shape;26654;p19"/>
            <p:cNvSpPr/>
            <p:nvPr/>
          </p:nvSpPr>
          <p:spPr>
            <a:xfrm>
              <a:off x="997525" y="28431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58" y="1"/>
                  </a:moveTo>
                  <a:lnTo>
                    <a:pt x="0" y="42"/>
                  </a:lnTo>
                  <a:cubicBezTo>
                    <a:pt x="0" y="218"/>
                    <a:pt x="124" y="301"/>
                    <a:pt x="300" y="301"/>
                  </a:cubicBezTo>
                  <a:cubicBezTo>
                    <a:pt x="424" y="301"/>
                    <a:pt x="558" y="166"/>
                    <a:pt x="5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55" name="Google Shape;26655;p19"/>
            <p:cNvSpPr/>
            <p:nvPr/>
          </p:nvSpPr>
          <p:spPr>
            <a:xfrm>
              <a:off x="1066275" y="2838725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cubicBezTo>
                    <a:pt x="0" y="84"/>
                    <a:pt x="93" y="177"/>
                    <a:pt x="176" y="218"/>
                  </a:cubicBezTo>
                  <a:cubicBezTo>
                    <a:pt x="217" y="259"/>
                    <a:pt x="259" y="259"/>
                    <a:pt x="300" y="259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56" name="Google Shape;26656;p19"/>
            <p:cNvSpPr/>
            <p:nvPr/>
          </p:nvSpPr>
          <p:spPr>
            <a:xfrm>
              <a:off x="806750" y="29907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0"/>
                  </a:moveTo>
                  <a:lnTo>
                    <a:pt x="1" y="300"/>
                  </a:lnTo>
                  <a:lnTo>
                    <a:pt x="301" y="259"/>
                  </a:lnTo>
                  <a:cubicBezTo>
                    <a:pt x="301" y="166"/>
                    <a:pt x="218" y="83"/>
                    <a:pt x="177" y="42"/>
                  </a:cubicBezTo>
                  <a:cubicBezTo>
                    <a:pt x="84" y="42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57" name="Google Shape;26657;p19"/>
            <p:cNvSpPr/>
            <p:nvPr/>
          </p:nvSpPr>
          <p:spPr>
            <a:xfrm>
              <a:off x="801325" y="29217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01" y="435"/>
                    <a:pt x="301" y="259"/>
                  </a:cubicBezTo>
                  <a:cubicBezTo>
                    <a:pt x="301" y="125"/>
                    <a:pt x="177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58" name="Google Shape;26658;p19"/>
            <p:cNvSpPr/>
            <p:nvPr/>
          </p:nvSpPr>
          <p:spPr>
            <a:xfrm>
              <a:off x="863875" y="291627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125" y="42"/>
                    <a:pt x="1" y="176"/>
                    <a:pt x="1" y="300"/>
                  </a:cubicBezTo>
                  <a:cubicBezTo>
                    <a:pt x="42" y="476"/>
                    <a:pt x="177" y="559"/>
                    <a:pt x="301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59" name="Google Shape;26659;p19"/>
            <p:cNvSpPr/>
            <p:nvPr/>
          </p:nvSpPr>
          <p:spPr>
            <a:xfrm>
              <a:off x="826150" y="2884825"/>
              <a:ext cx="15000" cy="13325"/>
            </a:xfrm>
            <a:custGeom>
              <a:avLst/>
              <a:gdLst/>
              <a:ahLst/>
              <a:cxnLst/>
              <a:rect l="l" t="t" r="r" b="b"/>
              <a:pathLst>
                <a:path w="600" h="533" extrusionOk="0">
                  <a:moveTo>
                    <a:pt x="349" y="0"/>
                  </a:moveTo>
                  <a:cubicBezTo>
                    <a:pt x="333" y="0"/>
                    <a:pt x="317" y="2"/>
                    <a:pt x="300" y="8"/>
                  </a:cubicBezTo>
                  <a:cubicBezTo>
                    <a:pt x="135" y="8"/>
                    <a:pt x="0" y="142"/>
                    <a:pt x="42" y="307"/>
                  </a:cubicBezTo>
                  <a:cubicBezTo>
                    <a:pt x="42" y="424"/>
                    <a:pt x="143" y="533"/>
                    <a:pt x="277" y="533"/>
                  </a:cubicBezTo>
                  <a:cubicBezTo>
                    <a:pt x="298" y="533"/>
                    <a:pt x="319" y="530"/>
                    <a:pt x="341" y="525"/>
                  </a:cubicBezTo>
                  <a:cubicBezTo>
                    <a:pt x="476" y="525"/>
                    <a:pt x="600" y="400"/>
                    <a:pt x="600" y="266"/>
                  </a:cubicBezTo>
                  <a:cubicBezTo>
                    <a:pt x="564" y="121"/>
                    <a:pt x="464" y="0"/>
                    <a:pt x="3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60" name="Google Shape;26660;p19"/>
            <p:cNvSpPr/>
            <p:nvPr/>
          </p:nvSpPr>
          <p:spPr>
            <a:xfrm>
              <a:off x="831575" y="295402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0" y="0"/>
                  </a:moveTo>
                  <a:cubicBezTo>
                    <a:pt x="124" y="0"/>
                    <a:pt x="0" y="124"/>
                    <a:pt x="42" y="300"/>
                  </a:cubicBezTo>
                  <a:cubicBezTo>
                    <a:pt x="42" y="434"/>
                    <a:pt x="176" y="558"/>
                    <a:pt x="342" y="558"/>
                  </a:cubicBezTo>
                  <a:cubicBezTo>
                    <a:pt x="476" y="517"/>
                    <a:pt x="600" y="383"/>
                    <a:pt x="559" y="259"/>
                  </a:cubicBezTo>
                  <a:cubicBezTo>
                    <a:pt x="559" y="83"/>
                    <a:pt x="435" y="0"/>
                    <a:pt x="3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61" name="Google Shape;26661;p19"/>
            <p:cNvSpPr/>
            <p:nvPr/>
          </p:nvSpPr>
          <p:spPr>
            <a:xfrm>
              <a:off x="896200" y="2879375"/>
              <a:ext cx="13975" cy="14450"/>
            </a:xfrm>
            <a:custGeom>
              <a:avLst/>
              <a:gdLst/>
              <a:ahLst/>
              <a:cxnLst/>
              <a:rect l="l" t="t" r="r" b="b"/>
              <a:pathLst>
                <a:path w="559" h="578" extrusionOk="0">
                  <a:moveTo>
                    <a:pt x="321" y="1"/>
                  </a:moveTo>
                  <a:cubicBezTo>
                    <a:pt x="301" y="1"/>
                    <a:pt x="280" y="3"/>
                    <a:pt x="259" y="8"/>
                  </a:cubicBezTo>
                  <a:cubicBezTo>
                    <a:pt x="83" y="8"/>
                    <a:pt x="0" y="143"/>
                    <a:pt x="0" y="319"/>
                  </a:cubicBezTo>
                  <a:cubicBezTo>
                    <a:pt x="0" y="443"/>
                    <a:pt x="124" y="577"/>
                    <a:pt x="300" y="577"/>
                  </a:cubicBezTo>
                  <a:cubicBezTo>
                    <a:pt x="434" y="525"/>
                    <a:pt x="558" y="401"/>
                    <a:pt x="558" y="267"/>
                  </a:cubicBezTo>
                  <a:cubicBezTo>
                    <a:pt x="558" y="122"/>
                    <a:pt x="463" y="1"/>
                    <a:pt x="3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62" name="Google Shape;26662;p19"/>
            <p:cNvSpPr/>
            <p:nvPr/>
          </p:nvSpPr>
          <p:spPr>
            <a:xfrm>
              <a:off x="901625" y="29486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0" y="134"/>
                    <a:pt x="0" y="300"/>
                  </a:cubicBezTo>
                  <a:cubicBezTo>
                    <a:pt x="0" y="434"/>
                    <a:pt x="124" y="558"/>
                    <a:pt x="300" y="558"/>
                  </a:cubicBezTo>
                  <a:cubicBezTo>
                    <a:pt x="424" y="558"/>
                    <a:pt x="559" y="393"/>
                    <a:pt x="559" y="258"/>
                  </a:cubicBezTo>
                  <a:cubicBezTo>
                    <a:pt x="517" y="83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63" name="Google Shape;26663;p19"/>
            <p:cNvSpPr/>
            <p:nvPr/>
          </p:nvSpPr>
          <p:spPr>
            <a:xfrm>
              <a:off x="797200" y="285915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0" y="1"/>
                  </a:moveTo>
                  <a:lnTo>
                    <a:pt x="0" y="301"/>
                  </a:lnTo>
                  <a:lnTo>
                    <a:pt x="42" y="301"/>
                  </a:lnTo>
                  <a:cubicBezTo>
                    <a:pt x="166" y="259"/>
                    <a:pt x="259" y="135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64" name="Google Shape;26664;p19"/>
            <p:cNvSpPr/>
            <p:nvPr/>
          </p:nvSpPr>
          <p:spPr>
            <a:xfrm>
              <a:off x="858450" y="2853725"/>
              <a:ext cx="15025" cy="7775"/>
            </a:xfrm>
            <a:custGeom>
              <a:avLst/>
              <a:gdLst/>
              <a:ahLst/>
              <a:cxnLst/>
              <a:rect l="l" t="t" r="r" b="b"/>
              <a:pathLst>
                <a:path w="601" h="311" extrusionOk="0">
                  <a:moveTo>
                    <a:pt x="559" y="1"/>
                  </a:moveTo>
                  <a:lnTo>
                    <a:pt x="1" y="52"/>
                  </a:lnTo>
                  <a:lnTo>
                    <a:pt x="42" y="94"/>
                  </a:lnTo>
                  <a:cubicBezTo>
                    <a:pt x="42" y="218"/>
                    <a:pt x="176" y="311"/>
                    <a:pt x="300" y="311"/>
                  </a:cubicBezTo>
                  <a:cubicBezTo>
                    <a:pt x="476" y="311"/>
                    <a:pt x="600" y="135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65" name="Google Shape;26665;p19"/>
            <p:cNvSpPr/>
            <p:nvPr/>
          </p:nvSpPr>
          <p:spPr>
            <a:xfrm>
              <a:off x="932900" y="2910850"/>
              <a:ext cx="8550" cy="13975"/>
            </a:xfrm>
            <a:custGeom>
              <a:avLst/>
              <a:gdLst/>
              <a:ahLst/>
              <a:cxnLst/>
              <a:rect l="l" t="t" r="r" b="b"/>
              <a:pathLst>
                <a:path w="342" h="559" extrusionOk="0">
                  <a:moveTo>
                    <a:pt x="300" y="1"/>
                  </a:moveTo>
                  <a:cubicBezTo>
                    <a:pt x="207" y="1"/>
                    <a:pt x="166" y="42"/>
                    <a:pt x="124" y="94"/>
                  </a:cubicBezTo>
                  <a:cubicBezTo>
                    <a:pt x="42" y="135"/>
                    <a:pt x="0" y="218"/>
                    <a:pt x="42" y="300"/>
                  </a:cubicBezTo>
                  <a:cubicBezTo>
                    <a:pt x="42" y="435"/>
                    <a:pt x="124" y="517"/>
                    <a:pt x="207" y="559"/>
                  </a:cubicBezTo>
                  <a:lnTo>
                    <a:pt x="341" y="559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66" name="Google Shape;26666;p19"/>
            <p:cNvSpPr/>
            <p:nvPr/>
          </p:nvSpPr>
          <p:spPr>
            <a:xfrm>
              <a:off x="928500" y="284960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42"/>
                  </a:lnTo>
                  <a:cubicBezTo>
                    <a:pt x="1" y="124"/>
                    <a:pt x="83" y="166"/>
                    <a:pt x="125" y="217"/>
                  </a:cubicBezTo>
                  <a:cubicBezTo>
                    <a:pt x="176" y="259"/>
                    <a:pt x="218" y="259"/>
                    <a:pt x="300" y="25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67" name="Google Shape;26667;p19"/>
            <p:cNvSpPr/>
            <p:nvPr/>
          </p:nvSpPr>
          <p:spPr>
            <a:xfrm>
              <a:off x="667950" y="300132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42" y="300"/>
                  </a:lnTo>
                  <a:lnTo>
                    <a:pt x="301" y="259"/>
                  </a:lnTo>
                  <a:cubicBezTo>
                    <a:pt x="301" y="217"/>
                    <a:pt x="301" y="176"/>
                    <a:pt x="259" y="135"/>
                  </a:cubicBezTo>
                  <a:cubicBezTo>
                    <a:pt x="208" y="42"/>
                    <a:pt x="125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68" name="Google Shape;26668;p19"/>
            <p:cNvSpPr/>
            <p:nvPr/>
          </p:nvSpPr>
          <p:spPr>
            <a:xfrm>
              <a:off x="662525" y="2932550"/>
              <a:ext cx="8550" cy="14000"/>
            </a:xfrm>
            <a:custGeom>
              <a:avLst/>
              <a:gdLst/>
              <a:ahLst/>
              <a:cxnLst/>
              <a:rect l="l" t="t" r="r" b="b"/>
              <a:pathLst>
                <a:path w="342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42" y="384"/>
                    <a:pt x="301" y="259"/>
                  </a:cubicBezTo>
                  <a:cubicBezTo>
                    <a:pt x="301" y="84"/>
                    <a:pt x="166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69" name="Google Shape;26669;p19"/>
            <p:cNvSpPr/>
            <p:nvPr/>
          </p:nvSpPr>
          <p:spPr>
            <a:xfrm>
              <a:off x="731275" y="2995900"/>
              <a:ext cx="14250" cy="7775"/>
            </a:xfrm>
            <a:custGeom>
              <a:avLst/>
              <a:gdLst/>
              <a:ahLst/>
              <a:cxnLst/>
              <a:rect l="l" t="t" r="r" b="b"/>
              <a:pathLst>
                <a:path w="570" h="311" extrusionOk="0">
                  <a:moveTo>
                    <a:pt x="259" y="0"/>
                  </a:moveTo>
                  <a:cubicBezTo>
                    <a:pt x="135" y="52"/>
                    <a:pt x="53" y="93"/>
                    <a:pt x="1" y="217"/>
                  </a:cubicBezTo>
                  <a:lnTo>
                    <a:pt x="1" y="310"/>
                  </a:lnTo>
                  <a:lnTo>
                    <a:pt x="570" y="259"/>
                  </a:lnTo>
                  <a:cubicBezTo>
                    <a:pt x="518" y="134"/>
                    <a:pt x="435" y="52"/>
                    <a:pt x="3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70" name="Google Shape;26670;p19"/>
            <p:cNvSpPr/>
            <p:nvPr/>
          </p:nvSpPr>
          <p:spPr>
            <a:xfrm>
              <a:off x="724825" y="2927125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311" y="1"/>
                  </a:moveTo>
                  <a:cubicBezTo>
                    <a:pt x="135" y="1"/>
                    <a:pt x="0" y="125"/>
                    <a:pt x="52" y="301"/>
                  </a:cubicBezTo>
                  <a:cubicBezTo>
                    <a:pt x="52" y="476"/>
                    <a:pt x="176" y="559"/>
                    <a:pt x="352" y="559"/>
                  </a:cubicBezTo>
                  <a:cubicBezTo>
                    <a:pt x="476" y="559"/>
                    <a:pt x="610" y="425"/>
                    <a:pt x="610" y="259"/>
                  </a:cubicBezTo>
                  <a:cubicBezTo>
                    <a:pt x="569" y="84"/>
                    <a:pt x="435" y="1"/>
                    <a:pt x="3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71" name="Google Shape;26671;p19"/>
            <p:cNvSpPr/>
            <p:nvPr/>
          </p:nvSpPr>
          <p:spPr>
            <a:xfrm>
              <a:off x="688375" y="289482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25" y="42"/>
                    <a:pt x="1" y="166"/>
                    <a:pt x="1" y="300"/>
                  </a:cubicBezTo>
                  <a:cubicBezTo>
                    <a:pt x="1" y="476"/>
                    <a:pt x="166" y="559"/>
                    <a:pt x="300" y="559"/>
                  </a:cubicBezTo>
                  <a:cubicBezTo>
                    <a:pt x="476" y="559"/>
                    <a:pt x="559" y="424"/>
                    <a:pt x="559" y="259"/>
                  </a:cubicBezTo>
                  <a:cubicBezTo>
                    <a:pt x="559" y="125"/>
                    <a:pt x="42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72" name="Google Shape;26672;p19"/>
            <p:cNvSpPr/>
            <p:nvPr/>
          </p:nvSpPr>
          <p:spPr>
            <a:xfrm>
              <a:off x="693800" y="2964600"/>
              <a:ext cx="14000" cy="13400"/>
            </a:xfrm>
            <a:custGeom>
              <a:avLst/>
              <a:gdLst/>
              <a:ahLst/>
              <a:cxnLst/>
              <a:rect l="l" t="t" r="r" b="b"/>
              <a:pathLst>
                <a:path w="560" h="536" extrusionOk="0">
                  <a:moveTo>
                    <a:pt x="330" y="0"/>
                  </a:moveTo>
                  <a:cubicBezTo>
                    <a:pt x="307" y="0"/>
                    <a:pt x="284" y="4"/>
                    <a:pt x="259" y="11"/>
                  </a:cubicBezTo>
                  <a:cubicBezTo>
                    <a:pt x="83" y="11"/>
                    <a:pt x="1" y="135"/>
                    <a:pt x="1" y="311"/>
                  </a:cubicBezTo>
                  <a:cubicBezTo>
                    <a:pt x="1" y="420"/>
                    <a:pt x="95" y="536"/>
                    <a:pt x="237" y="536"/>
                  </a:cubicBezTo>
                  <a:cubicBezTo>
                    <a:pt x="257" y="536"/>
                    <a:pt x="278" y="534"/>
                    <a:pt x="301" y="528"/>
                  </a:cubicBezTo>
                  <a:cubicBezTo>
                    <a:pt x="466" y="528"/>
                    <a:pt x="559" y="394"/>
                    <a:pt x="559" y="270"/>
                  </a:cubicBezTo>
                  <a:cubicBezTo>
                    <a:pt x="559" y="120"/>
                    <a:pt x="461" y="0"/>
                    <a:pt x="3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73" name="Google Shape;26673;p19"/>
            <p:cNvSpPr/>
            <p:nvPr/>
          </p:nvSpPr>
          <p:spPr>
            <a:xfrm>
              <a:off x="757125" y="2889400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259" y="0"/>
                  </a:moveTo>
                  <a:cubicBezTo>
                    <a:pt x="135" y="42"/>
                    <a:pt x="1" y="176"/>
                    <a:pt x="1" y="300"/>
                  </a:cubicBezTo>
                  <a:cubicBezTo>
                    <a:pt x="46" y="453"/>
                    <a:pt x="145" y="567"/>
                    <a:pt x="259" y="567"/>
                  </a:cubicBezTo>
                  <a:cubicBezTo>
                    <a:pt x="276" y="567"/>
                    <a:pt x="293" y="564"/>
                    <a:pt x="311" y="559"/>
                  </a:cubicBezTo>
                  <a:cubicBezTo>
                    <a:pt x="476" y="559"/>
                    <a:pt x="611" y="435"/>
                    <a:pt x="569" y="259"/>
                  </a:cubicBezTo>
                  <a:cubicBezTo>
                    <a:pt x="569" y="12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74" name="Google Shape;26674;p19"/>
            <p:cNvSpPr/>
            <p:nvPr/>
          </p:nvSpPr>
          <p:spPr>
            <a:xfrm>
              <a:off x="762550" y="2959250"/>
              <a:ext cx="14000" cy="14175"/>
            </a:xfrm>
            <a:custGeom>
              <a:avLst/>
              <a:gdLst/>
              <a:ahLst/>
              <a:cxnLst/>
              <a:rect l="l" t="t" r="r" b="b"/>
              <a:pathLst>
                <a:path w="560" h="567" extrusionOk="0">
                  <a:moveTo>
                    <a:pt x="326" y="0"/>
                  </a:moveTo>
                  <a:cubicBezTo>
                    <a:pt x="304" y="0"/>
                    <a:pt x="282" y="3"/>
                    <a:pt x="259" y="8"/>
                  </a:cubicBezTo>
                  <a:cubicBezTo>
                    <a:pt x="135" y="8"/>
                    <a:pt x="1" y="132"/>
                    <a:pt x="1" y="308"/>
                  </a:cubicBezTo>
                  <a:cubicBezTo>
                    <a:pt x="42" y="432"/>
                    <a:pt x="177" y="567"/>
                    <a:pt x="301" y="567"/>
                  </a:cubicBezTo>
                  <a:cubicBezTo>
                    <a:pt x="476" y="525"/>
                    <a:pt x="559" y="391"/>
                    <a:pt x="559" y="267"/>
                  </a:cubicBezTo>
                  <a:cubicBezTo>
                    <a:pt x="559" y="114"/>
                    <a:pt x="465" y="0"/>
                    <a:pt x="3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75" name="Google Shape;26675;p19"/>
            <p:cNvSpPr/>
            <p:nvPr/>
          </p:nvSpPr>
          <p:spPr>
            <a:xfrm>
              <a:off x="658125" y="28700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cubicBezTo>
                    <a:pt x="42" y="259"/>
                    <a:pt x="42" y="259"/>
                    <a:pt x="84" y="259"/>
                  </a:cubicBezTo>
                  <a:cubicBezTo>
                    <a:pt x="218" y="218"/>
                    <a:pt x="301" y="125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76" name="Google Shape;26676;p19"/>
            <p:cNvSpPr/>
            <p:nvPr/>
          </p:nvSpPr>
          <p:spPr>
            <a:xfrm>
              <a:off x="720675" y="28645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177"/>
                    <a:pt x="125" y="301"/>
                    <a:pt x="301" y="301"/>
                  </a:cubicBezTo>
                  <a:cubicBezTo>
                    <a:pt x="425" y="259"/>
                    <a:pt x="559" y="135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77" name="Google Shape;26677;p19"/>
            <p:cNvSpPr/>
            <p:nvPr/>
          </p:nvSpPr>
          <p:spPr>
            <a:xfrm>
              <a:off x="800300" y="299072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176" y="42"/>
                    <a:pt x="135" y="42"/>
                    <a:pt x="42" y="124"/>
                  </a:cubicBezTo>
                  <a:cubicBezTo>
                    <a:pt x="0" y="166"/>
                    <a:pt x="0" y="259"/>
                    <a:pt x="0" y="300"/>
                  </a:cubicBez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78" name="Google Shape;26678;p19"/>
            <p:cNvSpPr/>
            <p:nvPr/>
          </p:nvSpPr>
          <p:spPr>
            <a:xfrm>
              <a:off x="794875" y="29217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17" y="1"/>
                    <a:pt x="135" y="42"/>
                    <a:pt x="93" y="83"/>
                  </a:cubicBezTo>
                  <a:cubicBezTo>
                    <a:pt x="42" y="125"/>
                    <a:pt x="0" y="218"/>
                    <a:pt x="0" y="301"/>
                  </a:cubicBezTo>
                  <a:cubicBezTo>
                    <a:pt x="0" y="435"/>
                    <a:pt x="93" y="518"/>
                    <a:pt x="176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79" name="Google Shape;26679;p19"/>
            <p:cNvSpPr/>
            <p:nvPr/>
          </p:nvSpPr>
          <p:spPr>
            <a:xfrm>
              <a:off x="789450" y="28591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310" y="1"/>
                  </a:moveTo>
                  <a:lnTo>
                    <a:pt x="0" y="42"/>
                  </a:lnTo>
                  <a:cubicBezTo>
                    <a:pt x="0" y="135"/>
                    <a:pt x="93" y="218"/>
                    <a:pt x="135" y="259"/>
                  </a:cubicBezTo>
                  <a:cubicBezTo>
                    <a:pt x="176" y="301"/>
                    <a:pt x="259" y="301"/>
                    <a:pt x="310" y="301"/>
                  </a:cubicBezTo>
                  <a:lnTo>
                    <a:pt x="31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80" name="Google Shape;26680;p19"/>
            <p:cNvSpPr/>
            <p:nvPr/>
          </p:nvSpPr>
          <p:spPr>
            <a:xfrm>
              <a:off x="529925" y="30121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59"/>
                  </a:lnTo>
                  <a:cubicBezTo>
                    <a:pt x="259" y="83"/>
                    <a:pt x="135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81" name="Google Shape;26681;p19"/>
            <p:cNvSpPr/>
            <p:nvPr/>
          </p:nvSpPr>
          <p:spPr>
            <a:xfrm>
              <a:off x="524500" y="2942975"/>
              <a:ext cx="7775" cy="14175"/>
            </a:xfrm>
            <a:custGeom>
              <a:avLst/>
              <a:gdLst/>
              <a:ahLst/>
              <a:cxnLst/>
              <a:rect l="l" t="t" r="r" b="b"/>
              <a:pathLst>
                <a:path w="311" h="567" extrusionOk="0">
                  <a:moveTo>
                    <a:pt x="52" y="0"/>
                  </a:moveTo>
                  <a:cubicBezTo>
                    <a:pt x="35" y="0"/>
                    <a:pt x="17" y="3"/>
                    <a:pt x="1" y="8"/>
                  </a:cubicBezTo>
                  <a:lnTo>
                    <a:pt x="52" y="566"/>
                  </a:lnTo>
                  <a:cubicBezTo>
                    <a:pt x="176" y="525"/>
                    <a:pt x="311" y="401"/>
                    <a:pt x="311" y="266"/>
                  </a:cubicBezTo>
                  <a:cubicBezTo>
                    <a:pt x="311" y="121"/>
                    <a:pt x="176" y="0"/>
                    <a:pt x="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82" name="Google Shape;26682;p19"/>
            <p:cNvSpPr/>
            <p:nvPr/>
          </p:nvSpPr>
          <p:spPr>
            <a:xfrm>
              <a:off x="592475" y="30067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0"/>
                  </a:moveTo>
                  <a:cubicBezTo>
                    <a:pt x="84" y="0"/>
                    <a:pt x="1" y="135"/>
                    <a:pt x="1" y="300"/>
                  </a:cubicBezTo>
                  <a:lnTo>
                    <a:pt x="559" y="259"/>
                  </a:lnTo>
                  <a:cubicBezTo>
                    <a:pt x="559" y="176"/>
                    <a:pt x="476" y="83"/>
                    <a:pt x="435" y="42"/>
                  </a:cubicBezTo>
                  <a:cubicBezTo>
                    <a:pt x="383" y="0"/>
                    <a:pt x="301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83" name="Google Shape;26683;p19"/>
            <p:cNvSpPr/>
            <p:nvPr/>
          </p:nvSpPr>
          <p:spPr>
            <a:xfrm>
              <a:off x="587050" y="2937725"/>
              <a:ext cx="13975" cy="14250"/>
            </a:xfrm>
            <a:custGeom>
              <a:avLst/>
              <a:gdLst/>
              <a:ahLst/>
              <a:cxnLst/>
              <a:rect l="l" t="t" r="r" b="b"/>
              <a:pathLst>
                <a:path w="559" h="570" extrusionOk="0">
                  <a:moveTo>
                    <a:pt x="259" y="1"/>
                  </a:moveTo>
                  <a:cubicBezTo>
                    <a:pt x="135" y="1"/>
                    <a:pt x="1" y="135"/>
                    <a:pt x="1" y="311"/>
                  </a:cubicBezTo>
                  <a:cubicBezTo>
                    <a:pt x="1" y="435"/>
                    <a:pt x="176" y="569"/>
                    <a:pt x="301" y="569"/>
                  </a:cubicBezTo>
                  <a:cubicBezTo>
                    <a:pt x="476" y="518"/>
                    <a:pt x="559" y="394"/>
                    <a:pt x="559" y="259"/>
                  </a:cubicBezTo>
                  <a:cubicBezTo>
                    <a:pt x="55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84" name="Google Shape;26684;p19"/>
            <p:cNvSpPr/>
            <p:nvPr/>
          </p:nvSpPr>
          <p:spPr>
            <a:xfrm>
              <a:off x="549325" y="2905425"/>
              <a:ext cx="15275" cy="14250"/>
            </a:xfrm>
            <a:custGeom>
              <a:avLst/>
              <a:gdLst/>
              <a:ahLst/>
              <a:cxnLst/>
              <a:rect l="l" t="t" r="r" b="b"/>
              <a:pathLst>
                <a:path w="611" h="570" extrusionOk="0">
                  <a:moveTo>
                    <a:pt x="300" y="0"/>
                  </a:moveTo>
                  <a:cubicBezTo>
                    <a:pt x="135" y="0"/>
                    <a:pt x="0" y="135"/>
                    <a:pt x="42" y="311"/>
                  </a:cubicBezTo>
                  <a:cubicBezTo>
                    <a:pt x="42" y="476"/>
                    <a:pt x="176" y="569"/>
                    <a:pt x="352" y="569"/>
                  </a:cubicBezTo>
                  <a:cubicBezTo>
                    <a:pt x="476" y="569"/>
                    <a:pt x="610" y="435"/>
                    <a:pt x="558" y="259"/>
                  </a:cubicBezTo>
                  <a:cubicBezTo>
                    <a:pt x="558" y="135"/>
                    <a:pt x="434" y="0"/>
                    <a:pt x="3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85" name="Google Shape;26685;p19"/>
            <p:cNvSpPr/>
            <p:nvPr/>
          </p:nvSpPr>
          <p:spPr>
            <a:xfrm>
              <a:off x="554750" y="2974425"/>
              <a:ext cx="15000" cy="14200"/>
            </a:xfrm>
            <a:custGeom>
              <a:avLst/>
              <a:gdLst/>
              <a:ahLst/>
              <a:cxnLst/>
              <a:rect l="l" t="t" r="r" b="b"/>
              <a:pathLst>
                <a:path w="600" h="568" extrusionOk="0">
                  <a:moveTo>
                    <a:pt x="259" y="1"/>
                  </a:moveTo>
                  <a:cubicBezTo>
                    <a:pt x="135" y="42"/>
                    <a:pt x="0" y="177"/>
                    <a:pt x="42" y="301"/>
                  </a:cubicBezTo>
                  <a:cubicBezTo>
                    <a:pt x="42" y="453"/>
                    <a:pt x="143" y="567"/>
                    <a:pt x="251" y="567"/>
                  </a:cubicBezTo>
                  <a:cubicBezTo>
                    <a:pt x="267" y="567"/>
                    <a:pt x="284" y="565"/>
                    <a:pt x="300" y="559"/>
                  </a:cubicBezTo>
                  <a:cubicBezTo>
                    <a:pt x="476" y="559"/>
                    <a:pt x="600" y="435"/>
                    <a:pt x="559" y="259"/>
                  </a:cubicBezTo>
                  <a:cubicBezTo>
                    <a:pt x="55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86" name="Google Shape;26686;p19"/>
            <p:cNvSpPr/>
            <p:nvPr/>
          </p:nvSpPr>
          <p:spPr>
            <a:xfrm>
              <a:off x="619375" y="290025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83" y="42"/>
                    <a:pt x="0" y="166"/>
                    <a:pt x="0" y="300"/>
                  </a:cubicBezTo>
                  <a:cubicBezTo>
                    <a:pt x="0" y="466"/>
                    <a:pt x="134" y="559"/>
                    <a:pt x="300" y="559"/>
                  </a:cubicBezTo>
                  <a:cubicBezTo>
                    <a:pt x="434" y="559"/>
                    <a:pt x="558" y="425"/>
                    <a:pt x="558" y="259"/>
                  </a:cubicBezTo>
                  <a:cubicBezTo>
                    <a:pt x="517" y="125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87" name="Google Shape;26687;p19"/>
            <p:cNvSpPr/>
            <p:nvPr/>
          </p:nvSpPr>
          <p:spPr>
            <a:xfrm>
              <a:off x="624800" y="2969850"/>
              <a:ext cx="13975" cy="13425"/>
            </a:xfrm>
            <a:custGeom>
              <a:avLst/>
              <a:gdLst/>
              <a:ahLst/>
              <a:cxnLst/>
              <a:rect l="l" t="t" r="r" b="b"/>
              <a:pathLst>
                <a:path w="559" h="537" extrusionOk="0">
                  <a:moveTo>
                    <a:pt x="306" y="1"/>
                  </a:moveTo>
                  <a:cubicBezTo>
                    <a:pt x="290" y="1"/>
                    <a:pt x="274" y="3"/>
                    <a:pt x="259" y="8"/>
                  </a:cubicBezTo>
                  <a:cubicBezTo>
                    <a:pt x="83" y="8"/>
                    <a:pt x="0" y="143"/>
                    <a:pt x="0" y="267"/>
                  </a:cubicBezTo>
                  <a:cubicBezTo>
                    <a:pt x="0" y="416"/>
                    <a:pt x="90" y="536"/>
                    <a:pt x="226" y="536"/>
                  </a:cubicBezTo>
                  <a:cubicBezTo>
                    <a:pt x="249" y="536"/>
                    <a:pt x="274" y="533"/>
                    <a:pt x="300" y="525"/>
                  </a:cubicBezTo>
                  <a:cubicBezTo>
                    <a:pt x="434" y="525"/>
                    <a:pt x="558" y="401"/>
                    <a:pt x="558" y="225"/>
                  </a:cubicBezTo>
                  <a:cubicBezTo>
                    <a:pt x="522" y="117"/>
                    <a:pt x="415" y="1"/>
                    <a:pt x="3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88" name="Google Shape;26688;p19"/>
            <p:cNvSpPr/>
            <p:nvPr/>
          </p:nvSpPr>
          <p:spPr>
            <a:xfrm>
              <a:off x="519325" y="2879575"/>
              <a:ext cx="7525" cy="7775"/>
            </a:xfrm>
            <a:custGeom>
              <a:avLst/>
              <a:gdLst/>
              <a:ahLst/>
              <a:cxnLst/>
              <a:rect l="l" t="t" r="r" b="b"/>
              <a:pathLst>
                <a:path w="301" h="311" extrusionOk="0">
                  <a:moveTo>
                    <a:pt x="301" y="0"/>
                  </a:moveTo>
                  <a:lnTo>
                    <a:pt x="1" y="52"/>
                  </a:lnTo>
                  <a:lnTo>
                    <a:pt x="42" y="311"/>
                  </a:lnTo>
                  <a:lnTo>
                    <a:pt x="84" y="311"/>
                  </a:lnTo>
                  <a:cubicBezTo>
                    <a:pt x="208" y="259"/>
                    <a:pt x="301" y="135"/>
                    <a:pt x="3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89" name="Google Shape;26689;p19"/>
            <p:cNvSpPr/>
            <p:nvPr/>
          </p:nvSpPr>
          <p:spPr>
            <a:xfrm>
              <a:off x="581625" y="2874400"/>
              <a:ext cx="13975" cy="7950"/>
            </a:xfrm>
            <a:custGeom>
              <a:avLst/>
              <a:gdLst/>
              <a:ahLst/>
              <a:cxnLst/>
              <a:rect l="l" t="t" r="r" b="b"/>
              <a:pathLst>
                <a:path w="559" h="318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83"/>
                    <a:pt x="1" y="83"/>
                    <a:pt x="42" y="125"/>
                  </a:cubicBezTo>
                  <a:cubicBezTo>
                    <a:pt x="42" y="166"/>
                    <a:pt x="42" y="166"/>
                    <a:pt x="94" y="207"/>
                  </a:cubicBezTo>
                  <a:lnTo>
                    <a:pt x="135" y="259"/>
                  </a:lnTo>
                  <a:cubicBezTo>
                    <a:pt x="164" y="288"/>
                    <a:pt x="193" y="318"/>
                    <a:pt x="237" y="318"/>
                  </a:cubicBezTo>
                  <a:cubicBezTo>
                    <a:pt x="255" y="318"/>
                    <a:pt x="276" y="313"/>
                    <a:pt x="300" y="301"/>
                  </a:cubicBezTo>
                  <a:cubicBezTo>
                    <a:pt x="393" y="301"/>
                    <a:pt x="476" y="259"/>
                    <a:pt x="518" y="166"/>
                  </a:cubicBezTo>
                  <a:cubicBezTo>
                    <a:pt x="559" y="125"/>
                    <a:pt x="559" y="83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90" name="Google Shape;26690;p19"/>
            <p:cNvSpPr/>
            <p:nvPr/>
          </p:nvSpPr>
          <p:spPr>
            <a:xfrm>
              <a:off x="661500" y="300132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59" y="0"/>
                  </a:moveTo>
                  <a:cubicBezTo>
                    <a:pt x="207" y="0"/>
                    <a:pt x="166" y="42"/>
                    <a:pt x="124" y="93"/>
                  </a:cubicBezTo>
                  <a:cubicBezTo>
                    <a:pt x="42" y="135"/>
                    <a:pt x="42" y="176"/>
                    <a:pt x="0" y="259"/>
                  </a:cubicBezTo>
                  <a:lnTo>
                    <a:pt x="0" y="300"/>
                  </a:lnTo>
                  <a:lnTo>
                    <a:pt x="300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91" name="Google Shape;26691;p19"/>
            <p:cNvSpPr/>
            <p:nvPr/>
          </p:nvSpPr>
          <p:spPr>
            <a:xfrm>
              <a:off x="656075" y="293255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17" y="1"/>
                    <a:pt x="166" y="42"/>
                    <a:pt x="124" y="42"/>
                  </a:cubicBezTo>
                  <a:cubicBezTo>
                    <a:pt x="42" y="125"/>
                    <a:pt x="0" y="208"/>
                    <a:pt x="0" y="301"/>
                  </a:cubicBezTo>
                  <a:cubicBezTo>
                    <a:pt x="42" y="425"/>
                    <a:pt x="83" y="518"/>
                    <a:pt x="217" y="518"/>
                  </a:cubicBezTo>
                  <a:cubicBezTo>
                    <a:pt x="259" y="559"/>
                    <a:pt x="300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92" name="Google Shape;26692;p19"/>
            <p:cNvSpPr/>
            <p:nvPr/>
          </p:nvSpPr>
          <p:spPr>
            <a:xfrm>
              <a:off x="651675" y="28700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lnTo>
                    <a:pt x="0" y="84"/>
                  </a:lnTo>
                  <a:cubicBezTo>
                    <a:pt x="0" y="177"/>
                    <a:pt x="42" y="218"/>
                    <a:pt x="135" y="259"/>
                  </a:cubicBezTo>
                  <a:cubicBezTo>
                    <a:pt x="176" y="259"/>
                    <a:pt x="218" y="301"/>
                    <a:pt x="300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93" name="Google Shape;26693;p19"/>
            <p:cNvSpPr/>
            <p:nvPr/>
          </p:nvSpPr>
          <p:spPr>
            <a:xfrm>
              <a:off x="391125" y="3023025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1" y="1"/>
                  </a:moveTo>
                  <a:lnTo>
                    <a:pt x="42" y="259"/>
                  </a:lnTo>
                  <a:lnTo>
                    <a:pt x="301" y="259"/>
                  </a:lnTo>
                  <a:cubicBezTo>
                    <a:pt x="301" y="166"/>
                    <a:pt x="259" y="125"/>
                    <a:pt x="259" y="83"/>
                  </a:cubicBezTo>
                  <a:cubicBezTo>
                    <a:pt x="166" y="42"/>
                    <a:pt x="8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94" name="Google Shape;26694;p19"/>
            <p:cNvSpPr/>
            <p:nvPr/>
          </p:nvSpPr>
          <p:spPr>
            <a:xfrm>
              <a:off x="385700" y="29529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00" y="425"/>
                    <a:pt x="300" y="259"/>
                  </a:cubicBezTo>
                  <a:cubicBezTo>
                    <a:pt x="300" y="218"/>
                    <a:pt x="300" y="166"/>
                    <a:pt x="259" y="125"/>
                  </a:cubicBezTo>
                  <a:lnTo>
                    <a:pt x="218" y="83"/>
                  </a:lnTo>
                  <a:cubicBezTo>
                    <a:pt x="176" y="42"/>
                    <a:pt x="8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95" name="Google Shape;26695;p19"/>
            <p:cNvSpPr/>
            <p:nvPr/>
          </p:nvSpPr>
          <p:spPr>
            <a:xfrm>
              <a:off x="453425" y="301760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259" y="1"/>
                  </a:moveTo>
                  <a:cubicBezTo>
                    <a:pt x="176" y="1"/>
                    <a:pt x="93" y="83"/>
                    <a:pt x="52" y="166"/>
                  </a:cubicBezTo>
                  <a:cubicBezTo>
                    <a:pt x="52" y="218"/>
                    <a:pt x="0" y="259"/>
                    <a:pt x="52" y="300"/>
                  </a:cubicBezTo>
                  <a:lnTo>
                    <a:pt x="569" y="259"/>
                  </a:lnTo>
                  <a:cubicBezTo>
                    <a:pt x="569" y="125"/>
                    <a:pt x="476" y="1"/>
                    <a:pt x="3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96" name="Google Shape;26696;p19"/>
            <p:cNvSpPr/>
            <p:nvPr/>
          </p:nvSpPr>
          <p:spPr>
            <a:xfrm>
              <a:off x="448250" y="2948400"/>
              <a:ext cx="15025" cy="13350"/>
            </a:xfrm>
            <a:custGeom>
              <a:avLst/>
              <a:gdLst/>
              <a:ahLst/>
              <a:cxnLst/>
              <a:rect l="l" t="t" r="r" b="b"/>
              <a:pathLst>
                <a:path w="601" h="534" extrusionOk="0">
                  <a:moveTo>
                    <a:pt x="349" y="0"/>
                  </a:moveTo>
                  <a:cubicBezTo>
                    <a:pt x="333" y="0"/>
                    <a:pt x="317" y="3"/>
                    <a:pt x="300" y="8"/>
                  </a:cubicBezTo>
                  <a:cubicBezTo>
                    <a:pt x="125" y="8"/>
                    <a:pt x="1" y="142"/>
                    <a:pt x="42" y="308"/>
                  </a:cubicBezTo>
                  <a:cubicBezTo>
                    <a:pt x="42" y="424"/>
                    <a:pt x="135" y="533"/>
                    <a:pt x="274" y="533"/>
                  </a:cubicBezTo>
                  <a:cubicBezTo>
                    <a:pt x="296" y="533"/>
                    <a:pt x="318" y="530"/>
                    <a:pt x="342" y="525"/>
                  </a:cubicBezTo>
                  <a:cubicBezTo>
                    <a:pt x="466" y="525"/>
                    <a:pt x="600" y="401"/>
                    <a:pt x="559" y="266"/>
                  </a:cubicBezTo>
                  <a:cubicBezTo>
                    <a:pt x="559" y="114"/>
                    <a:pt x="457" y="0"/>
                    <a:pt x="3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97" name="Google Shape;26697;p19"/>
            <p:cNvSpPr/>
            <p:nvPr/>
          </p:nvSpPr>
          <p:spPr>
            <a:xfrm>
              <a:off x="411550" y="29162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83" y="1"/>
                    <a:pt x="0" y="135"/>
                    <a:pt x="0" y="300"/>
                  </a:cubicBezTo>
                  <a:cubicBezTo>
                    <a:pt x="0" y="435"/>
                    <a:pt x="125" y="559"/>
                    <a:pt x="300" y="559"/>
                  </a:cubicBezTo>
                  <a:cubicBezTo>
                    <a:pt x="476" y="518"/>
                    <a:pt x="559" y="394"/>
                    <a:pt x="559" y="259"/>
                  </a:cubicBezTo>
                  <a:cubicBezTo>
                    <a:pt x="559" y="83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98" name="Google Shape;26698;p19"/>
            <p:cNvSpPr/>
            <p:nvPr/>
          </p:nvSpPr>
          <p:spPr>
            <a:xfrm>
              <a:off x="416975" y="29853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1" y="166"/>
                    <a:pt x="1" y="300"/>
                  </a:cubicBezTo>
                  <a:cubicBezTo>
                    <a:pt x="1" y="476"/>
                    <a:pt x="125" y="558"/>
                    <a:pt x="300" y="558"/>
                  </a:cubicBezTo>
                  <a:cubicBezTo>
                    <a:pt x="425" y="558"/>
                    <a:pt x="559" y="424"/>
                    <a:pt x="559" y="259"/>
                  </a:cubicBezTo>
                  <a:cubicBezTo>
                    <a:pt x="559" y="124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99" name="Google Shape;26699;p19"/>
            <p:cNvSpPr/>
            <p:nvPr/>
          </p:nvSpPr>
          <p:spPr>
            <a:xfrm>
              <a:off x="480575" y="291085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8" y="1"/>
                  </a:moveTo>
                  <a:cubicBezTo>
                    <a:pt x="124" y="1"/>
                    <a:pt x="0" y="135"/>
                    <a:pt x="0" y="300"/>
                  </a:cubicBezTo>
                  <a:cubicBezTo>
                    <a:pt x="41" y="435"/>
                    <a:pt x="165" y="559"/>
                    <a:pt x="300" y="559"/>
                  </a:cubicBezTo>
                  <a:cubicBezTo>
                    <a:pt x="465" y="559"/>
                    <a:pt x="558" y="435"/>
                    <a:pt x="558" y="259"/>
                  </a:cubicBezTo>
                  <a:cubicBezTo>
                    <a:pt x="558" y="94"/>
                    <a:pt x="424" y="1"/>
                    <a:pt x="2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00" name="Google Shape;26700;p19"/>
            <p:cNvSpPr/>
            <p:nvPr/>
          </p:nvSpPr>
          <p:spPr>
            <a:xfrm>
              <a:off x="485725" y="2979875"/>
              <a:ext cx="14250" cy="13975"/>
            </a:xfrm>
            <a:custGeom>
              <a:avLst/>
              <a:gdLst/>
              <a:ahLst/>
              <a:cxnLst/>
              <a:rect l="l" t="t" r="r" b="b"/>
              <a:pathLst>
                <a:path w="570" h="559" extrusionOk="0">
                  <a:moveTo>
                    <a:pt x="259" y="0"/>
                  </a:moveTo>
                  <a:cubicBezTo>
                    <a:pt x="135" y="41"/>
                    <a:pt x="1" y="176"/>
                    <a:pt x="1" y="300"/>
                  </a:cubicBezTo>
                  <a:cubicBezTo>
                    <a:pt x="1" y="476"/>
                    <a:pt x="177" y="558"/>
                    <a:pt x="311" y="558"/>
                  </a:cubicBezTo>
                  <a:cubicBezTo>
                    <a:pt x="476" y="558"/>
                    <a:pt x="569" y="434"/>
                    <a:pt x="569" y="259"/>
                  </a:cubicBezTo>
                  <a:cubicBezTo>
                    <a:pt x="569" y="12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01" name="Google Shape;26701;p19"/>
            <p:cNvSpPr/>
            <p:nvPr/>
          </p:nvSpPr>
          <p:spPr>
            <a:xfrm>
              <a:off x="381300" y="28904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1" y="42"/>
                  </a:lnTo>
                  <a:lnTo>
                    <a:pt x="1" y="301"/>
                  </a:lnTo>
                  <a:lnTo>
                    <a:pt x="94" y="301"/>
                  </a:lnTo>
                  <a:cubicBezTo>
                    <a:pt x="218" y="259"/>
                    <a:pt x="301" y="135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02" name="Google Shape;26702;p19"/>
            <p:cNvSpPr/>
            <p:nvPr/>
          </p:nvSpPr>
          <p:spPr>
            <a:xfrm>
              <a:off x="443850" y="288500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218"/>
                    <a:pt x="125" y="300"/>
                    <a:pt x="301" y="300"/>
                  </a:cubicBezTo>
                  <a:cubicBezTo>
                    <a:pt x="435" y="300"/>
                    <a:pt x="559" y="176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03" name="Google Shape;26703;p19"/>
            <p:cNvSpPr/>
            <p:nvPr/>
          </p:nvSpPr>
          <p:spPr>
            <a:xfrm>
              <a:off x="523475" y="301217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176" y="0"/>
                    <a:pt x="135" y="42"/>
                    <a:pt x="93" y="42"/>
                  </a:cubicBezTo>
                  <a:cubicBezTo>
                    <a:pt x="42" y="124"/>
                    <a:pt x="0" y="218"/>
                    <a:pt x="0" y="300"/>
                  </a:cubicBez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04" name="Google Shape;26704;p19"/>
            <p:cNvSpPr/>
            <p:nvPr/>
          </p:nvSpPr>
          <p:spPr>
            <a:xfrm>
              <a:off x="518050" y="2943150"/>
              <a:ext cx="7775" cy="14000"/>
            </a:xfrm>
            <a:custGeom>
              <a:avLst/>
              <a:gdLst/>
              <a:ahLst/>
              <a:cxnLst/>
              <a:rect l="l" t="t" r="r" b="b"/>
              <a:pathLst>
                <a:path w="311" h="560" extrusionOk="0">
                  <a:moveTo>
                    <a:pt x="217" y="1"/>
                  </a:moveTo>
                  <a:cubicBezTo>
                    <a:pt x="93" y="42"/>
                    <a:pt x="0" y="177"/>
                    <a:pt x="0" y="301"/>
                  </a:cubicBezTo>
                  <a:cubicBezTo>
                    <a:pt x="0" y="394"/>
                    <a:pt x="93" y="476"/>
                    <a:pt x="176" y="518"/>
                  </a:cubicBezTo>
                  <a:cubicBezTo>
                    <a:pt x="217" y="559"/>
                    <a:pt x="259" y="559"/>
                    <a:pt x="31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05" name="Google Shape;26705;p19"/>
            <p:cNvSpPr/>
            <p:nvPr/>
          </p:nvSpPr>
          <p:spPr>
            <a:xfrm>
              <a:off x="512875" y="2880875"/>
              <a:ext cx="7525" cy="6675"/>
            </a:xfrm>
            <a:custGeom>
              <a:avLst/>
              <a:gdLst/>
              <a:ahLst/>
              <a:cxnLst/>
              <a:rect l="l" t="t" r="r" b="b"/>
              <a:pathLst>
                <a:path w="301" h="267" extrusionOk="0">
                  <a:moveTo>
                    <a:pt x="0" y="0"/>
                  </a:moveTo>
                  <a:cubicBezTo>
                    <a:pt x="0" y="145"/>
                    <a:pt x="96" y="266"/>
                    <a:pt x="237" y="266"/>
                  </a:cubicBezTo>
                  <a:cubicBezTo>
                    <a:pt x="257" y="266"/>
                    <a:pt x="278" y="264"/>
                    <a:pt x="300" y="25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06" name="Google Shape;26706;p19"/>
            <p:cNvSpPr/>
            <p:nvPr/>
          </p:nvSpPr>
          <p:spPr>
            <a:xfrm>
              <a:off x="253100" y="3033425"/>
              <a:ext cx="7775" cy="6700"/>
            </a:xfrm>
            <a:custGeom>
              <a:avLst/>
              <a:gdLst/>
              <a:ahLst/>
              <a:cxnLst/>
              <a:rect l="l" t="t" r="r" b="b"/>
              <a:pathLst>
                <a:path w="311" h="268" extrusionOk="0">
                  <a:moveTo>
                    <a:pt x="51" y="1"/>
                  </a:moveTo>
                  <a:cubicBezTo>
                    <a:pt x="34" y="1"/>
                    <a:pt x="18" y="3"/>
                    <a:pt x="1" y="9"/>
                  </a:cubicBezTo>
                  <a:lnTo>
                    <a:pt x="1" y="267"/>
                  </a:lnTo>
                  <a:lnTo>
                    <a:pt x="311" y="226"/>
                  </a:lnTo>
                  <a:cubicBezTo>
                    <a:pt x="266" y="117"/>
                    <a:pt x="165" y="1"/>
                    <a:pt x="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07" name="Google Shape;26707;p19"/>
            <p:cNvSpPr/>
            <p:nvPr/>
          </p:nvSpPr>
          <p:spPr>
            <a:xfrm>
              <a:off x="255425" y="2970050"/>
              <a:ext cx="25" cy="2350"/>
            </a:xfrm>
            <a:custGeom>
              <a:avLst/>
              <a:gdLst/>
              <a:ahLst/>
              <a:cxnLst/>
              <a:rect l="l" t="t" r="r" b="b"/>
              <a:pathLst>
                <a:path w="1" h="94" extrusionOk="0">
                  <a:moveTo>
                    <a:pt x="1" y="0"/>
                  </a:moveTo>
                  <a:lnTo>
                    <a:pt x="1" y="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08" name="Google Shape;26708;p19"/>
            <p:cNvSpPr/>
            <p:nvPr/>
          </p:nvSpPr>
          <p:spPr>
            <a:xfrm>
              <a:off x="315650" y="3028200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259" y="0"/>
                  </a:moveTo>
                  <a:cubicBezTo>
                    <a:pt x="83" y="0"/>
                    <a:pt x="1" y="135"/>
                    <a:pt x="1" y="311"/>
                  </a:cubicBezTo>
                  <a:lnTo>
                    <a:pt x="559" y="259"/>
                  </a:lnTo>
                  <a:cubicBezTo>
                    <a:pt x="559" y="135"/>
                    <a:pt x="476" y="93"/>
                    <a:pt x="4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09" name="Google Shape;26709;p19"/>
            <p:cNvSpPr/>
            <p:nvPr/>
          </p:nvSpPr>
          <p:spPr>
            <a:xfrm>
              <a:off x="310225" y="295840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259" y="1"/>
                  </a:moveTo>
                  <a:cubicBezTo>
                    <a:pt x="94" y="42"/>
                    <a:pt x="1" y="166"/>
                    <a:pt x="1" y="301"/>
                  </a:cubicBezTo>
                  <a:cubicBezTo>
                    <a:pt x="1" y="446"/>
                    <a:pt x="104" y="567"/>
                    <a:pt x="241" y="567"/>
                  </a:cubicBezTo>
                  <a:cubicBezTo>
                    <a:pt x="260" y="567"/>
                    <a:pt x="280" y="564"/>
                    <a:pt x="300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10" name="Google Shape;26710;p19"/>
            <p:cNvSpPr/>
            <p:nvPr/>
          </p:nvSpPr>
          <p:spPr>
            <a:xfrm>
              <a:off x="272500" y="2926925"/>
              <a:ext cx="15275" cy="14200"/>
            </a:xfrm>
            <a:custGeom>
              <a:avLst/>
              <a:gdLst/>
              <a:ahLst/>
              <a:cxnLst/>
              <a:rect l="l" t="t" r="r" b="b"/>
              <a:pathLst>
                <a:path w="611" h="568" extrusionOk="0">
                  <a:moveTo>
                    <a:pt x="325" y="1"/>
                  </a:moveTo>
                  <a:cubicBezTo>
                    <a:pt x="304" y="1"/>
                    <a:pt x="282" y="3"/>
                    <a:pt x="259" y="9"/>
                  </a:cubicBezTo>
                  <a:cubicBezTo>
                    <a:pt x="134" y="9"/>
                    <a:pt x="0" y="133"/>
                    <a:pt x="0" y="309"/>
                  </a:cubicBezTo>
                  <a:cubicBezTo>
                    <a:pt x="52" y="433"/>
                    <a:pt x="176" y="567"/>
                    <a:pt x="310" y="567"/>
                  </a:cubicBezTo>
                  <a:cubicBezTo>
                    <a:pt x="476" y="526"/>
                    <a:pt x="610" y="391"/>
                    <a:pt x="569" y="267"/>
                  </a:cubicBezTo>
                  <a:cubicBezTo>
                    <a:pt x="569" y="115"/>
                    <a:pt x="467" y="1"/>
                    <a:pt x="3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11" name="Google Shape;26711;p19"/>
            <p:cNvSpPr/>
            <p:nvPr/>
          </p:nvSpPr>
          <p:spPr>
            <a:xfrm>
              <a:off x="277925" y="2995900"/>
              <a:ext cx="15275" cy="14225"/>
            </a:xfrm>
            <a:custGeom>
              <a:avLst/>
              <a:gdLst/>
              <a:ahLst/>
              <a:cxnLst/>
              <a:rect l="l" t="t" r="r" b="b"/>
              <a:pathLst>
                <a:path w="611" h="569" extrusionOk="0">
                  <a:moveTo>
                    <a:pt x="259" y="0"/>
                  </a:moveTo>
                  <a:cubicBezTo>
                    <a:pt x="135" y="0"/>
                    <a:pt x="0" y="134"/>
                    <a:pt x="0" y="310"/>
                  </a:cubicBezTo>
                  <a:cubicBezTo>
                    <a:pt x="42" y="434"/>
                    <a:pt x="176" y="569"/>
                    <a:pt x="300" y="569"/>
                  </a:cubicBezTo>
                  <a:cubicBezTo>
                    <a:pt x="476" y="569"/>
                    <a:pt x="610" y="393"/>
                    <a:pt x="559" y="259"/>
                  </a:cubicBezTo>
                  <a:cubicBezTo>
                    <a:pt x="559" y="93"/>
                    <a:pt x="43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12" name="Google Shape;26712;p19"/>
            <p:cNvSpPr/>
            <p:nvPr/>
          </p:nvSpPr>
          <p:spPr>
            <a:xfrm>
              <a:off x="342525" y="2921700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94" y="1"/>
                    <a:pt x="1" y="125"/>
                    <a:pt x="1" y="301"/>
                  </a:cubicBezTo>
                  <a:cubicBezTo>
                    <a:pt x="1" y="435"/>
                    <a:pt x="135" y="559"/>
                    <a:pt x="301" y="559"/>
                  </a:cubicBezTo>
                  <a:cubicBezTo>
                    <a:pt x="435" y="518"/>
                    <a:pt x="559" y="383"/>
                    <a:pt x="559" y="259"/>
                  </a:cubicBezTo>
                  <a:cubicBezTo>
                    <a:pt x="518" y="83"/>
                    <a:pt x="39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13" name="Google Shape;26713;p19"/>
            <p:cNvSpPr/>
            <p:nvPr/>
          </p:nvSpPr>
          <p:spPr>
            <a:xfrm>
              <a:off x="346925" y="299072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1" y="0"/>
                  </a:moveTo>
                  <a:cubicBezTo>
                    <a:pt x="125" y="0"/>
                    <a:pt x="1" y="124"/>
                    <a:pt x="42" y="300"/>
                  </a:cubicBezTo>
                  <a:cubicBezTo>
                    <a:pt x="42" y="466"/>
                    <a:pt x="176" y="559"/>
                    <a:pt x="342" y="559"/>
                  </a:cubicBezTo>
                  <a:cubicBezTo>
                    <a:pt x="476" y="559"/>
                    <a:pt x="600" y="424"/>
                    <a:pt x="600" y="259"/>
                  </a:cubicBezTo>
                  <a:cubicBezTo>
                    <a:pt x="559" y="83"/>
                    <a:pt x="435" y="0"/>
                    <a:pt x="3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14" name="Google Shape;26714;p19"/>
            <p:cNvSpPr/>
            <p:nvPr/>
          </p:nvSpPr>
          <p:spPr>
            <a:xfrm>
              <a:off x="304800" y="289585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569" y="1"/>
                  </a:moveTo>
                  <a:lnTo>
                    <a:pt x="0" y="42"/>
                  </a:lnTo>
                  <a:cubicBezTo>
                    <a:pt x="0" y="218"/>
                    <a:pt x="176" y="301"/>
                    <a:pt x="311" y="301"/>
                  </a:cubicBezTo>
                  <a:cubicBezTo>
                    <a:pt x="476" y="301"/>
                    <a:pt x="569" y="177"/>
                    <a:pt x="5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15" name="Google Shape;26715;p19"/>
            <p:cNvSpPr/>
            <p:nvPr/>
          </p:nvSpPr>
          <p:spPr>
            <a:xfrm>
              <a:off x="384675" y="30230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cubicBezTo>
                    <a:pt x="217" y="1"/>
                    <a:pt x="166" y="1"/>
                    <a:pt x="124" y="42"/>
                  </a:cubicBezTo>
                  <a:cubicBezTo>
                    <a:pt x="42" y="83"/>
                    <a:pt x="0" y="166"/>
                    <a:pt x="0" y="207"/>
                  </a:cubicBezTo>
                  <a:lnTo>
                    <a:pt x="0" y="300"/>
                  </a:lnTo>
                  <a:lnTo>
                    <a:pt x="300" y="2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16" name="Google Shape;26716;p19"/>
            <p:cNvSpPr/>
            <p:nvPr/>
          </p:nvSpPr>
          <p:spPr>
            <a:xfrm>
              <a:off x="379250" y="2952975"/>
              <a:ext cx="7500" cy="14000"/>
            </a:xfrm>
            <a:custGeom>
              <a:avLst/>
              <a:gdLst/>
              <a:ahLst/>
              <a:cxnLst/>
              <a:rect l="l" t="t" r="r" b="b"/>
              <a:pathLst>
                <a:path w="300" h="560" extrusionOk="0">
                  <a:moveTo>
                    <a:pt x="259" y="1"/>
                  </a:moveTo>
                  <a:cubicBezTo>
                    <a:pt x="217" y="42"/>
                    <a:pt x="176" y="42"/>
                    <a:pt x="124" y="83"/>
                  </a:cubicBezTo>
                  <a:cubicBezTo>
                    <a:pt x="41" y="125"/>
                    <a:pt x="0" y="218"/>
                    <a:pt x="0" y="301"/>
                  </a:cubicBezTo>
                  <a:cubicBezTo>
                    <a:pt x="41" y="425"/>
                    <a:pt x="83" y="518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17" name="Google Shape;26717;p19"/>
            <p:cNvSpPr/>
            <p:nvPr/>
          </p:nvSpPr>
          <p:spPr>
            <a:xfrm>
              <a:off x="373800" y="28914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41"/>
                  </a:lnTo>
                  <a:cubicBezTo>
                    <a:pt x="42" y="134"/>
                    <a:pt x="84" y="176"/>
                    <a:pt x="177" y="217"/>
                  </a:cubicBezTo>
                  <a:cubicBezTo>
                    <a:pt x="218" y="259"/>
                    <a:pt x="259" y="259"/>
                    <a:pt x="301" y="259"/>
                  </a:cubicBez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18" name="Google Shape;26718;p19"/>
            <p:cNvSpPr/>
            <p:nvPr/>
          </p:nvSpPr>
          <p:spPr>
            <a:xfrm>
              <a:off x="251025" y="3033625"/>
              <a:ext cx="2100" cy="6500"/>
            </a:xfrm>
            <a:custGeom>
              <a:avLst/>
              <a:gdLst/>
              <a:ahLst/>
              <a:cxnLst/>
              <a:rect l="l" t="t" r="r" b="b"/>
              <a:pathLst>
                <a:path w="84" h="260" extrusionOk="0">
                  <a:moveTo>
                    <a:pt x="42" y="1"/>
                  </a:moveTo>
                  <a:lnTo>
                    <a:pt x="1" y="259"/>
                  </a:lnTo>
                  <a:lnTo>
                    <a:pt x="84" y="259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19" name="Google Shape;26719;p19"/>
            <p:cNvSpPr/>
            <p:nvPr/>
          </p:nvSpPr>
          <p:spPr>
            <a:xfrm>
              <a:off x="1478800" y="2667625"/>
              <a:ext cx="6475" cy="6475"/>
            </a:xfrm>
            <a:custGeom>
              <a:avLst/>
              <a:gdLst/>
              <a:ahLst/>
              <a:cxnLst/>
              <a:rect l="l" t="t" r="r" b="b"/>
              <a:pathLst>
                <a:path w="259" h="259" extrusionOk="0">
                  <a:moveTo>
                    <a:pt x="259" y="0"/>
                  </a:moveTo>
                  <a:lnTo>
                    <a:pt x="0" y="42"/>
                  </a:lnTo>
                  <a:lnTo>
                    <a:pt x="0" y="259"/>
                  </a:lnTo>
                  <a:lnTo>
                    <a:pt x="259" y="125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20" name="Google Shape;26720;p19"/>
            <p:cNvSpPr/>
            <p:nvPr/>
          </p:nvSpPr>
          <p:spPr>
            <a:xfrm>
              <a:off x="1344125" y="2741350"/>
              <a:ext cx="2350" cy="475"/>
            </a:xfrm>
            <a:custGeom>
              <a:avLst/>
              <a:gdLst/>
              <a:ahLst/>
              <a:cxnLst/>
              <a:rect l="l" t="t" r="r" b="b"/>
              <a:pathLst>
                <a:path w="94" h="19" extrusionOk="0">
                  <a:moveTo>
                    <a:pt x="32" y="0"/>
                  </a:moveTo>
                  <a:cubicBezTo>
                    <a:pt x="24" y="0"/>
                    <a:pt x="14" y="5"/>
                    <a:pt x="1" y="19"/>
                  </a:cubicBezTo>
                  <a:lnTo>
                    <a:pt x="94" y="19"/>
                  </a:lnTo>
                  <a:cubicBezTo>
                    <a:pt x="59" y="19"/>
                    <a:pt x="48" y="0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21" name="Google Shape;26721;p19"/>
            <p:cNvSpPr/>
            <p:nvPr/>
          </p:nvSpPr>
          <p:spPr>
            <a:xfrm>
              <a:off x="1369975" y="27040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35" y="0"/>
                    <a:pt x="1" y="135"/>
                    <a:pt x="1" y="300"/>
                  </a:cubicBezTo>
                  <a:cubicBezTo>
                    <a:pt x="1" y="435"/>
                    <a:pt x="176" y="559"/>
                    <a:pt x="300" y="559"/>
                  </a:cubicBezTo>
                  <a:cubicBezTo>
                    <a:pt x="476" y="559"/>
                    <a:pt x="559" y="393"/>
                    <a:pt x="559" y="259"/>
                  </a:cubicBezTo>
                  <a:cubicBezTo>
                    <a:pt x="559" y="9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22" name="Google Shape;26722;p19"/>
            <p:cNvSpPr/>
            <p:nvPr/>
          </p:nvSpPr>
          <p:spPr>
            <a:xfrm>
              <a:off x="1340000" y="26782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0"/>
                  </a:moveTo>
                  <a:lnTo>
                    <a:pt x="0" y="42"/>
                  </a:lnTo>
                  <a:lnTo>
                    <a:pt x="42" y="300"/>
                  </a:lnTo>
                  <a:lnTo>
                    <a:pt x="83" y="300"/>
                  </a:lnTo>
                  <a:cubicBezTo>
                    <a:pt x="124" y="259"/>
                    <a:pt x="207" y="218"/>
                    <a:pt x="259" y="176"/>
                  </a:cubicBezTo>
                  <a:cubicBezTo>
                    <a:pt x="259" y="135"/>
                    <a:pt x="300" y="93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23" name="Google Shape;26723;p19"/>
            <p:cNvSpPr/>
            <p:nvPr/>
          </p:nvSpPr>
          <p:spPr>
            <a:xfrm>
              <a:off x="1402275" y="2672800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559" y="0"/>
                  </a:moveTo>
                  <a:lnTo>
                    <a:pt x="1" y="52"/>
                  </a:lnTo>
                  <a:lnTo>
                    <a:pt x="1" y="135"/>
                  </a:lnTo>
                  <a:cubicBezTo>
                    <a:pt x="42" y="217"/>
                    <a:pt x="177" y="310"/>
                    <a:pt x="301" y="310"/>
                  </a:cubicBezTo>
                  <a:cubicBezTo>
                    <a:pt x="435" y="310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24" name="Google Shape;26724;p19"/>
            <p:cNvSpPr/>
            <p:nvPr/>
          </p:nvSpPr>
          <p:spPr>
            <a:xfrm>
              <a:off x="1471300" y="266865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cubicBezTo>
                    <a:pt x="0" y="125"/>
                    <a:pt x="83" y="218"/>
                    <a:pt x="218" y="259"/>
                  </a:cubicBezTo>
                  <a:lnTo>
                    <a:pt x="300" y="218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25" name="Google Shape;26725;p19"/>
            <p:cNvSpPr/>
            <p:nvPr/>
          </p:nvSpPr>
          <p:spPr>
            <a:xfrm>
              <a:off x="1206350" y="2751625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lnTo>
                    <a:pt x="84" y="559"/>
                  </a:lnTo>
                  <a:cubicBezTo>
                    <a:pt x="218" y="518"/>
                    <a:pt x="301" y="383"/>
                    <a:pt x="301" y="259"/>
                  </a:cubicBezTo>
                  <a:cubicBezTo>
                    <a:pt x="301" y="125"/>
                    <a:pt x="125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26" name="Google Shape;26726;p19"/>
            <p:cNvSpPr/>
            <p:nvPr/>
          </p:nvSpPr>
          <p:spPr>
            <a:xfrm>
              <a:off x="1268925" y="274620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259" y="1"/>
                  </a:moveTo>
                  <a:cubicBezTo>
                    <a:pt x="124" y="42"/>
                    <a:pt x="0" y="166"/>
                    <a:pt x="0" y="300"/>
                  </a:cubicBezTo>
                  <a:cubicBezTo>
                    <a:pt x="0" y="453"/>
                    <a:pt x="125" y="567"/>
                    <a:pt x="246" y="567"/>
                  </a:cubicBezTo>
                  <a:cubicBezTo>
                    <a:pt x="264" y="567"/>
                    <a:pt x="282" y="564"/>
                    <a:pt x="300" y="559"/>
                  </a:cubicBezTo>
                  <a:cubicBezTo>
                    <a:pt x="465" y="559"/>
                    <a:pt x="558" y="424"/>
                    <a:pt x="558" y="259"/>
                  </a:cubicBezTo>
                  <a:cubicBezTo>
                    <a:pt x="558" y="12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27" name="Google Shape;26727;p19"/>
            <p:cNvSpPr/>
            <p:nvPr/>
          </p:nvSpPr>
          <p:spPr>
            <a:xfrm>
              <a:off x="1231175" y="2714725"/>
              <a:ext cx="15025" cy="14175"/>
            </a:xfrm>
            <a:custGeom>
              <a:avLst/>
              <a:gdLst/>
              <a:ahLst/>
              <a:cxnLst/>
              <a:rect l="l" t="t" r="r" b="b"/>
              <a:pathLst>
                <a:path w="601" h="567" extrusionOk="0">
                  <a:moveTo>
                    <a:pt x="349" y="1"/>
                  </a:moveTo>
                  <a:cubicBezTo>
                    <a:pt x="333" y="1"/>
                    <a:pt x="317" y="3"/>
                    <a:pt x="300" y="9"/>
                  </a:cubicBezTo>
                  <a:cubicBezTo>
                    <a:pt x="125" y="9"/>
                    <a:pt x="1" y="133"/>
                    <a:pt x="42" y="308"/>
                  </a:cubicBezTo>
                  <a:cubicBezTo>
                    <a:pt x="42" y="443"/>
                    <a:pt x="166" y="567"/>
                    <a:pt x="342" y="567"/>
                  </a:cubicBezTo>
                  <a:cubicBezTo>
                    <a:pt x="476" y="525"/>
                    <a:pt x="600" y="391"/>
                    <a:pt x="600" y="267"/>
                  </a:cubicBezTo>
                  <a:cubicBezTo>
                    <a:pt x="564" y="114"/>
                    <a:pt x="458" y="1"/>
                    <a:pt x="3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28" name="Google Shape;26728;p19"/>
            <p:cNvSpPr/>
            <p:nvPr/>
          </p:nvSpPr>
          <p:spPr>
            <a:xfrm>
              <a:off x="1236600" y="2783950"/>
              <a:ext cx="13975" cy="11650"/>
            </a:xfrm>
            <a:custGeom>
              <a:avLst/>
              <a:gdLst/>
              <a:ahLst/>
              <a:cxnLst/>
              <a:rect l="l" t="t" r="r" b="b"/>
              <a:pathLst>
                <a:path w="559" h="466" extrusionOk="0">
                  <a:moveTo>
                    <a:pt x="259" y="0"/>
                  </a:moveTo>
                  <a:cubicBezTo>
                    <a:pt x="125" y="0"/>
                    <a:pt x="1" y="124"/>
                    <a:pt x="42" y="300"/>
                  </a:cubicBezTo>
                  <a:cubicBezTo>
                    <a:pt x="42" y="383"/>
                    <a:pt x="42" y="424"/>
                    <a:pt x="125" y="465"/>
                  </a:cubicBezTo>
                  <a:lnTo>
                    <a:pt x="559" y="259"/>
                  </a:lnTo>
                  <a:cubicBezTo>
                    <a:pt x="559" y="83"/>
                    <a:pt x="42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29" name="Google Shape;26729;p19"/>
            <p:cNvSpPr/>
            <p:nvPr/>
          </p:nvSpPr>
          <p:spPr>
            <a:xfrm>
              <a:off x="1301225" y="27095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0" y="135"/>
                    <a:pt x="0" y="300"/>
                  </a:cubicBezTo>
                  <a:cubicBezTo>
                    <a:pt x="0" y="435"/>
                    <a:pt x="124" y="559"/>
                    <a:pt x="300" y="559"/>
                  </a:cubicBezTo>
                  <a:cubicBezTo>
                    <a:pt x="424" y="517"/>
                    <a:pt x="559" y="393"/>
                    <a:pt x="559" y="259"/>
                  </a:cubicBezTo>
                  <a:cubicBezTo>
                    <a:pt x="559" y="83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30" name="Google Shape;26730;p19"/>
            <p:cNvSpPr/>
            <p:nvPr/>
          </p:nvSpPr>
          <p:spPr>
            <a:xfrm>
              <a:off x="1200925" y="26890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0"/>
                  </a:lnTo>
                  <a:lnTo>
                    <a:pt x="84" y="300"/>
                  </a:lnTo>
                  <a:cubicBezTo>
                    <a:pt x="218" y="259"/>
                    <a:pt x="301" y="125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31" name="Google Shape;26731;p19"/>
            <p:cNvSpPr/>
            <p:nvPr/>
          </p:nvSpPr>
          <p:spPr>
            <a:xfrm>
              <a:off x="1263475" y="26836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42" y="218"/>
                    <a:pt x="166" y="300"/>
                    <a:pt x="301" y="300"/>
                  </a:cubicBezTo>
                  <a:cubicBezTo>
                    <a:pt x="477" y="300"/>
                    <a:pt x="559" y="176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32" name="Google Shape;26732;p19"/>
            <p:cNvSpPr/>
            <p:nvPr/>
          </p:nvSpPr>
          <p:spPr>
            <a:xfrm>
              <a:off x="1338700" y="2741800"/>
              <a:ext cx="6500" cy="3400"/>
            </a:xfrm>
            <a:custGeom>
              <a:avLst/>
              <a:gdLst/>
              <a:ahLst/>
              <a:cxnLst/>
              <a:rect l="l" t="t" r="r" b="b"/>
              <a:pathLst>
                <a:path w="260" h="136" extrusionOk="0">
                  <a:moveTo>
                    <a:pt x="218" y="1"/>
                  </a:moveTo>
                  <a:cubicBezTo>
                    <a:pt x="176" y="1"/>
                    <a:pt x="135" y="1"/>
                    <a:pt x="94" y="42"/>
                  </a:cubicBezTo>
                  <a:cubicBezTo>
                    <a:pt x="52" y="42"/>
                    <a:pt x="52" y="84"/>
                    <a:pt x="1" y="135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33" name="Google Shape;26733;p19"/>
            <p:cNvSpPr/>
            <p:nvPr/>
          </p:nvSpPr>
          <p:spPr>
            <a:xfrm>
              <a:off x="1333525" y="267925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1" y="1"/>
                  </a:moveTo>
                  <a:cubicBezTo>
                    <a:pt x="1" y="177"/>
                    <a:pt x="125" y="259"/>
                    <a:pt x="301" y="2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34" name="Google Shape;26734;p19"/>
            <p:cNvSpPr/>
            <p:nvPr/>
          </p:nvSpPr>
          <p:spPr>
            <a:xfrm>
              <a:off x="1072725" y="283125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42" y="300"/>
                  </a:lnTo>
                  <a:lnTo>
                    <a:pt x="301" y="259"/>
                  </a:lnTo>
                  <a:cubicBezTo>
                    <a:pt x="301" y="176"/>
                    <a:pt x="259" y="83"/>
                    <a:pt x="176" y="41"/>
                  </a:cubicBezTo>
                  <a:cubicBezTo>
                    <a:pt x="135" y="41"/>
                    <a:pt x="94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35" name="Google Shape;26735;p19"/>
            <p:cNvSpPr/>
            <p:nvPr/>
          </p:nvSpPr>
          <p:spPr>
            <a:xfrm>
              <a:off x="1067300" y="2762225"/>
              <a:ext cx="7775" cy="13975"/>
            </a:xfrm>
            <a:custGeom>
              <a:avLst/>
              <a:gdLst/>
              <a:ahLst/>
              <a:cxnLst/>
              <a:rect l="l" t="t" r="r" b="b"/>
              <a:pathLst>
                <a:path w="311" h="559" extrusionOk="0">
                  <a:moveTo>
                    <a:pt x="1" y="1"/>
                  </a:moveTo>
                  <a:lnTo>
                    <a:pt x="52" y="559"/>
                  </a:lnTo>
                  <a:lnTo>
                    <a:pt x="135" y="559"/>
                  </a:lnTo>
                  <a:cubicBezTo>
                    <a:pt x="218" y="518"/>
                    <a:pt x="311" y="393"/>
                    <a:pt x="311" y="259"/>
                  </a:cubicBezTo>
                  <a:cubicBezTo>
                    <a:pt x="311" y="94"/>
                    <a:pt x="176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36" name="Google Shape;26736;p19"/>
            <p:cNvSpPr/>
            <p:nvPr/>
          </p:nvSpPr>
          <p:spPr>
            <a:xfrm>
              <a:off x="1135275" y="282580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1"/>
                  </a:moveTo>
                  <a:cubicBezTo>
                    <a:pt x="218" y="42"/>
                    <a:pt x="125" y="42"/>
                    <a:pt x="83" y="135"/>
                  </a:cubicBezTo>
                  <a:cubicBezTo>
                    <a:pt x="42" y="177"/>
                    <a:pt x="1" y="259"/>
                    <a:pt x="42" y="301"/>
                  </a:cubicBezTo>
                  <a:lnTo>
                    <a:pt x="559" y="259"/>
                  </a:lnTo>
                  <a:cubicBezTo>
                    <a:pt x="559" y="218"/>
                    <a:pt x="559" y="177"/>
                    <a:pt x="518" y="135"/>
                  </a:cubicBezTo>
                  <a:cubicBezTo>
                    <a:pt x="476" y="42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37" name="Google Shape;26737;p19"/>
            <p:cNvSpPr/>
            <p:nvPr/>
          </p:nvSpPr>
          <p:spPr>
            <a:xfrm>
              <a:off x="1129850" y="2756800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300" y="0"/>
                  </a:moveTo>
                  <a:cubicBezTo>
                    <a:pt x="135" y="0"/>
                    <a:pt x="1" y="176"/>
                    <a:pt x="42" y="311"/>
                  </a:cubicBezTo>
                  <a:cubicBezTo>
                    <a:pt x="42" y="476"/>
                    <a:pt x="176" y="569"/>
                    <a:pt x="342" y="569"/>
                  </a:cubicBezTo>
                  <a:cubicBezTo>
                    <a:pt x="476" y="569"/>
                    <a:pt x="600" y="435"/>
                    <a:pt x="600" y="259"/>
                  </a:cubicBezTo>
                  <a:cubicBezTo>
                    <a:pt x="559" y="135"/>
                    <a:pt x="435" y="0"/>
                    <a:pt x="3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38" name="Google Shape;26738;p19"/>
            <p:cNvSpPr/>
            <p:nvPr/>
          </p:nvSpPr>
          <p:spPr>
            <a:xfrm>
              <a:off x="1093150" y="2724500"/>
              <a:ext cx="14250" cy="14425"/>
            </a:xfrm>
            <a:custGeom>
              <a:avLst/>
              <a:gdLst/>
              <a:ahLst/>
              <a:cxnLst/>
              <a:rect l="l" t="t" r="r" b="b"/>
              <a:pathLst>
                <a:path w="570" h="577" extrusionOk="0">
                  <a:moveTo>
                    <a:pt x="259" y="0"/>
                  </a:moveTo>
                  <a:cubicBezTo>
                    <a:pt x="94" y="52"/>
                    <a:pt x="0" y="176"/>
                    <a:pt x="0" y="310"/>
                  </a:cubicBezTo>
                  <a:cubicBezTo>
                    <a:pt x="0" y="455"/>
                    <a:pt x="104" y="576"/>
                    <a:pt x="247" y="576"/>
                  </a:cubicBezTo>
                  <a:cubicBezTo>
                    <a:pt x="268" y="576"/>
                    <a:pt x="289" y="574"/>
                    <a:pt x="311" y="569"/>
                  </a:cubicBezTo>
                  <a:cubicBezTo>
                    <a:pt x="476" y="569"/>
                    <a:pt x="569" y="434"/>
                    <a:pt x="569" y="259"/>
                  </a:cubicBezTo>
                  <a:cubicBezTo>
                    <a:pt x="569" y="13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39" name="Google Shape;26739;p19"/>
            <p:cNvSpPr/>
            <p:nvPr/>
          </p:nvSpPr>
          <p:spPr>
            <a:xfrm>
              <a:off x="1098575" y="279435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310" y="0"/>
                  </a:moveTo>
                  <a:cubicBezTo>
                    <a:pt x="293" y="0"/>
                    <a:pt x="276" y="3"/>
                    <a:pt x="259" y="8"/>
                  </a:cubicBezTo>
                  <a:cubicBezTo>
                    <a:pt x="94" y="8"/>
                    <a:pt x="1" y="142"/>
                    <a:pt x="1" y="308"/>
                  </a:cubicBezTo>
                  <a:cubicBezTo>
                    <a:pt x="1" y="442"/>
                    <a:pt x="135" y="566"/>
                    <a:pt x="300" y="566"/>
                  </a:cubicBezTo>
                  <a:cubicBezTo>
                    <a:pt x="435" y="525"/>
                    <a:pt x="559" y="401"/>
                    <a:pt x="559" y="266"/>
                  </a:cubicBezTo>
                  <a:cubicBezTo>
                    <a:pt x="559" y="122"/>
                    <a:pt x="432" y="0"/>
                    <a:pt x="3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40" name="Google Shape;26740;p19"/>
            <p:cNvSpPr/>
            <p:nvPr/>
          </p:nvSpPr>
          <p:spPr>
            <a:xfrm>
              <a:off x="1162175" y="272015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25" y="1"/>
                  </a:moveTo>
                  <a:cubicBezTo>
                    <a:pt x="304" y="1"/>
                    <a:pt x="282" y="3"/>
                    <a:pt x="258" y="9"/>
                  </a:cubicBezTo>
                  <a:cubicBezTo>
                    <a:pt x="134" y="9"/>
                    <a:pt x="0" y="133"/>
                    <a:pt x="0" y="308"/>
                  </a:cubicBezTo>
                  <a:cubicBezTo>
                    <a:pt x="36" y="417"/>
                    <a:pt x="143" y="533"/>
                    <a:pt x="253" y="533"/>
                  </a:cubicBezTo>
                  <a:cubicBezTo>
                    <a:pt x="268" y="533"/>
                    <a:pt x="284" y="531"/>
                    <a:pt x="300" y="526"/>
                  </a:cubicBezTo>
                  <a:cubicBezTo>
                    <a:pt x="476" y="526"/>
                    <a:pt x="558" y="391"/>
                    <a:pt x="558" y="267"/>
                  </a:cubicBezTo>
                  <a:cubicBezTo>
                    <a:pt x="558" y="114"/>
                    <a:pt x="465" y="1"/>
                    <a:pt x="3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41" name="Google Shape;26741;p19"/>
            <p:cNvSpPr/>
            <p:nvPr/>
          </p:nvSpPr>
          <p:spPr>
            <a:xfrm>
              <a:off x="1167600" y="2789100"/>
              <a:ext cx="13975" cy="14250"/>
            </a:xfrm>
            <a:custGeom>
              <a:avLst/>
              <a:gdLst/>
              <a:ahLst/>
              <a:cxnLst/>
              <a:rect l="l" t="t" r="r" b="b"/>
              <a:pathLst>
                <a:path w="559" h="570" extrusionOk="0">
                  <a:moveTo>
                    <a:pt x="259" y="1"/>
                  </a:moveTo>
                  <a:cubicBezTo>
                    <a:pt x="124" y="1"/>
                    <a:pt x="0" y="135"/>
                    <a:pt x="0" y="311"/>
                  </a:cubicBezTo>
                  <a:cubicBezTo>
                    <a:pt x="41" y="435"/>
                    <a:pt x="176" y="569"/>
                    <a:pt x="300" y="569"/>
                  </a:cubicBezTo>
                  <a:cubicBezTo>
                    <a:pt x="476" y="518"/>
                    <a:pt x="558" y="394"/>
                    <a:pt x="558" y="259"/>
                  </a:cubicBezTo>
                  <a:cubicBezTo>
                    <a:pt x="558" y="94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42" name="Google Shape;26742;p19"/>
            <p:cNvSpPr/>
            <p:nvPr/>
          </p:nvSpPr>
          <p:spPr>
            <a:xfrm>
              <a:off x="1063175" y="26999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0" y="1"/>
                  </a:moveTo>
                  <a:lnTo>
                    <a:pt x="0" y="301"/>
                  </a:lnTo>
                  <a:cubicBezTo>
                    <a:pt x="42" y="301"/>
                    <a:pt x="42" y="301"/>
                    <a:pt x="83" y="259"/>
                  </a:cubicBezTo>
                  <a:cubicBezTo>
                    <a:pt x="217" y="259"/>
                    <a:pt x="300" y="125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43" name="Google Shape;26743;p19"/>
            <p:cNvSpPr/>
            <p:nvPr/>
          </p:nvSpPr>
          <p:spPr>
            <a:xfrm>
              <a:off x="1125450" y="269450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570" y="1"/>
                  </a:moveTo>
                  <a:lnTo>
                    <a:pt x="1" y="42"/>
                  </a:lnTo>
                  <a:lnTo>
                    <a:pt x="1" y="83"/>
                  </a:lnTo>
                  <a:cubicBezTo>
                    <a:pt x="53" y="218"/>
                    <a:pt x="177" y="301"/>
                    <a:pt x="311" y="301"/>
                  </a:cubicBezTo>
                  <a:cubicBezTo>
                    <a:pt x="435" y="259"/>
                    <a:pt x="570" y="125"/>
                    <a:pt x="5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44" name="Google Shape;26744;p19"/>
            <p:cNvSpPr/>
            <p:nvPr/>
          </p:nvSpPr>
          <p:spPr>
            <a:xfrm>
              <a:off x="1199900" y="2751625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218" y="1"/>
                    <a:pt x="125" y="42"/>
                    <a:pt x="83" y="83"/>
                  </a:cubicBezTo>
                  <a:cubicBezTo>
                    <a:pt x="42" y="125"/>
                    <a:pt x="1" y="207"/>
                    <a:pt x="1" y="301"/>
                  </a:cubicBezTo>
                  <a:cubicBezTo>
                    <a:pt x="1" y="425"/>
                    <a:pt x="83" y="518"/>
                    <a:pt x="176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45" name="Google Shape;26745;p19"/>
            <p:cNvSpPr/>
            <p:nvPr/>
          </p:nvSpPr>
          <p:spPr>
            <a:xfrm>
              <a:off x="1194475" y="26890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lnTo>
                    <a:pt x="0" y="83"/>
                  </a:lnTo>
                  <a:cubicBezTo>
                    <a:pt x="42" y="218"/>
                    <a:pt x="176" y="300"/>
                    <a:pt x="300" y="300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46" name="Google Shape;26746;p19"/>
            <p:cNvSpPr/>
            <p:nvPr/>
          </p:nvSpPr>
          <p:spPr>
            <a:xfrm>
              <a:off x="934975" y="284210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0" y="0"/>
                  </a:moveTo>
                  <a:lnTo>
                    <a:pt x="0" y="300"/>
                  </a:lnTo>
                  <a:lnTo>
                    <a:pt x="300" y="259"/>
                  </a:lnTo>
                  <a:cubicBezTo>
                    <a:pt x="258" y="124"/>
                    <a:pt x="176" y="42"/>
                    <a:pt x="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47" name="Google Shape;26747;p19"/>
            <p:cNvSpPr/>
            <p:nvPr/>
          </p:nvSpPr>
          <p:spPr>
            <a:xfrm>
              <a:off x="929525" y="27730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42" y="559"/>
                    <a:pt x="84" y="559"/>
                    <a:pt x="84" y="518"/>
                  </a:cubicBezTo>
                  <a:cubicBezTo>
                    <a:pt x="218" y="518"/>
                    <a:pt x="301" y="383"/>
                    <a:pt x="301" y="259"/>
                  </a:cubicBezTo>
                  <a:cubicBezTo>
                    <a:pt x="259" y="84"/>
                    <a:pt x="135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48" name="Google Shape;26748;p19"/>
            <p:cNvSpPr/>
            <p:nvPr/>
          </p:nvSpPr>
          <p:spPr>
            <a:xfrm>
              <a:off x="997525" y="283667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207" y="0"/>
                    <a:pt x="124" y="42"/>
                    <a:pt x="83" y="83"/>
                  </a:cubicBezTo>
                  <a:cubicBezTo>
                    <a:pt x="41" y="83"/>
                    <a:pt x="41" y="124"/>
                    <a:pt x="0" y="217"/>
                  </a:cubicBezTo>
                  <a:lnTo>
                    <a:pt x="0" y="300"/>
                  </a:lnTo>
                  <a:lnTo>
                    <a:pt x="558" y="259"/>
                  </a:lnTo>
                  <a:cubicBezTo>
                    <a:pt x="558" y="166"/>
                    <a:pt x="465" y="83"/>
                    <a:pt x="424" y="42"/>
                  </a:cubicBezTo>
                  <a:cubicBezTo>
                    <a:pt x="383" y="0"/>
                    <a:pt x="300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49" name="Google Shape;26749;p19"/>
            <p:cNvSpPr/>
            <p:nvPr/>
          </p:nvSpPr>
          <p:spPr>
            <a:xfrm>
              <a:off x="992075" y="276765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84" y="1"/>
                    <a:pt x="1" y="135"/>
                    <a:pt x="1" y="301"/>
                  </a:cubicBezTo>
                  <a:cubicBezTo>
                    <a:pt x="1" y="435"/>
                    <a:pt x="125" y="559"/>
                    <a:pt x="301" y="559"/>
                  </a:cubicBezTo>
                  <a:cubicBezTo>
                    <a:pt x="477" y="559"/>
                    <a:pt x="559" y="394"/>
                    <a:pt x="559" y="259"/>
                  </a:cubicBezTo>
                  <a:cubicBezTo>
                    <a:pt x="559" y="83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50" name="Google Shape;26750;p19"/>
            <p:cNvSpPr/>
            <p:nvPr/>
          </p:nvSpPr>
          <p:spPr>
            <a:xfrm>
              <a:off x="954350" y="273535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0"/>
                  </a:moveTo>
                  <a:cubicBezTo>
                    <a:pt x="125" y="42"/>
                    <a:pt x="0" y="176"/>
                    <a:pt x="42" y="300"/>
                  </a:cubicBezTo>
                  <a:cubicBezTo>
                    <a:pt x="42" y="476"/>
                    <a:pt x="176" y="559"/>
                    <a:pt x="300" y="559"/>
                  </a:cubicBezTo>
                  <a:cubicBezTo>
                    <a:pt x="476" y="559"/>
                    <a:pt x="600" y="435"/>
                    <a:pt x="559" y="259"/>
                  </a:cubicBezTo>
                  <a:cubicBezTo>
                    <a:pt x="55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51" name="Google Shape;26751;p19"/>
            <p:cNvSpPr/>
            <p:nvPr/>
          </p:nvSpPr>
          <p:spPr>
            <a:xfrm>
              <a:off x="959775" y="2805200"/>
              <a:ext cx="15025" cy="13350"/>
            </a:xfrm>
            <a:custGeom>
              <a:avLst/>
              <a:gdLst/>
              <a:ahLst/>
              <a:cxnLst/>
              <a:rect l="l" t="t" r="r" b="b"/>
              <a:pathLst>
                <a:path w="601" h="534" extrusionOk="0">
                  <a:moveTo>
                    <a:pt x="323" y="0"/>
                  </a:moveTo>
                  <a:cubicBezTo>
                    <a:pt x="303" y="0"/>
                    <a:pt x="281" y="3"/>
                    <a:pt x="259" y="8"/>
                  </a:cubicBezTo>
                  <a:cubicBezTo>
                    <a:pt x="125" y="8"/>
                    <a:pt x="1" y="132"/>
                    <a:pt x="1" y="267"/>
                  </a:cubicBezTo>
                  <a:cubicBezTo>
                    <a:pt x="37" y="419"/>
                    <a:pt x="135" y="533"/>
                    <a:pt x="248" y="533"/>
                  </a:cubicBezTo>
                  <a:cubicBezTo>
                    <a:pt x="265" y="533"/>
                    <a:pt x="283" y="531"/>
                    <a:pt x="300" y="525"/>
                  </a:cubicBezTo>
                  <a:cubicBezTo>
                    <a:pt x="476" y="525"/>
                    <a:pt x="600" y="391"/>
                    <a:pt x="559" y="225"/>
                  </a:cubicBezTo>
                  <a:cubicBezTo>
                    <a:pt x="559" y="109"/>
                    <a:pt x="458" y="0"/>
                    <a:pt x="3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52" name="Google Shape;26752;p19"/>
            <p:cNvSpPr/>
            <p:nvPr/>
          </p:nvSpPr>
          <p:spPr>
            <a:xfrm>
              <a:off x="1024400" y="272992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42"/>
                    <a:pt x="0" y="176"/>
                    <a:pt x="0" y="300"/>
                  </a:cubicBezTo>
                  <a:cubicBezTo>
                    <a:pt x="0" y="476"/>
                    <a:pt x="124" y="559"/>
                    <a:pt x="300" y="559"/>
                  </a:cubicBezTo>
                  <a:cubicBezTo>
                    <a:pt x="424" y="559"/>
                    <a:pt x="559" y="434"/>
                    <a:pt x="559" y="259"/>
                  </a:cubicBezTo>
                  <a:cubicBezTo>
                    <a:pt x="517" y="135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53" name="Google Shape;26753;p19"/>
            <p:cNvSpPr/>
            <p:nvPr/>
          </p:nvSpPr>
          <p:spPr>
            <a:xfrm>
              <a:off x="1028525" y="2799775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360" y="0"/>
                  </a:moveTo>
                  <a:cubicBezTo>
                    <a:pt x="344" y="0"/>
                    <a:pt x="327" y="3"/>
                    <a:pt x="311" y="8"/>
                  </a:cubicBezTo>
                  <a:cubicBezTo>
                    <a:pt x="135" y="8"/>
                    <a:pt x="1" y="142"/>
                    <a:pt x="52" y="308"/>
                  </a:cubicBezTo>
                  <a:cubicBezTo>
                    <a:pt x="52" y="442"/>
                    <a:pt x="177" y="566"/>
                    <a:pt x="352" y="566"/>
                  </a:cubicBezTo>
                  <a:cubicBezTo>
                    <a:pt x="476" y="525"/>
                    <a:pt x="611" y="401"/>
                    <a:pt x="611" y="267"/>
                  </a:cubicBezTo>
                  <a:cubicBezTo>
                    <a:pt x="575" y="114"/>
                    <a:pt x="469" y="0"/>
                    <a:pt x="3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54" name="Google Shape;26754;p19"/>
            <p:cNvSpPr/>
            <p:nvPr/>
          </p:nvSpPr>
          <p:spPr>
            <a:xfrm>
              <a:off x="924100" y="27095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0"/>
                  </a:moveTo>
                  <a:lnTo>
                    <a:pt x="1" y="42"/>
                  </a:lnTo>
                  <a:lnTo>
                    <a:pt x="42" y="300"/>
                  </a:lnTo>
                  <a:lnTo>
                    <a:pt x="94" y="300"/>
                  </a:lnTo>
                  <a:cubicBezTo>
                    <a:pt x="218" y="259"/>
                    <a:pt x="301" y="176"/>
                    <a:pt x="3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55" name="Google Shape;26755;p19"/>
            <p:cNvSpPr/>
            <p:nvPr/>
          </p:nvSpPr>
          <p:spPr>
            <a:xfrm>
              <a:off x="986650" y="2705100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559" y="1"/>
                  </a:moveTo>
                  <a:lnTo>
                    <a:pt x="1" y="52"/>
                  </a:lnTo>
                  <a:cubicBezTo>
                    <a:pt x="1" y="176"/>
                    <a:pt x="177" y="311"/>
                    <a:pt x="301" y="311"/>
                  </a:cubicBezTo>
                  <a:cubicBezTo>
                    <a:pt x="476" y="259"/>
                    <a:pt x="559" y="135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56" name="Google Shape;26756;p19"/>
            <p:cNvSpPr/>
            <p:nvPr/>
          </p:nvSpPr>
          <p:spPr>
            <a:xfrm>
              <a:off x="1066275" y="283125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59" y="0"/>
                  </a:moveTo>
                  <a:cubicBezTo>
                    <a:pt x="259" y="0"/>
                    <a:pt x="217" y="0"/>
                    <a:pt x="217" y="41"/>
                  </a:cubicBezTo>
                  <a:cubicBezTo>
                    <a:pt x="93" y="41"/>
                    <a:pt x="0" y="176"/>
                    <a:pt x="0" y="300"/>
                  </a:cubicBezTo>
                  <a:lnTo>
                    <a:pt x="300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57" name="Google Shape;26757;p19"/>
            <p:cNvSpPr/>
            <p:nvPr/>
          </p:nvSpPr>
          <p:spPr>
            <a:xfrm>
              <a:off x="1060850" y="2762225"/>
              <a:ext cx="7775" cy="13975"/>
            </a:xfrm>
            <a:custGeom>
              <a:avLst/>
              <a:gdLst/>
              <a:ahLst/>
              <a:cxnLst/>
              <a:rect l="l" t="t" r="r" b="b"/>
              <a:pathLst>
                <a:path w="311" h="559" extrusionOk="0">
                  <a:moveTo>
                    <a:pt x="259" y="1"/>
                  </a:moveTo>
                  <a:cubicBezTo>
                    <a:pt x="217" y="1"/>
                    <a:pt x="176" y="42"/>
                    <a:pt x="135" y="42"/>
                  </a:cubicBezTo>
                  <a:cubicBezTo>
                    <a:pt x="52" y="135"/>
                    <a:pt x="0" y="218"/>
                    <a:pt x="0" y="300"/>
                  </a:cubicBezTo>
                  <a:cubicBezTo>
                    <a:pt x="52" y="435"/>
                    <a:pt x="93" y="518"/>
                    <a:pt x="217" y="559"/>
                  </a:cubicBezTo>
                  <a:lnTo>
                    <a:pt x="31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58" name="Google Shape;26758;p19"/>
            <p:cNvSpPr/>
            <p:nvPr/>
          </p:nvSpPr>
          <p:spPr>
            <a:xfrm>
              <a:off x="1056700" y="2699925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259" y="1"/>
                  </a:moveTo>
                  <a:lnTo>
                    <a:pt x="1" y="42"/>
                  </a:lnTo>
                  <a:cubicBezTo>
                    <a:pt x="1" y="166"/>
                    <a:pt x="125" y="301"/>
                    <a:pt x="259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59" name="Google Shape;26759;p19"/>
            <p:cNvSpPr/>
            <p:nvPr/>
          </p:nvSpPr>
          <p:spPr>
            <a:xfrm>
              <a:off x="795900" y="2852700"/>
              <a:ext cx="7775" cy="6475"/>
            </a:xfrm>
            <a:custGeom>
              <a:avLst/>
              <a:gdLst/>
              <a:ahLst/>
              <a:cxnLst/>
              <a:rect l="l" t="t" r="r" b="b"/>
              <a:pathLst>
                <a:path w="311" h="259" extrusionOk="0">
                  <a:moveTo>
                    <a:pt x="1" y="0"/>
                  </a:moveTo>
                  <a:lnTo>
                    <a:pt x="52" y="259"/>
                  </a:lnTo>
                  <a:lnTo>
                    <a:pt x="311" y="259"/>
                  </a:lnTo>
                  <a:cubicBezTo>
                    <a:pt x="311" y="176"/>
                    <a:pt x="259" y="93"/>
                    <a:pt x="176" y="42"/>
                  </a:cubicBezTo>
                  <a:cubicBezTo>
                    <a:pt x="135" y="0"/>
                    <a:pt x="5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60" name="Google Shape;26760;p19"/>
            <p:cNvSpPr/>
            <p:nvPr/>
          </p:nvSpPr>
          <p:spPr>
            <a:xfrm>
              <a:off x="790725" y="2783650"/>
              <a:ext cx="7525" cy="13225"/>
            </a:xfrm>
            <a:custGeom>
              <a:avLst/>
              <a:gdLst/>
              <a:ahLst/>
              <a:cxnLst/>
              <a:rect l="l" t="t" r="r" b="b"/>
              <a:pathLst>
                <a:path w="301" h="529" extrusionOk="0">
                  <a:moveTo>
                    <a:pt x="72" y="1"/>
                  </a:moveTo>
                  <a:cubicBezTo>
                    <a:pt x="49" y="1"/>
                    <a:pt x="25" y="4"/>
                    <a:pt x="1" y="12"/>
                  </a:cubicBezTo>
                  <a:lnTo>
                    <a:pt x="42" y="529"/>
                  </a:lnTo>
                  <a:lnTo>
                    <a:pt x="84" y="529"/>
                  </a:lnTo>
                  <a:cubicBezTo>
                    <a:pt x="208" y="477"/>
                    <a:pt x="301" y="395"/>
                    <a:pt x="301" y="271"/>
                  </a:cubicBezTo>
                  <a:cubicBezTo>
                    <a:pt x="301" y="121"/>
                    <a:pt x="203" y="1"/>
                    <a:pt x="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61" name="Google Shape;26761;p19"/>
            <p:cNvSpPr/>
            <p:nvPr/>
          </p:nvSpPr>
          <p:spPr>
            <a:xfrm>
              <a:off x="858450" y="2847275"/>
              <a:ext cx="13975" cy="7775"/>
            </a:xfrm>
            <a:custGeom>
              <a:avLst/>
              <a:gdLst/>
              <a:ahLst/>
              <a:cxnLst/>
              <a:rect l="l" t="t" r="r" b="b"/>
              <a:pathLst>
                <a:path w="559" h="311" extrusionOk="0">
                  <a:moveTo>
                    <a:pt x="259" y="0"/>
                  </a:moveTo>
                  <a:cubicBezTo>
                    <a:pt x="218" y="0"/>
                    <a:pt x="135" y="52"/>
                    <a:pt x="83" y="93"/>
                  </a:cubicBezTo>
                  <a:cubicBezTo>
                    <a:pt x="42" y="135"/>
                    <a:pt x="1" y="217"/>
                    <a:pt x="1" y="310"/>
                  </a:cubicBezTo>
                  <a:lnTo>
                    <a:pt x="559" y="259"/>
                  </a:lnTo>
                  <a:cubicBezTo>
                    <a:pt x="559" y="217"/>
                    <a:pt x="559" y="135"/>
                    <a:pt x="518" y="93"/>
                  </a:cubicBezTo>
                  <a:cubicBezTo>
                    <a:pt x="476" y="52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62" name="Google Shape;26762;p19"/>
            <p:cNvSpPr/>
            <p:nvPr/>
          </p:nvSpPr>
          <p:spPr>
            <a:xfrm>
              <a:off x="853025" y="2778300"/>
              <a:ext cx="15275" cy="14200"/>
            </a:xfrm>
            <a:custGeom>
              <a:avLst/>
              <a:gdLst/>
              <a:ahLst/>
              <a:cxnLst/>
              <a:rect l="l" t="t" r="r" b="b"/>
              <a:pathLst>
                <a:path w="611" h="568" extrusionOk="0">
                  <a:moveTo>
                    <a:pt x="325" y="1"/>
                  </a:moveTo>
                  <a:cubicBezTo>
                    <a:pt x="304" y="1"/>
                    <a:pt x="282" y="4"/>
                    <a:pt x="259" y="9"/>
                  </a:cubicBezTo>
                  <a:cubicBezTo>
                    <a:pt x="135" y="9"/>
                    <a:pt x="1" y="133"/>
                    <a:pt x="42" y="309"/>
                  </a:cubicBezTo>
                  <a:cubicBezTo>
                    <a:pt x="42" y="433"/>
                    <a:pt x="176" y="567"/>
                    <a:pt x="300" y="567"/>
                  </a:cubicBezTo>
                  <a:cubicBezTo>
                    <a:pt x="476" y="526"/>
                    <a:pt x="611" y="391"/>
                    <a:pt x="559" y="267"/>
                  </a:cubicBezTo>
                  <a:cubicBezTo>
                    <a:pt x="559" y="115"/>
                    <a:pt x="465" y="1"/>
                    <a:pt x="3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63" name="Google Shape;26763;p19"/>
            <p:cNvSpPr/>
            <p:nvPr/>
          </p:nvSpPr>
          <p:spPr>
            <a:xfrm>
              <a:off x="816575" y="274620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83" y="1"/>
                    <a:pt x="1" y="125"/>
                    <a:pt x="1" y="300"/>
                  </a:cubicBezTo>
                  <a:cubicBezTo>
                    <a:pt x="1" y="424"/>
                    <a:pt x="125" y="559"/>
                    <a:pt x="301" y="559"/>
                  </a:cubicBezTo>
                  <a:cubicBezTo>
                    <a:pt x="425" y="559"/>
                    <a:pt x="559" y="424"/>
                    <a:pt x="559" y="259"/>
                  </a:cubicBezTo>
                  <a:cubicBezTo>
                    <a:pt x="559" y="83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64" name="Google Shape;26764;p19"/>
            <p:cNvSpPr/>
            <p:nvPr/>
          </p:nvSpPr>
          <p:spPr>
            <a:xfrm>
              <a:off x="821750" y="2814950"/>
              <a:ext cx="14250" cy="14250"/>
            </a:xfrm>
            <a:custGeom>
              <a:avLst/>
              <a:gdLst/>
              <a:ahLst/>
              <a:cxnLst/>
              <a:rect l="l" t="t" r="r" b="b"/>
              <a:pathLst>
                <a:path w="570" h="570" extrusionOk="0">
                  <a:moveTo>
                    <a:pt x="259" y="1"/>
                  </a:moveTo>
                  <a:cubicBezTo>
                    <a:pt x="94" y="52"/>
                    <a:pt x="1" y="176"/>
                    <a:pt x="1" y="311"/>
                  </a:cubicBezTo>
                  <a:cubicBezTo>
                    <a:pt x="1" y="476"/>
                    <a:pt x="135" y="569"/>
                    <a:pt x="311" y="569"/>
                  </a:cubicBezTo>
                  <a:cubicBezTo>
                    <a:pt x="435" y="569"/>
                    <a:pt x="569" y="435"/>
                    <a:pt x="569" y="259"/>
                  </a:cubicBezTo>
                  <a:cubicBezTo>
                    <a:pt x="517" y="135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65" name="Google Shape;26765;p19"/>
            <p:cNvSpPr/>
            <p:nvPr/>
          </p:nvSpPr>
          <p:spPr>
            <a:xfrm>
              <a:off x="885325" y="274077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135" y="0"/>
                    <a:pt x="1" y="176"/>
                    <a:pt x="1" y="300"/>
                  </a:cubicBezTo>
                  <a:cubicBezTo>
                    <a:pt x="42" y="476"/>
                    <a:pt x="177" y="559"/>
                    <a:pt x="301" y="559"/>
                  </a:cubicBezTo>
                  <a:cubicBezTo>
                    <a:pt x="477" y="559"/>
                    <a:pt x="559" y="435"/>
                    <a:pt x="559" y="259"/>
                  </a:cubicBezTo>
                  <a:cubicBezTo>
                    <a:pt x="559" y="12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66" name="Google Shape;26766;p19"/>
            <p:cNvSpPr/>
            <p:nvPr/>
          </p:nvSpPr>
          <p:spPr>
            <a:xfrm>
              <a:off x="890775" y="2809775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259" y="1"/>
                  </a:moveTo>
                  <a:cubicBezTo>
                    <a:pt x="134" y="42"/>
                    <a:pt x="0" y="166"/>
                    <a:pt x="0" y="301"/>
                  </a:cubicBezTo>
                  <a:cubicBezTo>
                    <a:pt x="0" y="446"/>
                    <a:pt x="103" y="567"/>
                    <a:pt x="240" y="567"/>
                  </a:cubicBezTo>
                  <a:cubicBezTo>
                    <a:pt x="259" y="567"/>
                    <a:pt x="279" y="564"/>
                    <a:pt x="300" y="559"/>
                  </a:cubicBezTo>
                  <a:cubicBezTo>
                    <a:pt x="476" y="559"/>
                    <a:pt x="558" y="425"/>
                    <a:pt x="558" y="259"/>
                  </a:cubicBezTo>
                  <a:cubicBezTo>
                    <a:pt x="558" y="125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67" name="Google Shape;26767;p19"/>
            <p:cNvSpPr/>
            <p:nvPr/>
          </p:nvSpPr>
          <p:spPr>
            <a:xfrm>
              <a:off x="786350" y="272035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1"/>
                  </a:moveTo>
                  <a:lnTo>
                    <a:pt x="0" y="42"/>
                  </a:lnTo>
                  <a:lnTo>
                    <a:pt x="0" y="300"/>
                  </a:lnTo>
                  <a:lnTo>
                    <a:pt x="83" y="300"/>
                  </a:lnTo>
                  <a:cubicBezTo>
                    <a:pt x="176" y="259"/>
                    <a:pt x="259" y="125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68" name="Google Shape;26768;p19"/>
            <p:cNvSpPr/>
            <p:nvPr/>
          </p:nvSpPr>
          <p:spPr>
            <a:xfrm>
              <a:off x="848900" y="2714925"/>
              <a:ext cx="13975" cy="7800"/>
            </a:xfrm>
            <a:custGeom>
              <a:avLst/>
              <a:gdLst/>
              <a:ahLst/>
              <a:cxnLst/>
              <a:rect l="l" t="t" r="r" b="b"/>
              <a:pathLst>
                <a:path w="559" h="312" extrusionOk="0">
                  <a:moveTo>
                    <a:pt x="558" y="1"/>
                  </a:moveTo>
                  <a:lnTo>
                    <a:pt x="0" y="42"/>
                  </a:lnTo>
                  <a:lnTo>
                    <a:pt x="0" y="125"/>
                  </a:lnTo>
                  <a:cubicBezTo>
                    <a:pt x="34" y="235"/>
                    <a:pt x="96" y="311"/>
                    <a:pt x="216" y="311"/>
                  </a:cubicBezTo>
                  <a:cubicBezTo>
                    <a:pt x="241" y="311"/>
                    <a:pt x="269" y="308"/>
                    <a:pt x="300" y="300"/>
                  </a:cubicBezTo>
                  <a:cubicBezTo>
                    <a:pt x="424" y="300"/>
                    <a:pt x="558" y="176"/>
                    <a:pt x="5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69" name="Google Shape;26769;p19"/>
            <p:cNvSpPr/>
            <p:nvPr/>
          </p:nvSpPr>
          <p:spPr>
            <a:xfrm>
              <a:off x="928500" y="2842100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176" y="0"/>
                  </a:moveTo>
                  <a:cubicBezTo>
                    <a:pt x="83" y="42"/>
                    <a:pt x="1" y="124"/>
                    <a:pt x="1" y="259"/>
                  </a:cubicBezTo>
                  <a:lnTo>
                    <a:pt x="1" y="300"/>
                  </a:ln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70" name="Google Shape;26770;p19"/>
            <p:cNvSpPr/>
            <p:nvPr/>
          </p:nvSpPr>
          <p:spPr>
            <a:xfrm>
              <a:off x="923075" y="27730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176" y="1"/>
                    <a:pt x="135" y="1"/>
                    <a:pt x="83" y="42"/>
                  </a:cubicBezTo>
                  <a:cubicBezTo>
                    <a:pt x="42" y="84"/>
                    <a:pt x="0" y="218"/>
                    <a:pt x="0" y="301"/>
                  </a:cubicBezTo>
                  <a:cubicBezTo>
                    <a:pt x="0" y="383"/>
                    <a:pt x="83" y="518"/>
                    <a:pt x="176" y="518"/>
                  </a:cubicBezTo>
                  <a:cubicBezTo>
                    <a:pt x="218" y="559"/>
                    <a:pt x="259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71" name="Google Shape;26771;p19"/>
            <p:cNvSpPr/>
            <p:nvPr/>
          </p:nvSpPr>
          <p:spPr>
            <a:xfrm>
              <a:off x="917650" y="2710525"/>
              <a:ext cx="7525" cy="6950"/>
            </a:xfrm>
            <a:custGeom>
              <a:avLst/>
              <a:gdLst/>
              <a:ahLst/>
              <a:cxnLst/>
              <a:rect l="l" t="t" r="r" b="b"/>
              <a:pathLst>
                <a:path w="301" h="278" extrusionOk="0">
                  <a:moveTo>
                    <a:pt x="0" y="1"/>
                  </a:moveTo>
                  <a:lnTo>
                    <a:pt x="0" y="94"/>
                  </a:lnTo>
                  <a:cubicBezTo>
                    <a:pt x="42" y="135"/>
                    <a:pt x="93" y="218"/>
                    <a:pt x="135" y="259"/>
                  </a:cubicBezTo>
                  <a:cubicBezTo>
                    <a:pt x="162" y="259"/>
                    <a:pt x="208" y="278"/>
                    <a:pt x="248" y="278"/>
                  </a:cubicBezTo>
                  <a:cubicBezTo>
                    <a:pt x="268" y="278"/>
                    <a:pt x="286" y="273"/>
                    <a:pt x="300" y="2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72" name="Google Shape;26772;p19"/>
            <p:cNvSpPr/>
            <p:nvPr/>
          </p:nvSpPr>
          <p:spPr>
            <a:xfrm>
              <a:off x="658125" y="286355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" y="0"/>
                  </a:moveTo>
                  <a:lnTo>
                    <a:pt x="1" y="259"/>
                  </a:lnTo>
                  <a:lnTo>
                    <a:pt x="259" y="259"/>
                  </a:lnTo>
                  <a:cubicBezTo>
                    <a:pt x="259" y="83"/>
                    <a:pt x="177" y="0"/>
                    <a:pt x="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73" name="Google Shape;26773;p19"/>
            <p:cNvSpPr/>
            <p:nvPr/>
          </p:nvSpPr>
          <p:spPr>
            <a:xfrm>
              <a:off x="652700" y="27935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177" y="559"/>
                    <a:pt x="301" y="435"/>
                    <a:pt x="301" y="259"/>
                  </a:cubicBezTo>
                  <a:cubicBezTo>
                    <a:pt x="259" y="135"/>
                    <a:pt x="135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74" name="Google Shape;26774;p19"/>
            <p:cNvSpPr/>
            <p:nvPr/>
          </p:nvSpPr>
          <p:spPr>
            <a:xfrm>
              <a:off x="720675" y="285812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0"/>
                  </a:moveTo>
                  <a:cubicBezTo>
                    <a:pt x="166" y="0"/>
                    <a:pt x="125" y="0"/>
                    <a:pt x="84" y="42"/>
                  </a:cubicBezTo>
                  <a:cubicBezTo>
                    <a:pt x="42" y="83"/>
                    <a:pt x="42" y="135"/>
                    <a:pt x="1" y="176"/>
                  </a:cubicBezTo>
                  <a:lnTo>
                    <a:pt x="1" y="300"/>
                  </a:lnTo>
                  <a:lnTo>
                    <a:pt x="559" y="259"/>
                  </a:lnTo>
                  <a:cubicBezTo>
                    <a:pt x="518" y="83"/>
                    <a:pt x="38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75" name="Google Shape;26775;p19"/>
            <p:cNvSpPr/>
            <p:nvPr/>
          </p:nvSpPr>
          <p:spPr>
            <a:xfrm>
              <a:off x="715250" y="2788925"/>
              <a:ext cx="14000" cy="13400"/>
            </a:xfrm>
            <a:custGeom>
              <a:avLst/>
              <a:gdLst/>
              <a:ahLst/>
              <a:cxnLst/>
              <a:rect l="l" t="t" r="r" b="b"/>
              <a:pathLst>
                <a:path w="560" h="536" extrusionOk="0">
                  <a:moveTo>
                    <a:pt x="308" y="0"/>
                  </a:moveTo>
                  <a:cubicBezTo>
                    <a:pt x="291" y="0"/>
                    <a:pt x="275" y="3"/>
                    <a:pt x="259" y="8"/>
                  </a:cubicBezTo>
                  <a:cubicBezTo>
                    <a:pt x="84" y="8"/>
                    <a:pt x="1" y="142"/>
                    <a:pt x="1" y="266"/>
                  </a:cubicBezTo>
                  <a:cubicBezTo>
                    <a:pt x="1" y="416"/>
                    <a:pt x="91" y="536"/>
                    <a:pt x="227" y="536"/>
                  </a:cubicBezTo>
                  <a:cubicBezTo>
                    <a:pt x="250" y="536"/>
                    <a:pt x="275" y="532"/>
                    <a:pt x="301" y="525"/>
                  </a:cubicBezTo>
                  <a:cubicBezTo>
                    <a:pt x="435" y="525"/>
                    <a:pt x="559" y="401"/>
                    <a:pt x="559" y="225"/>
                  </a:cubicBezTo>
                  <a:cubicBezTo>
                    <a:pt x="559" y="117"/>
                    <a:pt x="425" y="0"/>
                    <a:pt x="3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76" name="Google Shape;26776;p19"/>
            <p:cNvSpPr/>
            <p:nvPr/>
          </p:nvSpPr>
          <p:spPr>
            <a:xfrm>
              <a:off x="677525" y="2756800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259" y="0"/>
                  </a:moveTo>
                  <a:cubicBezTo>
                    <a:pt x="135" y="0"/>
                    <a:pt x="0" y="135"/>
                    <a:pt x="0" y="311"/>
                  </a:cubicBezTo>
                  <a:cubicBezTo>
                    <a:pt x="42" y="435"/>
                    <a:pt x="176" y="569"/>
                    <a:pt x="300" y="569"/>
                  </a:cubicBezTo>
                  <a:cubicBezTo>
                    <a:pt x="476" y="517"/>
                    <a:pt x="600" y="393"/>
                    <a:pt x="559" y="259"/>
                  </a:cubicBezTo>
                  <a:cubicBezTo>
                    <a:pt x="559" y="9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77" name="Google Shape;26777;p19"/>
            <p:cNvSpPr/>
            <p:nvPr/>
          </p:nvSpPr>
          <p:spPr>
            <a:xfrm>
              <a:off x="682950" y="282580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5" y="1"/>
                    <a:pt x="0" y="135"/>
                    <a:pt x="0" y="301"/>
                  </a:cubicBezTo>
                  <a:cubicBezTo>
                    <a:pt x="42" y="477"/>
                    <a:pt x="176" y="559"/>
                    <a:pt x="300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8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78" name="Google Shape;26778;p19"/>
            <p:cNvSpPr/>
            <p:nvPr/>
          </p:nvSpPr>
          <p:spPr>
            <a:xfrm>
              <a:off x="746525" y="275162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1" y="1"/>
                  </a:moveTo>
                  <a:cubicBezTo>
                    <a:pt x="125" y="1"/>
                    <a:pt x="1" y="125"/>
                    <a:pt x="42" y="301"/>
                  </a:cubicBezTo>
                  <a:cubicBezTo>
                    <a:pt x="42" y="425"/>
                    <a:pt x="166" y="559"/>
                    <a:pt x="342" y="559"/>
                  </a:cubicBezTo>
                  <a:cubicBezTo>
                    <a:pt x="476" y="559"/>
                    <a:pt x="601" y="383"/>
                    <a:pt x="601" y="259"/>
                  </a:cubicBezTo>
                  <a:cubicBezTo>
                    <a:pt x="559" y="83"/>
                    <a:pt x="425" y="1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79" name="Google Shape;26779;p19"/>
            <p:cNvSpPr/>
            <p:nvPr/>
          </p:nvSpPr>
          <p:spPr>
            <a:xfrm>
              <a:off x="751950" y="2820375"/>
              <a:ext cx="15025" cy="14000"/>
            </a:xfrm>
            <a:custGeom>
              <a:avLst/>
              <a:gdLst/>
              <a:ahLst/>
              <a:cxnLst/>
              <a:rect l="l" t="t" r="r" b="b"/>
              <a:pathLst>
                <a:path w="601" h="560" extrusionOk="0">
                  <a:moveTo>
                    <a:pt x="301" y="1"/>
                  </a:moveTo>
                  <a:cubicBezTo>
                    <a:pt x="125" y="1"/>
                    <a:pt x="1" y="177"/>
                    <a:pt x="42" y="301"/>
                  </a:cubicBezTo>
                  <a:cubicBezTo>
                    <a:pt x="42" y="476"/>
                    <a:pt x="166" y="559"/>
                    <a:pt x="301" y="559"/>
                  </a:cubicBezTo>
                  <a:cubicBezTo>
                    <a:pt x="466" y="559"/>
                    <a:pt x="601" y="435"/>
                    <a:pt x="559" y="259"/>
                  </a:cubicBezTo>
                  <a:cubicBezTo>
                    <a:pt x="559" y="135"/>
                    <a:pt x="425" y="1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80" name="Google Shape;26780;p19"/>
            <p:cNvSpPr/>
            <p:nvPr/>
          </p:nvSpPr>
          <p:spPr>
            <a:xfrm>
              <a:off x="647275" y="2730950"/>
              <a:ext cx="7775" cy="7775"/>
            </a:xfrm>
            <a:custGeom>
              <a:avLst/>
              <a:gdLst/>
              <a:ahLst/>
              <a:cxnLst/>
              <a:rect l="l" t="t" r="r" b="b"/>
              <a:pathLst>
                <a:path w="311" h="311" extrusionOk="0">
                  <a:moveTo>
                    <a:pt x="311" y="1"/>
                  </a:moveTo>
                  <a:lnTo>
                    <a:pt x="1" y="52"/>
                  </a:lnTo>
                  <a:lnTo>
                    <a:pt x="52" y="311"/>
                  </a:lnTo>
                  <a:lnTo>
                    <a:pt x="94" y="311"/>
                  </a:lnTo>
                  <a:cubicBezTo>
                    <a:pt x="218" y="259"/>
                    <a:pt x="311" y="135"/>
                    <a:pt x="3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81" name="Google Shape;26781;p19"/>
            <p:cNvSpPr/>
            <p:nvPr/>
          </p:nvSpPr>
          <p:spPr>
            <a:xfrm>
              <a:off x="709825" y="27257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208"/>
                    <a:pt x="135" y="301"/>
                    <a:pt x="301" y="301"/>
                  </a:cubicBezTo>
                  <a:cubicBezTo>
                    <a:pt x="476" y="301"/>
                    <a:pt x="559" y="166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82" name="Google Shape;26782;p19"/>
            <p:cNvSpPr/>
            <p:nvPr/>
          </p:nvSpPr>
          <p:spPr>
            <a:xfrm>
              <a:off x="789450" y="28527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17" y="0"/>
                  </a:moveTo>
                  <a:cubicBezTo>
                    <a:pt x="93" y="42"/>
                    <a:pt x="0" y="176"/>
                    <a:pt x="0" y="300"/>
                  </a:cubicBezTo>
                  <a:lnTo>
                    <a:pt x="31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83" name="Google Shape;26783;p19"/>
            <p:cNvSpPr/>
            <p:nvPr/>
          </p:nvSpPr>
          <p:spPr>
            <a:xfrm>
              <a:off x="784275" y="2783950"/>
              <a:ext cx="7525" cy="13400"/>
            </a:xfrm>
            <a:custGeom>
              <a:avLst/>
              <a:gdLst/>
              <a:ahLst/>
              <a:cxnLst/>
              <a:rect l="l" t="t" r="r" b="b"/>
              <a:pathLst>
                <a:path w="301" h="536" extrusionOk="0">
                  <a:moveTo>
                    <a:pt x="259" y="0"/>
                  </a:moveTo>
                  <a:cubicBezTo>
                    <a:pt x="207" y="0"/>
                    <a:pt x="166" y="0"/>
                    <a:pt x="124" y="41"/>
                  </a:cubicBezTo>
                  <a:cubicBezTo>
                    <a:pt x="42" y="83"/>
                    <a:pt x="0" y="165"/>
                    <a:pt x="0" y="300"/>
                  </a:cubicBezTo>
                  <a:cubicBezTo>
                    <a:pt x="0" y="383"/>
                    <a:pt x="83" y="465"/>
                    <a:pt x="207" y="517"/>
                  </a:cubicBezTo>
                  <a:cubicBezTo>
                    <a:pt x="207" y="517"/>
                    <a:pt x="230" y="535"/>
                    <a:pt x="258" y="535"/>
                  </a:cubicBezTo>
                  <a:cubicBezTo>
                    <a:pt x="271" y="535"/>
                    <a:pt x="286" y="531"/>
                    <a:pt x="300" y="517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84" name="Google Shape;26784;p19"/>
            <p:cNvSpPr/>
            <p:nvPr/>
          </p:nvSpPr>
          <p:spPr>
            <a:xfrm>
              <a:off x="778850" y="272140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0" y="0"/>
                  </a:moveTo>
                  <a:cubicBezTo>
                    <a:pt x="42" y="83"/>
                    <a:pt x="83" y="176"/>
                    <a:pt x="166" y="217"/>
                  </a:cubicBezTo>
                  <a:cubicBezTo>
                    <a:pt x="217" y="258"/>
                    <a:pt x="259" y="258"/>
                    <a:pt x="300" y="258"/>
                  </a:cubicBezTo>
                  <a:lnTo>
                    <a:pt x="3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85" name="Google Shape;26785;p19"/>
            <p:cNvSpPr/>
            <p:nvPr/>
          </p:nvSpPr>
          <p:spPr>
            <a:xfrm>
              <a:off x="519325" y="2873125"/>
              <a:ext cx="7525" cy="7775"/>
            </a:xfrm>
            <a:custGeom>
              <a:avLst/>
              <a:gdLst/>
              <a:ahLst/>
              <a:cxnLst/>
              <a:rect l="l" t="t" r="r" b="b"/>
              <a:pathLst>
                <a:path w="301" h="311" extrusionOk="0">
                  <a:moveTo>
                    <a:pt x="1" y="0"/>
                  </a:moveTo>
                  <a:lnTo>
                    <a:pt x="1" y="310"/>
                  </a:lnTo>
                  <a:lnTo>
                    <a:pt x="301" y="258"/>
                  </a:lnTo>
                  <a:cubicBezTo>
                    <a:pt x="301" y="176"/>
                    <a:pt x="208" y="93"/>
                    <a:pt x="166" y="52"/>
                  </a:cubicBezTo>
                  <a:cubicBezTo>
                    <a:pt x="125" y="52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86" name="Google Shape;26786;p19"/>
            <p:cNvSpPr/>
            <p:nvPr/>
          </p:nvSpPr>
          <p:spPr>
            <a:xfrm>
              <a:off x="513900" y="280435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01" y="425"/>
                    <a:pt x="301" y="259"/>
                  </a:cubicBezTo>
                  <a:cubicBezTo>
                    <a:pt x="301" y="125"/>
                    <a:pt x="166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87" name="Google Shape;26787;p19"/>
            <p:cNvSpPr/>
            <p:nvPr/>
          </p:nvSpPr>
          <p:spPr>
            <a:xfrm>
              <a:off x="581625" y="2868575"/>
              <a:ext cx="13975" cy="6900"/>
            </a:xfrm>
            <a:custGeom>
              <a:avLst/>
              <a:gdLst/>
              <a:ahLst/>
              <a:cxnLst/>
              <a:rect l="l" t="t" r="r" b="b"/>
              <a:pathLst>
                <a:path w="559" h="276" extrusionOk="0">
                  <a:moveTo>
                    <a:pt x="338" y="0"/>
                  </a:moveTo>
                  <a:cubicBezTo>
                    <a:pt x="311" y="0"/>
                    <a:pt x="284" y="6"/>
                    <a:pt x="259" y="17"/>
                  </a:cubicBezTo>
                  <a:cubicBezTo>
                    <a:pt x="176" y="17"/>
                    <a:pt x="135" y="58"/>
                    <a:pt x="94" y="99"/>
                  </a:cubicBezTo>
                  <a:cubicBezTo>
                    <a:pt x="42" y="141"/>
                    <a:pt x="1" y="234"/>
                    <a:pt x="1" y="275"/>
                  </a:cubicBezTo>
                  <a:lnTo>
                    <a:pt x="559" y="234"/>
                  </a:lnTo>
                  <a:cubicBezTo>
                    <a:pt x="559" y="182"/>
                    <a:pt x="559" y="141"/>
                    <a:pt x="518" y="99"/>
                  </a:cubicBezTo>
                  <a:cubicBezTo>
                    <a:pt x="487" y="39"/>
                    <a:pt x="413" y="0"/>
                    <a:pt x="3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88" name="Google Shape;26788;p19"/>
            <p:cNvSpPr/>
            <p:nvPr/>
          </p:nvSpPr>
          <p:spPr>
            <a:xfrm>
              <a:off x="576200" y="2798925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259" y="1"/>
                  </a:moveTo>
                  <a:cubicBezTo>
                    <a:pt x="135" y="42"/>
                    <a:pt x="0" y="176"/>
                    <a:pt x="0" y="301"/>
                  </a:cubicBezTo>
                  <a:cubicBezTo>
                    <a:pt x="52" y="476"/>
                    <a:pt x="176" y="559"/>
                    <a:pt x="311" y="559"/>
                  </a:cubicBezTo>
                  <a:cubicBezTo>
                    <a:pt x="476" y="559"/>
                    <a:pt x="610" y="435"/>
                    <a:pt x="569" y="259"/>
                  </a:cubicBezTo>
                  <a:cubicBezTo>
                    <a:pt x="56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89" name="Google Shape;26789;p19"/>
            <p:cNvSpPr/>
            <p:nvPr/>
          </p:nvSpPr>
          <p:spPr>
            <a:xfrm>
              <a:off x="539750" y="276745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08" y="1"/>
                  </a:moveTo>
                  <a:cubicBezTo>
                    <a:pt x="292" y="1"/>
                    <a:pt x="275" y="3"/>
                    <a:pt x="259" y="9"/>
                  </a:cubicBezTo>
                  <a:cubicBezTo>
                    <a:pt x="83" y="9"/>
                    <a:pt x="1" y="143"/>
                    <a:pt x="1" y="267"/>
                  </a:cubicBezTo>
                  <a:cubicBezTo>
                    <a:pt x="1" y="420"/>
                    <a:pt x="94" y="534"/>
                    <a:pt x="234" y="534"/>
                  </a:cubicBezTo>
                  <a:cubicBezTo>
                    <a:pt x="255" y="534"/>
                    <a:pt x="277" y="531"/>
                    <a:pt x="300" y="526"/>
                  </a:cubicBezTo>
                  <a:cubicBezTo>
                    <a:pt x="425" y="526"/>
                    <a:pt x="559" y="402"/>
                    <a:pt x="559" y="267"/>
                  </a:cubicBezTo>
                  <a:cubicBezTo>
                    <a:pt x="523" y="114"/>
                    <a:pt x="417" y="1"/>
                    <a:pt x="3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90" name="Google Shape;26790;p19"/>
            <p:cNvSpPr/>
            <p:nvPr/>
          </p:nvSpPr>
          <p:spPr>
            <a:xfrm>
              <a:off x="543900" y="28366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310" y="0"/>
                  </a:moveTo>
                  <a:cubicBezTo>
                    <a:pt x="134" y="0"/>
                    <a:pt x="0" y="124"/>
                    <a:pt x="52" y="300"/>
                  </a:cubicBezTo>
                  <a:cubicBezTo>
                    <a:pt x="52" y="424"/>
                    <a:pt x="176" y="559"/>
                    <a:pt x="352" y="559"/>
                  </a:cubicBezTo>
                  <a:cubicBezTo>
                    <a:pt x="476" y="517"/>
                    <a:pt x="610" y="383"/>
                    <a:pt x="610" y="259"/>
                  </a:cubicBezTo>
                  <a:cubicBezTo>
                    <a:pt x="569" y="83"/>
                    <a:pt x="434" y="0"/>
                    <a:pt x="3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91" name="Google Shape;26791;p19"/>
            <p:cNvSpPr/>
            <p:nvPr/>
          </p:nvSpPr>
          <p:spPr>
            <a:xfrm>
              <a:off x="608500" y="2762050"/>
              <a:ext cx="14250" cy="14150"/>
            </a:xfrm>
            <a:custGeom>
              <a:avLst/>
              <a:gdLst/>
              <a:ahLst/>
              <a:cxnLst/>
              <a:rect l="l" t="t" r="r" b="b"/>
              <a:pathLst>
                <a:path w="570" h="566" extrusionOk="0">
                  <a:moveTo>
                    <a:pt x="323" y="0"/>
                  </a:moveTo>
                  <a:cubicBezTo>
                    <a:pt x="302" y="0"/>
                    <a:pt x="281" y="2"/>
                    <a:pt x="259" y="8"/>
                  </a:cubicBezTo>
                  <a:cubicBezTo>
                    <a:pt x="135" y="8"/>
                    <a:pt x="1" y="142"/>
                    <a:pt x="1" y="307"/>
                  </a:cubicBezTo>
                  <a:cubicBezTo>
                    <a:pt x="1" y="442"/>
                    <a:pt x="135" y="566"/>
                    <a:pt x="311" y="566"/>
                  </a:cubicBezTo>
                  <a:cubicBezTo>
                    <a:pt x="476" y="525"/>
                    <a:pt x="569" y="400"/>
                    <a:pt x="569" y="266"/>
                  </a:cubicBezTo>
                  <a:cubicBezTo>
                    <a:pt x="569" y="121"/>
                    <a:pt x="466" y="0"/>
                    <a:pt x="3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92" name="Google Shape;26792;p19"/>
            <p:cNvSpPr/>
            <p:nvPr/>
          </p:nvSpPr>
          <p:spPr>
            <a:xfrm>
              <a:off x="613925" y="283125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94" y="0"/>
                    <a:pt x="1" y="124"/>
                    <a:pt x="1" y="300"/>
                  </a:cubicBezTo>
                  <a:cubicBezTo>
                    <a:pt x="1" y="434"/>
                    <a:pt x="135" y="558"/>
                    <a:pt x="301" y="558"/>
                  </a:cubicBezTo>
                  <a:cubicBezTo>
                    <a:pt x="435" y="558"/>
                    <a:pt x="559" y="383"/>
                    <a:pt x="559" y="259"/>
                  </a:cubicBezTo>
                  <a:cubicBezTo>
                    <a:pt x="559" y="83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93" name="Google Shape;26793;p19"/>
            <p:cNvSpPr/>
            <p:nvPr/>
          </p:nvSpPr>
          <p:spPr>
            <a:xfrm>
              <a:off x="509500" y="2741800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1" y="1"/>
                  </a:moveTo>
                  <a:lnTo>
                    <a:pt x="1" y="301"/>
                  </a:lnTo>
                  <a:lnTo>
                    <a:pt x="42" y="301"/>
                  </a:lnTo>
                  <a:cubicBezTo>
                    <a:pt x="177" y="259"/>
                    <a:pt x="259" y="135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94" name="Google Shape;26794;p19"/>
            <p:cNvSpPr/>
            <p:nvPr/>
          </p:nvSpPr>
          <p:spPr>
            <a:xfrm>
              <a:off x="572075" y="2736375"/>
              <a:ext cx="12925" cy="7525"/>
            </a:xfrm>
            <a:custGeom>
              <a:avLst/>
              <a:gdLst/>
              <a:ahLst/>
              <a:cxnLst/>
              <a:rect l="l" t="t" r="r" b="b"/>
              <a:pathLst>
                <a:path w="517" h="301" extrusionOk="0">
                  <a:moveTo>
                    <a:pt x="517" y="1"/>
                  </a:moveTo>
                  <a:lnTo>
                    <a:pt x="0" y="42"/>
                  </a:lnTo>
                  <a:lnTo>
                    <a:pt x="0" y="94"/>
                  </a:lnTo>
                  <a:cubicBezTo>
                    <a:pt x="41" y="218"/>
                    <a:pt x="124" y="301"/>
                    <a:pt x="258" y="301"/>
                  </a:cubicBezTo>
                  <a:cubicBezTo>
                    <a:pt x="383" y="301"/>
                    <a:pt x="476" y="218"/>
                    <a:pt x="517" y="176"/>
                  </a:cubicBezTo>
                  <a:lnTo>
                    <a:pt x="5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95" name="Google Shape;26795;p19"/>
            <p:cNvSpPr/>
            <p:nvPr/>
          </p:nvSpPr>
          <p:spPr>
            <a:xfrm>
              <a:off x="651675" y="286355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176" y="0"/>
                  </a:moveTo>
                  <a:cubicBezTo>
                    <a:pt x="83" y="42"/>
                    <a:pt x="0" y="125"/>
                    <a:pt x="0" y="218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96" name="Google Shape;26796;p19"/>
            <p:cNvSpPr/>
            <p:nvPr/>
          </p:nvSpPr>
          <p:spPr>
            <a:xfrm>
              <a:off x="646250" y="27935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176" y="1"/>
                    <a:pt x="135" y="42"/>
                    <a:pt x="93" y="83"/>
                  </a:cubicBezTo>
                  <a:cubicBezTo>
                    <a:pt x="42" y="135"/>
                    <a:pt x="0" y="218"/>
                    <a:pt x="0" y="300"/>
                  </a:cubicBezTo>
                  <a:cubicBezTo>
                    <a:pt x="0" y="435"/>
                    <a:pt x="93" y="518"/>
                    <a:pt x="176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97" name="Google Shape;26797;p19"/>
            <p:cNvSpPr/>
            <p:nvPr/>
          </p:nvSpPr>
          <p:spPr>
            <a:xfrm>
              <a:off x="640825" y="2732250"/>
              <a:ext cx="7775" cy="6475"/>
            </a:xfrm>
            <a:custGeom>
              <a:avLst/>
              <a:gdLst/>
              <a:ahLst/>
              <a:cxnLst/>
              <a:rect l="l" t="t" r="r" b="b"/>
              <a:pathLst>
                <a:path w="311" h="259" extrusionOk="0">
                  <a:moveTo>
                    <a:pt x="0" y="0"/>
                  </a:moveTo>
                  <a:lnTo>
                    <a:pt x="0" y="42"/>
                  </a:lnTo>
                  <a:cubicBezTo>
                    <a:pt x="52" y="124"/>
                    <a:pt x="93" y="166"/>
                    <a:pt x="135" y="207"/>
                  </a:cubicBezTo>
                  <a:cubicBezTo>
                    <a:pt x="176" y="259"/>
                    <a:pt x="217" y="259"/>
                    <a:pt x="310" y="25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98" name="Google Shape;26798;p19"/>
            <p:cNvSpPr/>
            <p:nvPr/>
          </p:nvSpPr>
          <p:spPr>
            <a:xfrm>
              <a:off x="380275" y="28839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0" y="0"/>
                  </a:moveTo>
                  <a:lnTo>
                    <a:pt x="42" y="300"/>
                  </a:lnTo>
                  <a:lnTo>
                    <a:pt x="300" y="259"/>
                  </a:lnTo>
                  <a:cubicBezTo>
                    <a:pt x="300" y="217"/>
                    <a:pt x="300" y="176"/>
                    <a:pt x="259" y="135"/>
                  </a:cubicBezTo>
                  <a:cubicBezTo>
                    <a:pt x="218" y="42"/>
                    <a:pt x="135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99" name="Google Shape;26799;p19"/>
            <p:cNvSpPr/>
            <p:nvPr/>
          </p:nvSpPr>
          <p:spPr>
            <a:xfrm>
              <a:off x="375875" y="2814950"/>
              <a:ext cx="7775" cy="14250"/>
            </a:xfrm>
            <a:custGeom>
              <a:avLst/>
              <a:gdLst/>
              <a:ahLst/>
              <a:cxnLst/>
              <a:rect l="l" t="t" r="r" b="b"/>
              <a:pathLst>
                <a:path w="311" h="570" extrusionOk="0">
                  <a:moveTo>
                    <a:pt x="1" y="1"/>
                  </a:moveTo>
                  <a:lnTo>
                    <a:pt x="1" y="569"/>
                  </a:lnTo>
                  <a:cubicBezTo>
                    <a:pt x="176" y="569"/>
                    <a:pt x="311" y="394"/>
                    <a:pt x="259" y="259"/>
                  </a:cubicBezTo>
                  <a:cubicBezTo>
                    <a:pt x="259" y="94"/>
                    <a:pt x="135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00" name="Google Shape;26800;p19"/>
            <p:cNvSpPr/>
            <p:nvPr/>
          </p:nvSpPr>
          <p:spPr>
            <a:xfrm>
              <a:off x="443850" y="2878550"/>
              <a:ext cx="14000" cy="7500"/>
            </a:xfrm>
            <a:custGeom>
              <a:avLst/>
              <a:gdLst/>
              <a:ahLst/>
              <a:cxnLst/>
              <a:rect l="l" t="t" r="r" b="b"/>
              <a:pathLst>
                <a:path w="560" h="300" extrusionOk="0">
                  <a:moveTo>
                    <a:pt x="259" y="0"/>
                  </a:moveTo>
                  <a:cubicBezTo>
                    <a:pt x="125" y="41"/>
                    <a:pt x="42" y="93"/>
                    <a:pt x="1" y="217"/>
                  </a:cubicBezTo>
                  <a:lnTo>
                    <a:pt x="1" y="300"/>
                  </a:lnTo>
                  <a:lnTo>
                    <a:pt x="559" y="259"/>
                  </a:lnTo>
                  <a:cubicBezTo>
                    <a:pt x="518" y="135"/>
                    <a:pt x="435" y="41"/>
                    <a:pt x="3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01" name="Google Shape;26801;p19"/>
            <p:cNvSpPr/>
            <p:nvPr/>
          </p:nvSpPr>
          <p:spPr>
            <a:xfrm>
              <a:off x="438425" y="2809775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83" y="1"/>
                    <a:pt x="1" y="125"/>
                    <a:pt x="1" y="301"/>
                  </a:cubicBezTo>
                  <a:cubicBezTo>
                    <a:pt x="1" y="466"/>
                    <a:pt x="135" y="559"/>
                    <a:pt x="301" y="559"/>
                  </a:cubicBezTo>
                  <a:cubicBezTo>
                    <a:pt x="435" y="559"/>
                    <a:pt x="559" y="425"/>
                    <a:pt x="559" y="259"/>
                  </a:cubicBezTo>
                  <a:cubicBezTo>
                    <a:pt x="518" y="84"/>
                    <a:pt x="39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02" name="Google Shape;26802;p19"/>
            <p:cNvSpPr/>
            <p:nvPr/>
          </p:nvSpPr>
          <p:spPr>
            <a:xfrm>
              <a:off x="400700" y="27774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135" y="42"/>
                    <a:pt x="0" y="166"/>
                    <a:pt x="0" y="300"/>
                  </a:cubicBezTo>
                  <a:cubicBezTo>
                    <a:pt x="42" y="466"/>
                    <a:pt x="176" y="559"/>
                    <a:pt x="300" y="559"/>
                  </a:cubicBezTo>
                  <a:cubicBezTo>
                    <a:pt x="476" y="559"/>
                    <a:pt x="559" y="424"/>
                    <a:pt x="559" y="259"/>
                  </a:cubicBezTo>
                  <a:cubicBezTo>
                    <a:pt x="559" y="125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03" name="Google Shape;26803;p19"/>
            <p:cNvSpPr/>
            <p:nvPr/>
          </p:nvSpPr>
          <p:spPr>
            <a:xfrm>
              <a:off x="406125" y="2847075"/>
              <a:ext cx="13975" cy="13425"/>
            </a:xfrm>
            <a:custGeom>
              <a:avLst/>
              <a:gdLst/>
              <a:ahLst/>
              <a:cxnLst/>
              <a:rect l="l" t="t" r="r" b="b"/>
              <a:pathLst>
                <a:path w="559" h="537" extrusionOk="0">
                  <a:moveTo>
                    <a:pt x="322" y="1"/>
                  </a:moveTo>
                  <a:cubicBezTo>
                    <a:pt x="302" y="1"/>
                    <a:pt x="281" y="3"/>
                    <a:pt x="259" y="8"/>
                  </a:cubicBezTo>
                  <a:cubicBezTo>
                    <a:pt x="135" y="8"/>
                    <a:pt x="0" y="143"/>
                    <a:pt x="0" y="318"/>
                  </a:cubicBezTo>
                  <a:cubicBezTo>
                    <a:pt x="0" y="424"/>
                    <a:pt x="127" y="536"/>
                    <a:pt x="241" y="536"/>
                  </a:cubicBezTo>
                  <a:cubicBezTo>
                    <a:pt x="262" y="536"/>
                    <a:pt x="281" y="533"/>
                    <a:pt x="300" y="525"/>
                  </a:cubicBezTo>
                  <a:cubicBezTo>
                    <a:pt x="476" y="525"/>
                    <a:pt x="559" y="401"/>
                    <a:pt x="559" y="267"/>
                  </a:cubicBezTo>
                  <a:cubicBezTo>
                    <a:pt x="559" y="122"/>
                    <a:pt x="463" y="1"/>
                    <a:pt x="3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04" name="Google Shape;26804;p19"/>
            <p:cNvSpPr/>
            <p:nvPr/>
          </p:nvSpPr>
          <p:spPr>
            <a:xfrm>
              <a:off x="469700" y="2772050"/>
              <a:ext cx="15025" cy="14175"/>
            </a:xfrm>
            <a:custGeom>
              <a:avLst/>
              <a:gdLst/>
              <a:ahLst/>
              <a:cxnLst/>
              <a:rect l="l" t="t" r="r" b="b"/>
              <a:pathLst>
                <a:path w="601" h="567" extrusionOk="0">
                  <a:moveTo>
                    <a:pt x="259" y="0"/>
                  </a:moveTo>
                  <a:cubicBezTo>
                    <a:pt x="125" y="42"/>
                    <a:pt x="1" y="166"/>
                    <a:pt x="42" y="300"/>
                  </a:cubicBezTo>
                  <a:cubicBezTo>
                    <a:pt x="42" y="453"/>
                    <a:pt x="144" y="567"/>
                    <a:pt x="252" y="567"/>
                  </a:cubicBezTo>
                  <a:cubicBezTo>
                    <a:pt x="268" y="567"/>
                    <a:pt x="284" y="564"/>
                    <a:pt x="301" y="559"/>
                  </a:cubicBezTo>
                  <a:cubicBezTo>
                    <a:pt x="476" y="559"/>
                    <a:pt x="600" y="424"/>
                    <a:pt x="559" y="259"/>
                  </a:cubicBezTo>
                  <a:cubicBezTo>
                    <a:pt x="559" y="12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05" name="Google Shape;26805;p19"/>
            <p:cNvSpPr/>
            <p:nvPr/>
          </p:nvSpPr>
          <p:spPr>
            <a:xfrm>
              <a:off x="475125" y="2841825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330" y="0"/>
                  </a:moveTo>
                  <a:cubicBezTo>
                    <a:pt x="307" y="0"/>
                    <a:pt x="284" y="4"/>
                    <a:pt x="259" y="11"/>
                  </a:cubicBezTo>
                  <a:cubicBezTo>
                    <a:pt x="125" y="11"/>
                    <a:pt x="1" y="135"/>
                    <a:pt x="1" y="311"/>
                  </a:cubicBezTo>
                  <a:cubicBezTo>
                    <a:pt x="42" y="435"/>
                    <a:pt x="166" y="570"/>
                    <a:pt x="301" y="570"/>
                  </a:cubicBezTo>
                  <a:cubicBezTo>
                    <a:pt x="476" y="528"/>
                    <a:pt x="601" y="394"/>
                    <a:pt x="559" y="270"/>
                  </a:cubicBezTo>
                  <a:cubicBezTo>
                    <a:pt x="559" y="120"/>
                    <a:pt x="461" y="0"/>
                    <a:pt x="3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06" name="Google Shape;26806;p19"/>
            <p:cNvSpPr/>
            <p:nvPr/>
          </p:nvSpPr>
          <p:spPr>
            <a:xfrm>
              <a:off x="370700" y="275267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42" y="300"/>
                  </a:lnTo>
                  <a:cubicBezTo>
                    <a:pt x="42" y="259"/>
                    <a:pt x="42" y="259"/>
                    <a:pt x="84" y="259"/>
                  </a:cubicBezTo>
                  <a:cubicBezTo>
                    <a:pt x="208" y="217"/>
                    <a:pt x="301" y="124"/>
                    <a:pt x="3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07" name="Google Shape;26807;p19"/>
            <p:cNvSpPr/>
            <p:nvPr/>
          </p:nvSpPr>
          <p:spPr>
            <a:xfrm>
              <a:off x="433000" y="27472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177"/>
                    <a:pt x="135" y="301"/>
                    <a:pt x="300" y="301"/>
                  </a:cubicBezTo>
                  <a:cubicBezTo>
                    <a:pt x="435" y="259"/>
                    <a:pt x="559" y="125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08" name="Google Shape;26808;p19"/>
            <p:cNvSpPr/>
            <p:nvPr/>
          </p:nvSpPr>
          <p:spPr>
            <a:xfrm>
              <a:off x="512875" y="2873125"/>
              <a:ext cx="6475" cy="7775"/>
            </a:xfrm>
            <a:custGeom>
              <a:avLst/>
              <a:gdLst/>
              <a:ahLst/>
              <a:cxnLst/>
              <a:rect l="l" t="t" r="r" b="b"/>
              <a:pathLst>
                <a:path w="259" h="311" extrusionOk="0">
                  <a:moveTo>
                    <a:pt x="259" y="0"/>
                  </a:moveTo>
                  <a:lnTo>
                    <a:pt x="207" y="52"/>
                  </a:lnTo>
                  <a:cubicBezTo>
                    <a:pt x="83" y="52"/>
                    <a:pt x="0" y="176"/>
                    <a:pt x="0" y="310"/>
                  </a:cubicBezTo>
                  <a:lnTo>
                    <a:pt x="259" y="31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09" name="Google Shape;26809;p19"/>
            <p:cNvSpPr/>
            <p:nvPr/>
          </p:nvSpPr>
          <p:spPr>
            <a:xfrm>
              <a:off x="507450" y="280435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17" y="1"/>
                    <a:pt x="166" y="42"/>
                    <a:pt x="124" y="84"/>
                  </a:cubicBezTo>
                  <a:cubicBezTo>
                    <a:pt x="42" y="125"/>
                    <a:pt x="0" y="218"/>
                    <a:pt x="0" y="301"/>
                  </a:cubicBezTo>
                  <a:cubicBezTo>
                    <a:pt x="0" y="425"/>
                    <a:pt x="83" y="518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10" name="Google Shape;26810;p19"/>
            <p:cNvSpPr/>
            <p:nvPr/>
          </p:nvSpPr>
          <p:spPr>
            <a:xfrm>
              <a:off x="502025" y="274180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300" y="1"/>
                  </a:moveTo>
                  <a:lnTo>
                    <a:pt x="0" y="42"/>
                  </a:lnTo>
                  <a:cubicBezTo>
                    <a:pt x="0" y="135"/>
                    <a:pt x="83" y="218"/>
                    <a:pt x="124" y="259"/>
                  </a:cubicBezTo>
                  <a:cubicBezTo>
                    <a:pt x="217" y="301"/>
                    <a:pt x="259" y="301"/>
                    <a:pt x="300" y="301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11" name="Google Shape;26811;p19"/>
            <p:cNvSpPr/>
            <p:nvPr/>
          </p:nvSpPr>
          <p:spPr>
            <a:xfrm>
              <a:off x="304800" y="288940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259" y="0"/>
                  </a:moveTo>
                  <a:cubicBezTo>
                    <a:pt x="135" y="0"/>
                    <a:pt x="0" y="124"/>
                    <a:pt x="0" y="300"/>
                  </a:cubicBezTo>
                  <a:lnTo>
                    <a:pt x="569" y="259"/>
                  </a:lnTo>
                  <a:cubicBezTo>
                    <a:pt x="569" y="176"/>
                    <a:pt x="517" y="83"/>
                    <a:pt x="435" y="42"/>
                  </a:cubicBezTo>
                  <a:cubicBezTo>
                    <a:pt x="393" y="0"/>
                    <a:pt x="311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12" name="Google Shape;26812;p19"/>
            <p:cNvSpPr/>
            <p:nvPr/>
          </p:nvSpPr>
          <p:spPr>
            <a:xfrm>
              <a:off x="299625" y="2820375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5" y="1"/>
                    <a:pt x="1" y="135"/>
                    <a:pt x="1" y="301"/>
                  </a:cubicBezTo>
                  <a:cubicBezTo>
                    <a:pt x="42" y="435"/>
                    <a:pt x="166" y="559"/>
                    <a:pt x="301" y="559"/>
                  </a:cubicBezTo>
                  <a:cubicBezTo>
                    <a:pt x="466" y="518"/>
                    <a:pt x="559" y="394"/>
                    <a:pt x="559" y="259"/>
                  </a:cubicBezTo>
                  <a:cubicBezTo>
                    <a:pt x="559" y="94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13" name="Google Shape;26813;p19"/>
            <p:cNvSpPr/>
            <p:nvPr/>
          </p:nvSpPr>
          <p:spPr>
            <a:xfrm>
              <a:off x="263950" y="2788075"/>
              <a:ext cx="12950" cy="13975"/>
            </a:xfrm>
            <a:custGeom>
              <a:avLst/>
              <a:gdLst/>
              <a:ahLst/>
              <a:cxnLst/>
              <a:rect l="l" t="t" r="r" b="b"/>
              <a:pathLst>
                <a:path w="518" h="559" extrusionOk="0">
                  <a:moveTo>
                    <a:pt x="218" y="0"/>
                  </a:moveTo>
                  <a:cubicBezTo>
                    <a:pt x="135" y="0"/>
                    <a:pt x="42" y="42"/>
                    <a:pt x="1" y="94"/>
                  </a:cubicBezTo>
                  <a:lnTo>
                    <a:pt x="1" y="435"/>
                  </a:lnTo>
                  <a:cubicBezTo>
                    <a:pt x="42" y="517"/>
                    <a:pt x="135" y="559"/>
                    <a:pt x="259" y="559"/>
                  </a:cubicBezTo>
                  <a:cubicBezTo>
                    <a:pt x="394" y="559"/>
                    <a:pt x="518" y="435"/>
                    <a:pt x="518" y="259"/>
                  </a:cubicBezTo>
                  <a:cubicBezTo>
                    <a:pt x="476" y="135"/>
                    <a:pt x="342" y="0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14" name="Google Shape;26814;p19"/>
            <p:cNvSpPr/>
            <p:nvPr/>
          </p:nvSpPr>
          <p:spPr>
            <a:xfrm>
              <a:off x="267325" y="2857075"/>
              <a:ext cx="15000" cy="14200"/>
            </a:xfrm>
            <a:custGeom>
              <a:avLst/>
              <a:gdLst/>
              <a:ahLst/>
              <a:cxnLst/>
              <a:rect l="l" t="t" r="r" b="b"/>
              <a:pathLst>
                <a:path w="600" h="568" extrusionOk="0">
                  <a:moveTo>
                    <a:pt x="300" y="1"/>
                  </a:moveTo>
                  <a:cubicBezTo>
                    <a:pt x="124" y="42"/>
                    <a:pt x="0" y="177"/>
                    <a:pt x="42" y="301"/>
                  </a:cubicBezTo>
                  <a:cubicBezTo>
                    <a:pt x="42" y="454"/>
                    <a:pt x="135" y="567"/>
                    <a:pt x="275" y="567"/>
                  </a:cubicBezTo>
                  <a:cubicBezTo>
                    <a:pt x="296" y="567"/>
                    <a:pt x="318" y="565"/>
                    <a:pt x="341" y="559"/>
                  </a:cubicBezTo>
                  <a:cubicBezTo>
                    <a:pt x="466" y="559"/>
                    <a:pt x="600" y="435"/>
                    <a:pt x="559" y="259"/>
                  </a:cubicBezTo>
                  <a:cubicBezTo>
                    <a:pt x="559" y="125"/>
                    <a:pt x="424" y="1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15" name="Google Shape;26815;p19"/>
            <p:cNvSpPr/>
            <p:nvPr/>
          </p:nvSpPr>
          <p:spPr>
            <a:xfrm>
              <a:off x="331950" y="2782650"/>
              <a:ext cx="13975" cy="14225"/>
            </a:xfrm>
            <a:custGeom>
              <a:avLst/>
              <a:gdLst/>
              <a:ahLst/>
              <a:cxnLst/>
              <a:rect l="l" t="t" r="r" b="b"/>
              <a:pathLst>
                <a:path w="559" h="569" extrusionOk="0">
                  <a:moveTo>
                    <a:pt x="259" y="0"/>
                  </a:moveTo>
                  <a:cubicBezTo>
                    <a:pt x="83" y="52"/>
                    <a:pt x="0" y="176"/>
                    <a:pt x="0" y="311"/>
                  </a:cubicBezTo>
                  <a:cubicBezTo>
                    <a:pt x="0" y="476"/>
                    <a:pt x="124" y="569"/>
                    <a:pt x="300" y="569"/>
                  </a:cubicBezTo>
                  <a:cubicBezTo>
                    <a:pt x="424" y="569"/>
                    <a:pt x="558" y="435"/>
                    <a:pt x="558" y="259"/>
                  </a:cubicBezTo>
                  <a:cubicBezTo>
                    <a:pt x="558" y="135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16" name="Google Shape;26816;p19"/>
            <p:cNvSpPr/>
            <p:nvPr/>
          </p:nvSpPr>
          <p:spPr>
            <a:xfrm>
              <a:off x="337100" y="2852500"/>
              <a:ext cx="14250" cy="13350"/>
            </a:xfrm>
            <a:custGeom>
              <a:avLst/>
              <a:gdLst/>
              <a:ahLst/>
              <a:cxnLst/>
              <a:rect l="l" t="t" r="r" b="b"/>
              <a:pathLst>
                <a:path w="570" h="534" extrusionOk="0">
                  <a:moveTo>
                    <a:pt x="310" y="1"/>
                  </a:moveTo>
                  <a:cubicBezTo>
                    <a:pt x="293" y="1"/>
                    <a:pt x="276" y="3"/>
                    <a:pt x="259" y="8"/>
                  </a:cubicBezTo>
                  <a:cubicBezTo>
                    <a:pt x="94" y="8"/>
                    <a:pt x="1" y="143"/>
                    <a:pt x="1" y="267"/>
                  </a:cubicBezTo>
                  <a:cubicBezTo>
                    <a:pt x="1" y="419"/>
                    <a:pt x="102" y="533"/>
                    <a:pt x="244" y="533"/>
                  </a:cubicBezTo>
                  <a:cubicBezTo>
                    <a:pt x="266" y="533"/>
                    <a:pt x="288" y="531"/>
                    <a:pt x="311" y="525"/>
                  </a:cubicBezTo>
                  <a:cubicBezTo>
                    <a:pt x="435" y="525"/>
                    <a:pt x="569" y="401"/>
                    <a:pt x="569" y="225"/>
                  </a:cubicBezTo>
                  <a:cubicBezTo>
                    <a:pt x="524" y="117"/>
                    <a:pt x="424" y="1"/>
                    <a:pt x="3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17" name="Google Shape;26817;p19"/>
            <p:cNvSpPr/>
            <p:nvPr/>
          </p:nvSpPr>
          <p:spPr>
            <a:xfrm>
              <a:off x="294200" y="2756800"/>
              <a:ext cx="13975" cy="8025"/>
            </a:xfrm>
            <a:custGeom>
              <a:avLst/>
              <a:gdLst/>
              <a:ahLst/>
              <a:cxnLst/>
              <a:rect l="l" t="t" r="r" b="b"/>
              <a:pathLst>
                <a:path w="559" h="321" extrusionOk="0">
                  <a:moveTo>
                    <a:pt x="559" y="0"/>
                  </a:moveTo>
                  <a:lnTo>
                    <a:pt x="1" y="52"/>
                  </a:lnTo>
                  <a:cubicBezTo>
                    <a:pt x="1" y="94"/>
                    <a:pt x="42" y="94"/>
                    <a:pt x="42" y="135"/>
                  </a:cubicBezTo>
                  <a:cubicBezTo>
                    <a:pt x="42" y="239"/>
                    <a:pt x="129" y="321"/>
                    <a:pt x="236" y="321"/>
                  </a:cubicBezTo>
                  <a:cubicBezTo>
                    <a:pt x="257" y="321"/>
                    <a:pt x="278" y="317"/>
                    <a:pt x="300" y="311"/>
                  </a:cubicBezTo>
                  <a:cubicBezTo>
                    <a:pt x="424" y="311"/>
                    <a:pt x="476" y="259"/>
                    <a:pt x="518" y="176"/>
                  </a:cubicBezTo>
                  <a:cubicBezTo>
                    <a:pt x="559" y="135"/>
                    <a:pt x="559" y="94"/>
                    <a:pt x="5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18" name="Google Shape;26818;p19"/>
            <p:cNvSpPr/>
            <p:nvPr/>
          </p:nvSpPr>
          <p:spPr>
            <a:xfrm>
              <a:off x="373800" y="28839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18" y="0"/>
                  </a:moveTo>
                  <a:cubicBezTo>
                    <a:pt x="135" y="42"/>
                    <a:pt x="42" y="135"/>
                    <a:pt x="42" y="259"/>
                  </a:cubicBezTo>
                  <a:cubicBezTo>
                    <a:pt x="1" y="259"/>
                    <a:pt x="1" y="300"/>
                    <a:pt x="1" y="300"/>
                  </a:cubicBezTo>
                  <a:lnTo>
                    <a:pt x="301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19" name="Google Shape;26819;p19"/>
            <p:cNvSpPr/>
            <p:nvPr/>
          </p:nvSpPr>
          <p:spPr>
            <a:xfrm>
              <a:off x="368375" y="2814950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301" y="1"/>
                  </a:moveTo>
                  <a:cubicBezTo>
                    <a:pt x="218" y="1"/>
                    <a:pt x="177" y="52"/>
                    <a:pt x="135" y="52"/>
                  </a:cubicBezTo>
                  <a:cubicBezTo>
                    <a:pt x="42" y="135"/>
                    <a:pt x="1" y="218"/>
                    <a:pt x="42" y="311"/>
                  </a:cubicBezTo>
                  <a:cubicBezTo>
                    <a:pt x="42" y="435"/>
                    <a:pt x="135" y="518"/>
                    <a:pt x="218" y="518"/>
                  </a:cubicBezTo>
                  <a:cubicBezTo>
                    <a:pt x="259" y="569"/>
                    <a:pt x="301" y="569"/>
                    <a:pt x="301" y="569"/>
                  </a:cubicBez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20" name="Google Shape;26820;p19"/>
            <p:cNvSpPr/>
            <p:nvPr/>
          </p:nvSpPr>
          <p:spPr>
            <a:xfrm>
              <a:off x="364250" y="275267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59" y="0"/>
                  </a:moveTo>
                  <a:lnTo>
                    <a:pt x="0" y="41"/>
                  </a:lnTo>
                  <a:lnTo>
                    <a:pt x="0" y="83"/>
                  </a:lnTo>
                  <a:cubicBezTo>
                    <a:pt x="0" y="165"/>
                    <a:pt x="42" y="217"/>
                    <a:pt x="125" y="259"/>
                  </a:cubicBezTo>
                  <a:cubicBezTo>
                    <a:pt x="166" y="259"/>
                    <a:pt x="207" y="300"/>
                    <a:pt x="300" y="30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21" name="Google Shape;26821;p19"/>
            <p:cNvSpPr/>
            <p:nvPr/>
          </p:nvSpPr>
          <p:spPr>
            <a:xfrm>
              <a:off x="1477750" y="266117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42" y="300"/>
                  </a:lnTo>
                  <a:lnTo>
                    <a:pt x="301" y="258"/>
                  </a:lnTo>
                  <a:cubicBezTo>
                    <a:pt x="301" y="124"/>
                    <a:pt x="177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22" name="Google Shape;26822;p19"/>
            <p:cNvSpPr/>
            <p:nvPr/>
          </p:nvSpPr>
          <p:spPr>
            <a:xfrm>
              <a:off x="1340000" y="267175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0" y="1"/>
                  </a:moveTo>
                  <a:lnTo>
                    <a:pt x="0" y="301"/>
                  </a:lnTo>
                  <a:lnTo>
                    <a:pt x="259" y="259"/>
                  </a:lnTo>
                  <a:cubicBezTo>
                    <a:pt x="259" y="218"/>
                    <a:pt x="259" y="177"/>
                    <a:pt x="207" y="135"/>
                  </a:cubicBezTo>
                  <a:cubicBezTo>
                    <a:pt x="166" y="42"/>
                    <a:pt x="83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23" name="Google Shape;26823;p19"/>
            <p:cNvSpPr/>
            <p:nvPr/>
          </p:nvSpPr>
          <p:spPr>
            <a:xfrm>
              <a:off x="1334575" y="2603000"/>
              <a:ext cx="7500" cy="14000"/>
            </a:xfrm>
            <a:custGeom>
              <a:avLst/>
              <a:gdLst/>
              <a:ahLst/>
              <a:cxnLst/>
              <a:rect l="l" t="t" r="r" b="b"/>
              <a:pathLst>
                <a:path w="300" h="560" extrusionOk="0">
                  <a:moveTo>
                    <a:pt x="0" y="1"/>
                  </a:moveTo>
                  <a:lnTo>
                    <a:pt x="42" y="559"/>
                  </a:lnTo>
                  <a:lnTo>
                    <a:pt x="83" y="559"/>
                  </a:lnTo>
                  <a:cubicBezTo>
                    <a:pt x="166" y="518"/>
                    <a:pt x="259" y="425"/>
                    <a:pt x="259" y="342"/>
                  </a:cubicBezTo>
                  <a:cubicBezTo>
                    <a:pt x="300" y="342"/>
                    <a:pt x="300" y="301"/>
                    <a:pt x="300" y="259"/>
                  </a:cubicBezTo>
                  <a:cubicBezTo>
                    <a:pt x="259" y="166"/>
                    <a:pt x="217" y="83"/>
                    <a:pt x="124" y="42"/>
                  </a:cubicBezTo>
                  <a:cubicBezTo>
                    <a:pt x="124" y="42"/>
                    <a:pt x="124" y="1"/>
                    <a:pt x="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24" name="Google Shape;26824;p19"/>
            <p:cNvSpPr/>
            <p:nvPr/>
          </p:nvSpPr>
          <p:spPr>
            <a:xfrm>
              <a:off x="1402275" y="2666325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259" y="1"/>
                  </a:moveTo>
                  <a:cubicBezTo>
                    <a:pt x="177" y="1"/>
                    <a:pt x="135" y="52"/>
                    <a:pt x="42" y="135"/>
                  </a:cubicBezTo>
                  <a:cubicBezTo>
                    <a:pt x="1" y="177"/>
                    <a:pt x="1" y="218"/>
                    <a:pt x="1" y="311"/>
                  </a:cubicBezTo>
                  <a:lnTo>
                    <a:pt x="559" y="259"/>
                  </a:lnTo>
                  <a:cubicBezTo>
                    <a:pt x="559" y="135"/>
                    <a:pt x="435" y="52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25" name="Google Shape;26825;p19"/>
            <p:cNvSpPr/>
            <p:nvPr/>
          </p:nvSpPr>
          <p:spPr>
            <a:xfrm>
              <a:off x="1396850" y="2600675"/>
              <a:ext cx="12950" cy="10875"/>
            </a:xfrm>
            <a:custGeom>
              <a:avLst/>
              <a:gdLst/>
              <a:ahLst/>
              <a:cxnLst/>
              <a:rect l="l" t="t" r="r" b="b"/>
              <a:pathLst>
                <a:path w="518" h="435" extrusionOk="0">
                  <a:moveTo>
                    <a:pt x="53" y="1"/>
                  </a:moveTo>
                  <a:cubicBezTo>
                    <a:pt x="1" y="42"/>
                    <a:pt x="1" y="94"/>
                    <a:pt x="1" y="176"/>
                  </a:cubicBezTo>
                  <a:cubicBezTo>
                    <a:pt x="1" y="352"/>
                    <a:pt x="135" y="435"/>
                    <a:pt x="311" y="435"/>
                  </a:cubicBezTo>
                  <a:cubicBezTo>
                    <a:pt x="394" y="435"/>
                    <a:pt x="476" y="394"/>
                    <a:pt x="518" y="301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26" name="Google Shape;26826;p19"/>
            <p:cNvSpPr/>
            <p:nvPr/>
          </p:nvSpPr>
          <p:spPr>
            <a:xfrm>
              <a:off x="1360425" y="2575875"/>
              <a:ext cx="5450" cy="3375"/>
            </a:xfrm>
            <a:custGeom>
              <a:avLst/>
              <a:gdLst/>
              <a:ahLst/>
              <a:cxnLst/>
              <a:rect l="l" t="t" r="r" b="b"/>
              <a:pathLst>
                <a:path w="218" h="135" extrusionOk="0">
                  <a:moveTo>
                    <a:pt x="0" y="0"/>
                  </a:moveTo>
                  <a:cubicBezTo>
                    <a:pt x="41" y="93"/>
                    <a:pt x="124" y="135"/>
                    <a:pt x="217" y="13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27" name="Google Shape;26827;p19"/>
            <p:cNvSpPr/>
            <p:nvPr/>
          </p:nvSpPr>
          <p:spPr>
            <a:xfrm>
              <a:off x="1364550" y="2635025"/>
              <a:ext cx="14250" cy="14275"/>
            </a:xfrm>
            <a:custGeom>
              <a:avLst/>
              <a:gdLst/>
              <a:ahLst/>
              <a:cxnLst/>
              <a:rect l="l" t="t" r="r" b="b"/>
              <a:pathLst>
                <a:path w="570" h="571" extrusionOk="0">
                  <a:moveTo>
                    <a:pt x="334" y="1"/>
                  </a:moveTo>
                  <a:cubicBezTo>
                    <a:pt x="310" y="1"/>
                    <a:pt x="285" y="5"/>
                    <a:pt x="259" y="12"/>
                  </a:cubicBezTo>
                  <a:cubicBezTo>
                    <a:pt x="135" y="12"/>
                    <a:pt x="0" y="136"/>
                    <a:pt x="0" y="312"/>
                  </a:cubicBezTo>
                  <a:cubicBezTo>
                    <a:pt x="52" y="436"/>
                    <a:pt x="176" y="570"/>
                    <a:pt x="311" y="570"/>
                  </a:cubicBezTo>
                  <a:cubicBezTo>
                    <a:pt x="476" y="529"/>
                    <a:pt x="569" y="395"/>
                    <a:pt x="569" y="271"/>
                  </a:cubicBezTo>
                  <a:cubicBezTo>
                    <a:pt x="569" y="121"/>
                    <a:pt x="471" y="1"/>
                    <a:pt x="3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28" name="Google Shape;26828;p19"/>
            <p:cNvSpPr/>
            <p:nvPr/>
          </p:nvSpPr>
          <p:spPr>
            <a:xfrm>
              <a:off x="1433550" y="262990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1" y="0"/>
                  </a:moveTo>
                  <a:cubicBezTo>
                    <a:pt x="135" y="0"/>
                    <a:pt x="1" y="124"/>
                    <a:pt x="42" y="300"/>
                  </a:cubicBezTo>
                  <a:cubicBezTo>
                    <a:pt x="42" y="424"/>
                    <a:pt x="177" y="558"/>
                    <a:pt x="342" y="558"/>
                  </a:cubicBezTo>
                  <a:cubicBezTo>
                    <a:pt x="477" y="517"/>
                    <a:pt x="601" y="383"/>
                    <a:pt x="559" y="258"/>
                  </a:cubicBezTo>
                  <a:cubicBezTo>
                    <a:pt x="559" y="165"/>
                    <a:pt x="559" y="124"/>
                    <a:pt x="477" y="83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29" name="Google Shape;26829;p19"/>
            <p:cNvSpPr/>
            <p:nvPr/>
          </p:nvSpPr>
          <p:spPr>
            <a:xfrm>
              <a:off x="1471300" y="266117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59" y="0"/>
                  </a:moveTo>
                  <a:lnTo>
                    <a:pt x="218" y="41"/>
                  </a:lnTo>
                  <a:cubicBezTo>
                    <a:pt x="176" y="41"/>
                    <a:pt x="125" y="41"/>
                    <a:pt x="125" y="83"/>
                  </a:cubicBezTo>
                  <a:lnTo>
                    <a:pt x="83" y="124"/>
                  </a:lnTo>
                  <a:cubicBezTo>
                    <a:pt x="42" y="124"/>
                    <a:pt x="42" y="165"/>
                    <a:pt x="0" y="207"/>
                  </a:cubicBezTo>
                  <a:lnTo>
                    <a:pt x="0" y="300"/>
                  </a:lnTo>
                  <a:lnTo>
                    <a:pt x="300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30" name="Google Shape;26830;p19"/>
            <p:cNvSpPr/>
            <p:nvPr/>
          </p:nvSpPr>
          <p:spPr>
            <a:xfrm>
              <a:off x="1200925" y="26826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59"/>
                  </a:lnTo>
                  <a:cubicBezTo>
                    <a:pt x="301" y="83"/>
                    <a:pt x="177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31" name="Google Shape;26831;p19"/>
            <p:cNvSpPr/>
            <p:nvPr/>
          </p:nvSpPr>
          <p:spPr>
            <a:xfrm>
              <a:off x="1195500" y="2613425"/>
              <a:ext cx="7525" cy="14150"/>
            </a:xfrm>
            <a:custGeom>
              <a:avLst/>
              <a:gdLst/>
              <a:ahLst/>
              <a:cxnLst/>
              <a:rect l="l" t="t" r="r" b="b"/>
              <a:pathLst>
                <a:path w="301" h="566" extrusionOk="0">
                  <a:moveTo>
                    <a:pt x="64" y="0"/>
                  </a:moveTo>
                  <a:cubicBezTo>
                    <a:pt x="44" y="0"/>
                    <a:pt x="23" y="3"/>
                    <a:pt x="1" y="8"/>
                  </a:cubicBezTo>
                  <a:lnTo>
                    <a:pt x="42" y="566"/>
                  </a:lnTo>
                  <a:cubicBezTo>
                    <a:pt x="94" y="566"/>
                    <a:pt x="94" y="525"/>
                    <a:pt x="94" y="525"/>
                  </a:cubicBezTo>
                  <a:cubicBezTo>
                    <a:pt x="177" y="525"/>
                    <a:pt x="259" y="442"/>
                    <a:pt x="301" y="359"/>
                  </a:cubicBezTo>
                  <a:lnTo>
                    <a:pt x="301" y="266"/>
                  </a:lnTo>
                  <a:cubicBezTo>
                    <a:pt x="301" y="121"/>
                    <a:pt x="205" y="0"/>
                    <a:pt x="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32" name="Google Shape;26832;p19"/>
            <p:cNvSpPr/>
            <p:nvPr/>
          </p:nvSpPr>
          <p:spPr>
            <a:xfrm>
              <a:off x="1263475" y="2677200"/>
              <a:ext cx="14000" cy="7500"/>
            </a:xfrm>
            <a:custGeom>
              <a:avLst/>
              <a:gdLst/>
              <a:ahLst/>
              <a:cxnLst/>
              <a:rect l="l" t="t" r="r" b="b"/>
              <a:pathLst>
                <a:path w="560" h="300" extrusionOk="0">
                  <a:moveTo>
                    <a:pt x="259" y="0"/>
                  </a:moveTo>
                  <a:cubicBezTo>
                    <a:pt x="125" y="0"/>
                    <a:pt x="1" y="134"/>
                    <a:pt x="1" y="300"/>
                  </a:cubicBezTo>
                  <a:lnTo>
                    <a:pt x="559" y="259"/>
                  </a:lnTo>
                  <a:cubicBezTo>
                    <a:pt x="559" y="176"/>
                    <a:pt x="518" y="83"/>
                    <a:pt x="425" y="41"/>
                  </a:cubicBezTo>
                  <a:cubicBezTo>
                    <a:pt x="383" y="0"/>
                    <a:pt x="342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33" name="Google Shape;26833;p19"/>
            <p:cNvSpPr/>
            <p:nvPr/>
          </p:nvSpPr>
          <p:spPr>
            <a:xfrm>
              <a:off x="1258050" y="2608175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259" y="1"/>
                  </a:moveTo>
                  <a:cubicBezTo>
                    <a:pt x="125" y="1"/>
                    <a:pt x="1" y="135"/>
                    <a:pt x="1" y="311"/>
                  </a:cubicBezTo>
                  <a:cubicBezTo>
                    <a:pt x="42" y="435"/>
                    <a:pt x="177" y="569"/>
                    <a:pt x="301" y="569"/>
                  </a:cubicBezTo>
                  <a:cubicBezTo>
                    <a:pt x="476" y="517"/>
                    <a:pt x="600" y="393"/>
                    <a:pt x="559" y="259"/>
                  </a:cubicBezTo>
                  <a:cubicBezTo>
                    <a:pt x="55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34" name="Google Shape;26834;p19"/>
            <p:cNvSpPr/>
            <p:nvPr/>
          </p:nvSpPr>
          <p:spPr>
            <a:xfrm>
              <a:off x="1221350" y="2575875"/>
              <a:ext cx="13975" cy="14225"/>
            </a:xfrm>
            <a:custGeom>
              <a:avLst/>
              <a:gdLst/>
              <a:ahLst/>
              <a:cxnLst/>
              <a:rect l="l" t="t" r="r" b="b"/>
              <a:pathLst>
                <a:path w="559" h="569" extrusionOk="0">
                  <a:moveTo>
                    <a:pt x="259" y="0"/>
                  </a:moveTo>
                  <a:cubicBezTo>
                    <a:pt x="94" y="0"/>
                    <a:pt x="1" y="176"/>
                    <a:pt x="1" y="310"/>
                  </a:cubicBezTo>
                  <a:cubicBezTo>
                    <a:pt x="1" y="476"/>
                    <a:pt x="135" y="569"/>
                    <a:pt x="300" y="569"/>
                  </a:cubicBezTo>
                  <a:cubicBezTo>
                    <a:pt x="435" y="569"/>
                    <a:pt x="559" y="434"/>
                    <a:pt x="559" y="259"/>
                  </a:cubicBezTo>
                  <a:cubicBezTo>
                    <a:pt x="518" y="135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35" name="Google Shape;26835;p19"/>
            <p:cNvSpPr/>
            <p:nvPr/>
          </p:nvSpPr>
          <p:spPr>
            <a:xfrm>
              <a:off x="1225750" y="2644875"/>
              <a:ext cx="15025" cy="14175"/>
            </a:xfrm>
            <a:custGeom>
              <a:avLst/>
              <a:gdLst/>
              <a:ahLst/>
              <a:cxnLst/>
              <a:rect l="l" t="t" r="r" b="b"/>
              <a:pathLst>
                <a:path w="601" h="567" extrusionOk="0">
                  <a:moveTo>
                    <a:pt x="300" y="1"/>
                  </a:moveTo>
                  <a:cubicBezTo>
                    <a:pt x="124" y="42"/>
                    <a:pt x="0" y="176"/>
                    <a:pt x="42" y="300"/>
                  </a:cubicBezTo>
                  <a:cubicBezTo>
                    <a:pt x="42" y="453"/>
                    <a:pt x="143" y="567"/>
                    <a:pt x="278" y="567"/>
                  </a:cubicBezTo>
                  <a:cubicBezTo>
                    <a:pt x="299" y="567"/>
                    <a:pt x="320" y="564"/>
                    <a:pt x="342" y="559"/>
                  </a:cubicBezTo>
                  <a:cubicBezTo>
                    <a:pt x="476" y="559"/>
                    <a:pt x="600" y="435"/>
                    <a:pt x="600" y="259"/>
                  </a:cubicBezTo>
                  <a:cubicBezTo>
                    <a:pt x="559" y="135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36" name="Google Shape;26836;p19"/>
            <p:cNvSpPr/>
            <p:nvPr/>
          </p:nvSpPr>
          <p:spPr>
            <a:xfrm>
              <a:off x="1290375" y="25707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24" y="42"/>
                    <a:pt x="0" y="166"/>
                    <a:pt x="0" y="300"/>
                  </a:cubicBezTo>
                  <a:cubicBezTo>
                    <a:pt x="0" y="466"/>
                    <a:pt x="176" y="559"/>
                    <a:pt x="300" y="559"/>
                  </a:cubicBezTo>
                  <a:cubicBezTo>
                    <a:pt x="476" y="559"/>
                    <a:pt x="558" y="424"/>
                    <a:pt x="558" y="259"/>
                  </a:cubicBezTo>
                  <a:cubicBezTo>
                    <a:pt x="558" y="124"/>
                    <a:pt x="43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37" name="Google Shape;26837;p19"/>
            <p:cNvSpPr/>
            <p:nvPr/>
          </p:nvSpPr>
          <p:spPr>
            <a:xfrm>
              <a:off x="1295800" y="2640300"/>
              <a:ext cx="13975" cy="13425"/>
            </a:xfrm>
            <a:custGeom>
              <a:avLst/>
              <a:gdLst/>
              <a:ahLst/>
              <a:cxnLst/>
              <a:rect l="l" t="t" r="r" b="b"/>
              <a:pathLst>
                <a:path w="559" h="537" extrusionOk="0">
                  <a:moveTo>
                    <a:pt x="320" y="0"/>
                  </a:moveTo>
                  <a:cubicBezTo>
                    <a:pt x="300" y="0"/>
                    <a:pt x="280" y="3"/>
                    <a:pt x="259" y="8"/>
                  </a:cubicBezTo>
                  <a:cubicBezTo>
                    <a:pt x="83" y="8"/>
                    <a:pt x="0" y="142"/>
                    <a:pt x="0" y="266"/>
                  </a:cubicBezTo>
                  <a:cubicBezTo>
                    <a:pt x="0" y="416"/>
                    <a:pt x="90" y="536"/>
                    <a:pt x="226" y="536"/>
                  </a:cubicBezTo>
                  <a:cubicBezTo>
                    <a:pt x="249" y="536"/>
                    <a:pt x="274" y="532"/>
                    <a:pt x="300" y="525"/>
                  </a:cubicBezTo>
                  <a:cubicBezTo>
                    <a:pt x="476" y="525"/>
                    <a:pt x="559" y="401"/>
                    <a:pt x="559" y="225"/>
                  </a:cubicBezTo>
                  <a:cubicBezTo>
                    <a:pt x="559" y="117"/>
                    <a:pt x="456" y="0"/>
                    <a:pt x="3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38" name="Google Shape;26838;p19"/>
            <p:cNvSpPr/>
            <p:nvPr/>
          </p:nvSpPr>
          <p:spPr>
            <a:xfrm>
              <a:off x="1191375" y="2550025"/>
              <a:ext cx="6475" cy="7775"/>
            </a:xfrm>
            <a:custGeom>
              <a:avLst/>
              <a:gdLst/>
              <a:ahLst/>
              <a:cxnLst/>
              <a:rect l="l" t="t" r="r" b="b"/>
              <a:pathLst>
                <a:path w="259" h="311" extrusionOk="0">
                  <a:moveTo>
                    <a:pt x="259" y="0"/>
                  </a:moveTo>
                  <a:lnTo>
                    <a:pt x="0" y="52"/>
                  </a:lnTo>
                  <a:lnTo>
                    <a:pt x="0" y="310"/>
                  </a:lnTo>
                  <a:lnTo>
                    <a:pt x="124" y="310"/>
                  </a:lnTo>
                  <a:cubicBezTo>
                    <a:pt x="124" y="259"/>
                    <a:pt x="166" y="259"/>
                    <a:pt x="207" y="217"/>
                  </a:cubicBezTo>
                  <a:cubicBezTo>
                    <a:pt x="207" y="176"/>
                    <a:pt x="259" y="135"/>
                    <a:pt x="259" y="93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39" name="Google Shape;26839;p19"/>
            <p:cNvSpPr/>
            <p:nvPr/>
          </p:nvSpPr>
          <p:spPr>
            <a:xfrm>
              <a:off x="1253675" y="2545875"/>
              <a:ext cx="13975" cy="6500"/>
            </a:xfrm>
            <a:custGeom>
              <a:avLst/>
              <a:gdLst/>
              <a:ahLst/>
              <a:cxnLst/>
              <a:rect l="l" t="t" r="r" b="b"/>
              <a:pathLst>
                <a:path w="559" h="260" extrusionOk="0">
                  <a:moveTo>
                    <a:pt x="0" y="1"/>
                  </a:moveTo>
                  <a:cubicBezTo>
                    <a:pt x="0" y="125"/>
                    <a:pt x="93" y="218"/>
                    <a:pt x="176" y="259"/>
                  </a:cubicBezTo>
                  <a:lnTo>
                    <a:pt x="352" y="259"/>
                  </a:lnTo>
                  <a:cubicBezTo>
                    <a:pt x="476" y="218"/>
                    <a:pt x="558" y="125"/>
                    <a:pt x="5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40" name="Google Shape;26840;p19"/>
            <p:cNvSpPr/>
            <p:nvPr/>
          </p:nvSpPr>
          <p:spPr>
            <a:xfrm>
              <a:off x="1332250" y="26717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17" y="1"/>
                  </a:moveTo>
                  <a:cubicBezTo>
                    <a:pt x="176" y="42"/>
                    <a:pt x="135" y="94"/>
                    <a:pt x="93" y="94"/>
                  </a:cubicBezTo>
                  <a:cubicBezTo>
                    <a:pt x="52" y="177"/>
                    <a:pt x="0" y="218"/>
                    <a:pt x="52" y="301"/>
                  </a:cubicBezTo>
                  <a:lnTo>
                    <a:pt x="310" y="301"/>
                  </a:lnTo>
                  <a:lnTo>
                    <a:pt x="31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41" name="Google Shape;26841;p19"/>
            <p:cNvSpPr/>
            <p:nvPr/>
          </p:nvSpPr>
          <p:spPr>
            <a:xfrm>
              <a:off x="1328100" y="26030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166" y="1"/>
                    <a:pt x="125" y="42"/>
                    <a:pt x="83" y="42"/>
                  </a:cubicBezTo>
                  <a:cubicBezTo>
                    <a:pt x="42" y="125"/>
                    <a:pt x="1" y="208"/>
                    <a:pt x="1" y="301"/>
                  </a:cubicBezTo>
                  <a:cubicBezTo>
                    <a:pt x="1" y="425"/>
                    <a:pt x="83" y="518"/>
                    <a:pt x="166" y="518"/>
                  </a:cubicBezTo>
                  <a:cubicBezTo>
                    <a:pt x="218" y="559"/>
                    <a:pt x="259" y="559"/>
                    <a:pt x="301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42" name="Google Shape;26842;p19"/>
            <p:cNvSpPr/>
            <p:nvPr/>
          </p:nvSpPr>
          <p:spPr>
            <a:xfrm>
              <a:off x="1062125" y="26934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259"/>
                  </a:lnTo>
                  <a:lnTo>
                    <a:pt x="301" y="259"/>
                  </a:lnTo>
                  <a:cubicBezTo>
                    <a:pt x="301" y="166"/>
                    <a:pt x="259" y="83"/>
                    <a:pt x="166" y="42"/>
                  </a:cubicBezTo>
                  <a:cubicBezTo>
                    <a:pt x="125" y="0"/>
                    <a:pt x="84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43" name="Google Shape;26843;p19"/>
            <p:cNvSpPr/>
            <p:nvPr/>
          </p:nvSpPr>
          <p:spPr>
            <a:xfrm>
              <a:off x="1057750" y="2624000"/>
              <a:ext cx="7500" cy="13400"/>
            </a:xfrm>
            <a:custGeom>
              <a:avLst/>
              <a:gdLst/>
              <a:ahLst/>
              <a:cxnLst/>
              <a:rect l="l" t="t" r="r" b="b"/>
              <a:pathLst>
                <a:path w="300" h="536" extrusionOk="0">
                  <a:moveTo>
                    <a:pt x="12" y="1"/>
                  </a:moveTo>
                  <a:cubicBezTo>
                    <a:pt x="5" y="1"/>
                    <a:pt x="0" y="5"/>
                    <a:pt x="0" y="19"/>
                  </a:cubicBezTo>
                  <a:lnTo>
                    <a:pt x="41" y="536"/>
                  </a:lnTo>
                  <a:lnTo>
                    <a:pt x="83" y="536"/>
                  </a:lnTo>
                  <a:cubicBezTo>
                    <a:pt x="176" y="536"/>
                    <a:pt x="217" y="453"/>
                    <a:pt x="259" y="360"/>
                  </a:cubicBezTo>
                  <a:cubicBezTo>
                    <a:pt x="259" y="319"/>
                    <a:pt x="300" y="277"/>
                    <a:pt x="259" y="236"/>
                  </a:cubicBezTo>
                  <a:cubicBezTo>
                    <a:pt x="259" y="143"/>
                    <a:pt x="217" y="60"/>
                    <a:pt x="124" y="19"/>
                  </a:cubicBezTo>
                  <a:lnTo>
                    <a:pt x="83" y="19"/>
                  </a:lnTo>
                  <a:cubicBezTo>
                    <a:pt x="55" y="19"/>
                    <a:pt x="28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44" name="Google Shape;26844;p19"/>
            <p:cNvSpPr/>
            <p:nvPr/>
          </p:nvSpPr>
          <p:spPr>
            <a:xfrm>
              <a:off x="1125450" y="268805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259" y="0"/>
                  </a:moveTo>
                  <a:cubicBezTo>
                    <a:pt x="177" y="0"/>
                    <a:pt x="94" y="42"/>
                    <a:pt x="53" y="83"/>
                  </a:cubicBezTo>
                  <a:cubicBezTo>
                    <a:pt x="1" y="124"/>
                    <a:pt x="1" y="217"/>
                    <a:pt x="1" y="300"/>
                  </a:cubicBezTo>
                  <a:lnTo>
                    <a:pt x="570" y="259"/>
                  </a:lnTo>
                  <a:cubicBezTo>
                    <a:pt x="518" y="124"/>
                    <a:pt x="435" y="0"/>
                    <a:pt x="3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45" name="Google Shape;26845;p19"/>
            <p:cNvSpPr/>
            <p:nvPr/>
          </p:nvSpPr>
          <p:spPr>
            <a:xfrm>
              <a:off x="1120300" y="2618825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08" y="1"/>
                  </a:moveTo>
                  <a:cubicBezTo>
                    <a:pt x="291" y="1"/>
                    <a:pt x="275" y="3"/>
                    <a:pt x="259" y="9"/>
                  </a:cubicBezTo>
                  <a:cubicBezTo>
                    <a:pt x="83" y="9"/>
                    <a:pt x="0" y="143"/>
                    <a:pt x="0" y="309"/>
                  </a:cubicBezTo>
                  <a:cubicBezTo>
                    <a:pt x="0" y="425"/>
                    <a:pt x="93" y="534"/>
                    <a:pt x="233" y="534"/>
                  </a:cubicBezTo>
                  <a:cubicBezTo>
                    <a:pt x="254" y="534"/>
                    <a:pt x="276" y="531"/>
                    <a:pt x="300" y="526"/>
                  </a:cubicBezTo>
                  <a:cubicBezTo>
                    <a:pt x="424" y="526"/>
                    <a:pt x="558" y="402"/>
                    <a:pt x="558" y="267"/>
                  </a:cubicBezTo>
                  <a:cubicBezTo>
                    <a:pt x="522" y="114"/>
                    <a:pt x="416" y="1"/>
                    <a:pt x="3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46" name="Google Shape;26846;p19"/>
            <p:cNvSpPr/>
            <p:nvPr/>
          </p:nvSpPr>
          <p:spPr>
            <a:xfrm>
              <a:off x="1082550" y="258672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25" y="0"/>
                    <a:pt x="1" y="135"/>
                    <a:pt x="1" y="300"/>
                  </a:cubicBezTo>
                  <a:cubicBezTo>
                    <a:pt x="42" y="435"/>
                    <a:pt x="166" y="559"/>
                    <a:pt x="300" y="559"/>
                  </a:cubicBezTo>
                  <a:cubicBezTo>
                    <a:pt x="476" y="559"/>
                    <a:pt x="559" y="393"/>
                    <a:pt x="559" y="259"/>
                  </a:cubicBezTo>
                  <a:cubicBezTo>
                    <a:pt x="559" y="83"/>
                    <a:pt x="42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47" name="Google Shape;26847;p19"/>
            <p:cNvSpPr/>
            <p:nvPr/>
          </p:nvSpPr>
          <p:spPr>
            <a:xfrm>
              <a:off x="1087975" y="2655725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125" y="1"/>
                    <a:pt x="1" y="166"/>
                    <a:pt x="1" y="301"/>
                  </a:cubicBezTo>
                  <a:cubicBezTo>
                    <a:pt x="1" y="476"/>
                    <a:pt x="166" y="559"/>
                    <a:pt x="301" y="559"/>
                  </a:cubicBezTo>
                  <a:cubicBezTo>
                    <a:pt x="466" y="559"/>
                    <a:pt x="559" y="425"/>
                    <a:pt x="559" y="259"/>
                  </a:cubicBezTo>
                  <a:cubicBezTo>
                    <a:pt x="559" y="125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48" name="Google Shape;26848;p19"/>
            <p:cNvSpPr/>
            <p:nvPr/>
          </p:nvSpPr>
          <p:spPr>
            <a:xfrm>
              <a:off x="1151300" y="2581300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311" y="0"/>
                  </a:moveTo>
                  <a:cubicBezTo>
                    <a:pt x="135" y="0"/>
                    <a:pt x="1" y="135"/>
                    <a:pt x="52" y="300"/>
                  </a:cubicBezTo>
                  <a:cubicBezTo>
                    <a:pt x="52" y="435"/>
                    <a:pt x="177" y="559"/>
                    <a:pt x="352" y="559"/>
                  </a:cubicBezTo>
                  <a:cubicBezTo>
                    <a:pt x="476" y="559"/>
                    <a:pt x="611" y="435"/>
                    <a:pt x="569" y="259"/>
                  </a:cubicBezTo>
                  <a:cubicBezTo>
                    <a:pt x="569" y="93"/>
                    <a:pt x="435" y="0"/>
                    <a:pt x="3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49" name="Google Shape;26849;p19"/>
            <p:cNvSpPr/>
            <p:nvPr/>
          </p:nvSpPr>
          <p:spPr>
            <a:xfrm>
              <a:off x="1156725" y="2650300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259" y="1"/>
                  </a:moveTo>
                  <a:cubicBezTo>
                    <a:pt x="135" y="42"/>
                    <a:pt x="1" y="177"/>
                    <a:pt x="1" y="301"/>
                  </a:cubicBezTo>
                  <a:cubicBezTo>
                    <a:pt x="42" y="476"/>
                    <a:pt x="177" y="559"/>
                    <a:pt x="301" y="559"/>
                  </a:cubicBezTo>
                  <a:cubicBezTo>
                    <a:pt x="476" y="559"/>
                    <a:pt x="611" y="43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50" name="Google Shape;26850;p19"/>
            <p:cNvSpPr/>
            <p:nvPr/>
          </p:nvSpPr>
          <p:spPr>
            <a:xfrm>
              <a:off x="1052300" y="25608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0"/>
                  </a:moveTo>
                  <a:lnTo>
                    <a:pt x="1" y="42"/>
                  </a:lnTo>
                  <a:lnTo>
                    <a:pt x="42" y="300"/>
                  </a:lnTo>
                  <a:cubicBezTo>
                    <a:pt x="135" y="300"/>
                    <a:pt x="218" y="259"/>
                    <a:pt x="259" y="176"/>
                  </a:cubicBezTo>
                  <a:cubicBezTo>
                    <a:pt x="259" y="135"/>
                    <a:pt x="301" y="42"/>
                    <a:pt x="3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51" name="Google Shape;26851;p19"/>
            <p:cNvSpPr/>
            <p:nvPr/>
          </p:nvSpPr>
          <p:spPr>
            <a:xfrm>
              <a:off x="1114850" y="25554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0"/>
                  </a:moveTo>
                  <a:lnTo>
                    <a:pt x="1" y="42"/>
                  </a:lnTo>
                  <a:lnTo>
                    <a:pt x="1" y="135"/>
                  </a:lnTo>
                  <a:cubicBezTo>
                    <a:pt x="42" y="217"/>
                    <a:pt x="166" y="300"/>
                    <a:pt x="301" y="300"/>
                  </a:cubicBezTo>
                  <a:cubicBezTo>
                    <a:pt x="425" y="300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52" name="Google Shape;26852;p19"/>
            <p:cNvSpPr/>
            <p:nvPr/>
          </p:nvSpPr>
          <p:spPr>
            <a:xfrm>
              <a:off x="1194475" y="2682625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218" y="0"/>
                  </a:moveTo>
                  <a:cubicBezTo>
                    <a:pt x="176" y="0"/>
                    <a:pt x="135" y="42"/>
                    <a:pt x="83" y="42"/>
                  </a:cubicBezTo>
                  <a:cubicBezTo>
                    <a:pt x="42" y="83"/>
                    <a:pt x="0" y="176"/>
                    <a:pt x="0" y="259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53" name="Google Shape;26853;p19"/>
            <p:cNvSpPr/>
            <p:nvPr/>
          </p:nvSpPr>
          <p:spPr>
            <a:xfrm>
              <a:off x="1189050" y="26136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217" y="1"/>
                    <a:pt x="176" y="1"/>
                    <a:pt x="135" y="42"/>
                  </a:cubicBezTo>
                  <a:cubicBezTo>
                    <a:pt x="42" y="94"/>
                    <a:pt x="0" y="176"/>
                    <a:pt x="0" y="300"/>
                  </a:cubicBezTo>
                  <a:cubicBezTo>
                    <a:pt x="0" y="394"/>
                    <a:pt x="93" y="476"/>
                    <a:pt x="217" y="518"/>
                  </a:cubicBezTo>
                  <a:cubicBezTo>
                    <a:pt x="217" y="559"/>
                    <a:pt x="259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54" name="Google Shape;26854;p19"/>
            <p:cNvSpPr/>
            <p:nvPr/>
          </p:nvSpPr>
          <p:spPr>
            <a:xfrm>
              <a:off x="1183625" y="2551300"/>
              <a:ext cx="7775" cy="6500"/>
            </a:xfrm>
            <a:custGeom>
              <a:avLst/>
              <a:gdLst/>
              <a:ahLst/>
              <a:cxnLst/>
              <a:rect l="l" t="t" r="r" b="b"/>
              <a:pathLst>
                <a:path w="311" h="260" extrusionOk="0">
                  <a:moveTo>
                    <a:pt x="0" y="1"/>
                  </a:moveTo>
                  <a:cubicBezTo>
                    <a:pt x="0" y="84"/>
                    <a:pt x="52" y="125"/>
                    <a:pt x="93" y="166"/>
                  </a:cubicBezTo>
                  <a:lnTo>
                    <a:pt x="135" y="208"/>
                  </a:lnTo>
                  <a:cubicBezTo>
                    <a:pt x="135" y="259"/>
                    <a:pt x="217" y="259"/>
                    <a:pt x="259" y="259"/>
                  </a:cubicBezTo>
                  <a:lnTo>
                    <a:pt x="310" y="259"/>
                  </a:lnTo>
                  <a:lnTo>
                    <a:pt x="31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55" name="Google Shape;26855;p19"/>
            <p:cNvSpPr/>
            <p:nvPr/>
          </p:nvSpPr>
          <p:spPr>
            <a:xfrm>
              <a:off x="924100" y="27040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17"/>
                  </a:lnTo>
                  <a:cubicBezTo>
                    <a:pt x="301" y="93"/>
                    <a:pt x="177" y="0"/>
                    <a:pt x="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56" name="Google Shape;26856;p19"/>
            <p:cNvSpPr/>
            <p:nvPr/>
          </p:nvSpPr>
          <p:spPr>
            <a:xfrm>
              <a:off x="918675" y="2634025"/>
              <a:ext cx="7775" cy="14250"/>
            </a:xfrm>
            <a:custGeom>
              <a:avLst/>
              <a:gdLst/>
              <a:ahLst/>
              <a:cxnLst/>
              <a:rect l="l" t="t" r="r" b="b"/>
              <a:pathLst>
                <a:path w="311" h="570" extrusionOk="0">
                  <a:moveTo>
                    <a:pt x="1" y="0"/>
                  </a:moveTo>
                  <a:lnTo>
                    <a:pt x="52" y="569"/>
                  </a:lnTo>
                  <a:lnTo>
                    <a:pt x="94" y="569"/>
                  </a:lnTo>
                  <a:cubicBezTo>
                    <a:pt x="176" y="517"/>
                    <a:pt x="259" y="476"/>
                    <a:pt x="311" y="393"/>
                  </a:cubicBezTo>
                  <a:lnTo>
                    <a:pt x="311" y="259"/>
                  </a:lnTo>
                  <a:cubicBezTo>
                    <a:pt x="311" y="176"/>
                    <a:pt x="218" y="93"/>
                    <a:pt x="176" y="52"/>
                  </a:cubicBezTo>
                  <a:lnTo>
                    <a:pt x="135" y="52"/>
                  </a:lnTo>
                  <a:cubicBezTo>
                    <a:pt x="94" y="0"/>
                    <a:pt x="5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57" name="Google Shape;26857;p19"/>
            <p:cNvSpPr/>
            <p:nvPr/>
          </p:nvSpPr>
          <p:spPr>
            <a:xfrm>
              <a:off x="986650" y="2698650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259" y="0"/>
                  </a:moveTo>
                  <a:cubicBezTo>
                    <a:pt x="125" y="0"/>
                    <a:pt x="1" y="135"/>
                    <a:pt x="1" y="310"/>
                  </a:cubicBezTo>
                  <a:lnTo>
                    <a:pt x="559" y="259"/>
                  </a:lnTo>
                  <a:cubicBezTo>
                    <a:pt x="559" y="135"/>
                    <a:pt x="518" y="93"/>
                    <a:pt x="4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58" name="Google Shape;26858;p19"/>
            <p:cNvSpPr/>
            <p:nvPr/>
          </p:nvSpPr>
          <p:spPr>
            <a:xfrm>
              <a:off x="981225" y="2628850"/>
              <a:ext cx="14000" cy="14175"/>
            </a:xfrm>
            <a:custGeom>
              <a:avLst/>
              <a:gdLst/>
              <a:ahLst/>
              <a:cxnLst/>
              <a:rect l="l" t="t" r="r" b="b"/>
              <a:pathLst>
                <a:path w="560" h="567" extrusionOk="0">
                  <a:moveTo>
                    <a:pt x="259" y="1"/>
                  </a:moveTo>
                  <a:cubicBezTo>
                    <a:pt x="135" y="42"/>
                    <a:pt x="1" y="166"/>
                    <a:pt x="1" y="300"/>
                  </a:cubicBezTo>
                  <a:cubicBezTo>
                    <a:pt x="37" y="445"/>
                    <a:pt x="145" y="567"/>
                    <a:pt x="254" y="567"/>
                  </a:cubicBezTo>
                  <a:cubicBezTo>
                    <a:pt x="270" y="567"/>
                    <a:pt x="285" y="564"/>
                    <a:pt x="301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59" name="Google Shape;26859;p19"/>
            <p:cNvSpPr/>
            <p:nvPr/>
          </p:nvSpPr>
          <p:spPr>
            <a:xfrm>
              <a:off x="943500" y="2597375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352" y="1"/>
                  </a:moveTo>
                  <a:cubicBezTo>
                    <a:pt x="335" y="1"/>
                    <a:pt x="318" y="3"/>
                    <a:pt x="300" y="9"/>
                  </a:cubicBezTo>
                  <a:cubicBezTo>
                    <a:pt x="135" y="9"/>
                    <a:pt x="0" y="133"/>
                    <a:pt x="42" y="308"/>
                  </a:cubicBezTo>
                  <a:cubicBezTo>
                    <a:pt x="42" y="433"/>
                    <a:pt x="176" y="567"/>
                    <a:pt x="352" y="567"/>
                  </a:cubicBezTo>
                  <a:cubicBezTo>
                    <a:pt x="476" y="526"/>
                    <a:pt x="610" y="391"/>
                    <a:pt x="610" y="267"/>
                  </a:cubicBezTo>
                  <a:cubicBezTo>
                    <a:pt x="565" y="114"/>
                    <a:pt x="466" y="1"/>
                    <a:pt x="3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60" name="Google Shape;26860;p19"/>
            <p:cNvSpPr/>
            <p:nvPr/>
          </p:nvSpPr>
          <p:spPr>
            <a:xfrm>
              <a:off x="948925" y="2666325"/>
              <a:ext cx="15000" cy="14250"/>
            </a:xfrm>
            <a:custGeom>
              <a:avLst/>
              <a:gdLst/>
              <a:ahLst/>
              <a:cxnLst/>
              <a:rect l="l" t="t" r="r" b="b"/>
              <a:pathLst>
                <a:path w="600" h="570" extrusionOk="0">
                  <a:moveTo>
                    <a:pt x="300" y="1"/>
                  </a:moveTo>
                  <a:cubicBezTo>
                    <a:pt x="135" y="1"/>
                    <a:pt x="0" y="135"/>
                    <a:pt x="42" y="311"/>
                  </a:cubicBezTo>
                  <a:cubicBezTo>
                    <a:pt x="42" y="435"/>
                    <a:pt x="176" y="569"/>
                    <a:pt x="342" y="569"/>
                  </a:cubicBezTo>
                  <a:cubicBezTo>
                    <a:pt x="476" y="569"/>
                    <a:pt x="600" y="394"/>
                    <a:pt x="559" y="259"/>
                  </a:cubicBezTo>
                  <a:cubicBezTo>
                    <a:pt x="559" y="94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61" name="Google Shape;26861;p19"/>
            <p:cNvSpPr/>
            <p:nvPr/>
          </p:nvSpPr>
          <p:spPr>
            <a:xfrm>
              <a:off x="1013550" y="259215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83" y="1"/>
                    <a:pt x="0" y="125"/>
                    <a:pt x="0" y="300"/>
                  </a:cubicBezTo>
                  <a:cubicBezTo>
                    <a:pt x="0" y="435"/>
                    <a:pt x="134" y="559"/>
                    <a:pt x="300" y="559"/>
                  </a:cubicBezTo>
                  <a:cubicBezTo>
                    <a:pt x="434" y="517"/>
                    <a:pt x="558" y="383"/>
                    <a:pt x="558" y="259"/>
                  </a:cubicBezTo>
                  <a:cubicBezTo>
                    <a:pt x="558" y="83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62" name="Google Shape;26862;p19"/>
            <p:cNvSpPr/>
            <p:nvPr/>
          </p:nvSpPr>
          <p:spPr>
            <a:xfrm>
              <a:off x="1018975" y="26611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0" y="124"/>
                    <a:pt x="0" y="300"/>
                  </a:cubicBezTo>
                  <a:cubicBezTo>
                    <a:pt x="0" y="465"/>
                    <a:pt x="124" y="558"/>
                    <a:pt x="300" y="558"/>
                  </a:cubicBezTo>
                  <a:cubicBezTo>
                    <a:pt x="434" y="558"/>
                    <a:pt x="559" y="424"/>
                    <a:pt x="559" y="258"/>
                  </a:cubicBezTo>
                  <a:cubicBezTo>
                    <a:pt x="559" y="83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63" name="Google Shape;26863;p19"/>
            <p:cNvSpPr/>
            <p:nvPr/>
          </p:nvSpPr>
          <p:spPr>
            <a:xfrm>
              <a:off x="914550" y="257172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0" y="1"/>
                  </a:moveTo>
                  <a:lnTo>
                    <a:pt x="0" y="301"/>
                  </a:lnTo>
                  <a:cubicBezTo>
                    <a:pt x="166" y="301"/>
                    <a:pt x="259" y="125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64" name="Google Shape;26864;p19"/>
            <p:cNvSpPr/>
            <p:nvPr/>
          </p:nvSpPr>
          <p:spPr>
            <a:xfrm>
              <a:off x="975800" y="2566300"/>
              <a:ext cx="15275" cy="7525"/>
            </a:xfrm>
            <a:custGeom>
              <a:avLst/>
              <a:gdLst/>
              <a:ahLst/>
              <a:cxnLst/>
              <a:rect l="l" t="t" r="r" b="b"/>
              <a:pathLst>
                <a:path w="611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42" y="218"/>
                    <a:pt x="176" y="300"/>
                    <a:pt x="300" y="300"/>
                  </a:cubicBezTo>
                  <a:cubicBezTo>
                    <a:pt x="476" y="300"/>
                    <a:pt x="611" y="176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65" name="Google Shape;26865;p19"/>
            <p:cNvSpPr/>
            <p:nvPr/>
          </p:nvSpPr>
          <p:spPr>
            <a:xfrm>
              <a:off x="1055675" y="26934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07" y="0"/>
                  </a:moveTo>
                  <a:cubicBezTo>
                    <a:pt x="166" y="0"/>
                    <a:pt x="124" y="42"/>
                    <a:pt x="83" y="83"/>
                  </a:cubicBezTo>
                  <a:cubicBezTo>
                    <a:pt x="42" y="124"/>
                    <a:pt x="0" y="207"/>
                    <a:pt x="42" y="300"/>
                  </a:cubicBezTo>
                  <a:lnTo>
                    <a:pt x="30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66" name="Google Shape;26866;p19"/>
            <p:cNvSpPr/>
            <p:nvPr/>
          </p:nvSpPr>
          <p:spPr>
            <a:xfrm>
              <a:off x="1050250" y="2624450"/>
              <a:ext cx="8550" cy="12950"/>
            </a:xfrm>
            <a:custGeom>
              <a:avLst/>
              <a:gdLst/>
              <a:ahLst/>
              <a:cxnLst/>
              <a:rect l="l" t="t" r="r" b="b"/>
              <a:pathLst>
                <a:path w="342" h="518" extrusionOk="0">
                  <a:moveTo>
                    <a:pt x="166" y="1"/>
                  </a:moveTo>
                  <a:lnTo>
                    <a:pt x="124" y="42"/>
                  </a:lnTo>
                  <a:cubicBezTo>
                    <a:pt x="42" y="84"/>
                    <a:pt x="0" y="177"/>
                    <a:pt x="42" y="259"/>
                  </a:cubicBezTo>
                  <a:cubicBezTo>
                    <a:pt x="42" y="383"/>
                    <a:pt x="124" y="476"/>
                    <a:pt x="217" y="518"/>
                  </a:cubicBezTo>
                  <a:lnTo>
                    <a:pt x="341" y="518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67" name="Google Shape;26867;p19"/>
            <p:cNvSpPr/>
            <p:nvPr/>
          </p:nvSpPr>
          <p:spPr>
            <a:xfrm>
              <a:off x="1045850" y="256190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lnTo>
                    <a:pt x="0" y="42"/>
                  </a:lnTo>
                  <a:cubicBezTo>
                    <a:pt x="0" y="94"/>
                    <a:pt x="42" y="135"/>
                    <a:pt x="42" y="177"/>
                  </a:cubicBezTo>
                  <a:lnTo>
                    <a:pt x="83" y="218"/>
                  </a:lnTo>
                  <a:cubicBezTo>
                    <a:pt x="135" y="218"/>
                    <a:pt x="176" y="259"/>
                    <a:pt x="218" y="259"/>
                  </a:cubicBezTo>
                  <a:lnTo>
                    <a:pt x="300" y="2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68" name="Google Shape;26868;p19"/>
            <p:cNvSpPr/>
            <p:nvPr/>
          </p:nvSpPr>
          <p:spPr>
            <a:xfrm>
              <a:off x="785300" y="27139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0"/>
                  </a:moveTo>
                  <a:lnTo>
                    <a:pt x="42" y="300"/>
                  </a:lnTo>
                  <a:lnTo>
                    <a:pt x="301" y="259"/>
                  </a:lnTo>
                  <a:cubicBezTo>
                    <a:pt x="301" y="166"/>
                    <a:pt x="259" y="83"/>
                    <a:pt x="166" y="42"/>
                  </a:cubicBezTo>
                  <a:cubicBezTo>
                    <a:pt x="125" y="42"/>
                    <a:pt x="8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69" name="Google Shape;26869;p19"/>
            <p:cNvSpPr/>
            <p:nvPr/>
          </p:nvSpPr>
          <p:spPr>
            <a:xfrm>
              <a:off x="779875" y="2644875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lnTo>
                    <a:pt x="125" y="559"/>
                  </a:lnTo>
                  <a:cubicBezTo>
                    <a:pt x="218" y="518"/>
                    <a:pt x="259" y="476"/>
                    <a:pt x="300" y="394"/>
                  </a:cubicBezTo>
                  <a:lnTo>
                    <a:pt x="300" y="259"/>
                  </a:lnTo>
                  <a:cubicBezTo>
                    <a:pt x="300" y="176"/>
                    <a:pt x="259" y="83"/>
                    <a:pt x="176" y="42"/>
                  </a:cubicBezTo>
                  <a:cubicBezTo>
                    <a:pt x="176" y="42"/>
                    <a:pt x="125" y="42"/>
                    <a:pt x="1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70" name="Google Shape;26870;p19"/>
            <p:cNvSpPr/>
            <p:nvPr/>
          </p:nvSpPr>
          <p:spPr>
            <a:xfrm>
              <a:off x="848900" y="2708475"/>
              <a:ext cx="13975" cy="7500"/>
            </a:xfrm>
            <a:custGeom>
              <a:avLst/>
              <a:gdLst/>
              <a:ahLst/>
              <a:cxnLst/>
              <a:rect l="l" t="t" r="r" b="b"/>
              <a:pathLst>
                <a:path w="559" h="300" extrusionOk="0">
                  <a:moveTo>
                    <a:pt x="259" y="0"/>
                  </a:moveTo>
                  <a:cubicBezTo>
                    <a:pt x="166" y="41"/>
                    <a:pt x="83" y="41"/>
                    <a:pt x="41" y="124"/>
                  </a:cubicBezTo>
                  <a:cubicBezTo>
                    <a:pt x="0" y="176"/>
                    <a:pt x="0" y="259"/>
                    <a:pt x="0" y="300"/>
                  </a:cubicBezTo>
                  <a:lnTo>
                    <a:pt x="558" y="259"/>
                  </a:lnTo>
                  <a:cubicBezTo>
                    <a:pt x="517" y="217"/>
                    <a:pt x="517" y="176"/>
                    <a:pt x="465" y="124"/>
                  </a:cubicBezTo>
                  <a:cubicBezTo>
                    <a:pt x="424" y="41"/>
                    <a:pt x="341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71" name="Google Shape;26871;p19"/>
            <p:cNvSpPr/>
            <p:nvPr/>
          </p:nvSpPr>
          <p:spPr>
            <a:xfrm>
              <a:off x="842425" y="263945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0" y="1"/>
                  </a:moveTo>
                  <a:cubicBezTo>
                    <a:pt x="125" y="1"/>
                    <a:pt x="1" y="176"/>
                    <a:pt x="42" y="300"/>
                  </a:cubicBezTo>
                  <a:cubicBezTo>
                    <a:pt x="42" y="476"/>
                    <a:pt x="166" y="559"/>
                    <a:pt x="342" y="559"/>
                  </a:cubicBezTo>
                  <a:cubicBezTo>
                    <a:pt x="466" y="559"/>
                    <a:pt x="600" y="435"/>
                    <a:pt x="600" y="259"/>
                  </a:cubicBezTo>
                  <a:cubicBezTo>
                    <a:pt x="559" y="135"/>
                    <a:pt x="425" y="1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72" name="Google Shape;26872;p19"/>
            <p:cNvSpPr/>
            <p:nvPr/>
          </p:nvSpPr>
          <p:spPr>
            <a:xfrm>
              <a:off x="805725" y="2607150"/>
              <a:ext cx="13975" cy="14250"/>
            </a:xfrm>
            <a:custGeom>
              <a:avLst/>
              <a:gdLst/>
              <a:ahLst/>
              <a:cxnLst/>
              <a:rect l="l" t="t" r="r" b="b"/>
              <a:pathLst>
                <a:path w="559" h="570" extrusionOk="0">
                  <a:moveTo>
                    <a:pt x="259" y="0"/>
                  </a:moveTo>
                  <a:cubicBezTo>
                    <a:pt x="125" y="42"/>
                    <a:pt x="1" y="176"/>
                    <a:pt x="1" y="300"/>
                  </a:cubicBezTo>
                  <a:cubicBezTo>
                    <a:pt x="1" y="450"/>
                    <a:pt x="128" y="570"/>
                    <a:pt x="243" y="570"/>
                  </a:cubicBezTo>
                  <a:cubicBezTo>
                    <a:pt x="263" y="570"/>
                    <a:pt x="282" y="566"/>
                    <a:pt x="300" y="558"/>
                  </a:cubicBezTo>
                  <a:cubicBezTo>
                    <a:pt x="476" y="558"/>
                    <a:pt x="559" y="434"/>
                    <a:pt x="559" y="259"/>
                  </a:cubicBezTo>
                  <a:cubicBezTo>
                    <a:pt x="55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73" name="Google Shape;26873;p19"/>
            <p:cNvSpPr/>
            <p:nvPr/>
          </p:nvSpPr>
          <p:spPr>
            <a:xfrm>
              <a:off x="811150" y="267700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322" y="0"/>
                  </a:moveTo>
                  <a:cubicBezTo>
                    <a:pt x="302" y="0"/>
                    <a:pt x="281" y="3"/>
                    <a:pt x="259" y="8"/>
                  </a:cubicBezTo>
                  <a:cubicBezTo>
                    <a:pt x="83" y="8"/>
                    <a:pt x="1" y="142"/>
                    <a:pt x="1" y="308"/>
                  </a:cubicBezTo>
                  <a:cubicBezTo>
                    <a:pt x="1" y="442"/>
                    <a:pt x="125" y="566"/>
                    <a:pt x="300" y="566"/>
                  </a:cubicBezTo>
                  <a:cubicBezTo>
                    <a:pt x="476" y="525"/>
                    <a:pt x="559" y="401"/>
                    <a:pt x="559" y="267"/>
                  </a:cubicBezTo>
                  <a:cubicBezTo>
                    <a:pt x="559" y="114"/>
                    <a:pt x="457" y="0"/>
                    <a:pt x="3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74" name="Google Shape;26874;p19"/>
            <p:cNvSpPr/>
            <p:nvPr/>
          </p:nvSpPr>
          <p:spPr>
            <a:xfrm>
              <a:off x="874750" y="2602725"/>
              <a:ext cx="15000" cy="13425"/>
            </a:xfrm>
            <a:custGeom>
              <a:avLst/>
              <a:gdLst/>
              <a:ahLst/>
              <a:cxnLst/>
              <a:rect l="l" t="t" r="r" b="b"/>
              <a:pathLst>
                <a:path w="600" h="537" extrusionOk="0">
                  <a:moveTo>
                    <a:pt x="329" y="1"/>
                  </a:moveTo>
                  <a:cubicBezTo>
                    <a:pt x="307" y="1"/>
                    <a:pt x="283" y="4"/>
                    <a:pt x="258" y="12"/>
                  </a:cubicBezTo>
                  <a:cubicBezTo>
                    <a:pt x="124" y="12"/>
                    <a:pt x="0" y="136"/>
                    <a:pt x="0" y="270"/>
                  </a:cubicBezTo>
                  <a:cubicBezTo>
                    <a:pt x="36" y="415"/>
                    <a:pt x="136" y="536"/>
                    <a:pt x="250" y="536"/>
                  </a:cubicBezTo>
                  <a:cubicBezTo>
                    <a:pt x="267" y="536"/>
                    <a:pt x="283" y="534"/>
                    <a:pt x="300" y="529"/>
                  </a:cubicBezTo>
                  <a:cubicBezTo>
                    <a:pt x="465" y="529"/>
                    <a:pt x="600" y="394"/>
                    <a:pt x="558" y="270"/>
                  </a:cubicBezTo>
                  <a:cubicBezTo>
                    <a:pt x="558" y="120"/>
                    <a:pt x="461" y="1"/>
                    <a:pt x="3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75" name="Google Shape;26875;p19"/>
            <p:cNvSpPr/>
            <p:nvPr/>
          </p:nvSpPr>
          <p:spPr>
            <a:xfrm>
              <a:off x="879900" y="2671750"/>
              <a:ext cx="14250" cy="14000"/>
            </a:xfrm>
            <a:custGeom>
              <a:avLst/>
              <a:gdLst/>
              <a:ahLst/>
              <a:cxnLst/>
              <a:rect l="l" t="t" r="r" b="b"/>
              <a:pathLst>
                <a:path w="570" h="560" extrusionOk="0">
                  <a:moveTo>
                    <a:pt x="259" y="1"/>
                  </a:moveTo>
                  <a:cubicBezTo>
                    <a:pt x="135" y="1"/>
                    <a:pt x="1" y="135"/>
                    <a:pt x="1" y="301"/>
                  </a:cubicBezTo>
                  <a:cubicBezTo>
                    <a:pt x="52" y="435"/>
                    <a:pt x="177" y="559"/>
                    <a:pt x="311" y="559"/>
                  </a:cubicBezTo>
                  <a:cubicBezTo>
                    <a:pt x="476" y="518"/>
                    <a:pt x="569" y="394"/>
                    <a:pt x="569" y="259"/>
                  </a:cubicBezTo>
                  <a:cubicBezTo>
                    <a:pt x="56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76" name="Google Shape;26876;p19"/>
            <p:cNvSpPr/>
            <p:nvPr/>
          </p:nvSpPr>
          <p:spPr>
            <a:xfrm>
              <a:off x="775475" y="2582325"/>
              <a:ext cx="7525" cy="7775"/>
            </a:xfrm>
            <a:custGeom>
              <a:avLst/>
              <a:gdLst/>
              <a:ahLst/>
              <a:cxnLst/>
              <a:rect l="l" t="t" r="r" b="b"/>
              <a:pathLst>
                <a:path w="301" h="311" extrusionOk="0">
                  <a:moveTo>
                    <a:pt x="1" y="1"/>
                  </a:moveTo>
                  <a:lnTo>
                    <a:pt x="42" y="311"/>
                  </a:lnTo>
                  <a:cubicBezTo>
                    <a:pt x="177" y="259"/>
                    <a:pt x="301" y="135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77" name="Google Shape;26877;p19"/>
            <p:cNvSpPr/>
            <p:nvPr/>
          </p:nvSpPr>
          <p:spPr>
            <a:xfrm>
              <a:off x="838025" y="25771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lnTo>
                    <a:pt x="1" y="84"/>
                  </a:lnTo>
                  <a:cubicBezTo>
                    <a:pt x="42" y="208"/>
                    <a:pt x="177" y="301"/>
                    <a:pt x="301" y="301"/>
                  </a:cubicBezTo>
                  <a:cubicBezTo>
                    <a:pt x="435" y="259"/>
                    <a:pt x="559" y="125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78" name="Google Shape;26878;p19"/>
            <p:cNvSpPr/>
            <p:nvPr/>
          </p:nvSpPr>
          <p:spPr>
            <a:xfrm>
              <a:off x="917650" y="2704075"/>
              <a:ext cx="6475" cy="6475"/>
            </a:xfrm>
            <a:custGeom>
              <a:avLst/>
              <a:gdLst/>
              <a:ahLst/>
              <a:cxnLst/>
              <a:rect l="l" t="t" r="r" b="b"/>
              <a:pathLst>
                <a:path w="259" h="259" extrusionOk="0">
                  <a:moveTo>
                    <a:pt x="217" y="0"/>
                  </a:moveTo>
                  <a:cubicBezTo>
                    <a:pt x="93" y="0"/>
                    <a:pt x="0" y="135"/>
                    <a:pt x="0" y="217"/>
                  </a:cubicBezTo>
                  <a:lnTo>
                    <a:pt x="0" y="259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79" name="Google Shape;26879;p19"/>
            <p:cNvSpPr/>
            <p:nvPr/>
          </p:nvSpPr>
          <p:spPr>
            <a:xfrm>
              <a:off x="912225" y="2634025"/>
              <a:ext cx="7775" cy="14250"/>
            </a:xfrm>
            <a:custGeom>
              <a:avLst/>
              <a:gdLst/>
              <a:ahLst/>
              <a:cxnLst/>
              <a:rect l="l" t="t" r="r" b="b"/>
              <a:pathLst>
                <a:path w="311" h="570" extrusionOk="0">
                  <a:moveTo>
                    <a:pt x="259" y="0"/>
                  </a:moveTo>
                  <a:cubicBezTo>
                    <a:pt x="217" y="0"/>
                    <a:pt x="135" y="52"/>
                    <a:pt x="93" y="93"/>
                  </a:cubicBezTo>
                  <a:cubicBezTo>
                    <a:pt x="52" y="135"/>
                    <a:pt x="0" y="218"/>
                    <a:pt x="0" y="311"/>
                  </a:cubicBezTo>
                  <a:cubicBezTo>
                    <a:pt x="0" y="435"/>
                    <a:pt x="93" y="517"/>
                    <a:pt x="176" y="569"/>
                  </a:cubicBezTo>
                  <a:lnTo>
                    <a:pt x="310" y="56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80" name="Google Shape;26880;p19"/>
            <p:cNvSpPr/>
            <p:nvPr/>
          </p:nvSpPr>
          <p:spPr>
            <a:xfrm>
              <a:off x="907050" y="25717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0" y="1"/>
                  </a:moveTo>
                  <a:lnTo>
                    <a:pt x="0" y="42"/>
                  </a:lnTo>
                  <a:lnTo>
                    <a:pt x="0" y="83"/>
                  </a:lnTo>
                  <a:cubicBezTo>
                    <a:pt x="42" y="125"/>
                    <a:pt x="42" y="166"/>
                    <a:pt x="83" y="166"/>
                  </a:cubicBezTo>
                  <a:lnTo>
                    <a:pt x="83" y="218"/>
                  </a:lnTo>
                  <a:cubicBezTo>
                    <a:pt x="124" y="259"/>
                    <a:pt x="166" y="301"/>
                    <a:pt x="259" y="301"/>
                  </a:cubicBezTo>
                  <a:lnTo>
                    <a:pt x="300" y="301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81" name="Google Shape;26881;p19"/>
            <p:cNvSpPr/>
            <p:nvPr/>
          </p:nvSpPr>
          <p:spPr>
            <a:xfrm>
              <a:off x="647275" y="2724500"/>
              <a:ext cx="7775" cy="7775"/>
            </a:xfrm>
            <a:custGeom>
              <a:avLst/>
              <a:gdLst/>
              <a:ahLst/>
              <a:cxnLst/>
              <a:rect l="l" t="t" r="r" b="b"/>
              <a:pathLst>
                <a:path w="311" h="311" extrusionOk="0">
                  <a:moveTo>
                    <a:pt x="1" y="0"/>
                  </a:moveTo>
                  <a:lnTo>
                    <a:pt x="1" y="310"/>
                  </a:lnTo>
                  <a:lnTo>
                    <a:pt x="311" y="259"/>
                  </a:lnTo>
                  <a:cubicBezTo>
                    <a:pt x="259" y="134"/>
                    <a:pt x="176" y="52"/>
                    <a:pt x="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82" name="Google Shape;26882;p19"/>
            <p:cNvSpPr/>
            <p:nvPr/>
          </p:nvSpPr>
          <p:spPr>
            <a:xfrm>
              <a:off x="642100" y="265572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42" y="559"/>
                    <a:pt x="84" y="559"/>
                    <a:pt x="84" y="518"/>
                  </a:cubicBezTo>
                  <a:cubicBezTo>
                    <a:pt x="166" y="518"/>
                    <a:pt x="259" y="425"/>
                    <a:pt x="259" y="342"/>
                  </a:cubicBezTo>
                  <a:cubicBezTo>
                    <a:pt x="301" y="342"/>
                    <a:pt x="301" y="301"/>
                    <a:pt x="301" y="259"/>
                  </a:cubicBezTo>
                  <a:cubicBezTo>
                    <a:pt x="301" y="166"/>
                    <a:pt x="208" y="84"/>
                    <a:pt x="166" y="42"/>
                  </a:cubicBezTo>
                  <a:cubicBezTo>
                    <a:pt x="125" y="1"/>
                    <a:pt x="125" y="1"/>
                    <a:pt x="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83" name="Google Shape;26883;p19"/>
            <p:cNvSpPr/>
            <p:nvPr/>
          </p:nvSpPr>
          <p:spPr>
            <a:xfrm>
              <a:off x="709825" y="271932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0"/>
                  </a:moveTo>
                  <a:cubicBezTo>
                    <a:pt x="218" y="0"/>
                    <a:pt x="135" y="42"/>
                    <a:pt x="135" y="83"/>
                  </a:cubicBezTo>
                  <a:cubicBezTo>
                    <a:pt x="83" y="83"/>
                    <a:pt x="42" y="124"/>
                    <a:pt x="1" y="207"/>
                  </a:cubicBezTo>
                  <a:lnTo>
                    <a:pt x="1" y="300"/>
                  </a:lnTo>
                  <a:lnTo>
                    <a:pt x="559" y="259"/>
                  </a:lnTo>
                  <a:cubicBezTo>
                    <a:pt x="559" y="12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84" name="Google Shape;26884;p19"/>
            <p:cNvSpPr/>
            <p:nvPr/>
          </p:nvSpPr>
          <p:spPr>
            <a:xfrm>
              <a:off x="704400" y="265030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35" y="1"/>
                    <a:pt x="1" y="125"/>
                    <a:pt x="1" y="301"/>
                  </a:cubicBezTo>
                  <a:cubicBezTo>
                    <a:pt x="1" y="435"/>
                    <a:pt x="176" y="559"/>
                    <a:pt x="300" y="559"/>
                  </a:cubicBezTo>
                  <a:cubicBezTo>
                    <a:pt x="476" y="559"/>
                    <a:pt x="559" y="383"/>
                    <a:pt x="559" y="259"/>
                  </a:cubicBezTo>
                  <a:cubicBezTo>
                    <a:pt x="559" y="83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85" name="Google Shape;26885;p19"/>
            <p:cNvSpPr/>
            <p:nvPr/>
          </p:nvSpPr>
          <p:spPr>
            <a:xfrm>
              <a:off x="666675" y="2618000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310" y="0"/>
                  </a:moveTo>
                  <a:cubicBezTo>
                    <a:pt x="135" y="42"/>
                    <a:pt x="0" y="176"/>
                    <a:pt x="52" y="300"/>
                  </a:cubicBezTo>
                  <a:cubicBezTo>
                    <a:pt x="52" y="476"/>
                    <a:pt x="176" y="559"/>
                    <a:pt x="352" y="559"/>
                  </a:cubicBezTo>
                  <a:cubicBezTo>
                    <a:pt x="476" y="559"/>
                    <a:pt x="610" y="435"/>
                    <a:pt x="569" y="259"/>
                  </a:cubicBezTo>
                  <a:cubicBezTo>
                    <a:pt x="569" y="124"/>
                    <a:pt x="434" y="0"/>
                    <a:pt x="3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86" name="Google Shape;26886;p19"/>
            <p:cNvSpPr/>
            <p:nvPr/>
          </p:nvSpPr>
          <p:spPr>
            <a:xfrm>
              <a:off x="672100" y="2687850"/>
              <a:ext cx="15275" cy="13325"/>
            </a:xfrm>
            <a:custGeom>
              <a:avLst/>
              <a:gdLst/>
              <a:ahLst/>
              <a:cxnLst/>
              <a:rect l="l" t="t" r="r" b="b"/>
              <a:pathLst>
                <a:path w="611" h="533" extrusionOk="0">
                  <a:moveTo>
                    <a:pt x="326" y="0"/>
                  </a:moveTo>
                  <a:cubicBezTo>
                    <a:pt x="305" y="0"/>
                    <a:pt x="282" y="3"/>
                    <a:pt x="259" y="8"/>
                  </a:cubicBezTo>
                  <a:cubicBezTo>
                    <a:pt x="135" y="8"/>
                    <a:pt x="0" y="132"/>
                    <a:pt x="42" y="267"/>
                  </a:cubicBezTo>
                  <a:cubicBezTo>
                    <a:pt x="42" y="412"/>
                    <a:pt x="145" y="533"/>
                    <a:pt x="254" y="533"/>
                  </a:cubicBezTo>
                  <a:cubicBezTo>
                    <a:pt x="269" y="533"/>
                    <a:pt x="285" y="530"/>
                    <a:pt x="300" y="525"/>
                  </a:cubicBezTo>
                  <a:cubicBezTo>
                    <a:pt x="476" y="525"/>
                    <a:pt x="610" y="391"/>
                    <a:pt x="559" y="225"/>
                  </a:cubicBezTo>
                  <a:cubicBezTo>
                    <a:pt x="559" y="109"/>
                    <a:pt x="465" y="0"/>
                    <a:pt x="3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87" name="Google Shape;26887;p19"/>
            <p:cNvSpPr/>
            <p:nvPr/>
          </p:nvSpPr>
          <p:spPr>
            <a:xfrm>
              <a:off x="736700" y="261257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94" y="42"/>
                    <a:pt x="1" y="176"/>
                    <a:pt x="1" y="300"/>
                  </a:cubicBezTo>
                  <a:cubicBezTo>
                    <a:pt x="1" y="476"/>
                    <a:pt x="135" y="559"/>
                    <a:pt x="301" y="559"/>
                  </a:cubicBezTo>
                  <a:cubicBezTo>
                    <a:pt x="435" y="559"/>
                    <a:pt x="559" y="435"/>
                    <a:pt x="559" y="259"/>
                  </a:cubicBezTo>
                  <a:cubicBezTo>
                    <a:pt x="518" y="135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88" name="Google Shape;26888;p19"/>
            <p:cNvSpPr/>
            <p:nvPr/>
          </p:nvSpPr>
          <p:spPr>
            <a:xfrm>
              <a:off x="742150" y="2682425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11" y="0"/>
                  </a:moveTo>
                  <a:cubicBezTo>
                    <a:pt x="294" y="0"/>
                    <a:pt x="276" y="3"/>
                    <a:pt x="259" y="8"/>
                  </a:cubicBezTo>
                  <a:cubicBezTo>
                    <a:pt x="83" y="8"/>
                    <a:pt x="0" y="132"/>
                    <a:pt x="0" y="308"/>
                  </a:cubicBezTo>
                  <a:cubicBezTo>
                    <a:pt x="0" y="424"/>
                    <a:pt x="101" y="533"/>
                    <a:pt x="236" y="533"/>
                  </a:cubicBezTo>
                  <a:cubicBezTo>
                    <a:pt x="256" y="533"/>
                    <a:pt x="278" y="531"/>
                    <a:pt x="300" y="525"/>
                  </a:cubicBezTo>
                  <a:cubicBezTo>
                    <a:pt x="434" y="525"/>
                    <a:pt x="558" y="391"/>
                    <a:pt x="558" y="267"/>
                  </a:cubicBezTo>
                  <a:cubicBezTo>
                    <a:pt x="522" y="114"/>
                    <a:pt x="424" y="0"/>
                    <a:pt x="3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89" name="Google Shape;26889;p19"/>
            <p:cNvSpPr/>
            <p:nvPr/>
          </p:nvSpPr>
          <p:spPr>
            <a:xfrm>
              <a:off x="636675" y="25921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1"/>
                  </a:moveTo>
                  <a:lnTo>
                    <a:pt x="1" y="42"/>
                  </a:lnTo>
                  <a:lnTo>
                    <a:pt x="42" y="300"/>
                  </a:lnTo>
                  <a:cubicBezTo>
                    <a:pt x="218" y="300"/>
                    <a:pt x="301" y="176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90" name="Google Shape;26890;p19"/>
            <p:cNvSpPr/>
            <p:nvPr/>
          </p:nvSpPr>
          <p:spPr>
            <a:xfrm>
              <a:off x="698975" y="258775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569" y="1"/>
                  </a:moveTo>
                  <a:lnTo>
                    <a:pt x="0" y="42"/>
                  </a:lnTo>
                  <a:cubicBezTo>
                    <a:pt x="52" y="177"/>
                    <a:pt x="176" y="301"/>
                    <a:pt x="311" y="301"/>
                  </a:cubicBezTo>
                  <a:cubicBezTo>
                    <a:pt x="476" y="259"/>
                    <a:pt x="569" y="135"/>
                    <a:pt x="5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91" name="Google Shape;26891;p19"/>
            <p:cNvSpPr/>
            <p:nvPr/>
          </p:nvSpPr>
          <p:spPr>
            <a:xfrm>
              <a:off x="778850" y="27139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0"/>
                  </a:moveTo>
                  <a:cubicBezTo>
                    <a:pt x="259" y="0"/>
                    <a:pt x="217" y="0"/>
                    <a:pt x="217" y="42"/>
                  </a:cubicBezTo>
                  <a:cubicBezTo>
                    <a:pt x="83" y="42"/>
                    <a:pt x="0" y="166"/>
                    <a:pt x="0" y="300"/>
                  </a:cubicBezTo>
                  <a:lnTo>
                    <a:pt x="300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92" name="Google Shape;26892;p19"/>
            <p:cNvSpPr/>
            <p:nvPr/>
          </p:nvSpPr>
          <p:spPr>
            <a:xfrm>
              <a:off x="773425" y="2644875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59" y="1"/>
                  </a:moveTo>
                  <a:cubicBezTo>
                    <a:pt x="217" y="1"/>
                    <a:pt x="176" y="42"/>
                    <a:pt x="124" y="42"/>
                  </a:cubicBezTo>
                  <a:cubicBezTo>
                    <a:pt x="41" y="135"/>
                    <a:pt x="0" y="218"/>
                    <a:pt x="0" y="300"/>
                  </a:cubicBezTo>
                  <a:cubicBezTo>
                    <a:pt x="41" y="435"/>
                    <a:pt x="83" y="518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93" name="Google Shape;26893;p19"/>
            <p:cNvSpPr/>
            <p:nvPr/>
          </p:nvSpPr>
          <p:spPr>
            <a:xfrm>
              <a:off x="769025" y="2582325"/>
              <a:ext cx="7525" cy="7775"/>
            </a:xfrm>
            <a:custGeom>
              <a:avLst/>
              <a:gdLst/>
              <a:ahLst/>
              <a:cxnLst/>
              <a:rect l="l" t="t" r="r" b="b"/>
              <a:pathLst>
                <a:path w="301" h="311" extrusionOk="0">
                  <a:moveTo>
                    <a:pt x="259" y="1"/>
                  </a:moveTo>
                  <a:lnTo>
                    <a:pt x="0" y="52"/>
                  </a:lnTo>
                  <a:cubicBezTo>
                    <a:pt x="0" y="176"/>
                    <a:pt x="93" y="259"/>
                    <a:pt x="217" y="311"/>
                  </a:cubicBezTo>
                  <a:lnTo>
                    <a:pt x="300" y="311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94" name="Google Shape;26894;p19"/>
            <p:cNvSpPr/>
            <p:nvPr/>
          </p:nvSpPr>
          <p:spPr>
            <a:xfrm>
              <a:off x="508475" y="273535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259"/>
                  </a:lnTo>
                  <a:lnTo>
                    <a:pt x="300" y="259"/>
                  </a:lnTo>
                  <a:cubicBezTo>
                    <a:pt x="300" y="176"/>
                    <a:pt x="259" y="83"/>
                    <a:pt x="176" y="42"/>
                  </a:cubicBezTo>
                  <a:cubicBezTo>
                    <a:pt x="125" y="0"/>
                    <a:pt x="8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95" name="Google Shape;26895;p19"/>
            <p:cNvSpPr/>
            <p:nvPr/>
          </p:nvSpPr>
          <p:spPr>
            <a:xfrm>
              <a:off x="503050" y="2666325"/>
              <a:ext cx="7525" cy="12950"/>
            </a:xfrm>
            <a:custGeom>
              <a:avLst/>
              <a:gdLst/>
              <a:ahLst/>
              <a:cxnLst/>
              <a:rect l="l" t="t" r="r" b="b"/>
              <a:pathLst>
                <a:path w="301" h="518" extrusionOk="0">
                  <a:moveTo>
                    <a:pt x="1" y="1"/>
                  </a:moveTo>
                  <a:lnTo>
                    <a:pt x="42" y="518"/>
                  </a:lnTo>
                  <a:lnTo>
                    <a:pt x="135" y="518"/>
                  </a:lnTo>
                  <a:cubicBezTo>
                    <a:pt x="218" y="476"/>
                    <a:pt x="300" y="394"/>
                    <a:pt x="300" y="259"/>
                  </a:cubicBezTo>
                  <a:cubicBezTo>
                    <a:pt x="300" y="135"/>
                    <a:pt x="259" y="52"/>
                    <a:pt x="1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96" name="Google Shape;26896;p19"/>
            <p:cNvSpPr/>
            <p:nvPr/>
          </p:nvSpPr>
          <p:spPr>
            <a:xfrm>
              <a:off x="571025" y="27299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207" y="0"/>
                    <a:pt x="125" y="42"/>
                    <a:pt x="83" y="93"/>
                  </a:cubicBezTo>
                  <a:cubicBezTo>
                    <a:pt x="42" y="135"/>
                    <a:pt x="1" y="217"/>
                    <a:pt x="42" y="300"/>
                  </a:cubicBezTo>
                  <a:lnTo>
                    <a:pt x="559" y="259"/>
                  </a:lnTo>
                  <a:cubicBezTo>
                    <a:pt x="559" y="217"/>
                    <a:pt x="559" y="135"/>
                    <a:pt x="518" y="93"/>
                  </a:cubicBezTo>
                  <a:cubicBezTo>
                    <a:pt x="466" y="42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97" name="Google Shape;26897;p19"/>
            <p:cNvSpPr/>
            <p:nvPr/>
          </p:nvSpPr>
          <p:spPr>
            <a:xfrm>
              <a:off x="565600" y="2660875"/>
              <a:ext cx="15025" cy="14275"/>
            </a:xfrm>
            <a:custGeom>
              <a:avLst/>
              <a:gdLst/>
              <a:ahLst/>
              <a:cxnLst/>
              <a:rect l="l" t="t" r="r" b="b"/>
              <a:pathLst>
                <a:path w="601" h="571" extrusionOk="0">
                  <a:moveTo>
                    <a:pt x="356" y="1"/>
                  </a:moveTo>
                  <a:cubicBezTo>
                    <a:pt x="337" y="1"/>
                    <a:pt x="319" y="4"/>
                    <a:pt x="300" y="12"/>
                  </a:cubicBezTo>
                  <a:cubicBezTo>
                    <a:pt x="125" y="12"/>
                    <a:pt x="1" y="136"/>
                    <a:pt x="42" y="312"/>
                  </a:cubicBezTo>
                  <a:cubicBezTo>
                    <a:pt x="42" y="436"/>
                    <a:pt x="166" y="570"/>
                    <a:pt x="342" y="570"/>
                  </a:cubicBezTo>
                  <a:cubicBezTo>
                    <a:pt x="476" y="529"/>
                    <a:pt x="600" y="395"/>
                    <a:pt x="600" y="270"/>
                  </a:cubicBezTo>
                  <a:cubicBezTo>
                    <a:pt x="565" y="121"/>
                    <a:pt x="462" y="1"/>
                    <a:pt x="3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98" name="Google Shape;26898;p19"/>
            <p:cNvSpPr/>
            <p:nvPr/>
          </p:nvSpPr>
          <p:spPr>
            <a:xfrm>
              <a:off x="528900" y="262885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83" y="1"/>
                    <a:pt x="0" y="125"/>
                    <a:pt x="0" y="300"/>
                  </a:cubicBezTo>
                  <a:cubicBezTo>
                    <a:pt x="0" y="425"/>
                    <a:pt x="135" y="559"/>
                    <a:pt x="300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83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99" name="Google Shape;26899;p19"/>
            <p:cNvSpPr/>
            <p:nvPr/>
          </p:nvSpPr>
          <p:spPr>
            <a:xfrm>
              <a:off x="534325" y="269760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83" y="42"/>
                    <a:pt x="1" y="177"/>
                    <a:pt x="1" y="301"/>
                  </a:cubicBezTo>
                  <a:cubicBezTo>
                    <a:pt x="1" y="476"/>
                    <a:pt x="125" y="559"/>
                    <a:pt x="300" y="559"/>
                  </a:cubicBezTo>
                  <a:cubicBezTo>
                    <a:pt x="435" y="559"/>
                    <a:pt x="559" y="435"/>
                    <a:pt x="559" y="259"/>
                  </a:cubicBezTo>
                  <a:cubicBezTo>
                    <a:pt x="559" y="135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00" name="Google Shape;26900;p19"/>
            <p:cNvSpPr/>
            <p:nvPr/>
          </p:nvSpPr>
          <p:spPr>
            <a:xfrm>
              <a:off x="597900" y="262342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125" y="1"/>
                    <a:pt x="1" y="125"/>
                    <a:pt x="1" y="300"/>
                  </a:cubicBezTo>
                  <a:cubicBezTo>
                    <a:pt x="42" y="476"/>
                    <a:pt x="166" y="559"/>
                    <a:pt x="301" y="559"/>
                  </a:cubicBezTo>
                  <a:cubicBezTo>
                    <a:pt x="477" y="559"/>
                    <a:pt x="559" y="424"/>
                    <a:pt x="559" y="259"/>
                  </a:cubicBezTo>
                  <a:cubicBezTo>
                    <a:pt x="559" y="125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01" name="Google Shape;26901;p19"/>
            <p:cNvSpPr/>
            <p:nvPr/>
          </p:nvSpPr>
          <p:spPr>
            <a:xfrm>
              <a:off x="603350" y="2692175"/>
              <a:ext cx="13975" cy="14425"/>
            </a:xfrm>
            <a:custGeom>
              <a:avLst/>
              <a:gdLst/>
              <a:ahLst/>
              <a:cxnLst/>
              <a:rect l="l" t="t" r="r" b="b"/>
              <a:pathLst>
                <a:path w="559" h="577" extrusionOk="0">
                  <a:moveTo>
                    <a:pt x="259" y="1"/>
                  </a:moveTo>
                  <a:cubicBezTo>
                    <a:pt x="124" y="52"/>
                    <a:pt x="0" y="176"/>
                    <a:pt x="0" y="311"/>
                  </a:cubicBezTo>
                  <a:cubicBezTo>
                    <a:pt x="0" y="456"/>
                    <a:pt x="127" y="577"/>
                    <a:pt x="249" y="577"/>
                  </a:cubicBezTo>
                  <a:cubicBezTo>
                    <a:pt x="266" y="577"/>
                    <a:pt x="283" y="574"/>
                    <a:pt x="300" y="569"/>
                  </a:cubicBezTo>
                  <a:cubicBezTo>
                    <a:pt x="465" y="569"/>
                    <a:pt x="558" y="435"/>
                    <a:pt x="558" y="259"/>
                  </a:cubicBezTo>
                  <a:cubicBezTo>
                    <a:pt x="558" y="13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02" name="Google Shape;26902;p19"/>
            <p:cNvSpPr/>
            <p:nvPr/>
          </p:nvSpPr>
          <p:spPr>
            <a:xfrm>
              <a:off x="498650" y="26030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59" y="1"/>
                  </a:moveTo>
                  <a:lnTo>
                    <a:pt x="1" y="42"/>
                  </a:lnTo>
                  <a:lnTo>
                    <a:pt x="1" y="301"/>
                  </a:lnTo>
                  <a:cubicBezTo>
                    <a:pt x="177" y="301"/>
                    <a:pt x="311" y="166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03" name="Google Shape;26903;p19"/>
            <p:cNvSpPr/>
            <p:nvPr/>
          </p:nvSpPr>
          <p:spPr>
            <a:xfrm>
              <a:off x="561200" y="2597575"/>
              <a:ext cx="14000" cy="7800"/>
            </a:xfrm>
            <a:custGeom>
              <a:avLst/>
              <a:gdLst/>
              <a:ahLst/>
              <a:cxnLst/>
              <a:rect l="l" t="t" r="r" b="b"/>
              <a:pathLst>
                <a:path w="560" h="312" extrusionOk="0">
                  <a:moveTo>
                    <a:pt x="559" y="1"/>
                  </a:moveTo>
                  <a:lnTo>
                    <a:pt x="1" y="42"/>
                  </a:lnTo>
                  <a:lnTo>
                    <a:pt x="1" y="125"/>
                  </a:lnTo>
                  <a:cubicBezTo>
                    <a:pt x="35" y="235"/>
                    <a:pt x="132" y="311"/>
                    <a:pt x="235" y="311"/>
                  </a:cubicBezTo>
                  <a:cubicBezTo>
                    <a:pt x="257" y="311"/>
                    <a:pt x="279" y="308"/>
                    <a:pt x="301" y="300"/>
                  </a:cubicBezTo>
                  <a:cubicBezTo>
                    <a:pt x="435" y="300"/>
                    <a:pt x="559" y="166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04" name="Google Shape;26904;p19"/>
            <p:cNvSpPr/>
            <p:nvPr/>
          </p:nvSpPr>
          <p:spPr>
            <a:xfrm>
              <a:off x="640825" y="2724500"/>
              <a:ext cx="6475" cy="7775"/>
            </a:xfrm>
            <a:custGeom>
              <a:avLst/>
              <a:gdLst/>
              <a:ahLst/>
              <a:cxnLst/>
              <a:rect l="l" t="t" r="r" b="b"/>
              <a:pathLst>
                <a:path w="259" h="311" extrusionOk="0">
                  <a:moveTo>
                    <a:pt x="176" y="0"/>
                  </a:moveTo>
                  <a:cubicBezTo>
                    <a:pt x="93" y="52"/>
                    <a:pt x="0" y="134"/>
                    <a:pt x="0" y="259"/>
                  </a:cubicBezTo>
                  <a:lnTo>
                    <a:pt x="0" y="310"/>
                  </a:lnTo>
                  <a:lnTo>
                    <a:pt x="259" y="31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05" name="Google Shape;26905;p19"/>
            <p:cNvSpPr/>
            <p:nvPr/>
          </p:nvSpPr>
          <p:spPr>
            <a:xfrm>
              <a:off x="635650" y="265572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07" y="1"/>
                    <a:pt x="124" y="1"/>
                    <a:pt x="83" y="42"/>
                  </a:cubicBezTo>
                  <a:cubicBezTo>
                    <a:pt x="42" y="84"/>
                    <a:pt x="0" y="218"/>
                    <a:pt x="0" y="301"/>
                  </a:cubicBezTo>
                  <a:cubicBezTo>
                    <a:pt x="0" y="383"/>
                    <a:pt x="83" y="518"/>
                    <a:pt x="166" y="518"/>
                  </a:cubicBezTo>
                  <a:cubicBezTo>
                    <a:pt x="207" y="559"/>
                    <a:pt x="259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06" name="Google Shape;26906;p19"/>
            <p:cNvSpPr/>
            <p:nvPr/>
          </p:nvSpPr>
          <p:spPr>
            <a:xfrm>
              <a:off x="630225" y="2593175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lnTo>
                    <a:pt x="0" y="84"/>
                  </a:lnTo>
                  <a:cubicBezTo>
                    <a:pt x="42" y="177"/>
                    <a:pt x="124" y="259"/>
                    <a:pt x="259" y="259"/>
                  </a:cubicBezTo>
                  <a:lnTo>
                    <a:pt x="300" y="2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07" name="Google Shape;26907;p19"/>
            <p:cNvSpPr/>
            <p:nvPr/>
          </p:nvSpPr>
          <p:spPr>
            <a:xfrm>
              <a:off x="370700" y="274620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1" y="1"/>
                  </a:moveTo>
                  <a:lnTo>
                    <a:pt x="1" y="259"/>
                  </a:lnTo>
                  <a:lnTo>
                    <a:pt x="301" y="259"/>
                  </a:lnTo>
                  <a:cubicBezTo>
                    <a:pt x="259" y="83"/>
                    <a:pt x="166" y="1"/>
                    <a:pt x="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08" name="Google Shape;26908;p19"/>
            <p:cNvSpPr/>
            <p:nvPr/>
          </p:nvSpPr>
          <p:spPr>
            <a:xfrm>
              <a:off x="365275" y="26761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lnTo>
                    <a:pt x="84" y="559"/>
                  </a:lnTo>
                  <a:cubicBezTo>
                    <a:pt x="166" y="518"/>
                    <a:pt x="259" y="476"/>
                    <a:pt x="259" y="383"/>
                  </a:cubicBezTo>
                  <a:cubicBezTo>
                    <a:pt x="301" y="342"/>
                    <a:pt x="301" y="301"/>
                    <a:pt x="301" y="259"/>
                  </a:cubicBezTo>
                  <a:cubicBezTo>
                    <a:pt x="259" y="176"/>
                    <a:pt x="218" y="83"/>
                    <a:pt x="125" y="42"/>
                  </a:cubicBezTo>
                  <a:lnTo>
                    <a:pt x="84" y="42"/>
                  </a:lnTo>
                  <a:cubicBezTo>
                    <a:pt x="42" y="1"/>
                    <a:pt x="42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09" name="Google Shape;26909;p19"/>
            <p:cNvSpPr/>
            <p:nvPr/>
          </p:nvSpPr>
          <p:spPr>
            <a:xfrm>
              <a:off x="433000" y="274077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218" y="0"/>
                    <a:pt x="135" y="0"/>
                    <a:pt x="94" y="42"/>
                  </a:cubicBezTo>
                  <a:cubicBezTo>
                    <a:pt x="42" y="83"/>
                    <a:pt x="42" y="125"/>
                    <a:pt x="1" y="176"/>
                  </a:cubicBezTo>
                  <a:lnTo>
                    <a:pt x="1" y="300"/>
                  </a:lnTo>
                  <a:lnTo>
                    <a:pt x="559" y="259"/>
                  </a:lnTo>
                  <a:cubicBezTo>
                    <a:pt x="559" y="83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10" name="Google Shape;26910;p19"/>
            <p:cNvSpPr/>
            <p:nvPr/>
          </p:nvSpPr>
          <p:spPr>
            <a:xfrm>
              <a:off x="427575" y="2670725"/>
              <a:ext cx="14250" cy="14175"/>
            </a:xfrm>
            <a:custGeom>
              <a:avLst/>
              <a:gdLst/>
              <a:ahLst/>
              <a:cxnLst/>
              <a:rect l="l" t="t" r="r" b="b"/>
              <a:pathLst>
                <a:path w="570" h="567" extrusionOk="0">
                  <a:moveTo>
                    <a:pt x="259" y="1"/>
                  </a:moveTo>
                  <a:cubicBezTo>
                    <a:pt x="94" y="42"/>
                    <a:pt x="1" y="176"/>
                    <a:pt x="1" y="300"/>
                  </a:cubicBezTo>
                  <a:cubicBezTo>
                    <a:pt x="1" y="453"/>
                    <a:pt x="102" y="567"/>
                    <a:pt x="244" y="567"/>
                  </a:cubicBezTo>
                  <a:cubicBezTo>
                    <a:pt x="265" y="567"/>
                    <a:pt x="288" y="564"/>
                    <a:pt x="311" y="559"/>
                  </a:cubicBezTo>
                  <a:cubicBezTo>
                    <a:pt x="476" y="559"/>
                    <a:pt x="569" y="435"/>
                    <a:pt x="569" y="259"/>
                  </a:cubicBezTo>
                  <a:cubicBezTo>
                    <a:pt x="56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11" name="Google Shape;26911;p19"/>
            <p:cNvSpPr/>
            <p:nvPr/>
          </p:nvSpPr>
          <p:spPr>
            <a:xfrm>
              <a:off x="390100" y="263945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1"/>
                  </a:moveTo>
                  <a:cubicBezTo>
                    <a:pt x="124" y="1"/>
                    <a:pt x="0" y="135"/>
                    <a:pt x="42" y="300"/>
                  </a:cubicBezTo>
                  <a:cubicBezTo>
                    <a:pt x="42" y="435"/>
                    <a:pt x="166" y="559"/>
                    <a:pt x="300" y="559"/>
                  </a:cubicBezTo>
                  <a:cubicBezTo>
                    <a:pt x="466" y="517"/>
                    <a:pt x="600" y="393"/>
                    <a:pt x="559" y="259"/>
                  </a:cubicBezTo>
                  <a:cubicBezTo>
                    <a:pt x="559" y="94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12" name="Google Shape;26912;p19"/>
            <p:cNvSpPr/>
            <p:nvPr/>
          </p:nvSpPr>
          <p:spPr>
            <a:xfrm>
              <a:off x="395275" y="27084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0"/>
                  </a:moveTo>
                  <a:cubicBezTo>
                    <a:pt x="135" y="0"/>
                    <a:pt x="0" y="124"/>
                    <a:pt x="0" y="300"/>
                  </a:cubicBezTo>
                  <a:cubicBezTo>
                    <a:pt x="52" y="476"/>
                    <a:pt x="176" y="558"/>
                    <a:pt x="310" y="558"/>
                  </a:cubicBezTo>
                  <a:cubicBezTo>
                    <a:pt x="476" y="558"/>
                    <a:pt x="610" y="434"/>
                    <a:pt x="569" y="259"/>
                  </a:cubicBezTo>
                  <a:cubicBezTo>
                    <a:pt x="569" y="83"/>
                    <a:pt x="43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13" name="Google Shape;26913;p19"/>
            <p:cNvSpPr/>
            <p:nvPr/>
          </p:nvSpPr>
          <p:spPr>
            <a:xfrm>
              <a:off x="459875" y="2634025"/>
              <a:ext cx="14250" cy="14250"/>
            </a:xfrm>
            <a:custGeom>
              <a:avLst/>
              <a:gdLst/>
              <a:ahLst/>
              <a:cxnLst/>
              <a:rect l="l" t="t" r="r" b="b"/>
              <a:pathLst>
                <a:path w="570" h="570" extrusionOk="0">
                  <a:moveTo>
                    <a:pt x="259" y="0"/>
                  </a:moveTo>
                  <a:cubicBezTo>
                    <a:pt x="94" y="0"/>
                    <a:pt x="1" y="135"/>
                    <a:pt x="1" y="311"/>
                  </a:cubicBezTo>
                  <a:cubicBezTo>
                    <a:pt x="1" y="435"/>
                    <a:pt x="135" y="569"/>
                    <a:pt x="311" y="569"/>
                  </a:cubicBezTo>
                  <a:cubicBezTo>
                    <a:pt x="435" y="517"/>
                    <a:pt x="570" y="393"/>
                    <a:pt x="570" y="259"/>
                  </a:cubicBezTo>
                  <a:cubicBezTo>
                    <a:pt x="518" y="93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14" name="Google Shape;26914;p19"/>
            <p:cNvSpPr/>
            <p:nvPr/>
          </p:nvSpPr>
          <p:spPr>
            <a:xfrm>
              <a:off x="464275" y="2703025"/>
              <a:ext cx="15025" cy="14000"/>
            </a:xfrm>
            <a:custGeom>
              <a:avLst/>
              <a:gdLst/>
              <a:ahLst/>
              <a:cxnLst/>
              <a:rect l="l" t="t" r="r" b="b"/>
              <a:pathLst>
                <a:path w="601" h="560" extrusionOk="0">
                  <a:moveTo>
                    <a:pt x="300" y="1"/>
                  </a:moveTo>
                  <a:cubicBezTo>
                    <a:pt x="135" y="1"/>
                    <a:pt x="1" y="177"/>
                    <a:pt x="42" y="301"/>
                  </a:cubicBezTo>
                  <a:cubicBezTo>
                    <a:pt x="42" y="477"/>
                    <a:pt x="176" y="559"/>
                    <a:pt x="342" y="559"/>
                  </a:cubicBezTo>
                  <a:cubicBezTo>
                    <a:pt x="476" y="559"/>
                    <a:pt x="600" y="435"/>
                    <a:pt x="600" y="259"/>
                  </a:cubicBezTo>
                  <a:cubicBezTo>
                    <a:pt x="559" y="135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15" name="Google Shape;26915;p19"/>
            <p:cNvSpPr/>
            <p:nvPr/>
          </p:nvSpPr>
          <p:spPr>
            <a:xfrm>
              <a:off x="359850" y="26136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1"/>
                  </a:moveTo>
                  <a:lnTo>
                    <a:pt x="1" y="42"/>
                  </a:lnTo>
                  <a:lnTo>
                    <a:pt x="42" y="300"/>
                  </a:lnTo>
                  <a:cubicBezTo>
                    <a:pt x="176" y="300"/>
                    <a:pt x="301" y="176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16" name="Google Shape;26916;p19"/>
            <p:cNvSpPr/>
            <p:nvPr/>
          </p:nvSpPr>
          <p:spPr>
            <a:xfrm>
              <a:off x="422400" y="2608175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559" y="1"/>
                  </a:moveTo>
                  <a:lnTo>
                    <a:pt x="1" y="52"/>
                  </a:lnTo>
                  <a:cubicBezTo>
                    <a:pt x="1" y="218"/>
                    <a:pt x="166" y="311"/>
                    <a:pt x="301" y="311"/>
                  </a:cubicBezTo>
                  <a:cubicBezTo>
                    <a:pt x="466" y="311"/>
                    <a:pt x="559" y="176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17" name="Google Shape;26917;p19"/>
            <p:cNvSpPr/>
            <p:nvPr/>
          </p:nvSpPr>
          <p:spPr>
            <a:xfrm>
              <a:off x="502025" y="273535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217" y="0"/>
                  </a:moveTo>
                  <a:cubicBezTo>
                    <a:pt x="83" y="42"/>
                    <a:pt x="0" y="176"/>
                    <a:pt x="0" y="300"/>
                  </a:cubicBezTo>
                  <a:lnTo>
                    <a:pt x="30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18" name="Google Shape;26918;p19"/>
            <p:cNvSpPr/>
            <p:nvPr/>
          </p:nvSpPr>
          <p:spPr>
            <a:xfrm>
              <a:off x="496600" y="2666325"/>
              <a:ext cx="7500" cy="13525"/>
            </a:xfrm>
            <a:custGeom>
              <a:avLst/>
              <a:gdLst/>
              <a:ahLst/>
              <a:cxnLst/>
              <a:rect l="l" t="t" r="r" b="b"/>
              <a:pathLst>
                <a:path w="300" h="541" extrusionOk="0">
                  <a:moveTo>
                    <a:pt x="259" y="1"/>
                  </a:moveTo>
                  <a:cubicBezTo>
                    <a:pt x="217" y="1"/>
                    <a:pt x="176" y="1"/>
                    <a:pt x="134" y="52"/>
                  </a:cubicBezTo>
                  <a:cubicBezTo>
                    <a:pt x="41" y="94"/>
                    <a:pt x="0" y="177"/>
                    <a:pt x="0" y="311"/>
                  </a:cubicBezTo>
                  <a:cubicBezTo>
                    <a:pt x="41" y="394"/>
                    <a:pt x="83" y="476"/>
                    <a:pt x="217" y="518"/>
                  </a:cubicBezTo>
                  <a:cubicBezTo>
                    <a:pt x="245" y="518"/>
                    <a:pt x="254" y="541"/>
                    <a:pt x="269" y="541"/>
                  </a:cubicBezTo>
                  <a:cubicBezTo>
                    <a:pt x="277" y="541"/>
                    <a:pt x="286" y="535"/>
                    <a:pt x="300" y="518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19" name="Google Shape;26919;p19"/>
            <p:cNvSpPr/>
            <p:nvPr/>
          </p:nvSpPr>
          <p:spPr>
            <a:xfrm>
              <a:off x="491150" y="260405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cubicBezTo>
                    <a:pt x="42" y="124"/>
                    <a:pt x="135" y="259"/>
                    <a:pt x="259" y="259"/>
                  </a:cubicBezTo>
                  <a:lnTo>
                    <a:pt x="301" y="259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20" name="Google Shape;26920;p19"/>
            <p:cNvSpPr/>
            <p:nvPr/>
          </p:nvSpPr>
          <p:spPr>
            <a:xfrm>
              <a:off x="294200" y="2751275"/>
              <a:ext cx="13975" cy="6850"/>
            </a:xfrm>
            <a:custGeom>
              <a:avLst/>
              <a:gdLst/>
              <a:ahLst/>
              <a:cxnLst/>
              <a:rect l="l" t="t" r="r" b="b"/>
              <a:pathLst>
                <a:path w="559" h="274" extrusionOk="0">
                  <a:moveTo>
                    <a:pt x="331" y="0"/>
                  </a:moveTo>
                  <a:cubicBezTo>
                    <a:pt x="307" y="0"/>
                    <a:pt x="283" y="5"/>
                    <a:pt x="259" y="15"/>
                  </a:cubicBezTo>
                  <a:cubicBezTo>
                    <a:pt x="218" y="15"/>
                    <a:pt x="125" y="56"/>
                    <a:pt x="83" y="97"/>
                  </a:cubicBezTo>
                  <a:cubicBezTo>
                    <a:pt x="42" y="139"/>
                    <a:pt x="1" y="221"/>
                    <a:pt x="1" y="273"/>
                  </a:cubicBezTo>
                  <a:lnTo>
                    <a:pt x="559" y="221"/>
                  </a:lnTo>
                  <a:lnTo>
                    <a:pt x="559" y="180"/>
                  </a:lnTo>
                  <a:cubicBezTo>
                    <a:pt x="526" y="80"/>
                    <a:pt x="432" y="0"/>
                    <a:pt x="3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21" name="Google Shape;26921;p19"/>
            <p:cNvSpPr/>
            <p:nvPr/>
          </p:nvSpPr>
          <p:spPr>
            <a:xfrm>
              <a:off x="288775" y="2681575"/>
              <a:ext cx="15025" cy="14000"/>
            </a:xfrm>
            <a:custGeom>
              <a:avLst/>
              <a:gdLst/>
              <a:ahLst/>
              <a:cxnLst/>
              <a:rect l="l" t="t" r="r" b="b"/>
              <a:pathLst>
                <a:path w="601" h="560" extrusionOk="0">
                  <a:moveTo>
                    <a:pt x="259" y="1"/>
                  </a:moveTo>
                  <a:cubicBezTo>
                    <a:pt x="125" y="42"/>
                    <a:pt x="0" y="166"/>
                    <a:pt x="42" y="301"/>
                  </a:cubicBezTo>
                  <a:cubicBezTo>
                    <a:pt x="42" y="476"/>
                    <a:pt x="176" y="559"/>
                    <a:pt x="300" y="559"/>
                  </a:cubicBezTo>
                  <a:cubicBezTo>
                    <a:pt x="476" y="559"/>
                    <a:pt x="600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22" name="Google Shape;26922;p19"/>
            <p:cNvSpPr/>
            <p:nvPr/>
          </p:nvSpPr>
          <p:spPr>
            <a:xfrm>
              <a:off x="267325" y="2720350"/>
              <a:ext cx="4150" cy="11925"/>
            </a:xfrm>
            <a:custGeom>
              <a:avLst/>
              <a:gdLst/>
              <a:ahLst/>
              <a:cxnLst/>
              <a:rect l="l" t="t" r="r" b="b"/>
              <a:pathLst>
                <a:path w="166" h="477" extrusionOk="0">
                  <a:moveTo>
                    <a:pt x="42" y="1"/>
                  </a:moveTo>
                  <a:lnTo>
                    <a:pt x="0" y="476"/>
                  </a:lnTo>
                  <a:cubicBezTo>
                    <a:pt x="83" y="425"/>
                    <a:pt x="166" y="300"/>
                    <a:pt x="166" y="218"/>
                  </a:cubicBezTo>
                  <a:cubicBezTo>
                    <a:pt x="166" y="125"/>
                    <a:pt x="83" y="42"/>
                    <a:pt x="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23" name="Google Shape;26923;p19"/>
            <p:cNvSpPr/>
            <p:nvPr/>
          </p:nvSpPr>
          <p:spPr>
            <a:xfrm>
              <a:off x="321075" y="2644675"/>
              <a:ext cx="14000" cy="14175"/>
            </a:xfrm>
            <a:custGeom>
              <a:avLst/>
              <a:gdLst/>
              <a:ahLst/>
              <a:cxnLst/>
              <a:rect l="l" t="t" r="r" b="b"/>
              <a:pathLst>
                <a:path w="560" h="567" extrusionOk="0">
                  <a:moveTo>
                    <a:pt x="326" y="1"/>
                  </a:moveTo>
                  <a:cubicBezTo>
                    <a:pt x="304" y="1"/>
                    <a:pt x="282" y="3"/>
                    <a:pt x="259" y="9"/>
                  </a:cubicBezTo>
                  <a:cubicBezTo>
                    <a:pt x="125" y="9"/>
                    <a:pt x="1" y="143"/>
                    <a:pt x="1" y="308"/>
                  </a:cubicBezTo>
                  <a:cubicBezTo>
                    <a:pt x="1" y="443"/>
                    <a:pt x="177" y="567"/>
                    <a:pt x="301" y="567"/>
                  </a:cubicBezTo>
                  <a:cubicBezTo>
                    <a:pt x="476" y="526"/>
                    <a:pt x="559" y="402"/>
                    <a:pt x="559" y="267"/>
                  </a:cubicBezTo>
                  <a:cubicBezTo>
                    <a:pt x="559" y="114"/>
                    <a:pt x="465" y="1"/>
                    <a:pt x="3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24" name="Google Shape;26924;p19"/>
            <p:cNvSpPr/>
            <p:nvPr/>
          </p:nvSpPr>
          <p:spPr>
            <a:xfrm>
              <a:off x="326500" y="271390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84" y="0"/>
                    <a:pt x="1" y="124"/>
                    <a:pt x="1" y="300"/>
                  </a:cubicBezTo>
                  <a:cubicBezTo>
                    <a:pt x="1" y="424"/>
                    <a:pt x="125" y="558"/>
                    <a:pt x="301" y="558"/>
                  </a:cubicBezTo>
                  <a:cubicBezTo>
                    <a:pt x="477" y="558"/>
                    <a:pt x="559" y="383"/>
                    <a:pt x="559" y="259"/>
                  </a:cubicBezTo>
                  <a:cubicBezTo>
                    <a:pt x="559" y="83"/>
                    <a:pt x="42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25" name="Google Shape;26925;p19"/>
            <p:cNvSpPr/>
            <p:nvPr/>
          </p:nvSpPr>
          <p:spPr>
            <a:xfrm>
              <a:off x="284375" y="26190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18" y="1"/>
                  </a:moveTo>
                  <a:lnTo>
                    <a:pt x="1" y="42"/>
                  </a:lnTo>
                  <a:lnTo>
                    <a:pt x="1" y="83"/>
                  </a:lnTo>
                  <a:cubicBezTo>
                    <a:pt x="42" y="218"/>
                    <a:pt x="135" y="301"/>
                    <a:pt x="301" y="301"/>
                  </a:cubicBezTo>
                  <a:cubicBezTo>
                    <a:pt x="394" y="301"/>
                    <a:pt x="476" y="218"/>
                    <a:pt x="518" y="177"/>
                  </a:cubicBezTo>
                  <a:cubicBezTo>
                    <a:pt x="518" y="135"/>
                    <a:pt x="559" y="42"/>
                    <a:pt x="5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26" name="Google Shape;26926;p19"/>
            <p:cNvSpPr/>
            <p:nvPr/>
          </p:nvSpPr>
          <p:spPr>
            <a:xfrm>
              <a:off x="364250" y="274620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166" y="1"/>
                  </a:moveTo>
                  <a:cubicBezTo>
                    <a:pt x="83" y="42"/>
                    <a:pt x="0" y="125"/>
                    <a:pt x="0" y="218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27" name="Google Shape;26927;p19"/>
            <p:cNvSpPr/>
            <p:nvPr/>
          </p:nvSpPr>
          <p:spPr>
            <a:xfrm>
              <a:off x="358825" y="26761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166" y="1"/>
                    <a:pt x="124" y="42"/>
                    <a:pt x="83" y="83"/>
                  </a:cubicBezTo>
                  <a:cubicBezTo>
                    <a:pt x="42" y="125"/>
                    <a:pt x="42" y="176"/>
                    <a:pt x="0" y="218"/>
                  </a:cubicBezTo>
                  <a:lnTo>
                    <a:pt x="0" y="301"/>
                  </a:lnTo>
                  <a:lnTo>
                    <a:pt x="0" y="383"/>
                  </a:lnTo>
                  <a:cubicBezTo>
                    <a:pt x="42" y="476"/>
                    <a:pt x="83" y="518"/>
                    <a:pt x="166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28" name="Google Shape;26928;p19"/>
            <p:cNvSpPr/>
            <p:nvPr/>
          </p:nvSpPr>
          <p:spPr>
            <a:xfrm>
              <a:off x="353400" y="261465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0" y="0"/>
                  </a:moveTo>
                  <a:lnTo>
                    <a:pt x="0" y="52"/>
                  </a:lnTo>
                  <a:cubicBezTo>
                    <a:pt x="42" y="176"/>
                    <a:pt x="124" y="258"/>
                    <a:pt x="259" y="258"/>
                  </a:cubicBezTo>
                  <a:lnTo>
                    <a:pt x="300" y="258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29" name="Google Shape;26929;p19"/>
            <p:cNvSpPr/>
            <p:nvPr/>
          </p:nvSpPr>
          <p:spPr>
            <a:xfrm>
              <a:off x="1190075" y="2543550"/>
              <a:ext cx="7775" cy="7775"/>
            </a:xfrm>
            <a:custGeom>
              <a:avLst/>
              <a:gdLst/>
              <a:ahLst/>
              <a:cxnLst/>
              <a:rect l="l" t="t" r="r" b="b"/>
              <a:pathLst>
                <a:path w="311" h="311" extrusionOk="0">
                  <a:moveTo>
                    <a:pt x="1" y="1"/>
                  </a:moveTo>
                  <a:lnTo>
                    <a:pt x="52" y="311"/>
                  </a:lnTo>
                  <a:lnTo>
                    <a:pt x="311" y="259"/>
                  </a:lnTo>
                  <a:cubicBezTo>
                    <a:pt x="311" y="259"/>
                    <a:pt x="311" y="218"/>
                    <a:pt x="259" y="177"/>
                  </a:cubicBezTo>
                  <a:cubicBezTo>
                    <a:pt x="259" y="135"/>
                    <a:pt x="259" y="135"/>
                    <a:pt x="218" y="94"/>
                  </a:cubicBezTo>
                  <a:cubicBezTo>
                    <a:pt x="176" y="52"/>
                    <a:pt x="176" y="52"/>
                    <a:pt x="135" y="52"/>
                  </a:cubicBezTo>
                  <a:cubicBezTo>
                    <a:pt x="94" y="1"/>
                    <a:pt x="52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30" name="Google Shape;26930;p19"/>
            <p:cNvSpPr/>
            <p:nvPr/>
          </p:nvSpPr>
          <p:spPr>
            <a:xfrm>
              <a:off x="1184900" y="24748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lnTo>
                    <a:pt x="125" y="559"/>
                  </a:lnTo>
                  <a:cubicBezTo>
                    <a:pt x="166" y="518"/>
                    <a:pt x="208" y="518"/>
                    <a:pt x="259" y="476"/>
                  </a:cubicBezTo>
                  <a:lnTo>
                    <a:pt x="259" y="424"/>
                  </a:lnTo>
                  <a:cubicBezTo>
                    <a:pt x="301" y="383"/>
                    <a:pt x="301" y="300"/>
                    <a:pt x="301" y="259"/>
                  </a:cubicBezTo>
                  <a:cubicBezTo>
                    <a:pt x="301" y="166"/>
                    <a:pt x="259" y="83"/>
                    <a:pt x="166" y="42"/>
                  </a:cubicBezTo>
                  <a:cubicBezTo>
                    <a:pt x="166" y="42"/>
                    <a:pt x="125" y="42"/>
                    <a:pt x="1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31" name="Google Shape;26931;p19"/>
            <p:cNvSpPr/>
            <p:nvPr/>
          </p:nvSpPr>
          <p:spPr>
            <a:xfrm>
              <a:off x="1252625" y="2538950"/>
              <a:ext cx="13975" cy="6950"/>
            </a:xfrm>
            <a:custGeom>
              <a:avLst/>
              <a:gdLst/>
              <a:ahLst/>
              <a:cxnLst/>
              <a:rect l="l" t="t" r="r" b="b"/>
              <a:pathLst>
                <a:path w="559" h="278" extrusionOk="0">
                  <a:moveTo>
                    <a:pt x="345" y="1"/>
                  </a:moveTo>
                  <a:cubicBezTo>
                    <a:pt x="329" y="1"/>
                    <a:pt x="314" y="6"/>
                    <a:pt x="301" y="19"/>
                  </a:cubicBezTo>
                  <a:cubicBezTo>
                    <a:pt x="135" y="19"/>
                    <a:pt x="1" y="143"/>
                    <a:pt x="42" y="278"/>
                  </a:cubicBezTo>
                  <a:lnTo>
                    <a:pt x="559" y="278"/>
                  </a:lnTo>
                  <a:cubicBezTo>
                    <a:pt x="559" y="143"/>
                    <a:pt x="518" y="61"/>
                    <a:pt x="435" y="19"/>
                  </a:cubicBezTo>
                  <a:cubicBezTo>
                    <a:pt x="407" y="19"/>
                    <a:pt x="375" y="1"/>
                    <a:pt x="3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32" name="Google Shape;26932;p19"/>
            <p:cNvSpPr/>
            <p:nvPr/>
          </p:nvSpPr>
          <p:spPr>
            <a:xfrm>
              <a:off x="1215925" y="2507100"/>
              <a:ext cx="14250" cy="14000"/>
            </a:xfrm>
            <a:custGeom>
              <a:avLst/>
              <a:gdLst/>
              <a:ahLst/>
              <a:cxnLst/>
              <a:rect l="l" t="t" r="r" b="b"/>
              <a:pathLst>
                <a:path w="570" h="560" extrusionOk="0">
                  <a:moveTo>
                    <a:pt x="259" y="1"/>
                  </a:moveTo>
                  <a:cubicBezTo>
                    <a:pt x="94" y="1"/>
                    <a:pt x="1" y="125"/>
                    <a:pt x="1" y="301"/>
                  </a:cubicBezTo>
                  <a:cubicBezTo>
                    <a:pt x="1" y="425"/>
                    <a:pt x="135" y="559"/>
                    <a:pt x="311" y="559"/>
                  </a:cubicBezTo>
                  <a:cubicBezTo>
                    <a:pt x="435" y="518"/>
                    <a:pt x="569" y="384"/>
                    <a:pt x="569" y="259"/>
                  </a:cubicBezTo>
                  <a:cubicBezTo>
                    <a:pt x="569" y="84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33" name="Google Shape;26933;p19"/>
            <p:cNvSpPr/>
            <p:nvPr/>
          </p:nvSpPr>
          <p:spPr>
            <a:xfrm>
              <a:off x="1052300" y="255442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1" y="300"/>
                  </a:lnTo>
                  <a:lnTo>
                    <a:pt x="301" y="258"/>
                  </a:lnTo>
                  <a:cubicBezTo>
                    <a:pt x="259" y="217"/>
                    <a:pt x="259" y="176"/>
                    <a:pt x="218" y="134"/>
                  </a:cubicBezTo>
                  <a:cubicBezTo>
                    <a:pt x="177" y="83"/>
                    <a:pt x="135" y="41"/>
                    <a:pt x="84" y="41"/>
                  </a:cubicBezTo>
                  <a:cubicBezTo>
                    <a:pt x="42" y="0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34" name="Google Shape;26934;p19"/>
            <p:cNvSpPr/>
            <p:nvPr/>
          </p:nvSpPr>
          <p:spPr>
            <a:xfrm>
              <a:off x="1046875" y="2485400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1" y="0"/>
                  </a:moveTo>
                  <a:lnTo>
                    <a:pt x="42" y="569"/>
                  </a:lnTo>
                  <a:lnTo>
                    <a:pt x="94" y="569"/>
                  </a:lnTo>
                  <a:cubicBezTo>
                    <a:pt x="218" y="517"/>
                    <a:pt x="301" y="393"/>
                    <a:pt x="301" y="259"/>
                  </a:cubicBezTo>
                  <a:cubicBezTo>
                    <a:pt x="301" y="176"/>
                    <a:pt x="218" y="94"/>
                    <a:pt x="135" y="52"/>
                  </a:cubicBezTo>
                  <a:cubicBezTo>
                    <a:pt x="135" y="52"/>
                    <a:pt x="135" y="0"/>
                    <a:pt x="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35" name="Google Shape;26935;p19"/>
            <p:cNvSpPr/>
            <p:nvPr/>
          </p:nvSpPr>
          <p:spPr>
            <a:xfrm>
              <a:off x="1114850" y="25489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1"/>
                  </a:moveTo>
                  <a:cubicBezTo>
                    <a:pt x="166" y="1"/>
                    <a:pt x="125" y="42"/>
                    <a:pt x="84" y="135"/>
                  </a:cubicBezTo>
                  <a:cubicBezTo>
                    <a:pt x="1" y="177"/>
                    <a:pt x="1" y="218"/>
                    <a:pt x="1" y="301"/>
                  </a:cubicBezTo>
                  <a:lnTo>
                    <a:pt x="559" y="259"/>
                  </a:lnTo>
                  <a:cubicBezTo>
                    <a:pt x="559" y="135"/>
                    <a:pt x="425" y="42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36" name="Google Shape;26936;p19"/>
            <p:cNvSpPr/>
            <p:nvPr/>
          </p:nvSpPr>
          <p:spPr>
            <a:xfrm>
              <a:off x="1109425" y="2480225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125" y="1"/>
                    <a:pt x="1" y="125"/>
                    <a:pt x="1" y="301"/>
                  </a:cubicBezTo>
                  <a:cubicBezTo>
                    <a:pt x="1" y="466"/>
                    <a:pt x="125" y="559"/>
                    <a:pt x="301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83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37" name="Google Shape;26937;p19"/>
            <p:cNvSpPr/>
            <p:nvPr/>
          </p:nvSpPr>
          <p:spPr>
            <a:xfrm>
              <a:off x="1071700" y="244792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0"/>
                  </a:moveTo>
                  <a:cubicBezTo>
                    <a:pt x="135" y="42"/>
                    <a:pt x="0" y="166"/>
                    <a:pt x="42" y="300"/>
                  </a:cubicBezTo>
                  <a:cubicBezTo>
                    <a:pt x="42" y="466"/>
                    <a:pt x="176" y="559"/>
                    <a:pt x="300" y="559"/>
                  </a:cubicBezTo>
                  <a:cubicBezTo>
                    <a:pt x="476" y="559"/>
                    <a:pt x="600" y="424"/>
                    <a:pt x="559" y="259"/>
                  </a:cubicBezTo>
                  <a:cubicBezTo>
                    <a:pt x="559" y="12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38" name="Google Shape;26938;p19"/>
            <p:cNvSpPr/>
            <p:nvPr/>
          </p:nvSpPr>
          <p:spPr>
            <a:xfrm>
              <a:off x="1077125" y="2517525"/>
              <a:ext cx="15025" cy="14425"/>
            </a:xfrm>
            <a:custGeom>
              <a:avLst/>
              <a:gdLst/>
              <a:ahLst/>
              <a:cxnLst/>
              <a:rect l="l" t="t" r="r" b="b"/>
              <a:pathLst>
                <a:path w="601" h="577" extrusionOk="0">
                  <a:moveTo>
                    <a:pt x="322" y="0"/>
                  </a:moveTo>
                  <a:cubicBezTo>
                    <a:pt x="302" y="0"/>
                    <a:pt x="281" y="3"/>
                    <a:pt x="259" y="8"/>
                  </a:cubicBezTo>
                  <a:cubicBezTo>
                    <a:pt x="125" y="8"/>
                    <a:pt x="0" y="142"/>
                    <a:pt x="0" y="318"/>
                  </a:cubicBezTo>
                  <a:cubicBezTo>
                    <a:pt x="42" y="442"/>
                    <a:pt x="176" y="577"/>
                    <a:pt x="300" y="577"/>
                  </a:cubicBezTo>
                  <a:cubicBezTo>
                    <a:pt x="476" y="525"/>
                    <a:pt x="600" y="401"/>
                    <a:pt x="559" y="266"/>
                  </a:cubicBezTo>
                  <a:cubicBezTo>
                    <a:pt x="559" y="121"/>
                    <a:pt x="464" y="0"/>
                    <a:pt x="3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39" name="Google Shape;26939;p19"/>
            <p:cNvSpPr/>
            <p:nvPr/>
          </p:nvSpPr>
          <p:spPr>
            <a:xfrm>
              <a:off x="1141750" y="244250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259" y="0"/>
                  </a:moveTo>
                  <a:cubicBezTo>
                    <a:pt x="83" y="42"/>
                    <a:pt x="0" y="166"/>
                    <a:pt x="0" y="300"/>
                  </a:cubicBezTo>
                  <a:cubicBezTo>
                    <a:pt x="0" y="453"/>
                    <a:pt x="94" y="567"/>
                    <a:pt x="234" y="567"/>
                  </a:cubicBezTo>
                  <a:cubicBezTo>
                    <a:pt x="255" y="567"/>
                    <a:pt x="277" y="564"/>
                    <a:pt x="300" y="559"/>
                  </a:cubicBezTo>
                  <a:cubicBezTo>
                    <a:pt x="434" y="559"/>
                    <a:pt x="559" y="424"/>
                    <a:pt x="559" y="259"/>
                  </a:cubicBezTo>
                  <a:cubicBezTo>
                    <a:pt x="517" y="124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40" name="Google Shape;26940;p19"/>
            <p:cNvSpPr/>
            <p:nvPr/>
          </p:nvSpPr>
          <p:spPr>
            <a:xfrm>
              <a:off x="1146150" y="2512250"/>
              <a:ext cx="15000" cy="14275"/>
            </a:xfrm>
            <a:custGeom>
              <a:avLst/>
              <a:gdLst/>
              <a:ahLst/>
              <a:cxnLst/>
              <a:rect l="l" t="t" r="r" b="b"/>
              <a:pathLst>
                <a:path w="600" h="571" extrusionOk="0">
                  <a:moveTo>
                    <a:pt x="355" y="1"/>
                  </a:moveTo>
                  <a:cubicBezTo>
                    <a:pt x="337" y="1"/>
                    <a:pt x="318" y="4"/>
                    <a:pt x="300" y="12"/>
                  </a:cubicBezTo>
                  <a:cubicBezTo>
                    <a:pt x="124" y="12"/>
                    <a:pt x="0" y="136"/>
                    <a:pt x="41" y="312"/>
                  </a:cubicBezTo>
                  <a:cubicBezTo>
                    <a:pt x="41" y="436"/>
                    <a:pt x="165" y="570"/>
                    <a:pt x="341" y="570"/>
                  </a:cubicBezTo>
                  <a:cubicBezTo>
                    <a:pt x="465" y="529"/>
                    <a:pt x="600" y="395"/>
                    <a:pt x="600" y="271"/>
                  </a:cubicBezTo>
                  <a:cubicBezTo>
                    <a:pt x="564" y="121"/>
                    <a:pt x="461" y="1"/>
                    <a:pt x="3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41" name="Google Shape;26941;p19"/>
            <p:cNvSpPr/>
            <p:nvPr/>
          </p:nvSpPr>
          <p:spPr>
            <a:xfrm>
              <a:off x="1041450" y="24231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1" y="1"/>
                  </a:moveTo>
                  <a:lnTo>
                    <a:pt x="52" y="301"/>
                  </a:lnTo>
                  <a:cubicBezTo>
                    <a:pt x="176" y="259"/>
                    <a:pt x="311" y="125"/>
                    <a:pt x="3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42" name="Google Shape;26942;p19"/>
            <p:cNvSpPr/>
            <p:nvPr/>
          </p:nvSpPr>
          <p:spPr>
            <a:xfrm>
              <a:off x="1104000" y="24176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18" y="1"/>
                  </a:moveTo>
                  <a:lnTo>
                    <a:pt x="1" y="42"/>
                  </a:lnTo>
                  <a:lnTo>
                    <a:pt x="1" y="83"/>
                  </a:lnTo>
                  <a:cubicBezTo>
                    <a:pt x="42" y="218"/>
                    <a:pt x="177" y="301"/>
                    <a:pt x="301" y="301"/>
                  </a:cubicBezTo>
                  <a:cubicBezTo>
                    <a:pt x="435" y="259"/>
                    <a:pt x="559" y="176"/>
                    <a:pt x="559" y="42"/>
                  </a:cubicBezTo>
                  <a:lnTo>
                    <a:pt x="5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43" name="Google Shape;26943;p19"/>
            <p:cNvSpPr/>
            <p:nvPr/>
          </p:nvSpPr>
          <p:spPr>
            <a:xfrm>
              <a:off x="1183625" y="2543550"/>
              <a:ext cx="7775" cy="7775"/>
            </a:xfrm>
            <a:custGeom>
              <a:avLst/>
              <a:gdLst/>
              <a:ahLst/>
              <a:cxnLst/>
              <a:rect l="l" t="t" r="r" b="b"/>
              <a:pathLst>
                <a:path w="311" h="311" extrusionOk="0">
                  <a:moveTo>
                    <a:pt x="259" y="1"/>
                  </a:moveTo>
                  <a:lnTo>
                    <a:pt x="217" y="52"/>
                  </a:lnTo>
                  <a:cubicBezTo>
                    <a:pt x="176" y="52"/>
                    <a:pt x="135" y="52"/>
                    <a:pt x="135" y="94"/>
                  </a:cubicBezTo>
                  <a:lnTo>
                    <a:pt x="93" y="135"/>
                  </a:lnTo>
                  <a:cubicBezTo>
                    <a:pt x="52" y="135"/>
                    <a:pt x="52" y="177"/>
                    <a:pt x="52" y="218"/>
                  </a:cubicBezTo>
                  <a:cubicBezTo>
                    <a:pt x="0" y="259"/>
                    <a:pt x="0" y="259"/>
                    <a:pt x="0" y="311"/>
                  </a:cubicBezTo>
                  <a:lnTo>
                    <a:pt x="310" y="311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44" name="Google Shape;26944;p19"/>
            <p:cNvSpPr/>
            <p:nvPr/>
          </p:nvSpPr>
          <p:spPr>
            <a:xfrm>
              <a:off x="1178450" y="24748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207" y="1"/>
                    <a:pt x="166" y="42"/>
                    <a:pt x="124" y="83"/>
                  </a:cubicBezTo>
                  <a:cubicBezTo>
                    <a:pt x="42" y="125"/>
                    <a:pt x="0" y="218"/>
                    <a:pt x="0" y="300"/>
                  </a:cubicBezTo>
                  <a:cubicBezTo>
                    <a:pt x="0" y="342"/>
                    <a:pt x="42" y="383"/>
                    <a:pt x="42" y="424"/>
                  </a:cubicBezTo>
                  <a:cubicBezTo>
                    <a:pt x="42" y="424"/>
                    <a:pt x="83" y="424"/>
                    <a:pt x="83" y="476"/>
                  </a:cubicBezTo>
                  <a:cubicBezTo>
                    <a:pt x="124" y="518"/>
                    <a:pt x="207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45" name="Google Shape;26945;p19"/>
            <p:cNvSpPr/>
            <p:nvPr/>
          </p:nvSpPr>
          <p:spPr>
            <a:xfrm>
              <a:off x="913500" y="25652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259"/>
                  </a:lnTo>
                  <a:lnTo>
                    <a:pt x="301" y="259"/>
                  </a:lnTo>
                  <a:cubicBezTo>
                    <a:pt x="301" y="124"/>
                    <a:pt x="208" y="42"/>
                    <a:pt x="1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46" name="Google Shape;26946;p19"/>
            <p:cNvSpPr/>
            <p:nvPr/>
          </p:nvSpPr>
          <p:spPr>
            <a:xfrm>
              <a:off x="908075" y="2496050"/>
              <a:ext cx="7525" cy="14200"/>
            </a:xfrm>
            <a:custGeom>
              <a:avLst/>
              <a:gdLst/>
              <a:ahLst/>
              <a:cxnLst/>
              <a:rect l="l" t="t" r="r" b="b"/>
              <a:pathLst>
                <a:path w="301" h="568" extrusionOk="0">
                  <a:moveTo>
                    <a:pt x="64" y="1"/>
                  </a:moveTo>
                  <a:cubicBezTo>
                    <a:pt x="44" y="1"/>
                    <a:pt x="22" y="3"/>
                    <a:pt x="1" y="9"/>
                  </a:cubicBezTo>
                  <a:lnTo>
                    <a:pt x="42" y="567"/>
                  </a:lnTo>
                  <a:cubicBezTo>
                    <a:pt x="83" y="567"/>
                    <a:pt x="83" y="526"/>
                    <a:pt x="83" y="526"/>
                  </a:cubicBezTo>
                  <a:cubicBezTo>
                    <a:pt x="218" y="526"/>
                    <a:pt x="301" y="402"/>
                    <a:pt x="301" y="267"/>
                  </a:cubicBezTo>
                  <a:cubicBezTo>
                    <a:pt x="301" y="114"/>
                    <a:pt x="199" y="1"/>
                    <a:pt x="6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47" name="Google Shape;26947;p19"/>
            <p:cNvSpPr/>
            <p:nvPr/>
          </p:nvSpPr>
          <p:spPr>
            <a:xfrm>
              <a:off x="975800" y="2559850"/>
              <a:ext cx="13975" cy="7500"/>
            </a:xfrm>
            <a:custGeom>
              <a:avLst/>
              <a:gdLst/>
              <a:ahLst/>
              <a:cxnLst/>
              <a:rect l="l" t="t" r="r" b="b"/>
              <a:pathLst>
                <a:path w="559" h="300" extrusionOk="0">
                  <a:moveTo>
                    <a:pt x="259" y="0"/>
                  </a:moveTo>
                  <a:cubicBezTo>
                    <a:pt x="135" y="0"/>
                    <a:pt x="1" y="124"/>
                    <a:pt x="1" y="300"/>
                  </a:cubicBezTo>
                  <a:lnTo>
                    <a:pt x="559" y="259"/>
                  </a:lnTo>
                  <a:cubicBezTo>
                    <a:pt x="559" y="176"/>
                    <a:pt x="518" y="83"/>
                    <a:pt x="435" y="41"/>
                  </a:cubicBezTo>
                  <a:cubicBezTo>
                    <a:pt x="393" y="0"/>
                    <a:pt x="352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48" name="Google Shape;26948;p19"/>
            <p:cNvSpPr/>
            <p:nvPr/>
          </p:nvSpPr>
          <p:spPr>
            <a:xfrm>
              <a:off x="970375" y="249082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1"/>
                  </a:moveTo>
                  <a:cubicBezTo>
                    <a:pt x="135" y="1"/>
                    <a:pt x="0" y="135"/>
                    <a:pt x="52" y="300"/>
                  </a:cubicBezTo>
                  <a:cubicBezTo>
                    <a:pt x="52" y="435"/>
                    <a:pt x="176" y="559"/>
                    <a:pt x="311" y="559"/>
                  </a:cubicBezTo>
                  <a:cubicBezTo>
                    <a:pt x="476" y="518"/>
                    <a:pt x="610" y="393"/>
                    <a:pt x="569" y="259"/>
                  </a:cubicBezTo>
                  <a:cubicBezTo>
                    <a:pt x="56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49" name="Google Shape;26949;p19"/>
            <p:cNvSpPr/>
            <p:nvPr/>
          </p:nvSpPr>
          <p:spPr>
            <a:xfrm>
              <a:off x="933925" y="245852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1" y="176"/>
                    <a:pt x="1" y="300"/>
                  </a:cubicBezTo>
                  <a:cubicBezTo>
                    <a:pt x="1" y="476"/>
                    <a:pt x="125" y="559"/>
                    <a:pt x="300" y="559"/>
                  </a:cubicBezTo>
                  <a:cubicBezTo>
                    <a:pt x="425" y="559"/>
                    <a:pt x="559" y="434"/>
                    <a:pt x="559" y="259"/>
                  </a:cubicBezTo>
                  <a:cubicBezTo>
                    <a:pt x="559" y="135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50" name="Google Shape;26950;p19"/>
            <p:cNvSpPr/>
            <p:nvPr/>
          </p:nvSpPr>
          <p:spPr>
            <a:xfrm>
              <a:off x="939350" y="2527525"/>
              <a:ext cx="14000" cy="14200"/>
            </a:xfrm>
            <a:custGeom>
              <a:avLst/>
              <a:gdLst/>
              <a:ahLst/>
              <a:cxnLst/>
              <a:rect l="l" t="t" r="r" b="b"/>
              <a:pathLst>
                <a:path w="560" h="568" extrusionOk="0">
                  <a:moveTo>
                    <a:pt x="259" y="1"/>
                  </a:moveTo>
                  <a:cubicBezTo>
                    <a:pt x="83" y="42"/>
                    <a:pt x="1" y="177"/>
                    <a:pt x="1" y="301"/>
                  </a:cubicBezTo>
                  <a:cubicBezTo>
                    <a:pt x="1" y="453"/>
                    <a:pt x="94" y="567"/>
                    <a:pt x="234" y="567"/>
                  </a:cubicBezTo>
                  <a:cubicBezTo>
                    <a:pt x="255" y="567"/>
                    <a:pt x="278" y="564"/>
                    <a:pt x="301" y="559"/>
                  </a:cubicBezTo>
                  <a:cubicBezTo>
                    <a:pt x="425" y="559"/>
                    <a:pt x="559" y="435"/>
                    <a:pt x="559" y="259"/>
                  </a:cubicBezTo>
                  <a:cubicBezTo>
                    <a:pt x="518" y="125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51" name="Google Shape;26951;p19"/>
            <p:cNvSpPr/>
            <p:nvPr/>
          </p:nvSpPr>
          <p:spPr>
            <a:xfrm>
              <a:off x="1002675" y="2453100"/>
              <a:ext cx="14250" cy="14225"/>
            </a:xfrm>
            <a:custGeom>
              <a:avLst/>
              <a:gdLst/>
              <a:ahLst/>
              <a:cxnLst/>
              <a:rect l="l" t="t" r="r" b="b"/>
              <a:pathLst>
                <a:path w="570" h="569" extrusionOk="0">
                  <a:moveTo>
                    <a:pt x="259" y="0"/>
                  </a:moveTo>
                  <a:cubicBezTo>
                    <a:pt x="135" y="52"/>
                    <a:pt x="1" y="176"/>
                    <a:pt x="1" y="310"/>
                  </a:cubicBezTo>
                  <a:cubicBezTo>
                    <a:pt x="53" y="476"/>
                    <a:pt x="177" y="569"/>
                    <a:pt x="311" y="569"/>
                  </a:cubicBezTo>
                  <a:cubicBezTo>
                    <a:pt x="476" y="569"/>
                    <a:pt x="569" y="434"/>
                    <a:pt x="569" y="259"/>
                  </a:cubicBezTo>
                  <a:cubicBezTo>
                    <a:pt x="56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52" name="Google Shape;26952;p19"/>
            <p:cNvSpPr/>
            <p:nvPr/>
          </p:nvSpPr>
          <p:spPr>
            <a:xfrm>
              <a:off x="1008100" y="2522950"/>
              <a:ext cx="14000" cy="13325"/>
            </a:xfrm>
            <a:custGeom>
              <a:avLst/>
              <a:gdLst/>
              <a:ahLst/>
              <a:cxnLst/>
              <a:rect l="l" t="t" r="r" b="b"/>
              <a:pathLst>
                <a:path w="560" h="533" extrusionOk="0">
                  <a:moveTo>
                    <a:pt x="323" y="0"/>
                  </a:moveTo>
                  <a:cubicBezTo>
                    <a:pt x="303" y="0"/>
                    <a:pt x="282" y="3"/>
                    <a:pt x="259" y="8"/>
                  </a:cubicBezTo>
                  <a:cubicBezTo>
                    <a:pt x="135" y="8"/>
                    <a:pt x="1" y="142"/>
                    <a:pt x="1" y="266"/>
                  </a:cubicBezTo>
                  <a:cubicBezTo>
                    <a:pt x="1" y="419"/>
                    <a:pt x="134" y="533"/>
                    <a:pt x="250" y="533"/>
                  </a:cubicBezTo>
                  <a:cubicBezTo>
                    <a:pt x="267" y="533"/>
                    <a:pt x="285" y="530"/>
                    <a:pt x="301" y="525"/>
                  </a:cubicBezTo>
                  <a:cubicBezTo>
                    <a:pt x="477" y="525"/>
                    <a:pt x="559" y="401"/>
                    <a:pt x="559" y="225"/>
                  </a:cubicBezTo>
                  <a:cubicBezTo>
                    <a:pt x="559" y="117"/>
                    <a:pt x="465" y="0"/>
                    <a:pt x="3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53" name="Google Shape;26953;p19"/>
            <p:cNvSpPr/>
            <p:nvPr/>
          </p:nvSpPr>
          <p:spPr>
            <a:xfrm>
              <a:off x="903675" y="2432675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259" y="0"/>
                  </a:moveTo>
                  <a:lnTo>
                    <a:pt x="1" y="42"/>
                  </a:lnTo>
                  <a:lnTo>
                    <a:pt x="1" y="300"/>
                  </a:lnTo>
                  <a:cubicBezTo>
                    <a:pt x="135" y="300"/>
                    <a:pt x="259" y="217"/>
                    <a:pt x="259" y="93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54" name="Google Shape;26954;p19"/>
            <p:cNvSpPr/>
            <p:nvPr/>
          </p:nvSpPr>
          <p:spPr>
            <a:xfrm>
              <a:off x="966250" y="2427250"/>
              <a:ext cx="13975" cy="7775"/>
            </a:xfrm>
            <a:custGeom>
              <a:avLst/>
              <a:gdLst/>
              <a:ahLst/>
              <a:cxnLst/>
              <a:rect l="l" t="t" r="r" b="b"/>
              <a:pathLst>
                <a:path w="559" h="311" extrusionOk="0">
                  <a:moveTo>
                    <a:pt x="558" y="0"/>
                  </a:moveTo>
                  <a:lnTo>
                    <a:pt x="0" y="52"/>
                  </a:lnTo>
                  <a:cubicBezTo>
                    <a:pt x="0" y="176"/>
                    <a:pt x="83" y="259"/>
                    <a:pt x="165" y="310"/>
                  </a:cubicBezTo>
                  <a:lnTo>
                    <a:pt x="341" y="310"/>
                  </a:lnTo>
                  <a:cubicBezTo>
                    <a:pt x="476" y="259"/>
                    <a:pt x="558" y="176"/>
                    <a:pt x="5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55" name="Google Shape;26955;p19"/>
            <p:cNvSpPr/>
            <p:nvPr/>
          </p:nvSpPr>
          <p:spPr>
            <a:xfrm>
              <a:off x="1045850" y="2554425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259" y="0"/>
                  </a:moveTo>
                  <a:cubicBezTo>
                    <a:pt x="176" y="0"/>
                    <a:pt x="135" y="41"/>
                    <a:pt x="83" y="83"/>
                  </a:cubicBezTo>
                  <a:lnTo>
                    <a:pt x="42" y="83"/>
                  </a:lnTo>
                  <a:cubicBezTo>
                    <a:pt x="0" y="134"/>
                    <a:pt x="0" y="217"/>
                    <a:pt x="0" y="258"/>
                  </a:cubicBezTo>
                  <a:lnTo>
                    <a:pt x="0" y="300"/>
                  </a:ln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56" name="Google Shape;26956;p19"/>
            <p:cNvSpPr/>
            <p:nvPr/>
          </p:nvSpPr>
          <p:spPr>
            <a:xfrm>
              <a:off x="1040425" y="2485400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259" y="0"/>
                  </a:moveTo>
                  <a:cubicBezTo>
                    <a:pt x="176" y="0"/>
                    <a:pt x="135" y="52"/>
                    <a:pt x="93" y="52"/>
                  </a:cubicBezTo>
                  <a:cubicBezTo>
                    <a:pt x="42" y="135"/>
                    <a:pt x="0" y="218"/>
                    <a:pt x="0" y="311"/>
                  </a:cubicBezTo>
                  <a:cubicBezTo>
                    <a:pt x="0" y="352"/>
                    <a:pt x="0" y="393"/>
                    <a:pt x="42" y="393"/>
                  </a:cubicBezTo>
                  <a:lnTo>
                    <a:pt x="42" y="435"/>
                  </a:lnTo>
                  <a:cubicBezTo>
                    <a:pt x="93" y="517"/>
                    <a:pt x="217" y="569"/>
                    <a:pt x="300" y="56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57" name="Google Shape;26957;p19"/>
            <p:cNvSpPr/>
            <p:nvPr/>
          </p:nvSpPr>
          <p:spPr>
            <a:xfrm>
              <a:off x="1035000" y="24231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84"/>
                    <a:pt x="52" y="166"/>
                    <a:pt x="93" y="218"/>
                  </a:cubicBezTo>
                  <a:cubicBezTo>
                    <a:pt x="135" y="259"/>
                    <a:pt x="217" y="301"/>
                    <a:pt x="310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58" name="Google Shape;26958;p19"/>
            <p:cNvSpPr/>
            <p:nvPr/>
          </p:nvSpPr>
          <p:spPr>
            <a:xfrm>
              <a:off x="775475" y="2575875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" y="0"/>
                  </a:moveTo>
                  <a:lnTo>
                    <a:pt x="1" y="259"/>
                  </a:lnTo>
                  <a:lnTo>
                    <a:pt x="259" y="259"/>
                  </a:lnTo>
                  <a:cubicBezTo>
                    <a:pt x="259" y="135"/>
                    <a:pt x="218" y="93"/>
                    <a:pt x="135" y="52"/>
                  </a:cubicBezTo>
                  <a:cubicBezTo>
                    <a:pt x="94" y="0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59" name="Google Shape;26959;p19"/>
            <p:cNvSpPr/>
            <p:nvPr/>
          </p:nvSpPr>
          <p:spPr>
            <a:xfrm>
              <a:off x="770050" y="2506650"/>
              <a:ext cx="7775" cy="13400"/>
            </a:xfrm>
            <a:custGeom>
              <a:avLst/>
              <a:gdLst/>
              <a:ahLst/>
              <a:cxnLst/>
              <a:rect l="l" t="t" r="r" b="b"/>
              <a:pathLst>
                <a:path w="311" h="536" extrusionOk="0">
                  <a:moveTo>
                    <a:pt x="39" y="1"/>
                  </a:moveTo>
                  <a:cubicBezTo>
                    <a:pt x="29" y="1"/>
                    <a:pt x="18" y="5"/>
                    <a:pt x="1" y="19"/>
                  </a:cubicBezTo>
                  <a:lnTo>
                    <a:pt x="52" y="536"/>
                  </a:lnTo>
                  <a:lnTo>
                    <a:pt x="94" y="536"/>
                  </a:lnTo>
                  <a:cubicBezTo>
                    <a:pt x="218" y="495"/>
                    <a:pt x="311" y="402"/>
                    <a:pt x="311" y="236"/>
                  </a:cubicBezTo>
                  <a:cubicBezTo>
                    <a:pt x="259" y="143"/>
                    <a:pt x="218" y="60"/>
                    <a:pt x="135" y="19"/>
                  </a:cubicBezTo>
                  <a:lnTo>
                    <a:pt x="94" y="19"/>
                  </a:lnTo>
                  <a:cubicBezTo>
                    <a:pt x="66" y="19"/>
                    <a:pt x="57" y="1"/>
                    <a:pt x="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60" name="Google Shape;26960;p19"/>
            <p:cNvSpPr/>
            <p:nvPr/>
          </p:nvSpPr>
          <p:spPr>
            <a:xfrm>
              <a:off x="838025" y="257070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0"/>
                  </a:moveTo>
                  <a:cubicBezTo>
                    <a:pt x="177" y="0"/>
                    <a:pt x="84" y="42"/>
                    <a:pt x="42" y="83"/>
                  </a:cubicBezTo>
                  <a:cubicBezTo>
                    <a:pt x="1" y="124"/>
                    <a:pt x="1" y="207"/>
                    <a:pt x="1" y="300"/>
                  </a:cubicBezTo>
                  <a:lnTo>
                    <a:pt x="559" y="259"/>
                  </a:lnTo>
                  <a:cubicBezTo>
                    <a:pt x="559" y="166"/>
                    <a:pt x="518" y="124"/>
                    <a:pt x="476" y="83"/>
                  </a:cubicBezTo>
                  <a:cubicBezTo>
                    <a:pt x="435" y="42"/>
                    <a:pt x="342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61" name="Google Shape;26961;p19"/>
            <p:cNvSpPr/>
            <p:nvPr/>
          </p:nvSpPr>
          <p:spPr>
            <a:xfrm>
              <a:off x="832600" y="2501475"/>
              <a:ext cx="14000" cy="13350"/>
            </a:xfrm>
            <a:custGeom>
              <a:avLst/>
              <a:gdLst/>
              <a:ahLst/>
              <a:cxnLst/>
              <a:rect l="l" t="t" r="r" b="b"/>
              <a:pathLst>
                <a:path w="560" h="534" extrusionOk="0">
                  <a:moveTo>
                    <a:pt x="313" y="1"/>
                  </a:moveTo>
                  <a:cubicBezTo>
                    <a:pt x="295" y="1"/>
                    <a:pt x="277" y="3"/>
                    <a:pt x="259" y="9"/>
                  </a:cubicBezTo>
                  <a:cubicBezTo>
                    <a:pt x="83" y="9"/>
                    <a:pt x="1" y="133"/>
                    <a:pt x="1" y="309"/>
                  </a:cubicBezTo>
                  <a:cubicBezTo>
                    <a:pt x="1" y="425"/>
                    <a:pt x="102" y="534"/>
                    <a:pt x="236" y="534"/>
                  </a:cubicBezTo>
                  <a:cubicBezTo>
                    <a:pt x="257" y="534"/>
                    <a:pt x="279" y="531"/>
                    <a:pt x="301" y="526"/>
                  </a:cubicBezTo>
                  <a:cubicBezTo>
                    <a:pt x="435" y="526"/>
                    <a:pt x="559" y="391"/>
                    <a:pt x="559" y="267"/>
                  </a:cubicBezTo>
                  <a:cubicBezTo>
                    <a:pt x="559" y="115"/>
                    <a:pt x="434" y="1"/>
                    <a:pt x="3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62" name="Google Shape;26962;p19"/>
            <p:cNvSpPr/>
            <p:nvPr/>
          </p:nvSpPr>
          <p:spPr>
            <a:xfrm>
              <a:off x="794875" y="24693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0"/>
                  </a:moveTo>
                  <a:cubicBezTo>
                    <a:pt x="135" y="0"/>
                    <a:pt x="0" y="125"/>
                    <a:pt x="0" y="300"/>
                  </a:cubicBezTo>
                  <a:cubicBezTo>
                    <a:pt x="42" y="435"/>
                    <a:pt x="176" y="559"/>
                    <a:pt x="300" y="559"/>
                  </a:cubicBezTo>
                  <a:cubicBezTo>
                    <a:pt x="476" y="559"/>
                    <a:pt x="610" y="383"/>
                    <a:pt x="559" y="259"/>
                  </a:cubicBezTo>
                  <a:cubicBezTo>
                    <a:pt x="55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63" name="Google Shape;26963;p19"/>
            <p:cNvSpPr/>
            <p:nvPr/>
          </p:nvSpPr>
          <p:spPr>
            <a:xfrm>
              <a:off x="800300" y="2538375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35" y="1"/>
                    <a:pt x="0" y="166"/>
                    <a:pt x="0" y="301"/>
                  </a:cubicBezTo>
                  <a:cubicBezTo>
                    <a:pt x="42" y="466"/>
                    <a:pt x="176" y="559"/>
                    <a:pt x="300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64" name="Google Shape;26964;p19"/>
            <p:cNvSpPr/>
            <p:nvPr/>
          </p:nvSpPr>
          <p:spPr>
            <a:xfrm>
              <a:off x="863875" y="246395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1" y="0"/>
                  </a:moveTo>
                  <a:cubicBezTo>
                    <a:pt x="125" y="0"/>
                    <a:pt x="1" y="135"/>
                    <a:pt x="42" y="300"/>
                  </a:cubicBezTo>
                  <a:cubicBezTo>
                    <a:pt x="42" y="435"/>
                    <a:pt x="177" y="559"/>
                    <a:pt x="342" y="559"/>
                  </a:cubicBezTo>
                  <a:cubicBezTo>
                    <a:pt x="476" y="559"/>
                    <a:pt x="600" y="435"/>
                    <a:pt x="600" y="259"/>
                  </a:cubicBezTo>
                  <a:cubicBezTo>
                    <a:pt x="559" y="83"/>
                    <a:pt x="435" y="0"/>
                    <a:pt x="3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65" name="Google Shape;26965;p19"/>
            <p:cNvSpPr/>
            <p:nvPr/>
          </p:nvSpPr>
          <p:spPr>
            <a:xfrm>
              <a:off x="869300" y="2532950"/>
              <a:ext cx="15025" cy="14000"/>
            </a:xfrm>
            <a:custGeom>
              <a:avLst/>
              <a:gdLst/>
              <a:ahLst/>
              <a:cxnLst/>
              <a:rect l="l" t="t" r="r" b="b"/>
              <a:pathLst>
                <a:path w="601" h="560" extrusionOk="0">
                  <a:moveTo>
                    <a:pt x="301" y="1"/>
                  </a:moveTo>
                  <a:cubicBezTo>
                    <a:pt x="125" y="42"/>
                    <a:pt x="1" y="166"/>
                    <a:pt x="42" y="301"/>
                  </a:cubicBezTo>
                  <a:cubicBezTo>
                    <a:pt x="42" y="476"/>
                    <a:pt x="166" y="559"/>
                    <a:pt x="301" y="559"/>
                  </a:cubicBezTo>
                  <a:cubicBezTo>
                    <a:pt x="476" y="559"/>
                    <a:pt x="601" y="425"/>
                    <a:pt x="559" y="259"/>
                  </a:cubicBezTo>
                  <a:cubicBezTo>
                    <a:pt x="559" y="125"/>
                    <a:pt x="425" y="1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66" name="Google Shape;26966;p19"/>
            <p:cNvSpPr/>
            <p:nvPr/>
          </p:nvSpPr>
          <p:spPr>
            <a:xfrm>
              <a:off x="764875" y="24435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1"/>
                  </a:moveTo>
                  <a:lnTo>
                    <a:pt x="1" y="42"/>
                  </a:lnTo>
                  <a:lnTo>
                    <a:pt x="42" y="300"/>
                  </a:lnTo>
                  <a:cubicBezTo>
                    <a:pt x="125" y="300"/>
                    <a:pt x="208" y="259"/>
                    <a:pt x="259" y="176"/>
                  </a:cubicBezTo>
                  <a:cubicBezTo>
                    <a:pt x="259" y="125"/>
                    <a:pt x="301" y="83"/>
                    <a:pt x="301" y="42"/>
                  </a:cubicBez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67" name="Google Shape;26967;p19"/>
            <p:cNvSpPr/>
            <p:nvPr/>
          </p:nvSpPr>
          <p:spPr>
            <a:xfrm>
              <a:off x="827175" y="2438100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59" y="0"/>
                  </a:moveTo>
                  <a:lnTo>
                    <a:pt x="1" y="42"/>
                  </a:lnTo>
                  <a:lnTo>
                    <a:pt x="1" y="135"/>
                  </a:lnTo>
                  <a:cubicBezTo>
                    <a:pt x="42" y="218"/>
                    <a:pt x="176" y="300"/>
                    <a:pt x="300" y="300"/>
                  </a:cubicBezTo>
                  <a:cubicBezTo>
                    <a:pt x="476" y="300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68" name="Google Shape;26968;p19"/>
            <p:cNvSpPr/>
            <p:nvPr/>
          </p:nvSpPr>
          <p:spPr>
            <a:xfrm>
              <a:off x="907050" y="25652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0"/>
                  </a:moveTo>
                  <a:cubicBezTo>
                    <a:pt x="207" y="0"/>
                    <a:pt x="166" y="42"/>
                    <a:pt x="124" y="42"/>
                  </a:cubicBezTo>
                  <a:cubicBezTo>
                    <a:pt x="42" y="83"/>
                    <a:pt x="0" y="166"/>
                    <a:pt x="0" y="259"/>
                  </a:cubicBezTo>
                  <a:lnTo>
                    <a:pt x="0" y="300"/>
                  </a:lnTo>
                  <a:lnTo>
                    <a:pt x="30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69" name="Google Shape;26969;p19"/>
            <p:cNvSpPr/>
            <p:nvPr/>
          </p:nvSpPr>
          <p:spPr>
            <a:xfrm>
              <a:off x="901625" y="249625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17" y="1"/>
                    <a:pt x="166" y="1"/>
                    <a:pt x="124" y="42"/>
                  </a:cubicBezTo>
                  <a:cubicBezTo>
                    <a:pt x="42" y="83"/>
                    <a:pt x="0" y="176"/>
                    <a:pt x="0" y="301"/>
                  </a:cubicBezTo>
                  <a:cubicBezTo>
                    <a:pt x="42" y="435"/>
                    <a:pt x="166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70" name="Google Shape;26970;p19"/>
            <p:cNvSpPr/>
            <p:nvPr/>
          </p:nvSpPr>
          <p:spPr>
            <a:xfrm>
              <a:off x="896200" y="2433700"/>
              <a:ext cx="7500" cy="6500"/>
            </a:xfrm>
            <a:custGeom>
              <a:avLst/>
              <a:gdLst/>
              <a:ahLst/>
              <a:cxnLst/>
              <a:rect l="l" t="t" r="r" b="b"/>
              <a:pathLst>
                <a:path w="300" h="260" extrusionOk="0">
                  <a:moveTo>
                    <a:pt x="0" y="1"/>
                  </a:moveTo>
                  <a:cubicBezTo>
                    <a:pt x="0" y="52"/>
                    <a:pt x="0" y="52"/>
                    <a:pt x="42" y="94"/>
                  </a:cubicBezTo>
                  <a:cubicBezTo>
                    <a:pt x="42" y="135"/>
                    <a:pt x="83" y="176"/>
                    <a:pt x="124" y="218"/>
                  </a:cubicBezTo>
                  <a:cubicBezTo>
                    <a:pt x="176" y="259"/>
                    <a:pt x="259" y="259"/>
                    <a:pt x="300" y="259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71" name="Google Shape;26971;p19"/>
            <p:cNvSpPr/>
            <p:nvPr/>
          </p:nvSpPr>
          <p:spPr>
            <a:xfrm>
              <a:off x="636675" y="25867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18"/>
                  </a:lnTo>
                  <a:cubicBezTo>
                    <a:pt x="301" y="135"/>
                    <a:pt x="218" y="42"/>
                    <a:pt x="1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72" name="Google Shape;26972;p19"/>
            <p:cNvSpPr/>
            <p:nvPr/>
          </p:nvSpPr>
          <p:spPr>
            <a:xfrm>
              <a:off x="631250" y="2516675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lnTo>
                    <a:pt x="83" y="559"/>
                  </a:lnTo>
                  <a:cubicBezTo>
                    <a:pt x="176" y="517"/>
                    <a:pt x="259" y="476"/>
                    <a:pt x="300" y="393"/>
                  </a:cubicBezTo>
                  <a:lnTo>
                    <a:pt x="300" y="259"/>
                  </a:lnTo>
                  <a:cubicBezTo>
                    <a:pt x="300" y="176"/>
                    <a:pt x="259" y="94"/>
                    <a:pt x="176" y="42"/>
                  </a:cubicBezTo>
                  <a:lnTo>
                    <a:pt x="125" y="42"/>
                  </a:lnTo>
                  <a:cubicBezTo>
                    <a:pt x="83" y="1"/>
                    <a:pt x="42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73" name="Google Shape;26973;p19"/>
            <p:cNvSpPr/>
            <p:nvPr/>
          </p:nvSpPr>
          <p:spPr>
            <a:xfrm>
              <a:off x="698975" y="2580900"/>
              <a:ext cx="14250" cy="7925"/>
            </a:xfrm>
            <a:custGeom>
              <a:avLst/>
              <a:gdLst/>
              <a:ahLst/>
              <a:cxnLst/>
              <a:rect l="l" t="t" r="r" b="b"/>
              <a:pathLst>
                <a:path w="570" h="317" extrusionOk="0">
                  <a:moveTo>
                    <a:pt x="337" y="0"/>
                  </a:moveTo>
                  <a:cubicBezTo>
                    <a:pt x="310" y="0"/>
                    <a:pt x="283" y="5"/>
                    <a:pt x="259" y="16"/>
                  </a:cubicBezTo>
                  <a:cubicBezTo>
                    <a:pt x="218" y="16"/>
                    <a:pt x="176" y="16"/>
                    <a:pt x="135" y="58"/>
                  </a:cubicBezTo>
                  <a:cubicBezTo>
                    <a:pt x="52" y="109"/>
                    <a:pt x="0" y="192"/>
                    <a:pt x="0" y="316"/>
                  </a:cubicBezTo>
                  <a:lnTo>
                    <a:pt x="569" y="275"/>
                  </a:lnTo>
                  <a:cubicBezTo>
                    <a:pt x="569" y="192"/>
                    <a:pt x="569" y="151"/>
                    <a:pt x="517" y="109"/>
                  </a:cubicBezTo>
                  <a:cubicBezTo>
                    <a:pt x="487" y="41"/>
                    <a:pt x="412" y="0"/>
                    <a:pt x="3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74" name="Google Shape;26974;p19"/>
            <p:cNvSpPr/>
            <p:nvPr/>
          </p:nvSpPr>
          <p:spPr>
            <a:xfrm>
              <a:off x="693800" y="2511250"/>
              <a:ext cx="15025" cy="14425"/>
            </a:xfrm>
            <a:custGeom>
              <a:avLst/>
              <a:gdLst/>
              <a:ahLst/>
              <a:cxnLst/>
              <a:rect l="l" t="t" r="r" b="b"/>
              <a:pathLst>
                <a:path w="601" h="577" extrusionOk="0">
                  <a:moveTo>
                    <a:pt x="259" y="0"/>
                  </a:moveTo>
                  <a:cubicBezTo>
                    <a:pt x="125" y="52"/>
                    <a:pt x="1" y="176"/>
                    <a:pt x="1" y="311"/>
                  </a:cubicBezTo>
                  <a:cubicBezTo>
                    <a:pt x="37" y="455"/>
                    <a:pt x="137" y="577"/>
                    <a:pt x="251" y="577"/>
                  </a:cubicBezTo>
                  <a:cubicBezTo>
                    <a:pt x="267" y="577"/>
                    <a:pt x="284" y="574"/>
                    <a:pt x="301" y="569"/>
                  </a:cubicBezTo>
                  <a:cubicBezTo>
                    <a:pt x="466" y="569"/>
                    <a:pt x="600" y="435"/>
                    <a:pt x="559" y="259"/>
                  </a:cubicBezTo>
                  <a:cubicBezTo>
                    <a:pt x="559" y="135"/>
                    <a:pt x="42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75" name="Google Shape;26975;p19"/>
            <p:cNvSpPr/>
            <p:nvPr/>
          </p:nvSpPr>
          <p:spPr>
            <a:xfrm>
              <a:off x="657100" y="2479950"/>
              <a:ext cx="13975" cy="14275"/>
            </a:xfrm>
            <a:custGeom>
              <a:avLst/>
              <a:gdLst/>
              <a:ahLst/>
              <a:cxnLst/>
              <a:rect l="l" t="t" r="r" b="b"/>
              <a:pathLst>
                <a:path w="559" h="571" extrusionOk="0">
                  <a:moveTo>
                    <a:pt x="314" y="1"/>
                  </a:moveTo>
                  <a:cubicBezTo>
                    <a:pt x="296" y="1"/>
                    <a:pt x="277" y="4"/>
                    <a:pt x="259" y="12"/>
                  </a:cubicBezTo>
                  <a:cubicBezTo>
                    <a:pt x="83" y="12"/>
                    <a:pt x="1" y="136"/>
                    <a:pt x="1" y="312"/>
                  </a:cubicBezTo>
                  <a:cubicBezTo>
                    <a:pt x="1" y="436"/>
                    <a:pt x="125" y="570"/>
                    <a:pt x="300" y="570"/>
                  </a:cubicBezTo>
                  <a:cubicBezTo>
                    <a:pt x="435" y="529"/>
                    <a:pt x="559" y="394"/>
                    <a:pt x="559" y="270"/>
                  </a:cubicBezTo>
                  <a:cubicBezTo>
                    <a:pt x="524" y="120"/>
                    <a:pt x="421" y="1"/>
                    <a:pt x="3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76" name="Google Shape;26976;p19"/>
            <p:cNvSpPr/>
            <p:nvPr/>
          </p:nvSpPr>
          <p:spPr>
            <a:xfrm>
              <a:off x="661500" y="2548975"/>
              <a:ext cx="15000" cy="14000"/>
            </a:xfrm>
            <a:custGeom>
              <a:avLst/>
              <a:gdLst/>
              <a:ahLst/>
              <a:cxnLst/>
              <a:rect l="l" t="t" r="r" b="b"/>
              <a:pathLst>
                <a:path w="600" h="560" extrusionOk="0">
                  <a:moveTo>
                    <a:pt x="300" y="1"/>
                  </a:moveTo>
                  <a:cubicBezTo>
                    <a:pt x="124" y="1"/>
                    <a:pt x="0" y="135"/>
                    <a:pt x="42" y="301"/>
                  </a:cubicBezTo>
                  <a:cubicBezTo>
                    <a:pt x="42" y="435"/>
                    <a:pt x="166" y="559"/>
                    <a:pt x="342" y="559"/>
                  </a:cubicBezTo>
                  <a:cubicBezTo>
                    <a:pt x="466" y="559"/>
                    <a:pt x="600" y="394"/>
                    <a:pt x="600" y="259"/>
                  </a:cubicBezTo>
                  <a:cubicBezTo>
                    <a:pt x="559" y="94"/>
                    <a:pt x="424" y="1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77" name="Google Shape;26977;p19"/>
            <p:cNvSpPr/>
            <p:nvPr/>
          </p:nvSpPr>
          <p:spPr>
            <a:xfrm>
              <a:off x="726125" y="24748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124" y="1"/>
                    <a:pt x="0" y="125"/>
                    <a:pt x="0" y="300"/>
                  </a:cubicBezTo>
                  <a:cubicBezTo>
                    <a:pt x="0" y="424"/>
                    <a:pt x="124" y="559"/>
                    <a:pt x="300" y="559"/>
                  </a:cubicBezTo>
                  <a:cubicBezTo>
                    <a:pt x="465" y="518"/>
                    <a:pt x="558" y="383"/>
                    <a:pt x="558" y="259"/>
                  </a:cubicBezTo>
                  <a:cubicBezTo>
                    <a:pt x="558" y="83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78" name="Google Shape;26978;p19"/>
            <p:cNvSpPr/>
            <p:nvPr/>
          </p:nvSpPr>
          <p:spPr>
            <a:xfrm>
              <a:off x="731275" y="2543550"/>
              <a:ext cx="14250" cy="14250"/>
            </a:xfrm>
            <a:custGeom>
              <a:avLst/>
              <a:gdLst/>
              <a:ahLst/>
              <a:cxnLst/>
              <a:rect l="l" t="t" r="r" b="b"/>
              <a:pathLst>
                <a:path w="570" h="570" extrusionOk="0">
                  <a:moveTo>
                    <a:pt x="259" y="1"/>
                  </a:moveTo>
                  <a:cubicBezTo>
                    <a:pt x="94" y="1"/>
                    <a:pt x="1" y="135"/>
                    <a:pt x="1" y="311"/>
                  </a:cubicBezTo>
                  <a:cubicBezTo>
                    <a:pt x="1" y="476"/>
                    <a:pt x="135" y="569"/>
                    <a:pt x="311" y="569"/>
                  </a:cubicBezTo>
                  <a:cubicBezTo>
                    <a:pt x="435" y="569"/>
                    <a:pt x="570" y="435"/>
                    <a:pt x="570" y="259"/>
                  </a:cubicBezTo>
                  <a:cubicBezTo>
                    <a:pt x="570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79" name="Google Shape;26979;p19"/>
            <p:cNvSpPr/>
            <p:nvPr/>
          </p:nvSpPr>
          <p:spPr>
            <a:xfrm>
              <a:off x="626850" y="2454375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1" y="1"/>
                  </a:moveTo>
                  <a:lnTo>
                    <a:pt x="1" y="301"/>
                  </a:lnTo>
                  <a:cubicBezTo>
                    <a:pt x="135" y="301"/>
                    <a:pt x="259" y="166"/>
                    <a:pt x="259" y="42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80" name="Google Shape;26980;p19"/>
            <p:cNvSpPr/>
            <p:nvPr/>
          </p:nvSpPr>
          <p:spPr>
            <a:xfrm>
              <a:off x="689400" y="24489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18" y="1"/>
                  </a:moveTo>
                  <a:lnTo>
                    <a:pt x="1" y="42"/>
                  </a:lnTo>
                  <a:cubicBezTo>
                    <a:pt x="1" y="218"/>
                    <a:pt x="125" y="301"/>
                    <a:pt x="259" y="301"/>
                  </a:cubicBezTo>
                  <a:cubicBezTo>
                    <a:pt x="435" y="301"/>
                    <a:pt x="559" y="166"/>
                    <a:pt x="5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81" name="Google Shape;26981;p19"/>
            <p:cNvSpPr/>
            <p:nvPr/>
          </p:nvSpPr>
          <p:spPr>
            <a:xfrm>
              <a:off x="768000" y="2575875"/>
              <a:ext cx="7500" cy="7775"/>
            </a:xfrm>
            <a:custGeom>
              <a:avLst/>
              <a:gdLst/>
              <a:ahLst/>
              <a:cxnLst/>
              <a:rect l="l" t="t" r="r" b="b"/>
              <a:pathLst>
                <a:path w="300" h="311" extrusionOk="0">
                  <a:moveTo>
                    <a:pt x="300" y="0"/>
                  </a:moveTo>
                  <a:cubicBezTo>
                    <a:pt x="217" y="0"/>
                    <a:pt x="176" y="0"/>
                    <a:pt x="134" y="52"/>
                  </a:cubicBezTo>
                  <a:lnTo>
                    <a:pt x="83" y="93"/>
                  </a:lnTo>
                  <a:cubicBezTo>
                    <a:pt x="41" y="135"/>
                    <a:pt x="0" y="217"/>
                    <a:pt x="41" y="310"/>
                  </a:cubicBezTo>
                  <a:lnTo>
                    <a:pt x="300" y="259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82" name="Google Shape;26982;p19"/>
            <p:cNvSpPr/>
            <p:nvPr/>
          </p:nvSpPr>
          <p:spPr>
            <a:xfrm>
              <a:off x="763600" y="2507100"/>
              <a:ext cx="7775" cy="13150"/>
            </a:xfrm>
            <a:custGeom>
              <a:avLst/>
              <a:gdLst/>
              <a:ahLst/>
              <a:cxnLst/>
              <a:rect l="l" t="t" r="r" b="b"/>
              <a:pathLst>
                <a:path w="311" h="526" extrusionOk="0">
                  <a:moveTo>
                    <a:pt x="259" y="1"/>
                  </a:moveTo>
                  <a:cubicBezTo>
                    <a:pt x="176" y="1"/>
                    <a:pt x="135" y="1"/>
                    <a:pt x="93" y="42"/>
                  </a:cubicBezTo>
                  <a:cubicBezTo>
                    <a:pt x="52" y="84"/>
                    <a:pt x="0" y="166"/>
                    <a:pt x="0" y="259"/>
                  </a:cubicBezTo>
                  <a:cubicBezTo>
                    <a:pt x="0" y="404"/>
                    <a:pt x="103" y="525"/>
                    <a:pt x="247" y="525"/>
                  </a:cubicBezTo>
                  <a:cubicBezTo>
                    <a:pt x="267" y="525"/>
                    <a:pt x="289" y="523"/>
                    <a:pt x="310" y="518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83" name="Google Shape;26983;p19"/>
            <p:cNvSpPr/>
            <p:nvPr/>
          </p:nvSpPr>
          <p:spPr>
            <a:xfrm>
              <a:off x="758425" y="244455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cubicBezTo>
                    <a:pt x="0" y="135"/>
                    <a:pt x="83" y="259"/>
                    <a:pt x="207" y="259"/>
                  </a:cubicBezTo>
                  <a:lnTo>
                    <a:pt x="300" y="2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84" name="Google Shape;26984;p19"/>
            <p:cNvSpPr/>
            <p:nvPr/>
          </p:nvSpPr>
          <p:spPr>
            <a:xfrm>
              <a:off x="497625" y="25965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0" y="0"/>
                  </a:moveTo>
                  <a:lnTo>
                    <a:pt x="42" y="300"/>
                  </a:lnTo>
                  <a:lnTo>
                    <a:pt x="300" y="259"/>
                  </a:lnTo>
                  <a:cubicBezTo>
                    <a:pt x="300" y="166"/>
                    <a:pt x="259" y="83"/>
                    <a:pt x="176" y="42"/>
                  </a:cubicBezTo>
                  <a:lnTo>
                    <a:pt x="135" y="42"/>
                  </a:lnTo>
                  <a:cubicBezTo>
                    <a:pt x="93" y="0"/>
                    <a:pt x="4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85" name="Google Shape;26985;p19"/>
            <p:cNvSpPr/>
            <p:nvPr/>
          </p:nvSpPr>
          <p:spPr>
            <a:xfrm>
              <a:off x="493475" y="252752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lnTo>
                    <a:pt x="84" y="559"/>
                  </a:lnTo>
                  <a:cubicBezTo>
                    <a:pt x="208" y="518"/>
                    <a:pt x="301" y="383"/>
                    <a:pt x="259" y="259"/>
                  </a:cubicBezTo>
                  <a:cubicBezTo>
                    <a:pt x="259" y="177"/>
                    <a:pt x="208" y="83"/>
                    <a:pt x="125" y="42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86" name="Google Shape;26986;p19"/>
            <p:cNvSpPr/>
            <p:nvPr/>
          </p:nvSpPr>
          <p:spPr>
            <a:xfrm>
              <a:off x="561200" y="2591125"/>
              <a:ext cx="14000" cy="7500"/>
            </a:xfrm>
            <a:custGeom>
              <a:avLst/>
              <a:gdLst/>
              <a:ahLst/>
              <a:cxnLst/>
              <a:rect l="l" t="t" r="r" b="b"/>
              <a:pathLst>
                <a:path w="560" h="300" extrusionOk="0">
                  <a:moveTo>
                    <a:pt x="259" y="0"/>
                  </a:moveTo>
                  <a:cubicBezTo>
                    <a:pt x="177" y="42"/>
                    <a:pt x="83" y="42"/>
                    <a:pt x="42" y="124"/>
                  </a:cubicBezTo>
                  <a:cubicBezTo>
                    <a:pt x="1" y="166"/>
                    <a:pt x="1" y="259"/>
                    <a:pt x="1" y="300"/>
                  </a:cubicBezTo>
                  <a:lnTo>
                    <a:pt x="559" y="259"/>
                  </a:lnTo>
                  <a:cubicBezTo>
                    <a:pt x="559" y="217"/>
                    <a:pt x="518" y="166"/>
                    <a:pt x="476" y="124"/>
                  </a:cubicBezTo>
                  <a:cubicBezTo>
                    <a:pt x="435" y="42"/>
                    <a:pt x="342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87" name="Google Shape;26987;p19"/>
            <p:cNvSpPr/>
            <p:nvPr/>
          </p:nvSpPr>
          <p:spPr>
            <a:xfrm>
              <a:off x="555775" y="25221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94" y="1"/>
                    <a:pt x="1" y="176"/>
                    <a:pt x="1" y="300"/>
                  </a:cubicBezTo>
                  <a:cubicBezTo>
                    <a:pt x="1" y="476"/>
                    <a:pt x="135" y="559"/>
                    <a:pt x="300" y="559"/>
                  </a:cubicBezTo>
                  <a:cubicBezTo>
                    <a:pt x="435" y="559"/>
                    <a:pt x="559" y="435"/>
                    <a:pt x="559" y="259"/>
                  </a:cubicBezTo>
                  <a:cubicBezTo>
                    <a:pt x="518" y="135"/>
                    <a:pt x="39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88" name="Google Shape;26988;p19"/>
            <p:cNvSpPr/>
            <p:nvPr/>
          </p:nvSpPr>
          <p:spPr>
            <a:xfrm>
              <a:off x="518050" y="2489800"/>
              <a:ext cx="14225" cy="14175"/>
            </a:xfrm>
            <a:custGeom>
              <a:avLst/>
              <a:gdLst/>
              <a:ahLst/>
              <a:cxnLst/>
              <a:rect l="l" t="t" r="r" b="b"/>
              <a:pathLst>
                <a:path w="569" h="567" extrusionOk="0">
                  <a:moveTo>
                    <a:pt x="259" y="0"/>
                  </a:moveTo>
                  <a:cubicBezTo>
                    <a:pt x="135" y="42"/>
                    <a:pt x="0" y="176"/>
                    <a:pt x="0" y="300"/>
                  </a:cubicBezTo>
                  <a:cubicBezTo>
                    <a:pt x="45" y="453"/>
                    <a:pt x="145" y="567"/>
                    <a:pt x="258" y="567"/>
                  </a:cubicBezTo>
                  <a:cubicBezTo>
                    <a:pt x="275" y="567"/>
                    <a:pt x="293" y="564"/>
                    <a:pt x="310" y="559"/>
                  </a:cubicBezTo>
                  <a:cubicBezTo>
                    <a:pt x="476" y="559"/>
                    <a:pt x="569" y="434"/>
                    <a:pt x="569" y="259"/>
                  </a:cubicBezTo>
                  <a:cubicBezTo>
                    <a:pt x="569" y="135"/>
                    <a:pt x="43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89" name="Google Shape;26989;p19"/>
            <p:cNvSpPr/>
            <p:nvPr/>
          </p:nvSpPr>
          <p:spPr>
            <a:xfrm>
              <a:off x="523475" y="255965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325" y="0"/>
                  </a:moveTo>
                  <a:cubicBezTo>
                    <a:pt x="304" y="0"/>
                    <a:pt x="282" y="3"/>
                    <a:pt x="259" y="8"/>
                  </a:cubicBezTo>
                  <a:cubicBezTo>
                    <a:pt x="135" y="8"/>
                    <a:pt x="0" y="132"/>
                    <a:pt x="0" y="308"/>
                  </a:cubicBezTo>
                  <a:cubicBezTo>
                    <a:pt x="0" y="442"/>
                    <a:pt x="176" y="566"/>
                    <a:pt x="300" y="566"/>
                  </a:cubicBezTo>
                  <a:cubicBezTo>
                    <a:pt x="476" y="525"/>
                    <a:pt x="559" y="391"/>
                    <a:pt x="559" y="267"/>
                  </a:cubicBezTo>
                  <a:cubicBezTo>
                    <a:pt x="559" y="114"/>
                    <a:pt x="465" y="0"/>
                    <a:pt x="3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90" name="Google Shape;26990;p19"/>
            <p:cNvSpPr/>
            <p:nvPr/>
          </p:nvSpPr>
          <p:spPr>
            <a:xfrm>
              <a:off x="587050" y="2485200"/>
              <a:ext cx="15025" cy="13425"/>
            </a:xfrm>
            <a:custGeom>
              <a:avLst/>
              <a:gdLst/>
              <a:ahLst/>
              <a:cxnLst/>
              <a:rect l="l" t="t" r="r" b="b"/>
              <a:pathLst>
                <a:path w="601" h="537" extrusionOk="0">
                  <a:moveTo>
                    <a:pt x="350" y="1"/>
                  </a:moveTo>
                  <a:cubicBezTo>
                    <a:pt x="334" y="1"/>
                    <a:pt x="317" y="3"/>
                    <a:pt x="301" y="8"/>
                  </a:cubicBezTo>
                  <a:cubicBezTo>
                    <a:pt x="135" y="8"/>
                    <a:pt x="1" y="143"/>
                    <a:pt x="42" y="267"/>
                  </a:cubicBezTo>
                  <a:cubicBezTo>
                    <a:pt x="42" y="417"/>
                    <a:pt x="140" y="537"/>
                    <a:pt x="245" y="537"/>
                  </a:cubicBezTo>
                  <a:cubicBezTo>
                    <a:pt x="264" y="537"/>
                    <a:pt x="282" y="533"/>
                    <a:pt x="301" y="525"/>
                  </a:cubicBezTo>
                  <a:cubicBezTo>
                    <a:pt x="476" y="525"/>
                    <a:pt x="600" y="401"/>
                    <a:pt x="559" y="267"/>
                  </a:cubicBezTo>
                  <a:cubicBezTo>
                    <a:pt x="559" y="122"/>
                    <a:pt x="464" y="1"/>
                    <a:pt x="3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91" name="Google Shape;26991;p19"/>
            <p:cNvSpPr/>
            <p:nvPr/>
          </p:nvSpPr>
          <p:spPr>
            <a:xfrm>
              <a:off x="592475" y="255442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0"/>
                  </a:moveTo>
                  <a:cubicBezTo>
                    <a:pt x="125" y="0"/>
                    <a:pt x="1" y="134"/>
                    <a:pt x="1" y="300"/>
                  </a:cubicBezTo>
                  <a:cubicBezTo>
                    <a:pt x="42" y="434"/>
                    <a:pt x="177" y="558"/>
                    <a:pt x="301" y="558"/>
                  </a:cubicBezTo>
                  <a:cubicBezTo>
                    <a:pt x="476" y="517"/>
                    <a:pt x="600" y="393"/>
                    <a:pt x="559" y="258"/>
                  </a:cubicBezTo>
                  <a:cubicBezTo>
                    <a:pt x="55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92" name="Google Shape;26992;p19"/>
            <p:cNvSpPr/>
            <p:nvPr/>
          </p:nvSpPr>
          <p:spPr>
            <a:xfrm>
              <a:off x="488050" y="24649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cubicBezTo>
                    <a:pt x="166" y="259"/>
                    <a:pt x="259" y="176"/>
                    <a:pt x="301" y="42"/>
                  </a:cubicBez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93" name="Google Shape;26993;p19"/>
            <p:cNvSpPr/>
            <p:nvPr/>
          </p:nvSpPr>
          <p:spPr>
            <a:xfrm>
              <a:off x="550350" y="2459550"/>
              <a:ext cx="14250" cy="7775"/>
            </a:xfrm>
            <a:custGeom>
              <a:avLst/>
              <a:gdLst/>
              <a:ahLst/>
              <a:cxnLst/>
              <a:rect l="l" t="t" r="r" b="b"/>
              <a:pathLst>
                <a:path w="570" h="311" extrusionOk="0">
                  <a:moveTo>
                    <a:pt x="569" y="1"/>
                  </a:moveTo>
                  <a:lnTo>
                    <a:pt x="1" y="52"/>
                  </a:lnTo>
                  <a:lnTo>
                    <a:pt x="1" y="94"/>
                  </a:lnTo>
                  <a:cubicBezTo>
                    <a:pt x="52" y="218"/>
                    <a:pt x="176" y="311"/>
                    <a:pt x="311" y="311"/>
                  </a:cubicBezTo>
                  <a:cubicBezTo>
                    <a:pt x="435" y="259"/>
                    <a:pt x="569" y="135"/>
                    <a:pt x="5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94" name="Google Shape;26994;p19"/>
            <p:cNvSpPr/>
            <p:nvPr/>
          </p:nvSpPr>
          <p:spPr>
            <a:xfrm>
              <a:off x="630225" y="2586725"/>
              <a:ext cx="6475" cy="6475"/>
            </a:xfrm>
            <a:custGeom>
              <a:avLst/>
              <a:gdLst/>
              <a:ahLst/>
              <a:cxnLst/>
              <a:rect l="l" t="t" r="r" b="b"/>
              <a:pathLst>
                <a:path w="259" h="259" extrusionOk="0">
                  <a:moveTo>
                    <a:pt x="259" y="0"/>
                  </a:moveTo>
                  <a:cubicBezTo>
                    <a:pt x="217" y="0"/>
                    <a:pt x="124" y="0"/>
                    <a:pt x="83" y="42"/>
                  </a:cubicBezTo>
                  <a:cubicBezTo>
                    <a:pt x="42" y="83"/>
                    <a:pt x="0" y="135"/>
                    <a:pt x="0" y="218"/>
                  </a:cubicBezTo>
                  <a:lnTo>
                    <a:pt x="0" y="259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95" name="Google Shape;26995;p19"/>
            <p:cNvSpPr/>
            <p:nvPr/>
          </p:nvSpPr>
          <p:spPr>
            <a:xfrm>
              <a:off x="624800" y="2516675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217" y="1"/>
                    <a:pt x="176" y="42"/>
                    <a:pt x="124" y="94"/>
                  </a:cubicBezTo>
                  <a:cubicBezTo>
                    <a:pt x="42" y="135"/>
                    <a:pt x="0" y="218"/>
                    <a:pt x="0" y="300"/>
                  </a:cubicBezTo>
                  <a:cubicBezTo>
                    <a:pt x="0" y="435"/>
                    <a:pt x="83" y="517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96" name="Google Shape;26996;p19"/>
            <p:cNvSpPr/>
            <p:nvPr/>
          </p:nvSpPr>
          <p:spPr>
            <a:xfrm>
              <a:off x="619375" y="2454375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300" y="1"/>
                  </a:moveTo>
                  <a:lnTo>
                    <a:pt x="0" y="42"/>
                  </a:lnTo>
                  <a:lnTo>
                    <a:pt x="0" y="84"/>
                  </a:lnTo>
                  <a:cubicBezTo>
                    <a:pt x="41" y="208"/>
                    <a:pt x="134" y="259"/>
                    <a:pt x="259" y="301"/>
                  </a:cubicBezTo>
                  <a:lnTo>
                    <a:pt x="300" y="301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97" name="Google Shape;26997;p19"/>
            <p:cNvSpPr/>
            <p:nvPr/>
          </p:nvSpPr>
          <p:spPr>
            <a:xfrm>
              <a:off x="359850" y="260715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1" y="300"/>
                  </a:lnTo>
                  <a:lnTo>
                    <a:pt x="301" y="259"/>
                  </a:lnTo>
                  <a:cubicBezTo>
                    <a:pt x="301" y="135"/>
                    <a:pt x="218" y="42"/>
                    <a:pt x="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98" name="Google Shape;26998;p19"/>
            <p:cNvSpPr/>
            <p:nvPr/>
          </p:nvSpPr>
          <p:spPr>
            <a:xfrm>
              <a:off x="354425" y="25383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42" y="559"/>
                    <a:pt x="83" y="559"/>
                    <a:pt x="83" y="518"/>
                  </a:cubicBezTo>
                  <a:cubicBezTo>
                    <a:pt x="176" y="518"/>
                    <a:pt x="259" y="425"/>
                    <a:pt x="300" y="342"/>
                  </a:cubicBezTo>
                  <a:lnTo>
                    <a:pt x="300" y="259"/>
                  </a:lnTo>
                  <a:cubicBezTo>
                    <a:pt x="300" y="166"/>
                    <a:pt x="218" y="84"/>
                    <a:pt x="176" y="42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99" name="Google Shape;26999;p19"/>
            <p:cNvSpPr/>
            <p:nvPr/>
          </p:nvSpPr>
          <p:spPr>
            <a:xfrm>
              <a:off x="422400" y="2601725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259" y="0"/>
                  </a:moveTo>
                  <a:cubicBezTo>
                    <a:pt x="208" y="0"/>
                    <a:pt x="166" y="52"/>
                    <a:pt x="125" y="93"/>
                  </a:cubicBezTo>
                  <a:cubicBezTo>
                    <a:pt x="83" y="93"/>
                    <a:pt x="42" y="134"/>
                    <a:pt x="42" y="217"/>
                  </a:cubicBezTo>
                  <a:cubicBezTo>
                    <a:pt x="1" y="217"/>
                    <a:pt x="1" y="259"/>
                    <a:pt x="1" y="310"/>
                  </a:cubicBezTo>
                  <a:lnTo>
                    <a:pt x="559" y="259"/>
                  </a:lnTo>
                  <a:cubicBezTo>
                    <a:pt x="559" y="134"/>
                    <a:pt x="42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00" name="Google Shape;27000;p19"/>
            <p:cNvSpPr/>
            <p:nvPr/>
          </p:nvSpPr>
          <p:spPr>
            <a:xfrm>
              <a:off x="416975" y="253295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5" y="1"/>
                    <a:pt x="1" y="125"/>
                    <a:pt x="1" y="301"/>
                  </a:cubicBezTo>
                  <a:cubicBezTo>
                    <a:pt x="42" y="425"/>
                    <a:pt x="166" y="559"/>
                    <a:pt x="300" y="559"/>
                  </a:cubicBezTo>
                  <a:cubicBezTo>
                    <a:pt x="476" y="559"/>
                    <a:pt x="559" y="383"/>
                    <a:pt x="559" y="259"/>
                  </a:cubicBezTo>
                  <a:cubicBezTo>
                    <a:pt x="559" y="84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01" name="Google Shape;27001;p19"/>
            <p:cNvSpPr/>
            <p:nvPr/>
          </p:nvSpPr>
          <p:spPr>
            <a:xfrm>
              <a:off x="379250" y="2500650"/>
              <a:ext cx="15000" cy="13975"/>
            </a:xfrm>
            <a:custGeom>
              <a:avLst/>
              <a:gdLst/>
              <a:ahLst/>
              <a:cxnLst/>
              <a:rect l="l" t="t" r="r" b="b"/>
              <a:pathLst>
                <a:path w="600" h="559" extrusionOk="0">
                  <a:moveTo>
                    <a:pt x="300" y="0"/>
                  </a:moveTo>
                  <a:cubicBezTo>
                    <a:pt x="124" y="42"/>
                    <a:pt x="0" y="166"/>
                    <a:pt x="41" y="300"/>
                  </a:cubicBezTo>
                  <a:cubicBezTo>
                    <a:pt x="41" y="476"/>
                    <a:pt x="176" y="559"/>
                    <a:pt x="341" y="559"/>
                  </a:cubicBezTo>
                  <a:cubicBezTo>
                    <a:pt x="476" y="559"/>
                    <a:pt x="600" y="424"/>
                    <a:pt x="600" y="259"/>
                  </a:cubicBezTo>
                  <a:cubicBezTo>
                    <a:pt x="558" y="125"/>
                    <a:pt x="434" y="0"/>
                    <a:pt x="3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02" name="Google Shape;27002;p19"/>
            <p:cNvSpPr/>
            <p:nvPr/>
          </p:nvSpPr>
          <p:spPr>
            <a:xfrm>
              <a:off x="384675" y="2570425"/>
              <a:ext cx="15000" cy="13400"/>
            </a:xfrm>
            <a:custGeom>
              <a:avLst/>
              <a:gdLst/>
              <a:ahLst/>
              <a:cxnLst/>
              <a:rect l="l" t="t" r="r" b="b"/>
              <a:pathLst>
                <a:path w="600" h="536" extrusionOk="0">
                  <a:moveTo>
                    <a:pt x="356" y="0"/>
                  </a:moveTo>
                  <a:cubicBezTo>
                    <a:pt x="338" y="0"/>
                    <a:pt x="319" y="4"/>
                    <a:pt x="300" y="11"/>
                  </a:cubicBezTo>
                  <a:cubicBezTo>
                    <a:pt x="124" y="11"/>
                    <a:pt x="0" y="135"/>
                    <a:pt x="42" y="270"/>
                  </a:cubicBezTo>
                  <a:cubicBezTo>
                    <a:pt x="42" y="415"/>
                    <a:pt x="137" y="536"/>
                    <a:pt x="279" y="536"/>
                  </a:cubicBezTo>
                  <a:cubicBezTo>
                    <a:pt x="299" y="536"/>
                    <a:pt x="320" y="533"/>
                    <a:pt x="341" y="528"/>
                  </a:cubicBezTo>
                  <a:cubicBezTo>
                    <a:pt x="476" y="528"/>
                    <a:pt x="600" y="394"/>
                    <a:pt x="559" y="218"/>
                  </a:cubicBezTo>
                  <a:cubicBezTo>
                    <a:pt x="559" y="113"/>
                    <a:pt x="462" y="0"/>
                    <a:pt x="35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03" name="Google Shape;27003;p19"/>
            <p:cNvSpPr/>
            <p:nvPr/>
          </p:nvSpPr>
          <p:spPr>
            <a:xfrm>
              <a:off x="449275" y="249522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84" y="42"/>
                    <a:pt x="1" y="176"/>
                    <a:pt x="1" y="300"/>
                  </a:cubicBezTo>
                  <a:cubicBezTo>
                    <a:pt x="1" y="476"/>
                    <a:pt x="125" y="559"/>
                    <a:pt x="301" y="559"/>
                  </a:cubicBezTo>
                  <a:cubicBezTo>
                    <a:pt x="425" y="559"/>
                    <a:pt x="559" y="435"/>
                    <a:pt x="559" y="259"/>
                  </a:cubicBezTo>
                  <a:cubicBezTo>
                    <a:pt x="559" y="124"/>
                    <a:pt x="38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04" name="Google Shape;27004;p19"/>
            <p:cNvSpPr/>
            <p:nvPr/>
          </p:nvSpPr>
          <p:spPr>
            <a:xfrm>
              <a:off x="454725" y="2565075"/>
              <a:ext cx="13975" cy="13325"/>
            </a:xfrm>
            <a:custGeom>
              <a:avLst/>
              <a:gdLst/>
              <a:ahLst/>
              <a:cxnLst/>
              <a:rect l="l" t="t" r="r" b="b"/>
              <a:pathLst>
                <a:path w="559" h="533" extrusionOk="0">
                  <a:moveTo>
                    <a:pt x="308" y="0"/>
                  </a:moveTo>
                  <a:cubicBezTo>
                    <a:pt x="291" y="0"/>
                    <a:pt x="275" y="3"/>
                    <a:pt x="259" y="8"/>
                  </a:cubicBezTo>
                  <a:cubicBezTo>
                    <a:pt x="83" y="8"/>
                    <a:pt x="0" y="132"/>
                    <a:pt x="0" y="308"/>
                  </a:cubicBezTo>
                  <a:cubicBezTo>
                    <a:pt x="0" y="417"/>
                    <a:pt x="95" y="533"/>
                    <a:pt x="236" y="533"/>
                  </a:cubicBezTo>
                  <a:cubicBezTo>
                    <a:pt x="256" y="533"/>
                    <a:pt x="278" y="530"/>
                    <a:pt x="300" y="525"/>
                  </a:cubicBezTo>
                  <a:cubicBezTo>
                    <a:pt x="424" y="525"/>
                    <a:pt x="558" y="391"/>
                    <a:pt x="558" y="267"/>
                  </a:cubicBezTo>
                  <a:cubicBezTo>
                    <a:pt x="522" y="114"/>
                    <a:pt x="416" y="0"/>
                    <a:pt x="3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05" name="Google Shape;27005;p19"/>
            <p:cNvSpPr/>
            <p:nvPr/>
          </p:nvSpPr>
          <p:spPr>
            <a:xfrm>
              <a:off x="350025" y="2474800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259" y="1"/>
                  </a:moveTo>
                  <a:lnTo>
                    <a:pt x="1" y="42"/>
                  </a:lnTo>
                  <a:lnTo>
                    <a:pt x="1" y="300"/>
                  </a:lnTo>
                  <a:cubicBezTo>
                    <a:pt x="135" y="300"/>
                    <a:pt x="259" y="218"/>
                    <a:pt x="259" y="83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06" name="Google Shape;27006;p19"/>
            <p:cNvSpPr/>
            <p:nvPr/>
          </p:nvSpPr>
          <p:spPr>
            <a:xfrm>
              <a:off x="411550" y="2470400"/>
              <a:ext cx="15025" cy="7525"/>
            </a:xfrm>
            <a:custGeom>
              <a:avLst/>
              <a:gdLst/>
              <a:ahLst/>
              <a:cxnLst/>
              <a:rect l="l" t="t" r="r" b="b"/>
              <a:pathLst>
                <a:path w="601" h="301" extrusionOk="0">
                  <a:moveTo>
                    <a:pt x="559" y="1"/>
                  </a:moveTo>
                  <a:lnTo>
                    <a:pt x="0" y="42"/>
                  </a:lnTo>
                  <a:cubicBezTo>
                    <a:pt x="42" y="177"/>
                    <a:pt x="176" y="301"/>
                    <a:pt x="300" y="301"/>
                  </a:cubicBezTo>
                  <a:cubicBezTo>
                    <a:pt x="476" y="259"/>
                    <a:pt x="600" y="135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07" name="Google Shape;27007;p19"/>
            <p:cNvSpPr/>
            <p:nvPr/>
          </p:nvSpPr>
          <p:spPr>
            <a:xfrm>
              <a:off x="491150" y="25965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0"/>
                  </a:moveTo>
                  <a:cubicBezTo>
                    <a:pt x="218" y="0"/>
                    <a:pt x="177" y="42"/>
                    <a:pt x="135" y="83"/>
                  </a:cubicBezTo>
                  <a:cubicBezTo>
                    <a:pt x="42" y="124"/>
                    <a:pt x="1" y="207"/>
                    <a:pt x="1" y="300"/>
                  </a:cubicBezTo>
                  <a:lnTo>
                    <a:pt x="301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08" name="Google Shape;27008;p19"/>
            <p:cNvSpPr/>
            <p:nvPr/>
          </p:nvSpPr>
          <p:spPr>
            <a:xfrm>
              <a:off x="485725" y="2527525"/>
              <a:ext cx="8825" cy="14000"/>
            </a:xfrm>
            <a:custGeom>
              <a:avLst/>
              <a:gdLst/>
              <a:ahLst/>
              <a:cxnLst/>
              <a:rect l="l" t="t" r="r" b="b"/>
              <a:pathLst>
                <a:path w="353" h="560" extrusionOk="0">
                  <a:moveTo>
                    <a:pt x="311" y="1"/>
                  </a:moveTo>
                  <a:cubicBezTo>
                    <a:pt x="218" y="1"/>
                    <a:pt x="177" y="42"/>
                    <a:pt x="135" y="42"/>
                  </a:cubicBezTo>
                  <a:cubicBezTo>
                    <a:pt x="52" y="125"/>
                    <a:pt x="1" y="218"/>
                    <a:pt x="52" y="301"/>
                  </a:cubicBezTo>
                  <a:cubicBezTo>
                    <a:pt x="52" y="435"/>
                    <a:pt x="135" y="518"/>
                    <a:pt x="218" y="559"/>
                  </a:cubicBezTo>
                  <a:lnTo>
                    <a:pt x="352" y="559"/>
                  </a:lnTo>
                  <a:lnTo>
                    <a:pt x="31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09" name="Google Shape;27009;p19"/>
            <p:cNvSpPr/>
            <p:nvPr/>
          </p:nvSpPr>
          <p:spPr>
            <a:xfrm>
              <a:off x="481600" y="24649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176"/>
                    <a:pt x="83" y="259"/>
                    <a:pt x="217" y="301"/>
                  </a:cubicBezTo>
                  <a:lnTo>
                    <a:pt x="300" y="301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10" name="Google Shape;27010;p19"/>
            <p:cNvSpPr/>
            <p:nvPr/>
          </p:nvSpPr>
          <p:spPr>
            <a:xfrm>
              <a:off x="283350" y="261257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300" y="0"/>
                  </a:moveTo>
                  <a:cubicBezTo>
                    <a:pt x="217" y="0"/>
                    <a:pt x="135" y="42"/>
                    <a:pt x="83" y="83"/>
                  </a:cubicBezTo>
                  <a:cubicBezTo>
                    <a:pt x="42" y="135"/>
                    <a:pt x="0" y="217"/>
                    <a:pt x="42" y="300"/>
                  </a:cubicBezTo>
                  <a:lnTo>
                    <a:pt x="559" y="259"/>
                  </a:lnTo>
                  <a:cubicBezTo>
                    <a:pt x="559" y="217"/>
                    <a:pt x="559" y="135"/>
                    <a:pt x="517" y="83"/>
                  </a:cubicBezTo>
                  <a:cubicBezTo>
                    <a:pt x="476" y="42"/>
                    <a:pt x="393" y="0"/>
                    <a:pt x="3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11" name="Google Shape;27011;p19"/>
            <p:cNvSpPr/>
            <p:nvPr/>
          </p:nvSpPr>
          <p:spPr>
            <a:xfrm>
              <a:off x="277925" y="2543375"/>
              <a:ext cx="15275" cy="14425"/>
            </a:xfrm>
            <a:custGeom>
              <a:avLst/>
              <a:gdLst/>
              <a:ahLst/>
              <a:cxnLst/>
              <a:rect l="l" t="t" r="r" b="b"/>
              <a:pathLst>
                <a:path w="611" h="577" extrusionOk="0">
                  <a:moveTo>
                    <a:pt x="349" y="0"/>
                  </a:moveTo>
                  <a:cubicBezTo>
                    <a:pt x="333" y="0"/>
                    <a:pt x="317" y="3"/>
                    <a:pt x="300" y="8"/>
                  </a:cubicBezTo>
                  <a:cubicBezTo>
                    <a:pt x="135" y="8"/>
                    <a:pt x="0" y="142"/>
                    <a:pt x="42" y="318"/>
                  </a:cubicBezTo>
                  <a:cubicBezTo>
                    <a:pt x="42" y="442"/>
                    <a:pt x="176" y="576"/>
                    <a:pt x="352" y="576"/>
                  </a:cubicBezTo>
                  <a:cubicBezTo>
                    <a:pt x="476" y="525"/>
                    <a:pt x="610" y="401"/>
                    <a:pt x="610" y="266"/>
                  </a:cubicBezTo>
                  <a:cubicBezTo>
                    <a:pt x="565" y="121"/>
                    <a:pt x="464" y="0"/>
                    <a:pt x="3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12" name="Google Shape;27012;p19"/>
            <p:cNvSpPr/>
            <p:nvPr/>
          </p:nvSpPr>
          <p:spPr>
            <a:xfrm>
              <a:off x="310225" y="25060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1"/>
                  </a:moveTo>
                  <a:cubicBezTo>
                    <a:pt x="135" y="1"/>
                    <a:pt x="1" y="125"/>
                    <a:pt x="1" y="300"/>
                  </a:cubicBezTo>
                  <a:cubicBezTo>
                    <a:pt x="42" y="466"/>
                    <a:pt x="176" y="559"/>
                    <a:pt x="300" y="559"/>
                  </a:cubicBezTo>
                  <a:cubicBezTo>
                    <a:pt x="476" y="559"/>
                    <a:pt x="611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13" name="Google Shape;27013;p19"/>
            <p:cNvSpPr/>
            <p:nvPr/>
          </p:nvSpPr>
          <p:spPr>
            <a:xfrm>
              <a:off x="315650" y="2574825"/>
              <a:ext cx="14000" cy="14275"/>
            </a:xfrm>
            <a:custGeom>
              <a:avLst/>
              <a:gdLst/>
              <a:ahLst/>
              <a:cxnLst/>
              <a:rect l="l" t="t" r="r" b="b"/>
              <a:pathLst>
                <a:path w="560" h="571" extrusionOk="0">
                  <a:moveTo>
                    <a:pt x="259" y="1"/>
                  </a:moveTo>
                  <a:cubicBezTo>
                    <a:pt x="135" y="42"/>
                    <a:pt x="1" y="177"/>
                    <a:pt x="1" y="301"/>
                  </a:cubicBezTo>
                  <a:cubicBezTo>
                    <a:pt x="36" y="450"/>
                    <a:pt x="139" y="570"/>
                    <a:pt x="245" y="570"/>
                  </a:cubicBezTo>
                  <a:cubicBezTo>
                    <a:pt x="264" y="570"/>
                    <a:pt x="282" y="567"/>
                    <a:pt x="301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14" name="Google Shape;27014;p19"/>
            <p:cNvSpPr/>
            <p:nvPr/>
          </p:nvSpPr>
          <p:spPr>
            <a:xfrm>
              <a:off x="280250" y="24802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0" y="1"/>
                  </a:moveTo>
                  <a:lnTo>
                    <a:pt x="42" y="42"/>
                  </a:lnTo>
                  <a:lnTo>
                    <a:pt x="0" y="301"/>
                  </a:lnTo>
                  <a:lnTo>
                    <a:pt x="42" y="301"/>
                  </a:lnTo>
                  <a:cubicBezTo>
                    <a:pt x="166" y="301"/>
                    <a:pt x="300" y="166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15" name="Google Shape;27015;p19"/>
            <p:cNvSpPr/>
            <p:nvPr/>
          </p:nvSpPr>
          <p:spPr>
            <a:xfrm>
              <a:off x="353400" y="2607150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217" y="0"/>
                  </a:moveTo>
                  <a:cubicBezTo>
                    <a:pt x="83" y="42"/>
                    <a:pt x="0" y="135"/>
                    <a:pt x="0" y="259"/>
                  </a:cubicBezTo>
                  <a:lnTo>
                    <a:pt x="0" y="300"/>
                  </a:ln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16" name="Google Shape;27016;p19"/>
            <p:cNvSpPr/>
            <p:nvPr/>
          </p:nvSpPr>
          <p:spPr>
            <a:xfrm>
              <a:off x="347975" y="2538375"/>
              <a:ext cx="7500" cy="14000"/>
            </a:xfrm>
            <a:custGeom>
              <a:avLst/>
              <a:gdLst/>
              <a:ahLst/>
              <a:cxnLst/>
              <a:rect l="l" t="t" r="r" b="b"/>
              <a:pathLst>
                <a:path w="300" h="560" extrusionOk="0">
                  <a:moveTo>
                    <a:pt x="259" y="1"/>
                  </a:moveTo>
                  <a:cubicBezTo>
                    <a:pt x="217" y="1"/>
                    <a:pt x="134" y="1"/>
                    <a:pt x="83" y="42"/>
                  </a:cubicBezTo>
                  <a:cubicBezTo>
                    <a:pt x="41" y="84"/>
                    <a:pt x="0" y="208"/>
                    <a:pt x="0" y="301"/>
                  </a:cubicBezTo>
                  <a:cubicBezTo>
                    <a:pt x="0" y="384"/>
                    <a:pt x="83" y="518"/>
                    <a:pt x="176" y="518"/>
                  </a:cubicBezTo>
                  <a:cubicBezTo>
                    <a:pt x="217" y="559"/>
                    <a:pt x="259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17" name="Google Shape;27017;p19"/>
            <p:cNvSpPr/>
            <p:nvPr/>
          </p:nvSpPr>
          <p:spPr>
            <a:xfrm>
              <a:off x="342525" y="2475825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1" y="1"/>
                  </a:moveTo>
                  <a:lnTo>
                    <a:pt x="1" y="84"/>
                  </a:lnTo>
                  <a:cubicBezTo>
                    <a:pt x="42" y="177"/>
                    <a:pt x="135" y="259"/>
                    <a:pt x="259" y="259"/>
                  </a:cubicBezTo>
                  <a:lnTo>
                    <a:pt x="301" y="259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18" name="Google Shape;27018;p19"/>
            <p:cNvSpPr/>
            <p:nvPr/>
          </p:nvSpPr>
          <p:spPr>
            <a:xfrm>
              <a:off x="1041450" y="2416650"/>
              <a:ext cx="7775" cy="6475"/>
            </a:xfrm>
            <a:custGeom>
              <a:avLst/>
              <a:gdLst/>
              <a:ahLst/>
              <a:cxnLst/>
              <a:rect l="l" t="t" r="r" b="b"/>
              <a:pathLst>
                <a:path w="31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11" y="259"/>
                  </a:lnTo>
                  <a:cubicBezTo>
                    <a:pt x="311" y="217"/>
                    <a:pt x="259" y="166"/>
                    <a:pt x="259" y="124"/>
                  </a:cubicBezTo>
                  <a:cubicBezTo>
                    <a:pt x="259" y="124"/>
                    <a:pt x="259" y="83"/>
                    <a:pt x="218" y="83"/>
                  </a:cubicBezTo>
                  <a:lnTo>
                    <a:pt x="218" y="42"/>
                  </a:lnTo>
                  <a:cubicBezTo>
                    <a:pt x="176" y="42"/>
                    <a:pt x="135" y="0"/>
                    <a:pt x="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19" name="Google Shape;27019;p19"/>
            <p:cNvSpPr/>
            <p:nvPr/>
          </p:nvSpPr>
          <p:spPr>
            <a:xfrm>
              <a:off x="1104000" y="2412250"/>
              <a:ext cx="12950" cy="6500"/>
            </a:xfrm>
            <a:custGeom>
              <a:avLst/>
              <a:gdLst/>
              <a:ahLst/>
              <a:cxnLst/>
              <a:rect l="l" t="t" r="r" b="b"/>
              <a:pathLst>
                <a:path w="518" h="260" extrusionOk="0">
                  <a:moveTo>
                    <a:pt x="135" y="1"/>
                  </a:moveTo>
                  <a:cubicBezTo>
                    <a:pt x="83" y="42"/>
                    <a:pt x="42" y="83"/>
                    <a:pt x="42" y="135"/>
                  </a:cubicBezTo>
                  <a:cubicBezTo>
                    <a:pt x="1" y="176"/>
                    <a:pt x="1" y="218"/>
                    <a:pt x="1" y="259"/>
                  </a:cubicBezTo>
                  <a:lnTo>
                    <a:pt x="518" y="218"/>
                  </a:lnTo>
                  <a:lnTo>
                    <a:pt x="17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20" name="Google Shape;27020;p19"/>
            <p:cNvSpPr/>
            <p:nvPr/>
          </p:nvSpPr>
          <p:spPr>
            <a:xfrm>
              <a:off x="1067300" y="2385375"/>
              <a:ext cx="9850" cy="7525"/>
            </a:xfrm>
            <a:custGeom>
              <a:avLst/>
              <a:gdLst/>
              <a:ahLst/>
              <a:cxnLst/>
              <a:rect l="l" t="t" r="r" b="b"/>
              <a:pathLst>
                <a:path w="394" h="301" extrusionOk="0">
                  <a:moveTo>
                    <a:pt x="1" y="0"/>
                  </a:moveTo>
                  <a:lnTo>
                    <a:pt x="1" y="42"/>
                  </a:lnTo>
                  <a:cubicBezTo>
                    <a:pt x="1" y="217"/>
                    <a:pt x="135" y="300"/>
                    <a:pt x="311" y="300"/>
                  </a:cubicBezTo>
                  <a:cubicBezTo>
                    <a:pt x="352" y="300"/>
                    <a:pt x="352" y="300"/>
                    <a:pt x="393" y="25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21" name="Google Shape;27021;p19"/>
            <p:cNvSpPr/>
            <p:nvPr/>
          </p:nvSpPr>
          <p:spPr>
            <a:xfrm>
              <a:off x="902650" y="24262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lnTo>
                    <a:pt x="300" y="259"/>
                  </a:lnTo>
                  <a:lnTo>
                    <a:pt x="300" y="177"/>
                  </a:lnTo>
                  <a:cubicBezTo>
                    <a:pt x="259" y="135"/>
                    <a:pt x="259" y="135"/>
                    <a:pt x="218" y="94"/>
                  </a:cubicBezTo>
                  <a:cubicBezTo>
                    <a:pt x="176" y="42"/>
                    <a:pt x="176" y="42"/>
                    <a:pt x="125" y="42"/>
                  </a:cubicBezTo>
                  <a:cubicBezTo>
                    <a:pt x="83" y="1"/>
                    <a:pt x="42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22" name="Google Shape;27022;p19"/>
            <p:cNvSpPr/>
            <p:nvPr/>
          </p:nvSpPr>
          <p:spPr>
            <a:xfrm>
              <a:off x="897225" y="2357450"/>
              <a:ext cx="8550" cy="13975"/>
            </a:xfrm>
            <a:custGeom>
              <a:avLst/>
              <a:gdLst/>
              <a:ahLst/>
              <a:cxnLst/>
              <a:rect l="l" t="t" r="r" b="b"/>
              <a:pathLst>
                <a:path w="342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42" y="425"/>
                    <a:pt x="300" y="259"/>
                  </a:cubicBezTo>
                  <a:cubicBezTo>
                    <a:pt x="300" y="125"/>
                    <a:pt x="176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23" name="Google Shape;27023;p19"/>
            <p:cNvSpPr/>
            <p:nvPr/>
          </p:nvSpPr>
          <p:spPr>
            <a:xfrm>
              <a:off x="965200" y="2421500"/>
              <a:ext cx="15025" cy="7050"/>
            </a:xfrm>
            <a:custGeom>
              <a:avLst/>
              <a:gdLst/>
              <a:ahLst/>
              <a:cxnLst/>
              <a:rect l="l" t="t" r="r" b="b"/>
              <a:pathLst>
                <a:path w="601" h="282" extrusionOk="0">
                  <a:moveTo>
                    <a:pt x="342" y="0"/>
                  </a:moveTo>
                  <a:cubicBezTo>
                    <a:pt x="328" y="0"/>
                    <a:pt x="314" y="6"/>
                    <a:pt x="301" y="23"/>
                  </a:cubicBezTo>
                  <a:cubicBezTo>
                    <a:pt x="125" y="23"/>
                    <a:pt x="1" y="148"/>
                    <a:pt x="42" y="282"/>
                  </a:cubicBezTo>
                  <a:lnTo>
                    <a:pt x="600" y="230"/>
                  </a:lnTo>
                  <a:cubicBezTo>
                    <a:pt x="559" y="148"/>
                    <a:pt x="518" y="65"/>
                    <a:pt x="425" y="23"/>
                  </a:cubicBezTo>
                  <a:cubicBezTo>
                    <a:pt x="397" y="23"/>
                    <a:pt x="369" y="0"/>
                    <a:pt x="3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24" name="Google Shape;27024;p19"/>
            <p:cNvSpPr/>
            <p:nvPr/>
          </p:nvSpPr>
          <p:spPr>
            <a:xfrm>
              <a:off x="960800" y="235202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84" y="42"/>
                    <a:pt x="1" y="166"/>
                    <a:pt x="1" y="300"/>
                  </a:cubicBezTo>
                  <a:cubicBezTo>
                    <a:pt x="1" y="476"/>
                    <a:pt x="125" y="559"/>
                    <a:pt x="301" y="559"/>
                  </a:cubicBezTo>
                  <a:cubicBezTo>
                    <a:pt x="435" y="559"/>
                    <a:pt x="559" y="424"/>
                    <a:pt x="559" y="259"/>
                  </a:cubicBezTo>
                  <a:cubicBezTo>
                    <a:pt x="518" y="125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25" name="Google Shape;27025;p19"/>
            <p:cNvSpPr/>
            <p:nvPr/>
          </p:nvSpPr>
          <p:spPr>
            <a:xfrm>
              <a:off x="923075" y="232055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25" y="1"/>
                  </a:moveTo>
                  <a:cubicBezTo>
                    <a:pt x="304" y="1"/>
                    <a:pt x="282" y="3"/>
                    <a:pt x="259" y="9"/>
                  </a:cubicBezTo>
                  <a:cubicBezTo>
                    <a:pt x="135" y="9"/>
                    <a:pt x="0" y="133"/>
                    <a:pt x="0" y="267"/>
                  </a:cubicBezTo>
                  <a:cubicBezTo>
                    <a:pt x="0" y="420"/>
                    <a:pt x="133" y="533"/>
                    <a:pt x="249" y="533"/>
                  </a:cubicBezTo>
                  <a:cubicBezTo>
                    <a:pt x="267" y="533"/>
                    <a:pt x="284" y="531"/>
                    <a:pt x="300" y="525"/>
                  </a:cubicBezTo>
                  <a:cubicBezTo>
                    <a:pt x="476" y="525"/>
                    <a:pt x="559" y="391"/>
                    <a:pt x="559" y="267"/>
                  </a:cubicBezTo>
                  <a:cubicBezTo>
                    <a:pt x="559" y="114"/>
                    <a:pt x="465" y="1"/>
                    <a:pt x="3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26" name="Google Shape;27026;p19"/>
            <p:cNvSpPr/>
            <p:nvPr/>
          </p:nvSpPr>
          <p:spPr>
            <a:xfrm>
              <a:off x="928500" y="23897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1" y="124"/>
                    <a:pt x="1" y="300"/>
                  </a:cubicBezTo>
                  <a:cubicBezTo>
                    <a:pt x="1" y="424"/>
                    <a:pt x="125" y="558"/>
                    <a:pt x="300" y="558"/>
                  </a:cubicBezTo>
                  <a:cubicBezTo>
                    <a:pt x="476" y="517"/>
                    <a:pt x="559" y="383"/>
                    <a:pt x="559" y="259"/>
                  </a:cubicBezTo>
                  <a:cubicBezTo>
                    <a:pt x="55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27" name="Google Shape;27027;p19"/>
            <p:cNvSpPr/>
            <p:nvPr/>
          </p:nvSpPr>
          <p:spPr>
            <a:xfrm>
              <a:off x="997525" y="2384325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4" y="1"/>
                    <a:pt x="0" y="125"/>
                    <a:pt x="0" y="301"/>
                  </a:cubicBezTo>
                  <a:cubicBezTo>
                    <a:pt x="41" y="425"/>
                    <a:pt x="165" y="559"/>
                    <a:pt x="300" y="559"/>
                  </a:cubicBezTo>
                  <a:cubicBezTo>
                    <a:pt x="465" y="559"/>
                    <a:pt x="558" y="383"/>
                    <a:pt x="558" y="259"/>
                  </a:cubicBezTo>
                  <a:cubicBezTo>
                    <a:pt x="558" y="84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28" name="Google Shape;27028;p19"/>
            <p:cNvSpPr/>
            <p:nvPr/>
          </p:nvSpPr>
          <p:spPr>
            <a:xfrm>
              <a:off x="892825" y="22949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1" y="1"/>
                  </a:moveTo>
                  <a:lnTo>
                    <a:pt x="52" y="300"/>
                  </a:lnTo>
                  <a:cubicBezTo>
                    <a:pt x="177" y="259"/>
                    <a:pt x="311" y="125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29" name="Google Shape;27029;p19"/>
            <p:cNvSpPr/>
            <p:nvPr/>
          </p:nvSpPr>
          <p:spPr>
            <a:xfrm>
              <a:off x="1035000" y="241665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217" y="0"/>
                    <a:pt x="135" y="0"/>
                    <a:pt x="93" y="42"/>
                  </a:cubicBezTo>
                  <a:cubicBezTo>
                    <a:pt x="52" y="83"/>
                    <a:pt x="0" y="166"/>
                    <a:pt x="0" y="217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30" name="Google Shape;27030;p19"/>
            <p:cNvSpPr/>
            <p:nvPr/>
          </p:nvSpPr>
          <p:spPr>
            <a:xfrm>
              <a:off x="764875" y="243707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1" y="300"/>
                  </a:lnTo>
                  <a:lnTo>
                    <a:pt x="301" y="259"/>
                  </a:lnTo>
                  <a:cubicBezTo>
                    <a:pt x="301" y="217"/>
                    <a:pt x="259" y="176"/>
                    <a:pt x="259" y="176"/>
                  </a:cubicBezTo>
                  <a:cubicBezTo>
                    <a:pt x="259" y="124"/>
                    <a:pt x="259" y="124"/>
                    <a:pt x="208" y="124"/>
                  </a:cubicBezTo>
                  <a:lnTo>
                    <a:pt x="166" y="83"/>
                  </a:lnTo>
                  <a:cubicBezTo>
                    <a:pt x="166" y="41"/>
                    <a:pt x="125" y="41"/>
                    <a:pt x="84" y="41"/>
                  </a:cubicBezTo>
                  <a:cubicBezTo>
                    <a:pt x="84" y="0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31" name="Google Shape;27031;p19"/>
            <p:cNvSpPr/>
            <p:nvPr/>
          </p:nvSpPr>
          <p:spPr>
            <a:xfrm>
              <a:off x="759450" y="23680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84" y="559"/>
                    <a:pt x="125" y="518"/>
                    <a:pt x="125" y="518"/>
                  </a:cubicBezTo>
                  <a:cubicBezTo>
                    <a:pt x="166" y="518"/>
                    <a:pt x="166" y="518"/>
                    <a:pt x="166" y="476"/>
                  </a:cubicBezTo>
                  <a:cubicBezTo>
                    <a:pt x="259" y="435"/>
                    <a:pt x="301" y="352"/>
                    <a:pt x="301" y="259"/>
                  </a:cubicBezTo>
                  <a:cubicBezTo>
                    <a:pt x="301" y="135"/>
                    <a:pt x="166" y="1"/>
                    <a:pt x="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32" name="Google Shape;27032;p19"/>
            <p:cNvSpPr/>
            <p:nvPr/>
          </p:nvSpPr>
          <p:spPr>
            <a:xfrm>
              <a:off x="827175" y="24316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1"/>
                  </a:moveTo>
                  <a:cubicBezTo>
                    <a:pt x="176" y="1"/>
                    <a:pt x="135" y="42"/>
                    <a:pt x="94" y="135"/>
                  </a:cubicBezTo>
                  <a:cubicBezTo>
                    <a:pt x="42" y="177"/>
                    <a:pt x="1" y="218"/>
                    <a:pt x="1" y="301"/>
                  </a:cubicBezTo>
                  <a:lnTo>
                    <a:pt x="559" y="259"/>
                  </a:lnTo>
                  <a:cubicBezTo>
                    <a:pt x="559" y="135"/>
                    <a:pt x="435" y="42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33" name="Google Shape;27033;p19"/>
            <p:cNvSpPr/>
            <p:nvPr/>
          </p:nvSpPr>
          <p:spPr>
            <a:xfrm>
              <a:off x="821750" y="2362625"/>
              <a:ext cx="14250" cy="14250"/>
            </a:xfrm>
            <a:custGeom>
              <a:avLst/>
              <a:gdLst/>
              <a:ahLst/>
              <a:cxnLst/>
              <a:rect l="l" t="t" r="r" b="b"/>
              <a:pathLst>
                <a:path w="570" h="570" extrusionOk="0">
                  <a:moveTo>
                    <a:pt x="259" y="0"/>
                  </a:moveTo>
                  <a:cubicBezTo>
                    <a:pt x="135" y="0"/>
                    <a:pt x="1" y="135"/>
                    <a:pt x="1" y="311"/>
                  </a:cubicBezTo>
                  <a:cubicBezTo>
                    <a:pt x="1" y="476"/>
                    <a:pt x="176" y="569"/>
                    <a:pt x="311" y="569"/>
                  </a:cubicBezTo>
                  <a:cubicBezTo>
                    <a:pt x="476" y="569"/>
                    <a:pt x="569" y="435"/>
                    <a:pt x="569" y="259"/>
                  </a:cubicBezTo>
                  <a:cubicBezTo>
                    <a:pt x="569" y="9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34" name="Google Shape;27034;p19"/>
            <p:cNvSpPr/>
            <p:nvPr/>
          </p:nvSpPr>
          <p:spPr>
            <a:xfrm>
              <a:off x="784275" y="2330325"/>
              <a:ext cx="15025" cy="14225"/>
            </a:xfrm>
            <a:custGeom>
              <a:avLst/>
              <a:gdLst/>
              <a:ahLst/>
              <a:cxnLst/>
              <a:rect l="l" t="t" r="r" b="b"/>
              <a:pathLst>
                <a:path w="601" h="569" extrusionOk="0">
                  <a:moveTo>
                    <a:pt x="300" y="0"/>
                  </a:moveTo>
                  <a:cubicBezTo>
                    <a:pt x="124" y="52"/>
                    <a:pt x="0" y="176"/>
                    <a:pt x="42" y="310"/>
                  </a:cubicBezTo>
                  <a:cubicBezTo>
                    <a:pt x="42" y="476"/>
                    <a:pt x="166" y="569"/>
                    <a:pt x="342" y="569"/>
                  </a:cubicBezTo>
                  <a:cubicBezTo>
                    <a:pt x="466" y="569"/>
                    <a:pt x="600" y="434"/>
                    <a:pt x="559" y="259"/>
                  </a:cubicBezTo>
                  <a:cubicBezTo>
                    <a:pt x="559" y="134"/>
                    <a:pt x="424" y="0"/>
                    <a:pt x="3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35" name="Google Shape;27035;p19"/>
            <p:cNvSpPr/>
            <p:nvPr/>
          </p:nvSpPr>
          <p:spPr>
            <a:xfrm>
              <a:off x="789450" y="2400175"/>
              <a:ext cx="15275" cy="13325"/>
            </a:xfrm>
            <a:custGeom>
              <a:avLst/>
              <a:gdLst/>
              <a:ahLst/>
              <a:cxnLst/>
              <a:rect l="l" t="t" r="r" b="b"/>
              <a:pathLst>
                <a:path w="611" h="533" extrusionOk="0">
                  <a:moveTo>
                    <a:pt x="322" y="0"/>
                  </a:moveTo>
                  <a:cubicBezTo>
                    <a:pt x="302" y="0"/>
                    <a:pt x="280" y="3"/>
                    <a:pt x="259" y="8"/>
                  </a:cubicBezTo>
                  <a:cubicBezTo>
                    <a:pt x="135" y="8"/>
                    <a:pt x="0" y="142"/>
                    <a:pt x="52" y="308"/>
                  </a:cubicBezTo>
                  <a:cubicBezTo>
                    <a:pt x="52" y="424"/>
                    <a:pt x="145" y="533"/>
                    <a:pt x="257" y="533"/>
                  </a:cubicBezTo>
                  <a:cubicBezTo>
                    <a:pt x="275" y="533"/>
                    <a:pt x="292" y="530"/>
                    <a:pt x="310" y="525"/>
                  </a:cubicBezTo>
                  <a:cubicBezTo>
                    <a:pt x="476" y="525"/>
                    <a:pt x="610" y="401"/>
                    <a:pt x="569" y="266"/>
                  </a:cubicBezTo>
                  <a:cubicBezTo>
                    <a:pt x="569" y="122"/>
                    <a:pt x="466" y="0"/>
                    <a:pt x="3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36" name="Google Shape;27036;p19"/>
            <p:cNvSpPr/>
            <p:nvPr/>
          </p:nvSpPr>
          <p:spPr>
            <a:xfrm>
              <a:off x="854050" y="2325150"/>
              <a:ext cx="14250" cy="14175"/>
            </a:xfrm>
            <a:custGeom>
              <a:avLst/>
              <a:gdLst/>
              <a:ahLst/>
              <a:cxnLst/>
              <a:rect l="l" t="t" r="r" b="b"/>
              <a:pathLst>
                <a:path w="570" h="567" extrusionOk="0">
                  <a:moveTo>
                    <a:pt x="259" y="0"/>
                  </a:moveTo>
                  <a:cubicBezTo>
                    <a:pt x="94" y="42"/>
                    <a:pt x="1" y="166"/>
                    <a:pt x="1" y="300"/>
                  </a:cubicBezTo>
                  <a:cubicBezTo>
                    <a:pt x="1" y="445"/>
                    <a:pt x="104" y="566"/>
                    <a:pt x="248" y="566"/>
                  </a:cubicBezTo>
                  <a:cubicBezTo>
                    <a:pt x="268" y="566"/>
                    <a:pt x="289" y="564"/>
                    <a:pt x="311" y="559"/>
                  </a:cubicBezTo>
                  <a:cubicBezTo>
                    <a:pt x="435" y="559"/>
                    <a:pt x="570" y="424"/>
                    <a:pt x="570" y="259"/>
                  </a:cubicBezTo>
                  <a:cubicBezTo>
                    <a:pt x="570" y="124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37" name="Google Shape;27037;p19"/>
            <p:cNvSpPr/>
            <p:nvPr/>
          </p:nvSpPr>
          <p:spPr>
            <a:xfrm>
              <a:off x="859500" y="2394750"/>
              <a:ext cx="13975" cy="14425"/>
            </a:xfrm>
            <a:custGeom>
              <a:avLst/>
              <a:gdLst/>
              <a:ahLst/>
              <a:cxnLst/>
              <a:rect l="l" t="t" r="r" b="b"/>
              <a:pathLst>
                <a:path w="559" h="577" extrusionOk="0">
                  <a:moveTo>
                    <a:pt x="308" y="0"/>
                  </a:moveTo>
                  <a:cubicBezTo>
                    <a:pt x="292" y="0"/>
                    <a:pt x="275" y="3"/>
                    <a:pt x="258" y="8"/>
                  </a:cubicBezTo>
                  <a:cubicBezTo>
                    <a:pt x="93" y="8"/>
                    <a:pt x="0" y="142"/>
                    <a:pt x="0" y="318"/>
                  </a:cubicBezTo>
                  <a:cubicBezTo>
                    <a:pt x="0" y="442"/>
                    <a:pt x="134" y="576"/>
                    <a:pt x="300" y="576"/>
                  </a:cubicBezTo>
                  <a:cubicBezTo>
                    <a:pt x="434" y="525"/>
                    <a:pt x="558" y="401"/>
                    <a:pt x="558" y="266"/>
                  </a:cubicBezTo>
                  <a:cubicBezTo>
                    <a:pt x="522" y="121"/>
                    <a:pt x="422" y="0"/>
                    <a:pt x="3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38" name="Google Shape;27038;p19"/>
            <p:cNvSpPr/>
            <p:nvPr/>
          </p:nvSpPr>
          <p:spPr>
            <a:xfrm>
              <a:off x="754025" y="23057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cubicBezTo>
                    <a:pt x="125" y="259"/>
                    <a:pt x="218" y="208"/>
                    <a:pt x="259" y="125"/>
                  </a:cubicBezTo>
                  <a:cubicBezTo>
                    <a:pt x="301" y="84"/>
                    <a:pt x="301" y="42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39" name="Google Shape;27039;p19"/>
            <p:cNvSpPr/>
            <p:nvPr/>
          </p:nvSpPr>
          <p:spPr>
            <a:xfrm>
              <a:off x="816575" y="230032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42"/>
                    <a:pt x="1" y="83"/>
                    <a:pt x="42" y="83"/>
                  </a:cubicBezTo>
                  <a:cubicBezTo>
                    <a:pt x="42" y="218"/>
                    <a:pt x="166" y="301"/>
                    <a:pt x="301" y="301"/>
                  </a:cubicBezTo>
                  <a:cubicBezTo>
                    <a:pt x="466" y="259"/>
                    <a:pt x="559" y="125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40" name="Google Shape;27040;p19"/>
            <p:cNvSpPr/>
            <p:nvPr/>
          </p:nvSpPr>
          <p:spPr>
            <a:xfrm>
              <a:off x="896200" y="242620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259" y="1"/>
                  </a:moveTo>
                  <a:cubicBezTo>
                    <a:pt x="217" y="42"/>
                    <a:pt x="176" y="42"/>
                    <a:pt x="124" y="94"/>
                  </a:cubicBezTo>
                  <a:cubicBezTo>
                    <a:pt x="83" y="135"/>
                    <a:pt x="42" y="177"/>
                    <a:pt x="42" y="218"/>
                  </a:cubicBezTo>
                  <a:cubicBezTo>
                    <a:pt x="0" y="259"/>
                    <a:pt x="0" y="259"/>
                    <a:pt x="0" y="301"/>
                  </a:cubicBezTo>
                  <a:lnTo>
                    <a:pt x="300" y="301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41" name="Google Shape;27041;p19"/>
            <p:cNvSpPr/>
            <p:nvPr/>
          </p:nvSpPr>
          <p:spPr>
            <a:xfrm>
              <a:off x="890775" y="235745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17" y="1"/>
                  </a:moveTo>
                  <a:cubicBezTo>
                    <a:pt x="176" y="42"/>
                    <a:pt x="134" y="42"/>
                    <a:pt x="83" y="83"/>
                  </a:cubicBezTo>
                  <a:lnTo>
                    <a:pt x="41" y="125"/>
                  </a:lnTo>
                  <a:cubicBezTo>
                    <a:pt x="41" y="166"/>
                    <a:pt x="0" y="259"/>
                    <a:pt x="41" y="301"/>
                  </a:cubicBezTo>
                  <a:cubicBezTo>
                    <a:pt x="41" y="425"/>
                    <a:pt x="83" y="518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42" name="Google Shape;27042;p19"/>
            <p:cNvSpPr/>
            <p:nvPr/>
          </p:nvSpPr>
          <p:spPr>
            <a:xfrm>
              <a:off x="886375" y="22949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125"/>
                    <a:pt x="52" y="218"/>
                    <a:pt x="135" y="259"/>
                  </a:cubicBezTo>
                  <a:cubicBezTo>
                    <a:pt x="176" y="300"/>
                    <a:pt x="217" y="300"/>
                    <a:pt x="310" y="300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43" name="Google Shape;27043;p19"/>
            <p:cNvSpPr/>
            <p:nvPr/>
          </p:nvSpPr>
          <p:spPr>
            <a:xfrm>
              <a:off x="625825" y="24479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259"/>
                  </a:lnTo>
                  <a:lnTo>
                    <a:pt x="300" y="259"/>
                  </a:lnTo>
                  <a:cubicBezTo>
                    <a:pt x="300" y="207"/>
                    <a:pt x="300" y="166"/>
                    <a:pt x="259" y="124"/>
                  </a:cubicBezTo>
                  <a:cubicBezTo>
                    <a:pt x="259" y="124"/>
                    <a:pt x="259" y="83"/>
                    <a:pt x="218" y="83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44" name="Google Shape;27044;p19"/>
            <p:cNvSpPr/>
            <p:nvPr/>
          </p:nvSpPr>
          <p:spPr>
            <a:xfrm>
              <a:off x="620400" y="2378700"/>
              <a:ext cx="7525" cy="14200"/>
            </a:xfrm>
            <a:custGeom>
              <a:avLst/>
              <a:gdLst/>
              <a:ahLst/>
              <a:cxnLst/>
              <a:rect l="l" t="t" r="r" b="b"/>
              <a:pathLst>
                <a:path w="301" h="568" extrusionOk="0">
                  <a:moveTo>
                    <a:pt x="67" y="1"/>
                  </a:moveTo>
                  <a:cubicBezTo>
                    <a:pt x="46" y="1"/>
                    <a:pt x="23" y="3"/>
                    <a:pt x="0" y="9"/>
                  </a:cubicBezTo>
                  <a:lnTo>
                    <a:pt x="42" y="567"/>
                  </a:lnTo>
                  <a:cubicBezTo>
                    <a:pt x="93" y="567"/>
                    <a:pt x="135" y="526"/>
                    <a:pt x="176" y="526"/>
                  </a:cubicBezTo>
                  <a:cubicBezTo>
                    <a:pt x="176" y="526"/>
                    <a:pt x="176" y="484"/>
                    <a:pt x="218" y="484"/>
                  </a:cubicBezTo>
                  <a:cubicBezTo>
                    <a:pt x="259" y="443"/>
                    <a:pt x="300" y="350"/>
                    <a:pt x="300" y="267"/>
                  </a:cubicBezTo>
                  <a:cubicBezTo>
                    <a:pt x="300" y="115"/>
                    <a:pt x="207" y="1"/>
                    <a:pt x="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45" name="Google Shape;27045;p19"/>
            <p:cNvSpPr/>
            <p:nvPr/>
          </p:nvSpPr>
          <p:spPr>
            <a:xfrm>
              <a:off x="688375" y="2442500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125" y="0"/>
                    <a:pt x="1" y="124"/>
                    <a:pt x="42" y="300"/>
                  </a:cubicBezTo>
                  <a:lnTo>
                    <a:pt x="559" y="259"/>
                  </a:lnTo>
                  <a:cubicBezTo>
                    <a:pt x="559" y="166"/>
                    <a:pt x="518" y="83"/>
                    <a:pt x="424" y="42"/>
                  </a:cubicBezTo>
                  <a:cubicBezTo>
                    <a:pt x="383" y="0"/>
                    <a:pt x="342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46" name="Google Shape;27046;p19"/>
            <p:cNvSpPr/>
            <p:nvPr/>
          </p:nvSpPr>
          <p:spPr>
            <a:xfrm>
              <a:off x="682950" y="2373475"/>
              <a:ext cx="15025" cy="14000"/>
            </a:xfrm>
            <a:custGeom>
              <a:avLst/>
              <a:gdLst/>
              <a:ahLst/>
              <a:cxnLst/>
              <a:rect l="l" t="t" r="r" b="b"/>
              <a:pathLst>
                <a:path w="601" h="560" extrusionOk="0">
                  <a:moveTo>
                    <a:pt x="300" y="1"/>
                  </a:moveTo>
                  <a:cubicBezTo>
                    <a:pt x="125" y="1"/>
                    <a:pt x="0" y="135"/>
                    <a:pt x="42" y="301"/>
                  </a:cubicBezTo>
                  <a:cubicBezTo>
                    <a:pt x="42" y="435"/>
                    <a:pt x="176" y="559"/>
                    <a:pt x="342" y="559"/>
                  </a:cubicBezTo>
                  <a:cubicBezTo>
                    <a:pt x="476" y="518"/>
                    <a:pt x="600" y="394"/>
                    <a:pt x="600" y="259"/>
                  </a:cubicBezTo>
                  <a:cubicBezTo>
                    <a:pt x="559" y="83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47" name="Google Shape;27047;p19"/>
            <p:cNvSpPr/>
            <p:nvPr/>
          </p:nvSpPr>
          <p:spPr>
            <a:xfrm>
              <a:off x="646250" y="23411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93" y="0"/>
                    <a:pt x="0" y="135"/>
                    <a:pt x="0" y="300"/>
                  </a:cubicBezTo>
                  <a:cubicBezTo>
                    <a:pt x="0" y="476"/>
                    <a:pt x="135" y="559"/>
                    <a:pt x="300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48" name="Google Shape;27048;p19"/>
            <p:cNvSpPr/>
            <p:nvPr/>
          </p:nvSpPr>
          <p:spPr>
            <a:xfrm>
              <a:off x="651675" y="2410175"/>
              <a:ext cx="13975" cy="14200"/>
            </a:xfrm>
            <a:custGeom>
              <a:avLst/>
              <a:gdLst/>
              <a:ahLst/>
              <a:cxnLst/>
              <a:rect l="l" t="t" r="r" b="b"/>
              <a:pathLst>
                <a:path w="559" h="568" extrusionOk="0">
                  <a:moveTo>
                    <a:pt x="259" y="1"/>
                  </a:moveTo>
                  <a:cubicBezTo>
                    <a:pt x="83" y="42"/>
                    <a:pt x="0" y="166"/>
                    <a:pt x="0" y="301"/>
                  </a:cubicBezTo>
                  <a:cubicBezTo>
                    <a:pt x="0" y="453"/>
                    <a:pt x="102" y="567"/>
                    <a:pt x="237" y="567"/>
                  </a:cubicBezTo>
                  <a:cubicBezTo>
                    <a:pt x="258" y="567"/>
                    <a:pt x="279" y="565"/>
                    <a:pt x="300" y="559"/>
                  </a:cubicBezTo>
                  <a:cubicBezTo>
                    <a:pt x="435" y="559"/>
                    <a:pt x="559" y="425"/>
                    <a:pt x="559" y="259"/>
                  </a:cubicBezTo>
                  <a:cubicBezTo>
                    <a:pt x="559" y="125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49" name="Google Shape;27049;p19"/>
            <p:cNvSpPr/>
            <p:nvPr/>
          </p:nvSpPr>
          <p:spPr>
            <a:xfrm>
              <a:off x="715250" y="233575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125" y="42"/>
                    <a:pt x="1" y="176"/>
                    <a:pt x="1" y="300"/>
                  </a:cubicBezTo>
                  <a:cubicBezTo>
                    <a:pt x="42" y="476"/>
                    <a:pt x="177" y="559"/>
                    <a:pt x="301" y="559"/>
                  </a:cubicBezTo>
                  <a:cubicBezTo>
                    <a:pt x="476" y="559"/>
                    <a:pt x="559" y="434"/>
                    <a:pt x="559" y="259"/>
                  </a:cubicBezTo>
                  <a:cubicBezTo>
                    <a:pt x="55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50" name="Google Shape;27050;p19"/>
            <p:cNvSpPr/>
            <p:nvPr/>
          </p:nvSpPr>
          <p:spPr>
            <a:xfrm>
              <a:off x="720675" y="2405575"/>
              <a:ext cx="14000" cy="13375"/>
            </a:xfrm>
            <a:custGeom>
              <a:avLst/>
              <a:gdLst/>
              <a:ahLst/>
              <a:cxnLst/>
              <a:rect l="l" t="t" r="r" b="b"/>
              <a:pathLst>
                <a:path w="560" h="535" extrusionOk="0">
                  <a:moveTo>
                    <a:pt x="324" y="1"/>
                  </a:moveTo>
                  <a:cubicBezTo>
                    <a:pt x="303" y="1"/>
                    <a:pt x="281" y="4"/>
                    <a:pt x="259" y="9"/>
                  </a:cubicBezTo>
                  <a:cubicBezTo>
                    <a:pt x="125" y="9"/>
                    <a:pt x="1" y="143"/>
                    <a:pt x="1" y="268"/>
                  </a:cubicBezTo>
                  <a:cubicBezTo>
                    <a:pt x="37" y="420"/>
                    <a:pt x="135" y="534"/>
                    <a:pt x="249" y="534"/>
                  </a:cubicBezTo>
                  <a:cubicBezTo>
                    <a:pt x="266" y="534"/>
                    <a:pt x="283" y="531"/>
                    <a:pt x="301" y="526"/>
                  </a:cubicBezTo>
                  <a:cubicBezTo>
                    <a:pt x="477" y="526"/>
                    <a:pt x="559" y="402"/>
                    <a:pt x="559" y="226"/>
                  </a:cubicBezTo>
                  <a:cubicBezTo>
                    <a:pt x="559" y="110"/>
                    <a:pt x="458" y="1"/>
                    <a:pt x="3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51" name="Google Shape;27051;p19"/>
            <p:cNvSpPr/>
            <p:nvPr/>
          </p:nvSpPr>
          <p:spPr>
            <a:xfrm>
              <a:off x="616250" y="23153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0"/>
                  </a:moveTo>
                  <a:lnTo>
                    <a:pt x="1" y="42"/>
                  </a:lnTo>
                  <a:lnTo>
                    <a:pt x="1" y="300"/>
                  </a:lnTo>
                  <a:cubicBezTo>
                    <a:pt x="166" y="300"/>
                    <a:pt x="301" y="176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52" name="Google Shape;27052;p19"/>
            <p:cNvSpPr/>
            <p:nvPr/>
          </p:nvSpPr>
          <p:spPr>
            <a:xfrm>
              <a:off x="678550" y="230990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0"/>
                  </a:moveTo>
                  <a:lnTo>
                    <a:pt x="1" y="42"/>
                  </a:lnTo>
                  <a:cubicBezTo>
                    <a:pt x="1" y="176"/>
                    <a:pt x="94" y="259"/>
                    <a:pt x="176" y="300"/>
                  </a:cubicBezTo>
                  <a:lnTo>
                    <a:pt x="352" y="300"/>
                  </a:lnTo>
                  <a:cubicBezTo>
                    <a:pt x="476" y="259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53" name="Google Shape;27053;p19"/>
            <p:cNvSpPr/>
            <p:nvPr/>
          </p:nvSpPr>
          <p:spPr>
            <a:xfrm>
              <a:off x="758425" y="2437075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259" y="0"/>
                  </a:moveTo>
                  <a:cubicBezTo>
                    <a:pt x="166" y="0"/>
                    <a:pt x="125" y="41"/>
                    <a:pt x="83" y="83"/>
                  </a:cubicBezTo>
                  <a:lnTo>
                    <a:pt x="42" y="83"/>
                  </a:lnTo>
                  <a:cubicBezTo>
                    <a:pt x="0" y="176"/>
                    <a:pt x="0" y="217"/>
                    <a:pt x="0" y="300"/>
                  </a:cubicBez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54" name="Google Shape;27054;p19"/>
            <p:cNvSpPr/>
            <p:nvPr/>
          </p:nvSpPr>
          <p:spPr>
            <a:xfrm>
              <a:off x="753000" y="23680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17" y="1"/>
                  </a:moveTo>
                  <a:cubicBezTo>
                    <a:pt x="124" y="42"/>
                    <a:pt x="83" y="42"/>
                    <a:pt x="42" y="94"/>
                  </a:cubicBezTo>
                  <a:lnTo>
                    <a:pt x="42" y="135"/>
                  </a:lnTo>
                  <a:cubicBezTo>
                    <a:pt x="0" y="176"/>
                    <a:pt x="0" y="259"/>
                    <a:pt x="0" y="300"/>
                  </a:cubicBezTo>
                  <a:cubicBezTo>
                    <a:pt x="0" y="435"/>
                    <a:pt x="83" y="518"/>
                    <a:pt x="166" y="518"/>
                  </a:cubicBezTo>
                  <a:cubicBezTo>
                    <a:pt x="217" y="559"/>
                    <a:pt x="259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55" name="Google Shape;27055;p19"/>
            <p:cNvSpPr/>
            <p:nvPr/>
          </p:nvSpPr>
          <p:spPr>
            <a:xfrm>
              <a:off x="747575" y="23057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125"/>
                    <a:pt x="42" y="208"/>
                    <a:pt x="124" y="259"/>
                  </a:cubicBezTo>
                  <a:cubicBezTo>
                    <a:pt x="176" y="259"/>
                    <a:pt x="259" y="301"/>
                    <a:pt x="300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56" name="Google Shape;27056;p19"/>
            <p:cNvSpPr/>
            <p:nvPr/>
          </p:nvSpPr>
          <p:spPr>
            <a:xfrm>
              <a:off x="488050" y="24585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59"/>
                  </a:lnTo>
                  <a:cubicBezTo>
                    <a:pt x="259" y="217"/>
                    <a:pt x="259" y="176"/>
                    <a:pt x="259" y="135"/>
                  </a:cubicBezTo>
                  <a:cubicBezTo>
                    <a:pt x="218" y="135"/>
                    <a:pt x="218" y="93"/>
                    <a:pt x="166" y="42"/>
                  </a:cubicBezTo>
                  <a:lnTo>
                    <a:pt x="125" y="42"/>
                  </a:lnTo>
                  <a:cubicBezTo>
                    <a:pt x="84" y="0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57" name="Google Shape;27057;p19"/>
            <p:cNvSpPr/>
            <p:nvPr/>
          </p:nvSpPr>
          <p:spPr>
            <a:xfrm>
              <a:off x="482625" y="2388475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1" y="0"/>
                  </a:moveTo>
                  <a:lnTo>
                    <a:pt x="42" y="569"/>
                  </a:lnTo>
                  <a:lnTo>
                    <a:pt x="125" y="569"/>
                  </a:lnTo>
                  <a:lnTo>
                    <a:pt x="176" y="517"/>
                  </a:lnTo>
                  <a:cubicBezTo>
                    <a:pt x="259" y="476"/>
                    <a:pt x="301" y="393"/>
                    <a:pt x="301" y="259"/>
                  </a:cubicBezTo>
                  <a:cubicBezTo>
                    <a:pt x="259" y="135"/>
                    <a:pt x="176" y="52"/>
                    <a:pt x="42" y="52"/>
                  </a:cubicBezTo>
                  <a:cubicBezTo>
                    <a:pt x="4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58" name="Google Shape;27058;p19"/>
            <p:cNvSpPr/>
            <p:nvPr/>
          </p:nvSpPr>
          <p:spPr>
            <a:xfrm>
              <a:off x="550350" y="2453100"/>
              <a:ext cx="14250" cy="7775"/>
            </a:xfrm>
            <a:custGeom>
              <a:avLst/>
              <a:gdLst/>
              <a:ahLst/>
              <a:cxnLst/>
              <a:rect l="l" t="t" r="r" b="b"/>
              <a:pathLst>
                <a:path w="570" h="311" extrusionOk="0">
                  <a:moveTo>
                    <a:pt x="259" y="0"/>
                  </a:moveTo>
                  <a:cubicBezTo>
                    <a:pt x="176" y="0"/>
                    <a:pt x="135" y="52"/>
                    <a:pt x="94" y="93"/>
                  </a:cubicBezTo>
                  <a:cubicBezTo>
                    <a:pt x="1" y="135"/>
                    <a:pt x="1" y="217"/>
                    <a:pt x="1" y="310"/>
                  </a:cubicBezTo>
                  <a:lnTo>
                    <a:pt x="569" y="259"/>
                  </a:lnTo>
                  <a:cubicBezTo>
                    <a:pt x="569" y="135"/>
                    <a:pt x="435" y="0"/>
                    <a:pt x="3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59" name="Google Shape;27059;p19"/>
            <p:cNvSpPr/>
            <p:nvPr/>
          </p:nvSpPr>
          <p:spPr>
            <a:xfrm>
              <a:off x="545175" y="2384125"/>
              <a:ext cx="14000" cy="13350"/>
            </a:xfrm>
            <a:custGeom>
              <a:avLst/>
              <a:gdLst/>
              <a:ahLst/>
              <a:cxnLst/>
              <a:rect l="l" t="t" r="r" b="b"/>
              <a:pathLst>
                <a:path w="560" h="534" extrusionOk="0">
                  <a:moveTo>
                    <a:pt x="322" y="1"/>
                  </a:moveTo>
                  <a:cubicBezTo>
                    <a:pt x="302" y="1"/>
                    <a:pt x="281" y="4"/>
                    <a:pt x="259" y="9"/>
                  </a:cubicBezTo>
                  <a:cubicBezTo>
                    <a:pt x="83" y="9"/>
                    <a:pt x="1" y="133"/>
                    <a:pt x="1" y="309"/>
                  </a:cubicBezTo>
                  <a:cubicBezTo>
                    <a:pt x="1" y="417"/>
                    <a:pt x="96" y="534"/>
                    <a:pt x="237" y="534"/>
                  </a:cubicBezTo>
                  <a:cubicBezTo>
                    <a:pt x="257" y="534"/>
                    <a:pt x="278" y="531"/>
                    <a:pt x="301" y="526"/>
                  </a:cubicBezTo>
                  <a:cubicBezTo>
                    <a:pt x="466" y="526"/>
                    <a:pt x="559" y="391"/>
                    <a:pt x="559" y="267"/>
                  </a:cubicBezTo>
                  <a:cubicBezTo>
                    <a:pt x="559" y="115"/>
                    <a:pt x="458" y="1"/>
                    <a:pt x="3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60" name="Google Shape;27060;p19"/>
            <p:cNvSpPr/>
            <p:nvPr/>
          </p:nvSpPr>
          <p:spPr>
            <a:xfrm>
              <a:off x="507450" y="2352025"/>
              <a:ext cx="15000" cy="13975"/>
            </a:xfrm>
            <a:custGeom>
              <a:avLst/>
              <a:gdLst/>
              <a:ahLst/>
              <a:cxnLst/>
              <a:rect l="l" t="t" r="r" b="b"/>
              <a:pathLst>
                <a:path w="600" h="559" extrusionOk="0">
                  <a:moveTo>
                    <a:pt x="259" y="1"/>
                  </a:moveTo>
                  <a:cubicBezTo>
                    <a:pt x="124" y="1"/>
                    <a:pt x="0" y="125"/>
                    <a:pt x="42" y="300"/>
                  </a:cubicBezTo>
                  <a:cubicBezTo>
                    <a:pt x="42" y="424"/>
                    <a:pt x="166" y="559"/>
                    <a:pt x="300" y="559"/>
                  </a:cubicBezTo>
                  <a:cubicBezTo>
                    <a:pt x="476" y="518"/>
                    <a:pt x="600" y="383"/>
                    <a:pt x="559" y="259"/>
                  </a:cubicBezTo>
                  <a:cubicBezTo>
                    <a:pt x="559" y="83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61" name="Google Shape;27061;p19"/>
            <p:cNvSpPr/>
            <p:nvPr/>
          </p:nvSpPr>
          <p:spPr>
            <a:xfrm>
              <a:off x="512875" y="2420775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259" y="1"/>
                  </a:moveTo>
                  <a:cubicBezTo>
                    <a:pt x="124" y="1"/>
                    <a:pt x="0" y="177"/>
                    <a:pt x="0" y="311"/>
                  </a:cubicBezTo>
                  <a:cubicBezTo>
                    <a:pt x="42" y="476"/>
                    <a:pt x="166" y="569"/>
                    <a:pt x="300" y="569"/>
                  </a:cubicBezTo>
                  <a:cubicBezTo>
                    <a:pt x="466" y="569"/>
                    <a:pt x="600" y="435"/>
                    <a:pt x="559" y="259"/>
                  </a:cubicBezTo>
                  <a:cubicBezTo>
                    <a:pt x="559" y="13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62" name="Google Shape;27062;p19"/>
            <p:cNvSpPr/>
            <p:nvPr/>
          </p:nvSpPr>
          <p:spPr>
            <a:xfrm>
              <a:off x="577500" y="23466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0" y="125"/>
                    <a:pt x="0" y="300"/>
                  </a:cubicBezTo>
                  <a:cubicBezTo>
                    <a:pt x="0" y="435"/>
                    <a:pt x="124" y="559"/>
                    <a:pt x="300" y="559"/>
                  </a:cubicBezTo>
                  <a:cubicBezTo>
                    <a:pt x="424" y="559"/>
                    <a:pt x="558" y="435"/>
                    <a:pt x="558" y="259"/>
                  </a:cubicBezTo>
                  <a:cubicBezTo>
                    <a:pt x="517" y="83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63" name="Google Shape;27063;p19"/>
            <p:cNvSpPr/>
            <p:nvPr/>
          </p:nvSpPr>
          <p:spPr>
            <a:xfrm>
              <a:off x="581625" y="2415600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300" y="1"/>
                  </a:moveTo>
                  <a:cubicBezTo>
                    <a:pt x="135" y="42"/>
                    <a:pt x="1" y="166"/>
                    <a:pt x="42" y="301"/>
                  </a:cubicBezTo>
                  <a:cubicBezTo>
                    <a:pt x="42" y="466"/>
                    <a:pt x="176" y="559"/>
                    <a:pt x="352" y="559"/>
                  </a:cubicBezTo>
                  <a:cubicBezTo>
                    <a:pt x="476" y="559"/>
                    <a:pt x="611" y="425"/>
                    <a:pt x="611" y="259"/>
                  </a:cubicBezTo>
                  <a:cubicBezTo>
                    <a:pt x="559" y="125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64" name="Google Shape;27064;p19"/>
            <p:cNvSpPr/>
            <p:nvPr/>
          </p:nvSpPr>
          <p:spPr>
            <a:xfrm>
              <a:off x="477200" y="23261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0" y="1"/>
                  </a:moveTo>
                  <a:lnTo>
                    <a:pt x="1" y="42"/>
                  </a:lnTo>
                  <a:lnTo>
                    <a:pt x="42" y="300"/>
                  </a:lnTo>
                  <a:cubicBezTo>
                    <a:pt x="135" y="300"/>
                    <a:pt x="218" y="259"/>
                    <a:pt x="259" y="166"/>
                  </a:cubicBezTo>
                  <a:cubicBezTo>
                    <a:pt x="300" y="125"/>
                    <a:pt x="300" y="42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65" name="Google Shape;27065;p19"/>
            <p:cNvSpPr/>
            <p:nvPr/>
          </p:nvSpPr>
          <p:spPr>
            <a:xfrm>
              <a:off x="539750" y="2320750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59" y="1"/>
                  </a:moveTo>
                  <a:lnTo>
                    <a:pt x="1" y="42"/>
                  </a:lnTo>
                  <a:lnTo>
                    <a:pt x="1" y="125"/>
                  </a:lnTo>
                  <a:cubicBezTo>
                    <a:pt x="42" y="218"/>
                    <a:pt x="166" y="300"/>
                    <a:pt x="300" y="300"/>
                  </a:cubicBezTo>
                  <a:cubicBezTo>
                    <a:pt x="476" y="300"/>
                    <a:pt x="559" y="176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66" name="Google Shape;27066;p19"/>
            <p:cNvSpPr/>
            <p:nvPr/>
          </p:nvSpPr>
          <p:spPr>
            <a:xfrm>
              <a:off x="619375" y="2447925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259" y="0"/>
                  </a:moveTo>
                  <a:cubicBezTo>
                    <a:pt x="217" y="0"/>
                    <a:pt x="176" y="42"/>
                    <a:pt x="134" y="42"/>
                  </a:cubicBezTo>
                  <a:cubicBezTo>
                    <a:pt x="41" y="83"/>
                    <a:pt x="41" y="166"/>
                    <a:pt x="0" y="259"/>
                  </a:cubicBezTo>
                  <a:lnTo>
                    <a:pt x="0" y="300"/>
                  </a:lnTo>
                  <a:lnTo>
                    <a:pt x="30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67" name="Google Shape;27067;p19"/>
            <p:cNvSpPr/>
            <p:nvPr/>
          </p:nvSpPr>
          <p:spPr>
            <a:xfrm>
              <a:off x="613925" y="23789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18" y="1"/>
                  </a:moveTo>
                  <a:cubicBezTo>
                    <a:pt x="177" y="1"/>
                    <a:pt x="135" y="42"/>
                    <a:pt x="94" y="84"/>
                  </a:cubicBezTo>
                  <a:lnTo>
                    <a:pt x="42" y="125"/>
                  </a:lnTo>
                  <a:cubicBezTo>
                    <a:pt x="42" y="177"/>
                    <a:pt x="1" y="218"/>
                    <a:pt x="1" y="301"/>
                  </a:cubicBezTo>
                  <a:cubicBezTo>
                    <a:pt x="42" y="383"/>
                    <a:pt x="94" y="476"/>
                    <a:pt x="218" y="518"/>
                  </a:cubicBezTo>
                  <a:cubicBezTo>
                    <a:pt x="259" y="559"/>
                    <a:pt x="259" y="559"/>
                    <a:pt x="301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68" name="Google Shape;27068;p19"/>
            <p:cNvSpPr/>
            <p:nvPr/>
          </p:nvSpPr>
          <p:spPr>
            <a:xfrm>
              <a:off x="608500" y="2316350"/>
              <a:ext cx="7775" cy="6500"/>
            </a:xfrm>
            <a:custGeom>
              <a:avLst/>
              <a:gdLst/>
              <a:ahLst/>
              <a:cxnLst/>
              <a:rect l="l" t="t" r="r" b="b"/>
              <a:pathLst>
                <a:path w="311" h="260" extrusionOk="0">
                  <a:moveTo>
                    <a:pt x="1" y="1"/>
                  </a:moveTo>
                  <a:cubicBezTo>
                    <a:pt x="53" y="42"/>
                    <a:pt x="53" y="42"/>
                    <a:pt x="53" y="94"/>
                  </a:cubicBezTo>
                  <a:cubicBezTo>
                    <a:pt x="53" y="135"/>
                    <a:pt x="94" y="218"/>
                    <a:pt x="177" y="218"/>
                  </a:cubicBezTo>
                  <a:cubicBezTo>
                    <a:pt x="218" y="259"/>
                    <a:pt x="259" y="259"/>
                    <a:pt x="311" y="259"/>
                  </a:cubicBezTo>
                  <a:lnTo>
                    <a:pt x="31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69" name="Google Shape;27069;p19"/>
            <p:cNvSpPr/>
            <p:nvPr/>
          </p:nvSpPr>
          <p:spPr>
            <a:xfrm>
              <a:off x="349000" y="24693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0" y="0"/>
                  </a:moveTo>
                  <a:lnTo>
                    <a:pt x="42" y="259"/>
                  </a:lnTo>
                  <a:lnTo>
                    <a:pt x="300" y="218"/>
                  </a:lnTo>
                  <a:cubicBezTo>
                    <a:pt x="300" y="218"/>
                    <a:pt x="300" y="176"/>
                    <a:pt x="259" y="125"/>
                  </a:cubicBezTo>
                  <a:cubicBezTo>
                    <a:pt x="259" y="83"/>
                    <a:pt x="218" y="83"/>
                    <a:pt x="218" y="42"/>
                  </a:cubicBezTo>
                  <a:cubicBezTo>
                    <a:pt x="176" y="42"/>
                    <a:pt x="135" y="0"/>
                    <a:pt x="1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70" name="Google Shape;27070;p19"/>
            <p:cNvSpPr/>
            <p:nvPr/>
          </p:nvSpPr>
          <p:spPr>
            <a:xfrm>
              <a:off x="343575" y="2399325"/>
              <a:ext cx="7775" cy="13975"/>
            </a:xfrm>
            <a:custGeom>
              <a:avLst/>
              <a:gdLst/>
              <a:ahLst/>
              <a:cxnLst/>
              <a:rect l="l" t="t" r="r" b="b"/>
              <a:pathLst>
                <a:path w="311" h="559" extrusionOk="0">
                  <a:moveTo>
                    <a:pt x="0" y="1"/>
                  </a:moveTo>
                  <a:lnTo>
                    <a:pt x="52" y="559"/>
                  </a:lnTo>
                  <a:cubicBezTo>
                    <a:pt x="93" y="559"/>
                    <a:pt x="135" y="559"/>
                    <a:pt x="176" y="518"/>
                  </a:cubicBezTo>
                  <a:lnTo>
                    <a:pt x="217" y="518"/>
                  </a:lnTo>
                  <a:cubicBezTo>
                    <a:pt x="259" y="435"/>
                    <a:pt x="310" y="342"/>
                    <a:pt x="310" y="259"/>
                  </a:cubicBezTo>
                  <a:cubicBezTo>
                    <a:pt x="310" y="135"/>
                    <a:pt x="176" y="42"/>
                    <a:pt x="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71" name="Google Shape;27071;p19"/>
            <p:cNvSpPr/>
            <p:nvPr/>
          </p:nvSpPr>
          <p:spPr>
            <a:xfrm>
              <a:off x="411550" y="2463950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125" y="0"/>
                    <a:pt x="0" y="135"/>
                    <a:pt x="0" y="300"/>
                  </a:cubicBezTo>
                  <a:lnTo>
                    <a:pt x="559" y="259"/>
                  </a:lnTo>
                  <a:cubicBezTo>
                    <a:pt x="559" y="135"/>
                    <a:pt x="517" y="83"/>
                    <a:pt x="4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72" name="Google Shape;27072;p19"/>
            <p:cNvSpPr/>
            <p:nvPr/>
          </p:nvSpPr>
          <p:spPr>
            <a:xfrm>
              <a:off x="406125" y="2393900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259" y="0"/>
                  </a:moveTo>
                  <a:cubicBezTo>
                    <a:pt x="135" y="42"/>
                    <a:pt x="0" y="176"/>
                    <a:pt x="42" y="300"/>
                  </a:cubicBezTo>
                  <a:cubicBezTo>
                    <a:pt x="42" y="450"/>
                    <a:pt x="139" y="570"/>
                    <a:pt x="245" y="570"/>
                  </a:cubicBezTo>
                  <a:cubicBezTo>
                    <a:pt x="263" y="570"/>
                    <a:pt x="282" y="566"/>
                    <a:pt x="300" y="559"/>
                  </a:cubicBezTo>
                  <a:cubicBezTo>
                    <a:pt x="476" y="559"/>
                    <a:pt x="600" y="435"/>
                    <a:pt x="559" y="259"/>
                  </a:cubicBezTo>
                  <a:cubicBezTo>
                    <a:pt x="55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73" name="Google Shape;27073;p19"/>
            <p:cNvSpPr/>
            <p:nvPr/>
          </p:nvSpPr>
          <p:spPr>
            <a:xfrm>
              <a:off x="369425" y="2362425"/>
              <a:ext cx="14225" cy="14450"/>
            </a:xfrm>
            <a:custGeom>
              <a:avLst/>
              <a:gdLst/>
              <a:ahLst/>
              <a:cxnLst/>
              <a:rect l="l" t="t" r="r" b="b"/>
              <a:pathLst>
                <a:path w="569" h="578" extrusionOk="0">
                  <a:moveTo>
                    <a:pt x="310" y="1"/>
                  </a:moveTo>
                  <a:cubicBezTo>
                    <a:pt x="293" y="1"/>
                    <a:pt x="275" y="3"/>
                    <a:pt x="259" y="8"/>
                  </a:cubicBezTo>
                  <a:cubicBezTo>
                    <a:pt x="93" y="8"/>
                    <a:pt x="0" y="143"/>
                    <a:pt x="0" y="319"/>
                  </a:cubicBezTo>
                  <a:cubicBezTo>
                    <a:pt x="0" y="443"/>
                    <a:pt x="135" y="577"/>
                    <a:pt x="310" y="577"/>
                  </a:cubicBezTo>
                  <a:cubicBezTo>
                    <a:pt x="434" y="525"/>
                    <a:pt x="569" y="401"/>
                    <a:pt x="569" y="267"/>
                  </a:cubicBezTo>
                  <a:cubicBezTo>
                    <a:pt x="569" y="122"/>
                    <a:pt x="434" y="1"/>
                    <a:pt x="3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74" name="Google Shape;27074;p19"/>
            <p:cNvSpPr/>
            <p:nvPr/>
          </p:nvSpPr>
          <p:spPr>
            <a:xfrm>
              <a:off x="374850" y="2431625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93" y="1"/>
                    <a:pt x="0" y="135"/>
                    <a:pt x="0" y="301"/>
                  </a:cubicBezTo>
                  <a:cubicBezTo>
                    <a:pt x="0" y="435"/>
                    <a:pt x="135" y="559"/>
                    <a:pt x="300" y="559"/>
                  </a:cubicBezTo>
                  <a:cubicBezTo>
                    <a:pt x="435" y="559"/>
                    <a:pt x="559" y="394"/>
                    <a:pt x="559" y="259"/>
                  </a:cubicBezTo>
                  <a:cubicBezTo>
                    <a:pt x="517" y="84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75" name="Google Shape;27075;p19"/>
            <p:cNvSpPr/>
            <p:nvPr/>
          </p:nvSpPr>
          <p:spPr>
            <a:xfrm>
              <a:off x="438425" y="235745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135" y="1"/>
                    <a:pt x="1" y="125"/>
                    <a:pt x="1" y="301"/>
                  </a:cubicBezTo>
                  <a:cubicBezTo>
                    <a:pt x="1" y="425"/>
                    <a:pt x="177" y="559"/>
                    <a:pt x="301" y="559"/>
                  </a:cubicBezTo>
                  <a:cubicBezTo>
                    <a:pt x="476" y="518"/>
                    <a:pt x="559" y="383"/>
                    <a:pt x="559" y="259"/>
                  </a:cubicBezTo>
                  <a:cubicBezTo>
                    <a:pt x="559" y="83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76" name="Google Shape;27076;p19"/>
            <p:cNvSpPr/>
            <p:nvPr/>
          </p:nvSpPr>
          <p:spPr>
            <a:xfrm>
              <a:off x="443850" y="2426200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125" y="1"/>
                    <a:pt x="1" y="135"/>
                    <a:pt x="1" y="301"/>
                  </a:cubicBezTo>
                  <a:cubicBezTo>
                    <a:pt x="1" y="476"/>
                    <a:pt x="125" y="559"/>
                    <a:pt x="301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77" name="Google Shape;27077;p19"/>
            <p:cNvSpPr/>
            <p:nvPr/>
          </p:nvSpPr>
          <p:spPr>
            <a:xfrm>
              <a:off x="339425" y="2336775"/>
              <a:ext cx="6500" cy="7775"/>
            </a:xfrm>
            <a:custGeom>
              <a:avLst/>
              <a:gdLst/>
              <a:ahLst/>
              <a:cxnLst/>
              <a:rect l="l" t="t" r="r" b="b"/>
              <a:pathLst>
                <a:path w="260" h="311" extrusionOk="0">
                  <a:moveTo>
                    <a:pt x="1" y="1"/>
                  </a:moveTo>
                  <a:lnTo>
                    <a:pt x="1" y="311"/>
                  </a:lnTo>
                  <a:cubicBezTo>
                    <a:pt x="166" y="311"/>
                    <a:pt x="259" y="135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78" name="Google Shape;27078;p19"/>
            <p:cNvSpPr/>
            <p:nvPr/>
          </p:nvSpPr>
          <p:spPr>
            <a:xfrm>
              <a:off x="401725" y="233160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569" y="1"/>
                  </a:moveTo>
                  <a:lnTo>
                    <a:pt x="1" y="42"/>
                  </a:lnTo>
                  <a:cubicBezTo>
                    <a:pt x="1" y="208"/>
                    <a:pt x="135" y="301"/>
                    <a:pt x="311" y="301"/>
                  </a:cubicBezTo>
                  <a:cubicBezTo>
                    <a:pt x="435" y="301"/>
                    <a:pt x="569" y="166"/>
                    <a:pt x="5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79" name="Google Shape;27079;p19"/>
            <p:cNvSpPr/>
            <p:nvPr/>
          </p:nvSpPr>
          <p:spPr>
            <a:xfrm>
              <a:off x="481600" y="245852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166" y="0"/>
                    <a:pt x="124" y="0"/>
                    <a:pt x="83" y="42"/>
                  </a:cubicBezTo>
                  <a:lnTo>
                    <a:pt x="42" y="93"/>
                  </a:lnTo>
                  <a:cubicBezTo>
                    <a:pt x="0" y="135"/>
                    <a:pt x="0" y="217"/>
                    <a:pt x="0" y="300"/>
                  </a:cubicBez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80" name="Google Shape;27080;p19"/>
            <p:cNvSpPr/>
            <p:nvPr/>
          </p:nvSpPr>
          <p:spPr>
            <a:xfrm>
              <a:off x="476175" y="2388475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259" y="0"/>
                  </a:moveTo>
                  <a:cubicBezTo>
                    <a:pt x="217" y="52"/>
                    <a:pt x="217" y="52"/>
                    <a:pt x="176" y="52"/>
                  </a:cubicBezTo>
                  <a:cubicBezTo>
                    <a:pt x="124" y="52"/>
                    <a:pt x="83" y="93"/>
                    <a:pt x="42" y="135"/>
                  </a:cubicBezTo>
                  <a:lnTo>
                    <a:pt x="42" y="176"/>
                  </a:lnTo>
                  <a:cubicBezTo>
                    <a:pt x="0" y="217"/>
                    <a:pt x="0" y="259"/>
                    <a:pt x="0" y="311"/>
                  </a:cubicBezTo>
                  <a:cubicBezTo>
                    <a:pt x="0" y="435"/>
                    <a:pt x="83" y="517"/>
                    <a:pt x="176" y="569"/>
                  </a:cubicBezTo>
                  <a:lnTo>
                    <a:pt x="300" y="56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81" name="Google Shape;27081;p19"/>
            <p:cNvSpPr/>
            <p:nvPr/>
          </p:nvSpPr>
          <p:spPr>
            <a:xfrm>
              <a:off x="470750" y="2327225"/>
              <a:ext cx="7500" cy="6475"/>
            </a:xfrm>
            <a:custGeom>
              <a:avLst/>
              <a:gdLst/>
              <a:ahLst/>
              <a:cxnLst/>
              <a:rect l="l" t="t" r="r" b="b"/>
              <a:pathLst>
                <a:path w="300" h="259" extrusionOk="0">
                  <a:moveTo>
                    <a:pt x="0" y="0"/>
                  </a:moveTo>
                  <a:cubicBezTo>
                    <a:pt x="0" y="83"/>
                    <a:pt x="41" y="176"/>
                    <a:pt x="135" y="217"/>
                  </a:cubicBezTo>
                  <a:cubicBezTo>
                    <a:pt x="176" y="258"/>
                    <a:pt x="259" y="258"/>
                    <a:pt x="300" y="258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82" name="Google Shape;27082;p19"/>
            <p:cNvSpPr/>
            <p:nvPr/>
          </p:nvSpPr>
          <p:spPr>
            <a:xfrm>
              <a:off x="281275" y="2473775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1" y="0"/>
                  </a:moveTo>
                  <a:lnTo>
                    <a:pt x="1" y="300"/>
                  </a:lnTo>
                  <a:lnTo>
                    <a:pt x="259" y="259"/>
                  </a:lnTo>
                  <a:cubicBezTo>
                    <a:pt x="259" y="207"/>
                    <a:pt x="218" y="166"/>
                    <a:pt x="166" y="124"/>
                  </a:cubicBezTo>
                  <a:cubicBezTo>
                    <a:pt x="125" y="83"/>
                    <a:pt x="83" y="4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83" name="Google Shape;27083;p19"/>
            <p:cNvSpPr/>
            <p:nvPr/>
          </p:nvSpPr>
          <p:spPr>
            <a:xfrm>
              <a:off x="299625" y="2367875"/>
              <a:ext cx="15025" cy="13325"/>
            </a:xfrm>
            <a:custGeom>
              <a:avLst/>
              <a:gdLst/>
              <a:ahLst/>
              <a:cxnLst/>
              <a:rect l="l" t="t" r="r" b="b"/>
              <a:pathLst>
                <a:path w="601" h="533" extrusionOk="0">
                  <a:moveTo>
                    <a:pt x="347" y="0"/>
                  </a:moveTo>
                  <a:cubicBezTo>
                    <a:pt x="331" y="0"/>
                    <a:pt x="316" y="2"/>
                    <a:pt x="301" y="8"/>
                  </a:cubicBezTo>
                  <a:cubicBezTo>
                    <a:pt x="125" y="8"/>
                    <a:pt x="1" y="142"/>
                    <a:pt x="42" y="266"/>
                  </a:cubicBezTo>
                  <a:cubicBezTo>
                    <a:pt x="42" y="419"/>
                    <a:pt x="136" y="533"/>
                    <a:pt x="276" y="533"/>
                  </a:cubicBezTo>
                  <a:cubicBezTo>
                    <a:pt x="297" y="533"/>
                    <a:pt x="319" y="530"/>
                    <a:pt x="342" y="525"/>
                  </a:cubicBezTo>
                  <a:cubicBezTo>
                    <a:pt x="466" y="525"/>
                    <a:pt x="600" y="400"/>
                    <a:pt x="600" y="266"/>
                  </a:cubicBezTo>
                  <a:cubicBezTo>
                    <a:pt x="564" y="121"/>
                    <a:pt x="456" y="0"/>
                    <a:pt x="3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84" name="Google Shape;27084;p19"/>
            <p:cNvSpPr/>
            <p:nvPr/>
          </p:nvSpPr>
          <p:spPr>
            <a:xfrm>
              <a:off x="304800" y="24370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0"/>
                  </a:moveTo>
                  <a:cubicBezTo>
                    <a:pt x="135" y="0"/>
                    <a:pt x="0" y="124"/>
                    <a:pt x="52" y="300"/>
                  </a:cubicBezTo>
                  <a:cubicBezTo>
                    <a:pt x="52" y="434"/>
                    <a:pt x="176" y="558"/>
                    <a:pt x="311" y="558"/>
                  </a:cubicBezTo>
                  <a:cubicBezTo>
                    <a:pt x="476" y="517"/>
                    <a:pt x="610" y="383"/>
                    <a:pt x="569" y="259"/>
                  </a:cubicBezTo>
                  <a:cubicBezTo>
                    <a:pt x="56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85" name="Google Shape;27085;p19"/>
            <p:cNvSpPr/>
            <p:nvPr/>
          </p:nvSpPr>
          <p:spPr>
            <a:xfrm>
              <a:off x="342525" y="24693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259" y="0"/>
                  </a:moveTo>
                  <a:cubicBezTo>
                    <a:pt x="218" y="0"/>
                    <a:pt x="177" y="0"/>
                    <a:pt x="135" y="42"/>
                  </a:cubicBezTo>
                  <a:cubicBezTo>
                    <a:pt x="42" y="83"/>
                    <a:pt x="1" y="125"/>
                    <a:pt x="1" y="218"/>
                  </a:cubicBezTo>
                  <a:lnTo>
                    <a:pt x="1" y="259"/>
                  </a:lnTo>
                  <a:lnTo>
                    <a:pt x="301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86" name="Google Shape;27086;p19"/>
            <p:cNvSpPr/>
            <p:nvPr/>
          </p:nvSpPr>
          <p:spPr>
            <a:xfrm>
              <a:off x="337100" y="2399325"/>
              <a:ext cx="7800" cy="13975"/>
            </a:xfrm>
            <a:custGeom>
              <a:avLst/>
              <a:gdLst/>
              <a:ahLst/>
              <a:cxnLst/>
              <a:rect l="l" t="t" r="r" b="b"/>
              <a:pathLst>
                <a:path w="312" h="559" extrusionOk="0">
                  <a:moveTo>
                    <a:pt x="259" y="1"/>
                  </a:moveTo>
                  <a:cubicBezTo>
                    <a:pt x="259" y="1"/>
                    <a:pt x="218" y="1"/>
                    <a:pt x="218" y="42"/>
                  </a:cubicBezTo>
                  <a:cubicBezTo>
                    <a:pt x="94" y="42"/>
                    <a:pt x="1" y="176"/>
                    <a:pt x="1" y="300"/>
                  </a:cubicBezTo>
                  <a:cubicBezTo>
                    <a:pt x="1" y="435"/>
                    <a:pt x="94" y="518"/>
                    <a:pt x="218" y="559"/>
                  </a:cubicBezTo>
                  <a:lnTo>
                    <a:pt x="311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87" name="Google Shape;27087;p19"/>
            <p:cNvSpPr/>
            <p:nvPr/>
          </p:nvSpPr>
          <p:spPr>
            <a:xfrm>
              <a:off x="331950" y="2336775"/>
              <a:ext cx="7500" cy="7775"/>
            </a:xfrm>
            <a:custGeom>
              <a:avLst/>
              <a:gdLst/>
              <a:ahLst/>
              <a:cxnLst/>
              <a:rect l="l" t="t" r="r" b="b"/>
              <a:pathLst>
                <a:path w="300" h="311" extrusionOk="0">
                  <a:moveTo>
                    <a:pt x="300" y="1"/>
                  </a:moveTo>
                  <a:lnTo>
                    <a:pt x="0" y="52"/>
                  </a:lnTo>
                  <a:cubicBezTo>
                    <a:pt x="0" y="52"/>
                    <a:pt x="0" y="94"/>
                    <a:pt x="41" y="94"/>
                  </a:cubicBezTo>
                  <a:cubicBezTo>
                    <a:pt x="41" y="176"/>
                    <a:pt x="83" y="218"/>
                    <a:pt x="165" y="259"/>
                  </a:cubicBezTo>
                  <a:cubicBezTo>
                    <a:pt x="207" y="311"/>
                    <a:pt x="259" y="311"/>
                    <a:pt x="300" y="311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88" name="Google Shape;27088;p19"/>
            <p:cNvSpPr/>
            <p:nvPr/>
          </p:nvSpPr>
          <p:spPr>
            <a:xfrm>
              <a:off x="892825" y="228845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" y="0"/>
                  </a:moveTo>
                  <a:lnTo>
                    <a:pt x="1" y="259"/>
                  </a:lnTo>
                  <a:lnTo>
                    <a:pt x="259" y="259"/>
                  </a:lnTo>
                  <a:cubicBezTo>
                    <a:pt x="259" y="83"/>
                    <a:pt x="135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89" name="Google Shape;27089;p19"/>
            <p:cNvSpPr/>
            <p:nvPr/>
          </p:nvSpPr>
          <p:spPr>
            <a:xfrm>
              <a:off x="754025" y="2298775"/>
              <a:ext cx="7525" cy="7000"/>
            </a:xfrm>
            <a:custGeom>
              <a:avLst/>
              <a:gdLst/>
              <a:ahLst/>
              <a:cxnLst/>
              <a:rect l="l" t="t" r="r" b="b"/>
              <a:pathLst>
                <a:path w="301" h="280" extrusionOk="0">
                  <a:moveTo>
                    <a:pt x="71" y="1"/>
                  </a:moveTo>
                  <a:cubicBezTo>
                    <a:pt x="47" y="1"/>
                    <a:pt x="24" y="7"/>
                    <a:pt x="1" y="21"/>
                  </a:cubicBezTo>
                  <a:lnTo>
                    <a:pt x="1" y="280"/>
                  </a:lnTo>
                  <a:lnTo>
                    <a:pt x="301" y="280"/>
                  </a:lnTo>
                  <a:cubicBezTo>
                    <a:pt x="301" y="187"/>
                    <a:pt x="259" y="145"/>
                    <a:pt x="259" y="104"/>
                  </a:cubicBezTo>
                  <a:cubicBezTo>
                    <a:pt x="199" y="44"/>
                    <a:pt x="134" y="1"/>
                    <a:pt x="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90" name="Google Shape;27090;p19"/>
            <p:cNvSpPr/>
            <p:nvPr/>
          </p:nvSpPr>
          <p:spPr>
            <a:xfrm>
              <a:off x="748600" y="22292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00" y="424"/>
                    <a:pt x="300" y="259"/>
                  </a:cubicBezTo>
                  <a:cubicBezTo>
                    <a:pt x="300" y="218"/>
                    <a:pt x="259" y="166"/>
                    <a:pt x="259" y="125"/>
                  </a:cubicBezTo>
                  <a:lnTo>
                    <a:pt x="218" y="83"/>
                  </a:lnTo>
                  <a:cubicBezTo>
                    <a:pt x="176" y="42"/>
                    <a:pt x="8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91" name="Google Shape;27091;p19"/>
            <p:cNvSpPr/>
            <p:nvPr/>
          </p:nvSpPr>
          <p:spPr>
            <a:xfrm>
              <a:off x="816575" y="22938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0"/>
                  </a:moveTo>
                  <a:cubicBezTo>
                    <a:pt x="166" y="0"/>
                    <a:pt x="125" y="42"/>
                    <a:pt x="83" y="83"/>
                  </a:cubicBezTo>
                  <a:cubicBezTo>
                    <a:pt x="42" y="124"/>
                    <a:pt x="1" y="217"/>
                    <a:pt x="1" y="300"/>
                  </a:cubicBezTo>
                  <a:lnTo>
                    <a:pt x="1" y="300"/>
                  </a:lnTo>
                  <a:lnTo>
                    <a:pt x="559" y="259"/>
                  </a:lnTo>
                  <a:cubicBezTo>
                    <a:pt x="559" y="124"/>
                    <a:pt x="466" y="0"/>
                    <a:pt x="3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92" name="Google Shape;27092;p19"/>
            <p:cNvSpPr/>
            <p:nvPr/>
          </p:nvSpPr>
          <p:spPr>
            <a:xfrm>
              <a:off x="811150" y="2223825"/>
              <a:ext cx="15025" cy="14175"/>
            </a:xfrm>
            <a:custGeom>
              <a:avLst/>
              <a:gdLst/>
              <a:ahLst/>
              <a:cxnLst/>
              <a:rect l="l" t="t" r="r" b="b"/>
              <a:pathLst>
                <a:path w="601" h="567" extrusionOk="0">
                  <a:moveTo>
                    <a:pt x="259" y="0"/>
                  </a:moveTo>
                  <a:cubicBezTo>
                    <a:pt x="125" y="42"/>
                    <a:pt x="1" y="176"/>
                    <a:pt x="1" y="300"/>
                  </a:cubicBezTo>
                  <a:cubicBezTo>
                    <a:pt x="37" y="453"/>
                    <a:pt x="135" y="567"/>
                    <a:pt x="248" y="567"/>
                  </a:cubicBezTo>
                  <a:cubicBezTo>
                    <a:pt x="265" y="567"/>
                    <a:pt x="283" y="564"/>
                    <a:pt x="300" y="559"/>
                  </a:cubicBezTo>
                  <a:cubicBezTo>
                    <a:pt x="476" y="559"/>
                    <a:pt x="600" y="435"/>
                    <a:pt x="559" y="259"/>
                  </a:cubicBezTo>
                  <a:cubicBezTo>
                    <a:pt x="559" y="218"/>
                    <a:pt x="559" y="176"/>
                    <a:pt x="518" y="124"/>
                  </a:cubicBezTo>
                  <a:lnTo>
                    <a:pt x="342" y="42"/>
                  </a:lnTo>
                  <a:cubicBezTo>
                    <a:pt x="300" y="0"/>
                    <a:pt x="300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93" name="Google Shape;27093;p19"/>
            <p:cNvSpPr/>
            <p:nvPr/>
          </p:nvSpPr>
          <p:spPr>
            <a:xfrm>
              <a:off x="774450" y="2195900"/>
              <a:ext cx="12950" cy="10625"/>
            </a:xfrm>
            <a:custGeom>
              <a:avLst/>
              <a:gdLst/>
              <a:ahLst/>
              <a:cxnLst/>
              <a:rect l="l" t="t" r="r" b="b"/>
              <a:pathLst>
                <a:path w="518" h="425" extrusionOk="0">
                  <a:moveTo>
                    <a:pt x="42" y="1"/>
                  </a:moveTo>
                  <a:cubicBezTo>
                    <a:pt x="0" y="42"/>
                    <a:pt x="0" y="84"/>
                    <a:pt x="0" y="166"/>
                  </a:cubicBezTo>
                  <a:cubicBezTo>
                    <a:pt x="0" y="301"/>
                    <a:pt x="135" y="425"/>
                    <a:pt x="300" y="425"/>
                  </a:cubicBezTo>
                  <a:cubicBezTo>
                    <a:pt x="393" y="425"/>
                    <a:pt x="435" y="342"/>
                    <a:pt x="517" y="301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94" name="Google Shape;27094;p19"/>
            <p:cNvSpPr/>
            <p:nvPr/>
          </p:nvSpPr>
          <p:spPr>
            <a:xfrm>
              <a:off x="778850" y="2261550"/>
              <a:ext cx="15000" cy="14000"/>
            </a:xfrm>
            <a:custGeom>
              <a:avLst/>
              <a:gdLst/>
              <a:ahLst/>
              <a:cxnLst/>
              <a:rect l="l" t="t" r="r" b="b"/>
              <a:pathLst>
                <a:path w="600" h="560" extrusionOk="0">
                  <a:moveTo>
                    <a:pt x="300" y="1"/>
                  </a:moveTo>
                  <a:cubicBezTo>
                    <a:pt x="124" y="1"/>
                    <a:pt x="0" y="125"/>
                    <a:pt x="42" y="301"/>
                  </a:cubicBezTo>
                  <a:cubicBezTo>
                    <a:pt x="42" y="477"/>
                    <a:pt x="166" y="559"/>
                    <a:pt x="341" y="559"/>
                  </a:cubicBezTo>
                  <a:cubicBezTo>
                    <a:pt x="476" y="559"/>
                    <a:pt x="600" y="425"/>
                    <a:pt x="600" y="259"/>
                  </a:cubicBezTo>
                  <a:cubicBezTo>
                    <a:pt x="559" y="84"/>
                    <a:pt x="424" y="1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95" name="Google Shape;27095;p19"/>
            <p:cNvSpPr/>
            <p:nvPr/>
          </p:nvSpPr>
          <p:spPr>
            <a:xfrm>
              <a:off x="848900" y="2256125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83" y="1"/>
                    <a:pt x="0" y="177"/>
                    <a:pt x="0" y="301"/>
                  </a:cubicBezTo>
                  <a:cubicBezTo>
                    <a:pt x="0" y="476"/>
                    <a:pt x="124" y="559"/>
                    <a:pt x="300" y="559"/>
                  </a:cubicBezTo>
                  <a:cubicBezTo>
                    <a:pt x="424" y="559"/>
                    <a:pt x="558" y="435"/>
                    <a:pt x="558" y="259"/>
                  </a:cubicBezTo>
                  <a:cubicBezTo>
                    <a:pt x="558" y="12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96" name="Google Shape;27096;p19"/>
            <p:cNvSpPr/>
            <p:nvPr/>
          </p:nvSpPr>
          <p:spPr>
            <a:xfrm>
              <a:off x="885325" y="228845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18" y="0"/>
                  </a:moveTo>
                  <a:cubicBezTo>
                    <a:pt x="94" y="42"/>
                    <a:pt x="1" y="176"/>
                    <a:pt x="42" y="300"/>
                  </a:cubicBezTo>
                  <a:lnTo>
                    <a:pt x="301" y="259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97" name="Google Shape;27097;p19"/>
            <p:cNvSpPr/>
            <p:nvPr/>
          </p:nvSpPr>
          <p:spPr>
            <a:xfrm>
              <a:off x="614975" y="23088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0" y="1"/>
                  </a:moveTo>
                  <a:lnTo>
                    <a:pt x="52" y="301"/>
                  </a:lnTo>
                  <a:lnTo>
                    <a:pt x="310" y="259"/>
                  </a:lnTo>
                  <a:cubicBezTo>
                    <a:pt x="310" y="135"/>
                    <a:pt x="176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98" name="Google Shape;27098;p19"/>
            <p:cNvSpPr/>
            <p:nvPr/>
          </p:nvSpPr>
          <p:spPr>
            <a:xfrm>
              <a:off x="610825" y="2239850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1" y="0"/>
                  </a:moveTo>
                  <a:lnTo>
                    <a:pt x="42" y="569"/>
                  </a:lnTo>
                  <a:cubicBezTo>
                    <a:pt x="42" y="569"/>
                    <a:pt x="84" y="569"/>
                    <a:pt x="125" y="517"/>
                  </a:cubicBezTo>
                  <a:lnTo>
                    <a:pt x="166" y="517"/>
                  </a:lnTo>
                  <a:cubicBezTo>
                    <a:pt x="259" y="435"/>
                    <a:pt x="301" y="352"/>
                    <a:pt x="259" y="259"/>
                  </a:cubicBezTo>
                  <a:cubicBezTo>
                    <a:pt x="259" y="135"/>
                    <a:pt x="125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99" name="Google Shape;27099;p19"/>
            <p:cNvSpPr/>
            <p:nvPr/>
          </p:nvSpPr>
          <p:spPr>
            <a:xfrm>
              <a:off x="677525" y="2304000"/>
              <a:ext cx="15025" cy="6950"/>
            </a:xfrm>
            <a:custGeom>
              <a:avLst/>
              <a:gdLst/>
              <a:ahLst/>
              <a:cxnLst/>
              <a:rect l="l" t="t" r="r" b="b"/>
              <a:pathLst>
                <a:path w="601" h="278" extrusionOk="0">
                  <a:moveTo>
                    <a:pt x="344" y="1"/>
                  </a:moveTo>
                  <a:cubicBezTo>
                    <a:pt x="329" y="1"/>
                    <a:pt x="314" y="5"/>
                    <a:pt x="300" y="19"/>
                  </a:cubicBezTo>
                  <a:cubicBezTo>
                    <a:pt x="135" y="19"/>
                    <a:pt x="0" y="154"/>
                    <a:pt x="42" y="278"/>
                  </a:cubicBezTo>
                  <a:lnTo>
                    <a:pt x="600" y="236"/>
                  </a:lnTo>
                  <a:cubicBezTo>
                    <a:pt x="559" y="154"/>
                    <a:pt x="517" y="71"/>
                    <a:pt x="435" y="19"/>
                  </a:cubicBezTo>
                  <a:cubicBezTo>
                    <a:pt x="407" y="19"/>
                    <a:pt x="375" y="1"/>
                    <a:pt x="3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00" name="Google Shape;27100;p19"/>
            <p:cNvSpPr/>
            <p:nvPr/>
          </p:nvSpPr>
          <p:spPr>
            <a:xfrm>
              <a:off x="673125" y="2234675"/>
              <a:ext cx="14250" cy="13975"/>
            </a:xfrm>
            <a:custGeom>
              <a:avLst/>
              <a:gdLst/>
              <a:ahLst/>
              <a:cxnLst/>
              <a:rect l="l" t="t" r="r" b="b"/>
              <a:pathLst>
                <a:path w="570" h="559" extrusionOk="0">
                  <a:moveTo>
                    <a:pt x="259" y="1"/>
                  </a:moveTo>
                  <a:cubicBezTo>
                    <a:pt x="94" y="42"/>
                    <a:pt x="1" y="166"/>
                    <a:pt x="1" y="300"/>
                  </a:cubicBezTo>
                  <a:cubicBezTo>
                    <a:pt x="1" y="466"/>
                    <a:pt x="135" y="559"/>
                    <a:pt x="311" y="559"/>
                  </a:cubicBezTo>
                  <a:cubicBezTo>
                    <a:pt x="435" y="559"/>
                    <a:pt x="569" y="425"/>
                    <a:pt x="569" y="259"/>
                  </a:cubicBezTo>
                  <a:cubicBezTo>
                    <a:pt x="518" y="125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01" name="Google Shape;27101;p19"/>
            <p:cNvSpPr/>
            <p:nvPr/>
          </p:nvSpPr>
          <p:spPr>
            <a:xfrm>
              <a:off x="635650" y="220320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22" y="1"/>
                  </a:moveTo>
                  <a:cubicBezTo>
                    <a:pt x="302" y="1"/>
                    <a:pt x="281" y="3"/>
                    <a:pt x="259" y="9"/>
                  </a:cubicBezTo>
                  <a:cubicBezTo>
                    <a:pt x="124" y="9"/>
                    <a:pt x="0" y="133"/>
                    <a:pt x="0" y="267"/>
                  </a:cubicBezTo>
                  <a:cubicBezTo>
                    <a:pt x="37" y="412"/>
                    <a:pt x="136" y="533"/>
                    <a:pt x="251" y="533"/>
                  </a:cubicBezTo>
                  <a:cubicBezTo>
                    <a:pt x="267" y="533"/>
                    <a:pt x="284" y="531"/>
                    <a:pt x="300" y="526"/>
                  </a:cubicBezTo>
                  <a:cubicBezTo>
                    <a:pt x="466" y="526"/>
                    <a:pt x="559" y="391"/>
                    <a:pt x="559" y="267"/>
                  </a:cubicBezTo>
                  <a:cubicBezTo>
                    <a:pt x="559" y="114"/>
                    <a:pt x="457" y="1"/>
                    <a:pt x="3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02" name="Google Shape;27102;p19"/>
            <p:cNvSpPr/>
            <p:nvPr/>
          </p:nvSpPr>
          <p:spPr>
            <a:xfrm>
              <a:off x="640825" y="2272150"/>
              <a:ext cx="14225" cy="14250"/>
            </a:xfrm>
            <a:custGeom>
              <a:avLst/>
              <a:gdLst/>
              <a:ahLst/>
              <a:cxnLst/>
              <a:rect l="l" t="t" r="r" b="b"/>
              <a:pathLst>
                <a:path w="569" h="570" extrusionOk="0">
                  <a:moveTo>
                    <a:pt x="259" y="1"/>
                  </a:moveTo>
                  <a:cubicBezTo>
                    <a:pt x="135" y="1"/>
                    <a:pt x="0" y="135"/>
                    <a:pt x="0" y="311"/>
                  </a:cubicBezTo>
                  <a:cubicBezTo>
                    <a:pt x="0" y="435"/>
                    <a:pt x="176" y="569"/>
                    <a:pt x="310" y="569"/>
                  </a:cubicBezTo>
                  <a:cubicBezTo>
                    <a:pt x="476" y="518"/>
                    <a:pt x="569" y="394"/>
                    <a:pt x="569" y="259"/>
                  </a:cubicBezTo>
                  <a:cubicBezTo>
                    <a:pt x="569" y="94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03" name="Google Shape;27103;p19"/>
            <p:cNvSpPr/>
            <p:nvPr/>
          </p:nvSpPr>
          <p:spPr>
            <a:xfrm>
              <a:off x="704400" y="2197775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352" y="1"/>
                  </a:moveTo>
                  <a:cubicBezTo>
                    <a:pt x="335" y="1"/>
                    <a:pt x="318" y="3"/>
                    <a:pt x="300" y="9"/>
                  </a:cubicBezTo>
                  <a:cubicBezTo>
                    <a:pt x="135" y="9"/>
                    <a:pt x="1" y="133"/>
                    <a:pt x="42" y="308"/>
                  </a:cubicBezTo>
                  <a:cubicBezTo>
                    <a:pt x="42" y="443"/>
                    <a:pt x="176" y="567"/>
                    <a:pt x="300" y="567"/>
                  </a:cubicBezTo>
                  <a:cubicBezTo>
                    <a:pt x="476" y="525"/>
                    <a:pt x="611" y="391"/>
                    <a:pt x="559" y="267"/>
                  </a:cubicBezTo>
                  <a:cubicBezTo>
                    <a:pt x="559" y="114"/>
                    <a:pt x="465" y="1"/>
                    <a:pt x="3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04" name="Google Shape;27104;p19"/>
            <p:cNvSpPr/>
            <p:nvPr/>
          </p:nvSpPr>
          <p:spPr>
            <a:xfrm>
              <a:off x="709825" y="226700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0"/>
                  </a:moveTo>
                  <a:cubicBezTo>
                    <a:pt x="135" y="0"/>
                    <a:pt x="1" y="124"/>
                    <a:pt x="1" y="300"/>
                  </a:cubicBezTo>
                  <a:cubicBezTo>
                    <a:pt x="42" y="424"/>
                    <a:pt x="176" y="558"/>
                    <a:pt x="301" y="558"/>
                  </a:cubicBezTo>
                  <a:cubicBezTo>
                    <a:pt x="476" y="558"/>
                    <a:pt x="600" y="383"/>
                    <a:pt x="559" y="259"/>
                  </a:cubicBezTo>
                  <a:cubicBezTo>
                    <a:pt x="55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05" name="Google Shape;27105;p19"/>
            <p:cNvSpPr/>
            <p:nvPr/>
          </p:nvSpPr>
          <p:spPr>
            <a:xfrm>
              <a:off x="605400" y="21775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lnTo>
                    <a:pt x="83" y="301"/>
                  </a:lnTo>
                  <a:cubicBezTo>
                    <a:pt x="218" y="259"/>
                    <a:pt x="301" y="125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06" name="Google Shape;27106;p19"/>
            <p:cNvSpPr/>
            <p:nvPr/>
          </p:nvSpPr>
          <p:spPr>
            <a:xfrm>
              <a:off x="667950" y="217212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176"/>
                    <a:pt x="125" y="300"/>
                    <a:pt x="301" y="300"/>
                  </a:cubicBezTo>
                  <a:cubicBezTo>
                    <a:pt x="425" y="300"/>
                    <a:pt x="559" y="125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07" name="Google Shape;27107;p19"/>
            <p:cNvSpPr/>
            <p:nvPr/>
          </p:nvSpPr>
          <p:spPr>
            <a:xfrm>
              <a:off x="747575" y="229930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217" y="0"/>
                    <a:pt x="124" y="0"/>
                    <a:pt x="83" y="42"/>
                  </a:cubicBezTo>
                  <a:cubicBezTo>
                    <a:pt x="42" y="83"/>
                    <a:pt x="0" y="166"/>
                    <a:pt x="0" y="207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08" name="Google Shape;27108;p19"/>
            <p:cNvSpPr/>
            <p:nvPr/>
          </p:nvSpPr>
          <p:spPr>
            <a:xfrm>
              <a:off x="742150" y="222925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59" y="1"/>
                  </a:moveTo>
                  <a:cubicBezTo>
                    <a:pt x="217" y="1"/>
                    <a:pt x="176" y="42"/>
                    <a:pt x="135" y="83"/>
                  </a:cubicBezTo>
                  <a:cubicBezTo>
                    <a:pt x="41" y="125"/>
                    <a:pt x="0" y="218"/>
                    <a:pt x="0" y="300"/>
                  </a:cubicBezTo>
                  <a:cubicBezTo>
                    <a:pt x="0" y="424"/>
                    <a:pt x="83" y="517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09" name="Google Shape;27109;p19"/>
            <p:cNvSpPr/>
            <p:nvPr/>
          </p:nvSpPr>
          <p:spPr>
            <a:xfrm>
              <a:off x="739050" y="2172125"/>
              <a:ext cx="3125" cy="2100"/>
            </a:xfrm>
            <a:custGeom>
              <a:avLst/>
              <a:gdLst/>
              <a:ahLst/>
              <a:cxnLst/>
              <a:rect l="l" t="t" r="r" b="b"/>
              <a:pathLst>
                <a:path w="125" h="84" extrusionOk="0">
                  <a:moveTo>
                    <a:pt x="0" y="1"/>
                  </a:moveTo>
                  <a:lnTo>
                    <a:pt x="124" y="83"/>
                  </a:lnTo>
                  <a:lnTo>
                    <a:pt x="124" y="83"/>
                  </a:lnTo>
                  <a:lnTo>
                    <a:pt x="83" y="42"/>
                  </a:lnTo>
                  <a:cubicBezTo>
                    <a:pt x="41" y="42"/>
                    <a:pt x="41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10" name="Google Shape;27110;p19"/>
            <p:cNvSpPr/>
            <p:nvPr/>
          </p:nvSpPr>
          <p:spPr>
            <a:xfrm>
              <a:off x="477200" y="23197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0"/>
                  </a:moveTo>
                  <a:lnTo>
                    <a:pt x="1" y="300"/>
                  </a:lnTo>
                  <a:lnTo>
                    <a:pt x="300" y="259"/>
                  </a:lnTo>
                  <a:lnTo>
                    <a:pt x="300" y="217"/>
                  </a:lnTo>
                  <a:cubicBezTo>
                    <a:pt x="259" y="83"/>
                    <a:pt x="135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11" name="Google Shape;27111;p19"/>
            <p:cNvSpPr/>
            <p:nvPr/>
          </p:nvSpPr>
          <p:spPr>
            <a:xfrm>
              <a:off x="471775" y="22507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0" y="1"/>
                  </a:moveTo>
                  <a:lnTo>
                    <a:pt x="42" y="559"/>
                  </a:lnTo>
                  <a:cubicBezTo>
                    <a:pt x="94" y="559"/>
                    <a:pt x="135" y="518"/>
                    <a:pt x="135" y="518"/>
                  </a:cubicBezTo>
                  <a:cubicBezTo>
                    <a:pt x="176" y="518"/>
                    <a:pt x="176" y="518"/>
                    <a:pt x="176" y="476"/>
                  </a:cubicBezTo>
                  <a:cubicBezTo>
                    <a:pt x="259" y="435"/>
                    <a:pt x="300" y="342"/>
                    <a:pt x="300" y="259"/>
                  </a:cubicBezTo>
                  <a:cubicBezTo>
                    <a:pt x="300" y="135"/>
                    <a:pt x="176" y="1"/>
                    <a:pt x="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12" name="Google Shape;27112;p19"/>
            <p:cNvSpPr/>
            <p:nvPr/>
          </p:nvSpPr>
          <p:spPr>
            <a:xfrm>
              <a:off x="539750" y="2314300"/>
              <a:ext cx="13975" cy="7500"/>
            </a:xfrm>
            <a:custGeom>
              <a:avLst/>
              <a:gdLst/>
              <a:ahLst/>
              <a:cxnLst/>
              <a:rect l="l" t="t" r="r" b="b"/>
              <a:pathLst>
                <a:path w="559" h="300" extrusionOk="0">
                  <a:moveTo>
                    <a:pt x="259" y="0"/>
                  </a:moveTo>
                  <a:cubicBezTo>
                    <a:pt x="166" y="0"/>
                    <a:pt x="125" y="41"/>
                    <a:pt x="83" y="124"/>
                  </a:cubicBezTo>
                  <a:cubicBezTo>
                    <a:pt x="42" y="176"/>
                    <a:pt x="1" y="217"/>
                    <a:pt x="1" y="300"/>
                  </a:cubicBezTo>
                  <a:lnTo>
                    <a:pt x="559" y="259"/>
                  </a:lnTo>
                  <a:cubicBezTo>
                    <a:pt x="559" y="124"/>
                    <a:pt x="425" y="41"/>
                    <a:pt x="3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13" name="Google Shape;27113;p19"/>
            <p:cNvSpPr/>
            <p:nvPr/>
          </p:nvSpPr>
          <p:spPr>
            <a:xfrm>
              <a:off x="534325" y="22452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125" y="1"/>
                    <a:pt x="1" y="135"/>
                    <a:pt x="1" y="300"/>
                  </a:cubicBezTo>
                  <a:cubicBezTo>
                    <a:pt x="42" y="476"/>
                    <a:pt x="176" y="559"/>
                    <a:pt x="300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14" name="Google Shape;27114;p19"/>
            <p:cNvSpPr/>
            <p:nvPr/>
          </p:nvSpPr>
          <p:spPr>
            <a:xfrm>
              <a:off x="496600" y="2212975"/>
              <a:ext cx="15000" cy="13975"/>
            </a:xfrm>
            <a:custGeom>
              <a:avLst/>
              <a:gdLst/>
              <a:ahLst/>
              <a:cxnLst/>
              <a:rect l="l" t="t" r="r" b="b"/>
              <a:pathLst>
                <a:path w="600" h="559" extrusionOk="0">
                  <a:moveTo>
                    <a:pt x="300" y="0"/>
                  </a:moveTo>
                  <a:cubicBezTo>
                    <a:pt x="134" y="42"/>
                    <a:pt x="0" y="176"/>
                    <a:pt x="41" y="300"/>
                  </a:cubicBezTo>
                  <a:cubicBezTo>
                    <a:pt x="41" y="476"/>
                    <a:pt x="176" y="558"/>
                    <a:pt x="341" y="558"/>
                  </a:cubicBezTo>
                  <a:cubicBezTo>
                    <a:pt x="476" y="558"/>
                    <a:pt x="600" y="434"/>
                    <a:pt x="600" y="259"/>
                  </a:cubicBezTo>
                  <a:cubicBezTo>
                    <a:pt x="558" y="135"/>
                    <a:pt x="434" y="0"/>
                    <a:pt x="3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15" name="Google Shape;27115;p19"/>
            <p:cNvSpPr/>
            <p:nvPr/>
          </p:nvSpPr>
          <p:spPr>
            <a:xfrm>
              <a:off x="502025" y="2282825"/>
              <a:ext cx="15000" cy="13350"/>
            </a:xfrm>
            <a:custGeom>
              <a:avLst/>
              <a:gdLst/>
              <a:ahLst/>
              <a:cxnLst/>
              <a:rect l="l" t="t" r="r" b="b"/>
              <a:pathLst>
                <a:path w="600" h="534" extrusionOk="0">
                  <a:moveTo>
                    <a:pt x="352" y="0"/>
                  </a:moveTo>
                  <a:cubicBezTo>
                    <a:pt x="335" y="0"/>
                    <a:pt x="318" y="3"/>
                    <a:pt x="300" y="8"/>
                  </a:cubicBezTo>
                  <a:cubicBezTo>
                    <a:pt x="124" y="8"/>
                    <a:pt x="0" y="142"/>
                    <a:pt x="42" y="308"/>
                  </a:cubicBezTo>
                  <a:cubicBezTo>
                    <a:pt x="42" y="424"/>
                    <a:pt x="142" y="533"/>
                    <a:pt x="277" y="533"/>
                  </a:cubicBezTo>
                  <a:cubicBezTo>
                    <a:pt x="298" y="533"/>
                    <a:pt x="319" y="531"/>
                    <a:pt x="341" y="525"/>
                  </a:cubicBezTo>
                  <a:cubicBezTo>
                    <a:pt x="476" y="525"/>
                    <a:pt x="600" y="401"/>
                    <a:pt x="558" y="267"/>
                  </a:cubicBezTo>
                  <a:cubicBezTo>
                    <a:pt x="558" y="114"/>
                    <a:pt x="465" y="0"/>
                    <a:pt x="3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16" name="Google Shape;27116;p19"/>
            <p:cNvSpPr/>
            <p:nvPr/>
          </p:nvSpPr>
          <p:spPr>
            <a:xfrm>
              <a:off x="566625" y="2207550"/>
              <a:ext cx="14000" cy="14425"/>
            </a:xfrm>
            <a:custGeom>
              <a:avLst/>
              <a:gdLst/>
              <a:ahLst/>
              <a:cxnLst/>
              <a:rect l="l" t="t" r="r" b="b"/>
              <a:pathLst>
                <a:path w="560" h="577" extrusionOk="0">
                  <a:moveTo>
                    <a:pt x="259" y="0"/>
                  </a:moveTo>
                  <a:cubicBezTo>
                    <a:pt x="84" y="52"/>
                    <a:pt x="1" y="176"/>
                    <a:pt x="1" y="310"/>
                  </a:cubicBezTo>
                  <a:cubicBezTo>
                    <a:pt x="1" y="455"/>
                    <a:pt x="96" y="576"/>
                    <a:pt x="238" y="576"/>
                  </a:cubicBezTo>
                  <a:cubicBezTo>
                    <a:pt x="258" y="576"/>
                    <a:pt x="279" y="574"/>
                    <a:pt x="301" y="569"/>
                  </a:cubicBezTo>
                  <a:cubicBezTo>
                    <a:pt x="435" y="569"/>
                    <a:pt x="559" y="434"/>
                    <a:pt x="559" y="259"/>
                  </a:cubicBezTo>
                  <a:cubicBezTo>
                    <a:pt x="559" y="13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17" name="Google Shape;27117;p19"/>
            <p:cNvSpPr/>
            <p:nvPr/>
          </p:nvSpPr>
          <p:spPr>
            <a:xfrm>
              <a:off x="572075" y="227740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305" y="0"/>
                  </a:moveTo>
                  <a:cubicBezTo>
                    <a:pt x="289" y="0"/>
                    <a:pt x="274" y="3"/>
                    <a:pt x="258" y="8"/>
                  </a:cubicBezTo>
                  <a:cubicBezTo>
                    <a:pt x="83" y="8"/>
                    <a:pt x="0" y="142"/>
                    <a:pt x="0" y="308"/>
                  </a:cubicBezTo>
                  <a:cubicBezTo>
                    <a:pt x="0" y="442"/>
                    <a:pt x="124" y="566"/>
                    <a:pt x="300" y="566"/>
                  </a:cubicBezTo>
                  <a:cubicBezTo>
                    <a:pt x="424" y="525"/>
                    <a:pt x="558" y="401"/>
                    <a:pt x="558" y="266"/>
                  </a:cubicBezTo>
                  <a:cubicBezTo>
                    <a:pt x="522" y="121"/>
                    <a:pt x="414" y="0"/>
                    <a:pt x="3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18" name="Google Shape;27118;p19"/>
            <p:cNvSpPr/>
            <p:nvPr/>
          </p:nvSpPr>
          <p:spPr>
            <a:xfrm>
              <a:off x="467650" y="2188150"/>
              <a:ext cx="6475" cy="7775"/>
            </a:xfrm>
            <a:custGeom>
              <a:avLst/>
              <a:gdLst/>
              <a:ahLst/>
              <a:cxnLst/>
              <a:rect l="l" t="t" r="r" b="b"/>
              <a:pathLst>
                <a:path w="259" h="311" extrusionOk="0">
                  <a:moveTo>
                    <a:pt x="0" y="1"/>
                  </a:moveTo>
                  <a:lnTo>
                    <a:pt x="0" y="311"/>
                  </a:lnTo>
                  <a:lnTo>
                    <a:pt x="41" y="259"/>
                  </a:lnTo>
                  <a:cubicBezTo>
                    <a:pt x="165" y="259"/>
                    <a:pt x="259" y="135"/>
                    <a:pt x="259" y="52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19" name="Google Shape;27119;p19"/>
            <p:cNvSpPr/>
            <p:nvPr/>
          </p:nvSpPr>
          <p:spPr>
            <a:xfrm>
              <a:off x="528900" y="2182975"/>
              <a:ext cx="15025" cy="7525"/>
            </a:xfrm>
            <a:custGeom>
              <a:avLst/>
              <a:gdLst/>
              <a:ahLst/>
              <a:cxnLst/>
              <a:rect l="l" t="t" r="r" b="b"/>
              <a:pathLst>
                <a:path w="601" h="301" extrusionOk="0">
                  <a:moveTo>
                    <a:pt x="559" y="1"/>
                  </a:moveTo>
                  <a:lnTo>
                    <a:pt x="0" y="42"/>
                  </a:lnTo>
                  <a:lnTo>
                    <a:pt x="42" y="84"/>
                  </a:lnTo>
                  <a:cubicBezTo>
                    <a:pt x="42" y="208"/>
                    <a:pt x="176" y="301"/>
                    <a:pt x="300" y="301"/>
                  </a:cubicBezTo>
                  <a:cubicBezTo>
                    <a:pt x="476" y="259"/>
                    <a:pt x="600" y="125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20" name="Google Shape;27120;p19"/>
            <p:cNvSpPr/>
            <p:nvPr/>
          </p:nvSpPr>
          <p:spPr>
            <a:xfrm>
              <a:off x="608500" y="23088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59" y="1"/>
                  </a:moveTo>
                  <a:cubicBezTo>
                    <a:pt x="218" y="42"/>
                    <a:pt x="177" y="42"/>
                    <a:pt x="135" y="84"/>
                  </a:cubicBezTo>
                  <a:cubicBezTo>
                    <a:pt x="94" y="135"/>
                    <a:pt x="53" y="177"/>
                    <a:pt x="53" y="259"/>
                  </a:cubicBezTo>
                  <a:cubicBezTo>
                    <a:pt x="1" y="259"/>
                    <a:pt x="1" y="301"/>
                    <a:pt x="1" y="301"/>
                  </a:cubicBezTo>
                  <a:lnTo>
                    <a:pt x="311" y="301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21" name="Google Shape;27121;p19"/>
            <p:cNvSpPr/>
            <p:nvPr/>
          </p:nvSpPr>
          <p:spPr>
            <a:xfrm>
              <a:off x="603350" y="2239850"/>
              <a:ext cx="8550" cy="14250"/>
            </a:xfrm>
            <a:custGeom>
              <a:avLst/>
              <a:gdLst/>
              <a:ahLst/>
              <a:cxnLst/>
              <a:rect l="l" t="t" r="r" b="b"/>
              <a:pathLst>
                <a:path w="342" h="570" extrusionOk="0">
                  <a:moveTo>
                    <a:pt x="300" y="0"/>
                  </a:moveTo>
                  <a:cubicBezTo>
                    <a:pt x="207" y="0"/>
                    <a:pt x="165" y="52"/>
                    <a:pt x="124" y="93"/>
                  </a:cubicBezTo>
                  <a:cubicBezTo>
                    <a:pt x="41" y="135"/>
                    <a:pt x="0" y="218"/>
                    <a:pt x="41" y="311"/>
                  </a:cubicBezTo>
                  <a:cubicBezTo>
                    <a:pt x="41" y="435"/>
                    <a:pt x="124" y="517"/>
                    <a:pt x="207" y="569"/>
                  </a:cubicBezTo>
                  <a:lnTo>
                    <a:pt x="341" y="569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22" name="Google Shape;27122;p19"/>
            <p:cNvSpPr/>
            <p:nvPr/>
          </p:nvSpPr>
          <p:spPr>
            <a:xfrm>
              <a:off x="598950" y="21775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125"/>
                    <a:pt x="42" y="218"/>
                    <a:pt x="124" y="259"/>
                  </a:cubicBezTo>
                  <a:cubicBezTo>
                    <a:pt x="176" y="301"/>
                    <a:pt x="217" y="301"/>
                    <a:pt x="300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23" name="Google Shape;27123;p19"/>
            <p:cNvSpPr/>
            <p:nvPr/>
          </p:nvSpPr>
          <p:spPr>
            <a:xfrm>
              <a:off x="338400" y="23303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259"/>
                  </a:lnTo>
                  <a:lnTo>
                    <a:pt x="300" y="259"/>
                  </a:lnTo>
                  <a:cubicBezTo>
                    <a:pt x="300" y="93"/>
                    <a:pt x="166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24" name="Google Shape;27124;p19"/>
            <p:cNvSpPr/>
            <p:nvPr/>
          </p:nvSpPr>
          <p:spPr>
            <a:xfrm>
              <a:off x="332975" y="2261550"/>
              <a:ext cx="8550" cy="14000"/>
            </a:xfrm>
            <a:custGeom>
              <a:avLst/>
              <a:gdLst/>
              <a:ahLst/>
              <a:cxnLst/>
              <a:rect l="l" t="t" r="r" b="b"/>
              <a:pathLst>
                <a:path w="342" h="560" extrusionOk="0">
                  <a:moveTo>
                    <a:pt x="0" y="1"/>
                  </a:moveTo>
                  <a:lnTo>
                    <a:pt x="42" y="559"/>
                  </a:lnTo>
                  <a:cubicBezTo>
                    <a:pt x="83" y="559"/>
                    <a:pt x="124" y="518"/>
                    <a:pt x="166" y="518"/>
                  </a:cubicBezTo>
                  <a:lnTo>
                    <a:pt x="218" y="477"/>
                  </a:lnTo>
                  <a:cubicBezTo>
                    <a:pt x="300" y="425"/>
                    <a:pt x="342" y="342"/>
                    <a:pt x="300" y="259"/>
                  </a:cubicBezTo>
                  <a:cubicBezTo>
                    <a:pt x="300" y="166"/>
                    <a:pt x="300" y="125"/>
                    <a:pt x="259" y="84"/>
                  </a:cubicBezTo>
                  <a:lnTo>
                    <a:pt x="218" y="42"/>
                  </a:lnTo>
                  <a:cubicBezTo>
                    <a:pt x="166" y="1"/>
                    <a:pt x="124" y="1"/>
                    <a:pt x="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25" name="Google Shape;27125;p19"/>
            <p:cNvSpPr/>
            <p:nvPr/>
          </p:nvSpPr>
          <p:spPr>
            <a:xfrm>
              <a:off x="400700" y="2325150"/>
              <a:ext cx="15275" cy="7525"/>
            </a:xfrm>
            <a:custGeom>
              <a:avLst/>
              <a:gdLst/>
              <a:ahLst/>
              <a:cxnLst/>
              <a:rect l="l" t="t" r="r" b="b"/>
              <a:pathLst>
                <a:path w="611" h="301" extrusionOk="0">
                  <a:moveTo>
                    <a:pt x="300" y="0"/>
                  </a:moveTo>
                  <a:cubicBezTo>
                    <a:pt x="135" y="0"/>
                    <a:pt x="0" y="124"/>
                    <a:pt x="42" y="300"/>
                  </a:cubicBezTo>
                  <a:lnTo>
                    <a:pt x="610" y="259"/>
                  </a:lnTo>
                  <a:cubicBezTo>
                    <a:pt x="559" y="166"/>
                    <a:pt x="517" y="83"/>
                    <a:pt x="434" y="42"/>
                  </a:cubicBezTo>
                  <a:cubicBezTo>
                    <a:pt x="393" y="0"/>
                    <a:pt x="352" y="0"/>
                    <a:pt x="3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26" name="Google Shape;27126;p19"/>
            <p:cNvSpPr/>
            <p:nvPr/>
          </p:nvSpPr>
          <p:spPr>
            <a:xfrm>
              <a:off x="395275" y="2256125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310" y="1"/>
                  </a:moveTo>
                  <a:cubicBezTo>
                    <a:pt x="135" y="1"/>
                    <a:pt x="0" y="125"/>
                    <a:pt x="52" y="301"/>
                  </a:cubicBezTo>
                  <a:cubicBezTo>
                    <a:pt x="52" y="435"/>
                    <a:pt x="176" y="559"/>
                    <a:pt x="352" y="559"/>
                  </a:cubicBezTo>
                  <a:cubicBezTo>
                    <a:pt x="476" y="518"/>
                    <a:pt x="610" y="383"/>
                    <a:pt x="610" y="259"/>
                  </a:cubicBezTo>
                  <a:cubicBezTo>
                    <a:pt x="569" y="84"/>
                    <a:pt x="434" y="1"/>
                    <a:pt x="3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27" name="Google Shape;27127;p19"/>
            <p:cNvSpPr/>
            <p:nvPr/>
          </p:nvSpPr>
          <p:spPr>
            <a:xfrm>
              <a:off x="358825" y="222382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24" y="0"/>
                    <a:pt x="0" y="124"/>
                    <a:pt x="0" y="300"/>
                  </a:cubicBezTo>
                  <a:cubicBezTo>
                    <a:pt x="0" y="476"/>
                    <a:pt x="166" y="559"/>
                    <a:pt x="300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124"/>
                    <a:pt x="42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28" name="Google Shape;27128;p19"/>
            <p:cNvSpPr/>
            <p:nvPr/>
          </p:nvSpPr>
          <p:spPr>
            <a:xfrm>
              <a:off x="364250" y="2292825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259" y="1"/>
                  </a:moveTo>
                  <a:cubicBezTo>
                    <a:pt x="83" y="42"/>
                    <a:pt x="0" y="166"/>
                    <a:pt x="0" y="301"/>
                  </a:cubicBezTo>
                  <a:cubicBezTo>
                    <a:pt x="0" y="446"/>
                    <a:pt x="96" y="567"/>
                    <a:pt x="237" y="567"/>
                  </a:cubicBezTo>
                  <a:cubicBezTo>
                    <a:pt x="257" y="567"/>
                    <a:pt x="278" y="564"/>
                    <a:pt x="300" y="559"/>
                  </a:cubicBezTo>
                  <a:cubicBezTo>
                    <a:pt x="466" y="559"/>
                    <a:pt x="559" y="425"/>
                    <a:pt x="559" y="259"/>
                  </a:cubicBezTo>
                  <a:cubicBezTo>
                    <a:pt x="559" y="12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29" name="Google Shape;27129;p19"/>
            <p:cNvSpPr/>
            <p:nvPr/>
          </p:nvSpPr>
          <p:spPr>
            <a:xfrm>
              <a:off x="427575" y="2218400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0"/>
                  </a:moveTo>
                  <a:cubicBezTo>
                    <a:pt x="135" y="42"/>
                    <a:pt x="1" y="176"/>
                    <a:pt x="1" y="300"/>
                  </a:cubicBezTo>
                  <a:cubicBezTo>
                    <a:pt x="52" y="476"/>
                    <a:pt x="176" y="559"/>
                    <a:pt x="311" y="559"/>
                  </a:cubicBezTo>
                  <a:cubicBezTo>
                    <a:pt x="476" y="559"/>
                    <a:pt x="611" y="435"/>
                    <a:pt x="569" y="259"/>
                  </a:cubicBezTo>
                  <a:cubicBezTo>
                    <a:pt x="56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30" name="Google Shape;27130;p19"/>
            <p:cNvSpPr/>
            <p:nvPr/>
          </p:nvSpPr>
          <p:spPr>
            <a:xfrm>
              <a:off x="433000" y="228825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26" y="0"/>
                  </a:moveTo>
                  <a:cubicBezTo>
                    <a:pt x="305" y="0"/>
                    <a:pt x="283" y="3"/>
                    <a:pt x="259" y="8"/>
                  </a:cubicBezTo>
                  <a:cubicBezTo>
                    <a:pt x="135" y="8"/>
                    <a:pt x="1" y="132"/>
                    <a:pt x="1" y="267"/>
                  </a:cubicBezTo>
                  <a:cubicBezTo>
                    <a:pt x="37" y="419"/>
                    <a:pt x="143" y="533"/>
                    <a:pt x="251" y="533"/>
                  </a:cubicBezTo>
                  <a:cubicBezTo>
                    <a:pt x="268" y="533"/>
                    <a:pt x="284" y="531"/>
                    <a:pt x="300" y="525"/>
                  </a:cubicBezTo>
                  <a:cubicBezTo>
                    <a:pt x="476" y="525"/>
                    <a:pt x="559" y="391"/>
                    <a:pt x="559" y="225"/>
                  </a:cubicBezTo>
                  <a:cubicBezTo>
                    <a:pt x="559" y="109"/>
                    <a:pt x="466" y="0"/>
                    <a:pt x="3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31" name="Google Shape;27131;p19"/>
            <p:cNvSpPr/>
            <p:nvPr/>
          </p:nvSpPr>
          <p:spPr>
            <a:xfrm>
              <a:off x="328575" y="21979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1" y="42"/>
                  </a:lnTo>
                  <a:lnTo>
                    <a:pt x="42" y="300"/>
                  </a:lnTo>
                  <a:lnTo>
                    <a:pt x="83" y="300"/>
                  </a:lnTo>
                  <a:cubicBezTo>
                    <a:pt x="218" y="259"/>
                    <a:pt x="300" y="125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32" name="Google Shape;27132;p19"/>
            <p:cNvSpPr/>
            <p:nvPr/>
          </p:nvSpPr>
          <p:spPr>
            <a:xfrm>
              <a:off x="391125" y="21925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0"/>
                  </a:moveTo>
                  <a:lnTo>
                    <a:pt x="1" y="42"/>
                  </a:lnTo>
                  <a:cubicBezTo>
                    <a:pt x="1" y="176"/>
                    <a:pt x="83" y="259"/>
                    <a:pt x="166" y="300"/>
                  </a:cubicBezTo>
                  <a:lnTo>
                    <a:pt x="342" y="300"/>
                  </a:lnTo>
                  <a:cubicBezTo>
                    <a:pt x="476" y="259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33" name="Google Shape;27133;p19"/>
            <p:cNvSpPr/>
            <p:nvPr/>
          </p:nvSpPr>
          <p:spPr>
            <a:xfrm>
              <a:off x="470750" y="231972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217" y="0"/>
                    <a:pt x="135" y="42"/>
                    <a:pt x="83" y="83"/>
                  </a:cubicBezTo>
                  <a:lnTo>
                    <a:pt x="41" y="83"/>
                  </a:lnTo>
                  <a:cubicBezTo>
                    <a:pt x="0" y="166"/>
                    <a:pt x="0" y="217"/>
                    <a:pt x="0" y="300"/>
                  </a:cubicBez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34" name="Google Shape;27134;p19"/>
            <p:cNvSpPr/>
            <p:nvPr/>
          </p:nvSpPr>
          <p:spPr>
            <a:xfrm>
              <a:off x="465325" y="225070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58" y="1"/>
                  </a:moveTo>
                  <a:cubicBezTo>
                    <a:pt x="217" y="1"/>
                    <a:pt x="134" y="42"/>
                    <a:pt x="93" y="42"/>
                  </a:cubicBezTo>
                  <a:cubicBezTo>
                    <a:pt x="41" y="135"/>
                    <a:pt x="0" y="218"/>
                    <a:pt x="0" y="301"/>
                  </a:cubicBezTo>
                  <a:cubicBezTo>
                    <a:pt x="0" y="435"/>
                    <a:pt x="93" y="518"/>
                    <a:pt x="176" y="518"/>
                  </a:cubicBezTo>
                  <a:cubicBezTo>
                    <a:pt x="217" y="559"/>
                    <a:pt x="258" y="559"/>
                    <a:pt x="300" y="559"/>
                  </a:cubicBezTo>
                  <a:lnTo>
                    <a:pt x="25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35" name="Google Shape;27135;p19"/>
            <p:cNvSpPr/>
            <p:nvPr/>
          </p:nvSpPr>
          <p:spPr>
            <a:xfrm>
              <a:off x="459875" y="2188150"/>
              <a:ext cx="7800" cy="7775"/>
            </a:xfrm>
            <a:custGeom>
              <a:avLst/>
              <a:gdLst/>
              <a:ahLst/>
              <a:cxnLst/>
              <a:rect l="l" t="t" r="r" b="b"/>
              <a:pathLst>
                <a:path w="312" h="311" extrusionOk="0">
                  <a:moveTo>
                    <a:pt x="311" y="1"/>
                  </a:moveTo>
                  <a:lnTo>
                    <a:pt x="1" y="52"/>
                  </a:lnTo>
                  <a:cubicBezTo>
                    <a:pt x="1" y="135"/>
                    <a:pt x="94" y="218"/>
                    <a:pt x="135" y="259"/>
                  </a:cubicBezTo>
                  <a:cubicBezTo>
                    <a:pt x="177" y="259"/>
                    <a:pt x="259" y="311"/>
                    <a:pt x="311" y="311"/>
                  </a:cubicBezTo>
                  <a:lnTo>
                    <a:pt x="31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36" name="Google Shape;27136;p19"/>
            <p:cNvSpPr/>
            <p:nvPr/>
          </p:nvSpPr>
          <p:spPr>
            <a:xfrm>
              <a:off x="293175" y="2229250"/>
              <a:ext cx="10625" cy="13975"/>
            </a:xfrm>
            <a:custGeom>
              <a:avLst/>
              <a:gdLst/>
              <a:ahLst/>
              <a:cxnLst/>
              <a:rect l="l" t="t" r="r" b="b"/>
              <a:pathLst>
                <a:path w="425" h="559" extrusionOk="0">
                  <a:moveTo>
                    <a:pt x="124" y="1"/>
                  </a:moveTo>
                  <a:cubicBezTo>
                    <a:pt x="83" y="1"/>
                    <a:pt x="42" y="1"/>
                    <a:pt x="42" y="42"/>
                  </a:cubicBezTo>
                  <a:lnTo>
                    <a:pt x="0" y="517"/>
                  </a:lnTo>
                  <a:cubicBezTo>
                    <a:pt x="42" y="559"/>
                    <a:pt x="124" y="559"/>
                    <a:pt x="166" y="559"/>
                  </a:cubicBezTo>
                  <a:cubicBezTo>
                    <a:pt x="300" y="559"/>
                    <a:pt x="424" y="424"/>
                    <a:pt x="424" y="259"/>
                  </a:cubicBezTo>
                  <a:cubicBezTo>
                    <a:pt x="383" y="83"/>
                    <a:pt x="259" y="1"/>
                    <a:pt x="1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37" name="Google Shape;27137;p19"/>
            <p:cNvSpPr/>
            <p:nvPr/>
          </p:nvSpPr>
          <p:spPr>
            <a:xfrm>
              <a:off x="295225" y="2298000"/>
              <a:ext cx="14000" cy="14250"/>
            </a:xfrm>
            <a:custGeom>
              <a:avLst/>
              <a:gdLst/>
              <a:ahLst/>
              <a:cxnLst/>
              <a:rect l="l" t="t" r="r" b="b"/>
              <a:pathLst>
                <a:path w="560" h="570" extrusionOk="0">
                  <a:moveTo>
                    <a:pt x="259" y="1"/>
                  </a:moveTo>
                  <a:cubicBezTo>
                    <a:pt x="84" y="52"/>
                    <a:pt x="1" y="176"/>
                    <a:pt x="1" y="311"/>
                  </a:cubicBezTo>
                  <a:cubicBezTo>
                    <a:pt x="1" y="476"/>
                    <a:pt x="125" y="569"/>
                    <a:pt x="301" y="569"/>
                  </a:cubicBezTo>
                  <a:cubicBezTo>
                    <a:pt x="435" y="569"/>
                    <a:pt x="559" y="435"/>
                    <a:pt x="559" y="259"/>
                  </a:cubicBezTo>
                  <a:cubicBezTo>
                    <a:pt x="518" y="135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38" name="Google Shape;27138;p19"/>
            <p:cNvSpPr/>
            <p:nvPr/>
          </p:nvSpPr>
          <p:spPr>
            <a:xfrm>
              <a:off x="331950" y="2330325"/>
              <a:ext cx="7500" cy="7775"/>
            </a:xfrm>
            <a:custGeom>
              <a:avLst/>
              <a:gdLst/>
              <a:ahLst/>
              <a:cxnLst/>
              <a:rect l="l" t="t" r="r" b="b"/>
              <a:pathLst>
                <a:path w="300" h="311" extrusionOk="0">
                  <a:moveTo>
                    <a:pt x="259" y="0"/>
                  </a:moveTo>
                  <a:cubicBezTo>
                    <a:pt x="207" y="0"/>
                    <a:pt x="165" y="52"/>
                    <a:pt x="124" y="52"/>
                  </a:cubicBezTo>
                  <a:cubicBezTo>
                    <a:pt x="41" y="93"/>
                    <a:pt x="41" y="176"/>
                    <a:pt x="0" y="259"/>
                  </a:cubicBezTo>
                  <a:lnTo>
                    <a:pt x="0" y="310"/>
                  </a:lnTo>
                  <a:lnTo>
                    <a:pt x="30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39" name="Google Shape;27139;p19"/>
            <p:cNvSpPr/>
            <p:nvPr/>
          </p:nvSpPr>
          <p:spPr>
            <a:xfrm>
              <a:off x="326500" y="226155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18" y="1"/>
                  </a:moveTo>
                  <a:cubicBezTo>
                    <a:pt x="84" y="42"/>
                    <a:pt x="1" y="166"/>
                    <a:pt x="1" y="301"/>
                  </a:cubicBezTo>
                  <a:cubicBezTo>
                    <a:pt x="42" y="383"/>
                    <a:pt x="84" y="477"/>
                    <a:pt x="218" y="518"/>
                  </a:cubicBezTo>
                  <a:cubicBezTo>
                    <a:pt x="259" y="559"/>
                    <a:pt x="301" y="559"/>
                    <a:pt x="301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40" name="Google Shape;27140;p19"/>
            <p:cNvSpPr/>
            <p:nvPr/>
          </p:nvSpPr>
          <p:spPr>
            <a:xfrm>
              <a:off x="322125" y="219900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lnTo>
                    <a:pt x="0" y="84"/>
                  </a:lnTo>
                  <a:cubicBezTo>
                    <a:pt x="0" y="135"/>
                    <a:pt x="42" y="218"/>
                    <a:pt x="135" y="218"/>
                  </a:cubicBezTo>
                  <a:cubicBezTo>
                    <a:pt x="176" y="259"/>
                    <a:pt x="217" y="259"/>
                    <a:pt x="300" y="2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41" name="Google Shape;27141;p19"/>
            <p:cNvSpPr/>
            <p:nvPr/>
          </p:nvSpPr>
          <p:spPr>
            <a:xfrm>
              <a:off x="605400" y="217110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59"/>
                  </a:lnTo>
                  <a:cubicBezTo>
                    <a:pt x="259" y="83"/>
                    <a:pt x="125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42" name="Google Shape;27142;p19"/>
            <p:cNvSpPr/>
            <p:nvPr/>
          </p:nvSpPr>
          <p:spPr>
            <a:xfrm>
              <a:off x="599975" y="2101875"/>
              <a:ext cx="7525" cy="13150"/>
            </a:xfrm>
            <a:custGeom>
              <a:avLst/>
              <a:gdLst/>
              <a:ahLst/>
              <a:cxnLst/>
              <a:rect l="l" t="t" r="r" b="b"/>
              <a:pathLst>
                <a:path w="301" h="526" extrusionOk="0">
                  <a:moveTo>
                    <a:pt x="53" y="1"/>
                  </a:moveTo>
                  <a:cubicBezTo>
                    <a:pt x="36" y="1"/>
                    <a:pt x="18" y="3"/>
                    <a:pt x="1" y="9"/>
                  </a:cubicBezTo>
                  <a:lnTo>
                    <a:pt x="42" y="526"/>
                  </a:lnTo>
                  <a:cubicBezTo>
                    <a:pt x="176" y="526"/>
                    <a:pt x="300" y="402"/>
                    <a:pt x="300" y="267"/>
                  </a:cubicBezTo>
                  <a:cubicBezTo>
                    <a:pt x="265" y="114"/>
                    <a:pt x="166" y="1"/>
                    <a:pt x="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43" name="Google Shape;27143;p19"/>
            <p:cNvSpPr/>
            <p:nvPr/>
          </p:nvSpPr>
          <p:spPr>
            <a:xfrm>
              <a:off x="667950" y="2165675"/>
              <a:ext cx="14000" cy="7500"/>
            </a:xfrm>
            <a:custGeom>
              <a:avLst/>
              <a:gdLst/>
              <a:ahLst/>
              <a:cxnLst/>
              <a:rect l="l" t="t" r="r" b="b"/>
              <a:pathLst>
                <a:path w="560" h="300" extrusionOk="0">
                  <a:moveTo>
                    <a:pt x="259" y="0"/>
                  </a:moveTo>
                  <a:cubicBezTo>
                    <a:pt x="84" y="0"/>
                    <a:pt x="1" y="124"/>
                    <a:pt x="1" y="300"/>
                  </a:cubicBezTo>
                  <a:lnTo>
                    <a:pt x="559" y="259"/>
                  </a:lnTo>
                  <a:cubicBezTo>
                    <a:pt x="559" y="176"/>
                    <a:pt x="466" y="83"/>
                    <a:pt x="425" y="41"/>
                  </a:cubicBezTo>
                  <a:cubicBezTo>
                    <a:pt x="383" y="0"/>
                    <a:pt x="301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44" name="Google Shape;27144;p19"/>
            <p:cNvSpPr/>
            <p:nvPr/>
          </p:nvSpPr>
          <p:spPr>
            <a:xfrm>
              <a:off x="630225" y="2133350"/>
              <a:ext cx="15000" cy="14000"/>
            </a:xfrm>
            <a:custGeom>
              <a:avLst/>
              <a:gdLst/>
              <a:ahLst/>
              <a:cxnLst/>
              <a:rect l="l" t="t" r="r" b="b"/>
              <a:pathLst>
                <a:path w="600" h="560" extrusionOk="0">
                  <a:moveTo>
                    <a:pt x="259" y="1"/>
                  </a:moveTo>
                  <a:cubicBezTo>
                    <a:pt x="124" y="42"/>
                    <a:pt x="0" y="177"/>
                    <a:pt x="0" y="301"/>
                  </a:cubicBezTo>
                  <a:cubicBezTo>
                    <a:pt x="42" y="476"/>
                    <a:pt x="166" y="559"/>
                    <a:pt x="300" y="559"/>
                  </a:cubicBezTo>
                  <a:cubicBezTo>
                    <a:pt x="476" y="559"/>
                    <a:pt x="600" y="435"/>
                    <a:pt x="559" y="259"/>
                  </a:cubicBezTo>
                  <a:cubicBezTo>
                    <a:pt x="559" y="12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45" name="Google Shape;27145;p19"/>
            <p:cNvSpPr/>
            <p:nvPr/>
          </p:nvSpPr>
          <p:spPr>
            <a:xfrm>
              <a:off x="466350" y="2181300"/>
              <a:ext cx="7775" cy="6875"/>
            </a:xfrm>
            <a:custGeom>
              <a:avLst/>
              <a:gdLst/>
              <a:ahLst/>
              <a:cxnLst/>
              <a:rect l="l" t="t" r="r" b="b"/>
              <a:pathLst>
                <a:path w="311" h="275" extrusionOk="0">
                  <a:moveTo>
                    <a:pt x="72" y="0"/>
                  </a:moveTo>
                  <a:cubicBezTo>
                    <a:pt x="49" y="0"/>
                    <a:pt x="25" y="5"/>
                    <a:pt x="0" y="16"/>
                  </a:cubicBezTo>
                  <a:lnTo>
                    <a:pt x="52" y="275"/>
                  </a:lnTo>
                  <a:lnTo>
                    <a:pt x="311" y="275"/>
                  </a:lnTo>
                  <a:cubicBezTo>
                    <a:pt x="311" y="192"/>
                    <a:pt x="259" y="151"/>
                    <a:pt x="259" y="109"/>
                  </a:cubicBezTo>
                  <a:cubicBezTo>
                    <a:pt x="198" y="41"/>
                    <a:pt x="137" y="0"/>
                    <a:pt x="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46" name="Google Shape;27146;p19"/>
            <p:cNvSpPr/>
            <p:nvPr/>
          </p:nvSpPr>
          <p:spPr>
            <a:xfrm>
              <a:off x="461175" y="21119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207" y="559"/>
                    <a:pt x="300" y="425"/>
                    <a:pt x="300" y="259"/>
                  </a:cubicBezTo>
                  <a:cubicBezTo>
                    <a:pt x="300" y="125"/>
                    <a:pt x="166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47" name="Google Shape;27147;p19"/>
            <p:cNvSpPr/>
            <p:nvPr/>
          </p:nvSpPr>
          <p:spPr>
            <a:xfrm>
              <a:off x="528900" y="21765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218" y="0"/>
                    <a:pt x="135" y="42"/>
                    <a:pt x="83" y="83"/>
                  </a:cubicBezTo>
                  <a:cubicBezTo>
                    <a:pt x="42" y="124"/>
                    <a:pt x="0" y="207"/>
                    <a:pt x="0" y="300"/>
                  </a:cubicBezTo>
                  <a:lnTo>
                    <a:pt x="559" y="259"/>
                  </a:lnTo>
                  <a:cubicBezTo>
                    <a:pt x="559" y="124"/>
                    <a:pt x="476" y="0"/>
                    <a:pt x="3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48" name="Google Shape;27148;p19"/>
            <p:cNvSpPr/>
            <p:nvPr/>
          </p:nvSpPr>
          <p:spPr>
            <a:xfrm>
              <a:off x="523475" y="2106475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259" y="1"/>
                  </a:moveTo>
                  <a:cubicBezTo>
                    <a:pt x="135" y="42"/>
                    <a:pt x="0" y="166"/>
                    <a:pt x="42" y="300"/>
                  </a:cubicBezTo>
                  <a:cubicBezTo>
                    <a:pt x="42" y="453"/>
                    <a:pt x="143" y="567"/>
                    <a:pt x="251" y="567"/>
                  </a:cubicBezTo>
                  <a:cubicBezTo>
                    <a:pt x="267" y="567"/>
                    <a:pt x="284" y="564"/>
                    <a:pt x="300" y="559"/>
                  </a:cubicBezTo>
                  <a:cubicBezTo>
                    <a:pt x="476" y="559"/>
                    <a:pt x="610" y="424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49" name="Google Shape;27149;p19"/>
            <p:cNvSpPr/>
            <p:nvPr/>
          </p:nvSpPr>
          <p:spPr>
            <a:xfrm>
              <a:off x="487025" y="20752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0" y="125"/>
                    <a:pt x="0" y="300"/>
                  </a:cubicBezTo>
                  <a:cubicBezTo>
                    <a:pt x="0" y="435"/>
                    <a:pt x="125" y="559"/>
                    <a:pt x="300" y="559"/>
                  </a:cubicBezTo>
                  <a:cubicBezTo>
                    <a:pt x="424" y="517"/>
                    <a:pt x="559" y="383"/>
                    <a:pt x="559" y="259"/>
                  </a:cubicBezTo>
                  <a:cubicBezTo>
                    <a:pt x="559" y="83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50" name="Google Shape;27150;p19"/>
            <p:cNvSpPr/>
            <p:nvPr/>
          </p:nvSpPr>
          <p:spPr>
            <a:xfrm>
              <a:off x="492200" y="2144200"/>
              <a:ext cx="14225" cy="14000"/>
            </a:xfrm>
            <a:custGeom>
              <a:avLst/>
              <a:gdLst/>
              <a:ahLst/>
              <a:cxnLst/>
              <a:rect l="l" t="t" r="r" b="b"/>
              <a:pathLst>
                <a:path w="569" h="560" extrusionOk="0">
                  <a:moveTo>
                    <a:pt x="259" y="1"/>
                  </a:moveTo>
                  <a:cubicBezTo>
                    <a:pt x="93" y="1"/>
                    <a:pt x="0" y="125"/>
                    <a:pt x="0" y="301"/>
                  </a:cubicBezTo>
                  <a:cubicBezTo>
                    <a:pt x="0" y="466"/>
                    <a:pt x="135" y="559"/>
                    <a:pt x="310" y="559"/>
                  </a:cubicBezTo>
                  <a:cubicBezTo>
                    <a:pt x="435" y="559"/>
                    <a:pt x="569" y="425"/>
                    <a:pt x="569" y="259"/>
                  </a:cubicBezTo>
                  <a:cubicBezTo>
                    <a:pt x="517" y="84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51" name="Google Shape;27151;p19"/>
            <p:cNvSpPr/>
            <p:nvPr/>
          </p:nvSpPr>
          <p:spPr>
            <a:xfrm>
              <a:off x="555775" y="20697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35" y="0"/>
                    <a:pt x="1" y="135"/>
                    <a:pt x="1" y="300"/>
                  </a:cubicBezTo>
                  <a:cubicBezTo>
                    <a:pt x="42" y="435"/>
                    <a:pt x="176" y="559"/>
                    <a:pt x="300" y="559"/>
                  </a:cubicBezTo>
                  <a:cubicBezTo>
                    <a:pt x="476" y="517"/>
                    <a:pt x="559" y="393"/>
                    <a:pt x="559" y="259"/>
                  </a:cubicBezTo>
                  <a:cubicBezTo>
                    <a:pt x="55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52" name="Google Shape;27152;p19"/>
            <p:cNvSpPr/>
            <p:nvPr/>
          </p:nvSpPr>
          <p:spPr>
            <a:xfrm>
              <a:off x="561200" y="2138775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135" y="1"/>
                    <a:pt x="1" y="166"/>
                    <a:pt x="1" y="301"/>
                  </a:cubicBezTo>
                  <a:cubicBezTo>
                    <a:pt x="1" y="476"/>
                    <a:pt x="135" y="559"/>
                    <a:pt x="301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53" name="Google Shape;27153;p19"/>
            <p:cNvSpPr/>
            <p:nvPr/>
          </p:nvSpPr>
          <p:spPr>
            <a:xfrm>
              <a:off x="456775" y="2049350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259" y="1"/>
                  </a:moveTo>
                  <a:lnTo>
                    <a:pt x="1" y="42"/>
                  </a:lnTo>
                  <a:lnTo>
                    <a:pt x="1" y="300"/>
                  </a:lnTo>
                  <a:lnTo>
                    <a:pt x="84" y="300"/>
                  </a:lnTo>
                  <a:cubicBezTo>
                    <a:pt x="177" y="259"/>
                    <a:pt x="259" y="125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54" name="Google Shape;27154;p19"/>
            <p:cNvSpPr/>
            <p:nvPr/>
          </p:nvSpPr>
          <p:spPr>
            <a:xfrm>
              <a:off x="519325" y="204392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0"/>
                  </a:moveTo>
                  <a:lnTo>
                    <a:pt x="1" y="42"/>
                  </a:lnTo>
                  <a:cubicBezTo>
                    <a:pt x="1" y="218"/>
                    <a:pt x="125" y="300"/>
                    <a:pt x="301" y="300"/>
                  </a:cubicBezTo>
                  <a:cubicBezTo>
                    <a:pt x="425" y="300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55" name="Google Shape;27155;p19"/>
            <p:cNvSpPr/>
            <p:nvPr/>
          </p:nvSpPr>
          <p:spPr>
            <a:xfrm>
              <a:off x="598950" y="217110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176" y="0"/>
                  </a:moveTo>
                  <a:cubicBezTo>
                    <a:pt x="176" y="0"/>
                    <a:pt x="124" y="42"/>
                    <a:pt x="83" y="42"/>
                  </a:cubicBezTo>
                  <a:lnTo>
                    <a:pt x="42" y="83"/>
                  </a:lnTo>
                  <a:cubicBezTo>
                    <a:pt x="42" y="124"/>
                    <a:pt x="0" y="124"/>
                    <a:pt x="0" y="166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56" name="Google Shape;27156;p19"/>
            <p:cNvSpPr/>
            <p:nvPr/>
          </p:nvSpPr>
          <p:spPr>
            <a:xfrm>
              <a:off x="593525" y="2102075"/>
              <a:ext cx="7500" cy="13425"/>
            </a:xfrm>
            <a:custGeom>
              <a:avLst/>
              <a:gdLst/>
              <a:ahLst/>
              <a:cxnLst/>
              <a:rect l="l" t="t" r="r" b="b"/>
              <a:pathLst>
                <a:path w="300" h="537" extrusionOk="0">
                  <a:moveTo>
                    <a:pt x="176" y="1"/>
                  </a:moveTo>
                  <a:cubicBezTo>
                    <a:pt x="83" y="42"/>
                    <a:pt x="0" y="135"/>
                    <a:pt x="0" y="301"/>
                  </a:cubicBezTo>
                  <a:cubicBezTo>
                    <a:pt x="0" y="394"/>
                    <a:pt x="83" y="476"/>
                    <a:pt x="176" y="518"/>
                  </a:cubicBezTo>
                  <a:cubicBezTo>
                    <a:pt x="203" y="518"/>
                    <a:pt x="231" y="536"/>
                    <a:pt x="259" y="536"/>
                  </a:cubicBezTo>
                  <a:cubicBezTo>
                    <a:pt x="272" y="536"/>
                    <a:pt x="286" y="531"/>
                    <a:pt x="300" y="518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57" name="Google Shape;27157;p19"/>
            <p:cNvSpPr/>
            <p:nvPr/>
          </p:nvSpPr>
          <p:spPr>
            <a:xfrm>
              <a:off x="328575" y="2191525"/>
              <a:ext cx="6500" cy="7500"/>
            </a:xfrm>
            <a:custGeom>
              <a:avLst/>
              <a:gdLst/>
              <a:ahLst/>
              <a:cxnLst/>
              <a:rect l="l" t="t" r="r" b="b"/>
              <a:pathLst>
                <a:path w="260" h="300" extrusionOk="0">
                  <a:moveTo>
                    <a:pt x="1" y="0"/>
                  </a:moveTo>
                  <a:lnTo>
                    <a:pt x="1" y="300"/>
                  </a:lnTo>
                  <a:lnTo>
                    <a:pt x="259" y="259"/>
                  </a:lnTo>
                  <a:cubicBezTo>
                    <a:pt x="259" y="124"/>
                    <a:pt x="135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58" name="Google Shape;27158;p19"/>
            <p:cNvSpPr/>
            <p:nvPr/>
          </p:nvSpPr>
          <p:spPr>
            <a:xfrm>
              <a:off x="323150" y="21225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176" y="559"/>
                    <a:pt x="300" y="435"/>
                    <a:pt x="300" y="259"/>
                  </a:cubicBezTo>
                  <a:cubicBezTo>
                    <a:pt x="259" y="135"/>
                    <a:pt x="135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59" name="Google Shape;27159;p19"/>
            <p:cNvSpPr/>
            <p:nvPr/>
          </p:nvSpPr>
          <p:spPr>
            <a:xfrm>
              <a:off x="391125" y="2186650"/>
              <a:ext cx="14000" cy="6950"/>
            </a:xfrm>
            <a:custGeom>
              <a:avLst/>
              <a:gdLst/>
              <a:ahLst/>
              <a:cxnLst/>
              <a:rect l="l" t="t" r="r" b="b"/>
              <a:pathLst>
                <a:path w="560" h="278" extrusionOk="0">
                  <a:moveTo>
                    <a:pt x="301" y="1"/>
                  </a:moveTo>
                  <a:cubicBezTo>
                    <a:pt x="287" y="1"/>
                    <a:pt x="273" y="5"/>
                    <a:pt x="259" y="19"/>
                  </a:cubicBezTo>
                  <a:cubicBezTo>
                    <a:pt x="83" y="19"/>
                    <a:pt x="1" y="154"/>
                    <a:pt x="1" y="278"/>
                  </a:cubicBezTo>
                  <a:lnTo>
                    <a:pt x="559" y="236"/>
                  </a:lnTo>
                  <a:cubicBezTo>
                    <a:pt x="559" y="154"/>
                    <a:pt x="476" y="61"/>
                    <a:pt x="383" y="19"/>
                  </a:cubicBezTo>
                  <a:cubicBezTo>
                    <a:pt x="356" y="19"/>
                    <a:pt x="328" y="1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60" name="Google Shape;27160;p19"/>
            <p:cNvSpPr/>
            <p:nvPr/>
          </p:nvSpPr>
          <p:spPr>
            <a:xfrm>
              <a:off x="385700" y="2117075"/>
              <a:ext cx="13975" cy="14250"/>
            </a:xfrm>
            <a:custGeom>
              <a:avLst/>
              <a:gdLst/>
              <a:ahLst/>
              <a:cxnLst/>
              <a:rect l="l" t="t" r="r" b="b"/>
              <a:pathLst>
                <a:path w="559" h="570" extrusionOk="0">
                  <a:moveTo>
                    <a:pt x="259" y="0"/>
                  </a:moveTo>
                  <a:cubicBezTo>
                    <a:pt x="83" y="52"/>
                    <a:pt x="1" y="176"/>
                    <a:pt x="1" y="311"/>
                  </a:cubicBezTo>
                  <a:cubicBezTo>
                    <a:pt x="1" y="476"/>
                    <a:pt x="125" y="569"/>
                    <a:pt x="300" y="569"/>
                  </a:cubicBezTo>
                  <a:cubicBezTo>
                    <a:pt x="435" y="569"/>
                    <a:pt x="559" y="435"/>
                    <a:pt x="559" y="259"/>
                  </a:cubicBezTo>
                  <a:cubicBezTo>
                    <a:pt x="559" y="135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61" name="Google Shape;27161;p19"/>
            <p:cNvSpPr/>
            <p:nvPr/>
          </p:nvSpPr>
          <p:spPr>
            <a:xfrm>
              <a:off x="347975" y="2085775"/>
              <a:ext cx="15000" cy="13425"/>
            </a:xfrm>
            <a:custGeom>
              <a:avLst/>
              <a:gdLst/>
              <a:ahLst/>
              <a:cxnLst/>
              <a:rect l="l" t="t" r="r" b="b"/>
              <a:pathLst>
                <a:path w="600" h="537" extrusionOk="0">
                  <a:moveTo>
                    <a:pt x="333" y="1"/>
                  </a:moveTo>
                  <a:cubicBezTo>
                    <a:pt x="309" y="1"/>
                    <a:pt x="284" y="4"/>
                    <a:pt x="259" y="12"/>
                  </a:cubicBezTo>
                  <a:cubicBezTo>
                    <a:pt x="134" y="12"/>
                    <a:pt x="0" y="136"/>
                    <a:pt x="0" y="270"/>
                  </a:cubicBezTo>
                  <a:cubicBezTo>
                    <a:pt x="36" y="415"/>
                    <a:pt x="144" y="536"/>
                    <a:pt x="253" y="536"/>
                  </a:cubicBezTo>
                  <a:cubicBezTo>
                    <a:pt x="269" y="536"/>
                    <a:pt x="285" y="534"/>
                    <a:pt x="300" y="529"/>
                  </a:cubicBezTo>
                  <a:cubicBezTo>
                    <a:pt x="476" y="529"/>
                    <a:pt x="600" y="394"/>
                    <a:pt x="558" y="270"/>
                  </a:cubicBezTo>
                  <a:cubicBezTo>
                    <a:pt x="558" y="120"/>
                    <a:pt x="468" y="1"/>
                    <a:pt x="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62" name="Google Shape;27162;p19"/>
            <p:cNvSpPr/>
            <p:nvPr/>
          </p:nvSpPr>
          <p:spPr>
            <a:xfrm>
              <a:off x="353400" y="215480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4" y="1"/>
                    <a:pt x="0" y="135"/>
                    <a:pt x="0" y="301"/>
                  </a:cubicBezTo>
                  <a:cubicBezTo>
                    <a:pt x="42" y="435"/>
                    <a:pt x="176" y="559"/>
                    <a:pt x="300" y="559"/>
                  </a:cubicBezTo>
                  <a:cubicBezTo>
                    <a:pt x="476" y="518"/>
                    <a:pt x="559" y="394"/>
                    <a:pt x="559" y="259"/>
                  </a:cubicBezTo>
                  <a:cubicBezTo>
                    <a:pt x="559" y="94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63" name="Google Shape;27163;p19"/>
            <p:cNvSpPr/>
            <p:nvPr/>
          </p:nvSpPr>
          <p:spPr>
            <a:xfrm>
              <a:off x="416975" y="2080425"/>
              <a:ext cx="15025" cy="14175"/>
            </a:xfrm>
            <a:custGeom>
              <a:avLst/>
              <a:gdLst/>
              <a:ahLst/>
              <a:cxnLst/>
              <a:rect l="l" t="t" r="r" b="b"/>
              <a:pathLst>
                <a:path w="601" h="567" extrusionOk="0">
                  <a:moveTo>
                    <a:pt x="349" y="1"/>
                  </a:moveTo>
                  <a:cubicBezTo>
                    <a:pt x="333" y="1"/>
                    <a:pt x="317" y="3"/>
                    <a:pt x="300" y="9"/>
                  </a:cubicBezTo>
                  <a:cubicBezTo>
                    <a:pt x="125" y="9"/>
                    <a:pt x="1" y="133"/>
                    <a:pt x="42" y="308"/>
                  </a:cubicBezTo>
                  <a:cubicBezTo>
                    <a:pt x="42" y="433"/>
                    <a:pt x="166" y="567"/>
                    <a:pt x="342" y="567"/>
                  </a:cubicBezTo>
                  <a:cubicBezTo>
                    <a:pt x="476" y="526"/>
                    <a:pt x="600" y="391"/>
                    <a:pt x="600" y="267"/>
                  </a:cubicBezTo>
                  <a:cubicBezTo>
                    <a:pt x="564" y="114"/>
                    <a:pt x="458" y="1"/>
                    <a:pt x="3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64" name="Google Shape;27164;p19"/>
            <p:cNvSpPr/>
            <p:nvPr/>
          </p:nvSpPr>
          <p:spPr>
            <a:xfrm>
              <a:off x="422400" y="2149375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301" y="1"/>
                  </a:moveTo>
                  <a:cubicBezTo>
                    <a:pt x="125" y="1"/>
                    <a:pt x="1" y="135"/>
                    <a:pt x="42" y="311"/>
                  </a:cubicBezTo>
                  <a:cubicBezTo>
                    <a:pt x="42" y="435"/>
                    <a:pt x="166" y="569"/>
                    <a:pt x="301" y="569"/>
                  </a:cubicBezTo>
                  <a:cubicBezTo>
                    <a:pt x="466" y="569"/>
                    <a:pt x="600" y="394"/>
                    <a:pt x="559" y="259"/>
                  </a:cubicBezTo>
                  <a:cubicBezTo>
                    <a:pt x="559" y="94"/>
                    <a:pt x="425" y="1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65" name="Google Shape;27165;p19"/>
            <p:cNvSpPr/>
            <p:nvPr/>
          </p:nvSpPr>
          <p:spPr>
            <a:xfrm>
              <a:off x="317725" y="20602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0" y="1"/>
                  </a:moveTo>
                  <a:lnTo>
                    <a:pt x="52" y="301"/>
                  </a:lnTo>
                  <a:lnTo>
                    <a:pt x="93" y="301"/>
                  </a:lnTo>
                  <a:cubicBezTo>
                    <a:pt x="93" y="259"/>
                    <a:pt x="135" y="259"/>
                    <a:pt x="135" y="259"/>
                  </a:cubicBezTo>
                  <a:cubicBezTo>
                    <a:pt x="176" y="259"/>
                    <a:pt x="218" y="208"/>
                    <a:pt x="218" y="208"/>
                  </a:cubicBezTo>
                  <a:cubicBezTo>
                    <a:pt x="259" y="125"/>
                    <a:pt x="311" y="84"/>
                    <a:pt x="3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66" name="Google Shape;27166;p19"/>
            <p:cNvSpPr/>
            <p:nvPr/>
          </p:nvSpPr>
          <p:spPr>
            <a:xfrm>
              <a:off x="380275" y="205477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59" y="1"/>
                  </a:moveTo>
                  <a:lnTo>
                    <a:pt x="0" y="42"/>
                  </a:lnTo>
                  <a:cubicBezTo>
                    <a:pt x="0" y="166"/>
                    <a:pt x="135" y="301"/>
                    <a:pt x="300" y="301"/>
                  </a:cubicBezTo>
                  <a:cubicBezTo>
                    <a:pt x="476" y="301"/>
                    <a:pt x="559" y="125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67" name="Google Shape;27167;p19"/>
            <p:cNvSpPr/>
            <p:nvPr/>
          </p:nvSpPr>
          <p:spPr>
            <a:xfrm>
              <a:off x="459875" y="2181700"/>
              <a:ext cx="7800" cy="7775"/>
            </a:xfrm>
            <a:custGeom>
              <a:avLst/>
              <a:gdLst/>
              <a:ahLst/>
              <a:cxnLst/>
              <a:rect l="l" t="t" r="r" b="b"/>
              <a:pathLst>
                <a:path w="312" h="311" extrusionOk="0">
                  <a:moveTo>
                    <a:pt x="259" y="0"/>
                  </a:moveTo>
                  <a:cubicBezTo>
                    <a:pt x="177" y="0"/>
                    <a:pt x="135" y="52"/>
                    <a:pt x="94" y="93"/>
                  </a:cubicBezTo>
                  <a:cubicBezTo>
                    <a:pt x="53" y="135"/>
                    <a:pt x="1" y="217"/>
                    <a:pt x="1" y="310"/>
                  </a:cubicBezTo>
                  <a:lnTo>
                    <a:pt x="311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68" name="Google Shape;27168;p19"/>
            <p:cNvSpPr/>
            <p:nvPr/>
          </p:nvSpPr>
          <p:spPr>
            <a:xfrm>
              <a:off x="454725" y="211190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59" y="1"/>
                  </a:moveTo>
                  <a:cubicBezTo>
                    <a:pt x="207" y="1"/>
                    <a:pt x="166" y="42"/>
                    <a:pt x="124" y="83"/>
                  </a:cubicBezTo>
                  <a:cubicBezTo>
                    <a:pt x="41" y="125"/>
                    <a:pt x="0" y="207"/>
                    <a:pt x="0" y="300"/>
                  </a:cubicBezTo>
                  <a:cubicBezTo>
                    <a:pt x="0" y="425"/>
                    <a:pt x="83" y="518"/>
                    <a:pt x="20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69" name="Google Shape;27169;p19"/>
            <p:cNvSpPr/>
            <p:nvPr/>
          </p:nvSpPr>
          <p:spPr>
            <a:xfrm>
              <a:off x="449275" y="2050375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1" y="1"/>
                  </a:moveTo>
                  <a:cubicBezTo>
                    <a:pt x="1" y="1"/>
                    <a:pt x="1" y="42"/>
                    <a:pt x="42" y="42"/>
                  </a:cubicBezTo>
                  <a:cubicBezTo>
                    <a:pt x="42" y="135"/>
                    <a:pt x="84" y="177"/>
                    <a:pt x="166" y="218"/>
                  </a:cubicBezTo>
                  <a:cubicBezTo>
                    <a:pt x="218" y="259"/>
                    <a:pt x="259" y="259"/>
                    <a:pt x="301" y="259"/>
                  </a:cubicBez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70" name="Google Shape;27170;p19"/>
            <p:cNvSpPr/>
            <p:nvPr/>
          </p:nvSpPr>
          <p:spPr>
            <a:xfrm>
              <a:off x="297300" y="2163600"/>
              <a:ext cx="1050" cy="7525"/>
            </a:xfrm>
            <a:custGeom>
              <a:avLst/>
              <a:gdLst/>
              <a:ahLst/>
              <a:cxnLst/>
              <a:rect l="l" t="t" r="r" b="b"/>
              <a:pathLst>
                <a:path w="42" h="301" extrusionOk="0">
                  <a:moveTo>
                    <a:pt x="1" y="0"/>
                  </a:moveTo>
                  <a:lnTo>
                    <a:pt x="1" y="300"/>
                  </a:lnTo>
                  <a:cubicBezTo>
                    <a:pt x="42" y="259"/>
                    <a:pt x="42" y="166"/>
                    <a:pt x="42" y="124"/>
                  </a:cubicBezTo>
                  <a:cubicBezTo>
                    <a:pt x="42" y="83"/>
                    <a:pt x="42" y="4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71" name="Google Shape;27171;p19"/>
            <p:cNvSpPr/>
            <p:nvPr/>
          </p:nvSpPr>
          <p:spPr>
            <a:xfrm>
              <a:off x="322125" y="2191525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259" y="0"/>
                  </a:moveTo>
                  <a:cubicBezTo>
                    <a:pt x="176" y="41"/>
                    <a:pt x="135" y="41"/>
                    <a:pt x="83" y="83"/>
                  </a:cubicBezTo>
                  <a:lnTo>
                    <a:pt x="42" y="124"/>
                  </a:lnTo>
                  <a:cubicBezTo>
                    <a:pt x="0" y="176"/>
                    <a:pt x="0" y="217"/>
                    <a:pt x="0" y="259"/>
                  </a:cubicBezTo>
                  <a:lnTo>
                    <a:pt x="0" y="300"/>
                  </a:ln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72" name="Google Shape;27172;p19"/>
            <p:cNvSpPr/>
            <p:nvPr/>
          </p:nvSpPr>
          <p:spPr>
            <a:xfrm>
              <a:off x="316700" y="212250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59" y="1"/>
                  </a:moveTo>
                  <a:cubicBezTo>
                    <a:pt x="176" y="1"/>
                    <a:pt x="134" y="42"/>
                    <a:pt x="93" y="94"/>
                  </a:cubicBezTo>
                  <a:cubicBezTo>
                    <a:pt x="41" y="135"/>
                    <a:pt x="0" y="218"/>
                    <a:pt x="0" y="300"/>
                  </a:cubicBezTo>
                  <a:cubicBezTo>
                    <a:pt x="0" y="435"/>
                    <a:pt x="93" y="517"/>
                    <a:pt x="176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73" name="Google Shape;27173;p19"/>
            <p:cNvSpPr/>
            <p:nvPr/>
          </p:nvSpPr>
          <p:spPr>
            <a:xfrm>
              <a:off x="311250" y="2060200"/>
              <a:ext cx="7800" cy="7525"/>
            </a:xfrm>
            <a:custGeom>
              <a:avLst/>
              <a:gdLst/>
              <a:ahLst/>
              <a:cxnLst/>
              <a:rect l="l" t="t" r="r" b="b"/>
              <a:pathLst>
                <a:path w="312" h="301" extrusionOk="0">
                  <a:moveTo>
                    <a:pt x="259" y="1"/>
                  </a:moveTo>
                  <a:lnTo>
                    <a:pt x="1" y="42"/>
                  </a:lnTo>
                  <a:cubicBezTo>
                    <a:pt x="1" y="125"/>
                    <a:pt x="53" y="208"/>
                    <a:pt x="135" y="259"/>
                  </a:cubicBezTo>
                  <a:cubicBezTo>
                    <a:pt x="177" y="301"/>
                    <a:pt x="218" y="301"/>
                    <a:pt x="311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74" name="Google Shape;27174;p19"/>
            <p:cNvSpPr/>
            <p:nvPr/>
          </p:nvSpPr>
          <p:spPr>
            <a:xfrm>
              <a:off x="455750" y="204290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0" y="0"/>
                  </a:moveTo>
                  <a:lnTo>
                    <a:pt x="42" y="300"/>
                  </a:lnTo>
                  <a:lnTo>
                    <a:pt x="300" y="259"/>
                  </a:lnTo>
                  <a:cubicBezTo>
                    <a:pt x="300" y="217"/>
                    <a:pt x="300" y="176"/>
                    <a:pt x="259" y="124"/>
                  </a:cubicBezTo>
                  <a:cubicBezTo>
                    <a:pt x="218" y="41"/>
                    <a:pt x="125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75" name="Google Shape;27175;p19"/>
            <p:cNvSpPr/>
            <p:nvPr/>
          </p:nvSpPr>
          <p:spPr>
            <a:xfrm>
              <a:off x="451350" y="1985775"/>
              <a:ext cx="3400" cy="2075"/>
            </a:xfrm>
            <a:custGeom>
              <a:avLst/>
              <a:gdLst/>
              <a:ahLst/>
              <a:cxnLst/>
              <a:rect l="l" t="t" r="r" b="b"/>
              <a:pathLst>
                <a:path w="136" h="83" extrusionOk="0">
                  <a:moveTo>
                    <a:pt x="1" y="0"/>
                  </a:moveTo>
                  <a:lnTo>
                    <a:pt x="1" y="83"/>
                  </a:lnTo>
                  <a:cubicBezTo>
                    <a:pt x="42" y="83"/>
                    <a:pt x="42" y="83"/>
                    <a:pt x="83" y="42"/>
                  </a:cubicBezTo>
                  <a:lnTo>
                    <a:pt x="135" y="4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76" name="Google Shape;27176;p19"/>
            <p:cNvSpPr/>
            <p:nvPr/>
          </p:nvSpPr>
          <p:spPr>
            <a:xfrm>
              <a:off x="519325" y="20374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1"/>
                  </a:moveTo>
                  <a:cubicBezTo>
                    <a:pt x="125" y="1"/>
                    <a:pt x="42" y="84"/>
                    <a:pt x="1" y="218"/>
                  </a:cubicBezTo>
                  <a:lnTo>
                    <a:pt x="1" y="301"/>
                  </a:lnTo>
                  <a:lnTo>
                    <a:pt x="559" y="259"/>
                  </a:lnTo>
                  <a:cubicBezTo>
                    <a:pt x="518" y="135"/>
                    <a:pt x="425" y="42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77" name="Google Shape;27177;p19"/>
            <p:cNvSpPr/>
            <p:nvPr/>
          </p:nvSpPr>
          <p:spPr>
            <a:xfrm>
              <a:off x="481600" y="2007225"/>
              <a:ext cx="13975" cy="12100"/>
            </a:xfrm>
            <a:custGeom>
              <a:avLst/>
              <a:gdLst/>
              <a:ahLst/>
              <a:cxnLst/>
              <a:rect l="l" t="t" r="r" b="b"/>
              <a:pathLst>
                <a:path w="559" h="484" extrusionOk="0">
                  <a:moveTo>
                    <a:pt x="124" y="0"/>
                  </a:moveTo>
                  <a:cubicBezTo>
                    <a:pt x="42" y="52"/>
                    <a:pt x="0" y="135"/>
                    <a:pt x="0" y="217"/>
                  </a:cubicBezTo>
                  <a:cubicBezTo>
                    <a:pt x="0" y="370"/>
                    <a:pt x="94" y="484"/>
                    <a:pt x="234" y="484"/>
                  </a:cubicBezTo>
                  <a:cubicBezTo>
                    <a:pt x="255" y="484"/>
                    <a:pt x="277" y="481"/>
                    <a:pt x="300" y="476"/>
                  </a:cubicBezTo>
                  <a:cubicBezTo>
                    <a:pt x="424" y="476"/>
                    <a:pt x="517" y="393"/>
                    <a:pt x="559" y="259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78" name="Google Shape;27178;p19"/>
            <p:cNvSpPr/>
            <p:nvPr/>
          </p:nvSpPr>
          <p:spPr>
            <a:xfrm>
              <a:off x="317725" y="2053750"/>
              <a:ext cx="7775" cy="6475"/>
            </a:xfrm>
            <a:custGeom>
              <a:avLst/>
              <a:gdLst/>
              <a:ahLst/>
              <a:cxnLst/>
              <a:rect l="l" t="t" r="r" b="b"/>
              <a:pathLst>
                <a:path w="311" h="259" extrusionOk="0">
                  <a:moveTo>
                    <a:pt x="0" y="0"/>
                  </a:moveTo>
                  <a:lnTo>
                    <a:pt x="0" y="259"/>
                  </a:lnTo>
                  <a:lnTo>
                    <a:pt x="311" y="259"/>
                  </a:lnTo>
                  <a:cubicBezTo>
                    <a:pt x="259" y="83"/>
                    <a:pt x="135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79" name="Google Shape;27179;p19"/>
            <p:cNvSpPr/>
            <p:nvPr/>
          </p:nvSpPr>
          <p:spPr>
            <a:xfrm>
              <a:off x="312550" y="1984525"/>
              <a:ext cx="7525" cy="13150"/>
            </a:xfrm>
            <a:custGeom>
              <a:avLst/>
              <a:gdLst/>
              <a:ahLst/>
              <a:cxnLst/>
              <a:rect l="l" t="t" r="r" b="b"/>
              <a:pathLst>
                <a:path w="301" h="526" extrusionOk="0">
                  <a:moveTo>
                    <a:pt x="52" y="1"/>
                  </a:moveTo>
                  <a:cubicBezTo>
                    <a:pt x="34" y="1"/>
                    <a:pt x="17" y="3"/>
                    <a:pt x="1" y="9"/>
                  </a:cubicBezTo>
                  <a:lnTo>
                    <a:pt x="42" y="526"/>
                  </a:lnTo>
                  <a:lnTo>
                    <a:pt x="83" y="526"/>
                  </a:lnTo>
                  <a:cubicBezTo>
                    <a:pt x="207" y="484"/>
                    <a:pt x="300" y="391"/>
                    <a:pt x="300" y="267"/>
                  </a:cubicBezTo>
                  <a:cubicBezTo>
                    <a:pt x="300" y="115"/>
                    <a:pt x="168" y="1"/>
                    <a:pt x="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80" name="Google Shape;27180;p19"/>
            <p:cNvSpPr/>
            <p:nvPr/>
          </p:nvSpPr>
          <p:spPr>
            <a:xfrm>
              <a:off x="380275" y="20483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83" y="0"/>
                    <a:pt x="0" y="124"/>
                    <a:pt x="0" y="300"/>
                  </a:cubicBezTo>
                  <a:lnTo>
                    <a:pt x="559" y="259"/>
                  </a:lnTo>
                  <a:cubicBezTo>
                    <a:pt x="559" y="166"/>
                    <a:pt x="517" y="83"/>
                    <a:pt x="435" y="42"/>
                  </a:cubicBezTo>
                  <a:cubicBezTo>
                    <a:pt x="393" y="0"/>
                    <a:pt x="300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81" name="Google Shape;27181;p19"/>
            <p:cNvSpPr/>
            <p:nvPr/>
          </p:nvSpPr>
          <p:spPr>
            <a:xfrm>
              <a:off x="374850" y="1979100"/>
              <a:ext cx="13975" cy="14200"/>
            </a:xfrm>
            <a:custGeom>
              <a:avLst/>
              <a:gdLst/>
              <a:ahLst/>
              <a:cxnLst/>
              <a:rect l="l" t="t" r="r" b="b"/>
              <a:pathLst>
                <a:path w="559" h="568" extrusionOk="0">
                  <a:moveTo>
                    <a:pt x="325" y="1"/>
                  </a:moveTo>
                  <a:cubicBezTo>
                    <a:pt x="304" y="1"/>
                    <a:pt x="282" y="3"/>
                    <a:pt x="259" y="9"/>
                  </a:cubicBezTo>
                  <a:cubicBezTo>
                    <a:pt x="135" y="9"/>
                    <a:pt x="0" y="143"/>
                    <a:pt x="0" y="309"/>
                  </a:cubicBezTo>
                  <a:cubicBezTo>
                    <a:pt x="0" y="443"/>
                    <a:pt x="176" y="567"/>
                    <a:pt x="300" y="567"/>
                  </a:cubicBezTo>
                  <a:cubicBezTo>
                    <a:pt x="476" y="526"/>
                    <a:pt x="559" y="402"/>
                    <a:pt x="559" y="267"/>
                  </a:cubicBezTo>
                  <a:cubicBezTo>
                    <a:pt x="559" y="114"/>
                    <a:pt x="465" y="1"/>
                    <a:pt x="3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82" name="Google Shape;27182;p19"/>
            <p:cNvSpPr/>
            <p:nvPr/>
          </p:nvSpPr>
          <p:spPr>
            <a:xfrm>
              <a:off x="337100" y="1947000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311" y="0"/>
                  </a:moveTo>
                  <a:cubicBezTo>
                    <a:pt x="135" y="0"/>
                    <a:pt x="1" y="135"/>
                    <a:pt x="53" y="300"/>
                  </a:cubicBezTo>
                  <a:cubicBezTo>
                    <a:pt x="53" y="435"/>
                    <a:pt x="177" y="559"/>
                    <a:pt x="352" y="559"/>
                  </a:cubicBezTo>
                  <a:cubicBezTo>
                    <a:pt x="476" y="559"/>
                    <a:pt x="611" y="435"/>
                    <a:pt x="569" y="259"/>
                  </a:cubicBezTo>
                  <a:cubicBezTo>
                    <a:pt x="569" y="83"/>
                    <a:pt x="435" y="0"/>
                    <a:pt x="3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83" name="Google Shape;27183;p19"/>
            <p:cNvSpPr/>
            <p:nvPr/>
          </p:nvSpPr>
          <p:spPr>
            <a:xfrm>
              <a:off x="342525" y="2016000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259" y="1"/>
                  </a:moveTo>
                  <a:cubicBezTo>
                    <a:pt x="135" y="42"/>
                    <a:pt x="1" y="166"/>
                    <a:pt x="42" y="301"/>
                  </a:cubicBezTo>
                  <a:cubicBezTo>
                    <a:pt x="42" y="476"/>
                    <a:pt x="177" y="559"/>
                    <a:pt x="301" y="559"/>
                  </a:cubicBezTo>
                  <a:cubicBezTo>
                    <a:pt x="477" y="559"/>
                    <a:pt x="611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84" name="Google Shape;27184;p19"/>
            <p:cNvSpPr/>
            <p:nvPr/>
          </p:nvSpPr>
          <p:spPr>
            <a:xfrm>
              <a:off x="412575" y="2010575"/>
              <a:ext cx="14000" cy="14200"/>
            </a:xfrm>
            <a:custGeom>
              <a:avLst/>
              <a:gdLst/>
              <a:ahLst/>
              <a:cxnLst/>
              <a:rect l="l" t="t" r="r" b="b"/>
              <a:pathLst>
                <a:path w="560" h="568" extrusionOk="0">
                  <a:moveTo>
                    <a:pt x="259" y="1"/>
                  </a:moveTo>
                  <a:cubicBezTo>
                    <a:pt x="84" y="42"/>
                    <a:pt x="1" y="176"/>
                    <a:pt x="1" y="301"/>
                  </a:cubicBezTo>
                  <a:cubicBezTo>
                    <a:pt x="1" y="453"/>
                    <a:pt x="102" y="567"/>
                    <a:pt x="238" y="567"/>
                  </a:cubicBezTo>
                  <a:cubicBezTo>
                    <a:pt x="258" y="567"/>
                    <a:pt x="279" y="564"/>
                    <a:pt x="301" y="559"/>
                  </a:cubicBezTo>
                  <a:cubicBezTo>
                    <a:pt x="435" y="559"/>
                    <a:pt x="559" y="435"/>
                    <a:pt x="559" y="259"/>
                  </a:cubicBezTo>
                  <a:cubicBezTo>
                    <a:pt x="518" y="125"/>
                    <a:pt x="39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85" name="Google Shape;27185;p19"/>
            <p:cNvSpPr/>
            <p:nvPr/>
          </p:nvSpPr>
          <p:spPr>
            <a:xfrm>
              <a:off x="310225" y="1921150"/>
              <a:ext cx="4425" cy="7525"/>
            </a:xfrm>
            <a:custGeom>
              <a:avLst/>
              <a:gdLst/>
              <a:ahLst/>
              <a:cxnLst/>
              <a:rect l="l" t="t" r="r" b="b"/>
              <a:pathLst>
                <a:path w="177" h="301" extrusionOk="0">
                  <a:moveTo>
                    <a:pt x="176" y="0"/>
                  </a:moveTo>
                  <a:lnTo>
                    <a:pt x="1" y="42"/>
                  </a:lnTo>
                  <a:lnTo>
                    <a:pt x="1" y="300"/>
                  </a:lnTo>
                  <a:cubicBezTo>
                    <a:pt x="94" y="259"/>
                    <a:pt x="176" y="135"/>
                    <a:pt x="1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86" name="Google Shape;27186;p19"/>
            <p:cNvSpPr/>
            <p:nvPr/>
          </p:nvSpPr>
          <p:spPr>
            <a:xfrm>
              <a:off x="449275" y="204290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18" y="0"/>
                  </a:moveTo>
                  <a:cubicBezTo>
                    <a:pt x="125" y="41"/>
                    <a:pt x="42" y="124"/>
                    <a:pt x="1" y="259"/>
                  </a:cubicBezTo>
                  <a:lnTo>
                    <a:pt x="1" y="300"/>
                  </a:lnTo>
                  <a:lnTo>
                    <a:pt x="301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87" name="Google Shape;27187;p19"/>
            <p:cNvSpPr/>
            <p:nvPr/>
          </p:nvSpPr>
          <p:spPr>
            <a:xfrm>
              <a:off x="443850" y="198035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42" y="0"/>
                  </a:moveTo>
                  <a:lnTo>
                    <a:pt x="1" y="41"/>
                  </a:lnTo>
                  <a:cubicBezTo>
                    <a:pt x="42" y="134"/>
                    <a:pt x="84" y="259"/>
                    <a:pt x="218" y="259"/>
                  </a:cubicBezTo>
                  <a:cubicBezTo>
                    <a:pt x="259" y="300"/>
                    <a:pt x="301" y="300"/>
                    <a:pt x="301" y="300"/>
                  </a:cubicBezTo>
                  <a:lnTo>
                    <a:pt x="301" y="217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88" name="Google Shape;27188;p19"/>
            <p:cNvSpPr/>
            <p:nvPr/>
          </p:nvSpPr>
          <p:spPr>
            <a:xfrm>
              <a:off x="311250" y="2053750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177" y="0"/>
                  </a:moveTo>
                  <a:cubicBezTo>
                    <a:pt x="177" y="0"/>
                    <a:pt x="135" y="42"/>
                    <a:pt x="94" y="42"/>
                  </a:cubicBezTo>
                  <a:lnTo>
                    <a:pt x="53" y="83"/>
                  </a:lnTo>
                  <a:cubicBezTo>
                    <a:pt x="53" y="124"/>
                    <a:pt x="1" y="124"/>
                    <a:pt x="1" y="166"/>
                  </a:cubicBezTo>
                  <a:lnTo>
                    <a:pt x="1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89" name="Google Shape;27189;p19"/>
            <p:cNvSpPr/>
            <p:nvPr/>
          </p:nvSpPr>
          <p:spPr>
            <a:xfrm>
              <a:off x="306100" y="1984725"/>
              <a:ext cx="7500" cy="13425"/>
            </a:xfrm>
            <a:custGeom>
              <a:avLst/>
              <a:gdLst/>
              <a:ahLst/>
              <a:cxnLst/>
              <a:rect l="l" t="t" r="r" b="b"/>
              <a:pathLst>
                <a:path w="300" h="537" extrusionOk="0">
                  <a:moveTo>
                    <a:pt x="259" y="1"/>
                  </a:moveTo>
                  <a:cubicBezTo>
                    <a:pt x="207" y="1"/>
                    <a:pt x="124" y="1"/>
                    <a:pt x="83" y="42"/>
                  </a:cubicBezTo>
                  <a:cubicBezTo>
                    <a:pt x="83" y="84"/>
                    <a:pt x="42" y="84"/>
                    <a:pt x="42" y="125"/>
                  </a:cubicBezTo>
                  <a:lnTo>
                    <a:pt x="0" y="342"/>
                  </a:lnTo>
                  <a:cubicBezTo>
                    <a:pt x="42" y="435"/>
                    <a:pt x="124" y="518"/>
                    <a:pt x="166" y="518"/>
                  </a:cubicBezTo>
                  <a:cubicBezTo>
                    <a:pt x="193" y="518"/>
                    <a:pt x="225" y="536"/>
                    <a:pt x="256" y="536"/>
                  </a:cubicBezTo>
                  <a:cubicBezTo>
                    <a:pt x="271" y="536"/>
                    <a:pt x="286" y="532"/>
                    <a:pt x="300" y="518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90" name="Google Shape;27190;p19"/>
            <p:cNvSpPr/>
            <p:nvPr/>
          </p:nvSpPr>
          <p:spPr>
            <a:xfrm>
              <a:off x="310225" y="1915725"/>
              <a:ext cx="4425" cy="6475"/>
            </a:xfrm>
            <a:custGeom>
              <a:avLst/>
              <a:gdLst/>
              <a:ahLst/>
              <a:cxnLst/>
              <a:rect l="l" t="t" r="r" b="b"/>
              <a:pathLst>
                <a:path w="177" h="259" extrusionOk="0">
                  <a:moveTo>
                    <a:pt x="1" y="0"/>
                  </a:moveTo>
                  <a:lnTo>
                    <a:pt x="1" y="259"/>
                  </a:lnTo>
                  <a:lnTo>
                    <a:pt x="176" y="217"/>
                  </a:lnTo>
                  <a:cubicBezTo>
                    <a:pt x="176" y="135"/>
                    <a:pt x="94" y="4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7781" name="Google Shape;27781;p19"/>
          <p:cNvSpPr/>
          <p:nvPr/>
        </p:nvSpPr>
        <p:spPr>
          <a:xfrm rot="-3477865" flipH="1">
            <a:off x="7647581" y="3703076"/>
            <a:ext cx="1799452" cy="1796019"/>
          </a:xfrm>
          <a:custGeom>
            <a:avLst/>
            <a:gdLst/>
            <a:ahLst/>
            <a:cxnLst/>
            <a:rect l="l" t="t" r="r" b="b"/>
            <a:pathLst>
              <a:path w="15633" h="15603" extrusionOk="0">
                <a:moveTo>
                  <a:pt x="7796" y="1"/>
                </a:moveTo>
                <a:cubicBezTo>
                  <a:pt x="3485" y="1"/>
                  <a:pt x="0" y="3495"/>
                  <a:pt x="0" y="7797"/>
                </a:cubicBezTo>
                <a:cubicBezTo>
                  <a:pt x="0" y="12108"/>
                  <a:pt x="3485" y="15602"/>
                  <a:pt x="7796" y="15602"/>
                </a:cubicBezTo>
                <a:cubicBezTo>
                  <a:pt x="12107" y="15602"/>
                  <a:pt x="15633" y="12108"/>
                  <a:pt x="15633" y="7797"/>
                </a:cubicBezTo>
                <a:cubicBezTo>
                  <a:pt x="15633" y="3495"/>
                  <a:pt x="12107" y="1"/>
                  <a:pt x="7796" y="1"/>
                </a:cubicBezTo>
                <a:close/>
              </a:path>
            </a:pathLst>
          </a:custGeom>
          <a:gradFill>
            <a:gsLst>
              <a:gs pos="0">
                <a:srgbClr val="6B1B3C"/>
              </a:gs>
              <a:gs pos="70000">
                <a:srgbClr val="FF766D"/>
              </a:gs>
              <a:gs pos="100000">
                <a:srgbClr val="FF766D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7782" name="Google Shape;27782;p19"/>
          <p:cNvSpPr/>
          <p:nvPr/>
        </p:nvSpPr>
        <p:spPr>
          <a:xfrm rot="-5400000" flipH="1">
            <a:off x="150777" y="3019584"/>
            <a:ext cx="1997605" cy="2299181"/>
          </a:xfrm>
          <a:custGeom>
            <a:avLst/>
            <a:gdLst/>
            <a:ahLst/>
            <a:cxnLst/>
            <a:rect l="l" t="t" r="r" b="b"/>
            <a:pathLst>
              <a:path w="24515" h="28216" extrusionOk="0">
                <a:moveTo>
                  <a:pt x="24380" y="0"/>
                </a:moveTo>
                <a:lnTo>
                  <a:pt x="0" y="14216"/>
                </a:lnTo>
                <a:lnTo>
                  <a:pt x="24514" y="28215"/>
                </a:lnTo>
                <a:lnTo>
                  <a:pt x="24380" y="0"/>
                </a:lnTo>
                <a:close/>
              </a:path>
            </a:pathLst>
          </a:custGeom>
          <a:gradFill>
            <a:gsLst>
              <a:gs pos="0">
                <a:srgbClr val="6B1B3C"/>
              </a:gs>
              <a:gs pos="70000">
                <a:srgbClr val="FF766D"/>
              </a:gs>
              <a:gs pos="100000">
                <a:srgbClr val="FF766D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8387" name="Google Shape;28387;p19"/>
          <p:cNvSpPr/>
          <p:nvPr/>
        </p:nvSpPr>
        <p:spPr>
          <a:xfrm rot="-5400000" flipH="1">
            <a:off x="8001210" y="2718068"/>
            <a:ext cx="325924" cy="328102"/>
          </a:xfrm>
          <a:custGeom>
            <a:avLst/>
            <a:gdLst/>
            <a:ahLst/>
            <a:cxnLst/>
            <a:rect l="l" t="t" r="r" b="b"/>
            <a:pathLst>
              <a:path w="4489" h="4519" extrusionOk="0">
                <a:moveTo>
                  <a:pt x="2244" y="342"/>
                </a:moveTo>
                <a:cubicBezTo>
                  <a:pt x="2761" y="342"/>
                  <a:pt x="3237" y="559"/>
                  <a:pt x="3578" y="900"/>
                </a:cubicBezTo>
                <a:cubicBezTo>
                  <a:pt x="3919" y="1252"/>
                  <a:pt x="4137" y="1727"/>
                  <a:pt x="4137" y="2244"/>
                </a:cubicBezTo>
                <a:cubicBezTo>
                  <a:pt x="4137" y="2761"/>
                  <a:pt x="3919" y="3278"/>
                  <a:pt x="3578" y="3619"/>
                </a:cubicBezTo>
                <a:cubicBezTo>
                  <a:pt x="3237" y="3960"/>
                  <a:pt x="2761" y="4178"/>
                  <a:pt x="2244" y="4178"/>
                </a:cubicBezTo>
                <a:cubicBezTo>
                  <a:pt x="1728" y="4178"/>
                  <a:pt x="1252" y="3960"/>
                  <a:pt x="911" y="3619"/>
                </a:cubicBezTo>
                <a:cubicBezTo>
                  <a:pt x="559" y="3278"/>
                  <a:pt x="352" y="2761"/>
                  <a:pt x="352" y="2244"/>
                </a:cubicBezTo>
                <a:cubicBezTo>
                  <a:pt x="352" y="1727"/>
                  <a:pt x="559" y="1252"/>
                  <a:pt x="911" y="900"/>
                </a:cubicBezTo>
                <a:cubicBezTo>
                  <a:pt x="1252" y="559"/>
                  <a:pt x="1728" y="342"/>
                  <a:pt x="2244" y="342"/>
                </a:cubicBezTo>
                <a:close/>
                <a:moveTo>
                  <a:pt x="2244" y="1"/>
                </a:moveTo>
                <a:cubicBezTo>
                  <a:pt x="993" y="1"/>
                  <a:pt x="1" y="993"/>
                  <a:pt x="1" y="2244"/>
                </a:cubicBezTo>
                <a:cubicBezTo>
                  <a:pt x="1" y="3485"/>
                  <a:pt x="993" y="4519"/>
                  <a:pt x="2244" y="4519"/>
                </a:cubicBezTo>
                <a:cubicBezTo>
                  <a:pt x="3496" y="4519"/>
                  <a:pt x="4488" y="3485"/>
                  <a:pt x="4488" y="2244"/>
                </a:cubicBezTo>
                <a:cubicBezTo>
                  <a:pt x="4488" y="993"/>
                  <a:pt x="3496" y="1"/>
                  <a:pt x="2244" y="1"/>
                </a:cubicBezTo>
                <a:close/>
              </a:path>
            </a:pathLst>
          </a:custGeom>
          <a:gradFill>
            <a:gsLst>
              <a:gs pos="0">
                <a:srgbClr val="6B1B3C"/>
              </a:gs>
              <a:gs pos="70000">
                <a:srgbClr val="FF766D"/>
              </a:gs>
              <a:gs pos="100000">
                <a:srgbClr val="FF766D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8388" name="Google Shape;28388;p19"/>
          <p:cNvSpPr/>
          <p:nvPr/>
        </p:nvSpPr>
        <p:spPr>
          <a:xfrm rot="5400000" flipH="1">
            <a:off x="52161" y="1536770"/>
            <a:ext cx="325924" cy="328102"/>
          </a:xfrm>
          <a:custGeom>
            <a:avLst/>
            <a:gdLst/>
            <a:ahLst/>
            <a:cxnLst/>
            <a:rect l="l" t="t" r="r" b="b"/>
            <a:pathLst>
              <a:path w="4489" h="4519" extrusionOk="0">
                <a:moveTo>
                  <a:pt x="2244" y="342"/>
                </a:moveTo>
                <a:cubicBezTo>
                  <a:pt x="2761" y="342"/>
                  <a:pt x="3237" y="559"/>
                  <a:pt x="3578" y="900"/>
                </a:cubicBezTo>
                <a:cubicBezTo>
                  <a:pt x="3919" y="1252"/>
                  <a:pt x="4137" y="1727"/>
                  <a:pt x="4137" y="2244"/>
                </a:cubicBezTo>
                <a:cubicBezTo>
                  <a:pt x="4137" y="2761"/>
                  <a:pt x="3919" y="3278"/>
                  <a:pt x="3578" y="3619"/>
                </a:cubicBezTo>
                <a:cubicBezTo>
                  <a:pt x="3237" y="3960"/>
                  <a:pt x="2761" y="4178"/>
                  <a:pt x="2244" y="4178"/>
                </a:cubicBezTo>
                <a:cubicBezTo>
                  <a:pt x="1728" y="4178"/>
                  <a:pt x="1252" y="3960"/>
                  <a:pt x="911" y="3619"/>
                </a:cubicBezTo>
                <a:cubicBezTo>
                  <a:pt x="559" y="3278"/>
                  <a:pt x="352" y="2761"/>
                  <a:pt x="352" y="2244"/>
                </a:cubicBezTo>
                <a:cubicBezTo>
                  <a:pt x="352" y="1727"/>
                  <a:pt x="559" y="1252"/>
                  <a:pt x="911" y="900"/>
                </a:cubicBezTo>
                <a:cubicBezTo>
                  <a:pt x="1252" y="559"/>
                  <a:pt x="1728" y="342"/>
                  <a:pt x="2244" y="342"/>
                </a:cubicBezTo>
                <a:close/>
                <a:moveTo>
                  <a:pt x="2244" y="1"/>
                </a:moveTo>
                <a:cubicBezTo>
                  <a:pt x="993" y="1"/>
                  <a:pt x="1" y="993"/>
                  <a:pt x="1" y="2244"/>
                </a:cubicBezTo>
                <a:cubicBezTo>
                  <a:pt x="1" y="3485"/>
                  <a:pt x="993" y="4519"/>
                  <a:pt x="2244" y="4519"/>
                </a:cubicBezTo>
                <a:cubicBezTo>
                  <a:pt x="3496" y="4519"/>
                  <a:pt x="4488" y="3485"/>
                  <a:pt x="4488" y="2244"/>
                </a:cubicBezTo>
                <a:cubicBezTo>
                  <a:pt x="4488" y="993"/>
                  <a:pt x="3496" y="1"/>
                  <a:pt x="2244" y="1"/>
                </a:cubicBezTo>
                <a:close/>
              </a:path>
            </a:pathLst>
          </a:custGeom>
          <a:gradFill>
            <a:gsLst>
              <a:gs pos="0">
                <a:srgbClr val="6B1B3C"/>
              </a:gs>
              <a:gs pos="70000">
                <a:srgbClr val="FF766D"/>
              </a:gs>
              <a:gs pos="100000">
                <a:srgbClr val="FF766D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807" name="Rectangle 1806">
            <a:extLst>
              <a:ext uri="{FF2B5EF4-FFF2-40B4-BE49-F238E27FC236}">
                <a16:creationId xmlns:a16="http://schemas.microsoft.com/office/drawing/2014/main" id="{EAA932F5-A5AD-4AE7-8213-982783E056FF}"/>
              </a:ext>
            </a:extLst>
          </p:cNvPr>
          <p:cNvSpPr/>
          <p:nvPr userDrawn="1"/>
        </p:nvSpPr>
        <p:spPr>
          <a:xfrm>
            <a:off x="-11" y="-8"/>
            <a:ext cx="9144011" cy="5143508"/>
          </a:xfrm>
          <a:prstGeom prst="rect">
            <a:avLst/>
          </a:prstGeom>
          <a:solidFill>
            <a:srgbClr val="BC0000">
              <a:alpha val="5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389" name="Google Shape;28389;p19"/>
          <p:cNvSpPr txBox="1">
            <a:spLocks noGrp="1"/>
          </p:cNvSpPr>
          <p:nvPr>
            <p:ph type="ctrTitle"/>
          </p:nvPr>
        </p:nvSpPr>
        <p:spPr>
          <a:xfrm>
            <a:off x="5259250" y="1541325"/>
            <a:ext cx="3390300" cy="447600"/>
          </a:xfrm>
          <a:prstGeom prst="rect">
            <a:avLst/>
          </a:prstGeom>
        </p:spPr>
        <p:txBody>
          <a:bodyPr spcFirstLastPara="1" wrap="square" lIns="91425" tIns="91425" rIns="91425" bIns="91425" anchor="b" anchorCtr="0"/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 sz="3000">
                <a:solidFill>
                  <a:srgbClr val="FFFFFF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 sz="3000">
                <a:solidFill>
                  <a:srgbClr val="FFFFFF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 sz="3000">
                <a:solidFill>
                  <a:srgbClr val="FFFFFF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 sz="3000">
                <a:solidFill>
                  <a:srgbClr val="FFFFFF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 sz="3000">
                <a:solidFill>
                  <a:srgbClr val="FFFFFF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 sz="3000">
                <a:solidFill>
                  <a:srgbClr val="FFFFFF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 sz="3000">
                <a:solidFill>
                  <a:srgbClr val="FFFFFF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 sz="3000">
                <a:solidFill>
                  <a:srgbClr val="FFFFFF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 sz="30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cxnSp>
        <p:nvCxnSpPr>
          <p:cNvPr id="28390" name="Google Shape;28390;p19"/>
          <p:cNvCxnSpPr/>
          <p:nvPr/>
        </p:nvCxnSpPr>
        <p:spPr>
          <a:xfrm>
            <a:off x="8886275" y="-28025"/>
            <a:ext cx="0" cy="1847400"/>
          </a:xfrm>
          <a:prstGeom prst="straightConnector1">
            <a:avLst/>
          </a:prstGeom>
          <a:noFill/>
          <a:ln w="28575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27191" name="Google Shape;27191;p19"/>
          <p:cNvGrpSpPr/>
          <p:nvPr/>
        </p:nvGrpSpPr>
        <p:grpSpPr>
          <a:xfrm rot="5400000" flipH="1">
            <a:off x="4448" y="-710506"/>
            <a:ext cx="2128455" cy="2150322"/>
            <a:chOff x="4226125" y="3802600"/>
            <a:chExt cx="1046850" cy="1048375"/>
          </a:xfrm>
        </p:grpSpPr>
        <p:sp>
          <p:nvSpPr>
            <p:cNvPr id="27192" name="Google Shape;27192;p19"/>
            <p:cNvSpPr/>
            <p:nvPr/>
          </p:nvSpPr>
          <p:spPr>
            <a:xfrm>
              <a:off x="5256925" y="4319750"/>
              <a:ext cx="16050" cy="14250"/>
            </a:xfrm>
            <a:custGeom>
              <a:avLst/>
              <a:gdLst/>
              <a:ahLst/>
              <a:cxnLst/>
              <a:rect l="l" t="t" r="r" b="b"/>
              <a:pathLst>
                <a:path w="642" h="570" extrusionOk="0">
                  <a:moveTo>
                    <a:pt x="295" y="0"/>
                  </a:moveTo>
                  <a:cubicBezTo>
                    <a:pt x="189" y="0"/>
                    <a:pt x="102" y="71"/>
                    <a:pt x="42" y="168"/>
                  </a:cubicBezTo>
                  <a:cubicBezTo>
                    <a:pt x="1" y="344"/>
                    <a:pt x="84" y="468"/>
                    <a:pt x="218" y="550"/>
                  </a:cubicBezTo>
                  <a:cubicBezTo>
                    <a:pt x="249" y="563"/>
                    <a:pt x="282" y="570"/>
                    <a:pt x="317" y="570"/>
                  </a:cubicBezTo>
                  <a:cubicBezTo>
                    <a:pt x="421" y="570"/>
                    <a:pt x="528" y="510"/>
                    <a:pt x="559" y="385"/>
                  </a:cubicBezTo>
                  <a:cubicBezTo>
                    <a:pt x="642" y="251"/>
                    <a:pt x="559" y="85"/>
                    <a:pt x="425" y="33"/>
                  </a:cubicBezTo>
                  <a:cubicBezTo>
                    <a:pt x="379" y="11"/>
                    <a:pt x="336" y="0"/>
                    <a:pt x="2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93" name="Google Shape;27193;p19"/>
            <p:cNvSpPr/>
            <p:nvPr/>
          </p:nvSpPr>
          <p:spPr>
            <a:xfrm>
              <a:off x="5219200" y="4338925"/>
              <a:ext cx="7525" cy="9850"/>
            </a:xfrm>
            <a:custGeom>
              <a:avLst/>
              <a:gdLst/>
              <a:ahLst/>
              <a:cxnLst/>
              <a:rect l="l" t="t" r="r" b="b"/>
              <a:pathLst>
                <a:path w="301" h="394" extrusionOk="0">
                  <a:moveTo>
                    <a:pt x="124" y="1"/>
                  </a:moveTo>
                  <a:lnTo>
                    <a:pt x="0" y="259"/>
                  </a:lnTo>
                  <a:lnTo>
                    <a:pt x="259" y="393"/>
                  </a:lnTo>
                  <a:cubicBezTo>
                    <a:pt x="259" y="352"/>
                    <a:pt x="300" y="300"/>
                    <a:pt x="300" y="259"/>
                  </a:cubicBezTo>
                  <a:cubicBezTo>
                    <a:pt x="300" y="176"/>
                    <a:pt x="217" y="42"/>
                    <a:pt x="1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94" name="Google Shape;27194;p19"/>
            <p:cNvSpPr/>
            <p:nvPr/>
          </p:nvSpPr>
          <p:spPr>
            <a:xfrm>
              <a:off x="5242975" y="4275350"/>
              <a:ext cx="10625" cy="13300"/>
            </a:xfrm>
            <a:custGeom>
              <a:avLst/>
              <a:gdLst/>
              <a:ahLst/>
              <a:cxnLst/>
              <a:rect l="l" t="t" r="r" b="b"/>
              <a:pathLst>
                <a:path w="425" h="532" extrusionOk="0">
                  <a:moveTo>
                    <a:pt x="207" y="0"/>
                  </a:moveTo>
                  <a:lnTo>
                    <a:pt x="1" y="517"/>
                  </a:lnTo>
                  <a:cubicBezTo>
                    <a:pt x="33" y="527"/>
                    <a:pt x="63" y="532"/>
                    <a:pt x="93" y="532"/>
                  </a:cubicBezTo>
                  <a:cubicBezTo>
                    <a:pt x="216" y="532"/>
                    <a:pt x="316" y="452"/>
                    <a:pt x="383" y="352"/>
                  </a:cubicBezTo>
                  <a:cubicBezTo>
                    <a:pt x="424" y="217"/>
                    <a:pt x="383" y="93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95" name="Google Shape;27195;p19"/>
            <p:cNvSpPr/>
            <p:nvPr/>
          </p:nvSpPr>
          <p:spPr>
            <a:xfrm>
              <a:off x="5224625" y="4493600"/>
              <a:ext cx="13975" cy="10250"/>
            </a:xfrm>
            <a:custGeom>
              <a:avLst/>
              <a:gdLst/>
              <a:ahLst/>
              <a:cxnLst/>
              <a:rect l="l" t="t" r="r" b="b"/>
              <a:pathLst>
                <a:path w="559" h="410" extrusionOk="0">
                  <a:moveTo>
                    <a:pt x="243" y="1"/>
                  </a:moveTo>
                  <a:cubicBezTo>
                    <a:pt x="151" y="1"/>
                    <a:pt x="61" y="41"/>
                    <a:pt x="0" y="110"/>
                  </a:cubicBezTo>
                  <a:lnTo>
                    <a:pt x="0" y="193"/>
                  </a:lnTo>
                  <a:lnTo>
                    <a:pt x="517" y="410"/>
                  </a:lnTo>
                  <a:cubicBezTo>
                    <a:pt x="559" y="234"/>
                    <a:pt x="476" y="58"/>
                    <a:pt x="342" y="17"/>
                  </a:cubicBezTo>
                  <a:cubicBezTo>
                    <a:pt x="309" y="6"/>
                    <a:pt x="276" y="1"/>
                    <a:pt x="2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96" name="Google Shape;27196;p19"/>
            <p:cNvSpPr/>
            <p:nvPr/>
          </p:nvSpPr>
          <p:spPr>
            <a:xfrm>
              <a:off x="5249450" y="442912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40" y="1"/>
                  </a:moveTo>
                  <a:cubicBezTo>
                    <a:pt x="213" y="1"/>
                    <a:pt x="110" y="76"/>
                    <a:pt x="41" y="187"/>
                  </a:cubicBezTo>
                  <a:cubicBezTo>
                    <a:pt x="0" y="311"/>
                    <a:pt x="83" y="487"/>
                    <a:pt x="207" y="528"/>
                  </a:cubicBezTo>
                  <a:cubicBezTo>
                    <a:pt x="245" y="555"/>
                    <a:pt x="286" y="566"/>
                    <a:pt x="327" y="566"/>
                  </a:cubicBezTo>
                  <a:cubicBezTo>
                    <a:pt x="430" y="566"/>
                    <a:pt x="529" y="493"/>
                    <a:pt x="558" y="404"/>
                  </a:cubicBezTo>
                  <a:cubicBezTo>
                    <a:pt x="641" y="270"/>
                    <a:pt x="558" y="104"/>
                    <a:pt x="424" y="11"/>
                  </a:cubicBezTo>
                  <a:cubicBezTo>
                    <a:pt x="395" y="4"/>
                    <a:pt x="367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97" name="Google Shape;27197;p19"/>
            <p:cNvSpPr/>
            <p:nvPr/>
          </p:nvSpPr>
          <p:spPr>
            <a:xfrm>
              <a:off x="5204200" y="4448400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314" y="1"/>
                  </a:moveTo>
                  <a:cubicBezTo>
                    <a:pt x="199" y="1"/>
                    <a:pt x="106" y="57"/>
                    <a:pt x="42" y="191"/>
                  </a:cubicBezTo>
                  <a:cubicBezTo>
                    <a:pt x="1" y="315"/>
                    <a:pt x="42" y="491"/>
                    <a:pt x="207" y="533"/>
                  </a:cubicBezTo>
                  <a:cubicBezTo>
                    <a:pt x="239" y="542"/>
                    <a:pt x="273" y="548"/>
                    <a:pt x="307" y="548"/>
                  </a:cubicBezTo>
                  <a:cubicBezTo>
                    <a:pt x="417" y="548"/>
                    <a:pt x="527" y="494"/>
                    <a:pt x="559" y="367"/>
                  </a:cubicBezTo>
                  <a:cubicBezTo>
                    <a:pt x="600" y="233"/>
                    <a:pt x="559" y="57"/>
                    <a:pt x="425" y="16"/>
                  </a:cubicBezTo>
                  <a:cubicBezTo>
                    <a:pt x="386" y="6"/>
                    <a:pt x="349" y="1"/>
                    <a:pt x="3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98" name="Google Shape;27198;p19"/>
            <p:cNvSpPr/>
            <p:nvPr/>
          </p:nvSpPr>
          <p:spPr>
            <a:xfrm>
              <a:off x="5230050" y="4383900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55" y="0"/>
                  </a:moveTo>
                  <a:cubicBezTo>
                    <a:pt x="243" y="0"/>
                    <a:pt x="117" y="76"/>
                    <a:pt x="83" y="187"/>
                  </a:cubicBezTo>
                  <a:cubicBezTo>
                    <a:pt x="1" y="311"/>
                    <a:pt x="83" y="486"/>
                    <a:pt x="207" y="528"/>
                  </a:cubicBezTo>
                  <a:cubicBezTo>
                    <a:pt x="257" y="554"/>
                    <a:pt x="304" y="566"/>
                    <a:pt x="347" y="566"/>
                  </a:cubicBezTo>
                  <a:cubicBezTo>
                    <a:pt x="455" y="566"/>
                    <a:pt x="541" y="493"/>
                    <a:pt x="600" y="404"/>
                  </a:cubicBezTo>
                  <a:cubicBezTo>
                    <a:pt x="642" y="269"/>
                    <a:pt x="559" y="104"/>
                    <a:pt x="425" y="11"/>
                  </a:cubicBezTo>
                  <a:cubicBezTo>
                    <a:pt x="403" y="4"/>
                    <a:pt x="379" y="0"/>
                    <a:pt x="3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99" name="Google Shape;27199;p19"/>
            <p:cNvSpPr/>
            <p:nvPr/>
          </p:nvSpPr>
          <p:spPr>
            <a:xfrm>
              <a:off x="5166475" y="4468175"/>
              <a:ext cx="7525" cy="8800"/>
            </a:xfrm>
            <a:custGeom>
              <a:avLst/>
              <a:gdLst/>
              <a:ahLst/>
              <a:cxnLst/>
              <a:rect l="l" t="t" r="r" b="b"/>
              <a:pathLst>
                <a:path w="301" h="352" extrusionOk="0">
                  <a:moveTo>
                    <a:pt x="124" y="0"/>
                  </a:moveTo>
                  <a:lnTo>
                    <a:pt x="0" y="259"/>
                  </a:lnTo>
                  <a:lnTo>
                    <a:pt x="259" y="352"/>
                  </a:lnTo>
                  <a:cubicBezTo>
                    <a:pt x="259" y="300"/>
                    <a:pt x="300" y="259"/>
                    <a:pt x="300" y="217"/>
                  </a:cubicBezTo>
                  <a:cubicBezTo>
                    <a:pt x="300" y="134"/>
                    <a:pt x="217" y="41"/>
                    <a:pt x="1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00" name="Google Shape;27200;p19"/>
            <p:cNvSpPr/>
            <p:nvPr/>
          </p:nvSpPr>
          <p:spPr>
            <a:xfrm>
              <a:off x="5190000" y="4403550"/>
              <a:ext cx="10875" cy="13350"/>
            </a:xfrm>
            <a:custGeom>
              <a:avLst/>
              <a:gdLst/>
              <a:ahLst/>
              <a:cxnLst/>
              <a:rect l="l" t="t" r="r" b="b"/>
              <a:pathLst>
                <a:path w="435" h="534" extrusionOk="0">
                  <a:moveTo>
                    <a:pt x="217" y="0"/>
                  </a:moveTo>
                  <a:lnTo>
                    <a:pt x="0" y="517"/>
                  </a:lnTo>
                  <a:lnTo>
                    <a:pt x="52" y="517"/>
                  </a:lnTo>
                  <a:cubicBezTo>
                    <a:pt x="85" y="528"/>
                    <a:pt x="115" y="533"/>
                    <a:pt x="143" y="533"/>
                  </a:cubicBezTo>
                  <a:cubicBezTo>
                    <a:pt x="218" y="533"/>
                    <a:pt x="272" y="495"/>
                    <a:pt x="310" y="435"/>
                  </a:cubicBezTo>
                  <a:lnTo>
                    <a:pt x="352" y="435"/>
                  </a:lnTo>
                  <a:cubicBezTo>
                    <a:pt x="352" y="393"/>
                    <a:pt x="352" y="393"/>
                    <a:pt x="393" y="352"/>
                  </a:cubicBezTo>
                  <a:cubicBezTo>
                    <a:pt x="434" y="217"/>
                    <a:pt x="352" y="42"/>
                    <a:pt x="2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01" name="Google Shape;27201;p19"/>
            <p:cNvSpPr/>
            <p:nvPr/>
          </p:nvSpPr>
          <p:spPr>
            <a:xfrm>
              <a:off x="5217125" y="4345400"/>
              <a:ext cx="8550" cy="7500"/>
            </a:xfrm>
            <a:custGeom>
              <a:avLst/>
              <a:gdLst/>
              <a:ahLst/>
              <a:cxnLst/>
              <a:rect l="l" t="t" r="r" b="b"/>
              <a:pathLst>
                <a:path w="342" h="300" extrusionOk="0">
                  <a:moveTo>
                    <a:pt x="83" y="0"/>
                  </a:moveTo>
                  <a:lnTo>
                    <a:pt x="1" y="259"/>
                  </a:lnTo>
                  <a:lnTo>
                    <a:pt x="42" y="300"/>
                  </a:lnTo>
                  <a:cubicBezTo>
                    <a:pt x="83" y="300"/>
                    <a:pt x="166" y="300"/>
                    <a:pt x="207" y="259"/>
                  </a:cubicBezTo>
                  <a:cubicBezTo>
                    <a:pt x="259" y="259"/>
                    <a:pt x="300" y="176"/>
                    <a:pt x="342" y="134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02" name="Google Shape;27202;p19"/>
            <p:cNvSpPr/>
            <p:nvPr/>
          </p:nvSpPr>
          <p:spPr>
            <a:xfrm>
              <a:off x="5171900" y="4622225"/>
              <a:ext cx="12950" cy="8550"/>
            </a:xfrm>
            <a:custGeom>
              <a:avLst/>
              <a:gdLst/>
              <a:ahLst/>
              <a:cxnLst/>
              <a:rect l="l" t="t" r="r" b="b"/>
              <a:pathLst>
                <a:path w="518" h="342" extrusionOk="0">
                  <a:moveTo>
                    <a:pt x="124" y="0"/>
                  </a:moveTo>
                  <a:lnTo>
                    <a:pt x="83" y="41"/>
                  </a:lnTo>
                  <a:cubicBezTo>
                    <a:pt x="42" y="41"/>
                    <a:pt x="42" y="83"/>
                    <a:pt x="0" y="135"/>
                  </a:cubicBezTo>
                  <a:lnTo>
                    <a:pt x="0" y="176"/>
                  </a:lnTo>
                  <a:lnTo>
                    <a:pt x="424" y="341"/>
                  </a:lnTo>
                  <a:cubicBezTo>
                    <a:pt x="424" y="300"/>
                    <a:pt x="466" y="259"/>
                    <a:pt x="517" y="217"/>
                  </a:cubicBezTo>
                  <a:cubicBezTo>
                    <a:pt x="517" y="135"/>
                    <a:pt x="466" y="83"/>
                    <a:pt x="383" y="41"/>
                  </a:cubicBezTo>
                  <a:lnTo>
                    <a:pt x="3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03" name="Google Shape;27203;p19"/>
            <p:cNvSpPr/>
            <p:nvPr/>
          </p:nvSpPr>
          <p:spPr>
            <a:xfrm>
              <a:off x="5196450" y="4557800"/>
              <a:ext cx="15275" cy="14050"/>
            </a:xfrm>
            <a:custGeom>
              <a:avLst/>
              <a:gdLst/>
              <a:ahLst/>
              <a:cxnLst/>
              <a:rect l="l" t="t" r="r" b="b"/>
              <a:pathLst>
                <a:path w="611" h="562" extrusionOk="0">
                  <a:moveTo>
                    <a:pt x="301" y="1"/>
                  </a:moveTo>
                  <a:cubicBezTo>
                    <a:pt x="194" y="1"/>
                    <a:pt x="112" y="71"/>
                    <a:pt x="52" y="168"/>
                  </a:cubicBezTo>
                  <a:cubicBezTo>
                    <a:pt x="1" y="334"/>
                    <a:pt x="52" y="468"/>
                    <a:pt x="218" y="551"/>
                  </a:cubicBezTo>
                  <a:cubicBezTo>
                    <a:pt x="241" y="558"/>
                    <a:pt x="266" y="561"/>
                    <a:pt x="291" y="561"/>
                  </a:cubicBezTo>
                  <a:cubicBezTo>
                    <a:pt x="407" y="561"/>
                    <a:pt x="527" y="487"/>
                    <a:pt x="569" y="385"/>
                  </a:cubicBezTo>
                  <a:cubicBezTo>
                    <a:pt x="611" y="251"/>
                    <a:pt x="569" y="75"/>
                    <a:pt x="435" y="34"/>
                  </a:cubicBezTo>
                  <a:cubicBezTo>
                    <a:pt x="386" y="11"/>
                    <a:pt x="342" y="1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04" name="Google Shape;27204;p19"/>
            <p:cNvSpPr/>
            <p:nvPr/>
          </p:nvSpPr>
          <p:spPr>
            <a:xfrm>
              <a:off x="5151225" y="4576625"/>
              <a:ext cx="15275" cy="14150"/>
            </a:xfrm>
            <a:custGeom>
              <a:avLst/>
              <a:gdLst/>
              <a:ahLst/>
              <a:cxnLst/>
              <a:rect l="l" t="t" r="r" b="b"/>
              <a:pathLst>
                <a:path w="611" h="566" extrusionOk="0">
                  <a:moveTo>
                    <a:pt x="315" y="0"/>
                  </a:moveTo>
                  <a:cubicBezTo>
                    <a:pt x="188" y="0"/>
                    <a:pt x="84" y="56"/>
                    <a:pt x="52" y="191"/>
                  </a:cubicBezTo>
                  <a:cubicBezTo>
                    <a:pt x="0" y="315"/>
                    <a:pt x="52" y="490"/>
                    <a:pt x="217" y="532"/>
                  </a:cubicBezTo>
                  <a:cubicBezTo>
                    <a:pt x="255" y="555"/>
                    <a:pt x="295" y="565"/>
                    <a:pt x="334" y="565"/>
                  </a:cubicBezTo>
                  <a:cubicBezTo>
                    <a:pt x="435" y="565"/>
                    <a:pt x="532" y="497"/>
                    <a:pt x="569" y="408"/>
                  </a:cubicBezTo>
                  <a:cubicBezTo>
                    <a:pt x="610" y="232"/>
                    <a:pt x="569" y="98"/>
                    <a:pt x="434" y="15"/>
                  </a:cubicBezTo>
                  <a:cubicBezTo>
                    <a:pt x="393" y="5"/>
                    <a:pt x="353" y="0"/>
                    <a:pt x="3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05" name="Google Shape;27205;p19"/>
            <p:cNvSpPr/>
            <p:nvPr/>
          </p:nvSpPr>
          <p:spPr>
            <a:xfrm>
              <a:off x="5177075" y="4512575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24" y="0"/>
                  </a:moveTo>
                  <a:cubicBezTo>
                    <a:pt x="223" y="0"/>
                    <a:pt x="123" y="71"/>
                    <a:pt x="93" y="168"/>
                  </a:cubicBezTo>
                  <a:cubicBezTo>
                    <a:pt x="0" y="292"/>
                    <a:pt x="93" y="468"/>
                    <a:pt x="217" y="550"/>
                  </a:cubicBezTo>
                  <a:cubicBezTo>
                    <a:pt x="241" y="558"/>
                    <a:pt x="266" y="561"/>
                    <a:pt x="291" y="561"/>
                  </a:cubicBezTo>
                  <a:cubicBezTo>
                    <a:pt x="408" y="561"/>
                    <a:pt x="534" y="487"/>
                    <a:pt x="610" y="385"/>
                  </a:cubicBezTo>
                  <a:cubicBezTo>
                    <a:pt x="651" y="251"/>
                    <a:pt x="569" y="75"/>
                    <a:pt x="434" y="33"/>
                  </a:cubicBezTo>
                  <a:cubicBezTo>
                    <a:pt x="400" y="11"/>
                    <a:pt x="362" y="0"/>
                    <a:pt x="3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06" name="Google Shape;27206;p19"/>
            <p:cNvSpPr/>
            <p:nvPr/>
          </p:nvSpPr>
          <p:spPr>
            <a:xfrm>
              <a:off x="5113750" y="4596375"/>
              <a:ext cx="6475" cy="8550"/>
            </a:xfrm>
            <a:custGeom>
              <a:avLst/>
              <a:gdLst/>
              <a:ahLst/>
              <a:cxnLst/>
              <a:rect l="l" t="t" r="r" b="b"/>
              <a:pathLst>
                <a:path w="259" h="342" extrusionOk="0">
                  <a:moveTo>
                    <a:pt x="83" y="0"/>
                  </a:moveTo>
                  <a:lnTo>
                    <a:pt x="0" y="259"/>
                  </a:lnTo>
                  <a:lnTo>
                    <a:pt x="259" y="341"/>
                  </a:lnTo>
                  <a:lnTo>
                    <a:pt x="259" y="259"/>
                  </a:lnTo>
                  <a:cubicBezTo>
                    <a:pt x="259" y="135"/>
                    <a:pt x="207" y="42"/>
                    <a:pt x="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07" name="Google Shape;27207;p19"/>
            <p:cNvSpPr/>
            <p:nvPr/>
          </p:nvSpPr>
          <p:spPr>
            <a:xfrm>
              <a:off x="5137250" y="4531750"/>
              <a:ext cx="10900" cy="13325"/>
            </a:xfrm>
            <a:custGeom>
              <a:avLst/>
              <a:gdLst/>
              <a:ahLst/>
              <a:cxnLst/>
              <a:rect l="l" t="t" r="r" b="b"/>
              <a:pathLst>
                <a:path w="436" h="533" extrusionOk="0">
                  <a:moveTo>
                    <a:pt x="218" y="0"/>
                  </a:moveTo>
                  <a:lnTo>
                    <a:pt x="1" y="517"/>
                  </a:lnTo>
                  <a:cubicBezTo>
                    <a:pt x="35" y="528"/>
                    <a:pt x="70" y="533"/>
                    <a:pt x="106" y="533"/>
                  </a:cubicBezTo>
                  <a:cubicBezTo>
                    <a:pt x="214" y="533"/>
                    <a:pt x="324" y="486"/>
                    <a:pt x="394" y="393"/>
                  </a:cubicBezTo>
                  <a:cubicBezTo>
                    <a:pt x="435" y="218"/>
                    <a:pt x="352" y="83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08" name="Google Shape;27208;p19"/>
            <p:cNvSpPr/>
            <p:nvPr/>
          </p:nvSpPr>
          <p:spPr>
            <a:xfrm>
              <a:off x="5223600" y="4498400"/>
              <a:ext cx="13975" cy="9000"/>
            </a:xfrm>
            <a:custGeom>
              <a:avLst/>
              <a:gdLst/>
              <a:ahLst/>
              <a:cxnLst/>
              <a:rect l="l" t="t" r="r" b="b"/>
              <a:pathLst>
                <a:path w="559" h="360" extrusionOk="0">
                  <a:moveTo>
                    <a:pt x="41" y="1"/>
                  </a:moveTo>
                  <a:cubicBezTo>
                    <a:pt x="0" y="1"/>
                    <a:pt x="0" y="42"/>
                    <a:pt x="0" y="83"/>
                  </a:cubicBezTo>
                  <a:cubicBezTo>
                    <a:pt x="0" y="125"/>
                    <a:pt x="0" y="176"/>
                    <a:pt x="41" y="218"/>
                  </a:cubicBezTo>
                  <a:lnTo>
                    <a:pt x="41" y="259"/>
                  </a:lnTo>
                  <a:cubicBezTo>
                    <a:pt x="83" y="301"/>
                    <a:pt x="124" y="342"/>
                    <a:pt x="166" y="342"/>
                  </a:cubicBezTo>
                  <a:cubicBezTo>
                    <a:pt x="205" y="354"/>
                    <a:pt x="240" y="359"/>
                    <a:pt x="272" y="359"/>
                  </a:cubicBezTo>
                  <a:cubicBezTo>
                    <a:pt x="348" y="359"/>
                    <a:pt x="407" y="330"/>
                    <a:pt x="465" y="301"/>
                  </a:cubicBezTo>
                  <a:cubicBezTo>
                    <a:pt x="517" y="259"/>
                    <a:pt x="517" y="218"/>
                    <a:pt x="558" y="218"/>
                  </a:cubicBezTo>
                  <a:lnTo>
                    <a:pt x="4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09" name="Google Shape;27209;p19"/>
            <p:cNvSpPr/>
            <p:nvPr/>
          </p:nvSpPr>
          <p:spPr>
            <a:xfrm>
              <a:off x="5164150" y="4474625"/>
              <a:ext cx="8800" cy="6475"/>
            </a:xfrm>
            <a:custGeom>
              <a:avLst/>
              <a:gdLst/>
              <a:ahLst/>
              <a:cxnLst/>
              <a:rect l="l" t="t" r="r" b="b"/>
              <a:pathLst>
                <a:path w="352" h="259" extrusionOk="0">
                  <a:moveTo>
                    <a:pt x="93" y="1"/>
                  </a:moveTo>
                  <a:lnTo>
                    <a:pt x="0" y="218"/>
                  </a:lnTo>
                  <a:cubicBezTo>
                    <a:pt x="0" y="259"/>
                    <a:pt x="0" y="259"/>
                    <a:pt x="52" y="259"/>
                  </a:cubicBezTo>
                  <a:lnTo>
                    <a:pt x="135" y="259"/>
                  </a:lnTo>
                  <a:cubicBezTo>
                    <a:pt x="176" y="259"/>
                    <a:pt x="176" y="259"/>
                    <a:pt x="217" y="218"/>
                  </a:cubicBezTo>
                  <a:cubicBezTo>
                    <a:pt x="259" y="218"/>
                    <a:pt x="310" y="176"/>
                    <a:pt x="310" y="135"/>
                  </a:cubicBezTo>
                  <a:cubicBezTo>
                    <a:pt x="352" y="135"/>
                    <a:pt x="352" y="94"/>
                    <a:pt x="352" y="94"/>
                  </a:cubicBezTo>
                  <a:lnTo>
                    <a:pt x="9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10" name="Google Shape;27210;p19"/>
            <p:cNvSpPr/>
            <p:nvPr/>
          </p:nvSpPr>
          <p:spPr>
            <a:xfrm>
              <a:off x="5098500" y="4704925"/>
              <a:ext cx="13975" cy="14250"/>
            </a:xfrm>
            <a:custGeom>
              <a:avLst/>
              <a:gdLst/>
              <a:ahLst/>
              <a:cxnLst/>
              <a:rect l="l" t="t" r="r" b="b"/>
              <a:pathLst>
                <a:path w="559" h="570" extrusionOk="0">
                  <a:moveTo>
                    <a:pt x="320" y="0"/>
                  </a:moveTo>
                  <a:cubicBezTo>
                    <a:pt x="204" y="0"/>
                    <a:pt x="84" y="76"/>
                    <a:pt x="41" y="187"/>
                  </a:cubicBezTo>
                  <a:cubicBezTo>
                    <a:pt x="0" y="311"/>
                    <a:pt x="41" y="487"/>
                    <a:pt x="217" y="528"/>
                  </a:cubicBezTo>
                  <a:cubicBezTo>
                    <a:pt x="217" y="569"/>
                    <a:pt x="217" y="569"/>
                    <a:pt x="259" y="569"/>
                  </a:cubicBezTo>
                  <a:cubicBezTo>
                    <a:pt x="352" y="445"/>
                    <a:pt x="476" y="352"/>
                    <a:pt x="558" y="269"/>
                  </a:cubicBezTo>
                  <a:cubicBezTo>
                    <a:pt x="558" y="135"/>
                    <a:pt x="517" y="52"/>
                    <a:pt x="393" y="11"/>
                  </a:cubicBezTo>
                  <a:cubicBezTo>
                    <a:pt x="369" y="4"/>
                    <a:pt x="345" y="0"/>
                    <a:pt x="3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11" name="Google Shape;27211;p19"/>
            <p:cNvSpPr/>
            <p:nvPr/>
          </p:nvSpPr>
          <p:spPr>
            <a:xfrm>
              <a:off x="5124325" y="4640775"/>
              <a:ext cx="16325" cy="14150"/>
            </a:xfrm>
            <a:custGeom>
              <a:avLst/>
              <a:gdLst/>
              <a:ahLst/>
              <a:cxnLst/>
              <a:rect l="l" t="t" r="r" b="b"/>
              <a:pathLst>
                <a:path w="653" h="566" extrusionOk="0">
                  <a:moveTo>
                    <a:pt x="320" y="0"/>
                  </a:moveTo>
                  <a:cubicBezTo>
                    <a:pt x="219" y="0"/>
                    <a:pt x="124" y="71"/>
                    <a:pt x="94" y="168"/>
                  </a:cubicBezTo>
                  <a:cubicBezTo>
                    <a:pt x="1" y="333"/>
                    <a:pt x="94" y="468"/>
                    <a:pt x="218" y="550"/>
                  </a:cubicBezTo>
                  <a:cubicBezTo>
                    <a:pt x="249" y="560"/>
                    <a:pt x="282" y="565"/>
                    <a:pt x="316" y="565"/>
                  </a:cubicBezTo>
                  <a:cubicBezTo>
                    <a:pt x="426" y="565"/>
                    <a:pt x="540" y="510"/>
                    <a:pt x="611" y="375"/>
                  </a:cubicBezTo>
                  <a:cubicBezTo>
                    <a:pt x="652" y="251"/>
                    <a:pt x="559" y="75"/>
                    <a:pt x="435" y="34"/>
                  </a:cubicBezTo>
                  <a:cubicBezTo>
                    <a:pt x="398" y="11"/>
                    <a:pt x="359" y="0"/>
                    <a:pt x="3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12" name="Google Shape;27212;p19"/>
            <p:cNvSpPr/>
            <p:nvPr/>
          </p:nvSpPr>
          <p:spPr>
            <a:xfrm>
              <a:off x="5060750" y="4724575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94" y="0"/>
                  </a:moveTo>
                  <a:lnTo>
                    <a:pt x="1" y="259"/>
                  </a:lnTo>
                  <a:lnTo>
                    <a:pt x="259" y="342"/>
                  </a:lnTo>
                  <a:lnTo>
                    <a:pt x="259" y="259"/>
                  </a:lnTo>
                  <a:lnTo>
                    <a:pt x="259" y="124"/>
                  </a:lnTo>
                  <a:lnTo>
                    <a:pt x="218" y="83"/>
                  </a:lnTo>
                  <a:lnTo>
                    <a:pt x="176" y="42"/>
                  </a:lnTo>
                  <a:cubicBezTo>
                    <a:pt x="135" y="0"/>
                    <a:pt x="135" y="0"/>
                    <a:pt x="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13" name="Google Shape;27213;p19"/>
            <p:cNvSpPr/>
            <p:nvPr/>
          </p:nvSpPr>
          <p:spPr>
            <a:xfrm>
              <a:off x="5084525" y="4659950"/>
              <a:ext cx="10875" cy="13775"/>
            </a:xfrm>
            <a:custGeom>
              <a:avLst/>
              <a:gdLst/>
              <a:ahLst/>
              <a:cxnLst/>
              <a:rect l="l" t="t" r="r" b="b"/>
              <a:pathLst>
                <a:path w="435" h="551" extrusionOk="0">
                  <a:moveTo>
                    <a:pt x="218" y="1"/>
                  </a:moveTo>
                  <a:lnTo>
                    <a:pt x="1" y="518"/>
                  </a:lnTo>
                  <a:cubicBezTo>
                    <a:pt x="38" y="540"/>
                    <a:pt x="77" y="551"/>
                    <a:pt x="116" y="551"/>
                  </a:cubicBezTo>
                  <a:cubicBezTo>
                    <a:pt x="217" y="551"/>
                    <a:pt x="312" y="480"/>
                    <a:pt x="342" y="383"/>
                  </a:cubicBezTo>
                  <a:cubicBezTo>
                    <a:pt x="435" y="259"/>
                    <a:pt x="342" y="83"/>
                    <a:pt x="2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14" name="Google Shape;27214;p19"/>
            <p:cNvSpPr/>
            <p:nvPr/>
          </p:nvSpPr>
          <p:spPr>
            <a:xfrm>
              <a:off x="5170600" y="4626600"/>
              <a:ext cx="11925" cy="9600"/>
            </a:xfrm>
            <a:custGeom>
              <a:avLst/>
              <a:gdLst/>
              <a:ahLst/>
              <a:cxnLst/>
              <a:rect l="l" t="t" r="r" b="b"/>
              <a:pathLst>
                <a:path w="477" h="384" extrusionOk="0">
                  <a:moveTo>
                    <a:pt x="52" y="1"/>
                  </a:moveTo>
                  <a:cubicBezTo>
                    <a:pt x="1" y="42"/>
                    <a:pt x="1" y="84"/>
                    <a:pt x="1" y="84"/>
                  </a:cubicBezTo>
                  <a:cubicBezTo>
                    <a:pt x="1" y="218"/>
                    <a:pt x="94" y="301"/>
                    <a:pt x="176" y="342"/>
                  </a:cubicBezTo>
                  <a:cubicBezTo>
                    <a:pt x="218" y="383"/>
                    <a:pt x="259" y="383"/>
                    <a:pt x="311" y="383"/>
                  </a:cubicBezTo>
                  <a:cubicBezTo>
                    <a:pt x="352" y="301"/>
                    <a:pt x="435" y="259"/>
                    <a:pt x="476" y="166"/>
                  </a:cubicBezTo>
                  <a:lnTo>
                    <a:pt x="5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15" name="Google Shape;27215;p19"/>
            <p:cNvSpPr/>
            <p:nvPr/>
          </p:nvSpPr>
          <p:spPr>
            <a:xfrm>
              <a:off x="5111425" y="4602825"/>
              <a:ext cx="8800" cy="6500"/>
            </a:xfrm>
            <a:custGeom>
              <a:avLst/>
              <a:gdLst/>
              <a:ahLst/>
              <a:cxnLst/>
              <a:rect l="l" t="t" r="r" b="b"/>
              <a:pathLst>
                <a:path w="352" h="260" extrusionOk="0">
                  <a:moveTo>
                    <a:pt x="93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17" y="218"/>
                    <a:pt x="258" y="218"/>
                    <a:pt x="300" y="176"/>
                  </a:cubicBezTo>
                  <a:cubicBezTo>
                    <a:pt x="300" y="176"/>
                    <a:pt x="352" y="135"/>
                    <a:pt x="352" y="83"/>
                  </a:cubicBezTo>
                  <a:lnTo>
                    <a:pt x="9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16" name="Google Shape;27216;p19"/>
            <p:cNvSpPr/>
            <p:nvPr/>
          </p:nvSpPr>
          <p:spPr>
            <a:xfrm>
              <a:off x="5057650" y="4731025"/>
              <a:ext cx="9600" cy="6500"/>
            </a:xfrm>
            <a:custGeom>
              <a:avLst/>
              <a:gdLst/>
              <a:ahLst/>
              <a:cxnLst/>
              <a:rect l="l" t="t" r="r" b="b"/>
              <a:pathLst>
                <a:path w="384" h="260" extrusionOk="0">
                  <a:moveTo>
                    <a:pt x="125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9" y="259"/>
                    <a:pt x="342" y="177"/>
                    <a:pt x="383" y="84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17" name="Google Shape;27217;p19"/>
            <p:cNvSpPr/>
            <p:nvPr/>
          </p:nvSpPr>
          <p:spPr>
            <a:xfrm>
              <a:off x="5201875" y="4183800"/>
              <a:ext cx="12950" cy="9900"/>
            </a:xfrm>
            <a:custGeom>
              <a:avLst/>
              <a:gdLst/>
              <a:ahLst/>
              <a:cxnLst/>
              <a:rect l="l" t="t" r="r" b="b"/>
              <a:pathLst>
                <a:path w="518" h="396" extrusionOk="0">
                  <a:moveTo>
                    <a:pt x="216" y="1"/>
                  </a:moveTo>
                  <a:cubicBezTo>
                    <a:pt x="135" y="1"/>
                    <a:pt x="61" y="49"/>
                    <a:pt x="1" y="137"/>
                  </a:cubicBezTo>
                  <a:lnTo>
                    <a:pt x="1" y="178"/>
                  </a:lnTo>
                  <a:lnTo>
                    <a:pt x="518" y="395"/>
                  </a:lnTo>
                  <a:lnTo>
                    <a:pt x="518" y="219"/>
                  </a:lnTo>
                  <a:cubicBezTo>
                    <a:pt x="518" y="137"/>
                    <a:pt x="435" y="44"/>
                    <a:pt x="352" y="44"/>
                  </a:cubicBezTo>
                  <a:cubicBezTo>
                    <a:pt x="305" y="15"/>
                    <a:pt x="260" y="1"/>
                    <a:pt x="2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18" name="Google Shape;27218;p19"/>
            <p:cNvSpPr/>
            <p:nvPr/>
          </p:nvSpPr>
          <p:spPr>
            <a:xfrm>
              <a:off x="5226700" y="4120250"/>
              <a:ext cx="11900" cy="13500"/>
            </a:xfrm>
            <a:custGeom>
              <a:avLst/>
              <a:gdLst/>
              <a:ahLst/>
              <a:cxnLst/>
              <a:rect l="l" t="t" r="r" b="b"/>
              <a:pathLst>
                <a:path w="476" h="540" extrusionOk="0">
                  <a:moveTo>
                    <a:pt x="300" y="1"/>
                  </a:moveTo>
                  <a:cubicBezTo>
                    <a:pt x="176" y="1"/>
                    <a:pt x="83" y="52"/>
                    <a:pt x="42" y="135"/>
                  </a:cubicBezTo>
                  <a:cubicBezTo>
                    <a:pt x="0" y="311"/>
                    <a:pt x="42" y="476"/>
                    <a:pt x="217" y="518"/>
                  </a:cubicBezTo>
                  <a:cubicBezTo>
                    <a:pt x="242" y="533"/>
                    <a:pt x="271" y="539"/>
                    <a:pt x="302" y="539"/>
                  </a:cubicBezTo>
                  <a:cubicBezTo>
                    <a:pt x="372" y="539"/>
                    <a:pt x="447" y="505"/>
                    <a:pt x="476" y="476"/>
                  </a:cubicBezTo>
                  <a:cubicBezTo>
                    <a:pt x="434" y="311"/>
                    <a:pt x="341" y="135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19" name="Google Shape;27219;p19"/>
            <p:cNvSpPr/>
            <p:nvPr/>
          </p:nvSpPr>
          <p:spPr>
            <a:xfrm>
              <a:off x="5181450" y="4138350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347" y="0"/>
                  </a:moveTo>
                  <a:cubicBezTo>
                    <a:pt x="217" y="0"/>
                    <a:pt x="119" y="76"/>
                    <a:pt x="42" y="187"/>
                  </a:cubicBezTo>
                  <a:cubicBezTo>
                    <a:pt x="1" y="311"/>
                    <a:pt x="42" y="486"/>
                    <a:pt x="218" y="528"/>
                  </a:cubicBezTo>
                  <a:cubicBezTo>
                    <a:pt x="253" y="554"/>
                    <a:pt x="292" y="566"/>
                    <a:pt x="332" y="566"/>
                  </a:cubicBezTo>
                  <a:cubicBezTo>
                    <a:pt x="431" y="566"/>
                    <a:pt x="530" y="493"/>
                    <a:pt x="559" y="404"/>
                  </a:cubicBezTo>
                  <a:cubicBezTo>
                    <a:pt x="601" y="269"/>
                    <a:pt x="559" y="104"/>
                    <a:pt x="435" y="11"/>
                  </a:cubicBezTo>
                  <a:cubicBezTo>
                    <a:pt x="404" y="4"/>
                    <a:pt x="375" y="0"/>
                    <a:pt x="3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20" name="Google Shape;27220;p19"/>
            <p:cNvSpPr/>
            <p:nvPr/>
          </p:nvSpPr>
          <p:spPr>
            <a:xfrm>
              <a:off x="5245050" y="4165500"/>
              <a:ext cx="10875" cy="13900"/>
            </a:xfrm>
            <a:custGeom>
              <a:avLst/>
              <a:gdLst/>
              <a:ahLst/>
              <a:cxnLst/>
              <a:rect l="l" t="t" r="r" b="b"/>
              <a:pathLst>
                <a:path w="435" h="556" extrusionOk="0">
                  <a:moveTo>
                    <a:pt x="259" y="0"/>
                  </a:moveTo>
                  <a:cubicBezTo>
                    <a:pt x="176" y="0"/>
                    <a:pt x="124" y="93"/>
                    <a:pt x="83" y="176"/>
                  </a:cubicBezTo>
                  <a:cubicBezTo>
                    <a:pt x="0" y="310"/>
                    <a:pt x="83" y="476"/>
                    <a:pt x="217" y="517"/>
                  </a:cubicBezTo>
                  <a:cubicBezTo>
                    <a:pt x="259" y="543"/>
                    <a:pt x="290" y="556"/>
                    <a:pt x="322" y="556"/>
                  </a:cubicBezTo>
                  <a:cubicBezTo>
                    <a:pt x="354" y="556"/>
                    <a:pt x="388" y="543"/>
                    <a:pt x="435" y="517"/>
                  </a:cubicBezTo>
                  <a:cubicBezTo>
                    <a:pt x="341" y="352"/>
                    <a:pt x="300" y="176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21" name="Google Shape;27221;p19"/>
            <p:cNvSpPr/>
            <p:nvPr/>
          </p:nvSpPr>
          <p:spPr>
            <a:xfrm>
              <a:off x="5207300" y="4075025"/>
              <a:ext cx="10900" cy="13525"/>
            </a:xfrm>
            <a:custGeom>
              <a:avLst/>
              <a:gdLst/>
              <a:ahLst/>
              <a:cxnLst/>
              <a:rect l="l" t="t" r="r" b="b"/>
              <a:pathLst>
                <a:path w="436" h="541" extrusionOk="0">
                  <a:moveTo>
                    <a:pt x="177" y="0"/>
                  </a:moveTo>
                  <a:cubicBezTo>
                    <a:pt x="135" y="52"/>
                    <a:pt x="83" y="93"/>
                    <a:pt x="83" y="135"/>
                  </a:cubicBezTo>
                  <a:cubicBezTo>
                    <a:pt x="1" y="311"/>
                    <a:pt x="83" y="435"/>
                    <a:pt x="218" y="517"/>
                  </a:cubicBezTo>
                  <a:cubicBezTo>
                    <a:pt x="245" y="535"/>
                    <a:pt x="274" y="540"/>
                    <a:pt x="302" y="540"/>
                  </a:cubicBezTo>
                  <a:cubicBezTo>
                    <a:pt x="357" y="540"/>
                    <a:pt x="407" y="517"/>
                    <a:pt x="435" y="517"/>
                  </a:cubicBezTo>
                  <a:cubicBezTo>
                    <a:pt x="394" y="352"/>
                    <a:pt x="259" y="176"/>
                    <a:pt x="1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22" name="Google Shape;27222;p19"/>
            <p:cNvSpPr/>
            <p:nvPr/>
          </p:nvSpPr>
          <p:spPr>
            <a:xfrm>
              <a:off x="5143725" y="4158000"/>
              <a:ext cx="7525" cy="8800"/>
            </a:xfrm>
            <a:custGeom>
              <a:avLst/>
              <a:gdLst/>
              <a:ahLst/>
              <a:cxnLst/>
              <a:rect l="l" t="t" r="r" b="b"/>
              <a:pathLst>
                <a:path w="301" h="352" extrusionOk="0">
                  <a:moveTo>
                    <a:pt x="135" y="0"/>
                  </a:moveTo>
                  <a:lnTo>
                    <a:pt x="0" y="259"/>
                  </a:lnTo>
                  <a:lnTo>
                    <a:pt x="259" y="352"/>
                  </a:lnTo>
                  <a:lnTo>
                    <a:pt x="259" y="300"/>
                  </a:lnTo>
                  <a:cubicBezTo>
                    <a:pt x="300" y="176"/>
                    <a:pt x="218" y="42"/>
                    <a:pt x="1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23" name="Google Shape;27223;p19"/>
            <p:cNvSpPr/>
            <p:nvPr/>
          </p:nvSpPr>
          <p:spPr>
            <a:xfrm>
              <a:off x="5167500" y="4093375"/>
              <a:ext cx="10875" cy="13975"/>
            </a:xfrm>
            <a:custGeom>
              <a:avLst/>
              <a:gdLst/>
              <a:ahLst/>
              <a:cxnLst/>
              <a:rect l="l" t="t" r="r" b="b"/>
              <a:pathLst>
                <a:path w="435" h="559" extrusionOk="0">
                  <a:moveTo>
                    <a:pt x="218" y="0"/>
                  </a:moveTo>
                  <a:lnTo>
                    <a:pt x="1" y="517"/>
                  </a:lnTo>
                  <a:lnTo>
                    <a:pt x="42" y="559"/>
                  </a:lnTo>
                  <a:cubicBezTo>
                    <a:pt x="176" y="559"/>
                    <a:pt x="300" y="517"/>
                    <a:pt x="383" y="393"/>
                  </a:cubicBezTo>
                  <a:cubicBezTo>
                    <a:pt x="435" y="259"/>
                    <a:pt x="383" y="135"/>
                    <a:pt x="259" y="42"/>
                  </a:cubicBezTo>
                  <a:cubicBezTo>
                    <a:pt x="259" y="42"/>
                    <a:pt x="218" y="42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24" name="Google Shape;27224;p19"/>
            <p:cNvSpPr/>
            <p:nvPr/>
          </p:nvSpPr>
          <p:spPr>
            <a:xfrm>
              <a:off x="5212725" y="4338925"/>
              <a:ext cx="9600" cy="6500"/>
            </a:xfrm>
            <a:custGeom>
              <a:avLst/>
              <a:gdLst/>
              <a:ahLst/>
              <a:cxnLst/>
              <a:rect l="l" t="t" r="r" b="b"/>
              <a:pathLst>
                <a:path w="384" h="260" extrusionOk="0">
                  <a:moveTo>
                    <a:pt x="218" y="1"/>
                  </a:moveTo>
                  <a:cubicBezTo>
                    <a:pt x="125" y="1"/>
                    <a:pt x="84" y="42"/>
                    <a:pt x="42" y="135"/>
                  </a:cubicBezTo>
                  <a:cubicBezTo>
                    <a:pt x="42" y="135"/>
                    <a:pt x="1" y="135"/>
                    <a:pt x="1" y="176"/>
                  </a:cubicBezTo>
                  <a:lnTo>
                    <a:pt x="259" y="259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25" name="Google Shape;27225;p19"/>
            <p:cNvSpPr/>
            <p:nvPr/>
          </p:nvSpPr>
          <p:spPr>
            <a:xfrm>
              <a:off x="5149150" y="4312675"/>
              <a:ext cx="13975" cy="9225"/>
            </a:xfrm>
            <a:custGeom>
              <a:avLst/>
              <a:gdLst/>
              <a:ahLst/>
              <a:cxnLst/>
              <a:rect l="l" t="t" r="r" b="b"/>
              <a:pathLst>
                <a:path w="559" h="369" extrusionOk="0">
                  <a:moveTo>
                    <a:pt x="243" y="1"/>
                  </a:moveTo>
                  <a:cubicBezTo>
                    <a:pt x="151" y="1"/>
                    <a:pt x="61" y="41"/>
                    <a:pt x="1" y="110"/>
                  </a:cubicBezTo>
                  <a:lnTo>
                    <a:pt x="1" y="151"/>
                  </a:lnTo>
                  <a:lnTo>
                    <a:pt x="517" y="368"/>
                  </a:lnTo>
                  <a:cubicBezTo>
                    <a:pt x="559" y="234"/>
                    <a:pt x="476" y="58"/>
                    <a:pt x="342" y="17"/>
                  </a:cubicBezTo>
                  <a:cubicBezTo>
                    <a:pt x="309" y="6"/>
                    <a:pt x="276" y="1"/>
                    <a:pt x="2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26" name="Google Shape;27226;p19"/>
            <p:cNvSpPr/>
            <p:nvPr/>
          </p:nvSpPr>
          <p:spPr>
            <a:xfrm>
              <a:off x="5237550" y="4274300"/>
              <a:ext cx="10625" cy="14000"/>
            </a:xfrm>
            <a:custGeom>
              <a:avLst/>
              <a:gdLst/>
              <a:ahLst/>
              <a:cxnLst/>
              <a:rect l="l" t="t" r="r" b="b"/>
              <a:pathLst>
                <a:path w="425" h="560" extrusionOk="0">
                  <a:moveTo>
                    <a:pt x="259" y="1"/>
                  </a:moveTo>
                  <a:cubicBezTo>
                    <a:pt x="218" y="42"/>
                    <a:pt x="125" y="94"/>
                    <a:pt x="83" y="135"/>
                  </a:cubicBezTo>
                  <a:lnTo>
                    <a:pt x="83" y="177"/>
                  </a:lnTo>
                  <a:cubicBezTo>
                    <a:pt x="0" y="352"/>
                    <a:pt x="83" y="476"/>
                    <a:pt x="218" y="559"/>
                  </a:cubicBezTo>
                  <a:lnTo>
                    <a:pt x="424" y="42"/>
                  </a:lnTo>
                  <a:cubicBezTo>
                    <a:pt x="383" y="1"/>
                    <a:pt x="342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27" name="Google Shape;27227;p19"/>
            <p:cNvSpPr/>
            <p:nvPr/>
          </p:nvSpPr>
          <p:spPr>
            <a:xfrm>
              <a:off x="5173975" y="4248100"/>
              <a:ext cx="15000" cy="13700"/>
            </a:xfrm>
            <a:custGeom>
              <a:avLst/>
              <a:gdLst/>
              <a:ahLst/>
              <a:cxnLst/>
              <a:rect l="l" t="t" r="r" b="b"/>
              <a:pathLst>
                <a:path w="600" h="548" extrusionOk="0">
                  <a:moveTo>
                    <a:pt x="318" y="0"/>
                  </a:moveTo>
                  <a:cubicBezTo>
                    <a:pt x="199" y="0"/>
                    <a:pt x="105" y="56"/>
                    <a:pt x="41" y="191"/>
                  </a:cubicBezTo>
                  <a:cubicBezTo>
                    <a:pt x="0" y="315"/>
                    <a:pt x="41" y="490"/>
                    <a:pt x="217" y="532"/>
                  </a:cubicBezTo>
                  <a:cubicBezTo>
                    <a:pt x="248" y="542"/>
                    <a:pt x="282" y="547"/>
                    <a:pt x="317" y="547"/>
                  </a:cubicBezTo>
                  <a:cubicBezTo>
                    <a:pt x="421" y="547"/>
                    <a:pt x="527" y="501"/>
                    <a:pt x="558" y="408"/>
                  </a:cubicBezTo>
                  <a:cubicBezTo>
                    <a:pt x="600" y="232"/>
                    <a:pt x="558" y="108"/>
                    <a:pt x="434" y="15"/>
                  </a:cubicBezTo>
                  <a:cubicBezTo>
                    <a:pt x="393" y="5"/>
                    <a:pt x="355" y="0"/>
                    <a:pt x="3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28" name="Google Shape;27228;p19"/>
            <p:cNvSpPr/>
            <p:nvPr/>
          </p:nvSpPr>
          <p:spPr>
            <a:xfrm>
              <a:off x="5128725" y="4267025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292" y="0"/>
                  </a:moveTo>
                  <a:cubicBezTo>
                    <a:pt x="172" y="0"/>
                    <a:pt x="72" y="70"/>
                    <a:pt x="42" y="168"/>
                  </a:cubicBezTo>
                  <a:cubicBezTo>
                    <a:pt x="1" y="333"/>
                    <a:pt x="42" y="468"/>
                    <a:pt x="218" y="550"/>
                  </a:cubicBezTo>
                  <a:cubicBezTo>
                    <a:pt x="240" y="558"/>
                    <a:pt x="263" y="561"/>
                    <a:pt x="288" y="561"/>
                  </a:cubicBezTo>
                  <a:cubicBezTo>
                    <a:pt x="400" y="561"/>
                    <a:pt x="525" y="487"/>
                    <a:pt x="559" y="385"/>
                  </a:cubicBezTo>
                  <a:cubicBezTo>
                    <a:pt x="600" y="250"/>
                    <a:pt x="559" y="75"/>
                    <a:pt x="435" y="33"/>
                  </a:cubicBezTo>
                  <a:cubicBezTo>
                    <a:pt x="386" y="10"/>
                    <a:pt x="338" y="0"/>
                    <a:pt x="2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29" name="Google Shape;27229;p19"/>
            <p:cNvSpPr/>
            <p:nvPr/>
          </p:nvSpPr>
          <p:spPr>
            <a:xfrm>
              <a:off x="5192325" y="4293325"/>
              <a:ext cx="16050" cy="14250"/>
            </a:xfrm>
            <a:custGeom>
              <a:avLst/>
              <a:gdLst/>
              <a:ahLst/>
              <a:cxnLst/>
              <a:rect l="l" t="t" r="r" b="b"/>
              <a:pathLst>
                <a:path w="642" h="570" extrusionOk="0">
                  <a:moveTo>
                    <a:pt x="331" y="0"/>
                  </a:moveTo>
                  <a:cubicBezTo>
                    <a:pt x="225" y="0"/>
                    <a:pt x="115" y="56"/>
                    <a:pt x="83" y="191"/>
                  </a:cubicBezTo>
                  <a:cubicBezTo>
                    <a:pt x="0" y="315"/>
                    <a:pt x="83" y="491"/>
                    <a:pt x="217" y="532"/>
                  </a:cubicBezTo>
                  <a:cubicBezTo>
                    <a:pt x="252" y="559"/>
                    <a:pt x="292" y="570"/>
                    <a:pt x="332" y="570"/>
                  </a:cubicBezTo>
                  <a:cubicBezTo>
                    <a:pt x="433" y="570"/>
                    <a:pt x="541" y="497"/>
                    <a:pt x="600" y="408"/>
                  </a:cubicBezTo>
                  <a:cubicBezTo>
                    <a:pt x="641" y="232"/>
                    <a:pt x="558" y="108"/>
                    <a:pt x="424" y="15"/>
                  </a:cubicBezTo>
                  <a:cubicBezTo>
                    <a:pt x="395" y="6"/>
                    <a:pt x="363" y="0"/>
                    <a:pt x="3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30" name="Google Shape;27230;p19"/>
            <p:cNvSpPr/>
            <p:nvPr/>
          </p:nvSpPr>
          <p:spPr>
            <a:xfrm>
              <a:off x="5154575" y="4202850"/>
              <a:ext cx="16050" cy="13725"/>
            </a:xfrm>
            <a:custGeom>
              <a:avLst/>
              <a:gdLst/>
              <a:ahLst/>
              <a:cxnLst/>
              <a:rect l="l" t="t" r="r" b="b"/>
              <a:pathLst>
                <a:path w="642" h="549" extrusionOk="0">
                  <a:moveTo>
                    <a:pt x="336" y="1"/>
                  </a:moveTo>
                  <a:cubicBezTo>
                    <a:pt x="226" y="1"/>
                    <a:pt x="115" y="57"/>
                    <a:pt x="83" y="191"/>
                  </a:cubicBezTo>
                  <a:cubicBezTo>
                    <a:pt x="1" y="315"/>
                    <a:pt x="83" y="491"/>
                    <a:pt x="218" y="533"/>
                  </a:cubicBezTo>
                  <a:cubicBezTo>
                    <a:pt x="249" y="543"/>
                    <a:pt x="283" y="548"/>
                    <a:pt x="318" y="548"/>
                  </a:cubicBezTo>
                  <a:cubicBezTo>
                    <a:pt x="424" y="548"/>
                    <a:pt x="538" y="502"/>
                    <a:pt x="600" y="408"/>
                  </a:cubicBezTo>
                  <a:cubicBezTo>
                    <a:pt x="642" y="233"/>
                    <a:pt x="559" y="57"/>
                    <a:pt x="435" y="16"/>
                  </a:cubicBezTo>
                  <a:cubicBezTo>
                    <a:pt x="404" y="6"/>
                    <a:pt x="370" y="1"/>
                    <a:pt x="3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31" name="Google Shape;27231;p19"/>
            <p:cNvSpPr/>
            <p:nvPr/>
          </p:nvSpPr>
          <p:spPr>
            <a:xfrm>
              <a:off x="5219200" y="422927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299" y="1"/>
                  </a:moveTo>
                  <a:cubicBezTo>
                    <a:pt x="189" y="1"/>
                    <a:pt x="102" y="71"/>
                    <a:pt x="42" y="168"/>
                  </a:cubicBezTo>
                  <a:cubicBezTo>
                    <a:pt x="0" y="292"/>
                    <a:pt x="42" y="468"/>
                    <a:pt x="217" y="551"/>
                  </a:cubicBezTo>
                  <a:cubicBezTo>
                    <a:pt x="241" y="561"/>
                    <a:pt x="267" y="565"/>
                    <a:pt x="294" y="565"/>
                  </a:cubicBezTo>
                  <a:cubicBezTo>
                    <a:pt x="404" y="565"/>
                    <a:pt x="525" y="485"/>
                    <a:pt x="559" y="385"/>
                  </a:cubicBezTo>
                  <a:cubicBezTo>
                    <a:pt x="641" y="251"/>
                    <a:pt x="559" y="86"/>
                    <a:pt x="435" y="34"/>
                  </a:cubicBezTo>
                  <a:cubicBezTo>
                    <a:pt x="386" y="11"/>
                    <a:pt x="341" y="1"/>
                    <a:pt x="29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32" name="Google Shape;27232;p19"/>
            <p:cNvSpPr/>
            <p:nvPr/>
          </p:nvSpPr>
          <p:spPr>
            <a:xfrm>
              <a:off x="5091000" y="4286200"/>
              <a:ext cx="7525" cy="9850"/>
            </a:xfrm>
            <a:custGeom>
              <a:avLst/>
              <a:gdLst/>
              <a:ahLst/>
              <a:cxnLst/>
              <a:rect l="l" t="t" r="r" b="b"/>
              <a:pathLst>
                <a:path w="301" h="394" extrusionOk="0">
                  <a:moveTo>
                    <a:pt x="83" y="0"/>
                  </a:moveTo>
                  <a:lnTo>
                    <a:pt x="0" y="259"/>
                  </a:lnTo>
                  <a:lnTo>
                    <a:pt x="259" y="393"/>
                  </a:lnTo>
                  <a:lnTo>
                    <a:pt x="259" y="300"/>
                  </a:lnTo>
                  <a:cubicBezTo>
                    <a:pt x="300" y="176"/>
                    <a:pt x="217" y="42"/>
                    <a:pt x="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33" name="Google Shape;27233;p19"/>
            <p:cNvSpPr/>
            <p:nvPr/>
          </p:nvSpPr>
          <p:spPr>
            <a:xfrm>
              <a:off x="5114775" y="4222625"/>
              <a:ext cx="10625" cy="13200"/>
            </a:xfrm>
            <a:custGeom>
              <a:avLst/>
              <a:gdLst/>
              <a:ahLst/>
              <a:cxnLst/>
              <a:rect l="l" t="t" r="r" b="b"/>
              <a:pathLst>
                <a:path w="425" h="528" extrusionOk="0">
                  <a:moveTo>
                    <a:pt x="218" y="0"/>
                  </a:moveTo>
                  <a:lnTo>
                    <a:pt x="0" y="517"/>
                  </a:lnTo>
                  <a:cubicBezTo>
                    <a:pt x="22" y="524"/>
                    <a:pt x="46" y="528"/>
                    <a:pt x="70" y="528"/>
                  </a:cubicBezTo>
                  <a:cubicBezTo>
                    <a:pt x="183" y="528"/>
                    <a:pt x="308" y="454"/>
                    <a:pt x="342" y="352"/>
                  </a:cubicBezTo>
                  <a:cubicBezTo>
                    <a:pt x="424" y="217"/>
                    <a:pt x="342" y="41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34" name="Google Shape;27234;p19"/>
            <p:cNvSpPr/>
            <p:nvPr/>
          </p:nvSpPr>
          <p:spPr>
            <a:xfrm>
              <a:off x="5265475" y="4218475"/>
              <a:ext cx="25" cy="1050"/>
            </a:xfrm>
            <a:custGeom>
              <a:avLst/>
              <a:gdLst/>
              <a:ahLst/>
              <a:cxnLst/>
              <a:rect l="l" t="t" r="r" b="b"/>
              <a:pathLst>
                <a:path w="1" h="42" extrusionOk="0">
                  <a:moveTo>
                    <a:pt x="0" y="42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35" name="Google Shape;27235;p19"/>
            <p:cNvSpPr/>
            <p:nvPr/>
          </p:nvSpPr>
          <p:spPr>
            <a:xfrm>
              <a:off x="5200850" y="4188225"/>
              <a:ext cx="13975" cy="9600"/>
            </a:xfrm>
            <a:custGeom>
              <a:avLst/>
              <a:gdLst/>
              <a:ahLst/>
              <a:cxnLst/>
              <a:rect l="l" t="t" r="r" b="b"/>
              <a:pathLst>
                <a:path w="559" h="384" extrusionOk="0">
                  <a:moveTo>
                    <a:pt x="42" y="1"/>
                  </a:moveTo>
                  <a:cubicBezTo>
                    <a:pt x="0" y="42"/>
                    <a:pt x="0" y="84"/>
                    <a:pt x="0" y="125"/>
                  </a:cubicBezTo>
                  <a:cubicBezTo>
                    <a:pt x="0" y="125"/>
                    <a:pt x="0" y="177"/>
                    <a:pt x="42" y="218"/>
                  </a:cubicBezTo>
                  <a:lnTo>
                    <a:pt x="42" y="259"/>
                  </a:lnTo>
                  <a:cubicBezTo>
                    <a:pt x="83" y="301"/>
                    <a:pt x="135" y="342"/>
                    <a:pt x="176" y="342"/>
                  </a:cubicBezTo>
                  <a:cubicBezTo>
                    <a:pt x="217" y="383"/>
                    <a:pt x="300" y="383"/>
                    <a:pt x="341" y="383"/>
                  </a:cubicBezTo>
                  <a:cubicBezTo>
                    <a:pt x="341" y="383"/>
                    <a:pt x="393" y="383"/>
                    <a:pt x="393" y="342"/>
                  </a:cubicBezTo>
                  <a:cubicBezTo>
                    <a:pt x="435" y="342"/>
                    <a:pt x="476" y="342"/>
                    <a:pt x="476" y="301"/>
                  </a:cubicBezTo>
                  <a:cubicBezTo>
                    <a:pt x="517" y="301"/>
                    <a:pt x="517" y="259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36" name="Google Shape;27236;p19"/>
            <p:cNvSpPr/>
            <p:nvPr/>
          </p:nvSpPr>
          <p:spPr>
            <a:xfrm>
              <a:off x="5141650" y="4164450"/>
              <a:ext cx="8550" cy="6750"/>
            </a:xfrm>
            <a:custGeom>
              <a:avLst/>
              <a:gdLst/>
              <a:ahLst/>
              <a:cxnLst/>
              <a:rect l="l" t="t" r="r" b="b"/>
              <a:pathLst>
                <a:path w="342" h="270" extrusionOk="0">
                  <a:moveTo>
                    <a:pt x="83" y="1"/>
                  </a:moveTo>
                  <a:lnTo>
                    <a:pt x="1" y="259"/>
                  </a:lnTo>
                  <a:lnTo>
                    <a:pt x="42" y="259"/>
                  </a:lnTo>
                  <a:cubicBezTo>
                    <a:pt x="66" y="267"/>
                    <a:pt x="89" y="270"/>
                    <a:pt x="112" y="270"/>
                  </a:cubicBezTo>
                  <a:cubicBezTo>
                    <a:pt x="218" y="270"/>
                    <a:pt x="308" y="196"/>
                    <a:pt x="342" y="94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37" name="Google Shape;27237;p19"/>
            <p:cNvSpPr/>
            <p:nvPr/>
          </p:nvSpPr>
          <p:spPr>
            <a:xfrm>
              <a:off x="5160000" y="4467400"/>
              <a:ext cx="9600" cy="7250"/>
            </a:xfrm>
            <a:custGeom>
              <a:avLst/>
              <a:gdLst/>
              <a:ahLst/>
              <a:cxnLst/>
              <a:rect l="l" t="t" r="r" b="b"/>
              <a:pathLst>
                <a:path w="384" h="290" extrusionOk="0">
                  <a:moveTo>
                    <a:pt x="263" y="0"/>
                  </a:moveTo>
                  <a:cubicBezTo>
                    <a:pt x="226" y="0"/>
                    <a:pt x="192" y="10"/>
                    <a:pt x="166" y="31"/>
                  </a:cubicBezTo>
                  <a:cubicBezTo>
                    <a:pt x="83" y="31"/>
                    <a:pt x="42" y="72"/>
                    <a:pt x="42" y="124"/>
                  </a:cubicBezTo>
                  <a:lnTo>
                    <a:pt x="1" y="165"/>
                  </a:lnTo>
                  <a:lnTo>
                    <a:pt x="259" y="290"/>
                  </a:lnTo>
                  <a:lnTo>
                    <a:pt x="383" y="31"/>
                  </a:lnTo>
                  <a:cubicBezTo>
                    <a:pt x="342" y="10"/>
                    <a:pt x="301" y="0"/>
                    <a:pt x="2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38" name="Google Shape;27238;p19"/>
            <p:cNvSpPr/>
            <p:nvPr/>
          </p:nvSpPr>
          <p:spPr>
            <a:xfrm>
              <a:off x="5096425" y="4440925"/>
              <a:ext cx="13975" cy="8900"/>
            </a:xfrm>
            <a:custGeom>
              <a:avLst/>
              <a:gdLst/>
              <a:ahLst/>
              <a:cxnLst/>
              <a:rect l="l" t="t" r="r" b="b"/>
              <a:pathLst>
                <a:path w="559" h="356" extrusionOk="0">
                  <a:moveTo>
                    <a:pt x="249" y="0"/>
                  </a:moveTo>
                  <a:cubicBezTo>
                    <a:pt x="143" y="0"/>
                    <a:pt x="32" y="56"/>
                    <a:pt x="0" y="191"/>
                  </a:cubicBezTo>
                  <a:lnTo>
                    <a:pt x="476" y="356"/>
                  </a:lnTo>
                  <a:cubicBezTo>
                    <a:pt x="559" y="232"/>
                    <a:pt x="476" y="56"/>
                    <a:pt x="342" y="15"/>
                  </a:cubicBezTo>
                  <a:cubicBezTo>
                    <a:pt x="313" y="5"/>
                    <a:pt x="281" y="0"/>
                    <a:pt x="2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39" name="Google Shape;27239;p19"/>
            <p:cNvSpPr/>
            <p:nvPr/>
          </p:nvSpPr>
          <p:spPr>
            <a:xfrm>
              <a:off x="5185850" y="4402775"/>
              <a:ext cx="9600" cy="13725"/>
            </a:xfrm>
            <a:custGeom>
              <a:avLst/>
              <a:gdLst/>
              <a:ahLst/>
              <a:cxnLst/>
              <a:rect l="l" t="t" r="r" b="b"/>
              <a:pathLst>
                <a:path w="384" h="549" extrusionOk="0">
                  <a:moveTo>
                    <a:pt x="316" y="0"/>
                  </a:moveTo>
                  <a:cubicBezTo>
                    <a:pt x="290" y="0"/>
                    <a:pt x="259" y="11"/>
                    <a:pt x="218" y="31"/>
                  </a:cubicBezTo>
                  <a:cubicBezTo>
                    <a:pt x="166" y="31"/>
                    <a:pt x="125" y="31"/>
                    <a:pt x="83" y="73"/>
                  </a:cubicBezTo>
                  <a:cubicBezTo>
                    <a:pt x="83" y="124"/>
                    <a:pt x="42" y="166"/>
                    <a:pt x="42" y="166"/>
                  </a:cubicBezTo>
                  <a:cubicBezTo>
                    <a:pt x="1" y="248"/>
                    <a:pt x="1" y="331"/>
                    <a:pt x="42" y="383"/>
                  </a:cubicBezTo>
                  <a:cubicBezTo>
                    <a:pt x="42" y="466"/>
                    <a:pt x="83" y="507"/>
                    <a:pt x="125" y="507"/>
                  </a:cubicBezTo>
                  <a:lnTo>
                    <a:pt x="166" y="548"/>
                  </a:lnTo>
                  <a:lnTo>
                    <a:pt x="383" y="31"/>
                  </a:lnTo>
                  <a:cubicBezTo>
                    <a:pt x="363" y="11"/>
                    <a:pt x="342" y="0"/>
                    <a:pt x="3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40" name="Google Shape;27240;p19"/>
            <p:cNvSpPr/>
            <p:nvPr/>
          </p:nvSpPr>
          <p:spPr>
            <a:xfrm>
              <a:off x="5121225" y="4376400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314" y="0"/>
                  </a:moveTo>
                  <a:cubicBezTo>
                    <a:pt x="202" y="0"/>
                    <a:pt x="76" y="76"/>
                    <a:pt x="42" y="187"/>
                  </a:cubicBezTo>
                  <a:cubicBezTo>
                    <a:pt x="1" y="311"/>
                    <a:pt x="42" y="487"/>
                    <a:pt x="218" y="528"/>
                  </a:cubicBezTo>
                  <a:cubicBezTo>
                    <a:pt x="253" y="551"/>
                    <a:pt x="291" y="561"/>
                    <a:pt x="330" y="561"/>
                  </a:cubicBezTo>
                  <a:cubicBezTo>
                    <a:pt x="430" y="561"/>
                    <a:pt x="529" y="493"/>
                    <a:pt x="559" y="404"/>
                  </a:cubicBezTo>
                  <a:cubicBezTo>
                    <a:pt x="601" y="270"/>
                    <a:pt x="559" y="94"/>
                    <a:pt x="383" y="11"/>
                  </a:cubicBezTo>
                  <a:cubicBezTo>
                    <a:pt x="362" y="4"/>
                    <a:pt x="338" y="0"/>
                    <a:pt x="3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41" name="Google Shape;27241;p19"/>
            <p:cNvSpPr/>
            <p:nvPr/>
          </p:nvSpPr>
          <p:spPr>
            <a:xfrm>
              <a:off x="5076000" y="4395675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285" y="0"/>
                  </a:moveTo>
                  <a:cubicBezTo>
                    <a:pt x="181" y="0"/>
                    <a:pt x="73" y="49"/>
                    <a:pt x="42" y="150"/>
                  </a:cubicBezTo>
                  <a:cubicBezTo>
                    <a:pt x="1" y="315"/>
                    <a:pt x="42" y="491"/>
                    <a:pt x="218" y="532"/>
                  </a:cubicBezTo>
                  <a:cubicBezTo>
                    <a:pt x="247" y="542"/>
                    <a:pt x="278" y="547"/>
                    <a:pt x="310" y="547"/>
                  </a:cubicBezTo>
                  <a:cubicBezTo>
                    <a:pt x="416" y="547"/>
                    <a:pt x="527" y="491"/>
                    <a:pt x="559" y="357"/>
                  </a:cubicBezTo>
                  <a:cubicBezTo>
                    <a:pt x="600" y="233"/>
                    <a:pt x="559" y="57"/>
                    <a:pt x="383" y="15"/>
                  </a:cubicBezTo>
                  <a:cubicBezTo>
                    <a:pt x="353" y="5"/>
                    <a:pt x="319" y="0"/>
                    <a:pt x="2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42" name="Google Shape;27242;p19"/>
            <p:cNvSpPr/>
            <p:nvPr/>
          </p:nvSpPr>
          <p:spPr>
            <a:xfrm>
              <a:off x="5139575" y="442162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56" y="1"/>
                  </a:moveTo>
                  <a:cubicBezTo>
                    <a:pt x="243" y="1"/>
                    <a:pt x="118" y="76"/>
                    <a:pt x="84" y="187"/>
                  </a:cubicBezTo>
                  <a:cubicBezTo>
                    <a:pt x="1" y="311"/>
                    <a:pt x="84" y="487"/>
                    <a:pt x="208" y="528"/>
                  </a:cubicBezTo>
                  <a:cubicBezTo>
                    <a:pt x="245" y="551"/>
                    <a:pt x="286" y="562"/>
                    <a:pt x="327" y="562"/>
                  </a:cubicBezTo>
                  <a:cubicBezTo>
                    <a:pt x="433" y="562"/>
                    <a:pt x="541" y="494"/>
                    <a:pt x="601" y="404"/>
                  </a:cubicBezTo>
                  <a:cubicBezTo>
                    <a:pt x="642" y="270"/>
                    <a:pt x="559" y="94"/>
                    <a:pt x="425" y="11"/>
                  </a:cubicBezTo>
                  <a:cubicBezTo>
                    <a:pt x="403" y="4"/>
                    <a:pt x="380" y="1"/>
                    <a:pt x="3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43" name="Google Shape;27243;p19"/>
            <p:cNvSpPr/>
            <p:nvPr/>
          </p:nvSpPr>
          <p:spPr>
            <a:xfrm>
              <a:off x="5101850" y="4331175"/>
              <a:ext cx="16050" cy="14025"/>
            </a:xfrm>
            <a:custGeom>
              <a:avLst/>
              <a:gdLst/>
              <a:ahLst/>
              <a:cxnLst/>
              <a:rect l="l" t="t" r="r" b="b"/>
              <a:pathLst>
                <a:path w="642" h="561" extrusionOk="0">
                  <a:moveTo>
                    <a:pt x="355" y="0"/>
                  </a:moveTo>
                  <a:cubicBezTo>
                    <a:pt x="243" y="0"/>
                    <a:pt x="117" y="76"/>
                    <a:pt x="83" y="186"/>
                  </a:cubicBezTo>
                  <a:cubicBezTo>
                    <a:pt x="0" y="311"/>
                    <a:pt x="83" y="486"/>
                    <a:pt x="218" y="528"/>
                  </a:cubicBezTo>
                  <a:cubicBezTo>
                    <a:pt x="252" y="551"/>
                    <a:pt x="291" y="561"/>
                    <a:pt x="330" y="561"/>
                  </a:cubicBezTo>
                  <a:cubicBezTo>
                    <a:pt x="429" y="561"/>
                    <a:pt x="529" y="493"/>
                    <a:pt x="559" y="404"/>
                  </a:cubicBezTo>
                  <a:cubicBezTo>
                    <a:pt x="641" y="228"/>
                    <a:pt x="559" y="93"/>
                    <a:pt x="424" y="11"/>
                  </a:cubicBezTo>
                  <a:cubicBezTo>
                    <a:pt x="403" y="3"/>
                    <a:pt x="379" y="0"/>
                    <a:pt x="3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44" name="Google Shape;27244;p19"/>
            <p:cNvSpPr/>
            <p:nvPr/>
          </p:nvSpPr>
          <p:spPr>
            <a:xfrm>
              <a:off x="5166475" y="4357925"/>
              <a:ext cx="15000" cy="13700"/>
            </a:xfrm>
            <a:custGeom>
              <a:avLst/>
              <a:gdLst/>
              <a:ahLst/>
              <a:cxnLst/>
              <a:rect l="l" t="t" r="r" b="b"/>
              <a:pathLst>
                <a:path w="600" h="548" extrusionOk="0">
                  <a:moveTo>
                    <a:pt x="308" y="1"/>
                  </a:moveTo>
                  <a:cubicBezTo>
                    <a:pt x="196" y="1"/>
                    <a:pt x="104" y="49"/>
                    <a:pt x="42" y="150"/>
                  </a:cubicBezTo>
                  <a:cubicBezTo>
                    <a:pt x="0" y="316"/>
                    <a:pt x="42" y="450"/>
                    <a:pt x="217" y="533"/>
                  </a:cubicBezTo>
                  <a:cubicBezTo>
                    <a:pt x="247" y="543"/>
                    <a:pt x="279" y="548"/>
                    <a:pt x="311" y="548"/>
                  </a:cubicBezTo>
                  <a:cubicBezTo>
                    <a:pt x="417" y="548"/>
                    <a:pt x="527" y="494"/>
                    <a:pt x="559" y="368"/>
                  </a:cubicBezTo>
                  <a:cubicBezTo>
                    <a:pt x="600" y="233"/>
                    <a:pt x="559" y="57"/>
                    <a:pt x="424" y="16"/>
                  </a:cubicBezTo>
                  <a:cubicBezTo>
                    <a:pt x="383" y="6"/>
                    <a:pt x="345" y="1"/>
                    <a:pt x="3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45" name="Google Shape;27245;p19"/>
            <p:cNvSpPr/>
            <p:nvPr/>
          </p:nvSpPr>
          <p:spPr>
            <a:xfrm>
              <a:off x="5038275" y="4414400"/>
              <a:ext cx="7500" cy="9600"/>
            </a:xfrm>
            <a:custGeom>
              <a:avLst/>
              <a:gdLst/>
              <a:ahLst/>
              <a:cxnLst/>
              <a:rect l="l" t="t" r="r" b="b"/>
              <a:pathLst>
                <a:path w="300" h="384" extrusionOk="0">
                  <a:moveTo>
                    <a:pt x="83" y="1"/>
                  </a:moveTo>
                  <a:lnTo>
                    <a:pt x="0" y="259"/>
                  </a:lnTo>
                  <a:lnTo>
                    <a:pt x="259" y="383"/>
                  </a:lnTo>
                  <a:lnTo>
                    <a:pt x="259" y="342"/>
                  </a:lnTo>
                  <a:cubicBezTo>
                    <a:pt x="300" y="218"/>
                    <a:pt x="259" y="125"/>
                    <a:pt x="124" y="42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46" name="Google Shape;27246;p19"/>
            <p:cNvSpPr/>
            <p:nvPr/>
          </p:nvSpPr>
          <p:spPr>
            <a:xfrm>
              <a:off x="5062050" y="4350825"/>
              <a:ext cx="10625" cy="13300"/>
            </a:xfrm>
            <a:custGeom>
              <a:avLst/>
              <a:gdLst/>
              <a:ahLst/>
              <a:cxnLst/>
              <a:rect l="l" t="t" r="r" b="b"/>
              <a:pathLst>
                <a:path w="425" h="532" extrusionOk="0">
                  <a:moveTo>
                    <a:pt x="207" y="0"/>
                  </a:moveTo>
                  <a:lnTo>
                    <a:pt x="0" y="517"/>
                  </a:lnTo>
                  <a:cubicBezTo>
                    <a:pt x="29" y="527"/>
                    <a:pt x="61" y="532"/>
                    <a:pt x="93" y="532"/>
                  </a:cubicBezTo>
                  <a:cubicBezTo>
                    <a:pt x="199" y="532"/>
                    <a:pt x="310" y="476"/>
                    <a:pt x="341" y="341"/>
                  </a:cubicBezTo>
                  <a:cubicBezTo>
                    <a:pt x="424" y="217"/>
                    <a:pt x="341" y="42"/>
                    <a:pt x="2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47" name="Google Shape;27247;p19"/>
            <p:cNvSpPr/>
            <p:nvPr/>
          </p:nvSpPr>
          <p:spPr>
            <a:xfrm>
              <a:off x="5212725" y="4343325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1" y="0"/>
                  </a:moveTo>
                  <a:lnTo>
                    <a:pt x="1" y="83"/>
                  </a:lnTo>
                  <a:lnTo>
                    <a:pt x="1" y="217"/>
                  </a:lnTo>
                  <a:cubicBezTo>
                    <a:pt x="42" y="259"/>
                    <a:pt x="84" y="342"/>
                    <a:pt x="177" y="342"/>
                  </a:cubicBezTo>
                  <a:lnTo>
                    <a:pt x="259" y="8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48" name="Google Shape;27248;p19"/>
            <p:cNvSpPr/>
            <p:nvPr/>
          </p:nvSpPr>
          <p:spPr>
            <a:xfrm>
              <a:off x="5147075" y="4316450"/>
              <a:ext cx="15025" cy="9975"/>
            </a:xfrm>
            <a:custGeom>
              <a:avLst/>
              <a:gdLst/>
              <a:ahLst/>
              <a:cxnLst/>
              <a:rect l="l" t="t" r="r" b="b"/>
              <a:pathLst>
                <a:path w="601" h="399" extrusionOk="0">
                  <a:moveTo>
                    <a:pt x="84" y="0"/>
                  </a:moveTo>
                  <a:lnTo>
                    <a:pt x="84" y="0"/>
                  </a:lnTo>
                  <a:cubicBezTo>
                    <a:pt x="1" y="124"/>
                    <a:pt x="42" y="259"/>
                    <a:pt x="166" y="341"/>
                  </a:cubicBezTo>
                  <a:lnTo>
                    <a:pt x="218" y="383"/>
                  </a:lnTo>
                  <a:cubicBezTo>
                    <a:pt x="251" y="394"/>
                    <a:pt x="281" y="399"/>
                    <a:pt x="310" y="399"/>
                  </a:cubicBezTo>
                  <a:cubicBezTo>
                    <a:pt x="387" y="399"/>
                    <a:pt x="450" y="360"/>
                    <a:pt x="518" y="300"/>
                  </a:cubicBezTo>
                  <a:cubicBezTo>
                    <a:pt x="559" y="300"/>
                    <a:pt x="559" y="259"/>
                    <a:pt x="600" y="217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49" name="Google Shape;27249;p19"/>
            <p:cNvSpPr/>
            <p:nvPr/>
          </p:nvSpPr>
          <p:spPr>
            <a:xfrm>
              <a:off x="5088925" y="429265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83" y="1"/>
                  </a:moveTo>
                  <a:lnTo>
                    <a:pt x="1" y="259"/>
                  </a:lnTo>
                  <a:lnTo>
                    <a:pt x="42" y="301"/>
                  </a:lnTo>
                  <a:cubicBezTo>
                    <a:pt x="166" y="301"/>
                    <a:pt x="300" y="259"/>
                    <a:pt x="342" y="135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50" name="Google Shape;27250;p19"/>
            <p:cNvSpPr/>
            <p:nvPr/>
          </p:nvSpPr>
          <p:spPr>
            <a:xfrm>
              <a:off x="5107275" y="4595325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259" y="1"/>
                  </a:moveTo>
                  <a:cubicBezTo>
                    <a:pt x="166" y="1"/>
                    <a:pt x="83" y="42"/>
                    <a:pt x="42" y="125"/>
                  </a:cubicBezTo>
                  <a:cubicBezTo>
                    <a:pt x="1" y="125"/>
                    <a:pt x="1" y="177"/>
                    <a:pt x="1" y="177"/>
                  </a:cubicBezTo>
                  <a:lnTo>
                    <a:pt x="259" y="301"/>
                  </a:lnTo>
                  <a:lnTo>
                    <a:pt x="342" y="42"/>
                  </a:lnTo>
                  <a:cubicBezTo>
                    <a:pt x="342" y="1"/>
                    <a:pt x="300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51" name="Google Shape;27251;p19"/>
            <p:cNvSpPr/>
            <p:nvPr/>
          </p:nvSpPr>
          <p:spPr>
            <a:xfrm>
              <a:off x="5042650" y="4569125"/>
              <a:ext cx="14000" cy="9950"/>
            </a:xfrm>
            <a:custGeom>
              <a:avLst/>
              <a:gdLst/>
              <a:ahLst/>
              <a:cxnLst/>
              <a:rect l="l" t="t" r="r" b="b"/>
              <a:pathLst>
                <a:path w="560" h="398" extrusionOk="0">
                  <a:moveTo>
                    <a:pt x="290" y="0"/>
                  </a:moveTo>
                  <a:cubicBezTo>
                    <a:pt x="182" y="0"/>
                    <a:pt x="64" y="56"/>
                    <a:pt x="1" y="191"/>
                  </a:cubicBezTo>
                  <a:lnTo>
                    <a:pt x="518" y="398"/>
                  </a:lnTo>
                  <a:cubicBezTo>
                    <a:pt x="559" y="356"/>
                    <a:pt x="559" y="315"/>
                    <a:pt x="559" y="273"/>
                  </a:cubicBezTo>
                  <a:cubicBezTo>
                    <a:pt x="559" y="191"/>
                    <a:pt x="466" y="56"/>
                    <a:pt x="383" y="15"/>
                  </a:cubicBezTo>
                  <a:cubicBezTo>
                    <a:pt x="354" y="5"/>
                    <a:pt x="323" y="0"/>
                    <a:pt x="2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52" name="Google Shape;27252;p19"/>
            <p:cNvSpPr/>
            <p:nvPr/>
          </p:nvSpPr>
          <p:spPr>
            <a:xfrm>
              <a:off x="5131825" y="4531750"/>
              <a:ext cx="10900" cy="12950"/>
            </a:xfrm>
            <a:custGeom>
              <a:avLst/>
              <a:gdLst/>
              <a:ahLst/>
              <a:cxnLst/>
              <a:rect l="l" t="t" r="r" b="b"/>
              <a:pathLst>
                <a:path w="436" h="518" extrusionOk="0">
                  <a:moveTo>
                    <a:pt x="352" y="0"/>
                  </a:moveTo>
                  <a:cubicBezTo>
                    <a:pt x="218" y="0"/>
                    <a:pt x="135" y="42"/>
                    <a:pt x="94" y="176"/>
                  </a:cubicBezTo>
                  <a:cubicBezTo>
                    <a:pt x="1" y="300"/>
                    <a:pt x="52" y="435"/>
                    <a:pt x="177" y="476"/>
                  </a:cubicBezTo>
                  <a:cubicBezTo>
                    <a:pt x="177" y="517"/>
                    <a:pt x="218" y="517"/>
                    <a:pt x="218" y="517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53" name="Google Shape;27253;p19"/>
            <p:cNvSpPr/>
            <p:nvPr/>
          </p:nvSpPr>
          <p:spPr>
            <a:xfrm>
              <a:off x="5068500" y="4505075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273" y="0"/>
                  </a:moveTo>
                  <a:cubicBezTo>
                    <a:pt x="172" y="0"/>
                    <a:pt x="72" y="71"/>
                    <a:pt x="42" y="168"/>
                  </a:cubicBezTo>
                  <a:cubicBezTo>
                    <a:pt x="1" y="292"/>
                    <a:pt x="42" y="468"/>
                    <a:pt x="166" y="551"/>
                  </a:cubicBezTo>
                  <a:cubicBezTo>
                    <a:pt x="197" y="558"/>
                    <a:pt x="228" y="561"/>
                    <a:pt x="258" y="561"/>
                  </a:cubicBezTo>
                  <a:cubicBezTo>
                    <a:pt x="400" y="561"/>
                    <a:pt x="525" y="486"/>
                    <a:pt x="559" y="375"/>
                  </a:cubicBezTo>
                  <a:cubicBezTo>
                    <a:pt x="600" y="251"/>
                    <a:pt x="559" y="75"/>
                    <a:pt x="383" y="34"/>
                  </a:cubicBezTo>
                  <a:cubicBezTo>
                    <a:pt x="349" y="11"/>
                    <a:pt x="311" y="0"/>
                    <a:pt x="2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54" name="Google Shape;27254;p19"/>
            <p:cNvSpPr/>
            <p:nvPr/>
          </p:nvSpPr>
          <p:spPr>
            <a:xfrm>
              <a:off x="5023275" y="4523875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290" y="1"/>
                  </a:moveTo>
                  <a:cubicBezTo>
                    <a:pt x="184" y="1"/>
                    <a:pt x="73" y="57"/>
                    <a:pt x="42" y="191"/>
                  </a:cubicBezTo>
                  <a:cubicBezTo>
                    <a:pt x="0" y="315"/>
                    <a:pt x="42" y="491"/>
                    <a:pt x="166" y="533"/>
                  </a:cubicBezTo>
                  <a:cubicBezTo>
                    <a:pt x="209" y="543"/>
                    <a:pt x="249" y="548"/>
                    <a:pt x="287" y="548"/>
                  </a:cubicBezTo>
                  <a:cubicBezTo>
                    <a:pt x="401" y="548"/>
                    <a:pt x="489" y="499"/>
                    <a:pt x="559" y="398"/>
                  </a:cubicBezTo>
                  <a:cubicBezTo>
                    <a:pt x="600" y="233"/>
                    <a:pt x="559" y="98"/>
                    <a:pt x="383" y="16"/>
                  </a:cubicBezTo>
                  <a:cubicBezTo>
                    <a:pt x="354" y="6"/>
                    <a:pt x="322" y="1"/>
                    <a:pt x="2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55" name="Google Shape;27255;p19"/>
            <p:cNvSpPr/>
            <p:nvPr/>
          </p:nvSpPr>
          <p:spPr>
            <a:xfrm>
              <a:off x="5086600" y="4550300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24" y="1"/>
                  </a:moveTo>
                  <a:cubicBezTo>
                    <a:pt x="224" y="1"/>
                    <a:pt x="123" y="71"/>
                    <a:pt x="94" y="168"/>
                  </a:cubicBezTo>
                  <a:cubicBezTo>
                    <a:pt x="0" y="334"/>
                    <a:pt x="94" y="468"/>
                    <a:pt x="218" y="551"/>
                  </a:cubicBezTo>
                  <a:cubicBezTo>
                    <a:pt x="241" y="558"/>
                    <a:pt x="266" y="562"/>
                    <a:pt x="290" y="562"/>
                  </a:cubicBezTo>
                  <a:cubicBezTo>
                    <a:pt x="407" y="562"/>
                    <a:pt x="526" y="486"/>
                    <a:pt x="569" y="375"/>
                  </a:cubicBezTo>
                  <a:cubicBezTo>
                    <a:pt x="652" y="251"/>
                    <a:pt x="569" y="75"/>
                    <a:pt x="435" y="34"/>
                  </a:cubicBezTo>
                  <a:cubicBezTo>
                    <a:pt x="400" y="11"/>
                    <a:pt x="362" y="1"/>
                    <a:pt x="3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56" name="Google Shape;27256;p19"/>
            <p:cNvSpPr/>
            <p:nvPr/>
          </p:nvSpPr>
          <p:spPr>
            <a:xfrm>
              <a:off x="5049125" y="4459850"/>
              <a:ext cx="16050" cy="13550"/>
            </a:xfrm>
            <a:custGeom>
              <a:avLst/>
              <a:gdLst/>
              <a:ahLst/>
              <a:cxnLst/>
              <a:rect l="l" t="t" r="r" b="b"/>
              <a:pathLst>
                <a:path w="642" h="542" extrusionOk="0">
                  <a:moveTo>
                    <a:pt x="313" y="0"/>
                  </a:moveTo>
                  <a:cubicBezTo>
                    <a:pt x="210" y="0"/>
                    <a:pt x="102" y="70"/>
                    <a:pt x="42" y="168"/>
                  </a:cubicBezTo>
                  <a:cubicBezTo>
                    <a:pt x="0" y="292"/>
                    <a:pt x="83" y="467"/>
                    <a:pt x="207" y="509"/>
                  </a:cubicBezTo>
                  <a:cubicBezTo>
                    <a:pt x="244" y="532"/>
                    <a:pt x="284" y="542"/>
                    <a:pt x="324" y="542"/>
                  </a:cubicBezTo>
                  <a:cubicBezTo>
                    <a:pt x="428" y="542"/>
                    <a:pt x="529" y="472"/>
                    <a:pt x="559" y="374"/>
                  </a:cubicBezTo>
                  <a:cubicBezTo>
                    <a:pt x="641" y="250"/>
                    <a:pt x="559" y="75"/>
                    <a:pt x="424" y="33"/>
                  </a:cubicBezTo>
                  <a:cubicBezTo>
                    <a:pt x="390" y="10"/>
                    <a:pt x="352" y="0"/>
                    <a:pt x="3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57" name="Google Shape;27257;p19"/>
            <p:cNvSpPr/>
            <p:nvPr/>
          </p:nvSpPr>
          <p:spPr>
            <a:xfrm>
              <a:off x="5113750" y="4486150"/>
              <a:ext cx="15000" cy="13700"/>
            </a:xfrm>
            <a:custGeom>
              <a:avLst/>
              <a:gdLst/>
              <a:ahLst/>
              <a:cxnLst/>
              <a:rect l="l" t="t" r="r" b="b"/>
              <a:pathLst>
                <a:path w="600" h="548" extrusionOk="0">
                  <a:moveTo>
                    <a:pt x="290" y="0"/>
                  </a:moveTo>
                  <a:cubicBezTo>
                    <a:pt x="184" y="0"/>
                    <a:pt x="73" y="56"/>
                    <a:pt x="41" y="191"/>
                  </a:cubicBezTo>
                  <a:cubicBezTo>
                    <a:pt x="0" y="315"/>
                    <a:pt x="41" y="491"/>
                    <a:pt x="207" y="532"/>
                  </a:cubicBezTo>
                  <a:cubicBezTo>
                    <a:pt x="240" y="542"/>
                    <a:pt x="277" y="548"/>
                    <a:pt x="313" y="548"/>
                  </a:cubicBezTo>
                  <a:cubicBezTo>
                    <a:pt x="421" y="548"/>
                    <a:pt x="527" y="501"/>
                    <a:pt x="558" y="408"/>
                  </a:cubicBezTo>
                  <a:cubicBezTo>
                    <a:pt x="600" y="232"/>
                    <a:pt x="558" y="56"/>
                    <a:pt x="383" y="15"/>
                  </a:cubicBezTo>
                  <a:cubicBezTo>
                    <a:pt x="354" y="5"/>
                    <a:pt x="322" y="0"/>
                    <a:pt x="2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58" name="Google Shape;27258;p19"/>
            <p:cNvSpPr/>
            <p:nvPr/>
          </p:nvSpPr>
          <p:spPr>
            <a:xfrm>
              <a:off x="4985525" y="454365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84" y="0"/>
                  </a:moveTo>
                  <a:lnTo>
                    <a:pt x="1" y="259"/>
                  </a:lnTo>
                  <a:lnTo>
                    <a:pt x="259" y="341"/>
                  </a:lnTo>
                  <a:lnTo>
                    <a:pt x="259" y="300"/>
                  </a:lnTo>
                  <a:cubicBezTo>
                    <a:pt x="301" y="176"/>
                    <a:pt x="218" y="41"/>
                    <a:pt x="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59" name="Google Shape;27259;p19"/>
            <p:cNvSpPr/>
            <p:nvPr/>
          </p:nvSpPr>
          <p:spPr>
            <a:xfrm>
              <a:off x="5009050" y="4479025"/>
              <a:ext cx="9850" cy="13200"/>
            </a:xfrm>
            <a:custGeom>
              <a:avLst/>
              <a:gdLst/>
              <a:ahLst/>
              <a:cxnLst/>
              <a:rect l="l" t="t" r="r" b="b"/>
              <a:pathLst>
                <a:path w="394" h="528" extrusionOk="0">
                  <a:moveTo>
                    <a:pt x="218" y="0"/>
                  </a:moveTo>
                  <a:lnTo>
                    <a:pt x="1" y="517"/>
                  </a:lnTo>
                  <a:lnTo>
                    <a:pt x="52" y="517"/>
                  </a:lnTo>
                  <a:cubicBezTo>
                    <a:pt x="74" y="525"/>
                    <a:pt x="96" y="528"/>
                    <a:pt x="118" y="528"/>
                  </a:cubicBezTo>
                  <a:cubicBezTo>
                    <a:pt x="221" y="528"/>
                    <a:pt x="318" y="452"/>
                    <a:pt x="352" y="341"/>
                  </a:cubicBezTo>
                  <a:cubicBezTo>
                    <a:pt x="394" y="259"/>
                    <a:pt x="352" y="83"/>
                    <a:pt x="259" y="42"/>
                  </a:cubicBezTo>
                  <a:cubicBezTo>
                    <a:pt x="259" y="0"/>
                    <a:pt x="218" y="0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60" name="Google Shape;27260;p19"/>
            <p:cNvSpPr/>
            <p:nvPr/>
          </p:nvSpPr>
          <p:spPr>
            <a:xfrm>
              <a:off x="5160000" y="4471525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1" y="0"/>
                  </a:moveTo>
                  <a:lnTo>
                    <a:pt x="1" y="125"/>
                  </a:lnTo>
                  <a:lnTo>
                    <a:pt x="1" y="218"/>
                  </a:lnTo>
                  <a:cubicBezTo>
                    <a:pt x="42" y="300"/>
                    <a:pt x="83" y="342"/>
                    <a:pt x="166" y="342"/>
                  </a:cubicBezTo>
                  <a:lnTo>
                    <a:pt x="259" y="1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61" name="Google Shape;27261;p19"/>
            <p:cNvSpPr/>
            <p:nvPr/>
          </p:nvSpPr>
          <p:spPr>
            <a:xfrm>
              <a:off x="5094350" y="4445675"/>
              <a:ext cx="13975" cy="8550"/>
            </a:xfrm>
            <a:custGeom>
              <a:avLst/>
              <a:gdLst/>
              <a:ahLst/>
              <a:cxnLst/>
              <a:rect l="l" t="t" r="r" b="b"/>
              <a:pathLst>
                <a:path w="559" h="342" extrusionOk="0">
                  <a:moveTo>
                    <a:pt x="83" y="1"/>
                  </a:moveTo>
                  <a:lnTo>
                    <a:pt x="83" y="1"/>
                  </a:lnTo>
                  <a:cubicBezTo>
                    <a:pt x="1" y="125"/>
                    <a:pt x="83" y="300"/>
                    <a:pt x="207" y="342"/>
                  </a:cubicBezTo>
                  <a:lnTo>
                    <a:pt x="342" y="342"/>
                  </a:lnTo>
                  <a:cubicBezTo>
                    <a:pt x="425" y="342"/>
                    <a:pt x="518" y="300"/>
                    <a:pt x="559" y="166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62" name="Google Shape;27262;p19"/>
            <p:cNvSpPr/>
            <p:nvPr/>
          </p:nvSpPr>
          <p:spPr>
            <a:xfrm>
              <a:off x="5034900" y="4420875"/>
              <a:ext cx="9850" cy="7500"/>
            </a:xfrm>
            <a:custGeom>
              <a:avLst/>
              <a:gdLst/>
              <a:ahLst/>
              <a:cxnLst/>
              <a:rect l="l" t="t" r="r" b="b"/>
              <a:pathLst>
                <a:path w="394" h="300" extrusionOk="0">
                  <a:moveTo>
                    <a:pt x="135" y="0"/>
                  </a:moveTo>
                  <a:lnTo>
                    <a:pt x="1" y="259"/>
                  </a:lnTo>
                  <a:cubicBezTo>
                    <a:pt x="52" y="300"/>
                    <a:pt x="52" y="300"/>
                    <a:pt x="94" y="300"/>
                  </a:cubicBezTo>
                  <a:lnTo>
                    <a:pt x="135" y="300"/>
                  </a:lnTo>
                  <a:cubicBezTo>
                    <a:pt x="218" y="300"/>
                    <a:pt x="352" y="217"/>
                    <a:pt x="394" y="124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63" name="Google Shape;27263;p19"/>
            <p:cNvSpPr/>
            <p:nvPr/>
          </p:nvSpPr>
          <p:spPr>
            <a:xfrm>
              <a:off x="5054300" y="4723800"/>
              <a:ext cx="8800" cy="7250"/>
            </a:xfrm>
            <a:custGeom>
              <a:avLst/>
              <a:gdLst/>
              <a:ahLst/>
              <a:cxnLst/>
              <a:rect l="l" t="t" r="r" b="b"/>
              <a:pathLst>
                <a:path w="352" h="290" extrusionOk="0">
                  <a:moveTo>
                    <a:pt x="284" y="0"/>
                  </a:moveTo>
                  <a:cubicBezTo>
                    <a:pt x="261" y="0"/>
                    <a:pt x="238" y="11"/>
                    <a:pt x="217" y="31"/>
                  </a:cubicBezTo>
                  <a:cubicBezTo>
                    <a:pt x="134" y="31"/>
                    <a:pt x="93" y="31"/>
                    <a:pt x="52" y="73"/>
                  </a:cubicBezTo>
                  <a:lnTo>
                    <a:pt x="52" y="114"/>
                  </a:lnTo>
                  <a:cubicBezTo>
                    <a:pt x="0" y="155"/>
                    <a:pt x="0" y="155"/>
                    <a:pt x="0" y="207"/>
                  </a:cubicBezTo>
                  <a:lnTo>
                    <a:pt x="259" y="290"/>
                  </a:lnTo>
                  <a:lnTo>
                    <a:pt x="352" y="31"/>
                  </a:lnTo>
                  <a:cubicBezTo>
                    <a:pt x="331" y="11"/>
                    <a:pt x="308" y="0"/>
                    <a:pt x="2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64" name="Google Shape;27264;p19"/>
            <p:cNvSpPr/>
            <p:nvPr/>
          </p:nvSpPr>
          <p:spPr>
            <a:xfrm>
              <a:off x="4989675" y="4697425"/>
              <a:ext cx="15275" cy="9850"/>
            </a:xfrm>
            <a:custGeom>
              <a:avLst/>
              <a:gdLst/>
              <a:ahLst/>
              <a:cxnLst/>
              <a:rect l="l" t="t" r="r" b="b"/>
              <a:pathLst>
                <a:path w="611" h="394" extrusionOk="0">
                  <a:moveTo>
                    <a:pt x="305" y="0"/>
                  </a:moveTo>
                  <a:cubicBezTo>
                    <a:pt x="174" y="0"/>
                    <a:pt x="77" y="74"/>
                    <a:pt x="0" y="177"/>
                  </a:cubicBezTo>
                  <a:lnTo>
                    <a:pt x="517" y="394"/>
                  </a:lnTo>
                  <a:cubicBezTo>
                    <a:pt x="610" y="270"/>
                    <a:pt x="517" y="94"/>
                    <a:pt x="393" y="11"/>
                  </a:cubicBezTo>
                  <a:cubicBezTo>
                    <a:pt x="362" y="4"/>
                    <a:pt x="333" y="0"/>
                    <a:pt x="3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65" name="Google Shape;27265;p19"/>
            <p:cNvSpPr/>
            <p:nvPr/>
          </p:nvSpPr>
          <p:spPr>
            <a:xfrm>
              <a:off x="5080125" y="4659550"/>
              <a:ext cx="9850" cy="13350"/>
            </a:xfrm>
            <a:custGeom>
              <a:avLst/>
              <a:gdLst/>
              <a:ahLst/>
              <a:cxnLst/>
              <a:rect l="l" t="t" r="r" b="b"/>
              <a:pathLst>
                <a:path w="394" h="534" extrusionOk="0">
                  <a:moveTo>
                    <a:pt x="296" y="0"/>
                  </a:moveTo>
                  <a:cubicBezTo>
                    <a:pt x="215" y="0"/>
                    <a:pt x="155" y="39"/>
                    <a:pt x="94" y="99"/>
                  </a:cubicBezTo>
                  <a:cubicBezTo>
                    <a:pt x="53" y="99"/>
                    <a:pt x="53" y="141"/>
                    <a:pt x="53" y="192"/>
                  </a:cubicBezTo>
                  <a:cubicBezTo>
                    <a:pt x="1" y="234"/>
                    <a:pt x="1" y="275"/>
                    <a:pt x="1" y="358"/>
                  </a:cubicBezTo>
                  <a:lnTo>
                    <a:pt x="53" y="399"/>
                  </a:lnTo>
                  <a:cubicBezTo>
                    <a:pt x="53" y="451"/>
                    <a:pt x="94" y="492"/>
                    <a:pt x="135" y="534"/>
                  </a:cubicBezTo>
                  <a:lnTo>
                    <a:pt x="177" y="534"/>
                  </a:lnTo>
                  <a:lnTo>
                    <a:pt x="394" y="17"/>
                  </a:lnTo>
                  <a:cubicBezTo>
                    <a:pt x="358" y="6"/>
                    <a:pt x="326" y="0"/>
                    <a:pt x="2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66" name="Google Shape;27266;p19"/>
            <p:cNvSpPr/>
            <p:nvPr/>
          </p:nvSpPr>
          <p:spPr>
            <a:xfrm>
              <a:off x="5015525" y="4633275"/>
              <a:ext cx="15275" cy="14150"/>
            </a:xfrm>
            <a:custGeom>
              <a:avLst/>
              <a:gdLst/>
              <a:ahLst/>
              <a:cxnLst/>
              <a:rect l="l" t="t" r="r" b="b"/>
              <a:pathLst>
                <a:path w="611" h="566" extrusionOk="0">
                  <a:moveTo>
                    <a:pt x="277" y="0"/>
                  </a:moveTo>
                  <a:cubicBezTo>
                    <a:pt x="176" y="0"/>
                    <a:pt x="82" y="68"/>
                    <a:pt x="52" y="158"/>
                  </a:cubicBezTo>
                  <a:cubicBezTo>
                    <a:pt x="0" y="334"/>
                    <a:pt x="52" y="468"/>
                    <a:pt x="176" y="551"/>
                  </a:cubicBezTo>
                  <a:cubicBezTo>
                    <a:pt x="217" y="560"/>
                    <a:pt x="255" y="565"/>
                    <a:pt x="291" y="565"/>
                  </a:cubicBezTo>
                  <a:cubicBezTo>
                    <a:pt x="408" y="565"/>
                    <a:pt x="498" y="510"/>
                    <a:pt x="569" y="375"/>
                  </a:cubicBezTo>
                  <a:cubicBezTo>
                    <a:pt x="610" y="251"/>
                    <a:pt x="569" y="75"/>
                    <a:pt x="393" y="34"/>
                  </a:cubicBezTo>
                  <a:cubicBezTo>
                    <a:pt x="356" y="11"/>
                    <a:pt x="316" y="0"/>
                    <a:pt x="2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67" name="Google Shape;27267;p19"/>
            <p:cNvSpPr/>
            <p:nvPr/>
          </p:nvSpPr>
          <p:spPr>
            <a:xfrm>
              <a:off x="4969250" y="4652200"/>
              <a:ext cx="16300" cy="14025"/>
            </a:xfrm>
            <a:custGeom>
              <a:avLst/>
              <a:gdLst/>
              <a:ahLst/>
              <a:cxnLst/>
              <a:rect l="l" t="t" r="r" b="b"/>
              <a:pathLst>
                <a:path w="652" h="561" extrusionOk="0">
                  <a:moveTo>
                    <a:pt x="361" y="0"/>
                  </a:moveTo>
                  <a:cubicBezTo>
                    <a:pt x="246" y="0"/>
                    <a:pt x="128" y="74"/>
                    <a:pt x="94" y="176"/>
                  </a:cubicBezTo>
                  <a:cubicBezTo>
                    <a:pt x="1" y="311"/>
                    <a:pt x="94" y="486"/>
                    <a:pt x="218" y="528"/>
                  </a:cubicBezTo>
                  <a:cubicBezTo>
                    <a:pt x="266" y="551"/>
                    <a:pt x="311" y="561"/>
                    <a:pt x="352" y="561"/>
                  </a:cubicBezTo>
                  <a:cubicBezTo>
                    <a:pt x="460" y="561"/>
                    <a:pt x="543" y="491"/>
                    <a:pt x="611" y="393"/>
                  </a:cubicBezTo>
                  <a:cubicBezTo>
                    <a:pt x="652" y="269"/>
                    <a:pt x="611" y="93"/>
                    <a:pt x="435" y="11"/>
                  </a:cubicBezTo>
                  <a:cubicBezTo>
                    <a:pt x="411" y="3"/>
                    <a:pt x="386" y="0"/>
                    <a:pt x="3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68" name="Google Shape;27268;p19"/>
            <p:cNvSpPr/>
            <p:nvPr/>
          </p:nvSpPr>
          <p:spPr>
            <a:xfrm>
              <a:off x="5033875" y="4678950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0" y="1"/>
                  </a:moveTo>
                  <a:cubicBezTo>
                    <a:pt x="222" y="1"/>
                    <a:pt x="111" y="47"/>
                    <a:pt x="42" y="140"/>
                  </a:cubicBezTo>
                  <a:cubicBezTo>
                    <a:pt x="0" y="316"/>
                    <a:pt x="93" y="450"/>
                    <a:pt x="217" y="533"/>
                  </a:cubicBezTo>
                  <a:cubicBezTo>
                    <a:pt x="249" y="543"/>
                    <a:pt x="282" y="548"/>
                    <a:pt x="314" y="548"/>
                  </a:cubicBezTo>
                  <a:cubicBezTo>
                    <a:pt x="422" y="548"/>
                    <a:pt x="527" y="492"/>
                    <a:pt x="559" y="357"/>
                  </a:cubicBezTo>
                  <a:cubicBezTo>
                    <a:pt x="652" y="233"/>
                    <a:pt x="559" y="57"/>
                    <a:pt x="435" y="16"/>
                  </a:cubicBezTo>
                  <a:cubicBezTo>
                    <a:pt x="401" y="6"/>
                    <a:pt x="365" y="1"/>
                    <a:pt x="3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69" name="Google Shape;27269;p19"/>
            <p:cNvSpPr/>
            <p:nvPr/>
          </p:nvSpPr>
          <p:spPr>
            <a:xfrm>
              <a:off x="4996125" y="4588050"/>
              <a:ext cx="16325" cy="14050"/>
            </a:xfrm>
            <a:custGeom>
              <a:avLst/>
              <a:gdLst/>
              <a:ahLst/>
              <a:cxnLst/>
              <a:rect l="l" t="t" r="r" b="b"/>
              <a:pathLst>
                <a:path w="653" h="562" extrusionOk="0">
                  <a:moveTo>
                    <a:pt x="300" y="0"/>
                  </a:moveTo>
                  <a:cubicBezTo>
                    <a:pt x="193" y="0"/>
                    <a:pt x="112" y="68"/>
                    <a:pt x="52" y="157"/>
                  </a:cubicBezTo>
                  <a:cubicBezTo>
                    <a:pt x="1" y="333"/>
                    <a:pt x="94" y="468"/>
                    <a:pt x="218" y="550"/>
                  </a:cubicBezTo>
                  <a:cubicBezTo>
                    <a:pt x="242" y="558"/>
                    <a:pt x="266" y="561"/>
                    <a:pt x="291" y="561"/>
                  </a:cubicBezTo>
                  <a:cubicBezTo>
                    <a:pt x="407" y="561"/>
                    <a:pt x="527" y="485"/>
                    <a:pt x="569" y="375"/>
                  </a:cubicBezTo>
                  <a:cubicBezTo>
                    <a:pt x="652" y="251"/>
                    <a:pt x="569" y="75"/>
                    <a:pt x="435" y="33"/>
                  </a:cubicBezTo>
                  <a:cubicBezTo>
                    <a:pt x="386" y="10"/>
                    <a:pt x="341" y="0"/>
                    <a:pt x="3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70" name="Google Shape;27270;p19"/>
            <p:cNvSpPr/>
            <p:nvPr/>
          </p:nvSpPr>
          <p:spPr>
            <a:xfrm>
              <a:off x="5060750" y="4614450"/>
              <a:ext cx="15275" cy="14050"/>
            </a:xfrm>
            <a:custGeom>
              <a:avLst/>
              <a:gdLst/>
              <a:ahLst/>
              <a:cxnLst/>
              <a:rect l="l" t="t" r="r" b="b"/>
              <a:pathLst>
                <a:path w="611" h="562" extrusionOk="0">
                  <a:moveTo>
                    <a:pt x="321" y="1"/>
                  </a:moveTo>
                  <a:cubicBezTo>
                    <a:pt x="205" y="1"/>
                    <a:pt x="86" y="76"/>
                    <a:pt x="52" y="187"/>
                  </a:cubicBezTo>
                  <a:cubicBezTo>
                    <a:pt x="1" y="311"/>
                    <a:pt x="52" y="487"/>
                    <a:pt x="176" y="528"/>
                  </a:cubicBezTo>
                  <a:cubicBezTo>
                    <a:pt x="225" y="551"/>
                    <a:pt x="273" y="561"/>
                    <a:pt x="317" y="561"/>
                  </a:cubicBezTo>
                  <a:cubicBezTo>
                    <a:pt x="435" y="561"/>
                    <a:pt x="532" y="491"/>
                    <a:pt x="569" y="394"/>
                  </a:cubicBezTo>
                  <a:cubicBezTo>
                    <a:pt x="611" y="228"/>
                    <a:pt x="569" y="94"/>
                    <a:pt x="393" y="11"/>
                  </a:cubicBezTo>
                  <a:cubicBezTo>
                    <a:pt x="370" y="4"/>
                    <a:pt x="345" y="1"/>
                    <a:pt x="3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71" name="Google Shape;27271;p19"/>
            <p:cNvSpPr/>
            <p:nvPr/>
          </p:nvSpPr>
          <p:spPr>
            <a:xfrm>
              <a:off x="4932800" y="4671850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83" y="0"/>
                  </a:moveTo>
                  <a:lnTo>
                    <a:pt x="1" y="259"/>
                  </a:lnTo>
                  <a:lnTo>
                    <a:pt x="259" y="341"/>
                  </a:lnTo>
                  <a:lnTo>
                    <a:pt x="259" y="259"/>
                  </a:lnTo>
                  <a:cubicBezTo>
                    <a:pt x="259" y="124"/>
                    <a:pt x="208" y="42"/>
                    <a:pt x="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72" name="Google Shape;27272;p19"/>
            <p:cNvSpPr/>
            <p:nvPr/>
          </p:nvSpPr>
          <p:spPr>
            <a:xfrm>
              <a:off x="4956325" y="4607225"/>
              <a:ext cx="10875" cy="13775"/>
            </a:xfrm>
            <a:custGeom>
              <a:avLst/>
              <a:gdLst/>
              <a:ahLst/>
              <a:cxnLst/>
              <a:rect l="l" t="t" r="r" b="b"/>
              <a:pathLst>
                <a:path w="435" h="551" extrusionOk="0">
                  <a:moveTo>
                    <a:pt x="218" y="0"/>
                  </a:moveTo>
                  <a:lnTo>
                    <a:pt x="1" y="517"/>
                  </a:lnTo>
                  <a:cubicBezTo>
                    <a:pt x="38" y="540"/>
                    <a:pt x="77" y="550"/>
                    <a:pt x="116" y="550"/>
                  </a:cubicBezTo>
                  <a:cubicBezTo>
                    <a:pt x="218" y="550"/>
                    <a:pt x="315" y="480"/>
                    <a:pt x="352" y="383"/>
                  </a:cubicBezTo>
                  <a:cubicBezTo>
                    <a:pt x="435" y="218"/>
                    <a:pt x="352" y="83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73" name="Google Shape;27273;p19"/>
            <p:cNvSpPr/>
            <p:nvPr/>
          </p:nvSpPr>
          <p:spPr>
            <a:xfrm>
              <a:off x="5105975" y="4599725"/>
              <a:ext cx="7800" cy="9600"/>
            </a:xfrm>
            <a:custGeom>
              <a:avLst/>
              <a:gdLst/>
              <a:ahLst/>
              <a:cxnLst/>
              <a:rect l="l" t="t" r="r" b="b"/>
              <a:pathLst>
                <a:path w="312" h="384" extrusionOk="0">
                  <a:moveTo>
                    <a:pt x="53" y="1"/>
                  </a:moveTo>
                  <a:cubicBezTo>
                    <a:pt x="53" y="83"/>
                    <a:pt x="1" y="125"/>
                    <a:pt x="53" y="166"/>
                  </a:cubicBezTo>
                  <a:cubicBezTo>
                    <a:pt x="53" y="259"/>
                    <a:pt x="94" y="300"/>
                    <a:pt x="135" y="342"/>
                  </a:cubicBezTo>
                  <a:cubicBezTo>
                    <a:pt x="177" y="342"/>
                    <a:pt x="177" y="383"/>
                    <a:pt x="218" y="383"/>
                  </a:cubicBezTo>
                  <a:lnTo>
                    <a:pt x="311" y="125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74" name="Google Shape;27274;p19"/>
            <p:cNvSpPr/>
            <p:nvPr/>
          </p:nvSpPr>
          <p:spPr>
            <a:xfrm>
              <a:off x="5041375" y="4573875"/>
              <a:ext cx="14225" cy="9600"/>
            </a:xfrm>
            <a:custGeom>
              <a:avLst/>
              <a:gdLst/>
              <a:ahLst/>
              <a:cxnLst/>
              <a:rect l="l" t="t" r="r" b="b"/>
              <a:pathLst>
                <a:path w="569" h="384" extrusionOk="0">
                  <a:moveTo>
                    <a:pt x="52" y="1"/>
                  </a:moveTo>
                  <a:lnTo>
                    <a:pt x="52" y="1"/>
                  </a:lnTo>
                  <a:cubicBezTo>
                    <a:pt x="0" y="125"/>
                    <a:pt x="93" y="301"/>
                    <a:pt x="217" y="342"/>
                  </a:cubicBezTo>
                  <a:cubicBezTo>
                    <a:pt x="217" y="342"/>
                    <a:pt x="259" y="342"/>
                    <a:pt x="259" y="383"/>
                  </a:cubicBezTo>
                  <a:lnTo>
                    <a:pt x="310" y="383"/>
                  </a:lnTo>
                  <a:cubicBezTo>
                    <a:pt x="393" y="383"/>
                    <a:pt x="434" y="342"/>
                    <a:pt x="476" y="342"/>
                  </a:cubicBezTo>
                  <a:cubicBezTo>
                    <a:pt x="517" y="301"/>
                    <a:pt x="569" y="259"/>
                    <a:pt x="569" y="208"/>
                  </a:cubicBezTo>
                  <a:lnTo>
                    <a:pt x="5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75" name="Google Shape;27275;p19"/>
            <p:cNvSpPr/>
            <p:nvPr/>
          </p:nvSpPr>
          <p:spPr>
            <a:xfrm>
              <a:off x="4982175" y="4550100"/>
              <a:ext cx="9850" cy="6475"/>
            </a:xfrm>
            <a:custGeom>
              <a:avLst/>
              <a:gdLst/>
              <a:ahLst/>
              <a:cxnLst/>
              <a:rect l="l" t="t" r="r" b="b"/>
              <a:pathLst>
                <a:path w="394" h="259" extrusionOk="0">
                  <a:moveTo>
                    <a:pt x="135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9" y="259"/>
                    <a:pt x="352" y="176"/>
                    <a:pt x="393" y="83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76" name="Google Shape;27276;p19"/>
            <p:cNvSpPr/>
            <p:nvPr/>
          </p:nvSpPr>
          <p:spPr>
            <a:xfrm>
              <a:off x="4961750" y="4761925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36" y="1"/>
                  </a:moveTo>
                  <a:cubicBezTo>
                    <a:pt x="229" y="1"/>
                    <a:pt x="123" y="55"/>
                    <a:pt x="83" y="181"/>
                  </a:cubicBezTo>
                  <a:cubicBezTo>
                    <a:pt x="1" y="316"/>
                    <a:pt x="83" y="491"/>
                    <a:pt x="218" y="533"/>
                  </a:cubicBezTo>
                  <a:cubicBezTo>
                    <a:pt x="259" y="542"/>
                    <a:pt x="297" y="548"/>
                    <a:pt x="332" y="548"/>
                  </a:cubicBezTo>
                  <a:cubicBezTo>
                    <a:pt x="449" y="548"/>
                    <a:pt x="537" y="492"/>
                    <a:pt x="600" y="357"/>
                  </a:cubicBezTo>
                  <a:cubicBezTo>
                    <a:pt x="652" y="233"/>
                    <a:pt x="600" y="57"/>
                    <a:pt x="435" y="16"/>
                  </a:cubicBezTo>
                  <a:cubicBezTo>
                    <a:pt x="403" y="6"/>
                    <a:pt x="370" y="1"/>
                    <a:pt x="3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77" name="Google Shape;27277;p19"/>
            <p:cNvSpPr/>
            <p:nvPr/>
          </p:nvSpPr>
          <p:spPr>
            <a:xfrm>
              <a:off x="4916525" y="4780750"/>
              <a:ext cx="16300" cy="14150"/>
            </a:xfrm>
            <a:custGeom>
              <a:avLst/>
              <a:gdLst/>
              <a:ahLst/>
              <a:cxnLst/>
              <a:rect l="l" t="t" r="r" b="b"/>
              <a:pathLst>
                <a:path w="652" h="566" extrusionOk="0">
                  <a:moveTo>
                    <a:pt x="316" y="0"/>
                  </a:moveTo>
                  <a:cubicBezTo>
                    <a:pt x="216" y="0"/>
                    <a:pt x="120" y="73"/>
                    <a:pt x="83" y="162"/>
                  </a:cubicBezTo>
                  <a:cubicBezTo>
                    <a:pt x="0" y="297"/>
                    <a:pt x="83" y="462"/>
                    <a:pt x="217" y="555"/>
                  </a:cubicBezTo>
                  <a:cubicBezTo>
                    <a:pt x="248" y="563"/>
                    <a:pt x="278" y="566"/>
                    <a:pt x="305" y="566"/>
                  </a:cubicBezTo>
                  <a:cubicBezTo>
                    <a:pt x="436" y="566"/>
                    <a:pt x="532" y="490"/>
                    <a:pt x="600" y="379"/>
                  </a:cubicBezTo>
                  <a:cubicBezTo>
                    <a:pt x="652" y="255"/>
                    <a:pt x="559" y="80"/>
                    <a:pt x="435" y="38"/>
                  </a:cubicBezTo>
                  <a:cubicBezTo>
                    <a:pt x="397" y="12"/>
                    <a:pt x="356" y="0"/>
                    <a:pt x="3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78" name="Google Shape;27278;p19"/>
            <p:cNvSpPr/>
            <p:nvPr/>
          </p:nvSpPr>
          <p:spPr>
            <a:xfrm>
              <a:off x="4943400" y="4716700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19" y="1"/>
                  </a:moveTo>
                  <a:cubicBezTo>
                    <a:pt x="202" y="1"/>
                    <a:pt x="113" y="55"/>
                    <a:pt x="42" y="181"/>
                  </a:cubicBezTo>
                  <a:cubicBezTo>
                    <a:pt x="1" y="315"/>
                    <a:pt x="42" y="491"/>
                    <a:pt x="218" y="532"/>
                  </a:cubicBezTo>
                  <a:cubicBezTo>
                    <a:pt x="249" y="542"/>
                    <a:pt x="282" y="547"/>
                    <a:pt x="315" y="547"/>
                  </a:cubicBezTo>
                  <a:cubicBezTo>
                    <a:pt x="423" y="547"/>
                    <a:pt x="527" y="492"/>
                    <a:pt x="559" y="357"/>
                  </a:cubicBezTo>
                  <a:cubicBezTo>
                    <a:pt x="652" y="233"/>
                    <a:pt x="559" y="57"/>
                    <a:pt x="435" y="16"/>
                  </a:cubicBezTo>
                  <a:cubicBezTo>
                    <a:pt x="393" y="6"/>
                    <a:pt x="355" y="1"/>
                    <a:pt x="3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79" name="Google Shape;27279;p19"/>
            <p:cNvSpPr/>
            <p:nvPr/>
          </p:nvSpPr>
          <p:spPr>
            <a:xfrm>
              <a:off x="5008025" y="4743125"/>
              <a:ext cx="15275" cy="13575"/>
            </a:xfrm>
            <a:custGeom>
              <a:avLst/>
              <a:gdLst/>
              <a:ahLst/>
              <a:cxnLst/>
              <a:rect l="l" t="t" r="r" b="b"/>
              <a:pathLst>
                <a:path w="611" h="543" extrusionOk="0">
                  <a:moveTo>
                    <a:pt x="277" y="0"/>
                  </a:moveTo>
                  <a:cubicBezTo>
                    <a:pt x="175" y="0"/>
                    <a:pt x="79" y="68"/>
                    <a:pt x="42" y="158"/>
                  </a:cubicBezTo>
                  <a:cubicBezTo>
                    <a:pt x="0" y="292"/>
                    <a:pt x="42" y="468"/>
                    <a:pt x="176" y="509"/>
                  </a:cubicBezTo>
                  <a:cubicBezTo>
                    <a:pt x="225" y="532"/>
                    <a:pt x="269" y="542"/>
                    <a:pt x="310" y="542"/>
                  </a:cubicBezTo>
                  <a:cubicBezTo>
                    <a:pt x="417" y="542"/>
                    <a:pt x="499" y="472"/>
                    <a:pt x="559" y="375"/>
                  </a:cubicBezTo>
                  <a:cubicBezTo>
                    <a:pt x="610" y="251"/>
                    <a:pt x="559" y="75"/>
                    <a:pt x="393" y="34"/>
                  </a:cubicBezTo>
                  <a:cubicBezTo>
                    <a:pt x="356" y="11"/>
                    <a:pt x="316" y="0"/>
                    <a:pt x="2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80" name="Google Shape;27280;p19"/>
            <p:cNvSpPr/>
            <p:nvPr/>
          </p:nvSpPr>
          <p:spPr>
            <a:xfrm>
              <a:off x="4879825" y="4800050"/>
              <a:ext cx="6475" cy="9575"/>
            </a:xfrm>
            <a:custGeom>
              <a:avLst/>
              <a:gdLst/>
              <a:ahLst/>
              <a:cxnLst/>
              <a:rect l="l" t="t" r="r" b="b"/>
              <a:pathLst>
                <a:path w="259" h="383" extrusionOk="0">
                  <a:moveTo>
                    <a:pt x="93" y="0"/>
                  </a:moveTo>
                  <a:lnTo>
                    <a:pt x="0" y="259"/>
                  </a:lnTo>
                  <a:lnTo>
                    <a:pt x="259" y="383"/>
                  </a:lnTo>
                  <a:lnTo>
                    <a:pt x="259" y="259"/>
                  </a:lnTo>
                  <a:cubicBezTo>
                    <a:pt x="259" y="166"/>
                    <a:pt x="217" y="83"/>
                    <a:pt x="135" y="42"/>
                  </a:cubicBezTo>
                  <a:lnTo>
                    <a:pt x="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81" name="Google Shape;27281;p19"/>
            <p:cNvSpPr/>
            <p:nvPr/>
          </p:nvSpPr>
          <p:spPr>
            <a:xfrm>
              <a:off x="4903600" y="4736450"/>
              <a:ext cx="9850" cy="12750"/>
            </a:xfrm>
            <a:custGeom>
              <a:avLst/>
              <a:gdLst/>
              <a:ahLst/>
              <a:cxnLst/>
              <a:rect l="l" t="t" r="r" b="b"/>
              <a:pathLst>
                <a:path w="394" h="510" extrusionOk="0">
                  <a:moveTo>
                    <a:pt x="218" y="1"/>
                  </a:moveTo>
                  <a:lnTo>
                    <a:pt x="0" y="477"/>
                  </a:lnTo>
                  <a:cubicBezTo>
                    <a:pt x="38" y="499"/>
                    <a:pt x="77" y="510"/>
                    <a:pt x="116" y="510"/>
                  </a:cubicBezTo>
                  <a:cubicBezTo>
                    <a:pt x="217" y="510"/>
                    <a:pt x="312" y="439"/>
                    <a:pt x="342" y="342"/>
                  </a:cubicBezTo>
                  <a:cubicBezTo>
                    <a:pt x="393" y="218"/>
                    <a:pt x="342" y="42"/>
                    <a:pt x="2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82" name="Google Shape;27282;p19"/>
            <p:cNvSpPr/>
            <p:nvPr/>
          </p:nvSpPr>
          <p:spPr>
            <a:xfrm>
              <a:off x="5053250" y="472897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0"/>
                  </a:moveTo>
                  <a:cubicBezTo>
                    <a:pt x="1" y="41"/>
                    <a:pt x="1" y="83"/>
                    <a:pt x="42" y="124"/>
                  </a:cubicBezTo>
                  <a:cubicBezTo>
                    <a:pt x="42" y="207"/>
                    <a:pt x="94" y="300"/>
                    <a:pt x="176" y="341"/>
                  </a:cubicBezTo>
                  <a:lnTo>
                    <a:pt x="301" y="8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83" name="Google Shape;27283;p19"/>
            <p:cNvSpPr/>
            <p:nvPr/>
          </p:nvSpPr>
          <p:spPr>
            <a:xfrm>
              <a:off x="4988625" y="4701825"/>
              <a:ext cx="14000" cy="9600"/>
            </a:xfrm>
            <a:custGeom>
              <a:avLst/>
              <a:gdLst/>
              <a:ahLst/>
              <a:cxnLst/>
              <a:rect l="l" t="t" r="r" b="b"/>
              <a:pathLst>
                <a:path w="560" h="384" extrusionOk="0">
                  <a:moveTo>
                    <a:pt x="42" y="1"/>
                  </a:moveTo>
                  <a:lnTo>
                    <a:pt x="42" y="1"/>
                  </a:lnTo>
                  <a:cubicBezTo>
                    <a:pt x="1" y="135"/>
                    <a:pt x="94" y="311"/>
                    <a:pt x="218" y="352"/>
                  </a:cubicBezTo>
                  <a:cubicBezTo>
                    <a:pt x="259" y="373"/>
                    <a:pt x="303" y="383"/>
                    <a:pt x="347" y="383"/>
                  </a:cubicBezTo>
                  <a:cubicBezTo>
                    <a:pt x="391" y="383"/>
                    <a:pt x="435" y="373"/>
                    <a:pt x="477" y="352"/>
                  </a:cubicBezTo>
                  <a:cubicBezTo>
                    <a:pt x="518" y="311"/>
                    <a:pt x="559" y="259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84" name="Google Shape;27284;p19"/>
            <p:cNvSpPr/>
            <p:nvPr/>
          </p:nvSpPr>
          <p:spPr>
            <a:xfrm>
              <a:off x="4929450" y="4678300"/>
              <a:ext cx="9850" cy="6500"/>
            </a:xfrm>
            <a:custGeom>
              <a:avLst/>
              <a:gdLst/>
              <a:ahLst/>
              <a:cxnLst/>
              <a:rect l="l" t="t" r="r" b="b"/>
              <a:pathLst>
                <a:path w="394" h="260" extrusionOk="0">
                  <a:moveTo>
                    <a:pt x="135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9" y="259"/>
                    <a:pt x="342" y="166"/>
                    <a:pt x="393" y="83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85" name="Google Shape;27285;p19"/>
            <p:cNvSpPr/>
            <p:nvPr/>
          </p:nvSpPr>
          <p:spPr>
            <a:xfrm>
              <a:off x="4876725" y="4806500"/>
              <a:ext cx="9575" cy="7525"/>
            </a:xfrm>
            <a:custGeom>
              <a:avLst/>
              <a:gdLst/>
              <a:ahLst/>
              <a:cxnLst/>
              <a:rect l="l" t="t" r="r" b="b"/>
              <a:pathLst>
                <a:path w="383" h="301" extrusionOk="0">
                  <a:moveTo>
                    <a:pt x="124" y="1"/>
                  </a:moveTo>
                  <a:lnTo>
                    <a:pt x="0" y="259"/>
                  </a:lnTo>
                  <a:cubicBezTo>
                    <a:pt x="42" y="259"/>
                    <a:pt x="83" y="301"/>
                    <a:pt x="124" y="301"/>
                  </a:cubicBezTo>
                  <a:lnTo>
                    <a:pt x="176" y="259"/>
                  </a:lnTo>
                  <a:lnTo>
                    <a:pt x="217" y="259"/>
                  </a:lnTo>
                  <a:cubicBezTo>
                    <a:pt x="259" y="259"/>
                    <a:pt x="300" y="208"/>
                    <a:pt x="300" y="208"/>
                  </a:cubicBezTo>
                  <a:cubicBezTo>
                    <a:pt x="341" y="166"/>
                    <a:pt x="341" y="125"/>
                    <a:pt x="383" y="125"/>
                  </a:cubicBezTo>
                  <a:lnTo>
                    <a:pt x="12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86" name="Google Shape;27286;p19"/>
            <p:cNvSpPr/>
            <p:nvPr/>
          </p:nvSpPr>
          <p:spPr>
            <a:xfrm>
              <a:off x="5126675" y="4002525"/>
              <a:ext cx="13975" cy="10225"/>
            </a:xfrm>
            <a:custGeom>
              <a:avLst/>
              <a:gdLst/>
              <a:ahLst/>
              <a:cxnLst/>
              <a:rect l="l" t="t" r="r" b="b"/>
              <a:pathLst>
                <a:path w="559" h="409" extrusionOk="0">
                  <a:moveTo>
                    <a:pt x="244" y="0"/>
                  </a:moveTo>
                  <a:cubicBezTo>
                    <a:pt x="148" y="0"/>
                    <a:pt x="62" y="49"/>
                    <a:pt x="0" y="150"/>
                  </a:cubicBezTo>
                  <a:lnTo>
                    <a:pt x="0" y="192"/>
                  </a:lnTo>
                  <a:lnTo>
                    <a:pt x="465" y="409"/>
                  </a:lnTo>
                  <a:cubicBezTo>
                    <a:pt x="558" y="233"/>
                    <a:pt x="465" y="109"/>
                    <a:pt x="341" y="16"/>
                  </a:cubicBezTo>
                  <a:cubicBezTo>
                    <a:pt x="308" y="6"/>
                    <a:pt x="276" y="0"/>
                    <a:pt x="2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87" name="Google Shape;27287;p19"/>
            <p:cNvSpPr/>
            <p:nvPr/>
          </p:nvSpPr>
          <p:spPr>
            <a:xfrm>
              <a:off x="5105975" y="3957300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297" y="1"/>
                  </a:moveTo>
                  <a:cubicBezTo>
                    <a:pt x="189" y="1"/>
                    <a:pt x="84" y="56"/>
                    <a:pt x="53" y="191"/>
                  </a:cubicBezTo>
                  <a:cubicBezTo>
                    <a:pt x="1" y="315"/>
                    <a:pt x="53" y="491"/>
                    <a:pt x="218" y="532"/>
                  </a:cubicBezTo>
                  <a:cubicBezTo>
                    <a:pt x="252" y="543"/>
                    <a:pt x="287" y="548"/>
                    <a:pt x="322" y="548"/>
                  </a:cubicBezTo>
                  <a:cubicBezTo>
                    <a:pt x="428" y="548"/>
                    <a:pt x="531" y="501"/>
                    <a:pt x="570" y="408"/>
                  </a:cubicBezTo>
                  <a:cubicBezTo>
                    <a:pt x="611" y="233"/>
                    <a:pt x="570" y="109"/>
                    <a:pt x="394" y="16"/>
                  </a:cubicBezTo>
                  <a:cubicBezTo>
                    <a:pt x="362" y="6"/>
                    <a:pt x="329" y="1"/>
                    <a:pt x="2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88" name="Google Shape;27288;p19"/>
            <p:cNvSpPr/>
            <p:nvPr/>
          </p:nvSpPr>
          <p:spPr>
            <a:xfrm>
              <a:off x="5068500" y="3977050"/>
              <a:ext cx="6500" cy="8825"/>
            </a:xfrm>
            <a:custGeom>
              <a:avLst/>
              <a:gdLst/>
              <a:ahLst/>
              <a:cxnLst/>
              <a:rect l="l" t="t" r="r" b="b"/>
              <a:pathLst>
                <a:path w="260" h="353" extrusionOk="0">
                  <a:moveTo>
                    <a:pt x="83" y="1"/>
                  </a:moveTo>
                  <a:lnTo>
                    <a:pt x="1" y="259"/>
                  </a:lnTo>
                  <a:lnTo>
                    <a:pt x="259" y="352"/>
                  </a:lnTo>
                  <a:lnTo>
                    <a:pt x="259" y="259"/>
                  </a:lnTo>
                  <a:cubicBezTo>
                    <a:pt x="259" y="135"/>
                    <a:pt x="208" y="42"/>
                    <a:pt x="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89" name="Google Shape;27289;p19"/>
            <p:cNvSpPr/>
            <p:nvPr/>
          </p:nvSpPr>
          <p:spPr>
            <a:xfrm>
              <a:off x="5137250" y="4157525"/>
              <a:ext cx="9850" cy="6950"/>
            </a:xfrm>
            <a:custGeom>
              <a:avLst/>
              <a:gdLst/>
              <a:ahLst/>
              <a:cxnLst/>
              <a:rect l="l" t="t" r="r" b="b"/>
              <a:pathLst>
                <a:path w="394" h="278" extrusionOk="0">
                  <a:moveTo>
                    <a:pt x="261" y="1"/>
                  </a:moveTo>
                  <a:cubicBezTo>
                    <a:pt x="246" y="1"/>
                    <a:pt x="232" y="5"/>
                    <a:pt x="218" y="19"/>
                  </a:cubicBezTo>
                  <a:cubicBezTo>
                    <a:pt x="177" y="19"/>
                    <a:pt x="94" y="61"/>
                    <a:pt x="94" y="61"/>
                  </a:cubicBezTo>
                  <a:lnTo>
                    <a:pt x="42" y="112"/>
                  </a:lnTo>
                  <a:cubicBezTo>
                    <a:pt x="1" y="154"/>
                    <a:pt x="1" y="154"/>
                    <a:pt x="1" y="195"/>
                  </a:cubicBezTo>
                  <a:lnTo>
                    <a:pt x="259" y="278"/>
                  </a:lnTo>
                  <a:lnTo>
                    <a:pt x="394" y="19"/>
                  </a:lnTo>
                  <a:cubicBezTo>
                    <a:pt x="332" y="19"/>
                    <a:pt x="293" y="1"/>
                    <a:pt x="2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90" name="Google Shape;27290;p19"/>
            <p:cNvSpPr/>
            <p:nvPr/>
          </p:nvSpPr>
          <p:spPr>
            <a:xfrm>
              <a:off x="5072650" y="4130725"/>
              <a:ext cx="15275" cy="10225"/>
            </a:xfrm>
            <a:custGeom>
              <a:avLst/>
              <a:gdLst/>
              <a:ahLst/>
              <a:cxnLst/>
              <a:rect l="l" t="t" r="r" b="b"/>
              <a:pathLst>
                <a:path w="611" h="409" extrusionOk="0">
                  <a:moveTo>
                    <a:pt x="296" y="1"/>
                  </a:moveTo>
                  <a:cubicBezTo>
                    <a:pt x="199" y="1"/>
                    <a:pt x="112" y="49"/>
                    <a:pt x="42" y="150"/>
                  </a:cubicBezTo>
                  <a:cubicBezTo>
                    <a:pt x="42" y="150"/>
                    <a:pt x="42" y="192"/>
                    <a:pt x="0" y="192"/>
                  </a:cubicBezTo>
                  <a:lnTo>
                    <a:pt x="517" y="409"/>
                  </a:lnTo>
                  <a:cubicBezTo>
                    <a:pt x="610" y="274"/>
                    <a:pt x="517" y="99"/>
                    <a:pt x="393" y="16"/>
                  </a:cubicBezTo>
                  <a:cubicBezTo>
                    <a:pt x="360" y="6"/>
                    <a:pt x="327" y="1"/>
                    <a:pt x="29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91" name="Google Shape;27291;p19"/>
            <p:cNvSpPr/>
            <p:nvPr/>
          </p:nvSpPr>
          <p:spPr>
            <a:xfrm>
              <a:off x="5163100" y="4093100"/>
              <a:ext cx="9850" cy="13225"/>
            </a:xfrm>
            <a:custGeom>
              <a:avLst/>
              <a:gdLst/>
              <a:ahLst/>
              <a:cxnLst/>
              <a:rect l="l" t="t" r="r" b="b"/>
              <a:pathLst>
                <a:path w="394" h="529" extrusionOk="0">
                  <a:moveTo>
                    <a:pt x="321" y="1"/>
                  </a:moveTo>
                  <a:cubicBezTo>
                    <a:pt x="205" y="1"/>
                    <a:pt x="85" y="76"/>
                    <a:pt x="42" y="187"/>
                  </a:cubicBezTo>
                  <a:cubicBezTo>
                    <a:pt x="1" y="270"/>
                    <a:pt x="1" y="311"/>
                    <a:pt x="42" y="404"/>
                  </a:cubicBezTo>
                  <a:cubicBezTo>
                    <a:pt x="42" y="446"/>
                    <a:pt x="94" y="487"/>
                    <a:pt x="135" y="528"/>
                  </a:cubicBezTo>
                  <a:lnTo>
                    <a:pt x="177" y="528"/>
                  </a:lnTo>
                  <a:lnTo>
                    <a:pt x="394" y="11"/>
                  </a:lnTo>
                  <a:cubicBezTo>
                    <a:pt x="370" y="4"/>
                    <a:pt x="346" y="1"/>
                    <a:pt x="3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92" name="Google Shape;27292;p19"/>
            <p:cNvSpPr/>
            <p:nvPr/>
          </p:nvSpPr>
          <p:spPr>
            <a:xfrm>
              <a:off x="5098500" y="4067150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290" y="0"/>
                  </a:moveTo>
                  <a:cubicBezTo>
                    <a:pt x="184" y="0"/>
                    <a:pt x="80" y="49"/>
                    <a:pt x="41" y="150"/>
                  </a:cubicBezTo>
                  <a:cubicBezTo>
                    <a:pt x="0" y="315"/>
                    <a:pt x="41" y="450"/>
                    <a:pt x="217" y="533"/>
                  </a:cubicBezTo>
                  <a:cubicBezTo>
                    <a:pt x="249" y="542"/>
                    <a:pt x="282" y="547"/>
                    <a:pt x="316" y="547"/>
                  </a:cubicBezTo>
                  <a:cubicBezTo>
                    <a:pt x="423" y="547"/>
                    <a:pt x="527" y="493"/>
                    <a:pt x="558" y="367"/>
                  </a:cubicBezTo>
                  <a:cubicBezTo>
                    <a:pt x="610" y="233"/>
                    <a:pt x="558" y="57"/>
                    <a:pt x="393" y="16"/>
                  </a:cubicBezTo>
                  <a:cubicBezTo>
                    <a:pt x="360" y="5"/>
                    <a:pt x="325" y="0"/>
                    <a:pt x="2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93" name="Google Shape;27293;p19"/>
            <p:cNvSpPr/>
            <p:nvPr/>
          </p:nvSpPr>
          <p:spPr>
            <a:xfrm>
              <a:off x="5053250" y="4085600"/>
              <a:ext cx="15275" cy="14050"/>
            </a:xfrm>
            <a:custGeom>
              <a:avLst/>
              <a:gdLst/>
              <a:ahLst/>
              <a:cxnLst/>
              <a:rect l="l" t="t" r="r" b="b"/>
              <a:pathLst>
                <a:path w="611" h="562" extrusionOk="0">
                  <a:moveTo>
                    <a:pt x="321" y="1"/>
                  </a:moveTo>
                  <a:cubicBezTo>
                    <a:pt x="205" y="1"/>
                    <a:pt x="85" y="77"/>
                    <a:pt x="42" y="187"/>
                  </a:cubicBezTo>
                  <a:cubicBezTo>
                    <a:pt x="1" y="311"/>
                    <a:pt x="42" y="487"/>
                    <a:pt x="176" y="529"/>
                  </a:cubicBezTo>
                  <a:cubicBezTo>
                    <a:pt x="226" y="552"/>
                    <a:pt x="274" y="562"/>
                    <a:pt x="319" y="562"/>
                  </a:cubicBezTo>
                  <a:cubicBezTo>
                    <a:pt x="435" y="562"/>
                    <a:pt x="529" y="494"/>
                    <a:pt x="559" y="405"/>
                  </a:cubicBezTo>
                  <a:cubicBezTo>
                    <a:pt x="611" y="270"/>
                    <a:pt x="559" y="94"/>
                    <a:pt x="394" y="12"/>
                  </a:cubicBezTo>
                  <a:cubicBezTo>
                    <a:pt x="370" y="4"/>
                    <a:pt x="345" y="1"/>
                    <a:pt x="3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94" name="Google Shape;27294;p19"/>
            <p:cNvSpPr/>
            <p:nvPr/>
          </p:nvSpPr>
          <p:spPr>
            <a:xfrm>
              <a:off x="5116850" y="411237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2" y="1"/>
                  </a:moveTo>
                  <a:cubicBezTo>
                    <a:pt x="225" y="1"/>
                    <a:pt x="122" y="49"/>
                    <a:pt x="83" y="150"/>
                  </a:cubicBezTo>
                  <a:cubicBezTo>
                    <a:pt x="0" y="316"/>
                    <a:pt x="83" y="492"/>
                    <a:pt x="217" y="533"/>
                  </a:cubicBezTo>
                  <a:cubicBezTo>
                    <a:pt x="247" y="543"/>
                    <a:pt x="279" y="548"/>
                    <a:pt x="311" y="548"/>
                  </a:cubicBezTo>
                  <a:cubicBezTo>
                    <a:pt x="417" y="548"/>
                    <a:pt x="527" y="494"/>
                    <a:pt x="558" y="367"/>
                  </a:cubicBezTo>
                  <a:cubicBezTo>
                    <a:pt x="651" y="233"/>
                    <a:pt x="558" y="57"/>
                    <a:pt x="434" y="16"/>
                  </a:cubicBezTo>
                  <a:cubicBezTo>
                    <a:pt x="401" y="6"/>
                    <a:pt x="366" y="1"/>
                    <a:pt x="3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95" name="Google Shape;27295;p19"/>
            <p:cNvSpPr/>
            <p:nvPr/>
          </p:nvSpPr>
          <p:spPr>
            <a:xfrm>
              <a:off x="5079100" y="4021475"/>
              <a:ext cx="16300" cy="14150"/>
            </a:xfrm>
            <a:custGeom>
              <a:avLst/>
              <a:gdLst/>
              <a:ahLst/>
              <a:cxnLst/>
              <a:rect l="l" t="t" r="r" b="b"/>
              <a:pathLst>
                <a:path w="652" h="566" extrusionOk="0">
                  <a:moveTo>
                    <a:pt x="319" y="0"/>
                  </a:moveTo>
                  <a:cubicBezTo>
                    <a:pt x="215" y="0"/>
                    <a:pt x="109" y="70"/>
                    <a:pt x="42" y="168"/>
                  </a:cubicBezTo>
                  <a:cubicBezTo>
                    <a:pt x="1" y="333"/>
                    <a:pt x="94" y="468"/>
                    <a:pt x="218" y="550"/>
                  </a:cubicBezTo>
                  <a:cubicBezTo>
                    <a:pt x="249" y="560"/>
                    <a:pt x="283" y="565"/>
                    <a:pt x="316" y="565"/>
                  </a:cubicBezTo>
                  <a:cubicBezTo>
                    <a:pt x="423" y="565"/>
                    <a:pt x="527" y="511"/>
                    <a:pt x="559" y="385"/>
                  </a:cubicBezTo>
                  <a:cubicBezTo>
                    <a:pt x="652" y="250"/>
                    <a:pt x="559" y="75"/>
                    <a:pt x="435" y="33"/>
                  </a:cubicBezTo>
                  <a:cubicBezTo>
                    <a:pt x="398" y="10"/>
                    <a:pt x="358" y="0"/>
                    <a:pt x="3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96" name="Google Shape;27296;p19"/>
            <p:cNvSpPr/>
            <p:nvPr/>
          </p:nvSpPr>
          <p:spPr>
            <a:xfrm>
              <a:off x="5143725" y="4047875"/>
              <a:ext cx="15275" cy="14150"/>
            </a:xfrm>
            <a:custGeom>
              <a:avLst/>
              <a:gdLst/>
              <a:ahLst/>
              <a:cxnLst/>
              <a:rect l="l" t="t" r="r" b="b"/>
              <a:pathLst>
                <a:path w="611" h="566" extrusionOk="0">
                  <a:moveTo>
                    <a:pt x="344" y="0"/>
                  </a:moveTo>
                  <a:cubicBezTo>
                    <a:pt x="204" y="0"/>
                    <a:pt x="84" y="76"/>
                    <a:pt x="42" y="187"/>
                  </a:cubicBezTo>
                  <a:cubicBezTo>
                    <a:pt x="0" y="311"/>
                    <a:pt x="42" y="487"/>
                    <a:pt x="218" y="528"/>
                  </a:cubicBezTo>
                  <a:cubicBezTo>
                    <a:pt x="256" y="554"/>
                    <a:pt x="296" y="566"/>
                    <a:pt x="336" y="566"/>
                  </a:cubicBezTo>
                  <a:cubicBezTo>
                    <a:pt x="436" y="566"/>
                    <a:pt x="529" y="493"/>
                    <a:pt x="559" y="404"/>
                  </a:cubicBezTo>
                  <a:cubicBezTo>
                    <a:pt x="610" y="228"/>
                    <a:pt x="559" y="104"/>
                    <a:pt x="435" y="11"/>
                  </a:cubicBezTo>
                  <a:cubicBezTo>
                    <a:pt x="404" y="4"/>
                    <a:pt x="373" y="0"/>
                    <a:pt x="3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97" name="Google Shape;27297;p19"/>
            <p:cNvSpPr/>
            <p:nvPr/>
          </p:nvSpPr>
          <p:spPr>
            <a:xfrm>
              <a:off x="5015525" y="4105275"/>
              <a:ext cx="6475" cy="8550"/>
            </a:xfrm>
            <a:custGeom>
              <a:avLst/>
              <a:gdLst/>
              <a:ahLst/>
              <a:cxnLst/>
              <a:rect l="l" t="t" r="r" b="b"/>
              <a:pathLst>
                <a:path w="259" h="342" extrusionOk="0">
                  <a:moveTo>
                    <a:pt x="93" y="0"/>
                  </a:moveTo>
                  <a:lnTo>
                    <a:pt x="0" y="259"/>
                  </a:lnTo>
                  <a:lnTo>
                    <a:pt x="259" y="341"/>
                  </a:lnTo>
                  <a:lnTo>
                    <a:pt x="259" y="259"/>
                  </a:lnTo>
                  <a:cubicBezTo>
                    <a:pt x="259" y="134"/>
                    <a:pt x="217" y="41"/>
                    <a:pt x="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98" name="Google Shape;27298;p19"/>
            <p:cNvSpPr/>
            <p:nvPr/>
          </p:nvSpPr>
          <p:spPr>
            <a:xfrm>
              <a:off x="5039300" y="4040650"/>
              <a:ext cx="10875" cy="13775"/>
            </a:xfrm>
            <a:custGeom>
              <a:avLst/>
              <a:gdLst/>
              <a:ahLst/>
              <a:cxnLst/>
              <a:rect l="l" t="t" r="r" b="b"/>
              <a:pathLst>
                <a:path w="435" h="551" extrusionOk="0">
                  <a:moveTo>
                    <a:pt x="218" y="0"/>
                  </a:moveTo>
                  <a:lnTo>
                    <a:pt x="0" y="517"/>
                  </a:lnTo>
                  <a:cubicBezTo>
                    <a:pt x="38" y="540"/>
                    <a:pt x="78" y="551"/>
                    <a:pt x="117" y="551"/>
                  </a:cubicBezTo>
                  <a:cubicBezTo>
                    <a:pt x="218" y="551"/>
                    <a:pt x="312" y="483"/>
                    <a:pt x="342" y="393"/>
                  </a:cubicBezTo>
                  <a:cubicBezTo>
                    <a:pt x="435" y="217"/>
                    <a:pt x="342" y="83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99" name="Google Shape;27299;p19"/>
            <p:cNvSpPr/>
            <p:nvPr/>
          </p:nvSpPr>
          <p:spPr>
            <a:xfrm>
              <a:off x="5125375" y="4007300"/>
              <a:ext cx="12950" cy="9325"/>
            </a:xfrm>
            <a:custGeom>
              <a:avLst/>
              <a:gdLst/>
              <a:ahLst/>
              <a:cxnLst/>
              <a:rect l="l" t="t" r="r" b="b"/>
              <a:pathLst>
                <a:path w="518" h="373" extrusionOk="0">
                  <a:moveTo>
                    <a:pt x="52" y="1"/>
                  </a:moveTo>
                  <a:cubicBezTo>
                    <a:pt x="0" y="42"/>
                    <a:pt x="0" y="42"/>
                    <a:pt x="0" y="83"/>
                  </a:cubicBezTo>
                  <a:cubicBezTo>
                    <a:pt x="0" y="125"/>
                    <a:pt x="0" y="176"/>
                    <a:pt x="52" y="218"/>
                  </a:cubicBezTo>
                  <a:lnTo>
                    <a:pt x="52" y="259"/>
                  </a:lnTo>
                  <a:cubicBezTo>
                    <a:pt x="93" y="300"/>
                    <a:pt x="135" y="342"/>
                    <a:pt x="176" y="342"/>
                  </a:cubicBezTo>
                  <a:cubicBezTo>
                    <a:pt x="217" y="362"/>
                    <a:pt x="261" y="373"/>
                    <a:pt x="305" y="373"/>
                  </a:cubicBezTo>
                  <a:cubicBezTo>
                    <a:pt x="349" y="373"/>
                    <a:pt x="393" y="362"/>
                    <a:pt x="435" y="342"/>
                  </a:cubicBezTo>
                  <a:cubicBezTo>
                    <a:pt x="476" y="300"/>
                    <a:pt x="517" y="259"/>
                    <a:pt x="517" y="218"/>
                  </a:cubicBezTo>
                  <a:lnTo>
                    <a:pt x="5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00" name="Google Shape;27300;p19"/>
            <p:cNvSpPr/>
            <p:nvPr/>
          </p:nvSpPr>
          <p:spPr>
            <a:xfrm>
              <a:off x="5065150" y="3983525"/>
              <a:ext cx="9850" cy="6475"/>
            </a:xfrm>
            <a:custGeom>
              <a:avLst/>
              <a:gdLst/>
              <a:ahLst/>
              <a:cxnLst/>
              <a:rect l="l" t="t" r="r" b="b"/>
              <a:pathLst>
                <a:path w="394" h="259" extrusionOk="0">
                  <a:moveTo>
                    <a:pt x="135" y="0"/>
                  </a:moveTo>
                  <a:lnTo>
                    <a:pt x="0" y="259"/>
                  </a:lnTo>
                  <a:lnTo>
                    <a:pt x="135" y="259"/>
                  </a:lnTo>
                  <a:cubicBezTo>
                    <a:pt x="217" y="259"/>
                    <a:pt x="300" y="218"/>
                    <a:pt x="342" y="135"/>
                  </a:cubicBezTo>
                  <a:cubicBezTo>
                    <a:pt x="393" y="135"/>
                    <a:pt x="393" y="135"/>
                    <a:pt x="393" y="93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01" name="Google Shape;27301;p19"/>
            <p:cNvSpPr/>
            <p:nvPr/>
          </p:nvSpPr>
          <p:spPr>
            <a:xfrm>
              <a:off x="5084525" y="4286200"/>
              <a:ext cx="8550" cy="6475"/>
            </a:xfrm>
            <a:custGeom>
              <a:avLst/>
              <a:gdLst/>
              <a:ahLst/>
              <a:cxnLst/>
              <a:rect l="l" t="t" r="r" b="b"/>
              <a:pathLst>
                <a:path w="342" h="259" extrusionOk="0">
                  <a:moveTo>
                    <a:pt x="135" y="0"/>
                  </a:moveTo>
                  <a:cubicBezTo>
                    <a:pt x="135" y="0"/>
                    <a:pt x="135" y="42"/>
                    <a:pt x="83" y="42"/>
                  </a:cubicBezTo>
                  <a:cubicBezTo>
                    <a:pt x="83" y="42"/>
                    <a:pt x="42" y="83"/>
                    <a:pt x="42" y="135"/>
                  </a:cubicBezTo>
                  <a:cubicBezTo>
                    <a:pt x="1" y="135"/>
                    <a:pt x="1" y="135"/>
                    <a:pt x="1" y="176"/>
                  </a:cubicBezTo>
                  <a:lnTo>
                    <a:pt x="259" y="259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02" name="Google Shape;27302;p19"/>
            <p:cNvSpPr/>
            <p:nvPr/>
          </p:nvSpPr>
          <p:spPr>
            <a:xfrm>
              <a:off x="5019900" y="4259325"/>
              <a:ext cx="14000" cy="9575"/>
            </a:xfrm>
            <a:custGeom>
              <a:avLst/>
              <a:gdLst/>
              <a:ahLst/>
              <a:cxnLst/>
              <a:rect l="l" t="t" r="r" b="b"/>
              <a:pathLst>
                <a:path w="560" h="383" extrusionOk="0">
                  <a:moveTo>
                    <a:pt x="259" y="0"/>
                  </a:moveTo>
                  <a:cubicBezTo>
                    <a:pt x="218" y="0"/>
                    <a:pt x="218" y="0"/>
                    <a:pt x="177" y="41"/>
                  </a:cubicBezTo>
                  <a:lnTo>
                    <a:pt x="135" y="41"/>
                  </a:lnTo>
                  <a:cubicBezTo>
                    <a:pt x="84" y="83"/>
                    <a:pt x="42" y="83"/>
                    <a:pt x="42" y="124"/>
                  </a:cubicBezTo>
                  <a:cubicBezTo>
                    <a:pt x="42" y="124"/>
                    <a:pt x="42" y="176"/>
                    <a:pt x="1" y="176"/>
                  </a:cubicBezTo>
                  <a:lnTo>
                    <a:pt x="518" y="383"/>
                  </a:lnTo>
                  <a:lnTo>
                    <a:pt x="559" y="341"/>
                  </a:lnTo>
                  <a:cubicBezTo>
                    <a:pt x="559" y="217"/>
                    <a:pt x="518" y="83"/>
                    <a:pt x="394" y="41"/>
                  </a:cubicBezTo>
                  <a:cubicBezTo>
                    <a:pt x="342" y="0"/>
                    <a:pt x="301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03" name="Google Shape;27303;p19"/>
            <p:cNvSpPr/>
            <p:nvPr/>
          </p:nvSpPr>
          <p:spPr>
            <a:xfrm>
              <a:off x="5110375" y="4221575"/>
              <a:ext cx="9850" cy="13975"/>
            </a:xfrm>
            <a:custGeom>
              <a:avLst/>
              <a:gdLst/>
              <a:ahLst/>
              <a:cxnLst/>
              <a:rect l="l" t="t" r="r" b="b"/>
              <a:pathLst>
                <a:path w="394" h="559" extrusionOk="0">
                  <a:moveTo>
                    <a:pt x="259" y="1"/>
                  </a:moveTo>
                  <a:cubicBezTo>
                    <a:pt x="176" y="1"/>
                    <a:pt x="83" y="83"/>
                    <a:pt x="42" y="176"/>
                  </a:cubicBezTo>
                  <a:cubicBezTo>
                    <a:pt x="1" y="259"/>
                    <a:pt x="1" y="342"/>
                    <a:pt x="42" y="435"/>
                  </a:cubicBezTo>
                  <a:lnTo>
                    <a:pt x="176" y="559"/>
                  </a:lnTo>
                  <a:lnTo>
                    <a:pt x="394" y="42"/>
                  </a:lnTo>
                  <a:cubicBezTo>
                    <a:pt x="342" y="1"/>
                    <a:pt x="300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04" name="Google Shape;27304;p19"/>
            <p:cNvSpPr/>
            <p:nvPr/>
          </p:nvSpPr>
          <p:spPr>
            <a:xfrm>
              <a:off x="5045750" y="4195350"/>
              <a:ext cx="15025" cy="13725"/>
            </a:xfrm>
            <a:custGeom>
              <a:avLst/>
              <a:gdLst/>
              <a:ahLst/>
              <a:cxnLst/>
              <a:rect l="l" t="t" r="r" b="b"/>
              <a:pathLst>
                <a:path w="601" h="549" extrusionOk="0">
                  <a:moveTo>
                    <a:pt x="295" y="1"/>
                  </a:moveTo>
                  <a:cubicBezTo>
                    <a:pt x="185" y="1"/>
                    <a:pt x="74" y="57"/>
                    <a:pt x="42" y="192"/>
                  </a:cubicBezTo>
                  <a:cubicBezTo>
                    <a:pt x="1" y="316"/>
                    <a:pt x="42" y="491"/>
                    <a:pt x="177" y="533"/>
                  </a:cubicBezTo>
                  <a:cubicBezTo>
                    <a:pt x="218" y="543"/>
                    <a:pt x="260" y="548"/>
                    <a:pt x="300" y="548"/>
                  </a:cubicBezTo>
                  <a:cubicBezTo>
                    <a:pt x="422" y="548"/>
                    <a:pt x="528" y="502"/>
                    <a:pt x="559" y="409"/>
                  </a:cubicBezTo>
                  <a:cubicBezTo>
                    <a:pt x="601" y="233"/>
                    <a:pt x="559" y="57"/>
                    <a:pt x="394" y="16"/>
                  </a:cubicBezTo>
                  <a:cubicBezTo>
                    <a:pt x="362" y="6"/>
                    <a:pt x="329" y="1"/>
                    <a:pt x="2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05" name="Google Shape;27305;p19"/>
            <p:cNvSpPr/>
            <p:nvPr/>
          </p:nvSpPr>
          <p:spPr>
            <a:xfrm>
              <a:off x="5000525" y="4214300"/>
              <a:ext cx="15025" cy="14025"/>
            </a:xfrm>
            <a:custGeom>
              <a:avLst/>
              <a:gdLst/>
              <a:ahLst/>
              <a:cxnLst/>
              <a:rect l="l" t="t" r="r" b="b"/>
              <a:pathLst>
                <a:path w="601" h="561" extrusionOk="0">
                  <a:moveTo>
                    <a:pt x="276" y="0"/>
                  </a:moveTo>
                  <a:cubicBezTo>
                    <a:pt x="172" y="0"/>
                    <a:pt x="72" y="70"/>
                    <a:pt x="42" y="168"/>
                  </a:cubicBezTo>
                  <a:cubicBezTo>
                    <a:pt x="1" y="292"/>
                    <a:pt x="42" y="467"/>
                    <a:pt x="176" y="550"/>
                  </a:cubicBezTo>
                  <a:cubicBezTo>
                    <a:pt x="205" y="557"/>
                    <a:pt x="233" y="561"/>
                    <a:pt x="261" y="561"/>
                  </a:cubicBezTo>
                  <a:cubicBezTo>
                    <a:pt x="387" y="561"/>
                    <a:pt x="491" y="485"/>
                    <a:pt x="559" y="374"/>
                  </a:cubicBezTo>
                  <a:cubicBezTo>
                    <a:pt x="600" y="250"/>
                    <a:pt x="559" y="75"/>
                    <a:pt x="393" y="33"/>
                  </a:cubicBezTo>
                  <a:cubicBezTo>
                    <a:pt x="356" y="10"/>
                    <a:pt x="316" y="0"/>
                    <a:pt x="2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06" name="Google Shape;27306;p19"/>
            <p:cNvSpPr/>
            <p:nvPr/>
          </p:nvSpPr>
          <p:spPr>
            <a:xfrm>
              <a:off x="5064100" y="4240600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36" y="0"/>
                  </a:moveTo>
                  <a:cubicBezTo>
                    <a:pt x="224" y="0"/>
                    <a:pt x="106" y="56"/>
                    <a:pt x="42" y="191"/>
                  </a:cubicBezTo>
                  <a:cubicBezTo>
                    <a:pt x="1" y="315"/>
                    <a:pt x="84" y="491"/>
                    <a:pt x="218" y="532"/>
                  </a:cubicBezTo>
                  <a:cubicBezTo>
                    <a:pt x="249" y="542"/>
                    <a:pt x="283" y="548"/>
                    <a:pt x="318" y="548"/>
                  </a:cubicBezTo>
                  <a:cubicBezTo>
                    <a:pt x="422" y="548"/>
                    <a:pt x="528" y="501"/>
                    <a:pt x="559" y="408"/>
                  </a:cubicBezTo>
                  <a:cubicBezTo>
                    <a:pt x="642" y="232"/>
                    <a:pt x="559" y="98"/>
                    <a:pt x="435" y="15"/>
                  </a:cubicBezTo>
                  <a:cubicBezTo>
                    <a:pt x="404" y="5"/>
                    <a:pt x="370" y="0"/>
                    <a:pt x="3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07" name="Google Shape;27307;p19"/>
            <p:cNvSpPr/>
            <p:nvPr/>
          </p:nvSpPr>
          <p:spPr>
            <a:xfrm>
              <a:off x="5026375" y="415012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7" y="1"/>
                  </a:moveTo>
                  <a:cubicBezTo>
                    <a:pt x="227" y="1"/>
                    <a:pt x="113" y="56"/>
                    <a:pt x="42" y="191"/>
                  </a:cubicBezTo>
                  <a:cubicBezTo>
                    <a:pt x="0" y="315"/>
                    <a:pt x="83" y="491"/>
                    <a:pt x="218" y="532"/>
                  </a:cubicBezTo>
                  <a:cubicBezTo>
                    <a:pt x="246" y="542"/>
                    <a:pt x="278" y="547"/>
                    <a:pt x="310" y="547"/>
                  </a:cubicBezTo>
                  <a:cubicBezTo>
                    <a:pt x="416" y="547"/>
                    <a:pt x="527" y="491"/>
                    <a:pt x="559" y="357"/>
                  </a:cubicBezTo>
                  <a:cubicBezTo>
                    <a:pt x="652" y="233"/>
                    <a:pt x="559" y="57"/>
                    <a:pt x="435" y="15"/>
                  </a:cubicBezTo>
                  <a:cubicBezTo>
                    <a:pt x="403" y="6"/>
                    <a:pt x="370" y="1"/>
                    <a:pt x="3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08" name="Google Shape;27308;p19"/>
            <p:cNvSpPr/>
            <p:nvPr/>
          </p:nvSpPr>
          <p:spPr>
            <a:xfrm>
              <a:off x="5091000" y="4176550"/>
              <a:ext cx="15000" cy="13575"/>
            </a:xfrm>
            <a:custGeom>
              <a:avLst/>
              <a:gdLst/>
              <a:ahLst/>
              <a:cxnLst/>
              <a:rect l="l" t="t" r="r" b="b"/>
              <a:pathLst>
                <a:path w="600" h="543" extrusionOk="0">
                  <a:moveTo>
                    <a:pt x="276" y="1"/>
                  </a:moveTo>
                  <a:cubicBezTo>
                    <a:pt x="172" y="1"/>
                    <a:pt x="72" y="71"/>
                    <a:pt x="42" y="168"/>
                  </a:cubicBezTo>
                  <a:cubicBezTo>
                    <a:pt x="0" y="292"/>
                    <a:pt x="42" y="468"/>
                    <a:pt x="217" y="509"/>
                  </a:cubicBezTo>
                  <a:cubicBezTo>
                    <a:pt x="252" y="532"/>
                    <a:pt x="291" y="543"/>
                    <a:pt x="329" y="543"/>
                  </a:cubicBezTo>
                  <a:cubicBezTo>
                    <a:pt x="429" y="543"/>
                    <a:pt x="529" y="475"/>
                    <a:pt x="559" y="385"/>
                  </a:cubicBezTo>
                  <a:cubicBezTo>
                    <a:pt x="600" y="251"/>
                    <a:pt x="559" y="75"/>
                    <a:pt x="393" y="34"/>
                  </a:cubicBezTo>
                  <a:cubicBezTo>
                    <a:pt x="356" y="11"/>
                    <a:pt x="316" y="1"/>
                    <a:pt x="2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09" name="Google Shape;27309;p19"/>
            <p:cNvSpPr/>
            <p:nvPr/>
          </p:nvSpPr>
          <p:spPr>
            <a:xfrm>
              <a:off x="4962800" y="4233475"/>
              <a:ext cx="6475" cy="9575"/>
            </a:xfrm>
            <a:custGeom>
              <a:avLst/>
              <a:gdLst/>
              <a:ahLst/>
              <a:cxnLst/>
              <a:rect l="l" t="t" r="r" b="b"/>
              <a:pathLst>
                <a:path w="259" h="383" extrusionOk="0">
                  <a:moveTo>
                    <a:pt x="93" y="0"/>
                  </a:moveTo>
                  <a:lnTo>
                    <a:pt x="0" y="259"/>
                  </a:lnTo>
                  <a:lnTo>
                    <a:pt x="259" y="383"/>
                  </a:lnTo>
                  <a:lnTo>
                    <a:pt x="259" y="259"/>
                  </a:lnTo>
                  <a:cubicBezTo>
                    <a:pt x="259" y="176"/>
                    <a:pt x="217" y="83"/>
                    <a:pt x="134" y="42"/>
                  </a:cubicBezTo>
                  <a:cubicBezTo>
                    <a:pt x="134" y="42"/>
                    <a:pt x="134" y="0"/>
                    <a:pt x="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10" name="Google Shape;27310;p19"/>
            <p:cNvSpPr/>
            <p:nvPr/>
          </p:nvSpPr>
          <p:spPr>
            <a:xfrm>
              <a:off x="4986575" y="4169875"/>
              <a:ext cx="9575" cy="12750"/>
            </a:xfrm>
            <a:custGeom>
              <a:avLst/>
              <a:gdLst/>
              <a:ahLst/>
              <a:cxnLst/>
              <a:rect l="l" t="t" r="r" b="b"/>
              <a:pathLst>
                <a:path w="383" h="510" extrusionOk="0">
                  <a:moveTo>
                    <a:pt x="217" y="1"/>
                  </a:moveTo>
                  <a:lnTo>
                    <a:pt x="0" y="476"/>
                  </a:lnTo>
                  <a:cubicBezTo>
                    <a:pt x="35" y="499"/>
                    <a:pt x="73" y="510"/>
                    <a:pt x="111" y="510"/>
                  </a:cubicBezTo>
                  <a:cubicBezTo>
                    <a:pt x="211" y="510"/>
                    <a:pt x="312" y="439"/>
                    <a:pt x="341" y="342"/>
                  </a:cubicBezTo>
                  <a:cubicBezTo>
                    <a:pt x="383" y="218"/>
                    <a:pt x="341" y="84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11" name="Google Shape;27311;p19"/>
            <p:cNvSpPr/>
            <p:nvPr/>
          </p:nvSpPr>
          <p:spPr>
            <a:xfrm>
              <a:off x="5137250" y="4162400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1" y="0"/>
                  </a:moveTo>
                  <a:lnTo>
                    <a:pt x="1" y="83"/>
                  </a:lnTo>
                  <a:cubicBezTo>
                    <a:pt x="1" y="217"/>
                    <a:pt x="42" y="300"/>
                    <a:pt x="177" y="341"/>
                  </a:cubicBezTo>
                  <a:lnTo>
                    <a:pt x="259" y="8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12" name="Google Shape;27312;p19"/>
            <p:cNvSpPr/>
            <p:nvPr/>
          </p:nvSpPr>
          <p:spPr>
            <a:xfrm>
              <a:off x="5072650" y="4135500"/>
              <a:ext cx="12950" cy="9250"/>
            </a:xfrm>
            <a:custGeom>
              <a:avLst/>
              <a:gdLst/>
              <a:ahLst/>
              <a:cxnLst/>
              <a:rect l="l" t="t" r="r" b="b"/>
              <a:pathLst>
                <a:path w="518" h="370" extrusionOk="0">
                  <a:moveTo>
                    <a:pt x="0" y="1"/>
                  </a:moveTo>
                  <a:lnTo>
                    <a:pt x="0" y="125"/>
                  </a:lnTo>
                  <a:cubicBezTo>
                    <a:pt x="0" y="218"/>
                    <a:pt x="93" y="301"/>
                    <a:pt x="176" y="342"/>
                  </a:cubicBezTo>
                  <a:cubicBezTo>
                    <a:pt x="210" y="359"/>
                    <a:pt x="253" y="369"/>
                    <a:pt x="298" y="369"/>
                  </a:cubicBezTo>
                  <a:cubicBezTo>
                    <a:pt x="361" y="369"/>
                    <a:pt x="427" y="349"/>
                    <a:pt x="476" y="301"/>
                  </a:cubicBezTo>
                  <a:cubicBezTo>
                    <a:pt x="517" y="259"/>
                    <a:pt x="517" y="259"/>
                    <a:pt x="517" y="21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13" name="Google Shape;27313;p19"/>
            <p:cNvSpPr/>
            <p:nvPr/>
          </p:nvSpPr>
          <p:spPr>
            <a:xfrm>
              <a:off x="5012425" y="4111725"/>
              <a:ext cx="9575" cy="6500"/>
            </a:xfrm>
            <a:custGeom>
              <a:avLst/>
              <a:gdLst/>
              <a:ahLst/>
              <a:cxnLst/>
              <a:rect l="l" t="t" r="r" b="b"/>
              <a:pathLst>
                <a:path w="383" h="260" extrusionOk="0">
                  <a:moveTo>
                    <a:pt x="124" y="1"/>
                  </a:moveTo>
                  <a:lnTo>
                    <a:pt x="0" y="259"/>
                  </a:lnTo>
                  <a:lnTo>
                    <a:pt x="217" y="259"/>
                  </a:lnTo>
                  <a:cubicBezTo>
                    <a:pt x="259" y="259"/>
                    <a:pt x="300" y="218"/>
                    <a:pt x="300" y="176"/>
                  </a:cubicBezTo>
                  <a:cubicBezTo>
                    <a:pt x="341" y="176"/>
                    <a:pt x="341" y="135"/>
                    <a:pt x="383" y="83"/>
                  </a:cubicBezTo>
                  <a:lnTo>
                    <a:pt x="12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14" name="Google Shape;27314;p19"/>
            <p:cNvSpPr/>
            <p:nvPr/>
          </p:nvSpPr>
          <p:spPr>
            <a:xfrm>
              <a:off x="5031800" y="4414400"/>
              <a:ext cx="8550" cy="6500"/>
            </a:xfrm>
            <a:custGeom>
              <a:avLst/>
              <a:gdLst/>
              <a:ahLst/>
              <a:cxnLst/>
              <a:rect l="l" t="t" r="r" b="b"/>
              <a:pathLst>
                <a:path w="342" h="260" extrusionOk="0">
                  <a:moveTo>
                    <a:pt x="218" y="1"/>
                  </a:moveTo>
                  <a:cubicBezTo>
                    <a:pt x="125" y="1"/>
                    <a:pt x="83" y="42"/>
                    <a:pt x="42" y="83"/>
                  </a:cubicBezTo>
                  <a:cubicBezTo>
                    <a:pt x="42" y="83"/>
                    <a:pt x="1" y="125"/>
                    <a:pt x="1" y="176"/>
                  </a:cubicBezTo>
                  <a:lnTo>
                    <a:pt x="259" y="259"/>
                  </a:lnTo>
                  <a:lnTo>
                    <a:pt x="34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15" name="Google Shape;27315;p19"/>
            <p:cNvSpPr/>
            <p:nvPr/>
          </p:nvSpPr>
          <p:spPr>
            <a:xfrm>
              <a:off x="4967175" y="4388150"/>
              <a:ext cx="14000" cy="8950"/>
            </a:xfrm>
            <a:custGeom>
              <a:avLst/>
              <a:gdLst/>
              <a:ahLst/>
              <a:cxnLst/>
              <a:rect l="l" t="t" r="r" b="b"/>
              <a:pathLst>
                <a:path w="560" h="358" extrusionOk="0">
                  <a:moveTo>
                    <a:pt x="283" y="0"/>
                  </a:moveTo>
                  <a:cubicBezTo>
                    <a:pt x="191" y="0"/>
                    <a:pt x="103" y="39"/>
                    <a:pt x="42" y="99"/>
                  </a:cubicBezTo>
                  <a:cubicBezTo>
                    <a:pt x="42" y="141"/>
                    <a:pt x="1" y="141"/>
                    <a:pt x="1" y="141"/>
                  </a:cubicBezTo>
                  <a:lnTo>
                    <a:pt x="518" y="358"/>
                  </a:lnTo>
                  <a:cubicBezTo>
                    <a:pt x="518" y="358"/>
                    <a:pt x="559" y="358"/>
                    <a:pt x="559" y="316"/>
                  </a:cubicBezTo>
                  <a:lnTo>
                    <a:pt x="559" y="234"/>
                  </a:lnTo>
                  <a:cubicBezTo>
                    <a:pt x="559" y="192"/>
                    <a:pt x="518" y="192"/>
                    <a:pt x="518" y="141"/>
                  </a:cubicBezTo>
                  <a:cubicBezTo>
                    <a:pt x="518" y="141"/>
                    <a:pt x="476" y="99"/>
                    <a:pt x="476" y="58"/>
                  </a:cubicBezTo>
                  <a:lnTo>
                    <a:pt x="435" y="58"/>
                  </a:lnTo>
                  <a:cubicBezTo>
                    <a:pt x="435" y="17"/>
                    <a:pt x="383" y="17"/>
                    <a:pt x="383" y="17"/>
                  </a:cubicBezTo>
                  <a:cubicBezTo>
                    <a:pt x="350" y="6"/>
                    <a:pt x="316" y="0"/>
                    <a:pt x="2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16" name="Google Shape;27316;p19"/>
            <p:cNvSpPr/>
            <p:nvPr/>
          </p:nvSpPr>
          <p:spPr>
            <a:xfrm>
              <a:off x="5057650" y="4349775"/>
              <a:ext cx="9600" cy="14000"/>
            </a:xfrm>
            <a:custGeom>
              <a:avLst/>
              <a:gdLst/>
              <a:ahLst/>
              <a:cxnLst/>
              <a:rect l="l" t="t" r="r" b="b"/>
              <a:pathLst>
                <a:path w="384" h="560" extrusionOk="0">
                  <a:moveTo>
                    <a:pt x="259" y="1"/>
                  </a:moveTo>
                  <a:cubicBezTo>
                    <a:pt x="259" y="1"/>
                    <a:pt x="218" y="42"/>
                    <a:pt x="176" y="42"/>
                  </a:cubicBezTo>
                  <a:lnTo>
                    <a:pt x="125" y="42"/>
                  </a:lnTo>
                  <a:cubicBezTo>
                    <a:pt x="83" y="84"/>
                    <a:pt x="42" y="125"/>
                    <a:pt x="0" y="177"/>
                  </a:cubicBezTo>
                  <a:lnTo>
                    <a:pt x="0" y="342"/>
                  </a:lnTo>
                  <a:cubicBezTo>
                    <a:pt x="42" y="435"/>
                    <a:pt x="83" y="518"/>
                    <a:pt x="176" y="559"/>
                  </a:cubicBezTo>
                  <a:lnTo>
                    <a:pt x="383" y="42"/>
                  </a:lnTo>
                  <a:cubicBezTo>
                    <a:pt x="342" y="42"/>
                    <a:pt x="300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17" name="Google Shape;27317;p19"/>
            <p:cNvSpPr/>
            <p:nvPr/>
          </p:nvSpPr>
          <p:spPr>
            <a:xfrm>
              <a:off x="4993025" y="4323675"/>
              <a:ext cx="15025" cy="14025"/>
            </a:xfrm>
            <a:custGeom>
              <a:avLst/>
              <a:gdLst/>
              <a:ahLst/>
              <a:cxnLst/>
              <a:rect l="l" t="t" r="r" b="b"/>
              <a:pathLst>
                <a:path w="601" h="561" extrusionOk="0">
                  <a:moveTo>
                    <a:pt x="314" y="0"/>
                  </a:moveTo>
                  <a:cubicBezTo>
                    <a:pt x="202" y="0"/>
                    <a:pt x="76" y="76"/>
                    <a:pt x="42" y="187"/>
                  </a:cubicBezTo>
                  <a:cubicBezTo>
                    <a:pt x="1" y="311"/>
                    <a:pt x="42" y="486"/>
                    <a:pt x="176" y="528"/>
                  </a:cubicBezTo>
                  <a:cubicBezTo>
                    <a:pt x="222" y="551"/>
                    <a:pt x="266" y="561"/>
                    <a:pt x="306" y="561"/>
                  </a:cubicBezTo>
                  <a:cubicBezTo>
                    <a:pt x="412" y="561"/>
                    <a:pt x="499" y="491"/>
                    <a:pt x="559" y="393"/>
                  </a:cubicBezTo>
                  <a:cubicBezTo>
                    <a:pt x="600" y="228"/>
                    <a:pt x="559" y="94"/>
                    <a:pt x="383" y="11"/>
                  </a:cubicBezTo>
                  <a:cubicBezTo>
                    <a:pt x="361" y="4"/>
                    <a:pt x="338" y="0"/>
                    <a:pt x="3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18" name="Google Shape;27318;p19"/>
            <p:cNvSpPr/>
            <p:nvPr/>
          </p:nvSpPr>
          <p:spPr>
            <a:xfrm>
              <a:off x="4946775" y="4342500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12" y="0"/>
                  </a:moveTo>
                  <a:cubicBezTo>
                    <a:pt x="212" y="0"/>
                    <a:pt x="113" y="68"/>
                    <a:pt x="83" y="157"/>
                  </a:cubicBezTo>
                  <a:cubicBezTo>
                    <a:pt x="0" y="333"/>
                    <a:pt x="83" y="468"/>
                    <a:pt x="217" y="550"/>
                  </a:cubicBezTo>
                  <a:cubicBezTo>
                    <a:pt x="256" y="560"/>
                    <a:pt x="293" y="565"/>
                    <a:pt x="327" y="565"/>
                  </a:cubicBezTo>
                  <a:cubicBezTo>
                    <a:pt x="442" y="565"/>
                    <a:pt x="536" y="509"/>
                    <a:pt x="600" y="375"/>
                  </a:cubicBezTo>
                  <a:cubicBezTo>
                    <a:pt x="641" y="250"/>
                    <a:pt x="558" y="75"/>
                    <a:pt x="424" y="33"/>
                  </a:cubicBezTo>
                  <a:cubicBezTo>
                    <a:pt x="389" y="10"/>
                    <a:pt x="351" y="0"/>
                    <a:pt x="3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19" name="Google Shape;27319;p19"/>
            <p:cNvSpPr/>
            <p:nvPr/>
          </p:nvSpPr>
          <p:spPr>
            <a:xfrm>
              <a:off x="5011375" y="4368900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55" y="1"/>
                  </a:moveTo>
                  <a:cubicBezTo>
                    <a:pt x="242" y="1"/>
                    <a:pt x="110" y="76"/>
                    <a:pt x="42" y="187"/>
                  </a:cubicBezTo>
                  <a:cubicBezTo>
                    <a:pt x="1" y="311"/>
                    <a:pt x="84" y="487"/>
                    <a:pt x="218" y="528"/>
                  </a:cubicBezTo>
                  <a:cubicBezTo>
                    <a:pt x="252" y="551"/>
                    <a:pt x="290" y="561"/>
                    <a:pt x="329" y="561"/>
                  </a:cubicBezTo>
                  <a:cubicBezTo>
                    <a:pt x="429" y="561"/>
                    <a:pt x="529" y="491"/>
                    <a:pt x="559" y="394"/>
                  </a:cubicBezTo>
                  <a:cubicBezTo>
                    <a:pt x="642" y="270"/>
                    <a:pt x="559" y="94"/>
                    <a:pt x="425" y="11"/>
                  </a:cubicBezTo>
                  <a:cubicBezTo>
                    <a:pt x="403" y="4"/>
                    <a:pt x="380" y="1"/>
                    <a:pt x="3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20" name="Google Shape;27320;p19"/>
            <p:cNvSpPr/>
            <p:nvPr/>
          </p:nvSpPr>
          <p:spPr>
            <a:xfrm>
              <a:off x="4973650" y="427832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19" y="1"/>
                  </a:moveTo>
                  <a:cubicBezTo>
                    <a:pt x="199" y="1"/>
                    <a:pt x="105" y="57"/>
                    <a:pt x="42" y="191"/>
                  </a:cubicBezTo>
                  <a:cubicBezTo>
                    <a:pt x="0" y="315"/>
                    <a:pt x="83" y="491"/>
                    <a:pt x="217" y="533"/>
                  </a:cubicBezTo>
                  <a:cubicBezTo>
                    <a:pt x="252" y="555"/>
                    <a:pt x="290" y="566"/>
                    <a:pt x="328" y="566"/>
                  </a:cubicBezTo>
                  <a:cubicBezTo>
                    <a:pt x="428" y="566"/>
                    <a:pt x="529" y="495"/>
                    <a:pt x="559" y="398"/>
                  </a:cubicBezTo>
                  <a:cubicBezTo>
                    <a:pt x="641" y="233"/>
                    <a:pt x="559" y="98"/>
                    <a:pt x="435" y="16"/>
                  </a:cubicBezTo>
                  <a:cubicBezTo>
                    <a:pt x="394" y="6"/>
                    <a:pt x="355" y="1"/>
                    <a:pt x="3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21" name="Google Shape;27321;p19"/>
            <p:cNvSpPr/>
            <p:nvPr/>
          </p:nvSpPr>
          <p:spPr>
            <a:xfrm>
              <a:off x="5038275" y="4304750"/>
              <a:ext cx="15000" cy="14050"/>
            </a:xfrm>
            <a:custGeom>
              <a:avLst/>
              <a:gdLst/>
              <a:ahLst/>
              <a:cxnLst/>
              <a:rect l="l" t="t" r="r" b="b"/>
              <a:pathLst>
                <a:path w="600" h="562" extrusionOk="0">
                  <a:moveTo>
                    <a:pt x="272" y="1"/>
                  </a:moveTo>
                  <a:cubicBezTo>
                    <a:pt x="172" y="1"/>
                    <a:pt x="71" y="71"/>
                    <a:pt x="41" y="168"/>
                  </a:cubicBezTo>
                  <a:cubicBezTo>
                    <a:pt x="0" y="334"/>
                    <a:pt x="41" y="468"/>
                    <a:pt x="176" y="551"/>
                  </a:cubicBezTo>
                  <a:cubicBezTo>
                    <a:pt x="205" y="558"/>
                    <a:pt x="234" y="561"/>
                    <a:pt x="263" y="561"/>
                  </a:cubicBezTo>
                  <a:cubicBezTo>
                    <a:pt x="399" y="561"/>
                    <a:pt x="524" y="486"/>
                    <a:pt x="558" y="375"/>
                  </a:cubicBezTo>
                  <a:cubicBezTo>
                    <a:pt x="600" y="251"/>
                    <a:pt x="558" y="75"/>
                    <a:pt x="383" y="34"/>
                  </a:cubicBezTo>
                  <a:cubicBezTo>
                    <a:pt x="348" y="11"/>
                    <a:pt x="310" y="1"/>
                    <a:pt x="2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22" name="Google Shape;27322;p19"/>
            <p:cNvSpPr/>
            <p:nvPr/>
          </p:nvSpPr>
          <p:spPr>
            <a:xfrm>
              <a:off x="4910050" y="4361675"/>
              <a:ext cx="6500" cy="9575"/>
            </a:xfrm>
            <a:custGeom>
              <a:avLst/>
              <a:gdLst/>
              <a:ahLst/>
              <a:cxnLst/>
              <a:rect l="l" t="t" r="r" b="b"/>
              <a:pathLst>
                <a:path w="260" h="383" extrusionOk="0">
                  <a:moveTo>
                    <a:pt x="84" y="0"/>
                  </a:moveTo>
                  <a:lnTo>
                    <a:pt x="1" y="259"/>
                  </a:lnTo>
                  <a:lnTo>
                    <a:pt x="259" y="383"/>
                  </a:lnTo>
                  <a:lnTo>
                    <a:pt x="259" y="259"/>
                  </a:lnTo>
                  <a:cubicBezTo>
                    <a:pt x="259" y="166"/>
                    <a:pt x="218" y="42"/>
                    <a:pt x="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23" name="Google Shape;27323;p19"/>
            <p:cNvSpPr/>
            <p:nvPr/>
          </p:nvSpPr>
          <p:spPr>
            <a:xfrm>
              <a:off x="4933850" y="4298075"/>
              <a:ext cx="9575" cy="12950"/>
            </a:xfrm>
            <a:custGeom>
              <a:avLst/>
              <a:gdLst/>
              <a:ahLst/>
              <a:cxnLst/>
              <a:rect l="l" t="t" r="r" b="b"/>
              <a:pathLst>
                <a:path w="383" h="518" extrusionOk="0">
                  <a:moveTo>
                    <a:pt x="217" y="1"/>
                  </a:moveTo>
                  <a:lnTo>
                    <a:pt x="0" y="518"/>
                  </a:lnTo>
                  <a:lnTo>
                    <a:pt x="41" y="518"/>
                  </a:lnTo>
                  <a:cubicBezTo>
                    <a:pt x="124" y="518"/>
                    <a:pt x="217" y="518"/>
                    <a:pt x="300" y="435"/>
                  </a:cubicBezTo>
                  <a:lnTo>
                    <a:pt x="341" y="384"/>
                  </a:lnTo>
                  <a:lnTo>
                    <a:pt x="341" y="342"/>
                  </a:lnTo>
                  <a:cubicBezTo>
                    <a:pt x="383" y="218"/>
                    <a:pt x="341" y="84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24" name="Google Shape;27324;p19"/>
            <p:cNvSpPr/>
            <p:nvPr/>
          </p:nvSpPr>
          <p:spPr>
            <a:xfrm>
              <a:off x="5083500" y="429060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0"/>
                  </a:moveTo>
                  <a:cubicBezTo>
                    <a:pt x="42" y="42"/>
                    <a:pt x="0" y="83"/>
                    <a:pt x="42" y="166"/>
                  </a:cubicBezTo>
                  <a:cubicBezTo>
                    <a:pt x="42" y="217"/>
                    <a:pt x="83" y="300"/>
                    <a:pt x="124" y="341"/>
                  </a:cubicBezTo>
                  <a:lnTo>
                    <a:pt x="218" y="341"/>
                  </a:lnTo>
                  <a:lnTo>
                    <a:pt x="300" y="8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25" name="Google Shape;27325;p19"/>
            <p:cNvSpPr/>
            <p:nvPr/>
          </p:nvSpPr>
          <p:spPr>
            <a:xfrm>
              <a:off x="5019900" y="4263700"/>
              <a:ext cx="12950" cy="10000"/>
            </a:xfrm>
            <a:custGeom>
              <a:avLst/>
              <a:gdLst/>
              <a:ahLst/>
              <a:cxnLst/>
              <a:rect l="l" t="t" r="r" b="b"/>
              <a:pathLst>
                <a:path w="518" h="400" extrusionOk="0">
                  <a:moveTo>
                    <a:pt x="1" y="1"/>
                  </a:moveTo>
                  <a:lnTo>
                    <a:pt x="1" y="125"/>
                  </a:lnTo>
                  <a:lnTo>
                    <a:pt x="1" y="208"/>
                  </a:lnTo>
                  <a:lnTo>
                    <a:pt x="42" y="259"/>
                  </a:lnTo>
                  <a:cubicBezTo>
                    <a:pt x="84" y="301"/>
                    <a:pt x="135" y="342"/>
                    <a:pt x="177" y="383"/>
                  </a:cubicBezTo>
                  <a:cubicBezTo>
                    <a:pt x="199" y="395"/>
                    <a:pt x="225" y="400"/>
                    <a:pt x="252" y="400"/>
                  </a:cubicBezTo>
                  <a:cubicBezTo>
                    <a:pt x="328" y="400"/>
                    <a:pt x="416" y="361"/>
                    <a:pt x="477" y="301"/>
                  </a:cubicBezTo>
                  <a:cubicBezTo>
                    <a:pt x="477" y="301"/>
                    <a:pt x="518" y="259"/>
                    <a:pt x="518" y="20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26" name="Google Shape;27326;p19"/>
            <p:cNvSpPr/>
            <p:nvPr/>
          </p:nvSpPr>
          <p:spPr>
            <a:xfrm>
              <a:off x="4959675" y="4239925"/>
              <a:ext cx="9600" cy="7275"/>
            </a:xfrm>
            <a:custGeom>
              <a:avLst/>
              <a:gdLst/>
              <a:ahLst/>
              <a:cxnLst/>
              <a:rect l="l" t="t" r="r" b="b"/>
              <a:pathLst>
                <a:path w="384" h="291" extrusionOk="0">
                  <a:moveTo>
                    <a:pt x="125" y="1"/>
                  </a:moveTo>
                  <a:lnTo>
                    <a:pt x="1" y="259"/>
                  </a:lnTo>
                  <a:lnTo>
                    <a:pt x="84" y="259"/>
                  </a:lnTo>
                  <a:cubicBezTo>
                    <a:pt x="84" y="280"/>
                    <a:pt x="94" y="290"/>
                    <a:pt x="110" y="290"/>
                  </a:cubicBezTo>
                  <a:cubicBezTo>
                    <a:pt x="125" y="290"/>
                    <a:pt x="146" y="280"/>
                    <a:pt x="166" y="259"/>
                  </a:cubicBezTo>
                  <a:cubicBezTo>
                    <a:pt x="259" y="259"/>
                    <a:pt x="342" y="218"/>
                    <a:pt x="384" y="125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27" name="Google Shape;27327;p19"/>
            <p:cNvSpPr/>
            <p:nvPr/>
          </p:nvSpPr>
          <p:spPr>
            <a:xfrm>
              <a:off x="4979075" y="454260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218" y="1"/>
                  </a:moveTo>
                  <a:cubicBezTo>
                    <a:pt x="124" y="42"/>
                    <a:pt x="83" y="42"/>
                    <a:pt x="42" y="83"/>
                  </a:cubicBezTo>
                  <a:cubicBezTo>
                    <a:pt x="42" y="125"/>
                    <a:pt x="0" y="125"/>
                    <a:pt x="0" y="166"/>
                  </a:cubicBezTo>
                  <a:lnTo>
                    <a:pt x="259" y="301"/>
                  </a:lnTo>
                  <a:lnTo>
                    <a:pt x="342" y="42"/>
                  </a:lnTo>
                  <a:cubicBezTo>
                    <a:pt x="300" y="1"/>
                    <a:pt x="259" y="1"/>
                    <a:pt x="2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28" name="Google Shape;27328;p19"/>
            <p:cNvSpPr/>
            <p:nvPr/>
          </p:nvSpPr>
          <p:spPr>
            <a:xfrm>
              <a:off x="4914450" y="4516750"/>
              <a:ext cx="13975" cy="9600"/>
            </a:xfrm>
            <a:custGeom>
              <a:avLst/>
              <a:gdLst/>
              <a:ahLst/>
              <a:cxnLst/>
              <a:rect l="l" t="t" r="r" b="b"/>
              <a:pathLst>
                <a:path w="559" h="384" extrusionOk="0">
                  <a:moveTo>
                    <a:pt x="166" y="1"/>
                  </a:moveTo>
                  <a:cubicBezTo>
                    <a:pt x="125" y="1"/>
                    <a:pt x="125" y="42"/>
                    <a:pt x="125" y="42"/>
                  </a:cubicBezTo>
                  <a:cubicBezTo>
                    <a:pt x="83" y="42"/>
                    <a:pt x="42" y="84"/>
                    <a:pt x="42" y="125"/>
                  </a:cubicBezTo>
                  <a:cubicBezTo>
                    <a:pt x="42" y="125"/>
                    <a:pt x="1" y="125"/>
                    <a:pt x="1" y="166"/>
                  </a:cubicBezTo>
                  <a:lnTo>
                    <a:pt x="518" y="383"/>
                  </a:lnTo>
                  <a:cubicBezTo>
                    <a:pt x="559" y="259"/>
                    <a:pt x="518" y="84"/>
                    <a:pt x="425" y="42"/>
                  </a:cubicBezTo>
                  <a:cubicBezTo>
                    <a:pt x="383" y="42"/>
                    <a:pt x="383" y="1"/>
                    <a:pt x="3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29" name="Google Shape;27329;p19"/>
            <p:cNvSpPr/>
            <p:nvPr/>
          </p:nvSpPr>
          <p:spPr>
            <a:xfrm>
              <a:off x="5003875" y="4478650"/>
              <a:ext cx="10625" cy="13325"/>
            </a:xfrm>
            <a:custGeom>
              <a:avLst/>
              <a:gdLst/>
              <a:ahLst/>
              <a:cxnLst/>
              <a:rect l="l" t="t" r="r" b="b"/>
              <a:pathLst>
                <a:path w="425" h="533" extrusionOk="0">
                  <a:moveTo>
                    <a:pt x="332" y="1"/>
                  </a:moveTo>
                  <a:cubicBezTo>
                    <a:pt x="224" y="1"/>
                    <a:pt x="106" y="56"/>
                    <a:pt x="42" y="191"/>
                  </a:cubicBezTo>
                  <a:cubicBezTo>
                    <a:pt x="1" y="315"/>
                    <a:pt x="84" y="491"/>
                    <a:pt x="208" y="532"/>
                  </a:cubicBezTo>
                  <a:lnTo>
                    <a:pt x="425" y="15"/>
                  </a:lnTo>
                  <a:cubicBezTo>
                    <a:pt x="396" y="6"/>
                    <a:pt x="364" y="1"/>
                    <a:pt x="3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30" name="Google Shape;27330;p19"/>
            <p:cNvSpPr/>
            <p:nvPr/>
          </p:nvSpPr>
          <p:spPr>
            <a:xfrm>
              <a:off x="4939275" y="4452350"/>
              <a:ext cx="16050" cy="13575"/>
            </a:xfrm>
            <a:custGeom>
              <a:avLst/>
              <a:gdLst/>
              <a:ahLst/>
              <a:cxnLst/>
              <a:rect l="l" t="t" r="r" b="b"/>
              <a:pathLst>
                <a:path w="642" h="543" extrusionOk="0">
                  <a:moveTo>
                    <a:pt x="312" y="0"/>
                  </a:moveTo>
                  <a:cubicBezTo>
                    <a:pt x="212" y="0"/>
                    <a:pt x="113" y="68"/>
                    <a:pt x="83" y="157"/>
                  </a:cubicBezTo>
                  <a:cubicBezTo>
                    <a:pt x="0" y="292"/>
                    <a:pt x="83" y="468"/>
                    <a:pt x="207" y="509"/>
                  </a:cubicBezTo>
                  <a:cubicBezTo>
                    <a:pt x="256" y="532"/>
                    <a:pt x="301" y="542"/>
                    <a:pt x="343" y="542"/>
                  </a:cubicBezTo>
                  <a:cubicBezTo>
                    <a:pt x="453" y="542"/>
                    <a:pt x="540" y="472"/>
                    <a:pt x="600" y="375"/>
                  </a:cubicBezTo>
                  <a:cubicBezTo>
                    <a:pt x="641" y="251"/>
                    <a:pt x="559" y="75"/>
                    <a:pt x="424" y="33"/>
                  </a:cubicBezTo>
                  <a:cubicBezTo>
                    <a:pt x="389" y="10"/>
                    <a:pt x="351" y="0"/>
                    <a:pt x="3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31" name="Google Shape;27331;p19"/>
            <p:cNvSpPr/>
            <p:nvPr/>
          </p:nvSpPr>
          <p:spPr>
            <a:xfrm>
              <a:off x="4894025" y="4471150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31" y="1"/>
                  </a:moveTo>
                  <a:cubicBezTo>
                    <a:pt x="225" y="1"/>
                    <a:pt x="115" y="55"/>
                    <a:pt x="84" y="181"/>
                  </a:cubicBezTo>
                  <a:cubicBezTo>
                    <a:pt x="1" y="315"/>
                    <a:pt x="84" y="491"/>
                    <a:pt x="208" y="532"/>
                  </a:cubicBezTo>
                  <a:cubicBezTo>
                    <a:pt x="239" y="542"/>
                    <a:pt x="273" y="547"/>
                    <a:pt x="307" y="547"/>
                  </a:cubicBezTo>
                  <a:cubicBezTo>
                    <a:pt x="419" y="547"/>
                    <a:pt x="537" y="491"/>
                    <a:pt x="601" y="357"/>
                  </a:cubicBezTo>
                  <a:cubicBezTo>
                    <a:pt x="642" y="233"/>
                    <a:pt x="559" y="57"/>
                    <a:pt x="425" y="15"/>
                  </a:cubicBezTo>
                  <a:cubicBezTo>
                    <a:pt x="395" y="6"/>
                    <a:pt x="363" y="1"/>
                    <a:pt x="3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32" name="Google Shape;27332;p19"/>
            <p:cNvSpPr/>
            <p:nvPr/>
          </p:nvSpPr>
          <p:spPr>
            <a:xfrm>
              <a:off x="4958650" y="449757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294" y="0"/>
                  </a:moveTo>
                  <a:cubicBezTo>
                    <a:pt x="188" y="0"/>
                    <a:pt x="102" y="68"/>
                    <a:pt x="42" y="158"/>
                  </a:cubicBezTo>
                  <a:cubicBezTo>
                    <a:pt x="1" y="292"/>
                    <a:pt x="83" y="468"/>
                    <a:pt x="207" y="551"/>
                  </a:cubicBezTo>
                  <a:cubicBezTo>
                    <a:pt x="231" y="558"/>
                    <a:pt x="256" y="561"/>
                    <a:pt x="281" y="561"/>
                  </a:cubicBezTo>
                  <a:cubicBezTo>
                    <a:pt x="399" y="561"/>
                    <a:pt x="525" y="486"/>
                    <a:pt x="559" y="375"/>
                  </a:cubicBezTo>
                  <a:cubicBezTo>
                    <a:pt x="642" y="251"/>
                    <a:pt x="559" y="75"/>
                    <a:pt x="425" y="34"/>
                  </a:cubicBezTo>
                  <a:cubicBezTo>
                    <a:pt x="378" y="11"/>
                    <a:pt x="335" y="0"/>
                    <a:pt x="2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33" name="Google Shape;27333;p19"/>
            <p:cNvSpPr/>
            <p:nvPr/>
          </p:nvSpPr>
          <p:spPr>
            <a:xfrm>
              <a:off x="4920925" y="440662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39" y="1"/>
                  </a:moveTo>
                  <a:cubicBezTo>
                    <a:pt x="213" y="1"/>
                    <a:pt x="110" y="75"/>
                    <a:pt x="41" y="177"/>
                  </a:cubicBezTo>
                  <a:cubicBezTo>
                    <a:pt x="0" y="312"/>
                    <a:pt x="41" y="487"/>
                    <a:pt x="217" y="529"/>
                  </a:cubicBezTo>
                  <a:cubicBezTo>
                    <a:pt x="252" y="552"/>
                    <a:pt x="290" y="562"/>
                    <a:pt x="328" y="562"/>
                  </a:cubicBezTo>
                  <a:cubicBezTo>
                    <a:pt x="428" y="562"/>
                    <a:pt x="529" y="492"/>
                    <a:pt x="558" y="394"/>
                  </a:cubicBezTo>
                  <a:cubicBezTo>
                    <a:pt x="641" y="270"/>
                    <a:pt x="558" y="94"/>
                    <a:pt x="424" y="12"/>
                  </a:cubicBezTo>
                  <a:cubicBezTo>
                    <a:pt x="395" y="4"/>
                    <a:pt x="366" y="1"/>
                    <a:pt x="3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34" name="Google Shape;27334;p19"/>
            <p:cNvSpPr/>
            <p:nvPr/>
          </p:nvSpPr>
          <p:spPr>
            <a:xfrm>
              <a:off x="4984500" y="4433425"/>
              <a:ext cx="16050" cy="13675"/>
            </a:xfrm>
            <a:custGeom>
              <a:avLst/>
              <a:gdLst/>
              <a:ahLst/>
              <a:cxnLst/>
              <a:rect l="l" t="t" r="r" b="b"/>
              <a:pathLst>
                <a:path w="642" h="547" extrusionOk="0">
                  <a:moveTo>
                    <a:pt x="332" y="0"/>
                  </a:moveTo>
                  <a:cubicBezTo>
                    <a:pt x="226" y="0"/>
                    <a:pt x="115" y="56"/>
                    <a:pt x="83" y="191"/>
                  </a:cubicBezTo>
                  <a:cubicBezTo>
                    <a:pt x="1" y="315"/>
                    <a:pt x="83" y="491"/>
                    <a:pt x="207" y="532"/>
                  </a:cubicBezTo>
                  <a:cubicBezTo>
                    <a:pt x="248" y="542"/>
                    <a:pt x="287" y="547"/>
                    <a:pt x="323" y="547"/>
                  </a:cubicBezTo>
                  <a:cubicBezTo>
                    <a:pt x="443" y="547"/>
                    <a:pt x="537" y="491"/>
                    <a:pt x="600" y="356"/>
                  </a:cubicBezTo>
                  <a:cubicBezTo>
                    <a:pt x="642" y="232"/>
                    <a:pt x="600" y="56"/>
                    <a:pt x="424" y="15"/>
                  </a:cubicBezTo>
                  <a:cubicBezTo>
                    <a:pt x="396" y="5"/>
                    <a:pt x="364" y="0"/>
                    <a:pt x="3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35" name="Google Shape;27335;p19"/>
            <p:cNvSpPr/>
            <p:nvPr/>
          </p:nvSpPr>
          <p:spPr>
            <a:xfrm>
              <a:off x="4857325" y="4490900"/>
              <a:ext cx="6500" cy="8575"/>
            </a:xfrm>
            <a:custGeom>
              <a:avLst/>
              <a:gdLst/>
              <a:ahLst/>
              <a:cxnLst/>
              <a:rect l="l" t="t" r="r" b="b"/>
              <a:pathLst>
                <a:path w="260" h="343" extrusionOk="0">
                  <a:moveTo>
                    <a:pt x="83" y="1"/>
                  </a:moveTo>
                  <a:lnTo>
                    <a:pt x="1" y="259"/>
                  </a:lnTo>
                  <a:lnTo>
                    <a:pt x="259" y="342"/>
                  </a:lnTo>
                  <a:lnTo>
                    <a:pt x="259" y="301"/>
                  </a:lnTo>
                  <a:lnTo>
                    <a:pt x="259" y="259"/>
                  </a:lnTo>
                  <a:cubicBezTo>
                    <a:pt x="259" y="125"/>
                    <a:pt x="218" y="42"/>
                    <a:pt x="1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36" name="Google Shape;27336;p19"/>
            <p:cNvSpPr/>
            <p:nvPr/>
          </p:nvSpPr>
          <p:spPr>
            <a:xfrm>
              <a:off x="4881100" y="4426300"/>
              <a:ext cx="9600" cy="12950"/>
            </a:xfrm>
            <a:custGeom>
              <a:avLst/>
              <a:gdLst/>
              <a:ahLst/>
              <a:cxnLst/>
              <a:rect l="l" t="t" r="r" b="b"/>
              <a:pathLst>
                <a:path w="384" h="518" extrusionOk="0">
                  <a:moveTo>
                    <a:pt x="208" y="0"/>
                  </a:moveTo>
                  <a:lnTo>
                    <a:pt x="1" y="517"/>
                  </a:lnTo>
                  <a:lnTo>
                    <a:pt x="125" y="517"/>
                  </a:lnTo>
                  <a:cubicBezTo>
                    <a:pt x="208" y="517"/>
                    <a:pt x="301" y="424"/>
                    <a:pt x="342" y="341"/>
                  </a:cubicBezTo>
                  <a:lnTo>
                    <a:pt x="342" y="300"/>
                  </a:lnTo>
                  <a:cubicBezTo>
                    <a:pt x="383" y="166"/>
                    <a:pt x="301" y="42"/>
                    <a:pt x="2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37" name="Google Shape;27337;p19"/>
            <p:cNvSpPr/>
            <p:nvPr/>
          </p:nvSpPr>
          <p:spPr>
            <a:xfrm>
              <a:off x="5030775" y="441880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0"/>
                  </a:moveTo>
                  <a:cubicBezTo>
                    <a:pt x="0" y="42"/>
                    <a:pt x="0" y="124"/>
                    <a:pt x="42" y="166"/>
                  </a:cubicBezTo>
                  <a:cubicBezTo>
                    <a:pt x="42" y="207"/>
                    <a:pt x="83" y="300"/>
                    <a:pt x="124" y="342"/>
                  </a:cubicBezTo>
                  <a:lnTo>
                    <a:pt x="166" y="342"/>
                  </a:lnTo>
                  <a:lnTo>
                    <a:pt x="300" y="8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38" name="Google Shape;27338;p19"/>
            <p:cNvSpPr/>
            <p:nvPr/>
          </p:nvSpPr>
          <p:spPr>
            <a:xfrm>
              <a:off x="4967175" y="4391650"/>
              <a:ext cx="12950" cy="10250"/>
            </a:xfrm>
            <a:custGeom>
              <a:avLst/>
              <a:gdLst/>
              <a:ahLst/>
              <a:cxnLst/>
              <a:rect l="l" t="t" r="r" b="b"/>
              <a:pathLst>
                <a:path w="518" h="410" extrusionOk="0">
                  <a:moveTo>
                    <a:pt x="1" y="1"/>
                  </a:moveTo>
                  <a:lnTo>
                    <a:pt x="1" y="135"/>
                  </a:lnTo>
                  <a:lnTo>
                    <a:pt x="1" y="218"/>
                  </a:lnTo>
                  <a:cubicBezTo>
                    <a:pt x="1" y="259"/>
                    <a:pt x="42" y="259"/>
                    <a:pt x="42" y="259"/>
                  </a:cubicBezTo>
                  <a:cubicBezTo>
                    <a:pt x="84" y="311"/>
                    <a:pt x="125" y="352"/>
                    <a:pt x="177" y="394"/>
                  </a:cubicBezTo>
                  <a:cubicBezTo>
                    <a:pt x="199" y="405"/>
                    <a:pt x="224" y="410"/>
                    <a:pt x="251" y="410"/>
                  </a:cubicBezTo>
                  <a:cubicBezTo>
                    <a:pt x="324" y="410"/>
                    <a:pt x="408" y="371"/>
                    <a:pt x="476" y="311"/>
                  </a:cubicBezTo>
                  <a:cubicBezTo>
                    <a:pt x="476" y="311"/>
                    <a:pt x="518" y="259"/>
                    <a:pt x="518" y="21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39" name="Google Shape;27339;p19"/>
            <p:cNvSpPr/>
            <p:nvPr/>
          </p:nvSpPr>
          <p:spPr>
            <a:xfrm>
              <a:off x="4906950" y="4368125"/>
              <a:ext cx="9600" cy="7525"/>
            </a:xfrm>
            <a:custGeom>
              <a:avLst/>
              <a:gdLst/>
              <a:ahLst/>
              <a:cxnLst/>
              <a:rect l="l" t="t" r="r" b="b"/>
              <a:pathLst>
                <a:path w="384" h="301" extrusionOk="0">
                  <a:moveTo>
                    <a:pt x="125" y="1"/>
                  </a:moveTo>
                  <a:lnTo>
                    <a:pt x="1" y="259"/>
                  </a:lnTo>
                  <a:cubicBezTo>
                    <a:pt x="42" y="259"/>
                    <a:pt x="42" y="301"/>
                    <a:pt x="42" y="301"/>
                  </a:cubicBezTo>
                  <a:lnTo>
                    <a:pt x="166" y="301"/>
                  </a:lnTo>
                  <a:lnTo>
                    <a:pt x="208" y="259"/>
                  </a:lnTo>
                  <a:cubicBezTo>
                    <a:pt x="259" y="259"/>
                    <a:pt x="301" y="218"/>
                    <a:pt x="342" y="166"/>
                  </a:cubicBezTo>
                  <a:cubicBezTo>
                    <a:pt x="342" y="166"/>
                    <a:pt x="342" y="125"/>
                    <a:pt x="383" y="125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40" name="Google Shape;27340;p19"/>
            <p:cNvSpPr/>
            <p:nvPr/>
          </p:nvSpPr>
          <p:spPr>
            <a:xfrm>
              <a:off x="4926350" y="467080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259" y="1"/>
                  </a:moveTo>
                  <a:cubicBezTo>
                    <a:pt x="207" y="1"/>
                    <a:pt x="166" y="42"/>
                    <a:pt x="124" y="42"/>
                  </a:cubicBezTo>
                  <a:cubicBezTo>
                    <a:pt x="124" y="42"/>
                    <a:pt x="83" y="42"/>
                    <a:pt x="83" y="84"/>
                  </a:cubicBezTo>
                  <a:cubicBezTo>
                    <a:pt x="42" y="84"/>
                    <a:pt x="0" y="125"/>
                    <a:pt x="0" y="166"/>
                  </a:cubicBezTo>
                  <a:lnTo>
                    <a:pt x="259" y="301"/>
                  </a:lnTo>
                  <a:lnTo>
                    <a:pt x="341" y="42"/>
                  </a:lnTo>
                  <a:cubicBezTo>
                    <a:pt x="300" y="42"/>
                    <a:pt x="259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41" name="Google Shape;27341;p19"/>
            <p:cNvSpPr/>
            <p:nvPr/>
          </p:nvSpPr>
          <p:spPr>
            <a:xfrm>
              <a:off x="4861725" y="4644950"/>
              <a:ext cx="13975" cy="9600"/>
            </a:xfrm>
            <a:custGeom>
              <a:avLst/>
              <a:gdLst/>
              <a:ahLst/>
              <a:cxnLst/>
              <a:rect l="l" t="t" r="r" b="b"/>
              <a:pathLst>
                <a:path w="559" h="384" extrusionOk="0">
                  <a:moveTo>
                    <a:pt x="166" y="1"/>
                  </a:moveTo>
                  <a:lnTo>
                    <a:pt x="125" y="42"/>
                  </a:lnTo>
                  <a:cubicBezTo>
                    <a:pt x="83" y="42"/>
                    <a:pt x="42" y="84"/>
                    <a:pt x="42" y="125"/>
                  </a:cubicBezTo>
                  <a:cubicBezTo>
                    <a:pt x="42" y="125"/>
                    <a:pt x="1" y="125"/>
                    <a:pt x="1" y="166"/>
                  </a:cubicBezTo>
                  <a:lnTo>
                    <a:pt x="517" y="383"/>
                  </a:lnTo>
                  <a:cubicBezTo>
                    <a:pt x="559" y="342"/>
                    <a:pt x="559" y="259"/>
                    <a:pt x="517" y="208"/>
                  </a:cubicBezTo>
                  <a:cubicBezTo>
                    <a:pt x="517" y="166"/>
                    <a:pt x="517" y="125"/>
                    <a:pt x="466" y="84"/>
                  </a:cubicBezTo>
                  <a:cubicBezTo>
                    <a:pt x="424" y="42"/>
                    <a:pt x="383" y="42"/>
                    <a:pt x="3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42" name="Google Shape;27342;p19"/>
            <p:cNvSpPr/>
            <p:nvPr/>
          </p:nvSpPr>
          <p:spPr>
            <a:xfrm>
              <a:off x="4950900" y="4607225"/>
              <a:ext cx="10875" cy="12950"/>
            </a:xfrm>
            <a:custGeom>
              <a:avLst/>
              <a:gdLst/>
              <a:ahLst/>
              <a:cxnLst/>
              <a:rect l="l" t="t" r="r" b="b"/>
              <a:pathLst>
                <a:path w="435" h="518" extrusionOk="0">
                  <a:moveTo>
                    <a:pt x="311" y="0"/>
                  </a:moveTo>
                  <a:cubicBezTo>
                    <a:pt x="218" y="0"/>
                    <a:pt x="94" y="42"/>
                    <a:pt x="52" y="166"/>
                  </a:cubicBezTo>
                  <a:cubicBezTo>
                    <a:pt x="0" y="259"/>
                    <a:pt x="52" y="342"/>
                    <a:pt x="94" y="424"/>
                  </a:cubicBezTo>
                  <a:cubicBezTo>
                    <a:pt x="135" y="476"/>
                    <a:pt x="176" y="517"/>
                    <a:pt x="218" y="517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43" name="Google Shape;27343;p19"/>
            <p:cNvSpPr/>
            <p:nvPr/>
          </p:nvSpPr>
          <p:spPr>
            <a:xfrm>
              <a:off x="4886275" y="4580425"/>
              <a:ext cx="16325" cy="14175"/>
            </a:xfrm>
            <a:custGeom>
              <a:avLst/>
              <a:gdLst/>
              <a:ahLst/>
              <a:cxnLst/>
              <a:rect l="l" t="t" r="r" b="b"/>
              <a:pathLst>
                <a:path w="653" h="567" extrusionOk="0">
                  <a:moveTo>
                    <a:pt x="321" y="1"/>
                  </a:moveTo>
                  <a:cubicBezTo>
                    <a:pt x="222" y="1"/>
                    <a:pt x="123" y="74"/>
                    <a:pt x="94" y="163"/>
                  </a:cubicBezTo>
                  <a:cubicBezTo>
                    <a:pt x="1" y="338"/>
                    <a:pt x="94" y="462"/>
                    <a:pt x="218" y="556"/>
                  </a:cubicBezTo>
                  <a:cubicBezTo>
                    <a:pt x="241" y="563"/>
                    <a:pt x="266" y="566"/>
                    <a:pt x="291" y="566"/>
                  </a:cubicBezTo>
                  <a:cubicBezTo>
                    <a:pt x="408" y="566"/>
                    <a:pt x="534" y="491"/>
                    <a:pt x="611" y="380"/>
                  </a:cubicBezTo>
                  <a:cubicBezTo>
                    <a:pt x="652" y="256"/>
                    <a:pt x="569" y="80"/>
                    <a:pt x="435" y="39"/>
                  </a:cubicBezTo>
                  <a:cubicBezTo>
                    <a:pt x="400" y="12"/>
                    <a:pt x="360" y="1"/>
                    <a:pt x="3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44" name="Google Shape;27344;p19"/>
            <p:cNvSpPr/>
            <p:nvPr/>
          </p:nvSpPr>
          <p:spPr>
            <a:xfrm>
              <a:off x="4841050" y="4599375"/>
              <a:ext cx="16300" cy="14125"/>
            </a:xfrm>
            <a:custGeom>
              <a:avLst/>
              <a:gdLst/>
              <a:ahLst/>
              <a:cxnLst/>
              <a:rect l="l" t="t" r="r" b="b"/>
              <a:pathLst>
                <a:path w="652" h="565" extrusionOk="0">
                  <a:moveTo>
                    <a:pt x="358" y="0"/>
                  </a:moveTo>
                  <a:cubicBezTo>
                    <a:pt x="248" y="0"/>
                    <a:pt x="127" y="80"/>
                    <a:pt x="93" y="180"/>
                  </a:cubicBezTo>
                  <a:cubicBezTo>
                    <a:pt x="0" y="314"/>
                    <a:pt x="93" y="480"/>
                    <a:pt x="218" y="532"/>
                  </a:cubicBezTo>
                  <a:cubicBezTo>
                    <a:pt x="255" y="554"/>
                    <a:pt x="294" y="565"/>
                    <a:pt x="334" y="565"/>
                  </a:cubicBezTo>
                  <a:cubicBezTo>
                    <a:pt x="438" y="565"/>
                    <a:pt x="543" y="494"/>
                    <a:pt x="610" y="397"/>
                  </a:cubicBezTo>
                  <a:cubicBezTo>
                    <a:pt x="652" y="221"/>
                    <a:pt x="569" y="97"/>
                    <a:pt x="435" y="15"/>
                  </a:cubicBezTo>
                  <a:cubicBezTo>
                    <a:pt x="411" y="5"/>
                    <a:pt x="385" y="0"/>
                    <a:pt x="3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45" name="Google Shape;27345;p19"/>
            <p:cNvSpPr/>
            <p:nvPr/>
          </p:nvSpPr>
          <p:spPr>
            <a:xfrm>
              <a:off x="4905675" y="4625675"/>
              <a:ext cx="15275" cy="14250"/>
            </a:xfrm>
            <a:custGeom>
              <a:avLst/>
              <a:gdLst/>
              <a:ahLst/>
              <a:cxnLst/>
              <a:rect l="l" t="t" r="r" b="b"/>
              <a:pathLst>
                <a:path w="611" h="570" extrusionOk="0">
                  <a:moveTo>
                    <a:pt x="297" y="0"/>
                  </a:moveTo>
                  <a:cubicBezTo>
                    <a:pt x="192" y="0"/>
                    <a:pt x="111" y="73"/>
                    <a:pt x="52" y="162"/>
                  </a:cubicBezTo>
                  <a:cubicBezTo>
                    <a:pt x="0" y="338"/>
                    <a:pt x="52" y="462"/>
                    <a:pt x="217" y="555"/>
                  </a:cubicBezTo>
                  <a:cubicBezTo>
                    <a:pt x="249" y="564"/>
                    <a:pt x="282" y="570"/>
                    <a:pt x="314" y="570"/>
                  </a:cubicBezTo>
                  <a:cubicBezTo>
                    <a:pt x="423" y="570"/>
                    <a:pt x="529" y="514"/>
                    <a:pt x="569" y="379"/>
                  </a:cubicBezTo>
                  <a:cubicBezTo>
                    <a:pt x="610" y="255"/>
                    <a:pt x="569" y="79"/>
                    <a:pt x="434" y="38"/>
                  </a:cubicBezTo>
                  <a:cubicBezTo>
                    <a:pt x="385" y="12"/>
                    <a:pt x="339" y="0"/>
                    <a:pt x="2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46" name="Google Shape;27346;p19"/>
            <p:cNvSpPr/>
            <p:nvPr/>
          </p:nvSpPr>
          <p:spPr>
            <a:xfrm>
              <a:off x="4868175" y="4535200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292" y="0"/>
                  </a:moveTo>
                  <a:cubicBezTo>
                    <a:pt x="187" y="0"/>
                    <a:pt x="102" y="73"/>
                    <a:pt x="42" y="162"/>
                  </a:cubicBezTo>
                  <a:cubicBezTo>
                    <a:pt x="1" y="297"/>
                    <a:pt x="42" y="462"/>
                    <a:pt x="208" y="555"/>
                  </a:cubicBezTo>
                  <a:cubicBezTo>
                    <a:pt x="231" y="562"/>
                    <a:pt x="256" y="566"/>
                    <a:pt x="281" y="566"/>
                  </a:cubicBezTo>
                  <a:cubicBezTo>
                    <a:pt x="400" y="566"/>
                    <a:pt x="525" y="490"/>
                    <a:pt x="559" y="379"/>
                  </a:cubicBezTo>
                  <a:cubicBezTo>
                    <a:pt x="601" y="255"/>
                    <a:pt x="559" y="80"/>
                    <a:pt x="425" y="38"/>
                  </a:cubicBezTo>
                  <a:cubicBezTo>
                    <a:pt x="378" y="12"/>
                    <a:pt x="334" y="0"/>
                    <a:pt x="2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47" name="Google Shape;27347;p19"/>
            <p:cNvSpPr/>
            <p:nvPr/>
          </p:nvSpPr>
          <p:spPr>
            <a:xfrm>
              <a:off x="4931525" y="4561625"/>
              <a:ext cx="16300" cy="14150"/>
            </a:xfrm>
            <a:custGeom>
              <a:avLst/>
              <a:gdLst/>
              <a:ahLst/>
              <a:cxnLst/>
              <a:rect l="l" t="t" r="r" b="b"/>
              <a:pathLst>
                <a:path w="652" h="566" extrusionOk="0">
                  <a:moveTo>
                    <a:pt x="340" y="0"/>
                  </a:moveTo>
                  <a:cubicBezTo>
                    <a:pt x="235" y="0"/>
                    <a:pt x="125" y="54"/>
                    <a:pt x="93" y="181"/>
                  </a:cubicBezTo>
                  <a:cubicBezTo>
                    <a:pt x="0" y="315"/>
                    <a:pt x="93" y="491"/>
                    <a:pt x="217" y="532"/>
                  </a:cubicBezTo>
                  <a:cubicBezTo>
                    <a:pt x="266" y="555"/>
                    <a:pt x="310" y="565"/>
                    <a:pt x="351" y="565"/>
                  </a:cubicBezTo>
                  <a:cubicBezTo>
                    <a:pt x="459" y="565"/>
                    <a:pt x="543" y="495"/>
                    <a:pt x="610" y="398"/>
                  </a:cubicBezTo>
                  <a:cubicBezTo>
                    <a:pt x="651" y="232"/>
                    <a:pt x="569" y="98"/>
                    <a:pt x="434" y="15"/>
                  </a:cubicBezTo>
                  <a:cubicBezTo>
                    <a:pt x="405" y="5"/>
                    <a:pt x="373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48" name="Google Shape;27348;p19"/>
            <p:cNvSpPr/>
            <p:nvPr/>
          </p:nvSpPr>
          <p:spPr>
            <a:xfrm>
              <a:off x="4803575" y="461912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124" y="0"/>
                  </a:moveTo>
                  <a:lnTo>
                    <a:pt x="0" y="259"/>
                  </a:lnTo>
                  <a:lnTo>
                    <a:pt x="259" y="341"/>
                  </a:lnTo>
                  <a:cubicBezTo>
                    <a:pt x="300" y="341"/>
                    <a:pt x="300" y="300"/>
                    <a:pt x="300" y="300"/>
                  </a:cubicBezTo>
                  <a:cubicBezTo>
                    <a:pt x="300" y="259"/>
                    <a:pt x="300" y="165"/>
                    <a:pt x="259" y="124"/>
                  </a:cubicBezTo>
                  <a:lnTo>
                    <a:pt x="259" y="83"/>
                  </a:lnTo>
                  <a:cubicBezTo>
                    <a:pt x="207" y="83"/>
                    <a:pt x="207" y="41"/>
                    <a:pt x="1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49" name="Google Shape;27349;p19"/>
            <p:cNvSpPr/>
            <p:nvPr/>
          </p:nvSpPr>
          <p:spPr>
            <a:xfrm>
              <a:off x="4828125" y="4554500"/>
              <a:ext cx="9850" cy="13775"/>
            </a:xfrm>
            <a:custGeom>
              <a:avLst/>
              <a:gdLst/>
              <a:ahLst/>
              <a:cxnLst/>
              <a:rect l="l" t="t" r="r" b="b"/>
              <a:pathLst>
                <a:path w="394" h="551" extrusionOk="0">
                  <a:moveTo>
                    <a:pt x="176" y="0"/>
                  </a:moveTo>
                  <a:lnTo>
                    <a:pt x="0" y="517"/>
                  </a:lnTo>
                  <a:cubicBezTo>
                    <a:pt x="38" y="540"/>
                    <a:pt x="78" y="550"/>
                    <a:pt x="118" y="550"/>
                  </a:cubicBezTo>
                  <a:cubicBezTo>
                    <a:pt x="222" y="550"/>
                    <a:pt x="322" y="480"/>
                    <a:pt x="352" y="383"/>
                  </a:cubicBezTo>
                  <a:cubicBezTo>
                    <a:pt x="393" y="207"/>
                    <a:pt x="352" y="83"/>
                    <a:pt x="1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50" name="Google Shape;27350;p19"/>
            <p:cNvSpPr/>
            <p:nvPr/>
          </p:nvSpPr>
          <p:spPr>
            <a:xfrm>
              <a:off x="4978050" y="4546750"/>
              <a:ext cx="7500" cy="9825"/>
            </a:xfrm>
            <a:custGeom>
              <a:avLst/>
              <a:gdLst/>
              <a:ahLst/>
              <a:cxnLst/>
              <a:rect l="l" t="t" r="r" b="b"/>
              <a:pathLst>
                <a:path w="300" h="393" extrusionOk="0">
                  <a:moveTo>
                    <a:pt x="41" y="0"/>
                  </a:moveTo>
                  <a:cubicBezTo>
                    <a:pt x="41" y="52"/>
                    <a:pt x="41" y="52"/>
                    <a:pt x="0" y="52"/>
                  </a:cubicBezTo>
                  <a:lnTo>
                    <a:pt x="0" y="135"/>
                  </a:lnTo>
                  <a:cubicBezTo>
                    <a:pt x="0" y="217"/>
                    <a:pt x="83" y="352"/>
                    <a:pt x="165" y="393"/>
                  </a:cubicBezTo>
                  <a:lnTo>
                    <a:pt x="300" y="135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51" name="Google Shape;27351;p19"/>
            <p:cNvSpPr/>
            <p:nvPr/>
          </p:nvSpPr>
          <p:spPr>
            <a:xfrm>
              <a:off x="4914450" y="4520900"/>
              <a:ext cx="12950" cy="9225"/>
            </a:xfrm>
            <a:custGeom>
              <a:avLst/>
              <a:gdLst/>
              <a:ahLst/>
              <a:cxnLst/>
              <a:rect l="l" t="t" r="r" b="b"/>
              <a:pathLst>
                <a:path w="518" h="369" extrusionOk="0">
                  <a:moveTo>
                    <a:pt x="1" y="0"/>
                  </a:moveTo>
                  <a:lnTo>
                    <a:pt x="1" y="93"/>
                  </a:lnTo>
                  <a:cubicBezTo>
                    <a:pt x="1" y="217"/>
                    <a:pt x="42" y="310"/>
                    <a:pt x="166" y="352"/>
                  </a:cubicBezTo>
                  <a:cubicBezTo>
                    <a:pt x="193" y="364"/>
                    <a:pt x="223" y="369"/>
                    <a:pt x="254" y="369"/>
                  </a:cubicBezTo>
                  <a:cubicBezTo>
                    <a:pt x="329" y="369"/>
                    <a:pt x="410" y="340"/>
                    <a:pt x="476" y="310"/>
                  </a:cubicBezTo>
                  <a:cubicBezTo>
                    <a:pt x="476" y="259"/>
                    <a:pt x="518" y="217"/>
                    <a:pt x="518" y="2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52" name="Google Shape;27352;p19"/>
            <p:cNvSpPr/>
            <p:nvPr/>
          </p:nvSpPr>
          <p:spPr>
            <a:xfrm>
              <a:off x="4853975" y="4497375"/>
              <a:ext cx="9850" cy="6475"/>
            </a:xfrm>
            <a:custGeom>
              <a:avLst/>
              <a:gdLst/>
              <a:ahLst/>
              <a:cxnLst/>
              <a:rect l="l" t="t" r="r" b="b"/>
              <a:pathLst>
                <a:path w="394" h="259" extrusionOk="0">
                  <a:moveTo>
                    <a:pt x="135" y="0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9" y="259"/>
                    <a:pt x="311" y="217"/>
                    <a:pt x="352" y="124"/>
                  </a:cubicBezTo>
                  <a:cubicBezTo>
                    <a:pt x="352" y="124"/>
                    <a:pt x="352" y="83"/>
                    <a:pt x="393" y="83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53" name="Google Shape;27353;p19"/>
            <p:cNvSpPr/>
            <p:nvPr/>
          </p:nvSpPr>
          <p:spPr>
            <a:xfrm>
              <a:off x="4873350" y="4799525"/>
              <a:ext cx="8825" cy="7000"/>
            </a:xfrm>
            <a:custGeom>
              <a:avLst/>
              <a:gdLst/>
              <a:ahLst/>
              <a:cxnLst/>
              <a:rect l="l" t="t" r="r" b="b"/>
              <a:pathLst>
                <a:path w="353" h="280" extrusionOk="0">
                  <a:moveTo>
                    <a:pt x="269" y="1"/>
                  </a:moveTo>
                  <a:cubicBezTo>
                    <a:pt x="194" y="1"/>
                    <a:pt x="112" y="44"/>
                    <a:pt x="52" y="104"/>
                  </a:cubicBezTo>
                  <a:cubicBezTo>
                    <a:pt x="1" y="104"/>
                    <a:pt x="1" y="145"/>
                    <a:pt x="1" y="187"/>
                  </a:cubicBezTo>
                  <a:lnTo>
                    <a:pt x="259" y="280"/>
                  </a:lnTo>
                  <a:lnTo>
                    <a:pt x="352" y="21"/>
                  </a:lnTo>
                  <a:cubicBezTo>
                    <a:pt x="327" y="7"/>
                    <a:pt x="298" y="1"/>
                    <a:pt x="2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54" name="Google Shape;27354;p19"/>
            <p:cNvSpPr/>
            <p:nvPr/>
          </p:nvSpPr>
          <p:spPr>
            <a:xfrm>
              <a:off x="4808750" y="4773225"/>
              <a:ext cx="14225" cy="9525"/>
            </a:xfrm>
            <a:custGeom>
              <a:avLst/>
              <a:gdLst/>
              <a:ahLst/>
              <a:cxnLst/>
              <a:rect l="l" t="t" r="r" b="b"/>
              <a:pathLst>
                <a:path w="569" h="381" extrusionOk="0">
                  <a:moveTo>
                    <a:pt x="264" y="1"/>
                  </a:moveTo>
                  <a:cubicBezTo>
                    <a:pt x="230" y="1"/>
                    <a:pt x="196" y="14"/>
                    <a:pt x="176" y="39"/>
                  </a:cubicBezTo>
                  <a:lnTo>
                    <a:pt x="93" y="39"/>
                  </a:lnTo>
                  <a:cubicBezTo>
                    <a:pt x="93" y="81"/>
                    <a:pt x="52" y="81"/>
                    <a:pt x="52" y="122"/>
                  </a:cubicBezTo>
                  <a:cubicBezTo>
                    <a:pt x="0" y="122"/>
                    <a:pt x="0" y="164"/>
                    <a:pt x="0" y="164"/>
                  </a:cubicBezTo>
                  <a:lnTo>
                    <a:pt x="517" y="381"/>
                  </a:lnTo>
                  <a:cubicBezTo>
                    <a:pt x="517" y="339"/>
                    <a:pt x="569" y="246"/>
                    <a:pt x="517" y="205"/>
                  </a:cubicBezTo>
                  <a:cubicBezTo>
                    <a:pt x="517" y="122"/>
                    <a:pt x="476" y="39"/>
                    <a:pt x="352" y="39"/>
                  </a:cubicBezTo>
                  <a:cubicBezTo>
                    <a:pt x="331" y="14"/>
                    <a:pt x="297" y="1"/>
                    <a:pt x="26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55" name="Google Shape;27355;p19"/>
            <p:cNvSpPr/>
            <p:nvPr/>
          </p:nvSpPr>
          <p:spPr>
            <a:xfrm>
              <a:off x="4899200" y="4735425"/>
              <a:ext cx="9850" cy="12950"/>
            </a:xfrm>
            <a:custGeom>
              <a:avLst/>
              <a:gdLst/>
              <a:ahLst/>
              <a:cxnLst/>
              <a:rect l="l" t="t" r="r" b="b"/>
              <a:pathLst>
                <a:path w="394" h="518" extrusionOk="0">
                  <a:moveTo>
                    <a:pt x="259" y="1"/>
                  </a:moveTo>
                  <a:cubicBezTo>
                    <a:pt x="176" y="1"/>
                    <a:pt x="52" y="83"/>
                    <a:pt x="1" y="166"/>
                  </a:cubicBezTo>
                  <a:lnTo>
                    <a:pt x="1" y="342"/>
                  </a:lnTo>
                  <a:cubicBezTo>
                    <a:pt x="1" y="425"/>
                    <a:pt x="94" y="518"/>
                    <a:pt x="176" y="518"/>
                  </a:cubicBezTo>
                  <a:lnTo>
                    <a:pt x="394" y="42"/>
                  </a:lnTo>
                  <a:cubicBezTo>
                    <a:pt x="352" y="1"/>
                    <a:pt x="311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56" name="Google Shape;27356;p19"/>
            <p:cNvSpPr/>
            <p:nvPr/>
          </p:nvSpPr>
          <p:spPr>
            <a:xfrm>
              <a:off x="4833550" y="4709075"/>
              <a:ext cx="16300" cy="13825"/>
            </a:xfrm>
            <a:custGeom>
              <a:avLst/>
              <a:gdLst/>
              <a:ahLst/>
              <a:cxnLst/>
              <a:rect l="l" t="t" r="r" b="b"/>
              <a:pathLst>
                <a:path w="652" h="553" extrusionOk="0">
                  <a:moveTo>
                    <a:pt x="326" y="1"/>
                  </a:moveTo>
                  <a:cubicBezTo>
                    <a:pt x="223" y="1"/>
                    <a:pt x="124" y="53"/>
                    <a:pt x="94" y="145"/>
                  </a:cubicBezTo>
                  <a:cubicBezTo>
                    <a:pt x="1" y="321"/>
                    <a:pt x="94" y="486"/>
                    <a:pt x="218" y="538"/>
                  </a:cubicBezTo>
                  <a:cubicBezTo>
                    <a:pt x="249" y="547"/>
                    <a:pt x="282" y="552"/>
                    <a:pt x="315" y="552"/>
                  </a:cubicBezTo>
                  <a:cubicBezTo>
                    <a:pt x="425" y="552"/>
                    <a:pt x="539" y="497"/>
                    <a:pt x="611" y="362"/>
                  </a:cubicBezTo>
                  <a:cubicBezTo>
                    <a:pt x="652" y="227"/>
                    <a:pt x="559" y="62"/>
                    <a:pt x="435" y="21"/>
                  </a:cubicBezTo>
                  <a:cubicBezTo>
                    <a:pt x="400" y="7"/>
                    <a:pt x="363" y="1"/>
                    <a:pt x="3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57" name="Google Shape;27357;p19"/>
            <p:cNvSpPr/>
            <p:nvPr/>
          </p:nvSpPr>
          <p:spPr>
            <a:xfrm>
              <a:off x="4788325" y="4728025"/>
              <a:ext cx="16300" cy="13550"/>
            </a:xfrm>
            <a:custGeom>
              <a:avLst/>
              <a:gdLst/>
              <a:ahLst/>
              <a:cxnLst/>
              <a:rect l="l" t="t" r="r" b="b"/>
              <a:pathLst>
                <a:path w="652" h="542" extrusionOk="0">
                  <a:moveTo>
                    <a:pt x="316" y="0"/>
                  </a:moveTo>
                  <a:cubicBezTo>
                    <a:pt x="216" y="0"/>
                    <a:pt x="123" y="73"/>
                    <a:pt x="93" y="162"/>
                  </a:cubicBezTo>
                  <a:cubicBezTo>
                    <a:pt x="0" y="297"/>
                    <a:pt x="93" y="462"/>
                    <a:pt x="217" y="503"/>
                  </a:cubicBezTo>
                  <a:cubicBezTo>
                    <a:pt x="255" y="530"/>
                    <a:pt x="296" y="541"/>
                    <a:pt x="336" y="541"/>
                  </a:cubicBezTo>
                  <a:cubicBezTo>
                    <a:pt x="436" y="541"/>
                    <a:pt x="529" y="468"/>
                    <a:pt x="559" y="379"/>
                  </a:cubicBezTo>
                  <a:cubicBezTo>
                    <a:pt x="652" y="245"/>
                    <a:pt x="559" y="79"/>
                    <a:pt x="434" y="38"/>
                  </a:cubicBezTo>
                  <a:cubicBezTo>
                    <a:pt x="396" y="12"/>
                    <a:pt x="356" y="0"/>
                    <a:pt x="3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58" name="Google Shape;27358;p19"/>
            <p:cNvSpPr/>
            <p:nvPr/>
          </p:nvSpPr>
          <p:spPr>
            <a:xfrm>
              <a:off x="4852925" y="4754325"/>
              <a:ext cx="15275" cy="13800"/>
            </a:xfrm>
            <a:custGeom>
              <a:avLst/>
              <a:gdLst/>
              <a:ahLst/>
              <a:cxnLst/>
              <a:rect l="l" t="t" r="r" b="b"/>
              <a:pathLst>
                <a:path w="611" h="552" extrusionOk="0">
                  <a:moveTo>
                    <a:pt x="308" y="1"/>
                  </a:moveTo>
                  <a:cubicBezTo>
                    <a:pt x="185" y="1"/>
                    <a:pt x="81" y="61"/>
                    <a:pt x="42" y="185"/>
                  </a:cubicBezTo>
                  <a:cubicBezTo>
                    <a:pt x="1" y="320"/>
                    <a:pt x="42" y="485"/>
                    <a:pt x="218" y="537"/>
                  </a:cubicBezTo>
                  <a:cubicBezTo>
                    <a:pt x="249" y="547"/>
                    <a:pt x="282" y="552"/>
                    <a:pt x="315" y="552"/>
                  </a:cubicBezTo>
                  <a:cubicBezTo>
                    <a:pt x="423" y="552"/>
                    <a:pt x="528" y="496"/>
                    <a:pt x="559" y="361"/>
                  </a:cubicBezTo>
                  <a:cubicBezTo>
                    <a:pt x="611" y="227"/>
                    <a:pt x="559" y="61"/>
                    <a:pt x="435" y="20"/>
                  </a:cubicBezTo>
                  <a:cubicBezTo>
                    <a:pt x="392" y="7"/>
                    <a:pt x="349" y="1"/>
                    <a:pt x="3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59" name="Google Shape;27359;p19"/>
            <p:cNvSpPr/>
            <p:nvPr/>
          </p:nvSpPr>
          <p:spPr>
            <a:xfrm>
              <a:off x="4815200" y="4663850"/>
              <a:ext cx="15275" cy="13825"/>
            </a:xfrm>
            <a:custGeom>
              <a:avLst/>
              <a:gdLst/>
              <a:ahLst/>
              <a:cxnLst/>
              <a:rect l="l" t="t" r="r" b="b"/>
              <a:pathLst>
                <a:path w="611" h="553" extrusionOk="0">
                  <a:moveTo>
                    <a:pt x="285" y="0"/>
                  </a:moveTo>
                  <a:cubicBezTo>
                    <a:pt x="181" y="0"/>
                    <a:pt x="83" y="53"/>
                    <a:pt x="52" y="144"/>
                  </a:cubicBezTo>
                  <a:cubicBezTo>
                    <a:pt x="0" y="320"/>
                    <a:pt x="52" y="444"/>
                    <a:pt x="218" y="537"/>
                  </a:cubicBezTo>
                  <a:cubicBezTo>
                    <a:pt x="249" y="547"/>
                    <a:pt x="282" y="552"/>
                    <a:pt x="315" y="552"/>
                  </a:cubicBezTo>
                  <a:cubicBezTo>
                    <a:pt x="423" y="552"/>
                    <a:pt x="529" y="496"/>
                    <a:pt x="569" y="362"/>
                  </a:cubicBezTo>
                  <a:cubicBezTo>
                    <a:pt x="610" y="227"/>
                    <a:pt x="569" y="62"/>
                    <a:pt x="393" y="20"/>
                  </a:cubicBezTo>
                  <a:cubicBezTo>
                    <a:pt x="358" y="7"/>
                    <a:pt x="321" y="0"/>
                    <a:pt x="2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60" name="Google Shape;27360;p19"/>
            <p:cNvSpPr/>
            <p:nvPr/>
          </p:nvSpPr>
          <p:spPr>
            <a:xfrm>
              <a:off x="4878775" y="4689825"/>
              <a:ext cx="16325" cy="14150"/>
            </a:xfrm>
            <a:custGeom>
              <a:avLst/>
              <a:gdLst/>
              <a:ahLst/>
              <a:cxnLst/>
              <a:rect l="l" t="t" r="r" b="b"/>
              <a:pathLst>
                <a:path w="653" h="566" extrusionOk="0">
                  <a:moveTo>
                    <a:pt x="355" y="1"/>
                  </a:moveTo>
                  <a:cubicBezTo>
                    <a:pt x="241" y="1"/>
                    <a:pt x="127" y="81"/>
                    <a:pt x="94" y="181"/>
                  </a:cubicBezTo>
                  <a:cubicBezTo>
                    <a:pt x="1" y="315"/>
                    <a:pt x="94" y="481"/>
                    <a:pt x="218" y="532"/>
                  </a:cubicBezTo>
                  <a:cubicBezTo>
                    <a:pt x="255" y="555"/>
                    <a:pt x="295" y="565"/>
                    <a:pt x="334" y="565"/>
                  </a:cubicBezTo>
                  <a:cubicBezTo>
                    <a:pt x="438" y="565"/>
                    <a:pt x="544" y="495"/>
                    <a:pt x="611" y="398"/>
                  </a:cubicBezTo>
                  <a:cubicBezTo>
                    <a:pt x="652" y="274"/>
                    <a:pt x="559" y="98"/>
                    <a:pt x="435" y="15"/>
                  </a:cubicBezTo>
                  <a:cubicBezTo>
                    <a:pt x="409" y="5"/>
                    <a:pt x="382" y="1"/>
                    <a:pt x="3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61" name="Google Shape;27361;p19"/>
            <p:cNvSpPr/>
            <p:nvPr/>
          </p:nvSpPr>
          <p:spPr>
            <a:xfrm>
              <a:off x="4750575" y="4747050"/>
              <a:ext cx="7775" cy="8825"/>
            </a:xfrm>
            <a:custGeom>
              <a:avLst/>
              <a:gdLst/>
              <a:ahLst/>
              <a:cxnLst/>
              <a:rect l="l" t="t" r="r" b="b"/>
              <a:pathLst>
                <a:path w="311" h="353" extrusionOk="0">
                  <a:moveTo>
                    <a:pt x="135" y="1"/>
                  </a:moveTo>
                  <a:lnTo>
                    <a:pt x="1" y="259"/>
                  </a:lnTo>
                  <a:lnTo>
                    <a:pt x="259" y="352"/>
                  </a:lnTo>
                  <a:cubicBezTo>
                    <a:pt x="311" y="352"/>
                    <a:pt x="311" y="352"/>
                    <a:pt x="311" y="311"/>
                  </a:cubicBezTo>
                  <a:cubicBezTo>
                    <a:pt x="311" y="177"/>
                    <a:pt x="259" y="53"/>
                    <a:pt x="1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62" name="Google Shape;27362;p19"/>
            <p:cNvSpPr/>
            <p:nvPr/>
          </p:nvSpPr>
          <p:spPr>
            <a:xfrm>
              <a:off x="4774350" y="4682450"/>
              <a:ext cx="10900" cy="14225"/>
            </a:xfrm>
            <a:custGeom>
              <a:avLst/>
              <a:gdLst/>
              <a:ahLst/>
              <a:cxnLst/>
              <a:rect l="l" t="t" r="r" b="b"/>
              <a:pathLst>
                <a:path w="436" h="569" extrusionOk="0">
                  <a:moveTo>
                    <a:pt x="218" y="0"/>
                  </a:moveTo>
                  <a:lnTo>
                    <a:pt x="1" y="517"/>
                  </a:lnTo>
                  <a:cubicBezTo>
                    <a:pt x="42" y="569"/>
                    <a:pt x="42" y="569"/>
                    <a:pt x="84" y="569"/>
                  </a:cubicBezTo>
                  <a:cubicBezTo>
                    <a:pt x="218" y="569"/>
                    <a:pt x="342" y="517"/>
                    <a:pt x="394" y="393"/>
                  </a:cubicBezTo>
                  <a:cubicBezTo>
                    <a:pt x="435" y="259"/>
                    <a:pt x="394" y="135"/>
                    <a:pt x="301" y="52"/>
                  </a:cubicBezTo>
                  <a:cubicBezTo>
                    <a:pt x="259" y="52"/>
                    <a:pt x="259" y="52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63" name="Google Shape;27363;p19"/>
            <p:cNvSpPr/>
            <p:nvPr/>
          </p:nvSpPr>
          <p:spPr>
            <a:xfrm>
              <a:off x="4925050" y="4674950"/>
              <a:ext cx="7775" cy="9850"/>
            </a:xfrm>
            <a:custGeom>
              <a:avLst/>
              <a:gdLst/>
              <a:ahLst/>
              <a:cxnLst/>
              <a:rect l="l" t="t" r="r" b="b"/>
              <a:pathLst>
                <a:path w="311" h="394" extrusionOk="0">
                  <a:moveTo>
                    <a:pt x="52" y="0"/>
                  </a:moveTo>
                  <a:cubicBezTo>
                    <a:pt x="52" y="42"/>
                    <a:pt x="1" y="42"/>
                    <a:pt x="1" y="93"/>
                  </a:cubicBezTo>
                  <a:cubicBezTo>
                    <a:pt x="1" y="176"/>
                    <a:pt x="52" y="300"/>
                    <a:pt x="135" y="352"/>
                  </a:cubicBezTo>
                  <a:lnTo>
                    <a:pt x="176" y="393"/>
                  </a:lnTo>
                  <a:lnTo>
                    <a:pt x="311" y="135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64" name="Google Shape;27364;p19"/>
            <p:cNvSpPr/>
            <p:nvPr/>
          </p:nvSpPr>
          <p:spPr>
            <a:xfrm>
              <a:off x="4861725" y="4649100"/>
              <a:ext cx="12950" cy="9850"/>
            </a:xfrm>
            <a:custGeom>
              <a:avLst/>
              <a:gdLst/>
              <a:ahLst/>
              <a:cxnLst/>
              <a:rect l="l" t="t" r="r" b="b"/>
              <a:pathLst>
                <a:path w="518" h="394" extrusionOk="0">
                  <a:moveTo>
                    <a:pt x="1" y="0"/>
                  </a:moveTo>
                  <a:lnTo>
                    <a:pt x="1" y="93"/>
                  </a:lnTo>
                  <a:lnTo>
                    <a:pt x="1" y="217"/>
                  </a:lnTo>
                  <a:lnTo>
                    <a:pt x="42" y="259"/>
                  </a:lnTo>
                  <a:cubicBezTo>
                    <a:pt x="42" y="300"/>
                    <a:pt x="83" y="352"/>
                    <a:pt x="166" y="352"/>
                  </a:cubicBezTo>
                  <a:cubicBezTo>
                    <a:pt x="207" y="393"/>
                    <a:pt x="259" y="393"/>
                    <a:pt x="300" y="393"/>
                  </a:cubicBezTo>
                  <a:cubicBezTo>
                    <a:pt x="342" y="393"/>
                    <a:pt x="342" y="352"/>
                    <a:pt x="383" y="352"/>
                  </a:cubicBezTo>
                  <a:cubicBezTo>
                    <a:pt x="383" y="352"/>
                    <a:pt x="424" y="352"/>
                    <a:pt x="466" y="300"/>
                  </a:cubicBezTo>
                  <a:cubicBezTo>
                    <a:pt x="466" y="259"/>
                    <a:pt x="517" y="259"/>
                    <a:pt x="517" y="2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65" name="Google Shape;27365;p19"/>
            <p:cNvSpPr/>
            <p:nvPr/>
          </p:nvSpPr>
          <p:spPr>
            <a:xfrm>
              <a:off x="4801250" y="4625575"/>
              <a:ext cx="8800" cy="6475"/>
            </a:xfrm>
            <a:custGeom>
              <a:avLst/>
              <a:gdLst/>
              <a:ahLst/>
              <a:cxnLst/>
              <a:rect l="l" t="t" r="r" b="b"/>
              <a:pathLst>
                <a:path w="352" h="259" extrusionOk="0">
                  <a:moveTo>
                    <a:pt x="93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9" y="259"/>
                    <a:pt x="352" y="166"/>
                    <a:pt x="352" y="83"/>
                  </a:cubicBezTo>
                  <a:lnTo>
                    <a:pt x="9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66" name="Google Shape;27366;p19"/>
            <p:cNvSpPr/>
            <p:nvPr/>
          </p:nvSpPr>
          <p:spPr>
            <a:xfrm>
              <a:off x="4780825" y="4837150"/>
              <a:ext cx="16300" cy="13825"/>
            </a:xfrm>
            <a:custGeom>
              <a:avLst/>
              <a:gdLst/>
              <a:ahLst/>
              <a:cxnLst/>
              <a:rect l="l" t="t" r="r" b="b"/>
              <a:pathLst>
                <a:path w="652" h="553" extrusionOk="0">
                  <a:moveTo>
                    <a:pt x="337" y="1"/>
                  </a:moveTo>
                  <a:cubicBezTo>
                    <a:pt x="229" y="1"/>
                    <a:pt x="123" y="56"/>
                    <a:pt x="83" y="191"/>
                  </a:cubicBezTo>
                  <a:cubicBezTo>
                    <a:pt x="0" y="326"/>
                    <a:pt x="83" y="491"/>
                    <a:pt x="218" y="532"/>
                  </a:cubicBezTo>
                  <a:cubicBezTo>
                    <a:pt x="250" y="546"/>
                    <a:pt x="286" y="552"/>
                    <a:pt x="322" y="552"/>
                  </a:cubicBezTo>
                  <a:cubicBezTo>
                    <a:pt x="424" y="552"/>
                    <a:pt x="528" y="500"/>
                    <a:pt x="559" y="408"/>
                  </a:cubicBezTo>
                  <a:cubicBezTo>
                    <a:pt x="652" y="233"/>
                    <a:pt x="559" y="109"/>
                    <a:pt x="435" y="16"/>
                  </a:cubicBezTo>
                  <a:cubicBezTo>
                    <a:pt x="403" y="6"/>
                    <a:pt x="370" y="1"/>
                    <a:pt x="3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67" name="Google Shape;27367;p19"/>
            <p:cNvSpPr/>
            <p:nvPr/>
          </p:nvSpPr>
          <p:spPr>
            <a:xfrm>
              <a:off x="4762475" y="4791925"/>
              <a:ext cx="15275" cy="13825"/>
            </a:xfrm>
            <a:custGeom>
              <a:avLst/>
              <a:gdLst/>
              <a:ahLst/>
              <a:cxnLst/>
              <a:rect l="l" t="t" r="r" b="b"/>
              <a:pathLst>
                <a:path w="611" h="553" extrusionOk="0">
                  <a:moveTo>
                    <a:pt x="296" y="0"/>
                  </a:moveTo>
                  <a:cubicBezTo>
                    <a:pt x="188" y="0"/>
                    <a:pt x="81" y="56"/>
                    <a:pt x="42" y="191"/>
                  </a:cubicBezTo>
                  <a:cubicBezTo>
                    <a:pt x="0" y="325"/>
                    <a:pt x="42" y="491"/>
                    <a:pt x="176" y="532"/>
                  </a:cubicBezTo>
                  <a:cubicBezTo>
                    <a:pt x="222" y="546"/>
                    <a:pt x="267" y="552"/>
                    <a:pt x="309" y="552"/>
                  </a:cubicBezTo>
                  <a:cubicBezTo>
                    <a:pt x="430" y="552"/>
                    <a:pt x="528" y="500"/>
                    <a:pt x="559" y="408"/>
                  </a:cubicBezTo>
                  <a:cubicBezTo>
                    <a:pt x="610" y="232"/>
                    <a:pt x="559" y="67"/>
                    <a:pt x="393" y="15"/>
                  </a:cubicBezTo>
                  <a:cubicBezTo>
                    <a:pt x="362" y="6"/>
                    <a:pt x="329" y="0"/>
                    <a:pt x="2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68" name="Google Shape;27368;p19"/>
            <p:cNvSpPr/>
            <p:nvPr/>
          </p:nvSpPr>
          <p:spPr>
            <a:xfrm>
              <a:off x="4826050" y="4818475"/>
              <a:ext cx="16325" cy="14150"/>
            </a:xfrm>
            <a:custGeom>
              <a:avLst/>
              <a:gdLst/>
              <a:ahLst/>
              <a:cxnLst/>
              <a:rect l="l" t="t" r="r" b="b"/>
              <a:pathLst>
                <a:path w="653" h="566" extrusionOk="0">
                  <a:moveTo>
                    <a:pt x="316" y="1"/>
                  </a:moveTo>
                  <a:cubicBezTo>
                    <a:pt x="216" y="1"/>
                    <a:pt x="120" y="74"/>
                    <a:pt x="83" y="163"/>
                  </a:cubicBezTo>
                  <a:cubicBezTo>
                    <a:pt x="1" y="297"/>
                    <a:pt x="83" y="463"/>
                    <a:pt x="218" y="556"/>
                  </a:cubicBezTo>
                  <a:cubicBezTo>
                    <a:pt x="238" y="563"/>
                    <a:pt x="260" y="566"/>
                    <a:pt x="283" y="566"/>
                  </a:cubicBezTo>
                  <a:cubicBezTo>
                    <a:pt x="397" y="566"/>
                    <a:pt x="531" y="484"/>
                    <a:pt x="600" y="380"/>
                  </a:cubicBezTo>
                  <a:cubicBezTo>
                    <a:pt x="652" y="246"/>
                    <a:pt x="559" y="80"/>
                    <a:pt x="435" y="39"/>
                  </a:cubicBezTo>
                  <a:cubicBezTo>
                    <a:pt x="397" y="12"/>
                    <a:pt x="356" y="1"/>
                    <a:pt x="3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69" name="Google Shape;27369;p19"/>
            <p:cNvSpPr/>
            <p:nvPr/>
          </p:nvSpPr>
          <p:spPr>
            <a:xfrm>
              <a:off x="4721625" y="4811675"/>
              <a:ext cx="10875" cy="13325"/>
            </a:xfrm>
            <a:custGeom>
              <a:avLst/>
              <a:gdLst/>
              <a:ahLst/>
              <a:cxnLst/>
              <a:rect l="l" t="t" r="r" b="b"/>
              <a:pathLst>
                <a:path w="435" h="533" extrusionOk="0">
                  <a:moveTo>
                    <a:pt x="218" y="1"/>
                  </a:moveTo>
                  <a:lnTo>
                    <a:pt x="1" y="518"/>
                  </a:lnTo>
                  <a:cubicBezTo>
                    <a:pt x="35" y="528"/>
                    <a:pt x="67" y="532"/>
                    <a:pt x="97" y="532"/>
                  </a:cubicBezTo>
                  <a:cubicBezTo>
                    <a:pt x="223" y="532"/>
                    <a:pt x="317" y="452"/>
                    <a:pt x="383" y="352"/>
                  </a:cubicBezTo>
                  <a:lnTo>
                    <a:pt x="383" y="311"/>
                  </a:lnTo>
                  <a:cubicBezTo>
                    <a:pt x="435" y="176"/>
                    <a:pt x="342" y="52"/>
                    <a:pt x="2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70" name="Google Shape;27370;p19"/>
            <p:cNvSpPr/>
            <p:nvPr/>
          </p:nvSpPr>
          <p:spPr>
            <a:xfrm>
              <a:off x="4872325" y="4804175"/>
              <a:ext cx="7525" cy="8825"/>
            </a:xfrm>
            <a:custGeom>
              <a:avLst/>
              <a:gdLst/>
              <a:ahLst/>
              <a:cxnLst/>
              <a:rect l="l" t="t" r="r" b="b"/>
              <a:pathLst>
                <a:path w="301" h="353" extrusionOk="0">
                  <a:moveTo>
                    <a:pt x="42" y="1"/>
                  </a:moveTo>
                  <a:cubicBezTo>
                    <a:pt x="0" y="1"/>
                    <a:pt x="0" y="1"/>
                    <a:pt x="0" y="42"/>
                  </a:cubicBezTo>
                  <a:lnTo>
                    <a:pt x="0" y="135"/>
                  </a:lnTo>
                  <a:cubicBezTo>
                    <a:pt x="0" y="177"/>
                    <a:pt x="42" y="177"/>
                    <a:pt x="42" y="218"/>
                  </a:cubicBezTo>
                  <a:cubicBezTo>
                    <a:pt x="42" y="259"/>
                    <a:pt x="135" y="301"/>
                    <a:pt x="176" y="352"/>
                  </a:cubicBezTo>
                  <a:lnTo>
                    <a:pt x="300" y="94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71" name="Google Shape;27371;p19"/>
            <p:cNvSpPr/>
            <p:nvPr/>
          </p:nvSpPr>
          <p:spPr>
            <a:xfrm>
              <a:off x="4808750" y="4777300"/>
              <a:ext cx="12925" cy="9850"/>
            </a:xfrm>
            <a:custGeom>
              <a:avLst/>
              <a:gdLst/>
              <a:ahLst/>
              <a:cxnLst/>
              <a:rect l="l" t="t" r="r" b="b"/>
              <a:pathLst>
                <a:path w="517" h="394" extrusionOk="0">
                  <a:moveTo>
                    <a:pt x="0" y="1"/>
                  </a:moveTo>
                  <a:lnTo>
                    <a:pt x="0" y="135"/>
                  </a:lnTo>
                  <a:lnTo>
                    <a:pt x="0" y="218"/>
                  </a:lnTo>
                  <a:cubicBezTo>
                    <a:pt x="0" y="218"/>
                    <a:pt x="0" y="259"/>
                    <a:pt x="52" y="259"/>
                  </a:cubicBezTo>
                  <a:cubicBezTo>
                    <a:pt x="52" y="300"/>
                    <a:pt x="93" y="342"/>
                    <a:pt x="176" y="393"/>
                  </a:cubicBezTo>
                  <a:lnTo>
                    <a:pt x="352" y="393"/>
                  </a:lnTo>
                  <a:cubicBezTo>
                    <a:pt x="393" y="342"/>
                    <a:pt x="434" y="342"/>
                    <a:pt x="476" y="300"/>
                  </a:cubicBezTo>
                  <a:cubicBezTo>
                    <a:pt x="476" y="300"/>
                    <a:pt x="517" y="259"/>
                    <a:pt x="517" y="21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72" name="Google Shape;27372;p19"/>
            <p:cNvSpPr/>
            <p:nvPr/>
          </p:nvSpPr>
          <p:spPr>
            <a:xfrm>
              <a:off x="4748525" y="4753525"/>
              <a:ext cx="8550" cy="7050"/>
            </a:xfrm>
            <a:custGeom>
              <a:avLst/>
              <a:gdLst/>
              <a:ahLst/>
              <a:cxnLst/>
              <a:rect l="l" t="t" r="r" b="b"/>
              <a:pathLst>
                <a:path w="342" h="282" extrusionOk="0">
                  <a:moveTo>
                    <a:pt x="83" y="0"/>
                  </a:moveTo>
                  <a:lnTo>
                    <a:pt x="0" y="259"/>
                  </a:lnTo>
                  <a:lnTo>
                    <a:pt x="41" y="259"/>
                  </a:lnTo>
                  <a:cubicBezTo>
                    <a:pt x="55" y="276"/>
                    <a:pt x="75" y="282"/>
                    <a:pt x="96" y="282"/>
                  </a:cubicBezTo>
                  <a:cubicBezTo>
                    <a:pt x="139" y="282"/>
                    <a:pt x="190" y="259"/>
                    <a:pt x="217" y="259"/>
                  </a:cubicBezTo>
                  <a:cubicBezTo>
                    <a:pt x="258" y="217"/>
                    <a:pt x="341" y="176"/>
                    <a:pt x="341" y="93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73" name="Google Shape;27373;p19"/>
            <p:cNvSpPr/>
            <p:nvPr/>
          </p:nvSpPr>
          <p:spPr>
            <a:xfrm>
              <a:off x="5062050" y="3976225"/>
              <a:ext cx="8550" cy="7325"/>
            </a:xfrm>
            <a:custGeom>
              <a:avLst/>
              <a:gdLst/>
              <a:ahLst/>
              <a:cxnLst/>
              <a:rect l="l" t="t" r="r" b="b"/>
              <a:pathLst>
                <a:path w="342" h="293" extrusionOk="0">
                  <a:moveTo>
                    <a:pt x="226" y="1"/>
                  </a:moveTo>
                  <a:cubicBezTo>
                    <a:pt x="125" y="1"/>
                    <a:pt x="30" y="71"/>
                    <a:pt x="0" y="168"/>
                  </a:cubicBezTo>
                  <a:lnTo>
                    <a:pt x="259" y="292"/>
                  </a:lnTo>
                  <a:lnTo>
                    <a:pt x="341" y="34"/>
                  </a:lnTo>
                  <a:cubicBezTo>
                    <a:pt x="304" y="11"/>
                    <a:pt x="265" y="1"/>
                    <a:pt x="2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74" name="Google Shape;27374;p19"/>
            <p:cNvSpPr/>
            <p:nvPr/>
          </p:nvSpPr>
          <p:spPr>
            <a:xfrm>
              <a:off x="4997425" y="3949800"/>
              <a:ext cx="13975" cy="10225"/>
            </a:xfrm>
            <a:custGeom>
              <a:avLst/>
              <a:gdLst/>
              <a:ahLst/>
              <a:cxnLst/>
              <a:rect l="l" t="t" r="r" b="b"/>
              <a:pathLst>
                <a:path w="559" h="409" extrusionOk="0">
                  <a:moveTo>
                    <a:pt x="290" y="0"/>
                  </a:moveTo>
                  <a:cubicBezTo>
                    <a:pt x="196" y="0"/>
                    <a:pt x="104" y="49"/>
                    <a:pt x="42" y="150"/>
                  </a:cubicBezTo>
                  <a:lnTo>
                    <a:pt x="0" y="191"/>
                  </a:lnTo>
                  <a:lnTo>
                    <a:pt x="517" y="409"/>
                  </a:lnTo>
                  <a:cubicBezTo>
                    <a:pt x="559" y="316"/>
                    <a:pt x="559" y="274"/>
                    <a:pt x="559" y="233"/>
                  </a:cubicBezTo>
                  <a:cubicBezTo>
                    <a:pt x="517" y="150"/>
                    <a:pt x="466" y="57"/>
                    <a:pt x="383" y="16"/>
                  </a:cubicBezTo>
                  <a:cubicBezTo>
                    <a:pt x="352" y="6"/>
                    <a:pt x="321" y="0"/>
                    <a:pt x="2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75" name="Google Shape;27375;p19"/>
            <p:cNvSpPr/>
            <p:nvPr/>
          </p:nvSpPr>
          <p:spPr>
            <a:xfrm>
              <a:off x="5023275" y="3885775"/>
              <a:ext cx="15025" cy="13575"/>
            </a:xfrm>
            <a:custGeom>
              <a:avLst/>
              <a:gdLst/>
              <a:ahLst/>
              <a:cxnLst/>
              <a:rect l="l" t="t" r="r" b="b"/>
              <a:pathLst>
                <a:path w="601" h="543" extrusionOk="0">
                  <a:moveTo>
                    <a:pt x="272" y="0"/>
                  </a:moveTo>
                  <a:cubicBezTo>
                    <a:pt x="172" y="0"/>
                    <a:pt x="72" y="70"/>
                    <a:pt x="42" y="168"/>
                  </a:cubicBezTo>
                  <a:cubicBezTo>
                    <a:pt x="0" y="292"/>
                    <a:pt x="42" y="468"/>
                    <a:pt x="166" y="509"/>
                  </a:cubicBezTo>
                  <a:cubicBezTo>
                    <a:pt x="215" y="532"/>
                    <a:pt x="260" y="542"/>
                    <a:pt x="301" y="542"/>
                  </a:cubicBezTo>
                  <a:cubicBezTo>
                    <a:pt x="408" y="542"/>
                    <a:pt x="492" y="474"/>
                    <a:pt x="559" y="385"/>
                  </a:cubicBezTo>
                  <a:cubicBezTo>
                    <a:pt x="600" y="250"/>
                    <a:pt x="559" y="75"/>
                    <a:pt x="383" y="33"/>
                  </a:cubicBezTo>
                  <a:cubicBezTo>
                    <a:pt x="349" y="10"/>
                    <a:pt x="310" y="0"/>
                    <a:pt x="2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76" name="Google Shape;27376;p19"/>
            <p:cNvSpPr/>
            <p:nvPr/>
          </p:nvSpPr>
          <p:spPr>
            <a:xfrm>
              <a:off x="4976750" y="390457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42" y="1"/>
                  </a:moveTo>
                  <a:cubicBezTo>
                    <a:pt x="236" y="1"/>
                    <a:pt x="125" y="56"/>
                    <a:pt x="93" y="191"/>
                  </a:cubicBezTo>
                  <a:cubicBezTo>
                    <a:pt x="0" y="315"/>
                    <a:pt x="93" y="491"/>
                    <a:pt x="217" y="532"/>
                  </a:cubicBezTo>
                  <a:cubicBezTo>
                    <a:pt x="261" y="543"/>
                    <a:pt x="302" y="548"/>
                    <a:pt x="340" y="548"/>
                  </a:cubicBezTo>
                  <a:cubicBezTo>
                    <a:pt x="453" y="548"/>
                    <a:pt x="541" y="501"/>
                    <a:pt x="610" y="408"/>
                  </a:cubicBezTo>
                  <a:cubicBezTo>
                    <a:pt x="652" y="232"/>
                    <a:pt x="610" y="57"/>
                    <a:pt x="435" y="15"/>
                  </a:cubicBezTo>
                  <a:cubicBezTo>
                    <a:pt x="406" y="6"/>
                    <a:pt x="374" y="1"/>
                    <a:pt x="3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77" name="Google Shape;27377;p19"/>
            <p:cNvSpPr/>
            <p:nvPr/>
          </p:nvSpPr>
          <p:spPr>
            <a:xfrm>
              <a:off x="5041375" y="3931000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23" y="1"/>
                  </a:moveTo>
                  <a:cubicBezTo>
                    <a:pt x="220" y="1"/>
                    <a:pt x="112" y="71"/>
                    <a:pt x="52" y="168"/>
                  </a:cubicBezTo>
                  <a:cubicBezTo>
                    <a:pt x="0" y="292"/>
                    <a:pt x="93" y="468"/>
                    <a:pt x="217" y="551"/>
                  </a:cubicBezTo>
                  <a:cubicBezTo>
                    <a:pt x="241" y="558"/>
                    <a:pt x="266" y="561"/>
                    <a:pt x="291" y="561"/>
                  </a:cubicBezTo>
                  <a:cubicBezTo>
                    <a:pt x="407" y="561"/>
                    <a:pt x="526" y="487"/>
                    <a:pt x="569" y="385"/>
                  </a:cubicBezTo>
                  <a:cubicBezTo>
                    <a:pt x="651" y="251"/>
                    <a:pt x="569" y="75"/>
                    <a:pt x="434" y="34"/>
                  </a:cubicBezTo>
                  <a:cubicBezTo>
                    <a:pt x="400" y="11"/>
                    <a:pt x="362" y="1"/>
                    <a:pt x="3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78" name="Google Shape;27378;p19"/>
            <p:cNvSpPr/>
            <p:nvPr/>
          </p:nvSpPr>
          <p:spPr>
            <a:xfrm>
              <a:off x="4940300" y="392432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83" y="1"/>
                  </a:moveTo>
                  <a:lnTo>
                    <a:pt x="1" y="259"/>
                  </a:lnTo>
                  <a:lnTo>
                    <a:pt x="259" y="342"/>
                  </a:lnTo>
                  <a:lnTo>
                    <a:pt x="259" y="301"/>
                  </a:lnTo>
                  <a:cubicBezTo>
                    <a:pt x="300" y="177"/>
                    <a:pt x="218" y="83"/>
                    <a:pt x="1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79" name="Google Shape;27379;p19"/>
            <p:cNvSpPr/>
            <p:nvPr/>
          </p:nvSpPr>
          <p:spPr>
            <a:xfrm>
              <a:off x="4963825" y="3859725"/>
              <a:ext cx="10875" cy="13300"/>
            </a:xfrm>
            <a:custGeom>
              <a:avLst/>
              <a:gdLst/>
              <a:ahLst/>
              <a:cxnLst/>
              <a:rect l="l" t="t" r="r" b="b"/>
              <a:pathLst>
                <a:path w="435" h="532" extrusionOk="0">
                  <a:moveTo>
                    <a:pt x="218" y="0"/>
                  </a:moveTo>
                  <a:lnTo>
                    <a:pt x="0" y="517"/>
                  </a:lnTo>
                  <a:cubicBezTo>
                    <a:pt x="32" y="527"/>
                    <a:pt x="65" y="532"/>
                    <a:pt x="99" y="532"/>
                  </a:cubicBezTo>
                  <a:cubicBezTo>
                    <a:pt x="209" y="532"/>
                    <a:pt x="320" y="476"/>
                    <a:pt x="352" y="341"/>
                  </a:cubicBezTo>
                  <a:cubicBezTo>
                    <a:pt x="435" y="217"/>
                    <a:pt x="352" y="41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80" name="Google Shape;27380;p19"/>
            <p:cNvSpPr/>
            <p:nvPr/>
          </p:nvSpPr>
          <p:spPr>
            <a:xfrm>
              <a:off x="5009050" y="4104225"/>
              <a:ext cx="8825" cy="7525"/>
            </a:xfrm>
            <a:custGeom>
              <a:avLst/>
              <a:gdLst/>
              <a:ahLst/>
              <a:cxnLst/>
              <a:rect l="l" t="t" r="r" b="b"/>
              <a:pathLst>
                <a:path w="353" h="301" extrusionOk="0">
                  <a:moveTo>
                    <a:pt x="259" y="1"/>
                  </a:moveTo>
                  <a:cubicBezTo>
                    <a:pt x="218" y="1"/>
                    <a:pt x="177" y="42"/>
                    <a:pt x="135" y="42"/>
                  </a:cubicBezTo>
                  <a:lnTo>
                    <a:pt x="94" y="83"/>
                  </a:lnTo>
                  <a:cubicBezTo>
                    <a:pt x="52" y="83"/>
                    <a:pt x="1" y="125"/>
                    <a:pt x="1" y="176"/>
                  </a:cubicBezTo>
                  <a:lnTo>
                    <a:pt x="259" y="301"/>
                  </a:lnTo>
                  <a:lnTo>
                    <a:pt x="352" y="42"/>
                  </a:lnTo>
                  <a:cubicBezTo>
                    <a:pt x="311" y="42"/>
                    <a:pt x="311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81" name="Google Shape;27381;p19"/>
            <p:cNvSpPr/>
            <p:nvPr/>
          </p:nvSpPr>
          <p:spPr>
            <a:xfrm>
              <a:off x="4944425" y="4078000"/>
              <a:ext cx="14250" cy="9975"/>
            </a:xfrm>
            <a:custGeom>
              <a:avLst/>
              <a:gdLst/>
              <a:ahLst/>
              <a:cxnLst/>
              <a:rect l="l" t="t" r="r" b="b"/>
              <a:pathLst>
                <a:path w="570" h="399" extrusionOk="0">
                  <a:moveTo>
                    <a:pt x="295" y="0"/>
                  </a:moveTo>
                  <a:cubicBezTo>
                    <a:pt x="200" y="0"/>
                    <a:pt x="115" y="47"/>
                    <a:pt x="53" y="140"/>
                  </a:cubicBezTo>
                  <a:cubicBezTo>
                    <a:pt x="53" y="140"/>
                    <a:pt x="1" y="140"/>
                    <a:pt x="1" y="192"/>
                  </a:cubicBezTo>
                  <a:lnTo>
                    <a:pt x="518" y="398"/>
                  </a:lnTo>
                  <a:cubicBezTo>
                    <a:pt x="570" y="357"/>
                    <a:pt x="570" y="316"/>
                    <a:pt x="570" y="274"/>
                  </a:cubicBezTo>
                  <a:cubicBezTo>
                    <a:pt x="570" y="192"/>
                    <a:pt x="477" y="57"/>
                    <a:pt x="394" y="16"/>
                  </a:cubicBezTo>
                  <a:cubicBezTo>
                    <a:pt x="360" y="5"/>
                    <a:pt x="327" y="0"/>
                    <a:pt x="2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82" name="Google Shape;27382;p19"/>
            <p:cNvSpPr/>
            <p:nvPr/>
          </p:nvSpPr>
          <p:spPr>
            <a:xfrm>
              <a:off x="5034900" y="4040650"/>
              <a:ext cx="9850" cy="12950"/>
            </a:xfrm>
            <a:custGeom>
              <a:avLst/>
              <a:gdLst/>
              <a:ahLst/>
              <a:cxnLst/>
              <a:rect l="l" t="t" r="r" b="b"/>
              <a:pathLst>
                <a:path w="394" h="518" extrusionOk="0">
                  <a:moveTo>
                    <a:pt x="259" y="0"/>
                  </a:moveTo>
                  <a:cubicBezTo>
                    <a:pt x="176" y="0"/>
                    <a:pt x="52" y="42"/>
                    <a:pt x="1" y="176"/>
                  </a:cubicBezTo>
                  <a:cubicBezTo>
                    <a:pt x="1" y="259"/>
                    <a:pt x="1" y="342"/>
                    <a:pt x="52" y="435"/>
                  </a:cubicBezTo>
                  <a:cubicBezTo>
                    <a:pt x="94" y="476"/>
                    <a:pt x="135" y="517"/>
                    <a:pt x="176" y="517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83" name="Google Shape;27383;p19"/>
            <p:cNvSpPr/>
            <p:nvPr/>
          </p:nvSpPr>
          <p:spPr>
            <a:xfrm>
              <a:off x="4969250" y="4013975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20" y="0"/>
                  </a:moveTo>
                  <a:cubicBezTo>
                    <a:pt x="218" y="0"/>
                    <a:pt x="124" y="71"/>
                    <a:pt x="94" y="168"/>
                  </a:cubicBezTo>
                  <a:cubicBezTo>
                    <a:pt x="1" y="333"/>
                    <a:pt x="94" y="468"/>
                    <a:pt x="218" y="550"/>
                  </a:cubicBezTo>
                  <a:cubicBezTo>
                    <a:pt x="249" y="558"/>
                    <a:pt x="278" y="561"/>
                    <a:pt x="306" y="561"/>
                  </a:cubicBezTo>
                  <a:cubicBezTo>
                    <a:pt x="436" y="561"/>
                    <a:pt x="534" y="485"/>
                    <a:pt x="611" y="375"/>
                  </a:cubicBezTo>
                  <a:cubicBezTo>
                    <a:pt x="652" y="251"/>
                    <a:pt x="611" y="75"/>
                    <a:pt x="435" y="33"/>
                  </a:cubicBezTo>
                  <a:cubicBezTo>
                    <a:pt x="398" y="11"/>
                    <a:pt x="358" y="0"/>
                    <a:pt x="3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84" name="Google Shape;27384;p19"/>
            <p:cNvSpPr/>
            <p:nvPr/>
          </p:nvSpPr>
          <p:spPr>
            <a:xfrm>
              <a:off x="4924025" y="4032875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62" y="1"/>
                  </a:moveTo>
                  <a:cubicBezTo>
                    <a:pt x="246" y="1"/>
                    <a:pt x="127" y="76"/>
                    <a:pt x="93" y="187"/>
                  </a:cubicBezTo>
                  <a:cubicBezTo>
                    <a:pt x="0" y="311"/>
                    <a:pt x="93" y="487"/>
                    <a:pt x="217" y="528"/>
                  </a:cubicBezTo>
                  <a:cubicBezTo>
                    <a:pt x="266" y="551"/>
                    <a:pt x="310" y="562"/>
                    <a:pt x="352" y="562"/>
                  </a:cubicBezTo>
                  <a:cubicBezTo>
                    <a:pt x="459" y="562"/>
                    <a:pt x="543" y="491"/>
                    <a:pt x="610" y="394"/>
                  </a:cubicBezTo>
                  <a:cubicBezTo>
                    <a:pt x="652" y="229"/>
                    <a:pt x="559" y="94"/>
                    <a:pt x="434" y="12"/>
                  </a:cubicBezTo>
                  <a:cubicBezTo>
                    <a:pt x="411" y="4"/>
                    <a:pt x="386" y="1"/>
                    <a:pt x="3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85" name="Google Shape;27385;p19"/>
            <p:cNvSpPr/>
            <p:nvPr/>
          </p:nvSpPr>
          <p:spPr>
            <a:xfrm>
              <a:off x="4988625" y="4059650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14" y="0"/>
                  </a:moveTo>
                  <a:cubicBezTo>
                    <a:pt x="200" y="0"/>
                    <a:pt x="112" y="49"/>
                    <a:pt x="42" y="150"/>
                  </a:cubicBezTo>
                  <a:cubicBezTo>
                    <a:pt x="1" y="316"/>
                    <a:pt x="94" y="450"/>
                    <a:pt x="218" y="533"/>
                  </a:cubicBezTo>
                  <a:cubicBezTo>
                    <a:pt x="249" y="542"/>
                    <a:pt x="282" y="547"/>
                    <a:pt x="315" y="547"/>
                  </a:cubicBezTo>
                  <a:cubicBezTo>
                    <a:pt x="423" y="547"/>
                    <a:pt x="528" y="492"/>
                    <a:pt x="559" y="357"/>
                  </a:cubicBezTo>
                  <a:cubicBezTo>
                    <a:pt x="652" y="233"/>
                    <a:pt x="559" y="57"/>
                    <a:pt x="435" y="16"/>
                  </a:cubicBezTo>
                  <a:cubicBezTo>
                    <a:pt x="392" y="6"/>
                    <a:pt x="352" y="0"/>
                    <a:pt x="3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86" name="Google Shape;27386;p19"/>
            <p:cNvSpPr/>
            <p:nvPr/>
          </p:nvSpPr>
          <p:spPr>
            <a:xfrm>
              <a:off x="4950900" y="3968750"/>
              <a:ext cx="16300" cy="14025"/>
            </a:xfrm>
            <a:custGeom>
              <a:avLst/>
              <a:gdLst/>
              <a:ahLst/>
              <a:cxnLst/>
              <a:rect l="l" t="t" r="r" b="b"/>
              <a:pathLst>
                <a:path w="652" h="561" extrusionOk="0">
                  <a:moveTo>
                    <a:pt x="301" y="0"/>
                  </a:moveTo>
                  <a:cubicBezTo>
                    <a:pt x="194" y="0"/>
                    <a:pt x="112" y="70"/>
                    <a:pt x="52" y="168"/>
                  </a:cubicBezTo>
                  <a:cubicBezTo>
                    <a:pt x="0" y="333"/>
                    <a:pt x="52" y="467"/>
                    <a:pt x="218" y="550"/>
                  </a:cubicBezTo>
                  <a:cubicBezTo>
                    <a:pt x="241" y="557"/>
                    <a:pt x="266" y="561"/>
                    <a:pt x="291" y="561"/>
                  </a:cubicBezTo>
                  <a:cubicBezTo>
                    <a:pt x="407" y="561"/>
                    <a:pt x="527" y="485"/>
                    <a:pt x="569" y="374"/>
                  </a:cubicBezTo>
                  <a:cubicBezTo>
                    <a:pt x="652" y="250"/>
                    <a:pt x="569" y="74"/>
                    <a:pt x="435" y="33"/>
                  </a:cubicBezTo>
                  <a:cubicBezTo>
                    <a:pt x="386" y="10"/>
                    <a:pt x="342" y="0"/>
                    <a:pt x="3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87" name="Google Shape;27387;p19"/>
            <p:cNvSpPr/>
            <p:nvPr/>
          </p:nvSpPr>
          <p:spPr>
            <a:xfrm>
              <a:off x="5015525" y="3995050"/>
              <a:ext cx="15275" cy="14150"/>
            </a:xfrm>
            <a:custGeom>
              <a:avLst/>
              <a:gdLst/>
              <a:ahLst/>
              <a:cxnLst/>
              <a:rect l="l" t="t" r="r" b="b"/>
              <a:pathLst>
                <a:path w="611" h="566" extrusionOk="0">
                  <a:moveTo>
                    <a:pt x="296" y="0"/>
                  </a:moveTo>
                  <a:cubicBezTo>
                    <a:pt x="188" y="0"/>
                    <a:pt x="84" y="56"/>
                    <a:pt x="52" y="191"/>
                  </a:cubicBezTo>
                  <a:cubicBezTo>
                    <a:pt x="0" y="315"/>
                    <a:pt x="52" y="491"/>
                    <a:pt x="176" y="532"/>
                  </a:cubicBezTo>
                  <a:cubicBezTo>
                    <a:pt x="225" y="555"/>
                    <a:pt x="270" y="565"/>
                    <a:pt x="312" y="565"/>
                  </a:cubicBezTo>
                  <a:cubicBezTo>
                    <a:pt x="419" y="565"/>
                    <a:pt x="502" y="497"/>
                    <a:pt x="569" y="408"/>
                  </a:cubicBezTo>
                  <a:cubicBezTo>
                    <a:pt x="610" y="232"/>
                    <a:pt x="569" y="98"/>
                    <a:pt x="393" y="15"/>
                  </a:cubicBezTo>
                  <a:cubicBezTo>
                    <a:pt x="362" y="5"/>
                    <a:pt x="329" y="0"/>
                    <a:pt x="2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88" name="Google Shape;27388;p19"/>
            <p:cNvSpPr/>
            <p:nvPr/>
          </p:nvSpPr>
          <p:spPr>
            <a:xfrm>
              <a:off x="4887575" y="4052525"/>
              <a:ext cx="7525" cy="8575"/>
            </a:xfrm>
            <a:custGeom>
              <a:avLst/>
              <a:gdLst/>
              <a:ahLst/>
              <a:cxnLst/>
              <a:rect l="l" t="t" r="r" b="b"/>
              <a:pathLst>
                <a:path w="301" h="343" extrusionOk="0">
                  <a:moveTo>
                    <a:pt x="83" y="1"/>
                  </a:moveTo>
                  <a:lnTo>
                    <a:pt x="0" y="259"/>
                  </a:lnTo>
                  <a:lnTo>
                    <a:pt x="259" y="342"/>
                  </a:lnTo>
                  <a:lnTo>
                    <a:pt x="259" y="301"/>
                  </a:lnTo>
                  <a:cubicBezTo>
                    <a:pt x="300" y="177"/>
                    <a:pt x="207" y="42"/>
                    <a:pt x="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89" name="Google Shape;27389;p19"/>
            <p:cNvSpPr/>
            <p:nvPr/>
          </p:nvSpPr>
          <p:spPr>
            <a:xfrm>
              <a:off x="4911100" y="3987925"/>
              <a:ext cx="9850" cy="13975"/>
            </a:xfrm>
            <a:custGeom>
              <a:avLst/>
              <a:gdLst/>
              <a:ahLst/>
              <a:cxnLst/>
              <a:rect l="l" t="t" r="r" b="b"/>
              <a:pathLst>
                <a:path w="394" h="559" extrusionOk="0">
                  <a:moveTo>
                    <a:pt x="217" y="0"/>
                  </a:moveTo>
                  <a:lnTo>
                    <a:pt x="0" y="517"/>
                  </a:lnTo>
                  <a:cubicBezTo>
                    <a:pt x="0" y="517"/>
                    <a:pt x="42" y="517"/>
                    <a:pt x="42" y="558"/>
                  </a:cubicBezTo>
                  <a:cubicBezTo>
                    <a:pt x="176" y="558"/>
                    <a:pt x="300" y="517"/>
                    <a:pt x="352" y="383"/>
                  </a:cubicBezTo>
                  <a:cubicBezTo>
                    <a:pt x="393" y="259"/>
                    <a:pt x="352" y="124"/>
                    <a:pt x="259" y="42"/>
                  </a:cubicBezTo>
                  <a:cubicBezTo>
                    <a:pt x="217" y="42"/>
                    <a:pt x="217" y="0"/>
                    <a:pt x="2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90" name="Google Shape;27390;p19"/>
            <p:cNvSpPr/>
            <p:nvPr/>
          </p:nvSpPr>
          <p:spPr>
            <a:xfrm>
              <a:off x="5060750" y="3980425"/>
              <a:ext cx="7775" cy="9575"/>
            </a:xfrm>
            <a:custGeom>
              <a:avLst/>
              <a:gdLst/>
              <a:ahLst/>
              <a:cxnLst/>
              <a:rect l="l" t="t" r="r" b="b"/>
              <a:pathLst>
                <a:path w="311" h="383" extrusionOk="0">
                  <a:moveTo>
                    <a:pt x="52" y="0"/>
                  </a:moveTo>
                  <a:lnTo>
                    <a:pt x="52" y="42"/>
                  </a:lnTo>
                  <a:cubicBezTo>
                    <a:pt x="52" y="83"/>
                    <a:pt x="1" y="83"/>
                    <a:pt x="1" y="124"/>
                  </a:cubicBezTo>
                  <a:cubicBezTo>
                    <a:pt x="1" y="166"/>
                    <a:pt x="52" y="166"/>
                    <a:pt x="52" y="217"/>
                  </a:cubicBezTo>
                  <a:cubicBezTo>
                    <a:pt x="52" y="259"/>
                    <a:pt x="94" y="300"/>
                    <a:pt x="94" y="300"/>
                  </a:cubicBezTo>
                  <a:cubicBezTo>
                    <a:pt x="135" y="342"/>
                    <a:pt x="176" y="342"/>
                    <a:pt x="176" y="383"/>
                  </a:cubicBezTo>
                  <a:lnTo>
                    <a:pt x="311" y="1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91" name="Google Shape;27391;p19"/>
            <p:cNvSpPr/>
            <p:nvPr/>
          </p:nvSpPr>
          <p:spPr>
            <a:xfrm>
              <a:off x="4997425" y="3954575"/>
              <a:ext cx="12950" cy="9325"/>
            </a:xfrm>
            <a:custGeom>
              <a:avLst/>
              <a:gdLst/>
              <a:ahLst/>
              <a:cxnLst/>
              <a:rect l="l" t="t" r="r" b="b"/>
              <a:pathLst>
                <a:path w="518" h="373" extrusionOk="0">
                  <a:moveTo>
                    <a:pt x="0" y="0"/>
                  </a:moveTo>
                  <a:lnTo>
                    <a:pt x="0" y="83"/>
                  </a:lnTo>
                  <a:cubicBezTo>
                    <a:pt x="0" y="218"/>
                    <a:pt x="42" y="300"/>
                    <a:pt x="166" y="342"/>
                  </a:cubicBezTo>
                  <a:cubicBezTo>
                    <a:pt x="187" y="362"/>
                    <a:pt x="210" y="373"/>
                    <a:pt x="238" y="373"/>
                  </a:cubicBezTo>
                  <a:cubicBezTo>
                    <a:pt x="267" y="373"/>
                    <a:pt x="300" y="362"/>
                    <a:pt x="342" y="342"/>
                  </a:cubicBezTo>
                  <a:lnTo>
                    <a:pt x="383" y="342"/>
                  </a:lnTo>
                  <a:cubicBezTo>
                    <a:pt x="424" y="342"/>
                    <a:pt x="424" y="300"/>
                    <a:pt x="466" y="300"/>
                  </a:cubicBezTo>
                  <a:cubicBezTo>
                    <a:pt x="466" y="259"/>
                    <a:pt x="517" y="218"/>
                    <a:pt x="517" y="21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92" name="Google Shape;27392;p19"/>
            <p:cNvSpPr/>
            <p:nvPr/>
          </p:nvSpPr>
          <p:spPr>
            <a:xfrm>
              <a:off x="4936950" y="3930800"/>
              <a:ext cx="9850" cy="6475"/>
            </a:xfrm>
            <a:custGeom>
              <a:avLst/>
              <a:gdLst/>
              <a:ahLst/>
              <a:cxnLst/>
              <a:rect l="l" t="t" r="r" b="b"/>
              <a:pathLst>
                <a:path w="394" h="259" extrusionOk="0">
                  <a:moveTo>
                    <a:pt x="135" y="0"/>
                  </a:moveTo>
                  <a:lnTo>
                    <a:pt x="0" y="259"/>
                  </a:lnTo>
                  <a:lnTo>
                    <a:pt x="93" y="259"/>
                  </a:lnTo>
                  <a:cubicBezTo>
                    <a:pt x="176" y="259"/>
                    <a:pt x="300" y="217"/>
                    <a:pt x="393" y="83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93" name="Google Shape;27393;p19"/>
            <p:cNvSpPr/>
            <p:nvPr/>
          </p:nvSpPr>
          <p:spPr>
            <a:xfrm>
              <a:off x="4956325" y="4233475"/>
              <a:ext cx="8825" cy="6475"/>
            </a:xfrm>
            <a:custGeom>
              <a:avLst/>
              <a:gdLst/>
              <a:ahLst/>
              <a:cxnLst/>
              <a:rect l="l" t="t" r="r" b="b"/>
              <a:pathLst>
                <a:path w="353" h="259" extrusionOk="0">
                  <a:moveTo>
                    <a:pt x="176" y="0"/>
                  </a:moveTo>
                  <a:cubicBezTo>
                    <a:pt x="135" y="0"/>
                    <a:pt x="42" y="42"/>
                    <a:pt x="1" y="124"/>
                  </a:cubicBezTo>
                  <a:lnTo>
                    <a:pt x="1" y="176"/>
                  </a:lnTo>
                  <a:lnTo>
                    <a:pt x="259" y="259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94" name="Google Shape;27394;p19"/>
            <p:cNvSpPr/>
            <p:nvPr/>
          </p:nvSpPr>
          <p:spPr>
            <a:xfrm>
              <a:off x="4891700" y="4206800"/>
              <a:ext cx="14000" cy="9375"/>
            </a:xfrm>
            <a:custGeom>
              <a:avLst/>
              <a:gdLst/>
              <a:ahLst/>
              <a:cxnLst/>
              <a:rect l="l" t="t" r="r" b="b"/>
              <a:pathLst>
                <a:path w="560" h="375" extrusionOk="0">
                  <a:moveTo>
                    <a:pt x="258" y="0"/>
                  </a:moveTo>
                  <a:cubicBezTo>
                    <a:pt x="151" y="0"/>
                    <a:pt x="68" y="68"/>
                    <a:pt x="1" y="157"/>
                  </a:cubicBezTo>
                  <a:lnTo>
                    <a:pt x="518" y="375"/>
                  </a:lnTo>
                  <a:cubicBezTo>
                    <a:pt x="559" y="250"/>
                    <a:pt x="518" y="75"/>
                    <a:pt x="394" y="33"/>
                  </a:cubicBezTo>
                  <a:cubicBezTo>
                    <a:pt x="345" y="10"/>
                    <a:pt x="300" y="0"/>
                    <a:pt x="2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95" name="Google Shape;27395;p19"/>
            <p:cNvSpPr/>
            <p:nvPr/>
          </p:nvSpPr>
          <p:spPr>
            <a:xfrm>
              <a:off x="4981150" y="4169050"/>
              <a:ext cx="10875" cy="12750"/>
            </a:xfrm>
            <a:custGeom>
              <a:avLst/>
              <a:gdLst/>
              <a:ahLst/>
              <a:cxnLst/>
              <a:rect l="l" t="t" r="r" b="b"/>
              <a:pathLst>
                <a:path w="435" h="510" extrusionOk="0">
                  <a:moveTo>
                    <a:pt x="300" y="1"/>
                  </a:moveTo>
                  <a:cubicBezTo>
                    <a:pt x="192" y="1"/>
                    <a:pt x="109" y="71"/>
                    <a:pt x="41" y="168"/>
                  </a:cubicBezTo>
                  <a:cubicBezTo>
                    <a:pt x="0" y="292"/>
                    <a:pt x="83" y="468"/>
                    <a:pt x="217" y="509"/>
                  </a:cubicBezTo>
                  <a:lnTo>
                    <a:pt x="434" y="34"/>
                  </a:lnTo>
                  <a:cubicBezTo>
                    <a:pt x="386" y="11"/>
                    <a:pt x="341" y="1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96" name="Google Shape;27396;p19"/>
            <p:cNvSpPr/>
            <p:nvPr/>
          </p:nvSpPr>
          <p:spPr>
            <a:xfrm>
              <a:off x="4916525" y="414262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7" y="1"/>
                  </a:moveTo>
                  <a:cubicBezTo>
                    <a:pt x="229" y="1"/>
                    <a:pt x="123" y="57"/>
                    <a:pt x="83" y="191"/>
                  </a:cubicBezTo>
                  <a:cubicBezTo>
                    <a:pt x="0" y="315"/>
                    <a:pt x="83" y="491"/>
                    <a:pt x="217" y="533"/>
                  </a:cubicBezTo>
                  <a:cubicBezTo>
                    <a:pt x="258" y="542"/>
                    <a:pt x="297" y="547"/>
                    <a:pt x="332" y="547"/>
                  </a:cubicBezTo>
                  <a:cubicBezTo>
                    <a:pt x="449" y="547"/>
                    <a:pt x="537" y="492"/>
                    <a:pt x="600" y="357"/>
                  </a:cubicBezTo>
                  <a:cubicBezTo>
                    <a:pt x="652" y="233"/>
                    <a:pt x="559" y="57"/>
                    <a:pt x="435" y="16"/>
                  </a:cubicBezTo>
                  <a:cubicBezTo>
                    <a:pt x="403" y="6"/>
                    <a:pt x="370" y="1"/>
                    <a:pt x="3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97" name="Google Shape;27397;p19"/>
            <p:cNvSpPr/>
            <p:nvPr/>
          </p:nvSpPr>
          <p:spPr>
            <a:xfrm>
              <a:off x="4871300" y="4161550"/>
              <a:ext cx="16300" cy="13575"/>
            </a:xfrm>
            <a:custGeom>
              <a:avLst/>
              <a:gdLst/>
              <a:ahLst/>
              <a:cxnLst/>
              <a:rect l="l" t="t" r="r" b="b"/>
              <a:pathLst>
                <a:path w="652" h="543" extrusionOk="0">
                  <a:moveTo>
                    <a:pt x="318" y="1"/>
                  </a:moveTo>
                  <a:cubicBezTo>
                    <a:pt x="216" y="1"/>
                    <a:pt x="120" y="69"/>
                    <a:pt x="83" y="158"/>
                  </a:cubicBezTo>
                  <a:cubicBezTo>
                    <a:pt x="0" y="292"/>
                    <a:pt x="83" y="468"/>
                    <a:pt x="217" y="510"/>
                  </a:cubicBezTo>
                  <a:cubicBezTo>
                    <a:pt x="251" y="532"/>
                    <a:pt x="290" y="543"/>
                    <a:pt x="329" y="543"/>
                  </a:cubicBezTo>
                  <a:cubicBezTo>
                    <a:pt x="431" y="543"/>
                    <a:pt x="540" y="472"/>
                    <a:pt x="600" y="375"/>
                  </a:cubicBezTo>
                  <a:cubicBezTo>
                    <a:pt x="651" y="251"/>
                    <a:pt x="558" y="75"/>
                    <a:pt x="434" y="34"/>
                  </a:cubicBezTo>
                  <a:cubicBezTo>
                    <a:pt x="397" y="11"/>
                    <a:pt x="357" y="1"/>
                    <a:pt x="3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98" name="Google Shape;27398;p19"/>
            <p:cNvSpPr/>
            <p:nvPr/>
          </p:nvSpPr>
          <p:spPr>
            <a:xfrm>
              <a:off x="4935900" y="4187875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20" y="0"/>
                  </a:moveTo>
                  <a:cubicBezTo>
                    <a:pt x="203" y="0"/>
                    <a:pt x="114" y="56"/>
                    <a:pt x="42" y="191"/>
                  </a:cubicBezTo>
                  <a:cubicBezTo>
                    <a:pt x="1" y="315"/>
                    <a:pt x="42" y="491"/>
                    <a:pt x="218" y="532"/>
                  </a:cubicBezTo>
                  <a:cubicBezTo>
                    <a:pt x="248" y="542"/>
                    <a:pt x="282" y="547"/>
                    <a:pt x="316" y="547"/>
                  </a:cubicBezTo>
                  <a:cubicBezTo>
                    <a:pt x="420" y="547"/>
                    <a:pt x="528" y="499"/>
                    <a:pt x="559" y="397"/>
                  </a:cubicBezTo>
                  <a:cubicBezTo>
                    <a:pt x="652" y="232"/>
                    <a:pt x="559" y="56"/>
                    <a:pt x="435" y="15"/>
                  </a:cubicBezTo>
                  <a:cubicBezTo>
                    <a:pt x="394" y="5"/>
                    <a:pt x="356" y="0"/>
                    <a:pt x="3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99" name="Google Shape;27399;p19"/>
            <p:cNvSpPr/>
            <p:nvPr/>
          </p:nvSpPr>
          <p:spPr>
            <a:xfrm>
              <a:off x="4898175" y="4097375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312" y="1"/>
                  </a:moveTo>
                  <a:cubicBezTo>
                    <a:pt x="199" y="1"/>
                    <a:pt x="111" y="47"/>
                    <a:pt x="42" y="140"/>
                  </a:cubicBezTo>
                  <a:cubicBezTo>
                    <a:pt x="0" y="316"/>
                    <a:pt x="42" y="450"/>
                    <a:pt x="217" y="533"/>
                  </a:cubicBezTo>
                  <a:cubicBezTo>
                    <a:pt x="249" y="543"/>
                    <a:pt x="282" y="548"/>
                    <a:pt x="314" y="548"/>
                  </a:cubicBezTo>
                  <a:cubicBezTo>
                    <a:pt x="422" y="548"/>
                    <a:pt x="527" y="492"/>
                    <a:pt x="559" y="357"/>
                  </a:cubicBezTo>
                  <a:cubicBezTo>
                    <a:pt x="610" y="233"/>
                    <a:pt x="559" y="58"/>
                    <a:pt x="435" y="16"/>
                  </a:cubicBezTo>
                  <a:cubicBezTo>
                    <a:pt x="391" y="6"/>
                    <a:pt x="350" y="1"/>
                    <a:pt x="3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00" name="Google Shape;27400;p19"/>
            <p:cNvSpPr/>
            <p:nvPr/>
          </p:nvSpPr>
          <p:spPr>
            <a:xfrm>
              <a:off x="4961750" y="4123350"/>
              <a:ext cx="16325" cy="14050"/>
            </a:xfrm>
            <a:custGeom>
              <a:avLst/>
              <a:gdLst/>
              <a:ahLst/>
              <a:cxnLst/>
              <a:rect l="l" t="t" r="r" b="b"/>
              <a:pathLst>
                <a:path w="653" h="562" extrusionOk="0">
                  <a:moveTo>
                    <a:pt x="362" y="0"/>
                  </a:moveTo>
                  <a:cubicBezTo>
                    <a:pt x="246" y="0"/>
                    <a:pt x="126" y="76"/>
                    <a:pt x="83" y="187"/>
                  </a:cubicBezTo>
                  <a:cubicBezTo>
                    <a:pt x="1" y="311"/>
                    <a:pt x="83" y="487"/>
                    <a:pt x="218" y="528"/>
                  </a:cubicBezTo>
                  <a:cubicBezTo>
                    <a:pt x="266" y="551"/>
                    <a:pt x="311" y="561"/>
                    <a:pt x="352" y="561"/>
                  </a:cubicBezTo>
                  <a:cubicBezTo>
                    <a:pt x="459" y="561"/>
                    <a:pt x="541" y="491"/>
                    <a:pt x="600" y="394"/>
                  </a:cubicBezTo>
                  <a:cubicBezTo>
                    <a:pt x="652" y="270"/>
                    <a:pt x="600" y="94"/>
                    <a:pt x="435" y="11"/>
                  </a:cubicBezTo>
                  <a:cubicBezTo>
                    <a:pt x="411" y="4"/>
                    <a:pt x="387" y="0"/>
                    <a:pt x="3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01" name="Google Shape;27401;p19"/>
            <p:cNvSpPr/>
            <p:nvPr/>
          </p:nvSpPr>
          <p:spPr>
            <a:xfrm>
              <a:off x="4834575" y="4180750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94" y="0"/>
                  </a:moveTo>
                  <a:lnTo>
                    <a:pt x="1" y="259"/>
                  </a:lnTo>
                  <a:lnTo>
                    <a:pt x="218" y="341"/>
                  </a:lnTo>
                  <a:cubicBezTo>
                    <a:pt x="259" y="341"/>
                    <a:pt x="259" y="341"/>
                    <a:pt x="259" y="300"/>
                  </a:cubicBezTo>
                  <a:cubicBezTo>
                    <a:pt x="259" y="166"/>
                    <a:pt x="218" y="41"/>
                    <a:pt x="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02" name="Google Shape;27402;p19"/>
            <p:cNvSpPr/>
            <p:nvPr/>
          </p:nvSpPr>
          <p:spPr>
            <a:xfrm>
              <a:off x="4858375" y="4116125"/>
              <a:ext cx="9825" cy="13775"/>
            </a:xfrm>
            <a:custGeom>
              <a:avLst/>
              <a:gdLst/>
              <a:ahLst/>
              <a:cxnLst/>
              <a:rect l="l" t="t" r="r" b="b"/>
              <a:pathLst>
                <a:path w="393" h="551" extrusionOk="0">
                  <a:moveTo>
                    <a:pt x="217" y="0"/>
                  </a:moveTo>
                  <a:lnTo>
                    <a:pt x="0" y="517"/>
                  </a:lnTo>
                  <a:cubicBezTo>
                    <a:pt x="37" y="540"/>
                    <a:pt x="77" y="550"/>
                    <a:pt x="115" y="550"/>
                  </a:cubicBezTo>
                  <a:cubicBezTo>
                    <a:pt x="216" y="550"/>
                    <a:pt x="311" y="480"/>
                    <a:pt x="341" y="383"/>
                  </a:cubicBezTo>
                  <a:cubicBezTo>
                    <a:pt x="393" y="259"/>
                    <a:pt x="341" y="83"/>
                    <a:pt x="2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03" name="Google Shape;27403;p19"/>
            <p:cNvSpPr/>
            <p:nvPr/>
          </p:nvSpPr>
          <p:spPr>
            <a:xfrm>
              <a:off x="5008025" y="4108625"/>
              <a:ext cx="7525" cy="9600"/>
            </a:xfrm>
            <a:custGeom>
              <a:avLst/>
              <a:gdLst/>
              <a:ahLst/>
              <a:cxnLst/>
              <a:rect l="l" t="t" r="r" b="b"/>
              <a:pathLst>
                <a:path w="301" h="384" extrusionOk="0">
                  <a:moveTo>
                    <a:pt x="42" y="0"/>
                  </a:moveTo>
                  <a:cubicBezTo>
                    <a:pt x="42" y="42"/>
                    <a:pt x="0" y="83"/>
                    <a:pt x="0" y="125"/>
                  </a:cubicBezTo>
                  <a:cubicBezTo>
                    <a:pt x="0" y="207"/>
                    <a:pt x="42" y="300"/>
                    <a:pt x="135" y="342"/>
                  </a:cubicBezTo>
                  <a:cubicBezTo>
                    <a:pt x="176" y="342"/>
                    <a:pt x="176" y="383"/>
                    <a:pt x="176" y="383"/>
                  </a:cubicBezTo>
                  <a:lnTo>
                    <a:pt x="300" y="125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04" name="Google Shape;27404;p19"/>
            <p:cNvSpPr/>
            <p:nvPr/>
          </p:nvSpPr>
          <p:spPr>
            <a:xfrm>
              <a:off x="4943400" y="4082775"/>
              <a:ext cx="13975" cy="9600"/>
            </a:xfrm>
            <a:custGeom>
              <a:avLst/>
              <a:gdLst/>
              <a:ahLst/>
              <a:cxnLst/>
              <a:rect l="l" t="t" r="r" b="b"/>
              <a:pathLst>
                <a:path w="559" h="384" extrusionOk="0">
                  <a:moveTo>
                    <a:pt x="42" y="1"/>
                  </a:moveTo>
                  <a:lnTo>
                    <a:pt x="42" y="1"/>
                  </a:lnTo>
                  <a:cubicBezTo>
                    <a:pt x="1" y="125"/>
                    <a:pt x="42" y="259"/>
                    <a:pt x="176" y="342"/>
                  </a:cubicBezTo>
                  <a:lnTo>
                    <a:pt x="218" y="342"/>
                  </a:lnTo>
                  <a:cubicBezTo>
                    <a:pt x="259" y="383"/>
                    <a:pt x="300" y="383"/>
                    <a:pt x="394" y="383"/>
                  </a:cubicBezTo>
                  <a:cubicBezTo>
                    <a:pt x="394" y="383"/>
                    <a:pt x="394" y="342"/>
                    <a:pt x="435" y="342"/>
                  </a:cubicBezTo>
                  <a:cubicBezTo>
                    <a:pt x="435" y="342"/>
                    <a:pt x="476" y="342"/>
                    <a:pt x="518" y="300"/>
                  </a:cubicBezTo>
                  <a:cubicBezTo>
                    <a:pt x="518" y="259"/>
                    <a:pt x="559" y="259"/>
                    <a:pt x="559" y="207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05" name="Google Shape;27405;p19"/>
            <p:cNvSpPr/>
            <p:nvPr/>
          </p:nvSpPr>
          <p:spPr>
            <a:xfrm>
              <a:off x="4884200" y="4059000"/>
              <a:ext cx="9850" cy="6750"/>
            </a:xfrm>
            <a:custGeom>
              <a:avLst/>
              <a:gdLst/>
              <a:ahLst/>
              <a:cxnLst/>
              <a:rect l="l" t="t" r="r" b="b"/>
              <a:pathLst>
                <a:path w="394" h="270" extrusionOk="0">
                  <a:moveTo>
                    <a:pt x="135" y="0"/>
                  </a:moveTo>
                  <a:lnTo>
                    <a:pt x="1" y="259"/>
                  </a:lnTo>
                  <a:lnTo>
                    <a:pt x="42" y="259"/>
                  </a:lnTo>
                  <a:cubicBezTo>
                    <a:pt x="66" y="266"/>
                    <a:pt x="89" y="270"/>
                    <a:pt x="112" y="270"/>
                  </a:cubicBezTo>
                  <a:cubicBezTo>
                    <a:pt x="219" y="270"/>
                    <a:pt x="317" y="194"/>
                    <a:pt x="394" y="83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06" name="Google Shape;27406;p19"/>
            <p:cNvSpPr/>
            <p:nvPr/>
          </p:nvSpPr>
          <p:spPr>
            <a:xfrm>
              <a:off x="4903600" y="4361675"/>
              <a:ext cx="8550" cy="6475"/>
            </a:xfrm>
            <a:custGeom>
              <a:avLst/>
              <a:gdLst/>
              <a:ahLst/>
              <a:cxnLst/>
              <a:rect l="l" t="t" r="r" b="b"/>
              <a:pathLst>
                <a:path w="342" h="259" extrusionOk="0">
                  <a:moveTo>
                    <a:pt x="176" y="0"/>
                  </a:moveTo>
                  <a:cubicBezTo>
                    <a:pt x="135" y="0"/>
                    <a:pt x="42" y="42"/>
                    <a:pt x="0" y="124"/>
                  </a:cubicBezTo>
                  <a:lnTo>
                    <a:pt x="0" y="166"/>
                  </a:lnTo>
                  <a:lnTo>
                    <a:pt x="259" y="259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07" name="Google Shape;27407;p19"/>
            <p:cNvSpPr/>
            <p:nvPr/>
          </p:nvSpPr>
          <p:spPr>
            <a:xfrm>
              <a:off x="4838975" y="4334875"/>
              <a:ext cx="13975" cy="9500"/>
            </a:xfrm>
            <a:custGeom>
              <a:avLst/>
              <a:gdLst/>
              <a:ahLst/>
              <a:cxnLst/>
              <a:rect l="l" t="t" r="r" b="b"/>
              <a:pathLst>
                <a:path w="559" h="380" extrusionOk="0">
                  <a:moveTo>
                    <a:pt x="247" y="1"/>
                  </a:moveTo>
                  <a:cubicBezTo>
                    <a:pt x="129" y="1"/>
                    <a:pt x="30" y="74"/>
                    <a:pt x="1" y="163"/>
                  </a:cubicBezTo>
                  <a:lnTo>
                    <a:pt x="518" y="380"/>
                  </a:lnTo>
                  <a:cubicBezTo>
                    <a:pt x="559" y="256"/>
                    <a:pt x="518" y="80"/>
                    <a:pt x="394" y="38"/>
                  </a:cubicBezTo>
                  <a:cubicBezTo>
                    <a:pt x="344" y="12"/>
                    <a:pt x="294" y="1"/>
                    <a:pt x="2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08" name="Google Shape;27408;p19"/>
            <p:cNvSpPr/>
            <p:nvPr/>
          </p:nvSpPr>
          <p:spPr>
            <a:xfrm>
              <a:off x="4929450" y="4297400"/>
              <a:ext cx="9850" cy="13625"/>
            </a:xfrm>
            <a:custGeom>
              <a:avLst/>
              <a:gdLst/>
              <a:ahLst/>
              <a:cxnLst/>
              <a:rect l="l" t="t" r="r" b="b"/>
              <a:pathLst>
                <a:path w="394" h="545" extrusionOk="0">
                  <a:moveTo>
                    <a:pt x="236" y="1"/>
                  </a:moveTo>
                  <a:cubicBezTo>
                    <a:pt x="168" y="1"/>
                    <a:pt x="113" y="21"/>
                    <a:pt x="83" y="69"/>
                  </a:cubicBezTo>
                  <a:cubicBezTo>
                    <a:pt x="42" y="111"/>
                    <a:pt x="42" y="111"/>
                    <a:pt x="0" y="152"/>
                  </a:cubicBezTo>
                  <a:lnTo>
                    <a:pt x="0" y="328"/>
                  </a:lnTo>
                  <a:lnTo>
                    <a:pt x="0" y="369"/>
                  </a:lnTo>
                  <a:cubicBezTo>
                    <a:pt x="42" y="411"/>
                    <a:pt x="83" y="462"/>
                    <a:pt x="135" y="504"/>
                  </a:cubicBezTo>
                  <a:cubicBezTo>
                    <a:pt x="135" y="504"/>
                    <a:pt x="135" y="545"/>
                    <a:pt x="176" y="545"/>
                  </a:cubicBezTo>
                  <a:lnTo>
                    <a:pt x="393" y="28"/>
                  </a:lnTo>
                  <a:cubicBezTo>
                    <a:pt x="338" y="11"/>
                    <a:pt x="284" y="1"/>
                    <a:pt x="2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09" name="Google Shape;27409;p19"/>
            <p:cNvSpPr/>
            <p:nvPr/>
          </p:nvSpPr>
          <p:spPr>
            <a:xfrm>
              <a:off x="4863800" y="427082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35" y="1"/>
                  </a:moveTo>
                  <a:cubicBezTo>
                    <a:pt x="225" y="1"/>
                    <a:pt x="115" y="55"/>
                    <a:pt x="83" y="181"/>
                  </a:cubicBezTo>
                  <a:cubicBezTo>
                    <a:pt x="0" y="316"/>
                    <a:pt x="83" y="491"/>
                    <a:pt x="217" y="533"/>
                  </a:cubicBezTo>
                  <a:cubicBezTo>
                    <a:pt x="252" y="556"/>
                    <a:pt x="290" y="566"/>
                    <a:pt x="329" y="566"/>
                  </a:cubicBezTo>
                  <a:cubicBezTo>
                    <a:pt x="431" y="566"/>
                    <a:pt x="540" y="496"/>
                    <a:pt x="600" y="398"/>
                  </a:cubicBezTo>
                  <a:cubicBezTo>
                    <a:pt x="641" y="233"/>
                    <a:pt x="559" y="98"/>
                    <a:pt x="434" y="16"/>
                  </a:cubicBezTo>
                  <a:cubicBezTo>
                    <a:pt x="403" y="6"/>
                    <a:pt x="369" y="1"/>
                    <a:pt x="3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10" name="Google Shape;27410;p19"/>
            <p:cNvSpPr/>
            <p:nvPr/>
          </p:nvSpPr>
          <p:spPr>
            <a:xfrm>
              <a:off x="4818550" y="4289650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15" y="0"/>
                  </a:moveTo>
                  <a:cubicBezTo>
                    <a:pt x="212" y="0"/>
                    <a:pt x="113" y="73"/>
                    <a:pt x="84" y="162"/>
                  </a:cubicBezTo>
                  <a:cubicBezTo>
                    <a:pt x="1" y="338"/>
                    <a:pt x="84" y="462"/>
                    <a:pt x="218" y="555"/>
                  </a:cubicBezTo>
                  <a:cubicBezTo>
                    <a:pt x="240" y="562"/>
                    <a:pt x="263" y="566"/>
                    <a:pt x="287" y="566"/>
                  </a:cubicBezTo>
                  <a:cubicBezTo>
                    <a:pt x="400" y="566"/>
                    <a:pt x="525" y="490"/>
                    <a:pt x="559" y="379"/>
                  </a:cubicBezTo>
                  <a:cubicBezTo>
                    <a:pt x="642" y="255"/>
                    <a:pt x="559" y="80"/>
                    <a:pt x="435" y="38"/>
                  </a:cubicBezTo>
                  <a:cubicBezTo>
                    <a:pt x="397" y="12"/>
                    <a:pt x="356" y="0"/>
                    <a:pt x="3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11" name="Google Shape;27411;p19"/>
            <p:cNvSpPr/>
            <p:nvPr/>
          </p:nvSpPr>
          <p:spPr>
            <a:xfrm>
              <a:off x="4883175" y="4316175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345" y="0"/>
                  </a:moveTo>
                  <a:cubicBezTo>
                    <a:pt x="213" y="0"/>
                    <a:pt x="110" y="74"/>
                    <a:pt x="42" y="176"/>
                  </a:cubicBezTo>
                  <a:cubicBezTo>
                    <a:pt x="1" y="311"/>
                    <a:pt x="42" y="487"/>
                    <a:pt x="218" y="528"/>
                  </a:cubicBezTo>
                  <a:cubicBezTo>
                    <a:pt x="252" y="551"/>
                    <a:pt x="290" y="561"/>
                    <a:pt x="328" y="561"/>
                  </a:cubicBezTo>
                  <a:cubicBezTo>
                    <a:pt x="429" y="561"/>
                    <a:pt x="529" y="491"/>
                    <a:pt x="559" y="394"/>
                  </a:cubicBezTo>
                  <a:cubicBezTo>
                    <a:pt x="600" y="228"/>
                    <a:pt x="559" y="94"/>
                    <a:pt x="435" y="11"/>
                  </a:cubicBezTo>
                  <a:cubicBezTo>
                    <a:pt x="404" y="4"/>
                    <a:pt x="374" y="0"/>
                    <a:pt x="3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12" name="Google Shape;27412;p19"/>
            <p:cNvSpPr/>
            <p:nvPr/>
          </p:nvSpPr>
          <p:spPr>
            <a:xfrm>
              <a:off x="4845450" y="4225600"/>
              <a:ext cx="15000" cy="13700"/>
            </a:xfrm>
            <a:custGeom>
              <a:avLst/>
              <a:gdLst/>
              <a:ahLst/>
              <a:cxnLst/>
              <a:rect l="l" t="t" r="r" b="b"/>
              <a:pathLst>
                <a:path w="600" h="548" extrusionOk="0">
                  <a:moveTo>
                    <a:pt x="312" y="0"/>
                  </a:moveTo>
                  <a:cubicBezTo>
                    <a:pt x="183" y="0"/>
                    <a:pt x="73" y="54"/>
                    <a:pt x="42" y="181"/>
                  </a:cubicBezTo>
                  <a:cubicBezTo>
                    <a:pt x="0" y="315"/>
                    <a:pt x="42" y="491"/>
                    <a:pt x="217" y="532"/>
                  </a:cubicBezTo>
                  <a:cubicBezTo>
                    <a:pt x="248" y="543"/>
                    <a:pt x="281" y="548"/>
                    <a:pt x="316" y="548"/>
                  </a:cubicBezTo>
                  <a:cubicBezTo>
                    <a:pt x="420" y="548"/>
                    <a:pt x="527" y="499"/>
                    <a:pt x="558" y="398"/>
                  </a:cubicBezTo>
                  <a:cubicBezTo>
                    <a:pt x="600" y="233"/>
                    <a:pt x="558" y="98"/>
                    <a:pt x="434" y="15"/>
                  </a:cubicBezTo>
                  <a:cubicBezTo>
                    <a:pt x="393" y="6"/>
                    <a:pt x="351" y="0"/>
                    <a:pt x="3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13" name="Google Shape;27413;p19"/>
            <p:cNvSpPr/>
            <p:nvPr/>
          </p:nvSpPr>
          <p:spPr>
            <a:xfrm>
              <a:off x="4909025" y="425202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16" y="0"/>
                  </a:moveTo>
                  <a:cubicBezTo>
                    <a:pt x="213" y="0"/>
                    <a:pt x="113" y="68"/>
                    <a:pt x="83" y="158"/>
                  </a:cubicBezTo>
                  <a:cubicBezTo>
                    <a:pt x="1" y="292"/>
                    <a:pt x="83" y="468"/>
                    <a:pt x="218" y="551"/>
                  </a:cubicBezTo>
                  <a:cubicBezTo>
                    <a:pt x="247" y="558"/>
                    <a:pt x="275" y="561"/>
                    <a:pt x="302" y="561"/>
                  </a:cubicBezTo>
                  <a:cubicBezTo>
                    <a:pt x="429" y="561"/>
                    <a:pt x="532" y="486"/>
                    <a:pt x="600" y="375"/>
                  </a:cubicBezTo>
                  <a:cubicBezTo>
                    <a:pt x="642" y="251"/>
                    <a:pt x="559" y="75"/>
                    <a:pt x="435" y="34"/>
                  </a:cubicBezTo>
                  <a:cubicBezTo>
                    <a:pt x="397" y="11"/>
                    <a:pt x="356" y="0"/>
                    <a:pt x="3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14" name="Google Shape;27414;p19"/>
            <p:cNvSpPr/>
            <p:nvPr/>
          </p:nvSpPr>
          <p:spPr>
            <a:xfrm>
              <a:off x="4780825" y="4308950"/>
              <a:ext cx="7525" cy="9575"/>
            </a:xfrm>
            <a:custGeom>
              <a:avLst/>
              <a:gdLst/>
              <a:ahLst/>
              <a:cxnLst/>
              <a:rect l="l" t="t" r="r" b="b"/>
              <a:pathLst>
                <a:path w="301" h="383" extrusionOk="0">
                  <a:moveTo>
                    <a:pt x="135" y="0"/>
                  </a:moveTo>
                  <a:lnTo>
                    <a:pt x="0" y="259"/>
                  </a:lnTo>
                  <a:lnTo>
                    <a:pt x="259" y="383"/>
                  </a:lnTo>
                  <a:cubicBezTo>
                    <a:pt x="300" y="341"/>
                    <a:pt x="300" y="341"/>
                    <a:pt x="300" y="300"/>
                  </a:cubicBezTo>
                  <a:cubicBezTo>
                    <a:pt x="300" y="207"/>
                    <a:pt x="259" y="83"/>
                    <a:pt x="176" y="42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15" name="Google Shape;27415;p19"/>
            <p:cNvSpPr/>
            <p:nvPr/>
          </p:nvSpPr>
          <p:spPr>
            <a:xfrm>
              <a:off x="4805625" y="4245350"/>
              <a:ext cx="9600" cy="13225"/>
            </a:xfrm>
            <a:custGeom>
              <a:avLst/>
              <a:gdLst/>
              <a:ahLst/>
              <a:cxnLst/>
              <a:rect l="l" t="t" r="r" b="b"/>
              <a:pathLst>
                <a:path w="384" h="529" extrusionOk="0">
                  <a:moveTo>
                    <a:pt x="177" y="1"/>
                  </a:moveTo>
                  <a:lnTo>
                    <a:pt x="1" y="518"/>
                  </a:lnTo>
                  <a:cubicBezTo>
                    <a:pt x="23" y="525"/>
                    <a:pt x="46" y="528"/>
                    <a:pt x="70" y="528"/>
                  </a:cubicBezTo>
                  <a:cubicBezTo>
                    <a:pt x="183" y="528"/>
                    <a:pt x="308" y="453"/>
                    <a:pt x="342" y="342"/>
                  </a:cubicBezTo>
                  <a:cubicBezTo>
                    <a:pt x="383" y="218"/>
                    <a:pt x="342" y="42"/>
                    <a:pt x="1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16" name="Google Shape;27416;p19"/>
            <p:cNvSpPr/>
            <p:nvPr/>
          </p:nvSpPr>
          <p:spPr>
            <a:xfrm>
              <a:off x="4955300" y="423787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0"/>
                  </a:moveTo>
                  <a:cubicBezTo>
                    <a:pt x="0" y="0"/>
                    <a:pt x="0" y="41"/>
                    <a:pt x="0" y="83"/>
                  </a:cubicBezTo>
                  <a:lnTo>
                    <a:pt x="0" y="124"/>
                  </a:lnTo>
                  <a:cubicBezTo>
                    <a:pt x="42" y="165"/>
                    <a:pt x="42" y="165"/>
                    <a:pt x="42" y="207"/>
                  </a:cubicBezTo>
                  <a:cubicBezTo>
                    <a:pt x="42" y="258"/>
                    <a:pt x="135" y="300"/>
                    <a:pt x="176" y="341"/>
                  </a:cubicBezTo>
                  <a:lnTo>
                    <a:pt x="300" y="8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17" name="Google Shape;27417;p19"/>
            <p:cNvSpPr/>
            <p:nvPr/>
          </p:nvSpPr>
          <p:spPr>
            <a:xfrm>
              <a:off x="4890675" y="4210725"/>
              <a:ext cx="13975" cy="9850"/>
            </a:xfrm>
            <a:custGeom>
              <a:avLst/>
              <a:gdLst/>
              <a:ahLst/>
              <a:cxnLst/>
              <a:rect l="l" t="t" r="r" b="b"/>
              <a:pathLst>
                <a:path w="559" h="394" extrusionOk="0">
                  <a:moveTo>
                    <a:pt x="42" y="0"/>
                  </a:moveTo>
                  <a:lnTo>
                    <a:pt x="42" y="0"/>
                  </a:lnTo>
                  <a:cubicBezTo>
                    <a:pt x="0" y="135"/>
                    <a:pt x="42" y="259"/>
                    <a:pt x="176" y="352"/>
                  </a:cubicBezTo>
                  <a:lnTo>
                    <a:pt x="218" y="393"/>
                  </a:lnTo>
                  <a:lnTo>
                    <a:pt x="342" y="393"/>
                  </a:lnTo>
                  <a:cubicBezTo>
                    <a:pt x="393" y="393"/>
                    <a:pt x="435" y="352"/>
                    <a:pt x="476" y="352"/>
                  </a:cubicBezTo>
                  <a:cubicBezTo>
                    <a:pt x="517" y="311"/>
                    <a:pt x="559" y="259"/>
                    <a:pt x="559" y="21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18" name="Google Shape;27418;p19"/>
            <p:cNvSpPr/>
            <p:nvPr/>
          </p:nvSpPr>
          <p:spPr>
            <a:xfrm>
              <a:off x="4831475" y="4187200"/>
              <a:ext cx="8575" cy="6750"/>
            </a:xfrm>
            <a:custGeom>
              <a:avLst/>
              <a:gdLst/>
              <a:ahLst/>
              <a:cxnLst/>
              <a:rect l="l" t="t" r="r" b="b"/>
              <a:pathLst>
                <a:path w="343" h="270" extrusionOk="0">
                  <a:moveTo>
                    <a:pt x="125" y="1"/>
                  </a:moveTo>
                  <a:lnTo>
                    <a:pt x="1" y="259"/>
                  </a:lnTo>
                  <a:lnTo>
                    <a:pt x="42" y="259"/>
                  </a:lnTo>
                  <a:cubicBezTo>
                    <a:pt x="66" y="266"/>
                    <a:pt x="89" y="270"/>
                    <a:pt x="112" y="270"/>
                  </a:cubicBezTo>
                  <a:cubicBezTo>
                    <a:pt x="218" y="270"/>
                    <a:pt x="308" y="194"/>
                    <a:pt x="342" y="83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19" name="Google Shape;27419;p19"/>
            <p:cNvSpPr/>
            <p:nvPr/>
          </p:nvSpPr>
          <p:spPr>
            <a:xfrm>
              <a:off x="4850875" y="4489875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176" y="1"/>
                  </a:moveTo>
                  <a:cubicBezTo>
                    <a:pt x="176" y="1"/>
                    <a:pt x="124" y="1"/>
                    <a:pt x="124" y="42"/>
                  </a:cubicBezTo>
                  <a:lnTo>
                    <a:pt x="83" y="42"/>
                  </a:lnTo>
                  <a:cubicBezTo>
                    <a:pt x="42" y="83"/>
                    <a:pt x="42" y="83"/>
                    <a:pt x="0" y="125"/>
                  </a:cubicBezTo>
                  <a:lnTo>
                    <a:pt x="0" y="166"/>
                  </a:lnTo>
                  <a:lnTo>
                    <a:pt x="259" y="300"/>
                  </a:lnTo>
                  <a:lnTo>
                    <a:pt x="341" y="42"/>
                  </a:lnTo>
                  <a:cubicBezTo>
                    <a:pt x="300" y="1"/>
                    <a:pt x="259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20" name="Google Shape;27420;p19"/>
            <p:cNvSpPr/>
            <p:nvPr/>
          </p:nvSpPr>
          <p:spPr>
            <a:xfrm>
              <a:off x="4786250" y="4463550"/>
              <a:ext cx="12950" cy="9025"/>
            </a:xfrm>
            <a:custGeom>
              <a:avLst/>
              <a:gdLst/>
              <a:ahLst/>
              <a:cxnLst/>
              <a:rect l="l" t="t" r="r" b="b"/>
              <a:pathLst>
                <a:path w="518" h="361" extrusionOk="0">
                  <a:moveTo>
                    <a:pt x="243" y="0"/>
                  </a:moveTo>
                  <a:cubicBezTo>
                    <a:pt x="139" y="0"/>
                    <a:pt x="32" y="60"/>
                    <a:pt x="1" y="185"/>
                  </a:cubicBezTo>
                  <a:lnTo>
                    <a:pt x="517" y="361"/>
                  </a:lnTo>
                  <a:lnTo>
                    <a:pt x="517" y="278"/>
                  </a:lnTo>
                  <a:cubicBezTo>
                    <a:pt x="517" y="144"/>
                    <a:pt x="476" y="61"/>
                    <a:pt x="342" y="20"/>
                  </a:cubicBezTo>
                  <a:cubicBezTo>
                    <a:pt x="311" y="7"/>
                    <a:pt x="277" y="0"/>
                    <a:pt x="2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21" name="Google Shape;27421;p19"/>
            <p:cNvSpPr/>
            <p:nvPr/>
          </p:nvSpPr>
          <p:spPr>
            <a:xfrm>
              <a:off x="4875675" y="4426300"/>
              <a:ext cx="10625" cy="12950"/>
            </a:xfrm>
            <a:custGeom>
              <a:avLst/>
              <a:gdLst/>
              <a:ahLst/>
              <a:cxnLst/>
              <a:rect l="l" t="t" r="r" b="b"/>
              <a:pathLst>
                <a:path w="425" h="518" extrusionOk="0">
                  <a:moveTo>
                    <a:pt x="301" y="0"/>
                  </a:moveTo>
                  <a:cubicBezTo>
                    <a:pt x="218" y="0"/>
                    <a:pt x="84" y="42"/>
                    <a:pt x="42" y="166"/>
                  </a:cubicBezTo>
                  <a:cubicBezTo>
                    <a:pt x="1" y="259"/>
                    <a:pt x="42" y="424"/>
                    <a:pt x="166" y="476"/>
                  </a:cubicBezTo>
                  <a:cubicBezTo>
                    <a:pt x="166" y="517"/>
                    <a:pt x="166" y="517"/>
                    <a:pt x="218" y="517"/>
                  </a:cubicBezTo>
                  <a:lnTo>
                    <a:pt x="4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22" name="Google Shape;27422;p19"/>
            <p:cNvSpPr/>
            <p:nvPr/>
          </p:nvSpPr>
          <p:spPr>
            <a:xfrm>
              <a:off x="4811075" y="4399050"/>
              <a:ext cx="16050" cy="14125"/>
            </a:xfrm>
            <a:custGeom>
              <a:avLst/>
              <a:gdLst/>
              <a:ahLst/>
              <a:cxnLst/>
              <a:rect l="l" t="t" r="r" b="b"/>
              <a:pathLst>
                <a:path w="642" h="565" extrusionOk="0">
                  <a:moveTo>
                    <a:pt x="348" y="0"/>
                  </a:moveTo>
                  <a:cubicBezTo>
                    <a:pt x="237" y="0"/>
                    <a:pt x="116" y="80"/>
                    <a:pt x="83" y="180"/>
                  </a:cubicBezTo>
                  <a:cubicBezTo>
                    <a:pt x="0" y="315"/>
                    <a:pt x="83" y="480"/>
                    <a:pt x="217" y="532"/>
                  </a:cubicBezTo>
                  <a:cubicBezTo>
                    <a:pt x="251" y="555"/>
                    <a:pt x="290" y="565"/>
                    <a:pt x="328" y="565"/>
                  </a:cubicBezTo>
                  <a:cubicBezTo>
                    <a:pt x="428" y="565"/>
                    <a:pt x="528" y="495"/>
                    <a:pt x="558" y="397"/>
                  </a:cubicBezTo>
                  <a:cubicBezTo>
                    <a:pt x="641" y="273"/>
                    <a:pt x="558" y="98"/>
                    <a:pt x="424" y="15"/>
                  </a:cubicBezTo>
                  <a:cubicBezTo>
                    <a:pt x="400" y="5"/>
                    <a:pt x="374" y="0"/>
                    <a:pt x="3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23" name="Google Shape;27423;p19"/>
            <p:cNvSpPr/>
            <p:nvPr/>
          </p:nvSpPr>
          <p:spPr>
            <a:xfrm>
              <a:off x="4765825" y="4418300"/>
              <a:ext cx="16050" cy="13825"/>
            </a:xfrm>
            <a:custGeom>
              <a:avLst/>
              <a:gdLst/>
              <a:ahLst/>
              <a:cxnLst/>
              <a:rect l="l" t="t" r="r" b="b"/>
              <a:pathLst>
                <a:path w="642" h="553" extrusionOk="0">
                  <a:moveTo>
                    <a:pt x="320" y="0"/>
                  </a:moveTo>
                  <a:cubicBezTo>
                    <a:pt x="215" y="0"/>
                    <a:pt x="103" y="53"/>
                    <a:pt x="42" y="144"/>
                  </a:cubicBezTo>
                  <a:cubicBezTo>
                    <a:pt x="1" y="320"/>
                    <a:pt x="83" y="486"/>
                    <a:pt x="218" y="537"/>
                  </a:cubicBezTo>
                  <a:cubicBezTo>
                    <a:pt x="247" y="547"/>
                    <a:pt x="278" y="552"/>
                    <a:pt x="311" y="552"/>
                  </a:cubicBezTo>
                  <a:cubicBezTo>
                    <a:pt x="417" y="552"/>
                    <a:pt x="527" y="496"/>
                    <a:pt x="559" y="362"/>
                  </a:cubicBezTo>
                  <a:cubicBezTo>
                    <a:pt x="642" y="227"/>
                    <a:pt x="559" y="62"/>
                    <a:pt x="425" y="20"/>
                  </a:cubicBezTo>
                  <a:cubicBezTo>
                    <a:pt x="392" y="7"/>
                    <a:pt x="357" y="0"/>
                    <a:pt x="3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24" name="Google Shape;27424;p19"/>
            <p:cNvSpPr/>
            <p:nvPr/>
          </p:nvSpPr>
          <p:spPr>
            <a:xfrm>
              <a:off x="4830450" y="4444725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285" y="1"/>
                  </a:moveTo>
                  <a:cubicBezTo>
                    <a:pt x="170" y="1"/>
                    <a:pt x="71" y="74"/>
                    <a:pt x="42" y="163"/>
                  </a:cubicBezTo>
                  <a:cubicBezTo>
                    <a:pt x="0" y="297"/>
                    <a:pt x="42" y="462"/>
                    <a:pt x="218" y="514"/>
                  </a:cubicBezTo>
                  <a:cubicBezTo>
                    <a:pt x="252" y="537"/>
                    <a:pt x="290" y="547"/>
                    <a:pt x="328" y="547"/>
                  </a:cubicBezTo>
                  <a:cubicBezTo>
                    <a:pt x="429" y="547"/>
                    <a:pt x="529" y="477"/>
                    <a:pt x="559" y="380"/>
                  </a:cubicBezTo>
                  <a:cubicBezTo>
                    <a:pt x="600" y="256"/>
                    <a:pt x="559" y="80"/>
                    <a:pt x="424" y="39"/>
                  </a:cubicBezTo>
                  <a:cubicBezTo>
                    <a:pt x="377" y="12"/>
                    <a:pt x="330" y="1"/>
                    <a:pt x="28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25" name="Google Shape;27425;p19"/>
            <p:cNvSpPr/>
            <p:nvPr/>
          </p:nvSpPr>
          <p:spPr>
            <a:xfrm>
              <a:off x="4792700" y="4353800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307" y="1"/>
                  </a:moveTo>
                  <a:cubicBezTo>
                    <a:pt x="197" y="1"/>
                    <a:pt x="76" y="81"/>
                    <a:pt x="42" y="181"/>
                  </a:cubicBezTo>
                  <a:cubicBezTo>
                    <a:pt x="1" y="315"/>
                    <a:pt x="42" y="481"/>
                    <a:pt x="218" y="533"/>
                  </a:cubicBezTo>
                  <a:cubicBezTo>
                    <a:pt x="252" y="555"/>
                    <a:pt x="291" y="566"/>
                    <a:pt x="329" y="566"/>
                  </a:cubicBezTo>
                  <a:cubicBezTo>
                    <a:pt x="429" y="566"/>
                    <a:pt x="529" y="495"/>
                    <a:pt x="559" y="398"/>
                  </a:cubicBezTo>
                  <a:cubicBezTo>
                    <a:pt x="601" y="222"/>
                    <a:pt x="559" y="98"/>
                    <a:pt x="384" y="16"/>
                  </a:cubicBezTo>
                  <a:cubicBezTo>
                    <a:pt x="360" y="6"/>
                    <a:pt x="334" y="1"/>
                    <a:pt x="3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26" name="Google Shape;27426;p19"/>
            <p:cNvSpPr/>
            <p:nvPr/>
          </p:nvSpPr>
          <p:spPr>
            <a:xfrm>
              <a:off x="4856300" y="4380675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24" y="0"/>
                  </a:moveTo>
                  <a:cubicBezTo>
                    <a:pt x="221" y="0"/>
                    <a:pt x="114" y="47"/>
                    <a:pt x="83" y="140"/>
                  </a:cubicBezTo>
                  <a:cubicBezTo>
                    <a:pt x="0" y="316"/>
                    <a:pt x="83" y="440"/>
                    <a:pt x="218" y="533"/>
                  </a:cubicBezTo>
                  <a:cubicBezTo>
                    <a:pt x="246" y="542"/>
                    <a:pt x="278" y="548"/>
                    <a:pt x="311" y="548"/>
                  </a:cubicBezTo>
                  <a:cubicBezTo>
                    <a:pt x="418" y="548"/>
                    <a:pt x="537" y="492"/>
                    <a:pt x="600" y="357"/>
                  </a:cubicBezTo>
                  <a:cubicBezTo>
                    <a:pt x="641" y="233"/>
                    <a:pt x="559" y="57"/>
                    <a:pt x="424" y="16"/>
                  </a:cubicBezTo>
                  <a:cubicBezTo>
                    <a:pt x="393" y="5"/>
                    <a:pt x="359" y="0"/>
                    <a:pt x="3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27" name="Google Shape;27427;p19"/>
            <p:cNvSpPr/>
            <p:nvPr/>
          </p:nvSpPr>
          <p:spPr>
            <a:xfrm>
              <a:off x="4728100" y="443817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124" y="1"/>
                  </a:moveTo>
                  <a:lnTo>
                    <a:pt x="0" y="208"/>
                  </a:lnTo>
                  <a:lnTo>
                    <a:pt x="259" y="342"/>
                  </a:lnTo>
                  <a:cubicBezTo>
                    <a:pt x="300" y="301"/>
                    <a:pt x="300" y="259"/>
                    <a:pt x="300" y="208"/>
                  </a:cubicBezTo>
                  <a:cubicBezTo>
                    <a:pt x="300" y="125"/>
                    <a:pt x="217" y="42"/>
                    <a:pt x="1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28" name="Google Shape;27428;p19"/>
            <p:cNvSpPr/>
            <p:nvPr/>
          </p:nvSpPr>
          <p:spPr>
            <a:xfrm>
              <a:off x="4751875" y="4373550"/>
              <a:ext cx="10625" cy="13325"/>
            </a:xfrm>
            <a:custGeom>
              <a:avLst/>
              <a:gdLst/>
              <a:ahLst/>
              <a:cxnLst/>
              <a:rect l="l" t="t" r="r" b="b"/>
              <a:pathLst>
                <a:path w="425" h="533" extrusionOk="0">
                  <a:moveTo>
                    <a:pt x="207" y="1"/>
                  </a:moveTo>
                  <a:lnTo>
                    <a:pt x="0" y="518"/>
                  </a:lnTo>
                  <a:cubicBezTo>
                    <a:pt x="39" y="528"/>
                    <a:pt x="78" y="533"/>
                    <a:pt x="116" y="533"/>
                  </a:cubicBezTo>
                  <a:cubicBezTo>
                    <a:pt x="240" y="533"/>
                    <a:pt x="351" y="477"/>
                    <a:pt x="383" y="342"/>
                  </a:cubicBezTo>
                  <a:cubicBezTo>
                    <a:pt x="424" y="208"/>
                    <a:pt x="383" y="84"/>
                    <a:pt x="300" y="42"/>
                  </a:cubicBezTo>
                  <a:cubicBezTo>
                    <a:pt x="259" y="1"/>
                    <a:pt x="259" y="1"/>
                    <a:pt x="2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29" name="Google Shape;27429;p19"/>
            <p:cNvSpPr/>
            <p:nvPr/>
          </p:nvSpPr>
          <p:spPr>
            <a:xfrm>
              <a:off x="4902575" y="4365800"/>
              <a:ext cx="7500" cy="8825"/>
            </a:xfrm>
            <a:custGeom>
              <a:avLst/>
              <a:gdLst/>
              <a:ahLst/>
              <a:cxnLst/>
              <a:rect l="l" t="t" r="r" b="b"/>
              <a:pathLst>
                <a:path w="300" h="353" extrusionOk="0">
                  <a:moveTo>
                    <a:pt x="41" y="1"/>
                  </a:moveTo>
                  <a:cubicBezTo>
                    <a:pt x="0" y="53"/>
                    <a:pt x="0" y="94"/>
                    <a:pt x="0" y="94"/>
                  </a:cubicBezTo>
                  <a:cubicBezTo>
                    <a:pt x="0" y="135"/>
                    <a:pt x="0" y="177"/>
                    <a:pt x="41" y="218"/>
                  </a:cubicBezTo>
                  <a:cubicBezTo>
                    <a:pt x="41" y="259"/>
                    <a:pt x="124" y="352"/>
                    <a:pt x="176" y="352"/>
                  </a:cubicBezTo>
                  <a:lnTo>
                    <a:pt x="300" y="94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30" name="Google Shape;27430;p19"/>
            <p:cNvSpPr/>
            <p:nvPr/>
          </p:nvSpPr>
          <p:spPr>
            <a:xfrm>
              <a:off x="4837950" y="4338925"/>
              <a:ext cx="13975" cy="10275"/>
            </a:xfrm>
            <a:custGeom>
              <a:avLst/>
              <a:gdLst/>
              <a:ahLst/>
              <a:cxnLst/>
              <a:rect l="l" t="t" r="r" b="b"/>
              <a:pathLst>
                <a:path w="559" h="411" extrusionOk="0">
                  <a:moveTo>
                    <a:pt x="42" y="1"/>
                  </a:moveTo>
                  <a:lnTo>
                    <a:pt x="42" y="1"/>
                  </a:lnTo>
                  <a:cubicBezTo>
                    <a:pt x="0" y="176"/>
                    <a:pt x="42" y="300"/>
                    <a:pt x="217" y="393"/>
                  </a:cubicBezTo>
                  <a:cubicBezTo>
                    <a:pt x="242" y="406"/>
                    <a:pt x="266" y="411"/>
                    <a:pt x="290" y="411"/>
                  </a:cubicBezTo>
                  <a:cubicBezTo>
                    <a:pt x="349" y="411"/>
                    <a:pt x="410" y="381"/>
                    <a:pt x="476" y="352"/>
                  </a:cubicBezTo>
                  <a:cubicBezTo>
                    <a:pt x="517" y="300"/>
                    <a:pt x="559" y="259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31" name="Google Shape;27431;p19"/>
            <p:cNvSpPr/>
            <p:nvPr/>
          </p:nvSpPr>
          <p:spPr>
            <a:xfrm>
              <a:off x="4778750" y="431540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83" y="1"/>
                  </a:moveTo>
                  <a:lnTo>
                    <a:pt x="1" y="259"/>
                  </a:lnTo>
                  <a:lnTo>
                    <a:pt x="42" y="301"/>
                  </a:lnTo>
                  <a:lnTo>
                    <a:pt x="125" y="301"/>
                  </a:lnTo>
                  <a:cubicBezTo>
                    <a:pt x="218" y="301"/>
                    <a:pt x="301" y="207"/>
                    <a:pt x="342" y="125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32" name="Google Shape;27432;p19"/>
            <p:cNvSpPr/>
            <p:nvPr/>
          </p:nvSpPr>
          <p:spPr>
            <a:xfrm>
              <a:off x="4798150" y="4617825"/>
              <a:ext cx="8550" cy="7775"/>
            </a:xfrm>
            <a:custGeom>
              <a:avLst/>
              <a:gdLst/>
              <a:ahLst/>
              <a:cxnLst/>
              <a:rect l="l" t="t" r="r" b="b"/>
              <a:pathLst>
                <a:path w="342" h="311" extrusionOk="0">
                  <a:moveTo>
                    <a:pt x="166" y="0"/>
                  </a:moveTo>
                  <a:cubicBezTo>
                    <a:pt x="124" y="52"/>
                    <a:pt x="41" y="93"/>
                    <a:pt x="0" y="135"/>
                  </a:cubicBezTo>
                  <a:lnTo>
                    <a:pt x="0" y="176"/>
                  </a:lnTo>
                  <a:lnTo>
                    <a:pt x="217" y="311"/>
                  </a:lnTo>
                  <a:lnTo>
                    <a:pt x="341" y="52"/>
                  </a:lnTo>
                  <a:cubicBezTo>
                    <a:pt x="300" y="0"/>
                    <a:pt x="217" y="0"/>
                    <a:pt x="1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33" name="Google Shape;27433;p19"/>
            <p:cNvSpPr/>
            <p:nvPr/>
          </p:nvSpPr>
          <p:spPr>
            <a:xfrm>
              <a:off x="4733525" y="4591725"/>
              <a:ext cx="13975" cy="10100"/>
            </a:xfrm>
            <a:custGeom>
              <a:avLst/>
              <a:gdLst/>
              <a:ahLst/>
              <a:cxnLst/>
              <a:rect l="l" t="t" r="r" b="b"/>
              <a:pathLst>
                <a:path w="559" h="404" extrusionOk="0">
                  <a:moveTo>
                    <a:pt x="277" y="0"/>
                  </a:moveTo>
                  <a:cubicBezTo>
                    <a:pt x="163" y="0"/>
                    <a:pt x="35" y="83"/>
                    <a:pt x="0" y="186"/>
                  </a:cubicBezTo>
                  <a:lnTo>
                    <a:pt x="517" y="403"/>
                  </a:lnTo>
                  <a:cubicBezTo>
                    <a:pt x="559" y="228"/>
                    <a:pt x="517" y="104"/>
                    <a:pt x="342" y="10"/>
                  </a:cubicBezTo>
                  <a:cubicBezTo>
                    <a:pt x="321" y="4"/>
                    <a:pt x="299" y="0"/>
                    <a:pt x="2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34" name="Google Shape;27434;p19"/>
            <p:cNvSpPr/>
            <p:nvPr/>
          </p:nvSpPr>
          <p:spPr>
            <a:xfrm>
              <a:off x="4822950" y="4554500"/>
              <a:ext cx="9600" cy="12950"/>
            </a:xfrm>
            <a:custGeom>
              <a:avLst/>
              <a:gdLst/>
              <a:ahLst/>
              <a:cxnLst/>
              <a:rect l="l" t="t" r="r" b="b"/>
              <a:pathLst>
                <a:path w="384" h="518" extrusionOk="0">
                  <a:moveTo>
                    <a:pt x="207" y="0"/>
                  </a:moveTo>
                  <a:cubicBezTo>
                    <a:pt x="166" y="0"/>
                    <a:pt x="166" y="42"/>
                    <a:pt x="125" y="42"/>
                  </a:cubicBezTo>
                  <a:cubicBezTo>
                    <a:pt x="83" y="42"/>
                    <a:pt x="83" y="83"/>
                    <a:pt x="42" y="166"/>
                  </a:cubicBezTo>
                  <a:cubicBezTo>
                    <a:pt x="42" y="207"/>
                    <a:pt x="1" y="259"/>
                    <a:pt x="42" y="300"/>
                  </a:cubicBezTo>
                  <a:cubicBezTo>
                    <a:pt x="42" y="424"/>
                    <a:pt x="125" y="466"/>
                    <a:pt x="207" y="517"/>
                  </a:cubicBezTo>
                  <a:lnTo>
                    <a:pt x="38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35" name="Google Shape;27435;p19"/>
            <p:cNvSpPr/>
            <p:nvPr/>
          </p:nvSpPr>
          <p:spPr>
            <a:xfrm>
              <a:off x="4758325" y="4527700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10" y="1"/>
                  </a:moveTo>
                  <a:cubicBezTo>
                    <a:pt x="209" y="1"/>
                    <a:pt x="102" y="74"/>
                    <a:pt x="42" y="162"/>
                  </a:cubicBezTo>
                  <a:cubicBezTo>
                    <a:pt x="1" y="297"/>
                    <a:pt x="84" y="462"/>
                    <a:pt x="208" y="555"/>
                  </a:cubicBezTo>
                  <a:cubicBezTo>
                    <a:pt x="230" y="562"/>
                    <a:pt x="253" y="565"/>
                    <a:pt x="276" y="565"/>
                  </a:cubicBezTo>
                  <a:cubicBezTo>
                    <a:pt x="396" y="565"/>
                    <a:pt x="525" y="483"/>
                    <a:pt x="559" y="380"/>
                  </a:cubicBezTo>
                  <a:cubicBezTo>
                    <a:pt x="642" y="245"/>
                    <a:pt x="559" y="80"/>
                    <a:pt x="425" y="38"/>
                  </a:cubicBezTo>
                  <a:cubicBezTo>
                    <a:pt x="390" y="12"/>
                    <a:pt x="350" y="1"/>
                    <a:pt x="3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36" name="Google Shape;27436;p19"/>
            <p:cNvSpPr/>
            <p:nvPr/>
          </p:nvSpPr>
          <p:spPr>
            <a:xfrm>
              <a:off x="4713100" y="4546375"/>
              <a:ext cx="16050" cy="13800"/>
            </a:xfrm>
            <a:custGeom>
              <a:avLst/>
              <a:gdLst/>
              <a:ahLst/>
              <a:cxnLst/>
              <a:rect l="l" t="t" r="r" b="b"/>
              <a:pathLst>
                <a:path w="642" h="552" extrusionOk="0">
                  <a:moveTo>
                    <a:pt x="331" y="0"/>
                  </a:moveTo>
                  <a:cubicBezTo>
                    <a:pt x="224" y="0"/>
                    <a:pt x="105" y="56"/>
                    <a:pt x="42" y="191"/>
                  </a:cubicBezTo>
                  <a:cubicBezTo>
                    <a:pt x="1" y="325"/>
                    <a:pt x="83" y="491"/>
                    <a:pt x="207" y="532"/>
                  </a:cubicBezTo>
                  <a:cubicBezTo>
                    <a:pt x="242" y="546"/>
                    <a:pt x="280" y="552"/>
                    <a:pt x="318" y="552"/>
                  </a:cubicBezTo>
                  <a:cubicBezTo>
                    <a:pt x="424" y="552"/>
                    <a:pt x="528" y="500"/>
                    <a:pt x="559" y="408"/>
                  </a:cubicBezTo>
                  <a:cubicBezTo>
                    <a:pt x="642" y="232"/>
                    <a:pt x="559" y="108"/>
                    <a:pt x="424" y="15"/>
                  </a:cubicBezTo>
                  <a:cubicBezTo>
                    <a:pt x="396" y="5"/>
                    <a:pt x="364" y="0"/>
                    <a:pt x="3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37" name="Google Shape;27437;p19"/>
            <p:cNvSpPr/>
            <p:nvPr/>
          </p:nvSpPr>
          <p:spPr>
            <a:xfrm>
              <a:off x="4777725" y="4572925"/>
              <a:ext cx="15000" cy="14150"/>
            </a:xfrm>
            <a:custGeom>
              <a:avLst/>
              <a:gdLst/>
              <a:ahLst/>
              <a:cxnLst/>
              <a:rect l="l" t="t" r="r" b="b"/>
              <a:pathLst>
                <a:path w="600" h="566" extrusionOk="0">
                  <a:moveTo>
                    <a:pt x="269" y="1"/>
                  </a:moveTo>
                  <a:cubicBezTo>
                    <a:pt x="170" y="1"/>
                    <a:pt x="71" y="74"/>
                    <a:pt x="42" y="163"/>
                  </a:cubicBezTo>
                  <a:cubicBezTo>
                    <a:pt x="0" y="339"/>
                    <a:pt x="42" y="463"/>
                    <a:pt x="207" y="556"/>
                  </a:cubicBezTo>
                  <a:cubicBezTo>
                    <a:pt x="229" y="562"/>
                    <a:pt x="252" y="566"/>
                    <a:pt x="276" y="566"/>
                  </a:cubicBezTo>
                  <a:cubicBezTo>
                    <a:pt x="396" y="566"/>
                    <a:pt x="524" y="484"/>
                    <a:pt x="559" y="380"/>
                  </a:cubicBezTo>
                  <a:cubicBezTo>
                    <a:pt x="600" y="246"/>
                    <a:pt x="559" y="80"/>
                    <a:pt x="383" y="39"/>
                  </a:cubicBezTo>
                  <a:cubicBezTo>
                    <a:pt x="348" y="12"/>
                    <a:pt x="308" y="1"/>
                    <a:pt x="2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38" name="Google Shape;27438;p19"/>
            <p:cNvSpPr/>
            <p:nvPr/>
          </p:nvSpPr>
          <p:spPr>
            <a:xfrm>
              <a:off x="4739975" y="4482475"/>
              <a:ext cx="15025" cy="14125"/>
            </a:xfrm>
            <a:custGeom>
              <a:avLst/>
              <a:gdLst/>
              <a:ahLst/>
              <a:cxnLst/>
              <a:rect l="l" t="t" r="r" b="b"/>
              <a:pathLst>
                <a:path w="601" h="565" extrusionOk="0">
                  <a:moveTo>
                    <a:pt x="270" y="0"/>
                  </a:moveTo>
                  <a:cubicBezTo>
                    <a:pt x="170" y="0"/>
                    <a:pt x="72" y="73"/>
                    <a:pt x="42" y="162"/>
                  </a:cubicBezTo>
                  <a:cubicBezTo>
                    <a:pt x="1" y="297"/>
                    <a:pt x="42" y="462"/>
                    <a:pt x="166" y="555"/>
                  </a:cubicBezTo>
                  <a:cubicBezTo>
                    <a:pt x="195" y="562"/>
                    <a:pt x="224" y="565"/>
                    <a:pt x="252" y="565"/>
                  </a:cubicBezTo>
                  <a:cubicBezTo>
                    <a:pt x="396" y="565"/>
                    <a:pt x="525" y="483"/>
                    <a:pt x="559" y="379"/>
                  </a:cubicBezTo>
                  <a:cubicBezTo>
                    <a:pt x="600" y="245"/>
                    <a:pt x="559" y="79"/>
                    <a:pt x="383" y="38"/>
                  </a:cubicBezTo>
                  <a:cubicBezTo>
                    <a:pt x="348" y="12"/>
                    <a:pt x="309" y="0"/>
                    <a:pt x="2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39" name="Google Shape;27439;p19"/>
            <p:cNvSpPr/>
            <p:nvPr/>
          </p:nvSpPr>
          <p:spPr>
            <a:xfrm>
              <a:off x="4803575" y="4508775"/>
              <a:ext cx="16050" cy="13825"/>
            </a:xfrm>
            <a:custGeom>
              <a:avLst/>
              <a:gdLst/>
              <a:ahLst/>
              <a:cxnLst/>
              <a:rect l="l" t="t" r="r" b="b"/>
              <a:pathLst>
                <a:path w="642" h="553" extrusionOk="0">
                  <a:moveTo>
                    <a:pt x="326" y="1"/>
                  </a:moveTo>
                  <a:cubicBezTo>
                    <a:pt x="221" y="1"/>
                    <a:pt x="114" y="61"/>
                    <a:pt x="83" y="185"/>
                  </a:cubicBezTo>
                  <a:cubicBezTo>
                    <a:pt x="0" y="320"/>
                    <a:pt x="83" y="485"/>
                    <a:pt x="207" y="537"/>
                  </a:cubicBezTo>
                  <a:cubicBezTo>
                    <a:pt x="240" y="547"/>
                    <a:pt x="276" y="552"/>
                    <a:pt x="311" y="552"/>
                  </a:cubicBezTo>
                  <a:cubicBezTo>
                    <a:pt x="420" y="552"/>
                    <a:pt x="527" y="504"/>
                    <a:pt x="559" y="403"/>
                  </a:cubicBezTo>
                  <a:cubicBezTo>
                    <a:pt x="641" y="227"/>
                    <a:pt x="559" y="61"/>
                    <a:pt x="424" y="20"/>
                  </a:cubicBezTo>
                  <a:cubicBezTo>
                    <a:pt x="393" y="7"/>
                    <a:pt x="360" y="1"/>
                    <a:pt x="3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40" name="Google Shape;27440;p19"/>
            <p:cNvSpPr/>
            <p:nvPr/>
          </p:nvSpPr>
          <p:spPr>
            <a:xfrm>
              <a:off x="4675375" y="4566125"/>
              <a:ext cx="7500" cy="8825"/>
            </a:xfrm>
            <a:custGeom>
              <a:avLst/>
              <a:gdLst/>
              <a:ahLst/>
              <a:cxnLst/>
              <a:rect l="l" t="t" r="r" b="b"/>
              <a:pathLst>
                <a:path w="300" h="353" extrusionOk="0">
                  <a:moveTo>
                    <a:pt x="124" y="1"/>
                  </a:moveTo>
                  <a:lnTo>
                    <a:pt x="0" y="259"/>
                  </a:lnTo>
                  <a:lnTo>
                    <a:pt x="259" y="352"/>
                  </a:lnTo>
                  <a:cubicBezTo>
                    <a:pt x="300" y="311"/>
                    <a:pt x="300" y="259"/>
                    <a:pt x="300" y="259"/>
                  </a:cubicBezTo>
                  <a:cubicBezTo>
                    <a:pt x="300" y="135"/>
                    <a:pt x="217" y="52"/>
                    <a:pt x="1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41" name="Google Shape;27441;p19"/>
            <p:cNvSpPr/>
            <p:nvPr/>
          </p:nvSpPr>
          <p:spPr>
            <a:xfrm>
              <a:off x="4698875" y="4501500"/>
              <a:ext cx="10900" cy="13500"/>
            </a:xfrm>
            <a:custGeom>
              <a:avLst/>
              <a:gdLst/>
              <a:ahLst/>
              <a:cxnLst/>
              <a:rect l="l" t="t" r="r" b="b"/>
              <a:pathLst>
                <a:path w="436" h="540" extrusionOk="0">
                  <a:moveTo>
                    <a:pt x="218" y="1"/>
                  </a:moveTo>
                  <a:lnTo>
                    <a:pt x="1" y="518"/>
                  </a:lnTo>
                  <a:lnTo>
                    <a:pt x="94" y="518"/>
                  </a:lnTo>
                  <a:cubicBezTo>
                    <a:pt x="119" y="533"/>
                    <a:pt x="143" y="539"/>
                    <a:pt x="167" y="539"/>
                  </a:cubicBezTo>
                  <a:cubicBezTo>
                    <a:pt x="223" y="539"/>
                    <a:pt x="275" y="505"/>
                    <a:pt x="311" y="476"/>
                  </a:cubicBezTo>
                  <a:lnTo>
                    <a:pt x="352" y="435"/>
                  </a:lnTo>
                  <a:cubicBezTo>
                    <a:pt x="352" y="394"/>
                    <a:pt x="394" y="394"/>
                    <a:pt x="394" y="394"/>
                  </a:cubicBezTo>
                  <a:cubicBezTo>
                    <a:pt x="435" y="218"/>
                    <a:pt x="394" y="52"/>
                    <a:pt x="2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42" name="Google Shape;27442;p19"/>
            <p:cNvSpPr/>
            <p:nvPr/>
          </p:nvSpPr>
          <p:spPr>
            <a:xfrm>
              <a:off x="4849825" y="4494000"/>
              <a:ext cx="7525" cy="9850"/>
            </a:xfrm>
            <a:custGeom>
              <a:avLst/>
              <a:gdLst/>
              <a:ahLst/>
              <a:cxnLst/>
              <a:rect l="l" t="t" r="r" b="b"/>
              <a:pathLst>
                <a:path w="301" h="394" extrusionOk="0">
                  <a:moveTo>
                    <a:pt x="42" y="1"/>
                  </a:moveTo>
                  <a:cubicBezTo>
                    <a:pt x="1" y="42"/>
                    <a:pt x="1" y="135"/>
                    <a:pt x="1" y="177"/>
                  </a:cubicBezTo>
                  <a:cubicBezTo>
                    <a:pt x="42" y="218"/>
                    <a:pt x="84" y="301"/>
                    <a:pt x="125" y="352"/>
                  </a:cubicBezTo>
                  <a:cubicBezTo>
                    <a:pt x="125" y="352"/>
                    <a:pt x="166" y="352"/>
                    <a:pt x="166" y="394"/>
                  </a:cubicBezTo>
                  <a:lnTo>
                    <a:pt x="301" y="135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43" name="Google Shape;27443;p19"/>
            <p:cNvSpPr/>
            <p:nvPr/>
          </p:nvSpPr>
          <p:spPr>
            <a:xfrm>
              <a:off x="4785225" y="4468175"/>
              <a:ext cx="13975" cy="9475"/>
            </a:xfrm>
            <a:custGeom>
              <a:avLst/>
              <a:gdLst/>
              <a:ahLst/>
              <a:cxnLst/>
              <a:rect l="l" t="t" r="r" b="b"/>
              <a:pathLst>
                <a:path w="559" h="379" extrusionOk="0">
                  <a:moveTo>
                    <a:pt x="42" y="0"/>
                  </a:moveTo>
                  <a:lnTo>
                    <a:pt x="42" y="0"/>
                  </a:lnTo>
                  <a:cubicBezTo>
                    <a:pt x="0" y="134"/>
                    <a:pt x="42" y="300"/>
                    <a:pt x="217" y="352"/>
                  </a:cubicBezTo>
                  <a:cubicBezTo>
                    <a:pt x="250" y="368"/>
                    <a:pt x="283" y="378"/>
                    <a:pt x="317" y="378"/>
                  </a:cubicBezTo>
                  <a:cubicBezTo>
                    <a:pt x="368" y="378"/>
                    <a:pt x="420" y="356"/>
                    <a:pt x="476" y="300"/>
                  </a:cubicBezTo>
                  <a:cubicBezTo>
                    <a:pt x="517" y="300"/>
                    <a:pt x="517" y="259"/>
                    <a:pt x="558" y="176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44" name="Google Shape;27444;p19"/>
            <p:cNvSpPr/>
            <p:nvPr/>
          </p:nvSpPr>
          <p:spPr>
            <a:xfrm>
              <a:off x="4726025" y="4443350"/>
              <a:ext cx="8550" cy="7775"/>
            </a:xfrm>
            <a:custGeom>
              <a:avLst/>
              <a:gdLst/>
              <a:ahLst/>
              <a:cxnLst/>
              <a:rect l="l" t="t" r="r" b="b"/>
              <a:pathLst>
                <a:path w="342" h="311" extrusionOk="0">
                  <a:moveTo>
                    <a:pt x="83" y="1"/>
                  </a:moveTo>
                  <a:lnTo>
                    <a:pt x="1" y="259"/>
                  </a:lnTo>
                  <a:cubicBezTo>
                    <a:pt x="1" y="311"/>
                    <a:pt x="42" y="311"/>
                    <a:pt x="42" y="311"/>
                  </a:cubicBezTo>
                  <a:cubicBezTo>
                    <a:pt x="83" y="311"/>
                    <a:pt x="166" y="311"/>
                    <a:pt x="207" y="259"/>
                  </a:cubicBezTo>
                  <a:cubicBezTo>
                    <a:pt x="259" y="259"/>
                    <a:pt x="342" y="218"/>
                    <a:pt x="342" y="135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45" name="Google Shape;27445;p19"/>
            <p:cNvSpPr/>
            <p:nvPr/>
          </p:nvSpPr>
          <p:spPr>
            <a:xfrm>
              <a:off x="4744125" y="4746600"/>
              <a:ext cx="9850" cy="6950"/>
            </a:xfrm>
            <a:custGeom>
              <a:avLst/>
              <a:gdLst/>
              <a:ahLst/>
              <a:cxnLst/>
              <a:rect l="l" t="t" r="r" b="b"/>
              <a:pathLst>
                <a:path w="394" h="278" extrusionOk="0">
                  <a:moveTo>
                    <a:pt x="272" y="0"/>
                  </a:moveTo>
                  <a:cubicBezTo>
                    <a:pt x="251" y="0"/>
                    <a:pt x="231" y="5"/>
                    <a:pt x="217" y="19"/>
                  </a:cubicBezTo>
                  <a:cubicBezTo>
                    <a:pt x="176" y="19"/>
                    <a:pt x="135" y="71"/>
                    <a:pt x="93" y="71"/>
                  </a:cubicBezTo>
                  <a:lnTo>
                    <a:pt x="52" y="112"/>
                  </a:lnTo>
                  <a:cubicBezTo>
                    <a:pt x="52" y="153"/>
                    <a:pt x="52" y="153"/>
                    <a:pt x="0" y="195"/>
                  </a:cubicBezTo>
                  <a:lnTo>
                    <a:pt x="259" y="277"/>
                  </a:lnTo>
                  <a:lnTo>
                    <a:pt x="393" y="19"/>
                  </a:lnTo>
                  <a:cubicBezTo>
                    <a:pt x="366" y="19"/>
                    <a:pt x="315" y="0"/>
                    <a:pt x="2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46" name="Google Shape;27446;p19"/>
            <p:cNvSpPr/>
            <p:nvPr/>
          </p:nvSpPr>
          <p:spPr>
            <a:xfrm>
              <a:off x="4680800" y="4720150"/>
              <a:ext cx="13975" cy="9875"/>
            </a:xfrm>
            <a:custGeom>
              <a:avLst/>
              <a:gdLst/>
              <a:ahLst/>
              <a:cxnLst/>
              <a:rect l="l" t="t" r="r" b="b"/>
              <a:pathLst>
                <a:path w="559" h="395" extrusionOk="0">
                  <a:moveTo>
                    <a:pt x="206" y="0"/>
                  </a:moveTo>
                  <a:cubicBezTo>
                    <a:pt x="126" y="0"/>
                    <a:pt x="54" y="48"/>
                    <a:pt x="0" y="136"/>
                  </a:cubicBezTo>
                  <a:lnTo>
                    <a:pt x="0" y="177"/>
                  </a:lnTo>
                  <a:lnTo>
                    <a:pt x="517" y="394"/>
                  </a:lnTo>
                  <a:cubicBezTo>
                    <a:pt x="558" y="260"/>
                    <a:pt x="517" y="95"/>
                    <a:pt x="341" y="43"/>
                  </a:cubicBezTo>
                  <a:cubicBezTo>
                    <a:pt x="295" y="14"/>
                    <a:pt x="249" y="0"/>
                    <a:pt x="2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47" name="Google Shape;27447;p19"/>
            <p:cNvSpPr/>
            <p:nvPr/>
          </p:nvSpPr>
          <p:spPr>
            <a:xfrm>
              <a:off x="4769975" y="4682200"/>
              <a:ext cx="9850" cy="13200"/>
            </a:xfrm>
            <a:custGeom>
              <a:avLst/>
              <a:gdLst/>
              <a:ahLst/>
              <a:cxnLst/>
              <a:rect l="l" t="t" r="r" b="b"/>
              <a:pathLst>
                <a:path w="394" h="528" extrusionOk="0">
                  <a:moveTo>
                    <a:pt x="325" y="0"/>
                  </a:moveTo>
                  <a:cubicBezTo>
                    <a:pt x="208" y="0"/>
                    <a:pt x="86" y="82"/>
                    <a:pt x="52" y="186"/>
                  </a:cubicBezTo>
                  <a:cubicBezTo>
                    <a:pt x="0" y="269"/>
                    <a:pt x="0" y="320"/>
                    <a:pt x="52" y="403"/>
                  </a:cubicBezTo>
                  <a:cubicBezTo>
                    <a:pt x="52" y="444"/>
                    <a:pt x="93" y="486"/>
                    <a:pt x="135" y="527"/>
                  </a:cubicBezTo>
                  <a:lnTo>
                    <a:pt x="176" y="527"/>
                  </a:lnTo>
                  <a:lnTo>
                    <a:pt x="393" y="10"/>
                  </a:lnTo>
                  <a:cubicBezTo>
                    <a:pt x="371" y="3"/>
                    <a:pt x="348" y="0"/>
                    <a:pt x="3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48" name="Google Shape;27448;p19"/>
            <p:cNvSpPr/>
            <p:nvPr/>
          </p:nvSpPr>
          <p:spPr>
            <a:xfrm>
              <a:off x="4705350" y="4656200"/>
              <a:ext cx="16300" cy="13825"/>
            </a:xfrm>
            <a:custGeom>
              <a:avLst/>
              <a:gdLst/>
              <a:ahLst/>
              <a:cxnLst/>
              <a:rect l="l" t="t" r="r" b="b"/>
              <a:pathLst>
                <a:path w="652" h="553" extrusionOk="0">
                  <a:moveTo>
                    <a:pt x="336" y="1"/>
                  </a:moveTo>
                  <a:cubicBezTo>
                    <a:pt x="230" y="1"/>
                    <a:pt x="114" y="49"/>
                    <a:pt x="52" y="151"/>
                  </a:cubicBezTo>
                  <a:cubicBezTo>
                    <a:pt x="0" y="326"/>
                    <a:pt x="93" y="450"/>
                    <a:pt x="218" y="533"/>
                  </a:cubicBezTo>
                  <a:cubicBezTo>
                    <a:pt x="251" y="546"/>
                    <a:pt x="286" y="552"/>
                    <a:pt x="321" y="552"/>
                  </a:cubicBezTo>
                  <a:cubicBezTo>
                    <a:pt x="427" y="552"/>
                    <a:pt x="530" y="492"/>
                    <a:pt x="569" y="368"/>
                  </a:cubicBezTo>
                  <a:cubicBezTo>
                    <a:pt x="652" y="233"/>
                    <a:pt x="569" y="68"/>
                    <a:pt x="435" y="16"/>
                  </a:cubicBezTo>
                  <a:cubicBezTo>
                    <a:pt x="404" y="6"/>
                    <a:pt x="370" y="1"/>
                    <a:pt x="3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49" name="Google Shape;27449;p19"/>
            <p:cNvSpPr/>
            <p:nvPr/>
          </p:nvSpPr>
          <p:spPr>
            <a:xfrm>
              <a:off x="4660125" y="4674675"/>
              <a:ext cx="16300" cy="14175"/>
            </a:xfrm>
            <a:custGeom>
              <a:avLst/>
              <a:gdLst/>
              <a:ahLst/>
              <a:cxnLst/>
              <a:rect l="l" t="t" r="r" b="b"/>
              <a:pathLst>
                <a:path w="652" h="567" extrusionOk="0">
                  <a:moveTo>
                    <a:pt x="346" y="1"/>
                  </a:moveTo>
                  <a:cubicBezTo>
                    <a:pt x="216" y="1"/>
                    <a:pt x="120" y="76"/>
                    <a:pt x="52" y="187"/>
                  </a:cubicBezTo>
                  <a:cubicBezTo>
                    <a:pt x="0" y="311"/>
                    <a:pt x="93" y="487"/>
                    <a:pt x="217" y="528"/>
                  </a:cubicBezTo>
                  <a:cubicBezTo>
                    <a:pt x="255" y="555"/>
                    <a:pt x="296" y="566"/>
                    <a:pt x="336" y="566"/>
                  </a:cubicBezTo>
                  <a:cubicBezTo>
                    <a:pt x="436" y="566"/>
                    <a:pt x="532" y="493"/>
                    <a:pt x="569" y="404"/>
                  </a:cubicBezTo>
                  <a:cubicBezTo>
                    <a:pt x="651" y="270"/>
                    <a:pt x="569" y="104"/>
                    <a:pt x="434" y="11"/>
                  </a:cubicBezTo>
                  <a:cubicBezTo>
                    <a:pt x="403" y="4"/>
                    <a:pt x="374" y="1"/>
                    <a:pt x="3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50" name="Google Shape;27450;p19"/>
            <p:cNvSpPr/>
            <p:nvPr/>
          </p:nvSpPr>
          <p:spPr>
            <a:xfrm>
              <a:off x="4724725" y="4701450"/>
              <a:ext cx="15275" cy="13800"/>
            </a:xfrm>
            <a:custGeom>
              <a:avLst/>
              <a:gdLst/>
              <a:ahLst/>
              <a:cxnLst/>
              <a:rect l="l" t="t" r="r" b="b"/>
              <a:pathLst>
                <a:path w="611" h="552" extrusionOk="0">
                  <a:moveTo>
                    <a:pt x="291" y="0"/>
                  </a:moveTo>
                  <a:cubicBezTo>
                    <a:pt x="185" y="0"/>
                    <a:pt x="84" y="49"/>
                    <a:pt x="53" y="150"/>
                  </a:cubicBezTo>
                  <a:cubicBezTo>
                    <a:pt x="1" y="326"/>
                    <a:pt x="53" y="491"/>
                    <a:pt x="177" y="532"/>
                  </a:cubicBezTo>
                  <a:cubicBezTo>
                    <a:pt x="220" y="545"/>
                    <a:pt x="260" y="552"/>
                    <a:pt x="298" y="552"/>
                  </a:cubicBezTo>
                  <a:cubicBezTo>
                    <a:pt x="412" y="552"/>
                    <a:pt x="499" y="492"/>
                    <a:pt x="569" y="367"/>
                  </a:cubicBezTo>
                  <a:cubicBezTo>
                    <a:pt x="611" y="233"/>
                    <a:pt x="569" y="67"/>
                    <a:pt x="394" y="16"/>
                  </a:cubicBezTo>
                  <a:cubicBezTo>
                    <a:pt x="361" y="5"/>
                    <a:pt x="326" y="0"/>
                    <a:pt x="2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51" name="Google Shape;27451;p19"/>
            <p:cNvSpPr/>
            <p:nvPr/>
          </p:nvSpPr>
          <p:spPr>
            <a:xfrm>
              <a:off x="4685950" y="4610525"/>
              <a:ext cx="16325" cy="14275"/>
            </a:xfrm>
            <a:custGeom>
              <a:avLst/>
              <a:gdLst/>
              <a:ahLst/>
              <a:cxnLst/>
              <a:rect l="l" t="t" r="r" b="b"/>
              <a:pathLst>
                <a:path w="653" h="571" extrusionOk="0">
                  <a:moveTo>
                    <a:pt x="324" y="1"/>
                  </a:moveTo>
                  <a:cubicBezTo>
                    <a:pt x="224" y="1"/>
                    <a:pt x="124" y="71"/>
                    <a:pt x="94" y="168"/>
                  </a:cubicBezTo>
                  <a:cubicBezTo>
                    <a:pt x="1" y="344"/>
                    <a:pt x="94" y="468"/>
                    <a:pt x="218" y="551"/>
                  </a:cubicBezTo>
                  <a:cubicBezTo>
                    <a:pt x="261" y="564"/>
                    <a:pt x="302" y="570"/>
                    <a:pt x="339" y="570"/>
                  </a:cubicBezTo>
                  <a:cubicBezTo>
                    <a:pt x="453" y="570"/>
                    <a:pt x="541" y="510"/>
                    <a:pt x="611" y="385"/>
                  </a:cubicBezTo>
                  <a:cubicBezTo>
                    <a:pt x="652" y="251"/>
                    <a:pt x="611" y="86"/>
                    <a:pt x="435" y="34"/>
                  </a:cubicBezTo>
                  <a:cubicBezTo>
                    <a:pt x="401" y="11"/>
                    <a:pt x="363" y="1"/>
                    <a:pt x="3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52" name="Google Shape;27452;p19"/>
            <p:cNvSpPr/>
            <p:nvPr/>
          </p:nvSpPr>
          <p:spPr>
            <a:xfrm>
              <a:off x="4750575" y="4636950"/>
              <a:ext cx="16325" cy="14150"/>
            </a:xfrm>
            <a:custGeom>
              <a:avLst/>
              <a:gdLst/>
              <a:ahLst/>
              <a:cxnLst/>
              <a:rect l="l" t="t" r="r" b="b"/>
              <a:pathLst>
                <a:path w="653" h="566" extrusionOk="0">
                  <a:moveTo>
                    <a:pt x="370" y="1"/>
                  </a:moveTo>
                  <a:cubicBezTo>
                    <a:pt x="256" y="1"/>
                    <a:pt x="122" y="83"/>
                    <a:pt x="52" y="187"/>
                  </a:cubicBezTo>
                  <a:cubicBezTo>
                    <a:pt x="1" y="321"/>
                    <a:pt x="94" y="486"/>
                    <a:pt x="218" y="528"/>
                  </a:cubicBezTo>
                  <a:cubicBezTo>
                    <a:pt x="256" y="554"/>
                    <a:pt x="297" y="566"/>
                    <a:pt x="336" y="566"/>
                  </a:cubicBezTo>
                  <a:cubicBezTo>
                    <a:pt x="437" y="566"/>
                    <a:pt x="532" y="493"/>
                    <a:pt x="569" y="404"/>
                  </a:cubicBezTo>
                  <a:cubicBezTo>
                    <a:pt x="652" y="228"/>
                    <a:pt x="569" y="104"/>
                    <a:pt x="435" y="11"/>
                  </a:cubicBezTo>
                  <a:cubicBezTo>
                    <a:pt x="415" y="4"/>
                    <a:pt x="393" y="1"/>
                    <a:pt x="3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53" name="Google Shape;27453;p19"/>
            <p:cNvSpPr/>
            <p:nvPr/>
          </p:nvSpPr>
          <p:spPr>
            <a:xfrm>
              <a:off x="4622625" y="4694325"/>
              <a:ext cx="7525" cy="8825"/>
            </a:xfrm>
            <a:custGeom>
              <a:avLst/>
              <a:gdLst/>
              <a:ahLst/>
              <a:cxnLst/>
              <a:rect l="l" t="t" r="r" b="b"/>
              <a:pathLst>
                <a:path w="301" h="353" extrusionOk="0">
                  <a:moveTo>
                    <a:pt x="125" y="1"/>
                  </a:moveTo>
                  <a:lnTo>
                    <a:pt x="1" y="259"/>
                  </a:lnTo>
                  <a:lnTo>
                    <a:pt x="259" y="352"/>
                  </a:lnTo>
                  <a:cubicBezTo>
                    <a:pt x="259" y="352"/>
                    <a:pt x="301" y="301"/>
                    <a:pt x="301" y="259"/>
                  </a:cubicBezTo>
                  <a:cubicBezTo>
                    <a:pt x="301" y="135"/>
                    <a:pt x="208" y="42"/>
                    <a:pt x="1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54" name="Google Shape;27454;p19"/>
            <p:cNvSpPr/>
            <p:nvPr/>
          </p:nvSpPr>
          <p:spPr>
            <a:xfrm>
              <a:off x="4646150" y="4629700"/>
              <a:ext cx="10875" cy="13900"/>
            </a:xfrm>
            <a:custGeom>
              <a:avLst/>
              <a:gdLst/>
              <a:ahLst/>
              <a:cxnLst/>
              <a:rect l="l" t="t" r="r" b="b"/>
              <a:pathLst>
                <a:path w="435" h="556" extrusionOk="0">
                  <a:moveTo>
                    <a:pt x="218" y="1"/>
                  </a:moveTo>
                  <a:lnTo>
                    <a:pt x="1" y="518"/>
                  </a:lnTo>
                  <a:cubicBezTo>
                    <a:pt x="51" y="544"/>
                    <a:pt x="96" y="556"/>
                    <a:pt x="138" y="556"/>
                  </a:cubicBezTo>
                  <a:cubicBezTo>
                    <a:pt x="244" y="556"/>
                    <a:pt x="327" y="483"/>
                    <a:pt x="394" y="394"/>
                  </a:cubicBezTo>
                  <a:cubicBezTo>
                    <a:pt x="435" y="218"/>
                    <a:pt x="352" y="94"/>
                    <a:pt x="2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55" name="Google Shape;27455;p19"/>
            <p:cNvSpPr/>
            <p:nvPr/>
          </p:nvSpPr>
          <p:spPr>
            <a:xfrm>
              <a:off x="4797100" y="4622225"/>
              <a:ext cx="6500" cy="9825"/>
            </a:xfrm>
            <a:custGeom>
              <a:avLst/>
              <a:gdLst/>
              <a:ahLst/>
              <a:cxnLst/>
              <a:rect l="l" t="t" r="r" b="b"/>
              <a:pathLst>
                <a:path w="260" h="393" extrusionOk="0">
                  <a:moveTo>
                    <a:pt x="42" y="0"/>
                  </a:moveTo>
                  <a:cubicBezTo>
                    <a:pt x="1" y="83"/>
                    <a:pt x="1" y="135"/>
                    <a:pt x="1" y="176"/>
                  </a:cubicBezTo>
                  <a:cubicBezTo>
                    <a:pt x="42" y="259"/>
                    <a:pt x="83" y="341"/>
                    <a:pt x="166" y="393"/>
                  </a:cubicBezTo>
                  <a:lnTo>
                    <a:pt x="259" y="135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56" name="Google Shape;27456;p19"/>
            <p:cNvSpPr/>
            <p:nvPr/>
          </p:nvSpPr>
          <p:spPr>
            <a:xfrm>
              <a:off x="4732475" y="4596375"/>
              <a:ext cx="14000" cy="9525"/>
            </a:xfrm>
            <a:custGeom>
              <a:avLst/>
              <a:gdLst/>
              <a:ahLst/>
              <a:cxnLst/>
              <a:rect l="l" t="t" r="r" b="b"/>
              <a:pathLst>
                <a:path w="560" h="381" extrusionOk="0">
                  <a:moveTo>
                    <a:pt x="42" y="0"/>
                  </a:moveTo>
                  <a:cubicBezTo>
                    <a:pt x="42" y="42"/>
                    <a:pt x="1" y="42"/>
                    <a:pt x="1" y="83"/>
                  </a:cubicBezTo>
                  <a:cubicBezTo>
                    <a:pt x="1" y="135"/>
                    <a:pt x="42" y="176"/>
                    <a:pt x="42" y="217"/>
                  </a:cubicBezTo>
                  <a:lnTo>
                    <a:pt x="84" y="259"/>
                  </a:lnTo>
                  <a:cubicBezTo>
                    <a:pt x="84" y="300"/>
                    <a:pt x="125" y="341"/>
                    <a:pt x="166" y="341"/>
                  </a:cubicBezTo>
                  <a:cubicBezTo>
                    <a:pt x="213" y="367"/>
                    <a:pt x="267" y="380"/>
                    <a:pt x="315" y="380"/>
                  </a:cubicBezTo>
                  <a:cubicBezTo>
                    <a:pt x="363" y="380"/>
                    <a:pt x="404" y="367"/>
                    <a:pt x="425" y="341"/>
                  </a:cubicBezTo>
                  <a:lnTo>
                    <a:pt x="559" y="217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57" name="Google Shape;27457;p19"/>
            <p:cNvSpPr/>
            <p:nvPr/>
          </p:nvSpPr>
          <p:spPr>
            <a:xfrm>
              <a:off x="4673050" y="4572600"/>
              <a:ext cx="8800" cy="6475"/>
            </a:xfrm>
            <a:custGeom>
              <a:avLst/>
              <a:gdLst/>
              <a:ahLst/>
              <a:cxnLst/>
              <a:rect l="l" t="t" r="r" b="b"/>
              <a:pathLst>
                <a:path w="352" h="259" extrusionOk="0">
                  <a:moveTo>
                    <a:pt x="93" y="0"/>
                  </a:moveTo>
                  <a:lnTo>
                    <a:pt x="0" y="259"/>
                  </a:lnTo>
                  <a:lnTo>
                    <a:pt x="93" y="259"/>
                  </a:lnTo>
                  <a:cubicBezTo>
                    <a:pt x="176" y="259"/>
                    <a:pt x="258" y="217"/>
                    <a:pt x="352" y="134"/>
                  </a:cubicBezTo>
                  <a:lnTo>
                    <a:pt x="352" y="93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58" name="Google Shape;27458;p19"/>
            <p:cNvSpPr/>
            <p:nvPr/>
          </p:nvSpPr>
          <p:spPr>
            <a:xfrm>
              <a:off x="4717225" y="4810850"/>
              <a:ext cx="9850" cy="13775"/>
            </a:xfrm>
            <a:custGeom>
              <a:avLst/>
              <a:gdLst/>
              <a:ahLst/>
              <a:cxnLst/>
              <a:rect l="l" t="t" r="r" b="b"/>
              <a:pathLst>
                <a:path w="394" h="551" extrusionOk="0">
                  <a:moveTo>
                    <a:pt x="278" y="1"/>
                  </a:moveTo>
                  <a:cubicBezTo>
                    <a:pt x="177" y="1"/>
                    <a:pt x="80" y="71"/>
                    <a:pt x="42" y="168"/>
                  </a:cubicBezTo>
                  <a:cubicBezTo>
                    <a:pt x="1" y="251"/>
                    <a:pt x="1" y="344"/>
                    <a:pt x="42" y="426"/>
                  </a:cubicBezTo>
                  <a:lnTo>
                    <a:pt x="177" y="551"/>
                  </a:lnTo>
                  <a:lnTo>
                    <a:pt x="394" y="34"/>
                  </a:lnTo>
                  <a:cubicBezTo>
                    <a:pt x="357" y="11"/>
                    <a:pt x="317" y="1"/>
                    <a:pt x="2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59" name="Google Shape;27459;p19"/>
            <p:cNvSpPr/>
            <p:nvPr/>
          </p:nvSpPr>
          <p:spPr>
            <a:xfrm>
              <a:off x="4652625" y="478442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20" y="1"/>
                  </a:moveTo>
                  <a:cubicBezTo>
                    <a:pt x="203" y="1"/>
                    <a:pt x="113" y="56"/>
                    <a:pt x="42" y="191"/>
                  </a:cubicBezTo>
                  <a:cubicBezTo>
                    <a:pt x="0" y="315"/>
                    <a:pt x="93" y="491"/>
                    <a:pt x="217" y="532"/>
                  </a:cubicBezTo>
                  <a:cubicBezTo>
                    <a:pt x="251" y="543"/>
                    <a:pt x="286" y="548"/>
                    <a:pt x="322" y="548"/>
                  </a:cubicBezTo>
                  <a:cubicBezTo>
                    <a:pt x="427" y="548"/>
                    <a:pt x="528" y="501"/>
                    <a:pt x="559" y="408"/>
                  </a:cubicBezTo>
                  <a:cubicBezTo>
                    <a:pt x="652" y="232"/>
                    <a:pt x="559" y="57"/>
                    <a:pt x="434" y="15"/>
                  </a:cubicBezTo>
                  <a:cubicBezTo>
                    <a:pt x="394" y="6"/>
                    <a:pt x="355" y="1"/>
                    <a:pt x="3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60" name="Google Shape;27460;p19"/>
            <p:cNvSpPr/>
            <p:nvPr/>
          </p:nvSpPr>
          <p:spPr>
            <a:xfrm>
              <a:off x="4607375" y="4803350"/>
              <a:ext cx="15275" cy="14050"/>
            </a:xfrm>
            <a:custGeom>
              <a:avLst/>
              <a:gdLst/>
              <a:ahLst/>
              <a:cxnLst/>
              <a:rect l="l" t="t" r="r" b="b"/>
              <a:pathLst>
                <a:path w="611" h="562" extrusionOk="0">
                  <a:moveTo>
                    <a:pt x="301" y="1"/>
                  </a:moveTo>
                  <a:cubicBezTo>
                    <a:pt x="193" y="1"/>
                    <a:pt x="110" y="71"/>
                    <a:pt x="42" y="168"/>
                  </a:cubicBezTo>
                  <a:cubicBezTo>
                    <a:pt x="1" y="292"/>
                    <a:pt x="42" y="468"/>
                    <a:pt x="218" y="551"/>
                  </a:cubicBezTo>
                  <a:cubicBezTo>
                    <a:pt x="242" y="558"/>
                    <a:pt x="267" y="561"/>
                    <a:pt x="292" y="561"/>
                  </a:cubicBezTo>
                  <a:cubicBezTo>
                    <a:pt x="407" y="561"/>
                    <a:pt x="525" y="487"/>
                    <a:pt x="559" y="385"/>
                  </a:cubicBezTo>
                  <a:cubicBezTo>
                    <a:pt x="611" y="251"/>
                    <a:pt x="559" y="75"/>
                    <a:pt x="435" y="34"/>
                  </a:cubicBezTo>
                  <a:cubicBezTo>
                    <a:pt x="387" y="11"/>
                    <a:pt x="342" y="1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61" name="Google Shape;27461;p19"/>
            <p:cNvSpPr/>
            <p:nvPr/>
          </p:nvSpPr>
          <p:spPr>
            <a:xfrm>
              <a:off x="4670975" y="4829650"/>
              <a:ext cx="16300" cy="13725"/>
            </a:xfrm>
            <a:custGeom>
              <a:avLst/>
              <a:gdLst/>
              <a:ahLst/>
              <a:cxnLst/>
              <a:rect l="l" t="t" r="r" b="b"/>
              <a:pathLst>
                <a:path w="652" h="549" extrusionOk="0">
                  <a:moveTo>
                    <a:pt x="337" y="1"/>
                  </a:moveTo>
                  <a:cubicBezTo>
                    <a:pt x="229" y="1"/>
                    <a:pt x="123" y="57"/>
                    <a:pt x="83" y="191"/>
                  </a:cubicBezTo>
                  <a:cubicBezTo>
                    <a:pt x="0" y="316"/>
                    <a:pt x="83" y="491"/>
                    <a:pt x="217" y="533"/>
                  </a:cubicBezTo>
                  <a:cubicBezTo>
                    <a:pt x="261" y="543"/>
                    <a:pt x="302" y="548"/>
                    <a:pt x="340" y="548"/>
                  </a:cubicBezTo>
                  <a:cubicBezTo>
                    <a:pt x="453" y="548"/>
                    <a:pt x="538" y="502"/>
                    <a:pt x="600" y="409"/>
                  </a:cubicBezTo>
                  <a:cubicBezTo>
                    <a:pt x="652" y="233"/>
                    <a:pt x="600" y="109"/>
                    <a:pt x="435" y="16"/>
                  </a:cubicBezTo>
                  <a:cubicBezTo>
                    <a:pt x="403" y="6"/>
                    <a:pt x="370" y="1"/>
                    <a:pt x="3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62" name="Google Shape;27462;p19"/>
            <p:cNvSpPr/>
            <p:nvPr/>
          </p:nvSpPr>
          <p:spPr>
            <a:xfrm>
              <a:off x="4633225" y="4739200"/>
              <a:ext cx="16325" cy="13675"/>
            </a:xfrm>
            <a:custGeom>
              <a:avLst/>
              <a:gdLst/>
              <a:ahLst/>
              <a:cxnLst/>
              <a:rect l="l" t="t" r="r" b="b"/>
              <a:pathLst>
                <a:path w="653" h="547" extrusionOk="0">
                  <a:moveTo>
                    <a:pt x="338" y="0"/>
                  </a:moveTo>
                  <a:cubicBezTo>
                    <a:pt x="230" y="0"/>
                    <a:pt x="126" y="56"/>
                    <a:pt x="94" y="191"/>
                  </a:cubicBezTo>
                  <a:cubicBezTo>
                    <a:pt x="1" y="315"/>
                    <a:pt x="94" y="491"/>
                    <a:pt x="218" y="532"/>
                  </a:cubicBezTo>
                  <a:cubicBezTo>
                    <a:pt x="259" y="542"/>
                    <a:pt x="298" y="547"/>
                    <a:pt x="334" y="547"/>
                  </a:cubicBezTo>
                  <a:cubicBezTo>
                    <a:pt x="451" y="547"/>
                    <a:pt x="540" y="493"/>
                    <a:pt x="611" y="367"/>
                  </a:cubicBezTo>
                  <a:cubicBezTo>
                    <a:pt x="652" y="232"/>
                    <a:pt x="559" y="56"/>
                    <a:pt x="435" y="15"/>
                  </a:cubicBezTo>
                  <a:cubicBezTo>
                    <a:pt x="404" y="5"/>
                    <a:pt x="371" y="0"/>
                    <a:pt x="3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63" name="Google Shape;27463;p19"/>
            <p:cNvSpPr/>
            <p:nvPr/>
          </p:nvSpPr>
          <p:spPr>
            <a:xfrm>
              <a:off x="4697850" y="4765625"/>
              <a:ext cx="16300" cy="14125"/>
            </a:xfrm>
            <a:custGeom>
              <a:avLst/>
              <a:gdLst/>
              <a:ahLst/>
              <a:cxnLst/>
              <a:rect l="l" t="t" r="r" b="b"/>
              <a:pathLst>
                <a:path w="652" h="565" extrusionOk="0">
                  <a:moveTo>
                    <a:pt x="301" y="0"/>
                  </a:moveTo>
                  <a:cubicBezTo>
                    <a:pt x="193" y="0"/>
                    <a:pt x="109" y="70"/>
                    <a:pt x="42" y="168"/>
                  </a:cubicBezTo>
                  <a:cubicBezTo>
                    <a:pt x="1" y="292"/>
                    <a:pt x="94" y="468"/>
                    <a:pt x="218" y="550"/>
                  </a:cubicBezTo>
                  <a:cubicBezTo>
                    <a:pt x="244" y="560"/>
                    <a:pt x="271" y="565"/>
                    <a:pt x="298" y="565"/>
                  </a:cubicBezTo>
                  <a:cubicBezTo>
                    <a:pt x="411" y="565"/>
                    <a:pt x="526" y="485"/>
                    <a:pt x="559" y="385"/>
                  </a:cubicBezTo>
                  <a:cubicBezTo>
                    <a:pt x="652" y="250"/>
                    <a:pt x="559" y="85"/>
                    <a:pt x="435" y="33"/>
                  </a:cubicBezTo>
                  <a:cubicBezTo>
                    <a:pt x="386" y="10"/>
                    <a:pt x="342" y="0"/>
                    <a:pt x="3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64" name="Google Shape;27464;p19"/>
            <p:cNvSpPr/>
            <p:nvPr/>
          </p:nvSpPr>
          <p:spPr>
            <a:xfrm>
              <a:off x="4571975" y="4822525"/>
              <a:ext cx="4150" cy="3400"/>
            </a:xfrm>
            <a:custGeom>
              <a:avLst/>
              <a:gdLst/>
              <a:ahLst/>
              <a:cxnLst/>
              <a:rect l="l" t="t" r="r" b="b"/>
              <a:pathLst>
                <a:path w="166" h="136" extrusionOk="0">
                  <a:moveTo>
                    <a:pt x="42" y="1"/>
                  </a:moveTo>
                  <a:lnTo>
                    <a:pt x="0" y="84"/>
                  </a:lnTo>
                  <a:cubicBezTo>
                    <a:pt x="42" y="84"/>
                    <a:pt x="125" y="135"/>
                    <a:pt x="166" y="135"/>
                  </a:cubicBezTo>
                  <a:cubicBezTo>
                    <a:pt x="125" y="84"/>
                    <a:pt x="125" y="42"/>
                    <a:pt x="83" y="42"/>
                  </a:cubicBezTo>
                  <a:cubicBezTo>
                    <a:pt x="42" y="42"/>
                    <a:pt x="42" y="1"/>
                    <a:pt x="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65" name="Google Shape;27465;p19"/>
            <p:cNvSpPr/>
            <p:nvPr/>
          </p:nvSpPr>
          <p:spPr>
            <a:xfrm>
              <a:off x="4593425" y="4758950"/>
              <a:ext cx="10875" cy="13225"/>
            </a:xfrm>
            <a:custGeom>
              <a:avLst/>
              <a:gdLst/>
              <a:ahLst/>
              <a:cxnLst/>
              <a:rect l="l" t="t" r="r" b="b"/>
              <a:pathLst>
                <a:path w="435" h="529" extrusionOk="0">
                  <a:moveTo>
                    <a:pt x="218" y="0"/>
                  </a:moveTo>
                  <a:lnTo>
                    <a:pt x="1" y="517"/>
                  </a:lnTo>
                  <a:cubicBezTo>
                    <a:pt x="24" y="525"/>
                    <a:pt x="49" y="528"/>
                    <a:pt x="74" y="528"/>
                  </a:cubicBezTo>
                  <a:cubicBezTo>
                    <a:pt x="191" y="528"/>
                    <a:pt x="317" y="454"/>
                    <a:pt x="393" y="352"/>
                  </a:cubicBezTo>
                  <a:cubicBezTo>
                    <a:pt x="435" y="218"/>
                    <a:pt x="393" y="94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66" name="Google Shape;27466;p19"/>
            <p:cNvSpPr/>
            <p:nvPr/>
          </p:nvSpPr>
          <p:spPr>
            <a:xfrm>
              <a:off x="4744125" y="4751450"/>
              <a:ext cx="6475" cy="8550"/>
            </a:xfrm>
            <a:custGeom>
              <a:avLst/>
              <a:gdLst/>
              <a:ahLst/>
              <a:cxnLst/>
              <a:rect l="l" t="t" r="r" b="b"/>
              <a:pathLst>
                <a:path w="259" h="342" extrusionOk="0">
                  <a:moveTo>
                    <a:pt x="0" y="1"/>
                  </a:moveTo>
                  <a:lnTo>
                    <a:pt x="0" y="83"/>
                  </a:lnTo>
                  <a:cubicBezTo>
                    <a:pt x="0" y="218"/>
                    <a:pt x="52" y="300"/>
                    <a:pt x="176" y="342"/>
                  </a:cubicBezTo>
                  <a:lnTo>
                    <a:pt x="259" y="8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67" name="Google Shape;27467;p19"/>
            <p:cNvSpPr/>
            <p:nvPr/>
          </p:nvSpPr>
          <p:spPr>
            <a:xfrm>
              <a:off x="4679500" y="4724575"/>
              <a:ext cx="14250" cy="9225"/>
            </a:xfrm>
            <a:custGeom>
              <a:avLst/>
              <a:gdLst/>
              <a:ahLst/>
              <a:cxnLst/>
              <a:rect l="l" t="t" r="r" b="b"/>
              <a:pathLst>
                <a:path w="570" h="369" extrusionOk="0">
                  <a:moveTo>
                    <a:pt x="52" y="0"/>
                  </a:moveTo>
                  <a:cubicBezTo>
                    <a:pt x="52" y="42"/>
                    <a:pt x="0" y="83"/>
                    <a:pt x="0" y="124"/>
                  </a:cubicBezTo>
                  <a:cubicBezTo>
                    <a:pt x="0" y="217"/>
                    <a:pt x="94" y="300"/>
                    <a:pt x="176" y="342"/>
                  </a:cubicBezTo>
                  <a:cubicBezTo>
                    <a:pt x="232" y="359"/>
                    <a:pt x="286" y="369"/>
                    <a:pt x="333" y="369"/>
                  </a:cubicBezTo>
                  <a:cubicBezTo>
                    <a:pt x="399" y="369"/>
                    <a:pt x="452" y="349"/>
                    <a:pt x="476" y="300"/>
                  </a:cubicBezTo>
                  <a:cubicBezTo>
                    <a:pt x="517" y="259"/>
                    <a:pt x="517" y="259"/>
                    <a:pt x="569" y="217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68" name="Google Shape;27468;p19"/>
            <p:cNvSpPr/>
            <p:nvPr/>
          </p:nvSpPr>
          <p:spPr>
            <a:xfrm>
              <a:off x="4620300" y="4700800"/>
              <a:ext cx="8825" cy="6475"/>
            </a:xfrm>
            <a:custGeom>
              <a:avLst/>
              <a:gdLst/>
              <a:ahLst/>
              <a:cxnLst/>
              <a:rect l="l" t="t" r="r" b="b"/>
              <a:pathLst>
                <a:path w="353" h="259" extrusionOk="0">
                  <a:moveTo>
                    <a:pt x="94" y="0"/>
                  </a:moveTo>
                  <a:lnTo>
                    <a:pt x="1" y="259"/>
                  </a:lnTo>
                  <a:lnTo>
                    <a:pt x="218" y="259"/>
                  </a:lnTo>
                  <a:cubicBezTo>
                    <a:pt x="218" y="259"/>
                    <a:pt x="259" y="217"/>
                    <a:pt x="301" y="217"/>
                  </a:cubicBezTo>
                  <a:cubicBezTo>
                    <a:pt x="301" y="176"/>
                    <a:pt x="352" y="135"/>
                    <a:pt x="352" y="93"/>
                  </a:cubicBezTo>
                  <a:lnTo>
                    <a:pt x="9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69" name="Google Shape;27469;p19"/>
            <p:cNvSpPr/>
            <p:nvPr/>
          </p:nvSpPr>
          <p:spPr>
            <a:xfrm>
              <a:off x="4933850" y="392330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166" y="0"/>
                  </a:moveTo>
                  <a:cubicBezTo>
                    <a:pt x="124" y="42"/>
                    <a:pt x="41" y="83"/>
                    <a:pt x="0" y="124"/>
                  </a:cubicBezTo>
                  <a:lnTo>
                    <a:pt x="0" y="176"/>
                  </a:lnTo>
                  <a:lnTo>
                    <a:pt x="259" y="300"/>
                  </a:lnTo>
                  <a:lnTo>
                    <a:pt x="341" y="42"/>
                  </a:lnTo>
                  <a:cubicBezTo>
                    <a:pt x="300" y="0"/>
                    <a:pt x="259" y="0"/>
                    <a:pt x="1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70" name="Google Shape;27470;p19"/>
            <p:cNvSpPr/>
            <p:nvPr/>
          </p:nvSpPr>
          <p:spPr>
            <a:xfrm>
              <a:off x="4869225" y="3897050"/>
              <a:ext cx="13975" cy="10000"/>
            </a:xfrm>
            <a:custGeom>
              <a:avLst/>
              <a:gdLst/>
              <a:ahLst/>
              <a:cxnLst/>
              <a:rect l="l" t="t" r="r" b="b"/>
              <a:pathLst>
                <a:path w="559" h="400" extrusionOk="0">
                  <a:moveTo>
                    <a:pt x="276" y="0"/>
                  </a:moveTo>
                  <a:cubicBezTo>
                    <a:pt x="174" y="0"/>
                    <a:pt x="72" y="39"/>
                    <a:pt x="42" y="99"/>
                  </a:cubicBezTo>
                  <a:cubicBezTo>
                    <a:pt x="42" y="141"/>
                    <a:pt x="0" y="141"/>
                    <a:pt x="0" y="192"/>
                  </a:cubicBezTo>
                  <a:lnTo>
                    <a:pt x="517" y="399"/>
                  </a:lnTo>
                  <a:lnTo>
                    <a:pt x="517" y="316"/>
                  </a:lnTo>
                  <a:cubicBezTo>
                    <a:pt x="559" y="192"/>
                    <a:pt x="476" y="58"/>
                    <a:pt x="383" y="17"/>
                  </a:cubicBezTo>
                  <a:cubicBezTo>
                    <a:pt x="350" y="5"/>
                    <a:pt x="313" y="0"/>
                    <a:pt x="2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71" name="Google Shape;27471;p19"/>
            <p:cNvSpPr/>
            <p:nvPr/>
          </p:nvSpPr>
          <p:spPr>
            <a:xfrm>
              <a:off x="4959675" y="3859725"/>
              <a:ext cx="9600" cy="12925"/>
            </a:xfrm>
            <a:custGeom>
              <a:avLst/>
              <a:gdLst/>
              <a:ahLst/>
              <a:cxnLst/>
              <a:rect l="l" t="t" r="r" b="b"/>
              <a:pathLst>
                <a:path w="384" h="517" extrusionOk="0">
                  <a:moveTo>
                    <a:pt x="166" y="0"/>
                  </a:moveTo>
                  <a:cubicBezTo>
                    <a:pt x="125" y="0"/>
                    <a:pt x="125" y="0"/>
                    <a:pt x="125" y="41"/>
                  </a:cubicBezTo>
                  <a:cubicBezTo>
                    <a:pt x="84" y="41"/>
                    <a:pt x="42" y="83"/>
                    <a:pt x="1" y="176"/>
                  </a:cubicBezTo>
                  <a:lnTo>
                    <a:pt x="1" y="300"/>
                  </a:lnTo>
                  <a:cubicBezTo>
                    <a:pt x="1" y="393"/>
                    <a:pt x="84" y="476"/>
                    <a:pt x="166" y="517"/>
                  </a:cubicBezTo>
                  <a:lnTo>
                    <a:pt x="3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72" name="Google Shape;27472;p19"/>
            <p:cNvSpPr/>
            <p:nvPr/>
          </p:nvSpPr>
          <p:spPr>
            <a:xfrm>
              <a:off x="4894025" y="3832575"/>
              <a:ext cx="16050" cy="14025"/>
            </a:xfrm>
            <a:custGeom>
              <a:avLst/>
              <a:gdLst/>
              <a:ahLst/>
              <a:cxnLst/>
              <a:rect l="l" t="t" r="r" b="b"/>
              <a:pathLst>
                <a:path w="642" h="561" extrusionOk="0">
                  <a:moveTo>
                    <a:pt x="356" y="0"/>
                  </a:moveTo>
                  <a:cubicBezTo>
                    <a:pt x="243" y="0"/>
                    <a:pt x="118" y="76"/>
                    <a:pt x="84" y="187"/>
                  </a:cubicBezTo>
                  <a:cubicBezTo>
                    <a:pt x="1" y="311"/>
                    <a:pt x="84" y="486"/>
                    <a:pt x="208" y="528"/>
                  </a:cubicBezTo>
                  <a:cubicBezTo>
                    <a:pt x="245" y="551"/>
                    <a:pt x="285" y="561"/>
                    <a:pt x="326" y="561"/>
                  </a:cubicBezTo>
                  <a:cubicBezTo>
                    <a:pt x="432" y="561"/>
                    <a:pt x="541" y="491"/>
                    <a:pt x="601" y="393"/>
                  </a:cubicBezTo>
                  <a:cubicBezTo>
                    <a:pt x="642" y="269"/>
                    <a:pt x="559" y="93"/>
                    <a:pt x="425" y="11"/>
                  </a:cubicBezTo>
                  <a:cubicBezTo>
                    <a:pt x="403" y="4"/>
                    <a:pt x="380" y="0"/>
                    <a:pt x="35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73" name="Google Shape;27473;p19"/>
            <p:cNvSpPr/>
            <p:nvPr/>
          </p:nvSpPr>
          <p:spPr>
            <a:xfrm>
              <a:off x="4848800" y="3851850"/>
              <a:ext cx="16050" cy="13675"/>
            </a:xfrm>
            <a:custGeom>
              <a:avLst/>
              <a:gdLst/>
              <a:ahLst/>
              <a:cxnLst/>
              <a:rect l="l" t="t" r="r" b="b"/>
              <a:pathLst>
                <a:path w="642" h="547" extrusionOk="0">
                  <a:moveTo>
                    <a:pt x="332" y="0"/>
                  </a:moveTo>
                  <a:cubicBezTo>
                    <a:pt x="226" y="0"/>
                    <a:pt x="115" y="56"/>
                    <a:pt x="83" y="191"/>
                  </a:cubicBezTo>
                  <a:cubicBezTo>
                    <a:pt x="1" y="315"/>
                    <a:pt x="83" y="491"/>
                    <a:pt x="207" y="532"/>
                  </a:cubicBezTo>
                  <a:cubicBezTo>
                    <a:pt x="239" y="542"/>
                    <a:pt x="272" y="547"/>
                    <a:pt x="306" y="547"/>
                  </a:cubicBezTo>
                  <a:cubicBezTo>
                    <a:pt x="419" y="547"/>
                    <a:pt x="537" y="491"/>
                    <a:pt x="600" y="356"/>
                  </a:cubicBezTo>
                  <a:cubicBezTo>
                    <a:pt x="642" y="232"/>
                    <a:pt x="559" y="57"/>
                    <a:pt x="424" y="15"/>
                  </a:cubicBezTo>
                  <a:cubicBezTo>
                    <a:pt x="396" y="6"/>
                    <a:pt x="364" y="0"/>
                    <a:pt x="3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74" name="Google Shape;27474;p19"/>
            <p:cNvSpPr/>
            <p:nvPr/>
          </p:nvSpPr>
          <p:spPr>
            <a:xfrm>
              <a:off x="4913425" y="3878275"/>
              <a:ext cx="15000" cy="13575"/>
            </a:xfrm>
            <a:custGeom>
              <a:avLst/>
              <a:gdLst/>
              <a:ahLst/>
              <a:cxnLst/>
              <a:rect l="l" t="t" r="r" b="b"/>
              <a:pathLst>
                <a:path w="600" h="543" extrusionOk="0">
                  <a:moveTo>
                    <a:pt x="295" y="0"/>
                  </a:moveTo>
                  <a:cubicBezTo>
                    <a:pt x="188" y="0"/>
                    <a:pt x="102" y="71"/>
                    <a:pt x="42" y="168"/>
                  </a:cubicBezTo>
                  <a:cubicBezTo>
                    <a:pt x="0" y="292"/>
                    <a:pt x="42" y="468"/>
                    <a:pt x="207" y="509"/>
                  </a:cubicBezTo>
                  <a:cubicBezTo>
                    <a:pt x="244" y="532"/>
                    <a:pt x="285" y="542"/>
                    <a:pt x="324" y="542"/>
                  </a:cubicBezTo>
                  <a:cubicBezTo>
                    <a:pt x="428" y="542"/>
                    <a:pt x="529" y="472"/>
                    <a:pt x="559" y="375"/>
                  </a:cubicBezTo>
                  <a:cubicBezTo>
                    <a:pt x="600" y="251"/>
                    <a:pt x="559" y="75"/>
                    <a:pt x="424" y="33"/>
                  </a:cubicBezTo>
                  <a:cubicBezTo>
                    <a:pt x="379" y="11"/>
                    <a:pt x="335" y="0"/>
                    <a:pt x="2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75" name="Google Shape;27475;p19"/>
            <p:cNvSpPr/>
            <p:nvPr/>
          </p:nvSpPr>
          <p:spPr>
            <a:xfrm>
              <a:off x="4811075" y="3871600"/>
              <a:ext cx="7500" cy="8550"/>
            </a:xfrm>
            <a:custGeom>
              <a:avLst/>
              <a:gdLst/>
              <a:ahLst/>
              <a:cxnLst/>
              <a:rect l="l" t="t" r="r" b="b"/>
              <a:pathLst>
                <a:path w="300" h="342" extrusionOk="0">
                  <a:moveTo>
                    <a:pt x="124" y="1"/>
                  </a:moveTo>
                  <a:lnTo>
                    <a:pt x="0" y="259"/>
                  </a:lnTo>
                  <a:lnTo>
                    <a:pt x="259" y="342"/>
                  </a:lnTo>
                  <a:cubicBezTo>
                    <a:pt x="300" y="300"/>
                    <a:pt x="300" y="259"/>
                    <a:pt x="300" y="218"/>
                  </a:cubicBezTo>
                  <a:cubicBezTo>
                    <a:pt x="300" y="125"/>
                    <a:pt x="217" y="42"/>
                    <a:pt x="1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76" name="Google Shape;27476;p19"/>
            <p:cNvSpPr/>
            <p:nvPr/>
          </p:nvSpPr>
          <p:spPr>
            <a:xfrm>
              <a:off x="4835875" y="3810075"/>
              <a:ext cx="9600" cy="10275"/>
            </a:xfrm>
            <a:custGeom>
              <a:avLst/>
              <a:gdLst/>
              <a:ahLst/>
              <a:cxnLst/>
              <a:rect l="l" t="t" r="r" b="b"/>
              <a:pathLst>
                <a:path w="384" h="411" extrusionOk="0">
                  <a:moveTo>
                    <a:pt x="125" y="1"/>
                  </a:moveTo>
                  <a:lnTo>
                    <a:pt x="1" y="394"/>
                  </a:lnTo>
                  <a:lnTo>
                    <a:pt x="42" y="394"/>
                  </a:lnTo>
                  <a:cubicBezTo>
                    <a:pt x="64" y="405"/>
                    <a:pt x="86" y="410"/>
                    <a:pt x="109" y="410"/>
                  </a:cubicBezTo>
                  <a:cubicBezTo>
                    <a:pt x="170" y="410"/>
                    <a:pt x="232" y="372"/>
                    <a:pt x="300" y="311"/>
                  </a:cubicBezTo>
                  <a:cubicBezTo>
                    <a:pt x="342" y="259"/>
                    <a:pt x="342" y="259"/>
                    <a:pt x="342" y="218"/>
                  </a:cubicBezTo>
                  <a:cubicBezTo>
                    <a:pt x="383" y="177"/>
                    <a:pt x="383" y="94"/>
                    <a:pt x="342" y="53"/>
                  </a:cubicBezTo>
                  <a:cubicBezTo>
                    <a:pt x="259" y="1"/>
                    <a:pt x="207" y="1"/>
                    <a:pt x="1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77" name="Google Shape;27477;p19"/>
            <p:cNvSpPr/>
            <p:nvPr/>
          </p:nvSpPr>
          <p:spPr>
            <a:xfrm>
              <a:off x="4881100" y="4051500"/>
              <a:ext cx="8575" cy="7525"/>
            </a:xfrm>
            <a:custGeom>
              <a:avLst/>
              <a:gdLst/>
              <a:ahLst/>
              <a:cxnLst/>
              <a:rect l="l" t="t" r="r" b="b"/>
              <a:pathLst>
                <a:path w="343" h="301" extrusionOk="0">
                  <a:moveTo>
                    <a:pt x="259" y="1"/>
                  </a:moveTo>
                  <a:cubicBezTo>
                    <a:pt x="208" y="1"/>
                    <a:pt x="208" y="1"/>
                    <a:pt x="166" y="42"/>
                  </a:cubicBezTo>
                  <a:cubicBezTo>
                    <a:pt x="125" y="42"/>
                    <a:pt x="84" y="42"/>
                    <a:pt x="42" y="83"/>
                  </a:cubicBezTo>
                  <a:lnTo>
                    <a:pt x="1" y="125"/>
                  </a:lnTo>
                  <a:lnTo>
                    <a:pt x="1" y="166"/>
                  </a:lnTo>
                  <a:lnTo>
                    <a:pt x="259" y="300"/>
                  </a:lnTo>
                  <a:lnTo>
                    <a:pt x="342" y="42"/>
                  </a:lnTo>
                  <a:cubicBezTo>
                    <a:pt x="342" y="42"/>
                    <a:pt x="301" y="42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78" name="Google Shape;27478;p19"/>
            <p:cNvSpPr/>
            <p:nvPr/>
          </p:nvSpPr>
          <p:spPr>
            <a:xfrm>
              <a:off x="4816500" y="4025650"/>
              <a:ext cx="13975" cy="9600"/>
            </a:xfrm>
            <a:custGeom>
              <a:avLst/>
              <a:gdLst/>
              <a:ahLst/>
              <a:cxnLst/>
              <a:rect l="l" t="t" r="r" b="b"/>
              <a:pathLst>
                <a:path w="559" h="384" extrusionOk="0">
                  <a:moveTo>
                    <a:pt x="166" y="1"/>
                  </a:moveTo>
                  <a:cubicBezTo>
                    <a:pt x="124" y="1"/>
                    <a:pt x="124" y="42"/>
                    <a:pt x="83" y="42"/>
                  </a:cubicBezTo>
                  <a:cubicBezTo>
                    <a:pt x="83" y="42"/>
                    <a:pt x="42" y="83"/>
                    <a:pt x="42" y="125"/>
                  </a:cubicBezTo>
                  <a:cubicBezTo>
                    <a:pt x="0" y="125"/>
                    <a:pt x="0" y="125"/>
                    <a:pt x="0" y="166"/>
                  </a:cubicBezTo>
                  <a:lnTo>
                    <a:pt x="517" y="383"/>
                  </a:lnTo>
                  <a:cubicBezTo>
                    <a:pt x="558" y="259"/>
                    <a:pt x="517" y="125"/>
                    <a:pt x="424" y="42"/>
                  </a:cubicBezTo>
                  <a:cubicBezTo>
                    <a:pt x="383" y="42"/>
                    <a:pt x="383" y="1"/>
                    <a:pt x="3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79" name="Google Shape;27479;p19"/>
            <p:cNvSpPr/>
            <p:nvPr/>
          </p:nvSpPr>
          <p:spPr>
            <a:xfrm>
              <a:off x="4905675" y="3987550"/>
              <a:ext cx="10875" cy="13325"/>
            </a:xfrm>
            <a:custGeom>
              <a:avLst/>
              <a:gdLst/>
              <a:ahLst/>
              <a:cxnLst/>
              <a:rect l="l" t="t" r="r" b="b"/>
              <a:pathLst>
                <a:path w="435" h="533" extrusionOk="0">
                  <a:moveTo>
                    <a:pt x="320" y="0"/>
                  </a:moveTo>
                  <a:cubicBezTo>
                    <a:pt x="203" y="0"/>
                    <a:pt x="115" y="56"/>
                    <a:pt x="52" y="191"/>
                  </a:cubicBezTo>
                  <a:cubicBezTo>
                    <a:pt x="0" y="315"/>
                    <a:pt x="52" y="491"/>
                    <a:pt x="217" y="532"/>
                  </a:cubicBezTo>
                  <a:lnTo>
                    <a:pt x="434" y="15"/>
                  </a:lnTo>
                  <a:cubicBezTo>
                    <a:pt x="393" y="6"/>
                    <a:pt x="355" y="0"/>
                    <a:pt x="3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80" name="Google Shape;27480;p19"/>
            <p:cNvSpPr/>
            <p:nvPr/>
          </p:nvSpPr>
          <p:spPr>
            <a:xfrm>
              <a:off x="4841050" y="3961225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23" y="1"/>
                  </a:moveTo>
                  <a:cubicBezTo>
                    <a:pt x="223" y="1"/>
                    <a:pt x="123" y="69"/>
                    <a:pt x="93" y="158"/>
                  </a:cubicBezTo>
                  <a:cubicBezTo>
                    <a:pt x="0" y="293"/>
                    <a:pt x="93" y="469"/>
                    <a:pt x="218" y="551"/>
                  </a:cubicBezTo>
                  <a:cubicBezTo>
                    <a:pt x="241" y="558"/>
                    <a:pt x="266" y="562"/>
                    <a:pt x="291" y="562"/>
                  </a:cubicBezTo>
                  <a:cubicBezTo>
                    <a:pt x="408" y="562"/>
                    <a:pt x="534" y="486"/>
                    <a:pt x="610" y="375"/>
                  </a:cubicBezTo>
                  <a:cubicBezTo>
                    <a:pt x="652" y="251"/>
                    <a:pt x="569" y="76"/>
                    <a:pt x="435" y="34"/>
                  </a:cubicBezTo>
                  <a:cubicBezTo>
                    <a:pt x="400" y="11"/>
                    <a:pt x="361" y="1"/>
                    <a:pt x="3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81" name="Google Shape;27481;p19"/>
            <p:cNvSpPr/>
            <p:nvPr/>
          </p:nvSpPr>
          <p:spPr>
            <a:xfrm>
              <a:off x="4795825" y="3980050"/>
              <a:ext cx="16300" cy="14150"/>
            </a:xfrm>
            <a:custGeom>
              <a:avLst/>
              <a:gdLst/>
              <a:ahLst/>
              <a:cxnLst/>
              <a:rect l="l" t="t" r="r" b="b"/>
              <a:pathLst>
                <a:path w="652" h="566" extrusionOk="0">
                  <a:moveTo>
                    <a:pt x="340" y="0"/>
                  </a:moveTo>
                  <a:cubicBezTo>
                    <a:pt x="235" y="0"/>
                    <a:pt x="125" y="54"/>
                    <a:pt x="93" y="181"/>
                  </a:cubicBezTo>
                  <a:cubicBezTo>
                    <a:pt x="0" y="315"/>
                    <a:pt x="93" y="491"/>
                    <a:pt x="217" y="532"/>
                  </a:cubicBezTo>
                  <a:cubicBezTo>
                    <a:pt x="254" y="555"/>
                    <a:pt x="294" y="565"/>
                    <a:pt x="333" y="565"/>
                  </a:cubicBezTo>
                  <a:cubicBezTo>
                    <a:pt x="434" y="565"/>
                    <a:pt x="531" y="495"/>
                    <a:pt x="569" y="398"/>
                  </a:cubicBezTo>
                  <a:cubicBezTo>
                    <a:pt x="651" y="232"/>
                    <a:pt x="569" y="98"/>
                    <a:pt x="434" y="15"/>
                  </a:cubicBezTo>
                  <a:cubicBezTo>
                    <a:pt x="405" y="6"/>
                    <a:pt x="373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82" name="Google Shape;27482;p19"/>
            <p:cNvSpPr/>
            <p:nvPr/>
          </p:nvSpPr>
          <p:spPr>
            <a:xfrm>
              <a:off x="4860425" y="4006475"/>
              <a:ext cx="15275" cy="14050"/>
            </a:xfrm>
            <a:custGeom>
              <a:avLst/>
              <a:gdLst/>
              <a:ahLst/>
              <a:cxnLst/>
              <a:rect l="l" t="t" r="r" b="b"/>
              <a:pathLst>
                <a:path w="611" h="562" extrusionOk="0">
                  <a:moveTo>
                    <a:pt x="293" y="0"/>
                  </a:moveTo>
                  <a:cubicBezTo>
                    <a:pt x="177" y="0"/>
                    <a:pt x="82" y="68"/>
                    <a:pt x="53" y="158"/>
                  </a:cubicBezTo>
                  <a:cubicBezTo>
                    <a:pt x="1" y="333"/>
                    <a:pt x="53" y="468"/>
                    <a:pt x="218" y="551"/>
                  </a:cubicBezTo>
                  <a:cubicBezTo>
                    <a:pt x="242" y="558"/>
                    <a:pt x="266" y="561"/>
                    <a:pt x="291" y="561"/>
                  </a:cubicBezTo>
                  <a:cubicBezTo>
                    <a:pt x="407" y="561"/>
                    <a:pt x="527" y="486"/>
                    <a:pt x="569" y="375"/>
                  </a:cubicBezTo>
                  <a:cubicBezTo>
                    <a:pt x="611" y="251"/>
                    <a:pt x="569" y="75"/>
                    <a:pt x="435" y="34"/>
                  </a:cubicBezTo>
                  <a:cubicBezTo>
                    <a:pt x="386" y="11"/>
                    <a:pt x="338" y="0"/>
                    <a:pt x="2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83" name="Google Shape;27483;p19"/>
            <p:cNvSpPr/>
            <p:nvPr/>
          </p:nvSpPr>
          <p:spPr>
            <a:xfrm>
              <a:off x="4822950" y="3916000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271" y="1"/>
                  </a:moveTo>
                  <a:cubicBezTo>
                    <a:pt x="171" y="1"/>
                    <a:pt x="72" y="69"/>
                    <a:pt x="42" y="158"/>
                  </a:cubicBezTo>
                  <a:cubicBezTo>
                    <a:pt x="1" y="292"/>
                    <a:pt x="42" y="468"/>
                    <a:pt x="207" y="551"/>
                  </a:cubicBezTo>
                  <a:cubicBezTo>
                    <a:pt x="231" y="558"/>
                    <a:pt x="256" y="562"/>
                    <a:pt x="281" y="562"/>
                  </a:cubicBezTo>
                  <a:cubicBezTo>
                    <a:pt x="399" y="562"/>
                    <a:pt x="525" y="486"/>
                    <a:pt x="559" y="375"/>
                  </a:cubicBezTo>
                  <a:cubicBezTo>
                    <a:pt x="600" y="251"/>
                    <a:pt x="559" y="75"/>
                    <a:pt x="383" y="34"/>
                  </a:cubicBezTo>
                  <a:cubicBezTo>
                    <a:pt x="349" y="11"/>
                    <a:pt x="310" y="1"/>
                    <a:pt x="2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84" name="Google Shape;27484;p19"/>
            <p:cNvSpPr/>
            <p:nvPr/>
          </p:nvSpPr>
          <p:spPr>
            <a:xfrm>
              <a:off x="4886275" y="3942325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42" y="0"/>
                  </a:moveTo>
                  <a:cubicBezTo>
                    <a:pt x="236" y="0"/>
                    <a:pt x="125" y="56"/>
                    <a:pt x="94" y="191"/>
                  </a:cubicBezTo>
                  <a:cubicBezTo>
                    <a:pt x="1" y="315"/>
                    <a:pt x="94" y="490"/>
                    <a:pt x="218" y="532"/>
                  </a:cubicBezTo>
                  <a:cubicBezTo>
                    <a:pt x="251" y="542"/>
                    <a:pt x="286" y="547"/>
                    <a:pt x="321" y="547"/>
                  </a:cubicBezTo>
                  <a:cubicBezTo>
                    <a:pt x="429" y="547"/>
                    <a:pt x="541" y="499"/>
                    <a:pt x="611" y="397"/>
                  </a:cubicBezTo>
                  <a:cubicBezTo>
                    <a:pt x="652" y="232"/>
                    <a:pt x="569" y="98"/>
                    <a:pt x="435" y="15"/>
                  </a:cubicBezTo>
                  <a:cubicBezTo>
                    <a:pt x="406" y="5"/>
                    <a:pt x="374" y="0"/>
                    <a:pt x="3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85" name="Google Shape;27485;p19"/>
            <p:cNvSpPr/>
            <p:nvPr/>
          </p:nvSpPr>
          <p:spPr>
            <a:xfrm>
              <a:off x="4758325" y="399980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125" y="1"/>
                  </a:moveTo>
                  <a:lnTo>
                    <a:pt x="1" y="259"/>
                  </a:lnTo>
                  <a:lnTo>
                    <a:pt x="259" y="342"/>
                  </a:lnTo>
                  <a:cubicBezTo>
                    <a:pt x="301" y="342"/>
                    <a:pt x="301" y="301"/>
                    <a:pt x="301" y="301"/>
                  </a:cubicBezTo>
                  <a:lnTo>
                    <a:pt x="301" y="259"/>
                  </a:lnTo>
                  <a:cubicBezTo>
                    <a:pt x="301" y="125"/>
                    <a:pt x="208" y="42"/>
                    <a:pt x="1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86" name="Google Shape;27486;p19"/>
            <p:cNvSpPr/>
            <p:nvPr/>
          </p:nvSpPr>
          <p:spPr>
            <a:xfrm>
              <a:off x="4781850" y="3935200"/>
              <a:ext cx="10875" cy="13325"/>
            </a:xfrm>
            <a:custGeom>
              <a:avLst/>
              <a:gdLst/>
              <a:ahLst/>
              <a:cxnLst/>
              <a:rect l="l" t="t" r="r" b="b"/>
              <a:pathLst>
                <a:path w="435" h="533" extrusionOk="0">
                  <a:moveTo>
                    <a:pt x="218" y="0"/>
                  </a:moveTo>
                  <a:lnTo>
                    <a:pt x="1" y="517"/>
                  </a:lnTo>
                  <a:cubicBezTo>
                    <a:pt x="44" y="527"/>
                    <a:pt x="87" y="532"/>
                    <a:pt x="129" y="532"/>
                  </a:cubicBezTo>
                  <a:cubicBezTo>
                    <a:pt x="255" y="532"/>
                    <a:pt x="362" y="484"/>
                    <a:pt x="394" y="383"/>
                  </a:cubicBezTo>
                  <a:cubicBezTo>
                    <a:pt x="435" y="217"/>
                    <a:pt x="394" y="83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87" name="Google Shape;27487;p19"/>
            <p:cNvSpPr/>
            <p:nvPr/>
          </p:nvSpPr>
          <p:spPr>
            <a:xfrm>
              <a:off x="4932800" y="3927700"/>
              <a:ext cx="7525" cy="9575"/>
            </a:xfrm>
            <a:custGeom>
              <a:avLst/>
              <a:gdLst/>
              <a:ahLst/>
              <a:cxnLst/>
              <a:rect l="l" t="t" r="r" b="b"/>
              <a:pathLst>
                <a:path w="301" h="383" extrusionOk="0">
                  <a:moveTo>
                    <a:pt x="42" y="0"/>
                  </a:moveTo>
                  <a:cubicBezTo>
                    <a:pt x="1" y="42"/>
                    <a:pt x="1" y="124"/>
                    <a:pt x="1" y="166"/>
                  </a:cubicBezTo>
                  <a:cubicBezTo>
                    <a:pt x="42" y="259"/>
                    <a:pt x="83" y="341"/>
                    <a:pt x="166" y="383"/>
                  </a:cubicBezTo>
                  <a:lnTo>
                    <a:pt x="301" y="124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88" name="Google Shape;27488;p19"/>
            <p:cNvSpPr/>
            <p:nvPr/>
          </p:nvSpPr>
          <p:spPr>
            <a:xfrm>
              <a:off x="4869225" y="3901850"/>
              <a:ext cx="12950" cy="8975"/>
            </a:xfrm>
            <a:custGeom>
              <a:avLst/>
              <a:gdLst/>
              <a:ahLst/>
              <a:cxnLst/>
              <a:rect l="l" t="t" r="r" b="b"/>
              <a:pathLst>
                <a:path w="518" h="359" extrusionOk="0">
                  <a:moveTo>
                    <a:pt x="0" y="0"/>
                  </a:moveTo>
                  <a:lnTo>
                    <a:pt x="0" y="83"/>
                  </a:lnTo>
                  <a:lnTo>
                    <a:pt x="0" y="207"/>
                  </a:lnTo>
                  <a:cubicBezTo>
                    <a:pt x="0" y="207"/>
                    <a:pt x="42" y="207"/>
                    <a:pt x="42" y="259"/>
                  </a:cubicBezTo>
                  <a:cubicBezTo>
                    <a:pt x="42" y="300"/>
                    <a:pt x="83" y="341"/>
                    <a:pt x="166" y="341"/>
                  </a:cubicBezTo>
                  <a:cubicBezTo>
                    <a:pt x="193" y="354"/>
                    <a:pt x="223" y="359"/>
                    <a:pt x="254" y="359"/>
                  </a:cubicBezTo>
                  <a:cubicBezTo>
                    <a:pt x="329" y="359"/>
                    <a:pt x="410" y="329"/>
                    <a:pt x="476" y="300"/>
                  </a:cubicBezTo>
                  <a:cubicBezTo>
                    <a:pt x="476" y="259"/>
                    <a:pt x="517" y="207"/>
                    <a:pt x="517" y="20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89" name="Google Shape;27489;p19"/>
            <p:cNvSpPr/>
            <p:nvPr/>
          </p:nvSpPr>
          <p:spPr>
            <a:xfrm>
              <a:off x="4808750" y="3878075"/>
              <a:ext cx="8800" cy="6475"/>
            </a:xfrm>
            <a:custGeom>
              <a:avLst/>
              <a:gdLst/>
              <a:ahLst/>
              <a:cxnLst/>
              <a:rect l="l" t="t" r="r" b="b"/>
              <a:pathLst>
                <a:path w="352" h="259" extrusionOk="0">
                  <a:moveTo>
                    <a:pt x="93" y="0"/>
                  </a:moveTo>
                  <a:lnTo>
                    <a:pt x="0" y="217"/>
                  </a:lnTo>
                  <a:cubicBezTo>
                    <a:pt x="0" y="259"/>
                    <a:pt x="52" y="259"/>
                    <a:pt x="52" y="259"/>
                  </a:cubicBezTo>
                  <a:lnTo>
                    <a:pt x="176" y="259"/>
                  </a:lnTo>
                  <a:cubicBezTo>
                    <a:pt x="176" y="259"/>
                    <a:pt x="217" y="259"/>
                    <a:pt x="217" y="217"/>
                  </a:cubicBezTo>
                  <a:cubicBezTo>
                    <a:pt x="258" y="217"/>
                    <a:pt x="310" y="176"/>
                    <a:pt x="352" y="124"/>
                  </a:cubicBezTo>
                  <a:lnTo>
                    <a:pt x="352" y="83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90" name="Google Shape;27490;p19"/>
            <p:cNvSpPr/>
            <p:nvPr/>
          </p:nvSpPr>
          <p:spPr>
            <a:xfrm>
              <a:off x="4828125" y="4180275"/>
              <a:ext cx="8800" cy="6950"/>
            </a:xfrm>
            <a:custGeom>
              <a:avLst/>
              <a:gdLst/>
              <a:ahLst/>
              <a:cxnLst/>
              <a:rect l="l" t="t" r="r" b="b"/>
              <a:pathLst>
                <a:path w="352" h="278" extrusionOk="0">
                  <a:moveTo>
                    <a:pt x="233" y="1"/>
                  </a:moveTo>
                  <a:cubicBezTo>
                    <a:pt x="190" y="1"/>
                    <a:pt x="162" y="19"/>
                    <a:pt x="135" y="19"/>
                  </a:cubicBezTo>
                  <a:cubicBezTo>
                    <a:pt x="135" y="19"/>
                    <a:pt x="93" y="19"/>
                    <a:pt x="93" y="60"/>
                  </a:cubicBezTo>
                  <a:cubicBezTo>
                    <a:pt x="52" y="60"/>
                    <a:pt x="0" y="102"/>
                    <a:pt x="0" y="185"/>
                  </a:cubicBezTo>
                  <a:lnTo>
                    <a:pt x="259" y="278"/>
                  </a:lnTo>
                  <a:lnTo>
                    <a:pt x="352" y="19"/>
                  </a:lnTo>
                  <a:lnTo>
                    <a:pt x="311" y="19"/>
                  </a:lnTo>
                  <a:cubicBezTo>
                    <a:pt x="280" y="5"/>
                    <a:pt x="254" y="1"/>
                    <a:pt x="2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91" name="Google Shape;27491;p19"/>
            <p:cNvSpPr/>
            <p:nvPr/>
          </p:nvSpPr>
          <p:spPr>
            <a:xfrm>
              <a:off x="4763500" y="4153850"/>
              <a:ext cx="14250" cy="9600"/>
            </a:xfrm>
            <a:custGeom>
              <a:avLst/>
              <a:gdLst/>
              <a:ahLst/>
              <a:cxnLst/>
              <a:rect l="l" t="t" r="r" b="b"/>
              <a:pathLst>
                <a:path w="570" h="384" extrusionOk="0">
                  <a:moveTo>
                    <a:pt x="259" y="1"/>
                  </a:moveTo>
                  <a:cubicBezTo>
                    <a:pt x="218" y="1"/>
                    <a:pt x="176" y="1"/>
                    <a:pt x="135" y="42"/>
                  </a:cubicBezTo>
                  <a:lnTo>
                    <a:pt x="94" y="42"/>
                  </a:lnTo>
                  <a:cubicBezTo>
                    <a:pt x="94" y="84"/>
                    <a:pt x="52" y="84"/>
                    <a:pt x="52" y="125"/>
                  </a:cubicBezTo>
                  <a:cubicBezTo>
                    <a:pt x="1" y="125"/>
                    <a:pt x="1" y="166"/>
                    <a:pt x="1" y="166"/>
                  </a:cubicBezTo>
                  <a:lnTo>
                    <a:pt x="518" y="383"/>
                  </a:lnTo>
                  <a:lnTo>
                    <a:pt x="518" y="342"/>
                  </a:lnTo>
                  <a:cubicBezTo>
                    <a:pt x="569" y="208"/>
                    <a:pt x="518" y="125"/>
                    <a:pt x="435" y="42"/>
                  </a:cubicBezTo>
                  <a:lnTo>
                    <a:pt x="352" y="42"/>
                  </a:lnTo>
                  <a:cubicBezTo>
                    <a:pt x="352" y="1"/>
                    <a:pt x="311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92" name="Google Shape;27492;p19"/>
            <p:cNvSpPr/>
            <p:nvPr/>
          </p:nvSpPr>
          <p:spPr>
            <a:xfrm>
              <a:off x="4852925" y="4116125"/>
              <a:ext cx="10900" cy="12950"/>
            </a:xfrm>
            <a:custGeom>
              <a:avLst/>
              <a:gdLst/>
              <a:ahLst/>
              <a:cxnLst/>
              <a:rect l="l" t="t" r="r" b="b"/>
              <a:pathLst>
                <a:path w="436" h="518" extrusionOk="0">
                  <a:moveTo>
                    <a:pt x="301" y="0"/>
                  </a:moveTo>
                  <a:cubicBezTo>
                    <a:pt x="218" y="0"/>
                    <a:pt x="94" y="83"/>
                    <a:pt x="42" y="166"/>
                  </a:cubicBezTo>
                  <a:cubicBezTo>
                    <a:pt x="1" y="259"/>
                    <a:pt x="42" y="342"/>
                    <a:pt x="94" y="424"/>
                  </a:cubicBezTo>
                  <a:cubicBezTo>
                    <a:pt x="94" y="476"/>
                    <a:pt x="135" y="517"/>
                    <a:pt x="218" y="517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93" name="Google Shape;27493;p19"/>
            <p:cNvSpPr/>
            <p:nvPr/>
          </p:nvSpPr>
          <p:spPr>
            <a:xfrm>
              <a:off x="4788325" y="4089875"/>
              <a:ext cx="16300" cy="13725"/>
            </a:xfrm>
            <a:custGeom>
              <a:avLst/>
              <a:gdLst/>
              <a:ahLst/>
              <a:cxnLst/>
              <a:rect l="l" t="t" r="r" b="b"/>
              <a:pathLst>
                <a:path w="652" h="549" extrusionOk="0">
                  <a:moveTo>
                    <a:pt x="330" y="1"/>
                  </a:moveTo>
                  <a:cubicBezTo>
                    <a:pt x="225" y="1"/>
                    <a:pt x="124" y="47"/>
                    <a:pt x="93" y="140"/>
                  </a:cubicBezTo>
                  <a:cubicBezTo>
                    <a:pt x="0" y="316"/>
                    <a:pt x="93" y="440"/>
                    <a:pt x="217" y="533"/>
                  </a:cubicBezTo>
                  <a:cubicBezTo>
                    <a:pt x="249" y="543"/>
                    <a:pt x="282" y="548"/>
                    <a:pt x="314" y="548"/>
                  </a:cubicBezTo>
                  <a:cubicBezTo>
                    <a:pt x="422" y="548"/>
                    <a:pt x="527" y="492"/>
                    <a:pt x="559" y="358"/>
                  </a:cubicBezTo>
                  <a:cubicBezTo>
                    <a:pt x="652" y="234"/>
                    <a:pt x="559" y="58"/>
                    <a:pt x="434" y="16"/>
                  </a:cubicBezTo>
                  <a:cubicBezTo>
                    <a:pt x="401" y="6"/>
                    <a:pt x="365" y="1"/>
                    <a:pt x="3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94" name="Google Shape;27494;p19"/>
            <p:cNvSpPr/>
            <p:nvPr/>
          </p:nvSpPr>
          <p:spPr>
            <a:xfrm>
              <a:off x="4743075" y="4108250"/>
              <a:ext cx="16325" cy="14150"/>
            </a:xfrm>
            <a:custGeom>
              <a:avLst/>
              <a:gdLst/>
              <a:ahLst/>
              <a:cxnLst/>
              <a:rect l="l" t="t" r="r" b="b"/>
              <a:pathLst>
                <a:path w="653" h="566" extrusionOk="0">
                  <a:moveTo>
                    <a:pt x="354" y="1"/>
                  </a:moveTo>
                  <a:cubicBezTo>
                    <a:pt x="239" y="1"/>
                    <a:pt x="117" y="81"/>
                    <a:pt x="42" y="181"/>
                  </a:cubicBezTo>
                  <a:cubicBezTo>
                    <a:pt x="1" y="315"/>
                    <a:pt x="94" y="481"/>
                    <a:pt x="218" y="532"/>
                  </a:cubicBezTo>
                  <a:cubicBezTo>
                    <a:pt x="255" y="555"/>
                    <a:pt x="295" y="566"/>
                    <a:pt x="333" y="566"/>
                  </a:cubicBezTo>
                  <a:cubicBezTo>
                    <a:pt x="434" y="566"/>
                    <a:pt x="529" y="495"/>
                    <a:pt x="559" y="398"/>
                  </a:cubicBezTo>
                  <a:cubicBezTo>
                    <a:pt x="652" y="274"/>
                    <a:pt x="559" y="98"/>
                    <a:pt x="435" y="15"/>
                  </a:cubicBezTo>
                  <a:cubicBezTo>
                    <a:pt x="409" y="6"/>
                    <a:pt x="382" y="1"/>
                    <a:pt x="3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95" name="Google Shape;27495;p19"/>
            <p:cNvSpPr/>
            <p:nvPr/>
          </p:nvSpPr>
          <p:spPr>
            <a:xfrm>
              <a:off x="4807700" y="4135125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295" y="1"/>
                  </a:moveTo>
                  <a:cubicBezTo>
                    <a:pt x="187" y="1"/>
                    <a:pt x="81" y="55"/>
                    <a:pt x="42" y="181"/>
                  </a:cubicBezTo>
                  <a:cubicBezTo>
                    <a:pt x="1" y="316"/>
                    <a:pt x="42" y="491"/>
                    <a:pt x="218" y="533"/>
                  </a:cubicBezTo>
                  <a:cubicBezTo>
                    <a:pt x="249" y="542"/>
                    <a:pt x="282" y="547"/>
                    <a:pt x="315" y="547"/>
                  </a:cubicBezTo>
                  <a:cubicBezTo>
                    <a:pt x="423" y="547"/>
                    <a:pt x="527" y="492"/>
                    <a:pt x="559" y="357"/>
                  </a:cubicBezTo>
                  <a:cubicBezTo>
                    <a:pt x="611" y="233"/>
                    <a:pt x="559" y="57"/>
                    <a:pt x="394" y="16"/>
                  </a:cubicBezTo>
                  <a:cubicBezTo>
                    <a:pt x="362" y="6"/>
                    <a:pt x="328" y="1"/>
                    <a:pt x="2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96" name="Google Shape;27496;p19"/>
            <p:cNvSpPr/>
            <p:nvPr/>
          </p:nvSpPr>
          <p:spPr>
            <a:xfrm>
              <a:off x="4769975" y="4044100"/>
              <a:ext cx="15275" cy="14250"/>
            </a:xfrm>
            <a:custGeom>
              <a:avLst/>
              <a:gdLst/>
              <a:ahLst/>
              <a:cxnLst/>
              <a:rect l="l" t="t" r="r" b="b"/>
              <a:pathLst>
                <a:path w="611" h="570" extrusionOk="0">
                  <a:moveTo>
                    <a:pt x="275" y="0"/>
                  </a:moveTo>
                  <a:cubicBezTo>
                    <a:pt x="175" y="0"/>
                    <a:pt x="81" y="73"/>
                    <a:pt x="52" y="162"/>
                  </a:cubicBezTo>
                  <a:cubicBezTo>
                    <a:pt x="0" y="338"/>
                    <a:pt x="52" y="462"/>
                    <a:pt x="176" y="555"/>
                  </a:cubicBezTo>
                  <a:cubicBezTo>
                    <a:pt x="217" y="565"/>
                    <a:pt x="257" y="570"/>
                    <a:pt x="296" y="570"/>
                  </a:cubicBezTo>
                  <a:cubicBezTo>
                    <a:pt x="423" y="570"/>
                    <a:pt x="529" y="514"/>
                    <a:pt x="569" y="379"/>
                  </a:cubicBezTo>
                  <a:cubicBezTo>
                    <a:pt x="610" y="255"/>
                    <a:pt x="569" y="79"/>
                    <a:pt x="393" y="38"/>
                  </a:cubicBezTo>
                  <a:cubicBezTo>
                    <a:pt x="355" y="12"/>
                    <a:pt x="314" y="0"/>
                    <a:pt x="2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97" name="Google Shape;27497;p19"/>
            <p:cNvSpPr/>
            <p:nvPr/>
          </p:nvSpPr>
          <p:spPr>
            <a:xfrm>
              <a:off x="4833550" y="4070625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61" y="0"/>
                  </a:moveTo>
                  <a:cubicBezTo>
                    <a:pt x="246" y="0"/>
                    <a:pt x="128" y="74"/>
                    <a:pt x="94" y="176"/>
                  </a:cubicBezTo>
                  <a:cubicBezTo>
                    <a:pt x="1" y="311"/>
                    <a:pt x="94" y="487"/>
                    <a:pt x="218" y="528"/>
                  </a:cubicBezTo>
                  <a:cubicBezTo>
                    <a:pt x="255" y="551"/>
                    <a:pt x="294" y="561"/>
                    <a:pt x="334" y="561"/>
                  </a:cubicBezTo>
                  <a:cubicBezTo>
                    <a:pt x="438" y="561"/>
                    <a:pt x="543" y="491"/>
                    <a:pt x="611" y="394"/>
                  </a:cubicBezTo>
                  <a:cubicBezTo>
                    <a:pt x="652" y="269"/>
                    <a:pt x="559" y="94"/>
                    <a:pt x="435" y="11"/>
                  </a:cubicBezTo>
                  <a:cubicBezTo>
                    <a:pt x="411" y="4"/>
                    <a:pt x="386" y="0"/>
                    <a:pt x="3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98" name="Google Shape;27498;p19"/>
            <p:cNvSpPr/>
            <p:nvPr/>
          </p:nvSpPr>
          <p:spPr>
            <a:xfrm>
              <a:off x="4705350" y="4128000"/>
              <a:ext cx="7775" cy="8575"/>
            </a:xfrm>
            <a:custGeom>
              <a:avLst/>
              <a:gdLst/>
              <a:ahLst/>
              <a:cxnLst/>
              <a:rect l="l" t="t" r="r" b="b"/>
              <a:pathLst>
                <a:path w="311" h="343" extrusionOk="0">
                  <a:moveTo>
                    <a:pt x="135" y="1"/>
                  </a:moveTo>
                  <a:lnTo>
                    <a:pt x="0" y="259"/>
                  </a:lnTo>
                  <a:lnTo>
                    <a:pt x="259" y="342"/>
                  </a:lnTo>
                  <a:cubicBezTo>
                    <a:pt x="311" y="342"/>
                    <a:pt x="311" y="301"/>
                    <a:pt x="311" y="259"/>
                  </a:cubicBezTo>
                  <a:cubicBezTo>
                    <a:pt x="311" y="166"/>
                    <a:pt x="259" y="84"/>
                    <a:pt x="176" y="42"/>
                  </a:cubicBezTo>
                  <a:cubicBezTo>
                    <a:pt x="176" y="1"/>
                    <a:pt x="135" y="1"/>
                    <a:pt x="1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99" name="Google Shape;27499;p19"/>
            <p:cNvSpPr/>
            <p:nvPr/>
          </p:nvSpPr>
          <p:spPr>
            <a:xfrm>
              <a:off x="4729125" y="4063400"/>
              <a:ext cx="10875" cy="13775"/>
            </a:xfrm>
            <a:custGeom>
              <a:avLst/>
              <a:gdLst/>
              <a:ahLst/>
              <a:cxnLst/>
              <a:rect l="l" t="t" r="r" b="b"/>
              <a:pathLst>
                <a:path w="435" h="551" extrusionOk="0">
                  <a:moveTo>
                    <a:pt x="218" y="0"/>
                  </a:moveTo>
                  <a:lnTo>
                    <a:pt x="1" y="517"/>
                  </a:lnTo>
                  <a:cubicBezTo>
                    <a:pt x="49" y="540"/>
                    <a:pt x="94" y="550"/>
                    <a:pt x="135" y="550"/>
                  </a:cubicBezTo>
                  <a:cubicBezTo>
                    <a:pt x="243" y="550"/>
                    <a:pt x="326" y="480"/>
                    <a:pt x="393" y="383"/>
                  </a:cubicBezTo>
                  <a:cubicBezTo>
                    <a:pt x="435" y="259"/>
                    <a:pt x="393" y="83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00" name="Google Shape;27500;p19"/>
            <p:cNvSpPr/>
            <p:nvPr/>
          </p:nvSpPr>
          <p:spPr>
            <a:xfrm>
              <a:off x="4879825" y="4055650"/>
              <a:ext cx="7775" cy="9825"/>
            </a:xfrm>
            <a:custGeom>
              <a:avLst/>
              <a:gdLst/>
              <a:ahLst/>
              <a:cxnLst/>
              <a:rect l="l" t="t" r="r" b="b"/>
              <a:pathLst>
                <a:path w="311" h="393" extrusionOk="0">
                  <a:moveTo>
                    <a:pt x="52" y="0"/>
                  </a:moveTo>
                  <a:cubicBezTo>
                    <a:pt x="0" y="52"/>
                    <a:pt x="0" y="93"/>
                    <a:pt x="0" y="134"/>
                  </a:cubicBezTo>
                  <a:cubicBezTo>
                    <a:pt x="0" y="217"/>
                    <a:pt x="93" y="352"/>
                    <a:pt x="176" y="393"/>
                  </a:cubicBezTo>
                  <a:lnTo>
                    <a:pt x="310" y="13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01" name="Google Shape;27501;p19"/>
            <p:cNvSpPr/>
            <p:nvPr/>
          </p:nvSpPr>
          <p:spPr>
            <a:xfrm>
              <a:off x="4816500" y="4029800"/>
              <a:ext cx="12950" cy="9475"/>
            </a:xfrm>
            <a:custGeom>
              <a:avLst/>
              <a:gdLst/>
              <a:ahLst/>
              <a:cxnLst/>
              <a:rect l="l" t="t" r="r" b="b"/>
              <a:pathLst>
                <a:path w="518" h="379" extrusionOk="0">
                  <a:moveTo>
                    <a:pt x="0" y="0"/>
                  </a:moveTo>
                  <a:lnTo>
                    <a:pt x="0" y="93"/>
                  </a:lnTo>
                  <a:cubicBezTo>
                    <a:pt x="0" y="217"/>
                    <a:pt x="42" y="310"/>
                    <a:pt x="166" y="352"/>
                  </a:cubicBezTo>
                  <a:cubicBezTo>
                    <a:pt x="204" y="369"/>
                    <a:pt x="248" y="379"/>
                    <a:pt x="292" y="379"/>
                  </a:cubicBezTo>
                  <a:cubicBezTo>
                    <a:pt x="354" y="379"/>
                    <a:pt x="417" y="359"/>
                    <a:pt x="465" y="310"/>
                  </a:cubicBezTo>
                  <a:cubicBezTo>
                    <a:pt x="465" y="259"/>
                    <a:pt x="517" y="259"/>
                    <a:pt x="517" y="21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02" name="Google Shape;27502;p19"/>
            <p:cNvSpPr/>
            <p:nvPr/>
          </p:nvSpPr>
          <p:spPr>
            <a:xfrm>
              <a:off x="4756000" y="4006275"/>
              <a:ext cx="8825" cy="6475"/>
            </a:xfrm>
            <a:custGeom>
              <a:avLst/>
              <a:gdLst/>
              <a:ahLst/>
              <a:cxnLst/>
              <a:rect l="l" t="t" r="r" b="b"/>
              <a:pathLst>
                <a:path w="353" h="259" extrusionOk="0">
                  <a:moveTo>
                    <a:pt x="94" y="0"/>
                  </a:moveTo>
                  <a:lnTo>
                    <a:pt x="1" y="259"/>
                  </a:lnTo>
                  <a:lnTo>
                    <a:pt x="177" y="259"/>
                  </a:lnTo>
                  <a:cubicBezTo>
                    <a:pt x="218" y="259"/>
                    <a:pt x="301" y="217"/>
                    <a:pt x="352" y="124"/>
                  </a:cubicBezTo>
                  <a:lnTo>
                    <a:pt x="352" y="83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03" name="Google Shape;27503;p19"/>
            <p:cNvSpPr/>
            <p:nvPr/>
          </p:nvSpPr>
          <p:spPr>
            <a:xfrm>
              <a:off x="4774350" y="4308950"/>
              <a:ext cx="9850" cy="6475"/>
            </a:xfrm>
            <a:custGeom>
              <a:avLst/>
              <a:gdLst/>
              <a:ahLst/>
              <a:cxnLst/>
              <a:rect l="l" t="t" r="r" b="b"/>
              <a:pathLst>
                <a:path w="394" h="259" extrusionOk="0">
                  <a:moveTo>
                    <a:pt x="218" y="0"/>
                  </a:moveTo>
                  <a:cubicBezTo>
                    <a:pt x="177" y="0"/>
                    <a:pt x="135" y="42"/>
                    <a:pt x="84" y="83"/>
                  </a:cubicBezTo>
                  <a:cubicBezTo>
                    <a:pt x="42" y="83"/>
                    <a:pt x="42" y="124"/>
                    <a:pt x="1" y="166"/>
                  </a:cubicBezTo>
                  <a:lnTo>
                    <a:pt x="259" y="259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04" name="Google Shape;27504;p19"/>
            <p:cNvSpPr/>
            <p:nvPr/>
          </p:nvSpPr>
          <p:spPr>
            <a:xfrm>
              <a:off x="4710775" y="4282125"/>
              <a:ext cx="13975" cy="9525"/>
            </a:xfrm>
            <a:custGeom>
              <a:avLst/>
              <a:gdLst/>
              <a:ahLst/>
              <a:cxnLst/>
              <a:rect l="l" t="t" r="r" b="b"/>
              <a:pathLst>
                <a:path w="559" h="381" extrusionOk="0">
                  <a:moveTo>
                    <a:pt x="255" y="1"/>
                  </a:moveTo>
                  <a:cubicBezTo>
                    <a:pt x="218" y="1"/>
                    <a:pt x="176" y="13"/>
                    <a:pt x="135" y="39"/>
                  </a:cubicBezTo>
                  <a:lnTo>
                    <a:pt x="94" y="39"/>
                  </a:lnTo>
                  <a:cubicBezTo>
                    <a:pt x="94" y="81"/>
                    <a:pt x="42" y="81"/>
                    <a:pt x="1" y="122"/>
                  </a:cubicBezTo>
                  <a:lnTo>
                    <a:pt x="1" y="163"/>
                  </a:lnTo>
                  <a:lnTo>
                    <a:pt x="517" y="381"/>
                  </a:lnTo>
                  <a:lnTo>
                    <a:pt x="517" y="339"/>
                  </a:lnTo>
                  <a:cubicBezTo>
                    <a:pt x="559" y="205"/>
                    <a:pt x="476" y="81"/>
                    <a:pt x="352" y="39"/>
                  </a:cubicBezTo>
                  <a:cubicBezTo>
                    <a:pt x="326" y="13"/>
                    <a:pt x="293" y="1"/>
                    <a:pt x="2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05" name="Google Shape;27505;p19"/>
            <p:cNvSpPr/>
            <p:nvPr/>
          </p:nvSpPr>
          <p:spPr>
            <a:xfrm>
              <a:off x="4800200" y="4244325"/>
              <a:ext cx="9850" cy="13975"/>
            </a:xfrm>
            <a:custGeom>
              <a:avLst/>
              <a:gdLst/>
              <a:ahLst/>
              <a:cxnLst/>
              <a:rect l="l" t="t" r="r" b="b"/>
              <a:pathLst>
                <a:path w="394" h="559" extrusionOk="0">
                  <a:moveTo>
                    <a:pt x="301" y="0"/>
                  </a:moveTo>
                  <a:cubicBezTo>
                    <a:pt x="177" y="0"/>
                    <a:pt x="84" y="83"/>
                    <a:pt x="42" y="166"/>
                  </a:cubicBezTo>
                  <a:cubicBezTo>
                    <a:pt x="42" y="207"/>
                    <a:pt x="1" y="300"/>
                    <a:pt x="42" y="342"/>
                  </a:cubicBezTo>
                  <a:cubicBezTo>
                    <a:pt x="42" y="424"/>
                    <a:pt x="84" y="517"/>
                    <a:pt x="218" y="559"/>
                  </a:cubicBezTo>
                  <a:lnTo>
                    <a:pt x="394" y="42"/>
                  </a:lnTo>
                  <a:cubicBezTo>
                    <a:pt x="394" y="0"/>
                    <a:pt x="342" y="0"/>
                    <a:pt x="3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06" name="Google Shape;27506;p19"/>
            <p:cNvSpPr/>
            <p:nvPr/>
          </p:nvSpPr>
          <p:spPr>
            <a:xfrm>
              <a:off x="4735600" y="4218000"/>
              <a:ext cx="16300" cy="13800"/>
            </a:xfrm>
            <a:custGeom>
              <a:avLst/>
              <a:gdLst/>
              <a:ahLst/>
              <a:cxnLst/>
              <a:rect l="l" t="t" r="r" b="b"/>
              <a:pathLst>
                <a:path w="652" h="552" extrusionOk="0">
                  <a:moveTo>
                    <a:pt x="331" y="0"/>
                  </a:moveTo>
                  <a:cubicBezTo>
                    <a:pt x="223" y="0"/>
                    <a:pt x="111" y="60"/>
                    <a:pt x="41" y="185"/>
                  </a:cubicBezTo>
                  <a:cubicBezTo>
                    <a:pt x="0" y="319"/>
                    <a:pt x="83" y="485"/>
                    <a:pt x="217" y="537"/>
                  </a:cubicBezTo>
                  <a:cubicBezTo>
                    <a:pt x="248" y="547"/>
                    <a:pt x="281" y="552"/>
                    <a:pt x="315" y="552"/>
                  </a:cubicBezTo>
                  <a:cubicBezTo>
                    <a:pt x="420" y="552"/>
                    <a:pt x="527" y="503"/>
                    <a:pt x="558" y="402"/>
                  </a:cubicBezTo>
                  <a:cubicBezTo>
                    <a:pt x="651" y="226"/>
                    <a:pt x="558" y="102"/>
                    <a:pt x="434" y="20"/>
                  </a:cubicBezTo>
                  <a:cubicBezTo>
                    <a:pt x="401" y="7"/>
                    <a:pt x="366" y="0"/>
                    <a:pt x="3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07" name="Google Shape;27507;p19"/>
            <p:cNvSpPr/>
            <p:nvPr/>
          </p:nvSpPr>
          <p:spPr>
            <a:xfrm>
              <a:off x="4690350" y="4236925"/>
              <a:ext cx="16325" cy="14125"/>
            </a:xfrm>
            <a:custGeom>
              <a:avLst/>
              <a:gdLst/>
              <a:ahLst/>
              <a:cxnLst/>
              <a:rect l="l" t="t" r="r" b="b"/>
              <a:pathLst>
                <a:path w="653" h="565" extrusionOk="0">
                  <a:moveTo>
                    <a:pt x="297" y="0"/>
                  </a:moveTo>
                  <a:cubicBezTo>
                    <a:pt x="191" y="0"/>
                    <a:pt x="109" y="73"/>
                    <a:pt x="42" y="162"/>
                  </a:cubicBezTo>
                  <a:cubicBezTo>
                    <a:pt x="1" y="296"/>
                    <a:pt x="83" y="462"/>
                    <a:pt x="218" y="555"/>
                  </a:cubicBezTo>
                  <a:cubicBezTo>
                    <a:pt x="238" y="562"/>
                    <a:pt x="260" y="565"/>
                    <a:pt x="282" y="565"/>
                  </a:cubicBezTo>
                  <a:cubicBezTo>
                    <a:pt x="396" y="565"/>
                    <a:pt x="524" y="483"/>
                    <a:pt x="559" y="379"/>
                  </a:cubicBezTo>
                  <a:cubicBezTo>
                    <a:pt x="652" y="245"/>
                    <a:pt x="559" y="79"/>
                    <a:pt x="435" y="38"/>
                  </a:cubicBezTo>
                  <a:cubicBezTo>
                    <a:pt x="385" y="12"/>
                    <a:pt x="339" y="0"/>
                    <a:pt x="2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08" name="Google Shape;27508;p19"/>
            <p:cNvSpPr/>
            <p:nvPr/>
          </p:nvSpPr>
          <p:spPr>
            <a:xfrm>
              <a:off x="4754975" y="4263225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289" y="1"/>
                  </a:moveTo>
                  <a:cubicBezTo>
                    <a:pt x="180" y="1"/>
                    <a:pt x="73" y="61"/>
                    <a:pt x="42" y="185"/>
                  </a:cubicBezTo>
                  <a:cubicBezTo>
                    <a:pt x="0" y="320"/>
                    <a:pt x="42" y="485"/>
                    <a:pt x="176" y="537"/>
                  </a:cubicBezTo>
                  <a:cubicBezTo>
                    <a:pt x="222" y="560"/>
                    <a:pt x="268" y="570"/>
                    <a:pt x="313" y="570"/>
                  </a:cubicBezTo>
                  <a:cubicBezTo>
                    <a:pt x="429" y="570"/>
                    <a:pt x="529" y="500"/>
                    <a:pt x="559" y="402"/>
                  </a:cubicBezTo>
                  <a:cubicBezTo>
                    <a:pt x="600" y="227"/>
                    <a:pt x="559" y="103"/>
                    <a:pt x="393" y="20"/>
                  </a:cubicBezTo>
                  <a:cubicBezTo>
                    <a:pt x="360" y="7"/>
                    <a:pt x="324" y="1"/>
                    <a:pt x="2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09" name="Google Shape;27509;p19"/>
            <p:cNvSpPr/>
            <p:nvPr/>
          </p:nvSpPr>
          <p:spPr>
            <a:xfrm>
              <a:off x="4717225" y="4172775"/>
              <a:ext cx="15275" cy="13775"/>
            </a:xfrm>
            <a:custGeom>
              <a:avLst/>
              <a:gdLst/>
              <a:ahLst/>
              <a:cxnLst/>
              <a:rect l="l" t="t" r="r" b="b"/>
              <a:pathLst>
                <a:path w="611" h="551" extrusionOk="0">
                  <a:moveTo>
                    <a:pt x="291" y="0"/>
                  </a:moveTo>
                  <a:cubicBezTo>
                    <a:pt x="185" y="0"/>
                    <a:pt x="81" y="60"/>
                    <a:pt x="42" y="185"/>
                  </a:cubicBezTo>
                  <a:cubicBezTo>
                    <a:pt x="1" y="319"/>
                    <a:pt x="42" y="485"/>
                    <a:pt x="177" y="536"/>
                  </a:cubicBezTo>
                  <a:cubicBezTo>
                    <a:pt x="218" y="546"/>
                    <a:pt x="256" y="551"/>
                    <a:pt x="291" y="551"/>
                  </a:cubicBezTo>
                  <a:cubicBezTo>
                    <a:pt x="408" y="551"/>
                    <a:pt x="496" y="495"/>
                    <a:pt x="559" y="360"/>
                  </a:cubicBezTo>
                  <a:cubicBezTo>
                    <a:pt x="611" y="226"/>
                    <a:pt x="559" y="61"/>
                    <a:pt x="394" y="19"/>
                  </a:cubicBezTo>
                  <a:cubicBezTo>
                    <a:pt x="361" y="6"/>
                    <a:pt x="326" y="0"/>
                    <a:pt x="2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10" name="Google Shape;27510;p19"/>
            <p:cNvSpPr/>
            <p:nvPr/>
          </p:nvSpPr>
          <p:spPr>
            <a:xfrm>
              <a:off x="4780825" y="4199175"/>
              <a:ext cx="16300" cy="14175"/>
            </a:xfrm>
            <a:custGeom>
              <a:avLst/>
              <a:gdLst/>
              <a:ahLst/>
              <a:cxnLst/>
              <a:rect l="l" t="t" r="r" b="b"/>
              <a:pathLst>
                <a:path w="652" h="567" extrusionOk="0">
                  <a:moveTo>
                    <a:pt x="315" y="1"/>
                  </a:moveTo>
                  <a:cubicBezTo>
                    <a:pt x="212" y="1"/>
                    <a:pt x="108" y="74"/>
                    <a:pt x="42" y="163"/>
                  </a:cubicBezTo>
                  <a:cubicBezTo>
                    <a:pt x="0" y="297"/>
                    <a:pt x="83" y="462"/>
                    <a:pt x="218" y="555"/>
                  </a:cubicBezTo>
                  <a:cubicBezTo>
                    <a:pt x="239" y="563"/>
                    <a:pt x="263" y="566"/>
                    <a:pt x="287" y="566"/>
                  </a:cubicBezTo>
                  <a:cubicBezTo>
                    <a:pt x="399" y="566"/>
                    <a:pt x="525" y="490"/>
                    <a:pt x="559" y="380"/>
                  </a:cubicBezTo>
                  <a:cubicBezTo>
                    <a:pt x="652" y="256"/>
                    <a:pt x="559" y="80"/>
                    <a:pt x="435" y="39"/>
                  </a:cubicBezTo>
                  <a:cubicBezTo>
                    <a:pt x="397" y="12"/>
                    <a:pt x="356" y="1"/>
                    <a:pt x="3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11" name="Google Shape;27511;p19"/>
            <p:cNvSpPr/>
            <p:nvPr/>
          </p:nvSpPr>
          <p:spPr>
            <a:xfrm>
              <a:off x="4652625" y="4255950"/>
              <a:ext cx="7525" cy="9850"/>
            </a:xfrm>
            <a:custGeom>
              <a:avLst/>
              <a:gdLst/>
              <a:ahLst/>
              <a:cxnLst/>
              <a:rect l="l" t="t" r="r" b="b"/>
              <a:pathLst>
                <a:path w="301" h="394" extrusionOk="0">
                  <a:moveTo>
                    <a:pt x="135" y="1"/>
                  </a:moveTo>
                  <a:lnTo>
                    <a:pt x="0" y="259"/>
                  </a:lnTo>
                  <a:lnTo>
                    <a:pt x="259" y="394"/>
                  </a:lnTo>
                  <a:cubicBezTo>
                    <a:pt x="300" y="352"/>
                    <a:pt x="300" y="311"/>
                    <a:pt x="300" y="259"/>
                  </a:cubicBezTo>
                  <a:cubicBezTo>
                    <a:pt x="300" y="176"/>
                    <a:pt x="217" y="52"/>
                    <a:pt x="1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12" name="Google Shape;27512;p19"/>
            <p:cNvSpPr/>
            <p:nvPr/>
          </p:nvSpPr>
          <p:spPr>
            <a:xfrm>
              <a:off x="4676400" y="4192625"/>
              <a:ext cx="10875" cy="12950"/>
            </a:xfrm>
            <a:custGeom>
              <a:avLst/>
              <a:gdLst/>
              <a:ahLst/>
              <a:cxnLst/>
              <a:rect l="l" t="t" r="r" b="b"/>
              <a:pathLst>
                <a:path w="435" h="518" extrusionOk="0">
                  <a:moveTo>
                    <a:pt x="218" y="1"/>
                  </a:moveTo>
                  <a:lnTo>
                    <a:pt x="0" y="518"/>
                  </a:lnTo>
                  <a:lnTo>
                    <a:pt x="83" y="518"/>
                  </a:lnTo>
                  <a:cubicBezTo>
                    <a:pt x="218" y="518"/>
                    <a:pt x="342" y="466"/>
                    <a:pt x="383" y="342"/>
                  </a:cubicBezTo>
                  <a:cubicBezTo>
                    <a:pt x="435" y="207"/>
                    <a:pt x="383" y="83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13" name="Google Shape;27513;p19"/>
            <p:cNvSpPr/>
            <p:nvPr/>
          </p:nvSpPr>
          <p:spPr>
            <a:xfrm>
              <a:off x="4827100" y="4184875"/>
              <a:ext cx="7500" cy="8825"/>
            </a:xfrm>
            <a:custGeom>
              <a:avLst/>
              <a:gdLst/>
              <a:ahLst/>
              <a:cxnLst/>
              <a:rect l="l" t="t" r="r" b="b"/>
              <a:pathLst>
                <a:path w="300" h="353" extrusionOk="0">
                  <a:moveTo>
                    <a:pt x="41" y="1"/>
                  </a:moveTo>
                  <a:cubicBezTo>
                    <a:pt x="0" y="52"/>
                    <a:pt x="0" y="94"/>
                    <a:pt x="0" y="135"/>
                  </a:cubicBezTo>
                  <a:cubicBezTo>
                    <a:pt x="41" y="218"/>
                    <a:pt x="93" y="259"/>
                    <a:pt x="134" y="311"/>
                  </a:cubicBezTo>
                  <a:cubicBezTo>
                    <a:pt x="134" y="352"/>
                    <a:pt x="176" y="352"/>
                    <a:pt x="176" y="352"/>
                  </a:cubicBezTo>
                  <a:lnTo>
                    <a:pt x="300" y="94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14" name="Google Shape;27514;p19"/>
            <p:cNvSpPr/>
            <p:nvPr/>
          </p:nvSpPr>
          <p:spPr>
            <a:xfrm>
              <a:off x="4762475" y="4158000"/>
              <a:ext cx="13975" cy="9475"/>
            </a:xfrm>
            <a:custGeom>
              <a:avLst/>
              <a:gdLst/>
              <a:ahLst/>
              <a:cxnLst/>
              <a:rect l="l" t="t" r="r" b="b"/>
              <a:pathLst>
                <a:path w="559" h="379" extrusionOk="0">
                  <a:moveTo>
                    <a:pt x="42" y="0"/>
                  </a:moveTo>
                  <a:cubicBezTo>
                    <a:pt x="42" y="42"/>
                    <a:pt x="0" y="93"/>
                    <a:pt x="0" y="135"/>
                  </a:cubicBezTo>
                  <a:cubicBezTo>
                    <a:pt x="0" y="135"/>
                    <a:pt x="42" y="176"/>
                    <a:pt x="42" y="217"/>
                  </a:cubicBezTo>
                  <a:cubicBezTo>
                    <a:pt x="42" y="217"/>
                    <a:pt x="42" y="259"/>
                    <a:pt x="93" y="259"/>
                  </a:cubicBezTo>
                  <a:cubicBezTo>
                    <a:pt x="93" y="300"/>
                    <a:pt x="135" y="352"/>
                    <a:pt x="176" y="352"/>
                  </a:cubicBezTo>
                  <a:cubicBezTo>
                    <a:pt x="226" y="368"/>
                    <a:pt x="277" y="378"/>
                    <a:pt x="323" y="378"/>
                  </a:cubicBezTo>
                  <a:cubicBezTo>
                    <a:pt x="393" y="378"/>
                    <a:pt x="451" y="356"/>
                    <a:pt x="476" y="300"/>
                  </a:cubicBezTo>
                  <a:cubicBezTo>
                    <a:pt x="517" y="259"/>
                    <a:pt x="559" y="259"/>
                    <a:pt x="559" y="217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15" name="Google Shape;27515;p19"/>
            <p:cNvSpPr/>
            <p:nvPr/>
          </p:nvSpPr>
          <p:spPr>
            <a:xfrm>
              <a:off x="4703275" y="4134475"/>
              <a:ext cx="8550" cy="6475"/>
            </a:xfrm>
            <a:custGeom>
              <a:avLst/>
              <a:gdLst/>
              <a:ahLst/>
              <a:cxnLst/>
              <a:rect l="l" t="t" r="r" b="b"/>
              <a:pathLst>
                <a:path w="342" h="259" extrusionOk="0">
                  <a:moveTo>
                    <a:pt x="83" y="0"/>
                  </a:moveTo>
                  <a:lnTo>
                    <a:pt x="1" y="259"/>
                  </a:lnTo>
                  <a:lnTo>
                    <a:pt x="176" y="259"/>
                  </a:lnTo>
                  <a:cubicBezTo>
                    <a:pt x="259" y="259"/>
                    <a:pt x="301" y="166"/>
                    <a:pt x="342" y="83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16" name="Google Shape;27516;p19"/>
            <p:cNvSpPr/>
            <p:nvPr/>
          </p:nvSpPr>
          <p:spPr>
            <a:xfrm>
              <a:off x="4721625" y="4436900"/>
              <a:ext cx="9600" cy="6475"/>
            </a:xfrm>
            <a:custGeom>
              <a:avLst/>
              <a:gdLst/>
              <a:ahLst/>
              <a:cxnLst/>
              <a:rect l="l" t="t" r="r" b="b"/>
              <a:pathLst>
                <a:path w="384" h="259" extrusionOk="0">
                  <a:moveTo>
                    <a:pt x="218" y="0"/>
                  </a:moveTo>
                  <a:cubicBezTo>
                    <a:pt x="177" y="0"/>
                    <a:pt x="125" y="52"/>
                    <a:pt x="125" y="52"/>
                  </a:cubicBezTo>
                  <a:lnTo>
                    <a:pt x="83" y="93"/>
                  </a:lnTo>
                  <a:cubicBezTo>
                    <a:pt x="42" y="93"/>
                    <a:pt x="42" y="134"/>
                    <a:pt x="1" y="176"/>
                  </a:cubicBezTo>
                  <a:lnTo>
                    <a:pt x="259" y="259"/>
                  </a:lnTo>
                  <a:lnTo>
                    <a:pt x="383" y="52"/>
                  </a:lnTo>
                  <a:cubicBezTo>
                    <a:pt x="342" y="0"/>
                    <a:pt x="259" y="0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17" name="Google Shape;27517;p19"/>
            <p:cNvSpPr/>
            <p:nvPr/>
          </p:nvSpPr>
          <p:spPr>
            <a:xfrm>
              <a:off x="4658050" y="4410000"/>
              <a:ext cx="13975" cy="9850"/>
            </a:xfrm>
            <a:custGeom>
              <a:avLst/>
              <a:gdLst/>
              <a:ahLst/>
              <a:cxnLst/>
              <a:rect l="l" t="t" r="r" b="b"/>
              <a:pathLst>
                <a:path w="559" h="394" extrusionOk="0">
                  <a:moveTo>
                    <a:pt x="259" y="1"/>
                  </a:moveTo>
                  <a:cubicBezTo>
                    <a:pt x="217" y="42"/>
                    <a:pt x="176" y="42"/>
                    <a:pt x="135" y="42"/>
                  </a:cubicBezTo>
                  <a:lnTo>
                    <a:pt x="83" y="94"/>
                  </a:lnTo>
                  <a:cubicBezTo>
                    <a:pt x="42" y="94"/>
                    <a:pt x="42" y="135"/>
                    <a:pt x="0" y="135"/>
                  </a:cubicBezTo>
                  <a:lnTo>
                    <a:pt x="0" y="177"/>
                  </a:lnTo>
                  <a:lnTo>
                    <a:pt x="517" y="394"/>
                  </a:lnTo>
                  <a:cubicBezTo>
                    <a:pt x="559" y="301"/>
                    <a:pt x="517" y="135"/>
                    <a:pt x="393" y="94"/>
                  </a:cubicBezTo>
                  <a:cubicBezTo>
                    <a:pt x="393" y="42"/>
                    <a:pt x="393" y="42"/>
                    <a:pt x="342" y="42"/>
                  </a:cubicBezTo>
                  <a:cubicBezTo>
                    <a:pt x="300" y="42"/>
                    <a:pt x="300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18" name="Google Shape;27518;p19"/>
            <p:cNvSpPr/>
            <p:nvPr/>
          </p:nvSpPr>
          <p:spPr>
            <a:xfrm>
              <a:off x="4747475" y="4373075"/>
              <a:ext cx="9600" cy="13425"/>
            </a:xfrm>
            <a:custGeom>
              <a:avLst/>
              <a:gdLst/>
              <a:ahLst/>
              <a:cxnLst/>
              <a:rect l="l" t="t" r="r" b="b"/>
              <a:pathLst>
                <a:path w="384" h="537" extrusionOk="0">
                  <a:moveTo>
                    <a:pt x="279" y="0"/>
                  </a:moveTo>
                  <a:cubicBezTo>
                    <a:pt x="177" y="0"/>
                    <a:pt x="73" y="52"/>
                    <a:pt x="42" y="144"/>
                  </a:cubicBezTo>
                  <a:cubicBezTo>
                    <a:pt x="1" y="320"/>
                    <a:pt x="42" y="444"/>
                    <a:pt x="176" y="537"/>
                  </a:cubicBezTo>
                  <a:lnTo>
                    <a:pt x="383" y="20"/>
                  </a:lnTo>
                  <a:cubicBezTo>
                    <a:pt x="351" y="7"/>
                    <a:pt x="315" y="0"/>
                    <a:pt x="2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19" name="Google Shape;27519;p19"/>
            <p:cNvSpPr/>
            <p:nvPr/>
          </p:nvSpPr>
          <p:spPr>
            <a:xfrm>
              <a:off x="4682850" y="434617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52" y="0"/>
                  </a:moveTo>
                  <a:cubicBezTo>
                    <a:pt x="217" y="0"/>
                    <a:pt x="111" y="82"/>
                    <a:pt x="42" y="186"/>
                  </a:cubicBezTo>
                  <a:cubicBezTo>
                    <a:pt x="1" y="321"/>
                    <a:pt x="84" y="486"/>
                    <a:pt x="218" y="527"/>
                  </a:cubicBezTo>
                  <a:cubicBezTo>
                    <a:pt x="253" y="554"/>
                    <a:pt x="293" y="565"/>
                    <a:pt x="332" y="565"/>
                  </a:cubicBezTo>
                  <a:cubicBezTo>
                    <a:pt x="431" y="565"/>
                    <a:pt x="530" y="492"/>
                    <a:pt x="559" y="403"/>
                  </a:cubicBezTo>
                  <a:cubicBezTo>
                    <a:pt x="642" y="228"/>
                    <a:pt x="559" y="103"/>
                    <a:pt x="435" y="10"/>
                  </a:cubicBezTo>
                  <a:cubicBezTo>
                    <a:pt x="406" y="4"/>
                    <a:pt x="379" y="0"/>
                    <a:pt x="3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20" name="Google Shape;27520;p19"/>
            <p:cNvSpPr/>
            <p:nvPr/>
          </p:nvSpPr>
          <p:spPr>
            <a:xfrm>
              <a:off x="4637625" y="4365425"/>
              <a:ext cx="16050" cy="13800"/>
            </a:xfrm>
            <a:custGeom>
              <a:avLst/>
              <a:gdLst/>
              <a:ahLst/>
              <a:cxnLst/>
              <a:rect l="l" t="t" r="r" b="b"/>
              <a:pathLst>
                <a:path w="642" h="552" extrusionOk="0">
                  <a:moveTo>
                    <a:pt x="313" y="0"/>
                  </a:moveTo>
                  <a:cubicBezTo>
                    <a:pt x="196" y="0"/>
                    <a:pt x="104" y="49"/>
                    <a:pt x="42" y="150"/>
                  </a:cubicBezTo>
                  <a:cubicBezTo>
                    <a:pt x="1" y="326"/>
                    <a:pt x="42" y="450"/>
                    <a:pt x="218" y="533"/>
                  </a:cubicBezTo>
                  <a:cubicBezTo>
                    <a:pt x="248" y="546"/>
                    <a:pt x="282" y="552"/>
                    <a:pt x="316" y="552"/>
                  </a:cubicBezTo>
                  <a:cubicBezTo>
                    <a:pt x="420" y="552"/>
                    <a:pt x="528" y="492"/>
                    <a:pt x="559" y="367"/>
                  </a:cubicBezTo>
                  <a:cubicBezTo>
                    <a:pt x="642" y="233"/>
                    <a:pt x="559" y="68"/>
                    <a:pt x="435" y="16"/>
                  </a:cubicBezTo>
                  <a:cubicBezTo>
                    <a:pt x="392" y="6"/>
                    <a:pt x="351" y="0"/>
                    <a:pt x="3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21" name="Google Shape;27521;p19"/>
            <p:cNvSpPr/>
            <p:nvPr/>
          </p:nvSpPr>
          <p:spPr>
            <a:xfrm>
              <a:off x="4702250" y="4391400"/>
              <a:ext cx="15000" cy="14150"/>
            </a:xfrm>
            <a:custGeom>
              <a:avLst/>
              <a:gdLst/>
              <a:ahLst/>
              <a:cxnLst/>
              <a:rect l="l" t="t" r="r" b="b"/>
              <a:pathLst>
                <a:path w="600" h="566" extrusionOk="0">
                  <a:moveTo>
                    <a:pt x="318" y="1"/>
                  </a:moveTo>
                  <a:cubicBezTo>
                    <a:pt x="205" y="1"/>
                    <a:pt x="76" y="83"/>
                    <a:pt x="42" y="186"/>
                  </a:cubicBezTo>
                  <a:cubicBezTo>
                    <a:pt x="0" y="321"/>
                    <a:pt x="42" y="486"/>
                    <a:pt x="176" y="528"/>
                  </a:cubicBezTo>
                  <a:cubicBezTo>
                    <a:pt x="223" y="554"/>
                    <a:pt x="267" y="565"/>
                    <a:pt x="309" y="565"/>
                  </a:cubicBezTo>
                  <a:cubicBezTo>
                    <a:pt x="414" y="565"/>
                    <a:pt x="499" y="492"/>
                    <a:pt x="559" y="404"/>
                  </a:cubicBezTo>
                  <a:cubicBezTo>
                    <a:pt x="600" y="269"/>
                    <a:pt x="559" y="104"/>
                    <a:pt x="383" y="11"/>
                  </a:cubicBezTo>
                  <a:cubicBezTo>
                    <a:pt x="362" y="4"/>
                    <a:pt x="341" y="1"/>
                    <a:pt x="3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22" name="Google Shape;27522;p19"/>
            <p:cNvSpPr/>
            <p:nvPr/>
          </p:nvSpPr>
          <p:spPr>
            <a:xfrm>
              <a:off x="4663475" y="4300950"/>
              <a:ext cx="16050" cy="14125"/>
            </a:xfrm>
            <a:custGeom>
              <a:avLst/>
              <a:gdLst/>
              <a:ahLst/>
              <a:cxnLst/>
              <a:rect l="l" t="t" r="r" b="b"/>
              <a:pathLst>
                <a:path w="642" h="565" extrusionOk="0">
                  <a:moveTo>
                    <a:pt x="366" y="0"/>
                  </a:moveTo>
                  <a:cubicBezTo>
                    <a:pt x="246" y="0"/>
                    <a:pt x="118" y="82"/>
                    <a:pt x="83" y="186"/>
                  </a:cubicBezTo>
                  <a:cubicBezTo>
                    <a:pt x="0" y="320"/>
                    <a:pt x="83" y="486"/>
                    <a:pt x="218" y="527"/>
                  </a:cubicBezTo>
                  <a:cubicBezTo>
                    <a:pt x="264" y="553"/>
                    <a:pt x="309" y="565"/>
                    <a:pt x="350" y="565"/>
                  </a:cubicBezTo>
                  <a:cubicBezTo>
                    <a:pt x="455" y="565"/>
                    <a:pt x="541" y="492"/>
                    <a:pt x="600" y="403"/>
                  </a:cubicBezTo>
                  <a:cubicBezTo>
                    <a:pt x="641" y="227"/>
                    <a:pt x="600" y="103"/>
                    <a:pt x="435" y="10"/>
                  </a:cubicBezTo>
                  <a:cubicBezTo>
                    <a:pt x="413" y="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23" name="Google Shape;27523;p19"/>
            <p:cNvSpPr/>
            <p:nvPr/>
          </p:nvSpPr>
          <p:spPr>
            <a:xfrm>
              <a:off x="4728100" y="4327375"/>
              <a:ext cx="16050" cy="14275"/>
            </a:xfrm>
            <a:custGeom>
              <a:avLst/>
              <a:gdLst/>
              <a:ahLst/>
              <a:cxnLst/>
              <a:rect l="l" t="t" r="r" b="b"/>
              <a:pathLst>
                <a:path w="642" h="571" extrusionOk="0">
                  <a:moveTo>
                    <a:pt x="313" y="1"/>
                  </a:moveTo>
                  <a:cubicBezTo>
                    <a:pt x="208" y="1"/>
                    <a:pt x="101" y="74"/>
                    <a:pt x="42" y="163"/>
                  </a:cubicBezTo>
                  <a:cubicBezTo>
                    <a:pt x="0" y="338"/>
                    <a:pt x="83" y="463"/>
                    <a:pt x="217" y="556"/>
                  </a:cubicBezTo>
                  <a:cubicBezTo>
                    <a:pt x="246" y="565"/>
                    <a:pt x="278" y="570"/>
                    <a:pt x="310" y="570"/>
                  </a:cubicBezTo>
                  <a:cubicBezTo>
                    <a:pt x="416" y="570"/>
                    <a:pt x="527" y="515"/>
                    <a:pt x="559" y="380"/>
                  </a:cubicBezTo>
                  <a:cubicBezTo>
                    <a:pt x="641" y="245"/>
                    <a:pt x="559" y="80"/>
                    <a:pt x="434" y="39"/>
                  </a:cubicBezTo>
                  <a:cubicBezTo>
                    <a:pt x="396" y="12"/>
                    <a:pt x="355" y="1"/>
                    <a:pt x="3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24" name="Google Shape;27524;p19"/>
            <p:cNvSpPr/>
            <p:nvPr/>
          </p:nvSpPr>
          <p:spPr>
            <a:xfrm>
              <a:off x="4599900" y="4384150"/>
              <a:ext cx="7500" cy="9850"/>
            </a:xfrm>
            <a:custGeom>
              <a:avLst/>
              <a:gdLst/>
              <a:ahLst/>
              <a:cxnLst/>
              <a:rect l="l" t="t" r="r" b="b"/>
              <a:pathLst>
                <a:path w="300" h="394" extrusionOk="0">
                  <a:moveTo>
                    <a:pt x="134" y="1"/>
                  </a:moveTo>
                  <a:lnTo>
                    <a:pt x="0" y="259"/>
                  </a:lnTo>
                  <a:lnTo>
                    <a:pt x="259" y="394"/>
                  </a:lnTo>
                  <a:lnTo>
                    <a:pt x="259" y="352"/>
                  </a:lnTo>
                  <a:cubicBezTo>
                    <a:pt x="300" y="301"/>
                    <a:pt x="300" y="301"/>
                    <a:pt x="300" y="259"/>
                  </a:cubicBezTo>
                  <a:cubicBezTo>
                    <a:pt x="300" y="177"/>
                    <a:pt x="259" y="94"/>
                    <a:pt x="176" y="42"/>
                  </a:cubicBezTo>
                  <a:cubicBezTo>
                    <a:pt x="134" y="42"/>
                    <a:pt x="134" y="42"/>
                    <a:pt x="1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25" name="Google Shape;27525;p19"/>
            <p:cNvSpPr/>
            <p:nvPr/>
          </p:nvSpPr>
          <p:spPr>
            <a:xfrm>
              <a:off x="4623675" y="4320575"/>
              <a:ext cx="10625" cy="12950"/>
            </a:xfrm>
            <a:custGeom>
              <a:avLst/>
              <a:gdLst/>
              <a:ahLst/>
              <a:cxnLst/>
              <a:rect l="l" t="t" r="r" b="b"/>
              <a:pathLst>
                <a:path w="425" h="518" extrusionOk="0">
                  <a:moveTo>
                    <a:pt x="217" y="0"/>
                  </a:moveTo>
                  <a:lnTo>
                    <a:pt x="0" y="517"/>
                  </a:lnTo>
                  <a:lnTo>
                    <a:pt x="166" y="517"/>
                  </a:lnTo>
                  <a:cubicBezTo>
                    <a:pt x="259" y="517"/>
                    <a:pt x="341" y="435"/>
                    <a:pt x="383" y="352"/>
                  </a:cubicBezTo>
                  <a:lnTo>
                    <a:pt x="383" y="311"/>
                  </a:lnTo>
                  <a:cubicBezTo>
                    <a:pt x="424" y="176"/>
                    <a:pt x="341" y="52"/>
                    <a:pt x="2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26" name="Google Shape;27526;p19"/>
            <p:cNvSpPr/>
            <p:nvPr/>
          </p:nvSpPr>
          <p:spPr>
            <a:xfrm>
              <a:off x="4774350" y="4313075"/>
              <a:ext cx="6500" cy="8825"/>
            </a:xfrm>
            <a:custGeom>
              <a:avLst/>
              <a:gdLst/>
              <a:ahLst/>
              <a:cxnLst/>
              <a:rect l="l" t="t" r="r" b="b"/>
              <a:pathLst>
                <a:path w="260" h="353" extrusionOk="0">
                  <a:moveTo>
                    <a:pt x="1" y="1"/>
                  </a:moveTo>
                  <a:lnTo>
                    <a:pt x="1" y="42"/>
                  </a:lnTo>
                  <a:lnTo>
                    <a:pt x="1" y="176"/>
                  </a:lnTo>
                  <a:cubicBezTo>
                    <a:pt x="1" y="218"/>
                    <a:pt x="42" y="300"/>
                    <a:pt x="135" y="352"/>
                  </a:cubicBezTo>
                  <a:lnTo>
                    <a:pt x="177" y="352"/>
                  </a:lnTo>
                  <a:lnTo>
                    <a:pt x="259" y="9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27" name="Google Shape;27527;p19"/>
            <p:cNvSpPr/>
            <p:nvPr/>
          </p:nvSpPr>
          <p:spPr>
            <a:xfrm>
              <a:off x="4709750" y="4286200"/>
              <a:ext cx="13975" cy="10250"/>
            </a:xfrm>
            <a:custGeom>
              <a:avLst/>
              <a:gdLst/>
              <a:ahLst/>
              <a:cxnLst/>
              <a:rect l="l" t="t" r="r" b="b"/>
              <a:pathLst>
                <a:path w="559" h="410" extrusionOk="0">
                  <a:moveTo>
                    <a:pt x="42" y="0"/>
                  </a:moveTo>
                  <a:cubicBezTo>
                    <a:pt x="42" y="42"/>
                    <a:pt x="0" y="83"/>
                    <a:pt x="0" y="135"/>
                  </a:cubicBezTo>
                  <a:cubicBezTo>
                    <a:pt x="0" y="176"/>
                    <a:pt x="42" y="176"/>
                    <a:pt x="42" y="218"/>
                  </a:cubicBezTo>
                  <a:lnTo>
                    <a:pt x="42" y="259"/>
                  </a:lnTo>
                  <a:cubicBezTo>
                    <a:pt x="83" y="300"/>
                    <a:pt x="135" y="342"/>
                    <a:pt x="176" y="393"/>
                  </a:cubicBezTo>
                  <a:cubicBezTo>
                    <a:pt x="209" y="404"/>
                    <a:pt x="242" y="409"/>
                    <a:pt x="274" y="409"/>
                  </a:cubicBezTo>
                  <a:cubicBezTo>
                    <a:pt x="364" y="409"/>
                    <a:pt x="445" y="369"/>
                    <a:pt x="476" y="300"/>
                  </a:cubicBezTo>
                  <a:cubicBezTo>
                    <a:pt x="517" y="300"/>
                    <a:pt x="517" y="259"/>
                    <a:pt x="558" y="21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28" name="Google Shape;27528;p19"/>
            <p:cNvSpPr/>
            <p:nvPr/>
          </p:nvSpPr>
          <p:spPr>
            <a:xfrm>
              <a:off x="4650550" y="4262425"/>
              <a:ext cx="8550" cy="7775"/>
            </a:xfrm>
            <a:custGeom>
              <a:avLst/>
              <a:gdLst/>
              <a:ahLst/>
              <a:cxnLst/>
              <a:rect l="l" t="t" r="r" b="b"/>
              <a:pathLst>
                <a:path w="342" h="311" extrusionOk="0">
                  <a:moveTo>
                    <a:pt x="83" y="0"/>
                  </a:moveTo>
                  <a:lnTo>
                    <a:pt x="1" y="259"/>
                  </a:lnTo>
                  <a:cubicBezTo>
                    <a:pt x="1" y="259"/>
                    <a:pt x="42" y="259"/>
                    <a:pt x="42" y="310"/>
                  </a:cubicBezTo>
                  <a:cubicBezTo>
                    <a:pt x="83" y="310"/>
                    <a:pt x="176" y="310"/>
                    <a:pt x="218" y="259"/>
                  </a:cubicBezTo>
                  <a:cubicBezTo>
                    <a:pt x="259" y="217"/>
                    <a:pt x="342" y="176"/>
                    <a:pt x="342" y="135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29" name="Google Shape;27529;p19"/>
            <p:cNvSpPr/>
            <p:nvPr/>
          </p:nvSpPr>
          <p:spPr>
            <a:xfrm>
              <a:off x="4668900" y="4565300"/>
              <a:ext cx="9600" cy="7325"/>
            </a:xfrm>
            <a:custGeom>
              <a:avLst/>
              <a:gdLst/>
              <a:ahLst/>
              <a:cxnLst/>
              <a:rect l="l" t="t" r="r" b="b"/>
              <a:pathLst>
                <a:path w="384" h="293" extrusionOk="0">
                  <a:moveTo>
                    <a:pt x="254" y="0"/>
                  </a:moveTo>
                  <a:cubicBezTo>
                    <a:pt x="147" y="0"/>
                    <a:pt x="60" y="71"/>
                    <a:pt x="1" y="168"/>
                  </a:cubicBezTo>
                  <a:lnTo>
                    <a:pt x="259" y="292"/>
                  </a:lnTo>
                  <a:lnTo>
                    <a:pt x="383" y="34"/>
                  </a:lnTo>
                  <a:cubicBezTo>
                    <a:pt x="337" y="11"/>
                    <a:pt x="294" y="0"/>
                    <a:pt x="2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30" name="Google Shape;27530;p19"/>
            <p:cNvSpPr/>
            <p:nvPr/>
          </p:nvSpPr>
          <p:spPr>
            <a:xfrm>
              <a:off x="4605325" y="4539250"/>
              <a:ext cx="12950" cy="9850"/>
            </a:xfrm>
            <a:custGeom>
              <a:avLst/>
              <a:gdLst/>
              <a:ahLst/>
              <a:cxnLst/>
              <a:rect l="l" t="t" r="r" b="b"/>
              <a:pathLst>
                <a:path w="518" h="394" extrusionOk="0">
                  <a:moveTo>
                    <a:pt x="124" y="0"/>
                  </a:moveTo>
                  <a:lnTo>
                    <a:pt x="83" y="42"/>
                  </a:lnTo>
                  <a:cubicBezTo>
                    <a:pt x="42" y="42"/>
                    <a:pt x="42" y="93"/>
                    <a:pt x="0" y="135"/>
                  </a:cubicBezTo>
                  <a:lnTo>
                    <a:pt x="0" y="176"/>
                  </a:lnTo>
                  <a:lnTo>
                    <a:pt x="517" y="393"/>
                  </a:lnTo>
                  <a:lnTo>
                    <a:pt x="517" y="217"/>
                  </a:lnTo>
                  <a:cubicBezTo>
                    <a:pt x="517" y="135"/>
                    <a:pt x="434" y="42"/>
                    <a:pt x="3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31" name="Google Shape;27531;p19"/>
            <p:cNvSpPr/>
            <p:nvPr/>
          </p:nvSpPr>
          <p:spPr>
            <a:xfrm>
              <a:off x="4694750" y="4501500"/>
              <a:ext cx="9600" cy="12950"/>
            </a:xfrm>
            <a:custGeom>
              <a:avLst/>
              <a:gdLst/>
              <a:ahLst/>
              <a:cxnLst/>
              <a:rect l="l" t="t" r="r" b="b"/>
              <a:pathLst>
                <a:path w="384" h="518" extrusionOk="0">
                  <a:moveTo>
                    <a:pt x="259" y="1"/>
                  </a:moveTo>
                  <a:cubicBezTo>
                    <a:pt x="166" y="1"/>
                    <a:pt x="83" y="52"/>
                    <a:pt x="42" y="94"/>
                  </a:cubicBezTo>
                  <a:lnTo>
                    <a:pt x="42" y="177"/>
                  </a:lnTo>
                  <a:cubicBezTo>
                    <a:pt x="0" y="218"/>
                    <a:pt x="0" y="311"/>
                    <a:pt x="42" y="394"/>
                  </a:cubicBezTo>
                  <a:cubicBezTo>
                    <a:pt x="42" y="435"/>
                    <a:pt x="83" y="476"/>
                    <a:pt x="125" y="476"/>
                  </a:cubicBezTo>
                  <a:lnTo>
                    <a:pt x="166" y="518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32" name="Google Shape;27532;p19"/>
            <p:cNvSpPr/>
            <p:nvPr/>
          </p:nvSpPr>
          <p:spPr>
            <a:xfrm>
              <a:off x="4630125" y="447482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295" y="1"/>
                  </a:moveTo>
                  <a:cubicBezTo>
                    <a:pt x="189" y="1"/>
                    <a:pt x="102" y="71"/>
                    <a:pt x="42" y="168"/>
                  </a:cubicBezTo>
                  <a:cubicBezTo>
                    <a:pt x="1" y="292"/>
                    <a:pt x="42" y="468"/>
                    <a:pt x="218" y="551"/>
                  </a:cubicBezTo>
                  <a:cubicBezTo>
                    <a:pt x="242" y="561"/>
                    <a:pt x="268" y="565"/>
                    <a:pt x="294" y="565"/>
                  </a:cubicBezTo>
                  <a:cubicBezTo>
                    <a:pt x="405" y="565"/>
                    <a:pt x="526" y="486"/>
                    <a:pt x="559" y="385"/>
                  </a:cubicBezTo>
                  <a:cubicBezTo>
                    <a:pt x="642" y="251"/>
                    <a:pt x="559" y="86"/>
                    <a:pt x="425" y="34"/>
                  </a:cubicBezTo>
                  <a:cubicBezTo>
                    <a:pt x="379" y="11"/>
                    <a:pt x="336" y="1"/>
                    <a:pt x="2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33" name="Google Shape;27533;p19"/>
            <p:cNvSpPr/>
            <p:nvPr/>
          </p:nvSpPr>
          <p:spPr>
            <a:xfrm>
              <a:off x="4584900" y="4493650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314" y="0"/>
                  </a:moveTo>
                  <a:cubicBezTo>
                    <a:pt x="199" y="0"/>
                    <a:pt x="105" y="56"/>
                    <a:pt x="42" y="191"/>
                  </a:cubicBezTo>
                  <a:cubicBezTo>
                    <a:pt x="0" y="315"/>
                    <a:pt x="42" y="491"/>
                    <a:pt x="218" y="532"/>
                  </a:cubicBezTo>
                  <a:cubicBezTo>
                    <a:pt x="249" y="542"/>
                    <a:pt x="283" y="547"/>
                    <a:pt x="317" y="547"/>
                  </a:cubicBezTo>
                  <a:cubicBezTo>
                    <a:pt x="421" y="547"/>
                    <a:pt x="528" y="501"/>
                    <a:pt x="559" y="408"/>
                  </a:cubicBezTo>
                  <a:cubicBezTo>
                    <a:pt x="600" y="232"/>
                    <a:pt x="559" y="56"/>
                    <a:pt x="424" y="15"/>
                  </a:cubicBezTo>
                  <a:cubicBezTo>
                    <a:pt x="386" y="5"/>
                    <a:pt x="349" y="0"/>
                    <a:pt x="3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34" name="Google Shape;27534;p19"/>
            <p:cNvSpPr/>
            <p:nvPr/>
          </p:nvSpPr>
          <p:spPr>
            <a:xfrm>
              <a:off x="4648475" y="4520075"/>
              <a:ext cx="16050" cy="14125"/>
            </a:xfrm>
            <a:custGeom>
              <a:avLst/>
              <a:gdLst/>
              <a:ahLst/>
              <a:cxnLst/>
              <a:rect l="l" t="t" r="r" b="b"/>
              <a:pathLst>
                <a:path w="642" h="565" extrusionOk="0">
                  <a:moveTo>
                    <a:pt x="314" y="0"/>
                  </a:moveTo>
                  <a:cubicBezTo>
                    <a:pt x="214" y="0"/>
                    <a:pt x="113" y="70"/>
                    <a:pt x="84" y="168"/>
                  </a:cubicBezTo>
                  <a:cubicBezTo>
                    <a:pt x="1" y="292"/>
                    <a:pt x="84" y="467"/>
                    <a:pt x="208" y="550"/>
                  </a:cubicBezTo>
                  <a:cubicBezTo>
                    <a:pt x="242" y="560"/>
                    <a:pt x="274" y="565"/>
                    <a:pt x="305" y="565"/>
                  </a:cubicBezTo>
                  <a:cubicBezTo>
                    <a:pt x="433" y="565"/>
                    <a:pt x="534" y="485"/>
                    <a:pt x="600" y="385"/>
                  </a:cubicBezTo>
                  <a:cubicBezTo>
                    <a:pt x="642" y="250"/>
                    <a:pt x="559" y="85"/>
                    <a:pt x="425" y="33"/>
                  </a:cubicBezTo>
                  <a:cubicBezTo>
                    <a:pt x="390" y="10"/>
                    <a:pt x="352" y="0"/>
                    <a:pt x="3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35" name="Google Shape;27535;p19"/>
            <p:cNvSpPr/>
            <p:nvPr/>
          </p:nvSpPr>
          <p:spPr>
            <a:xfrm>
              <a:off x="4610750" y="4429600"/>
              <a:ext cx="16050" cy="13675"/>
            </a:xfrm>
            <a:custGeom>
              <a:avLst/>
              <a:gdLst/>
              <a:ahLst/>
              <a:cxnLst/>
              <a:rect l="l" t="t" r="r" b="b"/>
              <a:pathLst>
                <a:path w="642" h="547" extrusionOk="0">
                  <a:moveTo>
                    <a:pt x="313" y="0"/>
                  </a:moveTo>
                  <a:cubicBezTo>
                    <a:pt x="213" y="0"/>
                    <a:pt x="113" y="71"/>
                    <a:pt x="83" y="168"/>
                  </a:cubicBezTo>
                  <a:cubicBezTo>
                    <a:pt x="0" y="292"/>
                    <a:pt x="83" y="468"/>
                    <a:pt x="217" y="509"/>
                  </a:cubicBezTo>
                  <a:cubicBezTo>
                    <a:pt x="264" y="536"/>
                    <a:pt x="309" y="547"/>
                    <a:pt x="350" y="547"/>
                  </a:cubicBezTo>
                  <a:cubicBezTo>
                    <a:pt x="455" y="547"/>
                    <a:pt x="541" y="474"/>
                    <a:pt x="600" y="385"/>
                  </a:cubicBezTo>
                  <a:cubicBezTo>
                    <a:pt x="641" y="251"/>
                    <a:pt x="559" y="85"/>
                    <a:pt x="424" y="34"/>
                  </a:cubicBezTo>
                  <a:cubicBezTo>
                    <a:pt x="390" y="11"/>
                    <a:pt x="352" y="0"/>
                    <a:pt x="3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36" name="Google Shape;27536;p19"/>
            <p:cNvSpPr/>
            <p:nvPr/>
          </p:nvSpPr>
          <p:spPr>
            <a:xfrm>
              <a:off x="4675375" y="4455900"/>
              <a:ext cx="16050" cy="13800"/>
            </a:xfrm>
            <a:custGeom>
              <a:avLst/>
              <a:gdLst/>
              <a:ahLst/>
              <a:cxnLst/>
              <a:rect l="l" t="t" r="r" b="b"/>
              <a:pathLst>
                <a:path w="642" h="552" extrusionOk="0">
                  <a:moveTo>
                    <a:pt x="314" y="1"/>
                  </a:moveTo>
                  <a:cubicBezTo>
                    <a:pt x="199" y="1"/>
                    <a:pt x="105" y="56"/>
                    <a:pt x="41" y="191"/>
                  </a:cubicBezTo>
                  <a:cubicBezTo>
                    <a:pt x="0" y="326"/>
                    <a:pt x="83" y="491"/>
                    <a:pt x="217" y="532"/>
                  </a:cubicBezTo>
                  <a:cubicBezTo>
                    <a:pt x="248" y="545"/>
                    <a:pt x="282" y="552"/>
                    <a:pt x="316" y="552"/>
                  </a:cubicBezTo>
                  <a:cubicBezTo>
                    <a:pt x="420" y="552"/>
                    <a:pt x="527" y="492"/>
                    <a:pt x="558" y="367"/>
                  </a:cubicBezTo>
                  <a:cubicBezTo>
                    <a:pt x="641" y="233"/>
                    <a:pt x="558" y="67"/>
                    <a:pt x="424" y="15"/>
                  </a:cubicBezTo>
                  <a:cubicBezTo>
                    <a:pt x="385" y="6"/>
                    <a:pt x="349" y="1"/>
                    <a:pt x="3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37" name="Google Shape;27537;p19"/>
            <p:cNvSpPr/>
            <p:nvPr/>
          </p:nvSpPr>
          <p:spPr>
            <a:xfrm>
              <a:off x="4547150" y="4513400"/>
              <a:ext cx="7525" cy="8800"/>
            </a:xfrm>
            <a:custGeom>
              <a:avLst/>
              <a:gdLst/>
              <a:ahLst/>
              <a:cxnLst/>
              <a:rect l="l" t="t" r="r" b="b"/>
              <a:pathLst>
                <a:path w="301" h="352" extrusionOk="0">
                  <a:moveTo>
                    <a:pt x="125" y="0"/>
                  </a:moveTo>
                  <a:lnTo>
                    <a:pt x="1" y="259"/>
                  </a:lnTo>
                  <a:lnTo>
                    <a:pt x="259" y="352"/>
                  </a:lnTo>
                  <a:lnTo>
                    <a:pt x="259" y="300"/>
                  </a:lnTo>
                  <a:cubicBezTo>
                    <a:pt x="301" y="176"/>
                    <a:pt x="259" y="93"/>
                    <a:pt x="1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38" name="Google Shape;27538;p19"/>
            <p:cNvSpPr/>
            <p:nvPr/>
          </p:nvSpPr>
          <p:spPr>
            <a:xfrm>
              <a:off x="4570950" y="4448775"/>
              <a:ext cx="10600" cy="13325"/>
            </a:xfrm>
            <a:custGeom>
              <a:avLst/>
              <a:gdLst/>
              <a:ahLst/>
              <a:cxnLst/>
              <a:rect l="l" t="t" r="r" b="b"/>
              <a:pathLst>
                <a:path w="424" h="533" extrusionOk="0">
                  <a:moveTo>
                    <a:pt x="207" y="1"/>
                  </a:moveTo>
                  <a:lnTo>
                    <a:pt x="0" y="518"/>
                  </a:lnTo>
                  <a:cubicBezTo>
                    <a:pt x="29" y="527"/>
                    <a:pt x="62" y="533"/>
                    <a:pt x="95" y="533"/>
                  </a:cubicBezTo>
                  <a:cubicBezTo>
                    <a:pt x="202" y="533"/>
                    <a:pt x="319" y="479"/>
                    <a:pt x="383" y="352"/>
                  </a:cubicBezTo>
                  <a:cubicBezTo>
                    <a:pt x="424" y="218"/>
                    <a:pt x="341" y="42"/>
                    <a:pt x="2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39" name="Google Shape;27539;p19"/>
            <p:cNvSpPr/>
            <p:nvPr/>
          </p:nvSpPr>
          <p:spPr>
            <a:xfrm>
              <a:off x="4721625" y="4441275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1" y="1"/>
                  </a:moveTo>
                  <a:lnTo>
                    <a:pt x="1" y="42"/>
                  </a:lnTo>
                  <a:lnTo>
                    <a:pt x="1" y="135"/>
                  </a:lnTo>
                  <a:cubicBezTo>
                    <a:pt x="1" y="218"/>
                    <a:pt x="42" y="301"/>
                    <a:pt x="177" y="342"/>
                  </a:cubicBezTo>
                  <a:lnTo>
                    <a:pt x="259" y="8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40" name="Google Shape;27540;p19"/>
            <p:cNvSpPr/>
            <p:nvPr/>
          </p:nvSpPr>
          <p:spPr>
            <a:xfrm>
              <a:off x="4657000" y="4414400"/>
              <a:ext cx="14000" cy="10125"/>
            </a:xfrm>
            <a:custGeom>
              <a:avLst/>
              <a:gdLst/>
              <a:ahLst/>
              <a:cxnLst/>
              <a:rect l="l" t="t" r="r" b="b"/>
              <a:pathLst>
                <a:path w="560" h="405" extrusionOk="0">
                  <a:moveTo>
                    <a:pt x="42" y="1"/>
                  </a:moveTo>
                  <a:cubicBezTo>
                    <a:pt x="1" y="42"/>
                    <a:pt x="1" y="83"/>
                    <a:pt x="1" y="125"/>
                  </a:cubicBezTo>
                  <a:cubicBezTo>
                    <a:pt x="1" y="259"/>
                    <a:pt x="84" y="342"/>
                    <a:pt x="177" y="383"/>
                  </a:cubicBezTo>
                  <a:cubicBezTo>
                    <a:pt x="214" y="399"/>
                    <a:pt x="252" y="405"/>
                    <a:pt x="288" y="405"/>
                  </a:cubicBezTo>
                  <a:cubicBezTo>
                    <a:pt x="373" y="405"/>
                    <a:pt x="448" y="371"/>
                    <a:pt x="477" y="342"/>
                  </a:cubicBezTo>
                  <a:cubicBezTo>
                    <a:pt x="518" y="300"/>
                    <a:pt x="518" y="259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41" name="Google Shape;27541;p19"/>
            <p:cNvSpPr/>
            <p:nvPr/>
          </p:nvSpPr>
          <p:spPr>
            <a:xfrm>
              <a:off x="4597825" y="4390625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83" y="0"/>
                  </a:moveTo>
                  <a:lnTo>
                    <a:pt x="0" y="259"/>
                  </a:lnTo>
                  <a:cubicBezTo>
                    <a:pt x="42" y="300"/>
                    <a:pt x="42" y="300"/>
                    <a:pt x="83" y="300"/>
                  </a:cubicBezTo>
                  <a:lnTo>
                    <a:pt x="124" y="300"/>
                  </a:lnTo>
                  <a:cubicBezTo>
                    <a:pt x="217" y="259"/>
                    <a:pt x="300" y="217"/>
                    <a:pt x="300" y="176"/>
                  </a:cubicBezTo>
                  <a:cubicBezTo>
                    <a:pt x="342" y="176"/>
                    <a:pt x="342" y="135"/>
                    <a:pt x="342" y="135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42" name="Google Shape;27542;p19"/>
            <p:cNvSpPr/>
            <p:nvPr/>
          </p:nvSpPr>
          <p:spPr>
            <a:xfrm>
              <a:off x="4616175" y="4693300"/>
              <a:ext cx="9575" cy="7525"/>
            </a:xfrm>
            <a:custGeom>
              <a:avLst/>
              <a:gdLst/>
              <a:ahLst/>
              <a:cxnLst/>
              <a:rect l="l" t="t" r="r" b="b"/>
              <a:pathLst>
                <a:path w="383" h="301" extrusionOk="0">
                  <a:moveTo>
                    <a:pt x="259" y="0"/>
                  </a:moveTo>
                  <a:cubicBezTo>
                    <a:pt x="207" y="0"/>
                    <a:pt x="166" y="42"/>
                    <a:pt x="166" y="42"/>
                  </a:cubicBezTo>
                  <a:cubicBezTo>
                    <a:pt x="124" y="42"/>
                    <a:pt x="124" y="42"/>
                    <a:pt x="124" y="83"/>
                  </a:cubicBezTo>
                  <a:cubicBezTo>
                    <a:pt x="83" y="83"/>
                    <a:pt x="42" y="135"/>
                    <a:pt x="0" y="176"/>
                  </a:cubicBezTo>
                  <a:lnTo>
                    <a:pt x="259" y="300"/>
                  </a:lnTo>
                  <a:lnTo>
                    <a:pt x="383" y="42"/>
                  </a:lnTo>
                  <a:cubicBezTo>
                    <a:pt x="342" y="42"/>
                    <a:pt x="300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43" name="Google Shape;27543;p19"/>
            <p:cNvSpPr/>
            <p:nvPr/>
          </p:nvSpPr>
          <p:spPr>
            <a:xfrm>
              <a:off x="4552600" y="4667075"/>
              <a:ext cx="12925" cy="10225"/>
            </a:xfrm>
            <a:custGeom>
              <a:avLst/>
              <a:gdLst/>
              <a:ahLst/>
              <a:cxnLst/>
              <a:rect l="l" t="t" r="r" b="b"/>
              <a:pathLst>
                <a:path w="517" h="409" extrusionOk="0">
                  <a:moveTo>
                    <a:pt x="249" y="0"/>
                  </a:moveTo>
                  <a:cubicBezTo>
                    <a:pt x="154" y="0"/>
                    <a:pt x="62" y="49"/>
                    <a:pt x="0" y="150"/>
                  </a:cubicBezTo>
                  <a:lnTo>
                    <a:pt x="0" y="191"/>
                  </a:lnTo>
                  <a:lnTo>
                    <a:pt x="517" y="408"/>
                  </a:lnTo>
                  <a:lnTo>
                    <a:pt x="517" y="274"/>
                  </a:lnTo>
                  <a:cubicBezTo>
                    <a:pt x="517" y="191"/>
                    <a:pt x="476" y="57"/>
                    <a:pt x="341" y="15"/>
                  </a:cubicBezTo>
                  <a:cubicBezTo>
                    <a:pt x="311" y="5"/>
                    <a:pt x="279" y="0"/>
                    <a:pt x="2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44" name="Google Shape;27544;p19"/>
            <p:cNvSpPr/>
            <p:nvPr/>
          </p:nvSpPr>
          <p:spPr>
            <a:xfrm>
              <a:off x="4642025" y="4629700"/>
              <a:ext cx="9575" cy="12950"/>
            </a:xfrm>
            <a:custGeom>
              <a:avLst/>
              <a:gdLst/>
              <a:ahLst/>
              <a:cxnLst/>
              <a:rect l="l" t="t" r="r" b="b"/>
              <a:pathLst>
                <a:path w="383" h="518" extrusionOk="0">
                  <a:moveTo>
                    <a:pt x="300" y="1"/>
                  </a:moveTo>
                  <a:cubicBezTo>
                    <a:pt x="166" y="1"/>
                    <a:pt x="83" y="42"/>
                    <a:pt x="42" y="177"/>
                  </a:cubicBezTo>
                  <a:cubicBezTo>
                    <a:pt x="0" y="259"/>
                    <a:pt x="0" y="352"/>
                    <a:pt x="42" y="435"/>
                  </a:cubicBezTo>
                  <a:cubicBezTo>
                    <a:pt x="83" y="477"/>
                    <a:pt x="124" y="518"/>
                    <a:pt x="166" y="518"/>
                  </a:cubicBezTo>
                  <a:lnTo>
                    <a:pt x="38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45" name="Google Shape;27545;p19"/>
            <p:cNvSpPr/>
            <p:nvPr/>
          </p:nvSpPr>
          <p:spPr>
            <a:xfrm>
              <a:off x="4577400" y="4603025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295" y="1"/>
                  </a:moveTo>
                  <a:cubicBezTo>
                    <a:pt x="189" y="1"/>
                    <a:pt x="102" y="71"/>
                    <a:pt x="42" y="168"/>
                  </a:cubicBezTo>
                  <a:cubicBezTo>
                    <a:pt x="1" y="334"/>
                    <a:pt x="42" y="468"/>
                    <a:pt x="207" y="551"/>
                  </a:cubicBezTo>
                  <a:cubicBezTo>
                    <a:pt x="239" y="561"/>
                    <a:pt x="273" y="566"/>
                    <a:pt x="307" y="566"/>
                  </a:cubicBezTo>
                  <a:cubicBezTo>
                    <a:pt x="417" y="566"/>
                    <a:pt x="527" y="512"/>
                    <a:pt x="559" y="386"/>
                  </a:cubicBezTo>
                  <a:cubicBezTo>
                    <a:pt x="600" y="251"/>
                    <a:pt x="559" y="75"/>
                    <a:pt x="424" y="34"/>
                  </a:cubicBezTo>
                  <a:cubicBezTo>
                    <a:pt x="379" y="11"/>
                    <a:pt x="335" y="1"/>
                    <a:pt x="2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46" name="Google Shape;27546;p19"/>
            <p:cNvSpPr/>
            <p:nvPr/>
          </p:nvSpPr>
          <p:spPr>
            <a:xfrm>
              <a:off x="4532175" y="4621950"/>
              <a:ext cx="15000" cy="14050"/>
            </a:xfrm>
            <a:custGeom>
              <a:avLst/>
              <a:gdLst/>
              <a:ahLst/>
              <a:cxnLst/>
              <a:rect l="l" t="t" r="r" b="b"/>
              <a:pathLst>
                <a:path w="600" h="562" extrusionOk="0">
                  <a:moveTo>
                    <a:pt x="337" y="0"/>
                  </a:moveTo>
                  <a:cubicBezTo>
                    <a:pt x="201" y="0"/>
                    <a:pt x="76" y="76"/>
                    <a:pt x="42" y="187"/>
                  </a:cubicBezTo>
                  <a:cubicBezTo>
                    <a:pt x="0" y="311"/>
                    <a:pt x="42" y="487"/>
                    <a:pt x="207" y="528"/>
                  </a:cubicBezTo>
                  <a:cubicBezTo>
                    <a:pt x="245" y="551"/>
                    <a:pt x="285" y="561"/>
                    <a:pt x="325" y="561"/>
                  </a:cubicBezTo>
                  <a:cubicBezTo>
                    <a:pt x="429" y="561"/>
                    <a:pt x="529" y="493"/>
                    <a:pt x="559" y="404"/>
                  </a:cubicBezTo>
                  <a:cubicBezTo>
                    <a:pt x="600" y="228"/>
                    <a:pt x="559" y="94"/>
                    <a:pt x="424" y="11"/>
                  </a:cubicBezTo>
                  <a:cubicBezTo>
                    <a:pt x="395" y="4"/>
                    <a:pt x="366" y="0"/>
                    <a:pt x="3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47" name="Google Shape;27547;p19"/>
            <p:cNvSpPr/>
            <p:nvPr/>
          </p:nvSpPr>
          <p:spPr>
            <a:xfrm>
              <a:off x="4595500" y="464872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6" y="0"/>
                  </a:moveTo>
                  <a:cubicBezTo>
                    <a:pt x="232" y="0"/>
                    <a:pt x="125" y="48"/>
                    <a:pt x="93" y="150"/>
                  </a:cubicBezTo>
                  <a:cubicBezTo>
                    <a:pt x="0" y="315"/>
                    <a:pt x="93" y="450"/>
                    <a:pt x="217" y="532"/>
                  </a:cubicBezTo>
                  <a:cubicBezTo>
                    <a:pt x="249" y="542"/>
                    <a:pt x="283" y="547"/>
                    <a:pt x="316" y="547"/>
                  </a:cubicBezTo>
                  <a:cubicBezTo>
                    <a:pt x="426" y="547"/>
                    <a:pt x="539" y="493"/>
                    <a:pt x="610" y="367"/>
                  </a:cubicBezTo>
                  <a:cubicBezTo>
                    <a:pt x="652" y="232"/>
                    <a:pt x="569" y="57"/>
                    <a:pt x="435" y="15"/>
                  </a:cubicBezTo>
                  <a:cubicBezTo>
                    <a:pt x="404" y="5"/>
                    <a:pt x="370" y="0"/>
                    <a:pt x="3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48" name="Google Shape;27548;p19"/>
            <p:cNvSpPr/>
            <p:nvPr/>
          </p:nvSpPr>
          <p:spPr>
            <a:xfrm>
              <a:off x="4558025" y="4557800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13" y="1"/>
                  </a:moveTo>
                  <a:cubicBezTo>
                    <a:pt x="213" y="1"/>
                    <a:pt x="113" y="71"/>
                    <a:pt x="83" y="168"/>
                  </a:cubicBezTo>
                  <a:cubicBezTo>
                    <a:pt x="0" y="334"/>
                    <a:pt x="83" y="468"/>
                    <a:pt x="207" y="551"/>
                  </a:cubicBezTo>
                  <a:cubicBezTo>
                    <a:pt x="231" y="558"/>
                    <a:pt x="256" y="561"/>
                    <a:pt x="281" y="561"/>
                  </a:cubicBezTo>
                  <a:cubicBezTo>
                    <a:pt x="401" y="561"/>
                    <a:pt x="532" y="487"/>
                    <a:pt x="600" y="385"/>
                  </a:cubicBezTo>
                  <a:cubicBezTo>
                    <a:pt x="641" y="251"/>
                    <a:pt x="558" y="75"/>
                    <a:pt x="424" y="34"/>
                  </a:cubicBezTo>
                  <a:cubicBezTo>
                    <a:pt x="390" y="11"/>
                    <a:pt x="352" y="1"/>
                    <a:pt x="3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49" name="Google Shape;27549;p19"/>
            <p:cNvSpPr/>
            <p:nvPr/>
          </p:nvSpPr>
          <p:spPr>
            <a:xfrm>
              <a:off x="4622625" y="4584100"/>
              <a:ext cx="16050" cy="14275"/>
            </a:xfrm>
            <a:custGeom>
              <a:avLst/>
              <a:gdLst/>
              <a:ahLst/>
              <a:cxnLst/>
              <a:rect l="l" t="t" r="r" b="b"/>
              <a:pathLst>
                <a:path w="642" h="571" extrusionOk="0">
                  <a:moveTo>
                    <a:pt x="314" y="1"/>
                  </a:moveTo>
                  <a:cubicBezTo>
                    <a:pt x="200" y="1"/>
                    <a:pt x="106" y="57"/>
                    <a:pt x="42" y="191"/>
                  </a:cubicBezTo>
                  <a:cubicBezTo>
                    <a:pt x="1" y="315"/>
                    <a:pt x="42" y="491"/>
                    <a:pt x="208" y="533"/>
                  </a:cubicBezTo>
                  <a:cubicBezTo>
                    <a:pt x="246" y="559"/>
                    <a:pt x="287" y="570"/>
                    <a:pt x="328" y="570"/>
                  </a:cubicBezTo>
                  <a:cubicBezTo>
                    <a:pt x="431" y="570"/>
                    <a:pt x="530" y="497"/>
                    <a:pt x="559" y="409"/>
                  </a:cubicBezTo>
                  <a:cubicBezTo>
                    <a:pt x="642" y="233"/>
                    <a:pt x="559" y="109"/>
                    <a:pt x="425" y="16"/>
                  </a:cubicBezTo>
                  <a:cubicBezTo>
                    <a:pt x="386" y="6"/>
                    <a:pt x="349" y="1"/>
                    <a:pt x="3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50" name="Google Shape;27550;p19"/>
            <p:cNvSpPr/>
            <p:nvPr/>
          </p:nvSpPr>
          <p:spPr>
            <a:xfrm>
              <a:off x="4494425" y="464160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83" y="1"/>
                  </a:moveTo>
                  <a:lnTo>
                    <a:pt x="1" y="259"/>
                  </a:lnTo>
                  <a:lnTo>
                    <a:pt x="259" y="342"/>
                  </a:lnTo>
                  <a:lnTo>
                    <a:pt x="259" y="300"/>
                  </a:lnTo>
                  <a:cubicBezTo>
                    <a:pt x="301" y="176"/>
                    <a:pt x="218" y="42"/>
                    <a:pt x="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51" name="Google Shape;27551;p19"/>
            <p:cNvSpPr/>
            <p:nvPr/>
          </p:nvSpPr>
          <p:spPr>
            <a:xfrm>
              <a:off x="4517950" y="4576975"/>
              <a:ext cx="10875" cy="14000"/>
            </a:xfrm>
            <a:custGeom>
              <a:avLst/>
              <a:gdLst/>
              <a:ahLst/>
              <a:cxnLst/>
              <a:rect l="l" t="t" r="r" b="b"/>
              <a:pathLst>
                <a:path w="435" h="560" extrusionOk="0">
                  <a:moveTo>
                    <a:pt x="218" y="1"/>
                  </a:moveTo>
                  <a:lnTo>
                    <a:pt x="1" y="518"/>
                  </a:lnTo>
                  <a:cubicBezTo>
                    <a:pt x="1" y="518"/>
                    <a:pt x="52" y="518"/>
                    <a:pt x="52" y="559"/>
                  </a:cubicBezTo>
                  <a:cubicBezTo>
                    <a:pt x="176" y="559"/>
                    <a:pt x="311" y="518"/>
                    <a:pt x="352" y="394"/>
                  </a:cubicBezTo>
                  <a:cubicBezTo>
                    <a:pt x="435" y="259"/>
                    <a:pt x="393" y="135"/>
                    <a:pt x="259" y="42"/>
                  </a:cubicBezTo>
                  <a:lnTo>
                    <a:pt x="2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52" name="Google Shape;27552;p19"/>
            <p:cNvSpPr/>
            <p:nvPr/>
          </p:nvSpPr>
          <p:spPr>
            <a:xfrm>
              <a:off x="4668900" y="4569475"/>
              <a:ext cx="6500" cy="9600"/>
            </a:xfrm>
            <a:custGeom>
              <a:avLst/>
              <a:gdLst/>
              <a:ahLst/>
              <a:cxnLst/>
              <a:rect l="l" t="t" r="r" b="b"/>
              <a:pathLst>
                <a:path w="260" h="384" extrusionOk="0">
                  <a:moveTo>
                    <a:pt x="1" y="1"/>
                  </a:moveTo>
                  <a:lnTo>
                    <a:pt x="1" y="84"/>
                  </a:lnTo>
                  <a:lnTo>
                    <a:pt x="1" y="125"/>
                  </a:lnTo>
                  <a:lnTo>
                    <a:pt x="1" y="218"/>
                  </a:lnTo>
                  <a:cubicBezTo>
                    <a:pt x="42" y="259"/>
                    <a:pt x="42" y="301"/>
                    <a:pt x="83" y="301"/>
                  </a:cubicBezTo>
                  <a:cubicBezTo>
                    <a:pt x="83" y="342"/>
                    <a:pt x="125" y="342"/>
                    <a:pt x="166" y="384"/>
                  </a:cubicBezTo>
                  <a:lnTo>
                    <a:pt x="259" y="1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53" name="Google Shape;27553;p19"/>
            <p:cNvSpPr/>
            <p:nvPr/>
          </p:nvSpPr>
          <p:spPr>
            <a:xfrm>
              <a:off x="4604275" y="4543650"/>
              <a:ext cx="14000" cy="9325"/>
            </a:xfrm>
            <a:custGeom>
              <a:avLst/>
              <a:gdLst/>
              <a:ahLst/>
              <a:cxnLst/>
              <a:rect l="l" t="t" r="r" b="b"/>
              <a:pathLst>
                <a:path w="560" h="373" extrusionOk="0">
                  <a:moveTo>
                    <a:pt x="42" y="0"/>
                  </a:moveTo>
                  <a:cubicBezTo>
                    <a:pt x="1" y="41"/>
                    <a:pt x="1" y="41"/>
                    <a:pt x="1" y="83"/>
                  </a:cubicBezTo>
                  <a:cubicBezTo>
                    <a:pt x="1" y="217"/>
                    <a:pt x="84" y="300"/>
                    <a:pt x="166" y="341"/>
                  </a:cubicBezTo>
                  <a:cubicBezTo>
                    <a:pt x="192" y="362"/>
                    <a:pt x="226" y="372"/>
                    <a:pt x="258" y="372"/>
                  </a:cubicBezTo>
                  <a:cubicBezTo>
                    <a:pt x="290" y="372"/>
                    <a:pt x="321" y="362"/>
                    <a:pt x="342" y="341"/>
                  </a:cubicBezTo>
                  <a:lnTo>
                    <a:pt x="383" y="341"/>
                  </a:lnTo>
                  <a:cubicBezTo>
                    <a:pt x="425" y="341"/>
                    <a:pt x="476" y="300"/>
                    <a:pt x="476" y="300"/>
                  </a:cubicBezTo>
                  <a:cubicBezTo>
                    <a:pt x="518" y="259"/>
                    <a:pt x="518" y="217"/>
                    <a:pt x="559" y="217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54" name="Google Shape;27554;p19"/>
            <p:cNvSpPr/>
            <p:nvPr/>
          </p:nvSpPr>
          <p:spPr>
            <a:xfrm>
              <a:off x="4545100" y="4519850"/>
              <a:ext cx="8550" cy="6500"/>
            </a:xfrm>
            <a:custGeom>
              <a:avLst/>
              <a:gdLst/>
              <a:ahLst/>
              <a:cxnLst/>
              <a:rect l="l" t="t" r="r" b="b"/>
              <a:pathLst>
                <a:path w="342" h="260" extrusionOk="0">
                  <a:moveTo>
                    <a:pt x="83" y="1"/>
                  </a:moveTo>
                  <a:lnTo>
                    <a:pt x="0" y="259"/>
                  </a:lnTo>
                  <a:lnTo>
                    <a:pt x="207" y="259"/>
                  </a:lnTo>
                  <a:cubicBezTo>
                    <a:pt x="259" y="218"/>
                    <a:pt x="300" y="177"/>
                    <a:pt x="341" y="94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55" name="Google Shape;27555;p19"/>
            <p:cNvSpPr/>
            <p:nvPr/>
          </p:nvSpPr>
          <p:spPr>
            <a:xfrm>
              <a:off x="4566550" y="4822525"/>
              <a:ext cx="6475" cy="2100"/>
            </a:xfrm>
            <a:custGeom>
              <a:avLst/>
              <a:gdLst/>
              <a:ahLst/>
              <a:cxnLst/>
              <a:rect l="l" t="t" r="r" b="b"/>
              <a:pathLst>
                <a:path w="259" h="84" extrusionOk="0">
                  <a:moveTo>
                    <a:pt x="0" y="1"/>
                  </a:moveTo>
                  <a:cubicBezTo>
                    <a:pt x="83" y="42"/>
                    <a:pt x="124" y="42"/>
                    <a:pt x="217" y="84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56" name="Google Shape;27556;p19"/>
            <p:cNvSpPr/>
            <p:nvPr/>
          </p:nvSpPr>
          <p:spPr>
            <a:xfrm>
              <a:off x="4506325" y="4795650"/>
              <a:ext cx="4150" cy="3125"/>
            </a:xfrm>
            <a:custGeom>
              <a:avLst/>
              <a:gdLst/>
              <a:ahLst/>
              <a:cxnLst/>
              <a:rect l="l" t="t" r="r" b="b"/>
              <a:pathLst>
                <a:path w="166" h="125" extrusionOk="0">
                  <a:moveTo>
                    <a:pt x="0" y="1"/>
                  </a:moveTo>
                  <a:cubicBezTo>
                    <a:pt x="83" y="42"/>
                    <a:pt x="124" y="83"/>
                    <a:pt x="166" y="125"/>
                  </a:cubicBezTo>
                  <a:cubicBezTo>
                    <a:pt x="166" y="83"/>
                    <a:pt x="124" y="42"/>
                    <a:pt x="83" y="42"/>
                  </a:cubicBezTo>
                  <a:cubicBezTo>
                    <a:pt x="42" y="1"/>
                    <a:pt x="42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57" name="Google Shape;27557;p19"/>
            <p:cNvSpPr/>
            <p:nvPr/>
          </p:nvSpPr>
          <p:spPr>
            <a:xfrm>
              <a:off x="4588000" y="4757925"/>
              <a:ext cx="10875" cy="13975"/>
            </a:xfrm>
            <a:custGeom>
              <a:avLst/>
              <a:gdLst/>
              <a:ahLst/>
              <a:cxnLst/>
              <a:rect l="l" t="t" r="r" b="b"/>
              <a:pathLst>
                <a:path w="435" h="559" extrusionOk="0">
                  <a:moveTo>
                    <a:pt x="259" y="0"/>
                  </a:moveTo>
                  <a:cubicBezTo>
                    <a:pt x="218" y="41"/>
                    <a:pt x="135" y="83"/>
                    <a:pt x="94" y="135"/>
                  </a:cubicBezTo>
                  <a:lnTo>
                    <a:pt x="94" y="176"/>
                  </a:lnTo>
                  <a:cubicBezTo>
                    <a:pt x="0" y="300"/>
                    <a:pt x="94" y="476"/>
                    <a:pt x="218" y="558"/>
                  </a:cubicBezTo>
                  <a:lnTo>
                    <a:pt x="435" y="41"/>
                  </a:lnTo>
                  <a:cubicBezTo>
                    <a:pt x="393" y="0"/>
                    <a:pt x="352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58" name="Google Shape;27558;p19"/>
            <p:cNvSpPr/>
            <p:nvPr/>
          </p:nvSpPr>
          <p:spPr>
            <a:xfrm>
              <a:off x="4524425" y="4731700"/>
              <a:ext cx="15275" cy="13675"/>
            </a:xfrm>
            <a:custGeom>
              <a:avLst/>
              <a:gdLst/>
              <a:ahLst/>
              <a:cxnLst/>
              <a:rect l="l" t="t" r="r" b="b"/>
              <a:pathLst>
                <a:path w="611" h="547" extrusionOk="0">
                  <a:moveTo>
                    <a:pt x="296" y="0"/>
                  </a:moveTo>
                  <a:cubicBezTo>
                    <a:pt x="188" y="0"/>
                    <a:pt x="83" y="56"/>
                    <a:pt x="52" y="191"/>
                  </a:cubicBezTo>
                  <a:cubicBezTo>
                    <a:pt x="0" y="315"/>
                    <a:pt x="52" y="491"/>
                    <a:pt x="217" y="532"/>
                  </a:cubicBezTo>
                  <a:cubicBezTo>
                    <a:pt x="249" y="542"/>
                    <a:pt x="282" y="547"/>
                    <a:pt x="314" y="547"/>
                  </a:cubicBezTo>
                  <a:cubicBezTo>
                    <a:pt x="423" y="547"/>
                    <a:pt x="529" y="491"/>
                    <a:pt x="569" y="356"/>
                  </a:cubicBezTo>
                  <a:cubicBezTo>
                    <a:pt x="610" y="232"/>
                    <a:pt x="569" y="57"/>
                    <a:pt x="393" y="15"/>
                  </a:cubicBezTo>
                  <a:cubicBezTo>
                    <a:pt x="362" y="6"/>
                    <a:pt x="329" y="0"/>
                    <a:pt x="2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59" name="Google Shape;27559;p19"/>
            <p:cNvSpPr/>
            <p:nvPr/>
          </p:nvSpPr>
          <p:spPr>
            <a:xfrm>
              <a:off x="4479175" y="4750625"/>
              <a:ext cx="15275" cy="13575"/>
            </a:xfrm>
            <a:custGeom>
              <a:avLst/>
              <a:gdLst/>
              <a:ahLst/>
              <a:cxnLst/>
              <a:rect l="l" t="t" r="r" b="b"/>
              <a:pathLst>
                <a:path w="611" h="543" extrusionOk="0">
                  <a:moveTo>
                    <a:pt x="278" y="1"/>
                  </a:moveTo>
                  <a:cubicBezTo>
                    <a:pt x="177" y="1"/>
                    <a:pt x="82" y="71"/>
                    <a:pt x="52" y="168"/>
                  </a:cubicBezTo>
                  <a:cubicBezTo>
                    <a:pt x="1" y="292"/>
                    <a:pt x="52" y="468"/>
                    <a:pt x="218" y="509"/>
                  </a:cubicBezTo>
                  <a:cubicBezTo>
                    <a:pt x="255" y="532"/>
                    <a:pt x="294" y="542"/>
                    <a:pt x="333" y="542"/>
                  </a:cubicBezTo>
                  <a:cubicBezTo>
                    <a:pt x="435" y="542"/>
                    <a:pt x="532" y="472"/>
                    <a:pt x="569" y="375"/>
                  </a:cubicBezTo>
                  <a:cubicBezTo>
                    <a:pt x="611" y="251"/>
                    <a:pt x="569" y="75"/>
                    <a:pt x="394" y="34"/>
                  </a:cubicBezTo>
                  <a:cubicBezTo>
                    <a:pt x="357" y="11"/>
                    <a:pt x="317" y="1"/>
                    <a:pt x="2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60" name="Google Shape;27560;p19"/>
            <p:cNvSpPr/>
            <p:nvPr/>
          </p:nvSpPr>
          <p:spPr>
            <a:xfrm>
              <a:off x="4542775" y="477692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7" y="1"/>
                  </a:moveTo>
                  <a:cubicBezTo>
                    <a:pt x="230" y="1"/>
                    <a:pt x="125" y="56"/>
                    <a:pt x="93" y="191"/>
                  </a:cubicBezTo>
                  <a:cubicBezTo>
                    <a:pt x="0" y="315"/>
                    <a:pt x="93" y="491"/>
                    <a:pt x="217" y="532"/>
                  </a:cubicBezTo>
                  <a:cubicBezTo>
                    <a:pt x="251" y="543"/>
                    <a:pt x="286" y="548"/>
                    <a:pt x="322" y="548"/>
                  </a:cubicBezTo>
                  <a:cubicBezTo>
                    <a:pt x="430" y="548"/>
                    <a:pt x="540" y="501"/>
                    <a:pt x="610" y="408"/>
                  </a:cubicBezTo>
                  <a:cubicBezTo>
                    <a:pt x="652" y="233"/>
                    <a:pt x="558" y="57"/>
                    <a:pt x="434" y="16"/>
                  </a:cubicBezTo>
                  <a:cubicBezTo>
                    <a:pt x="403" y="6"/>
                    <a:pt x="370" y="1"/>
                    <a:pt x="3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61" name="Google Shape;27561;p19"/>
            <p:cNvSpPr/>
            <p:nvPr/>
          </p:nvSpPr>
          <p:spPr>
            <a:xfrm>
              <a:off x="4505025" y="4686450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7" y="1"/>
                  </a:moveTo>
                  <a:cubicBezTo>
                    <a:pt x="232" y="1"/>
                    <a:pt x="125" y="49"/>
                    <a:pt x="94" y="150"/>
                  </a:cubicBezTo>
                  <a:cubicBezTo>
                    <a:pt x="1" y="316"/>
                    <a:pt x="94" y="491"/>
                    <a:pt x="218" y="533"/>
                  </a:cubicBezTo>
                  <a:cubicBezTo>
                    <a:pt x="249" y="542"/>
                    <a:pt x="282" y="548"/>
                    <a:pt x="315" y="548"/>
                  </a:cubicBezTo>
                  <a:cubicBezTo>
                    <a:pt x="423" y="548"/>
                    <a:pt x="530" y="492"/>
                    <a:pt x="569" y="357"/>
                  </a:cubicBezTo>
                  <a:cubicBezTo>
                    <a:pt x="652" y="233"/>
                    <a:pt x="569" y="57"/>
                    <a:pt x="435" y="16"/>
                  </a:cubicBezTo>
                  <a:cubicBezTo>
                    <a:pt x="404" y="6"/>
                    <a:pt x="371" y="1"/>
                    <a:pt x="3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62" name="Google Shape;27562;p19"/>
            <p:cNvSpPr/>
            <p:nvPr/>
          </p:nvSpPr>
          <p:spPr>
            <a:xfrm>
              <a:off x="4569650" y="4712900"/>
              <a:ext cx="15275" cy="13550"/>
            </a:xfrm>
            <a:custGeom>
              <a:avLst/>
              <a:gdLst/>
              <a:ahLst/>
              <a:cxnLst/>
              <a:rect l="l" t="t" r="r" b="b"/>
              <a:pathLst>
                <a:path w="611" h="542" extrusionOk="0">
                  <a:moveTo>
                    <a:pt x="301" y="0"/>
                  </a:moveTo>
                  <a:cubicBezTo>
                    <a:pt x="193" y="0"/>
                    <a:pt x="112" y="70"/>
                    <a:pt x="52" y="168"/>
                  </a:cubicBezTo>
                  <a:cubicBezTo>
                    <a:pt x="0" y="292"/>
                    <a:pt x="52" y="467"/>
                    <a:pt x="218" y="509"/>
                  </a:cubicBezTo>
                  <a:cubicBezTo>
                    <a:pt x="255" y="532"/>
                    <a:pt x="295" y="542"/>
                    <a:pt x="334" y="542"/>
                  </a:cubicBezTo>
                  <a:cubicBezTo>
                    <a:pt x="435" y="542"/>
                    <a:pt x="532" y="474"/>
                    <a:pt x="569" y="385"/>
                  </a:cubicBezTo>
                  <a:cubicBezTo>
                    <a:pt x="610" y="250"/>
                    <a:pt x="569" y="74"/>
                    <a:pt x="435" y="33"/>
                  </a:cubicBezTo>
                  <a:cubicBezTo>
                    <a:pt x="386" y="10"/>
                    <a:pt x="341" y="0"/>
                    <a:pt x="3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63" name="Google Shape;27563;p19"/>
            <p:cNvSpPr/>
            <p:nvPr/>
          </p:nvSpPr>
          <p:spPr>
            <a:xfrm>
              <a:off x="4465225" y="4705175"/>
              <a:ext cx="10875" cy="13775"/>
            </a:xfrm>
            <a:custGeom>
              <a:avLst/>
              <a:gdLst/>
              <a:ahLst/>
              <a:cxnLst/>
              <a:rect l="l" t="t" r="r" b="b"/>
              <a:pathLst>
                <a:path w="435" h="551" extrusionOk="0">
                  <a:moveTo>
                    <a:pt x="218" y="1"/>
                  </a:moveTo>
                  <a:lnTo>
                    <a:pt x="0" y="518"/>
                  </a:lnTo>
                  <a:cubicBezTo>
                    <a:pt x="38" y="541"/>
                    <a:pt x="77" y="551"/>
                    <a:pt x="116" y="551"/>
                  </a:cubicBezTo>
                  <a:cubicBezTo>
                    <a:pt x="218" y="551"/>
                    <a:pt x="315" y="481"/>
                    <a:pt x="352" y="383"/>
                  </a:cubicBezTo>
                  <a:cubicBezTo>
                    <a:pt x="435" y="259"/>
                    <a:pt x="352" y="84"/>
                    <a:pt x="2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64" name="Google Shape;27564;p19"/>
            <p:cNvSpPr/>
            <p:nvPr/>
          </p:nvSpPr>
          <p:spPr>
            <a:xfrm>
              <a:off x="4614875" y="4697700"/>
              <a:ext cx="7775" cy="9575"/>
            </a:xfrm>
            <a:custGeom>
              <a:avLst/>
              <a:gdLst/>
              <a:ahLst/>
              <a:cxnLst/>
              <a:rect l="l" t="t" r="r" b="b"/>
              <a:pathLst>
                <a:path w="311" h="383" extrusionOk="0">
                  <a:moveTo>
                    <a:pt x="52" y="0"/>
                  </a:moveTo>
                  <a:lnTo>
                    <a:pt x="52" y="83"/>
                  </a:lnTo>
                  <a:cubicBezTo>
                    <a:pt x="1" y="166"/>
                    <a:pt x="52" y="300"/>
                    <a:pt x="176" y="341"/>
                  </a:cubicBezTo>
                  <a:cubicBezTo>
                    <a:pt x="176" y="383"/>
                    <a:pt x="176" y="383"/>
                    <a:pt x="218" y="383"/>
                  </a:cubicBezTo>
                  <a:lnTo>
                    <a:pt x="311" y="1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65" name="Google Shape;27565;p19"/>
            <p:cNvSpPr/>
            <p:nvPr/>
          </p:nvSpPr>
          <p:spPr>
            <a:xfrm>
              <a:off x="4551550" y="4671850"/>
              <a:ext cx="13975" cy="9575"/>
            </a:xfrm>
            <a:custGeom>
              <a:avLst/>
              <a:gdLst/>
              <a:ahLst/>
              <a:cxnLst/>
              <a:rect l="l" t="t" r="r" b="b"/>
              <a:pathLst>
                <a:path w="559" h="383" extrusionOk="0">
                  <a:moveTo>
                    <a:pt x="42" y="0"/>
                  </a:moveTo>
                  <a:cubicBezTo>
                    <a:pt x="1" y="0"/>
                    <a:pt x="1" y="42"/>
                    <a:pt x="1" y="42"/>
                  </a:cubicBezTo>
                  <a:cubicBezTo>
                    <a:pt x="1" y="83"/>
                    <a:pt x="1" y="166"/>
                    <a:pt x="42" y="217"/>
                  </a:cubicBezTo>
                  <a:lnTo>
                    <a:pt x="42" y="259"/>
                  </a:lnTo>
                  <a:lnTo>
                    <a:pt x="125" y="341"/>
                  </a:lnTo>
                  <a:lnTo>
                    <a:pt x="166" y="341"/>
                  </a:lnTo>
                  <a:cubicBezTo>
                    <a:pt x="207" y="383"/>
                    <a:pt x="301" y="383"/>
                    <a:pt x="342" y="383"/>
                  </a:cubicBezTo>
                  <a:lnTo>
                    <a:pt x="383" y="341"/>
                  </a:lnTo>
                  <a:cubicBezTo>
                    <a:pt x="425" y="341"/>
                    <a:pt x="466" y="341"/>
                    <a:pt x="466" y="300"/>
                  </a:cubicBezTo>
                  <a:cubicBezTo>
                    <a:pt x="518" y="259"/>
                    <a:pt x="518" y="259"/>
                    <a:pt x="559" y="217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66" name="Google Shape;27566;p19"/>
            <p:cNvSpPr/>
            <p:nvPr/>
          </p:nvSpPr>
          <p:spPr>
            <a:xfrm>
              <a:off x="4492100" y="4648075"/>
              <a:ext cx="8825" cy="6750"/>
            </a:xfrm>
            <a:custGeom>
              <a:avLst/>
              <a:gdLst/>
              <a:ahLst/>
              <a:cxnLst/>
              <a:rect l="l" t="t" r="r" b="b"/>
              <a:pathLst>
                <a:path w="353" h="270" extrusionOk="0">
                  <a:moveTo>
                    <a:pt x="94" y="0"/>
                  </a:moveTo>
                  <a:lnTo>
                    <a:pt x="1" y="258"/>
                  </a:lnTo>
                  <a:lnTo>
                    <a:pt x="52" y="258"/>
                  </a:lnTo>
                  <a:cubicBezTo>
                    <a:pt x="74" y="266"/>
                    <a:pt x="96" y="269"/>
                    <a:pt x="118" y="269"/>
                  </a:cubicBezTo>
                  <a:cubicBezTo>
                    <a:pt x="221" y="269"/>
                    <a:pt x="318" y="194"/>
                    <a:pt x="352" y="83"/>
                  </a:cubicBezTo>
                  <a:lnTo>
                    <a:pt x="9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67" name="Google Shape;27567;p19"/>
            <p:cNvSpPr/>
            <p:nvPr/>
          </p:nvSpPr>
          <p:spPr>
            <a:xfrm>
              <a:off x="4805625" y="3870575"/>
              <a:ext cx="8575" cy="7525"/>
            </a:xfrm>
            <a:custGeom>
              <a:avLst/>
              <a:gdLst/>
              <a:ahLst/>
              <a:cxnLst/>
              <a:rect l="l" t="t" r="r" b="b"/>
              <a:pathLst>
                <a:path w="343" h="301" extrusionOk="0">
                  <a:moveTo>
                    <a:pt x="177" y="0"/>
                  </a:moveTo>
                  <a:cubicBezTo>
                    <a:pt x="125" y="0"/>
                    <a:pt x="125" y="42"/>
                    <a:pt x="84" y="42"/>
                  </a:cubicBezTo>
                  <a:lnTo>
                    <a:pt x="42" y="83"/>
                  </a:lnTo>
                  <a:cubicBezTo>
                    <a:pt x="1" y="124"/>
                    <a:pt x="1" y="124"/>
                    <a:pt x="1" y="166"/>
                  </a:cubicBezTo>
                  <a:lnTo>
                    <a:pt x="218" y="300"/>
                  </a:lnTo>
                  <a:lnTo>
                    <a:pt x="342" y="42"/>
                  </a:lnTo>
                  <a:cubicBezTo>
                    <a:pt x="301" y="0"/>
                    <a:pt x="218" y="0"/>
                    <a:pt x="1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68" name="Google Shape;27568;p19"/>
            <p:cNvSpPr/>
            <p:nvPr/>
          </p:nvSpPr>
          <p:spPr>
            <a:xfrm>
              <a:off x="4741025" y="3844325"/>
              <a:ext cx="13975" cy="8950"/>
            </a:xfrm>
            <a:custGeom>
              <a:avLst/>
              <a:gdLst/>
              <a:ahLst/>
              <a:cxnLst/>
              <a:rect l="l" t="t" r="r" b="b"/>
              <a:pathLst>
                <a:path w="559" h="358" extrusionOk="0">
                  <a:moveTo>
                    <a:pt x="241" y="0"/>
                  </a:moveTo>
                  <a:cubicBezTo>
                    <a:pt x="152" y="0"/>
                    <a:pt x="72" y="39"/>
                    <a:pt x="42" y="99"/>
                  </a:cubicBezTo>
                  <a:cubicBezTo>
                    <a:pt x="0" y="140"/>
                    <a:pt x="0" y="140"/>
                    <a:pt x="0" y="182"/>
                  </a:cubicBezTo>
                  <a:lnTo>
                    <a:pt x="517" y="358"/>
                  </a:lnTo>
                  <a:cubicBezTo>
                    <a:pt x="558" y="233"/>
                    <a:pt x="517" y="58"/>
                    <a:pt x="341" y="16"/>
                  </a:cubicBezTo>
                  <a:cubicBezTo>
                    <a:pt x="308" y="5"/>
                    <a:pt x="274" y="0"/>
                    <a:pt x="2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69" name="Google Shape;27569;p19"/>
            <p:cNvSpPr/>
            <p:nvPr/>
          </p:nvSpPr>
          <p:spPr>
            <a:xfrm>
              <a:off x="4830450" y="3809050"/>
              <a:ext cx="8550" cy="10875"/>
            </a:xfrm>
            <a:custGeom>
              <a:avLst/>
              <a:gdLst/>
              <a:ahLst/>
              <a:cxnLst/>
              <a:rect l="l" t="t" r="r" b="b"/>
              <a:pathLst>
                <a:path w="342" h="435" extrusionOk="0">
                  <a:moveTo>
                    <a:pt x="83" y="1"/>
                  </a:moveTo>
                  <a:lnTo>
                    <a:pt x="42" y="42"/>
                  </a:lnTo>
                  <a:cubicBezTo>
                    <a:pt x="0" y="135"/>
                    <a:pt x="0" y="218"/>
                    <a:pt x="42" y="259"/>
                  </a:cubicBezTo>
                  <a:cubicBezTo>
                    <a:pt x="83" y="352"/>
                    <a:pt x="83" y="393"/>
                    <a:pt x="125" y="393"/>
                  </a:cubicBezTo>
                  <a:cubicBezTo>
                    <a:pt x="166" y="393"/>
                    <a:pt x="166" y="435"/>
                    <a:pt x="218" y="435"/>
                  </a:cubicBezTo>
                  <a:lnTo>
                    <a:pt x="342" y="42"/>
                  </a:lnTo>
                  <a:cubicBezTo>
                    <a:pt x="259" y="1"/>
                    <a:pt x="166" y="1"/>
                    <a:pt x="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70" name="Google Shape;27570;p19"/>
            <p:cNvSpPr/>
            <p:nvPr/>
          </p:nvSpPr>
          <p:spPr>
            <a:xfrm>
              <a:off x="4720600" y="3802600"/>
              <a:ext cx="15025" cy="10200"/>
            </a:xfrm>
            <a:custGeom>
              <a:avLst/>
              <a:gdLst/>
              <a:ahLst/>
              <a:cxnLst/>
              <a:rect l="l" t="t" r="r" b="b"/>
              <a:pathLst>
                <a:path w="601" h="408" extrusionOk="0">
                  <a:moveTo>
                    <a:pt x="559" y="0"/>
                  </a:moveTo>
                  <a:cubicBezTo>
                    <a:pt x="383" y="0"/>
                    <a:pt x="218" y="0"/>
                    <a:pt x="42" y="41"/>
                  </a:cubicBezTo>
                  <a:cubicBezTo>
                    <a:pt x="0" y="176"/>
                    <a:pt x="83" y="352"/>
                    <a:pt x="218" y="393"/>
                  </a:cubicBezTo>
                  <a:cubicBezTo>
                    <a:pt x="246" y="403"/>
                    <a:pt x="278" y="408"/>
                    <a:pt x="310" y="408"/>
                  </a:cubicBezTo>
                  <a:cubicBezTo>
                    <a:pt x="416" y="408"/>
                    <a:pt x="527" y="352"/>
                    <a:pt x="559" y="217"/>
                  </a:cubicBezTo>
                  <a:cubicBezTo>
                    <a:pt x="600" y="176"/>
                    <a:pt x="600" y="93"/>
                    <a:pt x="5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71" name="Google Shape;27571;p19"/>
            <p:cNvSpPr/>
            <p:nvPr/>
          </p:nvSpPr>
          <p:spPr>
            <a:xfrm>
              <a:off x="4785225" y="3825075"/>
              <a:ext cx="15000" cy="14025"/>
            </a:xfrm>
            <a:custGeom>
              <a:avLst/>
              <a:gdLst/>
              <a:ahLst/>
              <a:cxnLst/>
              <a:rect l="l" t="t" r="r" b="b"/>
              <a:pathLst>
                <a:path w="600" h="561" extrusionOk="0">
                  <a:moveTo>
                    <a:pt x="313" y="0"/>
                  </a:moveTo>
                  <a:cubicBezTo>
                    <a:pt x="201" y="0"/>
                    <a:pt x="76" y="74"/>
                    <a:pt x="42" y="176"/>
                  </a:cubicBezTo>
                  <a:cubicBezTo>
                    <a:pt x="0" y="311"/>
                    <a:pt x="42" y="487"/>
                    <a:pt x="217" y="528"/>
                  </a:cubicBezTo>
                  <a:cubicBezTo>
                    <a:pt x="252" y="551"/>
                    <a:pt x="290" y="561"/>
                    <a:pt x="328" y="561"/>
                  </a:cubicBezTo>
                  <a:cubicBezTo>
                    <a:pt x="428" y="561"/>
                    <a:pt x="529" y="491"/>
                    <a:pt x="558" y="393"/>
                  </a:cubicBezTo>
                  <a:cubicBezTo>
                    <a:pt x="600" y="269"/>
                    <a:pt x="558" y="94"/>
                    <a:pt x="383" y="11"/>
                  </a:cubicBezTo>
                  <a:cubicBezTo>
                    <a:pt x="361" y="4"/>
                    <a:pt x="337" y="0"/>
                    <a:pt x="3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72" name="Google Shape;27572;p19"/>
            <p:cNvSpPr/>
            <p:nvPr/>
          </p:nvSpPr>
          <p:spPr>
            <a:xfrm>
              <a:off x="4682850" y="3817850"/>
              <a:ext cx="7525" cy="9575"/>
            </a:xfrm>
            <a:custGeom>
              <a:avLst/>
              <a:gdLst/>
              <a:ahLst/>
              <a:cxnLst/>
              <a:rect l="l" t="t" r="r" b="b"/>
              <a:pathLst>
                <a:path w="301" h="383" extrusionOk="0">
                  <a:moveTo>
                    <a:pt x="125" y="0"/>
                  </a:moveTo>
                  <a:lnTo>
                    <a:pt x="1" y="259"/>
                  </a:lnTo>
                  <a:lnTo>
                    <a:pt x="259" y="383"/>
                  </a:lnTo>
                  <a:cubicBezTo>
                    <a:pt x="259" y="341"/>
                    <a:pt x="301" y="341"/>
                    <a:pt x="301" y="341"/>
                  </a:cubicBezTo>
                  <a:cubicBezTo>
                    <a:pt x="301" y="207"/>
                    <a:pt x="259" y="124"/>
                    <a:pt x="177" y="41"/>
                  </a:cubicBezTo>
                  <a:cubicBezTo>
                    <a:pt x="177" y="41"/>
                    <a:pt x="125" y="41"/>
                    <a:pt x="1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73" name="Google Shape;27573;p19"/>
            <p:cNvSpPr/>
            <p:nvPr/>
          </p:nvSpPr>
          <p:spPr>
            <a:xfrm>
              <a:off x="4751875" y="3998775"/>
              <a:ext cx="9575" cy="7525"/>
            </a:xfrm>
            <a:custGeom>
              <a:avLst/>
              <a:gdLst/>
              <a:ahLst/>
              <a:cxnLst/>
              <a:rect l="l" t="t" r="r" b="b"/>
              <a:pathLst>
                <a:path w="383" h="301" extrusionOk="0">
                  <a:moveTo>
                    <a:pt x="259" y="0"/>
                  </a:moveTo>
                  <a:cubicBezTo>
                    <a:pt x="166" y="0"/>
                    <a:pt x="83" y="42"/>
                    <a:pt x="42" y="124"/>
                  </a:cubicBezTo>
                  <a:cubicBezTo>
                    <a:pt x="42" y="124"/>
                    <a:pt x="42" y="166"/>
                    <a:pt x="0" y="166"/>
                  </a:cubicBezTo>
                  <a:lnTo>
                    <a:pt x="259" y="300"/>
                  </a:lnTo>
                  <a:lnTo>
                    <a:pt x="383" y="42"/>
                  </a:lnTo>
                  <a:cubicBezTo>
                    <a:pt x="342" y="0"/>
                    <a:pt x="300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74" name="Google Shape;27574;p19"/>
            <p:cNvSpPr/>
            <p:nvPr/>
          </p:nvSpPr>
          <p:spPr>
            <a:xfrm>
              <a:off x="4688300" y="3972450"/>
              <a:ext cx="12925" cy="10075"/>
            </a:xfrm>
            <a:custGeom>
              <a:avLst/>
              <a:gdLst/>
              <a:ahLst/>
              <a:cxnLst/>
              <a:rect l="l" t="t" r="r" b="b"/>
              <a:pathLst>
                <a:path w="517" h="403" extrusionOk="0">
                  <a:moveTo>
                    <a:pt x="243" y="0"/>
                  </a:moveTo>
                  <a:cubicBezTo>
                    <a:pt x="139" y="0"/>
                    <a:pt x="31" y="60"/>
                    <a:pt x="0" y="185"/>
                  </a:cubicBezTo>
                  <a:lnTo>
                    <a:pt x="517" y="402"/>
                  </a:lnTo>
                  <a:lnTo>
                    <a:pt x="517" y="278"/>
                  </a:lnTo>
                  <a:cubicBezTo>
                    <a:pt x="517" y="185"/>
                    <a:pt x="476" y="61"/>
                    <a:pt x="341" y="20"/>
                  </a:cubicBezTo>
                  <a:cubicBezTo>
                    <a:pt x="311" y="7"/>
                    <a:pt x="277" y="0"/>
                    <a:pt x="2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75" name="Google Shape;27575;p19"/>
            <p:cNvSpPr/>
            <p:nvPr/>
          </p:nvSpPr>
          <p:spPr>
            <a:xfrm>
              <a:off x="4777725" y="3935200"/>
              <a:ext cx="9575" cy="12925"/>
            </a:xfrm>
            <a:custGeom>
              <a:avLst/>
              <a:gdLst/>
              <a:ahLst/>
              <a:cxnLst/>
              <a:rect l="l" t="t" r="r" b="b"/>
              <a:pathLst>
                <a:path w="383" h="517" extrusionOk="0">
                  <a:moveTo>
                    <a:pt x="300" y="0"/>
                  </a:moveTo>
                  <a:cubicBezTo>
                    <a:pt x="166" y="0"/>
                    <a:pt x="83" y="41"/>
                    <a:pt x="42" y="165"/>
                  </a:cubicBezTo>
                  <a:cubicBezTo>
                    <a:pt x="0" y="258"/>
                    <a:pt x="0" y="341"/>
                    <a:pt x="83" y="424"/>
                  </a:cubicBezTo>
                  <a:cubicBezTo>
                    <a:pt x="83" y="476"/>
                    <a:pt x="124" y="517"/>
                    <a:pt x="166" y="517"/>
                  </a:cubicBezTo>
                  <a:lnTo>
                    <a:pt x="38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76" name="Google Shape;27576;p19"/>
            <p:cNvSpPr/>
            <p:nvPr/>
          </p:nvSpPr>
          <p:spPr>
            <a:xfrm>
              <a:off x="4713100" y="3908400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292" y="0"/>
                  </a:moveTo>
                  <a:cubicBezTo>
                    <a:pt x="187" y="0"/>
                    <a:pt x="101" y="73"/>
                    <a:pt x="42" y="162"/>
                  </a:cubicBezTo>
                  <a:cubicBezTo>
                    <a:pt x="1" y="297"/>
                    <a:pt x="83" y="462"/>
                    <a:pt x="207" y="555"/>
                  </a:cubicBezTo>
                  <a:cubicBezTo>
                    <a:pt x="231" y="562"/>
                    <a:pt x="256" y="566"/>
                    <a:pt x="281" y="566"/>
                  </a:cubicBezTo>
                  <a:cubicBezTo>
                    <a:pt x="399" y="566"/>
                    <a:pt x="525" y="490"/>
                    <a:pt x="559" y="379"/>
                  </a:cubicBezTo>
                  <a:cubicBezTo>
                    <a:pt x="642" y="255"/>
                    <a:pt x="559" y="79"/>
                    <a:pt x="424" y="38"/>
                  </a:cubicBezTo>
                  <a:cubicBezTo>
                    <a:pt x="378" y="12"/>
                    <a:pt x="333" y="0"/>
                    <a:pt x="2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77" name="Google Shape;27577;p19"/>
            <p:cNvSpPr/>
            <p:nvPr/>
          </p:nvSpPr>
          <p:spPr>
            <a:xfrm>
              <a:off x="4667875" y="3927200"/>
              <a:ext cx="16050" cy="13825"/>
            </a:xfrm>
            <a:custGeom>
              <a:avLst/>
              <a:gdLst/>
              <a:ahLst/>
              <a:cxnLst/>
              <a:rect l="l" t="t" r="r" b="b"/>
              <a:pathLst>
                <a:path w="642" h="553" extrusionOk="0">
                  <a:moveTo>
                    <a:pt x="308" y="1"/>
                  </a:moveTo>
                  <a:cubicBezTo>
                    <a:pt x="195" y="1"/>
                    <a:pt x="104" y="61"/>
                    <a:pt x="42" y="186"/>
                  </a:cubicBezTo>
                  <a:cubicBezTo>
                    <a:pt x="0" y="320"/>
                    <a:pt x="83" y="485"/>
                    <a:pt x="207" y="537"/>
                  </a:cubicBezTo>
                  <a:cubicBezTo>
                    <a:pt x="240" y="547"/>
                    <a:pt x="276" y="552"/>
                    <a:pt x="311" y="552"/>
                  </a:cubicBezTo>
                  <a:cubicBezTo>
                    <a:pt x="420" y="552"/>
                    <a:pt x="527" y="504"/>
                    <a:pt x="559" y="403"/>
                  </a:cubicBezTo>
                  <a:cubicBezTo>
                    <a:pt x="641" y="227"/>
                    <a:pt x="559" y="103"/>
                    <a:pt x="424" y="20"/>
                  </a:cubicBezTo>
                  <a:cubicBezTo>
                    <a:pt x="383" y="7"/>
                    <a:pt x="344" y="1"/>
                    <a:pt x="3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78" name="Google Shape;27578;p19"/>
            <p:cNvSpPr/>
            <p:nvPr/>
          </p:nvSpPr>
          <p:spPr>
            <a:xfrm>
              <a:off x="4732475" y="3953625"/>
              <a:ext cx="15025" cy="14175"/>
            </a:xfrm>
            <a:custGeom>
              <a:avLst/>
              <a:gdLst/>
              <a:ahLst/>
              <a:cxnLst/>
              <a:rect l="l" t="t" r="r" b="b"/>
              <a:pathLst>
                <a:path w="601" h="567" extrusionOk="0">
                  <a:moveTo>
                    <a:pt x="270" y="1"/>
                  </a:moveTo>
                  <a:cubicBezTo>
                    <a:pt x="171" y="1"/>
                    <a:pt x="72" y="74"/>
                    <a:pt x="42" y="163"/>
                  </a:cubicBezTo>
                  <a:cubicBezTo>
                    <a:pt x="1" y="297"/>
                    <a:pt x="42" y="462"/>
                    <a:pt x="166" y="555"/>
                  </a:cubicBezTo>
                  <a:cubicBezTo>
                    <a:pt x="197" y="563"/>
                    <a:pt x="227" y="566"/>
                    <a:pt x="254" y="566"/>
                  </a:cubicBezTo>
                  <a:cubicBezTo>
                    <a:pt x="385" y="566"/>
                    <a:pt x="483" y="490"/>
                    <a:pt x="559" y="380"/>
                  </a:cubicBezTo>
                  <a:cubicBezTo>
                    <a:pt x="601" y="256"/>
                    <a:pt x="559" y="80"/>
                    <a:pt x="384" y="38"/>
                  </a:cubicBezTo>
                  <a:cubicBezTo>
                    <a:pt x="348" y="12"/>
                    <a:pt x="309" y="1"/>
                    <a:pt x="2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79" name="Google Shape;27579;p19"/>
            <p:cNvSpPr/>
            <p:nvPr/>
          </p:nvSpPr>
          <p:spPr>
            <a:xfrm>
              <a:off x="4693725" y="3863150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10" y="1"/>
                  </a:moveTo>
                  <a:cubicBezTo>
                    <a:pt x="211" y="1"/>
                    <a:pt x="112" y="74"/>
                    <a:pt x="83" y="163"/>
                  </a:cubicBezTo>
                  <a:cubicBezTo>
                    <a:pt x="0" y="297"/>
                    <a:pt x="83" y="463"/>
                    <a:pt x="207" y="514"/>
                  </a:cubicBezTo>
                  <a:cubicBezTo>
                    <a:pt x="255" y="537"/>
                    <a:pt x="301" y="547"/>
                    <a:pt x="343" y="547"/>
                  </a:cubicBezTo>
                  <a:cubicBezTo>
                    <a:pt x="453" y="547"/>
                    <a:pt x="540" y="477"/>
                    <a:pt x="600" y="380"/>
                  </a:cubicBezTo>
                  <a:cubicBezTo>
                    <a:pt x="641" y="256"/>
                    <a:pt x="600" y="80"/>
                    <a:pt x="424" y="39"/>
                  </a:cubicBezTo>
                  <a:cubicBezTo>
                    <a:pt x="389" y="12"/>
                    <a:pt x="350" y="1"/>
                    <a:pt x="3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80" name="Google Shape;27580;p19"/>
            <p:cNvSpPr/>
            <p:nvPr/>
          </p:nvSpPr>
          <p:spPr>
            <a:xfrm>
              <a:off x="4758325" y="3889575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30" y="1"/>
                  </a:moveTo>
                  <a:cubicBezTo>
                    <a:pt x="223" y="1"/>
                    <a:pt x="105" y="55"/>
                    <a:pt x="42" y="181"/>
                  </a:cubicBezTo>
                  <a:cubicBezTo>
                    <a:pt x="1" y="316"/>
                    <a:pt x="84" y="491"/>
                    <a:pt x="208" y="533"/>
                  </a:cubicBezTo>
                  <a:cubicBezTo>
                    <a:pt x="241" y="543"/>
                    <a:pt x="276" y="548"/>
                    <a:pt x="312" y="548"/>
                  </a:cubicBezTo>
                  <a:cubicBezTo>
                    <a:pt x="420" y="548"/>
                    <a:pt x="528" y="500"/>
                    <a:pt x="559" y="398"/>
                  </a:cubicBezTo>
                  <a:cubicBezTo>
                    <a:pt x="642" y="233"/>
                    <a:pt x="559" y="57"/>
                    <a:pt x="425" y="16"/>
                  </a:cubicBezTo>
                  <a:cubicBezTo>
                    <a:pt x="396" y="6"/>
                    <a:pt x="363" y="1"/>
                    <a:pt x="3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81" name="Google Shape;27581;p19"/>
            <p:cNvSpPr/>
            <p:nvPr/>
          </p:nvSpPr>
          <p:spPr>
            <a:xfrm>
              <a:off x="4630125" y="394707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125" y="1"/>
                  </a:moveTo>
                  <a:lnTo>
                    <a:pt x="1" y="259"/>
                  </a:lnTo>
                  <a:lnTo>
                    <a:pt x="259" y="342"/>
                  </a:lnTo>
                  <a:cubicBezTo>
                    <a:pt x="259" y="342"/>
                    <a:pt x="259" y="300"/>
                    <a:pt x="301" y="300"/>
                  </a:cubicBezTo>
                  <a:cubicBezTo>
                    <a:pt x="301" y="166"/>
                    <a:pt x="259" y="42"/>
                    <a:pt x="1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82" name="Google Shape;27582;p19"/>
            <p:cNvSpPr/>
            <p:nvPr/>
          </p:nvSpPr>
          <p:spPr>
            <a:xfrm>
              <a:off x="4653650" y="3882450"/>
              <a:ext cx="10875" cy="13325"/>
            </a:xfrm>
            <a:custGeom>
              <a:avLst/>
              <a:gdLst/>
              <a:ahLst/>
              <a:cxnLst/>
              <a:rect l="l" t="t" r="r" b="b"/>
              <a:pathLst>
                <a:path w="435" h="533" extrusionOk="0">
                  <a:moveTo>
                    <a:pt x="218" y="1"/>
                  </a:moveTo>
                  <a:lnTo>
                    <a:pt x="1" y="518"/>
                  </a:lnTo>
                  <a:cubicBezTo>
                    <a:pt x="42" y="527"/>
                    <a:pt x="80" y="533"/>
                    <a:pt x="117" y="533"/>
                  </a:cubicBezTo>
                  <a:cubicBezTo>
                    <a:pt x="236" y="533"/>
                    <a:pt x="330" y="477"/>
                    <a:pt x="393" y="342"/>
                  </a:cubicBezTo>
                  <a:cubicBezTo>
                    <a:pt x="435" y="259"/>
                    <a:pt x="393" y="84"/>
                    <a:pt x="259" y="42"/>
                  </a:cubicBezTo>
                  <a:cubicBezTo>
                    <a:pt x="259" y="1"/>
                    <a:pt x="259" y="1"/>
                    <a:pt x="2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83" name="Google Shape;27583;p19"/>
            <p:cNvSpPr/>
            <p:nvPr/>
          </p:nvSpPr>
          <p:spPr>
            <a:xfrm>
              <a:off x="4804600" y="3874700"/>
              <a:ext cx="6500" cy="8825"/>
            </a:xfrm>
            <a:custGeom>
              <a:avLst/>
              <a:gdLst/>
              <a:ahLst/>
              <a:cxnLst/>
              <a:rect l="l" t="t" r="r" b="b"/>
              <a:pathLst>
                <a:path w="260" h="353" extrusionOk="0">
                  <a:moveTo>
                    <a:pt x="42" y="1"/>
                  </a:moveTo>
                  <a:cubicBezTo>
                    <a:pt x="1" y="1"/>
                    <a:pt x="1" y="52"/>
                    <a:pt x="1" y="52"/>
                  </a:cubicBezTo>
                  <a:lnTo>
                    <a:pt x="1" y="135"/>
                  </a:lnTo>
                  <a:cubicBezTo>
                    <a:pt x="1" y="135"/>
                    <a:pt x="1" y="176"/>
                    <a:pt x="42" y="218"/>
                  </a:cubicBezTo>
                  <a:cubicBezTo>
                    <a:pt x="42" y="311"/>
                    <a:pt x="83" y="352"/>
                    <a:pt x="166" y="352"/>
                  </a:cubicBezTo>
                  <a:lnTo>
                    <a:pt x="259" y="135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84" name="Google Shape;27584;p19"/>
            <p:cNvSpPr/>
            <p:nvPr/>
          </p:nvSpPr>
          <p:spPr>
            <a:xfrm>
              <a:off x="4739975" y="3848850"/>
              <a:ext cx="14000" cy="9275"/>
            </a:xfrm>
            <a:custGeom>
              <a:avLst/>
              <a:gdLst/>
              <a:ahLst/>
              <a:cxnLst/>
              <a:rect l="l" t="t" r="r" b="b"/>
              <a:pathLst>
                <a:path w="560" h="371" extrusionOk="0">
                  <a:moveTo>
                    <a:pt x="42" y="1"/>
                  </a:moveTo>
                  <a:cubicBezTo>
                    <a:pt x="1" y="52"/>
                    <a:pt x="1" y="94"/>
                    <a:pt x="42" y="135"/>
                  </a:cubicBezTo>
                  <a:cubicBezTo>
                    <a:pt x="42" y="218"/>
                    <a:pt x="84" y="311"/>
                    <a:pt x="166" y="352"/>
                  </a:cubicBezTo>
                  <a:cubicBezTo>
                    <a:pt x="228" y="352"/>
                    <a:pt x="267" y="371"/>
                    <a:pt x="299" y="371"/>
                  </a:cubicBezTo>
                  <a:cubicBezTo>
                    <a:pt x="314" y="371"/>
                    <a:pt x="328" y="366"/>
                    <a:pt x="342" y="352"/>
                  </a:cubicBezTo>
                  <a:lnTo>
                    <a:pt x="383" y="352"/>
                  </a:lnTo>
                  <a:cubicBezTo>
                    <a:pt x="425" y="352"/>
                    <a:pt x="476" y="311"/>
                    <a:pt x="476" y="311"/>
                  </a:cubicBezTo>
                  <a:cubicBezTo>
                    <a:pt x="518" y="259"/>
                    <a:pt x="559" y="218"/>
                    <a:pt x="559" y="177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85" name="Google Shape;27585;p19"/>
            <p:cNvSpPr/>
            <p:nvPr/>
          </p:nvSpPr>
          <p:spPr>
            <a:xfrm>
              <a:off x="4680800" y="382430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83" y="1"/>
                  </a:moveTo>
                  <a:lnTo>
                    <a:pt x="0" y="259"/>
                  </a:lnTo>
                  <a:cubicBezTo>
                    <a:pt x="0" y="300"/>
                    <a:pt x="42" y="300"/>
                    <a:pt x="42" y="300"/>
                  </a:cubicBezTo>
                  <a:cubicBezTo>
                    <a:pt x="166" y="300"/>
                    <a:pt x="300" y="259"/>
                    <a:pt x="341" y="125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86" name="Google Shape;27586;p19"/>
            <p:cNvSpPr/>
            <p:nvPr/>
          </p:nvSpPr>
          <p:spPr>
            <a:xfrm>
              <a:off x="4698875" y="4127050"/>
              <a:ext cx="9850" cy="7450"/>
            </a:xfrm>
            <a:custGeom>
              <a:avLst/>
              <a:gdLst/>
              <a:ahLst/>
              <a:cxnLst/>
              <a:rect l="l" t="t" r="r" b="b"/>
              <a:pathLst>
                <a:path w="394" h="298" extrusionOk="0">
                  <a:moveTo>
                    <a:pt x="306" y="0"/>
                  </a:moveTo>
                  <a:cubicBezTo>
                    <a:pt x="272" y="0"/>
                    <a:pt x="239" y="13"/>
                    <a:pt x="218" y="39"/>
                  </a:cubicBezTo>
                  <a:cubicBezTo>
                    <a:pt x="135" y="39"/>
                    <a:pt x="94" y="80"/>
                    <a:pt x="53" y="122"/>
                  </a:cubicBezTo>
                  <a:cubicBezTo>
                    <a:pt x="53" y="163"/>
                    <a:pt x="53" y="163"/>
                    <a:pt x="1" y="163"/>
                  </a:cubicBezTo>
                  <a:lnTo>
                    <a:pt x="259" y="297"/>
                  </a:lnTo>
                  <a:lnTo>
                    <a:pt x="394" y="39"/>
                  </a:lnTo>
                  <a:cubicBezTo>
                    <a:pt x="373" y="13"/>
                    <a:pt x="340" y="0"/>
                    <a:pt x="3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87" name="Google Shape;27587;p19"/>
            <p:cNvSpPr/>
            <p:nvPr/>
          </p:nvSpPr>
          <p:spPr>
            <a:xfrm>
              <a:off x="4635550" y="4100625"/>
              <a:ext cx="14000" cy="10100"/>
            </a:xfrm>
            <a:custGeom>
              <a:avLst/>
              <a:gdLst/>
              <a:ahLst/>
              <a:cxnLst/>
              <a:rect l="l" t="t" r="r" b="b"/>
              <a:pathLst>
                <a:path w="560" h="404" extrusionOk="0">
                  <a:moveTo>
                    <a:pt x="274" y="0"/>
                  </a:moveTo>
                  <a:cubicBezTo>
                    <a:pt x="157" y="0"/>
                    <a:pt x="35" y="82"/>
                    <a:pt x="1" y="186"/>
                  </a:cubicBezTo>
                  <a:lnTo>
                    <a:pt x="518" y="403"/>
                  </a:lnTo>
                  <a:cubicBezTo>
                    <a:pt x="559" y="269"/>
                    <a:pt x="466" y="103"/>
                    <a:pt x="342" y="10"/>
                  </a:cubicBezTo>
                  <a:cubicBezTo>
                    <a:pt x="320" y="4"/>
                    <a:pt x="297" y="0"/>
                    <a:pt x="2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88" name="Google Shape;27588;p19"/>
            <p:cNvSpPr/>
            <p:nvPr/>
          </p:nvSpPr>
          <p:spPr>
            <a:xfrm>
              <a:off x="4724725" y="4062875"/>
              <a:ext cx="9850" cy="13475"/>
            </a:xfrm>
            <a:custGeom>
              <a:avLst/>
              <a:gdLst/>
              <a:ahLst/>
              <a:cxnLst/>
              <a:rect l="l" t="t" r="r" b="b"/>
              <a:pathLst>
                <a:path w="394" h="539" extrusionOk="0">
                  <a:moveTo>
                    <a:pt x="315" y="0"/>
                  </a:moveTo>
                  <a:cubicBezTo>
                    <a:pt x="241" y="0"/>
                    <a:pt x="154" y="44"/>
                    <a:pt x="94" y="104"/>
                  </a:cubicBezTo>
                  <a:cubicBezTo>
                    <a:pt x="94" y="104"/>
                    <a:pt x="53" y="145"/>
                    <a:pt x="53" y="187"/>
                  </a:cubicBezTo>
                  <a:cubicBezTo>
                    <a:pt x="1" y="228"/>
                    <a:pt x="1" y="280"/>
                    <a:pt x="53" y="362"/>
                  </a:cubicBezTo>
                  <a:lnTo>
                    <a:pt x="53" y="404"/>
                  </a:lnTo>
                  <a:cubicBezTo>
                    <a:pt x="53" y="445"/>
                    <a:pt x="94" y="486"/>
                    <a:pt x="135" y="538"/>
                  </a:cubicBezTo>
                  <a:lnTo>
                    <a:pt x="177" y="538"/>
                  </a:lnTo>
                  <a:lnTo>
                    <a:pt x="394" y="21"/>
                  </a:lnTo>
                  <a:cubicBezTo>
                    <a:pt x="371" y="7"/>
                    <a:pt x="344" y="0"/>
                    <a:pt x="3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89" name="Google Shape;27589;p19"/>
            <p:cNvSpPr/>
            <p:nvPr/>
          </p:nvSpPr>
          <p:spPr>
            <a:xfrm>
              <a:off x="4660125" y="4036600"/>
              <a:ext cx="16300" cy="14250"/>
            </a:xfrm>
            <a:custGeom>
              <a:avLst/>
              <a:gdLst/>
              <a:ahLst/>
              <a:cxnLst/>
              <a:rect l="l" t="t" r="r" b="b"/>
              <a:pathLst>
                <a:path w="652" h="570" extrusionOk="0">
                  <a:moveTo>
                    <a:pt x="297" y="0"/>
                  </a:moveTo>
                  <a:cubicBezTo>
                    <a:pt x="192" y="0"/>
                    <a:pt x="111" y="73"/>
                    <a:pt x="52" y="162"/>
                  </a:cubicBezTo>
                  <a:cubicBezTo>
                    <a:pt x="0" y="338"/>
                    <a:pt x="52" y="462"/>
                    <a:pt x="217" y="555"/>
                  </a:cubicBezTo>
                  <a:cubicBezTo>
                    <a:pt x="249" y="565"/>
                    <a:pt x="282" y="570"/>
                    <a:pt x="314" y="570"/>
                  </a:cubicBezTo>
                  <a:cubicBezTo>
                    <a:pt x="423" y="570"/>
                    <a:pt x="529" y="514"/>
                    <a:pt x="569" y="379"/>
                  </a:cubicBezTo>
                  <a:cubicBezTo>
                    <a:pt x="651" y="245"/>
                    <a:pt x="569" y="80"/>
                    <a:pt x="434" y="38"/>
                  </a:cubicBezTo>
                  <a:cubicBezTo>
                    <a:pt x="384" y="12"/>
                    <a:pt x="339" y="0"/>
                    <a:pt x="2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90" name="Google Shape;27590;p19"/>
            <p:cNvSpPr/>
            <p:nvPr/>
          </p:nvSpPr>
          <p:spPr>
            <a:xfrm>
              <a:off x="4614875" y="4055400"/>
              <a:ext cx="15275" cy="14125"/>
            </a:xfrm>
            <a:custGeom>
              <a:avLst/>
              <a:gdLst/>
              <a:ahLst/>
              <a:cxnLst/>
              <a:rect l="l" t="t" r="r" b="b"/>
              <a:pathLst>
                <a:path w="611" h="565" extrusionOk="0">
                  <a:moveTo>
                    <a:pt x="353" y="0"/>
                  </a:moveTo>
                  <a:cubicBezTo>
                    <a:pt x="220" y="0"/>
                    <a:pt x="122" y="82"/>
                    <a:pt x="52" y="186"/>
                  </a:cubicBezTo>
                  <a:cubicBezTo>
                    <a:pt x="1" y="320"/>
                    <a:pt x="52" y="486"/>
                    <a:pt x="218" y="527"/>
                  </a:cubicBezTo>
                  <a:cubicBezTo>
                    <a:pt x="256" y="553"/>
                    <a:pt x="297" y="565"/>
                    <a:pt x="336" y="565"/>
                  </a:cubicBezTo>
                  <a:cubicBezTo>
                    <a:pt x="437" y="565"/>
                    <a:pt x="532" y="492"/>
                    <a:pt x="569" y="403"/>
                  </a:cubicBezTo>
                  <a:cubicBezTo>
                    <a:pt x="611" y="227"/>
                    <a:pt x="569" y="103"/>
                    <a:pt x="435" y="10"/>
                  </a:cubicBezTo>
                  <a:cubicBezTo>
                    <a:pt x="406" y="3"/>
                    <a:pt x="379" y="0"/>
                    <a:pt x="3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91" name="Google Shape;27591;p19"/>
            <p:cNvSpPr/>
            <p:nvPr/>
          </p:nvSpPr>
          <p:spPr>
            <a:xfrm>
              <a:off x="4678475" y="4082275"/>
              <a:ext cx="16300" cy="13825"/>
            </a:xfrm>
            <a:custGeom>
              <a:avLst/>
              <a:gdLst/>
              <a:ahLst/>
              <a:cxnLst/>
              <a:rect l="l" t="t" r="r" b="b"/>
              <a:pathLst>
                <a:path w="652" h="553" extrusionOk="0">
                  <a:moveTo>
                    <a:pt x="326" y="1"/>
                  </a:moveTo>
                  <a:cubicBezTo>
                    <a:pt x="222" y="1"/>
                    <a:pt x="124" y="53"/>
                    <a:pt x="93" y="145"/>
                  </a:cubicBezTo>
                  <a:cubicBezTo>
                    <a:pt x="0" y="320"/>
                    <a:pt x="93" y="444"/>
                    <a:pt x="217" y="538"/>
                  </a:cubicBezTo>
                  <a:cubicBezTo>
                    <a:pt x="258" y="547"/>
                    <a:pt x="296" y="552"/>
                    <a:pt x="332" y="552"/>
                  </a:cubicBezTo>
                  <a:cubicBezTo>
                    <a:pt x="449" y="552"/>
                    <a:pt x="539" y="497"/>
                    <a:pt x="610" y="362"/>
                  </a:cubicBezTo>
                  <a:cubicBezTo>
                    <a:pt x="651" y="227"/>
                    <a:pt x="610" y="62"/>
                    <a:pt x="434" y="21"/>
                  </a:cubicBezTo>
                  <a:cubicBezTo>
                    <a:pt x="399" y="7"/>
                    <a:pt x="362" y="1"/>
                    <a:pt x="3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92" name="Google Shape;27592;p19"/>
            <p:cNvSpPr/>
            <p:nvPr/>
          </p:nvSpPr>
          <p:spPr>
            <a:xfrm>
              <a:off x="4640725" y="3991375"/>
              <a:ext cx="16300" cy="14125"/>
            </a:xfrm>
            <a:custGeom>
              <a:avLst/>
              <a:gdLst/>
              <a:ahLst/>
              <a:cxnLst/>
              <a:rect l="l" t="t" r="r" b="b"/>
              <a:pathLst>
                <a:path w="652" h="565" extrusionOk="0">
                  <a:moveTo>
                    <a:pt x="321" y="0"/>
                  </a:moveTo>
                  <a:cubicBezTo>
                    <a:pt x="222" y="0"/>
                    <a:pt x="123" y="73"/>
                    <a:pt x="94" y="162"/>
                  </a:cubicBezTo>
                  <a:cubicBezTo>
                    <a:pt x="1" y="338"/>
                    <a:pt x="94" y="462"/>
                    <a:pt x="218" y="555"/>
                  </a:cubicBezTo>
                  <a:cubicBezTo>
                    <a:pt x="247" y="562"/>
                    <a:pt x="274" y="565"/>
                    <a:pt x="300" y="565"/>
                  </a:cubicBezTo>
                  <a:cubicBezTo>
                    <a:pt x="433" y="565"/>
                    <a:pt x="533" y="483"/>
                    <a:pt x="611" y="379"/>
                  </a:cubicBezTo>
                  <a:cubicBezTo>
                    <a:pt x="652" y="245"/>
                    <a:pt x="569" y="79"/>
                    <a:pt x="435" y="38"/>
                  </a:cubicBezTo>
                  <a:cubicBezTo>
                    <a:pt x="400" y="12"/>
                    <a:pt x="360" y="0"/>
                    <a:pt x="3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93" name="Google Shape;27593;p19"/>
            <p:cNvSpPr/>
            <p:nvPr/>
          </p:nvSpPr>
          <p:spPr>
            <a:xfrm>
              <a:off x="4705350" y="4017800"/>
              <a:ext cx="16300" cy="14125"/>
            </a:xfrm>
            <a:custGeom>
              <a:avLst/>
              <a:gdLst/>
              <a:ahLst/>
              <a:cxnLst/>
              <a:rect l="l" t="t" r="r" b="b"/>
              <a:pathLst>
                <a:path w="652" h="565" extrusionOk="0">
                  <a:moveTo>
                    <a:pt x="338" y="0"/>
                  </a:moveTo>
                  <a:cubicBezTo>
                    <a:pt x="212" y="0"/>
                    <a:pt x="119" y="80"/>
                    <a:pt x="52" y="180"/>
                  </a:cubicBezTo>
                  <a:cubicBezTo>
                    <a:pt x="0" y="315"/>
                    <a:pt x="93" y="480"/>
                    <a:pt x="218" y="532"/>
                  </a:cubicBezTo>
                  <a:cubicBezTo>
                    <a:pt x="255" y="555"/>
                    <a:pt x="294" y="565"/>
                    <a:pt x="333" y="565"/>
                  </a:cubicBezTo>
                  <a:cubicBezTo>
                    <a:pt x="435" y="565"/>
                    <a:pt x="532" y="495"/>
                    <a:pt x="569" y="397"/>
                  </a:cubicBezTo>
                  <a:cubicBezTo>
                    <a:pt x="652" y="222"/>
                    <a:pt x="569" y="98"/>
                    <a:pt x="435" y="15"/>
                  </a:cubicBezTo>
                  <a:cubicBezTo>
                    <a:pt x="401" y="5"/>
                    <a:pt x="369" y="0"/>
                    <a:pt x="3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94" name="Google Shape;27594;p19"/>
            <p:cNvSpPr/>
            <p:nvPr/>
          </p:nvSpPr>
          <p:spPr>
            <a:xfrm>
              <a:off x="4577400" y="4075025"/>
              <a:ext cx="7525" cy="8800"/>
            </a:xfrm>
            <a:custGeom>
              <a:avLst/>
              <a:gdLst/>
              <a:ahLst/>
              <a:cxnLst/>
              <a:rect l="l" t="t" r="r" b="b"/>
              <a:pathLst>
                <a:path w="301" h="352" extrusionOk="0">
                  <a:moveTo>
                    <a:pt x="125" y="0"/>
                  </a:moveTo>
                  <a:lnTo>
                    <a:pt x="1" y="259"/>
                  </a:lnTo>
                  <a:lnTo>
                    <a:pt x="259" y="352"/>
                  </a:lnTo>
                  <a:lnTo>
                    <a:pt x="259" y="311"/>
                  </a:lnTo>
                  <a:cubicBezTo>
                    <a:pt x="300" y="176"/>
                    <a:pt x="207" y="52"/>
                    <a:pt x="1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95" name="Google Shape;27595;p19"/>
            <p:cNvSpPr/>
            <p:nvPr/>
          </p:nvSpPr>
          <p:spPr>
            <a:xfrm>
              <a:off x="4600925" y="4010400"/>
              <a:ext cx="10875" cy="13925"/>
            </a:xfrm>
            <a:custGeom>
              <a:avLst/>
              <a:gdLst/>
              <a:ahLst/>
              <a:cxnLst/>
              <a:rect l="l" t="t" r="r" b="b"/>
              <a:pathLst>
                <a:path w="435" h="557" extrusionOk="0">
                  <a:moveTo>
                    <a:pt x="218" y="1"/>
                  </a:moveTo>
                  <a:lnTo>
                    <a:pt x="0" y="518"/>
                  </a:lnTo>
                  <a:cubicBezTo>
                    <a:pt x="47" y="543"/>
                    <a:pt x="91" y="556"/>
                    <a:pt x="128" y="556"/>
                  </a:cubicBezTo>
                  <a:cubicBezTo>
                    <a:pt x="166" y="556"/>
                    <a:pt x="197" y="543"/>
                    <a:pt x="218" y="518"/>
                  </a:cubicBezTo>
                  <a:lnTo>
                    <a:pt x="259" y="518"/>
                  </a:lnTo>
                  <a:cubicBezTo>
                    <a:pt x="300" y="476"/>
                    <a:pt x="352" y="435"/>
                    <a:pt x="393" y="394"/>
                  </a:cubicBezTo>
                  <a:cubicBezTo>
                    <a:pt x="435" y="218"/>
                    <a:pt x="352" y="94"/>
                    <a:pt x="2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96" name="Google Shape;27596;p19"/>
            <p:cNvSpPr/>
            <p:nvPr/>
          </p:nvSpPr>
          <p:spPr>
            <a:xfrm>
              <a:off x="4751875" y="4002900"/>
              <a:ext cx="6475" cy="9850"/>
            </a:xfrm>
            <a:custGeom>
              <a:avLst/>
              <a:gdLst/>
              <a:ahLst/>
              <a:cxnLst/>
              <a:rect l="l" t="t" r="r" b="b"/>
              <a:pathLst>
                <a:path w="259" h="394" extrusionOk="0">
                  <a:moveTo>
                    <a:pt x="0" y="1"/>
                  </a:moveTo>
                  <a:lnTo>
                    <a:pt x="0" y="177"/>
                  </a:lnTo>
                  <a:cubicBezTo>
                    <a:pt x="0" y="259"/>
                    <a:pt x="42" y="301"/>
                    <a:pt x="124" y="352"/>
                  </a:cubicBezTo>
                  <a:lnTo>
                    <a:pt x="166" y="394"/>
                  </a:lnTo>
                  <a:lnTo>
                    <a:pt x="259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97" name="Google Shape;27597;p19"/>
            <p:cNvSpPr/>
            <p:nvPr/>
          </p:nvSpPr>
          <p:spPr>
            <a:xfrm>
              <a:off x="4687250" y="3977050"/>
              <a:ext cx="13975" cy="9650"/>
            </a:xfrm>
            <a:custGeom>
              <a:avLst/>
              <a:gdLst/>
              <a:ahLst/>
              <a:cxnLst/>
              <a:rect l="l" t="t" r="r" b="b"/>
              <a:pathLst>
                <a:path w="559" h="386" extrusionOk="0">
                  <a:moveTo>
                    <a:pt x="42" y="1"/>
                  </a:moveTo>
                  <a:lnTo>
                    <a:pt x="42" y="1"/>
                  </a:lnTo>
                  <a:cubicBezTo>
                    <a:pt x="1" y="135"/>
                    <a:pt x="42" y="259"/>
                    <a:pt x="125" y="352"/>
                  </a:cubicBezTo>
                  <a:lnTo>
                    <a:pt x="166" y="352"/>
                  </a:lnTo>
                  <a:cubicBezTo>
                    <a:pt x="215" y="375"/>
                    <a:pt x="259" y="386"/>
                    <a:pt x="300" y="386"/>
                  </a:cubicBezTo>
                  <a:cubicBezTo>
                    <a:pt x="408" y="386"/>
                    <a:pt x="492" y="315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98" name="Google Shape;27598;p19"/>
            <p:cNvSpPr/>
            <p:nvPr/>
          </p:nvSpPr>
          <p:spPr>
            <a:xfrm>
              <a:off x="4627800" y="3953550"/>
              <a:ext cx="8825" cy="6725"/>
            </a:xfrm>
            <a:custGeom>
              <a:avLst/>
              <a:gdLst/>
              <a:ahLst/>
              <a:cxnLst/>
              <a:rect l="l" t="t" r="r" b="b"/>
              <a:pathLst>
                <a:path w="353" h="269" extrusionOk="0">
                  <a:moveTo>
                    <a:pt x="94" y="0"/>
                  </a:moveTo>
                  <a:lnTo>
                    <a:pt x="1" y="259"/>
                  </a:lnTo>
                  <a:lnTo>
                    <a:pt x="52" y="259"/>
                  </a:lnTo>
                  <a:cubicBezTo>
                    <a:pt x="73" y="265"/>
                    <a:pt x="93" y="269"/>
                    <a:pt x="114" y="269"/>
                  </a:cubicBezTo>
                  <a:cubicBezTo>
                    <a:pt x="218" y="269"/>
                    <a:pt x="318" y="186"/>
                    <a:pt x="352" y="83"/>
                  </a:cubicBezTo>
                  <a:lnTo>
                    <a:pt x="9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99" name="Google Shape;27599;p19"/>
            <p:cNvSpPr/>
            <p:nvPr/>
          </p:nvSpPr>
          <p:spPr>
            <a:xfrm>
              <a:off x="4646150" y="4255950"/>
              <a:ext cx="9850" cy="6500"/>
            </a:xfrm>
            <a:custGeom>
              <a:avLst/>
              <a:gdLst/>
              <a:ahLst/>
              <a:cxnLst/>
              <a:rect l="l" t="t" r="r" b="b"/>
              <a:pathLst>
                <a:path w="394" h="260" extrusionOk="0">
                  <a:moveTo>
                    <a:pt x="218" y="1"/>
                  </a:moveTo>
                  <a:cubicBezTo>
                    <a:pt x="177" y="1"/>
                    <a:pt x="135" y="52"/>
                    <a:pt x="94" y="94"/>
                  </a:cubicBezTo>
                  <a:lnTo>
                    <a:pt x="42" y="135"/>
                  </a:lnTo>
                  <a:cubicBezTo>
                    <a:pt x="42" y="135"/>
                    <a:pt x="1" y="135"/>
                    <a:pt x="1" y="176"/>
                  </a:cubicBezTo>
                  <a:lnTo>
                    <a:pt x="259" y="259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00" name="Google Shape;27600;p19"/>
            <p:cNvSpPr/>
            <p:nvPr/>
          </p:nvSpPr>
          <p:spPr>
            <a:xfrm>
              <a:off x="4582575" y="4229275"/>
              <a:ext cx="14225" cy="9650"/>
            </a:xfrm>
            <a:custGeom>
              <a:avLst/>
              <a:gdLst/>
              <a:ahLst/>
              <a:cxnLst/>
              <a:rect l="l" t="t" r="r" b="b"/>
              <a:pathLst>
                <a:path w="569" h="386" extrusionOk="0">
                  <a:moveTo>
                    <a:pt x="236" y="1"/>
                  </a:moveTo>
                  <a:cubicBezTo>
                    <a:pt x="135" y="1"/>
                    <a:pt x="38" y="71"/>
                    <a:pt x="0" y="168"/>
                  </a:cubicBezTo>
                  <a:lnTo>
                    <a:pt x="517" y="385"/>
                  </a:lnTo>
                  <a:cubicBezTo>
                    <a:pt x="569" y="251"/>
                    <a:pt x="476" y="86"/>
                    <a:pt x="352" y="34"/>
                  </a:cubicBezTo>
                  <a:cubicBezTo>
                    <a:pt x="315" y="11"/>
                    <a:pt x="275" y="1"/>
                    <a:pt x="2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01" name="Google Shape;27601;p19"/>
            <p:cNvSpPr/>
            <p:nvPr/>
          </p:nvSpPr>
          <p:spPr>
            <a:xfrm>
              <a:off x="4672000" y="4191750"/>
              <a:ext cx="9850" cy="13825"/>
            </a:xfrm>
            <a:custGeom>
              <a:avLst/>
              <a:gdLst/>
              <a:ahLst/>
              <a:cxnLst/>
              <a:rect l="l" t="t" r="r" b="b"/>
              <a:pathLst>
                <a:path w="394" h="553" extrusionOk="0">
                  <a:moveTo>
                    <a:pt x="263" y="1"/>
                  </a:moveTo>
                  <a:cubicBezTo>
                    <a:pt x="202" y="1"/>
                    <a:pt x="141" y="24"/>
                    <a:pt x="94" y="77"/>
                  </a:cubicBezTo>
                  <a:cubicBezTo>
                    <a:pt x="94" y="118"/>
                    <a:pt x="42" y="118"/>
                    <a:pt x="42" y="160"/>
                  </a:cubicBezTo>
                  <a:cubicBezTo>
                    <a:pt x="1" y="201"/>
                    <a:pt x="1" y="294"/>
                    <a:pt x="1" y="336"/>
                  </a:cubicBezTo>
                  <a:cubicBezTo>
                    <a:pt x="42" y="336"/>
                    <a:pt x="42" y="377"/>
                    <a:pt x="42" y="377"/>
                  </a:cubicBezTo>
                  <a:cubicBezTo>
                    <a:pt x="42" y="418"/>
                    <a:pt x="94" y="460"/>
                    <a:pt x="135" y="501"/>
                  </a:cubicBezTo>
                  <a:cubicBezTo>
                    <a:pt x="176" y="501"/>
                    <a:pt x="176" y="501"/>
                    <a:pt x="176" y="553"/>
                  </a:cubicBezTo>
                  <a:lnTo>
                    <a:pt x="394" y="36"/>
                  </a:lnTo>
                  <a:cubicBezTo>
                    <a:pt x="354" y="14"/>
                    <a:pt x="308" y="1"/>
                    <a:pt x="2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02" name="Google Shape;27602;p19"/>
            <p:cNvSpPr/>
            <p:nvPr/>
          </p:nvSpPr>
          <p:spPr>
            <a:xfrm>
              <a:off x="4607375" y="4165125"/>
              <a:ext cx="15275" cy="13800"/>
            </a:xfrm>
            <a:custGeom>
              <a:avLst/>
              <a:gdLst/>
              <a:ahLst/>
              <a:cxnLst/>
              <a:rect l="l" t="t" r="r" b="b"/>
              <a:pathLst>
                <a:path w="611" h="552" extrusionOk="0">
                  <a:moveTo>
                    <a:pt x="320" y="0"/>
                  </a:moveTo>
                  <a:cubicBezTo>
                    <a:pt x="203" y="0"/>
                    <a:pt x="114" y="56"/>
                    <a:pt x="42" y="191"/>
                  </a:cubicBezTo>
                  <a:cubicBezTo>
                    <a:pt x="1" y="325"/>
                    <a:pt x="42" y="491"/>
                    <a:pt x="218" y="532"/>
                  </a:cubicBezTo>
                  <a:cubicBezTo>
                    <a:pt x="251" y="545"/>
                    <a:pt x="286" y="551"/>
                    <a:pt x="321" y="551"/>
                  </a:cubicBezTo>
                  <a:cubicBezTo>
                    <a:pt x="427" y="551"/>
                    <a:pt x="528" y="491"/>
                    <a:pt x="559" y="367"/>
                  </a:cubicBezTo>
                  <a:cubicBezTo>
                    <a:pt x="611" y="232"/>
                    <a:pt x="559" y="67"/>
                    <a:pt x="435" y="15"/>
                  </a:cubicBezTo>
                  <a:cubicBezTo>
                    <a:pt x="394" y="5"/>
                    <a:pt x="356" y="0"/>
                    <a:pt x="3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03" name="Google Shape;27603;p19"/>
            <p:cNvSpPr/>
            <p:nvPr/>
          </p:nvSpPr>
          <p:spPr>
            <a:xfrm>
              <a:off x="4562150" y="4184050"/>
              <a:ext cx="15275" cy="14150"/>
            </a:xfrm>
            <a:custGeom>
              <a:avLst/>
              <a:gdLst/>
              <a:ahLst/>
              <a:cxnLst/>
              <a:rect l="l" t="t" r="r" b="b"/>
              <a:pathLst>
                <a:path w="611" h="566" extrusionOk="0">
                  <a:moveTo>
                    <a:pt x="294" y="0"/>
                  </a:moveTo>
                  <a:cubicBezTo>
                    <a:pt x="176" y="0"/>
                    <a:pt x="79" y="71"/>
                    <a:pt x="42" y="168"/>
                  </a:cubicBezTo>
                  <a:cubicBezTo>
                    <a:pt x="1" y="292"/>
                    <a:pt x="42" y="468"/>
                    <a:pt x="218" y="550"/>
                  </a:cubicBezTo>
                  <a:cubicBezTo>
                    <a:pt x="244" y="560"/>
                    <a:pt x="271" y="565"/>
                    <a:pt x="298" y="565"/>
                  </a:cubicBezTo>
                  <a:cubicBezTo>
                    <a:pt x="411" y="565"/>
                    <a:pt x="526" y="485"/>
                    <a:pt x="559" y="385"/>
                  </a:cubicBezTo>
                  <a:cubicBezTo>
                    <a:pt x="611" y="251"/>
                    <a:pt x="559" y="85"/>
                    <a:pt x="435" y="34"/>
                  </a:cubicBezTo>
                  <a:cubicBezTo>
                    <a:pt x="386" y="11"/>
                    <a:pt x="338" y="0"/>
                    <a:pt x="2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04" name="Google Shape;27604;p19"/>
            <p:cNvSpPr/>
            <p:nvPr/>
          </p:nvSpPr>
          <p:spPr>
            <a:xfrm>
              <a:off x="4625725" y="4210350"/>
              <a:ext cx="16325" cy="13825"/>
            </a:xfrm>
            <a:custGeom>
              <a:avLst/>
              <a:gdLst/>
              <a:ahLst/>
              <a:cxnLst/>
              <a:rect l="l" t="t" r="r" b="b"/>
              <a:pathLst>
                <a:path w="653" h="553" extrusionOk="0">
                  <a:moveTo>
                    <a:pt x="338" y="1"/>
                  </a:moveTo>
                  <a:cubicBezTo>
                    <a:pt x="230" y="1"/>
                    <a:pt x="123" y="56"/>
                    <a:pt x="84" y="191"/>
                  </a:cubicBezTo>
                  <a:cubicBezTo>
                    <a:pt x="1" y="326"/>
                    <a:pt x="84" y="491"/>
                    <a:pt x="218" y="532"/>
                  </a:cubicBezTo>
                  <a:cubicBezTo>
                    <a:pt x="264" y="546"/>
                    <a:pt x="306" y="552"/>
                    <a:pt x="345" y="552"/>
                  </a:cubicBezTo>
                  <a:cubicBezTo>
                    <a:pt x="456" y="552"/>
                    <a:pt x="539" y="500"/>
                    <a:pt x="601" y="408"/>
                  </a:cubicBezTo>
                  <a:cubicBezTo>
                    <a:pt x="652" y="233"/>
                    <a:pt x="559" y="67"/>
                    <a:pt x="435" y="15"/>
                  </a:cubicBezTo>
                  <a:cubicBezTo>
                    <a:pt x="404" y="6"/>
                    <a:pt x="371" y="1"/>
                    <a:pt x="3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05" name="Google Shape;27605;p19"/>
            <p:cNvSpPr/>
            <p:nvPr/>
          </p:nvSpPr>
          <p:spPr>
            <a:xfrm>
              <a:off x="4588000" y="4119875"/>
              <a:ext cx="16300" cy="13800"/>
            </a:xfrm>
            <a:custGeom>
              <a:avLst/>
              <a:gdLst/>
              <a:ahLst/>
              <a:cxnLst/>
              <a:rect l="l" t="t" r="r" b="b"/>
              <a:pathLst>
                <a:path w="652" h="552" extrusionOk="0">
                  <a:moveTo>
                    <a:pt x="332" y="0"/>
                  </a:moveTo>
                  <a:cubicBezTo>
                    <a:pt x="226" y="0"/>
                    <a:pt x="125" y="49"/>
                    <a:pt x="94" y="150"/>
                  </a:cubicBezTo>
                  <a:cubicBezTo>
                    <a:pt x="0" y="326"/>
                    <a:pt x="94" y="491"/>
                    <a:pt x="218" y="533"/>
                  </a:cubicBezTo>
                  <a:cubicBezTo>
                    <a:pt x="251" y="545"/>
                    <a:pt x="286" y="552"/>
                    <a:pt x="321" y="552"/>
                  </a:cubicBezTo>
                  <a:cubicBezTo>
                    <a:pt x="429" y="552"/>
                    <a:pt x="540" y="492"/>
                    <a:pt x="610" y="367"/>
                  </a:cubicBezTo>
                  <a:cubicBezTo>
                    <a:pt x="652" y="233"/>
                    <a:pt x="559" y="67"/>
                    <a:pt x="435" y="16"/>
                  </a:cubicBezTo>
                  <a:cubicBezTo>
                    <a:pt x="402" y="6"/>
                    <a:pt x="367" y="0"/>
                    <a:pt x="3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06" name="Google Shape;27606;p19"/>
            <p:cNvSpPr/>
            <p:nvPr/>
          </p:nvSpPr>
          <p:spPr>
            <a:xfrm>
              <a:off x="4652625" y="4146450"/>
              <a:ext cx="16300" cy="13550"/>
            </a:xfrm>
            <a:custGeom>
              <a:avLst/>
              <a:gdLst/>
              <a:ahLst/>
              <a:cxnLst/>
              <a:rect l="l" t="t" r="r" b="b"/>
              <a:pathLst>
                <a:path w="652" h="542" extrusionOk="0">
                  <a:moveTo>
                    <a:pt x="297" y="1"/>
                  </a:moveTo>
                  <a:cubicBezTo>
                    <a:pt x="191" y="1"/>
                    <a:pt x="108" y="74"/>
                    <a:pt x="42" y="162"/>
                  </a:cubicBezTo>
                  <a:cubicBezTo>
                    <a:pt x="0" y="297"/>
                    <a:pt x="42" y="462"/>
                    <a:pt x="217" y="504"/>
                  </a:cubicBezTo>
                  <a:cubicBezTo>
                    <a:pt x="255" y="530"/>
                    <a:pt x="296" y="541"/>
                    <a:pt x="336" y="541"/>
                  </a:cubicBezTo>
                  <a:cubicBezTo>
                    <a:pt x="436" y="541"/>
                    <a:pt x="529" y="468"/>
                    <a:pt x="559" y="380"/>
                  </a:cubicBezTo>
                  <a:cubicBezTo>
                    <a:pt x="652" y="245"/>
                    <a:pt x="559" y="80"/>
                    <a:pt x="434" y="38"/>
                  </a:cubicBezTo>
                  <a:cubicBezTo>
                    <a:pt x="385" y="12"/>
                    <a:pt x="339" y="1"/>
                    <a:pt x="2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07" name="Google Shape;27607;p19"/>
            <p:cNvSpPr/>
            <p:nvPr/>
          </p:nvSpPr>
          <p:spPr>
            <a:xfrm>
              <a:off x="4524425" y="4203225"/>
              <a:ext cx="6475" cy="9850"/>
            </a:xfrm>
            <a:custGeom>
              <a:avLst/>
              <a:gdLst/>
              <a:ahLst/>
              <a:cxnLst/>
              <a:rect l="l" t="t" r="r" b="b"/>
              <a:pathLst>
                <a:path w="259" h="394" extrusionOk="0">
                  <a:moveTo>
                    <a:pt x="93" y="1"/>
                  </a:moveTo>
                  <a:lnTo>
                    <a:pt x="0" y="259"/>
                  </a:lnTo>
                  <a:lnTo>
                    <a:pt x="259" y="393"/>
                  </a:lnTo>
                  <a:lnTo>
                    <a:pt x="259" y="259"/>
                  </a:lnTo>
                  <a:cubicBezTo>
                    <a:pt x="259" y="176"/>
                    <a:pt x="217" y="42"/>
                    <a:pt x="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08" name="Google Shape;27608;p19"/>
            <p:cNvSpPr/>
            <p:nvPr/>
          </p:nvSpPr>
          <p:spPr>
            <a:xfrm>
              <a:off x="4548200" y="4139650"/>
              <a:ext cx="10875" cy="12850"/>
            </a:xfrm>
            <a:custGeom>
              <a:avLst/>
              <a:gdLst/>
              <a:ahLst/>
              <a:cxnLst/>
              <a:rect l="l" t="t" r="r" b="b"/>
              <a:pathLst>
                <a:path w="435" h="514" extrusionOk="0">
                  <a:moveTo>
                    <a:pt x="217" y="0"/>
                  </a:moveTo>
                  <a:lnTo>
                    <a:pt x="0" y="476"/>
                  </a:lnTo>
                  <a:cubicBezTo>
                    <a:pt x="38" y="502"/>
                    <a:pt x="79" y="514"/>
                    <a:pt x="120" y="514"/>
                  </a:cubicBezTo>
                  <a:cubicBezTo>
                    <a:pt x="223" y="514"/>
                    <a:pt x="326" y="441"/>
                    <a:pt x="393" y="352"/>
                  </a:cubicBezTo>
                  <a:cubicBezTo>
                    <a:pt x="435" y="217"/>
                    <a:pt x="341" y="52"/>
                    <a:pt x="2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09" name="Google Shape;27609;p19"/>
            <p:cNvSpPr/>
            <p:nvPr/>
          </p:nvSpPr>
          <p:spPr>
            <a:xfrm>
              <a:off x="4698875" y="4131100"/>
              <a:ext cx="6500" cy="9850"/>
            </a:xfrm>
            <a:custGeom>
              <a:avLst/>
              <a:gdLst/>
              <a:ahLst/>
              <a:cxnLst/>
              <a:rect l="l" t="t" r="r" b="b"/>
              <a:pathLst>
                <a:path w="260" h="394" extrusionOk="0">
                  <a:moveTo>
                    <a:pt x="1" y="1"/>
                  </a:moveTo>
                  <a:lnTo>
                    <a:pt x="1" y="177"/>
                  </a:lnTo>
                  <a:lnTo>
                    <a:pt x="1" y="218"/>
                  </a:lnTo>
                  <a:cubicBezTo>
                    <a:pt x="53" y="301"/>
                    <a:pt x="94" y="342"/>
                    <a:pt x="177" y="394"/>
                  </a:cubicBezTo>
                  <a:lnTo>
                    <a:pt x="259" y="13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10" name="Google Shape;27610;p19"/>
            <p:cNvSpPr/>
            <p:nvPr/>
          </p:nvSpPr>
          <p:spPr>
            <a:xfrm>
              <a:off x="4633225" y="4105275"/>
              <a:ext cx="15275" cy="9825"/>
            </a:xfrm>
            <a:custGeom>
              <a:avLst/>
              <a:gdLst/>
              <a:ahLst/>
              <a:cxnLst/>
              <a:rect l="l" t="t" r="r" b="b"/>
              <a:pathLst>
                <a:path w="611" h="393" extrusionOk="0">
                  <a:moveTo>
                    <a:pt x="94" y="0"/>
                  </a:moveTo>
                  <a:cubicBezTo>
                    <a:pt x="1" y="134"/>
                    <a:pt x="94" y="300"/>
                    <a:pt x="218" y="341"/>
                  </a:cubicBezTo>
                  <a:cubicBezTo>
                    <a:pt x="259" y="393"/>
                    <a:pt x="259" y="393"/>
                    <a:pt x="301" y="393"/>
                  </a:cubicBezTo>
                  <a:lnTo>
                    <a:pt x="352" y="393"/>
                  </a:lnTo>
                  <a:cubicBezTo>
                    <a:pt x="394" y="393"/>
                    <a:pt x="435" y="341"/>
                    <a:pt x="476" y="341"/>
                  </a:cubicBezTo>
                  <a:cubicBezTo>
                    <a:pt x="518" y="300"/>
                    <a:pt x="559" y="259"/>
                    <a:pt x="611" y="217"/>
                  </a:cubicBezTo>
                  <a:lnTo>
                    <a:pt x="9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11" name="Google Shape;27611;p19"/>
            <p:cNvSpPr/>
            <p:nvPr/>
          </p:nvSpPr>
          <p:spPr>
            <a:xfrm>
              <a:off x="4575075" y="4081475"/>
              <a:ext cx="8825" cy="6500"/>
            </a:xfrm>
            <a:custGeom>
              <a:avLst/>
              <a:gdLst/>
              <a:ahLst/>
              <a:cxnLst/>
              <a:rect l="l" t="t" r="r" b="b"/>
              <a:pathLst>
                <a:path w="353" h="260" extrusionOk="0">
                  <a:moveTo>
                    <a:pt x="94" y="1"/>
                  </a:moveTo>
                  <a:lnTo>
                    <a:pt x="1" y="259"/>
                  </a:lnTo>
                  <a:lnTo>
                    <a:pt x="94" y="259"/>
                  </a:lnTo>
                  <a:cubicBezTo>
                    <a:pt x="218" y="259"/>
                    <a:pt x="300" y="218"/>
                    <a:pt x="352" y="94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12" name="Google Shape;27612;p19"/>
            <p:cNvSpPr/>
            <p:nvPr/>
          </p:nvSpPr>
          <p:spPr>
            <a:xfrm>
              <a:off x="4593425" y="4384150"/>
              <a:ext cx="9850" cy="6500"/>
            </a:xfrm>
            <a:custGeom>
              <a:avLst/>
              <a:gdLst/>
              <a:ahLst/>
              <a:cxnLst/>
              <a:rect l="l" t="t" r="r" b="b"/>
              <a:pathLst>
                <a:path w="394" h="260" extrusionOk="0">
                  <a:moveTo>
                    <a:pt x="176" y="1"/>
                  </a:moveTo>
                  <a:lnTo>
                    <a:pt x="135" y="42"/>
                  </a:lnTo>
                  <a:cubicBezTo>
                    <a:pt x="83" y="42"/>
                    <a:pt x="42" y="94"/>
                    <a:pt x="42" y="135"/>
                  </a:cubicBezTo>
                  <a:lnTo>
                    <a:pt x="1" y="177"/>
                  </a:lnTo>
                  <a:lnTo>
                    <a:pt x="259" y="259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13" name="Google Shape;27613;p19"/>
            <p:cNvSpPr/>
            <p:nvPr/>
          </p:nvSpPr>
          <p:spPr>
            <a:xfrm>
              <a:off x="4529850" y="4357925"/>
              <a:ext cx="12950" cy="9200"/>
            </a:xfrm>
            <a:custGeom>
              <a:avLst/>
              <a:gdLst/>
              <a:ahLst/>
              <a:cxnLst/>
              <a:rect l="l" t="t" r="r" b="b"/>
              <a:pathLst>
                <a:path w="518" h="368" extrusionOk="0">
                  <a:moveTo>
                    <a:pt x="248" y="1"/>
                  </a:moveTo>
                  <a:cubicBezTo>
                    <a:pt x="139" y="1"/>
                    <a:pt x="31" y="49"/>
                    <a:pt x="0" y="150"/>
                  </a:cubicBezTo>
                  <a:lnTo>
                    <a:pt x="476" y="368"/>
                  </a:lnTo>
                  <a:cubicBezTo>
                    <a:pt x="517" y="368"/>
                    <a:pt x="517" y="316"/>
                    <a:pt x="517" y="316"/>
                  </a:cubicBezTo>
                  <a:cubicBezTo>
                    <a:pt x="517" y="192"/>
                    <a:pt x="476" y="57"/>
                    <a:pt x="352" y="16"/>
                  </a:cubicBezTo>
                  <a:cubicBezTo>
                    <a:pt x="319" y="6"/>
                    <a:pt x="283" y="1"/>
                    <a:pt x="2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14" name="Google Shape;27614;p19"/>
            <p:cNvSpPr/>
            <p:nvPr/>
          </p:nvSpPr>
          <p:spPr>
            <a:xfrm>
              <a:off x="4619275" y="4319550"/>
              <a:ext cx="9850" cy="13975"/>
            </a:xfrm>
            <a:custGeom>
              <a:avLst/>
              <a:gdLst/>
              <a:ahLst/>
              <a:cxnLst/>
              <a:rect l="l" t="t" r="r" b="b"/>
              <a:pathLst>
                <a:path w="394" h="559" extrusionOk="0">
                  <a:moveTo>
                    <a:pt x="300" y="0"/>
                  </a:moveTo>
                  <a:cubicBezTo>
                    <a:pt x="176" y="0"/>
                    <a:pt x="83" y="93"/>
                    <a:pt x="42" y="176"/>
                  </a:cubicBezTo>
                  <a:cubicBezTo>
                    <a:pt x="0" y="259"/>
                    <a:pt x="0" y="393"/>
                    <a:pt x="42" y="434"/>
                  </a:cubicBezTo>
                  <a:cubicBezTo>
                    <a:pt x="83" y="476"/>
                    <a:pt x="135" y="517"/>
                    <a:pt x="176" y="558"/>
                  </a:cubicBezTo>
                  <a:lnTo>
                    <a:pt x="393" y="41"/>
                  </a:lnTo>
                  <a:cubicBezTo>
                    <a:pt x="342" y="0"/>
                    <a:pt x="300" y="0"/>
                    <a:pt x="3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15" name="Google Shape;27615;p19"/>
            <p:cNvSpPr/>
            <p:nvPr/>
          </p:nvSpPr>
          <p:spPr>
            <a:xfrm>
              <a:off x="4554650" y="4293425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343" y="1"/>
                  </a:moveTo>
                  <a:cubicBezTo>
                    <a:pt x="202" y="1"/>
                    <a:pt x="76" y="76"/>
                    <a:pt x="42" y="187"/>
                  </a:cubicBezTo>
                  <a:cubicBezTo>
                    <a:pt x="1" y="311"/>
                    <a:pt x="42" y="487"/>
                    <a:pt x="218" y="528"/>
                  </a:cubicBezTo>
                  <a:cubicBezTo>
                    <a:pt x="253" y="555"/>
                    <a:pt x="292" y="566"/>
                    <a:pt x="332" y="566"/>
                  </a:cubicBezTo>
                  <a:cubicBezTo>
                    <a:pt x="431" y="566"/>
                    <a:pt x="529" y="493"/>
                    <a:pt x="559" y="404"/>
                  </a:cubicBezTo>
                  <a:cubicBezTo>
                    <a:pt x="600" y="228"/>
                    <a:pt x="559" y="104"/>
                    <a:pt x="435" y="11"/>
                  </a:cubicBezTo>
                  <a:cubicBezTo>
                    <a:pt x="404" y="4"/>
                    <a:pt x="373" y="1"/>
                    <a:pt x="3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16" name="Google Shape;27616;p19"/>
            <p:cNvSpPr/>
            <p:nvPr/>
          </p:nvSpPr>
          <p:spPr>
            <a:xfrm>
              <a:off x="4509425" y="4312250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276" y="1"/>
                  </a:moveTo>
                  <a:cubicBezTo>
                    <a:pt x="172" y="1"/>
                    <a:pt x="72" y="71"/>
                    <a:pt x="42" y="168"/>
                  </a:cubicBezTo>
                  <a:cubicBezTo>
                    <a:pt x="0" y="333"/>
                    <a:pt x="42" y="468"/>
                    <a:pt x="218" y="551"/>
                  </a:cubicBezTo>
                  <a:cubicBezTo>
                    <a:pt x="247" y="560"/>
                    <a:pt x="279" y="566"/>
                    <a:pt x="312" y="566"/>
                  </a:cubicBezTo>
                  <a:cubicBezTo>
                    <a:pt x="417" y="566"/>
                    <a:pt x="527" y="512"/>
                    <a:pt x="559" y="385"/>
                  </a:cubicBezTo>
                  <a:cubicBezTo>
                    <a:pt x="600" y="251"/>
                    <a:pt x="559" y="75"/>
                    <a:pt x="393" y="34"/>
                  </a:cubicBezTo>
                  <a:cubicBezTo>
                    <a:pt x="356" y="11"/>
                    <a:pt x="316" y="1"/>
                    <a:pt x="2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17" name="Google Shape;27617;p19"/>
            <p:cNvSpPr/>
            <p:nvPr/>
          </p:nvSpPr>
          <p:spPr>
            <a:xfrm>
              <a:off x="4573000" y="4338650"/>
              <a:ext cx="16050" cy="14175"/>
            </a:xfrm>
            <a:custGeom>
              <a:avLst/>
              <a:gdLst/>
              <a:ahLst/>
              <a:cxnLst/>
              <a:rect l="l" t="t" r="r" b="b"/>
              <a:pathLst>
                <a:path w="642" h="567" extrusionOk="0">
                  <a:moveTo>
                    <a:pt x="361" y="1"/>
                  </a:moveTo>
                  <a:cubicBezTo>
                    <a:pt x="243" y="1"/>
                    <a:pt x="118" y="77"/>
                    <a:pt x="84" y="187"/>
                  </a:cubicBezTo>
                  <a:cubicBezTo>
                    <a:pt x="1" y="311"/>
                    <a:pt x="84" y="487"/>
                    <a:pt x="218" y="529"/>
                  </a:cubicBezTo>
                  <a:cubicBezTo>
                    <a:pt x="253" y="555"/>
                    <a:pt x="292" y="566"/>
                    <a:pt x="333" y="566"/>
                  </a:cubicBezTo>
                  <a:cubicBezTo>
                    <a:pt x="434" y="566"/>
                    <a:pt x="541" y="493"/>
                    <a:pt x="600" y="404"/>
                  </a:cubicBezTo>
                  <a:cubicBezTo>
                    <a:pt x="642" y="229"/>
                    <a:pt x="559" y="105"/>
                    <a:pt x="435" y="12"/>
                  </a:cubicBezTo>
                  <a:cubicBezTo>
                    <a:pt x="411" y="4"/>
                    <a:pt x="387" y="1"/>
                    <a:pt x="3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18" name="Google Shape;27618;p19"/>
            <p:cNvSpPr/>
            <p:nvPr/>
          </p:nvSpPr>
          <p:spPr>
            <a:xfrm>
              <a:off x="4535275" y="4248100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7" y="0"/>
                  </a:moveTo>
                  <a:cubicBezTo>
                    <a:pt x="229" y="0"/>
                    <a:pt x="123" y="56"/>
                    <a:pt x="83" y="191"/>
                  </a:cubicBezTo>
                  <a:cubicBezTo>
                    <a:pt x="0" y="315"/>
                    <a:pt x="83" y="490"/>
                    <a:pt x="217" y="532"/>
                  </a:cubicBezTo>
                  <a:cubicBezTo>
                    <a:pt x="248" y="542"/>
                    <a:pt x="283" y="547"/>
                    <a:pt x="318" y="547"/>
                  </a:cubicBezTo>
                  <a:cubicBezTo>
                    <a:pt x="424" y="547"/>
                    <a:pt x="538" y="501"/>
                    <a:pt x="600" y="408"/>
                  </a:cubicBezTo>
                  <a:cubicBezTo>
                    <a:pt x="652" y="232"/>
                    <a:pt x="559" y="108"/>
                    <a:pt x="435" y="15"/>
                  </a:cubicBezTo>
                  <a:cubicBezTo>
                    <a:pt x="403" y="5"/>
                    <a:pt x="370" y="0"/>
                    <a:pt x="3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19" name="Google Shape;27619;p19"/>
            <p:cNvSpPr/>
            <p:nvPr/>
          </p:nvSpPr>
          <p:spPr>
            <a:xfrm>
              <a:off x="4599900" y="4274525"/>
              <a:ext cx="15000" cy="14125"/>
            </a:xfrm>
            <a:custGeom>
              <a:avLst/>
              <a:gdLst/>
              <a:ahLst/>
              <a:cxnLst/>
              <a:rect l="l" t="t" r="r" b="b"/>
              <a:pathLst>
                <a:path w="600" h="565" extrusionOk="0">
                  <a:moveTo>
                    <a:pt x="300" y="0"/>
                  </a:moveTo>
                  <a:cubicBezTo>
                    <a:pt x="192" y="0"/>
                    <a:pt x="109" y="70"/>
                    <a:pt x="41" y="168"/>
                  </a:cubicBezTo>
                  <a:cubicBezTo>
                    <a:pt x="0" y="343"/>
                    <a:pt x="41" y="467"/>
                    <a:pt x="217" y="550"/>
                  </a:cubicBezTo>
                  <a:cubicBezTo>
                    <a:pt x="241" y="560"/>
                    <a:pt x="267" y="565"/>
                    <a:pt x="294" y="565"/>
                  </a:cubicBezTo>
                  <a:cubicBezTo>
                    <a:pt x="404" y="565"/>
                    <a:pt x="525" y="485"/>
                    <a:pt x="558" y="385"/>
                  </a:cubicBezTo>
                  <a:cubicBezTo>
                    <a:pt x="600" y="250"/>
                    <a:pt x="558" y="85"/>
                    <a:pt x="434" y="33"/>
                  </a:cubicBezTo>
                  <a:cubicBezTo>
                    <a:pt x="386" y="10"/>
                    <a:pt x="341" y="0"/>
                    <a:pt x="3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20" name="Google Shape;27620;p19"/>
            <p:cNvSpPr/>
            <p:nvPr/>
          </p:nvSpPr>
          <p:spPr>
            <a:xfrm>
              <a:off x="4471675" y="4331425"/>
              <a:ext cx="6500" cy="9850"/>
            </a:xfrm>
            <a:custGeom>
              <a:avLst/>
              <a:gdLst/>
              <a:ahLst/>
              <a:cxnLst/>
              <a:rect l="l" t="t" r="r" b="b"/>
              <a:pathLst>
                <a:path w="260" h="394" extrusionOk="0">
                  <a:moveTo>
                    <a:pt x="94" y="1"/>
                  </a:moveTo>
                  <a:lnTo>
                    <a:pt x="1" y="259"/>
                  </a:lnTo>
                  <a:lnTo>
                    <a:pt x="259" y="394"/>
                  </a:lnTo>
                  <a:lnTo>
                    <a:pt x="259" y="259"/>
                  </a:lnTo>
                  <a:cubicBezTo>
                    <a:pt x="259" y="176"/>
                    <a:pt x="218" y="83"/>
                    <a:pt x="177" y="42"/>
                  </a:cubicBezTo>
                  <a:cubicBezTo>
                    <a:pt x="135" y="42"/>
                    <a:pt x="135" y="42"/>
                    <a:pt x="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21" name="Google Shape;27621;p19"/>
            <p:cNvSpPr/>
            <p:nvPr/>
          </p:nvSpPr>
          <p:spPr>
            <a:xfrm>
              <a:off x="4495475" y="4267850"/>
              <a:ext cx="10875" cy="13225"/>
            </a:xfrm>
            <a:custGeom>
              <a:avLst/>
              <a:gdLst/>
              <a:ahLst/>
              <a:cxnLst/>
              <a:rect l="l" t="t" r="r" b="b"/>
              <a:pathLst>
                <a:path w="435" h="529" extrusionOk="0">
                  <a:moveTo>
                    <a:pt x="217" y="0"/>
                  </a:moveTo>
                  <a:lnTo>
                    <a:pt x="0" y="517"/>
                  </a:lnTo>
                  <a:cubicBezTo>
                    <a:pt x="22" y="525"/>
                    <a:pt x="46" y="528"/>
                    <a:pt x="70" y="528"/>
                  </a:cubicBezTo>
                  <a:cubicBezTo>
                    <a:pt x="182" y="528"/>
                    <a:pt x="307" y="454"/>
                    <a:pt x="341" y="352"/>
                  </a:cubicBezTo>
                  <a:cubicBezTo>
                    <a:pt x="434" y="217"/>
                    <a:pt x="383" y="93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22" name="Google Shape;27622;p19"/>
            <p:cNvSpPr/>
            <p:nvPr/>
          </p:nvSpPr>
          <p:spPr>
            <a:xfrm>
              <a:off x="4646150" y="4260350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1" y="0"/>
                  </a:moveTo>
                  <a:lnTo>
                    <a:pt x="1" y="83"/>
                  </a:lnTo>
                  <a:lnTo>
                    <a:pt x="1" y="218"/>
                  </a:lnTo>
                  <a:cubicBezTo>
                    <a:pt x="42" y="259"/>
                    <a:pt x="94" y="300"/>
                    <a:pt x="177" y="342"/>
                  </a:cubicBezTo>
                  <a:lnTo>
                    <a:pt x="259" y="8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23" name="Google Shape;27623;p19"/>
            <p:cNvSpPr/>
            <p:nvPr/>
          </p:nvSpPr>
          <p:spPr>
            <a:xfrm>
              <a:off x="4580500" y="4233475"/>
              <a:ext cx="15025" cy="9575"/>
            </a:xfrm>
            <a:custGeom>
              <a:avLst/>
              <a:gdLst/>
              <a:ahLst/>
              <a:cxnLst/>
              <a:rect l="l" t="t" r="r" b="b"/>
              <a:pathLst>
                <a:path w="601" h="383" extrusionOk="0">
                  <a:moveTo>
                    <a:pt x="83" y="0"/>
                  </a:moveTo>
                  <a:lnTo>
                    <a:pt x="83" y="0"/>
                  </a:lnTo>
                  <a:cubicBezTo>
                    <a:pt x="1" y="124"/>
                    <a:pt x="83" y="300"/>
                    <a:pt x="218" y="383"/>
                  </a:cubicBezTo>
                  <a:cubicBezTo>
                    <a:pt x="300" y="383"/>
                    <a:pt x="394" y="383"/>
                    <a:pt x="476" y="341"/>
                  </a:cubicBezTo>
                  <a:lnTo>
                    <a:pt x="600" y="217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24" name="Google Shape;27624;p19"/>
            <p:cNvSpPr/>
            <p:nvPr/>
          </p:nvSpPr>
          <p:spPr>
            <a:xfrm>
              <a:off x="4522350" y="4209700"/>
              <a:ext cx="8550" cy="7500"/>
            </a:xfrm>
            <a:custGeom>
              <a:avLst/>
              <a:gdLst/>
              <a:ahLst/>
              <a:cxnLst/>
              <a:rect l="l" t="t" r="r" b="b"/>
              <a:pathLst>
                <a:path w="342" h="300" extrusionOk="0">
                  <a:moveTo>
                    <a:pt x="83" y="0"/>
                  </a:moveTo>
                  <a:lnTo>
                    <a:pt x="0" y="259"/>
                  </a:lnTo>
                  <a:lnTo>
                    <a:pt x="42" y="259"/>
                  </a:lnTo>
                  <a:cubicBezTo>
                    <a:pt x="42" y="300"/>
                    <a:pt x="83" y="300"/>
                    <a:pt x="83" y="300"/>
                  </a:cubicBezTo>
                  <a:lnTo>
                    <a:pt x="135" y="259"/>
                  </a:lnTo>
                  <a:lnTo>
                    <a:pt x="176" y="259"/>
                  </a:lnTo>
                  <a:cubicBezTo>
                    <a:pt x="217" y="259"/>
                    <a:pt x="259" y="217"/>
                    <a:pt x="300" y="217"/>
                  </a:cubicBezTo>
                  <a:cubicBezTo>
                    <a:pt x="300" y="176"/>
                    <a:pt x="342" y="134"/>
                    <a:pt x="342" y="134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25" name="Google Shape;27625;p19"/>
            <p:cNvSpPr/>
            <p:nvPr/>
          </p:nvSpPr>
          <p:spPr>
            <a:xfrm>
              <a:off x="4540700" y="4512375"/>
              <a:ext cx="9575" cy="7500"/>
            </a:xfrm>
            <a:custGeom>
              <a:avLst/>
              <a:gdLst/>
              <a:ahLst/>
              <a:cxnLst/>
              <a:rect l="l" t="t" r="r" b="b"/>
              <a:pathLst>
                <a:path w="383" h="300" extrusionOk="0">
                  <a:moveTo>
                    <a:pt x="218" y="0"/>
                  </a:moveTo>
                  <a:cubicBezTo>
                    <a:pt x="125" y="41"/>
                    <a:pt x="83" y="83"/>
                    <a:pt x="42" y="134"/>
                  </a:cubicBezTo>
                  <a:cubicBezTo>
                    <a:pt x="0" y="134"/>
                    <a:pt x="0" y="176"/>
                    <a:pt x="0" y="176"/>
                  </a:cubicBezTo>
                  <a:lnTo>
                    <a:pt x="259" y="300"/>
                  </a:lnTo>
                  <a:lnTo>
                    <a:pt x="383" y="41"/>
                  </a:lnTo>
                  <a:cubicBezTo>
                    <a:pt x="300" y="0"/>
                    <a:pt x="259" y="0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26" name="Google Shape;27626;p19"/>
            <p:cNvSpPr/>
            <p:nvPr/>
          </p:nvSpPr>
          <p:spPr>
            <a:xfrm>
              <a:off x="4476075" y="4486100"/>
              <a:ext cx="13975" cy="10275"/>
            </a:xfrm>
            <a:custGeom>
              <a:avLst/>
              <a:gdLst/>
              <a:ahLst/>
              <a:cxnLst/>
              <a:rect l="l" t="t" r="r" b="b"/>
              <a:pathLst>
                <a:path w="559" h="411" extrusionOk="0">
                  <a:moveTo>
                    <a:pt x="282" y="1"/>
                  </a:moveTo>
                  <a:cubicBezTo>
                    <a:pt x="191" y="1"/>
                    <a:pt x="103" y="39"/>
                    <a:pt x="42" y="100"/>
                  </a:cubicBezTo>
                  <a:cubicBezTo>
                    <a:pt x="42" y="152"/>
                    <a:pt x="42" y="152"/>
                    <a:pt x="1" y="193"/>
                  </a:cubicBezTo>
                  <a:lnTo>
                    <a:pt x="518" y="410"/>
                  </a:lnTo>
                  <a:cubicBezTo>
                    <a:pt x="559" y="358"/>
                    <a:pt x="559" y="358"/>
                    <a:pt x="559" y="317"/>
                  </a:cubicBezTo>
                  <a:cubicBezTo>
                    <a:pt x="559" y="193"/>
                    <a:pt x="518" y="58"/>
                    <a:pt x="383" y="17"/>
                  </a:cubicBezTo>
                  <a:cubicBezTo>
                    <a:pt x="350" y="6"/>
                    <a:pt x="316" y="1"/>
                    <a:pt x="2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27" name="Google Shape;27627;p19"/>
            <p:cNvSpPr/>
            <p:nvPr/>
          </p:nvSpPr>
          <p:spPr>
            <a:xfrm>
              <a:off x="4566550" y="4448775"/>
              <a:ext cx="9575" cy="12950"/>
            </a:xfrm>
            <a:custGeom>
              <a:avLst/>
              <a:gdLst/>
              <a:ahLst/>
              <a:cxnLst/>
              <a:rect l="l" t="t" r="r" b="b"/>
              <a:pathLst>
                <a:path w="383" h="518" extrusionOk="0">
                  <a:moveTo>
                    <a:pt x="176" y="1"/>
                  </a:moveTo>
                  <a:cubicBezTo>
                    <a:pt x="176" y="1"/>
                    <a:pt x="124" y="1"/>
                    <a:pt x="124" y="42"/>
                  </a:cubicBezTo>
                  <a:cubicBezTo>
                    <a:pt x="83" y="42"/>
                    <a:pt x="42" y="94"/>
                    <a:pt x="42" y="176"/>
                  </a:cubicBezTo>
                  <a:cubicBezTo>
                    <a:pt x="0" y="218"/>
                    <a:pt x="0" y="259"/>
                    <a:pt x="0" y="300"/>
                  </a:cubicBezTo>
                  <a:cubicBezTo>
                    <a:pt x="42" y="394"/>
                    <a:pt x="83" y="476"/>
                    <a:pt x="176" y="518"/>
                  </a:cubicBezTo>
                  <a:lnTo>
                    <a:pt x="38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28" name="Google Shape;27628;p19"/>
            <p:cNvSpPr/>
            <p:nvPr/>
          </p:nvSpPr>
          <p:spPr>
            <a:xfrm>
              <a:off x="4501925" y="4422100"/>
              <a:ext cx="15025" cy="13575"/>
            </a:xfrm>
            <a:custGeom>
              <a:avLst/>
              <a:gdLst/>
              <a:ahLst/>
              <a:cxnLst/>
              <a:rect l="l" t="t" r="r" b="b"/>
              <a:pathLst>
                <a:path w="601" h="543" extrusionOk="0">
                  <a:moveTo>
                    <a:pt x="272" y="1"/>
                  </a:moveTo>
                  <a:cubicBezTo>
                    <a:pt x="172" y="1"/>
                    <a:pt x="72" y="71"/>
                    <a:pt x="42" y="168"/>
                  </a:cubicBezTo>
                  <a:cubicBezTo>
                    <a:pt x="1" y="292"/>
                    <a:pt x="42" y="468"/>
                    <a:pt x="218" y="509"/>
                  </a:cubicBezTo>
                  <a:cubicBezTo>
                    <a:pt x="252" y="532"/>
                    <a:pt x="291" y="543"/>
                    <a:pt x="330" y="543"/>
                  </a:cubicBezTo>
                  <a:cubicBezTo>
                    <a:pt x="429" y="543"/>
                    <a:pt x="529" y="475"/>
                    <a:pt x="559" y="385"/>
                  </a:cubicBezTo>
                  <a:cubicBezTo>
                    <a:pt x="600" y="251"/>
                    <a:pt x="559" y="75"/>
                    <a:pt x="383" y="34"/>
                  </a:cubicBezTo>
                  <a:cubicBezTo>
                    <a:pt x="349" y="11"/>
                    <a:pt x="311" y="1"/>
                    <a:pt x="2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29" name="Google Shape;27629;p19"/>
            <p:cNvSpPr/>
            <p:nvPr/>
          </p:nvSpPr>
          <p:spPr>
            <a:xfrm>
              <a:off x="4456700" y="4440925"/>
              <a:ext cx="15000" cy="13675"/>
            </a:xfrm>
            <a:custGeom>
              <a:avLst/>
              <a:gdLst/>
              <a:ahLst/>
              <a:cxnLst/>
              <a:rect l="l" t="t" r="r" b="b"/>
              <a:pathLst>
                <a:path w="600" h="547" extrusionOk="0">
                  <a:moveTo>
                    <a:pt x="290" y="0"/>
                  </a:moveTo>
                  <a:cubicBezTo>
                    <a:pt x="184" y="0"/>
                    <a:pt x="73" y="56"/>
                    <a:pt x="42" y="191"/>
                  </a:cubicBezTo>
                  <a:cubicBezTo>
                    <a:pt x="0" y="315"/>
                    <a:pt x="42" y="490"/>
                    <a:pt x="176" y="532"/>
                  </a:cubicBezTo>
                  <a:cubicBezTo>
                    <a:pt x="215" y="541"/>
                    <a:pt x="254" y="547"/>
                    <a:pt x="292" y="547"/>
                  </a:cubicBezTo>
                  <a:cubicBezTo>
                    <a:pt x="416" y="547"/>
                    <a:pt x="527" y="491"/>
                    <a:pt x="559" y="356"/>
                  </a:cubicBezTo>
                  <a:cubicBezTo>
                    <a:pt x="600" y="232"/>
                    <a:pt x="559" y="56"/>
                    <a:pt x="383" y="15"/>
                  </a:cubicBezTo>
                  <a:cubicBezTo>
                    <a:pt x="354" y="5"/>
                    <a:pt x="322" y="0"/>
                    <a:pt x="2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30" name="Google Shape;27630;p19"/>
            <p:cNvSpPr/>
            <p:nvPr/>
          </p:nvSpPr>
          <p:spPr>
            <a:xfrm>
              <a:off x="4520275" y="446732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14" y="1"/>
                  </a:moveTo>
                  <a:cubicBezTo>
                    <a:pt x="214" y="1"/>
                    <a:pt x="113" y="71"/>
                    <a:pt x="83" y="168"/>
                  </a:cubicBezTo>
                  <a:cubicBezTo>
                    <a:pt x="1" y="293"/>
                    <a:pt x="83" y="468"/>
                    <a:pt x="218" y="551"/>
                  </a:cubicBezTo>
                  <a:cubicBezTo>
                    <a:pt x="240" y="558"/>
                    <a:pt x="263" y="562"/>
                    <a:pt x="288" y="562"/>
                  </a:cubicBezTo>
                  <a:cubicBezTo>
                    <a:pt x="400" y="562"/>
                    <a:pt x="525" y="488"/>
                    <a:pt x="559" y="386"/>
                  </a:cubicBezTo>
                  <a:cubicBezTo>
                    <a:pt x="642" y="251"/>
                    <a:pt x="559" y="75"/>
                    <a:pt x="425" y="34"/>
                  </a:cubicBezTo>
                  <a:cubicBezTo>
                    <a:pt x="390" y="11"/>
                    <a:pt x="352" y="1"/>
                    <a:pt x="3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31" name="Google Shape;27631;p19"/>
            <p:cNvSpPr/>
            <p:nvPr/>
          </p:nvSpPr>
          <p:spPr>
            <a:xfrm>
              <a:off x="4482550" y="4376400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60" y="0"/>
                  </a:moveTo>
                  <a:cubicBezTo>
                    <a:pt x="241" y="0"/>
                    <a:pt x="110" y="76"/>
                    <a:pt x="42" y="187"/>
                  </a:cubicBezTo>
                  <a:cubicBezTo>
                    <a:pt x="0" y="311"/>
                    <a:pt x="83" y="487"/>
                    <a:pt x="217" y="528"/>
                  </a:cubicBezTo>
                  <a:cubicBezTo>
                    <a:pt x="252" y="551"/>
                    <a:pt x="291" y="561"/>
                    <a:pt x="329" y="561"/>
                  </a:cubicBezTo>
                  <a:cubicBezTo>
                    <a:pt x="429" y="561"/>
                    <a:pt x="529" y="493"/>
                    <a:pt x="558" y="404"/>
                  </a:cubicBezTo>
                  <a:cubicBezTo>
                    <a:pt x="641" y="270"/>
                    <a:pt x="558" y="94"/>
                    <a:pt x="434" y="11"/>
                  </a:cubicBezTo>
                  <a:cubicBezTo>
                    <a:pt x="411" y="4"/>
                    <a:pt x="386" y="0"/>
                    <a:pt x="3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32" name="Google Shape;27632;p19"/>
            <p:cNvSpPr/>
            <p:nvPr/>
          </p:nvSpPr>
          <p:spPr>
            <a:xfrm>
              <a:off x="4547150" y="4403150"/>
              <a:ext cx="15025" cy="13725"/>
            </a:xfrm>
            <a:custGeom>
              <a:avLst/>
              <a:gdLst/>
              <a:ahLst/>
              <a:cxnLst/>
              <a:rect l="l" t="t" r="r" b="b"/>
              <a:pathLst>
                <a:path w="601" h="549" extrusionOk="0">
                  <a:moveTo>
                    <a:pt x="307" y="1"/>
                  </a:moveTo>
                  <a:cubicBezTo>
                    <a:pt x="181" y="1"/>
                    <a:pt x="73" y="49"/>
                    <a:pt x="42" y="151"/>
                  </a:cubicBezTo>
                  <a:cubicBezTo>
                    <a:pt x="1" y="316"/>
                    <a:pt x="42" y="492"/>
                    <a:pt x="218" y="533"/>
                  </a:cubicBezTo>
                  <a:cubicBezTo>
                    <a:pt x="247" y="543"/>
                    <a:pt x="279" y="548"/>
                    <a:pt x="312" y="548"/>
                  </a:cubicBezTo>
                  <a:cubicBezTo>
                    <a:pt x="418" y="548"/>
                    <a:pt x="528" y="494"/>
                    <a:pt x="559" y="368"/>
                  </a:cubicBezTo>
                  <a:cubicBezTo>
                    <a:pt x="601" y="233"/>
                    <a:pt x="559" y="58"/>
                    <a:pt x="435" y="16"/>
                  </a:cubicBezTo>
                  <a:cubicBezTo>
                    <a:pt x="392" y="6"/>
                    <a:pt x="349" y="1"/>
                    <a:pt x="3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33" name="Google Shape;27633;p19"/>
            <p:cNvSpPr/>
            <p:nvPr/>
          </p:nvSpPr>
          <p:spPr>
            <a:xfrm>
              <a:off x="4418950" y="4460675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83" y="0"/>
                  </a:moveTo>
                  <a:lnTo>
                    <a:pt x="1" y="259"/>
                  </a:lnTo>
                  <a:lnTo>
                    <a:pt x="259" y="341"/>
                  </a:lnTo>
                  <a:lnTo>
                    <a:pt x="259" y="217"/>
                  </a:lnTo>
                  <a:cubicBezTo>
                    <a:pt x="259" y="135"/>
                    <a:pt x="218" y="42"/>
                    <a:pt x="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34" name="Google Shape;27634;p19"/>
            <p:cNvSpPr/>
            <p:nvPr/>
          </p:nvSpPr>
          <p:spPr>
            <a:xfrm>
              <a:off x="4442725" y="4396050"/>
              <a:ext cx="10625" cy="13375"/>
            </a:xfrm>
            <a:custGeom>
              <a:avLst/>
              <a:gdLst/>
              <a:ahLst/>
              <a:cxnLst/>
              <a:rect l="l" t="t" r="r" b="b"/>
              <a:pathLst>
                <a:path w="425" h="535" extrusionOk="0">
                  <a:moveTo>
                    <a:pt x="218" y="0"/>
                  </a:moveTo>
                  <a:lnTo>
                    <a:pt x="1" y="517"/>
                  </a:lnTo>
                  <a:lnTo>
                    <a:pt x="42" y="517"/>
                  </a:lnTo>
                  <a:cubicBezTo>
                    <a:pt x="67" y="530"/>
                    <a:pt x="92" y="535"/>
                    <a:pt x="117" y="535"/>
                  </a:cubicBezTo>
                  <a:cubicBezTo>
                    <a:pt x="179" y="535"/>
                    <a:pt x="242" y="505"/>
                    <a:pt x="301" y="476"/>
                  </a:cubicBezTo>
                  <a:lnTo>
                    <a:pt x="342" y="435"/>
                  </a:lnTo>
                  <a:lnTo>
                    <a:pt x="342" y="342"/>
                  </a:lnTo>
                  <a:cubicBezTo>
                    <a:pt x="425" y="218"/>
                    <a:pt x="342" y="83"/>
                    <a:pt x="259" y="42"/>
                  </a:cubicBezTo>
                  <a:cubicBezTo>
                    <a:pt x="259" y="0"/>
                    <a:pt x="218" y="0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35" name="Google Shape;27635;p19"/>
            <p:cNvSpPr/>
            <p:nvPr/>
          </p:nvSpPr>
          <p:spPr>
            <a:xfrm>
              <a:off x="4593425" y="4388550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1" y="1"/>
                  </a:moveTo>
                  <a:lnTo>
                    <a:pt x="1" y="176"/>
                  </a:lnTo>
                  <a:cubicBezTo>
                    <a:pt x="1" y="218"/>
                    <a:pt x="42" y="300"/>
                    <a:pt x="135" y="342"/>
                  </a:cubicBezTo>
                  <a:lnTo>
                    <a:pt x="176" y="342"/>
                  </a:lnTo>
                  <a:lnTo>
                    <a:pt x="259" y="8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36" name="Google Shape;27636;p19"/>
            <p:cNvSpPr/>
            <p:nvPr/>
          </p:nvSpPr>
          <p:spPr>
            <a:xfrm>
              <a:off x="4528800" y="4361675"/>
              <a:ext cx="12950" cy="10025"/>
            </a:xfrm>
            <a:custGeom>
              <a:avLst/>
              <a:gdLst/>
              <a:ahLst/>
              <a:cxnLst/>
              <a:rect l="l" t="t" r="r" b="b"/>
              <a:pathLst>
                <a:path w="518" h="401" extrusionOk="0">
                  <a:moveTo>
                    <a:pt x="42" y="0"/>
                  </a:moveTo>
                  <a:cubicBezTo>
                    <a:pt x="1" y="42"/>
                    <a:pt x="1" y="83"/>
                    <a:pt x="1" y="124"/>
                  </a:cubicBezTo>
                  <a:cubicBezTo>
                    <a:pt x="1" y="166"/>
                    <a:pt x="1" y="218"/>
                    <a:pt x="42" y="218"/>
                  </a:cubicBezTo>
                  <a:lnTo>
                    <a:pt x="42" y="259"/>
                  </a:lnTo>
                  <a:lnTo>
                    <a:pt x="177" y="383"/>
                  </a:lnTo>
                  <a:cubicBezTo>
                    <a:pt x="201" y="395"/>
                    <a:pt x="225" y="400"/>
                    <a:pt x="250" y="400"/>
                  </a:cubicBezTo>
                  <a:cubicBezTo>
                    <a:pt x="309" y="400"/>
                    <a:pt x="369" y="371"/>
                    <a:pt x="435" y="342"/>
                  </a:cubicBezTo>
                  <a:cubicBezTo>
                    <a:pt x="476" y="342"/>
                    <a:pt x="518" y="300"/>
                    <a:pt x="518" y="21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37" name="Google Shape;27637;p19"/>
            <p:cNvSpPr/>
            <p:nvPr/>
          </p:nvSpPr>
          <p:spPr>
            <a:xfrm>
              <a:off x="4468575" y="4337900"/>
              <a:ext cx="9600" cy="7525"/>
            </a:xfrm>
            <a:custGeom>
              <a:avLst/>
              <a:gdLst/>
              <a:ahLst/>
              <a:cxnLst/>
              <a:rect l="l" t="t" r="r" b="b"/>
              <a:pathLst>
                <a:path w="384" h="301" extrusionOk="0">
                  <a:moveTo>
                    <a:pt x="125" y="0"/>
                  </a:moveTo>
                  <a:lnTo>
                    <a:pt x="1" y="259"/>
                  </a:lnTo>
                  <a:cubicBezTo>
                    <a:pt x="42" y="259"/>
                    <a:pt x="42" y="300"/>
                    <a:pt x="84" y="300"/>
                  </a:cubicBezTo>
                  <a:lnTo>
                    <a:pt x="166" y="300"/>
                  </a:lnTo>
                  <a:cubicBezTo>
                    <a:pt x="259" y="259"/>
                    <a:pt x="342" y="217"/>
                    <a:pt x="383" y="135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38" name="Google Shape;27638;p19"/>
            <p:cNvSpPr/>
            <p:nvPr/>
          </p:nvSpPr>
          <p:spPr>
            <a:xfrm>
              <a:off x="4487975" y="4640825"/>
              <a:ext cx="8550" cy="7275"/>
            </a:xfrm>
            <a:custGeom>
              <a:avLst/>
              <a:gdLst/>
              <a:ahLst/>
              <a:cxnLst/>
              <a:rect l="l" t="t" r="r" b="b"/>
              <a:pathLst>
                <a:path w="342" h="291" extrusionOk="0">
                  <a:moveTo>
                    <a:pt x="279" y="1"/>
                  </a:moveTo>
                  <a:cubicBezTo>
                    <a:pt x="259" y="1"/>
                    <a:pt x="238" y="11"/>
                    <a:pt x="217" y="32"/>
                  </a:cubicBezTo>
                  <a:cubicBezTo>
                    <a:pt x="124" y="32"/>
                    <a:pt x="83" y="32"/>
                    <a:pt x="42" y="73"/>
                  </a:cubicBezTo>
                  <a:lnTo>
                    <a:pt x="42" y="114"/>
                  </a:lnTo>
                  <a:lnTo>
                    <a:pt x="0" y="166"/>
                  </a:lnTo>
                  <a:lnTo>
                    <a:pt x="259" y="290"/>
                  </a:lnTo>
                  <a:lnTo>
                    <a:pt x="341" y="32"/>
                  </a:lnTo>
                  <a:cubicBezTo>
                    <a:pt x="321" y="11"/>
                    <a:pt x="300" y="1"/>
                    <a:pt x="2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39" name="Google Shape;27639;p19"/>
            <p:cNvSpPr/>
            <p:nvPr/>
          </p:nvSpPr>
          <p:spPr>
            <a:xfrm>
              <a:off x="4423350" y="4614325"/>
              <a:ext cx="15025" cy="9975"/>
            </a:xfrm>
            <a:custGeom>
              <a:avLst/>
              <a:gdLst/>
              <a:ahLst/>
              <a:cxnLst/>
              <a:rect l="l" t="t" r="r" b="b"/>
              <a:pathLst>
                <a:path w="601" h="399" extrusionOk="0">
                  <a:moveTo>
                    <a:pt x="289" y="1"/>
                  </a:moveTo>
                  <a:cubicBezTo>
                    <a:pt x="195" y="1"/>
                    <a:pt x="104" y="47"/>
                    <a:pt x="42" y="140"/>
                  </a:cubicBezTo>
                  <a:lnTo>
                    <a:pt x="1" y="192"/>
                  </a:lnTo>
                  <a:lnTo>
                    <a:pt x="517" y="399"/>
                  </a:lnTo>
                  <a:cubicBezTo>
                    <a:pt x="600" y="233"/>
                    <a:pt x="517" y="99"/>
                    <a:pt x="383" y="16"/>
                  </a:cubicBezTo>
                  <a:cubicBezTo>
                    <a:pt x="352" y="6"/>
                    <a:pt x="320" y="1"/>
                    <a:pt x="2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40" name="Google Shape;27640;p19"/>
            <p:cNvSpPr/>
            <p:nvPr/>
          </p:nvSpPr>
          <p:spPr>
            <a:xfrm>
              <a:off x="4512775" y="4576625"/>
              <a:ext cx="10625" cy="13300"/>
            </a:xfrm>
            <a:custGeom>
              <a:avLst/>
              <a:gdLst/>
              <a:ahLst/>
              <a:cxnLst/>
              <a:rect l="l" t="t" r="r" b="b"/>
              <a:pathLst>
                <a:path w="425" h="532" extrusionOk="0">
                  <a:moveTo>
                    <a:pt x="332" y="0"/>
                  </a:moveTo>
                  <a:cubicBezTo>
                    <a:pt x="226" y="0"/>
                    <a:pt x="115" y="56"/>
                    <a:pt x="84" y="191"/>
                  </a:cubicBezTo>
                  <a:cubicBezTo>
                    <a:pt x="1" y="315"/>
                    <a:pt x="84" y="490"/>
                    <a:pt x="208" y="532"/>
                  </a:cubicBezTo>
                  <a:lnTo>
                    <a:pt x="425" y="15"/>
                  </a:lnTo>
                  <a:cubicBezTo>
                    <a:pt x="396" y="5"/>
                    <a:pt x="364" y="0"/>
                    <a:pt x="3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41" name="Google Shape;27641;p19"/>
            <p:cNvSpPr/>
            <p:nvPr/>
          </p:nvSpPr>
          <p:spPr>
            <a:xfrm>
              <a:off x="4449200" y="4550300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272" y="1"/>
                  </a:moveTo>
                  <a:cubicBezTo>
                    <a:pt x="172" y="1"/>
                    <a:pt x="72" y="71"/>
                    <a:pt x="42" y="168"/>
                  </a:cubicBezTo>
                  <a:cubicBezTo>
                    <a:pt x="0" y="334"/>
                    <a:pt x="42" y="468"/>
                    <a:pt x="166" y="551"/>
                  </a:cubicBezTo>
                  <a:cubicBezTo>
                    <a:pt x="197" y="558"/>
                    <a:pt x="228" y="562"/>
                    <a:pt x="258" y="562"/>
                  </a:cubicBezTo>
                  <a:cubicBezTo>
                    <a:pt x="399" y="562"/>
                    <a:pt x="525" y="486"/>
                    <a:pt x="559" y="375"/>
                  </a:cubicBezTo>
                  <a:cubicBezTo>
                    <a:pt x="600" y="251"/>
                    <a:pt x="559" y="75"/>
                    <a:pt x="383" y="34"/>
                  </a:cubicBezTo>
                  <a:cubicBezTo>
                    <a:pt x="349" y="11"/>
                    <a:pt x="310" y="1"/>
                    <a:pt x="2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42" name="Google Shape;27642;p19"/>
            <p:cNvSpPr/>
            <p:nvPr/>
          </p:nvSpPr>
          <p:spPr>
            <a:xfrm>
              <a:off x="4403975" y="4569125"/>
              <a:ext cx="15000" cy="14125"/>
            </a:xfrm>
            <a:custGeom>
              <a:avLst/>
              <a:gdLst/>
              <a:ahLst/>
              <a:cxnLst/>
              <a:rect l="l" t="t" r="r" b="b"/>
              <a:pathLst>
                <a:path w="600" h="565" extrusionOk="0">
                  <a:moveTo>
                    <a:pt x="290" y="0"/>
                  </a:moveTo>
                  <a:cubicBezTo>
                    <a:pt x="184" y="0"/>
                    <a:pt x="73" y="56"/>
                    <a:pt x="41" y="191"/>
                  </a:cubicBezTo>
                  <a:cubicBezTo>
                    <a:pt x="0" y="315"/>
                    <a:pt x="41" y="491"/>
                    <a:pt x="166" y="532"/>
                  </a:cubicBezTo>
                  <a:cubicBezTo>
                    <a:pt x="214" y="555"/>
                    <a:pt x="259" y="565"/>
                    <a:pt x="301" y="565"/>
                  </a:cubicBezTo>
                  <a:cubicBezTo>
                    <a:pt x="412" y="565"/>
                    <a:pt x="499" y="495"/>
                    <a:pt x="558" y="398"/>
                  </a:cubicBezTo>
                  <a:cubicBezTo>
                    <a:pt x="600" y="232"/>
                    <a:pt x="558" y="98"/>
                    <a:pt x="383" y="15"/>
                  </a:cubicBezTo>
                  <a:cubicBezTo>
                    <a:pt x="354" y="5"/>
                    <a:pt x="322" y="0"/>
                    <a:pt x="2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43" name="Google Shape;27643;p19"/>
            <p:cNvSpPr/>
            <p:nvPr/>
          </p:nvSpPr>
          <p:spPr>
            <a:xfrm>
              <a:off x="4467550" y="4595550"/>
              <a:ext cx="16050" cy="14125"/>
            </a:xfrm>
            <a:custGeom>
              <a:avLst/>
              <a:gdLst/>
              <a:ahLst/>
              <a:cxnLst/>
              <a:rect l="l" t="t" r="r" b="b"/>
              <a:pathLst>
                <a:path w="642" h="565" extrusionOk="0">
                  <a:moveTo>
                    <a:pt x="313" y="0"/>
                  </a:moveTo>
                  <a:cubicBezTo>
                    <a:pt x="210" y="0"/>
                    <a:pt x="102" y="70"/>
                    <a:pt x="42" y="168"/>
                  </a:cubicBezTo>
                  <a:cubicBezTo>
                    <a:pt x="0" y="333"/>
                    <a:pt x="83" y="467"/>
                    <a:pt x="207" y="550"/>
                  </a:cubicBezTo>
                  <a:cubicBezTo>
                    <a:pt x="239" y="560"/>
                    <a:pt x="272" y="565"/>
                    <a:pt x="306" y="565"/>
                  </a:cubicBezTo>
                  <a:cubicBezTo>
                    <a:pt x="416" y="565"/>
                    <a:pt x="527" y="509"/>
                    <a:pt x="559" y="374"/>
                  </a:cubicBezTo>
                  <a:cubicBezTo>
                    <a:pt x="642" y="250"/>
                    <a:pt x="559" y="75"/>
                    <a:pt x="424" y="33"/>
                  </a:cubicBezTo>
                  <a:cubicBezTo>
                    <a:pt x="390" y="10"/>
                    <a:pt x="352" y="0"/>
                    <a:pt x="3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44" name="Google Shape;27644;p19"/>
            <p:cNvSpPr/>
            <p:nvPr/>
          </p:nvSpPr>
          <p:spPr>
            <a:xfrm>
              <a:off x="4429800" y="450507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13" y="0"/>
                  </a:moveTo>
                  <a:cubicBezTo>
                    <a:pt x="211" y="0"/>
                    <a:pt x="102" y="71"/>
                    <a:pt x="42" y="168"/>
                  </a:cubicBezTo>
                  <a:cubicBezTo>
                    <a:pt x="1" y="292"/>
                    <a:pt x="84" y="468"/>
                    <a:pt x="218" y="551"/>
                  </a:cubicBezTo>
                  <a:cubicBezTo>
                    <a:pt x="240" y="558"/>
                    <a:pt x="263" y="561"/>
                    <a:pt x="287" y="561"/>
                  </a:cubicBezTo>
                  <a:cubicBezTo>
                    <a:pt x="400" y="561"/>
                    <a:pt x="525" y="486"/>
                    <a:pt x="559" y="375"/>
                  </a:cubicBezTo>
                  <a:cubicBezTo>
                    <a:pt x="642" y="251"/>
                    <a:pt x="559" y="75"/>
                    <a:pt x="425" y="34"/>
                  </a:cubicBezTo>
                  <a:cubicBezTo>
                    <a:pt x="391" y="11"/>
                    <a:pt x="352" y="0"/>
                    <a:pt x="3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45" name="Google Shape;27645;p19"/>
            <p:cNvSpPr/>
            <p:nvPr/>
          </p:nvSpPr>
          <p:spPr>
            <a:xfrm>
              <a:off x="4494425" y="4531375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290" y="1"/>
                  </a:moveTo>
                  <a:cubicBezTo>
                    <a:pt x="185" y="1"/>
                    <a:pt x="74" y="56"/>
                    <a:pt x="42" y="191"/>
                  </a:cubicBezTo>
                  <a:cubicBezTo>
                    <a:pt x="1" y="315"/>
                    <a:pt x="42" y="491"/>
                    <a:pt x="218" y="532"/>
                  </a:cubicBezTo>
                  <a:cubicBezTo>
                    <a:pt x="249" y="543"/>
                    <a:pt x="283" y="548"/>
                    <a:pt x="318" y="548"/>
                  </a:cubicBezTo>
                  <a:cubicBezTo>
                    <a:pt x="421" y="548"/>
                    <a:pt x="528" y="501"/>
                    <a:pt x="559" y="408"/>
                  </a:cubicBezTo>
                  <a:cubicBezTo>
                    <a:pt x="600" y="233"/>
                    <a:pt x="559" y="98"/>
                    <a:pt x="383" y="15"/>
                  </a:cubicBezTo>
                  <a:cubicBezTo>
                    <a:pt x="354" y="6"/>
                    <a:pt x="323" y="1"/>
                    <a:pt x="2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46" name="Google Shape;27646;p19"/>
            <p:cNvSpPr/>
            <p:nvPr/>
          </p:nvSpPr>
          <p:spPr>
            <a:xfrm>
              <a:off x="4366225" y="4588875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83" y="0"/>
                  </a:moveTo>
                  <a:lnTo>
                    <a:pt x="1" y="259"/>
                  </a:lnTo>
                  <a:lnTo>
                    <a:pt x="259" y="342"/>
                  </a:lnTo>
                  <a:lnTo>
                    <a:pt x="259" y="300"/>
                  </a:lnTo>
                  <a:lnTo>
                    <a:pt x="259" y="259"/>
                  </a:lnTo>
                  <a:cubicBezTo>
                    <a:pt x="259" y="124"/>
                    <a:pt x="218" y="42"/>
                    <a:pt x="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47" name="Google Shape;27647;p19"/>
            <p:cNvSpPr/>
            <p:nvPr/>
          </p:nvSpPr>
          <p:spPr>
            <a:xfrm>
              <a:off x="4390000" y="4524250"/>
              <a:ext cx="10625" cy="13325"/>
            </a:xfrm>
            <a:custGeom>
              <a:avLst/>
              <a:gdLst/>
              <a:ahLst/>
              <a:cxnLst/>
              <a:rect l="l" t="t" r="r" b="b"/>
              <a:pathLst>
                <a:path w="425" h="533" extrusionOk="0">
                  <a:moveTo>
                    <a:pt x="208" y="1"/>
                  </a:moveTo>
                  <a:lnTo>
                    <a:pt x="1" y="518"/>
                  </a:lnTo>
                  <a:cubicBezTo>
                    <a:pt x="31" y="528"/>
                    <a:pt x="65" y="533"/>
                    <a:pt x="99" y="533"/>
                  </a:cubicBezTo>
                  <a:cubicBezTo>
                    <a:pt x="203" y="533"/>
                    <a:pt x="311" y="484"/>
                    <a:pt x="342" y="383"/>
                  </a:cubicBezTo>
                  <a:cubicBezTo>
                    <a:pt x="425" y="218"/>
                    <a:pt x="342" y="83"/>
                    <a:pt x="2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48" name="Google Shape;27648;p19"/>
            <p:cNvSpPr/>
            <p:nvPr/>
          </p:nvSpPr>
          <p:spPr>
            <a:xfrm>
              <a:off x="4539675" y="4516750"/>
              <a:ext cx="7500" cy="9600"/>
            </a:xfrm>
            <a:custGeom>
              <a:avLst/>
              <a:gdLst/>
              <a:ahLst/>
              <a:cxnLst/>
              <a:rect l="l" t="t" r="r" b="b"/>
              <a:pathLst>
                <a:path w="300" h="384" extrusionOk="0">
                  <a:moveTo>
                    <a:pt x="41" y="1"/>
                  </a:moveTo>
                  <a:cubicBezTo>
                    <a:pt x="41" y="42"/>
                    <a:pt x="0" y="125"/>
                    <a:pt x="41" y="166"/>
                  </a:cubicBezTo>
                  <a:cubicBezTo>
                    <a:pt x="41" y="259"/>
                    <a:pt x="124" y="342"/>
                    <a:pt x="217" y="383"/>
                  </a:cubicBezTo>
                  <a:lnTo>
                    <a:pt x="300" y="125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49" name="Google Shape;27649;p19"/>
            <p:cNvSpPr/>
            <p:nvPr/>
          </p:nvSpPr>
          <p:spPr>
            <a:xfrm>
              <a:off x="4476075" y="4490900"/>
              <a:ext cx="12950" cy="9000"/>
            </a:xfrm>
            <a:custGeom>
              <a:avLst/>
              <a:gdLst/>
              <a:ahLst/>
              <a:cxnLst/>
              <a:rect l="l" t="t" r="r" b="b"/>
              <a:pathLst>
                <a:path w="518" h="360" extrusionOk="0">
                  <a:moveTo>
                    <a:pt x="1" y="1"/>
                  </a:moveTo>
                  <a:lnTo>
                    <a:pt x="1" y="84"/>
                  </a:lnTo>
                  <a:lnTo>
                    <a:pt x="1" y="218"/>
                  </a:lnTo>
                  <a:cubicBezTo>
                    <a:pt x="42" y="218"/>
                    <a:pt x="42" y="218"/>
                    <a:pt x="42" y="259"/>
                  </a:cubicBezTo>
                  <a:cubicBezTo>
                    <a:pt x="83" y="301"/>
                    <a:pt x="125" y="342"/>
                    <a:pt x="176" y="342"/>
                  </a:cubicBezTo>
                  <a:cubicBezTo>
                    <a:pt x="201" y="354"/>
                    <a:pt x="228" y="359"/>
                    <a:pt x="258" y="359"/>
                  </a:cubicBezTo>
                  <a:cubicBezTo>
                    <a:pt x="329" y="359"/>
                    <a:pt x="410" y="330"/>
                    <a:pt x="476" y="301"/>
                  </a:cubicBezTo>
                  <a:cubicBezTo>
                    <a:pt x="518" y="259"/>
                    <a:pt x="518" y="218"/>
                    <a:pt x="518" y="21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50" name="Google Shape;27650;p19"/>
            <p:cNvSpPr/>
            <p:nvPr/>
          </p:nvSpPr>
          <p:spPr>
            <a:xfrm>
              <a:off x="4415850" y="4467125"/>
              <a:ext cx="9600" cy="6500"/>
            </a:xfrm>
            <a:custGeom>
              <a:avLst/>
              <a:gdLst/>
              <a:ahLst/>
              <a:cxnLst/>
              <a:rect l="l" t="t" r="r" b="b"/>
              <a:pathLst>
                <a:path w="384" h="260" extrusionOk="0">
                  <a:moveTo>
                    <a:pt x="125" y="1"/>
                  </a:moveTo>
                  <a:lnTo>
                    <a:pt x="1" y="218"/>
                  </a:lnTo>
                  <a:cubicBezTo>
                    <a:pt x="42" y="259"/>
                    <a:pt x="42" y="259"/>
                    <a:pt x="83" y="259"/>
                  </a:cubicBezTo>
                  <a:lnTo>
                    <a:pt x="166" y="259"/>
                  </a:lnTo>
                  <a:cubicBezTo>
                    <a:pt x="207" y="259"/>
                    <a:pt x="207" y="259"/>
                    <a:pt x="207" y="218"/>
                  </a:cubicBezTo>
                  <a:cubicBezTo>
                    <a:pt x="259" y="218"/>
                    <a:pt x="301" y="176"/>
                    <a:pt x="342" y="135"/>
                  </a:cubicBezTo>
                  <a:lnTo>
                    <a:pt x="383" y="83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51" name="Google Shape;27651;p19"/>
            <p:cNvSpPr/>
            <p:nvPr/>
          </p:nvSpPr>
          <p:spPr>
            <a:xfrm>
              <a:off x="4461100" y="4705175"/>
              <a:ext cx="9575" cy="12950"/>
            </a:xfrm>
            <a:custGeom>
              <a:avLst/>
              <a:gdLst/>
              <a:ahLst/>
              <a:cxnLst/>
              <a:rect l="l" t="t" r="r" b="b"/>
              <a:pathLst>
                <a:path w="383" h="518" extrusionOk="0">
                  <a:moveTo>
                    <a:pt x="258" y="1"/>
                  </a:moveTo>
                  <a:cubicBezTo>
                    <a:pt x="165" y="1"/>
                    <a:pt x="41" y="84"/>
                    <a:pt x="0" y="177"/>
                  </a:cubicBezTo>
                  <a:cubicBezTo>
                    <a:pt x="0" y="259"/>
                    <a:pt x="0" y="342"/>
                    <a:pt x="41" y="435"/>
                  </a:cubicBezTo>
                  <a:cubicBezTo>
                    <a:pt x="83" y="477"/>
                    <a:pt x="124" y="518"/>
                    <a:pt x="165" y="518"/>
                  </a:cubicBezTo>
                  <a:lnTo>
                    <a:pt x="38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52" name="Google Shape;27652;p19"/>
            <p:cNvSpPr/>
            <p:nvPr/>
          </p:nvSpPr>
          <p:spPr>
            <a:xfrm>
              <a:off x="4396475" y="4678950"/>
              <a:ext cx="15000" cy="13700"/>
            </a:xfrm>
            <a:custGeom>
              <a:avLst/>
              <a:gdLst/>
              <a:ahLst/>
              <a:cxnLst/>
              <a:rect l="l" t="t" r="r" b="b"/>
              <a:pathLst>
                <a:path w="600" h="548" extrusionOk="0">
                  <a:moveTo>
                    <a:pt x="283" y="1"/>
                  </a:moveTo>
                  <a:cubicBezTo>
                    <a:pt x="179" y="1"/>
                    <a:pt x="73" y="47"/>
                    <a:pt x="42" y="140"/>
                  </a:cubicBezTo>
                  <a:cubicBezTo>
                    <a:pt x="0" y="316"/>
                    <a:pt x="42" y="492"/>
                    <a:pt x="166" y="533"/>
                  </a:cubicBezTo>
                  <a:cubicBezTo>
                    <a:pt x="207" y="543"/>
                    <a:pt x="245" y="548"/>
                    <a:pt x="280" y="548"/>
                  </a:cubicBezTo>
                  <a:cubicBezTo>
                    <a:pt x="398" y="548"/>
                    <a:pt x="487" y="492"/>
                    <a:pt x="559" y="357"/>
                  </a:cubicBezTo>
                  <a:cubicBezTo>
                    <a:pt x="600" y="233"/>
                    <a:pt x="559" y="57"/>
                    <a:pt x="383" y="16"/>
                  </a:cubicBezTo>
                  <a:cubicBezTo>
                    <a:pt x="352" y="6"/>
                    <a:pt x="318" y="1"/>
                    <a:pt x="2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53" name="Google Shape;27653;p19"/>
            <p:cNvSpPr/>
            <p:nvPr/>
          </p:nvSpPr>
          <p:spPr>
            <a:xfrm>
              <a:off x="4414550" y="4724200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42" y="1"/>
                  </a:moveTo>
                  <a:cubicBezTo>
                    <a:pt x="234" y="1"/>
                    <a:pt x="116" y="56"/>
                    <a:pt x="53" y="191"/>
                  </a:cubicBezTo>
                  <a:cubicBezTo>
                    <a:pt x="1" y="315"/>
                    <a:pt x="94" y="491"/>
                    <a:pt x="218" y="532"/>
                  </a:cubicBezTo>
                  <a:cubicBezTo>
                    <a:pt x="249" y="542"/>
                    <a:pt x="282" y="547"/>
                    <a:pt x="315" y="547"/>
                  </a:cubicBezTo>
                  <a:cubicBezTo>
                    <a:pt x="423" y="547"/>
                    <a:pt x="530" y="491"/>
                    <a:pt x="570" y="357"/>
                  </a:cubicBezTo>
                  <a:cubicBezTo>
                    <a:pt x="652" y="232"/>
                    <a:pt x="570" y="57"/>
                    <a:pt x="435" y="15"/>
                  </a:cubicBezTo>
                  <a:cubicBezTo>
                    <a:pt x="406" y="6"/>
                    <a:pt x="375" y="1"/>
                    <a:pt x="3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54" name="Google Shape;27654;p19"/>
            <p:cNvSpPr/>
            <p:nvPr/>
          </p:nvSpPr>
          <p:spPr>
            <a:xfrm>
              <a:off x="4377075" y="4633725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07" y="0"/>
                  </a:moveTo>
                  <a:cubicBezTo>
                    <a:pt x="195" y="0"/>
                    <a:pt x="104" y="47"/>
                    <a:pt x="42" y="140"/>
                  </a:cubicBezTo>
                  <a:cubicBezTo>
                    <a:pt x="1" y="316"/>
                    <a:pt x="84" y="450"/>
                    <a:pt x="208" y="533"/>
                  </a:cubicBezTo>
                  <a:cubicBezTo>
                    <a:pt x="239" y="542"/>
                    <a:pt x="272" y="547"/>
                    <a:pt x="306" y="547"/>
                  </a:cubicBezTo>
                  <a:cubicBezTo>
                    <a:pt x="417" y="547"/>
                    <a:pt x="527" y="492"/>
                    <a:pt x="559" y="357"/>
                  </a:cubicBezTo>
                  <a:cubicBezTo>
                    <a:pt x="642" y="233"/>
                    <a:pt x="559" y="57"/>
                    <a:pt x="425" y="16"/>
                  </a:cubicBezTo>
                  <a:cubicBezTo>
                    <a:pt x="383" y="5"/>
                    <a:pt x="344" y="0"/>
                    <a:pt x="3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55" name="Google Shape;27655;p19"/>
            <p:cNvSpPr/>
            <p:nvPr/>
          </p:nvSpPr>
          <p:spPr>
            <a:xfrm>
              <a:off x="4441700" y="4659675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314" y="1"/>
                  </a:moveTo>
                  <a:cubicBezTo>
                    <a:pt x="201" y="1"/>
                    <a:pt x="76" y="77"/>
                    <a:pt x="42" y="187"/>
                  </a:cubicBezTo>
                  <a:cubicBezTo>
                    <a:pt x="1" y="311"/>
                    <a:pt x="42" y="487"/>
                    <a:pt x="166" y="529"/>
                  </a:cubicBezTo>
                  <a:cubicBezTo>
                    <a:pt x="215" y="551"/>
                    <a:pt x="263" y="562"/>
                    <a:pt x="309" y="562"/>
                  </a:cubicBezTo>
                  <a:cubicBezTo>
                    <a:pt x="429" y="562"/>
                    <a:pt x="529" y="491"/>
                    <a:pt x="559" y="394"/>
                  </a:cubicBezTo>
                  <a:cubicBezTo>
                    <a:pt x="600" y="270"/>
                    <a:pt x="559" y="94"/>
                    <a:pt x="383" y="12"/>
                  </a:cubicBezTo>
                  <a:cubicBezTo>
                    <a:pt x="361" y="4"/>
                    <a:pt x="338" y="1"/>
                    <a:pt x="3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56" name="Google Shape;27656;p19"/>
            <p:cNvSpPr/>
            <p:nvPr/>
          </p:nvSpPr>
          <p:spPr>
            <a:xfrm>
              <a:off x="4339350" y="4652450"/>
              <a:ext cx="8550" cy="11925"/>
            </a:xfrm>
            <a:custGeom>
              <a:avLst/>
              <a:gdLst/>
              <a:ahLst/>
              <a:cxnLst/>
              <a:rect l="l" t="t" r="r" b="b"/>
              <a:pathLst>
                <a:path w="342" h="477" extrusionOk="0">
                  <a:moveTo>
                    <a:pt x="124" y="1"/>
                  </a:moveTo>
                  <a:lnTo>
                    <a:pt x="0" y="259"/>
                  </a:lnTo>
                  <a:lnTo>
                    <a:pt x="217" y="476"/>
                  </a:lnTo>
                  <a:cubicBezTo>
                    <a:pt x="217" y="425"/>
                    <a:pt x="259" y="425"/>
                    <a:pt x="259" y="383"/>
                  </a:cubicBezTo>
                  <a:cubicBezTo>
                    <a:pt x="342" y="259"/>
                    <a:pt x="259" y="83"/>
                    <a:pt x="1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57" name="Google Shape;27657;p19"/>
            <p:cNvSpPr/>
            <p:nvPr/>
          </p:nvSpPr>
          <p:spPr>
            <a:xfrm>
              <a:off x="4487975" y="4644950"/>
              <a:ext cx="6475" cy="9600"/>
            </a:xfrm>
            <a:custGeom>
              <a:avLst/>
              <a:gdLst/>
              <a:ahLst/>
              <a:cxnLst/>
              <a:rect l="l" t="t" r="r" b="b"/>
              <a:pathLst>
                <a:path w="259" h="384" extrusionOk="0">
                  <a:moveTo>
                    <a:pt x="0" y="1"/>
                  </a:moveTo>
                  <a:lnTo>
                    <a:pt x="0" y="125"/>
                  </a:lnTo>
                  <a:cubicBezTo>
                    <a:pt x="0" y="208"/>
                    <a:pt x="42" y="342"/>
                    <a:pt x="166" y="383"/>
                  </a:cubicBezTo>
                  <a:lnTo>
                    <a:pt x="259" y="12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58" name="Google Shape;27658;p19"/>
            <p:cNvSpPr/>
            <p:nvPr/>
          </p:nvSpPr>
          <p:spPr>
            <a:xfrm>
              <a:off x="4423350" y="4619125"/>
              <a:ext cx="12950" cy="9225"/>
            </a:xfrm>
            <a:custGeom>
              <a:avLst/>
              <a:gdLst/>
              <a:ahLst/>
              <a:cxnLst/>
              <a:rect l="l" t="t" r="r" b="b"/>
              <a:pathLst>
                <a:path w="518" h="369" extrusionOk="0">
                  <a:moveTo>
                    <a:pt x="1" y="0"/>
                  </a:moveTo>
                  <a:lnTo>
                    <a:pt x="1" y="83"/>
                  </a:lnTo>
                  <a:cubicBezTo>
                    <a:pt x="1" y="207"/>
                    <a:pt x="42" y="300"/>
                    <a:pt x="166" y="341"/>
                  </a:cubicBezTo>
                  <a:cubicBezTo>
                    <a:pt x="204" y="358"/>
                    <a:pt x="248" y="368"/>
                    <a:pt x="293" y="368"/>
                  </a:cubicBezTo>
                  <a:cubicBezTo>
                    <a:pt x="356" y="368"/>
                    <a:pt x="422" y="348"/>
                    <a:pt x="476" y="300"/>
                  </a:cubicBezTo>
                  <a:cubicBezTo>
                    <a:pt x="476" y="259"/>
                    <a:pt x="517" y="259"/>
                    <a:pt x="517" y="20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59" name="Google Shape;27659;p19"/>
            <p:cNvSpPr/>
            <p:nvPr/>
          </p:nvSpPr>
          <p:spPr>
            <a:xfrm>
              <a:off x="4362875" y="4595325"/>
              <a:ext cx="9850" cy="6500"/>
            </a:xfrm>
            <a:custGeom>
              <a:avLst/>
              <a:gdLst/>
              <a:ahLst/>
              <a:cxnLst/>
              <a:rect l="l" t="t" r="r" b="b"/>
              <a:pathLst>
                <a:path w="394" h="260" extrusionOk="0">
                  <a:moveTo>
                    <a:pt x="135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9" y="259"/>
                    <a:pt x="310" y="218"/>
                    <a:pt x="352" y="125"/>
                  </a:cubicBezTo>
                  <a:cubicBezTo>
                    <a:pt x="352" y="125"/>
                    <a:pt x="393" y="125"/>
                    <a:pt x="393" y="84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60" name="Google Shape;27660;p19"/>
            <p:cNvSpPr/>
            <p:nvPr/>
          </p:nvSpPr>
          <p:spPr>
            <a:xfrm>
              <a:off x="4676400" y="3817325"/>
              <a:ext cx="9575" cy="7000"/>
            </a:xfrm>
            <a:custGeom>
              <a:avLst/>
              <a:gdLst/>
              <a:ahLst/>
              <a:cxnLst/>
              <a:rect l="l" t="t" r="r" b="b"/>
              <a:pathLst>
                <a:path w="383" h="280" extrusionOk="0">
                  <a:moveTo>
                    <a:pt x="288" y="0"/>
                  </a:moveTo>
                  <a:cubicBezTo>
                    <a:pt x="212" y="0"/>
                    <a:pt x="150" y="44"/>
                    <a:pt x="83" y="104"/>
                  </a:cubicBezTo>
                  <a:lnTo>
                    <a:pt x="42" y="145"/>
                  </a:lnTo>
                  <a:lnTo>
                    <a:pt x="0" y="187"/>
                  </a:lnTo>
                  <a:lnTo>
                    <a:pt x="259" y="280"/>
                  </a:lnTo>
                  <a:lnTo>
                    <a:pt x="383" y="21"/>
                  </a:lnTo>
                  <a:cubicBezTo>
                    <a:pt x="349" y="7"/>
                    <a:pt x="317" y="0"/>
                    <a:pt x="2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61" name="Google Shape;27661;p19"/>
            <p:cNvSpPr/>
            <p:nvPr/>
          </p:nvSpPr>
          <p:spPr>
            <a:xfrm>
              <a:off x="4623675" y="3945775"/>
              <a:ext cx="9575" cy="7800"/>
            </a:xfrm>
            <a:custGeom>
              <a:avLst/>
              <a:gdLst/>
              <a:ahLst/>
              <a:cxnLst/>
              <a:rect l="l" t="t" r="r" b="b"/>
              <a:pathLst>
                <a:path w="383" h="312" extrusionOk="0">
                  <a:moveTo>
                    <a:pt x="300" y="1"/>
                  </a:moveTo>
                  <a:cubicBezTo>
                    <a:pt x="166" y="1"/>
                    <a:pt x="42" y="53"/>
                    <a:pt x="0" y="177"/>
                  </a:cubicBezTo>
                  <a:lnTo>
                    <a:pt x="259" y="311"/>
                  </a:lnTo>
                  <a:lnTo>
                    <a:pt x="383" y="53"/>
                  </a:lnTo>
                  <a:cubicBezTo>
                    <a:pt x="341" y="53"/>
                    <a:pt x="341" y="1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62" name="Google Shape;27662;p19"/>
            <p:cNvSpPr/>
            <p:nvPr/>
          </p:nvSpPr>
          <p:spPr>
            <a:xfrm>
              <a:off x="4560075" y="3919950"/>
              <a:ext cx="14000" cy="9825"/>
            </a:xfrm>
            <a:custGeom>
              <a:avLst/>
              <a:gdLst/>
              <a:ahLst/>
              <a:cxnLst/>
              <a:rect l="l" t="t" r="r" b="b"/>
              <a:pathLst>
                <a:path w="560" h="393" extrusionOk="0">
                  <a:moveTo>
                    <a:pt x="125" y="0"/>
                  </a:moveTo>
                  <a:lnTo>
                    <a:pt x="84" y="52"/>
                  </a:lnTo>
                  <a:cubicBezTo>
                    <a:pt x="42" y="52"/>
                    <a:pt x="42" y="93"/>
                    <a:pt x="1" y="93"/>
                  </a:cubicBezTo>
                  <a:lnTo>
                    <a:pt x="1" y="176"/>
                  </a:lnTo>
                  <a:lnTo>
                    <a:pt x="518" y="393"/>
                  </a:lnTo>
                  <a:cubicBezTo>
                    <a:pt x="559" y="258"/>
                    <a:pt x="518" y="93"/>
                    <a:pt x="383" y="52"/>
                  </a:cubicBezTo>
                  <a:lnTo>
                    <a:pt x="3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63" name="Google Shape;27663;p19"/>
            <p:cNvSpPr/>
            <p:nvPr/>
          </p:nvSpPr>
          <p:spPr>
            <a:xfrm>
              <a:off x="4648475" y="3881975"/>
              <a:ext cx="10625" cy="13425"/>
            </a:xfrm>
            <a:custGeom>
              <a:avLst/>
              <a:gdLst/>
              <a:ahLst/>
              <a:cxnLst/>
              <a:rect l="l" t="t" r="r" b="b"/>
              <a:pathLst>
                <a:path w="425" h="537" extrusionOk="0">
                  <a:moveTo>
                    <a:pt x="326" y="1"/>
                  </a:moveTo>
                  <a:cubicBezTo>
                    <a:pt x="222" y="1"/>
                    <a:pt x="115" y="61"/>
                    <a:pt x="84" y="185"/>
                  </a:cubicBezTo>
                  <a:cubicBezTo>
                    <a:pt x="1" y="320"/>
                    <a:pt x="84" y="485"/>
                    <a:pt x="208" y="537"/>
                  </a:cubicBezTo>
                  <a:lnTo>
                    <a:pt x="425" y="20"/>
                  </a:lnTo>
                  <a:cubicBezTo>
                    <a:pt x="394" y="7"/>
                    <a:pt x="360" y="1"/>
                    <a:pt x="3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64" name="Google Shape;27664;p19"/>
            <p:cNvSpPr/>
            <p:nvPr/>
          </p:nvSpPr>
          <p:spPr>
            <a:xfrm>
              <a:off x="4584900" y="3855675"/>
              <a:ext cx="15025" cy="13550"/>
            </a:xfrm>
            <a:custGeom>
              <a:avLst/>
              <a:gdLst/>
              <a:ahLst/>
              <a:cxnLst/>
              <a:rect l="l" t="t" r="r" b="b"/>
              <a:pathLst>
                <a:path w="601" h="542" extrusionOk="0">
                  <a:moveTo>
                    <a:pt x="292" y="0"/>
                  </a:moveTo>
                  <a:cubicBezTo>
                    <a:pt x="187" y="0"/>
                    <a:pt x="101" y="73"/>
                    <a:pt x="42" y="162"/>
                  </a:cubicBezTo>
                  <a:cubicBezTo>
                    <a:pt x="0" y="296"/>
                    <a:pt x="42" y="462"/>
                    <a:pt x="218" y="503"/>
                  </a:cubicBezTo>
                  <a:cubicBezTo>
                    <a:pt x="253" y="530"/>
                    <a:pt x="292" y="541"/>
                    <a:pt x="331" y="541"/>
                  </a:cubicBezTo>
                  <a:cubicBezTo>
                    <a:pt x="430" y="541"/>
                    <a:pt x="529" y="468"/>
                    <a:pt x="559" y="379"/>
                  </a:cubicBezTo>
                  <a:cubicBezTo>
                    <a:pt x="600" y="245"/>
                    <a:pt x="559" y="79"/>
                    <a:pt x="424" y="38"/>
                  </a:cubicBezTo>
                  <a:cubicBezTo>
                    <a:pt x="377" y="12"/>
                    <a:pt x="333" y="0"/>
                    <a:pt x="2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65" name="Google Shape;27665;p19"/>
            <p:cNvSpPr/>
            <p:nvPr/>
          </p:nvSpPr>
          <p:spPr>
            <a:xfrm>
              <a:off x="4539675" y="3874325"/>
              <a:ext cx="15000" cy="13800"/>
            </a:xfrm>
            <a:custGeom>
              <a:avLst/>
              <a:gdLst/>
              <a:ahLst/>
              <a:cxnLst/>
              <a:rect l="l" t="t" r="r" b="b"/>
              <a:pathLst>
                <a:path w="600" h="552" extrusionOk="0">
                  <a:moveTo>
                    <a:pt x="290" y="1"/>
                  </a:moveTo>
                  <a:cubicBezTo>
                    <a:pt x="184" y="1"/>
                    <a:pt x="73" y="57"/>
                    <a:pt x="41" y="191"/>
                  </a:cubicBezTo>
                  <a:cubicBezTo>
                    <a:pt x="0" y="326"/>
                    <a:pt x="41" y="491"/>
                    <a:pt x="217" y="533"/>
                  </a:cubicBezTo>
                  <a:cubicBezTo>
                    <a:pt x="248" y="545"/>
                    <a:pt x="282" y="552"/>
                    <a:pt x="316" y="552"/>
                  </a:cubicBezTo>
                  <a:cubicBezTo>
                    <a:pt x="420" y="552"/>
                    <a:pt x="527" y="492"/>
                    <a:pt x="558" y="367"/>
                  </a:cubicBezTo>
                  <a:cubicBezTo>
                    <a:pt x="600" y="233"/>
                    <a:pt x="558" y="67"/>
                    <a:pt x="383" y="16"/>
                  </a:cubicBezTo>
                  <a:cubicBezTo>
                    <a:pt x="354" y="6"/>
                    <a:pt x="322" y="1"/>
                    <a:pt x="2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66" name="Google Shape;27666;p19"/>
            <p:cNvSpPr/>
            <p:nvPr/>
          </p:nvSpPr>
          <p:spPr>
            <a:xfrm>
              <a:off x="4603250" y="3900900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11" y="0"/>
                  </a:moveTo>
                  <a:cubicBezTo>
                    <a:pt x="211" y="0"/>
                    <a:pt x="113" y="73"/>
                    <a:pt x="83" y="162"/>
                  </a:cubicBezTo>
                  <a:cubicBezTo>
                    <a:pt x="0" y="297"/>
                    <a:pt x="83" y="462"/>
                    <a:pt x="207" y="555"/>
                  </a:cubicBezTo>
                  <a:cubicBezTo>
                    <a:pt x="229" y="562"/>
                    <a:pt x="253" y="565"/>
                    <a:pt x="276" y="565"/>
                  </a:cubicBezTo>
                  <a:cubicBezTo>
                    <a:pt x="397" y="565"/>
                    <a:pt x="531" y="483"/>
                    <a:pt x="600" y="379"/>
                  </a:cubicBezTo>
                  <a:cubicBezTo>
                    <a:pt x="641" y="245"/>
                    <a:pt x="559" y="80"/>
                    <a:pt x="424" y="38"/>
                  </a:cubicBezTo>
                  <a:cubicBezTo>
                    <a:pt x="389" y="12"/>
                    <a:pt x="350" y="0"/>
                    <a:pt x="3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67" name="Google Shape;27667;p19"/>
            <p:cNvSpPr/>
            <p:nvPr/>
          </p:nvSpPr>
          <p:spPr>
            <a:xfrm>
              <a:off x="4630125" y="3836750"/>
              <a:ext cx="16050" cy="13800"/>
            </a:xfrm>
            <a:custGeom>
              <a:avLst/>
              <a:gdLst/>
              <a:ahLst/>
              <a:cxnLst/>
              <a:rect l="l" t="t" r="r" b="b"/>
              <a:pathLst>
                <a:path w="642" h="552" extrusionOk="0">
                  <a:moveTo>
                    <a:pt x="308" y="0"/>
                  </a:moveTo>
                  <a:cubicBezTo>
                    <a:pt x="196" y="0"/>
                    <a:pt x="104" y="60"/>
                    <a:pt x="42" y="185"/>
                  </a:cubicBezTo>
                  <a:cubicBezTo>
                    <a:pt x="1" y="319"/>
                    <a:pt x="42" y="485"/>
                    <a:pt x="218" y="536"/>
                  </a:cubicBezTo>
                  <a:cubicBezTo>
                    <a:pt x="247" y="546"/>
                    <a:pt x="278" y="551"/>
                    <a:pt x="311" y="551"/>
                  </a:cubicBezTo>
                  <a:cubicBezTo>
                    <a:pt x="417" y="551"/>
                    <a:pt x="527" y="496"/>
                    <a:pt x="559" y="361"/>
                  </a:cubicBezTo>
                  <a:cubicBezTo>
                    <a:pt x="642" y="226"/>
                    <a:pt x="559" y="61"/>
                    <a:pt x="425" y="20"/>
                  </a:cubicBezTo>
                  <a:cubicBezTo>
                    <a:pt x="384" y="7"/>
                    <a:pt x="345" y="0"/>
                    <a:pt x="3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68" name="Google Shape;27668;p19"/>
            <p:cNvSpPr/>
            <p:nvPr/>
          </p:nvSpPr>
          <p:spPr>
            <a:xfrm>
              <a:off x="4501925" y="3894100"/>
              <a:ext cx="6500" cy="8800"/>
            </a:xfrm>
            <a:custGeom>
              <a:avLst/>
              <a:gdLst/>
              <a:ahLst/>
              <a:cxnLst/>
              <a:rect l="l" t="t" r="r" b="b"/>
              <a:pathLst>
                <a:path w="260" h="352" extrusionOk="0">
                  <a:moveTo>
                    <a:pt x="83" y="0"/>
                  </a:moveTo>
                  <a:lnTo>
                    <a:pt x="1" y="259"/>
                  </a:lnTo>
                  <a:lnTo>
                    <a:pt x="259" y="352"/>
                  </a:lnTo>
                  <a:lnTo>
                    <a:pt x="259" y="310"/>
                  </a:lnTo>
                  <a:lnTo>
                    <a:pt x="259" y="259"/>
                  </a:lnTo>
                  <a:cubicBezTo>
                    <a:pt x="259" y="135"/>
                    <a:pt x="218" y="52"/>
                    <a:pt x="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69" name="Google Shape;27669;p19"/>
            <p:cNvSpPr/>
            <p:nvPr/>
          </p:nvSpPr>
          <p:spPr>
            <a:xfrm>
              <a:off x="4676400" y="3821975"/>
              <a:ext cx="6475" cy="8825"/>
            </a:xfrm>
            <a:custGeom>
              <a:avLst/>
              <a:gdLst/>
              <a:ahLst/>
              <a:cxnLst/>
              <a:rect l="l" t="t" r="r" b="b"/>
              <a:pathLst>
                <a:path w="259" h="353" extrusionOk="0">
                  <a:moveTo>
                    <a:pt x="0" y="1"/>
                  </a:moveTo>
                  <a:lnTo>
                    <a:pt x="0" y="176"/>
                  </a:lnTo>
                  <a:cubicBezTo>
                    <a:pt x="0" y="259"/>
                    <a:pt x="83" y="352"/>
                    <a:pt x="176" y="352"/>
                  </a:cubicBezTo>
                  <a:lnTo>
                    <a:pt x="259" y="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70" name="Google Shape;27670;p19"/>
            <p:cNvSpPr/>
            <p:nvPr/>
          </p:nvSpPr>
          <p:spPr>
            <a:xfrm>
              <a:off x="4570950" y="4074250"/>
              <a:ext cx="9575" cy="7250"/>
            </a:xfrm>
            <a:custGeom>
              <a:avLst/>
              <a:gdLst/>
              <a:ahLst/>
              <a:cxnLst/>
              <a:rect l="l" t="t" r="r" b="b"/>
              <a:pathLst>
                <a:path w="383" h="290" extrusionOk="0">
                  <a:moveTo>
                    <a:pt x="257" y="0"/>
                  </a:moveTo>
                  <a:cubicBezTo>
                    <a:pt x="246" y="0"/>
                    <a:pt x="233" y="11"/>
                    <a:pt x="207" y="31"/>
                  </a:cubicBezTo>
                  <a:cubicBezTo>
                    <a:pt x="166" y="31"/>
                    <a:pt x="83" y="31"/>
                    <a:pt x="83" y="83"/>
                  </a:cubicBezTo>
                  <a:cubicBezTo>
                    <a:pt x="41" y="124"/>
                    <a:pt x="0" y="166"/>
                    <a:pt x="0" y="166"/>
                  </a:cubicBezTo>
                  <a:lnTo>
                    <a:pt x="259" y="290"/>
                  </a:lnTo>
                  <a:lnTo>
                    <a:pt x="383" y="31"/>
                  </a:lnTo>
                  <a:lnTo>
                    <a:pt x="300" y="31"/>
                  </a:lnTo>
                  <a:cubicBezTo>
                    <a:pt x="279" y="11"/>
                    <a:pt x="269" y="0"/>
                    <a:pt x="2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71" name="Google Shape;27671;p19"/>
            <p:cNvSpPr/>
            <p:nvPr/>
          </p:nvSpPr>
          <p:spPr>
            <a:xfrm>
              <a:off x="4507350" y="4048150"/>
              <a:ext cx="12950" cy="9850"/>
            </a:xfrm>
            <a:custGeom>
              <a:avLst/>
              <a:gdLst/>
              <a:ahLst/>
              <a:cxnLst/>
              <a:rect l="l" t="t" r="r" b="b"/>
              <a:pathLst>
                <a:path w="518" h="394" extrusionOk="0">
                  <a:moveTo>
                    <a:pt x="125" y="0"/>
                  </a:moveTo>
                  <a:cubicBezTo>
                    <a:pt x="125" y="42"/>
                    <a:pt x="83" y="42"/>
                    <a:pt x="83" y="42"/>
                  </a:cubicBezTo>
                  <a:cubicBezTo>
                    <a:pt x="42" y="42"/>
                    <a:pt x="42" y="93"/>
                    <a:pt x="1" y="135"/>
                  </a:cubicBezTo>
                  <a:lnTo>
                    <a:pt x="1" y="176"/>
                  </a:lnTo>
                  <a:lnTo>
                    <a:pt x="476" y="393"/>
                  </a:lnTo>
                  <a:lnTo>
                    <a:pt x="518" y="352"/>
                  </a:lnTo>
                  <a:lnTo>
                    <a:pt x="518" y="217"/>
                  </a:lnTo>
                  <a:cubicBezTo>
                    <a:pt x="518" y="217"/>
                    <a:pt x="518" y="176"/>
                    <a:pt x="476" y="176"/>
                  </a:cubicBezTo>
                  <a:cubicBezTo>
                    <a:pt x="476" y="135"/>
                    <a:pt x="476" y="93"/>
                    <a:pt x="425" y="93"/>
                  </a:cubicBezTo>
                  <a:cubicBezTo>
                    <a:pt x="383" y="42"/>
                    <a:pt x="383" y="42"/>
                    <a:pt x="3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72" name="Google Shape;27672;p19"/>
            <p:cNvSpPr/>
            <p:nvPr/>
          </p:nvSpPr>
          <p:spPr>
            <a:xfrm>
              <a:off x="4595500" y="4010400"/>
              <a:ext cx="10875" cy="12950"/>
            </a:xfrm>
            <a:custGeom>
              <a:avLst/>
              <a:gdLst/>
              <a:ahLst/>
              <a:cxnLst/>
              <a:rect l="l" t="t" r="r" b="b"/>
              <a:pathLst>
                <a:path w="435" h="518" extrusionOk="0">
                  <a:moveTo>
                    <a:pt x="259" y="1"/>
                  </a:moveTo>
                  <a:cubicBezTo>
                    <a:pt x="217" y="1"/>
                    <a:pt x="176" y="52"/>
                    <a:pt x="135" y="94"/>
                  </a:cubicBezTo>
                  <a:cubicBezTo>
                    <a:pt x="135" y="94"/>
                    <a:pt x="93" y="135"/>
                    <a:pt x="93" y="176"/>
                  </a:cubicBezTo>
                  <a:cubicBezTo>
                    <a:pt x="0" y="311"/>
                    <a:pt x="93" y="476"/>
                    <a:pt x="217" y="518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73" name="Google Shape;27673;p19"/>
            <p:cNvSpPr/>
            <p:nvPr/>
          </p:nvSpPr>
          <p:spPr>
            <a:xfrm>
              <a:off x="4532175" y="3983725"/>
              <a:ext cx="15000" cy="14150"/>
            </a:xfrm>
            <a:custGeom>
              <a:avLst/>
              <a:gdLst/>
              <a:ahLst/>
              <a:cxnLst/>
              <a:rect l="l" t="t" r="r" b="b"/>
              <a:pathLst>
                <a:path w="600" h="566" extrusionOk="0">
                  <a:moveTo>
                    <a:pt x="272" y="1"/>
                  </a:moveTo>
                  <a:cubicBezTo>
                    <a:pt x="172" y="1"/>
                    <a:pt x="72" y="71"/>
                    <a:pt x="42" y="168"/>
                  </a:cubicBezTo>
                  <a:cubicBezTo>
                    <a:pt x="0" y="344"/>
                    <a:pt x="42" y="468"/>
                    <a:pt x="207" y="551"/>
                  </a:cubicBezTo>
                  <a:cubicBezTo>
                    <a:pt x="233" y="561"/>
                    <a:pt x="261" y="565"/>
                    <a:pt x="288" y="565"/>
                  </a:cubicBezTo>
                  <a:cubicBezTo>
                    <a:pt x="404" y="565"/>
                    <a:pt x="525" y="485"/>
                    <a:pt x="559" y="385"/>
                  </a:cubicBezTo>
                  <a:cubicBezTo>
                    <a:pt x="600" y="251"/>
                    <a:pt x="559" y="85"/>
                    <a:pt x="383" y="34"/>
                  </a:cubicBezTo>
                  <a:cubicBezTo>
                    <a:pt x="349" y="11"/>
                    <a:pt x="310" y="1"/>
                    <a:pt x="2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74" name="Google Shape;27674;p19"/>
            <p:cNvSpPr/>
            <p:nvPr/>
          </p:nvSpPr>
          <p:spPr>
            <a:xfrm>
              <a:off x="4486925" y="4002650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314" y="0"/>
                  </a:moveTo>
                  <a:cubicBezTo>
                    <a:pt x="202" y="0"/>
                    <a:pt x="76" y="76"/>
                    <a:pt x="42" y="187"/>
                  </a:cubicBezTo>
                  <a:cubicBezTo>
                    <a:pt x="1" y="311"/>
                    <a:pt x="42" y="486"/>
                    <a:pt x="208" y="528"/>
                  </a:cubicBezTo>
                  <a:cubicBezTo>
                    <a:pt x="246" y="554"/>
                    <a:pt x="287" y="566"/>
                    <a:pt x="328" y="566"/>
                  </a:cubicBezTo>
                  <a:cubicBezTo>
                    <a:pt x="431" y="566"/>
                    <a:pt x="530" y="493"/>
                    <a:pt x="559" y="404"/>
                  </a:cubicBezTo>
                  <a:cubicBezTo>
                    <a:pt x="601" y="228"/>
                    <a:pt x="559" y="104"/>
                    <a:pt x="383" y="11"/>
                  </a:cubicBezTo>
                  <a:cubicBezTo>
                    <a:pt x="362" y="4"/>
                    <a:pt x="338" y="0"/>
                    <a:pt x="3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75" name="Google Shape;27675;p19"/>
            <p:cNvSpPr/>
            <p:nvPr/>
          </p:nvSpPr>
          <p:spPr>
            <a:xfrm>
              <a:off x="4550250" y="4028975"/>
              <a:ext cx="16325" cy="14250"/>
            </a:xfrm>
            <a:custGeom>
              <a:avLst/>
              <a:gdLst/>
              <a:ahLst/>
              <a:cxnLst/>
              <a:rect l="l" t="t" r="r" b="b"/>
              <a:pathLst>
                <a:path w="653" h="570" extrusionOk="0">
                  <a:moveTo>
                    <a:pt x="324" y="0"/>
                  </a:moveTo>
                  <a:cubicBezTo>
                    <a:pt x="224" y="0"/>
                    <a:pt x="124" y="70"/>
                    <a:pt x="94" y="168"/>
                  </a:cubicBezTo>
                  <a:cubicBezTo>
                    <a:pt x="1" y="343"/>
                    <a:pt x="94" y="467"/>
                    <a:pt x="218" y="550"/>
                  </a:cubicBezTo>
                  <a:cubicBezTo>
                    <a:pt x="251" y="563"/>
                    <a:pt x="286" y="569"/>
                    <a:pt x="322" y="569"/>
                  </a:cubicBezTo>
                  <a:cubicBezTo>
                    <a:pt x="430" y="569"/>
                    <a:pt x="541" y="509"/>
                    <a:pt x="611" y="385"/>
                  </a:cubicBezTo>
                  <a:cubicBezTo>
                    <a:pt x="652" y="250"/>
                    <a:pt x="570" y="85"/>
                    <a:pt x="435" y="33"/>
                  </a:cubicBezTo>
                  <a:cubicBezTo>
                    <a:pt x="401" y="10"/>
                    <a:pt x="363" y="0"/>
                    <a:pt x="3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76" name="Google Shape;27676;p19"/>
            <p:cNvSpPr/>
            <p:nvPr/>
          </p:nvSpPr>
          <p:spPr>
            <a:xfrm>
              <a:off x="4512775" y="3938500"/>
              <a:ext cx="16050" cy="14125"/>
            </a:xfrm>
            <a:custGeom>
              <a:avLst/>
              <a:gdLst/>
              <a:ahLst/>
              <a:cxnLst/>
              <a:rect l="l" t="t" r="r" b="b"/>
              <a:pathLst>
                <a:path w="642" h="565" extrusionOk="0">
                  <a:moveTo>
                    <a:pt x="314" y="0"/>
                  </a:moveTo>
                  <a:cubicBezTo>
                    <a:pt x="214" y="0"/>
                    <a:pt x="113" y="71"/>
                    <a:pt x="84" y="168"/>
                  </a:cubicBezTo>
                  <a:cubicBezTo>
                    <a:pt x="1" y="292"/>
                    <a:pt x="84" y="468"/>
                    <a:pt x="208" y="550"/>
                  </a:cubicBezTo>
                  <a:cubicBezTo>
                    <a:pt x="234" y="560"/>
                    <a:pt x="261" y="565"/>
                    <a:pt x="289" y="565"/>
                  </a:cubicBezTo>
                  <a:cubicBezTo>
                    <a:pt x="405" y="565"/>
                    <a:pt x="526" y="485"/>
                    <a:pt x="559" y="385"/>
                  </a:cubicBezTo>
                  <a:cubicBezTo>
                    <a:pt x="642" y="251"/>
                    <a:pt x="559" y="85"/>
                    <a:pt x="425" y="33"/>
                  </a:cubicBezTo>
                  <a:cubicBezTo>
                    <a:pt x="390" y="11"/>
                    <a:pt x="352" y="0"/>
                    <a:pt x="3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77" name="Google Shape;27677;p19"/>
            <p:cNvSpPr/>
            <p:nvPr/>
          </p:nvSpPr>
          <p:spPr>
            <a:xfrm>
              <a:off x="4577400" y="3964800"/>
              <a:ext cx="15025" cy="13825"/>
            </a:xfrm>
            <a:custGeom>
              <a:avLst/>
              <a:gdLst/>
              <a:ahLst/>
              <a:cxnLst/>
              <a:rect l="l" t="t" r="r" b="b"/>
              <a:pathLst>
                <a:path w="601" h="553" extrusionOk="0">
                  <a:moveTo>
                    <a:pt x="314" y="1"/>
                  </a:moveTo>
                  <a:cubicBezTo>
                    <a:pt x="199" y="1"/>
                    <a:pt x="105" y="56"/>
                    <a:pt x="42" y="191"/>
                  </a:cubicBezTo>
                  <a:cubicBezTo>
                    <a:pt x="1" y="326"/>
                    <a:pt x="42" y="491"/>
                    <a:pt x="207" y="532"/>
                  </a:cubicBezTo>
                  <a:cubicBezTo>
                    <a:pt x="242" y="546"/>
                    <a:pt x="280" y="552"/>
                    <a:pt x="318" y="552"/>
                  </a:cubicBezTo>
                  <a:cubicBezTo>
                    <a:pt x="424" y="552"/>
                    <a:pt x="528" y="500"/>
                    <a:pt x="559" y="408"/>
                  </a:cubicBezTo>
                  <a:cubicBezTo>
                    <a:pt x="600" y="232"/>
                    <a:pt x="559" y="108"/>
                    <a:pt x="424" y="15"/>
                  </a:cubicBezTo>
                  <a:cubicBezTo>
                    <a:pt x="386" y="6"/>
                    <a:pt x="349" y="1"/>
                    <a:pt x="3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78" name="Google Shape;27678;p19"/>
            <p:cNvSpPr/>
            <p:nvPr/>
          </p:nvSpPr>
          <p:spPr>
            <a:xfrm>
              <a:off x="4449200" y="4022300"/>
              <a:ext cx="6475" cy="8800"/>
            </a:xfrm>
            <a:custGeom>
              <a:avLst/>
              <a:gdLst/>
              <a:ahLst/>
              <a:cxnLst/>
              <a:rect l="l" t="t" r="r" b="b"/>
              <a:pathLst>
                <a:path w="259" h="352" extrusionOk="0">
                  <a:moveTo>
                    <a:pt x="83" y="0"/>
                  </a:moveTo>
                  <a:lnTo>
                    <a:pt x="0" y="259"/>
                  </a:lnTo>
                  <a:lnTo>
                    <a:pt x="259" y="352"/>
                  </a:lnTo>
                  <a:lnTo>
                    <a:pt x="259" y="259"/>
                  </a:lnTo>
                  <a:cubicBezTo>
                    <a:pt x="259" y="176"/>
                    <a:pt x="218" y="93"/>
                    <a:pt x="1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79" name="Google Shape;27679;p19"/>
            <p:cNvSpPr/>
            <p:nvPr/>
          </p:nvSpPr>
          <p:spPr>
            <a:xfrm>
              <a:off x="4472725" y="3957675"/>
              <a:ext cx="10875" cy="13325"/>
            </a:xfrm>
            <a:custGeom>
              <a:avLst/>
              <a:gdLst/>
              <a:ahLst/>
              <a:cxnLst/>
              <a:rect l="l" t="t" r="r" b="b"/>
              <a:pathLst>
                <a:path w="435" h="533" extrusionOk="0">
                  <a:moveTo>
                    <a:pt x="217" y="1"/>
                  </a:moveTo>
                  <a:lnTo>
                    <a:pt x="0" y="517"/>
                  </a:lnTo>
                  <a:cubicBezTo>
                    <a:pt x="34" y="528"/>
                    <a:pt x="70" y="533"/>
                    <a:pt x="106" y="533"/>
                  </a:cubicBezTo>
                  <a:cubicBezTo>
                    <a:pt x="214" y="533"/>
                    <a:pt x="321" y="486"/>
                    <a:pt x="352" y="393"/>
                  </a:cubicBezTo>
                  <a:cubicBezTo>
                    <a:pt x="435" y="218"/>
                    <a:pt x="352" y="94"/>
                    <a:pt x="2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80" name="Google Shape;27680;p19"/>
            <p:cNvSpPr/>
            <p:nvPr/>
          </p:nvSpPr>
          <p:spPr>
            <a:xfrm>
              <a:off x="4623675" y="3950175"/>
              <a:ext cx="6475" cy="9850"/>
            </a:xfrm>
            <a:custGeom>
              <a:avLst/>
              <a:gdLst/>
              <a:ahLst/>
              <a:cxnLst/>
              <a:rect l="l" t="t" r="r" b="b"/>
              <a:pathLst>
                <a:path w="259" h="394" extrusionOk="0">
                  <a:moveTo>
                    <a:pt x="0" y="1"/>
                  </a:moveTo>
                  <a:lnTo>
                    <a:pt x="0" y="135"/>
                  </a:lnTo>
                  <a:cubicBezTo>
                    <a:pt x="0" y="218"/>
                    <a:pt x="42" y="342"/>
                    <a:pt x="166" y="394"/>
                  </a:cubicBezTo>
                  <a:lnTo>
                    <a:pt x="259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81" name="Google Shape;27681;p19"/>
            <p:cNvSpPr/>
            <p:nvPr/>
          </p:nvSpPr>
          <p:spPr>
            <a:xfrm>
              <a:off x="4559050" y="3924325"/>
              <a:ext cx="13975" cy="9100"/>
            </a:xfrm>
            <a:custGeom>
              <a:avLst/>
              <a:gdLst/>
              <a:ahLst/>
              <a:cxnLst/>
              <a:rect l="l" t="t" r="r" b="b"/>
              <a:pathLst>
                <a:path w="559" h="364" extrusionOk="0">
                  <a:moveTo>
                    <a:pt x="42" y="1"/>
                  </a:moveTo>
                  <a:cubicBezTo>
                    <a:pt x="1" y="1"/>
                    <a:pt x="1" y="42"/>
                    <a:pt x="1" y="83"/>
                  </a:cubicBezTo>
                  <a:cubicBezTo>
                    <a:pt x="1" y="218"/>
                    <a:pt x="83" y="301"/>
                    <a:pt x="166" y="342"/>
                  </a:cubicBezTo>
                  <a:cubicBezTo>
                    <a:pt x="206" y="357"/>
                    <a:pt x="242" y="364"/>
                    <a:pt x="274" y="364"/>
                  </a:cubicBezTo>
                  <a:cubicBezTo>
                    <a:pt x="351" y="364"/>
                    <a:pt x="411" y="330"/>
                    <a:pt x="476" y="301"/>
                  </a:cubicBezTo>
                  <a:cubicBezTo>
                    <a:pt x="517" y="259"/>
                    <a:pt x="517" y="218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82" name="Google Shape;27682;p19"/>
            <p:cNvSpPr/>
            <p:nvPr/>
          </p:nvSpPr>
          <p:spPr>
            <a:xfrm>
              <a:off x="4499850" y="3900550"/>
              <a:ext cx="8575" cy="6500"/>
            </a:xfrm>
            <a:custGeom>
              <a:avLst/>
              <a:gdLst/>
              <a:ahLst/>
              <a:cxnLst/>
              <a:rect l="l" t="t" r="r" b="b"/>
              <a:pathLst>
                <a:path w="343" h="260" extrusionOk="0">
                  <a:moveTo>
                    <a:pt x="84" y="1"/>
                  </a:moveTo>
                  <a:lnTo>
                    <a:pt x="1" y="259"/>
                  </a:lnTo>
                  <a:lnTo>
                    <a:pt x="125" y="259"/>
                  </a:lnTo>
                  <a:cubicBezTo>
                    <a:pt x="208" y="259"/>
                    <a:pt x="259" y="218"/>
                    <a:pt x="301" y="135"/>
                  </a:cubicBezTo>
                  <a:cubicBezTo>
                    <a:pt x="342" y="135"/>
                    <a:pt x="342" y="94"/>
                    <a:pt x="342" y="94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83" name="Google Shape;27683;p19"/>
            <p:cNvSpPr/>
            <p:nvPr/>
          </p:nvSpPr>
          <p:spPr>
            <a:xfrm>
              <a:off x="4517950" y="4203225"/>
              <a:ext cx="8825" cy="6500"/>
            </a:xfrm>
            <a:custGeom>
              <a:avLst/>
              <a:gdLst/>
              <a:ahLst/>
              <a:cxnLst/>
              <a:rect l="l" t="t" r="r" b="b"/>
              <a:pathLst>
                <a:path w="353" h="260" extrusionOk="0">
                  <a:moveTo>
                    <a:pt x="176" y="1"/>
                  </a:moveTo>
                  <a:cubicBezTo>
                    <a:pt x="135" y="1"/>
                    <a:pt x="135" y="1"/>
                    <a:pt x="94" y="42"/>
                  </a:cubicBezTo>
                  <a:cubicBezTo>
                    <a:pt x="52" y="42"/>
                    <a:pt x="52" y="94"/>
                    <a:pt x="1" y="176"/>
                  </a:cubicBezTo>
                  <a:lnTo>
                    <a:pt x="259" y="259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84" name="Google Shape;27684;p19"/>
            <p:cNvSpPr/>
            <p:nvPr/>
          </p:nvSpPr>
          <p:spPr>
            <a:xfrm>
              <a:off x="4453325" y="4176350"/>
              <a:ext cx="14250" cy="9850"/>
            </a:xfrm>
            <a:custGeom>
              <a:avLst/>
              <a:gdLst/>
              <a:ahLst/>
              <a:cxnLst/>
              <a:rect l="l" t="t" r="r" b="b"/>
              <a:pathLst>
                <a:path w="570" h="394" extrusionOk="0">
                  <a:moveTo>
                    <a:pt x="259" y="0"/>
                  </a:moveTo>
                  <a:cubicBezTo>
                    <a:pt x="259" y="0"/>
                    <a:pt x="218" y="0"/>
                    <a:pt x="177" y="42"/>
                  </a:cubicBezTo>
                  <a:lnTo>
                    <a:pt x="135" y="42"/>
                  </a:lnTo>
                  <a:lnTo>
                    <a:pt x="53" y="135"/>
                  </a:lnTo>
                  <a:cubicBezTo>
                    <a:pt x="53" y="135"/>
                    <a:pt x="53" y="176"/>
                    <a:pt x="1" y="176"/>
                  </a:cubicBezTo>
                  <a:lnTo>
                    <a:pt x="518" y="393"/>
                  </a:lnTo>
                  <a:cubicBezTo>
                    <a:pt x="569" y="342"/>
                    <a:pt x="569" y="259"/>
                    <a:pt x="569" y="217"/>
                  </a:cubicBezTo>
                  <a:cubicBezTo>
                    <a:pt x="518" y="135"/>
                    <a:pt x="476" y="42"/>
                    <a:pt x="394" y="42"/>
                  </a:cubicBezTo>
                  <a:cubicBezTo>
                    <a:pt x="352" y="0"/>
                    <a:pt x="311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85" name="Google Shape;27685;p19"/>
            <p:cNvSpPr/>
            <p:nvPr/>
          </p:nvSpPr>
          <p:spPr>
            <a:xfrm>
              <a:off x="4543800" y="4138600"/>
              <a:ext cx="9850" cy="12950"/>
            </a:xfrm>
            <a:custGeom>
              <a:avLst/>
              <a:gdLst/>
              <a:ahLst/>
              <a:cxnLst/>
              <a:rect l="l" t="t" r="r" b="b"/>
              <a:pathLst>
                <a:path w="394" h="518" extrusionOk="0">
                  <a:moveTo>
                    <a:pt x="259" y="1"/>
                  </a:moveTo>
                  <a:cubicBezTo>
                    <a:pt x="176" y="1"/>
                    <a:pt x="94" y="94"/>
                    <a:pt x="52" y="177"/>
                  </a:cubicBezTo>
                  <a:cubicBezTo>
                    <a:pt x="1" y="259"/>
                    <a:pt x="1" y="352"/>
                    <a:pt x="52" y="435"/>
                  </a:cubicBezTo>
                  <a:cubicBezTo>
                    <a:pt x="94" y="476"/>
                    <a:pt x="135" y="518"/>
                    <a:pt x="176" y="518"/>
                  </a:cubicBezTo>
                  <a:lnTo>
                    <a:pt x="393" y="42"/>
                  </a:lnTo>
                  <a:cubicBezTo>
                    <a:pt x="352" y="1"/>
                    <a:pt x="311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86" name="Google Shape;27686;p19"/>
            <p:cNvSpPr/>
            <p:nvPr/>
          </p:nvSpPr>
          <p:spPr>
            <a:xfrm>
              <a:off x="4479175" y="4112375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291" y="1"/>
                  </a:moveTo>
                  <a:cubicBezTo>
                    <a:pt x="185" y="1"/>
                    <a:pt x="84" y="49"/>
                    <a:pt x="52" y="150"/>
                  </a:cubicBezTo>
                  <a:cubicBezTo>
                    <a:pt x="1" y="316"/>
                    <a:pt x="52" y="492"/>
                    <a:pt x="177" y="533"/>
                  </a:cubicBezTo>
                  <a:cubicBezTo>
                    <a:pt x="218" y="543"/>
                    <a:pt x="259" y="548"/>
                    <a:pt x="298" y="548"/>
                  </a:cubicBezTo>
                  <a:cubicBezTo>
                    <a:pt x="424" y="548"/>
                    <a:pt x="530" y="494"/>
                    <a:pt x="569" y="367"/>
                  </a:cubicBezTo>
                  <a:cubicBezTo>
                    <a:pt x="611" y="233"/>
                    <a:pt x="569" y="57"/>
                    <a:pt x="394" y="16"/>
                  </a:cubicBezTo>
                  <a:cubicBezTo>
                    <a:pt x="361" y="6"/>
                    <a:pt x="326" y="1"/>
                    <a:pt x="2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87" name="Google Shape;27687;p19"/>
            <p:cNvSpPr/>
            <p:nvPr/>
          </p:nvSpPr>
          <p:spPr>
            <a:xfrm>
              <a:off x="4433950" y="4131325"/>
              <a:ext cx="15275" cy="13575"/>
            </a:xfrm>
            <a:custGeom>
              <a:avLst/>
              <a:gdLst/>
              <a:ahLst/>
              <a:cxnLst/>
              <a:rect l="l" t="t" r="r" b="b"/>
              <a:pathLst>
                <a:path w="611" h="543" extrusionOk="0">
                  <a:moveTo>
                    <a:pt x="278" y="0"/>
                  </a:moveTo>
                  <a:cubicBezTo>
                    <a:pt x="177" y="0"/>
                    <a:pt x="82" y="70"/>
                    <a:pt x="52" y="168"/>
                  </a:cubicBezTo>
                  <a:cubicBezTo>
                    <a:pt x="0" y="292"/>
                    <a:pt x="52" y="468"/>
                    <a:pt x="176" y="509"/>
                  </a:cubicBezTo>
                  <a:cubicBezTo>
                    <a:pt x="225" y="532"/>
                    <a:pt x="270" y="542"/>
                    <a:pt x="312" y="542"/>
                  </a:cubicBezTo>
                  <a:cubicBezTo>
                    <a:pt x="419" y="542"/>
                    <a:pt x="502" y="474"/>
                    <a:pt x="569" y="385"/>
                  </a:cubicBezTo>
                  <a:cubicBezTo>
                    <a:pt x="610" y="250"/>
                    <a:pt x="569" y="75"/>
                    <a:pt x="393" y="33"/>
                  </a:cubicBezTo>
                  <a:cubicBezTo>
                    <a:pt x="356" y="11"/>
                    <a:pt x="317" y="0"/>
                    <a:pt x="2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88" name="Google Shape;27688;p19"/>
            <p:cNvSpPr/>
            <p:nvPr/>
          </p:nvSpPr>
          <p:spPr>
            <a:xfrm>
              <a:off x="4497525" y="4157625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38" y="0"/>
                  </a:moveTo>
                  <a:cubicBezTo>
                    <a:pt x="230" y="0"/>
                    <a:pt x="126" y="56"/>
                    <a:pt x="94" y="191"/>
                  </a:cubicBezTo>
                  <a:cubicBezTo>
                    <a:pt x="1" y="315"/>
                    <a:pt x="94" y="491"/>
                    <a:pt x="218" y="532"/>
                  </a:cubicBezTo>
                  <a:cubicBezTo>
                    <a:pt x="250" y="542"/>
                    <a:pt x="283" y="547"/>
                    <a:pt x="316" y="547"/>
                  </a:cubicBezTo>
                  <a:cubicBezTo>
                    <a:pt x="424" y="547"/>
                    <a:pt x="528" y="493"/>
                    <a:pt x="559" y="367"/>
                  </a:cubicBezTo>
                  <a:cubicBezTo>
                    <a:pt x="652" y="232"/>
                    <a:pt x="559" y="57"/>
                    <a:pt x="435" y="15"/>
                  </a:cubicBezTo>
                  <a:cubicBezTo>
                    <a:pt x="404" y="6"/>
                    <a:pt x="371" y="0"/>
                    <a:pt x="3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89" name="Google Shape;27689;p19"/>
            <p:cNvSpPr/>
            <p:nvPr/>
          </p:nvSpPr>
          <p:spPr>
            <a:xfrm>
              <a:off x="4459800" y="4067150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6" y="0"/>
                  </a:moveTo>
                  <a:cubicBezTo>
                    <a:pt x="230" y="0"/>
                    <a:pt x="114" y="49"/>
                    <a:pt x="52" y="150"/>
                  </a:cubicBezTo>
                  <a:cubicBezTo>
                    <a:pt x="0" y="315"/>
                    <a:pt x="93" y="450"/>
                    <a:pt x="217" y="533"/>
                  </a:cubicBezTo>
                  <a:cubicBezTo>
                    <a:pt x="249" y="542"/>
                    <a:pt x="283" y="547"/>
                    <a:pt x="316" y="547"/>
                  </a:cubicBezTo>
                  <a:cubicBezTo>
                    <a:pt x="424" y="547"/>
                    <a:pt x="529" y="493"/>
                    <a:pt x="569" y="367"/>
                  </a:cubicBezTo>
                  <a:cubicBezTo>
                    <a:pt x="652" y="233"/>
                    <a:pt x="569" y="57"/>
                    <a:pt x="435" y="16"/>
                  </a:cubicBezTo>
                  <a:cubicBezTo>
                    <a:pt x="404" y="5"/>
                    <a:pt x="370" y="0"/>
                    <a:pt x="3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90" name="Google Shape;27690;p19"/>
            <p:cNvSpPr/>
            <p:nvPr/>
          </p:nvSpPr>
          <p:spPr>
            <a:xfrm>
              <a:off x="4524425" y="4093100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320" y="1"/>
                  </a:moveTo>
                  <a:cubicBezTo>
                    <a:pt x="204" y="1"/>
                    <a:pt x="86" y="76"/>
                    <a:pt x="52" y="187"/>
                  </a:cubicBezTo>
                  <a:cubicBezTo>
                    <a:pt x="0" y="311"/>
                    <a:pt x="52" y="487"/>
                    <a:pt x="217" y="528"/>
                  </a:cubicBezTo>
                  <a:cubicBezTo>
                    <a:pt x="255" y="555"/>
                    <a:pt x="296" y="566"/>
                    <a:pt x="336" y="566"/>
                  </a:cubicBezTo>
                  <a:cubicBezTo>
                    <a:pt x="436" y="566"/>
                    <a:pt x="532" y="493"/>
                    <a:pt x="569" y="404"/>
                  </a:cubicBezTo>
                  <a:cubicBezTo>
                    <a:pt x="610" y="270"/>
                    <a:pt x="569" y="105"/>
                    <a:pt x="393" y="11"/>
                  </a:cubicBezTo>
                  <a:cubicBezTo>
                    <a:pt x="369" y="4"/>
                    <a:pt x="345" y="1"/>
                    <a:pt x="3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91" name="Google Shape;27691;p19"/>
            <p:cNvSpPr/>
            <p:nvPr/>
          </p:nvSpPr>
          <p:spPr>
            <a:xfrm>
              <a:off x="4396475" y="415050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83" y="0"/>
                  </a:moveTo>
                  <a:lnTo>
                    <a:pt x="0" y="259"/>
                  </a:lnTo>
                  <a:lnTo>
                    <a:pt x="259" y="342"/>
                  </a:lnTo>
                  <a:lnTo>
                    <a:pt x="259" y="300"/>
                  </a:lnTo>
                  <a:cubicBezTo>
                    <a:pt x="300" y="176"/>
                    <a:pt x="207" y="42"/>
                    <a:pt x="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92" name="Google Shape;27692;p19"/>
            <p:cNvSpPr/>
            <p:nvPr/>
          </p:nvSpPr>
          <p:spPr>
            <a:xfrm>
              <a:off x="4420000" y="4085875"/>
              <a:ext cx="9825" cy="13975"/>
            </a:xfrm>
            <a:custGeom>
              <a:avLst/>
              <a:gdLst/>
              <a:ahLst/>
              <a:cxnLst/>
              <a:rect l="l" t="t" r="r" b="b"/>
              <a:pathLst>
                <a:path w="393" h="559" extrusionOk="0">
                  <a:moveTo>
                    <a:pt x="217" y="1"/>
                  </a:moveTo>
                  <a:lnTo>
                    <a:pt x="0" y="518"/>
                  </a:lnTo>
                  <a:cubicBezTo>
                    <a:pt x="0" y="559"/>
                    <a:pt x="41" y="559"/>
                    <a:pt x="41" y="559"/>
                  </a:cubicBezTo>
                  <a:cubicBezTo>
                    <a:pt x="176" y="559"/>
                    <a:pt x="300" y="518"/>
                    <a:pt x="352" y="394"/>
                  </a:cubicBezTo>
                  <a:cubicBezTo>
                    <a:pt x="393" y="259"/>
                    <a:pt x="352" y="135"/>
                    <a:pt x="259" y="42"/>
                  </a:cubicBezTo>
                  <a:cubicBezTo>
                    <a:pt x="259" y="42"/>
                    <a:pt x="217" y="42"/>
                    <a:pt x="2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93" name="Google Shape;27693;p19"/>
            <p:cNvSpPr/>
            <p:nvPr/>
          </p:nvSpPr>
          <p:spPr>
            <a:xfrm>
              <a:off x="4570950" y="4078375"/>
              <a:ext cx="6475" cy="9600"/>
            </a:xfrm>
            <a:custGeom>
              <a:avLst/>
              <a:gdLst/>
              <a:ahLst/>
              <a:cxnLst/>
              <a:rect l="l" t="t" r="r" b="b"/>
              <a:pathLst>
                <a:path w="259" h="384" extrusionOk="0">
                  <a:moveTo>
                    <a:pt x="0" y="1"/>
                  </a:moveTo>
                  <a:lnTo>
                    <a:pt x="0" y="84"/>
                  </a:lnTo>
                  <a:lnTo>
                    <a:pt x="0" y="177"/>
                  </a:lnTo>
                  <a:lnTo>
                    <a:pt x="0" y="218"/>
                  </a:lnTo>
                  <a:cubicBezTo>
                    <a:pt x="0" y="259"/>
                    <a:pt x="41" y="301"/>
                    <a:pt x="83" y="301"/>
                  </a:cubicBezTo>
                  <a:lnTo>
                    <a:pt x="83" y="342"/>
                  </a:lnTo>
                  <a:cubicBezTo>
                    <a:pt x="124" y="342"/>
                    <a:pt x="124" y="383"/>
                    <a:pt x="166" y="383"/>
                  </a:cubicBezTo>
                  <a:lnTo>
                    <a:pt x="259" y="12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94" name="Google Shape;27694;p19"/>
            <p:cNvSpPr/>
            <p:nvPr/>
          </p:nvSpPr>
          <p:spPr>
            <a:xfrm>
              <a:off x="4506325" y="4052525"/>
              <a:ext cx="12950" cy="9250"/>
            </a:xfrm>
            <a:custGeom>
              <a:avLst/>
              <a:gdLst/>
              <a:ahLst/>
              <a:cxnLst/>
              <a:rect l="l" t="t" r="r" b="b"/>
              <a:pathLst>
                <a:path w="518" h="370" extrusionOk="0">
                  <a:moveTo>
                    <a:pt x="42" y="1"/>
                  </a:moveTo>
                  <a:cubicBezTo>
                    <a:pt x="0" y="42"/>
                    <a:pt x="0" y="84"/>
                    <a:pt x="0" y="84"/>
                  </a:cubicBezTo>
                  <a:cubicBezTo>
                    <a:pt x="0" y="218"/>
                    <a:pt x="83" y="301"/>
                    <a:pt x="166" y="342"/>
                  </a:cubicBezTo>
                  <a:cubicBezTo>
                    <a:pt x="221" y="359"/>
                    <a:pt x="268" y="369"/>
                    <a:pt x="310" y="369"/>
                  </a:cubicBezTo>
                  <a:cubicBezTo>
                    <a:pt x="369" y="369"/>
                    <a:pt x="417" y="349"/>
                    <a:pt x="466" y="301"/>
                  </a:cubicBezTo>
                  <a:cubicBezTo>
                    <a:pt x="517" y="259"/>
                    <a:pt x="517" y="259"/>
                    <a:pt x="517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95" name="Google Shape;27695;p19"/>
            <p:cNvSpPr/>
            <p:nvPr/>
          </p:nvSpPr>
          <p:spPr>
            <a:xfrm>
              <a:off x="4445850" y="4028750"/>
              <a:ext cx="9825" cy="6500"/>
            </a:xfrm>
            <a:custGeom>
              <a:avLst/>
              <a:gdLst/>
              <a:ahLst/>
              <a:cxnLst/>
              <a:rect l="l" t="t" r="r" b="b"/>
              <a:pathLst>
                <a:path w="393" h="260" extrusionOk="0">
                  <a:moveTo>
                    <a:pt x="134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8" y="259"/>
                    <a:pt x="352" y="177"/>
                    <a:pt x="393" y="94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96" name="Google Shape;27696;p19"/>
            <p:cNvSpPr/>
            <p:nvPr/>
          </p:nvSpPr>
          <p:spPr>
            <a:xfrm>
              <a:off x="4465225" y="4331425"/>
              <a:ext cx="8800" cy="6500"/>
            </a:xfrm>
            <a:custGeom>
              <a:avLst/>
              <a:gdLst/>
              <a:ahLst/>
              <a:cxnLst/>
              <a:rect l="l" t="t" r="r" b="b"/>
              <a:pathLst>
                <a:path w="352" h="260" extrusionOk="0">
                  <a:moveTo>
                    <a:pt x="218" y="1"/>
                  </a:moveTo>
                  <a:cubicBezTo>
                    <a:pt x="176" y="1"/>
                    <a:pt x="135" y="1"/>
                    <a:pt x="93" y="42"/>
                  </a:cubicBezTo>
                  <a:lnTo>
                    <a:pt x="42" y="83"/>
                  </a:lnTo>
                  <a:cubicBezTo>
                    <a:pt x="42" y="83"/>
                    <a:pt x="0" y="135"/>
                    <a:pt x="0" y="176"/>
                  </a:cubicBezTo>
                  <a:lnTo>
                    <a:pt x="259" y="259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97" name="Google Shape;27697;p19"/>
            <p:cNvSpPr/>
            <p:nvPr/>
          </p:nvSpPr>
          <p:spPr>
            <a:xfrm>
              <a:off x="4400600" y="4305175"/>
              <a:ext cx="15275" cy="8950"/>
            </a:xfrm>
            <a:custGeom>
              <a:avLst/>
              <a:gdLst/>
              <a:ahLst/>
              <a:cxnLst/>
              <a:rect l="l" t="t" r="r" b="b"/>
              <a:pathLst>
                <a:path w="611" h="358" extrusionOk="0">
                  <a:moveTo>
                    <a:pt x="288" y="1"/>
                  </a:moveTo>
                  <a:cubicBezTo>
                    <a:pt x="195" y="1"/>
                    <a:pt x="110" y="39"/>
                    <a:pt x="42" y="100"/>
                  </a:cubicBezTo>
                  <a:cubicBezTo>
                    <a:pt x="42" y="151"/>
                    <a:pt x="42" y="151"/>
                    <a:pt x="1" y="151"/>
                  </a:cubicBezTo>
                  <a:lnTo>
                    <a:pt x="518" y="358"/>
                  </a:lnTo>
                  <a:cubicBezTo>
                    <a:pt x="611" y="234"/>
                    <a:pt x="518" y="58"/>
                    <a:pt x="394" y="17"/>
                  </a:cubicBezTo>
                  <a:cubicBezTo>
                    <a:pt x="358" y="6"/>
                    <a:pt x="322" y="1"/>
                    <a:pt x="2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98" name="Google Shape;27698;p19"/>
            <p:cNvSpPr/>
            <p:nvPr/>
          </p:nvSpPr>
          <p:spPr>
            <a:xfrm>
              <a:off x="4490025" y="4267025"/>
              <a:ext cx="10900" cy="13775"/>
            </a:xfrm>
            <a:custGeom>
              <a:avLst/>
              <a:gdLst/>
              <a:ahLst/>
              <a:cxnLst/>
              <a:rect l="l" t="t" r="r" b="b"/>
              <a:pathLst>
                <a:path w="436" h="551" extrusionOk="0">
                  <a:moveTo>
                    <a:pt x="320" y="0"/>
                  </a:moveTo>
                  <a:cubicBezTo>
                    <a:pt x="218" y="0"/>
                    <a:pt x="121" y="70"/>
                    <a:pt x="84" y="168"/>
                  </a:cubicBezTo>
                  <a:cubicBezTo>
                    <a:pt x="1" y="333"/>
                    <a:pt x="84" y="468"/>
                    <a:pt x="218" y="550"/>
                  </a:cubicBezTo>
                  <a:lnTo>
                    <a:pt x="435" y="33"/>
                  </a:lnTo>
                  <a:cubicBezTo>
                    <a:pt x="398" y="10"/>
                    <a:pt x="359" y="0"/>
                    <a:pt x="3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99" name="Google Shape;27699;p19"/>
            <p:cNvSpPr/>
            <p:nvPr/>
          </p:nvSpPr>
          <p:spPr>
            <a:xfrm>
              <a:off x="4426450" y="4240600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296" y="0"/>
                  </a:moveTo>
                  <a:cubicBezTo>
                    <a:pt x="188" y="0"/>
                    <a:pt x="82" y="56"/>
                    <a:pt x="42" y="191"/>
                  </a:cubicBezTo>
                  <a:cubicBezTo>
                    <a:pt x="1" y="315"/>
                    <a:pt x="42" y="491"/>
                    <a:pt x="176" y="532"/>
                  </a:cubicBezTo>
                  <a:cubicBezTo>
                    <a:pt x="220" y="542"/>
                    <a:pt x="261" y="548"/>
                    <a:pt x="299" y="548"/>
                  </a:cubicBezTo>
                  <a:cubicBezTo>
                    <a:pt x="412" y="548"/>
                    <a:pt x="497" y="501"/>
                    <a:pt x="559" y="408"/>
                  </a:cubicBezTo>
                  <a:cubicBezTo>
                    <a:pt x="611" y="232"/>
                    <a:pt x="559" y="98"/>
                    <a:pt x="393" y="15"/>
                  </a:cubicBezTo>
                  <a:cubicBezTo>
                    <a:pt x="362" y="5"/>
                    <a:pt x="329" y="0"/>
                    <a:pt x="2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00" name="Google Shape;27700;p19"/>
            <p:cNvSpPr/>
            <p:nvPr/>
          </p:nvSpPr>
          <p:spPr>
            <a:xfrm>
              <a:off x="4380175" y="4259525"/>
              <a:ext cx="16325" cy="14050"/>
            </a:xfrm>
            <a:custGeom>
              <a:avLst/>
              <a:gdLst/>
              <a:ahLst/>
              <a:cxnLst/>
              <a:rect l="l" t="t" r="r" b="b"/>
              <a:pathLst>
                <a:path w="653" h="562" extrusionOk="0">
                  <a:moveTo>
                    <a:pt x="320" y="0"/>
                  </a:moveTo>
                  <a:cubicBezTo>
                    <a:pt x="218" y="0"/>
                    <a:pt x="121" y="71"/>
                    <a:pt x="84" y="168"/>
                  </a:cubicBezTo>
                  <a:cubicBezTo>
                    <a:pt x="1" y="333"/>
                    <a:pt x="84" y="468"/>
                    <a:pt x="218" y="550"/>
                  </a:cubicBezTo>
                  <a:cubicBezTo>
                    <a:pt x="249" y="558"/>
                    <a:pt x="278" y="561"/>
                    <a:pt x="306" y="561"/>
                  </a:cubicBezTo>
                  <a:cubicBezTo>
                    <a:pt x="436" y="561"/>
                    <a:pt x="532" y="485"/>
                    <a:pt x="601" y="375"/>
                  </a:cubicBezTo>
                  <a:cubicBezTo>
                    <a:pt x="652" y="251"/>
                    <a:pt x="601" y="75"/>
                    <a:pt x="435" y="33"/>
                  </a:cubicBezTo>
                  <a:cubicBezTo>
                    <a:pt x="398" y="11"/>
                    <a:pt x="359" y="0"/>
                    <a:pt x="3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01" name="Google Shape;27701;p19"/>
            <p:cNvSpPr/>
            <p:nvPr/>
          </p:nvSpPr>
          <p:spPr>
            <a:xfrm>
              <a:off x="4444800" y="4285825"/>
              <a:ext cx="16300" cy="14150"/>
            </a:xfrm>
            <a:custGeom>
              <a:avLst/>
              <a:gdLst/>
              <a:ahLst/>
              <a:cxnLst/>
              <a:rect l="l" t="t" r="r" b="b"/>
              <a:pathLst>
                <a:path w="652" h="566" extrusionOk="0">
                  <a:moveTo>
                    <a:pt x="337" y="1"/>
                  </a:moveTo>
                  <a:cubicBezTo>
                    <a:pt x="227" y="1"/>
                    <a:pt x="113" y="56"/>
                    <a:pt x="42" y="191"/>
                  </a:cubicBezTo>
                  <a:cubicBezTo>
                    <a:pt x="1" y="315"/>
                    <a:pt x="83" y="491"/>
                    <a:pt x="218" y="532"/>
                  </a:cubicBezTo>
                  <a:cubicBezTo>
                    <a:pt x="252" y="555"/>
                    <a:pt x="291" y="566"/>
                    <a:pt x="330" y="566"/>
                  </a:cubicBezTo>
                  <a:cubicBezTo>
                    <a:pt x="430" y="566"/>
                    <a:pt x="529" y="498"/>
                    <a:pt x="559" y="408"/>
                  </a:cubicBezTo>
                  <a:cubicBezTo>
                    <a:pt x="652" y="233"/>
                    <a:pt x="559" y="98"/>
                    <a:pt x="435" y="15"/>
                  </a:cubicBezTo>
                  <a:cubicBezTo>
                    <a:pt x="404" y="6"/>
                    <a:pt x="371" y="1"/>
                    <a:pt x="3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02" name="Google Shape;27702;p19"/>
            <p:cNvSpPr/>
            <p:nvPr/>
          </p:nvSpPr>
          <p:spPr>
            <a:xfrm>
              <a:off x="4407075" y="4195350"/>
              <a:ext cx="16300" cy="13725"/>
            </a:xfrm>
            <a:custGeom>
              <a:avLst/>
              <a:gdLst/>
              <a:ahLst/>
              <a:cxnLst/>
              <a:rect l="l" t="t" r="r" b="b"/>
              <a:pathLst>
                <a:path w="652" h="549" extrusionOk="0">
                  <a:moveTo>
                    <a:pt x="320" y="1"/>
                  </a:moveTo>
                  <a:cubicBezTo>
                    <a:pt x="202" y="1"/>
                    <a:pt x="113" y="57"/>
                    <a:pt x="42" y="192"/>
                  </a:cubicBezTo>
                  <a:cubicBezTo>
                    <a:pt x="0" y="316"/>
                    <a:pt x="93" y="491"/>
                    <a:pt x="217" y="533"/>
                  </a:cubicBezTo>
                  <a:cubicBezTo>
                    <a:pt x="251" y="543"/>
                    <a:pt x="286" y="548"/>
                    <a:pt x="321" y="548"/>
                  </a:cubicBezTo>
                  <a:cubicBezTo>
                    <a:pt x="427" y="548"/>
                    <a:pt x="527" y="502"/>
                    <a:pt x="558" y="409"/>
                  </a:cubicBezTo>
                  <a:cubicBezTo>
                    <a:pt x="652" y="233"/>
                    <a:pt x="558" y="57"/>
                    <a:pt x="434" y="16"/>
                  </a:cubicBezTo>
                  <a:cubicBezTo>
                    <a:pt x="393" y="6"/>
                    <a:pt x="355" y="1"/>
                    <a:pt x="3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03" name="Google Shape;27703;p19"/>
            <p:cNvSpPr/>
            <p:nvPr/>
          </p:nvSpPr>
          <p:spPr>
            <a:xfrm>
              <a:off x="4471675" y="4221775"/>
              <a:ext cx="15275" cy="14050"/>
            </a:xfrm>
            <a:custGeom>
              <a:avLst/>
              <a:gdLst/>
              <a:ahLst/>
              <a:cxnLst/>
              <a:rect l="l" t="t" r="r" b="b"/>
              <a:pathLst>
                <a:path w="611" h="562" extrusionOk="0">
                  <a:moveTo>
                    <a:pt x="278" y="1"/>
                  </a:moveTo>
                  <a:cubicBezTo>
                    <a:pt x="177" y="1"/>
                    <a:pt x="80" y="71"/>
                    <a:pt x="42" y="168"/>
                  </a:cubicBezTo>
                  <a:cubicBezTo>
                    <a:pt x="1" y="292"/>
                    <a:pt x="42" y="468"/>
                    <a:pt x="177" y="551"/>
                  </a:cubicBezTo>
                  <a:cubicBezTo>
                    <a:pt x="208" y="558"/>
                    <a:pt x="239" y="562"/>
                    <a:pt x="268" y="562"/>
                  </a:cubicBezTo>
                  <a:cubicBezTo>
                    <a:pt x="407" y="562"/>
                    <a:pt x="525" y="488"/>
                    <a:pt x="559" y="386"/>
                  </a:cubicBezTo>
                  <a:cubicBezTo>
                    <a:pt x="611" y="251"/>
                    <a:pt x="559" y="75"/>
                    <a:pt x="394" y="34"/>
                  </a:cubicBezTo>
                  <a:cubicBezTo>
                    <a:pt x="357" y="11"/>
                    <a:pt x="317" y="1"/>
                    <a:pt x="2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04" name="Google Shape;27704;p19"/>
            <p:cNvSpPr/>
            <p:nvPr/>
          </p:nvSpPr>
          <p:spPr>
            <a:xfrm>
              <a:off x="4343475" y="4278700"/>
              <a:ext cx="7775" cy="9600"/>
            </a:xfrm>
            <a:custGeom>
              <a:avLst/>
              <a:gdLst/>
              <a:ahLst/>
              <a:cxnLst/>
              <a:rect l="l" t="t" r="r" b="b"/>
              <a:pathLst>
                <a:path w="311" h="384" extrusionOk="0">
                  <a:moveTo>
                    <a:pt x="94" y="1"/>
                  </a:moveTo>
                  <a:lnTo>
                    <a:pt x="1" y="259"/>
                  </a:lnTo>
                  <a:lnTo>
                    <a:pt x="259" y="383"/>
                  </a:lnTo>
                  <a:lnTo>
                    <a:pt x="259" y="300"/>
                  </a:lnTo>
                  <a:cubicBezTo>
                    <a:pt x="311" y="218"/>
                    <a:pt x="218" y="83"/>
                    <a:pt x="135" y="42"/>
                  </a:cubicBezTo>
                  <a:cubicBezTo>
                    <a:pt x="135" y="42"/>
                    <a:pt x="135" y="1"/>
                    <a:pt x="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05" name="Google Shape;27705;p19"/>
            <p:cNvSpPr/>
            <p:nvPr/>
          </p:nvSpPr>
          <p:spPr>
            <a:xfrm>
              <a:off x="4367250" y="4215125"/>
              <a:ext cx="9850" cy="12950"/>
            </a:xfrm>
            <a:custGeom>
              <a:avLst/>
              <a:gdLst/>
              <a:ahLst/>
              <a:cxnLst/>
              <a:rect l="l" t="t" r="r" b="b"/>
              <a:pathLst>
                <a:path w="394" h="518" extrusionOk="0">
                  <a:moveTo>
                    <a:pt x="218" y="0"/>
                  </a:moveTo>
                  <a:lnTo>
                    <a:pt x="1" y="517"/>
                  </a:lnTo>
                  <a:lnTo>
                    <a:pt x="177" y="517"/>
                  </a:lnTo>
                  <a:cubicBezTo>
                    <a:pt x="259" y="517"/>
                    <a:pt x="301" y="434"/>
                    <a:pt x="342" y="341"/>
                  </a:cubicBezTo>
                  <a:lnTo>
                    <a:pt x="394" y="300"/>
                  </a:lnTo>
                  <a:cubicBezTo>
                    <a:pt x="394" y="176"/>
                    <a:pt x="342" y="42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06" name="Google Shape;27706;p19"/>
            <p:cNvSpPr/>
            <p:nvPr/>
          </p:nvSpPr>
          <p:spPr>
            <a:xfrm>
              <a:off x="4516925" y="420762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0"/>
                  </a:moveTo>
                  <a:lnTo>
                    <a:pt x="42" y="42"/>
                  </a:lnTo>
                  <a:cubicBezTo>
                    <a:pt x="0" y="124"/>
                    <a:pt x="42" y="259"/>
                    <a:pt x="135" y="300"/>
                  </a:cubicBezTo>
                  <a:cubicBezTo>
                    <a:pt x="176" y="342"/>
                    <a:pt x="176" y="342"/>
                    <a:pt x="217" y="342"/>
                  </a:cubicBezTo>
                  <a:lnTo>
                    <a:pt x="300" y="8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07" name="Google Shape;27707;p19"/>
            <p:cNvSpPr/>
            <p:nvPr/>
          </p:nvSpPr>
          <p:spPr>
            <a:xfrm>
              <a:off x="4453325" y="4180750"/>
              <a:ext cx="12950" cy="9575"/>
            </a:xfrm>
            <a:custGeom>
              <a:avLst/>
              <a:gdLst/>
              <a:ahLst/>
              <a:cxnLst/>
              <a:rect l="l" t="t" r="r" b="b"/>
              <a:pathLst>
                <a:path w="518" h="383" extrusionOk="0">
                  <a:moveTo>
                    <a:pt x="1" y="0"/>
                  </a:moveTo>
                  <a:lnTo>
                    <a:pt x="1" y="41"/>
                  </a:lnTo>
                  <a:lnTo>
                    <a:pt x="1" y="217"/>
                  </a:lnTo>
                  <a:cubicBezTo>
                    <a:pt x="53" y="217"/>
                    <a:pt x="53" y="259"/>
                    <a:pt x="53" y="259"/>
                  </a:cubicBezTo>
                  <a:cubicBezTo>
                    <a:pt x="94" y="300"/>
                    <a:pt x="135" y="341"/>
                    <a:pt x="177" y="383"/>
                  </a:cubicBezTo>
                  <a:lnTo>
                    <a:pt x="352" y="383"/>
                  </a:lnTo>
                  <a:cubicBezTo>
                    <a:pt x="352" y="383"/>
                    <a:pt x="394" y="383"/>
                    <a:pt x="394" y="341"/>
                  </a:cubicBezTo>
                  <a:cubicBezTo>
                    <a:pt x="435" y="341"/>
                    <a:pt x="435" y="341"/>
                    <a:pt x="476" y="300"/>
                  </a:cubicBezTo>
                  <a:cubicBezTo>
                    <a:pt x="518" y="300"/>
                    <a:pt x="518" y="259"/>
                    <a:pt x="518" y="2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08" name="Google Shape;27708;p19"/>
            <p:cNvSpPr/>
            <p:nvPr/>
          </p:nvSpPr>
          <p:spPr>
            <a:xfrm>
              <a:off x="4393100" y="4156950"/>
              <a:ext cx="9850" cy="6950"/>
            </a:xfrm>
            <a:custGeom>
              <a:avLst/>
              <a:gdLst/>
              <a:ahLst/>
              <a:cxnLst/>
              <a:rect l="l" t="t" r="r" b="b"/>
              <a:pathLst>
                <a:path w="394" h="278" extrusionOk="0">
                  <a:moveTo>
                    <a:pt x="135" y="1"/>
                  </a:moveTo>
                  <a:lnTo>
                    <a:pt x="1" y="259"/>
                  </a:lnTo>
                  <a:lnTo>
                    <a:pt x="84" y="259"/>
                  </a:lnTo>
                  <a:cubicBezTo>
                    <a:pt x="101" y="273"/>
                    <a:pt x="117" y="278"/>
                    <a:pt x="132" y="278"/>
                  </a:cubicBezTo>
                  <a:cubicBezTo>
                    <a:pt x="163" y="278"/>
                    <a:pt x="190" y="259"/>
                    <a:pt x="218" y="259"/>
                  </a:cubicBezTo>
                  <a:cubicBezTo>
                    <a:pt x="301" y="218"/>
                    <a:pt x="342" y="177"/>
                    <a:pt x="394" y="84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09" name="Google Shape;27709;p19"/>
            <p:cNvSpPr/>
            <p:nvPr/>
          </p:nvSpPr>
          <p:spPr>
            <a:xfrm>
              <a:off x="4412500" y="4459625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217" y="1"/>
                  </a:moveTo>
                  <a:cubicBezTo>
                    <a:pt x="176" y="1"/>
                    <a:pt x="135" y="42"/>
                    <a:pt x="83" y="42"/>
                  </a:cubicBezTo>
                  <a:lnTo>
                    <a:pt x="42" y="84"/>
                  </a:lnTo>
                  <a:cubicBezTo>
                    <a:pt x="42" y="125"/>
                    <a:pt x="0" y="125"/>
                    <a:pt x="0" y="177"/>
                  </a:cubicBezTo>
                  <a:lnTo>
                    <a:pt x="259" y="301"/>
                  </a:lnTo>
                  <a:lnTo>
                    <a:pt x="341" y="42"/>
                  </a:lnTo>
                  <a:cubicBezTo>
                    <a:pt x="300" y="1"/>
                    <a:pt x="259" y="1"/>
                    <a:pt x="2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10" name="Google Shape;27710;p19"/>
            <p:cNvSpPr/>
            <p:nvPr/>
          </p:nvSpPr>
          <p:spPr>
            <a:xfrm>
              <a:off x="4347875" y="4433375"/>
              <a:ext cx="15025" cy="8975"/>
            </a:xfrm>
            <a:custGeom>
              <a:avLst/>
              <a:gdLst/>
              <a:ahLst/>
              <a:cxnLst/>
              <a:rect l="l" t="t" r="r" b="b"/>
              <a:pathLst>
                <a:path w="601" h="359" extrusionOk="0">
                  <a:moveTo>
                    <a:pt x="288" y="1"/>
                  </a:moveTo>
                  <a:cubicBezTo>
                    <a:pt x="195" y="1"/>
                    <a:pt x="110" y="39"/>
                    <a:pt x="42" y="100"/>
                  </a:cubicBezTo>
                  <a:cubicBezTo>
                    <a:pt x="42" y="141"/>
                    <a:pt x="1" y="141"/>
                    <a:pt x="1" y="193"/>
                  </a:cubicBezTo>
                  <a:lnTo>
                    <a:pt x="517" y="358"/>
                  </a:lnTo>
                  <a:cubicBezTo>
                    <a:pt x="600" y="234"/>
                    <a:pt x="517" y="58"/>
                    <a:pt x="393" y="17"/>
                  </a:cubicBezTo>
                  <a:cubicBezTo>
                    <a:pt x="357" y="6"/>
                    <a:pt x="322" y="1"/>
                    <a:pt x="2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11" name="Google Shape;27711;p19"/>
            <p:cNvSpPr/>
            <p:nvPr/>
          </p:nvSpPr>
          <p:spPr>
            <a:xfrm>
              <a:off x="4438350" y="4395275"/>
              <a:ext cx="9850" cy="13725"/>
            </a:xfrm>
            <a:custGeom>
              <a:avLst/>
              <a:gdLst/>
              <a:ahLst/>
              <a:cxnLst/>
              <a:rect l="l" t="t" r="r" b="b"/>
              <a:pathLst>
                <a:path w="394" h="549" extrusionOk="0">
                  <a:moveTo>
                    <a:pt x="301" y="0"/>
                  </a:moveTo>
                  <a:cubicBezTo>
                    <a:pt x="269" y="0"/>
                    <a:pt x="238" y="11"/>
                    <a:pt x="217" y="31"/>
                  </a:cubicBezTo>
                  <a:cubicBezTo>
                    <a:pt x="135" y="31"/>
                    <a:pt x="83" y="73"/>
                    <a:pt x="42" y="114"/>
                  </a:cubicBezTo>
                  <a:cubicBezTo>
                    <a:pt x="42" y="166"/>
                    <a:pt x="42" y="166"/>
                    <a:pt x="0" y="166"/>
                  </a:cubicBezTo>
                  <a:lnTo>
                    <a:pt x="0" y="373"/>
                  </a:lnTo>
                  <a:cubicBezTo>
                    <a:pt x="42" y="466"/>
                    <a:pt x="83" y="507"/>
                    <a:pt x="135" y="507"/>
                  </a:cubicBezTo>
                  <a:cubicBezTo>
                    <a:pt x="135" y="548"/>
                    <a:pt x="176" y="548"/>
                    <a:pt x="176" y="548"/>
                  </a:cubicBezTo>
                  <a:lnTo>
                    <a:pt x="393" y="31"/>
                  </a:lnTo>
                  <a:cubicBezTo>
                    <a:pt x="367" y="11"/>
                    <a:pt x="334" y="0"/>
                    <a:pt x="3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12" name="Google Shape;27712;p19"/>
            <p:cNvSpPr/>
            <p:nvPr/>
          </p:nvSpPr>
          <p:spPr>
            <a:xfrm>
              <a:off x="4372700" y="4368900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61" y="1"/>
                  </a:moveTo>
                  <a:cubicBezTo>
                    <a:pt x="242" y="1"/>
                    <a:pt x="117" y="76"/>
                    <a:pt x="83" y="187"/>
                  </a:cubicBezTo>
                  <a:cubicBezTo>
                    <a:pt x="0" y="311"/>
                    <a:pt x="83" y="487"/>
                    <a:pt x="217" y="528"/>
                  </a:cubicBezTo>
                  <a:cubicBezTo>
                    <a:pt x="263" y="551"/>
                    <a:pt x="306" y="561"/>
                    <a:pt x="347" y="561"/>
                  </a:cubicBezTo>
                  <a:cubicBezTo>
                    <a:pt x="453" y="561"/>
                    <a:pt x="540" y="491"/>
                    <a:pt x="600" y="394"/>
                  </a:cubicBezTo>
                  <a:cubicBezTo>
                    <a:pt x="641" y="270"/>
                    <a:pt x="600" y="94"/>
                    <a:pt x="434" y="11"/>
                  </a:cubicBezTo>
                  <a:cubicBezTo>
                    <a:pt x="411" y="4"/>
                    <a:pt x="386" y="1"/>
                    <a:pt x="3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13" name="Google Shape;27713;p19"/>
            <p:cNvSpPr/>
            <p:nvPr/>
          </p:nvSpPr>
          <p:spPr>
            <a:xfrm>
              <a:off x="4327450" y="4388175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29" y="0"/>
                  </a:moveTo>
                  <a:cubicBezTo>
                    <a:pt x="221" y="0"/>
                    <a:pt x="114" y="47"/>
                    <a:pt x="83" y="140"/>
                  </a:cubicBezTo>
                  <a:cubicBezTo>
                    <a:pt x="1" y="315"/>
                    <a:pt x="83" y="491"/>
                    <a:pt x="218" y="533"/>
                  </a:cubicBezTo>
                  <a:cubicBezTo>
                    <a:pt x="256" y="542"/>
                    <a:pt x="293" y="547"/>
                    <a:pt x="328" y="547"/>
                  </a:cubicBezTo>
                  <a:cubicBezTo>
                    <a:pt x="443" y="547"/>
                    <a:pt x="537" y="492"/>
                    <a:pt x="600" y="357"/>
                  </a:cubicBezTo>
                  <a:cubicBezTo>
                    <a:pt x="642" y="233"/>
                    <a:pt x="559" y="57"/>
                    <a:pt x="435" y="16"/>
                  </a:cubicBezTo>
                  <a:cubicBezTo>
                    <a:pt x="401" y="5"/>
                    <a:pt x="365" y="0"/>
                    <a:pt x="3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14" name="Google Shape;27714;p19"/>
            <p:cNvSpPr/>
            <p:nvPr/>
          </p:nvSpPr>
          <p:spPr>
            <a:xfrm>
              <a:off x="4392075" y="441412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46" y="1"/>
                  </a:moveTo>
                  <a:cubicBezTo>
                    <a:pt x="213" y="1"/>
                    <a:pt x="110" y="77"/>
                    <a:pt x="42" y="187"/>
                  </a:cubicBezTo>
                  <a:cubicBezTo>
                    <a:pt x="0" y="311"/>
                    <a:pt x="83" y="487"/>
                    <a:pt x="218" y="529"/>
                  </a:cubicBezTo>
                  <a:cubicBezTo>
                    <a:pt x="252" y="551"/>
                    <a:pt x="290" y="562"/>
                    <a:pt x="328" y="562"/>
                  </a:cubicBezTo>
                  <a:cubicBezTo>
                    <a:pt x="429" y="562"/>
                    <a:pt x="529" y="491"/>
                    <a:pt x="559" y="394"/>
                  </a:cubicBezTo>
                  <a:cubicBezTo>
                    <a:pt x="642" y="270"/>
                    <a:pt x="559" y="94"/>
                    <a:pt x="435" y="12"/>
                  </a:cubicBezTo>
                  <a:cubicBezTo>
                    <a:pt x="404" y="4"/>
                    <a:pt x="374" y="1"/>
                    <a:pt x="3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15" name="Google Shape;27715;p19"/>
            <p:cNvSpPr/>
            <p:nvPr/>
          </p:nvSpPr>
          <p:spPr>
            <a:xfrm>
              <a:off x="4354325" y="4323675"/>
              <a:ext cx="16325" cy="14025"/>
            </a:xfrm>
            <a:custGeom>
              <a:avLst/>
              <a:gdLst/>
              <a:ahLst/>
              <a:cxnLst/>
              <a:rect l="l" t="t" r="r" b="b"/>
              <a:pathLst>
                <a:path w="653" h="561" extrusionOk="0">
                  <a:moveTo>
                    <a:pt x="347" y="0"/>
                  </a:moveTo>
                  <a:cubicBezTo>
                    <a:pt x="217" y="0"/>
                    <a:pt x="119" y="76"/>
                    <a:pt x="42" y="187"/>
                  </a:cubicBezTo>
                  <a:cubicBezTo>
                    <a:pt x="1" y="311"/>
                    <a:pt x="42" y="486"/>
                    <a:pt x="218" y="528"/>
                  </a:cubicBezTo>
                  <a:cubicBezTo>
                    <a:pt x="252" y="551"/>
                    <a:pt x="291" y="561"/>
                    <a:pt x="329" y="561"/>
                  </a:cubicBezTo>
                  <a:cubicBezTo>
                    <a:pt x="429" y="561"/>
                    <a:pt x="529" y="491"/>
                    <a:pt x="559" y="393"/>
                  </a:cubicBezTo>
                  <a:cubicBezTo>
                    <a:pt x="652" y="228"/>
                    <a:pt x="559" y="94"/>
                    <a:pt x="435" y="11"/>
                  </a:cubicBezTo>
                  <a:cubicBezTo>
                    <a:pt x="404" y="4"/>
                    <a:pt x="375" y="0"/>
                    <a:pt x="3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16" name="Google Shape;27716;p19"/>
            <p:cNvSpPr/>
            <p:nvPr/>
          </p:nvSpPr>
          <p:spPr>
            <a:xfrm>
              <a:off x="4418950" y="4350425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289" y="1"/>
                  </a:moveTo>
                  <a:cubicBezTo>
                    <a:pt x="181" y="1"/>
                    <a:pt x="73" y="49"/>
                    <a:pt x="42" y="151"/>
                  </a:cubicBezTo>
                  <a:cubicBezTo>
                    <a:pt x="1" y="316"/>
                    <a:pt x="42" y="450"/>
                    <a:pt x="177" y="533"/>
                  </a:cubicBezTo>
                  <a:cubicBezTo>
                    <a:pt x="215" y="543"/>
                    <a:pt x="252" y="548"/>
                    <a:pt x="287" y="548"/>
                  </a:cubicBezTo>
                  <a:cubicBezTo>
                    <a:pt x="402" y="548"/>
                    <a:pt x="496" y="492"/>
                    <a:pt x="559" y="357"/>
                  </a:cubicBezTo>
                  <a:cubicBezTo>
                    <a:pt x="600" y="233"/>
                    <a:pt x="559" y="58"/>
                    <a:pt x="394" y="16"/>
                  </a:cubicBezTo>
                  <a:cubicBezTo>
                    <a:pt x="361" y="6"/>
                    <a:pt x="325" y="1"/>
                    <a:pt x="2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17" name="Google Shape;27717;p19"/>
            <p:cNvSpPr/>
            <p:nvPr/>
          </p:nvSpPr>
          <p:spPr>
            <a:xfrm>
              <a:off x="4290750" y="4406900"/>
              <a:ext cx="6500" cy="9600"/>
            </a:xfrm>
            <a:custGeom>
              <a:avLst/>
              <a:gdLst/>
              <a:ahLst/>
              <a:cxnLst/>
              <a:rect l="l" t="t" r="r" b="b"/>
              <a:pathLst>
                <a:path w="260" h="384" extrusionOk="0">
                  <a:moveTo>
                    <a:pt x="94" y="1"/>
                  </a:moveTo>
                  <a:lnTo>
                    <a:pt x="1" y="259"/>
                  </a:lnTo>
                  <a:lnTo>
                    <a:pt x="259" y="383"/>
                  </a:lnTo>
                  <a:lnTo>
                    <a:pt x="259" y="342"/>
                  </a:lnTo>
                  <a:cubicBezTo>
                    <a:pt x="259" y="218"/>
                    <a:pt x="218" y="125"/>
                    <a:pt x="135" y="42"/>
                  </a:cubicBezTo>
                  <a:cubicBezTo>
                    <a:pt x="135" y="42"/>
                    <a:pt x="94" y="42"/>
                    <a:pt x="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18" name="Google Shape;27718;p19"/>
            <p:cNvSpPr/>
            <p:nvPr/>
          </p:nvSpPr>
          <p:spPr>
            <a:xfrm>
              <a:off x="4314525" y="4343325"/>
              <a:ext cx="9600" cy="13325"/>
            </a:xfrm>
            <a:custGeom>
              <a:avLst/>
              <a:gdLst/>
              <a:ahLst/>
              <a:cxnLst/>
              <a:rect l="l" t="t" r="r" b="b"/>
              <a:pathLst>
                <a:path w="384" h="533" extrusionOk="0">
                  <a:moveTo>
                    <a:pt x="218" y="0"/>
                  </a:moveTo>
                  <a:lnTo>
                    <a:pt x="1" y="517"/>
                  </a:lnTo>
                  <a:cubicBezTo>
                    <a:pt x="30" y="527"/>
                    <a:pt x="61" y="532"/>
                    <a:pt x="94" y="532"/>
                  </a:cubicBezTo>
                  <a:cubicBezTo>
                    <a:pt x="199" y="532"/>
                    <a:pt x="310" y="476"/>
                    <a:pt x="342" y="342"/>
                  </a:cubicBezTo>
                  <a:cubicBezTo>
                    <a:pt x="383" y="217"/>
                    <a:pt x="342" y="42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19" name="Google Shape;27719;p19"/>
            <p:cNvSpPr/>
            <p:nvPr/>
          </p:nvSpPr>
          <p:spPr>
            <a:xfrm>
              <a:off x="4464200" y="4335825"/>
              <a:ext cx="7500" cy="8550"/>
            </a:xfrm>
            <a:custGeom>
              <a:avLst/>
              <a:gdLst/>
              <a:ahLst/>
              <a:cxnLst/>
              <a:rect l="l" t="t" r="r" b="b"/>
              <a:pathLst>
                <a:path w="300" h="342" extrusionOk="0">
                  <a:moveTo>
                    <a:pt x="41" y="0"/>
                  </a:moveTo>
                  <a:lnTo>
                    <a:pt x="41" y="42"/>
                  </a:lnTo>
                  <a:cubicBezTo>
                    <a:pt x="0" y="83"/>
                    <a:pt x="0" y="125"/>
                    <a:pt x="41" y="166"/>
                  </a:cubicBezTo>
                  <a:lnTo>
                    <a:pt x="41" y="218"/>
                  </a:lnTo>
                  <a:cubicBezTo>
                    <a:pt x="41" y="259"/>
                    <a:pt x="83" y="259"/>
                    <a:pt x="83" y="300"/>
                  </a:cubicBezTo>
                  <a:cubicBezTo>
                    <a:pt x="134" y="300"/>
                    <a:pt x="176" y="342"/>
                    <a:pt x="176" y="342"/>
                  </a:cubicBezTo>
                  <a:lnTo>
                    <a:pt x="300" y="8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20" name="Google Shape;27720;p19"/>
            <p:cNvSpPr/>
            <p:nvPr/>
          </p:nvSpPr>
          <p:spPr>
            <a:xfrm>
              <a:off x="4400600" y="4308950"/>
              <a:ext cx="12950" cy="9975"/>
            </a:xfrm>
            <a:custGeom>
              <a:avLst/>
              <a:gdLst/>
              <a:ahLst/>
              <a:cxnLst/>
              <a:rect l="l" t="t" r="r" b="b"/>
              <a:pathLst>
                <a:path w="518" h="399" extrusionOk="0">
                  <a:moveTo>
                    <a:pt x="1" y="0"/>
                  </a:moveTo>
                  <a:lnTo>
                    <a:pt x="1" y="124"/>
                  </a:lnTo>
                  <a:lnTo>
                    <a:pt x="1" y="207"/>
                  </a:lnTo>
                  <a:lnTo>
                    <a:pt x="42" y="259"/>
                  </a:lnTo>
                  <a:cubicBezTo>
                    <a:pt x="94" y="300"/>
                    <a:pt x="135" y="341"/>
                    <a:pt x="176" y="383"/>
                  </a:cubicBezTo>
                  <a:cubicBezTo>
                    <a:pt x="199" y="394"/>
                    <a:pt x="224" y="399"/>
                    <a:pt x="252" y="399"/>
                  </a:cubicBezTo>
                  <a:cubicBezTo>
                    <a:pt x="327" y="399"/>
                    <a:pt x="416" y="361"/>
                    <a:pt x="476" y="300"/>
                  </a:cubicBezTo>
                  <a:cubicBezTo>
                    <a:pt x="476" y="300"/>
                    <a:pt x="518" y="259"/>
                    <a:pt x="518" y="20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21" name="Google Shape;27721;p19"/>
            <p:cNvSpPr/>
            <p:nvPr/>
          </p:nvSpPr>
          <p:spPr>
            <a:xfrm>
              <a:off x="4340375" y="4285175"/>
              <a:ext cx="9600" cy="7500"/>
            </a:xfrm>
            <a:custGeom>
              <a:avLst/>
              <a:gdLst/>
              <a:ahLst/>
              <a:cxnLst/>
              <a:rect l="l" t="t" r="r" b="b"/>
              <a:pathLst>
                <a:path w="384" h="300" extrusionOk="0">
                  <a:moveTo>
                    <a:pt x="125" y="0"/>
                  </a:moveTo>
                  <a:lnTo>
                    <a:pt x="1" y="259"/>
                  </a:lnTo>
                  <a:cubicBezTo>
                    <a:pt x="42" y="259"/>
                    <a:pt x="42" y="259"/>
                    <a:pt x="83" y="300"/>
                  </a:cubicBezTo>
                  <a:lnTo>
                    <a:pt x="176" y="300"/>
                  </a:lnTo>
                  <a:cubicBezTo>
                    <a:pt x="259" y="259"/>
                    <a:pt x="342" y="217"/>
                    <a:pt x="383" y="124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22" name="Google Shape;27722;p19"/>
            <p:cNvSpPr/>
            <p:nvPr/>
          </p:nvSpPr>
          <p:spPr>
            <a:xfrm>
              <a:off x="4359775" y="4587850"/>
              <a:ext cx="8550" cy="7500"/>
            </a:xfrm>
            <a:custGeom>
              <a:avLst/>
              <a:gdLst/>
              <a:ahLst/>
              <a:cxnLst/>
              <a:rect l="l" t="t" r="r" b="b"/>
              <a:pathLst>
                <a:path w="342" h="300" extrusionOk="0">
                  <a:moveTo>
                    <a:pt x="259" y="0"/>
                  </a:moveTo>
                  <a:cubicBezTo>
                    <a:pt x="176" y="0"/>
                    <a:pt x="83" y="41"/>
                    <a:pt x="0" y="124"/>
                  </a:cubicBezTo>
                  <a:lnTo>
                    <a:pt x="0" y="165"/>
                  </a:lnTo>
                  <a:lnTo>
                    <a:pt x="259" y="300"/>
                  </a:lnTo>
                  <a:lnTo>
                    <a:pt x="341" y="41"/>
                  </a:lnTo>
                  <a:cubicBezTo>
                    <a:pt x="300" y="0"/>
                    <a:pt x="300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23" name="Google Shape;27723;p19"/>
            <p:cNvSpPr/>
            <p:nvPr/>
          </p:nvSpPr>
          <p:spPr>
            <a:xfrm>
              <a:off x="4295150" y="4561600"/>
              <a:ext cx="13975" cy="9975"/>
            </a:xfrm>
            <a:custGeom>
              <a:avLst/>
              <a:gdLst/>
              <a:ahLst/>
              <a:cxnLst/>
              <a:rect l="l" t="t" r="r" b="b"/>
              <a:pathLst>
                <a:path w="559" h="399" extrusionOk="0">
                  <a:moveTo>
                    <a:pt x="283" y="1"/>
                  </a:moveTo>
                  <a:cubicBezTo>
                    <a:pt x="179" y="1"/>
                    <a:pt x="73" y="47"/>
                    <a:pt x="42" y="140"/>
                  </a:cubicBezTo>
                  <a:cubicBezTo>
                    <a:pt x="42" y="140"/>
                    <a:pt x="0" y="140"/>
                    <a:pt x="0" y="182"/>
                  </a:cubicBezTo>
                  <a:lnTo>
                    <a:pt x="517" y="399"/>
                  </a:lnTo>
                  <a:cubicBezTo>
                    <a:pt x="517" y="357"/>
                    <a:pt x="559" y="316"/>
                    <a:pt x="559" y="275"/>
                  </a:cubicBezTo>
                  <a:cubicBezTo>
                    <a:pt x="559" y="182"/>
                    <a:pt x="476" y="57"/>
                    <a:pt x="383" y="16"/>
                  </a:cubicBezTo>
                  <a:cubicBezTo>
                    <a:pt x="352" y="6"/>
                    <a:pt x="318" y="1"/>
                    <a:pt x="2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24" name="Google Shape;27724;p19"/>
            <p:cNvSpPr/>
            <p:nvPr/>
          </p:nvSpPr>
          <p:spPr>
            <a:xfrm>
              <a:off x="4384575" y="4524250"/>
              <a:ext cx="10625" cy="12950"/>
            </a:xfrm>
            <a:custGeom>
              <a:avLst/>
              <a:gdLst/>
              <a:ahLst/>
              <a:cxnLst/>
              <a:rect l="l" t="t" r="r" b="b"/>
              <a:pathLst>
                <a:path w="425" h="518" extrusionOk="0">
                  <a:moveTo>
                    <a:pt x="300" y="1"/>
                  </a:moveTo>
                  <a:cubicBezTo>
                    <a:pt x="218" y="1"/>
                    <a:pt x="83" y="42"/>
                    <a:pt x="42" y="176"/>
                  </a:cubicBezTo>
                  <a:cubicBezTo>
                    <a:pt x="1" y="259"/>
                    <a:pt x="42" y="342"/>
                    <a:pt x="83" y="435"/>
                  </a:cubicBezTo>
                  <a:cubicBezTo>
                    <a:pt x="125" y="476"/>
                    <a:pt x="166" y="518"/>
                    <a:pt x="218" y="518"/>
                  </a:cubicBezTo>
                  <a:lnTo>
                    <a:pt x="42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25" name="Google Shape;27725;p19"/>
            <p:cNvSpPr/>
            <p:nvPr/>
          </p:nvSpPr>
          <p:spPr>
            <a:xfrm>
              <a:off x="4319950" y="449757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13" y="0"/>
                  </a:moveTo>
                  <a:cubicBezTo>
                    <a:pt x="213" y="0"/>
                    <a:pt x="113" y="68"/>
                    <a:pt x="84" y="158"/>
                  </a:cubicBezTo>
                  <a:cubicBezTo>
                    <a:pt x="1" y="292"/>
                    <a:pt x="84" y="468"/>
                    <a:pt x="218" y="551"/>
                  </a:cubicBezTo>
                  <a:cubicBezTo>
                    <a:pt x="247" y="558"/>
                    <a:pt x="275" y="561"/>
                    <a:pt x="302" y="561"/>
                  </a:cubicBezTo>
                  <a:cubicBezTo>
                    <a:pt x="429" y="561"/>
                    <a:pt x="532" y="486"/>
                    <a:pt x="601" y="375"/>
                  </a:cubicBezTo>
                  <a:cubicBezTo>
                    <a:pt x="642" y="251"/>
                    <a:pt x="559" y="75"/>
                    <a:pt x="425" y="34"/>
                  </a:cubicBezTo>
                  <a:cubicBezTo>
                    <a:pt x="390" y="11"/>
                    <a:pt x="351" y="0"/>
                    <a:pt x="3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26" name="Google Shape;27726;p19"/>
            <p:cNvSpPr/>
            <p:nvPr/>
          </p:nvSpPr>
          <p:spPr>
            <a:xfrm>
              <a:off x="4274725" y="4516375"/>
              <a:ext cx="16050" cy="13725"/>
            </a:xfrm>
            <a:custGeom>
              <a:avLst/>
              <a:gdLst/>
              <a:ahLst/>
              <a:cxnLst/>
              <a:rect l="l" t="t" r="r" b="b"/>
              <a:pathLst>
                <a:path w="642" h="549" extrusionOk="0">
                  <a:moveTo>
                    <a:pt x="330" y="1"/>
                  </a:moveTo>
                  <a:cubicBezTo>
                    <a:pt x="225" y="1"/>
                    <a:pt x="115" y="55"/>
                    <a:pt x="83" y="181"/>
                  </a:cubicBezTo>
                  <a:cubicBezTo>
                    <a:pt x="1" y="316"/>
                    <a:pt x="83" y="491"/>
                    <a:pt x="218" y="533"/>
                  </a:cubicBezTo>
                  <a:cubicBezTo>
                    <a:pt x="248" y="543"/>
                    <a:pt x="282" y="548"/>
                    <a:pt x="317" y="548"/>
                  </a:cubicBezTo>
                  <a:cubicBezTo>
                    <a:pt x="423" y="548"/>
                    <a:pt x="538" y="500"/>
                    <a:pt x="600" y="398"/>
                  </a:cubicBezTo>
                  <a:cubicBezTo>
                    <a:pt x="642" y="233"/>
                    <a:pt x="559" y="99"/>
                    <a:pt x="424" y="16"/>
                  </a:cubicBezTo>
                  <a:cubicBezTo>
                    <a:pt x="395" y="6"/>
                    <a:pt x="363" y="1"/>
                    <a:pt x="3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27" name="Google Shape;27727;p19"/>
            <p:cNvSpPr/>
            <p:nvPr/>
          </p:nvSpPr>
          <p:spPr>
            <a:xfrm>
              <a:off x="4339350" y="4542800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293" y="1"/>
                  </a:moveTo>
                  <a:cubicBezTo>
                    <a:pt x="188" y="1"/>
                    <a:pt x="101" y="69"/>
                    <a:pt x="42" y="158"/>
                  </a:cubicBezTo>
                  <a:cubicBezTo>
                    <a:pt x="0" y="334"/>
                    <a:pt x="42" y="468"/>
                    <a:pt x="217" y="551"/>
                  </a:cubicBezTo>
                  <a:cubicBezTo>
                    <a:pt x="239" y="558"/>
                    <a:pt x="263" y="562"/>
                    <a:pt x="287" y="562"/>
                  </a:cubicBezTo>
                  <a:cubicBezTo>
                    <a:pt x="399" y="562"/>
                    <a:pt x="525" y="486"/>
                    <a:pt x="559" y="375"/>
                  </a:cubicBezTo>
                  <a:cubicBezTo>
                    <a:pt x="641" y="251"/>
                    <a:pt x="559" y="75"/>
                    <a:pt x="424" y="34"/>
                  </a:cubicBezTo>
                  <a:cubicBezTo>
                    <a:pt x="378" y="11"/>
                    <a:pt x="334" y="1"/>
                    <a:pt x="2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28" name="Google Shape;27728;p19"/>
            <p:cNvSpPr/>
            <p:nvPr/>
          </p:nvSpPr>
          <p:spPr>
            <a:xfrm>
              <a:off x="4301600" y="4452350"/>
              <a:ext cx="15025" cy="13575"/>
            </a:xfrm>
            <a:custGeom>
              <a:avLst/>
              <a:gdLst/>
              <a:ahLst/>
              <a:cxnLst/>
              <a:rect l="l" t="t" r="r" b="b"/>
              <a:pathLst>
                <a:path w="601" h="543" extrusionOk="0">
                  <a:moveTo>
                    <a:pt x="298" y="0"/>
                  </a:moveTo>
                  <a:cubicBezTo>
                    <a:pt x="188" y="0"/>
                    <a:pt x="102" y="68"/>
                    <a:pt x="42" y="157"/>
                  </a:cubicBezTo>
                  <a:cubicBezTo>
                    <a:pt x="1" y="292"/>
                    <a:pt x="42" y="468"/>
                    <a:pt x="218" y="509"/>
                  </a:cubicBezTo>
                  <a:cubicBezTo>
                    <a:pt x="252" y="532"/>
                    <a:pt x="290" y="542"/>
                    <a:pt x="329" y="542"/>
                  </a:cubicBezTo>
                  <a:cubicBezTo>
                    <a:pt x="429" y="542"/>
                    <a:pt x="529" y="472"/>
                    <a:pt x="559" y="375"/>
                  </a:cubicBezTo>
                  <a:cubicBezTo>
                    <a:pt x="600" y="251"/>
                    <a:pt x="559" y="75"/>
                    <a:pt x="435" y="33"/>
                  </a:cubicBezTo>
                  <a:cubicBezTo>
                    <a:pt x="386" y="10"/>
                    <a:pt x="340" y="0"/>
                    <a:pt x="2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29" name="Google Shape;27729;p19"/>
            <p:cNvSpPr/>
            <p:nvPr/>
          </p:nvSpPr>
          <p:spPr>
            <a:xfrm>
              <a:off x="4365200" y="4478650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31" y="1"/>
                  </a:moveTo>
                  <a:cubicBezTo>
                    <a:pt x="225" y="1"/>
                    <a:pt x="115" y="56"/>
                    <a:pt x="83" y="191"/>
                  </a:cubicBezTo>
                  <a:cubicBezTo>
                    <a:pt x="0" y="315"/>
                    <a:pt x="83" y="491"/>
                    <a:pt x="217" y="532"/>
                  </a:cubicBezTo>
                  <a:cubicBezTo>
                    <a:pt x="258" y="542"/>
                    <a:pt x="297" y="548"/>
                    <a:pt x="334" y="548"/>
                  </a:cubicBezTo>
                  <a:cubicBezTo>
                    <a:pt x="446" y="548"/>
                    <a:pt x="538" y="499"/>
                    <a:pt x="600" y="398"/>
                  </a:cubicBezTo>
                  <a:cubicBezTo>
                    <a:pt x="641" y="232"/>
                    <a:pt x="600" y="57"/>
                    <a:pt x="424" y="15"/>
                  </a:cubicBezTo>
                  <a:cubicBezTo>
                    <a:pt x="395" y="6"/>
                    <a:pt x="364" y="1"/>
                    <a:pt x="3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30" name="Google Shape;27730;p19"/>
            <p:cNvSpPr/>
            <p:nvPr/>
          </p:nvSpPr>
          <p:spPr>
            <a:xfrm>
              <a:off x="4261800" y="4471525"/>
              <a:ext cx="9600" cy="13325"/>
            </a:xfrm>
            <a:custGeom>
              <a:avLst/>
              <a:gdLst/>
              <a:ahLst/>
              <a:cxnLst/>
              <a:rect l="l" t="t" r="r" b="b"/>
              <a:pathLst>
                <a:path w="384" h="533" extrusionOk="0">
                  <a:moveTo>
                    <a:pt x="218" y="0"/>
                  </a:moveTo>
                  <a:lnTo>
                    <a:pt x="1" y="517"/>
                  </a:lnTo>
                  <a:cubicBezTo>
                    <a:pt x="31" y="528"/>
                    <a:pt x="65" y="533"/>
                    <a:pt x="99" y="533"/>
                  </a:cubicBezTo>
                  <a:cubicBezTo>
                    <a:pt x="203" y="533"/>
                    <a:pt x="311" y="484"/>
                    <a:pt x="342" y="383"/>
                  </a:cubicBezTo>
                  <a:cubicBezTo>
                    <a:pt x="383" y="259"/>
                    <a:pt x="342" y="83"/>
                    <a:pt x="259" y="42"/>
                  </a:cubicBezTo>
                  <a:lnTo>
                    <a:pt x="2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31" name="Google Shape;27731;p19"/>
            <p:cNvSpPr/>
            <p:nvPr/>
          </p:nvSpPr>
          <p:spPr>
            <a:xfrm>
              <a:off x="4411450" y="446402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1"/>
                  </a:moveTo>
                  <a:lnTo>
                    <a:pt x="42" y="42"/>
                  </a:lnTo>
                  <a:cubicBezTo>
                    <a:pt x="1" y="83"/>
                    <a:pt x="1" y="83"/>
                    <a:pt x="1" y="125"/>
                  </a:cubicBezTo>
                  <a:cubicBezTo>
                    <a:pt x="1" y="125"/>
                    <a:pt x="42" y="166"/>
                    <a:pt x="42" y="207"/>
                  </a:cubicBezTo>
                  <a:cubicBezTo>
                    <a:pt x="84" y="300"/>
                    <a:pt x="125" y="342"/>
                    <a:pt x="177" y="342"/>
                  </a:cubicBezTo>
                  <a:lnTo>
                    <a:pt x="301" y="125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32" name="Google Shape;27732;p19"/>
            <p:cNvSpPr/>
            <p:nvPr/>
          </p:nvSpPr>
          <p:spPr>
            <a:xfrm>
              <a:off x="4347875" y="4438175"/>
              <a:ext cx="12950" cy="9025"/>
            </a:xfrm>
            <a:custGeom>
              <a:avLst/>
              <a:gdLst/>
              <a:ahLst/>
              <a:cxnLst/>
              <a:rect l="l" t="t" r="r" b="b"/>
              <a:pathLst>
                <a:path w="518" h="361" extrusionOk="0">
                  <a:moveTo>
                    <a:pt x="1" y="1"/>
                  </a:moveTo>
                  <a:lnTo>
                    <a:pt x="1" y="83"/>
                  </a:lnTo>
                  <a:cubicBezTo>
                    <a:pt x="1" y="208"/>
                    <a:pt x="42" y="301"/>
                    <a:pt x="176" y="342"/>
                  </a:cubicBezTo>
                  <a:cubicBezTo>
                    <a:pt x="204" y="342"/>
                    <a:pt x="231" y="360"/>
                    <a:pt x="271" y="360"/>
                  </a:cubicBezTo>
                  <a:cubicBezTo>
                    <a:pt x="291" y="360"/>
                    <a:pt x="314" y="356"/>
                    <a:pt x="342" y="342"/>
                  </a:cubicBezTo>
                  <a:lnTo>
                    <a:pt x="393" y="342"/>
                  </a:lnTo>
                  <a:cubicBezTo>
                    <a:pt x="393" y="342"/>
                    <a:pt x="435" y="301"/>
                    <a:pt x="476" y="301"/>
                  </a:cubicBezTo>
                  <a:cubicBezTo>
                    <a:pt x="476" y="259"/>
                    <a:pt x="517" y="208"/>
                    <a:pt x="517" y="16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33" name="Google Shape;27733;p19"/>
            <p:cNvSpPr/>
            <p:nvPr/>
          </p:nvSpPr>
          <p:spPr>
            <a:xfrm>
              <a:off x="4287650" y="4413375"/>
              <a:ext cx="9600" cy="7525"/>
            </a:xfrm>
            <a:custGeom>
              <a:avLst/>
              <a:gdLst/>
              <a:ahLst/>
              <a:cxnLst/>
              <a:rect l="l" t="t" r="r" b="b"/>
              <a:pathLst>
                <a:path w="384" h="301" extrusionOk="0">
                  <a:moveTo>
                    <a:pt x="125" y="0"/>
                  </a:moveTo>
                  <a:lnTo>
                    <a:pt x="1" y="259"/>
                  </a:lnTo>
                  <a:lnTo>
                    <a:pt x="42" y="300"/>
                  </a:lnTo>
                  <a:cubicBezTo>
                    <a:pt x="166" y="300"/>
                    <a:pt x="300" y="259"/>
                    <a:pt x="383" y="124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34" name="Google Shape;27734;p19"/>
            <p:cNvSpPr/>
            <p:nvPr/>
          </p:nvSpPr>
          <p:spPr>
            <a:xfrm>
              <a:off x="4335975" y="4652450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259" y="1"/>
                  </a:moveTo>
                  <a:cubicBezTo>
                    <a:pt x="177" y="1"/>
                    <a:pt x="42" y="1"/>
                    <a:pt x="1" y="42"/>
                  </a:cubicBezTo>
                  <a:cubicBezTo>
                    <a:pt x="42" y="125"/>
                    <a:pt x="94" y="166"/>
                    <a:pt x="135" y="2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35" name="Google Shape;27735;p19"/>
            <p:cNvSpPr/>
            <p:nvPr/>
          </p:nvSpPr>
          <p:spPr>
            <a:xfrm>
              <a:off x="4312475" y="4606950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54" y="1"/>
                  </a:moveTo>
                  <a:cubicBezTo>
                    <a:pt x="242" y="1"/>
                    <a:pt x="117" y="75"/>
                    <a:pt x="83" y="177"/>
                  </a:cubicBezTo>
                  <a:cubicBezTo>
                    <a:pt x="0" y="311"/>
                    <a:pt x="83" y="487"/>
                    <a:pt x="207" y="528"/>
                  </a:cubicBezTo>
                  <a:cubicBezTo>
                    <a:pt x="255" y="551"/>
                    <a:pt x="301" y="561"/>
                    <a:pt x="343" y="561"/>
                  </a:cubicBezTo>
                  <a:cubicBezTo>
                    <a:pt x="453" y="561"/>
                    <a:pt x="540" y="491"/>
                    <a:pt x="600" y="394"/>
                  </a:cubicBezTo>
                  <a:cubicBezTo>
                    <a:pt x="641" y="229"/>
                    <a:pt x="558" y="94"/>
                    <a:pt x="424" y="11"/>
                  </a:cubicBezTo>
                  <a:cubicBezTo>
                    <a:pt x="402" y="4"/>
                    <a:pt x="378" y="1"/>
                    <a:pt x="3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36" name="Google Shape;27736;p19"/>
            <p:cNvSpPr/>
            <p:nvPr/>
          </p:nvSpPr>
          <p:spPr>
            <a:xfrm>
              <a:off x="4358725" y="4591975"/>
              <a:ext cx="7525" cy="9850"/>
            </a:xfrm>
            <a:custGeom>
              <a:avLst/>
              <a:gdLst/>
              <a:ahLst/>
              <a:cxnLst/>
              <a:rect l="l" t="t" r="r" b="b"/>
              <a:pathLst>
                <a:path w="301" h="394" extrusionOk="0">
                  <a:moveTo>
                    <a:pt x="42" y="0"/>
                  </a:moveTo>
                  <a:cubicBezTo>
                    <a:pt x="1" y="94"/>
                    <a:pt x="1" y="135"/>
                    <a:pt x="1" y="176"/>
                  </a:cubicBezTo>
                  <a:cubicBezTo>
                    <a:pt x="42" y="259"/>
                    <a:pt x="83" y="311"/>
                    <a:pt x="125" y="352"/>
                  </a:cubicBezTo>
                  <a:cubicBezTo>
                    <a:pt x="166" y="352"/>
                    <a:pt x="166" y="393"/>
                    <a:pt x="166" y="393"/>
                  </a:cubicBezTo>
                  <a:lnTo>
                    <a:pt x="301" y="135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37" name="Google Shape;27737;p19"/>
            <p:cNvSpPr/>
            <p:nvPr/>
          </p:nvSpPr>
          <p:spPr>
            <a:xfrm>
              <a:off x="4294125" y="4566125"/>
              <a:ext cx="13975" cy="9850"/>
            </a:xfrm>
            <a:custGeom>
              <a:avLst/>
              <a:gdLst/>
              <a:ahLst/>
              <a:cxnLst/>
              <a:rect l="l" t="t" r="r" b="b"/>
              <a:pathLst>
                <a:path w="559" h="394" extrusionOk="0">
                  <a:moveTo>
                    <a:pt x="41" y="1"/>
                  </a:moveTo>
                  <a:cubicBezTo>
                    <a:pt x="0" y="135"/>
                    <a:pt x="41" y="259"/>
                    <a:pt x="165" y="352"/>
                  </a:cubicBezTo>
                  <a:lnTo>
                    <a:pt x="217" y="352"/>
                  </a:lnTo>
                  <a:cubicBezTo>
                    <a:pt x="258" y="393"/>
                    <a:pt x="300" y="393"/>
                    <a:pt x="341" y="393"/>
                  </a:cubicBezTo>
                  <a:cubicBezTo>
                    <a:pt x="383" y="352"/>
                    <a:pt x="383" y="352"/>
                    <a:pt x="424" y="352"/>
                  </a:cubicBezTo>
                  <a:cubicBezTo>
                    <a:pt x="424" y="352"/>
                    <a:pt x="476" y="311"/>
                    <a:pt x="517" y="311"/>
                  </a:cubicBezTo>
                  <a:cubicBezTo>
                    <a:pt x="517" y="259"/>
                    <a:pt x="558" y="218"/>
                    <a:pt x="558" y="218"/>
                  </a:cubicBezTo>
                  <a:lnTo>
                    <a:pt x="4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38" name="Google Shape;27738;p19"/>
            <p:cNvSpPr/>
            <p:nvPr/>
          </p:nvSpPr>
          <p:spPr>
            <a:xfrm>
              <a:off x="4495475" y="389305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259" y="1"/>
                  </a:moveTo>
                  <a:cubicBezTo>
                    <a:pt x="176" y="1"/>
                    <a:pt x="83" y="42"/>
                    <a:pt x="41" y="135"/>
                  </a:cubicBezTo>
                  <a:cubicBezTo>
                    <a:pt x="0" y="135"/>
                    <a:pt x="0" y="177"/>
                    <a:pt x="0" y="177"/>
                  </a:cubicBezTo>
                  <a:lnTo>
                    <a:pt x="259" y="301"/>
                  </a:lnTo>
                  <a:lnTo>
                    <a:pt x="341" y="42"/>
                  </a:lnTo>
                  <a:cubicBezTo>
                    <a:pt x="341" y="1"/>
                    <a:pt x="300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39" name="Google Shape;27739;p19"/>
            <p:cNvSpPr/>
            <p:nvPr/>
          </p:nvSpPr>
          <p:spPr>
            <a:xfrm>
              <a:off x="4442725" y="4021250"/>
              <a:ext cx="8575" cy="7525"/>
            </a:xfrm>
            <a:custGeom>
              <a:avLst/>
              <a:gdLst/>
              <a:ahLst/>
              <a:cxnLst/>
              <a:rect l="l" t="t" r="r" b="b"/>
              <a:pathLst>
                <a:path w="343" h="301" extrusionOk="0">
                  <a:moveTo>
                    <a:pt x="218" y="1"/>
                  </a:moveTo>
                  <a:cubicBezTo>
                    <a:pt x="125" y="42"/>
                    <a:pt x="42" y="84"/>
                    <a:pt x="42" y="135"/>
                  </a:cubicBezTo>
                  <a:lnTo>
                    <a:pt x="1" y="177"/>
                  </a:lnTo>
                  <a:lnTo>
                    <a:pt x="259" y="301"/>
                  </a:lnTo>
                  <a:lnTo>
                    <a:pt x="342" y="42"/>
                  </a:lnTo>
                  <a:cubicBezTo>
                    <a:pt x="301" y="1"/>
                    <a:pt x="259" y="1"/>
                    <a:pt x="2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40" name="Google Shape;27740;p19"/>
            <p:cNvSpPr/>
            <p:nvPr/>
          </p:nvSpPr>
          <p:spPr>
            <a:xfrm>
              <a:off x="4378125" y="3995050"/>
              <a:ext cx="13975" cy="10200"/>
            </a:xfrm>
            <a:custGeom>
              <a:avLst/>
              <a:gdLst/>
              <a:ahLst/>
              <a:cxnLst/>
              <a:rect l="l" t="t" r="r" b="b"/>
              <a:pathLst>
                <a:path w="559" h="408" extrusionOk="0">
                  <a:moveTo>
                    <a:pt x="272" y="0"/>
                  </a:moveTo>
                  <a:cubicBezTo>
                    <a:pt x="157" y="0"/>
                    <a:pt x="64" y="56"/>
                    <a:pt x="0" y="191"/>
                  </a:cubicBezTo>
                  <a:lnTo>
                    <a:pt x="517" y="408"/>
                  </a:lnTo>
                  <a:cubicBezTo>
                    <a:pt x="558" y="356"/>
                    <a:pt x="558" y="315"/>
                    <a:pt x="558" y="273"/>
                  </a:cubicBezTo>
                  <a:cubicBezTo>
                    <a:pt x="558" y="191"/>
                    <a:pt x="476" y="56"/>
                    <a:pt x="383" y="15"/>
                  </a:cubicBezTo>
                  <a:cubicBezTo>
                    <a:pt x="344" y="5"/>
                    <a:pt x="307" y="0"/>
                    <a:pt x="2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41" name="Google Shape;27741;p19"/>
            <p:cNvSpPr/>
            <p:nvPr/>
          </p:nvSpPr>
          <p:spPr>
            <a:xfrm>
              <a:off x="4468575" y="3957675"/>
              <a:ext cx="9600" cy="12950"/>
            </a:xfrm>
            <a:custGeom>
              <a:avLst/>
              <a:gdLst/>
              <a:ahLst/>
              <a:cxnLst/>
              <a:rect l="l" t="t" r="r" b="b"/>
              <a:pathLst>
                <a:path w="384" h="518" extrusionOk="0">
                  <a:moveTo>
                    <a:pt x="166" y="1"/>
                  </a:moveTo>
                  <a:lnTo>
                    <a:pt x="125" y="42"/>
                  </a:lnTo>
                  <a:cubicBezTo>
                    <a:pt x="84" y="42"/>
                    <a:pt x="42" y="94"/>
                    <a:pt x="1" y="176"/>
                  </a:cubicBezTo>
                  <a:lnTo>
                    <a:pt x="1" y="300"/>
                  </a:lnTo>
                  <a:lnTo>
                    <a:pt x="1" y="393"/>
                  </a:lnTo>
                  <a:cubicBezTo>
                    <a:pt x="42" y="435"/>
                    <a:pt x="84" y="476"/>
                    <a:pt x="125" y="517"/>
                  </a:cubicBezTo>
                  <a:lnTo>
                    <a:pt x="166" y="517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42" name="Google Shape;27742;p19"/>
            <p:cNvSpPr/>
            <p:nvPr/>
          </p:nvSpPr>
          <p:spPr>
            <a:xfrm>
              <a:off x="4403975" y="3931000"/>
              <a:ext cx="15000" cy="14050"/>
            </a:xfrm>
            <a:custGeom>
              <a:avLst/>
              <a:gdLst/>
              <a:ahLst/>
              <a:cxnLst/>
              <a:rect l="l" t="t" r="r" b="b"/>
              <a:pathLst>
                <a:path w="600" h="562" extrusionOk="0">
                  <a:moveTo>
                    <a:pt x="272" y="1"/>
                  </a:moveTo>
                  <a:cubicBezTo>
                    <a:pt x="172" y="1"/>
                    <a:pt x="71" y="71"/>
                    <a:pt x="41" y="168"/>
                  </a:cubicBezTo>
                  <a:cubicBezTo>
                    <a:pt x="0" y="292"/>
                    <a:pt x="41" y="468"/>
                    <a:pt x="166" y="551"/>
                  </a:cubicBezTo>
                  <a:cubicBezTo>
                    <a:pt x="197" y="558"/>
                    <a:pt x="226" y="561"/>
                    <a:pt x="255" y="561"/>
                  </a:cubicBezTo>
                  <a:cubicBezTo>
                    <a:pt x="387" y="561"/>
                    <a:pt x="490" y="487"/>
                    <a:pt x="558" y="385"/>
                  </a:cubicBezTo>
                  <a:cubicBezTo>
                    <a:pt x="600" y="251"/>
                    <a:pt x="558" y="75"/>
                    <a:pt x="383" y="34"/>
                  </a:cubicBezTo>
                  <a:cubicBezTo>
                    <a:pt x="348" y="11"/>
                    <a:pt x="310" y="1"/>
                    <a:pt x="2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43" name="Google Shape;27743;p19"/>
            <p:cNvSpPr/>
            <p:nvPr/>
          </p:nvSpPr>
          <p:spPr>
            <a:xfrm>
              <a:off x="4422325" y="397622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12" y="1"/>
                  </a:moveTo>
                  <a:cubicBezTo>
                    <a:pt x="210" y="1"/>
                    <a:pt x="101" y="71"/>
                    <a:pt x="42" y="168"/>
                  </a:cubicBezTo>
                  <a:cubicBezTo>
                    <a:pt x="0" y="334"/>
                    <a:pt x="83" y="468"/>
                    <a:pt x="207" y="551"/>
                  </a:cubicBezTo>
                  <a:cubicBezTo>
                    <a:pt x="231" y="558"/>
                    <a:pt x="256" y="562"/>
                    <a:pt x="281" y="562"/>
                  </a:cubicBezTo>
                  <a:cubicBezTo>
                    <a:pt x="399" y="562"/>
                    <a:pt x="524" y="488"/>
                    <a:pt x="558" y="385"/>
                  </a:cubicBezTo>
                  <a:cubicBezTo>
                    <a:pt x="641" y="251"/>
                    <a:pt x="558" y="75"/>
                    <a:pt x="424" y="34"/>
                  </a:cubicBezTo>
                  <a:cubicBezTo>
                    <a:pt x="390" y="11"/>
                    <a:pt x="352" y="1"/>
                    <a:pt x="3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44" name="Google Shape;27744;p19"/>
            <p:cNvSpPr/>
            <p:nvPr/>
          </p:nvSpPr>
          <p:spPr>
            <a:xfrm>
              <a:off x="4449200" y="3912075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290" y="0"/>
                  </a:moveTo>
                  <a:cubicBezTo>
                    <a:pt x="184" y="0"/>
                    <a:pt x="73" y="56"/>
                    <a:pt x="42" y="191"/>
                  </a:cubicBezTo>
                  <a:cubicBezTo>
                    <a:pt x="0" y="315"/>
                    <a:pt x="42" y="491"/>
                    <a:pt x="166" y="532"/>
                  </a:cubicBezTo>
                  <a:cubicBezTo>
                    <a:pt x="210" y="542"/>
                    <a:pt x="251" y="548"/>
                    <a:pt x="290" y="548"/>
                  </a:cubicBezTo>
                  <a:cubicBezTo>
                    <a:pt x="406" y="548"/>
                    <a:pt x="497" y="501"/>
                    <a:pt x="559" y="408"/>
                  </a:cubicBezTo>
                  <a:cubicBezTo>
                    <a:pt x="600" y="232"/>
                    <a:pt x="559" y="57"/>
                    <a:pt x="383" y="15"/>
                  </a:cubicBezTo>
                  <a:cubicBezTo>
                    <a:pt x="354" y="6"/>
                    <a:pt x="322" y="0"/>
                    <a:pt x="2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45" name="Google Shape;27745;p19"/>
            <p:cNvSpPr/>
            <p:nvPr/>
          </p:nvSpPr>
          <p:spPr>
            <a:xfrm>
              <a:off x="4494425" y="3897450"/>
              <a:ext cx="7525" cy="9600"/>
            </a:xfrm>
            <a:custGeom>
              <a:avLst/>
              <a:gdLst/>
              <a:ahLst/>
              <a:cxnLst/>
              <a:rect l="l" t="t" r="r" b="b"/>
              <a:pathLst>
                <a:path w="301" h="384" extrusionOk="0">
                  <a:moveTo>
                    <a:pt x="42" y="1"/>
                  </a:moveTo>
                  <a:cubicBezTo>
                    <a:pt x="1" y="42"/>
                    <a:pt x="1" y="125"/>
                    <a:pt x="42" y="176"/>
                  </a:cubicBezTo>
                  <a:cubicBezTo>
                    <a:pt x="42" y="218"/>
                    <a:pt x="83" y="300"/>
                    <a:pt x="125" y="342"/>
                  </a:cubicBezTo>
                  <a:cubicBezTo>
                    <a:pt x="166" y="342"/>
                    <a:pt x="166" y="342"/>
                    <a:pt x="218" y="383"/>
                  </a:cubicBezTo>
                  <a:lnTo>
                    <a:pt x="301" y="125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46" name="Google Shape;27746;p19"/>
            <p:cNvSpPr/>
            <p:nvPr/>
          </p:nvSpPr>
          <p:spPr>
            <a:xfrm>
              <a:off x="4390000" y="4150500"/>
              <a:ext cx="8550" cy="6475"/>
            </a:xfrm>
            <a:custGeom>
              <a:avLst/>
              <a:gdLst/>
              <a:ahLst/>
              <a:cxnLst/>
              <a:rect l="l" t="t" r="r" b="b"/>
              <a:pathLst>
                <a:path w="342" h="259" extrusionOk="0">
                  <a:moveTo>
                    <a:pt x="166" y="0"/>
                  </a:moveTo>
                  <a:cubicBezTo>
                    <a:pt x="125" y="0"/>
                    <a:pt x="83" y="42"/>
                    <a:pt x="42" y="42"/>
                  </a:cubicBezTo>
                  <a:lnTo>
                    <a:pt x="1" y="83"/>
                  </a:lnTo>
                  <a:lnTo>
                    <a:pt x="1" y="176"/>
                  </a:lnTo>
                  <a:lnTo>
                    <a:pt x="259" y="259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47" name="Google Shape;27747;p19"/>
            <p:cNvSpPr/>
            <p:nvPr/>
          </p:nvSpPr>
          <p:spPr>
            <a:xfrm>
              <a:off x="4325400" y="4123825"/>
              <a:ext cx="15000" cy="9375"/>
            </a:xfrm>
            <a:custGeom>
              <a:avLst/>
              <a:gdLst/>
              <a:ahLst/>
              <a:cxnLst/>
              <a:rect l="l" t="t" r="r" b="b"/>
              <a:pathLst>
                <a:path w="600" h="375" extrusionOk="0">
                  <a:moveTo>
                    <a:pt x="249" y="0"/>
                  </a:moveTo>
                  <a:cubicBezTo>
                    <a:pt x="141" y="0"/>
                    <a:pt x="60" y="71"/>
                    <a:pt x="0" y="168"/>
                  </a:cubicBezTo>
                  <a:lnTo>
                    <a:pt x="517" y="375"/>
                  </a:lnTo>
                  <a:cubicBezTo>
                    <a:pt x="600" y="251"/>
                    <a:pt x="517" y="75"/>
                    <a:pt x="383" y="34"/>
                  </a:cubicBezTo>
                  <a:cubicBezTo>
                    <a:pt x="334" y="11"/>
                    <a:pt x="289" y="0"/>
                    <a:pt x="2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48" name="Google Shape;27748;p19"/>
            <p:cNvSpPr/>
            <p:nvPr/>
          </p:nvSpPr>
          <p:spPr>
            <a:xfrm>
              <a:off x="4415850" y="4085475"/>
              <a:ext cx="9600" cy="13350"/>
            </a:xfrm>
            <a:custGeom>
              <a:avLst/>
              <a:gdLst/>
              <a:ahLst/>
              <a:cxnLst/>
              <a:rect l="l" t="t" r="r" b="b"/>
              <a:pathLst>
                <a:path w="384" h="534" extrusionOk="0">
                  <a:moveTo>
                    <a:pt x="290" y="0"/>
                  </a:moveTo>
                  <a:cubicBezTo>
                    <a:pt x="210" y="0"/>
                    <a:pt x="144" y="39"/>
                    <a:pt x="83" y="99"/>
                  </a:cubicBezTo>
                  <a:cubicBezTo>
                    <a:pt x="42" y="99"/>
                    <a:pt x="42" y="151"/>
                    <a:pt x="1" y="192"/>
                  </a:cubicBezTo>
                  <a:lnTo>
                    <a:pt x="1" y="358"/>
                  </a:lnTo>
                  <a:cubicBezTo>
                    <a:pt x="1" y="451"/>
                    <a:pt x="83" y="534"/>
                    <a:pt x="166" y="534"/>
                  </a:cubicBezTo>
                  <a:lnTo>
                    <a:pt x="383" y="17"/>
                  </a:lnTo>
                  <a:cubicBezTo>
                    <a:pt x="350" y="6"/>
                    <a:pt x="319" y="0"/>
                    <a:pt x="2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49" name="Google Shape;27749;p19"/>
            <p:cNvSpPr/>
            <p:nvPr/>
          </p:nvSpPr>
          <p:spPr>
            <a:xfrm>
              <a:off x="4349950" y="4059650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6" y="0"/>
                  </a:moveTo>
                  <a:cubicBezTo>
                    <a:pt x="232" y="0"/>
                    <a:pt x="124" y="49"/>
                    <a:pt x="93" y="150"/>
                  </a:cubicBezTo>
                  <a:cubicBezTo>
                    <a:pt x="0" y="316"/>
                    <a:pt x="93" y="450"/>
                    <a:pt x="217" y="533"/>
                  </a:cubicBezTo>
                  <a:cubicBezTo>
                    <a:pt x="258" y="542"/>
                    <a:pt x="296" y="547"/>
                    <a:pt x="332" y="547"/>
                  </a:cubicBezTo>
                  <a:cubicBezTo>
                    <a:pt x="449" y="547"/>
                    <a:pt x="539" y="492"/>
                    <a:pt x="610" y="357"/>
                  </a:cubicBezTo>
                  <a:cubicBezTo>
                    <a:pt x="652" y="233"/>
                    <a:pt x="569" y="57"/>
                    <a:pt x="434" y="16"/>
                  </a:cubicBezTo>
                  <a:cubicBezTo>
                    <a:pt x="404" y="6"/>
                    <a:pt x="370" y="0"/>
                    <a:pt x="3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50" name="Google Shape;27750;p19"/>
            <p:cNvSpPr/>
            <p:nvPr/>
          </p:nvSpPr>
          <p:spPr>
            <a:xfrm>
              <a:off x="4304700" y="4078125"/>
              <a:ext cx="16325" cy="14025"/>
            </a:xfrm>
            <a:custGeom>
              <a:avLst/>
              <a:gdLst/>
              <a:ahLst/>
              <a:cxnLst/>
              <a:rect l="l" t="t" r="r" b="b"/>
              <a:pathLst>
                <a:path w="653" h="561" extrusionOk="0">
                  <a:moveTo>
                    <a:pt x="366" y="0"/>
                  </a:moveTo>
                  <a:cubicBezTo>
                    <a:pt x="253" y="0"/>
                    <a:pt x="128" y="76"/>
                    <a:pt x="94" y="187"/>
                  </a:cubicBezTo>
                  <a:cubicBezTo>
                    <a:pt x="1" y="311"/>
                    <a:pt x="94" y="486"/>
                    <a:pt x="218" y="528"/>
                  </a:cubicBezTo>
                  <a:cubicBezTo>
                    <a:pt x="255" y="551"/>
                    <a:pt x="295" y="561"/>
                    <a:pt x="334" y="561"/>
                  </a:cubicBezTo>
                  <a:cubicBezTo>
                    <a:pt x="438" y="561"/>
                    <a:pt x="544" y="491"/>
                    <a:pt x="611" y="393"/>
                  </a:cubicBezTo>
                  <a:cubicBezTo>
                    <a:pt x="652" y="269"/>
                    <a:pt x="570" y="94"/>
                    <a:pt x="435" y="11"/>
                  </a:cubicBezTo>
                  <a:cubicBezTo>
                    <a:pt x="413" y="4"/>
                    <a:pt x="390" y="0"/>
                    <a:pt x="3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51" name="Google Shape;27751;p19"/>
            <p:cNvSpPr/>
            <p:nvPr/>
          </p:nvSpPr>
          <p:spPr>
            <a:xfrm>
              <a:off x="4369325" y="4104875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14" y="1"/>
                  </a:moveTo>
                  <a:cubicBezTo>
                    <a:pt x="201" y="1"/>
                    <a:pt x="115" y="49"/>
                    <a:pt x="52" y="150"/>
                  </a:cubicBezTo>
                  <a:cubicBezTo>
                    <a:pt x="1" y="316"/>
                    <a:pt x="94" y="492"/>
                    <a:pt x="218" y="533"/>
                  </a:cubicBezTo>
                  <a:cubicBezTo>
                    <a:pt x="249" y="543"/>
                    <a:pt x="282" y="548"/>
                    <a:pt x="315" y="548"/>
                  </a:cubicBezTo>
                  <a:cubicBezTo>
                    <a:pt x="423" y="548"/>
                    <a:pt x="530" y="492"/>
                    <a:pt x="569" y="357"/>
                  </a:cubicBezTo>
                  <a:cubicBezTo>
                    <a:pt x="652" y="233"/>
                    <a:pt x="569" y="57"/>
                    <a:pt x="435" y="16"/>
                  </a:cubicBezTo>
                  <a:cubicBezTo>
                    <a:pt x="392" y="6"/>
                    <a:pt x="351" y="1"/>
                    <a:pt x="3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52" name="Google Shape;27752;p19"/>
            <p:cNvSpPr/>
            <p:nvPr/>
          </p:nvSpPr>
          <p:spPr>
            <a:xfrm>
              <a:off x="4331850" y="401397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295" y="0"/>
                  </a:moveTo>
                  <a:cubicBezTo>
                    <a:pt x="189" y="0"/>
                    <a:pt x="102" y="71"/>
                    <a:pt x="42" y="168"/>
                  </a:cubicBezTo>
                  <a:cubicBezTo>
                    <a:pt x="1" y="333"/>
                    <a:pt x="42" y="468"/>
                    <a:pt x="207" y="550"/>
                  </a:cubicBezTo>
                  <a:cubicBezTo>
                    <a:pt x="239" y="560"/>
                    <a:pt x="272" y="565"/>
                    <a:pt x="306" y="565"/>
                  </a:cubicBezTo>
                  <a:cubicBezTo>
                    <a:pt x="416" y="565"/>
                    <a:pt x="527" y="509"/>
                    <a:pt x="559" y="375"/>
                  </a:cubicBezTo>
                  <a:cubicBezTo>
                    <a:pt x="642" y="251"/>
                    <a:pt x="559" y="75"/>
                    <a:pt x="424" y="33"/>
                  </a:cubicBezTo>
                  <a:cubicBezTo>
                    <a:pt x="379" y="11"/>
                    <a:pt x="335" y="0"/>
                    <a:pt x="2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53" name="Google Shape;27753;p19"/>
            <p:cNvSpPr/>
            <p:nvPr/>
          </p:nvSpPr>
          <p:spPr>
            <a:xfrm>
              <a:off x="4395175" y="4040375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66" y="1"/>
                  </a:moveTo>
                  <a:cubicBezTo>
                    <a:pt x="253" y="1"/>
                    <a:pt x="128" y="76"/>
                    <a:pt x="94" y="187"/>
                  </a:cubicBezTo>
                  <a:cubicBezTo>
                    <a:pt x="1" y="311"/>
                    <a:pt x="94" y="487"/>
                    <a:pt x="218" y="528"/>
                  </a:cubicBezTo>
                  <a:cubicBezTo>
                    <a:pt x="267" y="551"/>
                    <a:pt x="312" y="562"/>
                    <a:pt x="353" y="562"/>
                  </a:cubicBezTo>
                  <a:cubicBezTo>
                    <a:pt x="460" y="562"/>
                    <a:pt x="543" y="494"/>
                    <a:pt x="611" y="404"/>
                  </a:cubicBezTo>
                  <a:cubicBezTo>
                    <a:pt x="652" y="228"/>
                    <a:pt x="611" y="94"/>
                    <a:pt x="435" y="11"/>
                  </a:cubicBezTo>
                  <a:cubicBezTo>
                    <a:pt x="413" y="4"/>
                    <a:pt x="390" y="1"/>
                    <a:pt x="3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54" name="Google Shape;27754;p19"/>
            <p:cNvSpPr/>
            <p:nvPr/>
          </p:nvSpPr>
          <p:spPr>
            <a:xfrm>
              <a:off x="4273700" y="4103200"/>
              <a:ext cx="1050" cy="3125"/>
            </a:xfrm>
            <a:custGeom>
              <a:avLst/>
              <a:gdLst/>
              <a:ahLst/>
              <a:cxnLst/>
              <a:rect l="l" t="t" r="r" b="b"/>
              <a:pathLst>
                <a:path w="42" h="125" extrusionOk="0">
                  <a:moveTo>
                    <a:pt x="42" y="0"/>
                  </a:moveTo>
                  <a:cubicBezTo>
                    <a:pt x="0" y="42"/>
                    <a:pt x="0" y="83"/>
                    <a:pt x="0" y="124"/>
                  </a:cubicBezTo>
                  <a:lnTo>
                    <a:pt x="42" y="124"/>
                  </a:lnTo>
                  <a:lnTo>
                    <a:pt x="42" y="42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55" name="Google Shape;27755;p19"/>
            <p:cNvSpPr/>
            <p:nvPr/>
          </p:nvSpPr>
          <p:spPr>
            <a:xfrm>
              <a:off x="4441700" y="4025650"/>
              <a:ext cx="7525" cy="9600"/>
            </a:xfrm>
            <a:custGeom>
              <a:avLst/>
              <a:gdLst/>
              <a:ahLst/>
              <a:cxnLst/>
              <a:rect l="l" t="t" r="r" b="b"/>
              <a:pathLst>
                <a:path w="301" h="384" extrusionOk="0">
                  <a:moveTo>
                    <a:pt x="42" y="1"/>
                  </a:moveTo>
                  <a:cubicBezTo>
                    <a:pt x="1" y="83"/>
                    <a:pt x="1" y="125"/>
                    <a:pt x="42" y="166"/>
                  </a:cubicBezTo>
                  <a:cubicBezTo>
                    <a:pt x="42" y="259"/>
                    <a:pt x="83" y="342"/>
                    <a:pt x="166" y="383"/>
                  </a:cubicBezTo>
                  <a:lnTo>
                    <a:pt x="300" y="125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56" name="Google Shape;27756;p19"/>
            <p:cNvSpPr/>
            <p:nvPr/>
          </p:nvSpPr>
          <p:spPr>
            <a:xfrm>
              <a:off x="4377075" y="3999800"/>
              <a:ext cx="14000" cy="9325"/>
            </a:xfrm>
            <a:custGeom>
              <a:avLst/>
              <a:gdLst/>
              <a:ahLst/>
              <a:cxnLst/>
              <a:rect l="l" t="t" r="r" b="b"/>
              <a:pathLst>
                <a:path w="560" h="373" extrusionOk="0">
                  <a:moveTo>
                    <a:pt x="42" y="1"/>
                  </a:moveTo>
                  <a:cubicBezTo>
                    <a:pt x="1" y="125"/>
                    <a:pt x="84" y="301"/>
                    <a:pt x="208" y="342"/>
                  </a:cubicBezTo>
                  <a:cubicBezTo>
                    <a:pt x="254" y="363"/>
                    <a:pt x="298" y="373"/>
                    <a:pt x="341" y="373"/>
                  </a:cubicBezTo>
                  <a:cubicBezTo>
                    <a:pt x="383" y="373"/>
                    <a:pt x="425" y="363"/>
                    <a:pt x="466" y="342"/>
                  </a:cubicBezTo>
                  <a:cubicBezTo>
                    <a:pt x="518" y="301"/>
                    <a:pt x="559" y="259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57" name="Google Shape;27757;p19"/>
            <p:cNvSpPr/>
            <p:nvPr/>
          </p:nvSpPr>
          <p:spPr>
            <a:xfrm>
              <a:off x="4337025" y="4278700"/>
              <a:ext cx="8800" cy="6500"/>
            </a:xfrm>
            <a:custGeom>
              <a:avLst/>
              <a:gdLst/>
              <a:ahLst/>
              <a:cxnLst/>
              <a:rect l="l" t="t" r="r" b="b"/>
              <a:pathLst>
                <a:path w="352" h="260" extrusionOk="0">
                  <a:moveTo>
                    <a:pt x="135" y="1"/>
                  </a:moveTo>
                  <a:lnTo>
                    <a:pt x="93" y="42"/>
                  </a:lnTo>
                  <a:cubicBezTo>
                    <a:pt x="52" y="42"/>
                    <a:pt x="52" y="83"/>
                    <a:pt x="0" y="125"/>
                  </a:cubicBezTo>
                  <a:lnTo>
                    <a:pt x="0" y="176"/>
                  </a:lnTo>
                  <a:lnTo>
                    <a:pt x="259" y="259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58" name="Google Shape;27758;p19"/>
            <p:cNvSpPr/>
            <p:nvPr/>
          </p:nvSpPr>
          <p:spPr>
            <a:xfrm>
              <a:off x="4272400" y="4252450"/>
              <a:ext cx="14250" cy="8950"/>
            </a:xfrm>
            <a:custGeom>
              <a:avLst/>
              <a:gdLst/>
              <a:ahLst/>
              <a:cxnLst/>
              <a:rect l="l" t="t" r="r" b="b"/>
              <a:pathLst>
                <a:path w="570" h="358" extrusionOk="0">
                  <a:moveTo>
                    <a:pt x="282" y="0"/>
                  </a:moveTo>
                  <a:cubicBezTo>
                    <a:pt x="179" y="0"/>
                    <a:pt x="82" y="39"/>
                    <a:pt x="52" y="99"/>
                  </a:cubicBezTo>
                  <a:lnTo>
                    <a:pt x="1" y="141"/>
                  </a:lnTo>
                  <a:lnTo>
                    <a:pt x="517" y="358"/>
                  </a:lnTo>
                  <a:lnTo>
                    <a:pt x="517" y="316"/>
                  </a:lnTo>
                  <a:cubicBezTo>
                    <a:pt x="569" y="192"/>
                    <a:pt x="476" y="58"/>
                    <a:pt x="393" y="17"/>
                  </a:cubicBezTo>
                  <a:cubicBezTo>
                    <a:pt x="357" y="6"/>
                    <a:pt x="319" y="0"/>
                    <a:pt x="2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59" name="Google Shape;27759;p19"/>
            <p:cNvSpPr/>
            <p:nvPr/>
          </p:nvSpPr>
          <p:spPr>
            <a:xfrm>
              <a:off x="4361825" y="4214075"/>
              <a:ext cx="10900" cy="14000"/>
            </a:xfrm>
            <a:custGeom>
              <a:avLst/>
              <a:gdLst/>
              <a:ahLst/>
              <a:cxnLst/>
              <a:rect l="l" t="t" r="r" b="b"/>
              <a:pathLst>
                <a:path w="436" h="560" extrusionOk="0">
                  <a:moveTo>
                    <a:pt x="301" y="1"/>
                  </a:moveTo>
                  <a:cubicBezTo>
                    <a:pt x="218" y="1"/>
                    <a:pt x="94" y="84"/>
                    <a:pt x="42" y="177"/>
                  </a:cubicBezTo>
                  <a:cubicBezTo>
                    <a:pt x="1" y="259"/>
                    <a:pt x="42" y="342"/>
                    <a:pt x="94" y="435"/>
                  </a:cubicBezTo>
                  <a:lnTo>
                    <a:pt x="218" y="559"/>
                  </a:lnTo>
                  <a:lnTo>
                    <a:pt x="435" y="42"/>
                  </a:lnTo>
                  <a:cubicBezTo>
                    <a:pt x="394" y="1"/>
                    <a:pt x="352" y="1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60" name="Google Shape;27760;p19"/>
            <p:cNvSpPr/>
            <p:nvPr/>
          </p:nvSpPr>
          <p:spPr>
            <a:xfrm>
              <a:off x="4297225" y="418787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7" y="0"/>
                  </a:moveTo>
                  <a:cubicBezTo>
                    <a:pt x="230" y="0"/>
                    <a:pt x="125" y="56"/>
                    <a:pt x="93" y="191"/>
                  </a:cubicBezTo>
                  <a:cubicBezTo>
                    <a:pt x="0" y="315"/>
                    <a:pt x="93" y="491"/>
                    <a:pt x="217" y="532"/>
                  </a:cubicBezTo>
                  <a:cubicBezTo>
                    <a:pt x="250" y="542"/>
                    <a:pt x="285" y="547"/>
                    <a:pt x="321" y="547"/>
                  </a:cubicBezTo>
                  <a:cubicBezTo>
                    <a:pt x="429" y="547"/>
                    <a:pt x="540" y="499"/>
                    <a:pt x="610" y="397"/>
                  </a:cubicBezTo>
                  <a:cubicBezTo>
                    <a:pt x="651" y="232"/>
                    <a:pt x="558" y="56"/>
                    <a:pt x="434" y="15"/>
                  </a:cubicBezTo>
                  <a:cubicBezTo>
                    <a:pt x="403" y="5"/>
                    <a:pt x="370" y="0"/>
                    <a:pt x="3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61" name="Google Shape;27761;p19"/>
            <p:cNvSpPr/>
            <p:nvPr/>
          </p:nvSpPr>
          <p:spPr>
            <a:xfrm>
              <a:off x="4251975" y="4206800"/>
              <a:ext cx="16325" cy="14025"/>
            </a:xfrm>
            <a:custGeom>
              <a:avLst/>
              <a:gdLst/>
              <a:ahLst/>
              <a:cxnLst/>
              <a:rect l="l" t="t" r="r" b="b"/>
              <a:pathLst>
                <a:path w="653" h="561" extrusionOk="0">
                  <a:moveTo>
                    <a:pt x="319" y="0"/>
                  </a:moveTo>
                  <a:cubicBezTo>
                    <a:pt x="218" y="0"/>
                    <a:pt x="124" y="68"/>
                    <a:pt x="94" y="157"/>
                  </a:cubicBezTo>
                  <a:cubicBezTo>
                    <a:pt x="1" y="292"/>
                    <a:pt x="94" y="468"/>
                    <a:pt x="218" y="550"/>
                  </a:cubicBezTo>
                  <a:cubicBezTo>
                    <a:pt x="241" y="558"/>
                    <a:pt x="266" y="561"/>
                    <a:pt x="291" y="561"/>
                  </a:cubicBezTo>
                  <a:cubicBezTo>
                    <a:pt x="408" y="561"/>
                    <a:pt x="534" y="485"/>
                    <a:pt x="611" y="375"/>
                  </a:cubicBezTo>
                  <a:cubicBezTo>
                    <a:pt x="652" y="250"/>
                    <a:pt x="559" y="75"/>
                    <a:pt x="435" y="33"/>
                  </a:cubicBezTo>
                  <a:cubicBezTo>
                    <a:pt x="397" y="10"/>
                    <a:pt x="357" y="0"/>
                    <a:pt x="3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62" name="Google Shape;27762;p19"/>
            <p:cNvSpPr/>
            <p:nvPr/>
          </p:nvSpPr>
          <p:spPr>
            <a:xfrm>
              <a:off x="4316600" y="4233100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320" y="0"/>
                  </a:moveTo>
                  <a:cubicBezTo>
                    <a:pt x="203" y="0"/>
                    <a:pt x="113" y="56"/>
                    <a:pt x="42" y="191"/>
                  </a:cubicBezTo>
                  <a:cubicBezTo>
                    <a:pt x="0" y="315"/>
                    <a:pt x="42" y="491"/>
                    <a:pt x="218" y="532"/>
                  </a:cubicBezTo>
                  <a:cubicBezTo>
                    <a:pt x="251" y="542"/>
                    <a:pt x="286" y="548"/>
                    <a:pt x="320" y="548"/>
                  </a:cubicBezTo>
                  <a:cubicBezTo>
                    <a:pt x="426" y="548"/>
                    <a:pt x="528" y="499"/>
                    <a:pt x="559" y="398"/>
                  </a:cubicBezTo>
                  <a:cubicBezTo>
                    <a:pt x="611" y="232"/>
                    <a:pt x="559" y="98"/>
                    <a:pt x="435" y="15"/>
                  </a:cubicBezTo>
                  <a:cubicBezTo>
                    <a:pt x="394" y="6"/>
                    <a:pt x="356" y="0"/>
                    <a:pt x="3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63" name="Google Shape;27763;p19"/>
            <p:cNvSpPr/>
            <p:nvPr/>
          </p:nvSpPr>
          <p:spPr>
            <a:xfrm>
              <a:off x="4278875" y="4142625"/>
              <a:ext cx="15250" cy="13700"/>
            </a:xfrm>
            <a:custGeom>
              <a:avLst/>
              <a:gdLst/>
              <a:ahLst/>
              <a:cxnLst/>
              <a:rect l="l" t="t" r="r" b="b"/>
              <a:pathLst>
                <a:path w="610" h="548" extrusionOk="0">
                  <a:moveTo>
                    <a:pt x="320" y="1"/>
                  </a:moveTo>
                  <a:cubicBezTo>
                    <a:pt x="203" y="1"/>
                    <a:pt x="115" y="57"/>
                    <a:pt x="52" y="191"/>
                  </a:cubicBezTo>
                  <a:cubicBezTo>
                    <a:pt x="0" y="315"/>
                    <a:pt x="52" y="491"/>
                    <a:pt x="217" y="533"/>
                  </a:cubicBezTo>
                  <a:cubicBezTo>
                    <a:pt x="248" y="542"/>
                    <a:pt x="281" y="547"/>
                    <a:pt x="314" y="547"/>
                  </a:cubicBezTo>
                  <a:cubicBezTo>
                    <a:pt x="422" y="547"/>
                    <a:pt x="529" y="492"/>
                    <a:pt x="569" y="357"/>
                  </a:cubicBezTo>
                  <a:cubicBezTo>
                    <a:pt x="610" y="233"/>
                    <a:pt x="569" y="57"/>
                    <a:pt x="434" y="16"/>
                  </a:cubicBezTo>
                  <a:cubicBezTo>
                    <a:pt x="393" y="6"/>
                    <a:pt x="355" y="1"/>
                    <a:pt x="3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64" name="Google Shape;27764;p19"/>
            <p:cNvSpPr/>
            <p:nvPr/>
          </p:nvSpPr>
          <p:spPr>
            <a:xfrm>
              <a:off x="4342450" y="4169050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19" y="1"/>
                  </a:moveTo>
                  <a:cubicBezTo>
                    <a:pt x="218" y="1"/>
                    <a:pt x="123" y="71"/>
                    <a:pt x="93" y="168"/>
                  </a:cubicBezTo>
                  <a:cubicBezTo>
                    <a:pt x="0" y="292"/>
                    <a:pt x="93" y="468"/>
                    <a:pt x="218" y="551"/>
                  </a:cubicBezTo>
                  <a:cubicBezTo>
                    <a:pt x="248" y="558"/>
                    <a:pt x="278" y="561"/>
                    <a:pt x="305" y="561"/>
                  </a:cubicBezTo>
                  <a:cubicBezTo>
                    <a:pt x="436" y="561"/>
                    <a:pt x="534" y="486"/>
                    <a:pt x="610" y="375"/>
                  </a:cubicBezTo>
                  <a:cubicBezTo>
                    <a:pt x="652" y="251"/>
                    <a:pt x="559" y="75"/>
                    <a:pt x="435" y="34"/>
                  </a:cubicBezTo>
                  <a:cubicBezTo>
                    <a:pt x="398" y="11"/>
                    <a:pt x="358" y="1"/>
                    <a:pt x="3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65" name="Google Shape;27765;p19"/>
            <p:cNvSpPr/>
            <p:nvPr/>
          </p:nvSpPr>
          <p:spPr>
            <a:xfrm>
              <a:off x="4388725" y="4154900"/>
              <a:ext cx="7775" cy="8550"/>
            </a:xfrm>
            <a:custGeom>
              <a:avLst/>
              <a:gdLst/>
              <a:ahLst/>
              <a:cxnLst/>
              <a:rect l="l" t="t" r="r" b="b"/>
              <a:pathLst>
                <a:path w="311" h="342" extrusionOk="0">
                  <a:moveTo>
                    <a:pt x="52" y="0"/>
                  </a:moveTo>
                  <a:cubicBezTo>
                    <a:pt x="0" y="0"/>
                    <a:pt x="0" y="42"/>
                    <a:pt x="0" y="83"/>
                  </a:cubicBezTo>
                  <a:cubicBezTo>
                    <a:pt x="0" y="217"/>
                    <a:pt x="93" y="300"/>
                    <a:pt x="176" y="341"/>
                  </a:cubicBezTo>
                  <a:lnTo>
                    <a:pt x="310" y="8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66" name="Google Shape;27766;p19"/>
            <p:cNvSpPr/>
            <p:nvPr/>
          </p:nvSpPr>
          <p:spPr>
            <a:xfrm>
              <a:off x="4324100" y="4128000"/>
              <a:ext cx="14225" cy="9350"/>
            </a:xfrm>
            <a:custGeom>
              <a:avLst/>
              <a:gdLst/>
              <a:ahLst/>
              <a:cxnLst/>
              <a:rect l="l" t="t" r="r" b="b"/>
              <a:pathLst>
                <a:path w="569" h="374" extrusionOk="0">
                  <a:moveTo>
                    <a:pt x="52" y="1"/>
                  </a:moveTo>
                  <a:lnTo>
                    <a:pt x="52" y="1"/>
                  </a:lnTo>
                  <a:cubicBezTo>
                    <a:pt x="0" y="125"/>
                    <a:pt x="52" y="301"/>
                    <a:pt x="217" y="342"/>
                  </a:cubicBezTo>
                  <a:cubicBezTo>
                    <a:pt x="264" y="363"/>
                    <a:pt x="308" y="373"/>
                    <a:pt x="351" y="373"/>
                  </a:cubicBezTo>
                  <a:cubicBezTo>
                    <a:pt x="393" y="373"/>
                    <a:pt x="435" y="363"/>
                    <a:pt x="476" y="342"/>
                  </a:cubicBezTo>
                  <a:cubicBezTo>
                    <a:pt x="517" y="301"/>
                    <a:pt x="569" y="259"/>
                    <a:pt x="569" y="208"/>
                  </a:cubicBezTo>
                  <a:lnTo>
                    <a:pt x="5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67" name="Google Shape;27767;p19"/>
            <p:cNvSpPr/>
            <p:nvPr/>
          </p:nvSpPr>
          <p:spPr>
            <a:xfrm>
              <a:off x="4271375" y="41063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93" y="0"/>
                  </a:moveTo>
                  <a:cubicBezTo>
                    <a:pt x="42" y="42"/>
                    <a:pt x="42" y="93"/>
                    <a:pt x="0" y="135"/>
                  </a:cubicBezTo>
                  <a:lnTo>
                    <a:pt x="42" y="135"/>
                  </a:lnTo>
                  <a:cubicBezTo>
                    <a:pt x="93" y="93"/>
                    <a:pt x="93" y="42"/>
                    <a:pt x="1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68" name="Google Shape;27768;p19"/>
            <p:cNvSpPr/>
            <p:nvPr/>
          </p:nvSpPr>
          <p:spPr>
            <a:xfrm>
              <a:off x="4284300" y="4406500"/>
              <a:ext cx="8800" cy="6900"/>
            </a:xfrm>
            <a:custGeom>
              <a:avLst/>
              <a:gdLst/>
              <a:ahLst/>
              <a:cxnLst/>
              <a:rect l="l" t="t" r="r" b="b"/>
              <a:pathLst>
                <a:path w="352" h="276" extrusionOk="0">
                  <a:moveTo>
                    <a:pt x="271" y="0"/>
                  </a:moveTo>
                  <a:cubicBezTo>
                    <a:pt x="194" y="0"/>
                    <a:pt x="110" y="39"/>
                    <a:pt x="41" y="99"/>
                  </a:cubicBezTo>
                  <a:lnTo>
                    <a:pt x="0" y="141"/>
                  </a:lnTo>
                  <a:lnTo>
                    <a:pt x="0" y="182"/>
                  </a:lnTo>
                  <a:lnTo>
                    <a:pt x="259" y="275"/>
                  </a:lnTo>
                  <a:lnTo>
                    <a:pt x="352" y="17"/>
                  </a:lnTo>
                  <a:cubicBezTo>
                    <a:pt x="327" y="6"/>
                    <a:pt x="300" y="0"/>
                    <a:pt x="2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69" name="Google Shape;27769;p19"/>
            <p:cNvSpPr/>
            <p:nvPr/>
          </p:nvSpPr>
          <p:spPr>
            <a:xfrm>
              <a:off x="4226125" y="4380025"/>
              <a:ext cx="7525" cy="9575"/>
            </a:xfrm>
            <a:custGeom>
              <a:avLst/>
              <a:gdLst/>
              <a:ahLst/>
              <a:cxnLst/>
              <a:rect l="l" t="t" r="r" b="b"/>
              <a:pathLst>
                <a:path w="301" h="383" extrusionOk="0">
                  <a:moveTo>
                    <a:pt x="1" y="0"/>
                  </a:moveTo>
                  <a:cubicBezTo>
                    <a:pt x="1" y="125"/>
                    <a:pt x="42" y="207"/>
                    <a:pt x="42" y="300"/>
                  </a:cubicBezTo>
                  <a:lnTo>
                    <a:pt x="259" y="383"/>
                  </a:lnTo>
                  <a:lnTo>
                    <a:pt x="259" y="342"/>
                  </a:lnTo>
                  <a:cubicBezTo>
                    <a:pt x="301" y="207"/>
                    <a:pt x="218" y="83"/>
                    <a:pt x="94" y="42"/>
                  </a:cubicBezTo>
                  <a:cubicBezTo>
                    <a:pt x="94" y="42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70" name="Google Shape;27770;p19"/>
            <p:cNvSpPr/>
            <p:nvPr/>
          </p:nvSpPr>
          <p:spPr>
            <a:xfrm>
              <a:off x="4310150" y="4342275"/>
              <a:ext cx="9825" cy="14000"/>
            </a:xfrm>
            <a:custGeom>
              <a:avLst/>
              <a:gdLst/>
              <a:ahLst/>
              <a:cxnLst/>
              <a:rect l="l" t="t" r="r" b="b"/>
              <a:pathLst>
                <a:path w="393" h="560" extrusionOk="0">
                  <a:moveTo>
                    <a:pt x="258" y="1"/>
                  </a:moveTo>
                  <a:cubicBezTo>
                    <a:pt x="176" y="1"/>
                    <a:pt x="41" y="84"/>
                    <a:pt x="0" y="166"/>
                  </a:cubicBezTo>
                  <a:lnTo>
                    <a:pt x="0" y="342"/>
                  </a:lnTo>
                  <a:cubicBezTo>
                    <a:pt x="0" y="425"/>
                    <a:pt x="93" y="518"/>
                    <a:pt x="176" y="559"/>
                  </a:cubicBezTo>
                  <a:lnTo>
                    <a:pt x="393" y="42"/>
                  </a:lnTo>
                  <a:cubicBezTo>
                    <a:pt x="352" y="42"/>
                    <a:pt x="300" y="1"/>
                    <a:pt x="2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71" name="Google Shape;27771;p19"/>
            <p:cNvSpPr/>
            <p:nvPr/>
          </p:nvSpPr>
          <p:spPr>
            <a:xfrm>
              <a:off x="4244475" y="4316175"/>
              <a:ext cx="16325" cy="14050"/>
            </a:xfrm>
            <a:custGeom>
              <a:avLst/>
              <a:gdLst/>
              <a:ahLst/>
              <a:cxnLst/>
              <a:rect l="l" t="t" r="r" b="b"/>
              <a:pathLst>
                <a:path w="653" h="562" extrusionOk="0">
                  <a:moveTo>
                    <a:pt x="362" y="0"/>
                  </a:moveTo>
                  <a:cubicBezTo>
                    <a:pt x="246" y="0"/>
                    <a:pt x="126" y="74"/>
                    <a:pt x="84" y="176"/>
                  </a:cubicBezTo>
                  <a:cubicBezTo>
                    <a:pt x="1" y="311"/>
                    <a:pt x="84" y="487"/>
                    <a:pt x="218" y="528"/>
                  </a:cubicBezTo>
                  <a:cubicBezTo>
                    <a:pt x="252" y="551"/>
                    <a:pt x="291" y="561"/>
                    <a:pt x="330" y="561"/>
                  </a:cubicBezTo>
                  <a:cubicBezTo>
                    <a:pt x="432" y="561"/>
                    <a:pt x="541" y="491"/>
                    <a:pt x="601" y="394"/>
                  </a:cubicBezTo>
                  <a:cubicBezTo>
                    <a:pt x="652" y="228"/>
                    <a:pt x="559" y="94"/>
                    <a:pt x="435" y="11"/>
                  </a:cubicBezTo>
                  <a:cubicBezTo>
                    <a:pt x="411" y="4"/>
                    <a:pt x="387" y="0"/>
                    <a:pt x="3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72" name="Google Shape;27772;p19"/>
            <p:cNvSpPr/>
            <p:nvPr/>
          </p:nvSpPr>
          <p:spPr>
            <a:xfrm>
              <a:off x="4263875" y="4361400"/>
              <a:ext cx="15000" cy="14050"/>
            </a:xfrm>
            <a:custGeom>
              <a:avLst/>
              <a:gdLst/>
              <a:ahLst/>
              <a:cxnLst/>
              <a:rect l="l" t="t" r="r" b="b"/>
              <a:pathLst>
                <a:path w="600" h="562" extrusionOk="0">
                  <a:moveTo>
                    <a:pt x="342" y="1"/>
                  </a:moveTo>
                  <a:cubicBezTo>
                    <a:pt x="201" y="1"/>
                    <a:pt x="76" y="75"/>
                    <a:pt x="42" y="177"/>
                  </a:cubicBezTo>
                  <a:cubicBezTo>
                    <a:pt x="0" y="311"/>
                    <a:pt x="42" y="487"/>
                    <a:pt x="217" y="528"/>
                  </a:cubicBezTo>
                  <a:cubicBezTo>
                    <a:pt x="252" y="551"/>
                    <a:pt x="290" y="561"/>
                    <a:pt x="328" y="561"/>
                  </a:cubicBezTo>
                  <a:cubicBezTo>
                    <a:pt x="428" y="561"/>
                    <a:pt x="529" y="491"/>
                    <a:pt x="559" y="394"/>
                  </a:cubicBezTo>
                  <a:cubicBezTo>
                    <a:pt x="600" y="270"/>
                    <a:pt x="559" y="94"/>
                    <a:pt x="435" y="11"/>
                  </a:cubicBezTo>
                  <a:cubicBezTo>
                    <a:pt x="403" y="4"/>
                    <a:pt x="372" y="1"/>
                    <a:pt x="3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73" name="Google Shape;27773;p19"/>
            <p:cNvSpPr/>
            <p:nvPr/>
          </p:nvSpPr>
          <p:spPr>
            <a:xfrm>
              <a:off x="4226125" y="4270825"/>
              <a:ext cx="15275" cy="14150"/>
            </a:xfrm>
            <a:custGeom>
              <a:avLst/>
              <a:gdLst/>
              <a:ahLst/>
              <a:cxnLst/>
              <a:rect l="l" t="t" r="r" b="b"/>
              <a:pathLst>
                <a:path w="611" h="566" extrusionOk="0">
                  <a:moveTo>
                    <a:pt x="295" y="1"/>
                  </a:moveTo>
                  <a:cubicBezTo>
                    <a:pt x="188" y="1"/>
                    <a:pt x="82" y="55"/>
                    <a:pt x="42" y="181"/>
                  </a:cubicBezTo>
                  <a:cubicBezTo>
                    <a:pt x="1" y="316"/>
                    <a:pt x="42" y="491"/>
                    <a:pt x="218" y="533"/>
                  </a:cubicBezTo>
                  <a:cubicBezTo>
                    <a:pt x="255" y="556"/>
                    <a:pt x="295" y="566"/>
                    <a:pt x="333" y="566"/>
                  </a:cubicBezTo>
                  <a:cubicBezTo>
                    <a:pt x="434" y="566"/>
                    <a:pt x="529" y="496"/>
                    <a:pt x="559" y="398"/>
                  </a:cubicBezTo>
                  <a:cubicBezTo>
                    <a:pt x="611" y="233"/>
                    <a:pt x="559" y="98"/>
                    <a:pt x="394" y="16"/>
                  </a:cubicBezTo>
                  <a:cubicBezTo>
                    <a:pt x="362" y="6"/>
                    <a:pt x="329" y="1"/>
                    <a:pt x="2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74" name="Google Shape;27774;p19"/>
            <p:cNvSpPr/>
            <p:nvPr/>
          </p:nvSpPr>
          <p:spPr>
            <a:xfrm>
              <a:off x="4289725" y="4297250"/>
              <a:ext cx="16300" cy="14150"/>
            </a:xfrm>
            <a:custGeom>
              <a:avLst/>
              <a:gdLst/>
              <a:ahLst/>
              <a:cxnLst/>
              <a:rect l="l" t="t" r="r" b="b"/>
              <a:pathLst>
                <a:path w="652" h="566" extrusionOk="0">
                  <a:moveTo>
                    <a:pt x="318" y="1"/>
                  </a:moveTo>
                  <a:cubicBezTo>
                    <a:pt x="217" y="1"/>
                    <a:pt x="120" y="69"/>
                    <a:pt x="83" y="158"/>
                  </a:cubicBezTo>
                  <a:cubicBezTo>
                    <a:pt x="0" y="334"/>
                    <a:pt x="83" y="468"/>
                    <a:pt x="217" y="551"/>
                  </a:cubicBezTo>
                  <a:cubicBezTo>
                    <a:pt x="246" y="561"/>
                    <a:pt x="278" y="566"/>
                    <a:pt x="311" y="566"/>
                  </a:cubicBezTo>
                  <a:cubicBezTo>
                    <a:pt x="418" y="566"/>
                    <a:pt x="536" y="510"/>
                    <a:pt x="600" y="375"/>
                  </a:cubicBezTo>
                  <a:cubicBezTo>
                    <a:pt x="652" y="251"/>
                    <a:pt x="559" y="75"/>
                    <a:pt x="434" y="34"/>
                  </a:cubicBezTo>
                  <a:cubicBezTo>
                    <a:pt x="397" y="11"/>
                    <a:pt x="357" y="1"/>
                    <a:pt x="3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75" name="Google Shape;27775;p19"/>
            <p:cNvSpPr/>
            <p:nvPr/>
          </p:nvSpPr>
          <p:spPr>
            <a:xfrm>
              <a:off x="4335975" y="428310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0"/>
                  </a:moveTo>
                  <a:cubicBezTo>
                    <a:pt x="1" y="42"/>
                    <a:pt x="1" y="83"/>
                    <a:pt x="1" y="166"/>
                  </a:cubicBezTo>
                  <a:cubicBezTo>
                    <a:pt x="42" y="207"/>
                    <a:pt x="94" y="300"/>
                    <a:pt x="135" y="342"/>
                  </a:cubicBezTo>
                  <a:lnTo>
                    <a:pt x="177" y="342"/>
                  </a:lnTo>
                  <a:lnTo>
                    <a:pt x="301" y="8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76" name="Google Shape;27776;p19"/>
            <p:cNvSpPr/>
            <p:nvPr/>
          </p:nvSpPr>
          <p:spPr>
            <a:xfrm>
              <a:off x="4272400" y="4255950"/>
              <a:ext cx="12950" cy="10250"/>
            </a:xfrm>
            <a:custGeom>
              <a:avLst/>
              <a:gdLst/>
              <a:ahLst/>
              <a:cxnLst/>
              <a:rect l="l" t="t" r="r" b="b"/>
              <a:pathLst>
                <a:path w="518" h="410" extrusionOk="0">
                  <a:moveTo>
                    <a:pt x="1" y="1"/>
                  </a:moveTo>
                  <a:lnTo>
                    <a:pt x="1" y="135"/>
                  </a:lnTo>
                  <a:lnTo>
                    <a:pt x="1" y="218"/>
                  </a:lnTo>
                  <a:cubicBezTo>
                    <a:pt x="1" y="259"/>
                    <a:pt x="52" y="259"/>
                    <a:pt x="52" y="259"/>
                  </a:cubicBezTo>
                  <a:cubicBezTo>
                    <a:pt x="52" y="311"/>
                    <a:pt x="94" y="352"/>
                    <a:pt x="176" y="394"/>
                  </a:cubicBezTo>
                  <a:cubicBezTo>
                    <a:pt x="198" y="405"/>
                    <a:pt x="224" y="410"/>
                    <a:pt x="252" y="410"/>
                  </a:cubicBezTo>
                  <a:cubicBezTo>
                    <a:pt x="327" y="410"/>
                    <a:pt x="416" y="371"/>
                    <a:pt x="476" y="311"/>
                  </a:cubicBezTo>
                  <a:cubicBezTo>
                    <a:pt x="476" y="311"/>
                    <a:pt x="517" y="259"/>
                    <a:pt x="517" y="21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77" name="Google Shape;27777;p19"/>
            <p:cNvSpPr/>
            <p:nvPr/>
          </p:nvSpPr>
          <p:spPr>
            <a:xfrm>
              <a:off x="4256375" y="4471150"/>
              <a:ext cx="10875" cy="13325"/>
            </a:xfrm>
            <a:custGeom>
              <a:avLst/>
              <a:gdLst/>
              <a:ahLst/>
              <a:cxnLst/>
              <a:rect l="l" t="t" r="r" b="b"/>
              <a:pathLst>
                <a:path w="435" h="533" extrusionOk="0">
                  <a:moveTo>
                    <a:pt x="312" y="1"/>
                  </a:moveTo>
                  <a:cubicBezTo>
                    <a:pt x="183" y="1"/>
                    <a:pt x="73" y="55"/>
                    <a:pt x="42" y="181"/>
                  </a:cubicBezTo>
                  <a:cubicBezTo>
                    <a:pt x="1" y="315"/>
                    <a:pt x="42" y="491"/>
                    <a:pt x="218" y="532"/>
                  </a:cubicBezTo>
                  <a:lnTo>
                    <a:pt x="435" y="15"/>
                  </a:lnTo>
                  <a:cubicBezTo>
                    <a:pt x="393" y="6"/>
                    <a:pt x="352" y="1"/>
                    <a:pt x="3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78" name="Google Shape;27778;p19"/>
            <p:cNvSpPr/>
            <p:nvPr/>
          </p:nvSpPr>
          <p:spPr>
            <a:xfrm>
              <a:off x="4237000" y="4425925"/>
              <a:ext cx="16050" cy="13675"/>
            </a:xfrm>
            <a:custGeom>
              <a:avLst/>
              <a:gdLst/>
              <a:ahLst/>
              <a:cxnLst/>
              <a:rect l="l" t="t" r="r" b="b"/>
              <a:pathLst>
                <a:path w="642" h="547" extrusionOk="0">
                  <a:moveTo>
                    <a:pt x="335" y="0"/>
                  </a:moveTo>
                  <a:cubicBezTo>
                    <a:pt x="224" y="0"/>
                    <a:pt x="114" y="54"/>
                    <a:pt x="83" y="181"/>
                  </a:cubicBezTo>
                  <a:cubicBezTo>
                    <a:pt x="0" y="315"/>
                    <a:pt x="83" y="491"/>
                    <a:pt x="217" y="532"/>
                  </a:cubicBezTo>
                  <a:cubicBezTo>
                    <a:pt x="246" y="542"/>
                    <a:pt x="278" y="547"/>
                    <a:pt x="311" y="547"/>
                  </a:cubicBezTo>
                  <a:cubicBezTo>
                    <a:pt x="418" y="547"/>
                    <a:pt x="536" y="491"/>
                    <a:pt x="600" y="356"/>
                  </a:cubicBezTo>
                  <a:cubicBezTo>
                    <a:pt x="641" y="232"/>
                    <a:pt x="558" y="57"/>
                    <a:pt x="434" y="15"/>
                  </a:cubicBezTo>
                  <a:cubicBezTo>
                    <a:pt x="403" y="5"/>
                    <a:pt x="369" y="0"/>
                    <a:pt x="3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79" name="Google Shape;27779;p19"/>
            <p:cNvSpPr/>
            <p:nvPr/>
          </p:nvSpPr>
          <p:spPr>
            <a:xfrm>
              <a:off x="4283250" y="4411050"/>
              <a:ext cx="7525" cy="8800"/>
            </a:xfrm>
            <a:custGeom>
              <a:avLst/>
              <a:gdLst/>
              <a:ahLst/>
              <a:cxnLst/>
              <a:rect l="l" t="t" r="r" b="b"/>
              <a:pathLst>
                <a:path w="301" h="352" extrusionOk="0">
                  <a:moveTo>
                    <a:pt x="42" y="0"/>
                  </a:moveTo>
                  <a:cubicBezTo>
                    <a:pt x="1" y="52"/>
                    <a:pt x="1" y="135"/>
                    <a:pt x="1" y="176"/>
                  </a:cubicBezTo>
                  <a:cubicBezTo>
                    <a:pt x="42" y="259"/>
                    <a:pt x="83" y="352"/>
                    <a:pt x="177" y="352"/>
                  </a:cubicBezTo>
                  <a:lnTo>
                    <a:pt x="301" y="9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80" name="Google Shape;27780;p19"/>
            <p:cNvSpPr/>
            <p:nvPr/>
          </p:nvSpPr>
          <p:spPr>
            <a:xfrm>
              <a:off x="4227175" y="4387525"/>
              <a:ext cx="5450" cy="6475"/>
            </a:xfrm>
            <a:custGeom>
              <a:avLst/>
              <a:gdLst/>
              <a:ahLst/>
              <a:cxnLst/>
              <a:rect l="l" t="t" r="r" b="b"/>
              <a:pathLst>
                <a:path w="218" h="259" extrusionOk="0">
                  <a:moveTo>
                    <a:pt x="0" y="0"/>
                  </a:moveTo>
                  <a:lnTo>
                    <a:pt x="0" y="259"/>
                  </a:lnTo>
                  <a:cubicBezTo>
                    <a:pt x="93" y="259"/>
                    <a:pt x="135" y="217"/>
                    <a:pt x="176" y="166"/>
                  </a:cubicBezTo>
                  <a:cubicBezTo>
                    <a:pt x="176" y="166"/>
                    <a:pt x="217" y="124"/>
                    <a:pt x="217" y="8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7783" name="Google Shape;27783;p19"/>
          <p:cNvGrpSpPr/>
          <p:nvPr/>
        </p:nvGrpSpPr>
        <p:grpSpPr>
          <a:xfrm rot="-4868004" flipH="1">
            <a:off x="6759772" y="3960096"/>
            <a:ext cx="2228348" cy="2396409"/>
            <a:chOff x="238125" y="1915725"/>
            <a:chExt cx="1247150" cy="1376400"/>
          </a:xfrm>
        </p:grpSpPr>
        <p:sp>
          <p:nvSpPr>
            <p:cNvPr id="27784" name="Google Shape;27784;p19"/>
            <p:cNvSpPr/>
            <p:nvPr/>
          </p:nvSpPr>
          <p:spPr>
            <a:xfrm>
              <a:off x="431975" y="3193100"/>
              <a:ext cx="13975" cy="11925"/>
            </a:xfrm>
            <a:custGeom>
              <a:avLst/>
              <a:gdLst/>
              <a:ahLst/>
              <a:cxnLst/>
              <a:rect l="l" t="t" r="r" b="b"/>
              <a:pathLst>
                <a:path w="559" h="477" extrusionOk="0">
                  <a:moveTo>
                    <a:pt x="300" y="1"/>
                  </a:moveTo>
                  <a:cubicBezTo>
                    <a:pt x="135" y="1"/>
                    <a:pt x="0" y="125"/>
                    <a:pt x="42" y="301"/>
                  </a:cubicBezTo>
                  <a:cubicBezTo>
                    <a:pt x="42" y="383"/>
                    <a:pt x="83" y="435"/>
                    <a:pt x="135" y="476"/>
                  </a:cubicBezTo>
                  <a:lnTo>
                    <a:pt x="559" y="259"/>
                  </a:lnTo>
                  <a:cubicBezTo>
                    <a:pt x="559" y="83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85" name="Google Shape;27785;p19"/>
            <p:cNvSpPr/>
            <p:nvPr/>
          </p:nvSpPr>
          <p:spPr>
            <a:xfrm>
              <a:off x="401725" y="31672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311" y="1"/>
                  </a:moveTo>
                  <a:lnTo>
                    <a:pt x="1" y="42"/>
                  </a:lnTo>
                  <a:lnTo>
                    <a:pt x="52" y="301"/>
                  </a:lnTo>
                  <a:cubicBezTo>
                    <a:pt x="176" y="301"/>
                    <a:pt x="311" y="177"/>
                    <a:pt x="3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86" name="Google Shape;27786;p19"/>
            <p:cNvSpPr/>
            <p:nvPr/>
          </p:nvSpPr>
          <p:spPr>
            <a:xfrm>
              <a:off x="464275" y="3161825"/>
              <a:ext cx="13975" cy="7800"/>
            </a:xfrm>
            <a:custGeom>
              <a:avLst/>
              <a:gdLst/>
              <a:ahLst/>
              <a:cxnLst/>
              <a:rect l="l" t="t" r="r" b="b"/>
              <a:pathLst>
                <a:path w="559" h="312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83"/>
                    <a:pt x="1" y="83"/>
                    <a:pt x="42" y="135"/>
                  </a:cubicBezTo>
                  <a:cubicBezTo>
                    <a:pt x="42" y="237"/>
                    <a:pt x="133" y="311"/>
                    <a:pt x="234" y="311"/>
                  </a:cubicBezTo>
                  <a:cubicBezTo>
                    <a:pt x="256" y="311"/>
                    <a:pt x="279" y="308"/>
                    <a:pt x="300" y="301"/>
                  </a:cubicBezTo>
                  <a:cubicBezTo>
                    <a:pt x="476" y="301"/>
                    <a:pt x="559" y="176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87" name="Google Shape;27787;p19"/>
            <p:cNvSpPr/>
            <p:nvPr/>
          </p:nvSpPr>
          <p:spPr>
            <a:xfrm>
              <a:off x="268350" y="32404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lnTo>
                    <a:pt x="125" y="559"/>
                  </a:lnTo>
                  <a:cubicBezTo>
                    <a:pt x="166" y="559"/>
                    <a:pt x="218" y="518"/>
                    <a:pt x="259" y="476"/>
                  </a:cubicBezTo>
                  <a:lnTo>
                    <a:pt x="259" y="435"/>
                  </a:lnTo>
                  <a:cubicBezTo>
                    <a:pt x="300" y="394"/>
                    <a:pt x="300" y="352"/>
                    <a:pt x="300" y="259"/>
                  </a:cubicBezTo>
                  <a:cubicBezTo>
                    <a:pt x="300" y="177"/>
                    <a:pt x="259" y="94"/>
                    <a:pt x="166" y="42"/>
                  </a:cubicBezTo>
                  <a:lnTo>
                    <a:pt x="125" y="42"/>
                  </a:lnTo>
                  <a:cubicBezTo>
                    <a:pt x="83" y="1"/>
                    <a:pt x="42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88" name="Google Shape;27788;p19"/>
            <p:cNvSpPr/>
            <p:nvPr/>
          </p:nvSpPr>
          <p:spPr>
            <a:xfrm>
              <a:off x="330650" y="3234975"/>
              <a:ext cx="15275" cy="14425"/>
            </a:xfrm>
            <a:custGeom>
              <a:avLst/>
              <a:gdLst/>
              <a:ahLst/>
              <a:cxnLst/>
              <a:rect l="l" t="t" r="r" b="b"/>
              <a:pathLst>
                <a:path w="611" h="577" extrusionOk="0">
                  <a:moveTo>
                    <a:pt x="311" y="1"/>
                  </a:moveTo>
                  <a:cubicBezTo>
                    <a:pt x="135" y="52"/>
                    <a:pt x="0" y="176"/>
                    <a:pt x="52" y="311"/>
                  </a:cubicBezTo>
                  <a:cubicBezTo>
                    <a:pt x="52" y="456"/>
                    <a:pt x="147" y="577"/>
                    <a:pt x="289" y="577"/>
                  </a:cubicBezTo>
                  <a:cubicBezTo>
                    <a:pt x="309" y="577"/>
                    <a:pt x="330" y="574"/>
                    <a:pt x="352" y="569"/>
                  </a:cubicBezTo>
                  <a:cubicBezTo>
                    <a:pt x="476" y="569"/>
                    <a:pt x="610" y="435"/>
                    <a:pt x="569" y="259"/>
                  </a:cubicBezTo>
                  <a:cubicBezTo>
                    <a:pt x="569" y="135"/>
                    <a:pt x="435" y="1"/>
                    <a:pt x="3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89" name="Google Shape;27789;p19"/>
            <p:cNvSpPr/>
            <p:nvPr/>
          </p:nvSpPr>
          <p:spPr>
            <a:xfrm>
              <a:off x="294200" y="320395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83" y="1"/>
                    <a:pt x="1" y="125"/>
                    <a:pt x="1" y="301"/>
                  </a:cubicBezTo>
                  <a:cubicBezTo>
                    <a:pt x="1" y="425"/>
                    <a:pt x="125" y="559"/>
                    <a:pt x="300" y="559"/>
                  </a:cubicBezTo>
                  <a:cubicBezTo>
                    <a:pt x="476" y="518"/>
                    <a:pt x="559" y="383"/>
                    <a:pt x="559" y="259"/>
                  </a:cubicBezTo>
                  <a:cubicBezTo>
                    <a:pt x="559" y="84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90" name="Google Shape;27790;p19"/>
            <p:cNvSpPr/>
            <p:nvPr/>
          </p:nvSpPr>
          <p:spPr>
            <a:xfrm>
              <a:off x="362950" y="3198525"/>
              <a:ext cx="14250" cy="14000"/>
            </a:xfrm>
            <a:custGeom>
              <a:avLst/>
              <a:gdLst/>
              <a:ahLst/>
              <a:cxnLst/>
              <a:rect l="l" t="t" r="r" b="b"/>
              <a:pathLst>
                <a:path w="570" h="560" extrusionOk="0">
                  <a:moveTo>
                    <a:pt x="259" y="1"/>
                  </a:moveTo>
                  <a:cubicBezTo>
                    <a:pt x="135" y="1"/>
                    <a:pt x="1" y="125"/>
                    <a:pt x="1" y="301"/>
                  </a:cubicBezTo>
                  <a:cubicBezTo>
                    <a:pt x="52" y="425"/>
                    <a:pt x="177" y="559"/>
                    <a:pt x="311" y="559"/>
                  </a:cubicBezTo>
                  <a:cubicBezTo>
                    <a:pt x="476" y="518"/>
                    <a:pt x="569" y="383"/>
                    <a:pt x="569" y="259"/>
                  </a:cubicBezTo>
                  <a:cubicBezTo>
                    <a:pt x="569" y="8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91" name="Google Shape;27791;p19"/>
            <p:cNvSpPr/>
            <p:nvPr/>
          </p:nvSpPr>
          <p:spPr>
            <a:xfrm>
              <a:off x="263950" y="317812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59" y="0"/>
                  </a:moveTo>
                  <a:lnTo>
                    <a:pt x="1" y="41"/>
                  </a:lnTo>
                  <a:lnTo>
                    <a:pt x="1" y="300"/>
                  </a:lnTo>
                  <a:cubicBezTo>
                    <a:pt x="177" y="300"/>
                    <a:pt x="301" y="165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92" name="Google Shape;27792;p19"/>
            <p:cNvSpPr/>
            <p:nvPr/>
          </p:nvSpPr>
          <p:spPr>
            <a:xfrm>
              <a:off x="326500" y="31726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218"/>
                    <a:pt x="125" y="301"/>
                    <a:pt x="301" y="301"/>
                  </a:cubicBezTo>
                  <a:cubicBezTo>
                    <a:pt x="425" y="301"/>
                    <a:pt x="559" y="166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93" name="Google Shape;27793;p19"/>
            <p:cNvSpPr/>
            <p:nvPr/>
          </p:nvSpPr>
          <p:spPr>
            <a:xfrm>
              <a:off x="395275" y="3168300"/>
              <a:ext cx="7775" cy="6475"/>
            </a:xfrm>
            <a:custGeom>
              <a:avLst/>
              <a:gdLst/>
              <a:ahLst/>
              <a:cxnLst/>
              <a:rect l="l" t="t" r="r" b="b"/>
              <a:pathLst>
                <a:path w="311" h="259" extrusionOk="0">
                  <a:moveTo>
                    <a:pt x="0" y="0"/>
                  </a:moveTo>
                  <a:cubicBezTo>
                    <a:pt x="0" y="83"/>
                    <a:pt x="52" y="176"/>
                    <a:pt x="93" y="217"/>
                  </a:cubicBezTo>
                  <a:cubicBezTo>
                    <a:pt x="176" y="259"/>
                    <a:pt x="217" y="259"/>
                    <a:pt x="310" y="25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94" name="Google Shape;27794;p19"/>
            <p:cNvSpPr/>
            <p:nvPr/>
          </p:nvSpPr>
          <p:spPr>
            <a:xfrm>
              <a:off x="238125" y="3278150"/>
              <a:ext cx="6475" cy="13975"/>
            </a:xfrm>
            <a:custGeom>
              <a:avLst/>
              <a:gdLst/>
              <a:ahLst/>
              <a:cxnLst/>
              <a:rect l="l" t="t" r="r" b="b"/>
              <a:pathLst>
                <a:path w="259" h="559" extrusionOk="0">
                  <a:moveTo>
                    <a:pt x="41" y="0"/>
                  </a:moveTo>
                  <a:lnTo>
                    <a:pt x="0" y="559"/>
                  </a:lnTo>
                  <a:cubicBezTo>
                    <a:pt x="134" y="517"/>
                    <a:pt x="258" y="393"/>
                    <a:pt x="258" y="259"/>
                  </a:cubicBezTo>
                  <a:cubicBezTo>
                    <a:pt x="217" y="135"/>
                    <a:pt x="134" y="42"/>
                    <a:pt x="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95" name="Google Shape;27795;p19"/>
            <p:cNvSpPr/>
            <p:nvPr/>
          </p:nvSpPr>
          <p:spPr>
            <a:xfrm>
              <a:off x="261900" y="32404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17" y="1"/>
                    <a:pt x="166" y="42"/>
                    <a:pt x="124" y="94"/>
                  </a:cubicBezTo>
                  <a:cubicBezTo>
                    <a:pt x="42" y="135"/>
                    <a:pt x="0" y="218"/>
                    <a:pt x="0" y="301"/>
                  </a:cubicBezTo>
                  <a:cubicBezTo>
                    <a:pt x="0" y="352"/>
                    <a:pt x="42" y="394"/>
                    <a:pt x="42" y="435"/>
                  </a:cubicBezTo>
                  <a:lnTo>
                    <a:pt x="83" y="476"/>
                  </a:lnTo>
                  <a:cubicBezTo>
                    <a:pt x="124" y="518"/>
                    <a:pt x="217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96" name="Google Shape;27796;p19"/>
            <p:cNvSpPr/>
            <p:nvPr/>
          </p:nvSpPr>
          <p:spPr>
            <a:xfrm>
              <a:off x="256475" y="3179150"/>
              <a:ext cx="7500" cy="6475"/>
            </a:xfrm>
            <a:custGeom>
              <a:avLst/>
              <a:gdLst/>
              <a:ahLst/>
              <a:cxnLst/>
              <a:rect l="l" t="t" r="r" b="b"/>
              <a:pathLst>
                <a:path w="300" h="259" extrusionOk="0">
                  <a:moveTo>
                    <a:pt x="0" y="0"/>
                  </a:moveTo>
                  <a:lnTo>
                    <a:pt x="41" y="42"/>
                  </a:lnTo>
                  <a:cubicBezTo>
                    <a:pt x="41" y="124"/>
                    <a:pt x="83" y="166"/>
                    <a:pt x="124" y="166"/>
                  </a:cubicBezTo>
                  <a:cubicBezTo>
                    <a:pt x="176" y="218"/>
                    <a:pt x="259" y="259"/>
                    <a:pt x="300" y="259"/>
                  </a:cubicBezTo>
                  <a:lnTo>
                    <a:pt x="3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97" name="Google Shape;27797;p19"/>
            <p:cNvSpPr/>
            <p:nvPr/>
          </p:nvSpPr>
          <p:spPr>
            <a:xfrm>
              <a:off x="806750" y="29971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1"/>
                  </a:moveTo>
                  <a:lnTo>
                    <a:pt x="1" y="42"/>
                  </a:lnTo>
                  <a:lnTo>
                    <a:pt x="42" y="301"/>
                  </a:lnTo>
                  <a:cubicBezTo>
                    <a:pt x="177" y="301"/>
                    <a:pt x="301" y="166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98" name="Google Shape;27798;p19"/>
            <p:cNvSpPr/>
            <p:nvPr/>
          </p:nvSpPr>
          <p:spPr>
            <a:xfrm>
              <a:off x="673125" y="3070600"/>
              <a:ext cx="7775" cy="12675"/>
            </a:xfrm>
            <a:custGeom>
              <a:avLst/>
              <a:gdLst/>
              <a:ahLst/>
              <a:cxnLst/>
              <a:rect l="l" t="t" r="r" b="b"/>
              <a:pathLst>
                <a:path w="311" h="507" extrusionOk="0">
                  <a:moveTo>
                    <a:pt x="46" y="0"/>
                  </a:moveTo>
                  <a:cubicBezTo>
                    <a:pt x="39" y="0"/>
                    <a:pt x="26" y="10"/>
                    <a:pt x="1" y="31"/>
                  </a:cubicBezTo>
                  <a:lnTo>
                    <a:pt x="52" y="507"/>
                  </a:lnTo>
                  <a:lnTo>
                    <a:pt x="311" y="372"/>
                  </a:lnTo>
                  <a:lnTo>
                    <a:pt x="311" y="248"/>
                  </a:lnTo>
                  <a:cubicBezTo>
                    <a:pt x="311" y="207"/>
                    <a:pt x="311" y="165"/>
                    <a:pt x="259" y="114"/>
                  </a:cubicBezTo>
                  <a:lnTo>
                    <a:pt x="218" y="72"/>
                  </a:lnTo>
                  <a:cubicBezTo>
                    <a:pt x="176" y="31"/>
                    <a:pt x="135" y="31"/>
                    <a:pt x="52" y="31"/>
                  </a:cubicBezTo>
                  <a:cubicBezTo>
                    <a:pt x="52" y="10"/>
                    <a:pt x="52" y="0"/>
                    <a:pt x="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99" name="Google Shape;27799;p19"/>
            <p:cNvSpPr/>
            <p:nvPr/>
          </p:nvSpPr>
          <p:spPr>
            <a:xfrm>
              <a:off x="698975" y="3033625"/>
              <a:ext cx="14250" cy="13975"/>
            </a:xfrm>
            <a:custGeom>
              <a:avLst/>
              <a:gdLst/>
              <a:ahLst/>
              <a:cxnLst/>
              <a:rect l="l" t="t" r="r" b="b"/>
              <a:pathLst>
                <a:path w="570" h="559" extrusionOk="0">
                  <a:moveTo>
                    <a:pt x="259" y="1"/>
                  </a:moveTo>
                  <a:cubicBezTo>
                    <a:pt x="94" y="1"/>
                    <a:pt x="0" y="135"/>
                    <a:pt x="0" y="300"/>
                  </a:cubicBezTo>
                  <a:cubicBezTo>
                    <a:pt x="0" y="435"/>
                    <a:pt x="135" y="559"/>
                    <a:pt x="311" y="559"/>
                  </a:cubicBezTo>
                  <a:cubicBezTo>
                    <a:pt x="435" y="559"/>
                    <a:pt x="569" y="393"/>
                    <a:pt x="569" y="259"/>
                  </a:cubicBezTo>
                  <a:cubicBezTo>
                    <a:pt x="569" y="94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00" name="Google Shape;27800;p19"/>
            <p:cNvSpPr/>
            <p:nvPr/>
          </p:nvSpPr>
          <p:spPr>
            <a:xfrm>
              <a:off x="768000" y="3028200"/>
              <a:ext cx="11900" cy="7775"/>
            </a:xfrm>
            <a:custGeom>
              <a:avLst/>
              <a:gdLst/>
              <a:ahLst/>
              <a:cxnLst/>
              <a:rect l="l" t="t" r="r" b="b"/>
              <a:pathLst>
                <a:path w="476" h="311" extrusionOk="0">
                  <a:moveTo>
                    <a:pt x="258" y="0"/>
                  </a:moveTo>
                  <a:cubicBezTo>
                    <a:pt x="134" y="0"/>
                    <a:pt x="0" y="135"/>
                    <a:pt x="0" y="311"/>
                  </a:cubicBezTo>
                  <a:lnTo>
                    <a:pt x="476" y="52"/>
                  </a:lnTo>
                  <a:cubicBezTo>
                    <a:pt x="393" y="0"/>
                    <a:pt x="341" y="0"/>
                    <a:pt x="2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01" name="Google Shape;27801;p19"/>
            <p:cNvSpPr/>
            <p:nvPr/>
          </p:nvSpPr>
          <p:spPr>
            <a:xfrm>
              <a:off x="669000" y="300777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1"/>
                  </a:moveTo>
                  <a:lnTo>
                    <a:pt x="0" y="42"/>
                  </a:lnTo>
                  <a:lnTo>
                    <a:pt x="0" y="300"/>
                  </a:lnTo>
                  <a:cubicBezTo>
                    <a:pt x="166" y="300"/>
                    <a:pt x="259" y="176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02" name="Google Shape;27802;p19"/>
            <p:cNvSpPr/>
            <p:nvPr/>
          </p:nvSpPr>
          <p:spPr>
            <a:xfrm>
              <a:off x="731275" y="3002350"/>
              <a:ext cx="14250" cy="7775"/>
            </a:xfrm>
            <a:custGeom>
              <a:avLst/>
              <a:gdLst/>
              <a:ahLst/>
              <a:cxnLst/>
              <a:rect l="l" t="t" r="r" b="b"/>
              <a:pathLst>
                <a:path w="570" h="311" extrusionOk="0">
                  <a:moveTo>
                    <a:pt x="570" y="1"/>
                  </a:moveTo>
                  <a:lnTo>
                    <a:pt x="1" y="52"/>
                  </a:lnTo>
                  <a:cubicBezTo>
                    <a:pt x="1" y="218"/>
                    <a:pt x="135" y="311"/>
                    <a:pt x="311" y="311"/>
                  </a:cubicBezTo>
                  <a:cubicBezTo>
                    <a:pt x="435" y="311"/>
                    <a:pt x="570" y="176"/>
                    <a:pt x="5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03" name="Google Shape;27803;p19"/>
            <p:cNvSpPr/>
            <p:nvPr/>
          </p:nvSpPr>
          <p:spPr>
            <a:xfrm>
              <a:off x="800300" y="29982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0" y="0"/>
                  </a:moveTo>
                  <a:cubicBezTo>
                    <a:pt x="0" y="124"/>
                    <a:pt x="42" y="166"/>
                    <a:pt x="135" y="217"/>
                  </a:cubicBezTo>
                  <a:cubicBezTo>
                    <a:pt x="176" y="259"/>
                    <a:pt x="259" y="259"/>
                    <a:pt x="300" y="25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04" name="Google Shape;27804;p19"/>
            <p:cNvSpPr/>
            <p:nvPr/>
          </p:nvSpPr>
          <p:spPr>
            <a:xfrm>
              <a:off x="540800" y="3150975"/>
              <a:ext cx="1050" cy="1325"/>
            </a:xfrm>
            <a:custGeom>
              <a:avLst/>
              <a:gdLst/>
              <a:ahLst/>
              <a:cxnLst/>
              <a:rect l="l" t="t" r="r" b="b"/>
              <a:pathLst>
                <a:path w="42" h="53" extrusionOk="0">
                  <a:moveTo>
                    <a:pt x="0" y="0"/>
                  </a:moveTo>
                  <a:lnTo>
                    <a:pt x="0" y="52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05" name="Google Shape;27805;p19"/>
            <p:cNvSpPr/>
            <p:nvPr/>
          </p:nvSpPr>
          <p:spPr>
            <a:xfrm>
              <a:off x="535350" y="30811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177" y="559"/>
                    <a:pt x="301" y="425"/>
                    <a:pt x="301" y="259"/>
                  </a:cubicBezTo>
                  <a:cubicBezTo>
                    <a:pt x="259" y="208"/>
                    <a:pt x="259" y="166"/>
                    <a:pt x="218" y="125"/>
                  </a:cubicBezTo>
                  <a:lnTo>
                    <a:pt x="177" y="84"/>
                  </a:lnTo>
                  <a:cubicBezTo>
                    <a:pt x="135" y="42"/>
                    <a:pt x="84" y="1"/>
                    <a:pt x="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06" name="Google Shape;27806;p19"/>
            <p:cNvSpPr/>
            <p:nvPr/>
          </p:nvSpPr>
          <p:spPr>
            <a:xfrm>
              <a:off x="597900" y="3075750"/>
              <a:ext cx="14000" cy="14200"/>
            </a:xfrm>
            <a:custGeom>
              <a:avLst/>
              <a:gdLst/>
              <a:ahLst/>
              <a:cxnLst/>
              <a:rect l="l" t="t" r="r" b="b"/>
              <a:pathLst>
                <a:path w="560" h="568" extrusionOk="0">
                  <a:moveTo>
                    <a:pt x="259" y="1"/>
                  </a:moveTo>
                  <a:cubicBezTo>
                    <a:pt x="84" y="42"/>
                    <a:pt x="1" y="166"/>
                    <a:pt x="1" y="301"/>
                  </a:cubicBezTo>
                  <a:cubicBezTo>
                    <a:pt x="1" y="453"/>
                    <a:pt x="95" y="567"/>
                    <a:pt x="235" y="567"/>
                  </a:cubicBezTo>
                  <a:cubicBezTo>
                    <a:pt x="256" y="567"/>
                    <a:pt x="278" y="565"/>
                    <a:pt x="301" y="559"/>
                  </a:cubicBezTo>
                  <a:cubicBezTo>
                    <a:pt x="425" y="559"/>
                    <a:pt x="559" y="425"/>
                    <a:pt x="559" y="259"/>
                  </a:cubicBezTo>
                  <a:cubicBezTo>
                    <a:pt x="559" y="125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07" name="Google Shape;27807;p19"/>
            <p:cNvSpPr/>
            <p:nvPr/>
          </p:nvSpPr>
          <p:spPr>
            <a:xfrm>
              <a:off x="560175" y="3044275"/>
              <a:ext cx="15025" cy="14200"/>
            </a:xfrm>
            <a:custGeom>
              <a:avLst/>
              <a:gdLst/>
              <a:ahLst/>
              <a:cxnLst/>
              <a:rect l="l" t="t" r="r" b="b"/>
              <a:pathLst>
                <a:path w="601" h="568" extrusionOk="0">
                  <a:moveTo>
                    <a:pt x="325" y="1"/>
                  </a:moveTo>
                  <a:cubicBezTo>
                    <a:pt x="304" y="1"/>
                    <a:pt x="282" y="3"/>
                    <a:pt x="259" y="9"/>
                  </a:cubicBezTo>
                  <a:cubicBezTo>
                    <a:pt x="124" y="9"/>
                    <a:pt x="0" y="133"/>
                    <a:pt x="0" y="309"/>
                  </a:cubicBezTo>
                  <a:cubicBezTo>
                    <a:pt x="42" y="443"/>
                    <a:pt x="176" y="567"/>
                    <a:pt x="300" y="567"/>
                  </a:cubicBezTo>
                  <a:cubicBezTo>
                    <a:pt x="476" y="526"/>
                    <a:pt x="600" y="391"/>
                    <a:pt x="559" y="267"/>
                  </a:cubicBezTo>
                  <a:cubicBezTo>
                    <a:pt x="559" y="114"/>
                    <a:pt x="465" y="1"/>
                    <a:pt x="3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08" name="Google Shape;27808;p19"/>
            <p:cNvSpPr/>
            <p:nvPr/>
          </p:nvSpPr>
          <p:spPr>
            <a:xfrm>
              <a:off x="565600" y="31135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25" y="0"/>
                    <a:pt x="1" y="124"/>
                    <a:pt x="1" y="300"/>
                  </a:cubicBezTo>
                  <a:cubicBezTo>
                    <a:pt x="42" y="424"/>
                    <a:pt x="166" y="559"/>
                    <a:pt x="300" y="559"/>
                  </a:cubicBezTo>
                  <a:cubicBezTo>
                    <a:pt x="476" y="559"/>
                    <a:pt x="559" y="383"/>
                    <a:pt x="559" y="259"/>
                  </a:cubicBezTo>
                  <a:cubicBezTo>
                    <a:pt x="559" y="83"/>
                    <a:pt x="42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09" name="Google Shape;27809;p19"/>
            <p:cNvSpPr/>
            <p:nvPr/>
          </p:nvSpPr>
          <p:spPr>
            <a:xfrm>
              <a:off x="629175" y="303905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1" y="1"/>
                  </a:moveTo>
                  <a:cubicBezTo>
                    <a:pt x="125" y="1"/>
                    <a:pt x="1" y="135"/>
                    <a:pt x="42" y="300"/>
                  </a:cubicBezTo>
                  <a:cubicBezTo>
                    <a:pt x="42" y="435"/>
                    <a:pt x="166" y="559"/>
                    <a:pt x="342" y="559"/>
                  </a:cubicBezTo>
                  <a:cubicBezTo>
                    <a:pt x="466" y="518"/>
                    <a:pt x="601" y="394"/>
                    <a:pt x="601" y="259"/>
                  </a:cubicBezTo>
                  <a:cubicBezTo>
                    <a:pt x="559" y="83"/>
                    <a:pt x="425" y="1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10" name="Google Shape;27810;p19"/>
            <p:cNvSpPr/>
            <p:nvPr/>
          </p:nvSpPr>
          <p:spPr>
            <a:xfrm>
              <a:off x="529925" y="30186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cubicBezTo>
                    <a:pt x="177" y="301"/>
                    <a:pt x="301" y="125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11" name="Google Shape;27811;p19"/>
            <p:cNvSpPr/>
            <p:nvPr/>
          </p:nvSpPr>
          <p:spPr>
            <a:xfrm>
              <a:off x="592475" y="301320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218"/>
                    <a:pt x="125" y="301"/>
                    <a:pt x="301" y="301"/>
                  </a:cubicBezTo>
                  <a:cubicBezTo>
                    <a:pt x="476" y="301"/>
                    <a:pt x="559" y="177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12" name="Google Shape;27812;p19"/>
            <p:cNvSpPr/>
            <p:nvPr/>
          </p:nvSpPr>
          <p:spPr>
            <a:xfrm>
              <a:off x="666675" y="3071375"/>
              <a:ext cx="7775" cy="12925"/>
            </a:xfrm>
            <a:custGeom>
              <a:avLst/>
              <a:gdLst/>
              <a:ahLst/>
              <a:cxnLst/>
              <a:rect l="l" t="t" r="r" b="b"/>
              <a:pathLst>
                <a:path w="311" h="517" extrusionOk="0">
                  <a:moveTo>
                    <a:pt x="217" y="0"/>
                  </a:moveTo>
                  <a:cubicBezTo>
                    <a:pt x="93" y="41"/>
                    <a:pt x="0" y="134"/>
                    <a:pt x="0" y="259"/>
                  </a:cubicBezTo>
                  <a:cubicBezTo>
                    <a:pt x="0" y="393"/>
                    <a:pt x="93" y="476"/>
                    <a:pt x="217" y="517"/>
                  </a:cubicBezTo>
                  <a:lnTo>
                    <a:pt x="310" y="476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13" name="Google Shape;27813;p19"/>
            <p:cNvSpPr/>
            <p:nvPr/>
          </p:nvSpPr>
          <p:spPr>
            <a:xfrm>
              <a:off x="661500" y="300880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cubicBezTo>
                    <a:pt x="0" y="53"/>
                    <a:pt x="0" y="53"/>
                    <a:pt x="42" y="53"/>
                  </a:cubicBezTo>
                  <a:cubicBezTo>
                    <a:pt x="42" y="135"/>
                    <a:pt x="83" y="177"/>
                    <a:pt x="166" y="218"/>
                  </a:cubicBezTo>
                  <a:cubicBezTo>
                    <a:pt x="207" y="259"/>
                    <a:pt x="259" y="259"/>
                    <a:pt x="300" y="259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14" name="Google Shape;27814;p19"/>
            <p:cNvSpPr/>
            <p:nvPr/>
          </p:nvSpPr>
          <p:spPr>
            <a:xfrm>
              <a:off x="401725" y="31608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1" y="0"/>
                  </a:moveTo>
                  <a:lnTo>
                    <a:pt x="1" y="300"/>
                  </a:lnTo>
                  <a:lnTo>
                    <a:pt x="311" y="259"/>
                  </a:lnTo>
                  <a:cubicBezTo>
                    <a:pt x="311" y="217"/>
                    <a:pt x="311" y="217"/>
                    <a:pt x="259" y="176"/>
                  </a:cubicBezTo>
                  <a:lnTo>
                    <a:pt x="259" y="124"/>
                  </a:lnTo>
                  <a:lnTo>
                    <a:pt x="218" y="83"/>
                  </a:lnTo>
                  <a:cubicBezTo>
                    <a:pt x="176" y="42"/>
                    <a:pt x="135" y="42"/>
                    <a:pt x="94" y="42"/>
                  </a:cubicBezTo>
                  <a:cubicBezTo>
                    <a:pt x="94" y="0"/>
                    <a:pt x="5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15" name="Google Shape;27815;p19"/>
            <p:cNvSpPr/>
            <p:nvPr/>
          </p:nvSpPr>
          <p:spPr>
            <a:xfrm>
              <a:off x="396550" y="30917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84" y="559"/>
                    <a:pt x="125" y="559"/>
                    <a:pt x="166" y="518"/>
                  </a:cubicBezTo>
                  <a:lnTo>
                    <a:pt x="208" y="518"/>
                  </a:lnTo>
                  <a:cubicBezTo>
                    <a:pt x="259" y="435"/>
                    <a:pt x="301" y="352"/>
                    <a:pt x="301" y="259"/>
                  </a:cubicBezTo>
                  <a:cubicBezTo>
                    <a:pt x="301" y="218"/>
                    <a:pt x="259" y="135"/>
                    <a:pt x="259" y="94"/>
                  </a:cubicBezTo>
                  <a:lnTo>
                    <a:pt x="208" y="94"/>
                  </a:lnTo>
                  <a:cubicBezTo>
                    <a:pt x="166" y="42"/>
                    <a:pt x="125" y="1"/>
                    <a:pt x="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16" name="Google Shape;27816;p19"/>
            <p:cNvSpPr/>
            <p:nvPr/>
          </p:nvSpPr>
          <p:spPr>
            <a:xfrm>
              <a:off x="464275" y="315537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176" y="42"/>
                    <a:pt x="83" y="83"/>
                    <a:pt x="42" y="176"/>
                  </a:cubicBezTo>
                  <a:cubicBezTo>
                    <a:pt x="42" y="217"/>
                    <a:pt x="1" y="259"/>
                    <a:pt x="1" y="300"/>
                  </a:cubicBezTo>
                  <a:lnTo>
                    <a:pt x="559" y="259"/>
                  </a:lnTo>
                  <a:cubicBezTo>
                    <a:pt x="559" y="135"/>
                    <a:pt x="476" y="42"/>
                    <a:pt x="3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17" name="Google Shape;27817;p19"/>
            <p:cNvSpPr/>
            <p:nvPr/>
          </p:nvSpPr>
          <p:spPr>
            <a:xfrm>
              <a:off x="458850" y="3086350"/>
              <a:ext cx="15275" cy="14250"/>
            </a:xfrm>
            <a:custGeom>
              <a:avLst/>
              <a:gdLst/>
              <a:ahLst/>
              <a:cxnLst/>
              <a:rect l="l" t="t" r="r" b="b"/>
              <a:pathLst>
                <a:path w="611" h="570" extrusionOk="0">
                  <a:moveTo>
                    <a:pt x="259" y="1"/>
                  </a:moveTo>
                  <a:cubicBezTo>
                    <a:pt x="135" y="1"/>
                    <a:pt x="1" y="176"/>
                    <a:pt x="1" y="311"/>
                  </a:cubicBezTo>
                  <a:cubicBezTo>
                    <a:pt x="42" y="476"/>
                    <a:pt x="176" y="569"/>
                    <a:pt x="300" y="569"/>
                  </a:cubicBezTo>
                  <a:cubicBezTo>
                    <a:pt x="476" y="569"/>
                    <a:pt x="611" y="435"/>
                    <a:pt x="559" y="259"/>
                  </a:cubicBezTo>
                  <a:cubicBezTo>
                    <a:pt x="55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18" name="Google Shape;27818;p19"/>
            <p:cNvSpPr/>
            <p:nvPr/>
          </p:nvSpPr>
          <p:spPr>
            <a:xfrm>
              <a:off x="422400" y="3054050"/>
              <a:ext cx="14000" cy="14425"/>
            </a:xfrm>
            <a:custGeom>
              <a:avLst/>
              <a:gdLst/>
              <a:ahLst/>
              <a:cxnLst/>
              <a:rect l="l" t="t" r="r" b="b"/>
              <a:pathLst>
                <a:path w="560" h="577" extrusionOk="0">
                  <a:moveTo>
                    <a:pt x="259" y="0"/>
                  </a:moveTo>
                  <a:cubicBezTo>
                    <a:pt x="83" y="52"/>
                    <a:pt x="1" y="176"/>
                    <a:pt x="1" y="310"/>
                  </a:cubicBezTo>
                  <a:cubicBezTo>
                    <a:pt x="1" y="455"/>
                    <a:pt x="96" y="577"/>
                    <a:pt x="238" y="577"/>
                  </a:cubicBezTo>
                  <a:cubicBezTo>
                    <a:pt x="258" y="577"/>
                    <a:pt x="279" y="574"/>
                    <a:pt x="301" y="569"/>
                  </a:cubicBezTo>
                  <a:cubicBezTo>
                    <a:pt x="425" y="569"/>
                    <a:pt x="559" y="435"/>
                    <a:pt x="559" y="259"/>
                  </a:cubicBezTo>
                  <a:cubicBezTo>
                    <a:pt x="518" y="135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19" name="Google Shape;27819;p19"/>
            <p:cNvSpPr/>
            <p:nvPr/>
          </p:nvSpPr>
          <p:spPr>
            <a:xfrm>
              <a:off x="426550" y="3123900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349" y="1"/>
                  </a:moveTo>
                  <a:cubicBezTo>
                    <a:pt x="333" y="1"/>
                    <a:pt x="317" y="3"/>
                    <a:pt x="300" y="8"/>
                  </a:cubicBezTo>
                  <a:cubicBezTo>
                    <a:pt x="135" y="8"/>
                    <a:pt x="0" y="143"/>
                    <a:pt x="42" y="308"/>
                  </a:cubicBezTo>
                  <a:cubicBezTo>
                    <a:pt x="42" y="442"/>
                    <a:pt x="176" y="567"/>
                    <a:pt x="352" y="567"/>
                  </a:cubicBezTo>
                  <a:cubicBezTo>
                    <a:pt x="476" y="525"/>
                    <a:pt x="610" y="401"/>
                    <a:pt x="610" y="267"/>
                  </a:cubicBezTo>
                  <a:cubicBezTo>
                    <a:pt x="565" y="122"/>
                    <a:pt x="464" y="1"/>
                    <a:pt x="3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20" name="Google Shape;27820;p19"/>
            <p:cNvSpPr/>
            <p:nvPr/>
          </p:nvSpPr>
          <p:spPr>
            <a:xfrm>
              <a:off x="491150" y="3049700"/>
              <a:ext cx="14000" cy="13350"/>
            </a:xfrm>
            <a:custGeom>
              <a:avLst/>
              <a:gdLst/>
              <a:ahLst/>
              <a:cxnLst/>
              <a:rect l="l" t="t" r="r" b="b"/>
              <a:pathLst>
                <a:path w="560" h="534" extrusionOk="0">
                  <a:moveTo>
                    <a:pt x="326" y="1"/>
                  </a:moveTo>
                  <a:cubicBezTo>
                    <a:pt x="305" y="1"/>
                    <a:pt x="282" y="3"/>
                    <a:pt x="259" y="9"/>
                  </a:cubicBezTo>
                  <a:cubicBezTo>
                    <a:pt x="94" y="9"/>
                    <a:pt x="1" y="133"/>
                    <a:pt x="1" y="267"/>
                  </a:cubicBezTo>
                  <a:cubicBezTo>
                    <a:pt x="1" y="412"/>
                    <a:pt x="104" y="533"/>
                    <a:pt x="241" y="533"/>
                  </a:cubicBezTo>
                  <a:cubicBezTo>
                    <a:pt x="260" y="533"/>
                    <a:pt x="280" y="531"/>
                    <a:pt x="301" y="526"/>
                  </a:cubicBezTo>
                  <a:cubicBezTo>
                    <a:pt x="477" y="526"/>
                    <a:pt x="559" y="391"/>
                    <a:pt x="559" y="267"/>
                  </a:cubicBezTo>
                  <a:cubicBezTo>
                    <a:pt x="559" y="115"/>
                    <a:pt x="465" y="1"/>
                    <a:pt x="3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21" name="Google Shape;27821;p19"/>
            <p:cNvSpPr/>
            <p:nvPr/>
          </p:nvSpPr>
          <p:spPr>
            <a:xfrm>
              <a:off x="496600" y="3118675"/>
              <a:ext cx="13975" cy="14225"/>
            </a:xfrm>
            <a:custGeom>
              <a:avLst/>
              <a:gdLst/>
              <a:ahLst/>
              <a:cxnLst/>
              <a:rect l="l" t="t" r="r" b="b"/>
              <a:pathLst>
                <a:path w="559" h="569" extrusionOk="0">
                  <a:moveTo>
                    <a:pt x="259" y="0"/>
                  </a:moveTo>
                  <a:cubicBezTo>
                    <a:pt x="83" y="0"/>
                    <a:pt x="0" y="134"/>
                    <a:pt x="0" y="310"/>
                  </a:cubicBezTo>
                  <a:cubicBezTo>
                    <a:pt x="0" y="434"/>
                    <a:pt x="134" y="569"/>
                    <a:pt x="300" y="569"/>
                  </a:cubicBezTo>
                  <a:cubicBezTo>
                    <a:pt x="434" y="517"/>
                    <a:pt x="558" y="393"/>
                    <a:pt x="558" y="259"/>
                  </a:cubicBezTo>
                  <a:cubicBezTo>
                    <a:pt x="558" y="93"/>
                    <a:pt x="393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22" name="Google Shape;27822;p19"/>
            <p:cNvSpPr/>
            <p:nvPr/>
          </p:nvSpPr>
          <p:spPr>
            <a:xfrm>
              <a:off x="392175" y="3029500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0" y="0"/>
                  </a:moveTo>
                  <a:lnTo>
                    <a:pt x="0" y="300"/>
                  </a:lnTo>
                  <a:cubicBezTo>
                    <a:pt x="176" y="259"/>
                    <a:pt x="259" y="124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23" name="Google Shape;27823;p19"/>
            <p:cNvSpPr/>
            <p:nvPr/>
          </p:nvSpPr>
          <p:spPr>
            <a:xfrm>
              <a:off x="454725" y="3024050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17" y="1"/>
                  </a:moveTo>
                  <a:lnTo>
                    <a:pt x="0" y="42"/>
                  </a:lnTo>
                  <a:cubicBezTo>
                    <a:pt x="0" y="166"/>
                    <a:pt x="124" y="301"/>
                    <a:pt x="259" y="301"/>
                  </a:cubicBezTo>
                  <a:cubicBezTo>
                    <a:pt x="424" y="259"/>
                    <a:pt x="558" y="125"/>
                    <a:pt x="5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24" name="Google Shape;27824;p19"/>
            <p:cNvSpPr/>
            <p:nvPr/>
          </p:nvSpPr>
          <p:spPr>
            <a:xfrm>
              <a:off x="534325" y="3150975"/>
              <a:ext cx="6475" cy="3375"/>
            </a:xfrm>
            <a:custGeom>
              <a:avLst/>
              <a:gdLst/>
              <a:ahLst/>
              <a:cxnLst/>
              <a:rect l="l" t="t" r="r" b="b"/>
              <a:pathLst>
                <a:path w="259" h="135" extrusionOk="0">
                  <a:moveTo>
                    <a:pt x="176" y="0"/>
                  </a:moveTo>
                  <a:cubicBezTo>
                    <a:pt x="125" y="0"/>
                    <a:pt x="125" y="0"/>
                    <a:pt x="83" y="52"/>
                  </a:cubicBezTo>
                  <a:lnTo>
                    <a:pt x="42" y="94"/>
                  </a:lnTo>
                  <a:lnTo>
                    <a:pt x="1" y="135"/>
                  </a:lnTo>
                  <a:lnTo>
                    <a:pt x="259" y="52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25" name="Google Shape;27825;p19"/>
            <p:cNvSpPr/>
            <p:nvPr/>
          </p:nvSpPr>
          <p:spPr>
            <a:xfrm>
              <a:off x="527875" y="3081175"/>
              <a:ext cx="8550" cy="14000"/>
            </a:xfrm>
            <a:custGeom>
              <a:avLst/>
              <a:gdLst/>
              <a:ahLst/>
              <a:cxnLst/>
              <a:rect l="l" t="t" r="r" b="b"/>
              <a:pathLst>
                <a:path w="342" h="560" extrusionOk="0">
                  <a:moveTo>
                    <a:pt x="300" y="1"/>
                  </a:moveTo>
                  <a:cubicBezTo>
                    <a:pt x="259" y="1"/>
                    <a:pt x="259" y="1"/>
                    <a:pt x="217" y="42"/>
                  </a:cubicBezTo>
                  <a:cubicBezTo>
                    <a:pt x="83" y="42"/>
                    <a:pt x="0" y="166"/>
                    <a:pt x="41" y="301"/>
                  </a:cubicBezTo>
                  <a:cubicBezTo>
                    <a:pt x="41" y="425"/>
                    <a:pt x="124" y="518"/>
                    <a:pt x="217" y="559"/>
                  </a:cubicBezTo>
                  <a:lnTo>
                    <a:pt x="341" y="559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26" name="Google Shape;27826;p19"/>
            <p:cNvSpPr/>
            <p:nvPr/>
          </p:nvSpPr>
          <p:spPr>
            <a:xfrm>
              <a:off x="523475" y="30186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125"/>
                    <a:pt x="42" y="218"/>
                    <a:pt x="135" y="259"/>
                  </a:cubicBezTo>
                  <a:cubicBezTo>
                    <a:pt x="176" y="301"/>
                    <a:pt x="217" y="301"/>
                    <a:pt x="300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27" name="Google Shape;27827;p19"/>
            <p:cNvSpPr/>
            <p:nvPr/>
          </p:nvSpPr>
          <p:spPr>
            <a:xfrm>
              <a:off x="262925" y="31716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0"/>
                  </a:lnTo>
                  <a:lnTo>
                    <a:pt x="300" y="259"/>
                  </a:lnTo>
                  <a:lnTo>
                    <a:pt x="300" y="166"/>
                  </a:lnTo>
                  <a:cubicBezTo>
                    <a:pt x="259" y="125"/>
                    <a:pt x="259" y="83"/>
                    <a:pt x="218" y="83"/>
                  </a:cubicBezTo>
                  <a:cubicBezTo>
                    <a:pt x="176" y="42"/>
                    <a:pt x="176" y="42"/>
                    <a:pt x="1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28" name="Google Shape;27828;p19"/>
            <p:cNvSpPr/>
            <p:nvPr/>
          </p:nvSpPr>
          <p:spPr>
            <a:xfrm>
              <a:off x="258525" y="31026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0"/>
                  </a:moveTo>
                  <a:lnTo>
                    <a:pt x="1" y="558"/>
                  </a:lnTo>
                  <a:cubicBezTo>
                    <a:pt x="42" y="558"/>
                    <a:pt x="94" y="517"/>
                    <a:pt x="135" y="517"/>
                  </a:cubicBezTo>
                  <a:cubicBezTo>
                    <a:pt x="135" y="517"/>
                    <a:pt x="177" y="517"/>
                    <a:pt x="177" y="476"/>
                  </a:cubicBezTo>
                  <a:cubicBezTo>
                    <a:pt x="259" y="434"/>
                    <a:pt x="301" y="341"/>
                    <a:pt x="259" y="259"/>
                  </a:cubicBezTo>
                  <a:cubicBezTo>
                    <a:pt x="259" y="83"/>
                    <a:pt x="135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29" name="Google Shape;27829;p19"/>
            <p:cNvSpPr/>
            <p:nvPr/>
          </p:nvSpPr>
          <p:spPr>
            <a:xfrm>
              <a:off x="325475" y="3166225"/>
              <a:ext cx="15025" cy="7525"/>
            </a:xfrm>
            <a:custGeom>
              <a:avLst/>
              <a:gdLst/>
              <a:ahLst/>
              <a:cxnLst/>
              <a:rect l="l" t="t" r="r" b="b"/>
              <a:pathLst>
                <a:path w="601" h="301" extrusionOk="0">
                  <a:moveTo>
                    <a:pt x="300" y="0"/>
                  </a:moveTo>
                  <a:cubicBezTo>
                    <a:pt x="125" y="0"/>
                    <a:pt x="1" y="166"/>
                    <a:pt x="42" y="300"/>
                  </a:cubicBezTo>
                  <a:lnTo>
                    <a:pt x="600" y="259"/>
                  </a:lnTo>
                  <a:cubicBezTo>
                    <a:pt x="559" y="166"/>
                    <a:pt x="518" y="83"/>
                    <a:pt x="424" y="42"/>
                  </a:cubicBezTo>
                  <a:cubicBezTo>
                    <a:pt x="383" y="0"/>
                    <a:pt x="342" y="0"/>
                    <a:pt x="3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30" name="Google Shape;27830;p19"/>
            <p:cNvSpPr/>
            <p:nvPr/>
          </p:nvSpPr>
          <p:spPr>
            <a:xfrm>
              <a:off x="321075" y="3097200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84" y="1"/>
                    <a:pt x="1" y="135"/>
                    <a:pt x="1" y="301"/>
                  </a:cubicBezTo>
                  <a:cubicBezTo>
                    <a:pt x="1" y="435"/>
                    <a:pt x="125" y="559"/>
                    <a:pt x="301" y="559"/>
                  </a:cubicBezTo>
                  <a:cubicBezTo>
                    <a:pt x="435" y="559"/>
                    <a:pt x="559" y="394"/>
                    <a:pt x="559" y="259"/>
                  </a:cubicBezTo>
                  <a:cubicBezTo>
                    <a:pt x="518" y="84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31" name="Google Shape;27831;p19"/>
            <p:cNvSpPr/>
            <p:nvPr/>
          </p:nvSpPr>
          <p:spPr>
            <a:xfrm>
              <a:off x="283350" y="30649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135" y="42"/>
                    <a:pt x="0" y="176"/>
                    <a:pt x="0" y="300"/>
                  </a:cubicBezTo>
                  <a:cubicBezTo>
                    <a:pt x="42" y="476"/>
                    <a:pt x="176" y="559"/>
                    <a:pt x="300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32" name="Google Shape;27832;p19"/>
            <p:cNvSpPr/>
            <p:nvPr/>
          </p:nvSpPr>
          <p:spPr>
            <a:xfrm>
              <a:off x="288775" y="313475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26" y="0"/>
                  </a:moveTo>
                  <a:cubicBezTo>
                    <a:pt x="305" y="0"/>
                    <a:pt x="282" y="3"/>
                    <a:pt x="259" y="8"/>
                  </a:cubicBezTo>
                  <a:cubicBezTo>
                    <a:pt x="125" y="8"/>
                    <a:pt x="0" y="133"/>
                    <a:pt x="0" y="267"/>
                  </a:cubicBezTo>
                  <a:cubicBezTo>
                    <a:pt x="0" y="420"/>
                    <a:pt x="133" y="533"/>
                    <a:pt x="249" y="533"/>
                  </a:cubicBezTo>
                  <a:cubicBezTo>
                    <a:pt x="267" y="533"/>
                    <a:pt x="284" y="531"/>
                    <a:pt x="300" y="525"/>
                  </a:cubicBezTo>
                  <a:cubicBezTo>
                    <a:pt x="476" y="525"/>
                    <a:pt x="559" y="391"/>
                    <a:pt x="559" y="226"/>
                  </a:cubicBezTo>
                  <a:cubicBezTo>
                    <a:pt x="559" y="109"/>
                    <a:pt x="466" y="0"/>
                    <a:pt x="3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33" name="Google Shape;27833;p19"/>
            <p:cNvSpPr/>
            <p:nvPr/>
          </p:nvSpPr>
          <p:spPr>
            <a:xfrm>
              <a:off x="352350" y="305947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0"/>
                  </a:moveTo>
                  <a:cubicBezTo>
                    <a:pt x="125" y="42"/>
                    <a:pt x="1" y="176"/>
                    <a:pt x="42" y="300"/>
                  </a:cubicBezTo>
                  <a:cubicBezTo>
                    <a:pt x="42" y="476"/>
                    <a:pt x="166" y="559"/>
                    <a:pt x="301" y="559"/>
                  </a:cubicBezTo>
                  <a:cubicBezTo>
                    <a:pt x="476" y="559"/>
                    <a:pt x="601" y="435"/>
                    <a:pt x="559" y="259"/>
                  </a:cubicBezTo>
                  <a:cubicBezTo>
                    <a:pt x="559" y="135"/>
                    <a:pt x="42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34" name="Google Shape;27834;p19"/>
            <p:cNvSpPr/>
            <p:nvPr/>
          </p:nvSpPr>
          <p:spPr>
            <a:xfrm>
              <a:off x="357775" y="3129325"/>
              <a:ext cx="15025" cy="13350"/>
            </a:xfrm>
            <a:custGeom>
              <a:avLst/>
              <a:gdLst/>
              <a:ahLst/>
              <a:cxnLst/>
              <a:rect l="l" t="t" r="r" b="b"/>
              <a:pathLst>
                <a:path w="601" h="534" extrusionOk="0">
                  <a:moveTo>
                    <a:pt x="323" y="0"/>
                  </a:moveTo>
                  <a:cubicBezTo>
                    <a:pt x="302" y="0"/>
                    <a:pt x="281" y="3"/>
                    <a:pt x="259" y="8"/>
                  </a:cubicBezTo>
                  <a:cubicBezTo>
                    <a:pt x="125" y="8"/>
                    <a:pt x="1" y="143"/>
                    <a:pt x="1" y="308"/>
                  </a:cubicBezTo>
                  <a:cubicBezTo>
                    <a:pt x="37" y="425"/>
                    <a:pt x="135" y="533"/>
                    <a:pt x="248" y="533"/>
                  </a:cubicBezTo>
                  <a:cubicBezTo>
                    <a:pt x="265" y="533"/>
                    <a:pt x="283" y="531"/>
                    <a:pt x="301" y="525"/>
                  </a:cubicBezTo>
                  <a:cubicBezTo>
                    <a:pt x="466" y="525"/>
                    <a:pt x="601" y="401"/>
                    <a:pt x="559" y="267"/>
                  </a:cubicBezTo>
                  <a:cubicBezTo>
                    <a:pt x="559" y="114"/>
                    <a:pt x="458" y="0"/>
                    <a:pt x="3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35" name="Google Shape;27835;p19"/>
            <p:cNvSpPr/>
            <p:nvPr/>
          </p:nvSpPr>
          <p:spPr>
            <a:xfrm>
              <a:off x="253100" y="30390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311" y="1"/>
                  </a:moveTo>
                  <a:lnTo>
                    <a:pt x="1" y="42"/>
                  </a:lnTo>
                  <a:lnTo>
                    <a:pt x="52" y="300"/>
                  </a:lnTo>
                  <a:lnTo>
                    <a:pt x="135" y="300"/>
                  </a:lnTo>
                  <a:lnTo>
                    <a:pt x="218" y="218"/>
                  </a:lnTo>
                  <a:cubicBezTo>
                    <a:pt x="259" y="176"/>
                    <a:pt x="311" y="83"/>
                    <a:pt x="3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36" name="Google Shape;27836;p19"/>
            <p:cNvSpPr/>
            <p:nvPr/>
          </p:nvSpPr>
          <p:spPr>
            <a:xfrm>
              <a:off x="315650" y="3034650"/>
              <a:ext cx="14000" cy="7800"/>
            </a:xfrm>
            <a:custGeom>
              <a:avLst/>
              <a:gdLst/>
              <a:ahLst/>
              <a:cxnLst/>
              <a:rect l="l" t="t" r="r" b="b"/>
              <a:pathLst>
                <a:path w="560" h="312" extrusionOk="0">
                  <a:moveTo>
                    <a:pt x="559" y="1"/>
                  </a:moveTo>
                  <a:lnTo>
                    <a:pt x="1" y="53"/>
                  </a:lnTo>
                  <a:cubicBezTo>
                    <a:pt x="1" y="135"/>
                    <a:pt x="83" y="218"/>
                    <a:pt x="176" y="259"/>
                  </a:cubicBezTo>
                  <a:cubicBezTo>
                    <a:pt x="218" y="259"/>
                    <a:pt x="259" y="311"/>
                    <a:pt x="301" y="311"/>
                  </a:cubicBezTo>
                  <a:cubicBezTo>
                    <a:pt x="301" y="259"/>
                    <a:pt x="342" y="259"/>
                    <a:pt x="342" y="259"/>
                  </a:cubicBezTo>
                  <a:cubicBezTo>
                    <a:pt x="476" y="218"/>
                    <a:pt x="559" y="135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37" name="Google Shape;27837;p19"/>
            <p:cNvSpPr/>
            <p:nvPr/>
          </p:nvSpPr>
          <p:spPr>
            <a:xfrm>
              <a:off x="395275" y="316080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217" y="0"/>
                    <a:pt x="135" y="42"/>
                    <a:pt x="93" y="83"/>
                  </a:cubicBezTo>
                  <a:lnTo>
                    <a:pt x="93" y="124"/>
                  </a:lnTo>
                  <a:cubicBezTo>
                    <a:pt x="0" y="176"/>
                    <a:pt x="0" y="217"/>
                    <a:pt x="0" y="300"/>
                  </a:cubicBez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38" name="Google Shape;27838;p19"/>
            <p:cNvSpPr/>
            <p:nvPr/>
          </p:nvSpPr>
          <p:spPr>
            <a:xfrm>
              <a:off x="390100" y="30917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07" y="1"/>
                  </a:moveTo>
                  <a:cubicBezTo>
                    <a:pt x="83" y="42"/>
                    <a:pt x="0" y="177"/>
                    <a:pt x="0" y="301"/>
                  </a:cubicBezTo>
                  <a:cubicBezTo>
                    <a:pt x="0" y="435"/>
                    <a:pt x="83" y="518"/>
                    <a:pt x="20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39" name="Google Shape;27839;p19"/>
            <p:cNvSpPr/>
            <p:nvPr/>
          </p:nvSpPr>
          <p:spPr>
            <a:xfrm>
              <a:off x="384675" y="302950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300" y="0"/>
                  </a:moveTo>
                  <a:lnTo>
                    <a:pt x="0" y="41"/>
                  </a:lnTo>
                  <a:cubicBezTo>
                    <a:pt x="0" y="124"/>
                    <a:pt x="83" y="207"/>
                    <a:pt x="124" y="259"/>
                  </a:cubicBezTo>
                  <a:cubicBezTo>
                    <a:pt x="217" y="259"/>
                    <a:pt x="259" y="300"/>
                    <a:pt x="300" y="300"/>
                  </a:cubicBezTo>
                  <a:lnTo>
                    <a:pt x="3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40" name="Google Shape;27840;p19"/>
            <p:cNvSpPr/>
            <p:nvPr/>
          </p:nvSpPr>
          <p:spPr>
            <a:xfrm>
              <a:off x="256475" y="317165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259" y="1"/>
                  </a:moveTo>
                  <a:cubicBezTo>
                    <a:pt x="217" y="1"/>
                    <a:pt x="176" y="42"/>
                    <a:pt x="124" y="42"/>
                  </a:cubicBezTo>
                  <a:cubicBezTo>
                    <a:pt x="83" y="125"/>
                    <a:pt x="41" y="166"/>
                    <a:pt x="0" y="259"/>
                  </a:cubicBezTo>
                  <a:lnTo>
                    <a:pt x="0" y="300"/>
                  </a:lnTo>
                  <a:lnTo>
                    <a:pt x="300" y="300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41" name="Google Shape;27841;p19"/>
            <p:cNvSpPr/>
            <p:nvPr/>
          </p:nvSpPr>
          <p:spPr>
            <a:xfrm>
              <a:off x="251025" y="31026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18" y="0"/>
                  </a:moveTo>
                  <a:cubicBezTo>
                    <a:pt x="84" y="41"/>
                    <a:pt x="1" y="176"/>
                    <a:pt x="42" y="300"/>
                  </a:cubicBezTo>
                  <a:cubicBezTo>
                    <a:pt x="42" y="383"/>
                    <a:pt x="135" y="517"/>
                    <a:pt x="218" y="517"/>
                  </a:cubicBezTo>
                  <a:cubicBezTo>
                    <a:pt x="259" y="558"/>
                    <a:pt x="301" y="558"/>
                    <a:pt x="301" y="558"/>
                  </a:cubicBez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42" name="Google Shape;27842;p19"/>
            <p:cNvSpPr/>
            <p:nvPr/>
          </p:nvSpPr>
          <p:spPr>
            <a:xfrm>
              <a:off x="251025" y="3040100"/>
              <a:ext cx="3400" cy="6475"/>
            </a:xfrm>
            <a:custGeom>
              <a:avLst/>
              <a:gdLst/>
              <a:ahLst/>
              <a:cxnLst/>
              <a:rect l="l" t="t" r="r" b="b"/>
              <a:pathLst>
                <a:path w="136" h="259" extrusionOk="0">
                  <a:moveTo>
                    <a:pt x="1" y="0"/>
                  </a:moveTo>
                  <a:lnTo>
                    <a:pt x="1" y="258"/>
                  </a:lnTo>
                  <a:lnTo>
                    <a:pt x="135" y="258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43" name="Google Shape;27843;p19"/>
            <p:cNvSpPr/>
            <p:nvPr/>
          </p:nvSpPr>
          <p:spPr>
            <a:xfrm>
              <a:off x="1073775" y="283770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1"/>
                  </a:moveTo>
                  <a:lnTo>
                    <a:pt x="0" y="42"/>
                  </a:lnTo>
                  <a:lnTo>
                    <a:pt x="0" y="300"/>
                  </a:lnTo>
                  <a:lnTo>
                    <a:pt x="52" y="300"/>
                  </a:lnTo>
                  <a:cubicBezTo>
                    <a:pt x="176" y="259"/>
                    <a:pt x="259" y="125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44" name="Google Shape;27844;p19"/>
            <p:cNvSpPr/>
            <p:nvPr/>
          </p:nvSpPr>
          <p:spPr>
            <a:xfrm>
              <a:off x="1136325" y="2832275"/>
              <a:ext cx="13975" cy="7800"/>
            </a:xfrm>
            <a:custGeom>
              <a:avLst/>
              <a:gdLst/>
              <a:ahLst/>
              <a:cxnLst/>
              <a:rect l="l" t="t" r="r" b="b"/>
              <a:pathLst>
                <a:path w="559" h="312" extrusionOk="0">
                  <a:moveTo>
                    <a:pt x="517" y="0"/>
                  </a:moveTo>
                  <a:lnTo>
                    <a:pt x="0" y="42"/>
                  </a:lnTo>
                  <a:lnTo>
                    <a:pt x="0" y="135"/>
                  </a:lnTo>
                  <a:cubicBezTo>
                    <a:pt x="34" y="237"/>
                    <a:pt x="103" y="311"/>
                    <a:pt x="196" y="311"/>
                  </a:cubicBezTo>
                  <a:cubicBezTo>
                    <a:pt x="216" y="311"/>
                    <a:pt x="237" y="308"/>
                    <a:pt x="259" y="300"/>
                  </a:cubicBezTo>
                  <a:cubicBezTo>
                    <a:pt x="434" y="300"/>
                    <a:pt x="558" y="176"/>
                    <a:pt x="5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45" name="Google Shape;27845;p19"/>
            <p:cNvSpPr/>
            <p:nvPr/>
          </p:nvSpPr>
          <p:spPr>
            <a:xfrm>
              <a:off x="940400" y="291085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0" y="1"/>
                  </a:moveTo>
                  <a:lnTo>
                    <a:pt x="41" y="559"/>
                  </a:lnTo>
                  <a:cubicBezTo>
                    <a:pt x="166" y="559"/>
                    <a:pt x="300" y="435"/>
                    <a:pt x="259" y="259"/>
                  </a:cubicBezTo>
                  <a:cubicBezTo>
                    <a:pt x="259" y="135"/>
                    <a:pt x="124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46" name="Google Shape;27846;p19"/>
            <p:cNvSpPr/>
            <p:nvPr/>
          </p:nvSpPr>
          <p:spPr>
            <a:xfrm>
              <a:off x="1002675" y="2906350"/>
              <a:ext cx="12950" cy="9950"/>
            </a:xfrm>
            <a:custGeom>
              <a:avLst/>
              <a:gdLst/>
              <a:ahLst/>
              <a:cxnLst/>
              <a:rect l="l" t="t" r="r" b="b"/>
              <a:pathLst>
                <a:path w="518" h="398" extrusionOk="0">
                  <a:moveTo>
                    <a:pt x="318" y="0"/>
                  </a:moveTo>
                  <a:cubicBezTo>
                    <a:pt x="298" y="0"/>
                    <a:pt x="278" y="5"/>
                    <a:pt x="259" y="15"/>
                  </a:cubicBezTo>
                  <a:cubicBezTo>
                    <a:pt x="94" y="15"/>
                    <a:pt x="1" y="139"/>
                    <a:pt x="1" y="274"/>
                  </a:cubicBezTo>
                  <a:lnTo>
                    <a:pt x="1" y="398"/>
                  </a:lnTo>
                  <a:lnTo>
                    <a:pt x="518" y="139"/>
                  </a:lnTo>
                  <a:cubicBezTo>
                    <a:pt x="485" y="73"/>
                    <a:pt x="399" y="0"/>
                    <a:pt x="3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47" name="Google Shape;27847;p19"/>
            <p:cNvSpPr/>
            <p:nvPr/>
          </p:nvSpPr>
          <p:spPr>
            <a:xfrm>
              <a:off x="965200" y="287440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5" y="1"/>
                    <a:pt x="1" y="125"/>
                    <a:pt x="1" y="301"/>
                  </a:cubicBezTo>
                  <a:cubicBezTo>
                    <a:pt x="42" y="425"/>
                    <a:pt x="166" y="559"/>
                    <a:pt x="301" y="559"/>
                  </a:cubicBezTo>
                  <a:cubicBezTo>
                    <a:pt x="466" y="518"/>
                    <a:pt x="559" y="383"/>
                    <a:pt x="559" y="259"/>
                  </a:cubicBezTo>
                  <a:cubicBezTo>
                    <a:pt x="559" y="83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48" name="Google Shape;27848;p19"/>
            <p:cNvSpPr/>
            <p:nvPr/>
          </p:nvSpPr>
          <p:spPr>
            <a:xfrm>
              <a:off x="1033950" y="28689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301" y="1"/>
                  </a:moveTo>
                  <a:cubicBezTo>
                    <a:pt x="135" y="1"/>
                    <a:pt x="1" y="125"/>
                    <a:pt x="42" y="300"/>
                  </a:cubicBezTo>
                  <a:cubicBezTo>
                    <a:pt x="42" y="424"/>
                    <a:pt x="177" y="559"/>
                    <a:pt x="301" y="559"/>
                  </a:cubicBezTo>
                  <a:cubicBezTo>
                    <a:pt x="476" y="559"/>
                    <a:pt x="611" y="383"/>
                    <a:pt x="559" y="259"/>
                  </a:cubicBezTo>
                  <a:cubicBezTo>
                    <a:pt x="559" y="83"/>
                    <a:pt x="435" y="1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49" name="Google Shape;27849;p19"/>
            <p:cNvSpPr/>
            <p:nvPr/>
          </p:nvSpPr>
          <p:spPr>
            <a:xfrm>
              <a:off x="934975" y="284855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300" y="1"/>
                  </a:moveTo>
                  <a:lnTo>
                    <a:pt x="0" y="42"/>
                  </a:lnTo>
                  <a:lnTo>
                    <a:pt x="41" y="301"/>
                  </a:lnTo>
                  <a:lnTo>
                    <a:pt x="83" y="301"/>
                  </a:lnTo>
                  <a:cubicBezTo>
                    <a:pt x="217" y="259"/>
                    <a:pt x="300" y="125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50" name="Google Shape;27850;p19"/>
            <p:cNvSpPr/>
            <p:nvPr/>
          </p:nvSpPr>
          <p:spPr>
            <a:xfrm>
              <a:off x="997525" y="28431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58" y="1"/>
                  </a:moveTo>
                  <a:lnTo>
                    <a:pt x="0" y="42"/>
                  </a:lnTo>
                  <a:cubicBezTo>
                    <a:pt x="0" y="218"/>
                    <a:pt x="124" y="301"/>
                    <a:pt x="300" y="301"/>
                  </a:cubicBezTo>
                  <a:cubicBezTo>
                    <a:pt x="424" y="301"/>
                    <a:pt x="558" y="166"/>
                    <a:pt x="5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51" name="Google Shape;27851;p19"/>
            <p:cNvSpPr/>
            <p:nvPr/>
          </p:nvSpPr>
          <p:spPr>
            <a:xfrm>
              <a:off x="1066275" y="2838725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cubicBezTo>
                    <a:pt x="0" y="84"/>
                    <a:pt x="93" y="177"/>
                    <a:pt x="176" y="218"/>
                  </a:cubicBezTo>
                  <a:cubicBezTo>
                    <a:pt x="217" y="259"/>
                    <a:pt x="259" y="259"/>
                    <a:pt x="300" y="259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52" name="Google Shape;27852;p19"/>
            <p:cNvSpPr/>
            <p:nvPr/>
          </p:nvSpPr>
          <p:spPr>
            <a:xfrm>
              <a:off x="806750" y="29907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0"/>
                  </a:moveTo>
                  <a:lnTo>
                    <a:pt x="1" y="300"/>
                  </a:lnTo>
                  <a:lnTo>
                    <a:pt x="301" y="259"/>
                  </a:lnTo>
                  <a:cubicBezTo>
                    <a:pt x="301" y="166"/>
                    <a:pt x="218" y="83"/>
                    <a:pt x="177" y="42"/>
                  </a:cubicBezTo>
                  <a:cubicBezTo>
                    <a:pt x="84" y="42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53" name="Google Shape;27853;p19"/>
            <p:cNvSpPr/>
            <p:nvPr/>
          </p:nvSpPr>
          <p:spPr>
            <a:xfrm>
              <a:off x="801325" y="29217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01" y="435"/>
                    <a:pt x="301" y="259"/>
                  </a:cubicBezTo>
                  <a:cubicBezTo>
                    <a:pt x="301" y="125"/>
                    <a:pt x="177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54" name="Google Shape;27854;p19"/>
            <p:cNvSpPr/>
            <p:nvPr/>
          </p:nvSpPr>
          <p:spPr>
            <a:xfrm>
              <a:off x="863875" y="291627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125" y="42"/>
                    <a:pt x="1" y="176"/>
                    <a:pt x="1" y="300"/>
                  </a:cubicBezTo>
                  <a:cubicBezTo>
                    <a:pt x="42" y="476"/>
                    <a:pt x="177" y="559"/>
                    <a:pt x="301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55" name="Google Shape;27855;p19"/>
            <p:cNvSpPr/>
            <p:nvPr/>
          </p:nvSpPr>
          <p:spPr>
            <a:xfrm>
              <a:off x="826150" y="2884825"/>
              <a:ext cx="15000" cy="13325"/>
            </a:xfrm>
            <a:custGeom>
              <a:avLst/>
              <a:gdLst/>
              <a:ahLst/>
              <a:cxnLst/>
              <a:rect l="l" t="t" r="r" b="b"/>
              <a:pathLst>
                <a:path w="600" h="533" extrusionOk="0">
                  <a:moveTo>
                    <a:pt x="349" y="0"/>
                  </a:moveTo>
                  <a:cubicBezTo>
                    <a:pt x="333" y="0"/>
                    <a:pt x="317" y="2"/>
                    <a:pt x="300" y="8"/>
                  </a:cubicBezTo>
                  <a:cubicBezTo>
                    <a:pt x="135" y="8"/>
                    <a:pt x="0" y="142"/>
                    <a:pt x="42" y="307"/>
                  </a:cubicBezTo>
                  <a:cubicBezTo>
                    <a:pt x="42" y="424"/>
                    <a:pt x="143" y="533"/>
                    <a:pt x="277" y="533"/>
                  </a:cubicBezTo>
                  <a:cubicBezTo>
                    <a:pt x="298" y="533"/>
                    <a:pt x="319" y="530"/>
                    <a:pt x="341" y="525"/>
                  </a:cubicBezTo>
                  <a:cubicBezTo>
                    <a:pt x="476" y="525"/>
                    <a:pt x="600" y="400"/>
                    <a:pt x="600" y="266"/>
                  </a:cubicBezTo>
                  <a:cubicBezTo>
                    <a:pt x="564" y="121"/>
                    <a:pt x="464" y="0"/>
                    <a:pt x="3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56" name="Google Shape;27856;p19"/>
            <p:cNvSpPr/>
            <p:nvPr/>
          </p:nvSpPr>
          <p:spPr>
            <a:xfrm>
              <a:off x="831575" y="295402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0" y="0"/>
                  </a:moveTo>
                  <a:cubicBezTo>
                    <a:pt x="124" y="0"/>
                    <a:pt x="0" y="124"/>
                    <a:pt x="42" y="300"/>
                  </a:cubicBezTo>
                  <a:cubicBezTo>
                    <a:pt x="42" y="434"/>
                    <a:pt x="176" y="558"/>
                    <a:pt x="342" y="558"/>
                  </a:cubicBezTo>
                  <a:cubicBezTo>
                    <a:pt x="476" y="517"/>
                    <a:pt x="600" y="383"/>
                    <a:pt x="559" y="259"/>
                  </a:cubicBezTo>
                  <a:cubicBezTo>
                    <a:pt x="559" y="83"/>
                    <a:pt x="435" y="0"/>
                    <a:pt x="3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57" name="Google Shape;27857;p19"/>
            <p:cNvSpPr/>
            <p:nvPr/>
          </p:nvSpPr>
          <p:spPr>
            <a:xfrm>
              <a:off x="896200" y="2879375"/>
              <a:ext cx="13975" cy="14450"/>
            </a:xfrm>
            <a:custGeom>
              <a:avLst/>
              <a:gdLst/>
              <a:ahLst/>
              <a:cxnLst/>
              <a:rect l="l" t="t" r="r" b="b"/>
              <a:pathLst>
                <a:path w="559" h="578" extrusionOk="0">
                  <a:moveTo>
                    <a:pt x="321" y="1"/>
                  </a:moveTo>
                  <a:cubicBezTo>
                    <a:pt x="301" y="1"/>
                    <a:pt x="280" y="3"/>
                    <a:pt x="259" y="8"/>
                  </a:cubicBezTo>
                  <a:cubicBezTo>
                    <a:pt x="83" y="8"/>
                    <a:pt x="0" y="143"/>
                    <a:pt x="0" y="319"/>
                  </a:cubicBezTo>
                  <a:cubicBezTo>
                    <a:pt x="0" y="443"/>
                    <a:pt x="124" y="577"/>
                    <a:pt x="300" y="577"/>
                  </a:cubicBezTo>
                  <a:cubicBezTo>
                    <a:pt x="434" y="525"/>
                    <a:pt x="558" y="401"/>
                    <a:pt x="558" y="267"/>
                  </a:cubicBezTo>
                  <a:cubicBezTo>
                    <a:pt x="558" y="122"/>
                    <a:pt x="463" y="1"/>
                    <a:pt x="3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58" name="Google Shape;27858;p19"/>
            <p:cNvSpPr/>
            <p:nvPr/>
          </p:nvSpPr>
          <p:spPr>
            <a:xfrm>
              <a:off x="901625" y="29486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0" y="134"/>
                    <a:pt x="0" y="300"/>
                  </a:cubicBezTo>
                  <a:cubicBezTo>
                    <a:pt x="0" y="434"/>
                    <a:pt x="124" y="558"/>
                    <a:pt x="300" y="558"/>
                  </a:cubicBezTo>
                  <a:cubicBezTo>
                    <a:pt x="424" y="558"/>
                    <a:pt x="559" y="393"/>
                    <a:pt x="559" y="258"/>
                  </a:cubicBezTo>
                  <a:cubicBezTo>
                    <a:pt x="517" y="83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59" name="Google Shape;27859;p19"/>
            <p:cNvSpPr/>
            <p:nvPr/>
          </p:nvSpPr>
          <p:spPr>
            <a:xfrm>
              <a:off x="797200" y="285915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0" y="1"/>
                  </a:moveTo>
                  <a:lnTo>
                    <a:pt x="0" y="301"/>
                  </a:lnTo>
                  <a:lnTo>
                    <a:pt x="42" y="301"/>
                  </a:lnTo>
                  <a:cubicBezTo>
                    <a:pt x="166" y="259"/>
                    <a:pt x="259" y="135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60" name="Google Shape;27860;p19"/>
            <p:cNvSpPr/>
            <p:nvPr/>
          </p:nvSpPr>
          <p:spPr>
            <a:xfrm>
              <a:off x="858450" y="2853725"/>
              <a:ext cx="15025" cy="7775"/>
            </a:xfrm>
            <a:custGeom>
              <a:avLst/>
              <a:gdLst/>
              <a:ahLst/>
              <a:cxnLst/>
              <a:rect l="l" t="t" r="r" b="b"/>
              <a:pathLst>
                <a:path w="601" h="311" extrusionOk="0">
                  <a:moveTo>
                    <a:pt x="559" y="1"/>
                  </a:moveTo>
                  <a:lnTo>
                    <a:pt x="1" y="52"/>
                  </a:lnTo>
                  <a:lnTo>
                    <a:pt x="42" y="94"/>
                  </a:lnTo>
                  <a:cubicBezTo>
                    <a:pt x="42" y="218"/>
                    <a:pt x="176" y="311"/>
                    <a:pt x="300" y="311"/>
                  </a:cubicBezTo>
                  <a:cubicBezTo>
                    <a:pt x="476" y="311"/>
                    <a:pt x="600" y="135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61" name="Google Shape;27861;p19"/>
            <p:cNvSpPr/>
            <p:nvPr/>
          </p:nvSpPr>
          <p:spPr>
            <a:xfrm>
              <a:off x="932900" y="2910850"/>
              <a:ext cx="8550" cy="13975"/>
            </a:xfrm>
            <a:custGeom>
              <a:avLst/>
              <a:gdLst/>
              <a:ahLst/>
              <a:cxnLst/>
              <a:rect l="l" t="t" r="r" b="b"/>
              <a:pathLst>
                <a:path w="342" h="559" extrusionOk="0">
                  <a:moveTo>
                    <a:pt x="300" y="1"/>
                  </a:moveTo>
                  <a:cubicBezTo>
                    <a:pt x="207" y="1"/>
                    <a:pt x="166" y="42"/>
                    <a:pt x="124" y="94"/>
                  </a:cubicBezTo>
                  <a:cubicBezTo>
                    <a:pt x="42" y="135"/>
                    <a:pt x="0" y="218"/>
                    <a:pt x="42" y="300"/>
                  </a:cubicBezTo>
                  <a:cubicBezTo>
                    <a:pt x="42" y="435"/>
                    <a:pt x="124" y="517"/>
                    <a:pt x="207" y="559"/>
                  </a:cubicBezTo>
                  <a:lnTo>
                    <a:pt x="341" y="559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62" name="Google Shape;27862;p19"/>
            <p:cNvSpPr/>
            <p:nvPr/>
          </p:nvSpPr>
          <p:spPr>
            <a:xfrm>
              <a:off x="928500" y="284960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42"/>
                  </a:lnTo>
                  <a:cubicBezTo>
                    <a:pt x="1" y="124"/>
                    <a:pt x="83" y="166"/>
                    <a:pt x="125" y="217"/>
                  </a:cubicBezTo>
                  <a:cubicBezTo>
                    <a:pt x="176" y="259"/>
                    <a:pt x="218" y="259"/>
                    <a:pt x="300" y="25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63" name="Google Shape;27863;p19"/>
            <p:cNvSpPr/>
            <p:nvPr/>
          </p:nvSpPr>
          <p:spPr>
            <a:xfrm>
              <a:off x="667950" y="300132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42" y="300"/>
                  </a:lnTo>
                  <a:lnTo>
                    <a:pt x="301" y="259"/>
                  </a:lnTo>
                  <a:cubicBezTo>
                    <a:pt x="301" y="217"/>
                    <a:pt x="301" y="176"/>
                    <a:pt x="259" y="135"/>
                  </a:cubicBezTo>
                  <a:cubicBezTo>
                    <a:pt x="208" y="42"/>
                    <a:pt x="125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64" name="Google Shape;27864;p19"/>
            <p:cNvSpPr/>
            <p:nvPr/>
          </p:nvSpPr>
          <p:spPr>
            <a:xfrm>
              <a:off x="662525" y="2932550"/>
              <a:ext cx="8550" cy="14000"/>
            </a:xfrm>
            <a:custGeom>
              <a:avLst/>
              <a:gdLst/>
              <a:ahLst/>
              <a:cxnLst/>
              <a:rect l="l" t="t" r="r" b="b"/>
              <a:pathLst>
                <a:path w="342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42" y="384"/>
                    <a:pt x="301" y="259"/>
                  </a:cubicBezTo>
                  <a:cubicBezTo>
                    <a:pt x="301" y="84"/>
                    <a:pt x="166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65" name="Google Shape;27865;p19"/>
            <p:cNvSpPr/>
            <p:nvPr/>
          </p:nvSpPr>
          <p:spPr>
            <a:xfrm>
              <a:off x="731275" y="2995900"/>
              <a:ext cx="14250" cy="7775"/>
            </a:xfrm>
            <a:custGeom>
              <a:avLst/>
              <a:gdLst/>
              <a:ahLst/>
              <a:cxnLst/>
              <a:rect l="l" t="t" r="r" b="b"/>
              <a:pathLst>
                <a:path w="570" h="311" extrusionOk="0">
                  <a:moveTo>
                    <a:pt x="259" y="0"/>
                  </a:moveTo>
                  <a:cubicBezTo>
                    <a:pt x="135" y="52"/>
                    <a:pt x="53" y="93"/>
                    <a:pt x="1" y="217"/>
                  </a:cubicBezTo>
                  <a:lnTo>
                    <a:pt x="1" y="310"/>
                  </a:lnTo>
                  <a:lnTo>
                    <a:pt x="570" y="259"/>
                  </a:lnTo>
                  <a:cubicBezTo>
                    <a:pt x="518" y="134"/>
                    <a:pt x="435" y="52"/>
                    <a:pt x="3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66" name="Google Shape;27866;p19"/>
            <p:cNvSpPr/>
            <p:nvPr/>
          </p:nvSpPr>
          <p:spPr>
            <a:xfrm>
              <a:off x="724825" y="2927125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311" y="1"/>
                  </a:moveTo>
                  <a:cubicBezTo>
                    <a:pt x="135" y="1"/>
                    <a:pt x="0" y="125"/>
                    <a:pt x="52" y="301"/>
                  </a:cubicBezTo>
                  <a:cubicBezTo>
                    <a:pt x="52" y="476"/>
                    <a:pt x="176" y="559"/>
                    <a:pt x="352" y="559"/>
                  </a:cubicBezTo>
                  <a:cubicBezTo>
                    <a:pt x="476" y="559"/>
                    <a:pt x="610" y="425"/>
                    <a:pt x="610" y="259"/>
                  </a:cubicBezTo>
                  <a:cubicBezTo>
                    <a:pt x="569" y="84"/>
                    <a:pt x="435" y="1"/>
                    <a:pt x="3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67" name="Google Shape;27867;p19"/>
            <p:cNvSpPr/>
            <p:nvPr/>
          </p:nvSpPr>
          <p:spPr>
            <a:xfrm>
              <a:off x="688375" y="289482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25" y="42"/>
                    <a:pt x="1" y="166"/>
                    <a:pt x="1" y="300"/>
                  </a:cubicBezTo>
                  <a:cubicBezTo>
                    <a:pt x="1" y="476"/>
                    <a:pt x="166" y="559"/>
                    <a:pt x="300" y="559"/>
                  </a:cubicBezTo>
                  <a:cubicBezTo>
                    <a:pt x="476" y="559"/>
                    <a:pt x="559" y="424"/>
                    <a:pt x="559" y="259"/>
                  </a:cubicBezTo>
                  <a:cubicBezTo>
                    <a:pt x="559" y="125"/>
                    <a:pt x="42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68" name="Google Shape;27868;p19"/>
            <p:cNvSpPr/>
            <p:nvPr/>
          </p:nvSpPr>
          <p:spPr>
            <a:xfrm>
              <a:off x="693800" y="2964600"/>
              <a:ext cx="14000" cy="13400"/>
            </a:xfrm>
            <a:custGeom>
              <a:avLst/>
              <a:gdLst/>
              <a:ahLst/>
              <a:cxnLst/>
              <a:rect l="l" t="t" r="r" b="b"/>
              <a:pathLst>
                <a:path w="560" h="536" extrusionOk="0">
                  <a:moveTo>
                    <a:pt x="330" y="0"/>
                  </a:moveTo>
                  <a:cubicBezTo>
                    <a:pt x="307" y="0"/>
                    <a:pt x="284" y="4"/>
                    <a:pt x="259" y="11"/>
                  </a:cubicBezTo>
                  <a:cubicBezTo>
                    <a:pt x="83" y="11"/>
                    <a:pt x="1" y="135"/>
                    <a:pt x="1" y="311"/>
                  </a:cubicBezTo>
                  <a:cubicBezTo>
                    <a:pt x="1" y="420"/>
                    <a:pt x="95" y="536"/>
                    <a:pt x="237" y="536"/>
                  </a:cubicBezTo>
                  <a:cubicBezTo>
                    <a:pt x="257" y="536"/>
                    <a:pt x="278" y="534"/>
                    <a:pt x="301" y="528"/>
                  </a:cubicBezTo>
                  <a:cubicBezTo>
                    <a:pt x="466" y="528"/>
                    <a:pt x="559" y="394"/>
                    <a:pt x="559" y="270"/>
                  </a:cubicBezTo>
                  <a:cubicBezTo>
                    <a:pt x="559" y="120"/>
                    <a:pt x="461" y="0"/>
                    <a:pt x="3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69" name="Google Shape;27869;p19"/>
            <p:cNvSpPr/>
            <p:nvPr/>
          </p:nvSpPr>
          <p:spPr>
            <a:xfrm>
              <a:off x="757125" y="2889400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259" y="0"/>
                  </a:moveTo>
                  <a:cubicBezTo>
                    <a:pt x="135" y="42"/>
                    <a:pt x="1" y="176"/>
                    <a:pt x="1" y="300"/>
                  </a:cubicBezTo>
                  <a:cubicBezTo>
                    <a:pt x="46" y="453"/>
                    <a:pt x="145" y="567"/>
                    <a:pt x="259" y="567"/>
                  </a:cubicBezTo>
                  <a:cubicBezTo>
                    <a:pt x="276" y="567"/>
                    <a:pt x="293" y="564"/>
                    <a:pt x="311" y="559"/>
                  </a:cubicBezTo>
                  <a:cubicBezTo>
                    <a:pt x="476" y="559"/>
                    <a:pt x="611" y="435"/>
                    <a:pt x="569" y="259"/>
                  </a:cubicBezTo>
                  <a:cubicBezTo>
                    <a:pt x="569" y="12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70" name="Google Shape;27870;p19"/>
            <p:cNvSpPr/>
            <p:nvPr/>
          </p:nvSpPr>
          <p:spPr>
            <a:xfrm>
              <a:off x="762550" y="2959250"/>
              <a:ext cx="14000" cy="14175"/>
            </a:xfrm>
            <a:custGeom>
              <a:avLst/>
              <a:gdLst/>
              <a:ahLst/>
              <a:cxnLst/>
              <a:rect l="l" t="t" r="r" b="b"/>
              <a:pathLst>
                <a:path w="560" h="567" extrusionOk="0">
                  <a:moveTo>
                    <a:pt x="326" y="0"/>
                  </a:moveTo>
                  <a:cubicBezTo>
                    <a:pt x="304" y="0"/>
                    <a:pt x="282" y="3"/>
                    <a:pt x="259" y="8"/>
                  </a:cubicBezTo>
                  <a:cubicBezTo>
                    <a:pt x="135" y="8"/>
                    <a:pt x="1" y="132"/>
                    <a:pt x="1" y="308"/>
                  </a:cubicBezTo>
                  <a:cubicBezTo>
                    <a:pt x="42" y="432"/>
                    <a:pt x="177" y="567"/>
                    <a:pt x="301" y="567"/>
                  </a:cubicBezTo>
                  <a:cubicBezTo>
                    <a:pt x="476" y="525"/>
                    <a:pt x="559" y="391"/>
                    <a:pt x="559" y="267"/>
                  </a:cubicBezTo>
                  <a:cubicBezTo>
                    <a:pt x="559" y="114"/>
                    <a:pt x="465" y="0"/>
                    <a:pt x="3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71" name="Google Shape;27871;p19"/>
            <p:cNvSpPr/>
            <p:nvPr/>
          </p:nvSpPr>
          <p:spPr>
            <a:xfrm>
              <a:off x="658125" y="28700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cubicBezTo>
                    <a:pt x="42" y="259"/>
                    <a:pt x="42" y="259"/>
                    <a:pt x="84" y="259"/>
                  </a:cubicBezTo>
                  <a:cubicBezTo>
                    <a:pt x="218" y="218"/>
                    <a:pt x="301" y="125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72" name="Google Shape;27872;p19"/>
            <p:cNvSpPr/>
            <p:nvPr/>
          </p:nvSpPr>
          <p:spPr>
            <a:xfrm>
              <a:off x="720675" y="28645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177"/>
                    <a:pt x="125" y="301"/>
                    <a:pt x="301" y="301"/>
                  </a:cubicBezTo>
                  <a:cubicBezTo>
                    <a:pt x="425" y="259"/>
                    <a:pt x="559" y="135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73" name="Google Shape;27873;p19"/>
            <p:cNvSpPr/>
            <p:nvPr/>
          </p:nvSpPr>
          <p:spPr>
            <a:xfrm>
              <a:off x="800300" y="299072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176" y="42"/>
                    <a:pt x="135" y="42"/>
                    <a:pt x="42" y="124"/>
                  </a:cubicBezTo>
                  <a:cubicBezTo>
                    <a:pt x="0" y="166"/>
                    <a:pt x="0" y="259"/>
                    <a:pt x="0" y="300"/>
                  </a:cubicBez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74" name="Google Shape;27874;p19"/>
            <p:cNvSpPr/>
            <p:nvPr/>
          </p:nvSpPr>
          <p:spPr>
            <a:xfrm>
              <a:off x="794875" y="29217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17" y="1"/>
                    <a:pt x="135" y="42"/>
                    <a:pt x="93" y="83"/>
                  </a:cubicBezTo>
                  <a:cubicBezTo>
                    <a:pt x="42" y="125"/>
                    <a:pt x="0" y="218"/>
                    <a:pt x="0" y="301"/>
                  </a:cubicBezTo>
                  <a:cubicBezTo>
                    <a:pt x="0" y="435"/>
                    <a:pt x="93" y="518"/>
                    <a:pt x="176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75" name="Google Shape;27875;p19"/>
            <p:cNvSpPr/>
            <p:nvPr/>
          </p:nvSpPr>
          <p:spPr>
            <a:xfrm>
              <a:off x="789450" y="28591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310" y="1"/>
                  </a:moveTo>
                  <a:lnTo>
                    <a:pt x="0" y="42"/>
                  </a:lnTo>
                  <a:cubicBezTo>
                    <a:pt x="0" y="135"/>
                    <a:pt x="93" y="218"/>
                    <a:pt x="135" y="259"/>
                  </a:cubicBezTo>
                  <a:cubicBezTo>
                    <a:pt x="176" y="301"/>
                    <a:pt x="259" y="301"/>
                    <a:pt x="310" y="301"/>
                  </a:cubicBezTo>
                  <a:lnTo>
                    <a:pt x="31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76" name="Google Shape;27876;p19"/>
            <p:cNvSpPr/>
            <p:nvPr/>
          </p:nvSpPr>
          <p:spPr>
            <a:xfrm>
              <a:off x="529925" y="30121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59"/>
                  </a:lnTo>
                  <a:cubicBezTo>
                    <a:pt x="259" y="83"/>
                    <a:pt x="135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77" name="Google Shape;27877;p19"/>
            <p:cNvSpPr/>
            <p:nvPr/>
          </p:nvSpPr>
          <p:spPr>
            <a:xfrm>
              <a:off x="524500" y="2942975"/>
              <a:ext cx="7775" cy="14175"/>
            </a:xfrm>
            <a:custGeom>
              <a:avLst/>
              <a:gdLst/>
              <a:ahLst/>
              <a:cxnLst/>
              <a:rect l="l" t="t" r="r" b="b"/>
              <a:pathLst>
                <a:path w="311" h="567" extrusionOk="0">
                  <a:moveTo>
                    <a:pt x="52" y="0"/>
                  </a:moveTo>
                  <a:cubicBezTo>
                    <a:pt x="35" y="0"/>
                    <a:pt x="17" y="3"/>
                    <a:pt x="1" y="8"/>
                  </a:cubicBezTo>
                  <a:lnTo>
                    <a:pt x="52" y="566"/>
                  </a:lnTo>
                  <a:cubicBezTo>
                    <a:pt x="176" y="525"/>
                    <a:pt x="311" y="401"/>
                    <a:pt x="311" y="266"/>
                  </a:cubicBezTo>
                  <a:cubicBezTo>
                    <a:pt x="311" y="121"/>
                    <a:pt x="176" y="0"/>
                    <a:pt x="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78" name="Google Shape;27878;p19"/>
            <p:cNvSpPr/>
            <p:nvPr/>
          </p:nvSpPr>
          <p:spPr>
            <a:xfrm>
              <a:off x="592475" y="30067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0"/>
                  </a:moveTo>
                  <a:cubicBezTo>
                    <a:pt x="84" y="0"/>
                    <a:pt x="1" y="135"/>
                    <a:pt x="1" y="300"/>
                  </a:cubicBezTo>
                  <a:lnTo>
                    <a:pt x="559" y="259"/>
                  </a:lnTo>
                  <a:cubicBezTo>
                    <a:pt x="559" y="176"/>
                    <a:pt x="476" y="83"/>
                    <a:pt x="435" y="42"/>
                  </a:cubicBezTo>
                  <a:cubicBezTo>
                    <a:pt x="383" y="0"/>
                    <a:pt x="301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79" name="Google Shape;27879;p19"/>
            <p:cNvSpPr/>
            <p:nvPr/>
          </p:nvSpPr>
          <p:spPr>
            <a:xfrm>
              <a:off x="587050" y="2937725"/>
              <a:ext cx="13975" cy="14250"/>
            </a:xfrm>
            <a:custGeom>
              <a:avLst/>
              <a:gdLst/>
              <a:ahLst/>
              <a:cxnLst/>
              <a:rect l="l" t="t" r="r" b="b"/>
              <a:pathLst>
                <a:path w="559" h="570" extrusionOk="0">
                  <a:moveTo>
                    <a:pt x="259" y="1"/>
                  </a:moveTo>
                  <a:cubicBezTo>
                    <a:pt x="135" y="1"/>
                    <a:pt x="1" y="135"/>
                    <a:pt x="1" y="311"/>
                  </a:cubicBezTo>
                  <a:cubicBezTo>
                    <a:pt x="1" y="435"/>
                    <a:pt x="176" y="569"/>
                    <a:pt x="301" y="569"/>
                  </a:cubicBezTo>
                  <a:cubicBezTo>
                    <a:pt x="476" y="518"/>
                    <a:pt x="559" y="394"/>
                    <a:pt x="559" y="259"/>
                  </a:cubicBezTo>
                  <a:cubicBezTo>
                    <a:pt x="55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80" name="Google Shape;27880;p19"/>
            <p:cNvSpPr/>
            <p:nvPr/>
          </p:nvSpPr>
          <p:spPr>
            <a:xfrm>
              <a:off x="549325" y="2905425"/>
              <a:ext cx="15275" cy="14250"/>
            </a:xfrm>
            <a:custGeom>
              <a:avLst/>
              <a:gdLst/>
              <a:ahLst/>
              <a:cxnLst/>
              <a:rect l="l" t="t" r="r" b="b"/>
              <a:pathLst>
                <a:path w="611" h="570" extrusionOk="0">
                  <a:moveTo>
                    <a:pt x="300" y="0"/>
                  </a:moveTo>
                  <a:cubicBezTo>
                    <a:pt x="135" y="0"/>
                    <a:pt x="0" y="135"/>
                    <a:pt x="42" y="311"/>
                  </a:cubicBezTo>
                  <a:cubicBezTo>
                    <a:pt x="42" y="476"/>
                    <a:pt x="176" y="569"/>
                    <a:pt x="352" y="569"/>
                  </a:cubicBezTo>
                  <a:cubicBezTo>
                    <a:pt x="476" y="569"/>
                    <a:pt x="610" y="435"/>
                    <a:pt x="558" y="259"/>
                  </a:cubicBezTo>
                  <a:cubicBezTo>
                    <a:pt x="558" y="135"/>
                    <a:pt x="434" y="0"/>
                    <a:pt x="3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81" name="Google Shape;27881;p19"/>
            <p:cNvSpPr/>
            <p:nvPr/>
          </p:nvSpPr>
          <p:spPr>
            <a:xfrm>
              <a:off x="554750" y="2974425"/>
              <a:ext cx="15000" cy="14200"/>
            </a:xfrm>
            <a:custGeom>
              <a:avLst/>
              <a:gdLst/>
              <a:ahLst/>
              <a:cxnLst/>
              <a:rect l="l" t="t" r="r" b="b"/>
              <a:pathLst>
                <a:path w="600" h="568" extrusionOk="0">
                  <a:moveTo>
                    <a:pt x="259" y="1"/>
                  </a:moveTo>
                  <a:cubicBezTo>
                    <a:pt x="135" y="42"/>
                    <a:pt x="0" y="177"/>
                    <a:pt x="42" y="301"/>
                  </a:cubicBezTo>
                  <a:cubicBezTo>
                    <a:pt x="42" y="453"/>
                    <a:pt x="143" y="567"/>
                    <a:pt x="251" y="567"/>
                  </a:cubicBezTo>
                  <a:cubicBezTo>
                    <a:pt x="267" y="567"/>
                    <a:pt x="284" y="565"/>
                    <a:pt x="300" y="559"/>
                  </a:cubicBezTo>
                  <a:cubicBezTo>
                    <a:pt x="476" y="559"/>
                    <a:pt x="600" y="435"/>
                    <a:pt x="559" y="259"/>
                  </a:cubicBezTo>
                  <a:cubicBezTo>
                    <a:pt x="55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82" name="Google Shape;27882;p19"/>
            <p:cNvSpPr/>
            <p:nvPr/>
          </p:nvSpPr>
          <p:spPr>
            <a:xfrm>
              <a:off x="619375" y="290025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83" y="42"/>
                    <a:pt x="0" y="166"/>
                    <a:pt x="0" y="300"/>
                  </a:cubicBezTo>
                  <a:cubicBezTo>
                    <a:pt x="0" y="466"/>
                    <a:pt x="134" y="559"/>
                    <a:pt x="300" y="559"/>
                  </a:cubicBezTo>
                  <a:cubicBezTo>
                    <a:pt x="434" y="559"/>
                    <a:pt x="558" y="425"/>
                    <a:pt x="558" y="259"/>
                  </a:cubicBezTo>
                  <a:cubicBezTo>
                    <a:pt x="517" y="125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83" name="Google Shape;27883;p19"/>
            <p:cNvSpPr/>
            <p:nvPr/>
          </p:nvSpPr>
          <p:spPr>
            <a:xfrm>
              <a:off x="624800" y="2969850"/>
              <a:ext cx="13975" cy="13425"/>
            </a:xfrm>
            <a:custGeom>
              <a:avLst/>
              <a:gdLst/>
              <a:ahLst/>
              <a:cxnLst/>
              <a:rect l="l" t="t" r="r" b="b"/>
              <a:pathLst>
                <a:path w="559" h="537" extrusionOk="0">
                  <a:moveTo>
                    <a:pt x="306" y="1"/>
                  </a:moveTo>
                  <a:cubicBezTo>
                    <a:pt x="290" y="1"/>
                    <a:pt x="274" y="3"/>
                    <a:pt x="259" y="8"/>
                  </a:cubicBezTo>
                  <a:cubicBezTo>
                    <a:pt x="83" y="8"/>
                    <a:pt x="0" y="143"/>
                    <a:pt x="0" y="267"/>
                  </a:cubicBezTo>
                  <a:cubicBezTo>
                    <a:pt x="0" y="416"/>
                    <a:pt x="90" y="536"/>
                    <a:pt x="226" y="536"/>
                  </a:cubicBezTo>
                  <a:cubicBezTo>
                    <a:pt x="249" y="536"/>
                    <a:pt x="274" y="533"/>
                    <a:pt x="300" y="525"/>
                  </a:cubicBezTo>
                  <a:cubicBezTo>
                    <a:pt x="434" y="525"/>
                    <a:pt x="558" y="401"/>
                    <a:pt x="558" y="225"/>
                  </a:cubicBezTo>
                  <a:cubicBezTo>
                    <a:pt x="522" y="117"/>
                    <a:pt x="415" y="1"/>
                    <a:pt x="3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84" name="Google Shape;27884;p19"/>
            <p:cNvSpPr/>
            <p:nvPr/>
          </p:nvSpPr>
          <p:spPr>
            <a:xfrm>
              <a:off x="519325" y="2879575"/>
              <a:ext cx="7525" cy="7775"/>
            </a:xfrm>
            <a:custGeom>
              <a:avLst/>
              <a:gdLst/>
              <a:ahLst/>
              <a:cxnLst/>
              <a:rect l="l" t="t" r="r" b="b"/>
              <a:pathLst>
                <a:path w="301" h="311" extrusionOk="0">
                  <a:moveTo>
                    <a:pt x="301" y="0"/>
                  </a:moveTo>
                  <a:lnTo>
                    <a:pt x="1" y="52"/>
                  </a:lnTo>
                  <a:lnTo>
                    <a:pt x="42" y="311"/>
                  </a:lnTo>
                  <a:lnTo>
                    <a:pt x="84" y="311"/>
                  </a:lnTo>
                  <a:cubicBezTo>
                    <a:pt x="208" y="259"/>
                    <a:pt x="301" y="135"/>
                    <a:pt x="3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85" name="Google Shape;27885;p19"/>
            <p:cNvSpPr/>
            <p:nvPr/>
          </p:nvSpPr>
          <p:spPr>
            <a:xfrm>
              <a:off x="581625" y="2874400"/>
              <a:ext cx="13975" cy="7950"/>
            </a:xfrm>
            <a:custGeom>
              <a:avLst/>
              <a:gdLst/>
              <a:ahLst/>
              <a:cxnLst/>
              <a:rect l="l" t="t" r="r" b="b"/>
              <a:pathLst>
                <a:path w="559" h="318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83"/>
                    <a:pt x="1" y="83"/>
                    <a:pt x="42" y="125"/>
                  </a:cubicBezTo>
                  <a:cubicBezTo>
                    <a:pt x="42" y="166"/>
                    <a:pt x="42" y="166"/>
                    <a:pt x="94" y="207"/>
                  </a:cubicBezTo>
                  <a:lnTo>
                    <a:pt x="135" y="259"/>
                  </a:lnTo>
                  <a:cubicBezTo>
                    <a:pt x="164" y="288"/>
                    <a:pt x="193" y="318"/>
                    <a:pt x="237" y="318"/>
                  </a:cubicBezTo>
                  <a:cubicBezTo>
                    <a:pt x="255" y="318"/>
                    <a:pt x="276" y="313"/>
                    <a:pt x="300" y="301"/>
                  </a:cubicBezTo>
                  <a:cubicBezTo>
                    <a:pt x="393" y="301"/>
                    <a:pt x="476" y="259"/>
                    <a:pt x="518" y="166"/>
                  </a:cubicBezTo>
                  <a:cubicBezTo>
                    <a:pt x="559" y="125"/>
                    <a:pt x="559" y="83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86" name="Google Shape;27886;p19"/>
            <p:cNvSpPr/>
            <p:nvPr/>
          </p:nvSpPr>
          <p:spPr>
            <a:xfrm>
              <a:off x="661500" y="300132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59" y="0"/>
                  </a:moveTo>
                  <a:cubicBezTo>
                    <a:pt x="207" y="0"/>
                    <a:pt x="166" y="42"/>
                    <a:pt x="124" y="93"/>
                  </a:cubicBezTo>
                  <a:cubicBezTo>
                    <a:pt x="42" y="135"/>
                    <a:pt x="42" y="176"/>
                    <a:pt x="0" y="259"/>
                  </a:cubicBezTo>
                  <a:lnTo>
                    <a:pt x="0" y="300"/>
                  </a:lnTo>
                  <a:lnTo>
                    <a:pt x="300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87" name="Google Shape;27887;p19"/>
            <p:cNvSpPr/>
            <p:nvPr/>
          </p:nvSpPr>
          <p:spPr>
            <a:xfrm>
              <a:off x="656075" y="293255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17" y="1"/>
                    <a:pt x="166" y="42"/>
                    <a:pt x="124" y="42"/>
                  </a:cubicBezTo>
                  <a:cubicBezTo>
                    <a:pt x="42" y="125"/>
                    <a:pt x="0" y="208"/>
                    <a:pt x="0" y="301"/>
                  </a:cubicBezTo>
                  <a:cubicBezTo>
                    <a:pt x="42" y="425"/>
                    <a:pt x="83" y="518"/>
                    <a:pt x="217" y="518"/>
                  </a:cubicBezTo>
                  <a:cubicBezTo>
                    <a:pt x="259" y="559"/>
                    <a:pt x="300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88" name="Google Shape;27888;p19"/>
            <p:cNvSpPr/>
            <p:nvPr/>
          </p:nvSpPr>
          <p:spPr>
            <a:xfrm>
              <a:off x="651675" y="28700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lnTo>
                    <a:pt x="0" y="84"/>
                  </a:lnTo>
                  <a:cubicBezTo>
                    <a:pt x="0" y="177"/>
                    <a:pt x="42" y="218"/>
                    <a:pt x="135" y="259"/>
                  </a:cubicBezTo>
                  <a:cubicBezTo>
                    <a:pt x="176" y="259"/>
                    <a:pt x="218" y="301"/>
                    <a:pt x="300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89" name="Google Shape;27889;p19"/>
            <p:cNvSpPr/>
            <p:nvPr/>
          </p:nvSpPr>
          <p:spPr>
            <a:xfrm>
              <a:off x="391125" y="3023025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1" y="1"/>
                  </a:moveTo>
                  <a:lnTo>
                    <a:pt x="42" y="259"/>
                  </a:lnTo>
                  <a:lnTo>
                    <a:pt x="301" y="259"/>
                  </a:lnTo>
                  <a:cubicBezTo>
                    <a:pt x="301" y="166"/>
                    <a:pt x="259" y="125"/>
                    <a:pt x="259" y="83"/>
                  </a:cubicBezTo>
                  <a:cubicBezTo>
                    <a:pt x="166" y="42"/>
                    <a:pt x="8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90" name="Google Shape;27890;p19"/>
            <p:cNvSpPr/>
            <p:nvPr/>
          </p:nvSpPr>
          <p:spPr>
            <a:xfrm>
              <a:off x="385700" y="29529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00" y="425"/>
                    <a:pt x="300" y="259"/>
                  </a:cubicBezTo>
                  <a:cubicBezTo>
                    <a:pt x="300" y="218"/>
                    <a:pt x="300" y="166"/>
                    <a:pt x="259" y="125"/>
                  </a:cubicBezTo>
                  <a:lnTo>
                    <a:pt x="218" y="83"/>
                  </a:lnTo>
                  <a:cubicBezTo>
                    <a:pt x="176" y="42"/>
                    <a:pt x="8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91" name="Google Shape;27891;p19"/>
            <p:cNvSpPr/>
            <p:nvPr/>
          </p:nvSpPr>
          <p:spPr>
            <a:xfrm>
              <a:off x="453425" y="301760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259" y="1"/>
                  </a:moveTo>
                  <a:cubicBezTo>
                    <a:pt x="176" y="1"/>
                    <a:pt x="93" y="83"/>
                    <a:pt x="52" y="166"/>
                  </a:cubicBezTo>
                  <a:cubicBezTo>
                    <a:pt x="52" y="218"/>
                    <a:pt x="0" y="259"/>
                    <a:pt x="52" y="300"/>
                  </a:cubicBezTo>
                  <a:lnTo>
                    <a:pt x="569" y="259"/>
                  </a:lnTo>
                  <a:cubicBezTo>
                    <a:pt x="569" y="125"/>
                    <a:pt x="476" y="1"/>
                    <a:pt x="3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92" name="Google Shape;27892;p19"/>
            <p:cNvSpPr/>
            <p:nvPr/>
          </p:nvSpPr>
          <p:spPr>
            <a:xfrm>
              <a:off x="448250" y="2948400"/>
              <a:ext cx="15025" cy="13350"/>
            </a:xfrm>
            <a:custGeom>
              <a:avLst/>
              <a:gdLst/>
              <a:ahLst/>
              <a:cxnLst/>
              <a:rect l="l" t="t" r="r" b="b"/>
              <a:pathLst>
                <a:path w="601" h="534" extrusionOk="0">
                  <a:moveTo>
                    <a:pt x="349" y="0"/>
                  </a:moveTo>
                  <a:cubicBezTo>
                    <a:pt x="333" y="0"/>
                    <a:pt x="317" y="3"/>
                    <a:pt x="300" y="8"/>
                  </a:cubicBezTo>
                  <a:cubicBezTo>
                    <a:pt x="125" y="8"/>
                    <a:pt x="1" y="142"/>
                    <a:pt x="42" y="308"/>
                  </a:cubicBezTo>
                  <a:cubicBezTo>
                    <a:pt x="42" y="424"/>
                    <a:pt x="135" y="533"/>
                    <a:pt x="274" y="533"/>
                  </a:cubicBezTo>
                  <a:cubicBezTo>
                    <a:pt x="296" y="533"/>
                    <a:pt x="318" y="530"/>
                    <a:pt x="342" y="525"/>
                  </a:cubicBezTo>
                  <a:cubicBezTo>
                    <a:pt x="466" y="525"/>
                    <a:pt x="600" y="401"/>
                    <a:pt x="559" y="266"/>
                  </a:cubicBezTo>
                  <a:cubicBezTo>
                    <a:pt x="559" y="114"/>
                    <a:pt x="457" y="0"/>
                    <a:pt x="3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93" name="Google Shape;27893;p19"/>
            <p:cNvSpPr/>
            <p:nvPr/>
          </p:nvSpPr>
          <p:spPr>
            <a:xfrm>
              <a:off x="411550" y="29162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83" y="1"/>
                    <a:pt x="0" y="135"/>
                    <a:pt x="0" y="300"/>
                  </a:cubicBezTo>
                  <a:cubicBezTo>
                    <a:pt x="0" y="435"/>
                    <a:pt x="125" y="559"/>
                    <a:pt x="300" y="559"/>
                  </a:cubicBezTo>
                  <a:cubicBezTo>
                    <a:pt x="476" y="518"/>
                    <a:pt x="559" y="394"/>
                    <a:pt x="559" y="259"/>
                  </a:cubicBezTo>
                  <a:cubicBezTo>
                    <a:pt x="559" y="83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94" name="Google Shape;27894;p19"/>
            <p:cNvSpPr/>
            <p:nvPr/>
          </p:nvSpPr>
          <p:spPr>
            <a:xfrm>
              <a:off x="416975" y="29853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1" y="166"/>
                    <a:pt x="1" y="300"/>
                  </a:cubicBezTo>
                  <a:cubicBezTo>
                    <a:pt x="1" y="476"/>
                    <a:pt x="125" y="558"/>
                    <a:pt x="300" y="558"/>
                  </a:cubicBezTo>
                  <a:cubicBezTo>
                    <a:pt x="425" y="558"/>
                    <a:pt x="559" y="424"/>
                    <a:pt x="559" y="259"/>
                  </a:cubicBezTo>
                  <a:cubicBezTo>
                    <a:pt x="559" y="124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95" name="Google Shape;27895;p19"/>
            <p:cNvSpPr/>
            <p:nvPr/>
          </p:nvSpPr>
          <p:spPr>
            <a:xfrm>
              <a:off x="480575" y="291085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8" y="1"/>
                  </a:moveTo>
                  <a:cubicBezTo>
                    <a:pt x="124" y="1"/>
                    <a:pt x="0" y="135"/>
                    <a:pt x="0" y="300"/>
                  </a:cubicBezTo>
                  <a:cubicBezTo>
                    <a:pt x="41" y="435"/>
                    <a:pt x="165" y="559"/>
                    <a:pt x="300" y="559"/>
                  </a:cubicBezTo>
                  <a:cubicBezTo>
                    <a:pt x="465" y="559"/>
                    <a:pt x="558" y="435"/>
                    <a:pt x="558" y="259"/>
                  </a:cubicBezTo>
                  <a:cubicBezTo>
                    <a:pt x="558" y="94"/>
                    <a:pt x="424" y="1"/>
                    <a:pt x="2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96" name="Google Shape;27896;p19"/>
            <p:cNvSpPr/>
            <p:nvPr/>
          </p:nvSpPr>
          <p:spPr>
            <a:xfrm>
              <a:off x="485725" y="2979875"/>
              <a:ext cx="14250" cy="13975"/>
            </a:xfrm>
            <a:custGeom>
              <a:avLst/>
              <a:gdLst/>
              <a:ahLst/>
              <a:cxnLst/>
              <a:rect l="l" t="t" r="r" b="b"/>
              <a:pathLst>
                <a:path w="570" h="559" extrusionOk="0">
                  <a:moveTo>
                    <a:pt x="259" y="0"/>
                  </a:moveTo>
                  <a:cubicBezTo>
                    <a:pt x="135" y="41"/>
                    <a:pt x="1" y="176"/>
                    <a:pt x="1" y="300"/>
                  </a:cubicBezTo>
                  <a:cubicBezTo>
                    <a:pt x="1" y="476"/>
                    <a:pt x="177" y="558"/>
                    <a:pt x="311" y="558"/>
                  </a:cubicBezTo>
                  <a:cubicBezTo>
                    <a:pt x="476" y="558"/>
                    <a:pt x="569" y="434"/>
                    <a:pt x="569" y="259"/>
                  </a:cubicBezTo>
                  <a:cubicBezTo>
                    <a:pt x="569" y="12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97" name="Google Shape;27897;p19"/>
            <p:cNvSpPr/>
            <p:nvPr/>
          </p:nvSpPr>
          <p:spPr>
            <a:xfrm>
              <a:off x="381300" y="28904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1" y="42"/>
                  </a:lnTo>
                  <a:lnTo>
                    <a:pt x="1" y="301"/>
                  </a:lnTo>
                  <a:lnTo>
                    <a:pt x="94" y="301"/>
                  </a:lnTo>
                  <a:cubicBezTo>
                    <a:pt x="218" y="259"/>
                    <a:pt x="301" y="135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98" name="Google Shape;27898;p19"/>
            <p:cNvSpPr/>
            <p:nvPr/>
          </p:nvSpPr>
          <p:spPr>
            <a:xfrm>
              <a:off x="443850" y="288500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218"/>
                    <a:pt x="125" y="300"/>
                    <a:pt x="301" y="300"/>
                  </a:cubicBezTo>
                  <a:cubicBezTo>
                    <a:pt x="435" y="300"/>
                    <a:pt x="559" y="176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899" name="Google Shape;27899;p19"/>
            <p:cNvSpPr/>
            <p:nvPr/>
          </p:nvSpPr>
          <p:spPr>
            <a:xfrm>
              <a:off x="523475" y="301217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176" y="0"/>
                    <a:pt x="135" y="42"/>
                    <a:pt x="93" y="42"/>
                  </a:cubicBezTo>
                  <a:cubicBezTo>
                    <a:pt x="42" y="124"/>
                    <a:pt x="0" y="218"/>
                    <a:pt x="0" y="300"/>
                  </a:cubicBez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00" name="Google Shape;27900;p19"/>
            <p:cNvSpPr/>
            <p:nvPr/>
          </p:nvSpPr>
          <p:spPr>
            <a:xfrm>
              <a:off x="518050" y="2943150"/>
              <a:ext cx="7775" cy="14000"/>
            </a:xfrm>
            <a:custGeom>
              <a:avLst/>
              <a:gdLst/>
              <a:ahLst/>
              <a:cxnLst/>
              <a:rect l="l" t="t" r="r" b="b"/>
              <a:pathLst>
                <a:path w="311" h="560" extrusionOk="0">
                  <a:moveTo>
                    <a:pt x="217" y="1"/>
                  </a:moveTo>
                  <a:cubicBezTo>
                    <a:pt x="93" y="42"/>
                    <a:pt x="0" y="177"/>
                    <a:pt x="0" y="301"/>
                  </a:cubicBezTo>
                  <a:cubicBezTo>
                    <a:pt x="0" y="394"/>
                    <a:pt x="93" y="476"/>
                    <a:pt x="176" y="518"/>
                  </a:cubicBezTo>
                  <a:cubicBezTo>
                    <a:pt x="217" y="559"/>
                    <a:pt x="259" y="559"/>
                    <a:pt x="31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01" name="Google Shape;27901;p19"/>
            <p:cNvSpPr/>
            <p:nvPr/>
          </p:nvSpPr>
          <p:spPr>
            <a:xfrm>
              <a:off x="512875" y="2880875"/>
              <a:ext cx="7525" cy="6675"/>
            </a:xfrm>
            <a:custGeom>
              <a:avLst/>
              <a:gdLst/>
              <a:ahLst/>
              <a:cxnLst/>
              <a:rect l="l" t="t" r="r" b="b"/>
              <a:pathLst>
                <a:path w="301" h="267" extrusionOk="0">
                  <a:moveTo>
                    <a:pt x="0" y="0"/>
                  </a:moveTo>
                  <a:cubicBezTo>
                    <a:pt x="0" y="145"/>
                    <a:pt x="96" y="266"/>
                    <a:pt x="237" y="266"/>
                  </a:cubicBezTo>
                  <a:cubicBezTo>
                    <a:pt x="257" y="266"/>
                    <a:pt x="278" y="264"/>
                    <a:pt x="300" y="25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02" name="Google Shape;27902;p19"/>
            <p:cNvSpPr/>
            <p:nvPr/>
          </p:nvSpPr>
          <p:spPr>
            <a:xfrm>
              <a:off x="253100" y="3033425"/>
              <a:ext cx="7775" cy="6700"/>
            </a:xfrm>
            <a:custGeom>
              <a:avLst/>
              <a:gdLst/>
              <a:ahLst/>
              <a:cxnLst/>
              <a:rect l="l" t="t" r="r" b="b"/>
              <a:pathLst>
                <a:path w="311" h="268" extrusionOk="0">
                  <a:moveTo>
                    <a:pt x="51" y="1"/>
                  </a:moveTo>
                  <a:cubicBezTo>
                    <a:pt x="34" y="1"/>
                    <a:pt x="18" y="3"/>
                    <a:pt x="1" y="9"/>
                  </a:cubicBezTo>
                  <a:lnTo>
                    <a:pt x="1" y="267"/>
                  </a:lnTo>
                  <a:lnTo>
                    <a:pt x="311" y="226"/>
                  </a:lnTo>
                  <a:cubicBezTo>
                    <a:pt x="266" y="117"/>
                    <a:pt x="165" y="1"/>
                    <a:pt x="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03" name="Google Shape;27903;p19"/>
            <p:cNvSpPr/>
            <p:nvPr/>
          </p:nvSpPr>
          <p:spPr>
            <a:xfrm>
              <a:off x="255425" y="2970050"/>
              <a:ext cx="25" cy="2350"/>
            </a:xfrm>
            <a:custGeom>
              <a:avLst/>
              <a:gdLst/>
              <a:ahLst/>
              <a:cxnLst/>
              <a:rect l="l" t="t" r="r" b="b"/>
              <a:pathLst>
                <a:path w="1" h="94" extrusionOk="0">
                  <a:moveTo>
                    <a:pt x="1" y="0"/>
                  </a:moveTo>
                  <a:lnTo>
                    <a:pt x="1" y="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04" name="Google Shape;27904;p19"/>
            <p:cNvSpPr/>
            <p:nvPr/>
          </p:nvSpPr>
          <p:spPr>
            <a:xfrm>
              <a:off x="315650" y="3028200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259" y="0"/>
                  </a:moveTo>
                  <a:cubicBezTo>
                    <a:pt x="83" y="0"/>
                    <a:pt x="1" y="135"/>
                    <a:pt x="1" y="311"/>
                  </a:cubicBezTo>
                  <a:lnTo>
                    <a:pt x="559" y="259"/>
                  </a:lnTo>
                  <a:cubicBezTo>
                    <a:pt x="559" y="135"/>
                    <a:pt x="476" y="93"/>
                    <a:pt x="4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05" name="Google Shape;27905;p19"/>
            <p:cNvSpPr/>
            <p:nvPr/>
          </p:nvSpPr>
          <p:spPr>
            <a:xfrm>
              <a:off x="310225" y="295840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259" y="1"/>
                  </a:moveTo>
                  <a:cubicBezTo>
                    <a:pt x="94" y="42"/>
                    <a:pt x="1" y="166"/>
                    <a:pt x="1" y="301"/>
                  </a:cubicBezTo>
                  <a:cubicBezTo>
                    <a:pt x="1" y="446"/>
                    <a:pt x="104" y="567"/>
                    <a:pt x="241" y="567"/>
                  </a:cubicBezTo>
                  <a:cubicBezTo>
                    <a:pt x="260" y="567"/>
                    <a:pt x="280" y="564"/>
                    <a:pt x="300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06" name="Google Shape;27906;p19"/>
            <p:cNvSpPr/>
            <p:nvPr/>
          </p:nvSpPr>
          <p:spPr>
            <a:xfrm>
              <a:off x="272500" y="2926925"/>
              <a:ext cx="15275" cy="14200"/>
            </a:xfrm>
            <a:custGeom>
              <a:avLst/>
              <a:gdLst/>
              <a:ahLst/>
              <a:cxnLst/>
              <a:rect l="l" t="t" r="r" b="b"/>
              <a:pathLst>
                <a:path w="611" h="568" extrusionOk="0">
                  <a:moveTo>
                    <a:pt x="325" y="1"/>
                  </a:moveTo>
                  <a:cubicBezTo>
                    <a:pt x="304" y="1"/>
                    <a:pt x="282" y="3"/>
                    <a:pt x="259" y="9"/>
                  </a:cubicBezTo>
                  <a:cubicBezTo>
                    <a:pt x="134" y="9"/>
                    <a:pt x="0" y="133"/>
                    <a:pt x="0" y="309"/>
                  </a:cubicBezTo>
                  <a:cubicBezTo>
                    <a:pt x="52" y="433"/>
                    <a:pt x="176" y="567"/>
                    <a:pt x="310" y="567"/>
                  </a:cubicBezTo>
                  <a:cubicBezTo>
                    <a:pt x="476" y="526"/>
                    <a:pt x="610" y="391"/>
                    <a:pt x="569" y="267"/>
                  </a:cubicBezTo>
                  <a:cubicBezTo>
                    <a:pt x="569" y="115"/>
                    <a:pt x="467" y="1"/>
                    <a:pt x="3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07" name="Google Shape;27907;p19"/>
            <p:cNvSpPr/>
            <p:nvPr/>
          </p:nvSpPr>
          <p:spPr>
            <a:xfrm>
              <a:off x="277925" y="2995900"/>
              <a:ext cx="15275" cy="14225"/>
            </a:xfrm>
            <a:custGeom>
              <a:avLst/>
              <a:gdLst/>
              <a:ahLst/>
              <a:cxnLst/>
              <a:rect l="l" t="t" r="r" b="b"/>
              <a:pathLst>
                <a:path w="611" h="569" extrusionOk="0">
                  <a:moveTo>
                    <a:pt x="259" y="0"/>
                  </a:moveTo>
                  <a:cubicBezTo>
                    <a:pt x="135" y="0"/>
                    <a:pt x="0" y="134"/>
                    <a:pt x="0" y="310"/>
                  </a:cubicBezTo>
                  <a:cubicBezTo>
                    <a:pt x="42" y="434"/>
                    <a:pt x="176" y="569"/>
                    <a:pt x="300" y="569"/>
                  </a:cubicBezTo>
                  <a:cubicBezTo>
                    <a:pt x="476" y="569"/>
                    <a:pt x="610" y="393"/>
                    <a:pt x="559" y="259"/>
                  </a:cubicBezTo>
                  <a:cubicBezTo>
                    <a:pt x="559" y="93"/>
                    <a:pt x="43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08" name="Google Shape;27908;p19"/>
            <p:cNvSpPr/>
            <p:nvPr/>
          </p:nvSpPr>
          <p:spPr>
            <a:xfrm>
              <a:off x="342525" y="2921700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94" y="1"/>
                    <a:pt x="1" y="125"/>
                    <a:pt x="1" y="301"/>
                  </a:cubicBezTo>
                  <a:cubicBezTo>
                    <a:pt x="1" y="435"/>
                    <a:pt x="135" y="559"/>
                    <a:pt x="301" y="559"/>
                  </a:cubicBezTo>
                  <a:cubicBezTo>
                    <a:pt x="435" y="518"/>
                    <a:pt x="559" y="383"/>
                    <a:pt x="559" y="259"/>
                  </a:cubicBezTo>
                  <a:cubicBezTo>
                    <a:pt x="518" y="83"/>
                    <a:pt x="39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09" name="Google Shape;27909;p19"/>
            <p:cNvSpPr/>
            <p:nvPr/>
          </p:nvSpPr>
          <p:spPr>
            <a:xfrm>
              <a:off x="346925" y="299072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1" y="0"/>
                  </a:moveTo>
                  <a:cubicBezTo>
                    <a:pt x="125" y="0"/>
                    <a:pt x="1" y="124"/>
                    <a:pt x="42" y="300"/>
                  </a:cubicBezTo>
                  <a:cubicBezTo>
                    <a:pt x="42" y="466"/>
                    <a:pt x="176" y="559"/>
                    <a:pt x="342" y="559"/>
                  </a:cubicBezTo>
                  <a:cubicBezTo>
                    <a:pt x="476" y="559"/>
                    <a:pt x="600" y="424"/>
                    <a:pt x="600" y="259"/>
                  </a:cubicBezTo>
                  <a:cubicBezTo>
                    <a:pt x="559" y="83"/>
                    <a:pt x="435" y="0"/>
                    <a:pt x="3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10" name="Google Shape;27910;p19"/>
            <p:cNvSpPr/>
            <p:nvPr/>
          </p:nvSpPr>
          <p:spPr>
            <a:xfrm>
              <a:off x="304800" y="289585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569" y="1"/>
                  </a:moveTo>
                  <a:lnTo>
                    <a:pt x="0" y="42"/>
                  </a:lnTo>
                  <a:cubicBezTo>
                    <a:pt x="0" y="218"/>
                    <a:pt x="176" y="301"/>
                    <a:pt x="311" y="301"/>
                  </a:cubicBezTo>
                  <a:cubicBezTo>
                    <a:pt x="476" y="301"/>
                    <a:pt x="569" y="177"/>
                    <a:pt x="5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11" name="Google Shape;27911;p19"/>
            <p:cNvSpPr/>
            <p:nvPr/>
          </p:nvSpPr>
          <p:spPr>
            <a:xfrm>
              <a:off x="384675" y="30230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cubicBezTo>
                    <a:pt x="217" y="1"/>
                    <a:pt x="166" y="1"/>
                    <a:pt x="124" y="42"/>
                  </a:cubicBezTo>
                  <a:cubicBezTo>
                    <a:pt x="42" y="83"/>
                    <a:pt x="0" y="166"/>
                    <a:pt x="0" y="207"/>
                  </a:cubicBezTo>
                  <a:lnTo>
                    <a:pt x="0" y="300"/>
                  </a:lnTo>
                  <a:lnTo>
                    <a:pt x="300" y="2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12" name="Google Shape;27912;p19"/>
            <p:cNvSpPr/>
            <p:nvPr/>
          </p:nvSpPr>
          <p:spPr>
            <a:xfrm>
              <a:off x="379250" y="2952975"/>
              <a:ext cx="7500" cy="14000"/>
            </a:xfrm>
            <a:custGeom>
              <a:avLst/>
              <a:gdLst/>
              <a:ahLst/>
              <a:cxnLst/>
              <a:rect l="l" t="t" r="r" b="b"/>
              <a:pathLst>
                <a:path w="300" h="560" extrusionOk="0">
                  <a:moveTo>
                    <a:pt x="259" y="1"/>
                  </a:moveTo>
                  <a:cubicBezTo>
                    <a:pt x="217" y="42"/>
                    <a:pt x="176" y="42"/>
                    <a:pt x="124" y="83"/>
                  </a:cubicBezTo>
                  <a:cubicBezTo>
                    <a:pt x="41" y="125"/>
                    <a:pt x="0" y="218"/>
                    <a:pt x="0" y="301"/>
                  </a:cubicBezTo>
                  <a:cubicBezTo>
                    <a:pt x="41" y="425"/>
                    <a:pt x="83" y="518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13" name="Google Shape;27913;p19"/>
            <p:cNvSpPr/>
            <p:nvPr/>
          </p:nvSpPr>
          <p:spPr>
            <a:xfrm>
              <a:off x="373800" y="28914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41"/>
                  </a:lnTo>
                  <a:cubicBezTo>
                    <a:pt x="42" y="134"/>
                    <a:pt x="84" y="176"/>
                    <a:pt x="177" y="217"/>
                  </a:cubicBezTo>
                  <a:cubicBezTo>
                    <a:pt x="218" y="259"/>
                    <a:pt x="259" y="259"/>
                    <a:pt x="301" y="259"/>
                  </a:cubicBez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14" name="Google Shape;27914;p19"/>
            <p:cNvSpPr/>
            <p:nvPr/>
          </p:nvSpPr>
          <p:spPr>
            <a:xfrm>
              <a:off x="251025" y="3033625"/>
              <a:ext cx="2100" cy="6500"/>
            </a:xfrm>
            <a:custGeom>
              <a:avLst/>
              <a:gdLst/>
              <a:ahLst/>
              <a:cxnLst/>
              <a:rect l="l" t="t" r="r" b="b"/>
              <a:pathLst>
                <a:path w="84" h="260" extrusionOk="0">
                  <a:moveTo>
                    <a:pt x="42" y="1"/>
                  </a:moveTo>
                  <a:lnTo>
                    <a:pt x="1" y="259"/>
                  </a:lnTo>
                  <a:lnTo>
                    <a:pt x="84" y="259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15" name="Google Shape;27915;p19"/>
            <p:cNvSpPr/>
            <p:nvPr/>
          </p:nvSpPr>
          <p:spPr>
            <a:xfrm>
              <a:off x="1478800" y="2667625"/>
              <a:ext cx="6475" cy="6475"/>
            </a:xfrm>
            <a:custGeom>
              <a:avLst/>
              <a:gdLst/>
              <a:ahLst/>
              <a:cxnLst/>
              <a:rect l="l" t="t" r="r" b="b"/>
              <a:pathLst>
                <a:path w="259" h="259" extrusionOk="0">
                  <a:moveTo>
                    <a:pt x="259" y="0"/>
                  </a:moveTo>
                  <a:lnTo>
                    <a:pt x="0" y="42"/>
                  </a:lnTo>
                  <a:lnTo>
                    <a:pt x="0" y="259"/>
                  </a:lnTo>
                  <a:lnTo>
                    <a:pt x="259" y="125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16" name="Google Shape;27916;p19"/>
            <p:cNvSpPr/>
            <p:nvPr/>
          </p:nvSpPr>
          <p:spPr>
            <a:xfrm>
              <a:off x="1344125" y="2741350"/>
              <a:ext cx="2350" cy="475"/>
            </a:xfrm>
            <a:custGeom>
              <a:avLst/>
              <a:gdLst/>
              <a:ahLst/>
              <a:cxnLst/>
              <a:rect l="l" t="t" r="r" b="b"/>
              <a:pathLst>
                <a:path w="94" h="19" extrusionOk="0">
                  <a:moveTo>
                    <a:pt x="32" y="0"/>
                  </a:moveTo>
                  <a:cubicBezTo>
                    <a:pt x="24" y="0"/>
                    <a:pt x="14" y="5"/>
                    <a:pt x="1" y="19"/>
                  </a:cubicBezTo>
                  <a:lnTo>
                    <a:pt x="94" y="19"/>
                  </a:lnTo>
                  <a:cubicBezTo>
                    <a:pt x="59" y="19"/>
                    <a:pt x="48" y="0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17" name="Google Shape;27917;p19"/>
            <p:cNvSpPr/>
            <p:nvPr/>
          </p:nvSpPr>
          <p:spPr>
            <a:xfrm>
              <a:off x="1369975" y="27040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35" y="0"/>
                    <a:pt x="1" y="135"/>
                    <a:pt x="1" y="300"/>
                  </a:cubicBezTo>
                  <a:cubicBezTo>
                    <a:pt x="1" y="435"/>
                    <a:pt x="176" y="559"/>
                    <a:pt x="300" y="559"/>
                  </a:cubicBezTo>
                  <a:cubicBezTo>
                    <a:pt x="476" y="559"/>
                    <a:pt x="559" y="393"/>
                    <a:pt x="559" y="259"/>
                  </a:cubicBezTo>
                  <a:cubicBezTo>
                    <a:pt x="559" y="9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18" name="Google Shape;27918;p19"/>
            <p:cNvSpPr/>
            <p:nvPr/>
          </p:nvSpPr>
          <p:spPr>
            <a:xfrm>
              <a:off x="1340000" y="26782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0"/>
                  </a:moveTo>
                  <a:lnTo>
                    <a:pt x="0" y="42"/>
                  </a:lnTo>
                  <a:lnTo>
                    <a:pt x="42" y="300"/>
                  </a:lnTo>
                  <a:lnTo>
                    <a:pt x="83" y="300"/>
                  </a:lnTo>
                  <a:cubicBezTo>
                    <a:pt x="124" y="259"/>
                    <a:pt x="207" y="218"/>
                    <a:pt x="259" y="176"/>
                  </a:cubicBezTo>
                  <a:cubicBezTo>
                    <a:pt x="259" y="135"/>
                    <a:pt x="300" y="93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19" name="Google Shape;27919;p19"/>
            <p:cNvSpPr/>
            <p:nvPr/>
          </p:nvSpPr>
          <p:spPr>
            <a:xfrm>
              <a:off x="1402275" y="2672800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559" y="0"/>
                  </a:moveTo>
                  <a:lnTo>
                    <a:pt x="1" y="52"/>
                  </a:lnTo>
                  <a:lnTo>
                    <a:pt x="1" y="135"/>
                  </a:lnTo>
                  <a:cubicBezTo>
                    <a:pt x="42" y="217"/>
                    <a:pt x="177" y="310"/>
                    <a:pt x="301" y="310"/>
                  </a:cubicBezTo>
                  <a:cubicBezTo>
                    <a:pt x="435" y="310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20" name="Google Shape;27920;p19"/>
            <p:cNvSpPr/>
            <p:nvPr/>
          </p:nvSpPr>
          <p:spPr>
            <a:xfrm>
              <a:off x="1471300" y="266865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cubicBezTo>
                    <a:pt x="0" y="125"/>
                    <a:pt x="83" y="218"/>
                    <a:pt x="218" y="259"/>
                  </a:cubicBezTo>
                  <a:lnTo>
                    <a:pt x="300" y="218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21" name="Google Shape;27921;p19"/>
            <p:cNvSpPr/>
            <p:nvPr/>
          </p:nvSpPr>
          <p:spPr>
            <a:xfrm>
              <a:off x="1206350" y="2751625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lnTo>
                    <a:pt x="84" y="559"/>
                  </a:lnTo>
                  <a:cubicBezTo>
                    <a:pt x="218" y="518"/>
                    <a:pt x="301" y="383"/>
                    <a:pt x="301" y="259"/>
                  </a:cubicBezTo>
                  <a:cubicBezTo>
                    <a:pt x="301" y="125"/>
                    <a:pt x="125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22" name="Google Shape;27922;p19"/>
            <p:cNvSpPr/>
            <p:nvPr/>
          </p:nvSpPr>
          <p:spPr>
            <a:xfrm>
              <a:off x="1268925" y="274620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259" y="1"/>
                  </a:moveTo>
                  <a:cubicBezTo>
                    <a:pt x="124" y="42"/>
                    <a:pt x="0" y="166"/>
                    <a:pt x="0" y="300"/>
                  </a:cubicBezTo>
                  <a:cubicBezTo>
                    <a:pt x="0" y="453"/>
                    <a:pt x="125" y="567"/>
                    <a:pt x="246" y="567"/>
                  </a:cubicBezTo>
                  <a:cubicBezTo>
                    <a:pt x="264" y="567"/>
                    <a:pt x="282" y="564"/>
                    <a:pt x="300" y="559"/>
                  </a:cubicBezTo>
                  <a:cubicBezTo>
                    <a:pt x="465" y="559"/>
                    <a:pt x="558" y="424"/>
                    <a:pt x="558" y="259"/>
                  </a:cubicBezTo>
                  <a:cubicBezTo>
                    <a:pt x="558" y="12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23" name="Google Shape;27923;p19"/>
            <p:cNvSpPr/>
            <p:nvPr/>
          </p:nvSpPr>
          <p:spPr>
            <a:xfrm>
              <a:off x="1231175" y="2714725"/>
              <a:ext cx="15025" cy="14175"/>
            </a:xfrm>
            <a:custGeom>
              <a:avLst/>
              <a:gdLst/>
              <a:ahLst/>
              <a:cxnLst/>
              <a:rect l="l" t="t" r="r" b="b"/>
              <a:pathLst>
                <a:path w="601" h="567" extrusionOk="0">
                  <a:moveTo>
                    <a:pt x="349" y="1"/>
                  </a:moveTo>
                  <a:cubicBezTo>
                    <a:pt x="333" y="1"/>
                    <a:pt x="317" y="3"/>
                    <a:pt x="300" y="9"/>
                  </a:cubicBezTo>
                  <a:cubicBezTo>
                    <a:pt x="125" y="9"/>
                    <a:pt x="1" y="133"/>
                    <a:pt x="42" y="308"/>
                  </a:cubicBezTo>
                  <a:cubicBezTo>
                    <a:pt x="42" y="443"/>
                    <a:pt x="166" y="567"/>
                    <a:pt x="342" y="567"/>
                  </a:cubicBezTo>
                  <a:cubicBezTo>
                    <a:pt x="476" y="525"/>
                    <a:pt x="600" y="391"/>
                    <a:pt x="600" y="267"/>
                  </a:cubicBezTo>
                  <a:cubicBezTo>
                    <a:pt x="564" y="114"/>
                    <a:pt x="458" y="1"/>
                    <a:pt x="3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24" name="Google Shape;27924;p19"/>
            <p:cNvSpPr/>
            <p:nvPr/>
          </p:nvSpPr>
          <p:spPr>
            <a:xfrm>
              <a:off x="1236600" y="2783950"/>
              <a:ext cx="13975" cy="11650"/>
            </a:xfrm>
            <a:custGeom>
              <a:avLst/>
              <a:gdLst/>
              <a:ahLst/>
              <a:cxnLst/>
              <a:rect l="l" t="t" r="r" b="b"/>
              <a:pathLst>
                <a:path w="559" h="466" extrusionOk="0">
                  <a:moveTo>
                    <a:pt x="259" y="0"/>
                  </a:moveTo>
                  <a:cubicBezTo>
                    <a:pt x="125" y="0"/>
                    <a:pt x="1" y="124"/>
                    <a:pt x="42" y="300"/>
                  </a:cubicBezTo>
                  <a:cubicBezTo>
                    <a:pt x="42" y="383"/>
                    <a:pt x="42" y="424"/>
                    <a:pt x="125" y="465"/>
                  </a:cubicBezTo>
                  <a:lnTo>
                    <a:pt x="559" y="259"/>
                  </a:lnTo>
                  <a:cubicBezTo>
                    <a:pt x="559" y="83"/>
                    <a:pt x="42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25" name="Google Shape;27925;p19"/>
            <p:cNvSpPr/>
            <p:nvPr/>
          </p:nvSpPr>
          <p:spPr>
            <a:xfrm>
              <a:off x="1301225" y="27095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0" y="135"/>
                    <a:pt x="0" y="300"/>
                  </a:cubicBezTo>
                  <a:cubicBezTo>
                    <a:pt x="0" y="435"/>
                    <a:pt x="124" y="559"/>
                    <a:pt x="300" y="559"/>
                  </a:cubicBezTo>
                  <a:cubicBezTo>
                    <a:pt x="424" y="517"/>
                    <a:pt x="559" y="393"/>
                    <a:pt x="559" y="259"/>
                  </a:cubicBezTo>
                  <a:cubicBezTo>
                    <a:pt x="559" y="83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26" name="Google Shape;27926;p19"/>
            <p:cNvSpPr/>
            <p:nvPr/>
          </p:nvSpPr>
          <p:spPr>
            <a:xfrm>
              <a:off x="1200925" y="26890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0"/>
                  </a:lnTo>
                  <a:lnTo>
                    <a:pt x="84" y="300"/>
                  </a:lnTo>
                  <a:cubicBezTo>
                    <a:pt x="218" y="259"/>
                    <a:pt x="301" y="125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27" name="Google Shape;27927;p19"/>
            <p:cNvSpPr/>
            <p:nvPr/>
          </p:nvSpPr>
          <p:spPr>
            <a:xfrm>
              <a:off x="1263475" y="26836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42" y="218"/>
                    <a:pt x="166" y="300"/>
                    <a:pt x="301" y="300"/>
                  </a:cubicBezTo>
                  <a:cubicBezTo>
                    <a:pt x="477" y="300"/>
                    <a:pt x="559" y="176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28" name="Google Shape;27928;p19"/>
            <p:cNvSpPr/>
            <p:nvPr/>
          </p:nvSpPr>
          <p:spPr>
            <a:xfrm>
              <a:off x="1338700" y="2741800"/>
              <a:ext cx="6500" cy="3400"/>
            </a:xfrm>
            <a:custGeom>
              <a:avLst/>
              <a:gdLst/>
              <a:ahLst/>
              <a:cxnLst/>
              <a:rect l="l" t="t" r="r" b="b"/>
              <a:pathLst>
                <a:path w="260" h="136" extrusionOk="0">
                  <a:moveTo>
                    <a:pt x="218" y="1"/>
                  </a:moveTo>
                  <a:cubicBezTo>
                    <a:pt x="176" y="1"/>
                    <a:pt x="135" y="1"/>
                    <a:pt x="94" y="42"/>
                  </a:cubicBezTo>
                  <a:cubicBezTo>
                    <a:pt x="52" y="42"/>
                    <a:pt x="52" y="84"/>
                    <a:pt x="1" y="135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29" name="Google Shape;27929;p19"/>
            <p:cNvSpPr/>
            <p:nvPr/>
          </p:nvSpPr>
          <p:spPr>
            <a:xfrm>
              <a:off x="1333525" y="267925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1" y="1"/>
                  </a:moveTo>
                  <a:cubicBezTo>
                    <a:pt x="1" y="177"/>
                    <a:pt x="125" y="259"/>
                    <a:pt x="301" y="2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30" name="Google Shape;27930;p19"/>
            <p:cNvSpPr/>
            <p:nvPr/>
          </p:nvSpPr>
          <p:spPr>
            <a:xfrm>
              <a:off x="1072725" y="283125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42" y="300"/>
                  </a:lnTo>
                  <a:lnTo>
                    <a:pt x="301" y="259"/>
                  </a:lnTo>
                  <a:cubicBezTo>
                    <a:pt x="301" y="176"/>
                    <a:pt x="259" y="83"/>
                    <a:pt x="176" y="41"/>
                  </a:cubicBezTo>
                  <a:cubicBezTo>
                    <a:pt x="135" y="41"/>
                    <a:pt x="94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31" name="Google Shape;27931;p19"/>
            <p:cNvSpPr/>
            <p:nvPr/>
          </p:nvSpPr>
          <p:spPr>
            <a:xfrm>
              <a:off x="1067300" y="2762225"/>
              <a:ext cx="7775" cy="13975"/>
            </a:xfrm>
            <a:custGeom>
              <a:avLst/>
              <a:gdLst/>
              <a:ahLst/>
              <a:cxnLst/>
              <a:rect l="l" t="t" r="r" b="b"/>
              <a:pathLst>
                <a:path w="311" h="559" extrusionOk="0">
                  <a:moveTo>
                    <a:pt x="1" y="1"/>
                  </a:moveTo>
                  <a:lnTo>
                    <a:pt x="52" y="559"/>
                  </a:lnTo>
                  <a:lnTo>
                    <a:pt x="135" y="559"/>
                  </a:lnTo>
                  <a:cubicBezTo>
                    <a:pt x="218" y="518"/>
                    <a:pt x="311" y="393"/>
                    <a:pt x="311" y="259"/>
                  </a:cubicBezTo>
                  <a:cubicBezTo>
                    <a:pt x="311" y="94"/>
                    <a:pt x="176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32" name="Google Shape;27932;p19"/>
            <p:cNvSpPr/>
            <p:nvPr/>
          </p:nvSpPr>
          <p:spPr>
            <a:xfrm>
              <a:off x="1135275" y="282580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1"/>
                  </a:moveTo>
                  <a:cubicBezTo>
                    <a:pt x="218" y="42"/>
                    <a:pt x="125" y="42"/>
                    <a:pt x="83" y="135"/>
                  </a:cubicBezTo>
                  <a:cubicBezTo>
                    <a:pt x="42" y="177"/>
                    <a:pt x="1" y="259"/>
                    <a:pt x="42" y="301"/>
                  </a:cubicBezTo>
                  <a:lnTo>
                    <a:pt x="559" y="259"/>
                  </a:lnTo>
                  <a:cubicBezTo>
                    <a:pt x="559" y="218"/>
                    <a:pt x="559" y="177"/>
                    <a:pt x="518" y="135"/>
                  </a:cubicBezTo>
                  <a:cubicBezTo>
                    <a:pt x="476" y="42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33" name="Google Shape;27933;p19"/>
            <p:cNvSpPr/>
            <p:nvPr/>
          </p:nvSpPr>
          <p:spPr>
            <a:xfrm>
              <a:off x="1129850" y="2756800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300" y="0"/>
                  </a:moveTo>
                  <a:cubicBezTo>
                    <a:pt x="135" y="0"/>
                    <a:pt x="1" y="176"/>
                    <a:pt x="42" y="311"/>
                  </a:cubicBezTo>
                  <a:cubicBezTo>
                    <a:pt x="42" y="476"/>
                    <a:pt x="176" y="569"/>
                    <a:pt x="342" y="569"/>
                  </a:cubicBezTo>
                  <a:cubicBezTo>
                    <a:pt x="476" y="569"/>
                    <a:pt x="600" y="435"/>
                    <a:pt x="600" y="259"/>
                  </a:cubicBezTo>
                  <a:cubicBezTo>
                    <a:pt x="559" y="135"/>
                    <a:pt x="435" y="0"/>
                    <a:pt x="3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34" name="Google Shape;27934;p19"/>
            <p:cNvSpPr/>
            <p:nvPr/>
          </p:nvSpPr>
          <p:spPr>
            <a:xfrm>
              <a:off x="1093150" y="2724500"/>
              <a:ext cx="14250" cy="14425"/>
            </a:xfrm>
            <a:custGeom>
              <a:avLst/>
              <a:gdLst/>
              <a:ahLst/>
              <a:cxnLst/>
              <a:rect l="l" t="t" r="r" b="b"/>
              <a:pathLst>
                <a:path w="570" h="577" extrusionOk="0">
                  <a:moveTo>
                    <a:pt x="259" y="0"/>
                  </a:moveTo>
                  <a:cubicBezTo>
                    <a:pt x="94" y="52"/>
                    <a:pt x="0" y="176"/>
                    <a:pt x="0" y="310"/>
                  </a:cubicBezTo>
                  <a:cubicBezTo>
                    <a:pt x="0" y="455"/>
                    <a:pt x="104" y="576"/>
                    <a:pt x="247" y="576"/>
                  </a:cubicBezTo>
                  <a:cubicBezTo>
                    <a:pt x="268" y="576"/>
                    <a:pt x="289" y="574"/>
                    <a:pt x="311" y="569"/>
                  </a:cubicBezTo>
                  <a:cubicBezTo>
                    <a:pt x="476" y="569"/>
                    <a:pt x="569" y="434"/>
                    <a:pt x="569" y="259"/>
                  </a:cubicBezTo>
                  <a:cubicBezTo>
                    <a:pt x="569" y="13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35" name="Google Shape;27935;p19"/>
            <p:cNvSpPr/>
            <p:nvPr/>
          </p:nvSpPr>
          <p:spPr>
            <a:xfrm>
              <a:off x="1098575" y="279435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310" y="0"/>
                  </a:moveTo>
                  <a:cubicBezTo>
                    <a:pt x="293" y="0"/>
                    <a:pt x="276" y="3"/>
                    <a:pt x="259" y="8"/>
                  </a:cubicBezTo>
                  <a:cubicBezTo>
                    <a:pt x="94" y="8"/>
                    <a:pt x="1" y="142"/>
                    <a:pt x="1" y="308"/>
                  </a:cubicBezTo>
                  <a:cubicBezTo>
                    <a:pt x="1" y="442"/>
                    <a:pt x="135" y="566"/>
                    <a:pt x="300" y="566"/>
                  </a:cubicBezTo>
                  <a:cubicBezTo>
                    <a:pt x="435" y="525"/>
                    <a:pt x="559" y="401"/>
                    <a:pt x="559" y="266"/>
                  </a:cubicBezTo>
                  <a:cubicBezTo>
                    <a:pt x="559" y="122"/>
                    <a:pt x="432" y="0"/>
                    <a:pt x="3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36" name="Google Shape;27936;p19"/>
            <p:cNvSpPr/>
            <p:nvPr/>
          </p:nvSpPr>
          <p:spPr>
            <a:xfrm>
              <a:off x="1162175" y="272015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25" y="1"/>
                  </a:moveTo>
                  <a:cubicBezTo>
                    <a:pt x="304" y="1"/>
                    <a:pt x="282" y="3"/>
                    <a:pt x="258" y="9"/>
                  </a:cubicBezTo>
                  <a:cubicBezTo>
                    <a:pt x="134" y="9"/>
                    <a:pt x="0" y="133"/>
                    <a:pt x="0" y="308"/>
                  </a:cubicBezTo>
                  <a:cubicBezTo>
                    <a:pt x="36" y="417"/>
                    <a:pt x="143" y="533"/>
                    <a:pt x="253" y="533"/>
                  </a:cubicBezTo>
                  <a:cubicBezTo>
                    <a:pt x="268" y="533"/>
                    <a:pt x="284" y="531"/>
                    <a:pt x="300" y="526"/>
                  </a:cubicBezTo>
                  <a:cubicBezTo>
                    <a:pt x="476" y="526"/>
                    <a:pt x="558" y="391"/>
                    <a:pt x="558" y="267"/>
                  </a:cubicBezTo>
                  <a:cubicBezTo>
                    <a:pt x="558" y="114"/>
                    <a:pt x="465" y="1"/>
                    <a:pt x="3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37" name="Google Shape;27937;p19"/>
            <p:cNvSpPr/>
            <p:nvPr/>
          </p:nvSpPr>
          <p:spPr>
            <a:xfrm>
              <a:off x="1167600" y="2789100"/>
              <a:ext cx="13975" cy="14250"/>
            </a:xfrm>
            <a:custGeom>
              <a:avLst/>
              <a:gdLst/>
              <a:ahLst/>
              <a:cxnLst/>
              <a:rect l="l" t="t" r="r" b="b"/>
              <a:pathLst>
                <a:path w="559" h="570" extrusionOk="0">
                  <a:moveTo>
                    <a:pt x="259" y="1"/>
                  </a:moveTo>
                  <a:cubicBezTo>
                    <a:pt x="124" y="1"/>
                    <a:pt x="0" y="135"/>
                    <a:pt x="0" y="311"/>
                  </a:cubicBezTo>
                  <a:cubicBezTo>
                    <a:pt x="41" y="435"/>
                    <a:pt x="176" y="569"/>
                    <a:pt x="300" y="569"/>
                  </a:cubicBezTo>
                  <a:cubicBezTo>
                    <a:pt x="476" y="518"/>
                    <a:pt x="558" y="394"/>
                    <a:pt x="558" y="259"/>
                  </a:cubicBezTo>
                  <a:cubicBezTo>
                    <a:pt x="558" y="94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38" name="Google Shape;27938;p19"/>
            <p:cNvSpPr/>
            <p:nvPr/>
          </p:nvSpPr>
          <p:spPr>
            <a:xfrm>
              <a:off x="1063175" y="26999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0" y="1"/>
                  </a:moveTo>
                  <a:lnTo>
                    <a:pt x="0" y="301"/>
                  </a:lnTo>
                  <a:cubicBezTo>
                    <a:pt x="42" y="301"/>
                    <a:pt x="42" y="301"/>
                    <a:pt x="83" y="259"/>
                  </a:cubicBezTo>
                  <a:cubicBezTo>
                    <a:pt x="217" y="259"/>
                    <a:pt x="300" y="125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39" name="Google Shape;27939;p19"/>
            <p:cNvSpPr/>
            <p:nvPr/>
          </p:nvSpPr>
          <p:spPr>
            <a:xfrm>
              <a:off x="1125450" y="269450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570" y="1"/>
                  </a:moveTo>
                  <a:lnTo>
                    <a:pt x="1" y="42"/>
                  </a:lnTo>
                  <a:lnTo>
                    <a:pt x="1" y="83"/>
                  </a:lnTo>
                  <a:cubicBezTo>
                    <a:pt x="53" y="218"/>
                    <a:pt x="177" y="301"/>
                    <a:pt x="311" y="301"/>
                  </a:cubicBezTo>
                  <a:cubicBezTo>
                    <a:pt x="435" y="259"/>
                    <a:pt x="570" y="125"/>
                    <a:pt x="5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40" name="Google Shape;27940;p19"/>
            <p:cNvSpPr/>
            <p:nvPr/>
          </p:nvSpPr>
          <p:spPr>
            <a:xfrm>
              <a:off x="1199900" y="2751625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218" y="1"/>
                    <a:pt x="125" y="42"/>
                    <a:pt x="83" y="83"/>
                  </a:cubicBezTo>
                  <a:cubicBezTo>
                    <a:pt x="42" y="125"/>
                    <a:pt x="1" y="207"/>
                    <a:pt x="1" y="301"/>
                  </a:cubicBezTo>
                  <a:cubicBezTo>
                    <a:pt x="1" y="425"/>
                    <a:pt x="83" y="518"/>
                    <a:pt x="176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41" name="Google Shape;27941;p19"/>
            <p:cNvSpPr/>
            <p:nvPr/>
          </p:nvSpPr>
          <p:spPr>
            <a:xfrm>
              <a:off x="1194475" y="26890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lnTo>
                    <a:pt x="0" y="83"/>
                  </a:lnTo>
                  <a:cubicBezTo>
                    <a:pt x="42" y="218"/>
                    <a:pt x="176" y="300"/>
                    <a:pt x="300" y="300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42" name="Google Shape;27942;p19"/>
            <p:cNvSpPr/>
            <p:nvPr/>
          </p:nvSpPr>
          <p:spPr>
            <a:xfrm>
              <a:off x="934975" y="284210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0" y="0"/>
                  </a:moveTo>
                  <a:lnTo>
                    <a:pt x="0" y="300"/>
                  </a:lnTo>
                  <a:lnTo>
                    <a:pt x="300" y="259"/>
                  </a:lnTo>
                  <a:cubicBezTo>
                    <a:pt x="258" y="124"/>
                    <a:pt x="176" y="42"/>
                    <a:pt x="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43" name="Google Shape;27943;p19"/>
            <p:cNvSpPr/>
            <p:nvPr/>
          </p:nvSpPr>
          <p:spPr>
            <a:xfrm>
              <a:off x="929525" y="27730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42" y="559"/>
                    <a:pt x="84" y="559"/>
                    <a:pt x="84" y="518"/>
                  </a:cubicBezTo>
                  <a:cubicBezTo>
                    <a:pt x="218" y="518"/>
                    <a:pt x="301" y="383"/>
                    <a:pt x="301" y="259"/>
                  </a:cubicBezTo>
                  <a:cubicBezTo>
                    <a:pt x="259" y="84"/>
                    <a:pt x="135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44" name="Google Shape;27944;p19"/>
            <p:cNvSpPr/>
            <p:nvPr/>
          </p:nvSpPr>
          <p:spPr>
            <a:xfrm>
              <a:off x="997525" y="283667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207" y="0"/>
                    <a:pt x="124" y="42"/>
                    <a:pt x="83" y="83"/>
                  </a:cubicBezTo>
                  <a:cubicBezTo>
                    <a:pt x="41" y="83"/>
                    <a:pt x="41" y="124"/>
                    <a:pt x="0" y="217"/>
                  </a:cubicBezTo>
                  <a:lnTo>
                    <a:pt x="0" y="300"/>
                  </a:lnTo>
                  <a:lnTo>
                    <a:pt x="558" y="259"/>
                  </a:lnTo>
                  <a:cubicBezTo>
                    <a:pt x="558" y="166"/>
                    <a:pt x="465" y="83"/>
                    <a:pt x="424" y="42"/>
                  </a:cubicBezTo>
                  <a:cubicBezTo>
                    <a:pt x="383" y="0"/>
                    <a:pt x="300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45" name="Google Shape;27945;p19"/>
            <p:cNvSpPr/>
            <p:nvPr/>
          </p:nvSpPr>
          <p:spPr>
            <a:xfrm>
              <a:off x="992075" y="276765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84" y="1"/>
                    <a:pt x="1" y="135"/>
                    <a:pt x="1" y="301"/>
                  </a:cubicBezTo>
                  <a:cubicBezTo>
                    <a:pt x="1" y="435"/>
                    <a:pt x="125" y="559"/>
                    <a:pt x="301" y="559"/>
                  </a:cubicBezTo>
                  <a:cubicBezTo>
                    <a:pt x="477" y="559"/>
                    <a:pt x="559" y="394"/>
                    <a:pt x="559" y="259"/>
                  </a:cubicBezTo>
                  <a:cubicBezTo>
                    <a:pt x="559" y="83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46" name="Google Shape;27946;p19"/>
            <p:cNvSpPr/>
            <p:nvPr/>
          </p:nvSpPr>
          <p:spPr>
            <a:xfrm>
              <a:off x="954350" y="273535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0"/>
                  </a:moveTo>
                  <a:cubicBezTo>
                    <a:pt x="125" y="42"/>
                    <a:pt x="0" y="176"/>
                    <a:pt x="42" y="300"/>
                  </a:cubicBezTo>
                  <a:cubicBezTo>
                    <a:pt x="42" y="476"/>
                    <a:pt x="176" y="559"/>
                    <a:pt x="300" y="559"/>
                  </a:cubicBezTo>
                  <a:cubicBezTo>
                    <a:pt x="476" y="559"/>
                    <a:pt x="600" y="435"/>
                    <a:pt x="559" y="259"/>
                  </a:cubicBezTo>
                  <a:cubicBezTo>
                    <a:pt x="55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47" name="Google Shape;27947;p19"/>
            <p:cNvSpPr/>
            <p:nvPr/>
          </p:nvSpPr>
          <p:spPr>
            <a:xfrm>
              <a:off x="959775" y="2805200"/>
              <a:ext cx="15025" cy="13350"/>
            </a:xfrm>
            <a:custGeom>
              <a:avLst/>
              <a:gdLst/>
              <a:ahLst/>
              <a:cxnLst/>
              <a:rect l="l" t="t" r="r" b="b"/>
              <a:pathLst>
                <a:path w="601" h="534" extrusionOk="0">
                  <a:moveTo>
                    <a:pt x="323" y="0"/>
                  </a:moveTo>
                  <a:cubicBezTo>
                    <a:pt x="303" y="0"/>
                    <a:pt x="281" y="3"/>
                    <a:pt x="259" y="8"/>
                  </a:cubicBezTo>
                  <a:cubicBezTo>
                    <a:pt x="125" y="8"/>
                    <a:pt x="1" y="132"/>
                    <a:pt x="1" y="267"/>
                  </a:cubicBezTo>
                  <a:cubicBezTo>
                    <a:pt x="37" y="419"/>
                    <a:pt x="135" y="533"/>
                    <a:pt x="248" y="533"/>
                  </a:cubicBezTo>
                  <a:cubicBezTo>
                    <a:pt x="265" y="533"/>
                    <a:pt x="283" y="531"/>
                    <a:pt x="300" y="525"/>
                  </a:cubicBezTo>
                  <a:cubicBezTo>
                    <a:pt x="476" y="525"/>
                    <a:pt x="600" y="391"/>
                    <a:pt x="559" y="225"/>
                  </a:cubicBezTo>
                  <a:cubicBezTo>
                    <a:pt x="559" y="109"/>
                    <a:pt x="458" y="0"/>
                    <a:pt x="3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48" name="Google Shape;27948;p19"/>
            <p:cNvSpPr/>
            <p:nvPr/>
          </p:nvSpPr>
          <p:spPr>
            <a:xfrm>
              <a:off x="1024400" y="272992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42"/>
                    <a:pt x="0" y="176"/>
                    <a:pt x="0" y="300"/>
                  </a:cubicBezTo>
                  <a:cubicBezTo>
                    <a:pt x="0" y="476"/>
                    <a:pt x="124" y="559"/>
                    <a:pt x="300" y="559"/>
                  </a:cubicBezTo>
                  <a:cubicBezTo>
                    <a:pt x="424" y="559"/>
                    <a:pt x="559" y="434"/>
                    <a:pt x="559" y="259"/>
                  </a:cubicBezTo>
                  <a:cubicBezTo>
                    <a:pt x="517" y="135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49" name="Google Shape;27949;p19"/>
            <p:cNvSpPr/>
            <p:nvPr/>
          </p:nvSpPr>
          <p:spPr>
            <a:xfrm>
              <a:off x="1028525" y="2799775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360" y="0"/>
                  </a:moveTo>
                  <a:cubicBezTo>
                    <a:pt x="344" y="0"/>
                    <a:pt x="327" y="3"/>
                    <a:pt x="311" y="8"/>
                  </a:cubicBezTo>
                  <a:cubicBezTo>
                    <a:pt x="135" y="8"/>
                    <a:pt x="1" y="142"/>
                    <a:pt x="52" y="308"/>
                  </a:cubicBezTo>
                  <a:cubicBezTo>
                    <a:pt x="52" y="442"/>
                    <a:pt x="177" y="566"/>
                    <a:pt x="352" y="566"/>
                  </a:cubicBezTo>
                  <a:cubicBezTo>
                    <a:pt x="476" y="525"/>
                    <a:pt x="611" y="401"/>
                    <a:pt x="611" y="267"/>
                  </a:cubicBezTo>
                  <a:cubicBezTo>
                    <a:pt x="575" y="114"/>
                    <a:pt x="469" y="0"/>
                    <a:pt x="3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50" name="Google Shape;27950;p19"/>
            <p:cNvSpPr/>
            <p:nvPr/>
          </p:nvSpPr>
          <p:spPr>
            <a:xfrm>
              <a:off x="924100" y="27095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0"/>
                  </a:moveTo>
                  <a:lnTo>
                    <a:pt x="1" y="42"/>
                  </a:lnTo>
                  <a:lnTo>
                    <a:pt x="42" y="300"/>
                  </a:lnTo>
                  <a:lnTo>
                    <a:pt x="94" y="300"/>
                  </a:lnTo>
                  <a:cubicBezTo>
                    <a:pt x="218" y="259"/>
                    <a:pt x="301" y="176"/>
                    <a:pt x="3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51" name="Google Shape;27951;p19"/>
            <p:cNvSpPr/>
            <p:nvPr/>
          </p:nvSpPr>
          <p:spPr>
            <a:xfrm>
              <a:off x="986650" y="2705100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559" y="1"/>
                  </a:moveTo>
                  <a:lnTo>
                    <a:pt x="1" y="52"/>
                  </a:lnTo>
                  <a:cubicBezTo>
                    <a:pt x="1" y="176"/>
                    <a:pt x="177" y="311"/>
                    <a:pt x="301" y="311"/>
                  </a:cubicBezTo>
                  <a:cubicBezTo>
                    <a:pt x="476" y="259"/>
                    <a:pt x="559" y="135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52" name="Google Shape;27952;p19"/>
            <p:cNvSpPr/>
            <p:nvPr/>
          </p:nvSpPr>
          <p:spPr>
            <a:xfrm>
              <a:off x="1066275" y="283125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59" y="0"/>
                  </a:moveTo>
                  <a:cubicBezTo>
                    <a:pt x="259" y="0"/>
                    <a:pt x="217" y="0"/>
                    <a:pt x="217" y="41"/>
                  </a:cubicBezTo>
                  <a:cubicBezTo>
                    <a:pt x="93" y="41"/>
                    <a:pt x="0" y="176"/>
                    <a:pt x="0" y="300"/>
                  </a:cubicBezTo>
                  <a:lnTo>
                    <a:pt x="300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53" name="Google Shape;27953;p19"/>
            <p:cNvSpPr/>
            <p:nvPr/>
          </p:nvSpPr>
          <p:spPr>
            <a:xfrm>
              <a:off x="1060850" y="2762225"/>
              <a:ext cx="7775" cy="13975"/>
            </a:xfrm>
            <a:custGeom>
              <a:avLst/>
              <a:gdLst/>
              <a:ahLst/>
              <a:cxnLst/>
              <a:rect l="l" t="t" r="r" b="b"/>
              <a:pathLst>
                <a:path w="311" h="559" extrusionOk="0">
                  <a:moveTo>
                    <a:pt x="259" y="1"/>
                  </a:moveTo>
                  <a:cubicBezTo>
                    <a:pt x="217" y="1"/>
                    <a:pt x="176" y="42"/>
                    <a:pt x="135" y="42"/>
                  </a:cubicBezTo>
                  <a:cubicBezTo>
                    <a:pt x="52" y="135"/>
                    <a:pt x="0" y="218"/>
                    <a:pt x="0" y="300"/>
                  </a:cubicBezTo>
                  <a:cubicBezTo>
                    <a:pt x="52" y="435"/>
                    <a:pt x="93" y="518"/>
                    <a:pt x="217" y="559"/>
                  </a:cubicBezTo>
                  <a:lnTo>
                    <a:pt x="31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54" name="Google Shape;27954;p19"/>
            <p:cNvSpPr/>
            <p:nvPr/>
          </p:nvSpPr>
          <p:spPr>
            <a:xfrm>
              <a:off x="1056700" y="2699925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259" y="1"/>
                  </a:moveTo>
                  <a:lnTo>
                    <a:pt x="1" y="42"/>
                  </a:lnTo>
                  <a:cubicBezTo>
                    <a:pt x="1" y="166"/>
                    <a:pt x="125" y="301"/>
                    <a:pt x="259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55" name="Google Shape;27955;p19"/>
            <p:cNvSpPr/>
            <p:nvPr/>
          </p:nvSpPr>
          <p:spPr>
            <a:xfrm>
              <a:off x="795900" y="2852700"/>
              <a:ext cx="7775" cy="6475"/>
            </a:xfrm>
            <a:custGeom>
              <a:avLst/>
              <a:gdLst/>
              <a:ahLst/>
              <a:cxnLst/>
              <a:rect l="l" t="t" r="r" b="b"/>
              <a:pathLst>
                <a:path w="311" h="259" extrusionOk="0">
                  <a:moveTo>
                    <a:pt x="1" y="0"/>
                  </a:moveTo>
                  <a:lnTo>
                    <a:pt x="52" y="259"/>
                  </a:lnTo>
                  <a:lnTo>
                    <a:pt x="311" y="259"/>
                  </a:lnTo>
                  <a:cubicBezTo>
                    <a:pt x="311" y="176"/>
                    <a:pt x="259" y="93"/>
                    <a:pt x="176" y="42"/>
                  </a:cubicBezTo>
                  <a:cubicBezTo>
                    <a:pt x="135" y="0"/>
                    <a:pt x="5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56" name="Google Shape;27956;p19"/>
            <p:cNvSpPr/>
            <p:nvPr/>
          </p:nvSpPr>
          <p:spPr>
            <a:xfrm>
              <a:off x="790725" y="2783650"/>
              <a:ext cx="7525" cy="13225"/>
            </a:xfrm>
            <a:custGeom>
              <a:avLst/>
              <a:gdLst/>
              <a:ahLst/>
              <a:cxnLst/>
              <a:rect l="l" t="t" r="r" b="b"/>
              <a:pathLst>
                <a:path w="301" h="529" extrusionOk="0">
                  <a:moveTo>
                    <a:pt x="72" y="1"/>
                  </a:moveTo>
                  <a:cubicBezTo>
                    <a:pt x="49" y="1"/>
                    <a:pt x="25" y="4"/>
                    <a:pt x="1" y="12"/>
                  </a:cubicBezTo>
                  <a:lnTo>
                    <a:pt x="42" y="529"/>
                  </a:lnTo>
                  <a:lnTo>
                    <a:pt x="84" y="529"/>
                  </a:lnTo>
                  <a:cubicBezTo>
                    <a:pt x="208" y="477"/>
                    <a:pt x="301" y="395"/>
                    <a:pt x="301" y="271"/>
                  </a:cubicBezTo>
                  <a:cubicBezTo>
                    <a:pt x="301" y="121"/>
                    <a:pt x="203" y="1"/>
                    <a:pt x="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57" name="Google Shape;27957;p19"/>
            <p:cNvSpPr/>
            <p:nvPr/>
          </p:nvSpPr>
          <p:spPr>
            <a:xfrm>
              <a:off x="858450" y="2847275"/>
              <a:ext cx="13975" cy="7775"/>
            </a:xfrm>
            <a:custGeom>
              <a:avLst/>
              <a:gdLst/>
              <a:ahLst/>
              <a:cxnLst/>
              <a:rect l="l" t="t" r="r" b="b"/>
              <a:pathLst>
                <a:path w="559" h="311" extrusionOk="0">
                  <a:moveTo>
                    <a:pt x="259" y="0"/>
                  </a:moveTo>
                  <a:cubicBezTo>
                    <a:pt x="218" y="0"/>
                    <a:pt x="135" y="52"/>
                    <a:pt x="83" y="93"/>
                  </a:cubicBezTo>
                  <a:cubicBezTo>
                    <a:pt x="42" y="135"/>
                    <a:pt x="1" y="217"/>
                    <a:pt x="1" y="310"/>
                  </a:cubicBezTo>
                  <a:lnTo>
                    <a:pt x="559" y="259"/>
                  </a:lnTo>
                  <a:cubicBezTo>
                    <a:pt x="559" y="217"/>
                    <a:pt x="559" y="135"/>
                    <a:pt x="518" y="93"/>
                  </a:cubicBezTo>
                  <a:cubicBezTo>
                    <a:pt x="476" y="52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58" name="Google Shape;27958;p19"/>
            <p:cNvSpPr/>
            <p:nvPr/>
          </p:nvSpPr>
          <p:spPr>
            <a:xfrm>
              <a:off x="853025" y="2778300"/>
              <a:ext cx="15275" cy="14200"/>
            </a:xfrm>
            <a:custGeom>
              <a:avLst/>
              <a:gdLst/>
              <a:ahLst/>
              <a:cxnLst/>
              <a:rect l="l" t="t" r="r" b="b"/>
              <a:pathLst>
                <a:path w="611" h="568" extrusionOk="0">
                  <a:moveTo>
                    <a:pt x="325" y="1"/>
                  </a:moveTo>
                  <a:cubicBezTo>
                    <a:pt x="304" y="1"/>
                    <a:pt x="282" y="4"/>
                    <a:pt x="259" y="9"/>
                  </a:cubicBezTo>
                  <a:cubicBezTo>
                    <a:pt x="135" y="9"/>
                    <a:pt x="1" y="133"/>
                    <a:pt x="42" y="309"/>
                  </a:cubicBezTo>
                  <a:cubicBezTo>
                    <a:pt x="42" y="433"/>
                    <a:pt x="176" y="567"/>
                    <a:pt x="300" y="567"/>
                  </a:cubicBezTo>
                  <a:cubicBezTo>
                    <a:pt x="476" y="526"/>
                    <a:pt x="611" y="391"/>
                    <a:pt x="559" y="267"/>
                  </a:cubicBezTo>
                  <a:cubicBezTo>
                    <a:pt x="559" y="115"/>
                    <a:pt x="465" y="1"/>
                    <a:pt x="3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59" name="Google Shape;27959;p19"/>
            <p:cNvSpPr/>
            <p:nvPr/>
          </p:nvSpPr>
          <p:spPr>
            <a:xfrm>
              <a:off x="816575" y="274620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83" y="1"/>
                    <a:pt x="1" y="125"/>
                    <a:pt x="1" y="300"/>
                  </a:cubicBezTo>
                  <a:cubicBezTo>
                    <a:pt x="1" y="424"/>
                    <a:pt x="125" y="559"/>
                    <a:pt x="301" y="559"/>
                  </a:cubicBezTo>
                  <a:cubicBezTo>
                    <a:pt x="425" y="559"/>
                    <a:pt x="559" y="424"/>
                    <a:pt x="559" y="259"/>
                  </a:cubicBezTo>
                  <a:cubicBezTo>
                    <a:pt x="559" y="83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60" name="Google Shape;27960;p19"/>
            <p:cNvSpPr/>
            <p:nvPr/>
          </p:nvSpPr>
          <p:spPr>
            <a:xfrm>
              <a:off x="821750" y="2814950"/>
              <a:ext cx="14250" cy="14250"/>
            </a:xfrm>
            <a:custGeom>
              <a:avLst/>
              <a:gdLst/>
              <a:ahLst/>
              <a:cxnLst/>
              <a:rect l="l" t="t" r="r" b="b"/>
              <a:pathLst>
                <a:path w="570" h="570" extrusionOk="0">
                  <a:moveTo>
                    <a:pt x="259" y="1"/>
                  </a:moveTo>
                  <a:cubicBezTo>
                    <a:pt x="94" y="52"/>
                    <a:pt x="1" y="176"/>
                    <a:pt x="1" y="311"/>
                  </a:cubicBezTo>
                  <a:cubicBezTo>
                    <a:pt x="1" y="476"/>
                    <a:pt x="135" y="569"/>
                    <a:pt x="311" y="569"/>
                  </a:cubicBezTo>
                  <a:cubicBezTo>
                    <a:pt x="435" y="569"/>
                    <a:pt x="569" y="435"/>
                    <a:pt x="569" y="259"/>
                  </a:cubicBezTo>
                  <a:cubicBezTo>
                    <a:pt x="517" y="135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61" name="Google Shape;27961;p19"/>
            <p:cNvSpPr/>
            <p:nvPr/>
          </p:nvSpPr>
          <p:spPr>
            <a:xfrm>
              <a:off x="885325" y="274077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135" y="0"/>
                    <a:pt x="1" y="176"/>
                    <a:pt x="1" y="300"/>
                  </a:cubicBezTo>
                  <a:cubicBezTo>
                    <a:pt x="42" y="476"/>
                    <a:pt x="177" y="559"/>
                    <a:pt x="301" y="559"/>
                  </a:cubicBezTo>
                  <a:cubicBezTo>
                    <a:pt x="477" y="559"/>
                    <a:pt x="559" y="435"/>
                    <a:pt x="559" y="259"/>
                  </a:cubicBezTo>
                  <a:cubicBezTo>
                    <a:pt x="559" y="12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62" name="Google Shape;27962;p19"/>
            <p:cNvSpPr/>
            <p:nvPr/>
          </p:nvSpPr>
          <p:spPr>
            <a:xfrm>
              <a:off x="890775" y="2809775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259" y="1"/>
                  </a:moveTo>
                  <a:cubicBezTo>
                    <a:pt x="134" y="42"/>
                    <a:pt x="0" y="166"/>
                    <a:pt x="0" y="301"/>
                  </a:cubicBezTo>
                  <a:cubicBezTo>
                    <a:pt x="0" y="446"/>
                    <a:pt x="103" y="567"/>
                    <a:pt x="240" y="567"/>
                  </a:cubicBezTo>
                  <a:cubicBezTo>
                    <a:pt x="259" y="567"/>
                    <a:pt x="279" y="564"/>
                    <a:pt x="300" y="559"/>
                  </a:cubicBezTo>
                  <a:cubicBezTo>
                    <a:pt x="476" y="559"/>
                    <a:pt x="558" y="425"/>
                    <a:pt x="558" y="259"/>
                  </a:cubicBezTo>
                  <a:cubicBezTo>
                    <a:pt x="558" y="125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63" name="Google Shape;27963;p19"/>
            <p:cNvSpPr/>
            <p:nvPr/>
          </p:nvSpPr>
          <p:spPr>
            <a:xfrm>
              <a:off x="786350" y="272035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1"/>
                  </a:moveTo>
                  <a:lnTo>
                    <a:pt x="0" y="42"/>
                  </a:lnTo>
                  <a:lnTo>
                    <a:pt x="0" y="300"/>
                  </a:lnTo>
                  <a:lnTo>
                    <a:pt x="83" y="300"/>
                  </a:lnTo>
                  <a:cubicBezTo>
                    <a:pt x="176" y="259"/>
                    <a:pt x="259" y="125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64" name="Google Shape;27964;p19"/>
            <p:cNvSpPr/>
            <p:nvPr/>
          </p:nvSpPr>
          <p:spPr>
            <a:xfrm>
              <a:off x="848900" y="2714925"/>
              <a:ext cx="13975" cy="7800"/>
            </a:xfrm>
            <a:custGeom>
              <a:avLst/>
              <a:gdLst/>
              <a:ahLst/>
              <a:cxnLst/>
              <a:rect l="l" t="t" r="r" b="b"/>
              <a:pathLst>
                <a:path w="559" h="312" extrusionOk="0">
                  <a:moveTo>
                    <a:pt x="558" y="1"/>
                  </a:moveTo>
                  <a:lnTo>
                    <a:pt x="0" y="42"/>
                  </a:lnTo>
                  <a:lnTo>
                    <a:pt x="0" y="125"/>
                  </a:lnTo>
                  <a:cubicBezTo>
                    <a:pt x="34" y="235"/>
                    <a:pt x="96" y="311"/>
                    <a:pt x="216" y="311"/>
                  </a:cubicBezTo>
                  <a:cubicBezTo>
                    <a:pt x="241" y="311"/>
                    <a:pt x="269" y="308"/>
                    <a:pt x="300" y="300"/>
                  </a:cubicBezTo>
                  <a:cubicBezTo>
                    <a:pt x="424" y="300"/>
                    <a:pt x="558" y="176"/>
                    <a:pt x="5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65" name="Google Shape;27965;p19"/>
            <p:cNvSpPr/>
            <p:nvPr/>
          </p:nvSpPr>
          <p:spPr>
            <a:xfrm>
              <a:off x="928500" y="2842100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176" y="0"/>
                  </a:moveTo>
                  <a:cubicBezTo>
                    <a:pt x="83" y="42"/>
                    <a:pt x="1" y="124"/>
                    <a:pt x="1" y="259"/>
                  </a:cubicBezTo>
                  <a:lnTo>
                    <a:pt x="1" y="300"/>
                  </a:ln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66" name="Google Shape;27966;p19"/>
            <p:cNvSpPr/>
            <p:nvPr/>
          </p:nvSpPr>
          <p:spPr>
            <a:xfrm>
              <a:off x="923075" y="27730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176" y="1"/>
                    <a:pt x="135" y="1"/>
                    <a:pt x="83" y="42"/>
                  </a:cubicBezTo>
                  <a:cubicBezTo>
                    <a:pt x="42" y="84"/>
                    <a:pt x="0" y="218"/>
                    <a:pt x="0" y="301"/>
                  </a:cubicBezTo>
                  <a:cubicBezTo>
                    <a:pt x="0" y="383"/>
                    <a:pt x="83" y="518"/>
                    <a:pt x="176" y="518"/>
                  </a:cubicBezTo>
                  <a:cubicBezTo>
                    <a:pt x="218" y="559"/>
                    <a:pt x="259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67" name="Google Shape;27967;p19"/>
            <p:cNvSpPr/>
            <p:nvPr/>
          </p:nvSpPr>
          <p:spPr>
            <a:xfrm>
              <a:off x="917650" y="2710525"/>
              <a:ext cx="7525" cy="6950"/>
            </a:xfrm>
            <a:custGeom>
              <a:avLst/>
              <a:gdLst/>
              <a:ahLst/>
              <a:cxnLst/>
              <a:rect l="l" t="t" r="r" b="b"/>
              <a:pathLst>
                <a:path w="301" h="278" extrusionOk="0">
                  <a:moveTo>
                    <a:pt x="0" y="1"/>
                  </a:moveTo>
                  <a:lnTo>
                    <a:pt x="0" y="94"/>
                  </a:lnTo>
                  <a:cubicBezTo>
                    <a:pt x="42" y="135"/>
                    <a:pt x="93" y="218"/>
                    <a:pt x="135" y="259"/>
                  </a:cubicBezTo>
                  <a:cubicBezTo>
                    <a:pt x="162" y="259"/>
                    <a:pt x="208" y="278"/>
                    <a:pt x="248" y="278"/>
                  </a:cubicBezTo>
                  <a:cubicBezTo>
                    <a:pt x="268" y="278"/>
                    <a:pt x="286" y="273"/>
                    <a:pt x="300" y="2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68" name="Google Shape;27968;p19"/>
            <p:cNvSpPr/>
            <p:nvPr/>
          </p:nvSpPr>
          <p:spPr>
            <a:xfrm>
              <a:off x="658125" y="286355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" y="0"/>
                  </a:moveTo>
                  <a:lnTo>
                    <a:pt x="1" y="259"/>
                  </a:lnTo>
                  <a:lnTo>
                    <a:pt x="259" y="259"/>
                  </a:lnTo>
                  <a:cubicBezTo>
                    <a:pt x="259" y="83"/>
                    <a:pt x="177" y="0"/>
                    <a:pt x="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69" name="Google Shape;27969;p19"/>
            <p:cNvSpPr/>
            <p:nvPr/>
          </p:nvSpPr>
          <p:spPr>
            <a:xfrm>
              <a:off x="652700" y="27935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177" y="559"/>
                    <a:pt x="301" y="435"/>
                    <a:pt x="301" y="259"/>
                  </a:cubicBezTo>
                  <a:cubicBezTo>
                    <a:pt x="259" y="135"/>
                    <a:pt x="135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70" name="Google Shape;27970;p19"/>
            <p:cNvSpPr/>
            <p:nvPr/>
          </p:nvSpPr>
          <p:spPr>
            <a:xfrm>
              <a:off x="720675" y="285812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0"/>
                  </a:moveTo>
                  <a:cubicBezTo>
                    <a:pt x="166" y="0"/>
                    <a:pt x="125" y="0"/>
                    <a:pt x="84" y="42"/>
                  </a:cubicBezTo>
                  <a:cubicBezTo>
                    <a:pt x="42" y="83"/>
                    <a:pt x="42" y="135"/>
                    <a:pt x="1" y="176"/>
                  </a:cubicBezTo>
                  <a:lnTo>
                    <a:pt x="1" y="300"/>
                  </a:lnTo>
                  <a:lnTo>
                    <a:pt x="559" y="259"/>
                  </a:lnTo>
                  <a:cubicBezTo>
                    <a:pt x="518" y="83"/>
                    <a:pt x="38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71" name="Google Shape;27971;p19"/>
            <p:cNvSpPr/>
            <p:nvPr/>
          </p:nvSpPr>
          <p:spPr>
            <a:xfrm>
              <a:off x="715250" y="2788925"/>
              <a:ext cx="14000" cy="13400"/>
            </a:xfrm>
            <a:custGeom>
              <a:avLst/>
              <a:gdLst/>
              <a:ahLst/>
              <a:cxnLst/>
              <a:rect l="l" t="t" r="r" b="b"/>
              <a:pathLst>
                <a:path w="560" h="536" extrusionOk="0">
                  <a:moveTo>
                    <a:pt x="308" y="0"/>
                  </a:moveTo>
                  <a:cubicBezTo>
                    <a:pt x="291" y="0"/>
                    <a:pt x="275" y="3"/>
                    <a:pt x="259" y="8"/>
                  </a:cubicBezTo>
                  <a:cubicBezTo>
                    <a:pt x="84" y="8"/>
                    <a:pt x="1" y="142"/>
                    <a:pt x="1" y="266"/>
                  </a:cubicBezTo>
                  <a:cubicBezTo>
                    <a:pt x="1" y="416"/>
                    <a:pt x="91" y="536"/>
                    <a:pt x="227" y="536"/>
                  </a:cubicBezTo>
                  <a:cubicBezTo>
                    <a:pt x="250" y="536"/>
                    <a:pt x="275" y="532"/>
                    <a:pt x="301" y="525"/>
                  </a:cubicBezTo>
                  <a:cubicBezTo>
                    <a:pt x="435" y="525"/>
                    <a:pt x="559" y="401"/>
                    <a:pt x="559" y="225"/>
                  </a:cubicBezTo>
                  <a:cubicBezTo>
                    <a:pt x="559" y="117"/>
                    <a:pt x="425" y="0"/>
                    <a:pt x="3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72" name="Google Shape;27972;p19"/>
            <p:cNvSpPr/>
            <p:nvPr/>
          </p:nvSpPr>
          <p:spPr>
            <a:xfrm>
              <a:off x="677525" y="2756800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259" y="0"/>
                  </a:moveTo>
                  <a:cubicBezTo>
                    <a:pt x="135" y="0"/>
                    <a:pt x="0" y="135"/>
                    <a:pt x="0" y="311"/>
                  </a:cubicBezTo>
                  <a:cubicBezTo>
                    <a:pt x="42" y="435"/>
                    <a:pt x="176" y="569"/>
                    <a:pt x="300" y="569"/>
                  </a:cubicBezTo>
                  <a:cubicBezTo>
                    <a:pt x="476" y="517"/>
                    <a:pt x="600" y="393"/>
                    <a:pt x="559" y="259"/>
                  </a:cubicBezTo>
                  <a:cubicBezTo>
                    <a:pt x="559" y="9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73" name="Google Shape;27973;p19"/>
            <p:cNvSpPr/>
            <p:nvPr/>
          </p:nvSpPr>
          <p:spPr>
            <a:xfrm>
              <a:off x="682950" y="282580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5" y="1"/>
                    <a:pt x="0" y="135"/>
                    <a:pt x="0" y="301"/>
                  </a:cubicBezTo>
                  <a:cubicBezTo>
                    <a:pt x="42" y="477"/>
                    <a:pt x="176" y="559"/>
                    <a:pt x="300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8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74" name="Google Shape;27974;p19"/>
            <p:cNvSpPr/>
            <p:nvPr/>
          </p:nvSpPr>
          <p:spPr>
            <a:xfrm>
              <a:off x="746525" y="275162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1" y="1"/>
                  </a:moveTo>
                  <a:cubicBezTo>
                    <a:pt x="125" y="1"/>
                    <a:pt x="1" y="125"/>
                    <a:pt x="42" y="301"/>
                  </a:cubicBezTo>
                  <a:cubicBezTo>
                    <a:pt x="42" y="425"/>
                    <a:pt x="166" y="559"/>
                    <a:pt x="342" y="559"/>
                  </a:cubicBezTo>
                  <a:cubicBezTo>
                    <a:pt x="476" y="559"/>
                    <a:pt x="601" y="383"/>
                    <a:pt x="601" y="259"/>
                  </a:cubicBezTo>
                  <a:cubicBezTo>
                    <a:pt x="559" y="83"/>
                    <a:pt x="425" y="1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75" name="Google Shape;27975;p19"/>
            <p:cNvSpPr/>
            <p:nvPr/>
          </p:nvSpPr>
          <p:spPr>
            <a:xfrm>
              <a:off x="751950" y="2820375"/>
              <a:ext cx="15025" cy="14000"/>
            </a:xfrm>
            <a:custGeom>
              <a:avLst/>
              <a:gdLst/>
              <a:ahLst/>
              <a:cxnLst/>
              <a:rect l="l" t="t" r="r" b="b"/>
              <a:pathLst>
                <a:path w="601" h="560" extrusionOk="0">
                  <a:moveTo>
                    <a:pt x="301" y="1"/>
                  </a:moveTo>
                  <a:cubicBezTo>
                    <a:pt x="125" y="1"/>
                    <a:pt x="1" y="177"/>
                    <a:pt x="42" y="301"/>
                  </a:cubicBezTo>
                  <a:cubicBezTo>
                    <a:pt x="42" y="476"/>
                    <a:pt x="166" y="559"/>
                    <a:pt x="301" y="559"/>
                  </a:cubicBezTo>
                  <a:cubicBezTo>
                    <a:pt x="466" y="559"/>
                    <a:pt x="601" y="435"/>
                    <a:pt x="559" y="259"/>
                  </a:cubicBezTo>
                  <a:cubicBezTo>
                    <a:pt x="559" y="135"/>
                    <a:pt x="425" y="1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76" name="Google Shape;27976;p19"/>
            <p:cNvSpPr/>
            <p:nvPr/>
          </p:nvSpPr>
          <p:spPr>
            <a:xfrm>
              <a:off x="647275" y="2730950"/>
              <a:ext cx="7775" cy="7775"/>
            </a:xfrm>
            <a:custGeom>
              <a:avLst/>
              <a:gdLst/>
              <a:ahLst/>
              <a:cxnLst/>
              <a:rect l="l" t="t" r="r" b="b"/>
              <a:pathLst>
                <a:path w="311" h="311" extrusionOk="0">
                  <a:moveTo>
                    <a:pt x="311" y="1"/>
                  </a:moveTo>
                  <a:lnTo>
                    <a:pt x="1" y="52"/>
                  </a:lnTo>
                  <a:lnTo>
                    <a:pt x="52" y="311"/>
                  </a:lnTo>
                  <a:lnTo>
                    <a:pt x="94" y="311"/>
                  </a:lnTo>
                  <a:cubicBezTo>
                    <a:pt x="218" y="259"/>
                    <a:pt x="311" y="135"/>
                    <a:pt x="3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77" name="Google Shape;27977;p19"/>
            <p:cNvSpPr/>
            <p:nvPr/>
          </p:nvSpPr>
          <p:spPr>
            <a:xfrm>
              <a:off x="709825" y="27257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208"/>
                    <a:pt x="135" y="301"/>
                    <a:pt x="301" y="301"/>
                  </a:cubicBezTo>
                  <a:cubicBezTo>
                    <a:pt x="476" y="301"/>
                    <a:pt x="559" y="166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78" name="Google Shape;27978;p19"/>
            <p:cNvSpPr/>
            <p:nvPr/>
          </p:nvSpPr>
          <p:spPr>
            <a:xfrm>
              <a:off x="789450" y="28527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17" y="0"/>
                  </a:moveTo>
                  <a:cubicBezTo>
                    <a:pt x="93" y="42"/>
                    <a:pt x="0" y="176"/>
                    <a:pt x="0" y="300"/>
                  </a:cubicBezTo>
                  <a:lnTo>
                    <a:pt x="31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79" name="Google Shape;27979;p19"/>
            <p:cNvSpPr/>
            <p:nvPr/>
          </p:nvSpPr>
          <p:spPr>
            <a:xfrm>
              <a:off x="784275" y="2783950"/>
              <a:ext cx="7525" cy="13400"/>
            </a:xfrm>
            <a:custGeom>
              <a:avLst/>
              <a:gdLst/>
              <a:ahLst/>
              <a:cxnLst/>
              <a:rect l="l" t="t" r="r" b="b"/>
              <a:pathLst>
                <a:path w="301" h="536" extrusionOk="0">
                  <a:moveTo>
                    <a:pt x="259" y="0"/>
                  </a:moveTo>
                  <a:cubicBezTo>
                    <a:pt x="207" y="0"/>
                    <a:pt x="166" y="0"/>
                    <a:pt x="124" y="41"/>
                  </a:cubicBezTo>
                  <a:cubicBezTo>
                    <a:pt x="42" y="83"/>
                    <a:pt x="0" y="165"/>
                    <a:pt x="0" y="300"/>
                  </a:cubicBezTo>
                  <a:cubicBezTo>
                    <a:pt x="0" y="383"/>
                    <a:pt x="83" y="465"/>
                    <a:pt x="207" y="517"/>
                  </a:cubicBezTo>
                  <a:cubicBezTo>
                    <a:pt x="207" y="517"/>
                    <a:pt x="230" y="535"/>
                    <a:pt x="258" y="535"/>
                  </a:cubicBezTo>
                  <a:cubicBezTo>
                    <a:pt x="271" y="535"/>
                    <a:pt x="286" y="531"/>
                    <a:pt x="300" y="517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80" name="Google Shape;27980;p19"/>
            <p:cNvSpPr/>
            <p:nvPr/>
          </p:nvSpPr>
          <p:spPr>
            <a:xfrm>
              <a:off x="778850" y="272140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0" y="0"/>
                  </a:moveTo>
                  <a:cubicBezTo>
                    <a:pt x="42" y="83"/>
                    <a:pt x="83" y="176"/>
                    <a:pt x="166" y="217"/>
                  </a:cubicBezTo>
                  <a:cubicBezTo>
                    <a:pt x="217" y="258"/>
                    <a:pt x="259" y="258"/>
                    <a:pt x="300" y="258"/>
                  </a:cubicBezTo>
                  <a:lnTo>
                    <a:pt x="3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81" name="Google Shape;27981;p19"/>
            <p:cNvSpPr/>
            <p:nvPr/>
          </p:nvSpPr>
          <p:spPr>
            <a:xfrm>
              <a:off x="519325" y="2873125"/>
              <a:ext cx="7525" cy="7775"/>
            </a:xfrm>
            <a:custGeom>
              <a:avLst/>
              <a:gdLst/>
              <a:ahLst/>
              <a:cxnLst/>
              <a:rect l="l" t="t" r="r" b="b"/>
              <a:pathLst>
                <a:path w="301" h="311" extrusionOk="0">
                  <a:moveTo>
                    <a:pt x="1" y="0"/>
                  </a:moveTo>
                  <a:lnTo>
                    <a:pt x="1" y="310"/>
                  </a:lnTo>
                  <a:lnTo>
                    <a:pt x="301" y="258"/>
                  </a:lnTo>
                  <a:cubicBezTo>
                    <a:pt x="301" y="176"/>
                    <a:pt x="208" y="93"/>
                    <a:pt x="166" y="52"/>
                  </a:cubicBezTo>
                  <a:cubicBezTo>
                    <a:pt x="125" y="52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82" name="Google Shape;27982;p19"/>
            <p:cNvSpPr/>
            <p:nvPr/>
          </p:nvSpPr>
          <p:spPr>
            <a:xfrm>
              <a:off x="513900" y="280435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01" y="425"/>
                    <a:pt x="301" y="259"/>
                  </a:cubicBezTo>
                  <a:cubicBezTo>
                    <a:pt x="301" y="125"/>
                    <a:pt x="166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83" name="Google Shape;27983;p19"/>
            <p:cNvSpPr/>
            <p:nvPr/>
          </p:nvSpPr>
          <p:spPr>
            <a:xfrm>
              <a:off x="581625" y="2868575"/>
              <a:ext cx="13975" cy="6900"/>
            </a:xfrm>
            <a:custGeom>
              <a:avLst/>
              <a:gdLst/>
              <a:ahLst/>
              <a:cxnLst/>
              <a:rect l="l" t="t" r="r" b="b"/>
              <a:pathLst>
                <a:path w="559" h="276" extrusionOk="0">
                  <a:moveTo>
                    <a:pt x="338" y="0"/>
                  </a:moveTo>
                  <a:cubicBezTo>
                    <a:pt x="311" y="0"/>
                    <a:pt x="284" y="6"/>
                    <a:pt x="259" y="17"/>
                  </a:cubicBezTo>
                  <a:cubicBezTo>
                    <a:pt x="176" y="17"/>
                    <a:pt x="135" y="58"/>
                    <a:pt x="94" y="99"/>
                  </a:cubicBezTo>
                  <a:cubicBezTo>
                    <a:pt x="42" y="141"/>
                    <a:pt x="1" y="234"/>
                    <a:pt x="1" y="275"/>
                  </a:cubicBezTo>
                  <a:lnTo>
                    <a:pt x="559" y="234"/>
                  </a:lnTo>
                  <a:cubicBezTo>
                    <a:pt x="559" y="182"/>
                    <a:pt x="559" y="141"/>
                    <a:pt x="518" y="99"/>
                  </a:cubicBezTo>
                  <a:cubicBezTo>
                    <a:pt x="487" y="39"/>
                    <a:pt x="413" y="0"/>
                    <a:pt x="3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84" name="Google Shape;27984;p19"/>
            <p:cNvSpPr/>
            <p:nvPr/>
          </p:nvSpPr>
          <p:spPr>
            <a:xfrm>
              <a:off x="576200" y="2798925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259" y="1"/>
                  </a:moveTo>
                  <a:cubicBezTo>
                    <a:pt x="135" y="42"/>
                    <a:pt x="0" y="176"/>
                    <a:pt x="0" y="301"/>
                  </a:cubicBezTo>
                  <a:cubicBezTo>
                    <a:pt x="52" y="476"/>
                    <a:pt x="176" y="559"/>
                    <a:pt x="311" y="559"/>
                  </a:cubicBezTo>
                  <a:cubicBezTo>
                    <a:pt x="476" y="559"/>
                    <a:pt x="610" y="435"/>
                    <a:pt x="569" y="259"/>
                  </a:cubicBezTo>
                  <a:cubicBezTo>
                    <a:pt x="56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85" name="Google Shape;27985;p19"/>
            <p:cNvSpPr/>
            <p:nvPr/>
          </p:nvSpPr>
          <p:spPr>
            <a:xfrm>
              <a:off x="539750" y="276745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08" y="1"/>
                  </a:moveTo>
                  <a:cubicBezTo>
                    <a:pt x="292" y="1"/>
                    <a:pt x="275" y="3"/>
                    <a:pt x="259" y="9"/>
                  </a:cubicBezTo>
                  <a:cubicBezTo>
                    <a:pt x="83" y="9"/>
                    <a:pt x="1" y="143"/>
                    <a:pt x="1" y="267"/>
                  </a:cubicBezTo>
                  <a:cubicBezTo>
                    <a:pt x="1" y="420"/>
                    <a:pt x="94" y="534"/>
                    <a:pt x="234" y="534"/>
                  </a:cubicBezTo>
                  <a:cubicBezTo>
                    <a:pt x="255" y="534"/>
                    <a:pt x="277" y="531"/>
                    <a:pt x="300" y="526"/>
                  </a:cubicBezTo>
                  <a:cubicBezTo>
                    <a:pt x="425" y="526"/>
                    <a:pt x="559" y="402"/>
                    <a:pt x="559" y="267"/>
                  </a:cubicBezTo>
                  <a:cubicBezTo>
                    <a:pt x="523" y="114"/>
                    <a:pt x="417" y="1"/>
                    <a:pt x="3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86" name="Google Shape;27986;p19"/>
            <p:cNvSpPr/>
            <p:nvPr/>
          </p:nvSpPr>
          <p:spPr>
            <a:xfrm>
              <a:off x="543900" y="28366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310" y="0"/>
                  </a:moveTo>
                  <a:cubicBezTo>
                    <a:pt x="134" y="0"/>
                    <a:pt x="0" y="124"/>
                    <a:pt x="52" y="300"/>
                  </a:cubicBezTo>
                  <a:cubicBezTo>
                    <a:pt x="52" y="424"/>
                    <a:pt x="176" y="559"/>
                    <a:pt x="352" y="559"/>
                  </a:cubicBezTo>
                  <a:cubicBezTo>
                    <a:pt x="476" y="517"/>
                    <a:pt x="610" y="383"/>
                    <a:pt x="610" y="259"/>
                  </a:cubicBezTo>
                  <a:cubicBezTo>
                    <a:pt x="569" y="83"/>
                    <a:pt x="434" y="0"/>
                    <a:pt x="3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87" name="Google Shape;27987;p19"/>
            <p:cNvSpPr/>
            <p:nvPr/>
          </p:nvSpPr>
          <p:spPr>
            <a:xfrm>
              <a:off x="608500" y="2762050"/>
              <a:ext cx="14250" cy="14150"/>
            </a:xfrm>
            <a:custGeom>
              <a:avLst/>
              <a:gdLst/>
              <a:ahLst/>
              <a:cxnLst/>
              <a:rect l="l" t="t" r="r" b="b"/>
              <a:pathLst>
                <a:path w="570" h="566" extrusionOk="0">
                  <a:moveTo>
                    <a:pt x="323" y="0"/>
                  </a:moveTo>
                  <a:cubicBezTo>
                    <a:pt x="302" y="0"/>
                    <a:pt x="281" y="2"/>
                    <a:pt x="259" y="8"/>
                  </a:cubicBezTo>
                  <a:cubicBezTo>
                    <a:pt x="135" y="8"/>
                    <a:pt x="1" y="142"/>
                    <a:pt x="1" y="307"/>
                  </a:cubicBezTo>
                  <a:cubicBezTo>
                    <a:pt x="1" y="442"/>
                    <a:pt x="135" y="566"/>
                    <a:pt x="311" y="566"/>
                  </a:cubicBezTo>
                  <a:cubicBezTo>
                    <a:pt x="476" y="525"/>
                    <a:pt x="569" y="400"/>
                    <a:pt x="569" y="266"/>
                  </a:cubicBezTo>
                  <a:cubicBezTo>
                    <a:pt x="569" y="121"/>
                    <a:pt x="466" y="0"/>
                    <a:pt x="3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88" name="Google Shape;27988;p19"/>
            <p:cNvSpPr/>
            <p:nvPr/>
          </p:nvSpPr>
          <p:spPr>
            <a:xfrm>
              <a:off x="613925" y="283125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94" y="0"/>
                    <a:pt x="1" y="124"/>
                    <a:pt x="1" y="300"/>
                  </a:cubicBezTo>
                  <a:cubicBezTo>
                    <a:pt x="1" y="434"/>
                    <a:pt x="135" y="558"/>
                    <a:pt x="301" y="558"/>
                  </a:cubicBezTo>
                  <a:cubicBezTo>
                    <a:pt x="435" y="558"/>
                    <a:pt x="559" y="383"/>
                    <a:pt x="559" y="259"/>
                  </a:cubicBezTo>
                  <a:cubicBezTo>
                    <a:pt x="559" y="83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89" name="Google Shape;27989;p19"/>
            <p:cNvSpPr/>
            <p:nvPr/>
          </p:nvSpPr>
          <p:spPr>
            <a:xfrm>
              <a:off x="509500" y="2741800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1" y="1"/>
                  </a:moveTo>
                  <a:lnTo>
                    <a:pt x="1" y="301"/>
                  </a:lnTo>
                  <a:lnTo>
                    <a:pt x="42" y="301"/>
                  </a:lnTo>
                  <a:cubicBezTo>
                    <a:pt x="177" y="259"/>
                    <a:pt x="259" y="135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90" name="Google Shape;27990;p19"/>
            <p:cNvSpPr/>
            <p:nvPr/>
          </p:nvSpPr>
          <p:spPr>
            <a:xfrm>
              <a:off x="572075" y="2736375"/>
              <a:ext cx="12925" cy="7525"/>
            </a:xfrm>
            <a:custGeom>
              <a:avLst/>
              <a:gdLst/>
              <a:ahLst/>
              <a:cxnLst/>
              <a:rect l="l" t="t" r="r" b="b"/>
              <a:pathLst>
                <a:path w="517" h="301" extrusionOk="0">
                  <a:moveTo>
                    <a:pt x="517" y="1"/>
                  </a:moveTo>
                  <a:lnTo>
                    <a:pt x="0" y="42"/>
                  </a:lnTo>
                  <a:lnTo>
                    <a:pt x="0" y="94"/>
                  </a:lnTo>
                  <a:cubicBezTo>
                    <a:pt x="41" y="218"/>
                    <a:pt x="124" y="301"/>
                    <a:pt x="258" y="301"/>
                  </a:cubicBezTo>
                  <a:cubicBezTo>
                    <a:pt x="383" y="301"/>
                    <a:pt x="476" y="218"/>
                    <a:pt x="517" y="176"/>
                  </a:cubicBezTo>
                  <a:lnTo>
                    <a:pt x="5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91" name="Google Shape;27991;p19"/>
            <p:cNvSpPr/>
            <p:nvPr/>
          </p:nvSpPr>
          <p:spPr>
            <a:xfrm>
              <a:off x="651675" y="286355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176" y="0"/>
                  </a:moveTo>
                  <a:cubicBezTo>
                    <a:pt x="83" y="42"/>
                    <a:pt x="0" y="125"/>
                    <a:pt x="0" y="218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92" name="Google Shape;27992;p19"/>
            <p:cNvSpPr/>
            <p:nvPr/>
          </p:nvSpPr>
          <p:spPr>
            <a:xfrm>
              <a:off x="646250" y="27935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176" y="1"/>
                    <a:pt x="135" y="42"/>
                    <a:pt x="93" y="83"/>
                  </a:cubicBezTo>
                  <a:cubicBezTo>
                    <a:pt x="42" y="135"/>
                    <a:pt x="0" y="218"/>
                    <a:pt x="0" y="300"/>
                  </a:cubicBezTo>
                  <a:cubicBezTo>
                    <a:pt x="0" y="435"/>
                    <a:pt x="93" y="518"/>
                    <a:pt x="176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93" name="Google Shape;27993;p19"/>
            <p:cNvSpPr/>
            <p:nvPr/>
          </p:nvSpPr>
          <p:spPr>
            <a:xfrm>
              <a:off x="640825" y="2732250"/>
              <a:ext cx="7775" cy="6475"/>
            </a:xfrm>
            <a:custGeom>
              <a:avLst/>
              <a:gdLst/>
              <a:ahLst/>
              <a:cxnLst/>
              <a:rect l="l" t="t" r="r" b="b"/>
              <a:pathLst>
                <a:path w="311" h="259" extrusionOk="0">
                  <a:moveTo>
                    <a:pt x="0" y="0"/>
                  </a:moveTo>
                  <a:lnTo>
                    <a:pt x="0" y="42"/>
                  </a:lnTo>
                  <a:cubicBezTo>
                    <a:pt x="52" y="124"/>
                    <a:pt x="93" y="166"/>
                    <a:pt x="135" y="207"/>
                  </a:cubicBezTo>
                  <a:cubicBezTo>
                    <a:pt x="176" y="259"/>
                    <a:pt x="217" y="259"/>
                    <a:pt x="310" y="25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94" name="Google Shape;27994;p19"/>
            <p:cNvSpPr/>
            <p:nvPr/>
          </p:nvSpPr>
          <p:spPr>
            <a:xfrm>
              <a:off x="380275" y="28839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0" y="0"/>
                  </a:moveTo>
                  <a:lnTo>
                    <a:pt x="42" y="300"/>
                  </a:lnTo>
                  <a:lnTo>
                    <a:pt x="300" y="259"/>
                  </a:lnTo>
                  <a:cubicBezTo>
                    <a:pt x="300" y="217"/>
                    <a:pt x="300" y="176"/>
                    <a:pt x="259" y="135"/>
                  </a:cubicBezTo>
                  <a:cubicBezTo>
                    <a:pt x="218" y="42"/>
                    <a:pt x="135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95" name="Google Shape;27995;p19"/>
            <p:cNvSpPr/>
            <p:nvPr/>
          </p:nvSpPr>
          <p:spPr>
            <a:xfrm>
              <a:off x="375875" y="2814950"/>
              <a:ext cx="7775" cy="14250"/>
            </a:xfrm>
            <a:custGeom>
              <a:avLst/>
              <a:gdLst/>
              <a:ahLst/>
              <a:cxnLst/>
              <a:rect l="l" t="t" r="r" b="b"/>
              <a:pathLst>
                <a:path w="311" h="570" extrusionOk="0">
                  <a:moveTo>
                    <a:pt x="1" y="1"/>
                  </a:moveTo>
                  <a:lnTo>
                    <a:pt x="1" y="569"/>
                  </a:lnTo>
                  <a:cubicBezTo>
                    <a:pt x="176" y="569"/>
                    <a:pt x="311" y="394"/>
                    <a:pt x="259" y="259"/>
                  </a:cubicBezTo>
                  <a:cubicBezTo>
                    <a:pt x="259" y="94"/>
                    <a:pt x="135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96" name="Google Shape;27996;p19"/>
            <p:cNvSpPr/>
            <p:nvPr/>
          </p:nvSpPr>
          <p:spPr>
            <a:xfrm>
              <a:off x="443850" y="2878550"/>
              <a:ext cx="14000" cy="7500"/>
            </a:xfrm>
            <a:custGeom>
              <a:avLst/>
              <a:gdLst/>
              <a:ahLst/>
              <a:cxnLst/>
              <a:rect l="l" t="t" r="r" b="b"/>
              <a:pathLst>
                <a:path w="560" h="300" extrusionOk="0">
                  <a:moveTo>
                    <a:pt x="259" y="0"/>
                  </a:moveTo>
                  <a:cubicBezTo>
                    <a:pt x="125" y="41"/>
                    <a:pt x="42" y="93"/>
                    <a:pt x="1" y="217"/>
                  </a:cubicBezTo>
                  <a:lnTo>
                    <a:pt x="1" y="300"/>
                  </a:lnTo>
                  <a:lnTo>
                    <a:pt x="559" y="259"/>
                  </a:lnTo>
                  <a:cubicBezTo>
                    <a:pt x="518" y="135"/>
                    <a:pt x="435" y="41"/>
                    <a:pt x="3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97" name="Google Shape;27997;p19"/>
            <p:cNvSpPr/>
            <p:nvPr/>
          </p:nvSpPr>
          <p:spPr>
            <a:xfrm>
              <a:off x="438425" y="2809775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83" y="1"/>
                    <a:pt x="1" y="125"/>
                    <a:pt x="1" y="301"/>
                  </a:cubicBezTo>
                  <a:cubicBezTo>
                    <a:pt x="1" y="466"/>
                    <a:pt x="135" y="559"/>
                    <a:pt x="301" y="559"/>
                  </a:cubicBezTo>
                  <a:cubicBezTo>
                    <a:pt x="435" y="559"/>
                    <a:pt x="559" y="425"/>
                    <a:pt x="559" y="259"/>
                  </a:cubicBezTo>
                  <a:cubicBezTo>
                    <a:pt x="518" y="84"/>
                    <a:pt x="39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98" name="Google Shape;27998;p19"/>
            <p:cNvSpPr/>
            <p:nvPr/>
          </p:nvSpPr>
          <p:spPr>
            <a:xfrm>
              <a:off x="400700" y="27774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135" y="42"/>
                    <a:pt x="0" y="166"/>
                    <a:pt x="0" y="300"/>
                  </a:cubicBezTo>
                  <a:cubicBezTo>
                    <a:pt x="42" y="466"/>
                    <a:pt x="176" y="559"/>
                    <a:pt x="300" y="559"/>
                  </a:cubicBezTo>
                  <a:cubicBezTo>
                    <a:pt x="476" y="559"/>
                    <a:pt x="559" y="424"/>
                    <a:pt x="559" y="259"/>
                  </a:cubicBezTo>
                  <a:cubicBezTo>
                    <a:pt x="559" y="125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999" name="Google Shape;27999;p19"/>
            <p:cNvSpPr/>
            <p:nvPr/>
          </p:nvSpPr>
          <p:spPr>
            <a:xfrm>
              <a:off x="406125" y="2847075"/>
              <a:ext cx="13975" cy="13425"/>
            </a:xfrm>
            <a:custGeom>
              <a:avLst/>
              <a:gdLst/>
              <a:ahLst/>
              <a:cxnLst/>
              <a:rect l="l" t="t" r="r" b="b"/>
              <a:pathLst>
                <a:path w="559" h="537" extrusionOk="0">
                  <a:moveTo>
                    <a:pt x="322" y="1"/>
                  </a:moveTo>
                  <a:cubicBezTo>
                    <a:pt x="302" y="1"/>
                    <a:pt x="281" y="3"/>
                    <a:pt x="259" y="8"/>
                  </a:cubicBezTo>
                  <a:cubicBezTo>
                    <a:pt x="135" y="8"/>
                    <a:pt x="0" y="143"/>
                    <a:pt x="0" y="318"/>
                  </a:cubicBezTo>
                  <a:cubicBezTo>
                    <a:pt x="0" y="424"/>
                    <a:pt x="127" y="536"/>
                    <a:pt x="241" y="536"/>
                  </a:cubicBezTo>
                  <a:cubicBezTo>
                    <a:pt x="262" y="536"/>
                    <a:pt x="281" y="533"/>
                    <a:pt x="300" y="525"/>
                  </a:cubicBezTo>
                  <a:cubicBezTo>
                    <a:pt x="476" y="525"/>
                    <a:pt x="559" y="401"/>
                    <a:pt x="559" y="267"/>
                  </a:cubicBezTo>
                  <a:cubicBezTo>
                    <a:pt x="559" y="122"/>
                    <a:pt x="463" y="1"/>
                    <a:pt x="3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00" name="Google Shape;28000;p19"/>
            <p:cNvSpPr/>
            <p:nvPr/>
          </p:nvSpPr>
          <p:spPr>
            <a:xfrm>
              <a:off x="469700" y="2772050"/>
              <a:ext cx="15025" cy="14175"/>
            </a:xfrm>
            <a:custGeom>
              <a:avLst/>
              <a:gdLst/>
              <a:ahLst/>
              <a:cxnLst/>
              <a:rect l="l" t="t" r="r" b="b"/>
              <a:pathLst>
                <a:path w="601" h="567" extrusionOk="0">
                  <a:moveTo>
                    <a:pt x="259" y="0"/>
                  </a:moveTo>
                  <a:cubicBezTo>
                    <a:pt x="125" y="42"/>
                    <a:pt x="1" y="166"/>
                    <a:pt x="42" y="300"/>
                  </a:cubicBezTo>
                  <a:cubicBezTo>
                    <a:pt x="42" y="453"/>
                    <a:pt x="144" y="567"/>
                    <a:pt x="252" y="567"/>
                  </a:cubicBezTo>
                  <a:cubicBezTo>
                    <a:pt x="268" y="567"/>
                    <a:pt x="284" y="564"/>
                    <a:pt x="301" y="559"/>
                  </a:cubicBezTo>
                  <a:cubicBezTo>
                    <a:pt x="476" y="559"/>
                    <a:pt x="600" y="424"/>
                    <a:pt x="559" y="259"/>
                  </a:cubicBezTo>
                  <a:cubicBezTo>
                    <a:pt x="559" y="12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01" name="Google Shape;28001;p19"/>
            <p:cNvSpPr/>
            <p:nvPr/>
          </p:nvSpPr>
          <p:spPr>
            <a:xfrm>
              <a:off x="475125" y="2841825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330" y="0"/>
                  </a:moveTo>
                  <a:cubicBezTo>
                    <a:pt x="307" y="0"/>
                    <a:pt x="284" y="4"/>
                    <a:pt x="259" y="11"/>
                  </a:cubicBezTo>
                  <a:cubicBezTo>
                    <a:pt x="125" y="11"/>
                    <a:pt x="1" y="135"/>
                    <a:pt x="1" y="311"/>
                  </a:cubicBezTo>
                  <a:cubicBezTo>
                    <a:pt x="42" y="435"/>
                    <a:pt x="166" y="570"/>
                    <a:pt x="301" y="570"/>
                  </a:cubicBezTo>
                  <a:cubicBezTo>
                    <a:pt x="476" y="528"/>
                    <a:pt x="601" y="394"/>
                    <a:pt x="559" y="270"/>
                  </a:cubicBezTo>
                  <a:cubicBezTo>
                    <a:pt x="559" y="120"/>
                    <a:pt x="461" y="0"/>
                    <a:pt x="3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02" name="Google Shape;28002;p19"/>
            <p:cNvSpPr/>
            <p:nvPr/>
          </p:nvSpPr>
          <p:spPr>
            <a:xfrm>
              <a:off x="370700" y="275267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42" y="300"/>
                  </a:lnTo>
                  <a:cubicBezTo>
                    <a:pt x="42" y="259"/>
                    <a:pt x="42" y="259"/>
                    <a:pt x="84" y="259"/>
                  </a:cubicBezTo>
                  <a:cubicBezTo>
                    <a:pt x="208" y="217"/>
                    <a:pt x="301" y="124"/>
                    <a:pt x="3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03" name="Google Shape;28003;p19"/>
            <p:cNvSpPr/>
            <p:nvPr/>
          </p:nvSpPr>
          <p:spPr>
            <a:xfrm>
              <a:off x="433000" y="27472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177"/>
                    <a:pt x="135" y="301"/>
                    <a:pt x="300" y="301"/>
                  </a:cubicBezTo>
                  <a:cubicBezTo>
                    <a:pt x="435" y="259"/>
                    <a:pt x="559" y="125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04" name="Google Shape;28004;p19"/>
            <p:cNvSpPr/>
            <p:nvPr/>
          </p:nvSpPr>
          <p:spPr>
            <a:xfrm>
              <a:off x="512875" y="2873125"/>
              <a:ext cx="6475" cy="7775"/>
            </a:xfrm>
            <a:custGeom>
              <a:avLst/>
              <a:gdLst/>
              <a:ahLst/>
              <a:cxnLst/>
              <a:rect l="l" t="t" r="r" b="b"/>
              <a:pathLst>
                <a:path w="259" h="311" extrusionOk="0">
                  <a:moveTo>
                    <a:pt x="259" y="0"/>
                  </a:moveTo>
                  <a:lnTo>
                    <a:pt x="207" y="52"/>
                  </a:lnTo>
                  <a:cubicBezTo>
                    <a:pt x="83" y="52"/>
                    <a:pt x="0" y="176"/>
                    <a:pt x="0" y="310"/>
                  </a:cubicBezTo>
                  <a:lnTo>
                    <a:pt x="259" y="31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05" name="Google Shape;28005;p19"/>
            <p:cNvSpPr/>
            <p:nvPr/>
          </p:nvSpPr>
          <p:spPr>
            <a:xfrm>
              <a:off x="507450" y="280435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17" y="1"/>
                    <a:pt x="166" y="42"/>
                    <a:pt x="124" y="84"/>
                  </a:cubicBezTo>
                  <a:cubicBezTo>
                    <a:pt x="42" y="125"/>
                    <a:pt x="0" y="218"/>
                    <a:pt x="0" y="301"/>
                  </a:cubicBezTo>
                  <a:cubicBezTo>
                    <a:pt x="0" y="425"/>
                    <a:pt x="83" y="518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06" name="Google Shape;28006;p19"/>
            <p:cNvSpPr/>
            <p:nvPr/>
          </p:nvSpPr>
          <p:spPr>
            <a:xfrm>
              <a:off x="502025" y="274180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300" y="1"/>
                  </a:moveTo>
                  <a:lnTo>
                    <a:pt x="0" y="42"/>
                  </a:lnTo>
                  <a:cubicBezTo>
                    <a:pt x="0" y="135"/>
                    <a:pt x="83" y="218"/>
                    <a:pt x="124" y="259"/>
                  </a:cubicBezTo>
                  <a:cubicBezTo>
                    <a:pt x="217" y="301"/>
                    <a:pt x="259" y="301"/>
                    <a:pt x="300" y="301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07" name="Google Shape;28007;p19"/>
            <p:cNvSpPr/>
            <p:nvPr/>
          </p:nvSpPr>
          <p:spPr>
            <a:xfrm>
              <a:off x="304800" y="288940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259" y="0"/>
                  </a:moveTo>
                  <a:cubicBezTo>
                    <a:pt x="135" y="0"/>
                    <a:pt x="0" y="124"/>
                    <a:pt x="0" y="300"/>
                  </a:cubicBezTo>
                  <a:lnTo>
                    <a:pt x="569" y="259"/>
                  </a:lnTo>
                  <a:cubicBezTo>
                    <a:pt x="569" y="176"/>
                    <a:pt x="517" y="83"/>
                    <a:pt x="435" y="42"/>
                  </a:cubicBezTo>
                  <a:cubicBezTo>
                    <a:pt x="393" y="0"/>
                    <a:pt x="311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08" name="Google Shape;28008;p19"/>
            <p:cNvSpPr/>
            <p:nvPr/>
          </p:nvSpPr>
          <p:spPr>
            <a:xfrm>
              <a:off x="299625" y="2820375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5" y="1"/>
                    <a:pt x="1" y="135"/>
                    <a:pt x="1" y="301"/>
                  </a:cubicBezTo>
                  <a:cubicBezTo>
                    <a:pt x="42" y="435"/>
                    <a:pt x="166" y="559"/>
                    <a:pt x="301" y="559"/>
                  </a:cubicBezTo>
                  <a:cubicBezTo>
                    <a:pt x="466" y="518"/>
                    <a:pt x="559" y="394"/>
                    <a:pt x="559" y="259"/>
                  </a:cubicBezTo>
                  <a:cubicBezTo>
                    <a:pt x="559" y="94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09" name="Google Shape;28009;p19"/>
            <p:cNvSpPr/>
            <p:nvPr/>
          </p:nvSpPr>
          <p:spPr>
            <a:xfrm>
              <a:off x="263950" y="2788075"/>
              <a:ext cx="12950" cy="13975"/>
            </a:xfrm>
            <a:custGeom>
              <a:avLst/>
              <a:gdLst/>
              <a:ahLst/>
              <a:cxnLst/>
              <a:rect l="l" t="t" r="r" b="b"/>
              <a:pathLst>
                <a:path w="518" h="559" extrusionOk="0">
                  <a:moveTo>
                    <a:pt x="218" y="0"/>
                  </a:moveTo>
                  <a:cubicBezTo>
                    <a:pt x="135" y="0"/>
                    <a:pt x="42" y="42"/>
                    <a:pt x="1" y="94"/>
                  </a:cubicBezTo>
                  <a:lnTo>
                    <a:pt x="1" y="435"/>
                  </a:lnTo>
                  <a:cubicBezTo>
                    <a:pt x="42" y="517"/>
                    <a:pt x="135" y="559"/>
                    <a:pt x="259" y="559"/>
                  </a:cubicBezTo>
                  <a:cubicBezTo>
                    <a:pt x="394" y="559"/>
                    <a:pt x="518" y="435"/>
                    <a:pt x="518" y="259"/>
                  </a:cubicBezTo>
                  <a:cubicBezTo>
                    <a:pt x="476" y="135"/>
                    <a:pt x="342" y="0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10" name="Google Shape;28010;p19"/>
            <p:cNvSpPr/>
            <p:nvPr/>
          </p:nvSpPr>
          <p:spPr>
            <a:xfrm>
              <a:off x="267325" y="2857075"/>
              <a:ext cx="15000" cy="14200"/>
            </a:xfrm>
            <a:custGeom>
              <a:avLst/>
              <a:gdLst/>
              <a:ahLst/>
              <a:cxnLst/>
              <a:rect l="l" t="t" r="r" b="b"/>
              <a:pathLst>
                <a:path w="600" h="568" extrusionOk="0">
                  <a:moveTo>
                    <a:pt x="300" y="1"/>
                  </a:moveTo>
                  <a:cubicBezTo>
                    <a:pt x="124" y="42"/>
                    <a:pt x="0" y="177"/>
                    <a:pt x="42" y="301"/>
                  </a:cubicBezTo>
                  <a:cubicBezTo>
                    <a:pt x="42" y="454"/>
                    <a:pt x="135" y="567"/>
                    <a:pt x="275" y="567"/>
                  </a:cubicBezTo>
                  <a:cubicBezTo>
                    <a:pt x="296" y="567"/>
                    <a:pt x="318" y="565"/>
                    <a:pt x="341" y="559"/>
                  </a:cubicBezTo>
                  <a:cubicBezTo>
                    <a:pt x="466" y="559"/>
                    <a:pt x="600" y="435"/>
                    <a:pt x="559" y="259"/>
                  </a:cubicBezTo>
                  <a:cubicBezTo>
                    <a:pt x="559" y="125"/>
                    <a:pt x="424" y="1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11" name="Google Shape;28011;p19"/>
            <p:cNvSpPr/>
            <p:nvPr/>
          </p:nvSpPr>
          <p:spPr>
            <a:xfrm>
              <a:off x="331950" y="2782650"/>
              <a:ext cx="13975" cy="14225"/>
            </a:xfrm>
            <a:custGeom>
              <a:avLst/>
              <a:gdLst/>
              <a:ahLst/>
              <a:cxnLst/>
              <a:rect l="l" t="t" r="r" b="b"/>
              <a:pathLst>
                <a:path w="559" h="569" extrusionOk="0">
                  <a:moveTo>
                    <a:pt x="259" y="0"/>
                  </a:moveTo>
                  <a:cubicBezTo>
                    <a:pt x="83" y="52"/>
                    <a:pt x="0" y="176"/>
                    <a:pt x="0" y="311"/>
                  </a:cubicBezTo>
                  <a:cubicBezTo>
                    <a:pt x="0" y="476"/>
                    <a:pt x="124" y="569"/>
                    <a:pt x="300" y="569"/>
                  </a:cubicBezTo>
                  <a:cubicBezTo>
                    <a:pt x="424" y="569"/>
                    <a:pt x="558" y="435"/>
                    <a:pt x="558" y="259"/>
                  </a:cubicBezTo>
                  <a:cubicBezTo>
                    <a:pt x="558" y="135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12" name="Google Shape;28012;p19"/>
            <p:cNvSpPr/>
            <p:nvPr/>
          </p:nvSpPr>
          <p:spPr>
            <a:xfrm>
              <a:off x="337100" y="2852500"/>
              <a:ext cx="14250" cy="13350"/>
            </a:xfrm>
            <a:custGeom>
              <a:avLst/>
              <a:gdLst/>
              <a:ahLst/>
              <a:cxnLst/>
              <a:rect l="l" t="t" r="r" b="b"/>
              <a:pathLst>
                <a:path w="570" h="534" extrusionOk="0">
                  <a:moveTo>
                    <a:pt x="310" y="1"/>
                  </a:moveTo>
                  <a:cubicBezTo>
                    <a:pt x="293" y="1"/>
                    <a:pt x="276" y="3"/>
                    <a:pt x="259" y="8"/>
                  </a:cubicBezTo>
                  <a:cubicBezTo>
                    <a:pt x="94" y="8"/>
                    <a:pt x="1" y="143"/>
                    <a:pt x="1" y="267"/>
                  </a:cubicBezTo>
                  <a:cubicBezTo>
                    <a:pt x="1" y="419"/>
                    <a:pt x="102" y="533"/>
                    <a:pt x="244" y="533"/>
                  </a:cubicBezTo>
                  <a:cubicBezTo>
                    <a:pt x="266" y="533"/>
                    <a:pt x="288" y="531"/>
                    <a:pt x="311" y="525"/>
                  </a:cubicBezTo>
                  <a:cubicBezTo>
                    <a:pt x="435" y="525"/>
                    <a:pt x="569" y="401"/>
                    <a:pt x="569" y="225"/>
                  </a:cubicBezTo>
                  <a:cubicBezTo>
                    <a:pt x="524" y="117"/>
                    <a:pt x="424" y="1"/>
                    <a:pt x="3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13" name="Google Shape;28013;p19"/>
            <p:cNvSpPr/>
            <p:nvPr/>
          </p:nvSpPr>
          <p:spPr>
            <a:xfrm>
              <a:off x="294200" y="2756800"/>
              <a:ext cx="13975" cy="8025"/>
            </a:xfrm>
            <a:custGeom>
              <a:avLst/>
              <a:gdLst/>
              <a:ahLst/>
              <a:cxnLst/>
              <a:rect l="l" t="t" r="r" b="b"/>
              <a:pathLst>
                <a:path w="559" h="321" extrusionOk="0">
                  <a:moveTo>
                    <a:pt x="559" y="0"/>
                  </a:moveTo>
                  <a:lnTo>
                    <a:pt x="1" y="52"/>
                  </a:lnTo>
                  <a:cubicBezTo>
                    <a:pt x="1" y="94"/>
                    <a:pt x="42" y="94"/>
                    <a:pt x="42" y="135"/>
                  </a:cubicBezTo>
                  <a:cubicBezTo>
                    <a:pt x="42" y="239"/>
                    <a:pt x="129" y="321"/>
                    <a:pt x="236" y="321"/>
                  </a:cubicBezTo>
                  <a:cubicBezTo>
                    <a:pt x="257" y="321"/>
                    <a:pt x="278" y="317"/>
                    <a:pt x="300" y="311"/>
                  </a:cubicBezTo>
                  <a:cubicBezTo>
                    <a:pt x="424" y="311"/>
                    <a:pt x="476" y="259"/>
                    <a:pt x="518" y="176"/>
                  </a:cubicBezTo>
                  <a:cubicBezTo>
                    <a:pt x="559" y="135"/>
                    <a:pt x="559" y="94"/>
                    <a:pt x="5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14" name="Google Shape;28014;p19"/>
            <p:cNvSpPr/>
            <p:nvPr/>
          </p:nvSpPr>
          <p:spPr>
            <a:xfrm>
              <a:off x="373800" y="28839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18" y="0"/>
                  </a:moveTo>
                  <a:cubicBezTo>
                    <a:pt x="135" y="42"/>
                    <a:pt x="42" y="135"/>
                    <a:pt x="42" y="259"/>
                  </a:cubicBezTo>
                  <a:cubicBezTo>
                    <a:pt x="1" y="259"/>
                    <a:pt x="1" y="300"/>
                    <a:pt x="1" y="300"/>
                  </a:cubicBezTo>
                  <a:lnTo>
                    <a:pt x="301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15" name="Google Shape;28015;p19"/>
            <p:cNvSpPr/>
            <p:nvPr/>
          </p:nvSpPr>
          <p:spPr>
            <a:xfrm>
              <a:off x="368375" y="2814950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301" y="1"/>
                  </a:moveTo>
                  <a:cubicBezTo>
                    <a:pt x="218" y="1"/>
                    <a:pt x="177" y="52"/>
                    <a:pt x="135" y="52"/>
                  </a:cubicBezTo>
                  <a:cubicBezTo>
                    <a:pt x="42" y="135"/>
                    <a:pt x="1" y="218"/>
                    <a:pt x="42" y="311"/>
                  </a:cubicBezTo>
                  <a:cubicBezTo>
                    <a:pt x="42" y="435"/>
                    <a:pt x="135" y="518"/>
                    <a:pt x="218" y="518"/>
                  </a:cubicBezTo>
                  <a:cubicBezTo>
                    <a:pt x="259" y="569"/>
                    <a:pt x="301" y="569"/>
                    <a:pt x="301" y="569"/>
                  </a:cubicBez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16" name="Google Shape;28016;p19"/>
            <p:cNvSpPr/>
            <p:nvPr/>
          </p:nvSpPr>
          <p:spPr>
            <a:xfrm>
              <a:off x="364250" y="275267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59" y="0"/>
                  </a:moveTo>
                  <a:lnTo>
                    <a:pt x="0" y="41"/>
                  </a:lnTo>
                  <a:lnTo>
                    <a:pt x="0" y="83"/>
                  </a:lnTo>
                  <a:cubicBezTo>
                    <a:pt x="0" y="165"/>
                    <a:pt x="42" y="217"/>
                    <a:pt x="125" y="259"/>
                  </a:cubicBezTo>
                  <a:cubicBezTo>
                    <a:pt x="166" y="259"/>
                    <a:pt x="207" y="300"/>
                    <a:pt x="300" y="30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17" name="Google Shape;28017;p19"/>
            <p:cNvSpPr/>
            <p:nvPr/>
          </p:nvSpPr>
          <p:spPr>
            <a:xfrm>
              <a:off x="1477750" y="266117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42" y="300"/>
                  </a:lnTo>
                  <a:lnTo>
                    <a:pt x="301" y="258"/>
                  </a:lnTo>
                  <a:cubicBezTo>
                    <a:pt x="301" y="124"/>
                    <a:pt x="177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18" name="Google Shape;28018;p19"/>
            <p:cNvSpPr/>
            <p:nvPr/>
          </p:nvSpPr>
          <p:spPr>
            <a:xfrm>
              <a:off x="1340000" y="267175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0" y="1"/>
                  </a:moveTo>
                  <a:lnTo>
                    <a:pt x="0" y="301"/>
                  </a:lnTo>
                  <a:lnTo>
                    <a:pt x="259" y="259"/>
                  </a:lnTo>
                  <a:cubicBezTo>
                    <a:pt x="259" y="218"/>
                    <a:pt x="259" y="177"/>
                    <a:pt x="207" y="135"/>
                  </a:cubicBezTo>
                  <a:cubicBezTo>
                    <a:pt x="166" y="42"/>
                    <a:pt x="83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19" name="Google Shape;28019;p19"/>
            <p:cNvSpPr/>
            <p:nvPr/>
          </p:nvSpPr>
          <p:spPr>
            <a:xfrm>
              <a:off x="1334575" y="2603000"/>
              <a:ext cx="7500" cy="14000"/>
            </a:xfrm>
            <a:custGeom>
              <a:avLst/>
              <a:gdLst/>
              <a:ahLst/>
              <a:cxnLst/>
              <a:rect l="l" t="t" r="r" b="b"/>
              <a:pathLst>
                <a:path w="300" h="560" extrusionOk="0">
                  <a:moveTo>
                    <a:pt x="0" y="1"/>
                  </a:moveTo>
                  <a:lnTo>
                    <a:pt x="42" y="559"/>
                  </a:lnTo>
                  <a:lnTo>
                    <a:pt x="83" y="559"/>
                  </a:lnTo>
                  <a:cubicBezTo>
                    <a:pt x="166" y="518"/>
                    <a:pt x="259" y="425"/>
                    <a:pt x="259" y="342"/>
                  </a:cubicBezTo>
                  <a:cubicBezTo>
                    <a:pt x="300" y="342"/>
                    <a:pt x="300" y="301"/>
                    <a:pt x="300" y="259"/>
                  </a:cubicBezTo>
                  <a:cubicBezTo>
                    <a:pt x="259" y="166"/>
                    <a:pt x="217" y="83"/>
                    <a:pt x="124" y="42"/>
                  </a:cubicBezTo>
                  <a:cubicBezTo>
                    <a:pt x="124" y="42"/>
                    <a:pt x="124" y="1"/>
                    <a:pt x="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20" name="Google Shape;28020;p19"/>
            <p:cNvSpPr/>
            <p:nvPr/>
          </p:nvSpPr>
          <p:spPr>
            <a:xfrm>
              <a:off x="1402275" y="2666325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259" y="1"/>
                  </a:moveTo>
                  <a:cubicBezTo>
                    <a:pt x="177" y="1"/>
                    <a:pt x="135" y="52"/>
                    <a:pt x="42" y="135"/>
                  </a:cubicBezTo>
                  <a:cubicBezTo>
                    <a:pt x="1" y="177"/>
                    <a:pt x="1" y="218"/>
                    <a:pt x="1" y="311"/>
                  </a:cubicBezTo>
                  <a:lnTo>
                    <a:pt x="559" y="259"/>
                  </a:lnTo>
                  <a:cubicBezTo>
                    <a:pt x="559" y="135"/>
                    <a:pt x="435" y="52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21" name="Google Shape;28021;p19"/>
            <p:cNvSpPr/>
            <p:nvPr/>
          </p:nvSpPr>
          <p:spPr>
            <a:xfrm>
              <a:off x="1396850" y="2600675"/>
              <a:ext cx="12950" cy="10875"/>
            </a:xfrm>
            <a:custGeom>
              <a:avLst/>
              <a:gdLst/>
              <a:ahLst/>
              <a:cxnLst/>
              <a:rect l="l" t="t" r="r" b="b"/>
              <a:pathLst>
                <a:path w="518" h="435" extrusionOk="0">
                  <a:moveTo>
                    <a:pt x="53" y="1"/>
                  </a:moveTo>
                  <a:cubicBezTo>
                    <a:pt x="1" y="42"/>
                    <a:pt x="1" y="94"/>
                    <a:pt x="1" y="176"/>
                  </a:cubicBezTo>
                  <a:cubicBezTo>
                    <a:pt x="1" y="352"/>
                    <a:pt x="135" y="435"/>
                    <a:pt x="311" y="435"/>
                  </a:cubicBezTo>
                  <a:cubicBezTo>
                    <a:pt x="394" y="435"/>
                    <a:pt x="476" y="394"/>
                    <a:pt x="518" y="301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22" name="Google Shape;28022;p19"/>
            <p:cNvSpPr/>
            <p:nvPr/>
          </p:nvSpPr>
          <p:spPr>
            <a:xfrm>
              <a:off x="1360425" y="2575875"/>
              <a:ext cx="5450" cy="3375"/>
            </a:xfrm>
            <a:custGeom>
              <a:avLst/>
              <a:gdLst/>
              <a:ahLst/>
              <a:cxnLst/>
              <a:rect l="l" t="t" r="r" b="b"/>
              <a:pathLst>
                <a:path w="218" h="135" extrusionOk="0">
                  <a:moveTo>
                    <a:pt x="0" y="0"/>
                  </a:moveTo>
                  <a:cubicBezTo>
                    <a:pt x="41" y="93"/>
                    <a:pt x="124" y="135"/>
                    <a:pt x="217" y="13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23" name="Google Shape;28023;p19"/>
            <p:cNvSpPr/>
            <p:nvPr/>
          </p:nvSpPr>
          <p:spPr>
            <a:xfrm>
              <a:off x="1364550" y="2635025"/>
              <a:ext cx="14250" cy="14275"/>
            </a:xfrm>
            <a:custGeom>
              <a:avLst/>
              <a:gdLst/>
              <a:ahLst/>
              <a:cxnLst/>
              <a:rect l="l" t="t" r="r" b="b"/>
              <a:pathLst>
                <a:path w="570" h="571" extrusionOk="0">
                  <a:moveTo>
                    <a:pt x="334" y="1"/>
                  </a:moveTo>
                  <a:cubicBezTo>
                    <a:pt x="310" y="1"/>
                    <a:pt x="285" y="5"/>
                    <a:pt x="259" y="12"/>
                  </a:cubicBezTo>
                  <a:cubicBezTo>
                    <a:pt x="135" y="12"/>
                    <a:pt x="0" y="136"/>
                    <a:pt x="0" y="312"/>
                  </a:cubicBezTo>
                  <a:cubicBezTo>
                    <a:pt x="52" y="436"/>
                    <a:pt x="176" y="570"/>
                    <a:pt x="311" y="570"/>
                  </a:cubicBezTo>
                  <a:cubicBezTo>
                    <a:pt x="476" y="529"/>
                    <a:pt x="569" y="395"/>
                    <a:pt x="569" y="271"/>
                  </a:cubicBezTo>
                  <a:cubicBezTo>
                    <a:pt x="569" y="121"/>
                    <a:pt x="471" y="1"/>
                    <a:pt x="3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24" name="Google Shape;28024;p19"/>
            <p:cNvSpPr/>
            <p:nvPr/>
          </p:nvSpPr>
          <p:spPr>
            <a:xfrm>
              <a:off x="1433550" y="262990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1" y="0"/>
                  </a:moveTo>
                  <a:cubicBezTo>
                    <a:pt x="135" y="0"/>
                    <a:pt x="1" y="124"/>
                    <a:pt x="42" y="300"/>
                  </a:cubicBezTo>
                  <a:cubicBezTo>
                    <a:pt x="42" y="424"/>
                    <a:pt x="177" y="558"/>
                    <a:pt x="342" y="558"/>
                  </a:cubicBezTo>
                  <a:cubicBezTo>
                    <a:pt x="477" y="517"/>
                    <a:pt x="601" y="383"/>
                    <a:pt x="559" y="258"/>
                  </a:cubicBezTo>
                  <a:cubicBezTo>
                    <a:pt x="559" y="165"/>
                    <a:pt x="559" y="124"/>
                    <a:pt x="477" y="83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25" name="Google Shape;28025;p19"/>
            <p:cNvSpPr/>
            <p:nvPr/>
          </p:nvSpPr>
          <p:spPr>
            <a:xfrm>
              <a:off x="1471300" y="266117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59" y="0"/>
                  </a:moveTo>
                  <a:lnTo>
                    <a:pt x="218" y="41"/>
                  </a:lnTo>
                  <a:cubicBezTo>
                    <a:pt x="176" y="41"/>
                    <a:pt x="125" y="41"/>
                    <a:pt x="125" y="83"/>
                  </a:cubicBezTo>
                  <a:lnTo>
                    <a:pt x="83" y="124"/>
                  </a:lnTo>
                  <a:cubicBezTo>
                    <a:pt x="42" y="124"/>
                    <a:pt x="42" y="165"/>
                    <a:pt x="0" y="207"/>
                  </a:cubicBezTo>
                  <a:lnTo>
                    <a:pt x="0" y="300"/>
                  </a:lnTo>
                  <a:lnTo>
                    <a:pt x="300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26" name="Google Shape;28026;p19"/>
            <p:cNvSpPr/>
            <p:nvPr/>
          </p:nvSpPr>
          <p:spPr>
            <a:xfrm>
              <a:off x="1200925" y="26826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59"/>
                  </a:lnTo>
                  <a:cubicBezTo>
                    <a:pt x="301" y="83"/>
                    <a:pt x="177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27" name="Google Shape;28027;p19"/>
            <p:cNvSpPr/>
            <p:nvPr/>
          </p:nvSpPr>
          <p:spPr>
            <a:xfrm>
              <a:off x="1195500" y="2613425"/>
              <a:ext cx="7525" cy="14150"/>
            </a:xfrm>
            <a:custGeom>
              <a:avLst/>
              <a:gdLst/>
              <a:ahLst/>
              <a:cxnLst/>
              <a:rect l="l" t="t" r="r" b="b"/>
              <a:pathLst>
                <a:path w="301" h="566" extrusionOk="0">
                  <a:moveTo>
                    <a:pt x="64" y="0"/>
                  </a:moveTo>
                  <a:cubicBezTo>
                    <a:pt x="44" y="0"/>
                    <a:pt x="23" y="3"/>
                    <a:pt x="1" y="8"/>
                  </a:cubicBezTo>
                  <a:lnTo>
                    <a:pt x="42" y="566"/>
                  </a:lnTo>
                  <a:cubicBezTo>
                    <a:pt x="94" y="566"/>
                    <a:pt x="94" y="525"/>
                    <a:pt x="94" y="525"/>
                  </a:cubicBezTo>
                  <a:cubicBezTo>
                    <a:pt x="177" y="525"/>
                    <a:pt x="259" y="442"/>
                    <a:pt x="301" y="359"/>
                  </a:cubicBezTo>
                  <a:lnTo>
                    <a:pt x="301" y="266"/>
                  </a:lnTo>
                  <a:cubicBezTo>
                    <a:pt x="301" y="121"/>
                    <a:pt x="205" y="0"/>
                    <a:pt x="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28" name="Google Shape;28028;p19"/>
            <p:cNvSpPr/>
            <p:nvPr/>
          </p:nvSpPr>
          <p:spPr>
            <a:xfrm>
              <a:off x="1263475" y="2677200"/>
              <a:ext cx="14000" cy="7500"/>
            </a:xfrm>
            <a:custGeom>
              <a:avLst/>
              <a:gdLst/>
              <a:ahLst/>
              <a:cxnLst/>
              <a:rect l="l" t="t" r="r" b="b"/>
              <a:pathLst>
                <a:path w="560" h="300" extrusionOk="0">
                  <a:moveTo>
                    <a:pt x="259" y="0"/>
                  </a:moveTo>
                  <a:cubicBezTo>
                    <a:pt x="125" y="0"/>
                    <a:pt x="1" y="134"/>
                    <a:pt x="1" y="300"/>
                  </a:cubicBezTo>
                  <a:lnTo>
                    <a:pt x="559" y="259"/>
                  </a:lnTo>
                  <a:cubicBezTo>
                    <a:pt x="559" y="176"/>
                    <a:pt x="518" y="83"/>
                    <a:pt x="425" y="41"/>
                  </a:cubicBezTo>
                  <a:cubicBezTo>
                    <a:pt x="383" y="0"/>
                    <a:pt x="342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29" name="Google Shape;28029;p19"/>
            <p:cNvSpPr/>
            <p:nvPr/>
          </p:nvSpPr>
          <p:spPr>
            <a:xfrm>
              <a:off x="1258050" y="2608175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259" y="1"/>
                  </a:moveTo>
                  <a:cubicBezTo>
                    <a:pt x="125" y="1"/>
                    <a:pt x="1" y="135"/>
                    <a:pt x="1" y="311"/>
                  </a:cubicBezTo>
                  <a:cubicBezTo>
                    <a:pt x="42" y="435"/>
                    <a:pt x="177" y="569"/>
                    <a:pt x="301" y="569"/>
                  </a:cubicBezTo>
                  <a:cubicBezTo>
                    <a:pt x="476" y="517"/>
                    <a:pt x="600" y="393"/>
                    <a:pt x="559" y="259"/>
                  </a:cubicBezTo>
                  <a:cubicBezTo>
                    <a:pt x="55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30" name="Google Shape;28030;p19"/>
            <p:cNvSpPr/>
            <p:nvPr/>
          </p:nvSpPr>
          <p:spPr>
            <a:xfrm>
              <a:off x="1221350" y="2575875"/>
              <a:ext cx="13975" cy="14225"/>
            </a:xfrm>
            <a:custGeom>
              <a:avLst/>
              <a:gdLst/>
              <a:ahLst/>
              <a:cxnLst/>
              <a:rect l="l" t="t" r="r" b="b"/>
              <a:pathLst>
                <a:path w="559" h="569" extrusionOk="0">
                  <a:moveTo>
                    <a:pt x="259" y="0"/>
                  </a:moveTo>
                  <a:cubicBezTo>
                    <a:pt x="94" y="0"/>
                    <a:pt x="1" y="176"/>
                    <a:pt x="1" y="310"/>
                  </a:cubicBezTo>
                  <a:cubicBezTo>
                    <a:pt x="1" y="476"/>
                    <a:pt x="135" y="569"/>
                    <a:pt x="300" y="569"/>
                  </a:cubicBezTo>
                  <a:cubicBezTo>
                    <a:pt x="435" y="569"/>
                    <a:pt x="559" y="434"/>
                    <a:pt x="559" y="259"/>
                  </a:cubicBezTo>
                  <a:cubicBezTo>
                    <a:pt x="518" y="135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31" name="Google Shape;28031;p19"/>
            <p:cNvSpPr/>
            <p:nvPr/>
          </p:nvSpPr>
          <p:spPr>
            <a:xfrm>
              <a:off x="1225750" y="2644875"/>
              <a:ext cx="15025" cy="14175"/>
            </a:xfrm>
            <a:custGeom>
              <a:avLst/>
              <a:gdLst/>
              <a:ahLst/>
              <a:cxnLst/>
              <a:rect l="l" t="t" r="r" b="b"/>
              <a:pathLst>
                <a:path w="601" h="567" extrusionOk="0">
                  <a:moveTo>
                    <a:pt x="300" y="1"/>
                  </a:moveTo>
                  <a:cubicBezTo>
                    <a:pt x="124" y="42"/>
                    <a:pt x="0" y="176"/>
                    <a:pt x="42" y="300"/>
                  </a:cubicBezTo>
                  <a:cubicBezTo>
                    <a:pt x="42" y="453"/>
                    <a:pt x="143" y="567"/>
                    <a:pt x="278" y="567"/>
                  </a:cubicBezTo>
                  <a:cubicBezTo>
                    <a:pt x="299" y="567"/>
                    <a:pt x="320" y="564"/>
                    <a:pt x="342" y="559"/>
                  </a:cubicBezTo>
                  <a:cubicBezTo>
                    <a:pt x="476" y="559"/>
                    <a:pt x="600" y="435"/>
                    <a:pt x="600" y="259"/>
                  </a:cubicBezTo>
                  <a:cubicBezTo>
                    <a:pt x="559" y="135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32" name="Google Shape;28032;p19"/>
            <p:cNvSpPr/>
            <p:nvPr/>
          </p:nvSpPr>
          <p:spPr>
            <a:xfrm>
              <a:off x="1290375" y="25707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24" y="42"/>
                    <a:pt x="0" y="166"/>
                    <a:pt x="0" y="300"/>
                  </a:cubicBezTo>
                  <a:cubicBezTo>
                    <a:pt x="0" y="466"/>
                    <a:pt x="176" y="559"/>
                    <a:pt x="300" y="559"/>
                  </a:cubicBezTo>
                  <a:cubicBezTo>
                    <a:pt x="476" y="559"/>
                    <a:pt x="558" y="424"/>
                    <a:pt x="558" y="259"/>
                  </a:cubicBezTo>
                  <a:cubicBezTo>
                    <a:pt x="558" y="124"/>
                    <a:pt x="43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33" name="Google Shape;28033;p19"/>
            <p:cNvSpPr/>
            <p:nvPr/>
          </p:nvSpPr>
          <p:spPr>
            <a:xfrm>
              <a:off x="1295800" y="2640300"/>
              <a:ext cx="13975" cy="13425"/>
            </a:xfrm>
            <a:custGeom>
              <a:avLst/>
              <a:gdLst/>
              <a:ahLst/>
              <a:cxnLst/>
              <a:rect l="l" t="t" r="r" b="b"/>
              <a:pathLst>
                <a:path w="559" h="537" extrusionOk="0">
                  <a:moveTo>
                    <a:pt x="320" y="0"/>
                  </a:moveTo>
                  <a:cubicBezTo>
                    <a:pt x="300" y="0"/>
                    <a:pt x="280" y="3"/>
                    <a:pt x="259" y="8"/>
                  </a:cubicBezTo>
                  <a:cubicBezTo>
                    <a:pt x="83" y="8"/>
                    <a:pt x="0" y="142"/>
                    <a:pt x="0" y="266"/>
                  </a:cubicBezTo>
                  <a:cubicBezTo>
                    <a:pt x="0" y="416"/>
                    <a:pt x="90" y="536"/>
                    <a:pt x="226" y="536"/>
                  </a:cubicBezTo>
                  <a:cubicBezTo>
                    <a:pt x="249" y="536"/>
                    <a:pt x="274" y="532"/>
                    <a:pt x="300" y="525"/>
                  </a:cubicBezTo>
                  <a:cubicBezTo>
                    <a:pt x="476" y="525"/>
                    <a:pt x="559" y="401"/>
                    <a:pt x="559" y="225"/>
                  </a:cubicBezTo>
                  <a:cubicBezTo>
                    <a:pt x="559" y="117"/>
                    <a:pt x="456" y="0"/>
                    <a:pt x="3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34" name="Google Shape;28034;p19"/>
            <p:cNvSpPr/>
            <p:nvPr/>
          </p:nvSpPr>
          <p:spPr>
            <a:xfrm>
              <a:off x="1191375" y="2550025"/>
              <a:ext cx="6475" cy="7775"/>
            </a:xfrm>
            <a:custGeom>
              <a:avLst/>
              <a:gdLst/>
              <a:ahLst/>
              <a:cxnLst/>
              <a:rect l="l" t="t" r="r" b="b"/>
              <a:pathLst>
                <a:path w="259" h="311" extrusionOk="0">
                  <a:moveTo>
                    <a:pt x="259" y="0"/>
                  </a:moveTo>
                  <a:lnTo>
                    <a:pt x="0" y="52"/>
                  </a:lnTo>
                  <a:lnTo>
                    <a:pt x="0" y="310"/>
                  </a:lnTo>
                  <a:lnTo>
                    <a:pt x="124" y="310"/>
                  </a:lnTo>
                  <a:cubicBezTo>
                    <a:pt x="124" y="259"/>
                    <a:pt x="166" y="259"/>
                    <a:pt x="207" y="217"/>
                  </a:cubicBezTo>
                  <a:cubicBezTo>
                    <a:pt x="207" y="176"/>
                    <a:pt x="259" y="135"/>
                    <a:pt x="259" y="93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35" name="Google Shape;28035;p19"/>
            <p:cNvSpPr/>
            <p:nvPr/>
          </p:nvSpPr>
          <p:spPr>
            <a:xfrm>
              <a:off x="1253675" y="2545875"/>
              <a:ext cx="13975" cy="6500"/>
            </a:xfrm>
            <a:custGeom>
              <a:avLst/>
              <a:gdLst/>
              <a:ahLst/>
              <a:cxnLst/>
              <a:rect l="l" t="t" r="r" b="b"/>
              <a:pathLst>
                <a:path w="559" h="260" extrusionOk="0">
                  <a:moveTo>
                    <a:pt x="0" y="1"/>
                  </a:moveTo>
                  <a:cubicBezTo>
                    <a:pt x="0" y="125"/>
                    <a:pt x="93" y="218"/>
                    <a:pt x="176" y="259"/>
                  </a:cubicBezTo>
                  <a:lnTo>
                    <a:pt x="352" y="259"/>
                  </a:lnTo>
                  <a:cubicBezTo>
                    <a:pt x="476" y="218"/>
                    <a:pt x="558" y="125"/>
                    <a:pt x="5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36" name="Google Shape;28036;p19"/>
            <p:cNvSpPr/>
            <p:nvPr/>
          </p:nvSpPr>
          <p:spPr>
            <a:xfrm>
              <a:off x="1332250" y="26717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17" y="1"/>
                  </a:moveTo>
                  <a:cubicBezTo>
                    <a:pt x="176" y="42"/>
                    <a:pt x="135" y="94"/>
                    <a:pt x="93" y="94"/>
                  </a:cubicBezTo>
                  <a:cubicBezTo>
                    <a:pt x="52" y="177"/>
                    <a:pt x="0" y="218"/>
                    <a:pt x="52" y="301"/>
                  </a:cubicBezTo>
                  <a:lnTo>
                    <a:pt x="310" y="301"/>
                  </a:lnTo>
                  <a:lnTo>
                    <a:pt x="31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37" name="Google Shape;28037;p19"/>
            <p:cNvSpPr/>
            <p:nvPr/>
          </p:nvSpPr>
          <p:spPr>
            <a:xfrm>
              <a:off x="1328100" y="26030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166" y="1"/>
                    <a:pt x="125" y="42"/>
                    <a:pt x="83" y="42"/>
                  </a:cubicBezTo>
                  <a:cubicBezTo>
                    <a:pt x="42" y="125"/>
                    <a:pt x="1" y="208"/>
                    <a:pt x="1" y="301"/>
                  </a:cubicBezTo>
                  <a:cubicBezTo>
                    <a:pt x="1" y="425"/>
                    <a:pt x="83" y="518"/>
                    <a:pt x="166" y="518"/>
                  </a:cubicBezTo>
                  <a:cubicBezTo>
                    <a:pt x="218" y="559"/>
                    <a:pt x="259" y="559"/>
                    <a:pt x="301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38" name="Google Shape;28038;p19"/>
            <p:cNvSpPr/>
            <p:nvPr/>
          </p:nvSpPr>
          <p:spPr>
            <a:xfrm>
              <a:off x="1062125" y="26934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259"/>
                  </a:lnTo>
                  <a:lnTo>
                    <a:pt x="301" y="259"/>
                  </a:lnTo>
                  <a:cubicBezTo>
                    <a:pt x="301" y="166"/>
                    <a:pt x="259" y="83"/>
                    <a:pt x="166" y="42"/>
                  </a:cubicBezTo>
                  <a:cubicBezTo>
                    <a:pt x="125" y="0"/>
                    <a:pt x="84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39" name="Google Shape;28039;p19"/>
            <p:cNvSpPr/>
            <p:nvPr/>
          </p:nvSpPr>
          <p:spPr>
            <a:xfrm>
              <a:off x="1057750" y="2624000"/>
              <a:ext cx="7500" cy="13400"/>
            </a:xfrm>
            <a:custGeom>
              <a:avLst/>
              <a:gdLst/>
              <a:ahLst/>
              <a:cxnLst/>
              <a:rect l="l" t="t" r="r" b="b"/>
              <a:pathLst>
                <a:path w="300" h="536" extrusionOk="0">
                  <a:moveTo>
                    <a:pt x="12" y="1"/>
                  </a:moveTo>
                  <a:cubicBezTo>
                    <a:pt x="5" y="1"/>
                    <a:pt x="0" y="5"/>
                    <a:pt x="0" y="19"/>
                  </a:cubicBezTo>
                  <a:lnTo>
                    <a:pt x="41" y="536"/>
                  </a:lnTo>
                  <a:lnTo>
                    <a:pt x="83" y="536"/>
                  </a:lnTo>
                  <a:cubicBezTo>
                    <a:pt x="176" y="536"/>
                    <a:pt x="217" y="453"/>
                    <a:pt x="259" y="360"/>
                  </a:cubicBezTo>
                  <a:cubicBezTo>
                    <a:pt x="259" y="319"/>
                    <a:pt x="300" y="277"/>
                    <a:pt x="259" y="236"/>
                  </a:cubicBezTo>
                  <a:cubicBezTo>
                    <a:pt x="259" y="143"/>
                    <a:pt x="217" y="60"/>
                    <a:pt x="124" y="19"/>
                  </a:cubicBezTo>
                  <a:lnTo>
                    <a:pt x="83" y="19"/>
                  </a:lnTo>
                  <a:cubicBezTo>
                    <a:pt x="55" y="19"/>
                    <a:pt x="28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40" name="Google Shape;28040;p19"/>
            <p:cNvSpPr/>
            <p:nvPr/>
          </p:nvSpPr>
          <p:spPr>
            <a:xfrm>
              <a:off x="1125450" y="268805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259" y="0"/>
                  </a:moveTo>
                  <a:cubicBezTo>
                    <a:pt x="177" y="0"/>
                    <a:pt x="94" y="42"/>
                    <a:pt x="53" y="83"/>
                  </a:cubicBezTo>
                  <a:cubicBezTo>
                    <a:pt x="1" y="124"/>
                    <a:pt x="1" y="217"/>
                    <a:pt x="1" y="300"/>
                  </a:cubicBezTo>
                  <a:lnTo>
                    <a:pt x="570" y="259"/>
                  </a:lnTo>
                  <a:cubicBezTo>
                    <a:pt x="518" y="124"/>
                    <a:pt x="435" y="0"/>
                    <a:pt x="3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41" name="Google Shape;28041;p19"/>
            <p:cNvSpPr/>
            <p:nvPr/>
          </p:nvSpPr>
          <p:spPr>
            <a:xfrm>
              <a:off x="1120300" y="2618825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08" y="1"/>
                  </a:moveTo>
                  <a:cubicBezTo>
                    <a:pt x="291" y="1"/>
                    <a:pt x="275" y="3"/>
                    <a:pt x="259" y="9"/>
                  </a:cubicBezTo>
                  <a:cubicBezTo>
                    <a:pt x="83" y="9"/>
                    <a:pt x="0" y="143"/>
                    <a:pt x="0" y="309"/>
                  </a:cubicBezTo>
                  <a:cubicBezTo>
                    <a:pt x="0" y="425"/>
                    <a:pt x="93" y="534"/>
                    <a:pt x="233" y="534"/>
                  </a:cubicBezTo>
                  <a:cubicBezTo>
                    <a:pt x="254" y="534"/>
                    <a:pt x="276" y="531"/>
                    <a:pt x="300" y="526"/>
                  </a:cubicBezTo>
                  <a:cubicBezTo>
                    <a:pt x="424" y="526"/>
                    <a:pt x="558" y="402"/>
                    <a:pt x="558" y="267"/>
                  </a:cubicBezTo>
                  <a:cubicBezTo>
                    <a:pt x="522" y="114"/>
                    <a:pt x="416" y="1"/>
                    <a:pt x="3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42" name="Google Shape;28042;p19"/>
            <p:cNvSpPr/>
            <p:nvPr/>
          </p:nvSpPr>
          <p:spPr>
            <a:xfrm>
              <a:off x="1082550" y="258672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25" y="0"/>
                    <a:pt x="1" y="135"/>
                    <a:pt x="1" y="300"/>
                  </a:cubicBezTo>
                  <a:cubicBezTo>
                    <a:pt x="42" y="435"/>
                    <a:pt x="166" y="559"/>
                    <a:pt x="300" y="559"/>
                  </a:cubicBezTo>
                  <a:cubicBezTo>
                    <a:pt x="476" y="559"/>
                    <a:pt x="559" y="393"/>
                    <a:pt x="559" y="259"/>
                  </a:cubicBezTo>
                  <a:cubicBezTo>
                    <a:pt x="559" y="83"/>
                    <a:pt x="42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43" name="Google Shape;28043;p19"/>
            <p:cNvSpPr/>
            <p:nvPr/>
          </p:nvSpPr>
          <p:spPr>
            <a:xfrm>
              <a:off x="1087975" y="2655725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125" y="1"/>
                    <a:pt x="1" y="166"/>
                    <a:pt x="1" y="301"/>
                  </a:cubicBezTo>
                  <a:cubicBezTo>
                    <a:pt x="1" y="476"/>
                    <a:pt x="166" y="559"/>
                    <a:pt x="301" y="559"/>
                  </a:cubicBezTo>
                  <a:cubicBezTo>
                    <a:pt x="466" y="559"/>
                    <a:pt x="559" y="425"/>
                    <a:pt x="559" y="259"/>
                  </a:cubicBezTo>
                  <a:cubicBezTo>
                    <a:pt x="559" y="125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44" name="Google Shape;28044;p19"/>
            <p:cNvSpPr/>
            <p:nvPr/>
          </p:nvSpPr>
          <p:spPr>
            <a:xfrm>
              <a:off x="1151300" y="2581300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311" y="0"/>
                  </a:moveTo>
                  <a:cubicBezTo>
                    <a:pt x="135" y="0"/>
                    <a:pt x="1" y="135"/>
                    <a:pt x="52" y="300"/>
                  </a:cubicBezTo>
                  <a:cubicBezTo>
                    <a:pt x="52" y="435"/>
                    <a:pt x="177" y="559"/>
                    <a:pt x="352" y="559"/>
                  </a:cubicBezTo>
                  <a:cubicBezTo>
                    <a:pt x="476" y="559"/>
                    <a:pt x="611" y="435"/>
                    <a:pt x="569" y="259"/>
                  </a:cubicBezTo>
                  <a:cubicBezTo>
                    <a:pt x="569" y="93"/>
                    <a:pt x="435" y="0"/>
                    <a:pt x="3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45" name="Google Shape;28045;p19"/>
            <p:cNvSpPr/>
            <p:nvPr/>
          </p:nvSpPr>
          <p:spPr>
            <a:xfrm>
              <a:off x="1156725" y="2650300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259" y="1"/>
                  </a:moveTo>
                  <a:cubicBezTo>
                    <a:pt x="135" y="42"/>
                    <a:pt x="1" y="177"/>
                    <a:pt x="1" y="301"/>
                  </a:cubicBezTo>
                  <a:cubicBezTo>
                    <a:pt x="42" y="476"/>
                    <a:pt x="177" y="559"/>
                    <a:pt x="301" y="559"/>
                  </a:cubicBezTo>
                  <a:cubicBezTo>
                    <a:pt x="476" y="559"/>
                    <a:pt x="611" y="43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46" name="Google Shape;28046;p19"/>
            <p:cNvSpPr/>
            <p:nvPr/>
          </p:nvSpPr>
          <p:spPr>
            <a:xfrm>
              <a:off x="1052300" y="25608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0"/>
                  </a:moveTo>
                  <a:lnTo>
                    <a:pt x="1" y="42"/>
                  </a:lnTo>
                  <a:lnTo>
                    <a:pt x="42" y="300"/>
                  </a:lnTo>
                  <a:cubicBezTo>
                    <a:pt x="135" y="300"/>
                    <a:pt x="218" y="259"/>
                    <a:pt x="259" y="176"/>
                  </a:cubicBezTo>
                  <a:cubicBezTo>
                    <a:pt x="259" y="135"/>
                    <a:pt x="301" y="42"/>
                    <a:pt x="3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47" name="Google Shape;28047;p19"/>
            <p:cNvSpPr/>
            <p:nvPr/>
          </p:nvSpPr>
          <p:spPr>
            <a:xfrm>
              <a:off x="1114850" y="25554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0"/>
                  </a:moveTo>
                  <a:lnTo>
                    <a:pt x="1" y="42"/>
                  </a:lnTo>
                  <a:lnTo>
                    <a:pt x="1" y="135"/>
                  </a:lnTo>
                  <a:cubicBezTo>
                    <a:pt x="42" y="217"/>
                    <a:pt x="166" y="300"/>
                    <a:pt x="301" y="300"/>
                  </a:cubicBezTo>
                  <a:cubicBezTo>
                    <a:pt x="425" y="300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48" name="Google Shape;28048;p19"/>
            <p:cNvSpPr/>
            <p:nvPr/>
          </p:nvSpPr>
          <p:spPr>
            <a:xfrm>
              <a:off x="1194475" y="2682625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218" y="0"/>
                  </a:moveTo>
                  <a:cubicBezTo>
                    <a:pt x="176" y="0"/>
                    <a:pt x="135" y="42"/>
                    <a:pt x="83" y="42"/>
                  </a:cubicBezTo>
                  <a:cubicBezTo>
                    <a:pt x="42" y="83"/>
                    <a:pt x="0" y="176"/>
                    <a:pt x="0" y="259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49" name="Google Shape;28049;p19"/>
            <p:cNvSpPr/>
            <p:nvPr/>
          </p:nvSpPr>
          <p:spPr>
            <a:xfrm>
              <a:off x="1189050" y="26136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217" y="1"/>
                    <a:pt x="176" y="1"/>
                    <a:pt x="135" y="42"/>
                  </a:cubicBezTo>
                  <a:cubicBezTo>
                    <a:pt x="42" y="94"/>
                    <a:pt x="0" y="176"/>
                    <a:pt x="0" y="300"/>
                  </a:cubicBezTo>
                  <a:cubicBezTo>
                    <a:pt x="0" y="394"/>
                    <a:pt x="93" y="476"/>
                    <a:pt x="217" y="518"/>
                  </a:cubicBezTo>
                  <a:cubicBezTo>
                    <a:pt x="217" y="559"/>
                    <a:pt x="259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50" name="Google Shape;28050;p19"/>
            <p:cNvSpPr/>
            <p:nvPr/>
          </p:nvSpPr>
          <p:spPr>
            <a:xfrm>
              <a:off x="1183625" y="2551300"/>
              <a:ext cx="7775" cy="6500"/>
            </a:xfrm>
            <a:custGeom>
              <a:avLst/>
              <a:gdLst/>
              <a:ahLst/>
              <a:cxnLst/>
              <a:rect l="l" t="t" r="r" b="b"/>
              <a:pathLst>
                <a:path w="311" h="260" extrusionOk="0">
                  <a:moveTo>
                    <a:pt x="0" y="1"/>
                  </a:moveTo>
                  <a:cubicBezTo>
                    <a:pt x="0" y="84"/>
                    <a:pt x="52" y="125"/>
                    <a:pt x="93" y="166"/>
                  </a:cubicBezTo>
                  <a:lnTo>
                    <a:pt x="135" y="208"/>
                  </a:lnTo>
                  <a:cubicBezTo>
                    <a:pt x="135" y="259"/>
                    <a:pt x="217" y="259"/>
                    <a:pt x="259" y="259"/>
                  </a:cubicBezTo>
                  <a:lnTo>
                    <a:pt x="310" y="259"/>
                  </a:lnTo>
                  <a:lnTo>
                    <a:pt x="31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51" name="Google Shape;28051;p19"/>
            <p:cNvSpPr/>
            <p:nvPr/>
          </p:nvSpPr>
          <p:spPr>
            <a:xfrm>
              <a:off x="924100" y="27040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17"/>
                  </a:lnTo>
                  <a:cubicBezTo>
                    <a:pt x="301" y="93"/>
                    <a:pt x="177" y="0"/>
                    <a:pt x="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52" name="Google Shape;28052;p19"/>
            <p:cNvSpPr/>
            <p:nvPr/>
          </p:nvSpPr>
          <p:spPr>
            <a:xfrm>
              <a:off x="918675" y="2634025"/>
              <a:ext cx="7775" cy="14250"/>
            </a:xfrm>
            <a:custGeom>
              <a:avLst/>
              <a:gdLst/>
              <a:ahLst/>
              <a:cxnLst/>
              <a:rect l="l" t="t" r="r" b="b"/>
              <a:pathLst>
                <a:path w="311" h="570" extrusionOk="0">
                  <a:moveTo>
                    <a:pt x="1" y="0"/>
                  </a:moveTo>
                  <a:lnTo>
                    <a:pt x="52" y="569"/>
                  </a:lnTo>
                  <a:lnTo>
                    <a:pt x="94" y="569"/>
                  </a:lnTo>
                  <a:cubicBezTo>
                    <a:pt x="176" y="517"/>
                    <a:pt x="259" y="476"/>
                    <a:pt x="311" y="393"/>
                  </a:cubicBezTo>
                  <a:lnTo>
                    <a:pt x="311" y="259"/>
                  </a:lnTo>
                  <a:cubicBezTo>
                    <a:pt x="311" y="176"/>
                    <a:pt x="218" y="93"/>
                    <a:pt x="176" y="52"/>
                  </a:cubicBezTo>
                  <a:lnTo>
                    <a:pt x="135" y="52"/>
                  </a:lnTo>
                  <a:cubicBezTo>
                    <a:pt x="94" y="0"/>
                    <a:pt x="5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53" name="Google Shape;28053;p19"/>
            <p:cNvSpPr/>
            <p:nvPr/>
          </p:nvSpPr>
          <p:spPr>
            <a:xfrm>
              <a:off x="986650" y="2698650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259" y="0"/>
                  </a:moveTo>
                  <a:cubicBezTo>
                    <a:pt x="125" y="0"/>
                    <a:pt x="1" y="135"/>
                    <a:pt x="1" y="310"/>
                  </a:cubicBezTo>
                  <a:lnTo>
                    <a:pt x="559" y="259"/>
                  </a:lnTo>
                  <a:cubicBezTo>
                    <a:pt x="559" y="135"/>
                    <a:pt x="518" y="93"/>
                    <a:pt x="4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54" name="Google Shape;28054;p19"/>
            <p:cNvSpPr/>
            <p:nvPr/>
          </p:nvSpPr>
          <p:spPr>
            <a:xfrm>
              <a:off x="981225" y="2628850"/>
              <a:ext cx="14000" cy="14175"/>
            </a:xfrm>
            <a:custGeom>
              <a:avLst/>
              <a:gdLst/>
              <a:ahLst/>
              <a:cxnLst/>
              <a:rect l="l" t="t" r="r" b="b"/>
              <a:pathLst>
                <a:path w="560" h="567" extrusionOk="0">
                  <a:moveTo>
                    <a:pt x="259" y="1"/>
                  </a:moveTo>
                  <a:cubicBezTo>
                    <a:pt x="135" y="42"/>
                    <a:pt x="1" y="166"/>
                    <a:pt x="1" y="300"/>
                  </a:cubicBezTo>
                  <a:cubicBezTo>
                    <a:pt x="37" y="445"/>
                    <a:pt x="145" y="567"/>
                    <a:pt x="254" y="567"/>
                  </a:cubicBezTo>
                  <a:cubicBezTo>
                    <a:pt x="270" y="567"/>
                    <a:pt x="285" y="564"/>
                    <a:pt x="301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55" name="Google Shape;28055;p19"/>
            <p:cNvSpPr/>
            <p:nvPr/>
          </p:nvSpPr>
          <p:spPr>
            <a:xfrm>
              <a:off x="943500" y="2597375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352" y="1"/>
                  </a:moveTo>
                  <a:cubicBezTo>
                    <a:pt x="335" y="1"/>
                    <a:pt x="318" y="3"/>
                    <a:pt x="300" y="9"/>
                  </a:cubicBezTo>
                  <a:cubicBezTo>
                    <a:pt x="135" y="9"/>
                    <a:pt x="0" y="133"/>
                    <a:pt x="42" y="308"/>
                  </a:cubicBezTo>
                  <a:cubicBezTo>
                    <a:pt x="42" y="433"/>
                    <a:pt x="176" y="567"/>
                    <a:pt x="352" y="567"/>
                  </a:cubicBezTo>
                  <a:cubicBezTo>
                    <a:pt x="476" y="526"/>
                    <a:pt x="610" y="391"/>
                    <a:pt x="610" y="267"/>
                  </a:cubicBezTo>
                  <a:cubicBezTo>
                    <a:pt x="565" y="114"/>
                    <a:pt x="466" y="1"/>
                    <a:pt x="3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56" name="Google Shape;28056;p19"/>
            <p:cNvSpPr/>
            <p:nvPr/>
          </p:nvSpPr>
          <p:spPr>
            <a:xfrm>
              <a:off x="948925" y="2666325"/>
              <a:ext cx="15000" cy="14250"/>
            </a:xfrm>
            <a:custGeom>
              <a:avLst/>
              <a:gdLst/>
              <a:ahLst/>
              <a:cxnLst/>
              <a:rect l="l" t="t" r="r" b="b"/>
              <a:pathLst>
                <a:path w="600" h="570" extrusionOk="0">
                  <a:moveTo>
                    <a:pt x="300" y="1"/>
                  </a:moveTo>
                  <a:cubicBezTo>
                    <a:pt x="135" y="1"/>
                    <a:pt x="0" y="135"/>
                    <a:pt x="42" y="311"/>
                  </a:cubicBezTo>
                  <a:cubicBezTo>
                    <a:pt x="42" y="435"/>
                    <a:pt x="176" y="569"/>
                    <a:pt x="342" y="569"/>
                  </a:cubicBezTo>
                  <a:cubicBezTo>
                    <a:pt x="476" y="569"/>
                    <a:pt x="600" y="394"/>
                    <a:pt x="559" y="259"/>
                  </a:cubicBezTo>
                  <a:cubicBezTo>
                    <a:pt x="559" y="94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57" name="Google Shape;28057;p19"/>
            <p:cNvSpPr/>
            <p:nvPr/>
          </p:nvSpPr>
          <p:spPr>
            <a:xfrm>
              <a:off x="1013550" y="259215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83" y="1"/>
                    <a:pt x="0" y="125"/>
                    <a:pt x="0" y="300"/>
                  </a:cubicBezTo>
                  <a:cubicBezTo>
                    <a:pt x="0" y="435"/>
                    <a:pt x="134" y="559"/>
                    <a:pt x="300" y="559"/>
                  </a:cubicBezTo>
                  <a:cubicBezTo>
                    <a:pt x="434" y="517"/>
                    <a:pt x="558" y="383"/>
                    <a:pt x="558" y="259"/>
                  </a:cubicBezTo>
                  <a:cubicBezTo>
                    <a:pt x="558" y="83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58" name="Google Shape;28058;p19"/>
            <p:cNvSpPr/>
            <p:nvPr/>
          </p:nvSpPr>
          <p:spPr>
            <a:xfrm>
              <a:off x="1018975" y="26611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0" y="124"/>
                    <a:pt x="0" y="300"/>
                  </a:cubicBezTo>
                  <a:cubicBezTo>
                    <a:pt x="0" y="465"/>
                    <a:pt x="124" y="558"/>
                    <a:pt x="300" y="558"/>
                  </a:cubicBezTo>
                  <a:cubicBezTo>
                    <a:pt x="434" y="558"/>
                    <a:pt x="559" y="424"/>
                    <a:pt x="559" y="258"/>
                  </a:cubicBezTo>
                  <a:cubicBezTo>
                    <a:pt x="559" y="83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59" name="Google Shape;28059;p19"/>
            <p:cNvSpPr/>
            <p:nvPr/>
          </p:nvSpPr>
          <p:spPr>
            <a:xfrm>
              <a:off x="914550" y="257172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0" y="1"/>
                  </a:moveTo>
                  <a:lnTo>
                    <a:pt x="0" y="301"/>
                  </a:lnTo>
                  <a:cubicBezTo>
                    <a:pt x="166" y="301"/>
                    <a:pt x="259" y="125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60" name="Google Shape;28060;p19"/>
            <p:cNvSpPr/>
            <p:nvPr/>
          </p:nvSpPr>
          <p:spPr>
            <a:xfrm>
              <a:off x="975800" y="2566300"/>
              <a:ext cx="15275" cy="7525"/>
            </a:xfrm>
            <a:custGeom>
              <a:avLst/>
              <a:gdLst/>
              <a:ahLst/>
              <a:cxnLst/>
              <a:rect l="l" t="t" r="r" b="b"/>
              <a:pathLst>
                <a:path w="611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42" y="218"/>
                    <a:pt x="176" y="300"/>
                    <a:pt x="300" y="300"/>
                  </a:cubicBezTo>
                  <a:cubicBezTo>
                    <a:pt x="476" y="300"/>
                    <a:pt x="611" y="176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61" name="Google Shape;28061;p19"/>
            <p:cNvSpPr/>
            <p:nvPr/>
          </p:nvSpPr>
          <p:spPr>
            <a:xfrm>
              <a:off x="1055675" y="26934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07" y="0"/>
                  </a:moveTo>
                  <a:cubicBezTo>
                    <a:pt x="166" y="0"/>
                    <a:pt x="124" y="42"/>
                    <a:pt x="83" y="83"/>
                  </a:cubicBezTo>
                  <a:cubicBezTo>
                    <a:pt x="42" y="124"/>
                    <a:pt x="0" y="207"/>
                    <a:pt x="42" y="300"/>
                  </a:cubicBezTo>
                  <a:lnTo>
                    <a:pt x="30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62" name="Google Shape;28062;p19"/>
            <p:cNvSpPr/>
            <p:nvPr/>
          </p:nvSpPr>
          <p:spPr>
            <a:xfrm>
              <a:off x="1050250" y="2624450"/>
              <a:ext cx="8550" cy="12950"/>
            </a:xfrm>
            <a:custGeom>
              <a:avLst/>
              <a:gdLst/>
              <a:ahLst/>
              <a:cxnLst/>
              <a:rect l="l" t="t" r="r" b="b"/>
              <a:pathLst>
                <a:path w="342" h="518" extrusionOk="0">
                  <a:moveTo>
                    <a:pt x="166" y="1"/>
                  </a:moveTo>
                  <a:lnTo>
                    <a:pt x="124" y="42"/>
                  </a:lnTo>
                  <a:cubicBezTo>
                    <a:pt x="42" y="84"/>
                    <a:pt x="0" y="177"/>
                    <a:pt x="42" y="259"/>
                  </a:cubicBezTo>
                  <a:cubicBezTo>
                    <a:pt x="42" y="383"/>
                    <a:pt x="124" y="476"/>
                    <a:pt x="217" y="518"/>
                  </a:cubicBezTo>
                  <a:lnTo>
                    <a:pt x="341" y="518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63" name="Google Shape;28063;p19"/>
            <p:cNvSpPr/>
            <p:nvPr/>
          </p:nvSpPr>
          <p:spPr>
            <a:xfrm>
              <a:off x="1045850" y="256190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lnTo>
                    <a:pt x="0" y="42"/>
                  </a:lnTo>
                  <a:cubicBezTo>
                    <a:pt x="0" y="94"/>
                    <a:pt x="42" y="135"/>
                    <a:pt x="42" y="177"/>
                  </a:cubicBezTo>
                  <a:lnTo>
                    <a:pt x="83" y="218"/>
                  </a:lnTo>
                  <a:cubicBezTo>
                    <a:pt x="135" y="218"/>
                    <a:pt x="176" y="259"/>
                    <a:pt x="218" y="259"/>
                  </a:cubicBezTo>
                  <a:lnTo>
                    <a:pt x="300" y="2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64" name="Google Shape;28064;p19"/>
            <p:cNvSpPr/>
            <p:nvPr/>
          </p:nvSpPr>
          <p:spPr>
            <a:xfrm>
              <a:off x="785300" y="27139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0"/>
                  </a:moveTo>
                  <a:lnTo>
                    <a:pt x="42" y="300"/>
                  </a:lnTo>
                  <a:lnTo>
                    <a:pt x="301" y="259"/>
                  </a:lnTo>
                  <a:cubicBezTo>
                    <a:pt x="301" y="166"/>
                    <a:pt x="259" y="83"/>
                    <a:pt x="166" y="42"/>
                  </a:cubicBezTo>
                  <a:cubicBezTo>
                    <a:pt x="125" y="42"/>
                    <a:pt x="8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65" name="Google Shape;28065;p19"/>
            <p:cNvSpPr/>
            <p:nvPr/>
          </p:nvSpPr>
          <p:spPr>
            <a:xfrm>
              <a:off x="779875" y="2644875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lnTo>
                    <a:pt x="125" y="559"/>
                  </a:lnTo>
                  <a:cubicBezTo>
                    <a:pt x="218" y="518"/>
                    <a:pt x="259" y="476"/>
                    <a:pt x="300" y="394"/>
                  </a:cubicBezTo>
                  <a:lnTo>
                    <a:pt x="300" y="259"/>
                  </a:lnTo>
                  <a:cubicBezTo>
                    <a:pt x="300" y="176"/>
                    <a:pt x="259" y="83"/>
                    <a:pt x="176" y="42"/>
                  </a:cubicBezTo>
                  <a:cubicBezTo>
                    <a:pt x="176" y="42"/>
                    <a:pt x="125" y="42"/>
                    <a:pt x="1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66" name="Google Shape;28066;p19"/>
            <p:cNvSpPr/>
            <p:nvPr/>
          </p:nvSpPr>
          <p:spPr>
            <a:xfrm>
              <a:off x="848900" y="2708475"/>
              <a:ext cx="13975" cy="7500"/>
            </a:xfrm>
            <a:custGeom>
              <a:avLst/>
              <a:gdLst/>
              <a:ahLst/>
              <a:cxnLst/>
              <a:rect l="l" t="t" r="r" b="b"/>
              <a:pathLst>
                <a:path w="559" h="300" extrusionOk="0">
                  <a:moveTo>
                    <a:pt x="259" y="0"/>
                  </a:moveTo>
                  <a:cubicBezTo>
                    <a:pt x="166" y="41"/>
                    <a:pt x="83" y="41"/>
                    <a:pt x="41" y="124"/>
                  </a:cubicBezTo>
                  <a:cubicBezTo>
                    <a:pt x="0" y="176"/>
                    <a:pt x="0" y="259"/>
                    <a:pt x="0" y="300"/>
                  </a:cubicBezTo>
                  <a:lnTo>
                    <a:pt x="558" y="259"/>
                  </a:lnTo>
                  <a:cubicBezTo>
                    <a:pt x="517" y="217"/>
                    <a:pt x="517" y="176"/>
                    <a:pt x="465" y="124"/>
                  </a:cubicBezTo>
                  <a:cubicBezTo>
                    <a:pt x="424" y="41"/>
                    <a:pt x="341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67" name="Google Shape;28067;p19"/>
            <p:cNvSpPr/>
            <p:nvPr/>
          </p:nvSpPr>
          <p:spPr>
            <a:xfrm>
              <a:off x="842425" y="263945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0" y="1"/>
                  </a:moveTo>
                  <a:cubicBezTo>
                    <a:pt x="125" y="1"/>
                    <a:pt x="1" y="176"/>
                    <a:pt x="42" y="300"/>
                  </a:cubicBezTo>
                  <a:cubicBezTo>
                    <a:pt x="42" y="476"/>
                    <a:pt x="166" y="559"/>
                    <a:pt x="342" y="559"/>
                  </a:cubicBezTo>
                  <a:cubicBezTo>
                    <a:pt x="466" y="559"/>
                    <a:pt x="600" y="435"/>
                    <a:pt x="600" y="259"/>
                  </a:cubicBezTo>
                  <a:cubicBezTo>
                    <a:pt x="559" y="135"/>
                    <a:pt x="425" y="1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68" name="Google Shape;28068;p19"/>
            <p:cNvSpPr/>
            <p:nvPr/>
          </p:nvSpPr>
          <p:spPr>
            <a:xfrm>
              <a:off x="805725" y="2607150"/>
              <a:ext cx="13975" cy="14250"/>
            </a:xfrm>
            <a:custGeom>
              <a:avLst/>
              <a:gdLst/>
              <a:ahLst/>
              <a:cxnLst/>
              <a:rect l="l" t="t" r="r" b="b"/>
              <a:pathLst>
                <a:path w="559" h="570" extrusionOk="0">
                  <a:moveTo>
                    <a:pt x="259" y="0"/>
                  </a:moveTo>
                  <a:cubicBezTo>
                    <a:pt x="125" y="42"/>
                    <a:pt x="1" y="176"/>
                    <a:pt x="1" y="300"/>
                  </a:cubicBezTo>
                  <a:cubicBezTo>
                    <a:pt x="1" y="450"/>
                    <a:pt x="128" y="570"/>
                    <a:pt x="243" y="570"/>
                  </a:cubicBezTo>
                  <a:cubicBezTo>
                    <a:pt x="263" y="570"/>
                    <a:pt x="282" y="566"/>
                    <a:pt x="300" y="558"/>
                  </a:cubicBezTo>
                  <a:cubicBezTo>
                    <a:pt x="476" y="558"/>
                    <a:pt x="559" y="434"/>
                    <a:pt x="559" y="259"/>
                  </a:cubicBezTo>
                  <a:cubicBezTo>
                    <a:pt x="55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69" name="Google Shape;28069;p19"/>
            <p:cNvSpPr/>
            <p:nvPr/>
          </p:nvSpPr>
          <p:spPr>
            <a:xfrm>
              <a:off x="811150" y="267700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322" y="0"/>
                  </a:moveTo>
                  <a:cubicBezTo>
                    <a:pt x="302" y="0"/>
                    <a:pt x="281" y="3"/>
                    <a:pt x="259" y="8"/>
                  </a:cubicBezTo>
                  <a:cubicBezTo>
                    <a:pt x="83" y="8"/>
                    <a:pt x="1" y="142"/>
                    <a:pt x="1" y="308"/>
                  </a:cubicBezTo>
                  <a:cubicBezTo>
                    <a:pt x="1" y="442"/>
                    <a:pt x="125" y="566"/>
                    <a:pt x="300" y="566"/>
                  </a:cubicBezTo>
                  <a:cubicBezTo>
                    <a:pt x="476" y="525"/>
                    <a:pt x="559" y="401"/>
                    <a:pt x="559" y="267"/>
                  </a:cubicBezTo>
                  <a:cubicBezTo>
                    <a:pt x="559" y="114"/>
                    <a:pt x="457" y="0"/>
                    <a:pt x="3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70" name="Google Shape;28070;p19"/>
            <p:cNvSpPr/>
            <p:nvPr/>
          </p:nvSpPr>
          <p:spPr>
            <a:xfrm>
              <a:off x="874750" y="2602725"/>
              <a:ext cx="15000" cy="13425"/>
            </a:xfrm>
            <a:custGeom>
              <a:avLst/>
              <a:gdLst/>
              <a:ahLst/>
              <a:cxnLst/>
              <a:rect l="l" t="t" r="r" b="b"/>
              <a:pathLst>
                <a:path w="600" h="537" extrusionOk="0">
                  <a:moveTo>
                    <a:pt x="329" y="1"/>
                  </a:moveTo>
                  <a:cubicBezTo>
                    <a:pt x="307" y="1"/>
                    <a:pt x="283" y="4"/>
                    <a:pt x="258" y="12"/>
                  </a:cubicBezTo>
                  <a:cubicBezTo>
                    <a:pt x="124" y="12"/>
                    <a:pt x="0" y="136"/>
                    <a:pt x="0" y="270"/>
                  </a:cubicBezTo>
                  <a:cubicBezTo>
                    <a:pt x="36" y="415"/>
                    <a:pt x="136" y="536"/>
                    <a:pt x="250" y="536"/>
                  </a:cubicBezTo>
                  <a:cubicBezTo>
                    <a:pt x="267" y="536"/>
                    <a:pt x="283" y="534"/>
                    <a:pt x="300" y="529"/>
                  </a:cubicBezTo>
                  <a:cubicBezTo>
                    <a:pt x="465" y="529"/>
                    <a:pt x="600" y="394"/>
                    <a:pt x="558" y="270"/>
                  </a:cubicBezTo>
                  <a:cubicBezTo>
                    <a:pt x="558" y="120"/>
                    <a:pt x="461" y="1"/>
                    <a:pt x="3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71" name="Google Shape;28071;p19"/>
            <p:cNvSpPr/>
            <p:nvPr/>
          </p:nvSpPr>
          <p:spPr>
            <a:xfrm>
              <a:off x="879900" y="2671750"/>
              <a:ext cx="14250" cy="14000"/>
            </a:xfrm>
            <a:custGeom>
              <a:avLst/>
              <a:gdLst/>
              <a:ahLst/>
              <a:cxnLst/>
              <a:rect l="l" t="t" r="r" b="b"/>
              <a:pathLst>
                <a:path w="570" h="560" extrusionOk="0">
                  <a:moveTo>
                    <a:pt x="259" y="1"/>
                  </a:moveTo>
                  <a:cubicBezTo>
                    <a:pt x="135" y="1"/>
                    <a:pt x="1" y="135"/>
                    <a:pt x="1" y="301"/>
                  </a:cubicBezTo>
                  <a:cubicBezTo>
                    <a:pt x="52" y="435"/>
                    <a:pt x="177" y="559"/>
                    <a:pt x="311" y="559"/>
                  </a:cubicBezTo>
                  <a:cubicBezTo>
                    <a:pt x="476" y="518"/>
                    <a:pt x="569" y="394"/>
                    <a:pt x="569" y="259"/>
                  </a:cubicBezTo>
                  <a:cubicBezTo>
                    <a:pt x="56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72" name="Google Shape;28072;p19"/>
            <p:cNvSpPr/>
            <p:nvPr/>
          </p:nvSpPr>
          <p:spPr>
            <a:xfrm>
              <a:off x="775475" y="2582325"/>
              <a:ext cx="7525" cy="7775"/>
            </a:xfrm>
            <a:custGeom>
              <a:avLst/>
              <a:gdLst/>
              <a:ahLst/>
              <a:cxnLst/>
              <a:rect l="l" t="t" r="r" b="b"/>
              <a:pathLst>
                <a:path w="301" h="311" extrusionOk="0">
                  <a:moveTo>
                    <a:pt x="1" y="1"/>
                  </a:moveTo>
                  <a:lnTo>
                    <a:pt x="42" y="311"/>
                  </a:lnTo>
                  <a:cubicBezTo>
                    <a:pt x="177" y="259"/>
                    <a:pt x="301" y="135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73" name="Google Shape;28073;p19"/>
            <p:cNvSpPr/>
            <p:nvPr/>
          </p:nvSpPr>
          <p:spPr>
            <a:xfrm>
              <a:off x="838025" y="25771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lnTo>
                    <a:pt x="1" y="84"/>
                  </a:lnTo>
                  <a:cubicBezTo>
                    <a:pt x="42" y="208"/>
                    <a:pt x="177" y="301"/>
                    <a:pt x="301" y="301"/>
                  </a:cubicBezTo>
                  <a:cubicBezTo>
                    <a:pt x="435" y="259"/>
                    <a:pt x="559" y="125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74" name="Google Shape;28074;p19"/>
            <p:cNvSpPr/>
            <p:nvPr/>
          </p:nvSpPr>
          <p:spPr>
            <a:xfrm>
              <a:off x="917650" y="2704075"/>
              <a:ext cx="6475" cy="6475"/>
            </a:xfrm>
            <a:custGeom>
              <a:avLst/>
              <a:gdLst/>
              <a:ahLst/>
              <a:cxnLst/>
              <a:rect l="l" t="t" r="r" b="b"/>
              <a:pathLst>
                <a:path w="259" h="259" extrusionOk="0">
                  <a:moveTo>
                    <a:pt x="217" y="0"/>
                  </a:moveTo>
                  <a:cubicBezTo>
                    <a:pt x="93" y="0"/>
                    <a:pt x="0" y="135"/>
                    <a:pt x="0" y="217"/>
                  </a:cubicBezTo>
                  <a:lnTo>
                    <a:pt x="0" y="259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75" name="Google Shape;28075;p19"/>
            <p:cNvSpPr/>
            <p:nvPr/>
          </p:nvSpPr>
          <p:spPr>
            <a:xfrm>
              <a:off x="912225" y="2634025"/>
              <a:ext cx="7775" cy="14250"/>
            </a:xfrm>
            <a:custGeom>
              <a:avLst/>
              <a:gdLst/>
              <a:ahLst/>
              <a:cxnLst/>
              <a:rect l="l" t="t" r="r" b="b"/>
              <a:pathLst>
                <a:path w="311" h="570" extrusionOk="0">
                  <a:moveTo>
                    <a:pt x="259" y="0"/>
                  </a:moveTo>
                  <a:cubicBezTo>
                    <a:pt x="217" y="0"/>
                    <a:pt x="135" y="52"/>
                    <a:pt x="93" y="93"/>
                  </a:cubicBezTo>
                  <a:cubicBezTo>
                    <a:pt x="52" y="135"/>
                    <a:pt x="0" y="218"/>
                    <a:pt x="0" y="311"/>
                  </a:cubicBezTo>
                  <a:cubicBezTo>
                    <a:pt x="0" y="435"/>
                    <a:pt x="93" y="517"/>
                    <a:pt x="176" y="569"/>
                  </a:cubicBezTo>
                  <a:lnTo>
                    <a:pt x="310" y="56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76" name="Google Shape;28076;p19"/>
            <p:cNvSpPr/>
            <p:nvPr/>
          </p:nvSpPr>
          <p:spPr>
            <a:xfrm>
              <a:off x="907050" y="25717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0" y="1"/>
                  </a:moveTo>
                  <a:lnTo>
                    <a:pt x="0" y="42"/>
                  </a:lnTo>
                  <a:lnTo>
                    <a:pt x="0" y="83"/>
                  </a:lnTo>
                  <a:cubicBezTo>
                    <a:pt x="42" y="125"/>
                    <a:pt x="42" y="166"/>
                    <a:pt x="83" y="166"/>
                  </a:cubicBezTo>
                  <a:lnTo>
                    <a:pt x="83" y="218"/>
                  </a:lnTo>
                  <a:cubicBezTo>
                    <a:pt x="124" y="259"/>
                    <a:pt x="166" y="301"/>
                    <a:pt x="259" y="301"/>
                  </a:cubicBezTo>
                  <a:lnTo>
                    <a:pt x="300" y="301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77" name="Google Shape;28077;p19"/>
            <p:cNvSpPr/>
            <p:nvPr/>
          </p:nvSpPr>
          <p:spPr>
            <a:xfrm>
              <a:off x="647275" y="2724500"/>
              <a:ext cx="7775" cy="7775"/>
            </a:xfrm>
            <a:custGeom>
              <a:avLst/>
              <a:gdLst/>
              <a:ahLst/>
              <a:cxnLst/>
              <a:rect l="l" t="t" r="r" b="b"/>
              <a:pathLst>
                <a:path w="311" h="311" extrusionOk="0">
                  <a:moveTo>
                    <a:pt x="1" y="0"/>
                  </a:moveTo>
                  <a:lnTo>
                    <a:pt x="1" y="310"/>
                  </a:lnTo>
                  <a:lnTo>
                    <a:pt x="311" y="259"/>
                  </a:lnTo>
                  <a:cubicBezTo>
                    <a:pt x="259" y="134"/>
                    <a:pt x="176" y="52"/>
                    <a:pt x="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78" name="Google Shape;28078;p19"/>
            <p:cNvSpPr/>
            <p:nvPr/>
          </p:nvSpPr>
          <p:spPr>
            <a:xfrm>
              <a:off x="642100" y="265572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42" y="559"/>
                    <a:pt x="84" y="559"/>
                    <a:pt x="84" y="518"/>
                  </a:cubicBezTo>
                  <a:cubicBezTo>
                    <a:pt x="166" y="518"/>
                    <a:pt x="259" y="425"/>
                    <a:pt x="259" y="342"/>
                  </a:cubicBezTo>
                  <a:cubicBezTo>
                    <a:pt x="301" y="342"/>
                    <a:pt x="301" y="301"/>
                    <a:pt x="301" y="259"/>
                  </a:cubicBezTo>
                  <a:cubicBezTo>
                    <a:pt x="301" y="166"/>
                    <a:pt x="208" y="84"/>
                    <a:pt x="166" y="42"/>
                  </a:cubicBezTo>
                  <a:cubicBezTo>
                    <a:pt x="125" y="1"/>
                    <a:pt x="125" y="1"/>
                    <a:pt x="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79" name="Google Shape;28079;p19"/>
            <p:cNvSpPr/>
            <p:nvPr/>
          </p:nvSpPr>
          <p:spPr>
            <a:xfrm>
              <a:off x="709825" y="271932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0"/>
                  </a:moveTo>
                  <a:cubicBezTo>
                    <a:pt x="218" y="0"/>
                    <a:pt x="135" y="42"/>
                    <a:pt x="135" y="83"/>
                  </a:cubicBezTo>
                  <a:cubicBezTo>
                    <a:pt x="83" y="83"/>
                    <a:pt x="42" y="124"/>
                    <a:pt x="1" y="207"/>
                  </a:cubicBezTo>
                  <a:lnTo>
                    <a:pt x="1" y="300"/>
                  </a:lnTo>
                  <a:lnTo>
                    <a:pt x="559" y="259"/>
                  </a:lnTo>
                  <a:cubicBezTo>
                    <a:pt x="559" y="12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80" name="Google Shape;28080;p19"/>
            <p:cNvSpPr/>
            <p:nvPr/>
          </p:nvSpPr>
          <p:spPr>
            <a:xfrm>
              <a:off x="704400" y="265030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35" y="1"/>
                    <a:pt x="1" y="125"/>
                    <a:pt x="1" y="301"/>
                  </a:cubicBezTo>
                  <a:cubicBezTo>
                    <a:pt x="1" y="435"/>
                    <a:pt x="176" y="559"/>
                    <a:pt x="300" y="559"/>
                  </a:cubicBezTo>
                  <a:cubicBezTo>
                    <a:pt x="476" y="559"/>
                    <a:pt x="559" y="383"/>
                    <a:pt x="559" y="259"/>
                  </a:cubicBezTo>
                  <a:cubicBezTo>
                    <a:pt x="559" y="83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81" name="Google Shape;28081;p19"/>
            <p:cNvSpPr/>
            <p:nvPr/>
          </p:nvSpPr>
          <p:spPr>
            <a:xfrm>
              <a:off x="666675" y="2618000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310" y="0"/>
                  </a:moveTo>
                  <a:cubicBezTo>
                    <a:pt x="135" y="42"/>
                    <a:pt x="0" y="176"/>
                    <a:pt x="52" y="300"/>
                  </a:cubicBezTo>
                  <a:cubicBezTo>
                    <a:pt x="52" y="476"/>
                    <a:pt x="176" y="559"/>
                    <a:pt x="352" y="559"/>
                  </a:cubicBezTo>
                  <a:cubicBezTo>
                    <a:pt x="476" y="559"/>
                    <a:pt x="610" y="435"/>
                    <a:pt x="569" y="259"/>
                  </a:cubicBezTo>
                  <a:cubicBezTo>
                    <a:pt x="569" y="124"/>
                    <a:pt x="434" y="0"/>
                    <a:pt x="3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82" name="Google Shape;28082;p19"/>
            <p:cNvSpPr/>
            <p:nvPr/>
          </p:nvSpPr>
          <p:spPr>
            <a:xfrm>
              <a:off x="672100" y="2687850"/>
              <a:ext cx="15275" cy="13325"/>
            </a:xfrm>
            <a:custGeom>
              <a:avLst/>
              <a:gdLst/>
              <a:ahLst/>
              <a:cxnLst/>
              <a:rect l="l" t="t" r="r" b="b"/>
              <a:pathLst>
                <a:path w="611" h="533" extrusionOk="0">
                  <a:moveTo>
                    <a:pt x="326" y="0"/>
                  </a:moveTo>
                  <a:cubicBezTo>
                    <a:pt x="305" y="0"/>
                    <a:pt x="282" y="3"/>
                    <a:pt x="259" y="8"/>
                  </a:cubicBezTo>
                  <a:cubicBezTo>
                    <a:pt x="135" y="8"/>
                    <a:pt x="0" y="132"/>
                    <a:pt x="42" y="267"/>
                  </a:cubicBezTo>
                  <a:cubicBezTo>
                    <a:pt x="42" y="412"/>
                    <a:pt x="145" y="533"/>
                    <a:pt x="254" y="533"/>
                  </a:cubicBezTo>
                  <a:cubicBezTo>
                    <a:pt x="269" y="533"/>
                    <a:pt x="285" y="530"/>
                    <a:pt x="300" y="525"/>
                  </a:cubicBezTo>
                  <a:cubicBezTo>
                    <a:pt x="476" y="525"/>
                    <a:pt x="610" y="391"/>
                    <a:pt x="559" y="225"/>
                  </a:cubicBezTo>
                  <a:cubicBezTo>
                    <a:pt x="559" y="109"/>
                    <a:pt x="465" y="0"/>
                    <a:pt x="3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83" name="Google Shape;28083;p19"/>
            <p:cNvSpPr/>
            <p:nvPr/>
          </p:nvSpPr>
          <p:spPr>
            <a:xfrm>
              <a:off x="736700" y="261257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94" y="42"/>
                    <a:pt x="1" y="176"/>
                    <a:pt x="1" y="300"/>
                  </a:cubicBezTo>
                  <a:cubicBezTo>
                    <a:pt x="1" y="476"/>
                    <a:pt x="135" y="559"/>
                    <a:pt x="301" y="559"/>
                  </a:cubicBezTo>
                  <a:cubicBezTo>
                    <a:pt x="435" y="559"/>
                    <a:pt x="559" y="435"/>
                    <a:pt x="559" y="259"/>
                  </a:cubicBezTo>
                  <a:cubicBezTo>
                    <a:pt x="518" y="135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84" name="Google Shape;28084;p19"/>
            <p:cNvSpPr/>
            <p:nvPr/>
          </p:nvSpPr>
          <p:spPr>
            <a:xfrm>
              <a:off x="742150" y="2682425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11" y="0"/>
                  </a:moveTo>
                  <a:cubicBezTo>
                    <a:pt x="294" y="0"/>
                    <a:pt x="276" y="3"/>
                    <a:pt x="259" y="8"/>
                  </a:cubicBezTo>
                  <a:cubicBezTo>
                    <a:pt x="83" y="8"/>
                    <a:pt x="0" y="132"/>
                    <a:pt x="0" y="308"/>
                  </a:cubicBezTo>
                  <a:cubicBezTo>
                    <a:pt x="0" y="424"/>
                    <a:pt x="101" y="533"/>
                    <a:pt x="236" y="533"/>
                  </a:cubicBezTo>
                  <a:cubicBezTo>
                    <a:pt x="256" y="533"/>
                    <a:pt x="278" y="531"/>
                    <a:pt x="300" y="525"/>
                  </a:cubicBezTo>
                  <a:cubicBezTo>
                    <a:pt x="434" y="525"/>
                    <a:pt x="558" y="391"/>
                    <a:pt x="558" y="267"/>
                  </a:cubicBezTo>
                  <a:cubicBezTo>
                    <a:pt x="522" y="114"/>
                    <a:pt x="424" y="0"/>
                    <a:pt x="3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85" name="Google Shape;28085;p19"/>
            <p:cNvSpPr/>
            <p:nvPr/>
          </p:nvSpPr>
          <p:spPr>
            <a:xfrm>
              <a:off x="636675" y="25921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1"/>
                  </a:moveTo>
                  <a:lnTo>
                    <a:pt x="1" y="42"/>
                  </a:lnTo>
                  <a:lnTo>
                    <a:pt x="42" y="300"/>
                  </a:lnTo>
                  <a:cubicBezTo>
                    <a:pt x="218" y="300"/>
                    <a:pt x="301" y="176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86" name="Google Shape;28086;p19"/>
            <p:cNvSpPr/>
            <p:nvPr/>
          </p:nvSpPr>
          <p:spPr>
            <a:xfrm>
              <a:off x="698975" y="258775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569" y="1"/>
                  </a:moveTo>
                  <a:lnTo>
                    <a:pt x="0" y="42"/>
                  </a:lnTo>
                  <a:cubicBezTo>
                    <a:pt x="52" y="177"/>
                    <a:pt x="176" y="301"/>
                    <a:pt x="311" y="301"/>
                  </a:cubicBezTo>
                  <a:cubicBezTo>
                    <a:pt x="476" y="259"/>
                    <a:pt x="569" y="135"/>
                    <a:pt x="5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87" name="Google Shape;28087;p19"/>
            <p:cNvSpPr/>
            <p:nvPr/>
          </p:nvSpPr>
          <p:spPr>
            <a:xfrm>
              <a:off x="778850" y="27139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0"/>
                  </a:moveTo>
                  <a:cubicBezTo>
                    <a:pt x="259" y="0"/>
                    <a:pt x="217" y="0"/>
                    <a:pt x="217" y="42"/>
                  </a:cubicBezTo>
                  <a:cubicBezTo>
                    <a:pt x="83" y="42"/>
                    <a:pt x="0" y="166"/>
                    <a:pt x="0" y="300"/>
                  </a:cubicBezTo>
                  <a:lnTo>
                    <a:pt x="300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88" name="Google Shape;28088;p19"/>
            <p:cNvSpPr/>
            <p:nvPr/>
          </p:nvSpPr>
          <p:spPr>
            <a:xfrm>
              <a:off x="773425" y="2644875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59" y="1"/>
                  </a:moveTo>
                  <a:cubicBezTo>
                    <a:pt x="217" y="1"/>
                    <a:pt x="176" y="42"/>
                    <a:pt x="124" y="42"/>
                  </a:cubicBezTo>
                  <a:cubicBezTo>
                    <a:pt x="41" y="135"/>
                    <a:pt x="0" y="218"/>
                    <a:pt x="0" y="300"/>
                  </a:cubicBezTo>
                  <a:cubicBezTo>
                    <a:pt x="41" y="435"/>
                    <a:pt x="83" y="518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89" name="Google Shape;28089;p19"/>
            <p:cNvSpPr/>
            <p:nvPr/>
          </p:nvSpPr>
          <p:spPr>
            <a:xfrm>
              <a:off x="769025" y="2582325"/>
              <a:ext cx="7525" cy="7775"/>
            </a:xfrm>
            <a:custGeom>
              <a:avLst/>
              <a:gdLst/>
              <a:ahLst/>
              <a:cxnLst/>
              <a:rect l="l" t="t" r="r" b="b"/>
              <a:pathLst>
                <a:path w="301" h="311" extrusionOk="0">
                  <a:moveTo>
                    <a:pt x="259" y="1"/>
                  </a:moveTo>
                  <a:lnTo>
                    <a:pt x="0" y="52"/>
                  </a:lnTo>
                  <a:cubicBezTo>
                    <a:pt x="0" y="176"/>
                    <a:pt x="93" y="259"/>
                    <a:pt x="217" y="311"/>
                  </a:cubicBezTo>
                  <a:lnTo>
                    <a:pt x="300" y="311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90" name="Google Shape;28090;p19"/>
            <p:cNvSpPr/>
            <p:nvPr/>
          </p:nvSpPr>
          <p:spPr>
            <a:xfrm>
              <a:off x="508475" y="273535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259"/>
                  </a:lnTo>
                  <a:lnTo>
                    <a:pt x="300" y="259"/>
                  </a:lnTo>
                  <a:cubicBezTo>
                    <a:pt x="300" y="176"/>
                    <a:pt x="259" y="83"/>
                    <a:pt x="176" y="42"/>
                  </a:cubicBezTo>
                  <a:cubicBezTo>
                    <a:pt x="125" y="0"/>
                    <a:pt x="8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91" name="Google Shape;28091;p19"/>
            <p:cNvSpPr/>
            <p:nvPr/>
          </p:nvSpPr>
          <p:spPr>
            <a:xfrm>
              <a:off x="503050" y="2666325"/>
              <a:ext cx="7525" cy="12950"/>
            </a:xfrm>
            <a:custGeom>
              <a:avLst/>
              <a:gdLst/>
              <a:ahLst/>
              <a:cxnLst/>
              <a:rect l="l" t="t" r="r" b="b"/>
              <a:pathLst>
                <a:path w="301" h="518" extrusionOk="0">
                  <a:moveTo>
                    <a:pt x="1" y="1"/>
                  </a:moveTo>
                  <a:lnTo>
                    <a:pt x="42" y="518"/>
                  </a:lnTo>
                  <a:lnTo>
                    <a:pt x="135" y="518"/>
                  </a:lnTo>
                  <a:cubicBezTo>
                    <a:pt x="218" y="476"/>
                    <a:pt x="300" y="394"/>
                    <a:pt x="300" y="259"/>
                  </a:cubicBezTo>
                  <a:cubicBezTo>
                    <a:pt x="300" y="135"/>
                    <a:pt x="259" y="52"/>
                    <a:pt x="1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92" name="Google Shape;28092;p19"/>
            <p:cNvSpPr/>
            <p:nvPr/>
          </p:nvSpPr>
          <p:spPr>
            <a:xfrm>
              <a:off x="571025" y="27299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207" y="0"/>
                    <a:pt x="125" y="42"/>
                    <a:pt x="83" y="93"/>
                  </a:cubicBezTo>
                  <a:cubicBezTo>
                    <a:pt x="42" y="135"/>
                    <a:pt x="1" y="217"/>
                    <a:pt x="42" y="300"/>
                  </a:cubicBezTo>
                  <a:lnTo>
                    <a:pt x="559" y="259"/>
                  </a:lnTo>
                  <a:cubicBezTo>
                    <a:pt x="559" y="217"/>
                    <a:pt x="559" y="135"/>
                    <a:pt x="518" y="93"/>
                  </a:cubicBezTo>
                  <a:cubicBezTo>
                    <a:pt x="466" y="42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93" name="Google Shape;28093;p19"/>
            <p:cNvSpPr/>
            <p:nvPr/>
          </p:nvSpPr>
          <p:spPr>
            <a:xfrm>
              <a:off x="565600" y="2660875"/>
              <a:ext cx="15025" cy="14275"/>
            </a:xfrm>
            <a:custGeom>
              <a:avLst/>
              <a:gdLst/>
              <a:ahLst/>
              <a:cxnLst/>
              <a:rect l="l" t="t" r="r" b="b"/>
              <a:pathLst>
                <a:path w="601" h="571" extrusionOk="0">
                  <a:moveTo>
                    <a:pt x="356" y="1"/>
                  </a:moveTo>
                  <a:cubicBezTo>
                    <a:pt x="337" y="1"/>
                    <a:pt x="319" y="4"/>
                    <a:pt x="300" y="12"/>
                  </a:cubicBezTo>
                  <a:cubicBezTo>
                    <a:pt x="125" y="12"/>
                    <a:pt x="1" y="136"/>
                    <a:pt x="42" y="312"/>
                  </a:cubicBezTo>
                  <a:cubicBezTo>
                    <a:pt x="42" y="436"/>
                    <a:pt x="166" y="570"/>
                    <a:pt x="342" y="570"/>
                  </a:cubicBezTo>
                  <a:cubicBezTo>
                    <a:pt x="476" y="529"/>
                    <a:pt x="600" y="395"/>
                    <a:pt x="600" y="270"/>
                  </a:cubicBezTo>
                  <a:cubicBezTo>
                    <a:pt x="565" y="121"/>
                    <a:pt x="462" y="1"/>
                    <a:pt x="3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94" name="Google Shape;28094;p19"/>
            <p:cNvSpPr/>
            <p:nvPr/>
          </p:nvSpPr>
          <p:spPr>
            <a:xfrm>
              <a:off x="528900" y="262885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83" y="1"/>
                    <a:pt x="0" y="125"/>
                    <a:pt x="0" y="300"/>
                  </a:cubicBezTo>
                  <a:cubicBezTo>
                    <a:pt x="0" y="425"/>
                    <a:pt x="135" y="559"/>
                    <a:pt x="300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83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95" name="Google Shape;28095;p19"/>
            <p:cNvSpPr/>
            <p:nvPr/>
          </p:nvSpPr>
          <p:spPr>
            <a:xfrm>
              <a:off x="534325" y="269760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83" y="42"/>
                    <a:pt x="1" y="177"/>
                    <a:pt x="1" y="301"/>
                  </a:cubicBezTo>
                  <a:cubicBezTo>
                    <a:pt x="1" y="476"/>
                    <a:pt x="125" y="559"/>
                    <a:pt x="300" y="559"/>
                  </a:cubicBezTo>
                  <a:cubicBezTo>
                    <a:pt x="435" y="559"/>
                    <a:pt x="559" y="435"/>
                    <a:pt x="559" y="259"/>
                  </a:cubicBezTo>
                  <a:cubicBezTo>
                    <a:pt x="559" y="135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96" name="Google Shape;28096;p19"/>
            <p:cNvSpPr/>
            <p:nvPr/>
          </p:nvSpPr>
          <p:spPr>
            <a:xfrm>
              <a:off x="597900" y="262342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125" y="1"/>
                    <a:pt x="1" y="125"/>
                    <a:pt x="1" y="300"/>
                  </a:cubicBezTo>
                  <a:cubicBezTo>
                    <a:pt x="42" y="476"/>
                    <a:pt x="166" y="559"/>
                    <a:pt x="301" y="559"/>
                  </a:cubicBezTo>
                  <a:cubicBezTo>
                    <a:pt x="477" y="559"/>
                    <a:pt x="559" y="424"/>
                    <a:pt x="559" y="259"/>
                  </a:cubicBezTo>
                  <a:cubicBezTo>
                    <a:pt x="559" y="125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97" name="Google Shape;28097;p19"/>
            <p:cNvSpPr/>
            <p:nvPr/>
          </p:nvSpPr>
          <p:spPr>
            <a:xfrm>
              <a:off x="603350" y="2692175"/>
              <a:ext cx="13975" cy="14425"/>
            </a:xfrm>
            <a:custGeom>
              <a:avLst/>
              <a:gdLst/>
              <a:ahLst/>
              <a:cxnLst/>
              <a:rect l="l" t="t" r="r" b="b"/>
              <a:pathLst>
                <a:path w="559" h="577" extrusionOk="0">
                  <a:moveTo>
                    <a:pt x="259" y="1"/>
                  </a:moveTo>
                  <a:cubicBezTo>
                    <a:pt x="124" y="52"/>
                    <a:pt x="0" y="176"/>
                    <a:pt x="0" y="311"/>
                  </a:cubicBezTo>
                  <a:cubicBezTo>
                    <a:pt x="0" y="456"/>
                    <a:pt x="127" y="577"/>
                    <a:pt x="249" y="577"/>
                  </a:cubicBezTo>
                  <a:cubicBezTo>
                    <a:pt x="266" y="577"/>
                    <a:pt x="283" y="574"/>
                    <a:pt x="300" y="569"/>
                  </a:cubicBezTo>
                  <a:cubicBezTo>
                    <a:pt x="465" y="569"/>
                    <a:pt x="558" y="435"/>
                    <a:pt x="558" y="259"/>
                  </a:cubicBezTo>
                  <a:cubicBezTo>
                    <a:pt x="558" y="13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98" name="Google Shape;28098;p19"/>
            <p:cNvSpPr/>
            <p:nvPr/>
          </p:nvSpPr>
          <p:spPr>
            <a:xfrm>
              <a:off x="498650" y="26030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59" y="1"/>
                  </a:moveTo>
                  <a:lnTo>
                    <a:pt x="1" y="42"/>
                  </a:lnTo>
                  <a:lnTo>
                    <a:pt x="1" y="301"/>
                  </a:lnTo>
                  <a:cubicBezTo>
                    <a:pt x="177" y="301"/>
                    <a:pt x="311" y="166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99" name="Google Shape;28099;p19"/>
            <p:cNvSpPr/>
            <p:nvPr/>
          </p:nvSpPr>
          <p:spPr>
            <a:xfrm>
              <a:off x="561200" y="2597575"/>
              <a:ext cx="14000" cy="7800"/>
            </a:xfrm>
            <a:custGeom>
              <a:avLst/>
              <a:gdLst/>
              <a:ahLst/>
              <a:cxnLst/>
              <a:rect l="l" t="t" r="r" b="b"/>
              <a:pathLst>
                <a:path w="560" h="312" extrusionOk="0">
                  <a:moveTo>
                    <a:pt x="559" y="1"/>
                  </a:moveTo>
                  <a:lnTo>
                    <a:pt x="1" y="42"/>
                  </a:lnTo>
                  <a:lnTo>
                    <a:pt x="1" y="125"/>
                  </a:lnTo>
                  <a:cubicBezTo>
                    <a:pt x="35" y="235"/>
                    <a:pt x="132" y="311"/>
                    <a:pt x="235" y="311"/>
                  </a:cubicBezTo>
                  <a:cubicBezTo>
                    <a:pt x="257" y="311"/>
                    <a:pt x="279" y="308"/>
                    <a:pt x="301" y="300"/>
                  </a:cubicBezTo>
                  <a:cubicBezTo>
                    <a:pt x="435" y="300"/>
                    <a:pt x="559" y="166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00" name="Google Shape;28100;p19"/>
            <p:cNvSpPr/>
            <p:nvPr/>
          </p:nvSpPr>
          <p:spPr>
            <a:xfrm>
              <a:off x="640825" y="2724500"/>
              <a:ext cx="6475" cy="7775"/>
            </a:xfrm>
            <a:custGeom>
              <a:avLst/>
              <a:gdLst/>
              <a:ahLst/>
              <a:cxnLst/>
              <a:rect l="l" t="t" r="r" b="b"/>
              <a:pathLst>
                <a:path w="259" h="311" extrusionOk="0">
                  <a:moveTo>
                    <a:pt x="176" y="0"/>
                  </a:moveTo>
                  <a:cubicBezTo>
                    <a:pt x="93" y="52"/>
                    <a:pt x="0" y="134"/>
                    <a:pt x="0" y="259"/>
                  </a:cubicBezTo>
                  <a:lnTo>
                    <a:pt x="0" y="310"/>
                  </a:lnTo>
                  <a:lnTo>
                    <a:pt x="259" y="31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01" name="Google Shape;28101;p19"/>
            <p:cNvSpPr/>
            <p:nvPr/>
          </p:nvSpPr>
          <p:spPr>
            <a:xfrm>
              <a:off x="635650" y="265572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07" y="1"/>
                    <a:pt x="124" y="1"/>
                    <a:pt x="83" y="42"/>
                  </a:cubicBezTo>
                  <a:cubicBezTo>
                    <a:pt x="42" y="84"/>
                    <a:pt x="0" y="218"/>
                    <a:pt x="0" y="301"/>
                  </a:cubicBezTo>
                  <a:cubicBezTo>
                    <a:pt x="0" y="383"/>
                    <a:pt x="83" y="518"/>
                    <a:pt x="166" y="518"/>
                  </a:cubicBezTo>
                  <a:cubicBezTo>
                    <a:pt x="207" y="559"/>
                    <a:pt x="259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02" name="Google Shape;28102;p19"/>
            <p:cNvSpPr/>
            <p:nvPr/>
          </p:nvSpPr>
          <p:spPr>
            <a:xfrm>
              <a:off x="630225" y="2593175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lnTo>
                    <a:pt x="0" y="84"/>
                  </a:lnTo>
                  <a:cubicBezTo>
                    <a:pt x="42" y="177"/>
                    <a:pt x="124" y="259"/>
                    <a:pt x="259" y="259"/>
                  </a:cubicBezTo>
                  <a:lnTo>
                    <a:pt x="300" y="2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03" name="Google Shape;28103;p19"/>
            <p:cNvSpPr/>
            <p:nvPr/>
          </p:nvSpPr>
          <p:spPr>
            <a:xfrm>
              <a:off x="370700" y="274620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1" y="1"/>
                  </a:moveTo>
                  <a:lnTo>
                    <a:pt x="1" y="259"/>
                  </a:lnTo>
                  <a:lnTo>
                    <a:pt x="301" y="259"/>
                  </a:lnTo>
                  <a:cubicBezTo>
                    <a:pt x="259" y="83"/>
                    <a:pt x="166" y="1"/>
                    <a:pt x="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04" name="Google Shape;28104;p19"/>
            <p:cNvSpPr/>
            <p:nvPr/>
          </p:nvSpPr>
          <p:spPr>
            <a:xfrm>
              <a:off x="365275" y="26761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lnTo>
                    <a:pt x="84" y="559"/>
                  </a:lnTo>
                  <a:cubicBezTo>
                    <a:pt x="166" y="518"/>
                    <a:pt x="259" y="476"/>
                    <a:pt x="259" y="383"/>
                  </a:cubicBezTo>
                  <a:cubicBezTo>
                    <a:pt x="301" y="342"/>
                    <a:pt x="301" y="301"/>
                    <a:pt x="301" y="259"/>
                  </a:cubicBezTo>
                  <a:cubicBezTo>
                    <a:pt x="259" y="176"/>
                    <a:pt x="218" y="83"/>
                    <a:pt x="125" y="42"/>
                  </a:cubicBezTo>
                  <a:lnTo>
                    <a:pt x="84" y="42"/>
                  </a:lnTo>
                  <a:cubicBezTo>
                    <a:pt x="42" y="1"/>
                    <a:pt x="42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05" name="Google Shape;28105;p19"/>
            <p:cNvSpPr/>
            <p:nvPr/>
          </p:nvSpPr>
          <p:spPr>
            <a:xfrm>
              <a:off x="433000" y="274077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218" y="0"/>
                    <a:pt x="135" y="0"/>
                    <a:pt x="94" y="42"/>
                  </a:cubicBezTo>
                  <a:cubicBezTo>
                    <a:pt x="42" y="83"/>
                    <a:pt x="42" y="125"/>
                    <a:pt x="1" y="176"/>
                  </a:cubicBezTo>
                  <a:lnTo>
                    <a:pt x="1" y="300"/>
                  </a:lnTo>
                  <a:lnTo>
                    <a:pt x="559" y="259"/>
                  </a:lnTo>
                  <a:cubicBezTo>
                    <a:pt x="559" y="83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06" name="Google Shape;28106;p19"/>
            <p:cNvSpPr/>
            <p:nvPr/>
          </p:nvSpPr>
          <p:spPr>
            <a:xfrm>
              <a:off x="427575" y="2670725"/>
              <a:ext cx="14250" cy="14175"/>
            </a:xfrm>
            <a:custGeom>
              <a:avLst/>
              <a:gdLst/>
              <a:ahLst/>
              <a:cxnLst/>
              <a:rect l="l" t="t" r="r" b="b"/>
              <a:pathLst>
                <a:path w="570" h="567" extrusionOk="0">
                  <a:moveTo>
                    <a:pt x="259" y="1"/>
                  </a:moveTo>
                  <a:cubicBezTo>
                    <a:pt x="94" y="42"/>
                    <a:pt x="1" y="176"/>
                    <a:pt x="1" y="300"/>
                  </a:cubicBezTo>
                  <a:cubicBezTo>
                    <a:pt x="1" y="453"/>
                    <a:pt x="102" y="567"/>
                    <a:pt x="244" y="567"/>
                  </a:cubicBezTo>
                  <a:cubicBezTo>
                    <a:pt x="265" y="567"/>
                    <a:pt x="288" y="564"/>
                    <a:pt x="311" y="559"/>
                  </a:cubicBezTo>
                  <a:cubicBezTo>
                    <a:pt x="476" y="559"/>
                    <a:pt x="569" y="435"/>
                    <a:pt x="569" y="259"/>
                  </a:cubicBezTo>
                  <a:cubicBezTo>
                    <a:pt x="56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07" name="Google Shape;28107;p19"/>
            <p:cNvSpPr/>
            <p:nvPr/>
          </p:nvSpPr>
          <p:spPr>
            <a:xfrm>
              <a:off x="390100" y="263945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1"/>
                  </a:moveTo>
                  <a:cubicBezTo>
                    <a:pt x="124" y="1"/>
                    <a:pt x="0" y="135"/>
                    <a:pt x="42" y="300"/>
                  </a:cubicBezTo>
                  <a:cubicBezTo>
                    <a:pt x="42" y="435"/>
                    <a:pt x="166" y="559"/>
                    <a:pt x="300" y="559"/>
                  </a:cubicBezTo>
                  <a:cubicBezTo>
                    <a:pt x="466" y="517"/>
                    <a:pt x="600" y="393"/>
                    <a:pt x="559" y="259"/>
                  </a:cubicBezTo>
                  <a:cubicBezTo>
                    <a:pt x="559" y="94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08" name="Google Shape;28108;p19"/>
            <p:cNvSpPr/>
            <p:nvPr/>
          </p:nvSpPr>
          <p:spPr>
            <a:xfrm>
              <a:off x="395275" y="27084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0"/>
                  </a:moveTo>
                  <a:cubicBezTo>
                    <a:pt x="135" y="0"/>
                    <a:pt x="0" y="124"/>
                    <a:pt x="0" y="300"/>
                  </a:cubicBezTo>
                  <a:cubicBezTo>
                    <a:pt x="52" y="476"/>
                    <a:pt x="176" y="558"/>
                    <a:pt x="310" y="558"/>
                  </a:cubicBezTo>
                  <a:cubicBezTo>
                    <a:pt x="476" y="558"/>
                    <a:pt x="610" y="434"/>
                    <a:pt x="569" y="259"/>
                  </a:cubicBezTo>
                  <a:cubicBezTo>
                    <a:pt x="569" y="83"/>
                    <a:pt x="43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09" name="Google Shape;28109;p19"/>
            <p:cNvSpPr/>
            <p:nvPr/>
          </p:nvSpPr>
          <p:spPr>
            <a:xfrm>
              <a:off x="459875" y="2634025"/>
              <a:ext cx="14250" cy="14250"/>
            </a:xfrm>
            <a:custGeom>
              <a:avLst/>
              <a:gdLst/>
              <a:ahLst/>
              <a:cxnLst/>
              <a:rect l="l" t="t" r="r" b="b"/>
              <a:pathLst>
                <a:path w="570" h="570" extrusionOk="0">
                  <a:moveTo>
                    <a:pt x="259" y="0"/>
                  </a:moveTo>
                  <a:cubicBezTo>
                    <a:pt x="94" y="0"/>
                    <a:pt x="1" y="135"/>
                    <a:pt x="1" y="311"/>
                  </a:cubicBezTo>
                  <a:cubicBezTo>
                    <a:pt x="1" y="435"/>
                    <a:pt x="135" y="569"/>
                    <a:pt x="311" y="569"/>
                  </a:cubicBezTo>
                  <a:cubicBezTo>
                    <a:pt x="435" y="517"/>
                    <a:pt x="570" y="393"/>
                    <a:pt x="570" y="259"/>
                  </a:cubicBezTo>
                  <a:cubicBezTo>
                    <a:pt x="518" y="93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10" name="Google Shape;28110;p19"/>
            <p:cNvSpPr/>
            <p:nvPr/>
          </p:nvSpPr>
          <p:spPr>
            <a:xfrm>
              <a:off x="464275" y="2703025"/>
              <a:ext cx="15025" cy="14000"/>
            </a:xfrm>
            <a:custGeom>
              <a:avLst/>
              <a:gdLst/>
              <a:ahLst/>
              <a:cxnLst/>
              <a:rect l="l" t="t" r="r" b="b"/>
              <a:pathLst>
                <a:path w="601" h="560" extrusionOk="0">
                  <a:moveTo>
                    <a:pt x="300" y="1"/>
                  </a:moveTo>
                  <a:cubicBezTo>
                    <a:pt x="135" y="1"/>
                    <a:pt x="1" y="177"/>
                    <a:pt x="42" y="301"/>
                  </a:cubicBezTo>
                  <a:cubicBezTo>
                    <a:pt x="42" y="477"/>
                    <a:pt x="176" y="559"/>
                    <a:pt x="342" y="559"/>
                  </a:cubicBezTo>
                  <a:cubicBezTo>
                    <a:pt x="476" y="559"/>
                    <a:pt x="600" y="435"/>
                    <a:pt x="600" y="259"/>
                  </a:cubicBezTo>
                  <a:cubicBezTo>
                    <a:pt x="559" y="135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11" name="Google Shape;28111;p19"/>
            <p:cNvSpPr/>
            <p:nvPr/>
          </p:nvSpPr>
          <p:spPr>
            <a:xfrm>
              <a:off x="359850" y="26136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1"/>
                  </a:moveTo>
                  <a:lnTo>
                    <a:pt x="1" y="42"/>
                  </a:lnTo>
                  <a:lnTo>
                    <a:pt x="42" y="300"/>
                  </a:lnTo>
                  <a:cubicBezTo>
                    <a:pt x="176" y="300"/>
                    <a:pt x="301" y="176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12" name="Google Shape;28112;p19"/>
            <p:cNvSpPr/>
            <p:nvPr/>
          </p:nvSpPr>
          <p:spPr>
            <a:xfrm>
              <a:off x="422400" y="2608175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559" y="1"/>
                  </a:moveTo>
                  <a:lnTo>
                    <a:pt x="1" y="52"/>
                  </a:lnTo>
                  <a:cubicBezTo>
                    <a:pt x="1" y="218"/>
                    <a:pt x="166" y="311"/>
                    <a:pt x="301" y="311"/>
                  </a:cubicBezTo>
                  <a:cubicBezTo>
                    <a:pt x="466" y="311"/>
                    <a:pt x="559" y="176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13" name="Google Shape;28113;p19"/>
            <p:cNvSpPr/>
            <p:nvPr/>
          </p:nvSpPr>
          <p:spPr>
            <a:xfrm>
              <a:off x="502025" y="273535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217" y="0"/>
                  </a:moveTo>
                  <a:cubicBezTo>
                    <a:pt x="83" y="42"/>
                    <a:pt x="0" y="176"/>
                    <a:pt x="0" y="300"/>
                  </a:cubicBezTo>
                  <a:lnTo>
                    <a:pt x="30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14" name="Google Shape;28114;p19"/>
            <p:cNvSpPr/>
            <p:nvPr/>
          </p:nvSpPr>
          <p:spPr>
            <a:xfrm>
              <a:off x="496600" y="2666325"/>
              <a:ext cx="7500" cy="13525"/>
            </a:xfrm>
            <a:custGeom>
              <a:avLst/>
              <a:gdLst/>
              <a:ahLst/>
              <a:cxnLst/>
              <a:rect l="l" t="t" r="r" b="b"/>
              <a:pathLst>
                <a:path w="300" h="541" extrusionOk="0">
                  <a:moveTo>
                    <a:pt x="259" y="1"/>
                  </a:moveTo>
                  <a:cubicBezTo>
                    <a:pt x="217" y="1"/>
                    <a:pt x="176" y="1"/>
                    <a:pt x="134" y="52"/>
                  </a:cubicBezTo>
                  <a:cubicBezTo>
                    <a:pt x="41" y="94"/>
                    <a:pt x="0" y="177"/>
                    <a:pt x="0" y="311"/>
                  </a:cubicBezTo>
                  <a:cubicBezTo>
                    <a:pt x="41" y="394"/>
                    <a:pt x="83" y="476"/>
                    <a:pt x="217" y="518"/>
                  </a:cubicBezTo>
                  <a:cubicBezTo>
                    <a:pt x="245" y="518"/>
                    <a:pt x="254" y="541"/>
                    <a:pt x="269" y="541"/>
                  </a:cubicBezTo>
                  <a:cubicBezTo>
                    <a:pt x="277" y="541"/>
                    <a:pt x="286" y="535"/>
                    <a:pt x="300" y="518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15" name="Google Shape;28115;p19"/>
            <p:cNvSpPr/>
            <p:nvPr/>
          </p:nvSpPr>
          <p:spPr>
            <a:xfrm>
              <a:off x="491150" y="260405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cubicBezTo>
                    <a:pt x="42" y="124"/>
                    <a:pt x="135" y="259"/>
                    <a:pt x="259" y="259"/>
                  </a:cubicBezTo>
                  <a:lnTo>
                    <a:pt x="301" y="259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16" name="Google Shape;28116;p19"/>
            <p:cNvSpPr/>
            <p:nvPr/>
          </p:nvSpPr>
          <p:spPr>
            <a:xfrm>
              <a:off x="294200" y="2751275"/>
              <a:ext cx="13975" cy="6850"/>
            </a:xfrm>
            <a:custGeom>
              <a:avLst/>
              <a:gdLst/>
              <a:ahLst/>
              <a:cxnLst/>
              <a:rect l="l" t="t" r="r" b="b"/>
              <a:pathLst>
                <a:path w="559" h="274" extrusionOk="0">
                  <a:moveTo>
                    <a:pt x="331" y="0"/>
                  </a:moveTo>
                  <a:cubicBezTo>
                    <a:pt x="307" y="0"/>
                    <a:pt x="283" y="5"/>
                    <a:pt x="259" y="15"/>
                  </a:cubicBezTo>
                  <a:cubicBezTo>
                    <a:pt x="218" y="15"/>
                    <a:pt x="125" y="56"/>
                    <a:pt x="83" y="97"/>
                  </a:cubicBezTo>
                  <a:cubicBezTo>
                    <a:pt x="42" y="139"/>
                    <a:pt x="1" y="221"/>
                    <a:pt x="1" y="273"/>
                  </a:cubicBezTo>
                  <a:lnTo>
                    <a:pt x="559" y="221"/>
                  </a:lnTo>
                  <a:lnTo>
                    <a:pt x="559" y="180"/>
                  </a:lnTo>
                  <a:cubicBezTo>
                    <a:pt x="526" y="80"/>
                    <a:pt x="432" y="0"/>
                    <a:pt x="3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17" name="Google Shape;28117;p19"/>
            <p:cNvSpPr/>
            <p:nvPr/>
          </p:nvSpPr>
          <p:spPr>
            <a:xfrm>
              <a:off x="288775" y="2681575"/>
              <a:ext cx="15025" cy="14000"/>
            </a:xfrm>
            <a:custGeom>
              <a:avLst/>
              <a:gdLst/>
              <a:ahLst/>
              <a:cxnLst/>
              <a:rect l="l" t="t" r="r" b="b"/>
              <a:pathLst>
                <a:path w="601" h="560" extrusionOk="0">
                  <a:moveTo>
                    <a:pt x="259" y="1"/>
                  </a:moveTo>
                  <a:cubicBezTo>
                    <a:pt x="125" y="42"/>
                    <a:pt x="0" y="166"/>
                    <a:pt x="42" y="301"/>
                  </a:cubicBezTo>
                  <a:cubicBezTo>
                    <a:pt x="42" y="476"/>
                    <a:pt x="176" y="559"/>
                    <a:pt x="300" y="559"/>
                  </a:cubicBezTo>
                  <a:cubicBezTo>
                    <a:pt x="476" y="559"/>
                    <a:pt x="600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18" name="Google Shape;28118;p19"/>
            <p:cNvSpPr/>
            <p:nvPr/>
          </p:nvSpPr>
          <p:spPr>
            <a:xfrm>
              <a:off x="267325" y="2720350"/>
              <a:ext cx="4150" cy="11925"/>
            </a:xfrm>
            <a:custGeom>
              <a:avLst/>
              <a:gdLst/>
              <a:ahLst/>
              <a:cxnLst/>
              <a:rect l="l" t="t" r="r" b="b"/>
              <a:pathLst>
                <a:path w="166" h="477" extrusionOk="0">
                  <a:moveTo>
                    <a:pt x="42" y="1"/>
                  </a:moveTo>
                  <a:lnTo>
                    <a:pt x="0" y="476"/>
                  </a:lnTo>
                  <a:cubicBezTo>
                    <a:pt x="83" y="425"/>
                    <a:pt x="166" y="300"/>
                    <a:pt x="166" y="218"/>
                  </a:cubicBezTo>
                  <a:cubicBezTo>
                    <a:pt x="166" y="125"/>
                    <a:pt x="83" y="42"/>
                    <a:pt x="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19" name="Google Shape;28119;p19"/>
            <p:cNvSpPr/>
            <p:nvPr/>
          </p:nvSpPr>
          <p:spPr>
            <a:xfrm>
              <a:off x="321075" y="2644675"/>
              <a:ext cx="14000" cy="14175"/>
            </a:xfrm>
            <a:custGeom>
              <a:avLst/>
              <a:gdLst/>
              <a:ahLst/>
              <a:cxnLst/>
              <a:rect l="l" t="t" r="r" b="b"/>
              <a:pathLst>
                <a:path w="560" h="567" extrusionOk="0">
                  <a:moveTo>
                    <a:pt x="326" y="1"/>
                  </a:moveTo>
                  <a:cubicBezTo>
                    <a:pt x="304" y="1"/>
                    <a:pt x="282" y="3"/>
                    <a:pt x="259" y="9"/>
                  </a:cubicBezTo>
                  <a:cubicBezTo>
                    <a:pt x="125" y="9"/>
                    <a:pt x="1" y="143"/>
                    <a:pt x="1" y="308"/>
                  </a:cubicBezTo>
                  <a:cubicBezTo>
                    <a:pt x="1" y="443"/>
                    <a:pt x="177" y="567"/>
                    <a:pt x="301" y="567"/>
                  </a:cubicBezTo>
                  <a:cubicBezTo>
                    <a:pt x="476" y="526"/>
                    <a:pt x="559" y="402"/>
                    <a:pt x="559" y="267"/>
                  </a:cubicBezTo>
                  <a:cubicBezTo>
                    <a:pt x="559" y="114"/>
                    <a:pt x="465" y="1"/>
                    <a:pt x="3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20" name="Google Shape;28120;p19"/>
            <p:cNvSpPr/>
            <p:nvPr/>
          </p:nvSpPr>
          <p:spPr>
            <a:xfrm>
              <a:off x="326500" y="271390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84" y="0"/>
                    <a:pt x="1" y="124"/>
                    <a:pt x="1" y="300"/>
                  </a:cubicBezTo>
                  <a:cubicBezTo>
                    <a:pt x="1" y="424"/>
                    <a:pt x="125" y="558"/>
                    <a:pt x="301" y="558"/>
                  </a:cubicBezTo>
                  <a:cubicBezTo>
                    <a:pt x="477" y="558"/>
                    <a:pt x="559" y="383"/>
                    <a:pt x="559" y="259"/>
                  </a:cubicBezTo>
                  <a:cubicBezTo>
                    <a:pt x="559" y="83"/>
                    <a:pt x="42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21" name="Google Shape;28121;p19"/>
            <p:cNvSpPr/>
            <p:nvPr/>
          </p:nvSpPr>
          <p:spPr>
            <a:xfrm>
              <a:off x="284375" y="26190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18" y="1"/>
                  </a:moveTo>
                  <a:lnTo>
                    <a:pt x="1" y="42"/>
                  </a:lnTo>
                  <a:lnTo>
                    <a:pt x="1" y="83"/>
                  </a:lnTo>
                  <a:cubicBezTo>
                    <a:pt x="42" y="218"/>
                    <a:pt x="135" y="301"/>
                    <a:pt x="301" y="301"/>
                  </a:cubicBezTo>
                  <a:cubicBezTo>
                    <a:pt x="394" y="301"/>
                    <a:pt x="476" y="218"/>
                    <a:pt x="518" y="177"/>
                  </a:cubicBezTo>
                  <a:cubicBezTo>
                    <a:pt x="518" y="135"/>
                    <a:pt x="559" y="42"/>
                    <a:pt x="5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22" name="Google Shape;28122;p19"/>
            <p:cNvSpPr/>
            <p:nvPr/>
          </p:nvSpPr>
          <p:spPr>
            <a:xfrm>
              <a:off x="364250" y="274620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166" y="1"/>
                  </a:moveTo>
                  <a:cubicBezTo>
                    <a:pt x="83" y="42"/>
                    <a:pt x="0" y="125"/>
                    <a:pt x="0" y="218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23" name="Google Shape;28123;p19"/>
            <p:cNvSpPr/>
            <p:nvPr/>
          </p:nvSpPr>
          <p:spPr>
            <a:xfrm>
              <a:off x="358825" y="26761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166" y="1"/>
                    <a:pt x="124" y="42"/>
                    <a:pt x="83" y="83"/>
                  </a:cubicBezTo>
                  <a:cubicBezTo>
                    <a:pt x="42" y="125"/>
                    <a:pt x="42" y="176"/>
                    <a:pt x="0" y="218"/>
                  </a:cubicBezTo>
                  <a:lnTo>
                    <a:pt x="0" y="301"/>
                  </a:lnTo>
                  <a:lnTo>
                    <a:pt x="0" y="383"/>
                  </a:lnTo>
                  <a:cubicBezTo>
                    <a:pt x="42" y="476"/>
                    <a:pt x="83" y="518"/>
                    <a:pt x="166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24" name="Google Shape;28124;p19"/>
            <p:cNvSpPr/>
            <p:nvPr/>
          </p:nvSpPr>
          <p:spPr>
            <a:xfrm>
              <a:off x="353400" y="261465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0" y="0"/>
                  </a:moveTo>
                  <a:lnTo>
                    <a:pt x="0" y="52"/>
                  </a:lnTo>
                  <a:cubicBezTo>
                    <a:pt x="42" y="176"/>
                    <a:pt x="124" y="258"/>
                    <a:pt x="259" y="258"/>
                  </a:cubicBezTo>
                  <a:lnTo>
                    <a:pt x="300" y="258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25" name="Google Shape;28125;p19"/>
            <p:cNvSpPr/>
            <p:nvPr/>
          </p:nvSpPr>
          <p:spPr>
            <a:xfrm>
              <a:off x="1190075" y="2543550"/>
              <a:ext cx="7775" cy="7775"/>
            </a:xfrm>
            <a:custGeom>
              <a:avLst/>
              <a:gdLst/>
              <a:ahLst/>
              <a:cxnLst/>
              <a:rect l="l" t="t" r="r" b="b"/>
              <a:pathLst>
                <a:path w="311" h="311" extrusionOk="0">
                  <a:moveTo>
                    <a:pt x="1" y="1"/>
                  </a:moveTo>
                  <a:lnTo>
                    <a:pt x="52" y="311"/>
                  </a:lnTo>
                  <a:lnTo>
                    <a:pt x="311" y="259"/>
                  </a:lnTo>
                  <a:cubicBezTo>
                    <a:pt x="311" y="259"/>
                    <a:pt x="311" y="218"/>
                    <a:pt x="259" y="177"/>
                  </a:cubicBezTo>
                  <a:cubicBezTo>
                    <a:pt x="259" y="135"/>
                    <a:pt x="259" y="135"/>
                    <a:pt x="218" y="94"/>
                  </a:cubicBezTo>
                  <a:cubicBezTo>
                    <a:pt x="176" y="52"/>
                    <a:pt x="176" y="52"/>
                    <a:pt x="135" y="52"/>
                  </a:cubicBezTo>
                  <a:cubicBezTo>
                    <a:pt x="94" y="1"/>
                    <a:pt x="52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26" name="Google Shape;28126;p19"/>
            <p:cNvSpPr/>
            <p:nvPr/>
          </p:nvSpPr>
          <p:spPr>
            <a:xfrm>
              <a:off x="1184900" y="24748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lnTo>
                    <a:pt x="125" y="559"/>
                  </a:lnTo>
                  <a:cubicBezTo>
                    <a:pt x="166" y="518"/>
                    <a:pt x="208" y="518"/>
                    <a:pt x="259" y="476"/>
                  </a:cubicBezTo>
                  <a:lnTo>
                    <a:pt x="259" y="424"/>
                  </a:lnTo>
                  <a:cubicBezTo>
                    <a:pt x="301" y="383"/>
                    <a:pt x="301" y="300"/>
                    <a:pt x="301" y="259"/>
                  </a:cubicBezTo>
                  <a:cubicBezTo>
                    <a:pt x="301" y="166"/>
                    <a:pt x="259" y="83"/>
                    <a:pt x="166" y="42"/>
                  </a:cubicBezTo>
                  <a:cubicBezTo>
                    <a:pt x="166" y="42"/>
                    <a:pt x="125" y="42"/>
                    <a:pt x="1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27" name="Google Shape;28127;p19"/>
            <p:cNvSpPr/>
            <p:nvPr/>
          </p:nvSpPr>
          <p:spPr>
            <a:xfrm>
              <a:off x="1252625" y="2538950"/>
              <a:ext cx="13975" cy="6950"/>
            </a:xfrm>
            <a:custGeom>
              <a:avLst/>
              <a:gdLst/>
              <a:ahLst/>
              <a:cxnLst/>
              <a:rect l="l" t="t" r="r" b="b"/>
              <a:pathLst>
                <a:path w="559" h="278" extrusionOk="0">
                  <a:moveTo>
                    <a:pt x="345" y="1"/>
                  </a:moveTo>
                  <a:cubicBezTo>
                    <a:pt x="329" y="1"/>
                    <a:pt x="314" y="6"/>
                    <a:pt x="301" y="19"/>
                  </a:cubicBezTo>
                  <a:cubicBezTo>
                    <a:pt x="135" y="19"/>
                    <a:pt x="1" y="143"/>
                    <a:pt x="42" y="278"/>
                  </a:cubicBezTo>
                  <a:lnTo>
                    <a:pt x="559" y="278"/>
                  </a:lnTo>
                  <a:cubicBezTo>
                    <a:pt x="559" y="143"/>
                    <a:pt x="518" y="61"/>
                    <a:pt x="435" y="19"/>
                  </a:cubicBezTo>
                  <a:cubicBezTo>
                    <a:pt x="407" y="19"/>
                    <a:pt x="375" y="1"/>
                    <a:pt x="3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28" name="Google Shape;28128;p19"/>
            <p:cNvSpPr/>
            <p:nvPr/>
          </p:nvSpPr>
          <p:spPr>
            <a:xfrm>
              <a:off x="1215925" y="2507100"/>
              <a:ext cx="14250" cy="14000"/>
            </a:xfrm>
            <a:custGeom>
              <a:avLst/>
              <a:gdLst/>
              <a:ahLst/>
              <a:cxnLst/>
              <a:rect l="l" t="t" r="r" b="b"/>
              <a:pathLst>
                <a:path w="570" h="560" extrusionOk="0">
                  <a:moveTo>
                    <a:pt x="259" y="1"/>
                  </a:moveTo>
                  <a:cubicBezTo>
                    <a:pt x="94" y="1"/>
                    <a:pt x="1" y="125"/>
                    <a:pt x="1" y="301"/>
                  </a:cubicBezTo>
                  <a:cubicBezTo>
                    <a:pt x="1" y="425"/>
                    <a:pt x="135" y="559"/>
                    <a:pt x="311" y="559"/>
                  </a:cubicBezTo>
                  <a:cubicBezTo>
                    <a:pt x="435" y="518"/>
                    <a:pt x="569" y="384"/>
                    <a:pt x="569" y="259"/>
                  </a:cubicBezTo>
                  <a:cubicBezTo>
                    <a:pt x="569" y="84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29" name="Google Shape;28129;p19"/>
            <p:cNvSpPr/>
            <p:nvPr/>
          </p:nvSpPr>
          <p:spPr>
            <a:xfrm>
              <a:off x="1052300" y="255442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1" y="300"/>
                  </a:lnTo>
                  <a:lnTo>
                    <a:pt x="301" y="258"/>
                  </a:lnTo>
                  <a:cubicBezTo>
                    <a:pt x="259" y="217"/>
                    <a:pt x="259" y="176"/>
                    <a:pt x="218" y="134"/>
                  </a:cubicBezTo>
                  <a:cubicBezTo>
                    <a:pt x="177" y="83"/>
                    <a:pt x="135" y="41"/>
                    <a:pt x="84" y="41"/>
                  </a:cubicBezTo>
                  <a:cubicBezTo>
                    <a:pt x="42" y="0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30" name="Google Shape;28130;p19"/>
            <p:cNvSpPr/>
            <p:nvPr/>
          </p:nvSpPr>
          <p:spPr>
            <a:xfrm>
              <a:off x="1046875" y="2485400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1" y="0"/>
                  </a:moveTo>
                  <a:lnTo>
                    <a:pt x="42" y="569"/>
                  </a:lnTo>
                  <a:lnTo>
                    <a:pt x="94" y="569"/>
                  </a:lnTo>
                  <a:cubicBezTo>
                    <a:pt x="218" y="517"/>
                    <a:pt x="301" y="393"/>
                    <a:pt x="301" y="259"/>
                  </a:cubicBezTo>
                  <a:cubicBezTo>
                    <a:pt x="301" y="176"/>
                    <a:pt x="218" y="94"/>
                    <a:pt x="135" y="52"/>
                  </a:cubicBezTo>
                  <a:cubicBezTo>
                    <a:pt x="135" y="52"/>
                    <a:pt x="135" y="0"/>
                    <a:pt x="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31" name="Google Shape;28131;p19"/>
            <p:cNvSpPr/>
            <p:nvPr/>
          </p:nvSpPr>
          <p:spPr>
            <a:xfrm>
              <a:off x="1114850" y="25489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1"/>
                  </a:moveTo>
                  <a:cubicBezTo>
                    <a:pt x="166" y="1"/>
                    <a:pt x="125" y="42"/>
                    <a:pt x="84" y="135"/>
                  </a:cubicBezTo>
                  <a:cubicBezTo>
                    <a:pt x="1" y="177"/>
                    <a:pt x="1" y="218"/>
                    <a:pt x="1" y="301"/>
                  </a:cubicBezTo>
                  <a:lnTo>
                    <a:pt x="559" y="259"/>
                  </a:lnTo>
                  <a:cubicBezTo>
                    <a:pt x="559" y="135"/>
                    <a:pt x="425" y="42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32" name="Google Shape;28132;p19"/>
            <p:cNvSpPr/>
            <p:nvPr/>
          </p:nvSpPr>
          <p:spPr>
            <a:xfrm>
              <a:off x="1109425" y="2480225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125" y="1"/>
                    <a:pt x="1" y="125"/>
                    <a:pt x="1" y="301"/>
                  </a:cubicBezTo>
                  <a:cubicBezTo>
                    <a:pt x="1" y="466"/>
                    <a:pt x="125" y="559"/>
                    <a:pt x="301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83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33" name="Google Shape;28133;p19"/>
            <p:cNvSpPr/>
            <p:nvPr/>
          </p:nvSpPr>
          <p:spPr>
            <a:xfrm>
              <a:off x="1071700" y="244792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0"/>
                  </a:moveTo>
                  <a:cubicBezTo>
                    <a:pt x="135" y="42"/>
                    <a:pt x="0" y="166"/>
                    <a:pt x="42" y="300"/>
                  </a:cubicBezTo>
                  <a:cubicBezTo>
                    <a:pt x="42" y="466"/>
                    <a:pt x="176" y="559"/>
                    <a:pt x="300" y="559"/>
                  </a:cubicBezTo>
                  <a:cubicBezTo>
                    <a:pt x="476" y="559"/>
                    <a:pt x="600" y="424"/>
                    <a:pt x="559" y="259"/>
                  </a:cubicBezTo>
                  <a:cubicBezTo>
                    <a:pt x="559" y="12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34" name="Google Shape;28134;p19"/>
            <p:cNvSpPr/>
            <p:nvPr/>
          </p:nvSpPr>
          <p:spPr>
            <a:xfrm>
              <a:off x="1077125" y="2517525"/>
              <a:ext cx="15025" cy="14425"/>
            </a:xfrm>
            <a:custGeom>
              <a:avLst/>
              <a:gdLst/>
              <a:ahLst/>
              <a:cxnLst/>
              <a:rect l="l" t="t" r="r" b="b"/>
              <a:pathLst>
                <a:path w="601" h="577" extrusionOk="0">
                  <a:moveTo>
                    <a:pt x="322" y="0"/>
                  </a:moveTo>
                  <a:cubicBezTo>
                    <a:pt x="302" y="0"/>
                    <a:pt x="281" y="3"/>
                    <a:pt x="259" y="8"/>
                  </a:cubicBezTo>
                  <a:cubicBezTo>
                    <a:pt x="125" y="8"/>
                    <a:pt x="0" y="142"/>
                    <a:pt x="0" y="318"/>
                  </a:cubicBezTo>
                  <a:cubicBezTo>
                    <a:pt x="42" y="442"/>
                    <a:pt x="176" y="577"/>
                    <a:pt x="300" y="577"/>
                  </a:cubicBezTo>
                  <a:cubicBezTo>
                    <a:pt x="476" y="525"/>
                    <a:pt x="600" y="401"/>
                    <a:pt x="559" y="266"/>
                  </a:cubicBezTo>
                  <a:cubicBezTo>
                    <a:pt x="559" y="121"/>
                    <a:pt x="464" y="0"/>
                    <a:pt x="3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35" name="Google Shape;28135;p19"/>
            <p:cNvSpPr/>
            <p:nvPr/>
          </p:nvSpPr>
          <p:spPr>
            <a:xfrm>
              <a:off x="1141750" y="244250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259" y="0"/>
                  </a:moveTo>
                  <a:cubicBezTo>
                    <a:pt x="83" y="42"/>
                    <a:pt x="0" y="166"/>
                    <a:pt x="0" y="300"/>
                  </a:cubicBezTo>
                  <a:cubicBezTo>
                    <a:pt x="0" y="453"/>
                    <a:pt x="94" y="567"/>
                    <a:pt x="234" y="567"/>
                  </a:cubicBezTo>
                  <a:cubicBezTo>
                    <a:pt x="255" y="567"/>
                    <a:pt x="277" y="564"/>
                    <a:pt x="300" y="559"/>
                  </a:cubicBezTo>
                  <a:cubicBezTo>
                    <a:pt x="434" y="559"/>
                    <a:pt x="559" y="424"/>
                    <a:pt x="559" y="259"/>
                  </a:cubicBezTo>
                  <a:cubicBezTo>
                    <a:pt x="517" y="124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36" name="Google Shape;28136;p19"/>
            <p:cNvSpPr/>
            <p:nvPr/>
          </p:nvSpPr>
          <p:spPr>
            <a:xfrm>
              <a:off x="1146150" y="2512250"/>
              <a:ext cx="15000" cy="14275"/>
            </a:xfrm>
            <a:custGeom>
              <a:avLst/>
              <a:gdLst/>
              <a:ahLst/>
              <a:cxnLst/>
              <a:rect l="l" t="t" r="r" b="b"/>
              <a:pathLst>
                <a:path w="600" h="571" extrusionOk="0">
                  <a:moveTo>
                    <a:pt x="355" y="1"/>
                  </a:moveTo>
                  <a:cubicBezTo>
                    <a:pt x="337" y="1"/>
                    <a:pt x="318" y="4"/>
                    <a:pt x="300" y="12"/>
                  </a:cubicBezTo>
                  <a:cubicBezTo>
                    <a:pt x="124" y="12"/>
                    <a:pt x="0" y="136"/>
                    <a:pt x="41" y="312"/>
                  </a:cubicBezTo>
                  <a:cubicBezTo>
                    <a:pt x="41" y="436"/>
                    <a:pt x="165" y="570"/>
                    <a:pt x="341" y="570"/>
                  </a:cubicBezTo>
                  <a:cubicBezTo>
                    <a:pt x="465" y="529"/>
                    <a:pt x="600" y="395"/>
                    <a:pt x="600" y="271"/>
                  </a:cubicBezTo>
                  <a:cubicBezTo>
                    <a:pt x="564" y="121"/>
                    <a:pt x="461" y="1"/>
                    <a:pt x="3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37" name="Google Shape;28137;p19"/>
            <p:cNvSpPr/>
            <p:nvPr/>
          </p:nvSpPr>
          <p:spPr>
            <a:xfrm>
              <a:off x="1041450" y="24231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1" y="1"/>
                  </a:moveTo>
                  <a:lnTo>
                    <a:pt x="52" y="301"/>
                  </a:lnTo>
                  <a:cubicBezTo>
                    <a:pt x="176" y="259"/>
                    <a:pt x="311" y="125"/>
                    <a:pt x="3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38" name="Google Shape;28138;p19"/>
            <p:cNvSpPr/>
            <p:nvPr/>
          </p:nvSpPr>
          <p:spPr>
            <a:xfrm>
              <a:off x="1104000" y="24176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18" y="1"/>
                  </a:moveTo>
                  <a:lnTo>
                    <a:pt x="1" y="42"/>
                  </a:lnTo>
                  <a:lnTo>
                    <a:pt x="1" y="83"/>
                  </a:lnTo>
                  <a:cubicBezTo>
                    <a:pt x="42" y="218"/>
                    <a:pt x="177" y="301"/>
                    <a:pt x="301" y="301"/>
                  </a:cubicBezTo>
                  <a:cubicBezTo>
                    <a:pt x="435" y="259"/>
                    <a:pt x="559" y="176"/>
                    <a:pt x="559" y="42"/>
                  </a:cubicBezTo>
                  <a:lnTo>
                    <a:pt x="5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39" name="Google Shape;28139;p19"/>
            <p:cNvSpPr/>
            <p:nvPr/>
          </p:nvSpPr>
          <p:spPr>
            <a:xfrm>
              <a:off x="1183625" y="2543550"/>
              <a:ext cx="7775" cy="7775"/>
            </a:xfrm>
            <a:custGeom>
              <a:avLst/>
              <a:gdLst/>
              <a:ahLst/>
              <a:cxnLst/>
              <a:rect l="l" t="t" r="r" b="b"/>
              <a:pathLst>
                <a:path w="311" h="311" extrusionOk="0">
                  <a:moveTo>
                    <a:pt x="259" y="1"/>
                  </a:moveTo>
                  <a:lnTo>
                    <a:pt x="217" y="52"/>
                  </a:lnTo>
                  <a:cubicBezTo>
                    <a:pt x="176" y="52"/>
                    <a:pt x="135" y="52"/>
                    <a:pt x="135" y="94"/>
                  </a:cubicBezTo>
                  <a:lnTo>
                    <a:pt x="93" y="135"/>
                  </a:lnTo>
                  <a:cubicBezTo>
                    <a:pt x="52" y="135"/>
                    <a:pt x="52" y="177"/>
                    <a:pt x="52" y="218"/>
                  </a:cubicBezTo>
                  <a:cubicBezTo>
                    <a:pt x="0" y="259"/>
                    <a:pt x="0" y="259"/>
                    <a:pt x="0" y="311"/>
                  </a:cubicBezTo>
                  <a:lnTo>
                    <a:pt x="310" y="311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40" name="Google Shape;28140;p19"/>
            <p:cNvSpPr/>
            <p:nvPr/>
          </p:nvSpPr>
          <p:spPr>
            <a:xfrm>
              <a:off x="1178450" y="24748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207" y="1"/>
                    <a:pt x="166" y="42"/>
                    <a:pt x="124" y="83"/>
                  </a:cubicBezTo>
                  <a:cubicBezTo>
                    <a:pt x="42" y="125"/>
                    <a:pt x="0" y="218"/>
                    <a:pt x="0" y="300"/>
                  </a:cubicBezTo>
                  <a:cubicBezTo>
                    <a:pt x="0" y="342"/>
                    <a:pt x="42" y="383"/>
                    <a:pt x="42" y="424"/>
                  </a:cubicBezTo>
                  <a:cubicBezTo>
                    <a:pt x="42" y="424"/>
                    <a:pt x="83" y="424"/>
                    <a:pt x="83" y="476"/>
                  </a:cubicBezTo>
                  <a:cubicBezTo>
                    <a:pt x="124" y="518"/>
                    <a:pt x="207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41" name="Google Shape;28141;p19"/>
            <p:cNvSpPr/>
            <p:nvPr/>
          </p:nvSpPr>
          <p:spPr>
            <a:xfrm>
              <a:off x="913500" y="25652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259"/>
                  </a:lnTo>
                  <a:lnTo>
                    <a:pt x="301" y="259"/>
                  </a:lnTo>
                  <a:cubicBezTo>
                    <a:pt x="301" y="124"/>
                    <a:pt x="208" y="42"/>
                    <a:pt x="1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42" name="Google Shape;28142;p19"/>
            <p:cNvSpPr/>
            <p:nvPr/>
          </p:nvSpPr>
          <p:spPr>
            <a:xfrm>
              <a:off x="908075" y="2496050"/>
              <a:ext cx="7525" cy="14200"/>
            </a:xfrm>
            <a:custGeom>
              <a:avLst/>
              <a:gdLst/>
              <a:ahLst/>
              <a:cxnLst/>
              <a:rect l="l" t="t" r="r" b="b"/>
              <a:pathLst>
                <a:path w="301" h="568" extrusionOk="0">
                  <a:moveTo>
                    <a:pt x="64" y="1"/>
                  </a:moveTo>
                  <a:cubicBezTo>
                    <a:pt x="44" y="1"/>
                    <a:pt x="22" y="3"/>
                    <a:pt x="1" y="9"/>
                  </a:cubicBezTo>
                  <a:lnTo>
                    <a:pt x="42" y="567"/>
                  </a:lnTo>
                  <a:cubicBezTo>
                    <a:pt x="83" y="567"/>
                    <a:pt x="83" y="526"/>
                    <a:pt x="83" y="526"/>
                  </a:cubicBezTo>
                  <a:cubicBezTo>
                    <a:pt x="218" y="526"/>
                    <a:pt x="301" y="402"/>
                    <a:pt x="301" y="267"/>
                  </a:cubicBezTo>
                  <a:cubicBezTo>
                    <a:pt x="301" y="114"/>
                    <a:pt x="199" y="1"/>
                    <a:pt x="6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43" name="Google Shape;28143;p19"/>
            <p:cNvSpPr/>
            <p:nvPr/>
          </p:nvSpPr>
          <p:spPr>
            <a:xfrm>
              <a:off x="975800" y="2559850"/>
              <a:ext cx="13975" cy="7500"/>
            </a:xfrm>
            <a:custGeom>
              <a:avLst/>
              <a:gdLst/>
              <a:ahLst/>
              <a:cxnLst/>
              <a:rect l="l" t="t" r="r" b="b"/>
              <a:pathLst>
                <a:path w="559" h="300" extrusionOk="0">
                  <a:moveTo>
                    <a:pt x="259" y="0"/>
                  </a:moveTo>
                  <a:cubicBezTo>
                    <a:pt x="135" y="0"/>
                    <a:pt x="1" y="124"/>
                    <a:pt x="1" y="300"/>
                  </a:cubicBezTo>
                  <a:lnTo>
                    <a:pt x="559" y="259"/>
                  </a:lnTo>
                  <a:cubicBezTo>
                    <a:pt x="559" y="176"/>
                    <a:pt x="518" y="83"/>
                    <a:pt x="435" y="41"/>
                  </a:cubicBezTo>
                  <a:cubicBezTo>
                    <a:pt x="393" y="0"/>
                    <a:pt x="352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44" name="Google Shape;28144;p19"/>
            <p:cNvSpPr/>
            <p:nvPr/>
          </p:nvSpPr>
          <p:spPr>
            <a:xfrm>
              <a:off x="970375" y="249082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1"/>
                  </a:moveTo>
                  <a:cubicBezTo>
                    <a:pt x="135" y="1"/>
                    <a:pt x="0" y="135"/>
                    <a:pt x="52" y="300"/>
                  </a:cubicBezTo>
                  <a:cubicBezTo>
                    <a:pt x="52" y="435"/>
                    <a:pt x="176" y="559"/>
                    <a:pt x="311" y="559"/>
                  </a:cubicBezTo>
                  <a:cubicBezTo>
                    <a:pt x="476" y="518"/>
                    <a:pt x="610" y="393"/>
                    <a:pt x="569" y="259"/>
                  </a:cubicBezTo>
                  <a:cubicBezTo>
                    <a:pt x="56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45" name="Google Shape;28145;p19"/>
            <p:cNvSpPr/>
            <p:nvPr/>
          </p:nvSpPr>
          <p:spPr>
            <a:xfrm>
              <a:off x="933925" y="245852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1" y="176"/>
                    <a:pt x="1" y="300"/>
                  </a:cubicBezTo>
                  <a:cubicBezTo>
                    <a:pt x="1" y="476"/>
                    <a:pt x="125" y="559"/>
                    <a:pt x="300" y="559"/>
                  </a:cubicBezTo>
                  <a:cubicBezTo>
                    <a:pt x="425" y="559"/>
                    <a:pt x="559" y="434"/>
                    <a:pt x="559" y="259"/>
                  </a:cubicBezTo>
                  <a:cubicBezTo>
                    <a:pt x="559" y="135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46" name="Google Shape;28146;p19"/>
            <p:cNvSpPr/>
            <p:nvPr/>
          </p:nvSpPr>
          <p:spPr>
            <a:xfrm>
              <a:off x="939350" y="2527525"/>
              <a:ext cx="14000" cy="14200"/>
            </a:xfrm>
            <a:custGeom>
              <a:avLst/>
              <a:gdLst/>
              <a:ahLst/>
              <a:cxnLst/>
              <a:rect l="l" t="t" r="r" b="b"/>
              <a:pathLst>
                <a:path w="560" h="568" extrusionOk="0">
                  <a:moveTo>
                    <a:pt x="259" y="1"/>
                  </a:moveTo>
                  <a:cubicBezTo>
                    <a:pt x="83" y="42"/>
                    <a:pt x="1" y="177"/>
                    <a:pt x="1" y="301"/>
                  </a:cubicBezTo>
                  <a:cubicBezTo>
                    <a:pt x="1" y="453"/>
                    <a:pt x="94" y="567"/>
                    <a:pt x="234" y="567"/>
                  </a:cubicBezTo>
                  <a:cubicBezTo>
                    <a:pt x="255" y="567"/>
                    <a:pt x="278" y="564"/>
                    <a:pt x="301" y="559"/>
                  </a:cubicBezTo>
                  <a:cubicBezTo>
                    <a:pt x="425" y="559"/>
                    <a:pt x="559" y="435"/>
                    <a:pt x="559" y="259"/>
                  </a:cubicBezTo>
                  <a:cubicBezTo>
                    <a:pt x="518" y="125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47" name="Google Shape;28147;p19"/>
            <p:cNvSpPr/>
            <p:nvPr/>
          </p:nvSpPr>
          <p:spPr>
            <a:xfrm>
              <a:off x="1002675" y="2453100"/>
              <a:ext cx="14250" cy="14225"/>
            </a:xfrm>
            <a:custGeom>
              <a:avLst/>
              <a:gdLst/>
              <a:ahLst/>
              <a:cxnLst/>
              <a:rect l="l" t="t" r="r" b="b"/>
              <a:pathLst>
                <a:path w="570" h="569" extrusionOk="0">
                  <a:moveTo>
                    <a:pt x="259" y="0"/>
                  </a:moveTo>
                  <a:cubicBezTo>
                    <a:pt x="135" y="52"/>
                    <a:pt x="1" y="176"/>
                    <a:pt x="1" y="310"/>
                  </a:cubicBezTo>
                  <a:cubicBezTo>
                    <a:pt x="53" y="476"/>
                    <a:pt x="177" y="569"/>
                    <a:pt x="311" y="569"/>
                  </a:cubicBezTo>
                  <a:cubicBezTo>
                    <a:pt x="476" y="569"/>
                    <a:pt x="569" y="434"/>
                    <a:pt x="569" y="259"/>
                  </a:cubicBezTo>
                  <a:cubicBezTo>
                    <a:pt x="56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48" name="Google Shape;28148;p19"/>
            <p:cNvSpPr/>
            <p:nvPr/>
          </p:nvSpPr>
          <p:spPr>
            <a:xfrm>
              <a:off x="1008100" y="2522950"/>
              <a:ext cx="14000" cy="13325"/>
            </a:xfrm>
            <a:custGeom>
              <a:avLst/>
              <a:gdLst/>
              <a:ahLst/>
              <a:cxnLst/>
              <a:rect l="l" t="t" r="r" b="b"/>
              <a:pathLst>
                <a:path w="560" h="533" extrusionOk="0">
                  <a:moveTo>
                    <a:pt x="323" y="0"/>
                  </a:moveTo>
                  <a:cubicBezTo>
                    <a:pt x="303" y="0"/>
                    <a:pt x="282" y="3"/>
                    <a:pt x="259" y="8"/>
                  </a:cubicBezTo>
                  <a:cubicBezTo>
                    <a:pt x="135" y="8"/>
                    <a:pt x="1" y="142"/>
                    <a:pt x="1" y="266"/>
                  </a:cubicBezTo>
                  <a:cubicBezTo>
                    <a:pt x="1" y="419"/>
                    <a:pt x="134" y="533"/>
                    <a:pt x="250" y="533"/>
                  </a:cubicBezTo>
                  <a:cubicBezTo>
                    <a:pt x="267" y="533"/>
                    <a:pt x="285" y="530"/>
                    <a:pt x="301" y="525"/>
                  </a:cubicBezTo>
                  <a:cubicBezTo>
                    <a:pt x="477" y="525"/>
                    <a:pt x="559" y="401"/>
                    <a:pt x="559" y="225"/>
                  </a:cubicBezTo>
                  <a:cubicBezTo>
                    <a:pt x="559" y="117"/>
                    <a:pt x="465" y="0"/>
                    <a:pt x="3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49" name="Google Shape;28149;p19"/>
            <p:cNvSpPr/>
            <p:nvPr/>
          </p:nvSpPr>
          <p:spPr>
            <a:xfrm>
              <a:off x="903675" y="2432675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259" y="0"/>
                  </a:moveTo>
                  <a:lnTo>
                    <a:pt x="1" y="42"/>
                  </a:lnTo>
                  <a:lnTo>
                    <a:pt x="1" y="300"/>
                  </a:lnTo>
                  <a:cubicBezTo>
                    <a:pt x="135" y="300"/>
                    <a:pt x="259" y="217"/>
                    <a:pt x="259" y="93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50" name="Google Shape;28150;p19"/>
            <p:cNvSpPr/>
            <p:nvPr/>
          </p:nvSpPr>
          <p:spPr>
            <a:xfrm>
              <a:off x="966250" y="2427250"/>
              <a:ext cx="13975" cy="7775"/>
            </a:xfrm>
            <a:custGeom>
              <a:avLst/>
              <a:gdLst/>
              <a:ahLst/>
              <a:cxnLst/>
              <a:rect l="l" t="t" r="r" b="b"/>
              <a:pathLst>
                <a:path w="559" h="311" extrusionOk="0">
                  <a:moveTo>
                    <a:pt x="558" y="0"/>
                  </a:moveTo>
                  <a:lnTo>
                    <a:pt x="0" y="52"/>
                  </a:lnTo>
                  <a:cubicBezTo>
                    <a:pt x="0" y="176"/>
                    <a:pt x="83" y="259"/>
                    <a:pt x="165" y="310"/>
                  </a:cubicBezTo>
                  <a:lnTo>
                    <a:pt x="341" y="310"/>
                  </a:lnTo>
                  <a:cubicBezTo>
                    <a:pt x="476" y="259"/>
                    <a:pt x="558" y="176"/>
                    <a:pt x="5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51" name="Google Shape;28151;p19"/>
            <p:cNvSpPr/>
            <p:nvPr/>
          </p:nvSpPr>
          <p:spPr>
            <a:xfrm>
              <a:off x="1045850" y="2554425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259" y="0"/>
                  </a:moveTo>
                  <a:cubicBezTo>
                    <a:pt x="176" y="0"/>
                    <a:pt x="135" y="41"/>
                    <a:pt x="83" y="83"/>
                  </a:cubicBezTo>
                  <a:lnTo>
                    <a:pt x="42" y="83"/>
                  </a:lnTo>
                  <a:cubicBezTo>
                    <a:pt x="0" y="134"/>
                    <a:pt x="0" y="217"/>
                    <a:pt x="0" y="258"/>
                  </a:cubicBezTo>
                  <a:lnTo>
                    <a:pt x="0" y="300"/>
                  </a:ln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52" name="Google Shape;28152;p19"/>
            <p:cNvSpPr/>
            <p:nvPr/>
          </p:nvSpPr>
          <p:spPr>
            <a:xfrm>
              <a:off x="1040425" y="2485400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259" y="0"/>
                  </a:moveTo>
                  <a:cubicBezTo>
                    <a:pt x="176" y="0"/>
                    <a:pt x="135" y="52"/>
                    <a:pt x="93" y="52"/>
                  </a:cubicBezTo>
                  <a:cubicBezTo>
                    <a:pt x="42" y="135"/>
                    <a:pt x="0" y="218"/>
                    <a:pt x="0" y="311"/>
                  </a:cubicBezTo>
                  <a:cubicBezTo>
                    <a:pt x="0" y="352"/>
                    <a:pt x="0" y="393"/>
                    <a:pt x="42" y="393"/>
                  </a:cubicBezTo>
                  <a:lnTo>
                    <a:pt x="42" y="435"/>
                  </a:lnTo>
                  <a:cubicBezTo>
                    <a:pt x="93" y="517"/>
                    <a:pt x="217" y="569"/>
                    <a:pt x="300" y="56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53" name="Google Shape;28153;p19"/>
            <p:cNvSpPr/>
            <p:nvPr/>
          </p:nvSpPr>
          <p:spPr>
            <a:xfrm>
              <a:off x="1035000" y="24231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84"/>
                    <a:pt x="52" y="166"/>
                    <a:pt x="93" y="218"/>
                  </a:cubicBezTo>
                  <a:cubicBezTo>
                    <a:pt x="135" y="259"/>
                    <a:pt x="217" y="301"/>
                    <a:pt x="310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54" name="Google Shape;28154;p19"/>
            <p:cNvSpPr/>
            <p:nvPr/>
          </p:nvSpPr>
          <p:spPr>
            <a:xfrm>
              <a:off x="775475" y="2575875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" y="0"/>
                  </a:moveTo>
                  <a:lnTo>
                    <a:pt x="1" y="259"/>
                  </a:lnTo>
                  <a:lnTo>
                    <a:pt x="259" y="259"/>
                  </a:lnTo>
                  <a:cubicBezTo>
                    <a:pt x="259" y="135"/>
                    <a:pt x="218" y="93"/>
                    <a:pt x="135" y="52"/>
                  </a:cubicBezTo>
                  <a:cubicBezTo>
                    <a:pt x="94" y="0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55" name="Google Shape;28155;p19"/>
            <p:cNvSpPr/>
            <p:nvPr/>
          </p:nvSpPr>
          <p:spPr>
            <a:xfrm>
              <a:off x="770050" y="2506650"/>
              <a:ext cx="7775" cy="13400"/>
            </a:xfrm>
            <a:custGeom>
              <a:avLst/>
              <a:gdLst/>
              <a:ahLst/>
              <a:cxnLst/>
              <a:rect l="l" t="t" r="r" b="b"/>
              <a:pathLst>
                <a:path w="311" h="536" extrusionOk="0">
                  <a:moveTo>
                    <a:pt x="39" y="1"/>
                  </a:moveTo>
                  <a:cubicBezTo>
                    <a:pt x="29" y="1"/>
                    <a:pt x="18" y="5"/>
                    <a:pt x="1" y="19"/>
                  </a:cubicBezTo>
                  <a:lnTo>
                    <a:pt x="52" y="536"/>
                  </a:lnTo>
                  <a:lnTo>
                    <a:pt x="94" y="536"/>
                  </a:lnTo>
                  <a:cubicBezTo>
                    <a:pt x="218" y="495"/>
                    <a:pt x="311" y="402"/>
                    <a:pt x="311" y="236"/>
                  </a:cubicBezTo>
                  <a:cubicBezTo>
                    <a:pt x="259" y="143"/>
                    <a:pt x="218" y="60"/>
                    <a:pt x="135" y="19"/>
                  </a:cubicBezTo>
                  <a:lnTo>
                    <a:pt x="94" y="19"/>
                  </a:lnTo>
                  <a:cubicBezTo>
                    <a:pt x="66" y="19"/>
                    <a:pt x="57" y="1"/>
                    <a:pt x="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56" name="Google Shape;28156;p19"/>
            <p:cNvSpPr/>
            <p:nvPr/>
          </p:nvSpPr>
          <p:spPr>
            <a:xfrm>
              <a:off x="838025" y="257070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0"/>
                  </a:moveTo>
                  <a:cubicBezTo>
                    <a:pt x="177" y="0"/>
                    <a:pt x="84" y="42"/>
                    <a:pt x="42" y="83"/>
                  </a:cubicBezTo>
                  <a:cubicBezTo>
                    <a:pt x="1" y="124"/>
                    <a:pt x="1" y="207"/>
                    <a:pt x="1" y="300"/>
                  </a:cubicBezTo>
                  <a:lnTo>
                    <a:pt x="559" y="259"/>
                  </a:lnTo>
                  <a:cubicBezTo>
                    <a:pt x="559" y="166"/>
                    <a:pt x="518" y="124"/>
                    <a:pt x="476" y="83"/>
                  </a:cubicBezTo>
                  <a:cubicBezTo>
                    <a:pt x="435" y="42"/>
                    <a:pt x="342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57" name="Google Shape;28157;p19"/>
            <p:cNvSpPr/>
            <p:nvPr/>
          </p:nvSpPr>
          <p:spPr>
            <a:xfrm>
              <a:off x="832600" y="2501475"/>
              <a:ext cx="14000" cy="13350"/>
            </a:xfrm>
            <a:custGeom>
              <a:avLst/>
              <a:gdLst/>
              <a:ahLst/>
              <a:cxnLst/>
              <a:rect l="l" t="t" r="r" b="b"/>
              <a:pathLst>
                <a:path w="560" h="534" extrusionOk="0">
                  <a:moveTo>
                    <a:pt x="313" y="1"/>
                  </a:moveTo>
                  <a:cubicBezTo>
                    <a:pt x="295" y="1"/>
                    <a:pt x="277" y="3"/>
                    <a:pt x="259" y="9"/>
                  </a:cubicBezTo>
                  <a:cubicBezTo>
                    <a:pt x="83" y="9"/>
                    <a:pt x="1" y="133"/>
                    <a:pt x="1" y="309"/>
                  </a:cubicBezTo>
                  <a:cubicBezTo>
                    <a:pt x="1" y="425"/>
                    <a:pt x="102" y="534"/>
                    <a:pt x="236" y="534"/>
                  </a:cubicBezTo>
                  <a:cubicBezTo>
                    <a:pt x="257" y="534"/>
                    <a:pt x="279" y="531"/>
                    <a:pt x="301" y="526"/>
                  </a:cubicBezTo>
                  <a:cubicBezTo>
                    <a:pt x="435" y="526"/>
                    <a:pt x="559" y="391"/>
                    <a:pt x="559" y="267"/>
                  </a:cubicBezTo>
                  <a:cubicBezTo>
                    <a:pt x="559" y="115"/>
                    <a:pt x="434" y="1"/>
                    <a:pt x="3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58" name="Google Shape;28158;p19"/>
            <p:cNvSpPr/>
            <p:nvPr/>
          </p:nvSpPr>
          <p:spPr>
            <a:xfrm>
              <a:off x="794875" y="24693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0"/>
                  </a:moveTo>
                  <a:cubicBezTo>
                    <a:pt x="135" y="0"/>
                    <a:pt x="0" y="125"/>
                    <a:pt x="0" y="300"/>
                  </a:cubicBezTo>
                  <a:cubicBezTo>
                    <a:pt x="42" y="435"/>
                    <a:pt x="176" y="559"/>
                    <a:pt x="300" y="559"/>
                  </a:cubicBezTo>
                  <a:cubicBezTo>
                    <a:pt x="476" y="559"/>
                    <a:pt x="610" y="383"/>
                    <a:pt x="559" y="259"/>
                  </a:cubicBezTo>
                  <a:cubicBezTo>
                    <a:pt x="55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59" name="Google Shape;28159;p19"/>
            <p:cNvSpPr/>
            <p:nvPr/>
          </p:nvSpPr>
          <p:spPr>
            <a:xfrm>
              <a:off x="800300" y="2538375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35" y="1"/>
                    <a:pt x="0" y="166"/>
                    <a:pt x="0" y="301"/>
                  </a:cubicBezTo>
                  <a:cubicBezTo>
                    <a:pt x="42" y="466"/>
                    <a:pt x="176" y="559"/>
                    <a:pt x="300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60" name="Google Shape;28160;p19"/>
            <p:cNvSpPr/>
            <p:nvPr/>
          </p:nvSpPr>
          <p:spPr>
            <a:xfrm>
              <a:off x="863875" y="246395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1" y="0"/>
                  </a:moveTo>
                  <a:cubicBezTo>
                    <a:pt x="125" y="0"/>
                    <a:pt x="1" y="135"/>
                    <a:pt x="42" y="300"/>
                  </a:cubicBezTo>
                  <a:cubicBezTo>
                    <a:pt x="42" y="435"/>
                    <a:pt x="177" y="559"/>
                    <a:pt x="342" y="559"/>
                  </a:cubicBezTo>
                  <a:cubicBezTo>
                    <a:pt x="476" y="559"/>
                    <a:pt x="600" y="435"/>
                    <a:pt x="600" y="259"/>
                  </a:cubicBezTo>
                  <a:cubicBezTo>
                    <a:pt x="559" y="83"/>
                    <a:pt x="435" y="0"/>
                    <a:pt x="3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61" name="Google Shape;28161;p19"/>
            <p:cNvSpPr/>
            <p:nvPr/>
          </p:nvSpPr>
          <p:spPr>
            <a:xfrm>
              <a:off x="869300" y="2532950"/>
              <a:ext cx="15025" cy="14000"/>
            </a:xfrm>
            <a:custGeom>
              <a:avLst/>
              <a:gdLst/>
              <a:ahLst/>
              <a:cxnLst/>
              <a:rect l="l" t="t" r="r" b="b"/>
              <a:pathLst>
                <a:path w="601" h="560" extrusionOk="0">
                  <a:moveTo>
                    <a:pt x="301" y="1"/>
                  </a:moveTo>
                  <a:cubicBezTo>
                    <a:pt x="125" y="42"/>
                    <a:pt x="1" y="166"/>
                    <a:pt x="42" y="301"/>
                  </a:cubicBezTo>
                  <a:cubicBezTo>
                    <a:pt x="42" y="476"/>
                    <a:pt x="166" y="559"/>
                    <a:pt x="301" y="559"/>
                  </a:cubicBezTo>
                  <a:cubicBezTo>
                    <a:pt x="476" y="559"/>
                    <a:pt x="601" y="425"/>
                    <a:pt x="559" y="259"/>
                  </a:cubicBezTo>
                  <a:cubicBezTo>
                    <a:pt x="559" y="125"/>
                    <a:pt x="425" y="1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62" name="Google Shape;28162;p19"/>
            <p:cNvSpPr/>
            <p:nvPr/>
          </p:nvSpPr>
          <p:spPr>
            <a:xfrm>
              <a:off x="764875" y="24435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1"/>
                  </a:moveTo>
                  <a:lnTo>
                    <a:pt x="1" y="42"/>
                  </a:lnTo>
                  <a:lnTo>
                    <a:pt x="42" y="300"/>
                  </a:lnTo>
                  <a:cubicBezTo>
                    <a:pt x="125" y="300"/>
                    <a:pt x="208" y="259"/>
                    <a:pt x="259" y="176"/>
                  </a:cubicBezTo>
                  <a:cubicBezTo>
                    <a:pt x="259" y="125"/>
                    <a:pt x="301" y="83"/>
                    <a:pt x="301" y="42"/>
                  </a:cubicBez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63" name="Google Shape;28163;p19"/>
            <p:cNvSpPr/>
            <p:nvPr/>
          </p:nvSpPr>
          <p:spPr>
            <a:xfrm>
              <a:off x="827175" y="2438100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59" y="0"/>
                  </a:moveTo>
                  <a:lnTo>
                    <a:pt x="1" y="42"/>
                  </a:lnTo>
                  <a:lnTo>
                    <a:pt x="1" y="135"/>
                  </a:lnTo>
                  <a:cubicBezTo>
                    <a:pt x="42" y="218"/>
                    <a:pt x="176" y="300"/>
                    <a:pt x="300" y="300"/>
                  </a:cubicBezTo>
                  <a:cubicBezTo>
                    <a:pt x="476" y="300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64" name="Google Shape;28164;p19"/>
            <p:cNvSpPr/>
            <p:nvPr/>
          </p:nvSpPr>
          <p:spPr>
            <a:xfrm>
              <a:off x="907050" y="25652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0"/>
                  </a:moveTo>
                  <a:cubicBezTo>
                    <a:pt x="207" y="0"/>
                    <a:pt x="166" y="42"/>
                    <a:pt x="124" y="42"/>
                  </a:cubicBezTo>
                  <a:cubicBezTo>
                    <a:pt x="42" y="83"/>
                    <a:pt x="0" y="166"/>
                    <a:pt x="0" y="259"/>
                  </a:cubicBezTo>
                  <a:lnTo>
                    <a:pt x="0" y="300"/>
                  </a:lnTo>
                  <a:lnTo>
                    <a:pt x="30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65" name="Google Shape;28165;p19"/>
            <p:cNvSpPr/>
            <p:nvPr/>
          </p:nvSpPr>
          <p:spPr>
            <a:xfrm>
              <a:off x="901625" y="249625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17" y="1"/>
                    <a:pt x="166" y="1"/>
                    <a:pt x="124" y="42"/>
                  </a:cubicBezTo>
                  <a:cubicBezTo>
                    <a:pt x="42" y="83"/>
                    <a:pt x="0" y="176"/>
                    <a:pt x="0" y="301"/>
                  </a:cubicBezTo>
                  <a:cubicBezTo>
                    <a:pt x="42" y="435"/>
                    <a:pt x="166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66" name="Google Shape;28166;p19"/>
            <p:cNvSpPr/>
            <p:nvPr/>
          </p:nvSpPr>
          <p:spPr>
            <a:xfrm>
              <a:off x="896200" y="2433700"/>
              <a:ext cx="7500" cy="6500"/>
            </a:xfrm>
            <a:custGeom>
              <a:avLst/>
              <a:gdLst/>
              <a:ahLst/>
              <a:cxnLst/>
              <a:rect l="l" t="t" r="r" b="b"/>
              <a:pathLst>
                <a:path w="300" h="260" extrusionOk="0">
                  <a:moveTo>
                    <a:pt x="0" y="1"/>
                  </a:moveTo>
                  <a:cubicBezTo>
                    <a:pt x="0" y="52"/>
                    <a:pt x="0" y="52"/>
                    <a:pt x="42" y="94"/>
                  </a:cubicBezTo>
                  <a:cubicBezTo>
                    <a:pt x="42" y="135"/>
                    <a:pt x="83" y="176"/>
                    <a:pt x="124" y="218"/>
                  </a:cubicBezTo>
                  <a:cubicBezTo>
                    <a:pt x="176" y="259"/>
                    <a:pt x="259" y="259"/>
                    <a:pt x="300" y="259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67" name="Google Shape;28167;p19"/>
            <p:cNvSpPr/>
            <p:nvPr/>
          </p:nvSpPr>
          <p:spPr>
            <a:xfrm>
              <a:off x="636675" y="25867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18"/>
                  </a:lnTo>
                  <a:cubicBezTo>
                    <a:pt x="301" y="135"/>
                    <a:pt x="218" y="42"/>
                    <a:pt x="1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68" name="Google Shape;28168;p19"/>
            <p:cNvSpPr/>
            <p:nvPr/>
          </p:nvSpPr>
          <p:spPr>
            <a:xfrm>
              <a:off x="631250" y="2516675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lnTo>
                    <a:pt x="83" y="559"/>
                  </a:lnTo>
                  <a:cubicBezTo>
                    <a:pt x="176" y="517"/>
                    <a:pt x="259" y="476"/>
                    <a:pt x="300" y="393"/>
                  </a:cubicBezTo>
                  <a:lnTo>
                    <a:pt x="300" y="259"/>
                  </a:lnTo>
                  <a:cubicBezTo>
                    <a:pt x="300" y="176"/>
                    <a:pt x="259" y="94"/>
                    <a:pt x="176" y="42"/>
                  </a:cubicBezTo>
                  <a:lnTo>
                    <a:pt x="125" y="42"/>
                  </a:lnTo>
                  <a:cubicBezTo>
                    <a:pt x="83" y="1"/>
                    <a:pt x="42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69" name="Google Shape;28169;p19"/>
            <p:cNvSpPr/>
            <p:nvPr/>
          </p:nvSpPr>
          <p:spPr>
            <a:xfrm>
              <a:off x="698975" y="2580900"/>
              <a:ext cx="14250" cy="7925"/>
            </a:xfrm>
            <a:custGeom>
              <a:avLst/>
              <a:gdLst/>
              <a:ahLst/>
              <a:cxnLst/>
              <a:rect l="l" t="t" r="r" b="b"/>
              <a:pathLst>
                <a:path w="570" h="317" extrusionOk="0">
                  <a:moveTo>
                    <a:pt x="337" y="0"/>
                  </a:moveTo>
                  <a:cubicBezTo>
                    <a:pt x="310" y="0"/>
                    <a:pt x="283" y="5"/>
                    <a:pt x="259" y="16"/>
                  </a:cubicBezTo>
                  <a:cubicBezTo>
                    <a:pt x="218" y="16"/>
                    <a:pt x="176" y="16"/>
                    <a:pt x="135" y="58"/>
                  </a:cubicBezTo>
                  <a:cubicBezTo>
                    <a:pt x="52" y="109"/>
                    <a:pt x="0" y="192"/>
                    <a:pt x="0" y="316"/>
                  </a:cubicBezTo>
                  <a:lnTo>
                    <a:pt x="569" y="275"/>
                  </a:lnTo>
                  <a:cubicBezTo>
                    <a:pt x="569" y="192"/>
                    <a:pt x="569" y="151"/>
                    <a:pt x="517" y="109"/>
                  </a:cubicBezTo>
                  <a:cubicBezTo>
                    <a:pt x="487" y="41"/>
                    <a:pt x="412" y="0"/>
                    <a:pt x="3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70" name="Google Shape;28170;p19"/>
            <p:cNvSpPr/>
            <p:nvPr/>
          </p:nvSpPr>
          <p:spPr>
            <a:xfrm>
              <a:off x="693800" y="2511250"/>
              <a:ext cx="15025" cy="14425"/>
            </a:xfrm>
            <a:custGeom>
              <a:avLst/>
              <a:gdLst/>
              <a:ahLst/>
              <a:cxnLst/>
              <a:rect l="l" t="t" r="r" b="b"/>
              <a:pathLst>
                <a:path w="601" h="577" extrusionOk="0">
                  <a:moveTo>
                    <a:pt x="259" y="0"/>
                  </a:moveTo>
                  <a:cubicBezTo>
                    <a:pt x="125" y="52"/>
                    <a:pt x="1" y="176"/>
                    <a:pt x="1" y="311"/>
                  </a:cubicBezTo>
                  <a:cubicBezTo>
                    <a:pt x="37" y="455"/>
                    <a:pt x="137" y="577"/>
                    <a:pt x="251" y="577"/>
                  </a:cubicBezTo>
                  <a:cubicBezTo>
                    <a:pt x="267" y="577"/>
                    <a:pt x="284" y="574"/>
                    <a:pt x="301" y="569"/>
                  </a:cubicBezTo>
                  <a:cubicBezTo>
                    <a:pt x="466" y="569"/>
                    <a:pt x="600" y="435"/>
                    <a:pt x="559" y="259"/>
                  </a:cubicBezTo>
                  <a:cubicBezTo>
                    <a:pt x="559" y="135"/>
                    <a:pt x="42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71" name="Google Shape;28171;p19"/>
            <p:cNvSpPr/>
            <p:nvPr/>
          </p:nvSpPr>
          <p:spPr>
            <a:xfrm>
              <a:off x="657100" y="2479950"/>
              <a:ext cx="13975" cy="14275"/>
            </a:xfrm>
            <a:custGeom>
              <a:avLst/>
              <a:gdLst/>
              <a:ahLst/>
              <a:cxnLst/>
              <a:rect l="l" t="t" r="r" b="b"/>
              <a:pathLst>
                <a:path w="559" h="571" extrusionOk="0">
                  <a:moveTo>
                    <a:pt x="314" y="1"/>
                  </a:moveTo>
                  <a:cubicBezTo>
                    <a:pt x="296" y="1"/>
                    <a:pt x="277" y="4"/>
                    <a:pt x="259" y="12"/>
                  </a:cubicBezTo>
                  <a:cubicBezTo>
                    <a:pt x="83" y="12"/>
                    <a:pt x="1" y="136"/>
                    <a:pt x="1" y="312"/>
                  </a:cubicBezTo>
                  <a:cubicBezTo>
                    <a:pt x="1" y="436"/>
                    <a:pt x="125" y="570"/>
                    <a:pt x="300" y="570"/>
                  </a:cubicBezTo>
                  <a:cubicBezTo>
                    <a:pt x="435" y="529"/>
                    <a:pt x="559" y="394"/>
                    <a:pt x="559" y="270"/>
                  </a:cubicBezTo>
                  <a:cubicBezTo>
                    <a:pt x="524" y="120"/>
                    <a:pt x="421" y="1"/>
                    <a:pt x="3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72" name="Google Shape;28172;p19"/>
            <p:cNvSpPr/>
            <p:nvPr/>
          </p:nvSpPr>
          <p:spPr>
            <a:xfrm>
              <a:off x="661500" y="2548975"/>
              <a:ext cx="15000" cy="14000"/>
            </a:xfrm>
            <a:custGeom>
              <a:avLst/>
              <a:gdLst/>
              <a:ahLst/>
              <a:cxnLst/>
              <a:rect l="l" t="t" r="r" b="b"/>
              <a:pathLst>
                <a:path w="600" h="560" extrusionOk="0">
                  <a:moveTo>
                    <a:pt x="300" y="1"/>
                  </a:moveTo>
                  <a:cubicBezTo>
                    <a:pt x="124" y="1"/>
                    <a:pt x="0" y="135"/>
                    <a:pt x="42" y="301"/>
                  </a:cubicBezTo>
                  <a:cubicBezTo>
                    <a:pt x="42" y="435"/>
                    <a:pt x="166" y="559"/>
                    <a:pt x="342" y="559"/>
                  </a:cubicBezTo>
                  <a:cubicBezTo>
                    <a:pt x="466" y="559"/>
                    <a:pt x="600" y="394"/>
                    <a:pt x="600" y="259"/>
                  </a:cubicBezTo>
                  <a:cubicBezTo>
                    <a:pt x="559" y="94"/>
                    <a:pt x="424" y="1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73" name="Google Shape;28173;p19"/>
            <p:cNvSpPr/>
            <p:nvPr/>
          </p:nvSpPr>
          <p:spPr>
            <a:xfrm>
              <a:off x="726125" y="24748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124" y="1"/>
                    <a:pt x="0" y="125"/>
                    <a:pt x="0" y="300"/>
                  </a:cubicBezTo>
                  <a:cubicBezTo>
                    <a:pt x="0" y="424"/>
                    <a:pt x="124" y="559"/>
                    <a:pt x="300" y="559"/>
                  </a:cubicBezTo>
                  <a:cubicBezTo>
                    <a:pt x="465" y="518"/>
                    <a:pt x="558" y="383"/>
                    <a:pt x="558" y="259"/>
                  </a:cubicBezTo>
                  <a:cubicBezTo>
                    <a:pt x="558" y="83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74" name="Google Shape;28174;p19"/>
            <p:cNvSpPr/>
            <p:nvPr/>
          </p:nvSpPr>
          <p:spPr>
            <a:xfrm>
              <a:off x="731275" y="2543550"/>
              <a:ext cx="14250" cy="14250"/>
            </a:xfrm>
            <a:custGeom>
              <a:avLst/>
              <a:gdLst/>
              <a:ahLst/>
              <a:cxnLst/>
              <a:rect l="l" t="t" r="r" b="b"/>
              <a:pathLst>
                <a:path w="570" h="570" extrusionOk="0">
                  <a:moveTo>
                    <a:pt x="259" y="1"/>
                  </a:moveTo>
                  <a:cubicBezTo>
                    <a:pt x="94" y="1"/>
                    <a:pt x="1" y="135"/>
                    <a:pt x="1" y="311"/>
                  </a:cubicBezTo>
                  <a:cubicBezTo>
                    <a:pt x="1" y="476"/>
                    <a:pt x="135" y="569"/>
                    <a:pt x="311" y="569"/>
                  </a:cubicBezTo>
                  <a:cubicBezTo>
                    <a:pt x="435" y="569"/>
                    <a:pt x="570" y="435"/>
                    <a:pt x="570" y="259"/>
                  </a:cubicBezTo>
                  <a:cubicBezTo>
                    <a:pt x="570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75" name="Google Shape;28175;p19"/>
            <p:cNvSpPr/>
            <p:nvPr/>
          </p:nvSpPr>
          <p:spPr>
            <a:xfrm>
              <a:off x="626850" y="2454375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1" y="1"/>
                  </a:moveTo>
                  <a:lnTo>
                    <a:pt x="1" y="301"/>
                  </a:lnTo>
                  <a:cubicBezTo>
                    <a:pt x="135" y="301"/>
                    <a:pt x="259" y="166"/>
                    <a:pt x="259" y="42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76" name="Google Shape;28176;p19"/>
            <p:cNvSpPr/>
            <p:nvPr/>
          </p:nvSpPr>
          <p:spPr>
            <a:xfrm>
              <a:off x="689400" y="24489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18" y="1"/>
                  </a:moveTo>
                  <a:lnTo>
                    <a:pt x="1" y="42"/>
                  </a:lnTo>
                  <a:cubicBezTo>
                    <a:pt x="1" y="218"/>
                    <a:pt x="125" y="301"/>
                    <a:pt x="259" y="301"/>
                  </a:cubicBezTo>
                  <a:cubicBezTo>
                    <a:pt x="435" y="301"/>
                    <a:pt x="559" y="166"/>
                    <a:pt x="5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77" name="Google Shape;28177;p19"/>
            <p:cNvSpPr/>
            <p:nvPr/>
          </p:nvSpPr>
          <p:spPr>
            <a:xfrm>
              <a:off x="768000" y="2575875"/>
              <a:ext cx="7500" cy="7775"/>
            </a:xfrm>
            <a:custGeom>
              <a:avLst/>
              <a:gdLst/>
              <a:ahLst/>
              <a:cxnLst/>
              <a:rect l="l" t="t" r="r" b="b"/>
              <a:pathLst>
                <a:path w="300" h="311" extrusionOk="0">
                  <a:moveTo>
                    <a:pt x="300" y="0"/>
                  </a:moveTo>
                  <a:cubicBezTo>
                    <a:pt x="217" y="0"/>
                    <a:pt x="176" y="0"/>
                    <a:pt x="134" y="52"/>
                  </a:cubicBezTo>
                  <a:lnTo>
                    <a:pt x="83" y="93"/>
                  </a:lnTo>
                  <a:cubicBezTo>
                    <a:pt x="41" y="135"/>
                    <a:pt x="0" y="217"/>
                    <a:pt x="41" y="310"/>
                  </a:cubicBezTo>
                  <a:lnTo>
                    <a:pt x="300" y="259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78" name="Google Shape;28178;p19"/>
            <p:cNvSpPr/>
            <p:nvPr/>
          </p:nvSpPr>
          <p:spPr>
            <a:xfrm>
              <a:off x="763600" y="2507100"/>
              <a:ext cx="7775" cy="13150"/>
            </a:xfrm>
            <a:custGeom>
              <a:avLst/>
              <a:gdLst/>
              <a:ahLst/>
              <a:cxnLst/>
              <a:rect l="l" t="t" r="r" b="b"/>
              <a:pathLst>
                <a:path w="311" h="526" extrusionOk="0">
                  <a:moveTo>
                    <a:pt x="259" y="1"/>
                  </a:moveTo>
                  <a:cubicBezTo>
                    <a:pt x="176" y="1"/>
                    <a:pt x="135" y="1"/>
                    <a:pt x="93" y="42"/>
                  </a:cubicBezTo>
                  <a:cubicBezTo>
                    <a:pt x="52" y="84"/>
                    <a:pt x="0" y="166"/>
                    <a:pt x="0" y="259"/>
                  </a:cubicBezTo>
                  <a:cubicBezTo>
                    <a:pt x="0" y="404"/>
                    <a:pt x="103" y="525"/>
                    <a:pt x="247" y="525"/>
                  </a:cubicBezTo>
                  <a:cubicBezTo>
                    <a:pt x="267" y="525"/>
                    <a:pt x="289" y="523"/>
                    <a:pt x="310" y="518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79" name="Google Shape;28179;p19"/>
            <p:cNvSpPr/>
            <p:nvPr/>
          </p:nvSpPr>
          <p:spPr>
            <a:xfrm>
              <a:off x="758425" y="244455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cubicBezTo>
                    <a:pt x="0" y="135"/>
                    <a:pt x="83" y="259"/>
                    <a:pt x="207" y="259"/>
                  </a:cubicBezTo>
                  <a:lnTo>
                    <a:pt x="300" y="2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80" name="Google Shape;28180;p19"/>
            <p:cNvSpPr/>
            <p:nvPr/>
          </p:nvSpPr>
          <p:spPr>
            <a:xfrm>
              <a:off x="497625" y="25965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0" y="0"/>
                  </a:moveTo>
                  <a:lnTo>
                    <a:pt x="42" y="300"/>
                  </a:lnTo>
                  <a:lnTo>
                    <a:pt x="300" y="259"/>
                  </a:lnTo>
                  <a:cubicBezTo>
                    <a:pt x="300" y="166"/>
                    <a:pt x="259" y="83"/>
                    <a:pt x="176" y="42"/>
                  </a:cubicBezTo>
                  <a:lnTo>
                    <a:pt x="135" y="42"/>
                  </a:lnTo>
                  <a:cubicBezTo>
                    <a:pt x="93" y="0"/>
                    <a:pt x="4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81" name="Google Shape;28181;p19"/>
            <p:cNvSpPr/>
            <p:nvPr/>
          </p:nvSpPr>
          <p:spPr>
            <a:xfrm>
              <a:off x="493475" y="252752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lnTo>
                    <a:pt x="84" y="559"/>
                  </a:lnTo>
                  <a:cubicBezTo>
                    <a:pt x="208" y="518"/>
                    <a:pt x="301" y="383"/>
                    <a:pt x="259" y="259"/>
                  </a:cubicBezTo>
                  <a:cubicBezTo>
                    <a:pt x="259" y="177"/>
                    <a:pt x="208" y="83"/>
                    <a:pt x="125" y="42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82" name="Google Shape;28182;p19"/>
            <p:cNvSpPr/>
            <p:nvPr/>
          </p:nvSpPr>
          <p:spPr>
            <a:xfrm>
              <a:off x="561200" y="2591125"/>
              <a:ext cx="14000" cy="7500"/>
            </a:xfrm>
            <a:custGeom>
              <a:avLst/>
              <a:gdLst/>
              <a:ahLst/>
              <a:cxnLst/>
              <a:rect l="l" t="t" r="r" b="b"/>
              <a:pathLst>
                <a:path w="560" h="300" extrusionOk="0">
                  <a:moveTo>
                    <a:pt x="259" y="0"/>
                  </a:moveTo>
                  <a:cubicBezTo>
                    <a:pt x="177" y="42"/>
                    <a:pt x="83" y="42"/>
                    <a:pt x="42" y="124"/>
                  </a:cubicBezTo>
                  <a:cubicBezTo>
                    <a:pt x="1" y="166"/>
                    <a:pt x="1" y="259"/>
                    <a:pt x="1" y="300"/>
                  </a:cubicBezTo>
                  <a:lnTo>
                    <a:pt x="559" y="259"/>
                  </a:lnTo>
                  <a:cubicBezTo>
                    <a:pt x="559" y="217"/>
                    <a:pt x="518" y="166"/>
                    <a:pt x="476" y="124"/>
                  </a:cubicBezTo>
                  <a:cubicBezTo>
                    <a:pt x="435" y="42"/>
                    <a:pt x="342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83" name="Google Shape;28183;p19"/>
            <p:cNvSpPr/>
            <p:nvPr/>
          </p:nvSpPr>
          <p:spPr>
            <a:xfrm>
              <a:off x="555775" y="25221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94" y="1"/>
                    <a:pt x="1" y="176"/>
                    <a:pt x="1" y="300"/>
                  </a:cubicBezTo>
                  <a:cubicBezTo>
                    <a:pt x="1" y="476"/>
                    <a:pt x="135" y="559"/>
                    <a:pt x="300" y="559"/>
                  </a:cubicBezTo>
                  <a:cubicBezTo>
                    <a:pt x="435" y="559"/>
                    <a:pt x="559" y="435"/>
                    <a:pt x="559" y="259"/>
                  </a:cubicBezTo>
                  <a:cubicBezTo>
                    <a:pt x="518" y="135"/>
                    <a:pt x="39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84" name="Google Shape;28184;p19"/>
            <p:cNvSpPr/>
            <p:nvPr/>
          </p:nvSpPr>
          <p:spPr>
            <a:xfrm>
              <a:off x="518050" y="2489800"/>
              <a:ext cx="14225" cy="14175"/>
            </a:xfrm>
            <a:custGeom>
              <a:avLst/>
              <a:gdLst/>
              <a:ahLst/>
              <a:cxnLst/>
              <a:rect l="l" t="t" r="r" b="b"/>
              <a:pathLst>
                <a:path w="569" h="567" extrusionOk="0">
                  <a:moveTo>
                    <a:pt x="259" y="0"/>
                  </a:moveTo>
                  <a:cubicBezTo>
                    <a:pt x="135" y="42"/>
                    <a:pt x="0" y="176"/>
                    <a:pt x="0" y="300"/>
                  </a:cubicBezTo>
                  <a:cubicBezTo>
                    <a:pt x="45" y="453"/>
                    <a:pt x="145" y="567"/>
                    <a:pt x="258" y="567"/>
                  </a:cubicBezTo>
                  <a:cubicBezTo>
                    <a:pt x="275" y="567"/>
                    <a:pt x="293" y="564"/>
                    <a:pt x="310" y="559"/>
                  </a:cubicBezTo>
                  <a:cubicBezTo>
                    <a:pt x="476" y="559"/>
                    <a:pt x="569" y="434"/>
                    <a:pt x="569" y="259"/>
                  </a:cubicBezTo>
                  <a:cubicBezTo>
                    <a:pt x="569" y="135"/>
                    <a:pt x="43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85" name="Google Shape;28185;p19"/>
            <p:cNvSpPr/>
            <p:nvPr/>
          </p:nvSpPr>
          <p:spPr>
            <a:xfrm>
              <a:off x="523475" y="255965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325" y="0"/>
                  </a:moveTo>
                  <a:cubicBezTo>
                    <a:pt x="304" y="0"/>
                    <a:pt x="282" y="3"/>
                    <a:pt x="259" y="8"/>
                  </a:cubicBezTo>
                  <a:cubicBezTo>
                    <a:pt x="135" y="8"/>
                    <a:pt x="0" y="132"/>
                    <a:pt x="0" y="308"/>
                  </a:cubicBezTo>
                  <a:cubicBezTo>
                    <a:pt x="0" y="442"/>
                    <a:pt x="176" y="566"/>
                    <a:pt x="300" y="566"/>
                  </a:cubicBezTo>
                  <a:cubicBezTo>
                    <a:pt x="476" y="525"/>
                    <a:pt x="559" y="391"/>
                    <a:pt x="559" y="267"/>
                  </a:cubicBezTo>
                  <a:cubicBezTo>
                    <a:pt x="559" y="114"/>
                    <a:pt x="465" y="0"/>
                    <a:pt x="3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86" name="Google Shape;28186;p19"/>
            <p:cNvSpPr/>
            <p:nvPr/>
          </p:nvSpPr>
          <p:spPr>
            <a:xfrm>
              <a:off x="587050" y="2485200"/>
              <a:ext cx="15025" cy="13425"/>
            </a:xfrm>
            <a:custGeom>
              <a:avLst/>
              <a:gdLst/>
              <a:ahLst/>
              <a:cxnLst/>
              <a:rect l="l" t="t" r="r" b="b"/>
              <a:pathLst>
                <a:path w="601" h="537" extrusionOk="0">
                  <a:moveTo>
                    <a:pt x="350" y="1"/>
                  </a:moveTo>
                  <a:cubicBezTo>
                    <a:pt x="334" y="1"/>
                    <a:pt x="317" y="3"/>
                    <a:pt x="301" y="8"/>
                  </a:cubicBezTo>
                  <a:cubicBezTo>
                    <a:pt x="135" y="8"/>
                    <a:pt x="1" y="143"/>
                    <a:pt x="42" y="267"/>
                  </a:cubicBezTo>
                  <a:cubicBezTo>
                    <a:pt x="42" y="417"/>
                    <a:pt x="140" y="537"/>
                    <a:pt x="245" y="537"/>
                  </a:cubicBezTo>
                  <a:cubicBezTo>
                    <a:pt x="264" y="537"/>
                    <a:pt x="282" y="533"/>
                    <a:pt x="301" y="525"/>
                  </a:cubicBezTo>
                  <a:cubicBezTo>
                    <a:pt x="476" y="525"/>
                    <a:pt x="600" y="401"/>
                    <a:pt x="559" y="267"/>
                  </a:cubicBezTo>
                  <a:cubicBezTo>
                    <a:pt x="559" y="122"/>
                    <a:pt x="464" y="1"/>
                    <a:pt x="3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87" name="Google Shape;28187;p19"/>
            <p:cNvSpPr/>
            <p:nvPr/>
          </p:nvSpPr>
          <p:spPr>
            <a:xfrm>
              <a:off x="592475" y="255442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0"/>
                  </a:moveTo>
                  <a:cubicBezTo>
                    <a:pt x="125" y="0"/>
                    <a:pt x="1" y="134"/>
                    <a:pt x="1" y="300"/>
                  </a:cubicBezTo>
                  <a:cubicBezTo>
                    <a:pt x="42" y="434"/>
                    <a:pt x="177" y="558"/>
                    <a:pt x="301" y="558"/>
                  </a:cubicBezTo>
                  <a:cubicBezTo>
                    <a:pt x="476" y="517"/>
                    <a:pt x="600" y="393"/>
                    <a:pt x="559" y="258"/>
                  </a:cubicBezTo>
                  <a:cubicBezTo>
                    <a:pt x="55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88" name="Google Shape;28188;p19"/>
            <p:cNvSpPr/>
            <p:nvPr/>
          </p:nvSpPr>
          <p:spPr>
            <a:xfrm>
              <a:off x="488050" y="24649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cubicBezTo>
                    <a:pt x="166" y="259"/>
                    <a:pt x="259" y="176"/>
                    <a:pt x="301" y="42"/>
                  </a:cubicBez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89" name="Google Shape;28189;p19"/>
            <p:cNvSpPr/>
            <p:nvPr/>
          </p:nvSpPr>
          <p:spPr>
            <a:xfrm>
              <a:off x="550350" y="2459550"/>
              <a:ext cx="14250" cy="7775"/>
            </a:xfrm>
            <a:custGeom>
              <a:avLst/>
              <a:gdLst/>
              <a:ahLst/>
              <a:cxnLst/>
              <a:rect l="l" t="t" r="r" b="b"/>
              <a:pathLst>
                <a:path w="570" h="311" extrusionOk="0">
                  <a:moveTo>
                    <a:pt x="569" y="1"/>
                  </a:moveTo>
                  <a:lnTo>
                    <a:pt x="1" y="52"/>
                  </a:lnTo>
                  <a:lnTo>
                    <a:pt x="1" y="94"/>
                  </a:lnTo>
                  <a:cubicBezTo>
                    <a:pt x="52" y="218"/>
                    <a:pt x="176" y="311"/>
                    <a:pt x="311" y="311"/>
                  </a:cubicBezTo>
                  <a:cubicBezTo>
                    <a:pt x="435" y="259"/>
                    <a:pt x="569" y="135"/>
                    <a:pt x="5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90" name="Google Shape;28190;p19"/>
            <p:cNvSpPr/>
            <p:nvPr/>
          </p:nvSpPr>
          <p:spPr>
            <a:xfrm>
              <a:off x="630225" y="2586725"/>
              <a:ext cx="6475" cy="6475"/>
            </a:xfrm>
            <a:custGeom>
              <a:avLst/>
              <a:gdLst/>
              <a:ahLst/>
              <a:cxnLst/>
              <a:rect l="l" t="t" r="r" b="b"/>
              <a:pathLst>
                <a:path w="259" h="259" extrusionOk="0">
                  <a:moveTo>
                    <a:pt x="259" y="0"/>
                  </a:moveTo>
                  <a:cubicBezTo>
                    <a:pt x="217" y="0"/>
                    <a:pt x="124" y="0"/>
                    <a:pt x="83" y="42"/>
                  </a:cubicBezTo>
                  <a:cubicBezTo>
                    <a:pt x="42" y="83"/>
                    <a:pt x="0" y="135"/>
                    <a:pt x="0" y="218"/>
                  </a:cubicBezTo>
                  <a:lnTo>
                    <a:pt x="0" y="259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91" name="Google Shape;28191;p19"/>
            <p:cNvSpPr/>
            <p:nvPr/>
          </p:nvSpPr>
          <p:spPr>
            <a:xfrm>
              <a:off x="624800" y="2516675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217" y="1"/>
                    <a:pt x="176" y="42"/>
                    <a:pt x="124" y="94"/>
                  </a:cubicBezTo>
                  <a:cubicBezTo>
                    <a:pt x="42" y="135"/>
                    <a:pt x="0" y="218"/>
                    <a:pt x="0" y="300"/>
                  </a:cubicBezTo>
                  <a:cubicBezTo>
                    <a:pt x="0" y="435"/>
                    <a:pt x="83" y="517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92" name="Google Shape;28192;p19"/>
            <p:cNvSpPr/>
            <p:nvPr/>
          </p:nvSpPr>
          <p:spPr>
            <a:xfrm>
              <a:off x="619375" y="2454375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300" y="1"/>
                  </a:moveTo>
                  <a:lnTo>
                    <a:pt x="0" y="42"/>
                  </a:lnTo>
                  <a:lnTo>
                    <a:pt x="0" y="84"/>
                  </a:lnTo>
                  <a:cubicBezTo>
                    <a:pt x="41" y="208"/>
                    <a:pt x="134" y="259"/>
                    <a:pt x="259" y="301"/>
                  </a:cubicBezTo>
                  <a:lnTo>
                    <a:pt x="300" y="301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93" name="Google Shape;28193;p19"/>
            <p:cNvSpPr/>
            <p:nvPr/>
          </p:nvSpPr>
          <p:spPr>
            <a:xfrm>
              <a:off x="359850" y="260715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1" y="300"/>
                  </a:lnTo>
                  <a:lnTo>
                    <a:pt x="301" y="259"/>
                  </a:lnTo>
                  <a:cubicBezTo>
                    <a:pt x="301" y="135"/>
                    <a:pt x="218" y="42"/>
                    <a:pt x="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94" name="Google Shape;28194;p19"/>
            <p:cNvSpPr/>
            <p:nvPr/>
          </p:nvSpPr>
          <p:spPr>
            <a:xfrm>
              <a:off x="354425" y="25383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42" y="559"/>
                    <a:pt x="83" y="559"/>
                    <a:pt x="83" y="518"/>
                  </a:cubicBezTo>
                  <a:cubicBezTo>
                    <a:pt x="176" y="518"/>
                    <a:pt x="259" y="425"/>
                    <a:pt x="300" y="342"/>
                  </a:cubicBezTo>
                  <a:lnTo>
                    <a:pt x="300" y="259"/>
                  </a:lnTo>
                  <a:cubicBezTo>
                    <a:pt x="300" y="166"/>
                    <a:pt x="218" y="84"/>
                    <a:pt x="176" y="42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95" name="Google Shape;28195;p19"/>
            <p:cNvSpPr/>
            <p:nvPr/>
          </p:nvSpPr>
          <p:spPr>
            <a:xfrm>
              <a:off x="422400" y="2601725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259" y="0"/>
                  </a:moveTo>
                  <a:cubicBezTo>
                    <a:pt x="208" y="0"/>
                    <a:pt x="166" y="52"/>
                    <a:pt x="125" y="93"/>
                  </a:cubicBezTo>
                  <a:cubicBezTo>
                    <a:pt x="83" y="93"/>
                    <a:pt x="42" y="134"/>
                    <a:pt x="42" y="217"/>
                  </a:cubicBezTo>
                  <a:cubicBezTo>
                    <a:pt x="1" y="217"/>
                    <a:pt x="1" y="259"/>
                    <a:pt x="1" y="310"/>
                  </a:cubicBezTo>
                  <a:lnTo>
                    <a:pt x="559" y="259"/>
                  </a:lnTo>
                  <a:cubicBezTo>
                    <a:pt x="559" y="134"/>
                    <a:pt x="42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96" name="Google Shape;28196;p19"/>
            <p:cNvSpPr/>
            <p:nvPr/>
          </p:nvSpPr>
          <p:spPr>
            <a:xfrm>
              <a:off x="416975" y="253295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5" y="1"/>
                    <a:pt x="1" y="125"/>
                    <a:pt x="1" y="301"/>
                  </a:cubicBezTo>
                  <a:cubicBezTo>
                    <a:pt x="42" y="425"/>
                    <a:pt x="166" y="559"/>
                    <a:pt x="300" y="559"/>
                  </a:cubicBezTo>
                  <a:cubicBezTo>
                    <a:pt x="476" y="559"/>
                    <a:pt x="559" y="383"/>
                    <a:pt x="559" y="259"/>
                  </a:cubicBezTo>
                  <a:cubicBezTo>
                    <a:pt x="559" y="84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97" name="Google Shape;28197;p19"/>
            <p:cNvSpPr/>
            <p:nvPr/>
          </p:nvSpPr>
          <p:spPr>
            <a:xfrm>
              <a:off x="379250" y="2500650"/>
              <a:ext cx="15000" cy="13975"/>
            </a:xfrm>
            <a:custGeom>
              <a:avLst/>
              <a:gdLst/>
              <a:ahLst/>
              <a:cxnLst/>
              <a:rect l="l" t="t" r="r" b="b"/>
              <a:pathLst>
                <a:path w="600" h="559" extrusionOk="0">
                  <a:moveTo>
                    <a:pt x="300" y="0"/>
                  </a:moveTo>
                  <a:cubicBezTo>
                    <a:pt x="124" y="42"/>
                    <a:pt x="0" y="166"/>
                    <a:pt x="41" y="300"/>
                  </a:cubicBezTo>
                  <a:cubicBezTo>
                    <a:pt x="41" y="476"/>
                    <a:pt x="176" y="559"/>
                    <a:pt x="341" y="559"/>
                  </a:cubicBezTo>
                  <a:cubicBezTo>
                    <a:pt x="476" y="559"/>
                    <a:pt x="600" y="424"/>
                    <a:pt x="600" y="259"/>
                  </a:cubicBezTo>
                  <a:cubicBezTo>
                    <a:pt x="558" y="125"/>
                    <a:pt x="434" y="0"/>
                    <a:pt x="3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98" name="Google Shape;28198;p19"/>
            <p:cNvSpPr/>
            <p:nvPr/>
          </p:nvSpPr>
          <p:spPr>
            <a:xfrm>
              <a:off x="384675" y="2570425"/>
              <a:ext cx="15000" cy="13400"/>
            </a:xfrm>
            <a:custGeom>
              <a:avLst/>
              <a:gdLst/>
              <a:ahLst/>
              <a:cxnLst/>
              <a:rect l="l" t="t" r="r" b="b"/>
              <a:pathLst>
                <a:path w="600" h="536" extrusionOk="0">
                  <a:moveTo>
                    <a:pt x="356" y="0"/>
                  </a:moveTo>
                  <a:cubicBezTo>
                    <a:pt x="338" y="0"/>
                    <a:pt x="319" y="4"/>
                    <a:pt x="300" y="11"/>
                  </a:cubicBezTo>
                  <a:cubicBezTo>
                    <a:pt x="124" y="11"/>
                    <a:pt x="0" y="135"/>
                    <a:pt x="42" y="270"/>
                  </a:cubicBezTo>
                  <a:cubicBezTo>
                    <a:pt x="42" y="415"/>
                    <a:pt x="137" y="536"/>
                    <a:pt x="279" y="536"/>
                  </a:cubicBezTo>
                  <a:cubicBezTo>
                    <a:pt x="299" y="536"/>
                    <a:pt x="320" y="533"/>
                    <a:pt x="341" y="528"/>
                  </a:cubicBezTo>
                  <a:cubicBezTo>
                    <a:pt x="476" y="528"/>
                    <a:pt x="600" y="394"/>
                    <a:pt x="559" y="218"/>
                  </a:cubicBezTo>
                  <a:cubicBezTo>
                    <a:pt x="559" y="113"/>
                    <a:pt x="462" y="0"/>
                    <a:pt x="35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199" name="Google Shape;28199;p19"/>
            <p:cNvSpPr/>
            <p:nvPr/>
          </p:nvSpPr>
          <p:spPr>
            <a:xfrm>
              <a:off x="449275" y="249522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84" y="42"/>
                    <a:pt x="1" y="176"/>
                    <a:pt x="1" y="300"/>
                  </a:cubicBezTo>
                  <a:cubicBezTo>
                    <a:pt x="1" y="476"/>
                    <a:pt x="125" y="559"/>
                    <a:pt x="301" y="559"/>
                  </a:cubicBezTo>
                  <a:cubicBezTo>
                    <a:pt x="425" y="559"/>
                    <a:pt x="559" y="435"/>
                    <a:pt x="559" y="259"/>
                  </a:cubicBezTo>
                  <a:cubicBezTo>
                    <a:pt x="559" y="124"/>
                    <a:pt x="38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00" name="Google Shape;28200;p19"/>
            <p:cNvSpPr/>
            <p:nvPr/>
          </p:nvSpPr>
          <p:spPr>
            <a:xfrm>
              <a:off x="454725" y="2565075"/>
              <a:ext cx="13975" cy="13325"/>
            </a:xfrm>
            <a:custGeom>
              <a:avLst/>
              <a:gdLst/>
              <a:ahLst/>
              <a:cxnLst/>
              <a:rect l="l" t="t" r="r" b="b"/>
              <a:pathLst>
                <a:path w="559" h="533" extrusionOk="0">
                  <a:moveTo>
                    <a:pt x="308" y="0"/>
                  </a:moveTo>
                  <a:cubicBezTo>
                    <a:pt x="291" y="0"/>
                    <a:pt x="275" y="3"/>
                    <a:pt x="259" y="8"/>
                  </a:cubicBezTo>
                  <a:cubicBezTo>
                    <a:pt x="83" y="8"/>
                    <a:pt x="0" y="132"/>
                    <a:pt x="0" y="308"/>
                  </a:cubicBezTo>
                  <a:cubicBezTo>
                    <a:pt x="0" y="417"/>
                    <a:pt x="95" y="533"/>
                    <a:pt x="236" y="533"/>
                  </a:cubicBezTo>
                  <a:cubicBezTo>
                    <a:pt x="256" y="533"/>
                    <a:pt x="278" y="530"/>
                    <a:pt x="300" y="525"/>
                  </a:cubicBezTo>
                  <a:cubicBezTo>
                    <a:pt x="424" y="525"/>
                    <a:pt x="558" y="391"/>
                    <a:pt x="558" y="267"/>
                  </a:cubicBezTo>
                  <a:cubicBezTo>
                    <a:pt x="522" y="114"/>
                    <a:pt x="416" y="0"/>
                    <a:pt x="3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01" name="Google Shape;28201;p19"/>
            <p:cNvSpPr/>
            <p:nvPr/>
          </p:nvSpPr>
          <p:spPr>
            <a:xfrm>
              <a:off x="350025" y="2474800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259" y="1"/>
                  </a:moveTo>
                  <a:lnTo>
                    <a:pt x="1" y="42"/>
                  </a:lnTo>
                  <a:lnTo>
                    <a:pt x="1" y="300"/>
                  </a:lnTo>
                  <a:cubicBezTo>
                    <a:pt x="135" y="300"/>
                    <a:pt x="259" y="218"/>
                    <a:pt x="259" y="83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02" name="Google Shape;28202;p19"/>
            <p:cNvSpPr/>
            <p:nvPr/>
          </p:nvSpPr>
          <p:spPr>
            <a:xfrm>
              <a:off x="411550" y="2470400"/>
              <a:ext cx="15025" cy="7525"/>
            </a:xfrm>
            <a:custGeom>
              <a:avLst/>
              <a:gdLst/>
              <a:ahLst/>
              <a:cxnLst/>
              <a:rect l="l" t="t" r="r" b="b"/>
              <a:pathLst>
                <a:path w="601" h="301" extrusionOk="0">
                  <a:moveTo>
                    <a:pt x="559" y="1"/>
                  </a:moveTo>
                  <a:lnTo>
                    <a:pt x="0" y="42"/>
                  </a:lnTo>
                  <a:cubicBezTo>
                    <a:pt x="42" y="177"/>
                    <a:pt x="176" y="301"/>
                    <a:pt x="300" y="301"/>
                  </a:cubicBezTo>
                  <a:cubicBezTo>
                    <a:pt x="476" y="259"/>
                    <a:pt x="600" y="135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03" name="Google Shape;28203;p19"/>
            <p:cNvSpPr/>
            <p:nvPr/>
          </p:nvSpPr>
          <p:spPr>
            <a:xfrm>
              <a:off x="491150" y="25965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0"/>
                  </a:moveTo>
                  <a:cubicBezTo>
                    <a:pt x="218" y="0"/>
                    <a:pt x="177" y="42"/>
                    <a:pt x="135" y="83"/>
                  </a:cubicBezTo>
                  <a:cubicBezTo>
                    <a:pt x="42" y="124"/>
                    <a:pt x="1" y="207"/>
                    <a:pt x="1" y="300"/>
                  </a:cubicBezTo>
                  <a:lnTo>
                    <a:pt x="301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04" name="Google Shape;28204;p19"/>
            <p:cNvSpPr/>
            <p:nvPr/>
          </p:nvSpPr>
          <p:spPr>
            <a:xfrm>
              <a:off x="485725" y="2527525"/>
              <a:ext cx="8825" cy="14000"/>
            </a:xfrm>
            <a:custGeom>
              <a:avLst/>
              <a:gdLst/>
              <a:ahLst/>
              <a:cxnLst/>
              <a:rect l="l" t="t" r="r" b="b"/>
              <a:pathLst>
                <a:path w="353" h="560" extrusionOk="0">
                  <a:moveTo>
                    <a:pt x="311" y="1"/>
                  </a:moveTo>
                  <a:cubicBezTo>
                    <a:pt x="218" y="1"/>
                    <a:pt x="177" y="42"/>
                    <a:pt x="135" y="42"/>
                  </a:cubicBezTo>
                  <a:cubicBezTo>
                    <a:pt x="52" y="125"/>
                    <a:pt x="1" y="218"/>
                    <a:pt x="52" y="301"/>
                  </a:cubicBezTo>
                  <a:cubicBezTo>
                    <a:pt x="52" y="435"/>
                    <a:pt x="135" y="518"/>
                    <a:pt x="218" y="559"/>
                  </a:cubicBezTo>
                  <a:lnTo>
                    <a:pt x="352" y="559"/>
                  </a:lnTo>
                  <a:lnTo>
                    <a:pt x="31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05" name="Google Shape;28205;p19"/>
            <p:cNvSpPr/>
            <p:nvPr/>
          </p:nvSpPr>
          <p:spPr>
            <a:xfrm>
              <a:off x="481600" y="24649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176"/>
                    <a:pt x="83" y="259"/>
                    <a:pt x="217" y="301"/>
                  </a:cubicBezTo>
                  <a:lnTo>
                    <a:pt x="300" y="301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06" name="Google Shape;28206;p19"/>
            <p:cNvSpPr/>
            <p:nvPr/>
          </p:nvSpPr>
          <p:spPr>
            <a:xfrm>
              <a:off x="283350" y="261257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300" y="0"/>
                  </a:moveTo>
                  <a:cubicBezTo>
                    <a:pt x="217" y="0"/>
                    <a:pt x="135" y="42"/>
                    <a:pt x="83" y="83"/>
                  </a:cubicBezTo>
                  <a:cubicBezTo>
                    <a:pt x="42" y="135"/>
                    <a:pt x="0" y="217"/>
                    <a:pt x="42" y="300"/>
                  </a:cubicBezTo>
                  <a:lnTo>
                    <a:pt x="559" y="259"/>
                  </a:lnTo>
                  <a:cubicBezTo>
                    <a:pt x="559" y="217"/>
                    <a:pt x="559" y="135"/>
                    <a:pt x="517" y="83"/>
                  </a:cubicBezTo>
                  <a:cubicBezTo>
                    <a:pt x="476" y="42"/>
                    <a:pt x="393" y="0"/>
                    <a:pt x="3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07" name="Google Shape;28207;p19"/>
            <p:cNvSpPr/>
            <p:nvPr/>
          </p:nvSpPr>
          <p:spPr>
            <a:xfrm>
              <a:off x="277925" y="2543375"/>
              <a:ext cx="15275" cy="14425"/>
            </a:xfrm>
            <a:custGeom>
              <a:avLst/>
              <a:gdLst/>
              <a:ahLst/>
              <a:cxnLst/>
              <a:rect l="l" t="t" r="r" b="b"/>
              <a:pathLst>
                <a:path w="611" h="577" extrusionOk="0">
                  <a:moveTo>
                    <a:pt x="349" y="0"/>
                  </a:moveTo>
                  <a:cubicBezTo>
                    <a:pt x="333" y="0"/>
                    <a:pt x="317" y="3"/>
                    <a:pt x="300" y="8"/>
                  </a:cubicBezTo>
                  <a:cubicBezTo>
                    <a:pt x="135" y="8"/>
                    <a:pt x="0" y="142"/>
                    <a:pt x="42" y="318"/>
                  </a:cubicBezTo>
                  <a:cubicBezTo>
                    <a:pt x="42" y="442"/>
                    <a:pt x="176" y="576"/>
                    <a:pt x="352" y="576"/>
                  </a:cubicBezTo>
                  <a:cubicBezTo>
                    <a:pt x="476" y="525"/>
                    <a:pt x="610" y="401"/>
                    <a:pt x="610" y="266"/>
                  </a:cubicBezTo>
                  <a:cubicBezTo>
                    <a:pt x="565" y="121"/>
                    <a:pt x="464" y="0"/>
                    <a:pt x="3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08" name="Google Shape;28208;p19"/>
            <p:cNvSpPr/>
            <p:nvPr/>
          </p:nvSpPr>
          <p:spPr>
            <a:xfrm>
              <a:off x="310225" y="25060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1"/>
                  </a:moveTo>
                  <a:cubicBezTo>
                    <a:pt x="135" y="1"/>
                    <a:pt x="1" y="125"/>
                    <a:pt x="1" y="300"/>
                  </a:cubicBezTo>
                  <a:cubicBezTo>
                    <a:pt x="42" y="466"/>
                    <a:pt x="176" y="559"/>
                    <a:pt x="300" y="559"/>
                  </a:cubicBezTo>
                  <a:cubicBezTo>
                    <a:pt x="476" y="559"/>
                    <a:pt x="611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09" name="Google Shape;28209;p19"/>
            <p:cNvSpPr/>
            <p:nvPr/>
          </p:nvSpPr>
          <p:spPr>
            <a:xfrm>
              <a:off x="315650" y="2574825"/>
              <a:ext cx="14000" cy="14275"/>
            </a:xfrm>
            <a:custGeom>
              <a:avLst/>
              <a:gdLst/>
              <a:ahLst/>
              <a:cxnLst/>
              <a:rect l="l" t="t" r="r" b="b"/>
              <a:pathLst>
                <a:path w="560" h="571" extrusionOk="0">
                  <a:moveTo>
                    <a:pt x="259" y="1"/>
                  </a:moveTo>
                  <a:cubicBezTo>
                    <a:pt x="135" y="42"/>
                    <a:pt x="1" y="177"/>
                    <a:pt x="1" y="301"/>
                  </a:cubicBezTo>
                  <a:cubicBezTo>
                    <a:pt x="36" y="450"/>
                    <a:pt x="139" y="570"/>
                    <a:pt x="245" y="570"/>
                  </a:cubicBezTo>
                  <a:cubicBezTo>
                    <a:pt x="264" y="570"/>
                    <a:pt x="282" y="567"/>
                    <a:pt x="301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10" name="Google Shape;28210;p19"/>
            <p:cNvSpPr/>
            <p:nvPr/>
          </p:nvSpPr>
          <p:spPr>
            <a:xfrm>
              <a:off x="280250" y="24802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0" y="1"/>
                  </a:moveTo>
                  <a:lnTo>
                    <a:pt x="42" y="42"/>
                  </a:lnTo>
                  <a:lnTo>
                    <a:pt x="0" y="301"/>
                  </a:lnTo>
                  <a:lnTo>
                    <a:pt x="42" y="301"/>
                  </a:lnTo>
                  <a:cubicBezTo>
                    <a:pt x="166" y="301"/>
                    <a:pt x="300" y="166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11" name="Google Shape;28211;p19"/>
            <p:cNvSpPr/>
            <p:nvPr/>
          </p:nvSpPr>
          <p:spPr>
            <a:xfrm>
              <a:off x="353400" y="2607150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217" y="0"/>
                  </a:moveTo>
                  <a:cubicBezTo>
                    <a:pt x="83" y="42"/>
                    <a:pt x="0" y="135"/>
                    <a:pt x="0" y="259"/>
                  </a:cubicBezTo>
                  <a:lnTo>
                    <a:pt x="0" y="300"/>
                  </a:ln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12" name="Google Shape;28212;p19"/>
            <p:cNvSpPr/>
            <p:nvPr/>
          </p:nvSpPr>
          <p:spPr>
            <a:xfrm>
              <a:off x="347975" y="2538375"/>
              <a:ext cx="7500" cy="14000"/>
            </a:xfrm>
            <a:custGeom>
              <a:avLst/>
              <a:gdLst/>
              <a:ahLst/>
              <a:cxnLst/>
              <a:rect l="l" t="t" r="r" b="b"/>
              <a:pathLst>
                <a:path w="300" h="560" extrusionOk="0">
                  <a:moveTo>
                    <a:pt x="259" y="1"/>
                  </a:moveTo>
                  <a:cubicBezTo>
                    <a:pt x="217" y="1"/>
                    <a:pt x="134" y="1"/>
                    <a:pt x="83" y="42"/>
                  </a:cubicBezTo>
                  <a:cubicBezTo>
                    <a:pt x="41" y="84"/>
                    <a:pt x="0" y="208"/>
                    <a:pt x="0" y="301"/>
                  </a:cubicBezTo>
                  <a:cubicBezTo>
                    <a:pt x="0" y="384"/>
                    <a:pt x="83" y="518"/>
                    <a:pt x="176" y="518"/>
                  </a:cubicBezTo>
                  <a:cubicBezTo>
                    <a:pt x="217" y="559"/>
                    <a:pt x="259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13" name="Google Shape;28213;p19"/>
            <p:cNvSpPr/>
            <p:nvPr/>
          </p:nvSpPr>
          <p:spPr>
            <a:xfrm>
              <a:off x="342525" y="2475825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1" y="1"/>
                  </a:moveTo>
                  <a:lnTo>
                    <a:pt x="1" y="84"/>
                  </a:lnTo>
                  <a:cubicBezTo>
                    <a:pt x="42" y="177"/>
                    <a:pt x="135" y="259"/>
                    <a:pt x="259" y="259"/>
                  </a:cubicBezTo>
                  <a:lnTo>
                    <a:pt x="301" y="259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14" name="Google Shape;28214;p19"/>
            <p:cNvSpPr/>
            <p:nvPr/>
          </p:nvSpPr>
          <p:spPr>
            <a:xfrm>
              <a:off x="1041450" y="2416650"/>
              <a:ext cx="7775" cy="6475"/>
            </a:xfrm>
            <a:custGeom>
              <a:avLst/>
              <a:gdLst/>
              <a:ahLst/>
              <a:cxnLst/>
              <a:rect l="l" t="t" r="r" b="b"/>
              <a:pathLst>
                <a:path w="31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11" y="259"/>
                  </a:lnTo>
                  <a:cubicBezTo>
                    <a:pt x="311" y="217"/>
                    <a:pt x="259" y="166"/>
                    <a:pt x="259" y="124"/>
                  </a:cubicBezTo>
                  <a:cubicBezTo>
                    <a:pt x="259" y="124"/>
                    <a:pt x="259" y="83"/>
                    <a:pt x="218" y="83"/>
                  </a:cubicBezTo>
                  <a:lnTo>
                    <a:pt x="218" y="42"/>
                  </a:lnTo>
                  <a:cubicBezTo>
                    <a:pt x="176" y="42"/>
                    <a:pt x="135" y="0"/>
                    <a:pt x="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15" name="Google Shape;28215;p19"/>
            <p:cNvSpPr/>
            <p:nvPr/>
          </p:nvSpPr>
          <p:spPr>
            <a:xfrm>
              <a:off x="1104000" y="2412250"/>
              <a:ext cx="12950" cy="6500"/>
            </a:xfrm>
            <a:custGeom>
              <a:avLst/>
              <a:gdLst/>
              <a:ahLst/>
              <a:cxnLst/>
              <a:rect l="l" t="t" r="r" b="b"/>
              <a:pathLst>
                <a:path w="518" h="260" extrusionOk="0">
                  <a:moveTo>
                    <a:pt x="135" y="1"/>
                  </a:moveTo>
                  <a:cubicBezTo>
                    <a:pt x="83" y="42"/>
                    <a:pt x="42" y="83"/>
                    <a:pt x="42" y="135"/>
                  </a:cubicBezTo>
                  <a:cubicBezTo>
                    <a:pt x="1" y="176"/>
                    <a:pt x="1" y="218"/>
                    <a:pt x="1" y="259"/>
                  </a:cubicBezTo>
                  <a:lnTo>
                    <a:pt x="518" y="218"/>
                  </a:lnTo>
                  <a:lnTo>
                    <a:pt x="17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16" name="Google Shape;28216;p19"/>
            <p:cNvSpPr/>
            <p:nvPr/>
          </p:nvSpPr>
          <p:spPr>
            <a:xfrm>
              <a:off x="1067300" y="2385375"/>
              <a:ext cx="9850" cy="7525"/>
            </a:xfrm>
            <a:custGeom>
              <a:avLst/>
              <a:gdLst/>
              <a:ahLst/>
              <a:cxnLst/>
              <a:rect l="l" t="t" r="r" b="b"/>
              <a:pathLst>
                <a:path w="394" h="301" extrusionOk="0">
                  <a:moveTo>
                    <a:pt x="1" y="0"/>
                  </a:moveTo>
                  <a:lnTo>
                    <a:pt x="1" y="42"/>
                  </a:lnTo>
                  <a:cubicBezTo>
                    <a:pt x="1" y="217"/>
                    <a:pt x="135" y="300"/>
                    <a:pt x="311" y="300"/>
                  </a:cubicBezTo>
                  <a:cubicBezTo>
                    <a:pt x="352" y="300"/>
                    <a:pt x="352" y="300"/>
                    <a:pt x="393" y="25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17" name="Google Shape;28217;p19"/>
            <p:cNvSpPr/>
            <p:nvPr/>
          </p:nvSpPr>
          <p:spPr>
            <a:xfrm>
              <a:off x="902650" y="24262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lnTo>
                    <a:pt x="300" y="259"/>
                  </a:lnTo>
                  <a:lnTo>
                    <a:pt x="300" y="177"/>
                  </a:lnTo>
                  <a:cubicBezTo>
                    <a:pt x="259" y="135"/>
                    <a:pt x="259" y="135"/>
                    <a:pt x="218" y="94"/>
                  </a:cubicBezTo>
                  <a:cubicBezTo>
                    <a:pt x="176" y="42"/>
                    <a:pt x="176" y="42"/>
                    <a:pt x="125" y="42"/>
                  </a:cubicBezTo>
                  <a:cubicBezTo>
                    <a:pt x="83" y="1"/>
                    <a:pt x="42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18" name="Google Shape;28218;p19"/>
            <p:cNvSpPr/>
            <p:nvPr/>
          </p:nvSpPr>
          <p:spPr>
            <a:xfrm>
              <a:off x="897225" y="2357450"/>
              <a:ext cx="8550" cy="13975"/>
            </a:xfrm>
            <a:custGeom>
              <a:avLst/>
              <a:gdLst/>
              <a:ahLst/>
              <a:cxnLst/>
              <a:rect l="l" t="t" r="r" b="b"/>
              <a:pathLst>
                <a:path w="342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42" y="425"/>
                    <a:pt x="300" y="259"/>
                  </a:cubicBezTo>
                  <a:cubicBezTo>
                    <a:pt x="300" y="125"/>
                    <a:pt x="176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19" name="Google Shape;28219;p19"/>
            <p:cNvSpPr/>
            <p:nvPr/>
          </p:nvSpPr>
          <p:spPr>
            <a:xfrm>
              <a:off x="965200" y="2421500"/>
              <a:ext cx="15025" cy="7050"/>
            </a:xfrm>
            <a:custGeom>
              <a:avLst/>
              <a:gdLst/>
              <a:ahLst/>
              <a:cxnLst/>
              <a:rect l="l" t="t" r="r" b="b"/>
              <a:pathLst>
                <a:path w="601" h="282" extrusionOk="0">
                  <a:moveTo>
                    <a:pt x="342" y="0"/>
                  </a:moveTo>
                  <a:cubicBezTo>
                    <a:pt x="328" y="0"/>
                    <a:pt x="314" y="6"/>
                    <a:pt x="301" y="23"/>
                  </a:cubicBezTo>
                  <a:cubicBezTo>
                    <a:pt x="125" y="23"/>
                    <a:pt x="1" y="148"/>
                    <a:pt x="42" y="282"/>
                  </a:cubicBezTo>
                  <a:lnTo>
                    <a:pt x="600" y="230"/>
                  </a:lnTo>
                  <a:cubicBezTo>
                    <a:pt x="559" y="148"/>
                    <a:pt x="518" y="65"/>
                    <a:pt x="425" y="23"/>
                  </a:cubicBezTo>
                  <a:cubicBezTo>
                    <a:pt x="397" y="23"/>
                    <a:pt x="369" y="0"/>
                    <a:pt x="3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20" name="Google Shape;28220;p19"/>
            <p:cNvSpPr/>
            <p:nvPr/>
          </p:nvSpPr>
          <p:spPr>
            <a:xfrm>
              <a:off x="960800" y="235202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84" y="42"/>
                    <a:pt x="1" y="166"/>
                    <a:pt x="1" y="300"/>
                  </a:cubicBezTo>
                  <a:cubicBezTo>
                    <a:pt x="1" y="476"/>
                    <a:pt x="125" y="559"/>
                    <a:pt x="301" y="559"/>
                  </a:cubicBezTo>
                  <a:cubicBezTo>
                    <a:pt x="435" y="559"/>
                    <a:pt x="559" y="424"/>
                    <a:pt x="559" y="259"/>
                  </a:cubicBezTo>
                  <a:cubicBezTo>
                    <a:pt x="518" y="125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21" name="Google Shape;28221;p19"/>
            <p:cNvSpPr/>
            <p:nvPr/>
          </p:nvSpPr>
          <p:spPr>
            <a:xfrm>
              <a:off x="923075" y="232055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25" y="1"/>
                  </a:moveTo>
                  <a:cubicBezTo>
                    <a:pt x="304" y="1"/>
                    <a:pt x="282" y="3"/>
                    <a:pt x="259" y="9"/>
                  </a:cubicBezTo>
                  <a:cubicBezTo>
                    <a:pt x="135" y="9"/>
                    <a:pt x="0" y="133"/>
                    <a:pt x="0" y="267"/>
                  </a:cubicBezTo>
                  <a:cubicBezTo>
                    <a:pt x="0" y="420"/>
                    <a:pt x="133" y="533"/>
                    <a:pt x="249" y="533"/>
                  </a:cubicBezTo>
                  <a:cubicBezTo>
                    <a:pt x="267" y="533"/>
                    <a:pt x="284" y="531"/>
                    <a:pt x="300" y="525"/>
                  </a:cubicBezTo>
                  <a:cubicBezTo>
                    <a:pt x="476" y="525"/>
                    <a:pt x="559" y="391"/>
                    <a:pt x="559" y="267"/>
                  </a:cubicBezTo>
                  <a:cubicBezTo>
                    <a:pt x="559" y="114"/>
                    <a:pt x="465" y="1"/>
                    <a:pt x="3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22" name="Google Shape;28222;p19"/>
            <p:cNvSpPr/>
            <p:nvPr/>
          </p:nvSpPr>
          <p:spPr>
            <a:xfrm>
              <a:off x="928500" y="23897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1" y="124"/>
                    <a:pt x="1" y="300"/>
                  </a:cubicBezTo>
                  <a:cubicBezTo>
                    <a:pt x="1" y="424"/>
                    <a:pt x="125" y="558"/>
                    <a:pt x="300" y="558"/>
                  </a:cubicBezTo>
                  <a:cubicBezTo>
                    <a:pt x="476" y="517"/>
                    <a:pt x="559" y="383"/>
                    <a:pt x="559" y="259"/>
                  </a:cubicBezTo>
                  <a:cubicBezTo>
                    <a:pt x="55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23" name="Google Shape;28223;p19"/>
            <p:cNvSpPr/>
            <p:nvPr/>
          </p:nvSpPr>
          <p:spPr>
            <a:xfrm>
              <a:off x="997525" y="2384325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4" y="1"/>
                    <a:pt x="0" y="125"/>
                    <a:pt x="0" y="301"/>
                  </a:cubicBezTo>
                  <a:cubicBezTo>
                    <a:pt x="41" y="425"/>
                    <a:pt x="165" y="559"/>
                    <a:pt x="300" y="559"/>
                  </a:cubicBezTo>
                  <a:cubicBezTo>
                    <a:pt x="465" y="559"/>
                    <a:pt x="558" y="383"/>
                    <a:pt x="558" y="259"/>
                  </a:cubicBezTo>
                  <a:cubicBezTo>
                    <a:pt x="558" y="84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24" name="Google Shape;28224;p19"/>
            <p:cNvSpPr/>
            <p:nvPr/>
          </p:nvSpPr>
          <p:spPr>
            <a:xfrm>
              <a:off x="892825" y="22949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1" y="1"/>
                  </a:moveTo>
                  <a:lnTo>
                    <a:pt x="52" y="300"/>
                  </a:lnTo>
                  <a:cubicBezTo>
                    <a:pt x="177" y="259"/>
                    <a:pt x="311" y="125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25" name="Google Shape;28225;p19"/>
            <p:cNvSpPr/>
            <p:nvPr/>
          </p:nvSpPr>
          <p:spPr>
            <a:xfrm>
              <a:off x="1035000" y="241665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217" y="0"/>
                    <a:pt x="135" y="0"/>
                    <a:pt x="93" y="42"/>
                  </a:cubicBezTo>
                  <a:cubicBezTo>
                    <a:pt x="52" y="83"/>
                    <a:pt x="0" y="166"/>
                    <a:pt x="0" y="217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26" name="Google Shape;28226;p19"/>
            <p:cNvSpPr/>
            <p:nvPr/>
          </p:nvSpPr>
          <p:spPr>
            <a:xfrm>
              <a:off x="764875" y="243707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1" y="300"/>
                  </a:lnTo>
                  <a:lnTo>
                    <a:pt x="301" y="259"/>
                  </a:lnTo>
                  <a:cubicBezTo>
                    <a:pt x="301" y="217"/>
                    <a:pt x="259" y="176"/>
                    <a:pt x="259" y="176"/>
                  </a:cubicBezTo>
                  <a:cubicBezTo>
                    <a:pt x="259" y="124"/>
                    <a:pt x="259" y="124"/>
                    <a:pt x="208" y="124"/>
                  </a:cubicBezTo>
                  <a:lnTo>
                    <a:pt x="166" y="83"/>
                  </a:lnTo>
                  <a:cubicBezTo>
                    <a:pt x="166" y="41"/>
                    <a:pt x="125" y="41"/>
                    <a:pt x="84" y="41"/>
                  </a:cubicBezTo>
                  <a:cubicBezTo>
                    <a:pt x="84" y="0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27" name="Google Shape;28227;p19"/>
            <p:cNvSpPr/>
            <p:nvPr/>
          </p:nvSpPr>
          <p:spPr>
            <a:xfrm>
              <a:off x="759450" y="23680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84" y="559"/>
                    <a:pt x="125" y="518"/>
                    <a:pt x="125" y="518"/>
                  </a:cubicBezTo>
                  <a:cubicBezTo>
                    <a:pt x="166" y="518"/>
                    <a:pt x="166" y="518"/>
                    <a:pt x="166" y="476"/>
                  </a:cubicBezTo>
                  <a:cubicBezTo>
                    <a:pt x="259" y="435"/>
                    <a:pt x="301" y="352"/>
                    <a:pt x="301" y="259"/>
                  </a:cubicBezTo>
                  <a:cubicBezTo>
                    <a:pt x="301" y="135"/>
                    <a:pt x="166" y="1"/>
                    <a:pt x="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28" name="Google Shape;28228;p19"/>
            <p:cNvSpPr/>
            <p:nvPr/>
          </p:nvSpPr>
          <p:spPr>
            <a:xfrm>
              <a:off x="827175" y="24316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1"/>
                  </a:moveTo>
                  <a:cubicBezTo>
                    <a:pt x="176" y="1"/>
                    <a:pt x="135" y="42"/>
                    <a:pt x="94" y="135"/>
                  </a:cubicBezTo>
                  <a:cubicBezTo>
                    <a:pt x="42" y="177"/>
                    <a:pt x="1" y="218"/>
                    <a:pt x="1" y="301"/>
                  </a:cubicBezTo>
                  <a:lnTo>
                    <a:pt x="559" y="259"/>
                  </a:lnTo>
                  <a:cubicBezTo>
                    <a:pt x="559" y="135"/>
                    <a:pt x="435" y="42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29" name="Google Shape;28229;p19"/>
            <p:cNvSpPr/>
            <p:nvPr/>
          </p:nvSpPr>
          <p:spPr>
            <a:xfrm>
              <a:off x="821750" y="2362625"/>
              <a:ext cx="14250" cy="14250"/>
            </a:xfrm>
            <a:custGeom>
              <a:avLst/>
              <a:gdLst/>
              <a:ahLst/>
              <a:cxnLst/>
              <a:rect l="l" t="t" r="r" b="b"/>
              <a:pathLst>
                <a:path w="570" h="570" extrusionOk="0">
                  <a:moveTo>
                    <a:pt x="259" y="0"/>
                  </a:moveTo>
                  <a:cubicBezTo>
                    <a:pt x="135" y="0"/>
                    <a:pt x="1" y="135"/>
                    <a:pt x="1" y="311"/>
                  </a:cubicBezTo>
                  <a:cubicBezTo>
                    <a:pt x="1" y="476"/>
                    <a:pt x="176" y="569"/>
                    <a:pt x="311" y="569"/>
                  </a:cubicBezTo>
                  <a:cubicBezTo>
                    <a:pt x="476" y="569"/>
                    <a:pt x="569" y="435"/>
                    <a:pt x="569" y="259"/>
                  </a:cubicBezTo>
                  <a:cubicBezTo>
                    <a:pt x="569" y="9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30" name="Google Shape;28230;p19"/>
            <p:cNvSpPr/>
            <p:nvPr/>
          </p:nvSpPr>
          <p:spPr>
            <a:xfrm>
              <a:off x="784275" y="2330325"/>
              <a:ext cx="15025" cy="14225"/>
            </a:xfrm>
            <a:custGeom>
              <a:avLst/>
              <a:gdLst/>
              <a:ahLst/>
              <a:cxnLst/>
              <a:rect l="l" t="t" r="r" b="b"/>
              <a:pathLst>
                <a:path w="601" h="569" extrusionOk="0">
                  <a:moveTo>
                    <a:pt x="300" y="0"/>
                  </a:moveTo>
                  <a:cubicBezTo>
                    <a:pt x="124" y="52"/>
                    <a:pt x="0" y="176"/>
                    <a:pt x="42" y="310"/>
                  </a:cubicBezTo>
                  <a:cubicBezTo>
                    <a:pt x="42" y="476"/>
                    <a:pt x="166" y="569"/>
                    <a:pt x="342" y="569"/>
                  </a:cubicBezTo>
                  <a:cubicBezTo>
                    <a:pt x="466" y="569"/>
                    <a:pt x="600" y="434"/>
                    <a:pt x="559" y="259"/>
                  </a:cubicBezTo>
                  <a:cubicBezTo>
                    <a:pt x="559" y="134"/>
                    <a:pt x="424" y="0"/>
                    <a:pt x="3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31" name="Google Shape;28231;p19"/>
            <p:cNvSpPr/>
            <p:nvPr/>
          </p:nvSpPr>
          <p:spPr>
            <a:xfrm>
              <a:off x="789450" y="2400175"/>
              <a:ext cx="15275" cy="13325"/>
            </a:xfrm>
            <a:custGeom>
              <a:avLst/>
              <a:gdLst/>
              <a:ahLst/>
              <a:cxnLst/>
              <a:rect l="l" t="t" r="r" b="b"/>
              <a:pathLst>
                <a:path w="611" h="533" extrusionOk="0">
                  <a:moveTo>
                    <a:pt x="322" y="0"/>
                  </a:moveTo>
                  <a:cubicBezTo>
                    <a:pt x="302" y="0"/>
                    <a:pt x="280" y="3"/>
                    <a:pt x="259" y="8"/>
                  </a:cubicBezTo>
                  <a:cubicBezTo>
                    <a:pt x="135" y="8"/>
                    <a:pt x="0" y="142"/>
                    <a:pt x="52" y="308"/>
                  </a:cubicBezTo>
                  <a:cubicBezTo>
                    <a:pt x="52" y="424"/>
                    <a:pt x="145" y="533"/>
                    <a:pt x="257" y="533"/>
                  </a:cubicBezTo>
                  <a:cubicBezTo>
                    <a:pt x="275" y="533"/>
                    <a:pt x="292" y="530"/>
                    <a:pt x="310" y="525"/>
                  </a:cubicBezTo>
                  <a:cubicBezTo>
                    <a:pt x="476" y="525"/>
                    <a:pt x="610" y="401"/>
                    <a:pt x="569" y="266"/>
                  </a:cubicBezTo>
                  <a:cubicBezTo>
                    <a:pt x="569" y="122"/>
                    <a:pt x="466" y="0"/>
                    <a:pt x="3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32" name="Google Shape;28232;p19"/>
            <p:cNvSpPr/>
            <p:nvPr/>
          </p:nvSpPr>
          <p:spPr>
            <a:xfrm>
              <a:off x="854050" y="2325150"/>
              <a:ext cx="14250" cy="14175"/>
            </a:xfrm>
            <a:custGeom>
              <a:avLst/>
              <a:gdLst/>
              <a:ahLst/>
              <a:cxnLst/>
              <a:rect l="l" t="t" r="r" b="b"/>
              <a:pathLst>
                <a:path w="570" h="567" extrusionOk="0">
                  <a:moveTo>
                    <a:pt x="259" y="0"/>
                  </a:moveTo>
                  <a:cubicBezTo>
                    <a:pt x="94" y="42"/>
                    <a:pt x="1" y="166"/>
                    <a:pt x="1" y="300"/>
                  </a:cubicBezTo>
                  <a:cubicBezTo>
                    <a:pt x="1" y="445"/>
                    <a:pt x="104" y="566"/>
                    <a:pt x="248" y="566"/>
                  </a:cubicBezTo>
                  <a:cubicBezTo>
                    <a:pt x="268" y="566"/>
                    <a:pt x="289" y="564"/>
                    <a:pt x="311" y="559"/>
                  </a:cubicBezTo>
                  <a:cubicBezTo>
                    <a:pt x="435" y="559"/>
                    <a:pt x="570" y="424"/>
                    <a:pt x="570" y="259"/>
                  </a:cubicBezTo>
                  <a:cubicBezTo>
                    <a:pt x="570" y="124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33" name="Google Shape;28233;p19"/>
            <p:cNvSpPr/>
            <p:nvPr/>
          </p:nvSpPr>
          <p:spPr>
            <a:xfrm>
              <a:off x="859500" y="2394750"/>
              <a:ext cx="13975" cy="14425"/>
            </a:xfrm>
            <a:custGeom>
              <a:avLst/>
              <a:gdLst/>
              <a:ahLst/>
              <a:cxnLst/>
              <a:rect l="l" t="t" r="r" b="b"/>
              <a:pathLst>
                <a:path w="559" h="577" extrusionOk="0">
                  <a:moveTo>
                    <a:pt x="308" y="0"/>
                  </a:moveTo>
                  <a:cubicBezTo>
                    <a:pt x="292" y="0"/>
                    <a:pt x="275" y="3"/>
                    <a:pt x="258" y="8"/>
                  </a:cubicBezTo>
                  <a:cubicBezTo>
                    <a:pt x="93" y="8"/>
                    <a:pt x="0" y="142"/>
                    <a:pt x="0" y="318"/>
                  </a:cubicBezTo>
                  <a:cubicBezTo>
                    <a:pt x="0" y="442"/>
                    <a:pt x="134" y="576"/>
                    <a:pt x="300" y="576"/>
                  </a:cubicBezTo>
                  <a:cubicBezTo>
                    <a:pt x="434" y="525"/>
                    <a:pt x="558" y="401"/>
                    <a:pt x="558" y="266"/>
                  </a:cubicBezTo>
                  <a:cubicBezTo>
                    <a:pt x="522" y="121"/>
                    <a:pt x="422" y="0"/>
                    <a:pt x="3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34" name="Google Shape;28234;p19"/>
            <p:cNvSpPr/>
            <p:nvPr/>
          </p:nvSpPr>
          <p:spPr>
            <a:xfrm>
              <a:off x="754025" y="23057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cubicBezTo>
                    <a:pt x="125" y="259"/>
                    <a:pt x="218" y="208"/>
                    <a:pt x="259" y="125"/>
                  </a:cubicBezTo>
                  <a:cubicBezTo>
                    <a:pt x="301" y="84"/>
                    <a:pt x="301" y="42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35" name="Google Shape;28235;p19"/>
            <p:cNvSpPr/>
            <p:nvPr/>
          </p:nvSpPr>
          <p:spPr>
            <a:xfrm>
              <a:off x="816575" y="230032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42"/>
                    <a:pt x="1" y="83"/>
                    <a:pt x="42" y="83"/>
                  </a:cubicBezTo>
                  <a:cubicBezTo>
                    <a:pt x="42" y="218"/>
                    <a:pt x="166" y="301"/>
                    <a:pt x="301" y="301"/>
                  </a:cubicBezTo>
                  <a:cubicBezTo>
                    <a:pt x="466" y="259"/>
                    <a:pt x="559" y="125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36" name="Google Shape;28236;p19"/>
            <p:cNvSpPr/>
            <p:nvPr/>
          </p:nvSpPr>
          <p:spPr>
            <a:xfrm>
              <a:off x="896200" y="242620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259" y="1"/>
                  </a:moveTo>
                  <a:cubicBezTo>
                    <a:pt x="217" y="42"/>
                    <a:pt x="176" y="42"/>
                    <a:pt x="124" y="94"/>
                  </a:cubicBezTo>
                  <a:cubicBezTo>
                    <a:pt x="83" y="135"/>
                    <a:pt x="42" y="177"/>
                    <a:pt x="42" y="218"/>
                  </a:cubicBezTo>
                  <a:cubicBezTo>
                    <a:pt x="0" y="259"/>
                    <a:pt x="0" y="259"/>
                    <a:pt x="0" y="301"/>
                  </a:cubicBezTo>
                  <a:lnTo>
                    <a:pt x="300" y="301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37" name="Google Shape;28237;p19"/>
            <p:cNvSpPr/>
            <p:nvPr/>
          </p:nvSpPr>
          <p:spPr>
            <a:xfrm>
              <a:off x="890775" y="235745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17" y="1"/>
                  </a:moveTo>
                  <a:cubicBezTo>
                    <a:pt x="176" y="42"/>
                    <a:pt x="134" y="42"/>
                    <a:pt x="83" y="83"/>
                  </a:cubicBezTo>
                  <a:lnTo>
                    <a:pt x="41" y="125"/>
                  </a:lnTo>
                  <a:cubicBezTo>
                    <a:pt x="41" y="166"/>
                    <a:pt x="0" y="259"/>
                    <a:pt x="41" y="301"/>
                  </a:cubicBezTo>
                  <a:cubicBezTo>
                    <a:pt x="41" y="425"/>
                    <a:pt x="83" y="518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38" name="Google Shape;28238;p19"/>
            <p:cNvSpPr/>
            <p:nvPr/>
          </p:nvSpPr>
          <p:spPr>
            <a:xfrm>
              <a:off x="886375" y="22949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125"/>
                    <a:pt x="52" y="218"/>
                    <a:pt x="135" y="259"/>
                  </a:cubicBezTo>
                  <a:cubicBezTo>
                    <a:pt x="176" y="300"/>
                    <a:pt x="217" y="300"/>
                    <a:pt x="310" y="300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39" name="Google Shape;28239;p19"/>
            <p:cNvSpPr/>
            <p:nvPr/>
          </p:nvSpPr>
          <p:spPr>
            <a:xfrm>
              <a:off x="625825" y="24479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259"/>
                  </a:lnTo>
                  <a:lnTo>
                    <a:pt x="300" y="259"/>
                  </a:lnTo>
                  <a:cubicBezTo>
                    <a:pt x="300" y="207"/>
                    <a:pt x="300" y="166"/>
                    <a:pt x="259" y="124"/>
                  </a:cubicBezTo>
                  <a:cubicBezTo>
                    <a:pt x="259" y="124"/>
                    <a:pt x="259" y="83"/>
                    <a:pt x="218" y="83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40" name="Google Shape;28240;p19"/>
            <p:cNvSpPr/>
            <p:nvPr/>
          </p:nvSpPr>
          <p:spPr>
            <a:xfrm>
              <a:off x="620400" y="2378700"/>
              <a:ext cx="7525" cy="14200"/>
            </a:xfrm>
            <a:custGeom>
              <a:avLst/>
              <a:gdLst/>
              <a:ahLst/>
              <a:cxnLst/>
              <a:rect l="l" t="t" r="r" b="b"/>
              <a:pathLst>
                <a:path w="301" h="568" extrusionOk="0">
                  <a:moveTo>
                    <a:pt x="67" y="1"/>
                  </a:moveTo>
                  <a:cubicBezTo>
                    <a:pt x="46" y="1"/>
                    <a:pt x="23" y="3"/>
                    <a:pt x="0" y="9"/>
                  </a:cubicBezTo>
                  <a:lnTo>
                    <a:pt x="42" y="567"/>
                  </a:lnTo>
                  <a:cubicBezTo>
                    <a:pt x="93" y="567"/>
                    <a:pt x="135" y="526"/>
                    <a:pt x="176" y="526"/>
                  </a:cubicBezTo>
                  <a:cubicBezTo>
                    <a:pt x="176" y="526"/>
                    <a:pt x="176" y="484"/>
                    <a:pt x="218" y="484"/>
                  </a:cubicBezTo>
                  <a:cubicBezTo>
                    <a:pt x="259" y="443"/>
                    <a:pt x="300" y="350"/>
                    <a:pt x="300" y="267"/>
                  </a:cubicBezTo>
                  <a:cubicBezTo>
                    <a:pt x="300" y="115"/>
                    <a:pt x="207" y="1"/>
                    <a:pt x="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41" name="Google Shape;28241;p19"/>
            <p:cNvSpPr/>
            <p:nvPr/>
          </p:nvSpPr>
          <p:spPr>
            <a:xfrm>
              <a:off x="688375" y="2442500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125" y="0"/>
                    <a:pt x="1" y="124"/>
                    <a:pt x="42" y="300"/>
                  </a:cubicBezTo>
                  <a:lnTo>
                    <a:pt x="559" y="259"/>
                  </a:lnTo>
                  <a:cubicBezTo>
                    <a:pt x="559" y="166"/>
                    <a:pt x="518" y="83"/>
                    <a:pt x="424" y="42"/>
                  </a:cubicBezTo>
                  <a:cubicBezTo>
                    <a:pt x="383" y="0"/>
                    <a:pt x="342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42" name="Google Shape;28242;p19"/>
            <p:cNvSpPr/>
            <p:nvPr/>
          </p:nvSpPr>
          <p:spPr>
            <a:xfrm>
              <a:off x="682950" y="2373475"/>
              <a:ext cx="15025" cy="14000"/>
            </a:xfrm>
            <a:custGeom>
              <a:avLst/>
              <a:gdLst/>
              <a:ahLst/>
              <a:cxnLst/>
              <a:rect l="l" t="t" r="r" b="b"/>
              <a:pathLst>
                <a:path w="601" h="560" extrusionOk="0">
                  <a:moveTo>
                    <a:pt x="300" y="1"/>
                  </a:moveTo>
                  <a:cubicBezTo>
                    <a:pt x="125" y="1"/>
                    <a:pt x="0" y="135"/>
                    <a:pt x="42" y="301"/>
                  </a:cubicBezTo>
                  <a:cubicBezTo>
                    <a:pt x="42" y="435"/>
                    <a:pt x="176" y="559"/>
                    <a:pt x="342" y="559"/>
                  </a:cubicBezTo>
                  <a:cubicBezTo>
                    <a:pt x="476" y="518"/>
                    <a:pt x="600" y="394"/>
                    <a:pt x="600" y="259"/>
                  </a:cubicBezTo>
                  <a:cubicBezTo>
                    <a:pt x="559" y="83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43" name="Google Shape;28243;p19"/>
            <p:cNvSpPr/>
            <p:nvPr/>
          </p:nvSpPr>
          <p:spPr>
            <a:xfrm>
              <a:off x="646250" y="23411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93" y="0"/>
                    <a:pt x="0" y="135"/>
                    <a:pt x="0" y="300"/>
                  </a:cubicBezTo>
                  <a:cubicBezTo>
                    <a:pt x="0" y="476"/>
                    <a:pt x="135" y="559"/>
                    <a:pt x="300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44" name="Google Shape;28244;p19"/>
            <p:cNvSpPr/>
            <p:nvPr/>
          </p:nvSpPr>
          <p:spPr>
            <a:xfrm>
              <a:off x="651675" y="2410175"/>
              <a:ext cx="13975" cy="14200"/>
            </a:xfrm>
            <a:custGeom>
              <a:avLst/>
              <a:gdLst/>
              <a:ahLst/>
              <a:cxnLst/>
              <a:rect l="l" t="t" r="r" b="b"/>
              <a:pathLst>
                <a:path w="559" h="568" extrusionOk="0">
                  <a:moveTo>
                    <a:pt x="259" y="1"/>
                  </a:moveTo>
                  <a:cubicBezTo>
                    <a:pt x="83" y="42"/>
                    <a:pt x="0" y="166"/>
                    <a:pt x="0" y="301"/>
                  </a:cubicBezTo>
                  <a:cubicBezTo>
                    <a:pt x="0" y="453"/>
                    <a:pt x="102" y="567"/>
                    <a:pt x="237" y="567"/>
                  </a:cubicBezTo>
                  <a:cubicBezTo>
                    <a:pt x="258" y="567"/>
                    <a:pt x="279" y="565"/>
                    <a:pt x="300" y="559"/>
                  </a:cubicBezTo>
                  <a:cubicBezTo>
                    <a:pt x="435" y="559"/>
                    <a:pt x="559" y="425"/>
                    <a:pt x="559" y="259"/>
                  </a:cubicBezTo>
                  <a:cubicBezTo>
                    <a:pt x="559" y="125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45" name="Google Shape;28245;p19"/>
            <p:cNvSpPr/>
            <p:nvPr/>
          </p:nvSpPr>
          <p:spPr>
            <a:xfrm>
              <a:off x="715250" y="233575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125" y="42"/>
                    <a:pt x="1" y="176"/>
                    <a:pt x="1" y="300"/>
                  </a:cubicBezTo>
                  <a:cubicBezTo>
                    <a:pt x="42" y="476"/>
                    <a:pt x="177" y="559"/>
                    <a:pt x="301" y="559"/>
                  </a:cubicBezTo>
                  <a:cubicBezTo>
                    <a:pt x="476" y="559"/>
                    <a:pt x="559" y="434"/>
                    <a:pt x="559" y="259"/>
                  </a:cubicBezTo>
                  <a:cubicBezTo>
                    <a:pt x="55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46" name="Google Shape;28246;p19"/>
            <p:cNvSpPr/>
            <p:nvPr/>
          </p:nvSpPr>
          <p:spPr>
            <a:xfrm>
              <a:off x="720675" y="2405575"/>
              <a:ext cx="14000" cy="13375"/>
            </a:xfrm>
            <a:custGeom>
              <a:avLst/>
              <a:gdLst/>
              <a:ahLst/>
              <a:cxnLst/>
              <a:rect l="l" t="t" r="r" b="b"/>
              <a:pathLst>
                <a:path w="560" h="535" extrusionOk="0">
                  <a:moveTo>
                    <a:pt x="324" y="1"/>
                  </a:moveTo>
                  <a:cubicBezTo>
                    <a:pt x="303" y="1"/>
                    <a:pt x="281" y="4"/>
                    <a:pt x="259" y="9"/>
                  </a:cubicBezTo>
                  <a:cubicBezTo>
                    <a:pt x="125" y="9"/>
                    <a:pt x="1" y="143"/>
                    <a:pt x="1" y="268"/>
                  </a:cubicBezTo>
                  <a:cubicBezTo>
                    <a:pt x="37" y="420"/>
                    <a:pt x="135" y="534"/>
                    <a:pt x="249" y="534"/>
                  </a:cubicBezTo>
                  <a:cubicBezTo>
                    <a:pt x="266" y="534"/>
                    <a:pt x="283" y="531"/>
                    <a:pt x="301" y="526"/>
                  </a:cubicBezTo>
                  <a:cubicBezTo>
                    <a:pt x="477" y="526"/>
                    <a:pt x="559" y="402"/>
                    <a:pt x="559" y="226"/>
                  </a:cubicBezTo>
                  <a:cubicBezTo>
                    <a:pt x="559" y="110"/>
                    <a:pt x="458" y="1"/>
                    <a:pt x="3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47" name="Google Shape;28247;p19"/>
            <p:cNvSpPr/>
            <p:nvPr/>
          </p:nvSpPr>
          <p:spPr>
            <a:xfrm>
              <a:off x="616250" y="23153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0"/>
                  </a:moveTo>
                  <a:lnTo>
                    <a:pt x="1" y="42"/>
                  </a:lnTo>
                  <a:lnTo>
                    <a:pt x="1" y="300"/>
                  </a:lnTo>
                  <a:cubicBezTo>
                    <a:pt x="166" y="300"/>
                    <a:pt x="301" y="176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48" name="Google Shape;28248;p19"/>
            <p:cNvSpPr/>
            <p:nvPr/>
          </p:nvSpPr>
          <p:spPr>
            <a:xfrm>
              <a:off x="678550" y="230990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0"/>
                  </a:moveTo>
                  <a:lnTo>
                    <a:pt x="1" y="42"/>
                  </a:lnTo>
                  <a:cubicBezTo>
                    <a:pt x="1" y="176"/>
                    <a:pt x="94" y="259"/>
                    <a:pt x="176" y="300"/>
                  </a:cubicBezTo>
                  <a:lnTo>
                    <a:pt x="352" y="300"/>
                  </a:lnTo>
                  <a:cubicBezTo>
                    <a:pt x="476" y="259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49" name="Google Shape;28249;p19"/>
            <p:cNvSpPr/>
            <p:nvPr/>
          </p:nvSpPr>
          <p:spPr>
            <a:xfrm>
              <a:off x="758425" y="2437075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259" y="0"/>
                  </a:moveTo>
                  <a:cubicBezTo>
                    <a:pt x="166" y="0"/>
                    <a:pt x="125" y="41"/>
                    <a:pt x="83" y="83"/>
                  </a:cubicBezTo>
                  <a:lnTo>
                    <a:pt x="42" y="83"/>
                  </a:lnTo>
                  <a:cubicBezTo>
                    <a:pt x="0" y="176"/>
                    <a:pt x="0" y="217"/>
                    <a:pt x="0" y="300"/>
                  </a:cubicBez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50" name="Google Shape;28250;p19"/>
            <p:cNvSpPr/>
            <p:nvPr/>
          </p:nvSpPr>
          <p:spPr>
            <a:xfrm>
              <a:off x="753000" y="23680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17" y="1"/>
                  </a:moveTo>
                  <a:cubicBezTo>
                    <a:pt x="124" y="42"/>
                    <a:pt x="83" y="42"/>
                    <a:pt x="42" y="94"/>
                  </a:cubicBezTo>
                  <a:lnTo>
                    <a:pt x="42" y="135"/>
                  </a:lnTo>
                  <a:cubicBezTo>
                    <a:pt x="0" y="176"/>
                    <a:pt x="0" y="259"/>
                    <a:pt x="0" y="300"/>
                  </a:cubicBezTo>
                  <a:cubicBezTo>
                    <a:pt x="0" y="435"/>
                    <a:pt x="83" y="518"/>
                    <a:pt x="166" y="518"/>
                  </a:cubicBezTo>
                  <a:cubicBezTo>
                    <a:pt x="217" y="559"/>
                    <a:pt x="259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51" name="Google Shape;28251;p19"/>
            <p:cNvSpPr/>
            <p:nvPr/>
          </p:nvSpPr>
          <p:spPr>
            <a:xfrm>
              <a:off x="747575" y="23057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125"/>
                    <a:pt x="42" y="208"/>
                    <a:pt x="124" y="259"/>
                  </a:cubicBezTo>
                  <a:cubicBezTo>
                    <a:pt x="176" y="259"/>
                    <a:pt x="259" y="301"/>
                    <a:pt x="300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52" name="Google Shape;28252;p19"/>
            <p:cNvSpPr/>
            <p:nvPr/>
          </p:nvSpPr>
          <p:spPr>
            <a:xfrm>
              <a:off x="488050" y="24585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59"/>
                  </a:lnTo>
                  <a:cubicBezTo>
                    <a:pt x="259" y="217"/>
                    <a:pt x="259" y="176"/>
                    <a:pt x="259" y="135"/>
                  </a:cubicBezTo>
                  <a:cubicBezTo>
                    <a:pt x="218" y="135"/>
                    <a:pt x="218" y="93"/>
                    <a:pt x="166" y="42"/>
                  </a:cubicBezTo>
                  <a:lnTo>
                    <a:pt x="125" y="42"/>
                  </a:lnTo>
                  <a:cubicBezTo>
                    <a:pt x="84" y="0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53" name="Google Shape;28253;p19"/>
            <p:cNvSpPr/>
            <p:nvPr/>
          </p:nvSpPr>
          <p:spPr>
            <a:xfrm>
              <a:off x="482625" y="2388475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1" y="0"/>
                  </a:moveTo>
                  <a:lnTo>
                    <a:pt x="42" y="569"/>
                  </a:lnTo>
                  <a:lnTo>
                    <a:pt x="125" y="569"/>
                  </a:lnTo>
                  <a:lnTo>
                    <a:pt x="176" y="517"/>
                  </a:lnTo>
                  <a:cubicBezTo>
                    <a:pt x="259" y="476"/>
                    <a:pt x="301" y="393"/>
                    <a:pt x="301" y="259"/>
                  </a:cubicBezTo>
                  <a:cubicBezTo>
                    <a:pt x="259" y="135"/>
                    <a:pt x="176" y="52"/>
                    <a:pt x="42" y="52"/>
                  </a:cubicBezTo>
                  <a:cubicBezTo>
                    <a:pt x="4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54" name="Google Shape;28254;p19"/>
            <p:cNvSpPr/>
            <p:nvPr/>
          </p:nvSpPr>
          <p:spPr>
            <a:xfrm>
              <a:off x="550350" y="2453100"/>
              <a:ext cx="14250" cy="7775"/>
            </a:xfrm>
            <a:custGeom>
              <a:avLst/>
              <a:gdLst/>
              <a:ahLst/>
              <a:cxnLst/>
              <a:rect l="l" t="t" r="r" b="b"/>
              <a:pathLst>
                <a:path w="570" h="311" extrusionOk="0">
                  <a:moveTo>
                    <a:pt x="259" y="0"/>
                  </a:moveTo>
                  <a:cubicBezTo>
                    <a:pt x="176" y="0"/>
                    <a:pt x="135" y="52"/>
                    <a:pt x="94" y="93"/>
                  </a:cubicBezTo>
                  <a:cubicBezTo>
                    <a:pt x="1" y="135"/>
                    <a:pt x="1" y="217"/>
                    <a:pt x="1" y="310"/>
                  </a:cubicBezTo>
                  <a:lnTo>
                    <a:pt x="569" y="259"/>
                  </a:lnTo>
                  <a:cubicBezTo>
                    <a:pt x="569" y="135"/>
                    <a:pt x="435" y="0"/>
                    <a:pt x="3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55" name="Google Shape;28255;p19"/>
            <p:cNvSpPr/>
            <p:nvPr/>
          </p:nvSpPr>
          <p:spPr>
            <a:xfrm>
              <a:off x="545175" y="2384125"/>
              <a:ext cx="14000" cy="13350"/>
            </a:xfrm>
            <a:custGeom>
              <a:avLst/>
              <a:gdLst/>
              <a:ahLst/>
              <a:cxnLst/>
              <a:rect l="l" t="t" r="r" b="b"/>
              <a:pathLst>
                <a:path w="560" h="534" extrusionOk="0">
                  <a:moveTo>
                    <a:pt x="322" y="1"/>
                  </a:moveTo>
                  <a:cubicBezTo>
                    <a:pt x="302" y="1"/>
                    <a:pt x="281" y="4"/>
                    <a:pt x="259" y="9"/>
                  </a:cubicBezTo>
                  <a:cubicBezTo>
                    <a:pt x="83" y="9"/>
                    <a:pt x="1" y="133"/>
                    <a:pt x="1" y="309"/>
                  </a:cubicBezTo>
                  <a:cubicBezTo>
                    <a:pt x="1" y="417"/>
                    <a:pt x="96" y="534"/>
                    <a:pt x="237" y="534"/>
                  </a:cubicBezTo>
                  <a:cubicBezTo>
                    <a:pt x="257" y="534"/>
                    <a:pt x="278" y="531"/>
                    <a:pt x="301" y="526"/>
                  </a:cubicBezTo>
                  <a:cubicBezTo>
                    <a:pt x="466" y="526"/>
                    <a:pt x="559" y="391"/>
                    <a:pt x="559" y="267"/>
                  </a:cubicBezTo>
                  <a:cubicBezTo>
                    <a:pt x="559" y="115"/>
                    <a:pt x="458" y="1"/>
                    <a:pt x="3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56" name="Google Shape;28256;p19"/>
            <p:cNvSpPr/>
            <p:nvPr/>
          </p:nvSpPr>
          <p:spPr>
            <a:xfrm>
              <a:off x="507450" y="2352025"/>
              <a:ext cx="15000" cy="13975"/>
            </a:xfrm>
            <a:custGeom>
              <a:avLst/>
              <a:gdLst/>
              <a:ahLst/>
              <a:cxnLst/>
              <a:rect l="l" t="t" r="r" b="b"/>
              <a:pathLst>
                <a:path w="600" h="559" extrusionOk="0">
                  <a:moveTo>
                    <a:pt x="259" y="1"/>
                  </a:moveTo>
                  <a:cubicBezTo>
                    <a:pt x="124" y="1"/>
                    <a:pt x="0" y="125"/>
                    <a:pt x="42" y="300"/>
                  </a:cubicBezTo>
                  <a:cubicBezTo>
                    <a:pt x="42" y="424"/>
                    <a:pt x="166" y="559"/>
                    <a:pt x="300" y="559"/>
                  </a:cubicBezTo>
                  <a:cubicBezTo>
                    <a:pt x="476" y="518"/>
                    <a:pt x="600" y="383"/>
                    <a:pt x="559" y="259"/>
                  </a:cubicBezTo>
                  <a:cubicBezTo>
                    <a:pt x="559" y="83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57" name="Google Shape;28257;p19"/>
            <p:cNvSpPr/>
            <p:nvPr/>
          </p:nvSpPr>
          <p:spPr>
            <a:xfrm>
              <a:off x="512875" y="2420775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259" y="1"/>
                  </a:moveTo>
                  <a:cubicBezTo>
                    <a:pt x="124" y="1"/>
                    <a:pt x="0" y="177"/>
                    <a:pt x="0" y="311"/>
                  </a:cubicBezTo>
                  <a:cubicBezTo>
                    <a:pt x="42" y="476"/>
                    <a:pt x="166" y="569"/>
                    <a:pt x="300" y="569"/>
                  </a:cubicBezTo>
                  <a:cubicBezTo>
                    <a:pt x="466" y="569"/>
                    <a:pt x="600" y="435"/>
                    <a:pt x="559" y="259"/>
                  </a:cubicBezTo>
                  <a:cubicBezTo>
                    <a:pt x="559" y="13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58" name="Google Shape;28258;p19"/>
            <p:cNvSpPr/>
            <p:nvPr/>
          </p:nvSpPr>
          <p:spPr>
            <a:xfrm>
              <a:off x="577500" y="23466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0" y="125"/>
                    <a:pt x="0" y="300"/>
                  </a:cubicBezTo>
                  <a:cubicBezTo>
                    <a:pt x="0" y="435"/>
                    <a:pt x="124" y="559"/>
                    <a:pt x="300" y="559"/>
                  </a:cubicBezTo>
                  <a:cubicBezTo>
                    <a:pt x="424" y="559"/>
                    <a:pt x="558" y="435"/>
                    <a:pt x="558" y="259"/>
                  </a:cubicBezTo>
                  <a:cubicBezTo>
                    <a:pt x="517" y="83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59" name="Google Shape;28259;p19"/>
            <p:cNvSpPr/>
            <p:nvPr/>
          </p:nvSpPr>
          <p:spPr>
            <a:xfrm>
              <a:off x="581625" y="2415600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300" y="1"/>
                  </a:moveTo>
                  <a:cubicBezTo>
                    <a:pt x="135" y="42"/>
                    <a:pt x="1" y="166"/>
                    <a:pt x="42" y="301"/>
                  </a:cubicBezTo>
                  <a:cubicBezTo>
                    <a:pt x="42" y="466"/>
                    <a:pt x="176" y="559"/>
                    <a:pt x="352" y="559"/>
                  </a:cubicBezTo>
                  <a:cubicBezTo>
                    <a:pt x="476" y="559"/>
                    <a:pt x="611" y="425"/>
                    <a:pt x="611" y="259"/>
                  </a:cubicBezTo>
                  <a:cubicBezTo>
                    <a:pt x="559" y="125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60" name="Google Shape;28260;p19"/>
            <p:cNvSpPr/>
            <p:nvPr/>
          </p:nvSpPr>
          <p:spPr>
            <a:xfrm>
              <a:off x="477200" y="23261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0" y="1"/>
                  </a:moveTo>
                  <a:lnTo>
                    <a:pt x="1" y="42"/>
                  </a:lnTo>
                  <a:lnTo>
                    <a:pt x="42" y="300"/>
                  </a:lnTo>
                  <a:cubicBezTo>
                    <a:pt x="135" y="300"/>
                    <a:pt x="218" y="259"/>
                    <a:pt x="259" y="166"/>
                  </a:cubicBezTo>
                  <a:cubicBezTo>
                    <a:pt x="300" y="125"/>
                    <a:pt x="300" y="42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61" name="Google Shape;28261;p19"/>
            <p:cNvSpPr/>
            <p:nvPr/>
          </p:nvSpPr>
          <p:spPr>
            <a:xfrm>
              <a:off x="539750" y="2320750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59" y="1"/>
                  </a:moveTo>
                  <a:lnTo>
                    <a:pt x="1" y="42"/>
                  </a:lnTo>
                  <a:lnTo>
                    <a:pt x="1" y="125"/>
                  </a:lnTo>
                  <a:cubicBezTo>
                    <a:pt x="42" y="218"/>
                    <a:pt x="166" y="300"/>
                    <a:pt x="300" y="300"/>
                  </a:cubicBezTo>
                  <a:cubicBezTo>
                    <a:pt x="476" y="300"/>
                    <a:pt x="559" y="176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62" name="Google Shape;28262;p19"/>
            <p:cNvSpPr/>
            <p:nvPr/>
          </p:nvSpPr>
          <p:spPr>
            <a:xfrm>
              <a:off x="619375" y="2447925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259" y="0"/>
                  </a:moveTo>
                  <a:cubicBezTo>
                    <a:pt x="217" y="0"/>
                    <a:pt x="176" y="42"/>
                    <a:pt x="134" y="42"/>
                  </a:cubicBezTo>
                  <a:cubicBezTo>
                    <a:pt x="41" y="83"/>
                    <a:pt x="41" y="166"/>
                    <a:pt x="0" y="259"/>
                  </a:cubicBezTo>
                  <a:lnTo>
                    <a:pt x="0" y="300"/>
                  </a:lnTo>
                  <a:lnTo>
                    <a:pt x="30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63" name="Google Shape;28263;p19"/>
            <p:cNvSpPr/>
            <p:nvPr/>
          </p:nvSpPr>
          <p:spPr>
            <a:xfrm>
              <a:off x="613925" y="23789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18" y="1"/>
                  </a:moveTo>
                  <a:cubicBezTo>
                    <a:pt x="177" y="1"/>
                    <a:pt x="135" y="42"/>
                    <a:pt x="94" y="84"/>
                  </a:cubicBezTo>
                  <a:lnTo>
                    <a:pt x="42" y="125"/>
                  </a:lnTo>
                  <a:cubicBezTo>
                    <a:pt x="42" y="177"/>
                    <a:pt x="1" y="218"/>
                    <a:pt x="1" y="301"/>
                  </a:cubicBezTo>
                  <a:cubicBezTo>
                    <a:pt x="42" y="383"/>
                    <a:pt x="94" y="476"/>
                    <a:pt x="218" y="518"/>
                  </a:cubicBezTo>
                  <a:cubicBezTo>
                    <a:pt x="259" y="559"/>
                    <a:pt x="259" y="559"/>
                    <a:pt x="301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64" name="Google Shape;28264;p19"/>
            <p:cNvSpPr/>
            <p:nvPr/>
          </p:nvSpPr>
          <p:spPr>
            <a:xfrm>
              <a:off x="608500" y="2316350"/>
              <a:ext cx="7775" cy="6500"/>
            </a:xfrm>
            <a:custGeom>
              <a:avLst/>
              <a:gdLst/>
              <a:ahLst/>
              <a:cxnLst/>
              <a:rect l="l" t="t" r="r" b="b"/>
              <a:pathLst>
                <a:path w="311" h="260" extrusionOk="0">
                  <a:moveTo>
                    <a:pt x="1" y="1"/>
                  </a:moveTo>
                  <a:cubicBezTo>
                    <a:pt x="53" y="42"/>
                    <a:pt x="53" y="42"/>
                    <a:pt x="53" y="94"/>
                  </a:cubicBezTo>
                  <a:cubicBezTo>
                    <a:pt x="53" y="135"/>
                    <a:pt x="94" y="218"/>
                    <a:pt x="177" y="218"/>
                  </a:cubicBezTo>
                  <a:cubicBezTo>
                    <a:pt x="218" y="259"/>
                    <a:pt x="259" y="259"/>
                    <a:pt x="311" y="259"/>
                  </a:cubicBezTo>
                  <a:lnTo>
                    <a:pt x="31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65" name="Google Shape;28265;p19"/>
            <p:cNvSpPr/>
            <p:nvPr/>
          </p:nvSpPr>
          <p:spPr>
            <a:xfrm>
              <a:off x="349000" y="24693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0" y="0"/>
                  </a:moveTo>
                  <a:lnTo>
                    <a:pt x="42" y="259"/>
                  </a:lnTo>
                  <a:lnTo>
                    <a:pt x="300" y="218"/>
                  </a:lnTo>
                  <a:cubicBezTo>
                    <a:pt x="300" y="218"/>
                    <a:pt x="300" y="176"/>
                    <a:pt x="259" y="125"/>
                  </a:cubicBezTo>
                  <a:cubicBezTo>
                    <a:pt x="259" y="83"/>
                    <a:pt x="218" y="83"/>
                    <a:pt x="218" y="42"/>
                  </a:cubicBezTo>
                  <a:cubicBezTo>
                    <a:pt x="176" y="42"/>
                    <a:pt x="135" y="0"/>
                    <a:pt x="1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66" name="Google Shape;28266;p19"/>
            <p:cNvSpPr/>
            <p:nvPr/>
          </p:nvSpPr>
          <p:spPr>
            <a:xfrm>
              <a:off x="343575" y="2399325"/>
              <a:ext cx="7775" cy="13975"/>
            </a:xfrm>
            <a:custGeom>
              <a:avLst/>
              <a:gdLst/>
              <a:ahLst/>
              <a:cxnLst/>
              <a:rect l="l" t="t" r="r" b="b"/>
              <a:pathLst>
                <a:path w="311" h="559" extrusionOk="0">
                  <a:moveTo>
                    <a:pt x="0" y="1"/>
                  </a:moveTo>
                  <a:lnTo>
                    <a:pt x="52" y="559"/>
                  </a:lnTo>
                  <a:cubicBezTo>
                    <a:pt x="93" y="559"/>
                    <a:pt x="135" y="559"/>
                    <a:pt x="176" y="518"/>
                  </a:cubicBezTo>
                  <a:lnTo>
                    <a:pt x="217" y="518"/>
                  </a:lnTo>
                  <a:cubicBezTo>
                    <a:pt x="259" y="435"/>
                    <a:pt x="310" y="342"/>
                    <a:pt x="310" y="259"/>
                  </a:cubicBezTo>
                  <a:cubicBezTo>
                    <a:pt x="310" y="135"/>
                    <a:pt x="176" y="42"/>
                    <a:pt x="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67" name="Google Shape;28267;p19"/>
            <p:cNvSpPr/>
            <p:nvPr/>
          </p:nvSpPr>
          <p:spPr>
            <a:xfrm>
              <a:off x="411550" y="2463950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125" y="0"/>
                    <a:pt x="0" y="135"/>
                    <a:pt x="0" y="300"/>
                  </a:cubicBezTo>
                  <a:lnTo>
                    <a:pt x="559" y="259"/>
                  </a:lnTo>
                  <a:cubicBezTo>
                    <a:pt x="559" y="135"/>
                    <a:pt x="517" y="83"/>
                    <a:pt x="4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68" name="Google Shape;28268;p19"/>
            <p:cNvSpPr/>
            <p:nvPr/>
          </p:nvSpPr>
          <p:spPr>
            <a:xfrm>
              <a:off x="406125" y="2393900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259" y="0"/>
                  </a:moveTo>
                  <a:cubicBezTo>
                    <a:pt x="135" y="42"/>
                    <a:pt x="0" y="176"/>
                    <a:pt x="42" y="300"/>
                  </a:cubicBezTo>
                  <a:cubicBezTo>
                    <a:pt x="42" y="450"/>
                    <a:pt x="139" y="570"/>
                    <a:pt x="245" y="570"/>
                  </a:cubicBezTo>
                  <a:cubicBezTo>
                    <a:pt x="263" y="570"/>
                    <a:pt x="282" y="566"/>
                    <a:pt x="300" y="559"/>
                  </a:cubicBezTo>
                  <a:cubicBezTo>
                    <a:pt x="476" y="559"/>
                    <a:pt x="600" y="435"/>
                    <a:pt x="559" y="259"/>
                  </a:cubicBezTo>
                  <a:cubicBezTo>
                    <a:pt x="55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69" name="Google Shape;28269;p19"/>
            <p:cNvSpPr/>
            <p:nvPr/>
          </p:nvSpPr>
          <p:spPr>
            <a:xfrm>
              <a:off x="369425" y="2362425"/>
              <a:ext cx="14225" cy="14450"/>
            </a:xfrm>
            <a:custGeom>
              <a:avLst/>
              <a:gdLst/>
              <a:ahLst/>
              <a:cxnLst/>
              <a:rect l="l" t="t" r="r" b="b"/>
              <a:pathLst>
                <a:path w="569" h="578" extrusionOk="0">
                  <a:moveTo>
                    <a:pt x="310" y="1"/>
                  </a:moveTo>
                  <a:cubicBezTo>
                    <a:pt x="293" y="1"/>
                    <a:pt x="275" y="3"/>
                    <a:pt x="259" y="8"/>
                  </a:cubicBezTo>
                  <a:cubicBezTo>
                    <a:pt x="93" y="8"/>
                    <a:pt x="0" y="143"/>
                    <a:pt x="0" y="319"/>
                  </a:cubicBezTo>
                  <a:cubicBezTo>
                    <a:pt x="0" y="443"/>
                    <a:pt x="135" y="577"/>
                    <a:pt x="310" y="577"/>
                  </a:cubicBezTo>
                  <a:cubicBezTo>
                    <a:pt x="434" y="525"/>
                    <a:pt x="569" y="401"/>
                    <a:pt x="569" y="267"/>
                  </a:cubicBezTo>
                  <a:cubicBezTo>
                    <a:pt x="569" y="122"/>
                    <a:pt x="434" y="1"/>
                    <a:pt x="3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70" name="Google Shape;28270;p19"/>
            <p:cNvSpPr/>
            <p:nvPr/>
          </p:nvSpPr>
          <p:spPr>
            <a:xfrm>
              <a:off x="374850" y="2431625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93" y="1"/>
                    <a:pt x="0" y="135"/>
                    <a:pt x="0" y="301"/>
                  </a:cubicBezTo>
                  <a:cubicBezTo>
                    <a:pt x="0" y="435"/>
                    <a:pt x="135" y="559"/>
                    <a:pt x="300" y="559"/>
                  </a:cubicBezTo>
                  <a:cubicBezTo>
                    <a:pt x="435" y="559"/>
                    <a:pt x="559" y="394"/>
                    <a:pt x="559" y="259"/>
                  </a:cubicBezTo>
                  <a:cubicBezTo>
                    <a:pt x="517" y="84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71" name="Google Shape;28271;p19"/>
            <p:cNvSpPr/>
            <p:nvPr/>
          </p:nvSpPr>
          <p:spPr>
            <a:xfrm>
              <a:off x="438425" y="235745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135" y="1"/>
                    <a:pt x="1" y="125"/>
                    <a:pt x="1" y="301"/>
                  </a:cubicBezTo>
                  <a:cubicBezTo>
                    <a:pt x="1" y="425"/>
                    <a:pt x="177" y="559"/>
                    <a:pt x="301" y="559"/>
                  </a:cubicBezTo>
                  <a:cubicBezTo>
                    <a:pt x="476" y="518"/>
                    <a:pt x="559" y="383"/>
                    <a:pt x="559" y="259"/>
                  </a:cubicBezTo>
                  <a:cubicBezTo>
                    <a:pt x="559" y="83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72" name="Google Shape;28272;p19"/>
            <p:cNvSpPr/>
            <p:nvPr/>
          </p:nvSpPr>
          <p:spPr>
            <a:xfrm>
              <a:off x="443850" y="2426200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125" y="1"/>
                    <a:pt x="1" y="135"/>
                    <a:pt x="1" y="301"/>
                  </a:cubicBezTo>
                  <a:cubicBezTo>
                    <a:pt x="1" y="476"/>
                    <a:pt x="125" y="559"/>
                    <a:pt x="301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73" name="Google Shape;28273;p19"/>
            <p:cNvSpPr/>
            <p:nvPr/>
          </p:nvSpPr>
          <p:spPr>
            <a:xfrm>
              <a:off x="339425" y="2336775"/>
              <a:ext cx="6500" cy="7775"/>
            </a:xfrm>
            <a:custGeom>
              <a:avLst/>
              <a:gdLst/>
              <a:ahLst/>
              <a:cxnLst/>
              <a:rect l="l" t="t" r="r" b="b"/>
              <a:pathLst>
                <a:path w="260" h="311" extrusionOk="0">
                  <a:moveTo>
                    <a:pt x="1" y="1"/>
                  </a:moveTo>
                  <a:lnTo>
                    <a:pt x="1" y="311"/>
                  </a:lnTo>
                  <a:cubicBezTo>
                    <a:pt x="166" y="311"/>
                    <a:pt x="259" y="135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74" name="Google Shape;28274;p19"/>
            <p:cNvSpPr/>
            <p:nvPr/>
          </p:nvSpPr>
          <p:spPr>
            <a:xfrm>
              <a:off x="401725" y="233160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569" y="1"/>
                  </a:moveTo>
                  <a:lnTo>
                    <a:pt x="1" y="42"/>
                  </a:lnTo>
                  <a:cubicBezTo>
                    <a:pt x="1" y="208"/>
                    <a:pt x="135" y="301"/>
                    <a:pt x="311" y="301"/>
                  </a:cubicBezTo>
                  <a:cubicBezTo>
                    <a:pt x="435" y="301"/>
                    <a:pt x="569" y="166"/>
                    <a:pt x="5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75" name="Google Shape;28275;p19"/>
            <p:cNvSpPr/>
            <p:nvPr/>
          </p:nvSpPr>
          <p:spPr>
            <a:xfrm>
              <a:off x="481600" y="245852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166" y="0"/>
                    <a:pt x="124" y="0"/>
                    <a:pt x="83" y="42"/>
                  </a:cubicBezTo>
                  <a:lnTo>
                    <a:pt x="42" y="93"/>
                  </a:lnTo>
                  <a:cubicBezTo>
                    <a:pt x="0" y="135"/>
                    <a:pt x="0" y="217"/>
                    <a:pt x="0" y="300"/>
                  </a:cubicBez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76" name="Google Shape;28276;p19"/>
            <p:cNvSpPr/>
            <p:nvPr/>
          </p:nvSpPr>
          <p:spPr>
            <a:xfrm>
              <a:off x="476175" y="2388475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259" y="0"/>
                  </a:moveTo>
                  <a:cubicBezTo>
                    <a:pt x="217" y="52"/>
                    <a:pt x="217" y="52"/>
                    <a:pt x="176" y="52"/>
                  </a:cubicBezTo>
                  <a:cubicBezTo>
                    <a:pt x="124" y="52"/>
                    <a:pt x="83" y="93"/>
                    <a:pt x="42" y="135"/>
                  </a:cubicBezTo>
                  <a:lnTo>
                    <a:pt x="42" y="176"/>
                  </a:lnTo>
                  <a:cubicBezTo>
                    <a:pt x="0" y="217"/>
                    <a:pt x="0" y="259"/>
                    <a:pt x="0" y="311"/>
                  </a:cubicBezTo>
                  <a:cubicBezTo>
                    <a:pt x="0" y="435"/>
                    <a:pt x="83" y="517"/>
                    <a:pt x="176" y="569"/>
                  </a:cubicBezTo>
                  <a:lnTo>
                    <a:pt x="300" y="56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77" name="Google Shape;28277;p19"/>
            <p:cNvSpPr/>
            <p:nvPr/>
          </p:nvSpPr>
          <p:spPr>
            <a:xfrm>
              <a:off x="470750" y="2327225"/>
              <a:ext cx="7500" cy="6475"/>
            </a:xfrm>
            <a:custGeom>
              <a:avLst/>
              <a:gdLst/>
              <a:ahLst/>
              <a:cxnLst/>
              <a:rect l="l" t="t" r="r" b="b"/>
              <a:pathLst>
                <a:path w="300" h="259" extrusionOk="0">
                  <a:moveTo>
                    <a:pt x="0" y="0"/>
                  </a:moveTo>
                  <a:cubicBezTo>
                    <a:pt x="0" y="83"/>
                    <a:pt x="41" y="176"/>
                    <a:pt x="135" y="217"/>
                  </a:cubicBezTo>
                  <a:cubicBezTo>
                    <a:pt x="176" y="258"/>
                    <a:pt x="259" y="258"/>
                    <a:pt x="300" y="258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78" name="Google Shape;28278;p19"/>
            <p:cNvSpPr/>
            <p:nvPr/>
          </p:nvSpPr>
          <p:spPr>
            <a:xfrm>
              <a:off x="281275" y="2473775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1" y="0"/>
                  </a:moveTo>
                  <a:lnTo>
                    <a:pt x="1" y="300"/>
                  </a:lnTo>
                  <a:lnTo>
                    <a:pt x="259" y="259"/>
                  </a:lnTo>
                  <a:cubicBezTo>
                    <a:pt x="259" y="207"/>
                    <a:pt x="218" y="166"/>
                    <a:pt x="166" y="124"/>
                  </a:cubicBezTo>
                  <a:cubicBezTo>
                    <a:pt x="125" y="83"/>
                    <a:pt x="83" y="4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79" name="Google Shape;28279;p19"/>
            <p:cNvSpPr/>
            <p:nvPr/>
          </p:nvSpPr>
          <p:spPr>
            <a:xfrm>
              <a:off x="299625" y="2367875"/>
              <a:ext cx="15025" cy="13325"/>
            </a:xfrm>
            <a:custGeom>
              <a:avLst/>
              <a:gdLst/>
              <a:ahLst/>
              <a:cxnLst/>
              <a:rect l="l" t="t" r="r" b="b"/>
              <a:pathLst>
                <a:path w="601" h="533" extrusionOk="0">
                  <a:moveTo>
                    <a:pt x="347" y="0"/>
                  </a:moveTo>
                  <a:cubicBezTo>
                    <a:pt x="331" y="0"/>
                    <a:pt x="316" y="2"/>
                    <a:pt x="301" y="8"/>
                  </a:cubicBezTo>
                  <a:cubicBezTo>
                    <a:pt x="125" y="8"/>
                    <a:pt x="1" y="142"/>
                    <a:pt x="42" y="266"/>
                  </a:cubicBezTo>
                  <a:cubicBezTo>
                    <a:pt x="42" y="419"/>
                    <a:pt x="136" y="533"/>
                    <a:pt x="276" y="533"/>
                  </a:cubicBezTo>
                  <a:cubicBezTo>
                    <a:pt x="297" y="533"/>
                    <a:pt x="319" y="530"/>
                    <a:pt x="342" y="525"/>
                  </a:cubicBezTo>
                  <a:cubicBezTo>
                    <a:pt x="466" y="525"/>
                    <a:pt x="600" y="400"/>
                    <a:pt x="600" y="266"/>
                  </a:cubicBezTo>
                  <a:cubicBezTo>
                    <a:pt x="564" y="121"/>
                    <a:pt x="456" y="0"/>
                    <a:pt x="3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80" name="Google Shape;28280;p19"/>
            <p:cNvSpPr/>
            <p:nvPr/>
          </p:nvSpPr>
          <p:spPr>
            <a:xfrm>
              <a:off x="304800" y="24370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0"/>
                  </a:moveTo>
                  <a:cubicBezTo>
                    <a:pt x="135" y="0"/>
                    <a:pt x="0" y="124"/>
                    <a:pt x="52" y="300"/>
                  </a:cubicBezTo>
                  <a:cubicBezTo>
                    <a:pt x="52" y="434"/>
                    <a:pt x="176" y="558"/>
                    <a:pt x="311" y="558"/>
                  </a:cubicBezTo>
                  <a:cubicBezTo>
                    <a:pt x="476" y="517"/>
                    <a:pt x="610" y="383"/>
                    <a:pt x="569" y="259"/>
                  </a:cubicBezTo>
                  <a:cubicBezTo>
                    <a:pt x="56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81" name="Google Shape;28281;p19"/>
            <p:cNvSpPr/>
            <p:nvPr/>
          </p:nvSpPr>
          <p:spPr>
            <a:xfrm>
              <a:off x="342525" y="24693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259" y="0"/>
                  </a:moveTo>
                  <a:cubicBezTo>
                    <a:pt x="218" y="0"/>
                    <a:pt x="177" y="0"/>
                    <a:pt x="135" y="42"/>
                  </a:cubicBezTo>
                  <a:cubicBezTo>
                    <a:pt x="42" y="83"/>
                    <a:pt x="1" y="125"/>
                    <a:pt x="1" y="218"/>
                  </a:cubicBezTo>
                  <a:lnTo>
                    <a:pt x="1" y="259"/>
                  </a:lnTo>
                  <a:lnTo>
                    <a:pt x="301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82" name="Google Shape;28282;p19"/>
            <p:cNvSpPr/>
            <p:nvPr/>
          </p:nvSpPr>
          <p:spPr>
            <a:xfrm>
              <a:off x="337100" y="2399325"/>
              <a:ext cx="7800" cy="13975"/>
            </a:xfrm>
            <a:custGeom>
              <a:avLst/>
              <a:gdLst/>
              <a:ahLst/>
              <a:cxnLst/>
              <a:rect l="l" t="t" r="r" b="b"/>
              <a:pathLst>
                <a:path w="312" h="559" extrusionOk="0">
                  <a:moveTo>
                    <a:pt x="259" y="1"/>
                  </a:moveTo>
                  <a:cubicBezTo>
                    <a:pt x="259" y="1"/>
                    <a:pt x="218" y="1"/>
                    <a:pt x="218" y="42"/>
                  </a:cubicBezTo>
                  <a:cubicBezTo>
                    <a:pt x="94" y="42"/>
                    <a:pt x="1" y="176"/>
                    <a:pt x="1" y="300"/>
                  </a:cubicBezTo>
                  <a:cubicBezTo>
                    <a:pt x="1" y="435"/>
                    <a:pt x="94" y="518"/>
                    <a:pt x="218" y="559"/>
                  </a:cubicBezTo>
                  <a:lnTo>
                    <a:pt x="311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83" name="Google Shape;28283;p19"/>
            <p:cNvSpPr/>
            <p:nvPr/>
          </p:nvSpPr>
          <p:spPr>
            <a:xfrm>
              <a:off x="331950" y="2336775"/>
              <a:ext cx="7500" cy="7775"/>
            </a:xfrm>
            <a:custGeom>
              <a:avLst/>
              <a:gdLst/>
              <a:ahLst/>
              <a:cxnLst/>
              <a:rect l="l" t="t" r="r" b="b"/>
              <a:pathLst>
                <a:path w="300" h="311" extrusionOk="0">
                  <a:moveTo>
                    <a:pt x="300" y="1"/>
                  </a:moveTo>
                  <a:lnTo>
                    <a:pt x="0" y="52"/>
                  </a:lnTo>
                  <a:cubicBezTo>
                    <a:pt x="0" y="52"/>
                    <a:pt x="0" y="94"/>
                    <a:pt x="41" y="94"/>
                  </a:cubicBezTo>
                  <a:cubicBezTo>
                    <a:pt x="41" y="176"/>
                    <a:pt x="83" y="218"/>
                    <a:pt x="165" y="259"/>
                  </a:cubicBezTo>
                  <a:cubicBezTo>
                    <a:pt x="207" y="311"/>
                    <a:pt x="259" y="311"/>
                    <a:pt x="300" y="311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84" name="Google Shape;28284;p19"/>
            <p:cNvSpPr/>
            <p:nvPr/>
          </p:nvSpPr>
          <p:spPr>
            <a:xfrm>
              <a:off x="892825" y="228845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" y="0"/>
                  </a:moveTo>
                  <a:lnTo>
                    <a:pt x="1" y="259"/>
                  </a:lnTo>
                  <a:lnTo>
                    <a:pt x="259" y="259"/>
                  </a:lnTo>
                  <a:cubicBezTo>
                    <a:pt x="259" y="83"/>
                    <a:pt x="135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85" name="Google Shape;28285;p19"/>
            <p:cNvSpPr/>
            <p:nvPr/>
          </p:nvSpPr>
          <p:spPr>
            <a:xfrm>
              <a:off x="754025" y="2298775"/>
              <a:ext cx="7525" cy="7000"/>
            </a:xfrm>
            <a:custGeom>
              <a:avLst/>
              <a:gdLst/>
              <a:ahLst/>
              <a:cxnLst/>
              <a:rect l="l" t="t" r="r" b="b"/>
              <a:pathLst>
                <a:path w="301" h="280" extrusionOk="0">
                  <a:moveTo>
                    <a:pt x="71" y="1"/>
                  </a:moveTo>
                  <a:cubicBezTo>
                    <a:pt x="47" y="1"/>
                    <a:pt x="24" y="7"/>
                    <a:pt x="1" y="21"/>
                  </a:cubicBezTo>
                  <a:lnTo>
                    <a:pt x="1" y="280"/>
                  </a:lnTo>
                  <a:lnTo>
                    <a:pt x="301" y="280"/>
                  </a:lnTo>
                  <a:cubicBezTo>
                    <a:pt x="301" y="187"/>
                    <a:pt x="259" y="145"/>
                    <a:pt x="259" y="104"/>
                  </a:cubicBezTo>
                  <a:cubicBezTo>
                    <a:pt x="199" y="44"/>
                    <a:pt x="134" y="1"/>
                    <a:pt x="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86" name="Google Shape;28286;p19"/>
            <p:cNvSpPr/>
            <p:nvPr/>
          </p:nvSpPr>
          <p:spPr>
            <a:xfrm>
              <a:off x="748600" y="22292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00" y="424"/>
                    <a:pt x="300" y="259"/>
                  </a:cubicBezTo>
                  <a:cubicBezTo>
                    <a:pt x="300" y="218"/>
                    <a:pt x="259" y="166"/>
                    <a:pt x="259" y="125"/>
                  </a:cubicBezTo>
                  <a:lnTo>
                    <a:pt x="218" y="83"/>
                  </a:lnTo>
                  <a:cubicBezTo>
                    <a:pt x="176" y="42"/>
                    <a:pt x="8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87" name="Google Shape;28287;p19"/>
            <p:cNvSpPr/>
            <p:nvPr/>
          </p:nvSpPr>
          <p:spPr>
            <a:xfrm>
              <a:off x="816575" y="22938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0"/>
                  </a:moveTo>
                  <a:cubicBezTo>
                    <a:pt x="166" y="0"/>
                    <a:pt x="125" y="42"/>
                    <a:pt x="83" y="83"/>
                  </a:cubicBezTo>
                  <a:cubicBezTo>
                    <a:pt x="42" y="124"/>
                    <a:pt x="1" y="217"/>
                    <a:pt x="1" y="300"/>
                  </a:cubicBezTo>
                  <a:lnTo>
                    <a:pt x="1" y="300"/>
                  </a:lnTo>
                  <a:lnTo>
                    <a:pt x="559" y="259"/>
                  </a:lnTo>
                  <a:cubicBezTo>
                    <a:pt x="559" y="124"/>
                    <a:pt x="466" y="0"/>
                    <a:pt x="3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88" name="Google Shape;28288;p19"/>
            <p:cNvSpPr/>
            <p:nvPr/>
          </p:nvSpPr>
          <p:spPr>
            <a:xfrm>
              <a:off x="811150" y="2223825"/>
              <a:ext cx="15025" cy="14175"/>
            </a:xfrm>
            <a:custGeom>
              <a:avLst/>
              <a:gdLst/>
              <a:ahLst/>
              <a:cxnLst/>
              <a:rect l="l" t="t" r="r" b="b"/>
              <a:pathLst>
                <a:path w="601" h="567" extrusionOk="0">
                  <a:moveTo>
                    <a:pt x="259" y="0"/>
                  </a:moveTo>
                  <a:cubicBezTo>
                    <a:pt x="125" y="42"/>
                    <a:pt x="1" y="176"/>
                    <a:pt x="1" y="300"/>
                  </a:cubicBezTo>
                  <a:cubicBezTo>
                    <a:pt x="37" y="453"/>
                    <a:pt x="135" y="567"/>
                    <a:pt x="248" y="567"/>
                  </a:cubicBezTo>
                  <a:cubicBezTo>
                    <a:pt x="265" y="567"/>
                    <a:pt x="283" y="564"/>
                    <a:pt x="300" y="559"/>
                  </a:cubicBezTo>
                  <a:cubicBezTo>
                    <a:pt x="476" y="559"/>
                    <a:pt x="600" y="435"/>
                    <a:pt x="559" y="259"/>
                  </a:cubicBezTo>
                  <a:cubicBezTo>
                    <a:pt x="559" y="218"/>
                    <a:pt x="559" y="176"/>
                    <a:pt x="518" y="124"/>
                  </a:cubicBezTo>
                  <a:lnTo>
                    <a:pt x="342" y="42"/>
                  </a:lnTo>
                  <a:cubicBezTo>
                    <a:pt x="300" y="0"/>
                    <a:pt x="300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89" name="Google Shape;28289;p19"/>
            <p:cNvSpPr/>
            <p:nvPr/>
          </p:nvSpPr>
          <p:spPr>
            <a:xfrm>
              <a:off x="774450" y="2195900"/>
              <a:ext cx="12950" cy="10625"/>
            </a:xfrm>
            <a:custGeom>
              <a:avLst/>
              <a:gdLst/>
              <a:ahLst/>
              <a:cxnLst/>
              <a:rect l="l" t="t" r="r" b="b"/>
              <a:pathLst>
                <a:path w="518" h="425" extrusionOk="0">
                  <a:moveTo>
                    <a:pt x="42" y="1"/>
                  </a:moveTo>
                  <a:cubicBezTo>
                    <a:pt x="0" y="42"/>
                    <a:pt x="0" y="84"/>
                    <a:pt x="0" y="166"/>
                  </a:cubicBezTo>
                  <a:cubicBezTo>
                    <a:pt x="0" y="301"/>
                    <a:pt x="135" y="425"/>
                    <a:pt x="300" y="425"/>
                  </a:cubicBezTo>
                  <a:cubicBezTo>
                    <a:pt x="393" y="425"/>
                    <a:pt x="435" y="342"/>
                    <a:pt x="517" y="301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90" name="Google Shape;28290;p19"/>
            <p:cNvSpPr/>
            <p:nvPr/>
          </p:nvSpPr>
          <p:spPr>
            <a:xfrm>
              <a:off x="778850" y="2261550"/>
              <a:ext cx="15000" cy="14000"/>
            </a:xfrm>
            <a:custGeom>
              <a:avLst/>
              <a:gdLst/>
              <a:ahLst/>
              <a:cxnLst/>
              <a:rect l="l" t="t" r="r" b="b"/>
              <a:pathLst>
                <a:path w="600" h="560" extrusionOk="0">
                  <a:moveTo>
                    <a:pt x="300" y="1"/>
                  </a:moveTo>
                  <a:cubicBezTo>
                    <a:pt x="124" y="1"/>
                    <a:pt x="0" y="125"/>
                    <a:pt x="42" y="301"/>
                  </a:cubicBezTo>
                  <a:cubicBezTo>
                    <a:pt x="42" y="477"/>
                    <a:pt x="166" y="559"/>
                    <a:pt x="341" y="559"/>
                  </a:cubicBezTo>
                  <a:cubicBezTo>
                    <a:pt x="476" y="559"/>
                    <a:pt x="600" y="425"/>
                    <a:pt x="600" y="259"/>
                  </a:cubicBezTo>
                  <a:cubicBezTo>
                    <a:pt x="559" y="84"/>
                    <a:pt x="424" y="1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91" name="Google Shape;28291;p19"/>
            <p:cNvSpPr/>
            <p:nvPr/>
          </p:nvSpPr>
          <p:spPr>
            <a:xfrm>
              <a:off x="848900" y="2256125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83" y="1"/>
                    <a:pt x="0" y="177"/>
                    <a:pt x="0" y="301"/>
                  </a:cubicBezTo>
                  <a:cubicBezTo>
                    <a:pt x="0" y="476"/>
                    <a:pt x="124" y="559"/>
                    <a:pt x="300" y="559"/>
                  </a:cubicBezTo>
                  <a:cubicBezTo>
                    <a:pt x="424" y="559"/>
                    <a:pt x="558" y="435"/>
                    <a:pt x="558" y="259"/>
                  </a:cubicBezTo>
                  <a:cubicBezTo>
                    <a:pt x="558" y="12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92" name="Google Shape;28292;p19"/>
            <p:cNvSpPr/>
            <p:nvPr/>
          </p:nvSpPr>
          <p:spPr>
            <a:xfrm>
              <a:off x="885325" y="228845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18" y="0"/>
                  </a:moveTo>
                  <a:cubicBezTo>
                    <a:pt x="94" y="42"/>
                    <a:pt x="1" y="176"/>
                    <a:pt x="42" y="300"/>
                  </a:cubicBezTo>
                  <a:lnTo>
                    <a:pt x="301" y="259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93" name="Google Shape;28293;p19"/>
            <p:cNvSpPr/>
            <p:nvPr/>
          </p:nvSpPr>
          <p:spPr>
            <a:xfrm>
              <a:off x="614975" y="23088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0" y="1"/>
                  </a:moveTo>
                  <a:lnTo>
                    <a:pt x="52" y="301"/>
                  </a:lnTo>
                  <a:lnTo>
                    <a:pt x="310" y="259"/>
                  </a:lnTo>
                  <a:cubicBezTo>
                    <a:pt x="310" y="135"/>
                    <a:pt x="176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94" name="Google Shape;28294;p19"/>
            <p:cNvSpPr/>
            <p:nvPr/>
          </p:nvSpPr>
          <p:spPr>
            <a:xfrm>
              <a:off x="610825" y="2239850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1" y="0"/>
                  </a:moveTo>
                  <a:lnTo>
                    <a:pt x="42" y="569"/>
                  </a:lnTo>
                  <a:cubicBezTo>
                    <a:pt x="42" y="569"/>
                    <a:pt x="84" y="569"/>
                    <a:pt x="125" y="517"/>
                  </a:cubicBezTo>
                  <a:lnTo>
                    <a:pt x="166" y="517"/>
                  </a:lnTo>
                  <a:cubicBezTo>
                    <a:pt x="259" y="435"/>
                    <a:pt x="301" y="352"/>
                    <a:pt x="259" y="259"/>
                  </a:cubicBezTo>
                  <a:cubicBezTo>
                    <a:pt x="259" y="135"/>
                    <a:pt x="125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95" name="Google Shape;28295;p19"/>
            <p:cNvSpPr/>
            <p:nvPr/>
          </p:nvSpPr>
          <p:spPr>
            <a:xfrm>
              <a:off x="677525" y="2304000"/>
              <a:ext cx="15025" cy="6950"/>
            </a:xfrm>
            <a:custGeom>
              <a:avLst/>
              <a:gdLst/>
              <a:ahLst/>
              <a:cxnLst/>
              <a:rect l="l" t="t" r="r" b="b"/>
              <a:pathLst>
                <a:path w="601" h="278" extrusionOk="0">
                  <a:moveTo>
                    <a:pt x="344" y="1"/>
                  </a:moveTo>
                  <a:cubicBezTo>
                    <a:pt x="329" y="1"/>
                    <a:pt x="314" y="5"/>
                    <a:pt x="300" y="19"/>
                  </a:cubicBezTo>
                  <a:cubicBezTo>
                    <a:pt x="135" y="19"/>
                    <a:pt x="0" y="154"/>
                    <a:pt x="42" y="278"/>
                  </a:cubicBezTo>
                  <a:lnTo>
                    <a:pt x="600" y="236"/>
                  </a:lnTo>
                  <a:cubicBezTo>
                    <a:pt x="559" y="154"/>
                    <a:pt x="517" y="71"/>
                    <a:pt x="435" y="19"/>
                  </a:cubicBezTo>
                  <a:cubicBezTo>
                    <a:pt x="407" y="19"/>
                    <a:pt x="375" y="1"/>
                    <a:pt x="3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96" name="Google Shape;28296;p19"/>
            <p:cNvSpPr/>
            <p:nvPr/>
          </p:nvSpPr>
          <p:spPr>
            <a:xfrm>
              <a:off x="673125" y="2234675"/>
              <a:ext cx="14250" cy="13975"/>
            </a:xfrm>
            <a:custGeom>
              <a:avLst/>
              <a:gdLst/>
              <a:ahLst/>
              <a:cxnLst/>
              <a:rect l="l" t="t" r="r" b="b"/>
              <a:pathLst>
                <a:path w="570" h="559" extrusionOk="0">
                  <a:moveTo>
                    <a:pt x="259" y="1"/>
                  </a:moveTo>
                  <a:cubicBezTo>
                    <a:pt x="94" y="42"/>
                    <a:pt x="1" y="166"/>
                    <a:pt x="1" y="300"/>
                  </a:cubicBezTo>
                  <a:cubicBezTo>
                    <a:pt x="1" y="466"/>
                    <a:pt x="135" y="559"/>
                    <a:pt x="311" y="559"/>
                  </a:cubicBezTo>
                  <a:cubicBezTo>
                    <a:pt x="435" y="559"/>
                    <a:pt x="569" y="425"/>
                    <a:pt x="569" y="259"/>
                  </a:cubicBezTo>
                  <a:cubicBezTo>
                    <a:pt x="518" y="125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97" name="Google Shape;28297;p19"/>
            <p:cNvSpPr/>
            <p:nvPr/>
          </p:nvSpPr>
          <p:spPr>
            <a:xfrm>
              <a:off x="635650" y="220320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22" y="1"/>
                  </a:moveTo>
                  <a:cubicBezTo>
                    <a:pt x="302" y="1"/>
                    <a:pt x="281" y="3"/>
                    <a:pt x="259" y="9"/>
                  </a:cubicBezTo>
                  <a:cubicBezTo>
                    <a:pt x="124" y="9"/>
                    <a:pt x="0" y="133"/>
                    <a:pt x="0" y="267"/>
                  </a:cubicBezTo>
                  <a:cubicBezTo>
                    <a:pt x="37" y="412"/>
                    <a:pt x="136" y="533"/>
                    <a:pt x="251" y="533"/>
                  </a:cubicBezTo>
                  <a:cubicBezTo>
                    <a:pt x="267" y="533"/>
                    <a:pt x="284" y="531"/>
                    <a:pt x="300" y="526"/>
                  </a:cubicBezTo>
                  <a:cubicBezTo>
                    <a:pt x="466" y="526"/>
                    <a:pt x="559" y="391"/>
                    <a:pt x="559" y="267"/>
                  </a:cubicBezTo>
                  <a:cubicBezTo>
                    <a:pt x="559" y="114"/>
                    <a:pt x="457" y="1"/>
                    <a:pt x="3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98" name="Google Shape;28298;p19"/>
            <p:cNvSpPr/>
            <p:nvPr/>
          </p:nvSpPr>
          <p:spPr>
            <a:xfrm>
              <a:off x="640825" y="2272150"/>
              <a:ext cx="14225" cy="14250"/>
            </a:xfrm>
            <a:custGeom>
              <a:avLst/>
              <a:gdLst/>
              <a:ahLst/>
              <a:cxnLst/>
              <a:rect l="l" t="t" r="r" b="b"/>
              <a:pathLst>
                <a:path w="569" h="570" extrusionOk="0">
                  <a:moveTo>
                    <a:pt x="259" y="1"/>
                  </a:moveTo>
                  <a:cubicBezTo>
                    <a:pt x="135" y="1"/>
                    <a:pt x="0" y="135"/>
                    <a:pt x="0" y="311"/>
                  </a:cubicBezTo>
                  <a:cubicBezTo>
                    <a:pt x="0" y="435"/>
                    <a:pt x="176" y="569"/>
                    <a:pt x="310" y="569"/>
                  </a:cubicBezTo>
                  <a:cubicBezTo>
                    <a:pt x="476" y="518"/>
                    <a:pt x="569" y="394"/>
                    <a:pt x="569" y="259"/>
                  </a:cubicBezTo>
                  <a:cubicBezTo>
                    <a:pt x="569" y="94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299" name="Google Shape;28299;p19"/>
            <p:cNvSpPr/>
            <p:nvPr/>
          </p:nvSpPr>
          <p:spPr>
            <a:xfrm>
              <a:off x="704400" y="2197775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352" y="1"/>
                  </a:moveTo>
                  <a:cubicBezTo>
                    <a:pt x="335" y="1"/>
                    <a:pt x="318" y="3"/>
                    <a:pt x="300" y="9"/>
                  </a:cubicBezTo>
                  <a:cubicBezTo>
                    <a:pt x="135" y="9"/>
                    <a:pt x="1" y="133"/>
                    <a:pt x="42" y="308"/>
                  </a:cubicBezTo>
                  <a:cubicBezTo>
                    <a:pt x="42" y="443"/>
                    <a:pt x="176" y="567"/>
                    <a:pt x="300" y="567"/>
                  </a:cubicBezTo>
                  <a:cubicBezTo>
                    <a:pt x="476" y="525"/>
                    <a:pt x="611" y="391"/>
                    <a:pt x="559" y="267"/>
                  </a:cubicBezTo>
                  <a:cubicBezTo>
                    <a:pt x="559" y="114"/>
                    <a:pt x="465" y="1"/>
                    <a:pt x="3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00" name="Google Shape;28300;p19"/>
            <p:cNvSpPr/>
            <p:nvPr/>
          </p:nvSpPr>
          <p:spPr>
            <a:xfrm>
              <a:off x="709825" y="226700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0"/>
                  </a:moveTo>
                  <a:cubicBezTo>
                    <a:pt x="135" y="0"/>
                    <a:pt x="1" y="124"/>
                    <a:pt x="1" y="300"/>
                  </a:cubicBezTo>
                  <a:cubicBezTo>
                    <a:pt x="42" y="424"/>
                    <a:pt x="176" y="558"/>
                    <a:pt x="301" y="558"/>
                  </a:cubicBezTo>
                  <a:cubicBezTo>
                    <a:pt x="476" y="558"/>
                    <a:pt x="600" y="383"/>
                    <a:pt x="559" y="259"/>
                  </a:cubicBezTo>
                  <a:cubicBezTo>
                    <a:pt x="55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01" name="Google Shape;28301;p19"/>
            <p:cNvSpPr/>
            <p:nvPr/>
          </p:nvSpPr>
          <p:spPr>
            <a:xfrm>
              <a:off x="605400" y="21775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lnTo>
                    <a:pt x="83" y="301"/>
                  </a:lnTo>
                  <a:cubicBezTo>
                    <a:pt x="218" y="259"/>
                    <a:pt x="301" y="125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02" name="Google Shape;28302;p19"/>
            <p:cNvSpPr/>
            <p:nvPr/>
          </p:nvSpPr>
          <p:spPr>
            <a:xfrm>
              <a:off x="667950" y="217212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176"/>
                    <a:pt x="125" y="300"/>
                    <a:pt x="301" y="300"/>
                  </a:cubicBezTo>
                  <a:cubicBezTo>
                    <a:pt x="425" y="300"/>
                    <a:pt x="559" y="125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03" name="Google Shape;28303;p19"/>
            <p:cNvSpPr/>
            <p:nvPr/>
          </p:nvSpPr>
          <p:spPr>
            <a:xfrm>
              <a:off x="747575" y="229930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217" y="0"/>
                    <a:pt x="124" y="0"/>
                    <a:pt x="83" y="42"/>
                  </a:cubicBezTo>
                  <a:cubicBezTo>
                    <a:pt x="42" y="83"/>
                    <a:pt x="0" y="166"/>
                    <a:pt x="0" y="207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04" name="Google Shape;28304;p19"/>
            <p:cNvSpPr/>
            <p:nvPr/>
          </p:nvSpPr>
          <p:spPr>
            <a:xfrm>
              <a:off x="742150" y="222925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59" y="1"/>
                  </a:moveTo>
                  <a:cubicBezTo>
                    <a:pt x="217" y="1"/>
                    <a:pt x="176" y="42"/>
                    <a:pt x="135" y="83"/>
                  </a:cubicBezTo>
                  <a:cubicBezTo>
                    <a:pt x="41" y="125"/>
                    <a:pt x="0" y="218"/>
                    <a:pt x="0" y="300"/>
                  </a:cubicBezTo>
                  <a:cubicBezTo>
                    <a:pt x="0" y="424"/>
                    <a:pt x="83" y="517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05" name="Google Shape;28305;p19"/>
            <p:cNvSpPr/>
            <p:nvPr/>
          </p:nvSpPr>
          <p:spPr>
            <a:xfrm>
              <a:off x="739050" y="2172125"/>
              <a:ext cx="3125" cy="2100"/>
            </a:xfrm>
            <a:custGeom>
              <a:avLst/>
              <a:gdLst/>
              <a:ahLst/>
              <a:cxnLst/>
              <a:rect l="l" t="t" r="r" b="b"/>
              <a:pathLst>
                <a:path w="125" h="84" extrusionOk="0">
                  <a:moveTo>
                    <a:pt x="0" y="1"/>
                  </a:moveTo>
                  <a:lnTo>
                    <a:pt x="124" y="83"/>
                  </a:lnTo>
                  <a:lnTo>
                    <a:pt x="124" y="83"/>
                  </a:lnTo>
                  <a:lnTo>
                    <a:pt x="83" y="42"/>
                  </a:lnTo>
                  <a:cubicBezTo>
                    <a:pt x="41" y="42"/>
                    <a:pt x="41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06" name="Google Shape;28306;p19"/>
            <p:cNvSpPr/>
            <p:nvPr/>
          </p:nvSpPr>
          <p:spPr>
            <a:xfrm>
              <a:off x="477200" y="23197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0"/>
                  </a:moveTo>
                  <a:lnTo>
                    <a:pt x="1" y="300"/>
                  </a:lnTo>
                  <a:lnTo>
                    <a:pt x="300" y="259"/>
                  </a:lnTo>
                  <a:lnTo>
                    <a:pt x="300" y="217"/>
                  </a:lnTo>
                  <a:cubicBezTo>
                    <a:pt x="259" y="83"/>
                    <a:pt x="135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07" name="Google Shape;28307;p19"/>
            <p:cNvSpPr/>
            <p:nvPr/>
          </p:nvSpPr>
          <p:spPr>
            <a:xfrm>
              <a:off x="471775" y="22507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0" y="1"/>
                  </a:moveTo>
                  <a:lnTo>
                    <a:pt x="42" y="559"/>
                  </a:lnTo>
                  <a:cubicBezTo>
                    <a:pt x="94" y="559"/>
                    <a:pt x="135" y="518"/>
                    <a:pt x="135" y="518"/>
                  </a:cubicBezTo>
                  <a:cubicBezTo>
                    <a:pt x="176" y="518"/>
                    <a:pt x="176" y="518"/>
                    <a:pt x="176" y="476"/>
                  </a:cubicBezTo>
                  <a:cubicBezTo>
                    <a:pt x="259" y="435"/>
                    <a:pt x="300" y="342"/>
                    <a:pt x="300" y="259"/>
                  </a:cubicBezTo>
                  <a:cubicBezTo>
                    <a:pt x="300" y="135"/>
                    <a:pt x="176" y="1"/>
                    <a:pt x="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08" name="Google Shape;28308;p19"/>
            <p:cNvSpPr/>
            <p:nvPr/>
          </p:nvSpPr>
          <p:spPr>
            <a:xfrm>
              <a:off x="539750" y="2314300"/>
              <a:ext cx="13975" cy="7500"/>
            </a:xfrm>
            <a:custGeom>
              <a:avLst/>
              <a:gdLst/>
              <a:ahLst/>
              <a:cxnLst/>
              <a:rect l="l" t="t" r="r" b="b"/>
              <a:pathLst>
                <a:path w="559" h="300" extrusionOk="0">
                  <a:moveTo>
                    <a:pt x="259" y="0"/>
                  </a:moveTo>
                  <a:cubicBezTo>
                    <a:pt x="166" y="0"/>
                    <a:pt x="125" y="41"/>
                    <a:pt x="83" y="124"/>
                  </a:cubicBezTo>
                  <a:cubicBezTo>
                    <a:pt x="42" y="176"/>
                    <a:pt x="1" y="217"/>
                    <a:pt x="1" y="300"/>
                  </a:cubicBezTo>
                  <a:lnTo>
                    <a:pt x="559" y="259"/>
                  </a:lnTo>
                  <a:cubicBezTo>
                    <a:pt x="559" y="124"/>
                    <a:pt x="425" y="41"/>
                    <a:pt x="3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09" name="Google Shape;28309;p19"/>
            <p:cNvSpPr/>
            <p:nvPr/>
          </p:nvSpPr>
          <p:spPr>
            <a:xfrm>
              <a:off x="534325" y="22452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125" y="1"/>
                    <a:pt x="1" y="135"/>
                    <a:pt x="1" y="300"/>
                  </a:cubicBezTo>
                  <a:cubicBezTo>
                    <a:pt x="42" y="476"/>
                    <a:pt x="176" y="559"/>
                    <a:pt x="300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10" name="Google Shape;28310;p19"/>
            <p:cNvSpPr/>
            <p:nvPr/>
          </p:nvSpPr>
          <p:spPr>
            <a:xfrm>
              <a:off x="496600" y="2212975"/>
              <a:ext cx="15000" cy="13975"/>
            </a:xfrm>
            <a:custGeom>
              <a:avLst/>
              <a:gdLst/>
              <a:ahLst/>
              <a:cxnLst/>
              <a:rect l="l" t="t" r="r" b="b"/>
              <a:pathLst>
                <a:path w="600" h="559" extrusionOk="0">
                  <a:moveTo>
                    <a:pt x="300" y="0"/>
                  </a:moveTo>
                  <a:cubicBezTo>
                    <a:pt x="134" y="42"/>
                    <a:pt x="0" y="176"/>
                    <a:pt x="41" y="300"/>
                  </a:cubicBezTo>
                  <a:cubicBezTo>
                    <a:pt x="41" y="476"/>
                    <a:pt x="176" y="558"/>
                    <a:pt x="341" y="558"/>
                  </a:cubicBezTo>
                  <a:cubicBezTo>
                    <a:pt x="476" y="558"/>
                    <a:pt x="600" y="434"/>
                    <a:pt x="600" y="259"/>
                  </a:cubicBezTo>
                  <a:cubicBezTo>
                    <a:pt x="558" y="135"/>
                    <a:pt x="434" y="0"/>
                    <a:pt x="3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11" name="Google Shape;28311;p19"/>
            <p:cNvSpPr/>
            <p:nvPr/>
          </p:nvSpPr>
          <p:spPr>
            <a:xfrm>
              <a:off x="502025" y="2282825"/>
              <a:ext cx="15000" cy="13350"/>
            </a:xfrm>
            <a:custGeom>
              <a:avLst/>
              <a:gdLst/>
              <a:ahLst/>
              <a:cxnLst/>
              <a:rect l="l" t="t" r="r" b="b"/>
              <a:pathLst>
                <a:path w="600" h="534" extrusionOk="0">
                  <a:moveTo>
                    <a:pt x="352" y="0"/>
                  </a:moveTo>
                  <a:cubicBezTo>
                    <a:pt x="335" y="0"/>
                    <a:pt x="318" y="3"/>
                    <a:pt x="300" y="8"/>
                  </a:cubicBezTo>
                  <a:cubicBezTo>
                    <a:pt x="124" y="8"/>
                    <a:pt x="0" y="142"/>
                    <a:pt x="42" y="308"/>
                  </a:cubicBezTo>
                  <a:cubicBezTo>
                    <a:pt x="42" y="424"/>
                    <a:pt x="142" y="533"/>
                    <a:pt x="277" y="533"/>
                  </a:cubicBezTo>
                  <a:cubicBezTo>
                    <a:pt x="298" y="533"/>
                    <a:pt x="319" y="531"/>
                    <a:pt x="341" y="525"/>
                  </a:cubicBezTo>
                  <a:cubicBezTo>
                    <a:pt x="476" y="525"/>
                    <a:pt x="600" y="401"/>
                    <a:pt x="558" y="267"/>
                  </a:cubicBezTo>
                  <a:cubicBezTo>
                    <a:pt x="558" y="114"/>
                    <a:pt x="465" y="0"/>
                    <a:pt x="3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12" name="Google Shape;28312;p19"/>
            <p:cNvSpPr/>
            <p:nvPr/>
          </p:nvSpPr>
          <p:spPr>
            <a:xfrm>
              <a:off x="566625" y="2207550"/>
              <a:ext cx="14000" cy="14425"/>
            </a:xfrm>
            <a:custGeom>
              <a:avLst/>
              <a:gdLst/>
              <a:ahLst/>
              <a:cxnLst/>
              <a:rect l="l" t="t" r="r" b="b"/>
              <a:pathLst>
                <a:path w="560" h="577" extrusionOk="0">
                  <a:moveTo>
                    <a:pt x="259" y="0"/>
                  </a:moveTo>
                  <a:cubicBezTo>
                    <a:pt x="84" y="52"/>
                    <a:pt x="1" y="176"/>
                    <a:pt x="1" y="310"/>
                  </a:cubicBezTo>
                  <a:cubicBezTo>
                    <a:pt x="1" y="455"/>
                    <a:pt x="96" y="576"/>
                    <a:pt x="238" y="576"/>
                  </a:cubicBezTo>
                  <a:cubicBezTo>
                    <a:pt x="258" y="576"/>
                    <a:pt x="279" y="574"/>
                    <a:pt x="301" y="569"/>
                  </a:cubicBezTo>
                  <a:cubicBezTo>
                    <a:pt x="435" y="569"/>
                    <a:pt x="559" y="434"/>
                    <a:pt x="559" y="259"/>
                  </a:cubicBezTo>
                  <a:cubicBezTo>
                    <a:pt x="559" y="13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13" name="Google Shape;28313;p19"/>
            <p:cNvSpPr/>
            <p:nvPr/>
          </p:nvSpPr>
          <p:spPr>
            <a:xfrm>
              <a:off x="572075" y="227740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305" y="0"/>
                  </a:moveTo>
                  <a:cubicBezTo>
                    <a:pt x="289" y="0"/>
                    <a:pt x="274" y="3"/>
                    <a:pt x="258" y="8"/>
                  </a:cubicBezTo>
                  <a:cubicBezTo>
                    <a:pt x="83" y="8"/>
                    <a:pt x="0" y="142"/>
                    <a:pt x="0" y="308"/>
                  </a:cubicBezTo>
                  <a:cubicBezTo>
                    <a:pt x="0" y="442"/>
                    <a:pt x="124" y="566"/>
                    <a:pt x="300" y="566"/>
                  </a:cubicBezTo>
                  <a:cubicBezTo>
                    <a:pt x="424" y="525"/>
                    <a:pt x="558" y="401"/>
                    <a:pt x="558" y="266"/>
                  </a:cubicBezTo>
                  <a:cubicBezTo>
                    <a:pt x="522" y="121"/>
                    <a:pt x="414" y="0"/>
                    <a:pt x="3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14" name="Google Shape;28314;p19"/>
            <p:cNvSpPr/>
            <p:nvPr/>
          </p:nvSpPr>
          <p:spPr>
            <a:xfrm>
              <a:off x="467650" y="2188150"/>
              <a:ext cx="6475" cy="7775"/>
            </a:xfrm>
            <a:custGeom>
              <a:avLst/>
              <a:gdLst/>
              <a:ahLst/>
              <a:cxnLst/>
              <a:rect l="l" t="t" r="r" b="b"/>
              <a:pathLst>
                <a:path w="259" h="311" extrusionOk="0">
                  <a:moveTo>
                    <a:pt x="0" y="1"/>
                  </a:moveTo>
                  <a:lnTo>
                    <a:pt x="0" y="311"/>
                  </a:lnTo>
                  <a:lnTo>
                    <a:pt x="41" y="259"/>
                  </a:lnTo>
                  <a:cubicBezTo>
                    <a:pt x="165" y="259"/>
                    <a:pt x="259" y="135"/>
                    <a:pt x="259" y="52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15" name="Google Shape;28315;p19"/>
            <p:cNvSpPr/>
            <p:nvPr/>
          </p:nvSpPr>
          <p:spPr>
            <a:xfrm>
              <a:off x="528900" y="2182975"/>
              <a:ext cx="15025" cy="7525"/>
            </a:xfrm>
            <a:custGeom>
              <a:avLst/>
              <a:gdLst/>
              <a:ahLst/>
              <a:cxnLst/>
              <a:rect l="l" t="t" r="r" b="b"/>
              <a:pathLst>
                <a:path w="601" h="301" extrusionOk="0">
                  <a:moveTo>
                    <a:pt x="559" y="1"/>
                  </a:moveTo>
                  <a:lnTo>
                    <a:pt x="0" y="42"/>
                  </a:lnTo>
                  <a:lnTo>
                    <a:pt x="42" y="84"/>
                  </a:lnTo>
                  <a:cubicBezTo>
                    <a:pt x="42" y="208"/>
                    <a:pt x="176" y="301"/>
                    <a:pt x="300" y="301"/>
                  </a:cubicBezTo>
                  <a:cubicBezTo>
                    <a:pt x="476" y="259"/>
                    <a:pt x="600" y="125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16" name="Google Shape;28316;p19"/>
            <p:cNvSpPr/>
            <p:nvPr/>
          </p:nvSpPr>
          <p:spPr>
            <a:xfrm>
              <a:off x="608500" y="23088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59" y="1"/>
                  </a:moveTo>
                  <a:cubicBezTo>
                    <a:pt x="218" y="42"/>
                    <a:pt x="177" y="42"/>
                    <a:pt x="135" y="84"/>
                  </a:cubicBezTo>
                  <a:cubicBezTo>
                    <a:pt x="94" y="135"/>
                    <a:pt x="53" y="177"/>
                    <a:pt x="53" y="259"/>
                  </a:cubicBezTo>
                  <a:cubicBezTo>
                    <a:pt x="1" y="259"/>
                    <a:pt x="1" y="301"/>
                    <a:pt x="1" y="301"/>
                  </a:cubicBezTo>
                  <a:lnTo>
                    <a:pt x="311" y="301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17" name="Google Shape;28317;p19"/>
            <p:cNvSpPr/>
            <p:nvPr/>
          </p:nvSpPr>
          <p:spPr>
            <a:xfrm>
              <a:off x="603350" y="2239850"/>
              <a:ext cx="8550" cy="14250"/>
            </a:xfrm>
            <a:custGeom>
              <a:avLst/>
              <a:gdLst/>
              <a:ahLst/>
              <a:cxnLst/>
              <a:rect l="l" t="t" r="r" b="b"/>
              <a:pathLst>
                <a:path w="342" h="570" extrusionOk="0">
                  <a:moveTo>
                    <a:pt x="300" y="0"/>
                  </a:moveTo>
                  <a:cubicBezTo>
                    <a:pt x="207" y="0"/>
                    <a:pt x="165" y="52"/>
                    <a:pt x="124" y="93"/>
                  </a:cubicBezTo>
                  <a:cubicBezTo>
                    <a:pt x="41" y="135"/>
                    <a:pt x="0" y="218"/>
                    <a:pt x="41" y="311"/>
                  </a:cubicBezTo>
                  <a:cubicBezTo>
                    <a:pt x="41" y="435"/>
                    <a:pt x="124" y="517"/>
                    <a:pt x="207" y="569"/>
                  </a:cubicBezTo>
                  <a:lnTo>
                    <a:pt x="341" y="569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18" name="Google Shape;28318;p19"/>
            <p:cNvSpPr/>
            <p:nvPr/>
          </p:nvSpPr>
          <p:spPr>
            <a:xfrm>
              <a:off x="598950" y="21775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125"/>
                    <a:pt x="42" y="218"/>
                    <a:pt x="124" y="259"/>
                  </a:cubicBezTo>
                  <a:cubicBezTo>
                    <a:pt x="176" y="301"/>
                    <a:pt x="217" y="301"/>
                    <a:pt x="300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19" name="Google Shape;28319;p19"/>
            <p:cNvSpPr/>
            <p:nvPr/>
          </p:nvSpPr>
          <p:spPr>
            <a:xfrm>
              <a:off x="338400" y="23303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259"/>
                  </a:lnTo>
                  <a:lnTo>
                    <a:pt x="300" y="259"/>
                  </a:lnTo>
                  <a:cubicBezTo>
                    <a:pt x="300" y="93"/>
                    <a:pt x="166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20" name="Google Shape;28320;p19"/>
            <p:cNvSpPr/>
            <p:nvPr/>
          </p:nvSpPr>
          <p:spPr>
            <a:xfrm>
              <a:off x="332975" y="2261550"/>
              <a:ext cx="8550" cy="14000"/>
            </a:xfrm>
            <a:custGeom>
              <a:avLst/>
              <a:gdLst/>
              <a:ahLst/>
              <a:cxnLst/>
              <a:rect l="l" t="t" r="r" b="b"/>
              <a:pathLst>
                <a:path w="342" h="560" extrusionOk="0">
                  <a:moveTo>
                    <a:pt x="0" y="1"/>
                  </a:moveTo>
                  <a:lnTo>
                    <a:pt x="42" y="559"/>
                  </a:lnTo>
                  <a:cubicBezTo>
                    <a:pt x="83" y="559"/>
                    <a:pt x="124" y="518"/>
                    <a:pt x="166" y="518"/>
                  </a:cubicBezTo>
                  <a:lnTo>
                    <a:pt x="218" y="477"/>
                  </a:lnTo>
                  <a:cubicBezTo>
                    <a:pt x="300" y="425"/>
                    <a:pt x="342" y="342"/>
                    <a:pt x="300" y="259"/>
                  </a:cubicBezTo>
                  <a:cubicBezTo>
                    <a:pt x="300" y="166"/>
                    <a:pt x="300" y="125"/>
                    <a:pt x="259" y="84"/>
                  </a:cubicBezTo>
                  <a:lnTo>
                    <a:pt x="218" y="42"/>
                  </a:lnTo>
                  <a:cubicBezTo>
                    <a:pt x="166" y="1"/>
                    <a:pt x="124" y="1"/>
                    <a:pt x="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21" name="Google Shape;28321;p19"/>
            <p:cNvSpPr/>
            <p:nvPr/>
          </p:nvSpPr>
          <p:spPr>
            <a:xfrm>
              <a:off x="400700" y="2325150"/>
              <a:ext cx="15275" cy="7525"/>
            </a:xfrm>
            <a:custGeom>
              <a:avLst/>
              <a:gdLst/>
              <a:ahLst/>
              <a:cxnLst/>
              <a:rect l="l" t="t" r="r" b="b"/>
              <a:pathLst>
                <a:path w="611" h="301" extrusionOk="0">
                  <a:moveTo>
                    <a:pt x="300" y="0"/>
                  </a:moveTo>
                  <a:cubicBezTo>
                    <a:pt x="135" y="0"/>
                    <a:pt x="0" y="124"/>
                    <a:pt x="42" y="300"/>
                  </a:cubicBezTo>
                  <a:lnTo>
                    <a:pt x="610" y="259"/>
                  </a:lnTo>
                  <a:cubicBezTo>
                    <a:pt x="559" y="166"/>
                    <a:pt x="517" y="83"/>
                    <a:pt x="434" y="42"/>
                  </a:cubicBezTo>
                  <a:cubicBezTo>
                    <a:pt x="393" y="0"/>
                    <a:pt x="352" y="0"/>
                    <a:pt x="3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22" name="Google Shape;28322;p19"/>
            <p:cNvSpPr/>
            <p:nvPr/>
          </p:nvSpPr>
          <p:spPr>
            <a:xfrm>
              <a:off x="395275" y="2256125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310" y="1"/>
                  </a:moveTo>
                  <a:cubicBezTo>
                    <a:pt x="135" y="1"/>
                    <a:pt x="0" y="125"/>
                    <a:pt x="52" y="301"/>
                  </a:cubicBezTo>
                  <a:cubicBezTo>
                    <a:pt x="52" y="435"/>
                    <a:pt x="176" y="559"/>
                    <a:pt x="352" y="559"/>
                  </a:cubicBezTo>
                  <a:cubicBezTo>
                    <a:pt x="476" y="518"/>
                    <a:pt x="610" y="383"/>
                    <a:pt x="610" y="259"/>
                  </a:cubicBezTo>
                  <a:cubicBezTo>
                    <a:pt x="569" y="84"/>
                    <a:pt x="434" y="1"/>
                    <a:pt x="3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23" name="Google Shape;28323;p19"/>
            <p:cNvSpPr/>
            <p:nvPr/>
          </p:nvSpPr>
          <p:spPr>
            <a:xfrm>
              <a:off x="358825" y="222382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24" y="0"/>
                    <a:pt x="0" y="124"/>
                    <a:pt x="0" y="300"/>
                  </a:cubicBezTo>
                  <a:cubicBezTo>
                    <a:pt x="0" y="476"/>
                    <a:pt x="166" y="559"/>
                    <a:pt x="300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124"/>
                    <a:pt x="42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24" name="Google Shape;28324;p19"/>
            <p:cNvSpPr/>
            <p:nvPr/>
          </p:nvSpPr>
          <p:spPr>
            <a:xfrm>
              <a:off x="364250" y="2292825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259" y="1"/>
                  </a:moveTo>
                  <a:cubicBezTo>
                    <a:pt x="83" y="42"/>
                    <a:pt x="0" y="166"/>
                    <a:pt x="0" y="301"/>
                  </a:cubicBezTo>
                  <a:cubicBezTo>
                    <a:pt x="0" y="446"/>
                    <a:pt x="96" y="567"/>
                    <a:pt x="237" y="567"/>
                  </a:cubicBezTo>
                  <a:cubicBezTo>
                    <a:pt x="257" y="567"/>
                    <a:pt x="278" y="564"/>
                    <a:pt x="300" y="559"/>
                  </a:cubicBezTo>
                  <a:cubicBezTo>
                    <a:pt x="466" y="559"/>
                    <a:pt x="559" y="425"/>
                    <a:pt x="559" y="259"/>
                  </a:cubicBezTo>
                  <a:cubicBezTo>
                    <a:pt x="559" y="12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25" name="Google Shape;28325;p19"/>
            <p:cNvSpPr/>
            <p:nvPr/>
          </p:nvSpPr>
          <p:spPr>
            <a:xfrm>
              <a:off x="427575" y="2218400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0"/>
                  </a:moveTo>
                  <a:cubicBezTo>
                    <a:pt x="135" y="42"/>
                    <a:pt x="1" y="176"/>
                    <a:pt x="1" y="300"/>
                  </a:cubicBezTo>
                  <a:cubicBezTo>
                    <a:pt x="52" y="476"/>
                    <a:pt x="176" y="559"/>
                    <a:pt x="311" y="559"/>
                  </a:cubicBezTo>
                  <a:cubicBezTo>
                    <a:pt x="476" y="559"/>
                    <a:pt x="611" y="435"/>
                    <a:pt x="569" y="259"/>
                  </a:cubicBezTo>
                  <a:cubicBezTo>
                    <a:pt x="56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26" name="Google Shape;28326;p19"/>
            <p:cNvSpPr/>
            <p:nvPr/>
          </p:nvSpPr>
          <p:spPr>
            <a:xfrm>
              <a:off x="433000" y="228825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26" y="0"/>
                  </a:moveTo>
                  <a:cubicBezTo>
                    <a:pt x="305" y="0"/>
                    <a:pt x="283" y="3"/>
                    <a:pt x="259" y="8"/>
                  </a:cubicBezTo>
                  <a:cubicBezTo>
                    <a:pt x="135" y="8"/>
                    <a:pt x="1" y="132"/>
                    <a:pt x="1" y="267"/>
                  </a:cubicBezTo>
                  <a:cubicBezTo>
                    <a:pt x="37" y="419"/>
                    <a:pt x="143" y="533"/>
                    <a:pt x="251" y="533"/>
                  </a:cubicBezTo>
                  <a:cubicBezTo>
                    <a:pt x="268" y="533"/>
                    <a:pt x="284" y="531"/>
                    <a:pt x="300" y="525"/>
                  </a:cubicBezTo>
                  <a:cubicBezTo>
                    <a:pt x="476" y="525"/>
                    <a:pt x="559" y="391"/>
                    <a:pt x="559" y="225"/>
                  </a:cubicBezTo>
                  <a:cubicBezTo>
                    <a:pt x="559" y="109"/>
                    <a:pt x="466" y="0"/>
                    <a:pt x="3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27" name="Google Shape;28327;p19"/>
            <p:cNvSpPr/>
            <p:nvPr/>
          </p:nvSpPr>
          <p:spPr>
            <a:xfrm>
              <a:off x="328575" y="21979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1" y="42"/>
                  </a:lnTo>
                  <a:lnTo>
                    <a:pt x="42" y="300"/>
                  </a:lnTo>
                  <a:lnTo>
                    <a:pt x="83" y="300"/>
                  </a:lnTo>
                  <a:cubicBezTo>
                    <a:pt x="218" y="259"/>
                    <a:pt x="300" y="125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28" name="Google Shape;28328;p19"/>
            <p:cNvSpPr/>
            <p:nvPr/>
          </p:nvSpPr>
          <p:spPr>
            <a:xfrm>
              <a:off x="391125" y="21925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0"/>
                  </a:moveTo>
                  <a:lnTo>
                    <a:pt x="1" y="42"/>
                  </a:lnTo>
                  <a:cubicBezTo>
                    <a:pt x="1" y="176"/>
                    <a:pt x="83" y="259"/>
                    <a:pt x="166" y="300"/>
                  </a:cubicBezTo>
                  <a:lnTo>
                    <a:pt x="342" y="300"/>
                  </a:lnTo>
                  <a:cubicBezTo>
                    <a:pt x="476" y="259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29" name="Google Shape;28329;p19"/>
            <p:cNvSpPr/>
            <p:nvPr/>
          </p:nvSpPr>
          <p:spPr>
            <a:xfrm>
              <a:off x="470750" y="231972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217" y="0"/>
                    <a:pt x="135" y="42"/>
                    <a:pt x="83" y="83"/>
                  </a:cubicBezTo>
                  <a:lnTo>
                    <a:pt x="41" y="83"/>
                  </a:lnTo>
                  <a:cubicBezTo>
                    <a:pt x="0" y="166"/>
                    <a:pt x="0" y="217"/>
                    <a:pt x="0" y="300"/>
                  </a:cubicBez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30" name="Google Shape;28330;p19"/>
            <p:cNvSpPr/>
            <p:nvPr/>
          </p:nvSpPr>
          <p:spPr>
            <a:xfrm>
              <a:off x="465325" y="225070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58" y="1"/>
                  </a:moveTo>
                  <a:cubicBezTo>
                    <a:pt x="217" y="1"/>
                    <a:pt x="134" y="42"/>
                    <a:pt x="93" y="42"/>
                  </a:cubicBezTo>
                  <a:cubicBezTo>
                    <a:pt x="41" y="135"/>
                    <a:pt x="0" y="218"/>
                    <a:pt x="0" y="301"/>
                  </a:cubicBezTo>
                  <a:cubicBezTo>
                    <a:pt x="0" y="435"/>
                    <a:pt x="93" y="518"/>
                    <a:pt x="176" y="518"/>
                  </a:cubicBezTo>
                  <a:cubicBezTo>
                    <a:pt x="217" y="559"/>
                    <a:pt x="258" y="559"/>
                    <a:pt x="300" y="559"/>
                  </a:cubicBezTo>
                  <a:lnTo>
                    <a:pt x="25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31" name="Google Shape;28331;p19"/>
            <p:cNvSpPr/>
            <p:nvPr/>
          </p:nvSpPr>
          <p:spPr>
            <a:xfrm>
              <a:off x="459875" y="2188150"/>
              <a:ext cx="7800" cy="7775"/>
            </a:xfrm>
            <a:custGeom>
              <a:avLst/>
              <a:gdLst/>
              <a:ahLst/>
              <a:cxnLst/>
              <a:rect l="l" t="t" r="r" b="b"/>
              <a:pathLst>
                <a:path w="312" h="311" extrusionOk="0">
                  <a:moveTo>
                    <a:pt x="311" y="1"/>
                  </a:moveTo>
                  <a:lnTo>
                    <a:pt x="1" y="52"/>
                  </a:lnTo>
                  <a:cubicBezTo>
                    <a:pt x="1" y="135"/>
                    <a:pt x="94" y="218"/>
                    <a:pt x="135" y="259"/>
                  </a:cubicBezTo>
                  <a:cubicBezTo>
                    <a:pt x="177" y="259"/>
                    <a:pt x="259" y="311"/>
                    <a:pt x="311" y="311"/>
                  </a:cubicBezTo>
                  <a:lnTo>
                    <a:pt x="31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32" name="Google Shape;28332;p19"/>
            <p:cNvSpPr/>
            <p:nvPr/>
          </p:nvSpPr>
          <p:spPr>
            <a:xfrm>
              <a:off x="293175" y="2229250"/>
              <a:ext cx="10625" cy="13975"/>
            </a:xfrm>
            <a:custGeom>
              <a:avLst/>
              <a:gdLst/>
              <a:ahLst/>
              <a:cxnLst/>
              <a:rect l="l" t="t" r="r" b="b"/>
              <a:pathLst>
                <a:path w="425" h="559" extrusionOk="0">
                  <a:moveTo>
                    <a:pt x="124" y="1"/>
                  </a:moveTo>
                  <a:cubicBezTo>
                    <a:pt x="83" y="1"/>
                    <a:pt x="42" y="1"/>
                    <a:pt x="42" y="42"/>
                  </a:cubicBezTo>
                  <a:lnTo>
                    <a:pt x="0" y="517"/>
                  </a:lnTo>
                  <a:cubicBezTo>
                    <a:pt x="42" y="559"/>
                    <a:pt x="124" y="559"/>
                    <a:pt x="166" y="559"/>
                  </a:cubicBezTo>
                  <a:cubicBezTo>
                    <a:pt x="300" y="559"/>
                    <a:pt x="424" y="424"/>
                    <a:pt x="424" y="259"/>
                  </a:cubicBezTo>
                  <a:cubicBezTo>
                    <a:pt x="383" y="83"/>
                    <a:pt x="259" y="1"/>
                    <a:pt x="1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33" name="Google Shape;28333;p19"/>
            <p:cNvSpPr/>
            <p:nvPr/>
          </p:nvSpPr>
          <p:spPr>
            <a:xfrm>
              <a:off x="295225" y="2298000"/>
              <a:ext cx="14000" cy="14250"/>
            </a:xfrm>
            <a:custGeom>
              <a:avLst/>
              <a:gdLst/>
              <a:ahLst/>
              <a:cxnLst/>
              <a:rect l="l" t="t" r="r" b="b"/>
              <a:pathLst>
                <a:path w="560" h="570" extrusionOk="0">
                  <a:moveTo>
                    <a:pt x="259" y="1"/>
                  </a:moveTo>
                  <a:cubicBezTo>
                    <a:pt x="84" y="52"/>
                    <a:pt x="1" y="176"/>
                    <a:pt x="1" y="311"/>
                  </a:cubicBezTo>
                  <a:cubicBezTo>
                    <a:pt x="1" y="476"/>
                    <a:pt x="125" y="569"/>
                    <a:pt x="301" y="569"/>
                  </a:cubicBezTo>
                  <a:cubicBezTo>
                    <a:pt x="435" y="569"/>
                    <a:pt x="559" y="435"/>
                    <a:pt x="559" y="259"/>
                  </a:cubicBezTo>
                  <a:cubicBezTo>
                    <a:pt x="518" y="135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34" name="Google Shape;28334;p19"/>
            <p:cNvSpPr/>
            <p:nvPr/>
          </p:nvSpPr>
          <p:spPr>
            <a:xfrm>
              <a:off x="331950" y="2330325"/>
              <a:ext cx="7500" cy="7775"/>
            </a:xfrm>
            <a:custGeom>
              <a:avLst/>
              <a:gdLst/>
              <a:ahLst/>
              <a:cxnLst/>
              <a:rect l="l" t="t" r="r" b="b"/>
              <a:pathLst>
                <a:path w="300" h="311" extrusionOk="0">
                  <a:moveTo>
                    <a:pt x="259" y="0"/>
                  </a:moveTo>
                  <a:cubicBezTo>
                    <a:pt x="207" y="0"/>
                    <a:pt x="165" y="52"/>
                    <a:pt x="124" y="52"/>
                  </a:cubicBezTo>
                  <a:cubicBezTo>
                    <a:pt x="41" y="93"/>
                    <a:pt x="41" y="176"/>
                    <a:pt x="0" y="259"/>
                  </a:cubicBezTo>
                  <a:lnTo>
                    <a:pt x="0" y="310"/>
                  </a:lnTo>
                  <a:lnTo>
                    <a:pt x="30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35" name="Google Shape;28335;p19"/>
            <p:cNvSpPr/>
            <p:nvPr/>
          </p:nvSpPr>
          <p:spPr>
            <a:xfrm>
              <a:off x="326500" y="226155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18" y="1"/>
                  </a:moveTo>
                  <a:cubicBezTo>
                    <a:pt x="84" y="42"/>
                    <a:pt x="1" y="166"/>
                    <a:pt x="1" y="301"/>
                  </a:cubicBezTo>
                  <a:cubicBezTo>
                    <a:pt x="42" y="383"/>
                    <a:pt x="84" y="477"/>
                    <a:pt x="218" y="518"/>
                  </a:cubicBezTo>
                  <a:cubicBezTo>
                    <a:pt x="259" y="559"/>
                    <a:pt x="301" y="559"/>
                    <a:pt x="301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36" name="Google Shape;28336;p19"/>
            <p:cNvSpPr/>
            <p:nvPr/>
          </p:nvSpPr>
          <p:spPr>
            <a:xfrm>
              <a:off x="322125" y="219900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lnTo>
                    <a:pt x="0" y="84"/>
                  </a:lnTo>
                  <a:cubicBezTo>
                    <a:pt x="0" y="135"/>
                    <a:pt x="42" y="218"/>
                    <a:pt x="135" y="218"/>
                  </a:cubicBezTo>
                  <a:cubicBezTo>
                    <a:pt x="176" y="259"/>
                    <a:pt x="217" y="259"/>
                    <a:pt x="300" y="2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37" name="Google Shape;28337;p19"/>
            <p:cNvSpPr/>
            <p:nvPr/>
          </p:nvSpPr>
          <p:spPr>
            <a:xfrm>
              <a:off x="605400" y="217110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59"/>
                  </a:lnTo>
                  <a:cubicBezTo>
                    <a:pt x="259" y="83"/>
                    <a:pt x="125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38" name="Google Shape;28338;p19"/>
            <p:cNvSpPr/>
            <p:nvPr/>
          </p:nvSpPr>
          <p:spPr>
            <a:xfrm>
              <a:off x="599975" y="2101875"/>
              <a:ext cx="7525" cy="13150"/>
            </a:xfrm>
            <a:custGeom>
              <a:avLst/>
              <a:gdLst/>
              <a:ahLst/>
              <a:cxnLst/>
              <a:rect l="l" t="t" r="r" b="b"/>
              <a:pathLst>
                <a:path w="301" h="526" extrusionOk="0">
                  <a:moveTo>
                    <a:pt x="53" y="1"/>
                  </a:moveTo>
                  <a:cubicBezTo>
                    <a:pt x="36" y="1"/>
                    <a:pt x="18" y="3"/>
                    <a:pt x="1" y="9"/>
                  </a:cubicBezTo>
                  <a:lnTo>
                    <a:pt x="42" y="526"/>
                  </a:lnTo>
                  <a:cubicBezTo>
                    <a:pt x="176" y="526"/>
                    <a:pt x="300" y="402"/>
                    <a:pt x="300" y="267"/>
                  </a:cubicBezTo>
                  <a:cubicBezTo>
                    <a:pt x="265" y="114"/>
                    <a:pt x="166" y="1"/>
                    <a:pt x="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39" name="Google Shape;28339;p19"/>
            <p:cNvSpPr/>
            <p:nvPr/>
          </p:nvSpPr>
          <p:spPr>
            <a:xfrm>
              <a:off x="667950" y="2165675"/>
              <a:ext cx="14000" cy="7500"/>
            </a:xfrm>
            <a:custGeom>
              <a:avLst/>
              <a:gdLst/>
              <a:ahLst/>
              <a:cxnLst/>
              <a:rect l="l" t="t" r="r" b="b"/>
              <a:pathLst>
                <a:path w="560" h="300" extrusionOk="0">
                  <a:moveTo>
                    <a:pt x="259" y="0"/>
                  </a:moveTo>
                  <a:cubicBezTo>
                    <a:pt x="84" y="0"/>
                    <a:pt x="1" y="124"/>
                    <a:pt x="1" y="300"/>
                  </a:cubicBezTo>
                  <a:lnTo>
                    <a:pt x="559" y="259"/>
                  </a:lnTo>
                  <a:cubicBezTo>
                    <a:pt x="559" y="176"/>
                    <a:pt x="466" y="83"/>
                    <a:pt x="425" y="41"/>
                  </a:cubicBezTo>
                  <a:cubicBezTo>
                    <a:pt x="383" y="0"/>
                    <a:pt x="301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40" name="Google Shape;28340;p19"/>
            <p:cNvSpPr/>
            <p:nvPr/>
          </p:nvSpPr>
          <p:spPr>
            <a:xfrm>
              <a:off x="630225" y="2133350"/>
              <a:ext cx="15000" cy="14000"/>
            </a:xfrm>
            <a:custGeom>
              <a:avLst/>
              <a:gdLst/>
              <a:ahLst/>
              <a:cxnLst/>
              <a:rect l="l" t="t" r="r" b="b"/>
              <a:pathLst>
                <a:path w="600" h="560" extrusionOk="0">
                  <a:moveTo>
                    <a:pt x="259" y="1"/>
                  </a:moveTo>
                  <a:cubicBezTo>
                    <a:pt x="124" y="42"/>
                    <a:pt x="0" y="177"/>
                    <a:pt x="0" y="301"/>
                  </a:cubicBezTo>
                  <a:cubicBezTo>
                    <a:pt x="42" y="476"/>
                    <a:pt x="166" y="559"/>
                    <a:pt x="300" y="559"/>
                  </a:cubicBezTo>
                  <a:cubicBezTo>
                    <a:pt x="476" y="559"/>
                    <a:pt x="600" y="435"/>
                    <a:pt x="559" y="259"/>
                  </a:cubicBezTo>
                  <a:cubicBezTo>
                    <a:pt x="559" y="12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41" name="Google Shape;28341;p19"/>
            <p:cNvSpPr/>
            <p:nvPr/>
          </p:nvSpPr>
          <p:spPr>
            <a:xfrm>
              <a:off x="466350" y="2181300"/>
              <a:ext cx="7775" cy="6875"/>
            </a:xfrm>
            <a:custGeom>
              <a:avLst/>
              <a:gdLst/>
              <a:ahLst/>
              <a:cxnLst/>
              <a:rect l="l" t="t" r="r" b="b"/>
              <a:pathLst>
                <a:path w="311" h="275" extrusionOk="0">
                  <a:moveTo>
                    <a:pt x="72" y="0"/>
                  </a:moveTo>
                  <a:cubicBezTo>
                    <a:pt x="49" y="0"/>
                    <a:pt x="25" y="5"/>
                    <a:pt x="0" y="16"/>
                  </a:cubicBezTo>
                  <a:lnTo>
                    <a:pt x="52" y="275"/>
                  </a:lnTo>
                  <a:lnTo>
                    <a:pt x="311" y="275"/>
                  </a:lnTo>
                  <a:cubicBezTo>
                    <a:pt x="311" y="192"/>
                    <a:pt x="259" y="151"/>
                    <a:pt x="259" y="109"/>
                  </a:cubicBezTo>
                  <a:cubicBezTo>
                    <a:pt x="198" y="41"/>
                    <a:pt x="137" y="0"/>
                    <a:pt x="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42" name="Google Shape;28342;p19"/>
            <p:cNvSpPr/>
            <p:nvPr/>
          </p:nvSpPr>
          <p:spPr>
            <a:xfrm>
              <a:off x="461175" y="21119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207" y="559"/>
                    <a:pt x="300" y="425"/>
                    <a:pt x="300" y="259"/>
                  </a:cubicBezTo>
                  <a:cubicBezTo>
                    <a:pt x="300" y="125"/>
                    <a:pt x="166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43" name="Google Shape;28343;p19"/>
            <p:cNvSpPr/>
            <p:nvPr/>
          </p:nvSpPr>
          <p:spPr>
            <a:xfrm>
              <a:off x="528900" y="21765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218" y="0"/>
                    <a:pt x="135" y="42"/>
                    <a:pt x="83" y="83"/>
                  </a:cubicBezTo>
                  <a:cubicBezTo>
                    <a:pt x="42" y="124"/>
                    <a:pt x="0" y="207"/>
                    <a:pt x="0" y="300"/>
                  </a:cubicBezTo>
                  <a:lnTo>
                    <a:pt x="559" y="259"/>
                  </a:lnTo>
                  <a:cubicBezTo>
                    <a:pt x="559" y="124"/>
                    <a:pt x="476" y="0"/>
                    <a:pt x="3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44" name="Google Shape;28344;p19"/>
            <p:cNvSpPr/>
            <p:nvPr/>
          </p:nvSpPr>
          <p:spPr>
            <a:xfrm>
              <a:off x="523475" y="2106475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259" y="1"/>
                  </a:moveTo>
                  <a:cubicBezTo>
                    <a:pt x="135" y="42"/>
                    <a:pt x="0" y="166"/>
                    <a:pt x="42" y="300"/>
                  </a:cubicBezTo>
                  <a:cubicBezTo>
                    <a:pt x="42" y="453"/>
                    <a:pt x="143" y="567"/>
                    <a:pt x="251" y="567"/>
                  </a:cubicBezTo>
                  <a:cubicBezTo>
                    <a:pt x="267" y="567"/>
                    <a:pt x="284" y="564"/>
                    <a:pt x="300" y="559"/>
                  </a:cubicBezTo>
                  <a:cubicBezTo>
                    <a:pt x="476" y="559"/>
                    <a:pt x="610" y="424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45" name="Google Shape;28345;p19"/>
            <p:cNvSpPr/>
            <p:nvPr/>
          </p:nvSpPr>
          <p:spPr>
            <a:xfrm>
              <a:off x="487025" y="20752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0" y="125"/>
                    <a:pt x="0" y="300"/>
                  </a:cubicBezTo>
                  <a:cubicBezTo>
                    <a:pt x="0" y="435"/>
                    <a:pt x="125" y="559"/>
                    <a:pt x="300" y="559"/>
                  </a:cubicBezTo>
                  <a:cubicBezTo>
                    <a:pt x="424" y="517"/>
                    <a:pt x="559" y="383"/>
                    <a:pt x="559" y="259"/>
                  </a:cubicBezTo>
                  <a:cubicBezTo>
                    <a:pt x="559" y="83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46" name="Google Shape;28346;p19"/>
            <p:cNvSpPr/>
            <p:nvPr/>
          </p:nvSpPr>
          <p:spPr>
            <a:xfrm>
              <a:off x="492200" y="2144200"/>
              <a:ext cx="14225" cy="14000"/>
            </a:xfrm>
            <a:custGeom>
              <a:avLst/>
              <a:gdLst/>
              <a:ahLst/>
              <a:cxnLst/>
              <a:rect l="l" t="t" r="r" b="b"/>
              <a:pathLst>
                <a:path w="569" h="560" extrusionOk="0">
                  <a:moveTo>
                    <a:pt x="259" y="1"/>
                  </a:moveTo>
                  <a:cubicBezTo>
                    <a:pt x="93" y="1"/>
                    <a:pt x="0" y="125"/>
                    <a:pt x="0" y="301"/>
                  </a:cubicBezTo>
                  <a:cubicBezTo>
                    <a:pt x="0" y="466"/>
                    <a:pt x="135" y="559"/>
                    <a:pt x="310" y="559"/>
                  </a:cubicBezTo>
                  <a:cubicBezTo>
                    <a:pt x="435" y="559"/>
                    <a:pt x="569" y="425"/>
                    <a:pt x="569" y="259"/>
                  </a:cubicBezTo>
                  <a:cubicBezTo>
                    <a:pt x="517" y="84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47" name="Google Shape;28347;p19"/>
            <p:cNvSpPr/>
            <p:nvPr/>
          </p:nvSpPr>
          <p:spPr>
            <a:xfrm>
              <a:off x="555775" y="20697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35" y="0"/>
                    <a:pt x="1" y="135"/>
                    <a:pt x="1" y="300"/>
                  </a:cubicBezTo>
                  <a:cubicBezTo>
                    <a:pt x="42" y="435"/>
                    <a:pt x="176" y="559"/>
                    <a:pt x="300" y="559"/>
                  </a:cubicBezTo>
                  <a:cubicBezTo>
                    <a:pt x="476" y="517"/>
                    <a:pt x="559" y="393"/>
                    <a:pt x="559" y="259"/>
                  </a:cubicBezTo>
                  <a:cubicBezTo>
                    <a:pt x="55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48" name="Google Shape;28348;p19"/>
            <p:cNvSpPr/>
            <p:nvPr/>
          </p:nvSpPr>
          <p:spPr>
            <a:xfrm>
              <a:off x="561200" y="2138775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135" y="1"/>
                    <a:pt x="1" y="166"/>
                    <a:pt x="1" y="301"/>
                  </a:cubicBezTo>
                  <a:cubicBezTo>
                    <a:pt x="1" y="476"/>
                    <a:pt x="135" y="559"/>
                    <a:pt x="301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49" name="Google Shape;28349;p19"/>
            <p:cNvSpPr/>
            <p:nvPr/>
          </p:nvSpPr>
          <p:spPr>
            <a:xfrm>
              <a:off x="456775" y="2049350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259" y="1"/>
                  </a:moveTo>
                  <a:lnTo>
                    <a:pt x="1" y="42"/>
                  </a:lnTo>
                  <a:lnTo>
                    <a:pt x="1" y="300"/>
                  </a:lnTo>
                  <a:lnTo>
                    <a:pt x="84" y="300"/>
                  </a:lnTo>
                  <a:cubicBezTo>
                    <a:pt x="177" y="259"/>
                    <a:pt x="259" y="125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50" name="Google Shape;28350;p19"/>
            <p:cNvSpPr/>
            <p:nvPr/>
          </p:nvSpPr>
          <p:spPr>
            <a:xfrm>
              <a:off x="519325" y="204392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0"/>
                  </a:moveTo>
                  <a:lnTo>
                    <a:pt x="1" y="42"/>
                  </a:lnTo>
                  <a:cubicBezTo>
                    <a:pt x="1" y="218"/>
                    <a:pt x="125" y="300"/>
                    <a:pt x="301" y="300"/>
                  </a:cubicBezTo>
                  <a:cubicBezTo>
                    <a:pt x="425" y="300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51" name="Google Shape;28351;p19"/>
            <p:cNvSpPr/>
            <p:nvPr/>
          </p:nvSpPr>
          <p:spPr>
            <a:xfrm>
              <a:off x="598950" y="217110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176" y="0"/>
                  </a:moveTo>
                  <a:cubicBezTo>
                    <a:pt x="176" y="0"/>
                    <a:pt x="124" y="42"/>
                    <a:pt x="83" y="42"/>
                  </a:cubicBezTo>
                  <a:lnTo>
                    <a:pt x="42" y="83"/>
                  </a:lnTo>
                  <a:cubicBezTo>
                    <a:pt x="42" y="124"/>
                    <a:pt x="0" y="124"/>
                    <a:pt x="0" y="166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52" name="Google Shape;28352;p19"/>
            <p:cNvSpPr/>
            <p:nvPr/>
          </p:nvSpPr>
          <p:spPr>
            <a:xfrm>
              <a:off x="593525" y="2102075"/>
              <a:ext cx="7500" cy="13425"/>
            </a:xfrm>
            <a:custGeom>
              <a:avLst/>
              <a:gdLst/>
              <a:ahLst/>
              <a:cxnLst/>
              <a:rect l="l" t="t" r="r" b="b"/>
              <a:pathLst>
                <a:path w="300" h="537" extrusionOk="0">
                  <a:moveTo>
                    <a:pt x="176" y="1"/>
                  </a:moveTo>
                  <a:cubicBezTo>
                    <a:pt x="83" y="42"/>
                    <a:pt x="0" y="135"/>
                    <a:pt x="0" y="301"/>
                  </a:cubicBezTo>
                  <a:cubicBezTo>
                    <a:pt x="0" y="394"/>
                    <a:pt x="83" y="476"/>
                    <a:pt x="176" y="518"/>
                  </a:cubicBezTo>
                  <a:cubicBezTo>
                    <a:pt x="203" y="518"/>
                    <a:pt x="231" y="536"/>
                    <a:pt x="259" y="536"/>
                  </a:cubicBezTo>
                  <a:cubicBezTo>
                    <a:pt x="272" y="536"/>
                    <a:pt x="286" y="531"/>
                    <a:pt x="300" y="518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53" name="Google Shape;28353;p19"/>
            <p:cNvSpPr/>
            <p:nvPr/>
          </p:nvSpPr>
          <p:spPr>
            <a:xfrm>
              <a:off x="328575" y="2191525"/>
              <a:ext cx="6500" cy="7500"/>
            </a:xfrm>
            <a:custGeom>
              <a:avLst/>
              <a:gdLst/>
              <a:ahLst/>
              <a:cxnLst/>
              <a:rect l="l" t="t" r="r" b="b"/>
              <a:pathLst>
                <a:path w="260" h="300" extrusionOk="0">
                  <a:moveTo>
                    <a:pt x="1" y="0"/>
                  </a:moveTo>
                  <a:lnTo>
                    <a:pt x="1" y="300"/>
                  </a:lnTo>
                  <a:lnTo>
                    <a:pt x="259" y="259"/>
                  </a:lnTo>
                  <a:cubicBezTo>
                    <a:pt x="259" y="124"/>
                    <a:pt x="135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54" name="Google Shape;28354;p19"/>
            <p:cNvSpPr/>
            <p:nvPr/>
          </p:nvSpPr>
          <p:spPr>
            <a:xfrm>
              <a:off x="323150" y="21225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176" y="559"/>
                    <a:pt x="300" y="435"/>
                    <a:pt x="300" y="259"/>
                  </a:cubicBezTo>
                  <a:cubicBezTo>
                    <a:pt x="259" y="135"/>
                    <a:pt x="135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55" name="Google Shape;28355;p19"/>
            <p:cNvSpPr/>
            <p:nvPr/>
          </p:nvSpPr>
          <p:spPr>
            <a:xfrm>
              <a:off x="391125" y="2186650"/>
              <a:ext cx="14000" cy="6950"/>
            </a:xfrm>
            <a:custGeom>
              <a:avLst/>
              <a:gdLst/>
              <a:ahLst/>
              <a:cxnLst/>
              <a:rect l="l" t="t" r="r" b="b"/>
              <a:pathLst>
                <a:path w="560" h="278" extrusionOk="0">
                  <a:moveTo>
                    <a:pt x="301" y="1"/>
                  </a:moveTo>
                  <a:cubicBezTo>
                    <a:pt x="287" y="1"/>
                    <a:pt x="273" y="5"/>
                    <a:pt x="259" y="19"/>
                  </a:cubicBezTo>
                  <a:cubicBezTo>
                    <a:pt x="83" y="19"/>
                    <a:pt x="1" y="154"/>
                    <a:pt x="1" y="278"/>
                  </a:cubicBezTo>
                  <a:lnTo>
                    <a:pt x="559" y="236"/>
                  </a:lnTo>
                  <a:cubicBezTo>
                    <a:pt x="559" y="154"/>
                    <a:pt x="476" y="61"/>
                    <a:pt x="383" y="19"/>
                  </a:cubicBezTo>
                  <a:cubicBezTo>
                    <a:pt x="356" y="19"/>
                    <a:pt x="328" y="1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56" name="Google Shape;28356;p19"/>
            <p:cNvSpPr/>
            <p:nvPr/>
          </p:nvSpPr>
          <p:spPr>
            <a:xfrm>
              <a:off x="385700" y="2117075"/>
              <a:ext cx="13975" cy="14250"/>
            </a:xfrm>
            <a:custGeom>
              <a:avLst/>
              <a:gdLst/>
              <a:ahLst/>
              <a:cxnLst/>
              <a:rect l="l" t="t" r="r" b="b"/>
              <a:pathLst>
                <a:path w="559" h="570" extrusionOk="0">
                  <a:moveTo>
                    <a:pt x="259" y="0"/>
                  </a:moveTo>
                  <a:cubicBezTo>
                    <a:pt x="83" y="52"/>
                    <a:pt x="1" y="176"/>
                    <a:pt x="1" y="311"/>
                  </a:cubicBezTo>
                  <a:cubicBezTo>
                    <a:pt x="1" y="476"/>
                    <a:pt x="125" y="569"/>
                    <a:pt x="300" y="569"/>
                  </a:cubicBezTo>
                  <a:cubicBezTo>
                    <a:pt x="435" y="569"/>
                    <a:pt x="559" y="435"/>
                    <a:pt x="559" y="259"/>
                  </a:cubicBezTo>
                  <a:cubicBezTo>
                    <a:pt x="559" y="135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57" name="Google Shape;28357;p19"/>
            <p:cNvSpPr/>
            <p:nvPr/>
          </p:nvSpPr>
          <p:spPr>
            <a:xfrm>
              <a:off x="347975" y="2085775"/>
              <a:ext cx="15000" cy="13425"/>
            </a:xfrm>
            <a:custGeom>
              <a:avLst/>
              <a:gdLst/>
              <a:ahLst/>
              <a:cxnLst/>
              <a:rect l="l" t="t" r="r" b="b"/>
              <a:pathLst>
                <a:path w="600" h="537" extrusionOk="0">
                  <a:moveTo>
                    <a:pt x="333" y="1"/>
                  </a:moveTo>
                  <a:cubicBezTo>
                    <a:pt x="309" y="1"/>
                    <a:pt x="284" y="4"/>
                    <a:pt x="259" y="12"/>
                  </a:cubicBezTo>
                  <a:cubicBezTo>
                    <a:pt x="134" y="12"/>
                    <a:pt x="0" y="136"/>
                    <a:pt x="0" y="270"/>
                  </a:cubicBezTo>
                  <a:cubicBezTo>
                    <a:pt x="36" y="415"/>
                    <a:pt x="144" y="536"/>
                    <a:pt x="253" y="536"/>
                  </a:cubicBezTo>
                  <a:cubicBezTo>
                    <a:pt x="269" y="536"/>
                    <a:pt x="285" y="534"/>
                    <a:pt x="300" y="529"/>
                  </a:cubicBezTo>
                  <a:cubicBezTo>
                    <a:pt x="476" y="529"/>
                    <a:pt x="600" y="394"/>
                    <a:pt x="558" y="270"/>
                  </a:cubicBezTo>
                  <a:cubicBezTo>
                    <a:pt x="558" y="120"/>
                    <a:pt x="468" y="1"/>
                    <a:pt x="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58" name="Google Shape;28358;p19"/>
            <p:cNvSpPr/>
            <p:nvPr/>
          </p:nvSpPr>
          <p:spPr>
            <a:xfrm>
              <a:off x="353400" y="215480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4" y="1"/>
                    <a:pt x="0" y="135"/>
                    <a:pt x="0" y="301"/>
                  </a:cubicBezTo>
                  <a:cubicBezTo>
                    <a:pt x="42" y="435"/>
                    <a:pt x="176" y="559"/>
                    <a:pt x="300" y="559"/>
                  </a:cubicBezTo>
                  <a:cubicBezTo>
                    <a:pt x="476" y="518"/>
                    <a:pt x="559" y="394"/>
                    <a:pt x="559" y="259"/>
                  </a:cubicBezTo>
                  <a:cubicBezTo>
                    <a:pt x="559" y="94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59" name="Google Shape;28359;p19"/>
            <p:cNvSpPr/>
            <p:nvPr/>
          </p:nvSpPr>
          <p:spPr>
            <a:xfrm>
              <a:off x="416975" y="2080425"/>
              <a:ext cx="15025" cy="14175"/>
            </a:xfrm>
            <a:custGeom>
              <a:avLst/>
              <a:gdLst/>
              <a:ahLst/>
              <a:cxnLst/>
              <a:rect l="l" t="t" r="r" b="b"/>
              <a:pathLst>
                <a:path w="601" h="567" extrusionOk="0">
                  <a:moveTo>
                    <a:pt x="349" y="1"/>
                  </a:moveTo>
                  <a:cubicBezTo>
                    <a:pt x="333" y="1"/>
                    <a:pt x="317" y="3"/>
                    <a:pt x="300" y="9"/>
                  </a:cubicBezTo>
                  <a:cubicBezTo>
                    <a:pt x="125" y="9"/>
                    <a:pt x="1" y="133"/>
                    <a:pt x="42" y="308"/>
                  </a:cubicBezTo>
                  <a:cubicBezTo>
                    <a:pt x="42" y="433"/>
                    <a:pt x="166" y="567"/>
                    <a:pt x="342" y="567"/>
                  </a:cubicBezTo>
                  <a:cubicBezTo>
                    <a:pt x="476" y="526"/>
                    <a:pt x="600" y="391"/>
                    <a:pt x="600" y="267"/>
                  </a:cubicBezTo>
                  <a:cubicBezTo>
                    <a:pt x="564" y="114"/>
                    <a:pt x="458" y="1"/>
                    <a:pt x="3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60" name="Google Shape;28360;p19"/>
            <p:cNvSpPr/>
            <p:nvPr/>
          </p:nvSpPr>
          <p:spPr>
            <a:xfrm>
              <a:off x="422400" y="2149375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301" y="1"/>
                  </a:moveTo>
                  <a:cubicBezTo>
                    <a:pt x="125" y="1"/>
                    <a:pt x="1" y="135"/>
                    <a:pt x="42" y="311"/>
                  </a:cubicBezTo>
                  <a:cubicBezTo>
                    <a:pt x="42" y="435"/>
                    <a:pt x="166" y="569"/>
                    <a:pt x="301" y="569"/>
                  </a:cubicBezTo>
                  <a:cubicBezTo>
                    <a:pt x="466" y="569"/>
                    <a:pt x="600" y="394"/>
                    <a:pt x="559" y="259"/>
                  </a:cubicBezTo>
                  <a:cubicBezTo>
                    <a:pt x="559" y="94"/>
                    <a:pt x="425" y="1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61" name="Google Shape;28361;p19"/>
            <p:cNvSpPr/>
            <p:nvPr/>
          </p:nvSpPr>
          <p:spPr>
            <a:xfrm>
              <a:off x="317725" y="20602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0" y="1"/>
                  </a:moveTo>
                  <a:lnTo>
                    <a:pt x="52" y="301"/>
                  </a:lnTo>
                  <a:lnTo>
                    <a:pt x="93" y="301"/>
                  </a:lnTo>
                  <a:cubicBezTo>
                    <a:pt x="93" y="259"/>
                    <a:pt x="135" y="259"/>
                    <a:pt x="135" y="259"/>
                  </a:cubicBezTo>
                  <a:cubicBezTo>
                    <a:pt x="176" y="259"/>
                    <a:pt x="218" y="208"/>
                    <a:pt x="218" y="208"/>
                  </a:cubicBezTo>
                  <a:cubicBezTo>
                    <a:pt x="259" y="125"/>
                    <a:pt x="311" y="84"/>
                    <a:pt x="3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62" name="Google Shape;28362;p19"/>
            <p:cNvSpPr/>
            <p:nvPr/>
          </p:nvSpPr>
          <p:spPr>
            <a:xfrm>
              <a:off x="380275" y="205477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59" y="1"/>
                  </a:moveTo>
                  <a:lnTo>
                    <a:pt x="0" y="42"/>
                  </a:lnTo>
                  <a:cubicBezTo>
                    <a:pt x="0" y="166"/>
                    <a:pt x="135" y="301"/>
                    <a:pt x="300" y="301"/>
                  </a:cubicBezTo>
                  <a:cubicBezTo>
                    <a:pt x="476" y="301"/>
                    <a:pt x="559" y="125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63" name="Google Shape;28363;p19"/>
            <p:cNvSpPr/>
            <p:nvPr/>
          </p:nvSpPr>
          <p:spPr>
            <a:xfrm>
              <a:off x="459875" y="2181700"/>
              <a:ext cx="7800" cy="7775"/>
            </a:xfrm>
            <a:custGeom>
              <a:avLst/>
              <a:gdLst/>
              <a:ahLst/>
              <a:cxnLst/>
              <a:rect l="l" t="t" r="r" b="b"/>
              <a:pathLst>
                <a:path w="312" h="311" extrusionOk="0">
                  <a:moveTo>
                    <a:pt x="259" y="0"/>
                  </a:moveTo>
                  <a:cubicBezTo>
                    <a:pt x="177" y="0"/>
                    <a:pt x="135" y="52"/>
                    <a:pt x="94" y="93"/>
                  </a:cubicBezTo>
                  <a:cubicBezTo>
                    <a:pt x="53" y="135"/>
                    <a:pt x="1" y="217"/>
                    <a:pt x="1" y="310"/>
                  </a:cubicBezTo>
                  <a:lnTo>
                    <a:pt x="311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64" name="Google Shape;28364;p19"/>
            <p:cNvSpPr/>
            <p:nvPr/>
          </p:nvSpPr>
          <p:spPr>
            <a:xfrm>
              <a:off x="454725" y="211190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59" y="1"/>
                  </a:moveTo>
                  <a:cubicBezTo>
                    <a:pt x="207" y="1"/>
                    <a:pt x="166" y="42"/>
                    <a:pt x="124" y="83"/>
                  </a:cubicBezTo>
                  <a:cubicBezTo>
                    <a:pt x="41" y="125"/>
                    <a:pt x="0" y="207"/>
                    <a:pt x="0" y="300"/>
                  </a:cubicBezTo>
                  <a:cubicBezTo>
                    <a:pt x="0" y="425"/>
                    <a:pt x="83" y="518"/>
                    <a:pt x="20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65" name="Google Shape;28365;p19"/>
            <p:cNvSpPr/>
            <p:nvPr/>
          </p:nvSpPr>
          <p:spPr>
            <a:xfrm>
              <a:off x="449275" y="2050375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1" y="1"/>
                  </a:moveTo>
                  <a:cubicBezTo>
                    <a:pt x="1" y="1"/>
                    <a:pt x="1" y="42"/>
                    <a:pt x="42" y="42"/>
                  </a:cubicBezTo>
                  <a:cubicBezTo>
                    <a:pt x="42" y="135"/>
                    <a:pt x="84" y="177"/>
                    <a:pt x="166" y="218"/>
                  </a:cubicBezTo>
                  <a:cubicBezTo>
                    <a:pt x="218" y="259"/>
                    <a:pt x="259" y="259"/>
                    <a:pt x="301" y="259"/>
                  </a:cubicBez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66" name="Google Shape;28366;p19"/>
            <p:cNvSpPr/>
            <p:nvPr/>
          </p:nvSpPr>
          <p:spPr>
            <a:xfrm>
              <a:off x="297300" y="2163600"/>
              <a:ext cx="1050" cy="7525"/>
            </a:xfrm>
            <a:custGeom>
              <a:avLst/>
              <a:gdLst/>
              <a:ahLst/>
              <a:cxnLst/>
              <a:rect l="l" t="t" r="r" b="b"/>
              <a:pathLst>
                <a:path w="42" h="301" extrusionOk="0">
                  <a:moveTo>
                    <a:pt x="1" y="0"/>
                  </a:moveTo>
                  <a:lnTo>
                    <a:pt x="1" y="300"/>
                  </a:lnTo>
                  <a:cubicBezTo>
                    <a:pt x="42" y="259"/>
                    <a:pt x="42" y="166"/>
                    <a:pt x="42" y="124"/>
                  </a:cubicBezTo>
                  <a:cubicBezTo>
                    <a:pt x="42" y="83"/>
                    <a:pt x="42" y="4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67" name="Google Shape;28367;p19"/>
            <p:cNvSpPr/>
            <p:nvPr/>
          </p:nvSpPr>
          <p:spPr>
            <a:xfrm>
              <a:off x="322125" y="2191525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259" y="0"/>
                  </a:moveTo>
                  <a:cubicBezTo>
                    <a:pt x="176" y="41"/>
                    <a:pt x="135" y="41"/>
                    <a:pt x="83" y="83"/>
                  </a:cubicBezTo>
                  <a:lnTo>
                    <a:pt x="42" y="124"/>
                  </a:lnTo>
                  <a:cubicBezTo>
                    <a:pt x="0" y="176"/>
                    <a:pt x="0" y="217"/>
                    <a:pt x="0" y="259"/>
                  </a:cubicBezTo>
                  <a:lnTo>
                    <a:pt x="0" y="300"/>
                  </a:ln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68" name="Google Shape;28368;p19"/>
            <p:cNvSpPr/>
            <p:nvPr/>
          </p:nvSpPr>
          <p:spPr>
            <a:xfrm>
              <a:off x="316700" y="212250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59" y="1"/>
                  </a:moveTo>
                  <a:cubicBezTo>
                    <a:pt x="176" y="1"/>
                    <a:pt x="134" y="42"/>
                    <a:pt x="93" y="94"/>
                  </a:cubicBezTo>
                  <a:cubicBezTo>
                    <a:pt x="41" y="135"/>
                    <a:pt x="0" y="218"/>
                    <a:pt x="0" y="300"/>
                  </a:cubicBezTo>
                  <a:cubicBezTo>
                    <a:pt x="0" y="435"/>
                    <a:pt x="93" y="517"/>
                    <a:pt x="176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69" name="Google Shape;28369;p19"/>
            <p:cNvSpPr/>
            <p:nvPr/>
          </p:nvSpPr>
          <p:spPr>
            <a:xfrm>
              <a:off x="311250" y="2060200"/>
              <a:ext cx="7800" cy="7525"/>
            </a:xfrm>
            <a:custGeom>
              <a:avLst/>
              <a:gdLst/>
              <a:ahLst/>
              <a:cxnLst/>
              <a:rect l="l" t="t" r="r" b="b"/>
              <a:pathLst>
                <a:path w="312" h="301" extrusionOk="0">
                  <a:moveTo>
                    <a:pt x="259" y="1"/>
                  </a:moveTo>
                  <a:lnTo>
                    <a:pt x="1" y="42"/>
                  </a:lnTo>
                  <a:cubicBezTo>
                    <a:pt x="1" y="125"/>
                    <a:pt x="53" y="208"/>
                    <a:pt x="135" y="259"/>
                  </a:cubicBezTo>
                  <a:cubicBezTo>
                    <a:pt x="177" y="301"/>
                    <a:pt x="218" y="301"/>
                    <a:pt x="311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70" name="Google Shape;28370;p19"/>
            <p:cNvSpPr/>
            <p:nvPr/>
          </p:nvSpPr>
          <p:spPr>
            <a:xfrm>
              <a:off x="455750" y="204290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0" y="0"/>
                  </a:moveTo>
                  <a:lnTo>
                    <a:pt x="42" y="300"/>
                  </a:lnTo>
                  <a:lnTo>
                    <a:pt x="300" y="259"/>
                  </a:lnTo>
                  <a:cubicBezTo>
                    <a:pt x="300" y="217"/>
                    <a:pt x="300" y="176"/>
                    <a:pt x="259" y="124"/>
                  </a:cubicBezTo>
                  <a:cubicBezTo>
                    <a:pt x="218" y="41"/>
                    <a:pt x="125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71" name="Google Shape;28371;p19"/>
            <p:cNvSpPr/>
            <p:nvPr/>
          </p:nvSpPr>
          <p:spPr>
            <a:xfrm>
              <a:off x="451350" y="1985775"/>
              <a:ext cx="3400" cy="2075"/>
            </a:xfrm>
            <a:custGeom>
              <a:avLst/>
              <a:gdLst/>
              <a:ahLst/>
              <a:cxnLst/>
              <a:rect l="l" t="t" r="r" b="b"/>
              <a:pathLst>
                <a:path w="136" h="83" extrusionOk="0">
                  <a:moveTo>
                    <a:pt x="1" y="0"/>
                  </a:moveTo>
                  <a:lnTo>
                    <a:pt x="1" y="83"/>
                  </a:lnTo>
                  <a:cubicBezTo>
                    <a:pt x="42" y="83"/>
                    <a:pt x="42" y="83"/>
                    <a:pt x="83" y="42"/>
                  </a:cubicBezTo>
                  <a:lnTo>
                    <a:pt x="135" y="4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72" name="Google Shape;28372;p19"/>
            <p:cNvSpPr/>
            <p:nvPr/>
          </p:nvSpPr>
          <p:spPr>
            <a:xfrm>
              <a:off x="519325" y="20374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1"/>
                  </a:moveTo>
                  <a:cubicBezTo>
                    <a:pt x="125" y="1"/>
                    <a:pt x="42" y="84"/>
                    <a:pt x="1" y="218"/>
                  </a:cubicBezTo>
                  <a:lnTo>
                    <a:pt x="1" y="301"/>
                  </a:lnTo>
                  <a:lnTo>
                    <a:pt x="559" y="259"/>
                  </a:lnTo>
                  <a:cubicBezTo>
                    <a:pt x="518" y="135"/>
                    <a:pt x="425" y="42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73" name="Google Shape;28373;p19"/>
            <p:cNvSpPr/>
            <p:nvPr/>
          </p:nvSpPr>
          <p:spPr>
            <a:xfrm>
              <a:off x="481600" y="2007225"/>
              <a:ext cx="13975" cy="12100"/>
            </a:xfrm>
            <a:custGeom>
              <a:avLst/>
              <a:gdLst/>
              <a:ahLst/>
              <a:cxnLst/>
              <a:rect l="l" t="t" r="r" b="b"/>
              <a:pathLst>
                <a:path w="559" h="484" extrusionOk="0">
                  <a:moveTo>
                    <a:pt x="124" y="0"/>
                  </a:moveTo>
                  <a:cubicBezTo>
                    <a:pt x="42" y="52"/>
                    <a:pt x="0" y="135"/>
                    <a:pt x="0" y="217"/>
                  </a:cubicBezTo>
                  <a:cubicBezTo>
                    <a:pt x="0" y="370"/>
                    <a:pt x="94" y="484"/>
                    <a:pt x="234" y="484"/>
                  </a:cubicBezTo>
                  <a:cubicBezTo>
                    <a:pt x="255" y="484"/>
                    <a:pt x="277" y="481"/>
                    <a:pt x="300" y="476"/>
                  </a:cubicBezTo>
                  <a:cubicBezTo>
                    <a:pt x="424" y="476"/>
                    <a:pt x="517" y="393"/>
                    <a:pt x="559" y="259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74" name="Google Shape;28374;p19"/>
            <p:cNvSpPr/>
            <p:nvPr/>
          </p:nvSpPr>
          <p:spPr>
            <a:xfrm>
              <a:off x="317725" y="2053750"/>
              <a:ext cx="7775" cy="6475"/>
            </a:xfrm>
            <a:custGeom>
              <a:avLst/>
              <a:gdLst/>
              <a:ahLst/>
              <a:cxnLst/>
              <a:rect l="l" t="t" r="r" b="b"/>
              <a:pathLst>
                <a:path w="311" h="259" extrusionOk="0">
                  <a:moveTo>
                    <a:pt x="0" y="0"/>
                  </a:moveTo>
                  <a:lnTo>
                    <a:pt x="0" y="259"/>
                  </a:lnTo>
                  <a:lnTo>
                    <a:pt x="311" y="259"/>
                  </a:lnTo>
                  <a:cubicBezTo>
                    <a:pt x="259" y="83"/>
                    <a:pt x="135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75" name="Google Shape;28375;p19"/>
            <p:cNvSpPr/>
            <p:nvPr/>
          </p:nvSpPr>
          <p:spPr>
            <a:xfrm>
              <a:off x="312550" y="1984525"/>
              <a:ext cx="7525" cy="13150"/>
            </a:xfrm>
            <a:custGeom>
              <a:avLst/>
              <a:gdLst/>
              <a:ahLst/>
              <a:cxnLst/>
              <a:rect l="l" t="t" r="r" b="b"/>
              <a:pathLst>
                <a:path w="301" h="526" extrusionOk="0">
                  <a:moveTo>
                    <a:pt x="52" y="1"/>
                  </a:moveTo>
                  <a:cubicBezTo>
                    <a:pt x="34" y="1"/>
                    <a:pt x="17" y="3"/>
                    <a:pt x="1" y="9"/>
                  </a:cubicBezTo>
                  <a:lnTo>
                    <a:pt x="42" y="526"/>
                  </a:lnTo>
                  <a:lnTo>
                    <a:pt x="83" y="526"/>
                  </a:lnTo>
                  <a:cubicBezTo>
                    <a:pt x="207" y="484"/>
                    <a:pt x="300" y="391"/>
                    <a:pt x="300" y="267"/>
                  </a:cubicBezTo>
                  <a:cubicBezTo>
                    <a:pt x="300" y="115"/>
                    <a:pt x="168" y="1"/>
                    <a:pt x="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76" name="Google Shape;28376;p19"/>
            <p:cNvSpPr/>
            <p:nvPr/>
          </p:nvSpPr>
          <p:spPr>
            <a:xfrm>
              <a:off x="380275" y="20483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83" y="0"/>
                    <a:pt x="0" y="124"/>
                    <a:pt x="0" y="300"/>
                  </a:cubicBezTo>
                  <a:lnTo>
                    <a:pt x="559" y="259"/>
                  </a:lnTo>
                  <a:cubicBezTo>
                    <a:pt x="559" y="166"/>
                    <a:pt x="517" y="83"/>
                    <a:pt x="435" y="42"/>
                  </a:cubicBezTo>
                  <a:cubicBezTo>
                    <a:pt x="393" y="0"/>
                    <a:pt x="300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77" name="Google Shape;28377;p19"/>
            <p:cNvSpPr/>
            <p:nvPr/>
          </p:nvSpPr>
          <p:spPr>
            <a:xfrm>
              <a:off x="374850" y="1979100"/>
              <a:ext cx="13975" cy="14200"/>
            </a:xfrm>
            <a:custGeom>
              <a:avLst/>
              <a:gdLst/>
              <a:ahLst/>
              <a:cxnLst/>
              <a:rect l="l" t="t" r="r" b="b"/>
              <a:pathLst>
                <a:path w="559" h="568" extrusionOk="0">
                  <a:moveTo>
                    <a:pt x="325" y="1"/>
                  </a:moveTo>
                  <a:cubicBezTo>
                    <a:pt x="304" y="1"/>
                    <a:pt x="282" y="3"/>
                    <a:pt x="259" y="9"/>
                  </a:cubicBezTo>
                  <a:cubicBezTo>
                    <a:pt x="135" y="9"/>
                    <a:pt x="0" y="143"/>
                    <a:pt x="0" y="309"/>
                  </a:cubicBezTo>
                  <a:cubicBezTo>
                    <a:pt x="0" y="443"/>
                    <a:pt x="176" y="567"/>
                    <a:pt x="300" y="567"/>
                  </a:cubicBezTo>
                  <a:cubicBezTo>
                    <a:pt x="476" y="526"/>
                    <a:pt x="559" y="402"/>
                    <a:pt x="559" y="267"/>
                  </a:cubicBezTo>
                  <a:cubicBezTo>
                    <a:pt x="559" y="114"/>
                    <a:pt x="465" y="1"/>
                    <a:pt x="3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78" name="Google Shape;28378;p19"/>
            <p:cNvSpPr/>
            <p:nvPr/>
          </p:nvSpPr>
          <p:spPr>
            <a:xfrm>
              <a:off x="337100" y="1947000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311" y="0"/>
                  </a:moveTo>
                  <a:cubicBezTo>
                    <a:pt x="135" y="0"/>
                    <a:pt x="1" y="135"/>
                    <a:pt x="53" y="300"/>
                  </a:cubicBezTo>
                  <a:cubicBezTo>
                    <a:pt x="53" y="435"/>
                    <a:pt x="177" y="559"/>
                    <a:pt x="352" y="559"/>
                  </a:cubicBezTo>
                  <a:cubicBezTo>
                    <a:pt x="476" y="559"/>
                    <a:pt x="611" y="435"/>
                    <a:pt x="569" y="259"/>
                  </a:cubicBezTo>
                  <a:cubicBezTo>
                    <a:pt x="569" y="83"/>
                    <a:pt x="435" y="0"/>
                    <a:pt x="3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79" name="Google Shape;28379;p19"/>
            <p:cNvSpPr/>
            <p:nvPr/>
          </p:nvSpPr>
          <p:spPr>
            <a:xfrm>
              <a:off x="342525" y="2016000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259" y="1"/>
                  </a:moveTo>
                  <a:cubicBezTo>
                    <a:pt x="135" y="42"/>
                    <a:pt x="1" y="166"/>
                    <a:pt x="42" y="301"/>
                  </a:cubicBezTo>
                  <a:cubicBezTo>
                    <a:pt x="42" y="476"/>
                    <a:pt x="177" y="559"/>
                    <a:pt x="301" y="559"/>
                  </a:cubicBezTo>
                  <a:cubicBezTo>
                    <a:pt x="477" y="559"/>
                    <a:pt x="611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80" name="Google Shape;28380;p19"/>
            <p:cNvSpPr/>
            <p:nvPr/>
          </p:nvSpPr>
          <p:spPr>
            <a:xfrm>
              <a:off x="412575" y="2010575"/>
              <a:ext cx="14000" cy="14200"/>
            </a:xfrm>
            <a:custGeom>
              <a:avLst/>
              <a:gdLst/>
              <a:ahLst/>
              <a:cxnLst/>
              <a:rect l="l" t="t" r="r" b="b"/>
              <a:pathLst>
                <a:path w="560" h="568" extrusionOk="0">
                  <a:moveTo>
                    <a:pt x="259" y="1"/>
                  </a:moveTo>
                  <a:cubicBezTo>
                    <a:pt x="84" y="42"/>
                    <a:pt x="1" y="176"/>
                    <a:pt x="1" y="301"/>
                  </a:cubicBezTo>
                  <a:cubicBezTo>
                    <a:pt x="1" y="453"/>
                    <a:pt x="102" y="567"/>
                    <a:pt x="238" y="567"/>
                  </a:cubicBezTo>
                  <a:cubicBezTo>
                    <a:pt x="258" y="567"/>
                    <a:pt x="279" y="564"/>
                    <a:pt x="301" y="559"/>
                  </a:cubicBezTo>
                  <a:cubicBezTo>
                    <a:pt x="435" y="559"/>
                    <a:pt x="559" y="435"/>
                    <a:pt x="559" y="259"/>
                  </a:cubicBezTo>
                  <a:cubicBezTo>
                    <a:pt x="518" y="125"/>
                    <a:pt x="39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81" name="Google Shape;28381;p19"/>
            <p:cNvSpPr/>
            <p:nvPr/>
          </p:nvSpPr>
          <p:spPr>
            <a:xfrm>
              <a:off x="310225" y="1921150"/>
              <a:ext cx="4425" cy="7525"/>
            </a:xfrm>
            <a:custGeom>
              <a:avLst/>
              <a:gdLst/>
              <a:ahLst/>
              <a:cxnLst/>
              <a:rect l="l" t="t" r="r" b="b"/>
              <a:pathLst>
                <a:path w="177" h="301" extrusionOk="0">
                  <a:moveTo>
                    <a:pt x="176" y="0"/>
                  </a:moveTo>
                  <a:lnTo>
                    <a:pt x="1" y="42"/>
                  </a:lnTo>
                  <a:lnTo>
                    <a:pt x="1" y="300"/>
                  </a:lnTo>
                  <a:cubicBezTo>
                    <a:pt x="94" y="259"/>
                    <a:pt x="176" y="135"/>
                    <a:pt x="1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82" name="Google Shape;28382;p19"/>
            <p:cNvSpPr/>
            <p:nvPr/>
          </p:nvSpPr>
          <p:spPr>
            <a:xfrm>
              <a:off x="449275" y="204290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18" y="0"/>
                  </a:moveTo>
                  <a:cubicBezTo>
                    <a:pt x="125" y="41"/>
                    <a:pt x="42" y="124"/>
                    <a:pt x="1" y="259"/>
                  </a:cubicBezTo>
                  <a:lnTo>
                    <a:pt x="1" y="300"/>
                  </a:lnTo>
                  <a:lnTo>
                    <a:pt x="301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83" name="Google Shape;28383;p19"/>
            <p:cNvSpPr/>
            <p:nvPr/>
          </p:nvSpPr>
          <p:spPr>
            <a:xfrm>
              <a:off x="443850" y="198035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42" y="0"/>
                  </a:moveTo>
                  <a:lnTo>
                    <a:pt x="1" y="41"/>
                  </a:lnTo>
                  <a:cubicBezTo>
                    <a:pt x="42" y="134"/>
                    <a:pt x="84" y="259"/>
                    <a:pt x="218" y="259"/>
                  </a:cubicBezTo>
                  <a:cubicBezTo>
                    <a:pt x="259" y="300"/>
                    <a:pt x="301" y="300"/>
                    <a:pt x="301" y="300"/>
                  </a:cubicBezTo>
                  <a:lnTo>
                    <a:pt x="301" y="217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84" name="Google Shape;28384;p19"/>
            <p:cNvSpPr/>
            <p:nvPr/>
          </p:nvSpPr>
          <p:spPr>
            <a:xfrm>
              <a:off x="311250" y="2053750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177" y="0"/>
                  </a:moveTo>
                  <a:cubicBezTo>
                    <a:pt x="177" y="0"/>
                    <a:pt x="135" y="42"/>
                    <a:pt x="94" y="42"/>
                  </a:cubicBezTo>
                  <a:lnTo>
                    <a:pt x="53" y="83"/>
                  </a:lnTo>
                  <a:cubicBezTo>
                    <a:pt x="53" y="124"/>
                    <a:pt x="1" y="124"/>
                    <a:pt x="1" y="166"/>
                  </a:cubicBezTo>
                  <a:lnTo>
                    <a:pt x="1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85" name="Google Shape;28385;p19"/>
            <p:cNvSpPr/>
            <p:nvPr/>
          </p:nvSpPr>
          <p:spPr>
            <a:xfrm>
              <a:off x="306100" y="1984725"/>
              <a:ext cx="7500" cy="13425"/>
            </a:xfrm>
            <a:custGeom>
              <a:avLst/>
              <a:gdLst/>
              <a:ahLst/>
              <a:cxnLst/>
              <a:rect l="l" t="t" r="r" b="b"/>
              <a:pathLst>
                <a:path w="300" h="537" extrusionOk="0">
                  <a:moveTo>
                    <a:pt x="259" y="1"/>
                  </a:moveTo>
                  <a:cubicBezTo>
                    <a:pt x="207" y="1"/>
                    <a:pt x="124" y="1"/>
                    <a:pt x="83" y="42"/>
                  </a:cubicBezTo>
                  <a:cubicBezTo>
                    <a:pt x="83" y="84"/>
                    <a:pt x="42" y="84"/>
                    <a:pt x="42" y="125"/>
                  </a:cubicBezTo>
                  <a:lnTo>
                    <a:pt x="0" y="342"/>
                  </a:lnTo>
                  <a:cubicBezTo>
                    <a:pt x="42" y="435"/>
                    <a:pt x="124" y="518"/>
                    <a:pt x="166" y="518"/>
                  </a:cubicBezTo>
                  <a:cubicBezTo>
                    <a:pt x="193" y="518"/>
                    <a:pt x="225" y="536"/>
                    <a:pt x="256" y="536"/>
                  </a:cubicBezTo>
                  <a:cubicBezTo>
                    <a:pt x="271" y="536"/>
                    <a:pt x="286" y="532"/>
                    <a:pt x="300" y="518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86" name="Google Shape;28386;p19"/>
            <p:cNvSpPr/>
            <p:nvPr/>
          </p:nvSpPr>
          <p:spPr>
            <a:xfrm>
              <a:off x="310225" y="1915725"/>
              <a:ext cx="4425" cy="6475"/>
            </a:xfrm>
            <a:custGeom>
              <a:avLst/>
              <a:gdLst/>
              <a:ahLst/>
              <a:cxnLst/>
              <a:rect l="l" t="t" r="r" b="b"/>
              <a:pathLst>
                <a:path w="177" h="259" extrusionOk="0">
                  <a:moveTo>
                    <a:pt x="1" y="0"/>
                  </a:moveTo>
                  <a:lnTo>
                    <a:pt x="1" y="259"/>
                  </a:lnTo>
                  <a:lnTo>
                    <a:pt x="176" y="217"/>
                  </a:lnTo>
                  <a:cubicBezTo>
                    <a:pt x="176" y="135"/>
                    <a:pt x="94" y="4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ESIGN 3">
  <p:cSld name="CUSTOM_2">
    <p:spTree>
      <p:nvGrpSpPr>
        <p:cNvPr id="1" name="Shape 35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43" name="Google Shape;35643;p24"/>
          <p:cNvSpPr/>
          <p:nvPr/>
        </p:nvSpPr>
        <p:spPr>
          <a:xfrm>
            <a:off x="0" y="-9588"/>
            <a:ext cx="9144000" cy="5162700"/>
          </a:xfrm>
          <a:prstGeom prst="rect">
            <a:avLst/>
          </a:prstGeom>
          <a:gradFill>
            <a:gsLst>
              <a:gs pos="0">
                <a:srgbClr val="6B1B3C"/>
              </a:gs>
              <a:gs pos="70000">
                <a:srgbClr val="FF766D"/>
              </a:gs>
              <a:gs pos="100000">
                <a:srgbClr val="FF766D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5644" name="Google Shape;35644;p24"/>
          <p:cNvSpPr/>
          <p:nvPr/>
        </p:nvSpPr>
        <p:spPr>
          <a:xfrm rot="-1800000" flipH="1">
            <a:off x="5822761" y="-1374930"/>
            <a:ext cx="4114352" cy="4735490"/>
          </a:xfrm>
          <a:custGeom>
            <a:avLst/>
            <a:gdLst/>
            <a:ahLst/>
            <a:cxnLst/>
            <a:rect l="l" t="t" r="r" b="b"/>
            <a:pathLst>
              <a:path w="24515" h="28216" extrusionOk="0">
                <a:moveTo>
                  <a:pt x="24380" y="0"/>
                </a:moveTo>
                <a:lnTo>
                  <a:pt x="0" y="14216"/>
                </a:lnTo>
                <a:lnTo>
                  <a:pt x="24514" y="28215"/>
                </a:lnTo>
                <a:lnTo>
                  <a:pt x="24380" y="0"/>
                </a:lnTo>
                <a:close/>
              </a:path>
            </a:pathLst>
          </a:custGeom>
          <a:gradFill>
            <a:gsLst>
              <a:gs pos="0">
                <a:srgbClr val="6B1B3C"/>
              </a:gs>
              <a:gs pos="70000">
                <a:srgbClr val="FF766D"/>
              </a:gs>
              <a:gs pos="100000">
                <a:srgbClr val="FF766D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36249" name="Google Shape;36249;p24"/>
          <p:cNvGrpSpPr/>
          <p:nvPr/>
        </p:nvGrpSpPr>
        <p:grpSpPr>
          <a:xfrm>
            <a:off x="7035574" y="2310243"/>
            <a:ext cx="2049628" cy="2052613"/>
            <a:chOff x="4226125" y="3802600"/>
            <a:chExt cx="1046850" cy="1048375"/>
          </a:xfrm>
        </p:grpSpPr>
        <p:sp>
          <p:nvSpPr>
            <p:cNvPr id="36250" name="Google Shape;36250;p24"/>
            <p:cNvSpPr/>
            <p:nvPr/>
          </p:nvSpPr>
          <p:spPr>
            <a:xfrm>
              <a:off x="5256925" y="4319750"/>
              <a:ext cx="16050" cy="14250"/>
            </a:xfrm>
            <a:custGeom>
              <a:avLst/>
              <a:gdLst/>
              <a:ahLst/>
              <a:cxnLst/>
              <a:rect l="l" t="t" r="r" b="b"/>
              <a:pathLst>
                <a:path w="642" h="570" extrusionOk="0">
                  <a:moveTo>
                    <a:pt x="295" y="0"/>
                  </a:moveTo>
                  <a:cubicBezTo>
                    <a:pt x="189" y="0"/>
                    <a:pt x="102" y="71"/>
                    <a:pt x="42" y="168"/>
                  </a:cubicBezTo>
                  <a:cubicBezTo>
                    <a:pt x="1" y="344"/>
                    <a:pt x="84" y="468"/>
                    <a:pt x="218" y="550"/>
                  </a:cubicBezTo>
                  <a:cubicBezTo>
                    <a:pt x="249" y="563"/>
                    <a:pt x="282" y="570"/>
                    <a:pt x="317" y="570"/>
                  </a:cubicBezTo>
                  <a:cubicBezTo>
                    <a:pt x="421" y="570"/>
                    <a:pt x="528" y="510"/>
                    <a:pt x="559" y="385"/>
                  </a:cubicBezTo>
                  <a:cubicBezTo>
                    <a:pt x="642" y="251"/>
                    <a:pt x="559" y="85"/>
                    <a:pt x="425" y="33"/>
                  </a:cubicBezTo>
                  <a:cubicBezTo>
                    <a:pt x="379" y="11"/>
                    <a:pt x="336" y="0"/>
                    <a:pt x="295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51" name="Google Shape;36251;p24"/>
            <p:cNvSpPr/>
            <p:nvPr/>
          </p:nvSpPr>
          <p:spPr>
            <a:xfrm>
              <a:off x="5219200" y="4338925"/>
              <a:ext cx="7525" cy="9850"/>
            </a:xfrm>
            <a:custGeom>
              <a:avLst/>
              <a:gdLst/>
              <a:ahLst/>
              <a:cxnLst/>
              <a:rect l="l" t="t" r="r" b="b"/>
              <a:pathLst>
                <a:path w="301" h="394" extrusionOk="0">
                  <a:moveTo>
                    <a:pt x="124" y="1"/>
                  </a:moveTo>
                  <a:lnTo>
                    <a:pt x="0" y="259"/>
                  </a:lnTo>
                  <a:lnTo>
                    <a:pt x="259" y="393"/>
                  </a:lnTo>
                  <a:cubicBezTo>
                    <a:pt x="259" y="352"/>
                    <a:pt x="300" y="300"/>
                    <a:pt x="300" y="259"/>
                  </a:cubicBezTo>
                  <a:cubicBezTo>
                    <a:pt x="300" y="176"/>
                    <a:pt x="217" y="42"/>
                    <a:pt x="124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52" name="Google Shape;36252;p24"/>
            <p:cNvSpPr/>
            <p:nvPr/>
          </p:nvSpPr>
          <p:spPr>
            <a:xfrm>
              <a:off x="5242975" y="4275350"/>
              <a:ext cx="10625" cy="13300"/>
            </a:xfrm>
            <a:custGeom>
              <a:avLst/>
              <a:gdLst/>
              <a:ahLst/>
              <a:cxnLst/>
              <a:rect l="l" t="t" r="r" b="b"/>
              <a:pathLst>
                <a:path w="425" h="532" extrusionOk="0">
                  <a:moveTo>
                    <a:pt x="207" y="0"/>
                  </a:moveTo>
                  <a:lnTo>
                    <a:pt x="1" y="517"/>
                  </a:lnTo>
                  <a:cubicBezTo>
                    <a:pt x="33" y="527"/>
                    <a:pt x="63" y="532"/>
                    <a:pt x="93" y="532"/>
                  </a:cubicBezTo>
                  <a:cubicBezTo>
                    <a:pt x="216" y="532"/>
                    <a:pt x="316" y="452"/>
                    <a:pt x="383" y="352"/>
                  </a:cubicBezTo>
                  <a:cubicBezTo>
                    <a:pt x="424" y="217"/>
                    <a:pt x="383" y="93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53" name="Google Shape;36253;p24"/>
            <p:cNvSpPr/>
            <p:nvPr/>
          </p:nvSpPr>
          <p:spPr>
            <a:xfrm>
              <a:off x="5224625" y="4493600"/>
              <a:ext cx="13975" cy="10250"/>
            </a:xfrm>
            <a:custGeom>
              <a:avLst/>
              <a:gdLst/>
              <a:ahLst/>
              <a:cxnLst/>
              <a:rect l="l" t="t" r="r" b="b"/>
              <a:pathLst>
                <a:path w="559" h="410" extrusionOk="0">
                  <a:moveTo>
                    <a:pt x="243" y="1"/>
                  </a:moveTo>
                  <a:cubicBezTo>
                    <a:pt x="151" y="1"/>
                    <a:pt x="61" y="41"/>
                    <a:pt x="0" y="110"/>
                  </a:cubicBezTo>
                  <a:lnTo>
                    <a:pt x="0" y="193"/>
                  </a:lnTo>
                  <a:lnTo>
                    <a:pt x="517" y="410"/>
                  </a:lnTo>
                  <a:cubicBezTo>
                    <a:pt x="559" y="234"/>
                    <a:pt x="476" y="58"/>
                    <a:pt x="342" y="17"/>
                  </a:cubicBezTo>
                  <a:cubicBezTo>
                    <a:pt x="309" y="6"/>
                    <a:pt x="276" y="1"/>
                    <a:pt x="243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54" name="Google Shape;36254;p24"/>
            <p:cNvSpPr/>
            <p:nvPr/>
          </p:nvSpPr>
          <p:spPr>
            <a:xfrm>
              <a:off x="5249450" y="442912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40" y="1"/>
                  </a:moveTo>
                  <a:cubicBezTo>
                    <a:pt x="213" y="1"/>
                    <a:pt x="110" y="76"/>
                    <a:pt x="41" y="187"/>
                  </a:cubicBezTo>
                  <a:cubicBezTo>
                    <a:pt x="0" y="311"/>
                    <a:pt x="83" y="487"/>
                    <a:pt x="207" y="528"/>
                  </a:cubicBezTo>
                  <a:cubicBezTo>
                    <a:pt x="245" y="555"/>
                    <a:pt x="286" y="566"/>
                    <a:pt x="327" y="566"/>
                  </a:cubicBezTo>
                  <a:cubicBezTo>
                    <a:pt x="430" y="566"/>
                    <a:pt x="529" y="493"/>
                    <a:pt x="558" y="404"/>
                  </a:cubicBezTo>
                  <a:cubicBezTo>
                    <a:pt x="641" y="270"/>
                    <a:pt x="558" y="104"/>
                    <a:pt x="424" y="11"/>
                  </a:cubicBezTo>
                  <a:cubicBezTo>
                    <a:pt x="395" y="4"/>
                    <a:pt x="367" y="1"/>
                    <a:pt x="340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55" name="Google Shape;36255;p24"/>
            <p:cNvSpPr/>
            <p:nvPr/>
          </p:nvSpPr>
          <p:spPr>
            <a:xfrm>
              <a:off x="5204200" y="4448400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314" y="1"/>
                  </a:moveTo>
                  <a:cubicBezTo>
                    <a:pt x="199" y="1"/>
                    <a:pt x="106" y="57"/>
                    <a:pt x="42" y="191"/>
                  </a:cubicBezTo>
                  <a:cubicBezTo>
                    <a:pt x="1" y="315"/>
                    <a:pt x="42" y="491"/>
                    <a:pt x="207" y="533"/>
                  </a:cubicBezTo>
                  <a:cubicBezTo>
                    <a:pt x="239" y="542"/>
                    <a:pt x="273" y="548"/>
                    <a:pt x="307" y="548"/>
                  </a:cubicBezTo>
                  <a:cubicBezTo>
                    <a:pt x="417" y="548"/>
                    <a:pt x="527" y="494"/>
                    <a:pt x="559" y="367"/>
                  </a:cubicBezTo>
                  <a:cubicBezTo>
                    <a:pt x="600" y="233"/>
                    <a:pt x="559" y="57"/>
                    <a:pt x="425" y="16"/>
                  </a:cubicBezTo>
                  <a:cubicBezTo>
                    <a:pt x="386" y="6"/>
                    <a:pt x="349" y="1"/>
                    <a:pt x="314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56" name="Google Shape;36256;p24"/>
            <p:cNvSpPr/>
            <p:nvPr/>
          </p:nvSpPr>
          <p:spPr>
            <a:xfrm>
              <a:off x="5230050" y="4383900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55" y="0"/>
                  </a:moveTo>
                  <a:cubicBezTo>
                    <a:pt x="243" y="0"/>
                    <a:pt x="117" y="76"/>
                    <a:pt x="83" y="187"/>
                  </a:cubicBezTo>
                  <a:cubicBezTo>
                    <a:pt x="1" y="311"/>
                    <a:pt x="83" y="486"/>
                    <a:pt x="207" y="528"/>
                  </a:cubicBezTo>
                  <a:cubicBezTo>
                    <a:pt x="257" y="554"/>
                    <a:pt x="304" y="566"/>
                    <a:pt x="347" y="566"/>
                  </a:cubicBezTo>
                  <a:cubicBezTo>
                    <a:pt x="455" y="566"/>
                    <a:pt x="541" y="493"/>
                    <a:pt x="600" y="404"/>
                  </a:cubicBezTo>
                  <a:cubicBezTo>
                    <a:pt x="642" y="269"/>
                    <a:pt x="559" y="104"/>
                    <a:pt x="425" y="11"/>
                  </a:cubicBezTo>
                  <a:cubicBezTo>
                    <a:pt x="403" y="4"/>
                    <a:pt x="379" y="0"/>
                    <a:pt x="355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57" name="Google Shape;36257;p24"/>
            <p:cNvSpPr/>
            <p:nvPr/>
          </p:nvSpPr>
          <p:spPr>
            <a:xfrm>
              <a:off x="5166475" y="4468175"/>
              <a:ext cx="7525" cy="8800"/>
            </a:xfrm>
            <a:custGeom>
              <a:avLst/>
              <a:gdLst/>
              <a:ahLst/>
              <a:cxnLst/>
              <a:rect l="l" t="t" r="r" b="b"/>
              <a:pathLst>
                <a:path w="301" h="352" extrusionOk="0">
                  <a:moveTo>
                    <a:pt x="124" y="0"/>
                  </a:moveTo>
                  <a:lnTo>
                    <a:pt x="0" y="259"/>
                  </a:lnTo>
                  <a:lnTo>
                    <a:pt x="259" y="352"/>
                  </a:lnTo>
                  <a:cubicBezTo>
                    <a:pt x="259" y="300"/>
                    <a:pt x="300" y="259"/>
                    <a:pt x="300" y="217"/>
                  </a:cubicBezTo>
                  <a:cubicBezTo>
                    <a:pt x="300" y="134"/>
                    <a:pt x="217" y="41"/>
                    <a:pt x="124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58" name="Google Shape;36258;p24"/>
            <p:cNvSpPr/>
            <p:nvPr/>
          </p:nvSpPr>
          <p:spPr>
            <a:xfrm>
              <a:off x="5190000" y="4403550"/>
              <a:ext cx="10875" cy="13350"/>
            </a:xfrm>
            <a:custGeom>
              <a:avLst/>
              <a:gdLst/>
              <a:ahLst/>
              <a:cxnLst/>
              <a:rect l="l" t="t" r="r" b="b"/>
              <a:pathLst>
                <a:path w="435" h="534" extrusionOk="0">
                  <a:moveTo>
                    <a:pt x="217" y="0"/>
                  </a:moveTo>
                  <a:lnTo>
                    <a:pt x="0" y="517"/>
                  </a:lnTo>
                  <a:lnTo>
                    <a:pt x="52" y="517"/>
                  </a:lnTo>
                  <a:cubicBezTo>
                    <a:pt x="85" y="528"/>
                    <a:pt x="115" y="533"/>
                    <a:pt x="143" y="533"/>
                  </a:cubicBezTo>
                  <a:cubicBezTo>
                    <a:pt x="218" y="533"/>
                    <a:pt x="272" y="495"/>
                    <a:pt x="310" y="435"/>
                  </a:cubicBezTo>
                  <a:lnTo>
                    <a:pt x="352" y="435"/>
                  </a:lnTo>
                  <a:cubicBezTo>
                    <a:pt x="352" y="393"/>
                    <a:pt x="352" y="393"/>
                    <a:pt x="393" y="352"/>
                  </a:cubicBezTo>
                  <a:cubicBezTo>
                    <a:pt x="434" y="217"/>
                    <a:pt x="352" y="42"/>
                    <a:pt x="217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59" name="Google Shape;36259;p24"/>
            <p:cNvSpPr/>
            <p:nvPr/>
          </p:nvSpPr>
          <p:spPr>
            <a:xfrm>
              <a:off x="5217125" y="4345400"/>
              <a:ext cx="8550" cy="7500"/>
            </a:xfrm>
            <a:custGeom>
              <a:avLst/>
              <a:gdLst/>
              <a:ahLst/>
              <a:cxnLst/>
              <a:rect l="l" t="t" r="r" b="b"/>
              <a:pathLst>
                <a:path w="342" h="300" extrusionOk="0">
                  <a:moveTo>
                    <a:pt x="83" y="0"/>
                  </a:moveTo>
                  <a:lnTo>
                    <a:pt x="1" y="259"/>
                  </a:lnTo>
                  <a:lnTo>
                    <a:pt x="42" y="300"/>
                  </a:lnTo>
                  <a:cubicBezTo>
                    <a:pt x="83" y="300"/>
                    <a:pt x="166" y="300"/>
                    <a:pt x="207" y="259"/>
                  </a:cubicBezTo>
                  <a:cubicBezTo>
                    <a:pt x="259" y="259"/>
                    <a:pt x="300" y="176"/>
                    <a:pt x="342" y="134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60" name="Google Shape;36260;p24"/>
            <p:cNvSpPr/>
            <p:nvPr/>
          </p:nvSpPr>
          <p:spPr>
            <a:xfrm>
              <a:off x="5171900" y="4622225"/>
              <a:ext cx="12950" cy="8550"/>
            </a:xfrm>
            <a:custGeom>
              <a:avLst/>
              <a:gdLst/>
              <a:ahLst/>
              <a:cxnLst/>
              <a:rect l="l" t="t" r="r" b="b"/>
              <a:pathLst>
                <a:path w="518" h="342" extrusionOk="0">
                  <a:moveTo>
                    <a:pt x="124" y="0"/>
                  </a:moveTo>
                  <a:lnTo>
                    <a:pt x="83" y="41"/>
                  </a:lnTo>
                  <a:cubicBezTo>
                    <a:pt x="42" y="41"/>
                    <a:pt x="42" y="83"/>
                    <a:pt x="0" y="135"/>
                  </a:cubicBezTo>
                  <a:lnTo>
                    <a:pt x="0" y="176"/>
                  </a:lnTo>
                  <a:lnTo>
                    <a:pt x="424" y="341"/>
                  </a:lnTo>
                  <a:cubicBezTo>
                    <a:pt x="424" y="300"/>
                    <a:pt x="466" y="259"/>
                    <a:pt x="517" y="217"/>
                  </a:cubicBezTo>
                  <a:cubicBezTo>
                    <a:pt x="517" y="135"/>
                    <a:pt x="466" y="83"/>
                    <a:pt x="383" y="41"/>
                  </a:cubicBezTo>
                  <a:lnTo>
                    <a:pt x="342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61" name="Google Shape;36261;p24"/>
            <p:cNvSpPr/>
            <p:nvPr/>
          </p:nvSpPr>
          <p:spPr>
            <a:xfrm>
              <a:off x="5196450" y="4557800"/>
              <a:ext cx="15275" cy="14050"/>
            </a:xfrm>
            <a:custGeom>
              <a:avLst/>
              <a:gdLst/>
              <a:ahLst/>
              <a:cxnLst/>
              <a:rect l="l" t="t" r="r" b="b"/>
              <a:pathLst>
                <a:path w="611" h="562" extrusionOk="0">
                  <a:moveTo>
                    <a:pt x="301" y="1"/>
                  </a:moveTo>
                  <a:cubicBezTo>
                    <a:pt x="194" y="1"/>
                    <a:pt x="112" y="71"/>
                    <a:pt x="52" y="168"/>
                  </a:cubicBezTo>
                  <a:cubicBezTo>
                    <a:pt x="1" y="334"/>
                    <a:pt x="52" y="468"/>
                    <a:pt x="218" y="551"/>
                  </a:cubicBezTo>
                  <a:cubicBezTo>
                    <a:pt x="241" y="558"/>
                    <a:pt x="266" y="561"/>
                    <a:pt x="291" y="561"/>
                  </a:cubicBezTo>
                  <a:cubicBezTo>
                    <a:pt x="407" y="561"/>
                    <a:pt x="527" y="487"/>
                    <a:pt x="569" y="385"/>
                  </a:cubicBezTo>
                  <a:cubicBezTo>
                    <a:pt x="611" y="251"/>
                    <a:pt x="569" y="75"/>
                    <a:pt x="435" y="34"/>
                  </a:cubicBezTo>
                  <a:cubicBezTo>
                    <a:pt x="386" y="11"/>
                    <a:pt x="342" y="1"/>
                    <a:pt x="30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62" name="Google Shape;36262;p24"/>
            <p:cNvSpPr/>
            <p:nvPr/>
          </p:nvSpPr>
          <p:spPr>
            <a:xfrm>
              <a:off x="5151225" y="4576625"/>
              <a:ext cx="15275" cy="14150"/>
            </a:xfrm>
            <a:custGeom>
              <a:avLst/>
              <a:gdLst/>
              <a:ahLst/>
              <a:cxnLst/>
              <a:rect l="l" t="t" r="r" b="b"/>
              <a:pathLst>
                <a:path w="611" h="566" extrusionOk="0">
                  <a:moveTo>
                    <a:pt x="315" y="0"/>
                  </a:moveTo>
                  <a:cubicBezTo>
                    <a:pt x="188" y="0"/>
                    <a:pt x="84" y="56"/>
                    <a:pt x="52" y="191"/>
                  </a:cubicBezTo>
                  <a:cubicBezTo>
                    <a:pt x="0" y="315"/>
                    <a:pt x="52" y="490"/>
                    <a:pt x="217" y="532"/>
                  </a:cubicBezTo>
                  <a:cubicBezTo>
                    <a:pt x="255" y="555"/>
                    <a:pt x="295" y="565"/>
                    <a:pt x="334" y="565"/>
                  </a:cubicBezTo>
                  <a:cubicBezTo>
                    <a:pt x="435" y="565"/>
                    <a:pt x="532" y="497"/>
                    <a:pt x="569" y="408"/>
                  </a:cubicBezTo>
                  <a:cubicBezTo>
                    <a:pt x="610" y="232"/>
                    <a:pt x="569" y="98"/>
                    <a:pt x="434" y="15"/>
                  </a:cubicBezTo>
                  <a:cubicBezTo>
                    <a:pt x="393" y="5"/>
                    <a:pt x="353" y="0"/>
                    <a:pt x="315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63" name="Google Shape;36263;p24"/>
            <p:cNvSpPr/>
            <p:nvPr/>
          </p:nvSpPr>
          <p:spPr>
            <a:xfrm>
              <a:off x="5177075" y="4512575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24" y="0"/>
                  </a:moveTo>
                  <a:cubicBezTo>
                    <a:pt x="223" y="0"/>
                    <a:pt x="123" y="71"/>
                    <a:pt x="93" y="168"/>
                  </a:cubicBezTo>
                  <a:cubicBezTo>
                    <a:pt x="0" y="292"/>
                    <a:pt x="93" y="468"/>
                    <a:pt x="217" y="550"/>
                  </a:cubicBezTo>
                  <a:cubicBezTo>
                    <a:pt x="241" y="558"/>
                    <a:pt x="266" y="561"/>
                    <a:pt x="291" y="561"/>
                  </a:cubicBezTo>
                  <a:cubicBezTo>
                    <a:pt x="408" y="561"/>
                    <a:pt x="534" y="487"/>
                    <a:pt x="610" y="385"/>
                  </a:cubicBezTo>
                  <a:cubicBezTo>
                    <a:pt x="651" y="251"/>
                    <a:pt x="569" y="75"/>
                    <a:pt x="434" y="33"/>
                  </a:cubicBezTo>
                  <a:cubicBezTo>
                    <a:pt x="400" y="11"/>
                    <a:pt x="362" y="0"/>
                    <a:pt x="324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64" name="Google Shape;36264;p24"/>
            <p:cNvSpPr/>
            <p:nvPr/>
          </p:nvSpPr>
          <p:spPr>
            <a:xfrm>
              <a:off x="5113750" y="4596375"/>
              <a:ext cx="6475" cy="8550"/>
            </a:xfrm>
            <a:custGeom>
              <a:avLst/>
              <a:gdLst/>
              <a:ahLst/>
              <a:cxnLst/>
              <a:rect l="l" t="t" r="r" b="b"/>
              <a:pathLst>
                <a:path w="259" h="342" extrusionOk="0">
                  <a:moveTo>
                    <a:pt x="83" y="0"/>
                  </a:moveTo>
                  <a:lnTo>
                    <a:pt x="0" y="259"/>
                  </a:lnTo>
                  <a:lnTo>
                    <a:pt x="259" y="341"/>
                  </a:lnTo>
                  <a:lnTo>
                    <a:pt x="259" y="259"/>
                  </a:lnTo>
                  <a:cubicBezTo>
                    <a:pt x="259" y="135"/>
                    <a:pt x="207" y="42"/>
                    <a:pt x="83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65" name="Google Shape;36265;p24"/>
            <p:cNvSpPr/>
            <p:nvPr/>
          </p:nvSpPr>
          <p:spPr>
            <a:xfrm>
              <a:off x="5137250" y="4531750"/>
              <a:ext cx="10900" cy="13325"/>
            </a:xfrm>
            <a:custGeom>
              <a:avLst/>
              <a:gdLst/>
              <a:ahLst/>
              <a:cxnLst/>
              <a:rect l="l" t="t" r="r" b="b"/>
              <a:pathLst>
                <a:path w="436" h="533" extrusionOk="0">
                  <a:moveTo>
                    <a:pt x="218" y="0"/>
                  </a:moveTo>
                  <a:lnTo>
                    <a:pt x="1" y="517"/>
                  </a:lnTo>
                  <a:cubicBezTo>
                    <a:pt x="35" y="528"/>
                    <a:pt x="70" y="533"/>
                    <a:pt x="106" y="533"/>
                  </a:cubicBezTo>
                  <a:cubicBezTo>
                    <a:pt x="214" y="533"/>
                    <a:pt x="324" y="486"/>
                    <a:pt x="394" y="393"/>
                  </a:cubicBezTo>
                  <a:cubicBezTo>
                    <a:pt x="435" y="218"/>
                    <a:pt x="352" y="83"/>
                    <a:pt x="218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66" name="Google Shape;36266;p24"/>
            <p:cNvSpPr/>
            <p:nvPr/>
          </p:nvSpPr>
          <p:spPr>
            <a:xfrm>
              <a:off x="5223600" y="4498400"/>
              <a:ext cx="13975" cy="9000"/>
            </a:xfrm>
            <a:custGeom>
              <a:avLst/>
              <a:gdLst/>
              <a:ahLst/>
              <a:cxnLst/>
              <a:rect l="l" t="t" r="r" b="b"/>
              <a:pathLst>
                <a:path w="559" h="360" extrusionOk="0">
                  <a:moveTo>
                    <a:pt x="41" y="1"/>
                  </a:moveTo>
                  <a:cubicBezTo>
                    <a:pt x="0" y="1"/>
                    <a:pt x="0" y="42"/>
                    <a:pt x="0" y="83"/>
                  </a:cubicBezTo>
                  <a:cubicBezTo>
                    <a:pt x="0" y="125"/>
                    <a:pt x="0" y="176"/>
                    <a:pt x="41" y="218"/>
                  </a:cubicBezTo>
                  <a:lnTo>
                    <a:pt x="41" y="259"/>
                  </a:lnTo>
                  <a:cubicBezTo>
                    <a:pt x="83" y="301"/>
                    <a:pt x="124" y="342"/>
                    <a:pt x="166" y="342"/>
                  </a:cubicBezTo>
                  <a:cubicBezTo>
                    <a:pt x="205" y="354"/>
                    <a:pt x="240" y="359"/>
                    <a:pt x="272" y="359"/>
                  </a:cubicBezTo>
                  <a:cubicBezTo>
                    <a:pt x="348" y="359"/>
                    <a:pt x="407" y="330"/>
                    <a:pt x="465" y="301"/>
                  </a:cubicBezTo>
                  <a:cubicBezTo>
                    <a:pt x="517" y="259"/>
                    <a:pt x="517" y="218"/>
                    <a:pt x="558" y="218"/>
                  </a:cubicBezTo>
                  <a:lnTo>
                    <a:pt x="41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67" name="Google Shape;36267;p24"/>
            <p:cNvSpPr/>
            <p:nvPr/>
          </p:nvSpPr>
          <p:spPr>
            <a:xfrm>
              <a:off x="5164150" y="4474625"/>
              <a:ext cx="8800" cy="6475"/>
            </a:xfrm>
            <a:custGeom>
              <a:avLst/>
              <a:gdLst/>
              <a:ahLst/>
              <a:cxnLst/>
              <a:rect l="l" t="t" r="r" b="b"/>
              <a:pathLst>
                <a:path w="352" h="259" extrusionOk="0">
                  <a:moveTo>
                    <a:pt x="93" y="1"/>
                  </a:moveTo>
                  <a:lnTo>
                    <a:pt x="0" y="218"/>
                  </a:lnTo>
                  <a:cubicBezTo>
                    <a:pt x="0" y="259"/>
                    <a:pt x="0" y="259"/>
                    <a:pt x="52" y="259"/>
                  </a:cubicBezTo>
                  <a:lnTo>
                    <a:pt x="135" y="259"/>
                  </a:lnTo>
                  <a:cubicBezTo>
                    <a:pt x="176" y="259"/>
                    <a:pt x="176" y="259"/>
                    <a:pt x="217" y="218"/>
                  </a:cubicBezTo>
                  <a:cubicBezTo>
                    <a:pt x="259" y="218"/>
                    <a:pt x="310" y="176"/>
                    <a:pt x="310" y="135"/>
                  </a:cubicBezTo>
                  <a:cubicBezTo>
                    <a:pt x="352" y="135"/>
                    <a:pt x="352" y="94"/>
                    <a:pt x="352" y="94"/>
                  </a:cubicBezTo>
                  <a:lnTo>
                    <a:pt x="93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68" name="Google Shape;36268;p24"/>
            <p:cNvSpPr/>
            <p:nvPr/>
          </p:nvSpPr>
          <p:spPr>
            <a:xfrm>
              <a:off x="5098500" y="4704925"/>
              <a:ext cx="13975" cy="14250"/>
            </a:xfrm>
            <a:custGeom>
              <a:avLst/>
              <a:gdLst/>
              <a:ahLst/>
              <a:cxnLst/>
              <a:rect l="l" t="t" r="r" b="b"/>
              <a:pathLst>
                <a:path w="559" h="570" extrusionOk="0">
                  <a:moveTo>
                    <a:pt x="320" y="0"/>
                  </a:moveTo>
                  <a:cubicBezTo>
                    <a:pt x="204" y="0"/>
                    <a:pt x="84" y="76"/>
                    <a:pt x="41" y="187"/>
                  </a:cubicBezTo>
                  <a:cubicBezTo>
                    <a:pt x="0" y="311"/>
                    <a:pt x="41" y="487"/>
                    <a:pt x="217" y="528"/>
                  </a:cubicBezTo>
                  <a:cubicBezTo>
                    <a:pt x="217" y="569"/>
                    <a:pt x="217" y="569"/>
                    <a:pt x="259" y="569"/>
                  </a:cubicBezTo>
                  <a:cubicBezTo>
                    <a:pt x="352" y="445"/>
                    <a:pt x="476" y="352"/>
                    <a:pt x="558" y="269"/>
                  </a:cubicBezTo>
                  <a:cubicBezTo>
                    <a:pt x="558" y="135"/>
                    <a:pt x="517" y="52"/>
                    <a:pt x="393" y="11"/>
                  </a:cubicBezTo>
                  <a:cubicBezTo>
                    <a:pt x="369" y="4"/>
                    <a:pt x="345" y="0"/>
                    <a:pt x="32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69" name="Google Shape;36269;p24"/>
            <p:cNvSpPr/>
            <p:nvPr/>
          </p:nvSpPr>
          <p:spPr>
            <a:xfrm>
              <a:off x="5124325" y="4640775"/>
              <a:ext cx="16325" cy="14150"/>
            </a:xfrm>
            <a:custGeom>
              <a:avLst/>
              <a:gdLst/>
              <a:ahLst/>
              <a:cxnLst/>
              <a:rect l="l" t="t" r="r" b="b"/>
              <a:pathLst>
                <a:path w="653" h="566" extrusionOk="0">
                  <a:moveTo>
                    <a:pt x="320" y="0"/>
                  </a:moveTo>
                  <a:cubicBezTo>
                    <a:pt x="219" y="0"/>
                    <a:pt x="124" y="71"/>
                    <a:pt x="94" y="168"/>
                  </a:cubicBezTo>
                  <a:cubicBezTo>
                    <a:pt x="1" y="333"/>
                    <a:pt x="94" y="468"/>
                    <a:pt x="218" y="550"/>
                  </a:cubicBezTo>
                  <a:cubicBezTo>
                    <a:pt x="249" y="560"/>
                    <a:pt x="282" y="565"/>
                    <a:pt x="316" y="565"/>
                  </a:cubicBezTo>
                  <a:cubicBezTo>
                    <a:pt x="426" y="565"/>
                    <a:pt x="540" y="510"/>
                    <a:pt x="611" y="375"/>
                  </a:cubicBezTo>
                  <a:cubicBezTo>
                    <a:pt x="652" y="251"/>
                    <a:pt x="559" y="75"/>
                    <a:pt x="435" y="34"/>
                  </a:cubicBezTo>
                  <a:cubicBezTo>
                    <a:pt x="398" y="11"/>
                    <a:pt x="359" y="0"/>
                    <a:pt x="32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70" name="Google Shape;36270;p24"/>
            <p:cNvSpPr/>
            <p:nvPr/>
          </p:nvSpPr>
          <p:spPr>
            <a:xfrm>
              <a:off x="5060750" y="4724575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94" y="0"/>
                  </a:moveTo>
                  <a:lnTo>
                    <a:pt x="1" y="259"/>
                  </a:lnTo>
                  <a:lnTo>
                    <a:pt x="259" y="342"/>
                  </a:lnTo>
                  <a:lnTo>
                    <a:pt x="259" y="259"/>
                  </a:lnTo>
                  <a:lnTo>
                    <a:pt x="259" y="124"/>
                  </a:lnTo>
                  <a:lnTo>
                    <a:pt x="218" y="83"/>
                  </a:lnTo>
                  <a:lnTo>
                    <a:pt x="176" y="42"/>
                  </a:lnTo>
                  <a:cubicBezTo>
                    <a:pt x="135" y="0"/>
                    <a:pt x="135" y="0"/>
                    <a:pt x="94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71" name="Google Shape;36271;p24"/>
            <p:cNvSpPr/>
            <p:nvPr/>
          </p:nvSpPr>
          <p:spPr>
            <a:xfrm>
              <a:off x="5084525" y="4659950"/>
              <a:ext cx="10875" cy="13775"/>
            </a:xfrm>
            <a:custGeom>
              <a:avLst/>
              <a:gdLst/>
              <a:ahLst/>
              <a:cxnLst/>
              <a:rect l="l" t="t" r="r" b="b"/>
              <a:pathLst>
                <a:path w="435" h="551" extrusionOk="0">
                  <a:moveTo>
                    <a:pt x="218" y="1"/>
                  </a:moveTo>
                  <a:lnTo>
                    <a:pt x="1" y="518"/>
                  </a:lnTo>
                  <a:cubicBezTo>
                    <a:pt x="38" y="540"/>
                    <a:pt x="77" y="551"/>
                    <a:pt x="116" y="551"/>
                  </a:cubicBezTo>
                  <a:cubicBezTo>
                    <a:pt x="217" y="551"/>
                    <a:pt x="312" y="480"/>
                    <a:pt x="342" y="383"/>
                  </a:cubicBezTo>
                  <a:cubicBezTo>
                    <a:pt x="435" y="259"/>
                    <a:pt x="342" y="83"/>
                    <a:pt x="218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72" name="Google Shape;36272;p24"/>
            <p:cNvSpPr/>
            <p:nvPr/>
          </p:nvSpPr>
          <p:spPr>
            <a:xfrm>
              <a:off x="5170600" y="4626600"/>
              <a:ext cx="11925" cy="9600"/>
            </a:xfrm>
            <a:custGeom>
              <a:avLst/>
              <a:gdLst/>
              <a:ahLst/>
              <a:cxnLst/>
              <a:rect l="l" t="t" r="r" b="b"/>
              <a:pathLst>
                <a:path w="477" h="384" extrusionOk="0">
                  <a:moveTo>
                    <a:pt x="52" y="1"/>
                  </a:moveTo>
                  <a:cubicBezTo>
                    <a:pt x="1" y="42"/>
                    <a:pt x="1" y="84"/>
                    <a:pt x="1" y="84"/>
                  </a:cubicBezTo>
                  <a:cubicBezTo>
                    <a:pt x="1" y="218"/>
                    <a:pt x="94" y="301"/>
                    <a:pt x="176" y="342"/>
                  </a:cubicBezTo>
                  <a:cubicBezTo>
                    <a:pt x="218" y="383"/>
                    <a:pt x="259" y="383"/>
                    <a:pt x="311" y="383"/>
                  </a:cubicBezTo>
                  <a:cubicBezTo>
                    <a:pt x="352" y="301"/>
                    <a:pt x="435" y="259"/>
                    <a:pt x="476" y="166"/>
                  </a:cubicBezTo>
                  <a:lnTo>
                    <a:pt x="52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73" name="Google Shape;36273;p24"/>
            <p:cNvSpPr/>
            <p:nvPr/>
          </p:nvSpPr>
          <p:spPr>
            <a:xfrm>
              <a:off x="5111425" y="4602825"/>
              <a:ext cx="8800" cy="6500"/>
            </a:xfrm>
            <a:custGeom>
              <a:avLst/>
              <a:gdLst/>
              <a:ahLst/>
              <a:cxnLst/>
              <a:rect l="l" t="t" r="r" b="b"/>
              <a:pathLst>
                <a:path w="352" h="260" extrusionOk="0">
                  <a:moveTo>
                    <a:pt x="93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17" y="218"/>
                    <a:pt x="258" y="218"/>
                    <a:pt x="300" y="176"/>
                  </a:cubicBezTo>
                  <a:cubicBezTo>
                    <a:pt x="300" y="176"/>
                    <a:pt x="352" y="135"/>
                    <a:pt x="352" y="83"/>
                  </a:cubicBezTo>
                  <a:lnTo>
                    <a:pt x="93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74" name="Google Shape;36274;p24"/>
            <p:cNvSpPr/>
            <p:nvPr/>
          </p:nvSpPr>
          <p:spPr>
            <a:xfrm>
              <a:off x="5057650" y="4731025"/>
              <a:ext cx="9600" cy="6500"/>
            </a:xfrm>
            <a:custGeom>
              <a:avLst/>
              <a:gdLst/>
              <a:ahLst/>
              <a:cxnLst/>
              <a:rect l="l" t="t" r="r" b="b"/>
              <a:pathLst>
                <a:path w="384" h="260" extrusionOk="0">
                  <a:moveTo>
                    <a:pt x="125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9" y="259"/>
                    <a:pt x="342" y="177"/>
                    <a:pt x="383" y="84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75" name="Google Shape;36275;p24"/>
            <p:cNvSpPr/>
            <p:nvPr/>
          </p:nvSpPr>
          <p:spPr>
            <a:xfrm>
              <a:off x="5201875" y="4183800"/>
              <a:ext cx="12950" cy="9900"/>
            </a:xfrm>
            <a:custGeom>
              <a:avLst/>
              <a:gdLst/>
              <a:ahLst/>
              <a:cxnLst/>
              <a:rect l="l" t="t" r="r" b="b"/>
              <a:pathLst>
                <a:path w="518" h="396" extrusionOk="0">
                  <a:moveTo>
                    <a:pt x="216" y="1"/>
                  </a:moveTo>
                  <a:cubicBezTo>
                    <a:pt x="135" y="1"/>
                    <a:pt x="61" y="49"/>
                    <a:pt x="1" y="137"/>
                  </a:cubicBezTo>
                  <a:lnTo>
                    <a:pt x="1" y="178"/>
                  </a:lnTo>
                  <a:lnTo>
                    <a:pt x="518" y="395"/>
                  </a:lnTo>
                  <a:lnTo>
                    <a:pt x="518" y="219"/>
                  </a:lnTo>
                  <a:cubicBezTo>
                    <a:pt x="518" y="137"/>
                    <a:pt x="435" y="44"/>
                    <a:pt x="352" y="44"/>
                  </a:cubicBezTo>
                  <a:cubicBezTo>
                    <a:pt x="305" y="15"/>
                    <a:pt x="260" y="1"/>
                    <a:pt x="216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76" name="Google Shape;36276;p24"/>
            <p:cNvSpPr/>
            <p:nvPr/>
          </p:nvSpPr>
          <p:spPr>
            <a:xfrm>
              <a:off x="5226700" y="4120250"/>
              <a:ext cx="11900" cy="13500"/>
            </a:xfrm>
            <a:custGeom>
              <a:avLst/>
              <a:gdLst/>
              <a:ahLst/>
              <a:cxnLst/>
              <a:rect l="l" t="t" r="r" b="b"/>
              <a:pathLst>
                <a:path w="476" h="540" extrusionOk="0">
                  <a:moveTo>
                    <a:pt x="300" y="1"/>
                  </a:moveTo>
                  <a:cubicBezTo>
                    <a:pt x="176" y="1"/>
                    <a:pt x="83" y="52"/>
                    <a:pt x="42" y="135"/>
                  </a:cubicBezTo>
                  <a:cubicBezTo>
                    <a:pt x="0" y="311"/>
                    <a:pt x="42" y="476"/>
                    <a:pt x="217" y="518"/>
                  </a:cubicBezTo>
                  <a:cubicBezTo>
                    <a:pt x="242" y="533"/>
                    <a:pt x="271" y="539"/>
                    <a:pt x="302" y="539"/>
                  </a:cubicBezTo>
                  <a:cubicBezTo>
                    <a:pt x="372" y="539"/>
                    <a:pt x="447" y="505"/>
                    <a:pt x="476" y="476"/>
                  </a:cubicBezTo>
                  <a:cubicBezTo>
                    <a:pt x="434" y="311"/>
                    <a:pt x="341" y="135"/>
                    <a:pt x="300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77" name="Google Shape;36277;p24"/>
            <p:cNvSpPr/>
            <p:nvPr/>
          </p:nvSpPr>
          <p:spPr>
            <a:xfrm>
              <a:off x="5181450" y="4138350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347" y="0"/>
                  </a:moveTo>
                  <a:cubicBezTo>
                    <a:pt x="217" y="0"/>
                    <a:pt x="119" y="76"/>
                    <a:pt x="42" y="187"/>
                  </a:cubicBezTo>
                  <a:cubicBezTo>
                    <a:pt x="1" y="311"/>
                    <a:pt x="42" y="486"/>
                    <a:pt x="218" y="528"/>
                  </a:cubicBezTo>
                  <a:cubicBezTo>
                    <a:pt x="253" y="554"/>
                    <a:pt x="292" y="566"/>
                    <a:pt x="332" y="566"/>
                  </a:cubicBezTo>
                  <a:cubicBezTo>
                    <a:pt x="431" y="566"/>
                    <a:pt x="530" y="493"/>
                    <a:pt x="559" y="404"/>
                  </a:cubicBezTo>
                  <a:cubicBezTo>
                    <a:pt x="601" y="269"/>
                    <a:pt x="559" y="104"/>
                    <a:pt x="435" y="11"/>
                  </a:cubicBezTo>
                  <a:cubicBezTo>
                    <a:pt x="404" y="4"/>
                    <a:pt x="375" y="0"/>
                    <a:pt x="347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78" name="Google Shape;36278;p24"/>
            <p:cNvSpPr/>
            <p:nvPr/>
          </p:nvSpPr>
          <p:spPr>
            <a:xfrm>
              <a:off x="5245050" y="4165500"/>
              <a:ext cx="10875" cy="13900"/>
            </a:xfrm>
            <a:custGeom>
              <a:avLst/>
              <a:gdLst/>
              <a:ahLst/>
              <a:cxnLst/>
              <a:rect l="l" t="t" r="r" b="b"/>
              <a:pathLst>
                <a:path w="435" h="556" extrusionOk="0">
                  <a:moveTo>
                    <a:pt x="259" y="0"/>
                  </a:moveTo>
                  <a:cubicBezTo>
                    <a:pt x="176" y="0"/>
                    <a:pt x="124" y="93"/>
                    <a:pt x="83" y="176"/>
                  </a:cubicBezTo>
                  <a:cubicBezTo>
                    <a:pt x="0" y="310"/>
                    <a:pt x="83" y="476"/>
                    <a:pt x="217" y="517"/>
                  </a:cubicBezTo>
                  <a:cubicBezTo>
                    <a:pt x="259" y="543"/>
                    <a:pt x="290" y="556"/>
                    <a:pt x="322" y="556"/>
                  </a:cubicBezTo>
                  <a:cubicBezTo>
                    <a:pt x="354" y="556"/>
                    <a:pt x="388" y="543"/>
                    <a:pt x="435" y="517"/>
                  </a:cubicBezTo>
                  <a:cubicBezTo>
                    <a:pt x="341" y="352"/>
                    <a:pt x="300" y="176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79" name="Google Shape;36279;p24"/>
            <p:cNvSpPr/>
            <p:nvPr/>
          </p:nvSpPr>
          <p:spPr>
            <a:xfrm>
              <a:off x="5207300" y="4075025"/>
              <a:ext cx="10900" cy="13525"/>
            </a:xfrm>
            <a:custGeom>
              <a:avLst/>
              <a:gdLst/>
              <a:ahLst/>
              <a:cxnLst/>
              <a:rect l="l" t="t" r="r" b="b"/>
              <a:pathLst>
                <a:path w="436" h="541" extrusionOk="0">
                  <a:moveTo>
                    <a:pt x="177" y="0"/>
                  </a:moveTo>
                  <a:cubicBezTo>
                    <a:pt x="135" y="52"/>
                    <a:pt x="83" y="93"/>
                    <a:pt x="83" y="135"/>
                  </a:cubicBezTo>
                  <a:cubicBezTo>
                    <a:pt x="1" y="311"/>
                    <a:pt x="83" y="435"/>
                    <a:pt x="218" y="517"/>
                  </a:cubicBezTo>
                  <a:cubicBezTo>
                    <a:pt x="245" y="535"/>
                    <a:pt x="274" y="540"/>
                    <a:pt x="302" y="540"/>
                  </a:cubicBezTo>
                  <a:cubicBezTo>
                    <a:pt x="357" y="540"/>
                    <a:pt x="407" y="517"/>
                    <a:pt x="435" y="517"/>
                  </a:cubicBezTo>
                  <a:cubicBezTo>
                    <a:pt x="394" y="352"/>
                    <a:pt x="259" y="176"/>
                    <a:pt x="177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80" name="Google Shape;36280;p24"/>
            <p:cNvSpPr/>
            <p:nvPr/>
          </p:nvSpPr>
          <p:spPr>
            <a:xfrm>
              <a:off x="5143725" y="4158000"/>
              <a:ext cx="7525" cy="8800"/>
            </a:xfrm>
            <a:custGeom>
              <a:avLst/>
              <a:gdLst/>
              <a:ahLst/>
              <a:cxnLst/>
              <a:rect l="l" t="t" r="r" b="b"/>
              <a:pathLst>
                <a:path w="301" h="352" extrusionOk="0">
                  <a:moveTo>
                    <a:pt x="135" y="0"/>
                  </a:moveTo>
                  <a:lnTo>
                    <a:pt x="0" y="259"/>
                  </a:lnTo>
                  <a:lnTo>
                    <a:pt x="259" y="352"/>
                  </a:lnTo>
                  <a:lnTo>
                    <a:pt x="259" y="300"/>
                  </a:lnTo>
                  <a:cubicBezTo>
                    <a:pt x="300" y="176"/>
                    <a:pt x="218" y="42"/>
                    <a:pt x="135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81" name="Google Shape;36281;p24"/>
            <p:cNvSpPr/>
            <p:nvPr/>
          </p:nvSpPr>
          <p:spPr>
            <a:xfrm>
              <a:off x="5167500" y="4093375"/>
              <a:ext cx="10875" cy="13975"/>
            </a:xfrm>
            <a:custGeom>
              <a:avLst/>
              <a:gdLst/>
              <a:ahLst/>
              <a:cxnLst/>
              <a:rect l="l" t="t" r="r" b="b"/>
              <a:pathLst>
                <a:path w="435" h="559" extrusionOk="0">
                  <a:moveTo>
                    <a:pt x="218" y="0"/>
                  </a:moveTo>
                  <a:lnTo>
                    <a:pt x="1" y="517"/>
                  </a:lnTo>
                  <a:lnTo>
                    <a:pt x="42" y="559"/>
                  </a:lnTo>
                  <a:cubicBezTo>
                    <a:pt x="176" y="559"/>
                    <a:pt x="300" y="517"/>
                    <a:pt x="383" y="393"/>
                  </a:cubicBezTo>
                  <a:cubicBezTo>
                    <a:pt x="435" y="259"/>
                    <a:pt x="383" y="135"/>
                    <a:pt x="259" y="42"/>
                  </a:cubicBezTo>
                  <a:cubicBezTo>
                    <a:pt x="259" y="42"/>
                    <a:pt x="218" y="42"/>
                    <a:pt x="218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82" name="Google Shape;36282;p24"/>
            <p:cNvSpPr/>
            <p:nvPr/>
          </p:nvSpPr>
          <p:spPr>
            <a:xfrm>
              <a:off x="5212725" y="4338925"/>
              <a:ext cx="9600" cy="6500"/>
            </a:xfrm>
            <a:custGeom>
              <a:avLst/>
              <a:gdLst/>
              <a:ahLst/>
              <a:cxnLst/>
              <a:rect l="l" t="t" r="r" b="b"/>
              <a:pathLst>
                <a:path w="384" h="260" extrusionOk="0">
                  <a:moveTo>
                    <a:pt x="218" y="1"/>
                  </a:moveTo>
                  <a:cubicBezTo>
                    <a:pt x="125" y="1"/>
                    <a:pt x="84" y="42"/>
                    <a:pt x="42" y="135"/>
                  </a:cubicBezTo>
                  <a:cubicBezTo>
                    <a:pt x="42" y="135"/>
                    <a:pt x="1" y="135"/>
                    <a:pt x="1" y="176"/>
                  </a:cubicBezTo>
                  <a:lnTo>
                    <a:pt x="259" y="259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83" name="Google Shape;36283;p24"/>
            <p:cNvSpPr/>
            <p:nvPr/>
          </p:nvSpPr>
          <p:spPr>
            <a:xfrm>
              <a:off x="5149150" y="4312675"/>
              <a:ext cx="13975" cy="9225"/>
            </a:xfrm>
            <a:custGeom>
              <a:avLst/>
              <a:gdLst/>
              <a:ahLst/>
              <a:cxnLst/>
              <a:rect l="l" t="t" r="r" b="b"/>
              <a:pathLst>
                <a:path w="559" h="369" extrusionOk="0">
                  <a:moveTo>
                    <a:pt x="243" y="1"/>
                  </a:moveTo>
                  <a:cubicBezTo>
                    <a:pt x="151" y="1"/>
                    <a:pt x="61" y="41"/>
                    <a:pt x="1" y="110"/>
                  </a:cubicBezTo>
                  <a:lnTo>
                    <a:pt x="1" y="151"/>
                  </a:lnTo>
                  <a:lnTo>
                    <a:pt x="517" y="368"/>
                  </a:lnTo>
                  <a:cubicBezTo>
                    <a:pt x="559" y="234"/>
                    <a:pt x="476" y="58"/>
                    <a:pt x="342" y="17"/>
                  </a:cubicBezTo>
                  <a:cubicBezTo>
                    <a:pt x="309" y="6"/>
                    <a:pt x="276" y="1"/>
                    <a:pt x="243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84" name="Google Shape;36284;p24"/>
            <p:cNvSpPr/>
            <p:nvPr/>
          </p:nvSpPr>
          <p:spPr>
            <a:xfrm>
              <a:off x="5237550" y="4274300"/>
              <a:ext cx="10625" cy="14000"/>
            </a:xfrm>
            <a:custGeom>
              <a:avLst/>
              <a:gdLst/>
              <a:ahLst/>
              <a:cxnLst/>
              <a:rect l="l" t="t" r="r" b="b"/>
              <a:pathLst>
                <a:path w="425" h="560" extrusionOk="0">
                  <a:moveTo>
                    <a:pt x="259" y="1"/>
                  </a:moveTo>
                  <a:cubicBezTo>
                    <a:pt x="218" y="42"/>
                    <a:pt x="125" y="94"/>
                    <a:pt x="83" y="135"/>
                  </a:cubicBezTo>
                  <a:lnTo>
                    <a:pt x="83" y="177"/>
                  </a:lnTo>
                  <a:cubicBezTo>
                    <a:pt x="0" y="352"/>
                    <a:pt x="83" y="476"/>
                    <a:pt x="218" y="559"/>
                  </a:cubicBezTo>
                  <a:lnTo>
                    <a:pt x="424" y="42"/>
                  </a:lnTo>
                  <a:cubicBezTo>
                    <a:pt x="383" y="1"/>
                    <a:pt x="342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85" name="Google Shape;36285;p24"/>
            <p:cNvSpPr/>
            <p:nvPr/>
          </p:nvSpPr>
          <p:spPr>
            <a:xfrm>
              <a:off x="5173975" y="4248100"/>
              <a:ext cx="15000" cy="13700"/>
            </a:xfrm>
            <a:custGeom>
              <a:avLst/>
              <a:gdLst/>
              <a:ahLst/>
              <a:cxnLst/>
              <a:rect l="l" t="t" r="r" b="b"/>
              <a:pathLst>
                <a:path w="600" h="548" extrusionOk="0">
                  <a:moveTo>
                    <a:pt x="318" y="0"/>
                  </a:moveTo>
                  <a:cubicBezTo>
                    <a:pt x="199" y="0"/>
                    <a:pt x="105" y="56"/>
                    <a:pt x="41" y="191"/>
                  </a:cubicBezTo>
                  <a:cubicBezTo>
                    <a:pt x="0" y="315"/>
                    <a:pt x="41" y="490"/>
                    <a:pt x="217" y="532"/>
                  </a:cubicBezTo>
                  <a:cubicBezTo>
                    <a:pt x="248" y="542"/>
                    <a:pt x="282" y="547"/>
                    <a:pt x="317" y="547"/>
                  </a:cubicBezTo>
                  <a:cubicBezTo>
                    <a:pt x="421" y="547"/>
                    <a:pt x="527" y="501"/>
                    <a:pt x="558" y="408"/>
                  </a:cubicBezTo>
                  <a:cubicBezTo>
                    <a:pt x="600" y="232"/>
                    <a:pt x="558" y="108"/>
                    <a:pt x="434" y="15"/>
                  </a:cubicBezTo>
                  <a:cubicBezTo>
                    <a:pt x="393" y="5"/>
                    <a:pt x="355" y="0"/>
                    <a:pt x="318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86" name="Google Shape;36286;p24"/>
            <p:cNvSpPr/>
            <p:nvPr/>
          </p:nvSpPr>
          <p:spPr>
            <a:xfrm>
              <a:off x="5128725" y="4267025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292" y="0"/>
                  </a:moveTo>
                  <a:cubicBezTo>
                    <a:pt x="172" y="0"/>
                    <a:pt x="72" y="70"/>
                    <a:pt x="42" y="168"/>
                  </a:cubicBezTo>
                  <a:cubicBezTo>
                    <a:pt x="1" y="333"/>
                    <a:pt x="42" y="468"/>
                    <a:pt x="218" y="550"/>
                  </a:cubicBezTo>
                  <a:cubicBezTo>
                    <a:pt x="240" y="558"/>
                    <a:pt x="263" y="561"/>
                    <a:pt x="288" y="561"/>
                  </a:cubicBezTo>
                  <a:cubicBezTo>
                    <a:pt x="400" y="561"/>
                    <a:pt x="525" y="487"/>
                    <a:pt x="559" y="385"/>
                  </a:cubicBezTo>
                  <a:cubicBezTo>
                    <a:pt x="600" y="250"/>
                    <a:pt x="559" y="75"/>
                    <a:pt x="435" y="33"/>
                  </a:cubicBezTo>
                  <a:cubicBezTo>
                    <a:pt x="386" y="10"/>
                    <a:pt x="338" y="0"/>
                    <a:pt x="292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87" name="Google Shape;36287;p24"/>
            <p:cNvSpPr/>
            <p:nvPr/>
          </p:nvSpPr>
          <p:spPr>
            <a:xfrm>
              <a:off x="5192325" y="4293325"/>
              <a:ext cx="16050" cy="14250"/>
            </a:xfrm>
            <a:custGeom>
              <a:avLst/>
              <a:gdLst/>
              <a:ahLst/>
              <a:cxnLst/>
              <a:rect l="l" t="t" r="r" b="b"/>
              <a:pathLst>
                <a:path w="642" h="570" extrusionOk="0">
                  <a:moveTo>
                    <a:pt x="331" y="0"/>
                  </a:moveTo>
                  <a:cubicBezTo>
                    <a:pt x="225" y="0"/>
                    <a:pt x="115" y="56"/>
                    <a:pt x="83" y="191"/>
                  </a:cubicBezTo>
                  <a:cubicBezTo>
                    <a:pt x="0" y="315"/>
                    <a:pt x="83" y="491"/>
                    <a:pt x="217" y="532"/>
                  </a:cubicBezTo>
                  <a:cubicBezTo>
                    <a:pt x="252" y="559"/>
                    <a:pt x="292" y="570"/>
                    <a:pt x="332" y="570"/>
                  </a:cubicBezTo>
                  <a:cubicBezTo>
                    <a:pt x="433" y="570"/>
                    <a:pt x="541" y="497"/>
                    <a:pt x="600" y="408"/>
                  </a:cubicBezTo>
                  <a:cubicBezTo>
                    <a:pt x="641" y="232"/>
                    <a:pt x="558" y="108"/>
                    <a:pt x="424" y="15"/>
                  </a:cubicBezTo>
                  <a:cubicBezTo>
                    <a:pt x="395" y="6"/>
                    <a:pt x="363" y="0"/>
                    <a:pt x="33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88" name="Google Shape;36288;p24"/>
            <p:cNvSpPr/>
            <p:nvPr/>
          </p:nvSpPr>
          <p:spPr>
            <a:xfrm>
              <a:off x="5154575" y="4202850"/>
              <a:ext cx="16050" cy="13725"/>
            </a:xfrm>
            <a:custGeom>
              <a:avLst/>
              <a:gdLst/>
              <a:ahLst/>
              <a:cxnLst/>
              <a:rect l="l" t="t" r="r" b="b"/>
              <a:pathLst>
                <a:path w="642" h="549" extrusionOk="0">
                  <a:moveTo>
                    <a:pt x="336" y="1"/>
                  </a:moveTo>
                  <a:cubicBezTo>
                    <a:pt x="226" y="1"/>
                    <a:pt x="115" y="57"/>
                    <a:pt x="83" y="191"/>
                  </a:cubicBezTo>
                  <a:cubicBezTo>
                    <a:pt x="1" y="315"/>
                    <a:pt x="83" y="491"/>
                    <a:pt x="218" y="533"/>
                  </a:cubicBezTo>
                  <a:cubicBezTo>
                    <a:pt x="249" y="543"/>
                    <a:pt x="283" y="548"/>
                    <a:pt x="318" y="548"/>
                  </a:cubicBezTo>
                  <a:cubicBezTo>
                    <a:pt x="424" y="548"/>
                    <a:pt x="538" y="502"/>
                    <a:pt x="600" y="408"/>
                  </a:cubicBezTo>
                  <a:cubicBezTo>
                    <a:pt x="642" y="233"/>
                    <a:pt x="559" y="57"/>
                    <a:pt x="435" y="16"/>
                  </a:cubicBezTo>
                  <a:cubicBezTo>
                    <a:pt x="404" y="6"/>
                    <a:pt x="370" y="1"/>
                    <a:pt x="336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89" name="Google Shape;36289;p24"/>
            <p:cNvSpPr/>
            <p:nvPr/>
          </p:nvSpPr>
          <p:spPr>
            <a:xfrm>
              <a:off x="5219200" y="422927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299" y="1"/>
                  </a:moveTo>
                  <a:cubicBezTo>
                    <a:pt x="189" y="1"/>
                    <a:pt x="102" y="71"/>
                    <a:pt x="42" y="168"/>
                  </a:cubicBezTo>
                  <a:cubicBezTo>
                    <a:pt x="0" y="292"/>
                    <a:pt x="42" y="468"/>
                    <a:pt x="217" y="551"/>
                  </a:cubicBezTo>
                  <a:cubicBezTo>
                    <a:pt x="241" y="561"/>
                    <a:pt x="267" y="565"/>
                    <a:pt x="294" y="565"/>
                  </a:cubicBezTo>
                  <a:cubicBezTo>
                    <a:pt x="404" y="565"/>
                    <a:pt x="525" y="485"/>
                    <a:pt x="559" y="385"/>
                  </a:cubicBezTo>
                  <a:cubicBezTo>
                    <a:pt x="641" y="251"/>
                    <a:pt x="559" y="86"/>
                    <a:pt x="435" y="34"/>
                  </a:cubicBezTo>
                  <a:cubicBezTo>
                    <a:pt x="386" y="11"/>
                    <a:pt x="341" y="1"/>
                    <a:pt x="29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90" name="Google Shape;36290;p24"/>
            <p:cNvSpPr/>
            <p:nvPr/>
          </p:nvSpPr>
          <p:spPr>
            <a:xfrm>
              <a:off x="5091000" y="4286200"/>
              <a:ext cx="7525" cy="9850"/>
            </a:xfrm>
            <a:custGeom>
              <a:avLst/>
              <a:gdLst/>
              <a:ahLst/>
              <a:cxnLst/>
              <a:rect l="l" t="t" r="r" b="b"/>
              <a:pathLst>
                <a:path w="301" h="394" extrusionOk="0">
                  <a:moveTo>
                    <a:pt x="83" y="0"/>
                  </a:moveTo>
                  <a:lnTo>
                    <a:pt x="0" y="259"/>
                  </a:lnTo>
                  <a:lnTo>
                    <a:pt x="259" y="393"/>
                  </a:lnTo>
                  <a:lnTo>
                    <a:pt x="259" y="300"/>
                  </a:lnTo>
                  <a:cubicBezTo>
                    <a:pt x="300" y="176"/>
                    <a:pt x="217" y="42"/>
                    <a:pt x="83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91" name="Google Shape;36291;p24"/>
            <p:cNvSpPr/>
            <p:nvPr/>
          </p:nvSpPr>
          <p:spPr>
            <a:xfrm>
              <a:off x="5114775" y="4222625"/>
              <a:ext cx="10625" cy="13200"/>
            </a:xfrm>
            <a:custGeom>
              <a:avLst/>
              <a:gdLst/>
              <a:ahLst/>
              <a:cxnLst/>
              <a:rect l="l" t="t" r="r" b="b"/>
              <a:pathLst>
                <a:path w="425" h="528" extrusionOk="0">
                  <a:moveTo>
                    <a:pt x="218" y="0"/>
                  </a:moveTo>
                  <a:lnTo>
                    <a:pt x="0" y="517"/>
                  </a:lnTo>
                  <a:cubicBezTo>
                    <a:pt x="22" y="524"/>
                    <a:pt x="46" y="528"/>
                    <a:pt x="70" y="528"/>
                  </a:cubicBezTo>
                  <a:cubicBezTo>
                    <a:pt x="183" y="528"/>
                    <a:pt x="308" y="454"/>
                    <a:pt x="342" y="352"/>
                  </a:cubicBezTo>
                  <a:cubicBezTo>
                    <a:pt x="424" y="217"/>
                    <a:pt x="342" y="41"/>
                    <a:pt x="218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92" name="Google Shape;36292;p24"/>
            <p:cNvSpPr/>
            <p:nvPr/>
          </p:nvSpPr>
          <p:spPr>
            <a:xfrm>
              <a:off x="5265475" y="4218475"/>
              <a:ext cx="25" cy="1050"/>
            </a:xfrm>
            <a:custGeom>
              <a:avLst/>
              <a:gdLst/>
              <a:ahLst/>
              <a:cxnLst/>
              <a:rect l="l" t="t" r="r" b="b"/>
              <a:pathLst>
                <a:path w="1" h="42" extrusionOk="0">
                  <a:moveTo>
                    <a:pt x="0" y="42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93" name="Google Shape;36293;p24"/>
            <p:cNvSpPr/>
            <p:nvPr/>
          </p:nvSpPr>
          <p:spPr>
            <a:xfrm>
              <a:off x="5200850" y="4188225"/>
              <a:ext cx="13975" cy="9600"/>
            </a:xfrm>
            <a:custGeom>
              <a:avLst/>
              <a:gdLst/>
              <a:ahLst/>
              <a:cxnLst/>
              <a:rect l="l" t="t" r="r" b="b"/>
              <a:pathLst>
                <a:path w="559" h="384" extrusionOk="0">
                  <a:moveTo>
                    <a:pt x="42" y="1"/>
                  </a:moveTo>
                  <a:cubicBezTo>
                    <a:pt x="0" y="42"/>
                    <a:pt x="0" y="84"/>
                    <a:pt x="0" y="125"/>
                  </a:cubicBezTo>
                  <a:cubicBezTo>
                    <a:pt x="0" y="125"/>
                    <a:pt x="0" y="177"/>
                    <a:pt x="42" y="218"/>
                  </a:cubicBezTo>
                  <a:lnTo>
                    <a:pt x="42" y="259"/>
                  </a:lnTo>
                  <a:cubicBezTo>
                    <a:pt x="83" y="301"/>
                    <a:pt x="135" y="342"/>
                    <a:pt x="176" y="342"/>
                  </a:cubicBezTo>
                  <a:cubicBezTo>
                    <a:pt x="217" y="383"/>
                    <a:pt x="300" y="383"/>
                    <a:pt x="341" y="383"/>
                  </a:cubicBezTo>
                  <a:cubicBezTo>
                    <a:pt x="341" y="383"/>
                    <a:pt x="393" y="383"/>
                    <a:pt x="393" y="342"/>
                  </a:cubicBezTo>
                  <a:cubicBezTo>
                    <a:pt x="435" y="342"/>
                    <a:pt x="476" y="342"/>
                    <a:pt x="476" y="301"/>
                  </a:cubicBezTo>
                  <a:cubicBezTo>
                    <a:pt x="517" y="301"/>
                    <a:pt x="517" y="259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94" name="Google Shape;36294;p24"/>
            <p:cNvSpPr/>
            <p:nvPr/>
          </p:nvSpPr>
          <p:spPr>
            <a:xfrm>
              <a:off x="5141650" y="4164450"/>
              <a:ext cx="8550" cy="6750"/>
            </a:xfrm>
            <a:custGeom>
              <a:avLst/>
              <a:gdLst/>
              <a:ahLst/>
              <a:cxnLst/>
              <a:rect l="l" t="t" r="r" b="b"/>
              <a:pathLst>
                <a:path w="342" h="270" extrusionOk="0">
                  <a:moveTo>
                    <a:pt x="83" y="1"/>
                  </a:moveTo>
                  <a:lnTo>
                    <a:pt x="1" y="259"/>
                  </a:lnTo>
                  <a:lnTo>
                    <a:pt x="42" y="259"/>
                  </a:lnTo>
                  <a:cubicBezTo>
                    <a:pt x="66" y="267"/>
                    <a:pt x="89" y="270"/>
                    <a:pt x="112" y="270"/>
                  </a:cubicBezTo>
                  <a:cubicBezTo>
                    <a:pt x="218" y="270"/>
                    <a:pt x="308" y="196"/>
                    <a:pt x="342" y="94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95" name="Google Shape;36295;p24"/>
            <p:cNvSpPr/>
            <p:nvPr/>
          </p:nvSpPr>
          <p:spPr>
            <a:xfrm>
              <a:off x="5160000" y="4467400"/>
              <a:ext cx="9600" cy="7250"/>
            </a:xfrm>
            <a:custGeom>
              <a:avLst/>
              <a:gdLst/>
              <a:ahLst/>
              <a:cxnLst/>
              <a:rect l="l" t="t" r="r" b="b"/>
              <a:pathLst>
                <a:path w="384" h="290" extrusionOk="0">
                  <a:moveTo>
                    <a:pt x="263" y="0"/>
                  </a:moveTo>
                  <a:cubicBezTo>
                    <a:pt x="226" y="0"/>
                    <a:pt x="192" y="10"/>
                    <a:pt x="166" y="31"/>
                  </a:cubicBezTo>
                  <a:cubicBezTo>
                    <a:pt x="83" y="31"/>
                    <a:pt x="42" y="72"/>
                    <a:pt x="42" y="124"/>
                  </a:cubicBezTo>
                  <a:lnTo>
                    <a:pt x="1" y="165"/>
                  </a:lnTo>
                  <a:lnTo>
                    <a:pt x="259" y="290"/>
                  </a:lnTo>
                  <a:lnTo>
                    <a:pt x="383" y="31"/>
                  </a:lnTo>
                  <a:cubicBezTo>
                    <a:pt x="342" y="10"/>
                    <a:pt x="301" y="0"/>
                    <a:pt x="263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96" name="Google Shape;36296;p24"/>
            <p:cNvSpPr/>
            <p:nvPr/>
          </p:nvSpPr>
          <p:spPr>
            <a:xfrm>
              <a:off x="5096425" y="4440925"/>
              <a:ext cx="13975" cy="8900"/>
            </a:xfrm>
            <a:custGeom>
              <a:avLst/>
              <a:gdLst/>
              <a:ahLst/>
              <a:cxnLst/>
              <a:rect l="l" t="t" r="r" b="b"/>
              <a:pathLst>
                <a:path w="559" h="356" extrusionOk="0">
                  <a:moveTo>
                    <a:pt x="249" y="0"/>
                  </a:moveTo>
                  <a:cubicBezTo>
                    <a:pt x="143" y="0"/>
                    <a:pt x="32" y="56"/>
                    <a:pt x="0" y="191"/>
                  </a:cubicBezTo>
                  <a:lnTo>
                    <a:pt x="476" y="356"/>
                  </a:lnTo>
                  <a:cubicBezTo>
                    <a:pt x="559" y="232"/>
                    <a:pt x="476" y="56"/>
                    <a:pt x="342" y="15"/>
                  </a:cubicBezTo>
                  <a:cubicBezTo>
                    <a:pt x="313" y="5"/>
                    <a:pt x="281" y="0"/>
                    <a:pt x="24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97" name="Google Shape;36297;p24"/>
            <p:cNvSpPr/>
            <p:nvPr/>
          </p:nvSpPr>
          <p:spPr>
            <a:xfrm>
              <a:off x="5185850" y="4402775"/>
              <a:ext cx="9600" cy="13725"/>
            </a:xfrm>
            <a:custGeom>
              <a:avLst/>
              <a:gdLst/>
              <a:ahLst/>
              <a:cxnLst/>
              <a:rect l="l" t="t" r="r" b="b"/>
              <a:pathLst>
                <a:path w="384" h="549" extrusionOk="0">
                  <a:moveTo>
                    <a:pt x="316" y="0"/>
                  </a:moveTo>
                  <a:cubicBezTo>
                    <a:pt x="290" y="0"/>
                    <a:pt x="259" y="11"/>
                    <a:pt x="218" y="31"/>
                  </a:cubicBezTo>
                  <a:cubicBezTo>
                    <a:pt x="166" y="31"/>
                    <a:pt x="125" y="31"/>
                    <a:pt x="83" y="73"/>
                  </a:cubicBezTo>
                  <a:cubicBezTo>
                    <a:pt x="83" y="124"/>
                    <a:pt x="42" y="166"/>
                    <a:pt x="42" y="166"/>
                  </a:cubicBezTo>
                  <a:cubicBezTo>
                    <a:pt x="1" y="248"/>
                    <a:pt x="1" y="331"/>
                    <a:pt x="42" y="383"/>
                  </a:cubicBezTo>
                  <a:cubicBezTo>
                    <a:pt x="42" y="466"/>
                    <a:pt x="83" y="507"/>
                    <a:pt x="125" y="507"/>
                  </a:cubicBezTo>
                  <a:lnTo>
                    <a:pt x="166" y="548"/>
                  </a:lnTo>
                  <a:lnTo>
                    <a:pt x="383" y="31"/>
                  </a:lnTo>
                  <a:cubicBezTo>
                    <a:pt x="363" y="11"/>
                    <a:pt x="342" y="0"/>
                    <a:pt x="316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98" name="Google Shape;36298;p24"/>
            <p:cNvSpPr/>
            <p:nvPr/>
          </p:nvSpPr>
          <p:spPr>
            <a:xfrm>
              <a:off x="5121225" y="4376400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314" y="0"/>
                  </a:moveTo>
                  <a:cubicBezTo>
                    <a:pt x="202" y="0"/>
                    <a:pt x="76" y="76"/>
                    <a:pt x="42" y="187"/>
                  </a:cubicBezTo>
                  <a:cubicBezTo>
                    <a:pt x="1" y="311"/>
                    <a:pt x="42" y="487"/>
                    <a:pt x="218" y="528"/>
                  </a:cubicBezTo>
                  <a:cubicBezTo>
                    <a:pt x="253" y="551"/>
                    <a:pt x="291" y="561"/>
                    <a:pt x="330" y="561"/>
                  </a:cubicBezTo>
                  <a:cubicBezTo>
                    <a:pt x="430" y="561"/>
                    <a:pt x="529" y="493"/>
                    <a:pt x="559" y="404"/>
                  </a:cubicBezTo>
                  <a:cubicBezTo>
                    <a:pt x="601" y="270"/>
                    <a:pt x="559" y="94"/>
                    <a:pt x="383" y="11"/>
                  </a:cubicBezTo>
                  <a:cubicBezTo>
                    <a:pt x="362" y="4"/>
                    <a:pt x="338" y="0"/>
                    <a:pt x="314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99" name="Google Shape;36299;p24"/>
            <p:cNvSpPr/>
            <p:nvPr/>
          </p:nvSpPr>
          <p:spPr>
            <a:xfrm>
              <a:off x="5076000" y="4395675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285" y="0"/>
                  </a:moveTo>
                  <a:cubicBezTo>
                    <a:pt x="181" y="0"/>
                    <a:pt x="73" y="49"/>
                    <a:pt x="42" y="150"/>
                  </a:cubicBezTo>
                  <a:cubicBezTo>
                    <a:pt x="1" y="315"/>
                    <a:pt x="42" y="491"/>
                    <a:pt x="218" y="532"/>
                  </a:cubicBezTo>
                  <a:cubicBezTo>
                    <a:pt x="247" y="542"/>
                    <a:pt x="278" y="547"/>
                    <a:pt x="310" y="547"/>
                  </a:cubicBezTo>
                  <a:cubicBezTo>
                    <a:pt x="416" y="547"/>
                    <a:pt x="527" y="491"/>
                    <a:pt x="559" y="357"/>
                  </a:cubicBezTo>
                  <a:cubicBezTo>
                    <a:pt x="600" y="233"/>
                    <a:pt x="559" y="57"/>
                    <a:pt x="383" y="15"/>
                  </a:cubicBezTo>
                  <a:cubicBezTo>
                    <a:pt x="353" y="5"/>
                    <a:pt x="319" y="0"/>
                    <a:pt x="285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00" name="Google Shape;36300;p24"/>
            <p:cNvSpPr/>
            <p:nvPr/>
          </p:nvSpPr>
          <p:spPr>
            <a:xfrm>
              <a:off x="5139575" y="442162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56" y="1"/>
                  </a:moveTo>
                  <a:cubicBezTo>
                    <a:pt x="243" y="1"/>
                    <a:pt x="118" y="76"/>
                    <a:pt x="84" y="187"/>
                  </a:cubicBezTo>
                  <a:cubicBezTo>
                    <a:pt x="1" y="311"/>
                    <a:pt x="84" y="487"/>
                    <a:pt x="208" y="528"/>
                  </a:cubicBezTo>
                  <a:cubicBezTo>
                    <a:pt x="245" y="551"/>
                    <a:pt x="286" y="562"/>
                    <a:pt x="327" y="562"/>
                  </a:cubicBezTo>
                  <a:cubicBezTo>
                    <a:pt x="433" y="562"/>
                    <a:pt x="541" y="494"/>
                    <a:pt x="601" y="404"/>
                  </a:cubicBezTo>
                  <a:cubicBezTo>
                    <a:pt x="642" y="270"/>
                    <a:pt x="559" y="94"/>
                    <a:pt x="425" y="11"/>
                  </a:cubicBezTo>
                  <a:cubicBezTo>
                    <a:pt x="403" y="4"/>
                    <a:pt x="380" y="1"/>
                    <a:pt x="356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01" name="Google Shape;36301;p24"/>
            <p:cNvSpPr/>
            <p:nvPr/>
          </p:nvSpPr>
          <p:spPr>
            <a:xfrm>
              <a:off x="5101850" y="4331175"/>
              <a:ext cx="16050" cy="14025"/>
            </a:xfrm>
            <a:custGeom>
              <a:avLst/>
              <a:gdLst/>
              <a:ahLst/>
              <a:cxnLst/>
              <a:rect l="l" t="t" r="r" b="b"/>
              <a:pathLst>
                <a:path w="642" h="561" extrusionOk="0">
                  <a:moveTo>
                    <a:pt x="355" y="0"/>
                  </a:moveTo>
                  <a:cubicBezTo>
                    <a:pt x="243" y="0"/>
                    <a:pt x="117" y="76"/>
                    <a:pt x="83" y="186"/>
                  </a:cubicBezTo>
                  <a:cubicBezTo>
                    <a:pt x="0" y="311"/>
                    <a:pt x="83" y="486"/>
                    <a:pt x="218" y="528"/>
                  </a:cubicBezTo>
                  <a:cubicBezTo>
                    <a:pt x="252" y="551"/>
                    <a:pt x="291" y="561"/>
                    <a:pt x="330" y="561"/>
                  </a:cubicBezTo>
                  <a:cubicBezTo>
                    <a:pt x="429" y="561"/>
                    <a:pt x="529" y="493"/>
                    <a:pt x="559" y="404"/>
                  </a:cubicBezTo>
                  <a:cubicBezTo>
                    <a:pt x="641" y="228"/>
                    <a:pt x="559" y="93"/>
                    <a:pt x="424" y="11"/>
                  </a:cubicBezTo>
                  <a:cubicBezTo>
                    <a:pt x="403" y="3"/>
                    <a:pt x="379" y="0"/>
                    <a:pt x="355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02" name="Google Shape;36302;p24"/>
            <p:cNvSpPr/>
            <p:nvPr/>
          </p:nvSpPr>
          <p:spPr>
            <a:xfrm>
              <a:off x="5166475" y="4357925"/>
              <a:ext cx="15000" cy="13700"/>
            </a:xfrm>
            <a:custGeom>
              <a:avLst/>
              <a:gdLst/>
              <a:ahLst/>
              <a:cxnLst/>
              <a:rect l="l" t="t" r="r" b="b"/>
              <a:pathLst>
                <a:path w="600" h="548" extrusionOk="0">
                  <a:moveTo>
                    <a:pt x="308" y="1"/>
                  </a:moveTo>
                  <a:cubicBezTo>
                    <a:pt x="196" y="1"/>
                    <a:pt x="104" y="49"/>
                    <a:pt x="42" y="150"/>
                  </a:cubicBezTo>
                  <a:cubicBezTo>
                    <a:pt x="0" y="316"/>
                    <a:pt x="42" y="450"/>
                    <a:pt x="217" y="533"/>
                  </a:cubicBezTo>
                  <a:cubicBezTo>
                    <a:pt x="247" y="543"/>
                    <a:pt x="279" y="548"/>
                    <a:pt x="311" y="548"/>
                  </a:cubicBezTo>
                  <a:cubicBezTo>
                    <a:pt x="417" y="548"/>
                    <a:pt x="527" y="494"/>
                    <a:pt x="559" y="368"/>
                  </a:cubicBezTo>
                  <a:cubicBezTo>
                    <a:pt x="600" y="233"/>
                    <a:pt x="559" y="57"/>
                    <a:pt x="424" y="16"/>
                  </a:cubicBezTo>
                  <a:cubicBezTo>
                    <a:pt x="383" y="6"/>
                    <a:pt x="345" y="1"/>
                    <a:pt x="308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03" name="Google Shape;36303;p24"/>
            <p:cNvSpPr/>
            <p:nvPr/>
          </p:nvSpPr>
          <p:spPr>
            <a:xfrm>
              <a:off x="5038275" y="4414400"/>
              <a:ext cx="7500" cy="9600"/>
            </a:xfrm>
            <a:custGeom>
              <a:avLst/>
              <a:gdLst/>
              <a:ahLst/>
              <a:cxnLst/>
              <a:rect l="l" t="t" r="r" b="b"/>
              <a:pathLst>
                <a:path w="300" h="384" extrusionOk="0">
                  <a:moveTo>
                    <a:pt x="83" y="1"/>
                  </a:moveTo>
                  <a:lnTo>
                    <a:pt x="0" y="259"/>
                  </a:lnTo>
                  <a:lnTo>
                    <a:pt x="259" y="383"/>
                  </a:lnTo>
                  <a:lnTo>
                    <a:pt x="259" y="342"/>
                  </a:lnTo>
                  <a:cubicBezTo>
                    <a:pt x="300" y="218"/>
                    <a:pt x="259" y="125"/>
                    <a:pt x="124" y="42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04" name="Google Shape;36304;p24"/>
            <p:cNvSpPr/>
            <p:nvPr/>
          </p:nvSpPr>
          <p:spPr>
            <a:xfrm>
              <a:off x="5062050" y="4350825"/>
              <a:ext cx="10625" cy="13300"/>
            </a:xfrm>
            <a:custGeom>
              <a:avLst/>
              <a:gdLst/>
              <a:ahLst/>
              <a:cxnLst/>
              <a:rect l="l" t="t" r="r" b="b"/>
              <a:pathLst>
                <a:path w="425" h="532" extrusionOk="0">
                  <a:moveTo>
                    <a:pt x="207" y="0"/>
                  </a:moveTo>
                  <a:lnTo>
                    <a:pt x="0" y="517"/>
                  </a:lnTo>
                  <a:cubicBezTo>
                    <a:pt x="29" y="527"/>
                    <a:pt x="61" y="532"/>
                    <a:pt x="93" y="532"/>
                  </a:cubicBezTo>
                  <a:cubicBezTo>
                    <a:pt x="199" y="532"/>
                    <a:pt x="310" y="476"/>
                    <a:pt x="341" y="341"/>
                  </a:cubicBezTo>
                  <a:cubicBezTo>
                    <a:pt x="424" y="217"/>
                    <a:pt x="341" y="42"/>
                    <a:pt x="207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05" name="Google Shape;36305;p24"/>
            <p:cNvSpPr/>
            <p:nvPr/>
          </p:nvSpPr>
          <p:spPr>
            <a:xfrm>
              <a:off x="5212725" y="4343325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1" y="0"/>
                  </a:moveTo>
                  <a:lnTo>
                    <a:pt x="1" y="83"/>
                  </a:lnTo>
                  <a:lnTo>
                    <a:pt x="1" y="217"/>
                  </a:lnTo>
                  <a:cubicBezTo>
                    <a:pt x="42" y="259"/>
                    <a:pt x="84" y="342"/>
                    <a:pt x="177" y="342"/>
                  </a:cubicBezTo>
                  <a:lnTo>
                    <a:pt x="259" y="8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06" name="Google Shape;36306;p24"/>
            <p:cNvSpPr/>
            <p:nvPr/>
          </p:nvSpPr>
          <p:spPr>
            <a:xfrm>
              <a:off x="5147075" y="4316450"/>
              <a:ext cx="15025" cy="9975"/>
            </a:xfrm>
            <a:custGeom>
              <a:avLst/>
              <a:gdLst/>
              <a:ahLst/>
              <a:cxnLst/>
              <a:rect l="l" t="t" r="r" b="b"/>
              <a:pathLst>
                <a:path w="601" h="399" extrusionOk="0">
                  <a:moveTo>
                    <a:pt x="84" y="0"/>
                  </a:moveTo>
                  <a:lnTo>
                    <a:pt x="84" y="0"/>
                  </a:lnTo>
                  <a:cubicBezTo>
                    <a:pt x="1" y="124"/>
                    <a:pt x="42" y="259"/>
                    <a:pt x="166" y="341"/>
                  </a:cubicBezTo>
                  <a:lnTo>
                    <a:pt x="218" y="383"/>
                  </a:lnTo>
                  <a:cubicBezTo>
                    <a:pt x="251" y="394"/>
                    <a:pt x="281" y="399"/>
                    <a:pt x="310" y="399"/>
                  </a:cubicBezTo>
                  <a:cubicBezTo>
                    <a:pt x="387" y="399"/>
                    <a:pt x="450" y="360"/>
                    <a:pt x="518" y="300"/>
                  </a:cubicBezTo>
                  <a:cubicBezTo>
                    <a:pt x="559" y="300"/>
                    <a:pt x="559" y="259"/>
                    <a:pt x="600" y="217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07" name="Google Shape;36307;p24"/>
            <p:cNvSpPr/>
            <p:nvPr/>
          </p:nvSpPr>
          <p:spPr>
            <a:xfrm>
              <a:off x="5088925" y="429265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83" y="1"/>
                  </a:moveTo>
                  <a:lnTo>
                    <a:pt x="1" y="259"/>
                  </a:lnTo>
                  <a:lnTo>
                    <a:pt x="42" y="301"/>
                  </a:lnTo>
                  <a:cubicBezTo>
                    <a:pt x="166" y="301"/>
                    <a:pt x="300" y="259"/>
                    <a:pt x="342" y="135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08" name="Google Shape;36308;p24"/>
            <p:cNvSpPr/>
            <p:nvPr/>
          </p:nvSpPr>
          <p:spPr>
            <a:xfrm>
              <a:off x="5107275" y="4595325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259" y="1"/>
                  </a:moveTo>
                  <a:cubicBezTo>
                    <a:pt x="166" y="1"/>
                    <a:pt x="83" y="42"/>
                    <a:pt x="42" y="125"/>
                  </a:cubicBezTo>
                  <a:cubicBezTo>
                    <a:pt x="1" y="125"/>
                    <a:pt x="1" y="177"/>
                    <a:pt x="1" y="177"/>
                  </a:cubicBezTo>
                  <a:lnTo>
                    <a:pt x="259" y="301"/>
                  </a:lnTo>
                  <a:lnTo>
                    <a:pt x="342" y="42"/>
                  </a:lnTo>
                  <a:cubicBezTo>
                    <a:pt x="342" y="1"/>
                    <a:pt x="300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09" name="Google Shape;36309;p24"/>
            <p:cNvSpPr/>
            <p:nvPr/>
          </p:nvSpPr>
          <p:spPr>
            <a:xfrm>
              <a:off x="5042650" y="4569125"/>
              <a:ext cx="14000" cy="9950"/>
            </a:xfrm>
            <a:custGeom>
              <a:avLst/>
              <a:gdLst/>
              <a:ahLst/>
              <a:cxnLst/>
              <a:rect l="l" t="t" r="r" b="b"/>
              <a:pathLst>
                <a:path w="560" h="398" extrusionOk="0">
                  <a:moveTo>
                    <a:pt x="290" y="0"/>
                  </a:moveTo>
                  <a:cubicBezTo>
                    <a:pt x="182" y="0"/>
                    <a:pt x="64" y="56"/>
                    <a:pt x="1" y="191"/>
                  </a:cubicBezTo>
                  <a:lnTo>
                    <a:pt x="518" y="398"/>
                  </a:lnTo>
                  <a:cubicBezTo>
                    <a:pt x="559" y="356"/>
                    <a:pt x="559" y="315"/>
                    <a:pt x="559" y="273"/>
                  </a:cubicBezTo>
                  <a:cubicBezTo>
                    <a:pt x="559" y="191"/>
                    <a:pt x="466" y="56"/>
                    <a:pt x="383" y="15"/>
                  </a:cubicBezTo>
                  <a:cubicBezTo>
                    <a:pt x="354" y="5"/>
                    <a:pt x="323" y="0"/>
                    <a:pt x="29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10" name="Google Shape;36310;p24"/>
            <p:cNvSpPr/>
            <p:nvPr/>
          </p:nvSpPr>
          <p:spPr>
            <a:xfrm>
              <a:off x="5131825" y="4531750"/>
              <a:ext cx="10900" cy="12950"/>
            </a:xfrm>
            <a:custGeom>
              <a:avLst/>
              <a:gdLst/>
              <a:ahLst/>
              <a:cxnLst/>
              <a:rect l="l" t="t" r="r" b="b"/>
              <a:pathLst>
                <a:path w="436" h="518" extrusionOk="0">
                  <a:moveTo>
                    <a:pt x="352" y="0"/>
                  </a:moveTo>
                  <a:cubicBezTo>
                    <a:pt x="218" y="0"/>
                    <a:pt x="135" y="42"/>
                    <a:pt x="94" y="176"/>
                  </a:cubicBezTo>
                  <a:cubicBezTo>
                    <a:pt x="1" y="300"/>
                    <a:pt x="52" y="435"/>
                    <a:pt x="177" y="476"/>
                  </a:cubicBezTo>
                  <a:cubicBezTo>
                    <a:pt x="177" y="517"/>
                    <a:pt x="218" y="517"/>
                    <a:pt x="218" y="517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11" name="Google Shape;36311;p24"/>
            <p:cNvSpPr/>
            <p:nvPr/>
          </p:nvSpPr>
          <p:spPr>
            <a:xfrm>
              <a:off x="5068500" y="4505075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273" y="0"/>
                  </a:moveTo>
                  <a:cubicBezTo>
                    <a:pt x="172" y="0"/>
                    <a:pt x="72" y="71"/>
                    <a:pt x="42" y="168"/>
                  </a:cubicBezTo>
                  <a:cubicBezTo>
                    <a:pt x="1" y="292"/>
                    <a:pt x="42" y="468"/>
                    <a:pt x="166" y="551"/>
                  </a:cubicBezTo>
                  <a:cubicBezTo>
                    <a:pt x="197" y="558"/>
                    <a:pt x="228" y="561"/>
                    <a:pt x="258" y="561"/>
                  </a:cubicBezTo>
                  <a:cubicBezTo>
                    <a:pt x="400" y="561"/>
                    <a:pt x="525" y="486"/>
                    <a:pt x="559" y="375"/>
                  </a:cubicBezTo>
                  <a:cubicBezTo>
                    <a:pt x="600" y="251"/>
                    <a:pt x="559" y="75"/>
                    <a:pt x="383" y="34"/>
                  </a:cubicBezTo>
                  <a:cubicBezTo>
                    <a:pt x="349" y="11"/>
                    <a:pt x="311" y="0"/>
                    <a:pt x="273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12" name="Google Shape;36312;p24"/>
            <p:cNvSpPr/>
            <p:nvPr/>
          </p:nvSpPr>
          <p:spPr>
            <a:xfrm>
              <a:off x="5023275" y="4523875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290" y="1"/>
                  </a:moveTo>
                  <a:cubicBezTo>
                    <a:pt x="184" y="1"/>
                    <a:pt x="73" y="57"/>
                    <a:pt x="42" y="191"/>
                  </a:cubicBezTo>
                  <a:cubicBezTo>
                    <a:pt x="0" y="315"/>
                    <a:pt x="42" y="491"/>
                    <a:pt x="166" y="533"/>
                  </a:cubicBezTo>
                  <a:cubicBezTo>
                    <a:pt x="209" y="543"/>
                    <a:pt x="249" y="548"/>
                    <a:pt x="287" y="548"/>
                  </a:cubicBezTo>
                  <a:cubicBezTo>
                    <a:pt x="401" y="548"/>
                    <a:pt x="489" y="499"/>
                    <a:pt x="559" y="398"/>
                  </a:cubicBezTo>
                  <a:cubicBezTo>
                    <a:pt x="600" y="233"/>
                    <a:pt x="559" y="98"/>
                    <a:pt x="383" y="16"/>
                  </a:cubicBezTo>
                  <a:cubicBezTo>
                    <a:pt x="354" y="6"/>
                    <a:pt x="322" y="1"/>
                    <a:pt x="290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13" name="Google Shape;36313;p24"/>
            <p:cNvSpPr/>
            <p:nvPr/>
          </p:nvSpPr>
          <p:spPr>
            <a:xfrm>
              <a:off x="5086600" y="4550300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24" y="1"/>
                  </a:moveTo>
                  <a:cubicBezTo>
                    <a:pt x="224" y="1"/>
                    <a:pt x="123" y="71"/>
                    <a:pt x="94" y="168"/>
                  </a:cubicBezTo>
                  <a:cubicBezTo>
                    <a:pt x="0" y="334"/>
                    <a:pt x="94" y="468"/>
                    <a:pt x="218" y="551"/>
                  </a:cubicBezTo>
                  <a:cubicBezTo>
                    <a:pt x="241" y="558"/>
                    <a:pt x="266" y="562"/>
                    <a:pt x="290" y="562"/>
                  </a:cubicBezTo>
                  <a:cubicBezTo>
                    <a:pt x="407" y="562"/>
                    <a:pt x="526" y="486"/>
                    <a:pt x="569" y="375"/>
                  </a:cubicBezTo>
                  <a:cubicBezTo>
                    <a:pt x="652" y="251"/>
                    <a:pt x="569" y="75"/>
                    <a:pt x="435" y="34"/>
                  </a:cubicBezTo>
                  <a:cubicBezTo>
                    <a:pt x="400" y="11"/>
                    <a:pt x="362" y="1"/>
                    <a:pt x="324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14" name="Google Shape;36314;p24"/>
            <p:cNvSpPr/>
            <p:nvPr/>
          </p:nvSpPr>
          <p:spPr>
            <a:xfrm>
              <a:off x="5049125" y="4459850"/>
              <a:ext cx="16050" cy="13550"/>
            </a:xfrm>
            <a:custGeom>
              <a:avLst/>
              <a:gdLst/>
              <a:ahLst/>
              <a:cxnLst/>
              <a:rect l="l" t="t" r="r" b="b"/>
              <a:pathLst>
                <a:path w="642" h="542" extrusionOk="0">
                  <a:moveTo>
                    <a:pt x="313" y="0"/>
                  </a:moveTo>
                  <a:cubicBezTo>
                    <a:pt x="210" y="0"/>
                    <a:pt x="102" y="70"/>
                    <a:pt x="42" y="168"/>
                  </a:cubicBezTo>
                  <a:cubicBezTo>
                    <a:pt x="0" y="292"/>
                    <a:pt x="83" y="467"/>
                    <a:pt x="207" y="509"/>
                  </a:cubicBezTo>
                  <a:cubicBezTo>
                    <a:pt x="244" y="532"/>
                    <a:pt x="284" y="542"/>
                    <a:pt x="324" y="542"/>
                  </a:cubicBezTo>
                  <a:cubicBezTo>
                    <a:pt x="428" y="542"/>
                    <a:pt x="529" y="472"/>
                    <a:pt x="559" y="374"/>
                  </a:cubicBezTo>
                  <a:cubicBezTo>
                    <a:pt x="641" y="250"/>
                    <a:pt x="559" y="75"/>
                    <a:pt x="424" y="33"/>
                  </a:cubicBezTo>
                  <a:cubicBezTo>
                    <a:pt x="390" y="10"/>
                    <a:pt x="352" y="0"/>
                    <a:pt x="313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15" name="Google Shape;36315;p24"/>
            <p:cNvSpPr/>
            <p:nvPr/>
          </p:nvSpPr>
          <p:spPr>
            <a:xfrm>
              <a:off x="5113750" y="4486150"/>
              <a:ext cx="15000" cy="13700"/>
            </a:xfrm>
            <a:custGeom>
              <a:avLst/>
              <a:gdLst/>
              <a:ahLst/>
              <a:cxnLst/>
              <a:rect l="l" t="t" r="r" b="b"/>
              <a:pathLst>
                <a:path w="600" h="548" extrusionOk="0">
                  <a:moveTo>
                    <a:pt x="290" y="0"/>
                  </a:moveTo>
                  <a:cubicBezTo>
                    <a:pt x="184" y="0"/>
                    <a:pt x="73" y="56"/>
                    <a:pt x="41" y="191"/>
                  </a:cubicBezTo>
                  <a:cubicBezTo>
                    <a:pt x="0" y="315"/>
                    <a:pt x="41" y="491"/>
                    <a:pt x="207" y="532"/>
                  </a:cubicBezTo>
                  <a:cubicBezTo>
                    <a:pt x="240" y="542"/>
                    <a:pt x="277" y="548"/>
                    <a:pt x="313" y="548"/>
                  </a:cubicBezTo>
                  <a:cubicBezTo>
                    <a:pt x="421" y="548"/>
                    <a:pt x="527" y="501"/>
                    <a:pt x="558" y="408"/>
                  </a:cubicBezTo>
                  <a:cubicBezTo>
                    <a:pt x="600" y="232"/>
                    <a:pt x="558" y="56"/>
                    <a:pt x="383" y="15"/>
                  </a:cubicBezTo>
                  <a:cubicBezTo>
                    <a:pt x="354" y="5"/>
                    <a:pt x="322" y="0"/>
                    <a:pt x="29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16" name="Google Shape;36316;p24"/>
            <p:cNvSpPr/>
            <p:nvPr/>
          </p:nvSpPr>
          <p:spPr>
            <a:xfrm>
              <a:off x="4985525" y="454365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84" y="0"/>
                  </a:moveTo>
                  <a:lnTo>
                    <a:pt x="1" y="259"/>
                  </a:lnTo>
                  <a:lnTo>
                    <a:pt x="259" y="341"/>
                  </a:lnTo>
                  <a:lnTo>
                    <a:pt x="259" y="300"/>
                  </a:lnTo>
                  <a:cubicBezTo>
                    <a:pt x="301" y="176"/>
                    <a:pt x="218" y="41"/>
                    <a:pt x="84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17" name="Google Shape;36317;p24"/>
            <p:cNvSpPr/>
            <p:nvPr/>
          </p:nvSpPr>
          <p:spPr>
            <a:xfrm>
              <a:off x="5009050" y="4479025"/>
              <a:ext cx="9850" cy="13200"/>
            </a:xfrm>
            <a:custGeom>
              <a:avLst/>
              <a:gdLst/>
              <a:ahLst/>
              <a:cxnLst/>
              <a:rect l="l" t="t" r="r" b="b"/>
              <a:pathLst>
                <a:path w="394" h="528" extrusionOk="0">
                  <a:moveTo>
                    <a:pt x="218" y="0"/>
                  </a:moveTo>
                  <a:lnTo>
                    <a:pt x="1" y="517"/>
                  </a:lnTo>
                  <a:lnTo>
                    <a:pt x="52" y="517"/>
                  </a:lnTo>
                  <a:cubicBezTo>
                    <a:pt x="74" y="525"/>
                    <a:pt x="96" y="528"/>
                    <a:pt x="118" y="528"/>
                  </a:cubicBezTo>
                  <a:cubicBezTo>
                    <a:pt x="221" y="528"/>
                    <a:pt x="318" y="452"/>
                    <a:pt x="352" y="341"/>
                  </a:cubicBezTo>
                  <a:cubicBezTo>
                    <a:pt x="394" y="259"/>
                    <a:pt x="352" y="83"/>
                    <a:pt x="259" y="42"/>
                  </a:cubicBezTo>
                  <a:cubicBezTo>
                    <a:pt x="259" y="0"/>
                    <a:pt x="218" y="0"/>
                    <a:pt x="218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18" name="Google Shape;36318;p24"/>
            <p:cNvSpPr/>
            <p:nvPr/>
          </p:nvSpPr>
          <p:spPr>
            <a:xfrm>
              <a:off x="5160000" y="4471525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1" y="0"/>
                  </a:moveTo>
                  <a:lnTo>
                    <a:pt x="1" y="125"/>
                  </a:lnTo>
                  <a:lnTo>
                    <a:pt x="1" y="218"/>
                  </a:lnTo>
                  <a:cubicBezTo>
                    <a:pt x="42" y="300"/>
                    <a:pt x="83" y="342"/>
                    <a:pt x="166" y="342"/>
                  </a:cubicBezTo>
                  <a:lnTo>
                    <a:pt x="259" y="1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19" name="Google Shape;36319;p24"/>
            <p:cNvSpPr/>
            <p:nvPr/>
          </p:nvSpPr>
          <p:spPr>
            <a:xfrm>
              <a:off x="5094350" y="4445675"/>
              <a:ext cx="13975" cy="8550"/>
            </a:xfrm>
            <a:custGeom>
              <a:avLst/>
              <a:gdLst/>
              <a:ahLst/>
              <a:cxnLst/>
              <a:rect l="l" t="t" r="r" b="b"/>
              <a:pathLst>
                <a:path w="559" h="342" extrusionOk="0">
                  <a:moveTo>
                    <a:pt x="83" y="1"/>
                  </a:moveTo>
                  <a:lnTo>
                    <a:pt x="83" y="1"/>
                  </a:lnTo>
                  <a:cubicBezTo>
                    <a:pt x="1" y="125"/>
                    <a:pt x="83" y="300"/>
                    <a:pt x="207" y="342"/>
                  </a:cubicBezTo>
                  <a:lnTo>
                    <a:pt x="342" y="342"/>
                  </a:lnTo>
                  <a:cubicBezTo>
                    <a:pt x="425" y="342"/>
                    <a:pt x="518" y="300"/>
                    <a:pt x="559" y="166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20" name="Google Shape;36320;p24"/>
            <p:cNvSpPr/>
            <p:nvPr/>
          </p:nvSpPr>
          <p:spPr>
            <a:xfrm>
              <a:off x="5034900" y="4420875"/>
              <a:ext cx="9850" cy="7500"/>
            </a:xfrm>
            <a:custGeom>
              <a:avLst/>
              <a:gdLst/>
              <a:ahLst/>
              <a:cxnLst/>
              <a:rect l="l" t="t" r="r" b="b"/>
              <a:pathLst>
                <a:path w="394" h="300" extrusionOk="0">
                  <a:moveTo>
                    <a:pt x="135" y="0"/>
                  </a:moveTo>
                  <a:lnTo>
                    <a:pt x="1" y="259"/>
                  </a:lnTo>
                  <a:cubicBezTo>
                    <a:pt x="52" y="300"/>
                    <a:pt x="52" y="300"/>
                    <a:pt x="94" y="300"/>
                  </a:cubicBezTo>
                  <a:lnTo>
                    <a:pt x="135" y="300"/>
                  </a:lnTo>
                  <a:cubicBezTo>
                    <a:pt x="218" y="300"/>
                    <a:pt x="352" y="217"/>
                    <a:pt x="394" y="124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21" name="Google Shape;36321;p24"/>
            <p:cNvSpPr/>
            <p:nvPr/>
          </p:nvSpPr>
          <p:spPr>
            <a:xfrm>
              <a:off x="5054300" y="4723800"/>
              <a:ext cx="8800" cy="7250"/>
            </a:xfrm>
            <a:custGeom>
              <a:avLst/>
              <a:gdLst/>
              <a:ahLst/>
              <a:cxnLst/>
              <a:rect l="l" t="t" r="r" b="b"/>
              <a:pathLst>
                <a:path w="352" h="290" extrusionOk="0">
                  <a:moveTo>
                    <a:pt x="284" y="0"/>
                  </a:moveTo>
                  <a:cubicBezTo>
                    <a:pt x="261" y="0"/>
                    <a:pt x="238" y="11"/>
                    <a:pt x="217" y="31"/>
                  </a:cubicBezTo>
                  <a:cubicBezTo>
                    <a:pt x="134" y="31"/>
                    <a:pt x="93" y="31"/>
                    <a:pt x="52" y="73"/>
                  </a:cubicBezTo>
                  <a:lnTo>
                    <a:pt x="52" y="114"/>
                  </a:lnTo>
                  <a:cubicBezTo>
                    <a:pt x="0" y="155"/>
                    <a:pt x="0" y="155"/>
                    <a:pt x="0" y="207"/>
                  </a:cubicBezTo>
                  <a:lnTo>
                    <a:pt x="259" y="290"/>
                  </a:lnTo>
                  <a:lnTo>
                    <a:pt x="352" y="31"/>
                  </a:lnTo>
                  <a:cubicBezTo>
                    <a:pt x="331" y="11"/>
                    <a:pt x="308" y="0"/>
                    <a:pt x="284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22" name="Google Shape;36322;p24"/>
            <p:cNvSpPr/>
            <p:nvPr/>
          </p:nvSpPr>
          <p:spPr>
            <a:xfrm>
              <a:off x="4989675" y="4697425"/>
              <a:ext cx="15275" cy="9850"/>
            </a:xfrm>
            <a:custGeom>
              <a:avLst/>
              <a:gdLst/>
              <a:ahLst/>
              <a:cxnLst/>
              <a:rect l="l" t="t" r="r" b="b"/>
              <a:pathLst>
                <a:path w="611" h="394" extrusionOk="0">
                  <a:moveTo>
                    <a:pt x="305" y="0"/>
                  </a:moveTo>
                  <a:cubicBezTo>
                    <a:pt x="174" y="0"/>
                    <a:pt x="77" y="74"/>
                    <a:pt x="0" y="177"/>
                  </a:cubicBezTo>
                  <a:lnTo>
                    <a:pt x="517" y="394"/>
                  </a:lnTo>
                  <a:cubicBezTo>
                    <a:pt x="610" y="270"/>
                    <a:pt x="517" y="94"/>
                    <a:pt x="393" y="11"/>
                  </a:cubicBezTo>
                  <a:cubicBezTo>
                    <a:pt x="362" y="4"/>
                    <a:pt x="333" y="0"/>
                    <a:pt x="305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23" name="Google Shape;36323;p24"/>
            <p:cNvSpPr/>
            <p:nvPr/>
          </p:nvSpPr>
          <p:spPr>
            <a:xfrm>
              <a:off x="5080125" y="4659550"/>
              <a:ext cx="9850" cy="13350"/>
            </a:xfrm>
            <a:custGeom>
              <a:avLst/>
              <a:gdLst/>
              <a:ahLst/>
              <a:cxnLst/>
              <a:rect l="l" t="t" r="r" b="b"/>
              <a:pathLst>
                <a:path w="394" h="534" extrusionOk="0">
                  <a:moveTo>
                    <a:pt x="296" y="0"/>
                  </a:moveTo>
                  <a:cubicBezTo>
                    <a:pt x="215" y="0"/>
                    <a:pt x="155" y="39"/>
                    <a:pt x="94" y="99"/>
                  </a:cubicBezTo>
                  <a:cubicBezTo>
                    <a:pt x="53" y="99"/>
                    <a:pt x="53" y="141"/>
                    <a:pt x="53" y="192"/>
                  </a:cubicBezTo>
                  <a:cubicBezTo>
                    <a:pt x="1" y="234"/>
                    <a:pt x="1" y="275"/>
                    <a:pt x="1" y="358"/>
                  </a:cubicBezTo>
                  <a:lnTo>
                    <a:pt x="53" y="399"/>
                  </a:lnTo>
                  <a:cubicBezTo>
                    <a:pt x="53" y="451"/>
                    <a:pt x="94" y="492"/>
                    <a:pt x="135" y="534"/>
                  </a:cubicBezTo>
                  <a:lnTo>
                    <a:pt x="177" y="534"/>
                  </a:lnTo>
                  <a:lnTo>
                    <a:pt x="394" y="17"/>
                  </a:lnTo>
                  <a:cubicBezTo>
                    <a:pt x="358" y="6"/>
                    <a:pt x="326" y="0"/>
                    <a:pt x="296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24" name="Google Shape;36324;p24"/>
            <p:cNvSpPr/>
            <p:nvPr/>
          </p:nvSpPr>
          <p:spPr>
            <a:xfrm>
              <a:off x="5015525" y="4633275"/>
              <a:ext cx="15275" cy="14150"/>
            </a:xfrm>
            <a:custGeom>
              <a:avLst/>
              <a:gdLst/>
              <a:ahLst/>
              <a:cxnLst/>
              <a:rect l="l" t="t" r="r" b="b"/>
              <a:pathLst>
                <a:path w="611" h="566" extrusionOk="0">
                  <a:moveTo>
                    <a:pt x="277" y="0"/>
                  </a:moveTo>
                  <a:cubicBezTo>
                    <a:pt x="176" y="0"/>
                    <a:pt x="82" y="68"/>
                    <a:pt x="52" y="158"/>
                  </a:cubicBezTo>
                  <a:cubicBezTo>
                    <a:pt x="0" y="334"/>
                    <a:pt x="52" y="468"/>
                    <a:pt x="176" y="551"/>
                  </a:cubicBezTo>
                  <a:cubicBezTo>
                    <a:pt x="217" y="560"/>
                    <a:pt x="255" y="565"/>
                    <a:pt x="291" y="565"/>
                  </a:cubicBezTo>
                  <a:cubicBezTo>
                    <a:pt x="408" y="565"/>
                    <a:pt x="498" y="510"/>
                    <a:pt x="569" y="375"/>
                  </a:cubicBezTo>
                  <a:cubicBezTo>
                    <a:pt x="610" y="251"/>
                    <a:pt x="569" y="75"/>
                    <a:pt x="393" y="34"/>
                  </a:cubicBezTo>
                  <a:cubicBezTo>
                    <a:pt x="356" y="11"/>
                    <a:pt x="316" y="0"/>
                    <a:pt x="277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25" name="Google Shape;36325;p24"/>
            <p:cNvSpPr/>
            <p:nvPr/>
          </p:nvSpPr>
          <p:spPr>
            <a:xfrm>
              <a:off x="4969250" y="4652200"/>
              <a:ext cx="16300" cy="14025"/>
            </a:xfrm>
            <a:custGeom>
              <a:avLst/>
              <a:gdLst/>
              <a:ahLst/>
              <a:cxnLst/>
              <a:rect l="l" t="t" r="r" b="b"/>
              <a:pathLst>
                <a:path w="652" h="561" extrusionOk="0">
                  <a:moveTo>
                    <a:pt x="361" y="0"/>
                  </a:moveTo>
                  <a:cubicBezTo>
                    <a:pt x="246" y="0"/>
                    <a:pt x="128" y="74"/>
                    <a:pt x="94" y="176"/>
                  </a:cubicBezTo>
                  <a:cubicBezTo>
                    <a:pt x="1" y="311"/>
                    <a:pt x="94" y="486"/>
                    <a:pt x="218" y="528"/>
                  </a:cubicBezTo>
                  <a:cubicBezTo>
                    <a:pt x="266" y="551"/>
                    <a:pt x="311" y="561"/>
                    <a:pt x="352" y="561"/>
                  </a:cubicBezTo>
                  <a:cubicBezTo>
                    <a:pt x="460" y="561"/>
                    <a:pt x="543" y="491"/>
                    <a:pt x="611" y="393"/>
                  </a:cubicBezTo>
                  <a:cubicBezTo>
                    <a:pt x="652" y="269"/>
                    <a:pt x="611" y="93"/>
                    <a:pt x="435" y="11"/>
                  </a:cubicBezTo>
                  <a:cubicBezTo>
                    <a:pt x="411" y="3"/>
                    <a:pt x="386" y="0"/>
                    <a:pt x="36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26" name="Google Shape;36326;p24"/>
            <p:cNvSpPr/>
            <p:nvPr/>
          </p:nvSpPr>
          <p:spPr>
            <a:xfrm>
              <a:off x="5033875" y="4678950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0" y="1"/>
                  </a:moveTo>
                  <a:cubicBezTo>
                    <a:pt x="222" y="1"/>
                    <a:pt x="111" y="47"/>
                    <a:pt x="42" y="140"/>
                  </a:cubicBezTo>
                  <a:cubicBezTo>
                    <a:pt x="0" y="316"/>
                    <a:pt x="93" y="450"/>
                    <a:pt x="217" y="533"/>
                  </a:cubicBezTo>
                  <a:cubicBezTo>
                    <a:pt x="249" y="543"/>
                    <a:pt x="282" y="548"/>
                    <a:pt x="314" y="548"/>
                  </a:cubicBezTo>
                  <a:cubicBezTo>
                    <a:pt x="422" y="548"/>
                    <a:pt x="527" y="492"/>
                    <a:pt x="559" y="357"/>
                  </a:cubicBezTo>
                  <a:cubicBezTo>
                    <a:pt x="652" y="233"/>
                    <a:pt x="559" y="57"/>
                    <a:pt x="435" y="16"/>
                  </a:cubicBezTo>
                  <a:cubicBezTo>
                    <a:pt x="401" y="6"/>
                    <a:pt x="365" y="1"/>
                    <a:pt x="330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27" name="Google Shape;36327;p24"/>
            <p:cNvSpPr/>
            <p:nvPr/>
          </p:nvSpPr>
          <p:spPr>
            <a:xfrm>
              <a:off x="4996125" y="4588050"/>
              <a:ext cx="16325" cy="14050"/>
            </a:xfrm>
            <a:custGeom>
              <a:avLst/>
              <a:gdLst/>
              <a:ahLst/>
              <a:cxnLst/>
              <a:rect l="l" t="t" r="r" b="b"/>
              <a:pathLst>
                <a:path w="653" h="562" extrusionOk="0">
                  <a:moveTo>
                    <a:pt x="300" y="0"/>
                  </a:moveTo>
                  <a:cubicBezTo>
                    <a:pt x="193" y="0"/>
                    <a:pt x="112" y="68"/>
                    <a:pt x="52" y="157"/>
                  </a:cubicBezTo>
                  <a:cubicBezTo>
                    <a:pt x="1" y="333"/>
                    <a:pt x="94" y="468"/>
                    <a:pt x="218" y="550"/>
                  </a:cubicBezTo>
                  <a:cubicBezTo>
                    <a:pt x="242" y="558"/>
                    <a:pt x="266" y="561"/>
                    <a:pt x="291" y="561"/>
                  </a:cubicBezTo>
                  <a:cubicBezTo>
                    <a:pt x="407" y="561"/>
                    <a:pt x="527" y="485"/>
                    <a:pt x="569" y="375"/>
                  </a:cubicBezTo>
                  <a:cubicBezTo>
                    <a:pt x="652" y="251"/>
                    <a:pt x="569" y="75"/>
                    <a:pt x="435" y="33"/>
                  </a:cubicBezTo>
                  <a:cubicBezTo>
                    <a:pt x="386" y="10"/>
                    <a:pt x="341" y="0"/>
                    <a:pt x="30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28" name="Google Shape;36328;p24"/>
            <p:cNvSpPr/>
            <p:nvPr/>
          </p:nvSpPr>
          <p:spPr>
            <a:xfrm>
              <a:off x="5060750" y="4614450"/>
              <a:ext cx="15275" cy="14050"/>
            </a:xfrm>
            <a:custGeom>
              <a:avLst/>
              <a:gdLst/>
              <a:ahLst/>
              <a:cxnLst/>
              <a:rect l="l" t="t" r="r" b="b"/>
              <a:pathLst>
                <a:path w="611" h="562" extrusionOk="0">
                  <a:moveTo>
                    <a:pt x="321" y="1"/>
                  </a:moveTo>
                  <a:cubicBezTo>
                    <a:pt x="205" y="1"/>
                    <a:pt x="86" y="76"/>
                    <a:pt x="52" y="187"/>
                  </a:cubicBezTo>
                  <a:cubicBezTo>
                    <a:pt x="1" y="311"/>
                    <a:pt x="52" y="487"/>
                    <a:pt x="176" y="528"/>
                  </a:cubicBezTo>
                  <a:cubicBezTo>
                    <a:pt x="225" y="551"/>
                    <a:pt x="273" y="561"/>
                    <a:pt x="317" y="561"/>
                  </a:cubicBezTo>
                  <a:cubicBezTo>
                    <a:pt x="435" y="561"/>
                    <a:pt x="532" y="491"/>
                    <a:pt x="569" y="394"/>
                  </a:cubicBezTo>
                  <a:cubicBezTo>
                    <a:pt x="611" y="228"/>
                    <a:pt x="569" y="94"/>
                    <a:pt x="393" y="11"/>
                  </a:cubicBezTo>
                  <a:cubicBezTo>
                    <a:pt x="370" y="4"/>
                    <a:pt x="345" y="1"/>
                    <a:pt x="32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29" name="Google Shape;36329;p24"/>
            <p:cNvSpPr/>
            <p:nvPr/>
          </p:nvSpPr>
          <p:spPr>
            <a:xfrm>
              <a:off x="4932800" y="4671850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83" y="0"/>
                  </a:moveTo>
                  <a:lnTo>
                    <a:pt x="1" y="259"/>
                  </a:lnTo>
                  <a:lnTo>
                    <a:pt x="259" y="341"/>
                  </a:lnTo>
                  <a:lnTo>
                    <a:pt x="259" y="259"/>
                  </a:lnTo>
                  <a:cubicBezTo>
                    <a:pt x="259" y="124"/>
                    <a:pt x="208" y="42"/>
                    <a:pt x="83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30" name="Google Shape;36330;p24"/>
            <p:cNvSpPr/>
            <p:nvPr/>
          </p:nvSpPr>
          <p:spPr>
            <a:xfrm>
              <a:off x="4956325" y="4607225"/>
              <a:ext cx="10875" cy="13775"/>
            </a:xfrm>
            <a:custGeom>
              <a:avLst/>
              <a:gdLst/>
              <a:ahLst/>
              <a:cxnLst/>
              <a:rect l="l" t="t" r="r" b="b"/>
              <a:pathLst>
                <a:path w="435" h="551" extrusionOk="0">
                  <a:moveTo>
                    <a:pt x="218" y="0"/>
                  </a:moveTo>
                  <a:lnTo>
                    <a:pt x="1" y="517"/>
                  </a:lnTo>
                  <a:cubicBezTo>
                    <a:pt x="38" y="540"/>
                    <a:pt x="77" y="550"/>
                    <a:pt x="116" y="550"/>
                  </a:cubicBezTo>
                  <a:cubicBezTo>
                    <a:pt x="218" y="550"/>
                    <a:pt x="315" y="480"/>
                    <a:pt x="352" y="383"/>
                  </a:cubicBezTo>
                  <a:cubicBezTo>
                    <a:pt x="435" y="218"/>
                    <a:pt x="352" y="83"/>
                    <a:pt x="218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31" name="Google Shape;36331;p24"/>
            <p:cNvSpPr/>
            <p:nvPr/>
          </p:nvSpPr>
          <p:spPr>
            <a:xfrm>
              <a:off x="5105975" y="4599725"/>
              <a:ext cx="7800" cy="9600"/>
            </a:xfrm>
            <a:custGeom>
              <a:avLst/>
              <a:gdLst/>
              <a:ahLst/>
              <a:cxnLst/>
              <a:rect l="l" t="t" r="r" b="b"/>
              <a:pathLst>
                <a:path w="312" h="384" extrusionOk="0">
                  <a:moveTo>
                    <a:pt x="53" y="1"/>
                  </a:moveTo>
                  <a:cubicBezTo>
                    <a:pt x="53" y="83"/>
                    <a:pt x="1" y="125"/>
                    <a:pt x="53" y="166"/>
                  </a:cubicBezTo>
                  <a:cubicBezTo>
                    <a:pt x="53" y="259"/>
                    <a:pt x="94" y="300"/>
                    <a:pt x="135" y="342"/>
                  </a:cubicBezTo>
                  <a:cubicBezTo>
                    <a:pt x="177" y="342"/>
                    <a:pt x="177" y="383"/>
                    <a:pt x="218" y="383"/>
                  </a:cubicBezTo>
                  <a:lnTo>
                    <a:pt x="311" y="125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32" name="Google Shape;36332;p24"/>
            <p:cNvSpPr/>
            <p:nvPr/>
          </p:nvSpPr>
          <p:spPr>
            <a:xfrm>
              <a:off x="5041375" y="4573875"/>
              <a:ext cx="14225" cy="9600"/>
            </a:xfrm>
            <a:custGeom>
              <a:avLst/>
              <a:gdLst/>
              <a:ahLst/>
              <a:cxnLst/>
              <a:rect l="l" t="t" r="r" b="b"/>
              <a:pathLst>
                <a:path w="569" h="384" extrusionOk="0">
                  <a:moveTo>
                    <a:pt x="52" y="1"/>
                  </a:moveTo>
                  <a:lnTo>
                    <a:pt x="52" y="1"/>
                  </a:lnTo>
                  <a:cubicBezTo>
                    <a:pt x="0" y="125"/>
                    <a:pt x="93" y="301"/>
                    <a:pt x="217" y="342"/>
                  </a:cubicBezTo>
                  <a:cubicBezTo>
                    <a:pt x="217" y="342"/>
                    <a:pt x="259" y="342"/>
                    <a:pt x="259" y="383"/>
                  </a:cubicBezTo>
                  <a:lnTo>
                    <a:pt x="310" y="383"/>
                  </a:lnTo>
                  <a:cubicBezTo>
                    <a:pt x="393" y="383"/>
                    <a:pt x="434" y="342"/>
                    <a:pt x="476" y="342"/>
                  </a:cubicBezTo>
                  <a:cubicBezTo>
                    <a:pt x="517" y="301"/>
                    <a:pt x="569" y="259"/>
                    <a:pt x="569" y="208"/>
                  </a:cubicBezTo>
                  <a:lnTo>
                    <a:pt x="52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33" name="Google Shape;36333;p24"/>
            <p:cNvSpPr/>
            <p:nvPr/>
          </p:nvSpPr>
          <p:spPr>
            <a:xfrm>
              <a:off x="4982175" y="4550100"/>
              <a:ext cx="9850" cy="6475"/>
            </a:xfrm>
            <a:custGeom>
              <a:avLst/>
              <a:gdLst/>
              <a:ahLst/>
              <a:cxnLst/>
              <a:rect l="l" t="t" r="r" b="b"/>
              <a:pathLst>
                <a:path w="394" h="259" extrusionOk="0">
                  <a:moveTo>
                    <a:pt x="135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9" y="259"/>
                    <a:pt x="352" y="176"/>
                    <a:pt x="393" y="83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34" name="Google Shape;36334;p24"/>
            <p:cNvSpPr/>
            <p:nvPr/>
          </p:nvSpPr>
          <p:spPr>
            <a:xfrm>
              <a:off x="4961750" y="4761925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36" y="1"/>
                  </a:moveTo>
                  <a:cubicBezTo>
                    <a:pt x="229" y="1"/>
                    <a:pt x="123" y="55"/>
                    <a:pt x="83" y="181"/>
                  </a:cubicBezTo>
                  <a:cubicBezTo>
                    <a:pt x="1" y="316"/>
                    <a:pt x="83" y="491"/>
                    <a:pt x="218" y="533"/>
                  </a:cubicBezTo>
                  <a:cubicBezTo>
                    <a:pt x="259" y="542"/>
                    <a:pt x="297" y="548"/>
                    <a:pt x="332" y="548"/>
                  </a:cubicBezTo>
                  <a:cubicBezTo>
                    <a:pt x="449" y="548"/>
                    <a:pt x="537" y="492"/>
                    <a:pt x="600" y="357"/>
                  </a:cubicBezTo>
                  <a:cubicBezTo>
                    <a:pt x="652" y="233"/>
                    <a:pt x="600" y="57"/>
                    <a:pt x="435" y="16"/>
                  </a:cubicBezTo>
                  <a:cubicBezTo>
                    <a:pt x="403" y="6"/>
                    <a:pt x="370" y="1"/>
                    <a:pt x="336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35" name="Google Shape;36335;p24"/>
            <p:cNvSpPr/>
            <p:nvPr/>
          </p:nvSpPr>
          <p:spPr>
            <a:xfrm>
              <a:off x="4916525" y="4780750"/>
              <a:ext cx="16300" cy="14150"/>
            </a:xfrm>
            <a:custGeom>
              <a:avLst/>
              <a:gdLst/>
              <a:ahLst/>
              <a:cxnLst/>
              <a:rect l="l" t="t" r="r" b="b"/>
              <a:pathLst>
                <a:path w="652" h="566" extrusionOk="0">
                  <a:moveTo>
                    <a:pt x="316" y="0"/>
                  </a:moveTo>
                  <a:cubicBezTo>
                    <a:pt x="216" y="0"/>
                    <a:pt x="120" y="73"/>
                    <a:pt x="83" y="162"/>
                  </a:cubicBezTo>
                  <a:cubicBezTo>
                    <a:pt x="0" y="297"/>
                    <a:pt x="83" y="462"/>
                    <a:pt x="217" y="555"/>
                  </a:cubicBezTo>
                  <a:cubicBezTo>
                    <a:pt x="248" y="563"/>
                    <a:pt x="278" y="566"/>
                    <a:pt x="305" y="566"/>
                  </a:cubicBezTo>
                  <a:cubicBezTo>
                    <a:pt x="436" y="566"/>
                    <a:pt x="532" y="490"/>
                    <a:pt x="600" y="379"/>
                  </a:cubicBezTo>
                  <a:cubicBezTo>
                    <a:pt x="652" y="255"/>
                    <a:pt x="559" y="80"/>
                    <a:pt x="435" y="38"/>
                  </a:cubicBezTo>
                  <a:cubicBezTo>
                    <a:pt x="397" y="12"/>
                    <a:pt x="356" y="0"/>
                    <a:pt x="316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36" name="Google Shape;36336;p24"/>
            <p:cNvSpPr/>
            <p:nvPr/>
          </p:nvSpPr>
          <p:spPr>
            <a:xfrm>
              <a:off x="4943400" y="4716700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19" y="1"/>
                  </a:moveTo>
                  <a:cubicBezTo>
                    <a:pt x="202" y="1"/>
                    <a:pt x="113" y="55"/>
                    <a:pt x="42" y="181"/>
                  </a:cubicBezTo>
                  <a:cubicBezTo>
                    <a:pt x="1" y="315"/>
                    <a:pt x="42" y="491"/>
                    <a:pt x="218" y="532"/>
                  </a:cubicBezTo>
                  <a:cubicBezTo>
                    <a:pt x="249" y="542"/>
                    <a:pt x="282" y="547"/>
                    <a:pt x="315" y="547"/>
                  </a:cubicBezTo>
                  <a:cubicBezTo>
                    <a:pt x="423" y="547"/>
                    <a:pt x="527" y="492"/>
                    <a:pt x="559" y="357"/>
                  </a:cubicBezTo>
                  <a:cubicBezTo>
                    <a:pt x="652" y="233"/>
                    <a:pt x="559" y="57"/>
                    <a:pt x="435" y="16"/>
                  </a:cubicBezTo>
                  <a:cubicBezTo>
                    <a:pt x="393" y="6"/>
                    <a:pt x="355" y="1"/>
                    <a:pt x="31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37" name="Google Shape;36337;p24"/>
            <p:cNvSpPr/>
            <p:nvPr/>
          </p:nvSpPr>
          <p:spPr>
            <a:xfrm>
              <a:off x="5008025" y="4743125"/>
              <a:ext cx="15275" cy="13575"/>
            </a:xfrm>
            <a:custGeom>
              <a:avLst/>
              <a:gdLst/>
              <a:ahLst/>
              <a:cxnLst/>
              <a:rect l="l" t="t" r="r" b="b"/>
              <a:pathLst>
                <a:path w="611" h="543" extrusionOk="0">
                  <a:moveTo>
                    <a:pt x="277" y="0"/>
                  </a:moveTo>
                  <a:cubicBezTo>
                    <a:pt x="175" y="0"/>
                    <a:pt x="79" y="68"/>
                    <a:pt x="42" y="158"/>
                  </a:cubicBezTo>
                  <a:cubicBezTo>
                    <a:pt x="0" y="292"/>
                    <a:pt x="42" y="468"/>
                    <a:pt x="176" y="509"/>
                  </a:cubicBezTo>
                  <a:cubicBezTo>
                    <a:pt x="225" y="532"/>
                    <a:pt x="269" y="542"/>
                    <a:pt x="310" y="542"/>
                  </a:cubicBezTo>
                  <a:cubicBezTo>
                    <a:pt x="417" y="542"/>
                    <a:pt x="499" y="472"/>
                    <a:pt x="559" y="375"/>
                  </a:cubicBezTo>
                  <a:cubicBezTo>
                    <a:pt x="610" y="251"/>
                    <a:pt x="559" y="75"/>
                    <a:pt x="393" y="34"/>
                  </a:cubicBezTo>
                  <a:cubicBezTo>
                    <a:pt x="356" y="11"/>
                    <a:pt x="316" y="0"/>
                    <a:pt x="277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38" name="Google Shape;36338;p24"/>
            <p:cNvSpPr/>
            <p:nvPr/>
          </p:nvSpPr>
          <p:spPr>
            <a:xfrm>
              <a:off x="4879825" y="4800050"/>
              <a:ext cx="6475" cy="9575"/>
            </a:xfrm>
            <a:custGeom>
              <a:avLst/>
              <a:gdLst/>
              <a:ahLst/>
              <a:cxnLst/>
              <a:rect l="l" t="t" r="r" b="b"/>
              <a:pathLst>
                <a:path w="259" h="383" extrusionOk="0">
                  <a:moveTo>
                    <a:pt x="93" y="0"/>
                  </a:moveTo>
                  <a:lnTo>
                    <a:pt x="0" y="259"/>
                  </a:lnTo>
                  <a:lnTo>
                    <a:pt x="259" y="383"/>
                  </a:lnTo>
                  <a:lnTo>
                    <a:pt x="259" y="259"/>
                  </a:lnTo>
                  <a:cubicBezTo>
                    <a:pt x="259" y="166"/>
                    <a:pt x="217" y="83"/>
                    <a:pt x="135" y="42"/>
                  </a:cubicBezTo>
                  <a:lnTo>
                    <a:pt x="93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39" name="Google Shape;36339;p24"/>
            <p:cNvSpPr/>
            <p:nvPr/>
          </p:nvSpPr>
          <p:spPr>
            <a:xfrm>
              <a:off x="4903600" y="4736450"/>
              <a:ext cx="9850" cy="12750"/>
            </a:xfrm>
            <a:custGeom>
              <a:avLst/>
              <a:gdLst/>
              <a:ahLst/>
              <a:cxnLst/>
              <a:rect l="l" t="t" r="r" b="b"/>
              <a:pathLst>
                <a:path w="394" h="510" extrusionOk="0">
                  <a:moveTo>
                    <a:pt x="218" y="1"/>
                  </a:moveTo>
                  <a:lnTo>
                    <a:pt x="0" y="477"/>
                  </a:lnTo>
                  <a:cubicBezTo>
                    <a:pt x="38" y="499"/>
                    <a:pt x="77" y="510"/>
                    <a:pt x="116" y="510"/>
                  </a:cubicBezTo>
                  <a:cubicBezTo>
                    <a:pt x="217" y="510"/>
                    <a:pt x="312" y="439"/>
                    <a:pt x="342" y="342"/>
                  </a:cubicBezTo>
                  <a:cubicBezTo>
                    <a:pt x="393" y="218"/>
                    <a:pt x="342" y="42"/>
                    <a:pt x="218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40" name="Google Shape;36340;p24"/>
            <p:cNvSpPr/>
            <p:nvPr/>
          </p:nvSpPr>
          <p:spPr>
            <a:xfrm>
              <a:off x="5053250" y="472897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0"/>
                  </a:moveTo>
                  <a:cubicBezTo>
                    <a:pt x="1" y="41"/>
                    <a:pt x="1" y="83"/>
                    <a:pt x="42" y="124"/>
                  </a:cubicBezTo>
                  <a:cubicBezTo>
                    <a:pt x="42" y="207"/>
                    <a:pt x="94" y="300"/>
                    <a:pt x="176" y="341"/>
                  </a:cubicBezTo>
                  <a:lnTo>
                    <a:pt x="301" y="8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41" name="Google Shape;36341;p24"/>
            <p:cNvSpPr/>
            <p:nvPr/>
          </p:nvSpPr>
          <p:spPr>
            <a:xfrm>
              <a:off x="4988625" y="4701825"/>
              <a:ext cx="14000" cy="9600"/>
            </a:xfrm>
            <a:custGeom>
              <a:avLst/>
              <a:gdLst/>
              <a:ahLst/>
              <a:cxnLst/>
              <a:rect l="l" t="t" r="r" b="b"/>
              <a:pathLst>
                <a:path w="560" h="384" extrusionOk="0">
                  <a:moveTo>
                    <a:pt x="42" y="1"/>
                  </a:moveTo>
                  <a:lnTo>
                    <a:pt x="42" y="1"/>
                  </a:lnTo>
                  <a:cubicBezTo>
                    <a:pt x="1" y="135"/>
                    <a:pt x="94" y="311"/>
                    <a:pt x="218" y="352"/>
                  </a:cubicBezTo>
                  <a:cubicBezTo>
                    <a:pt x="259" y="373"/>
                    <a:pt x="303" y="383"/>
                    <a:pt x="347" y="383"/>
                  </a:cubicBezTo>
                  <a:cubicBezTo>
                    <a:pt x="391" y="383"/>
                    <a:pt x="435" y="373"/>
                    <a:pt x="477" y="352"/>
                  </a:cubicBezTo>
                  <a:cubicBezTo>
                    <a:pt x="518" y="311"/>
                    <a:pt x="559" y="259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42" name="Google Shape;36342;p24"/>
            <p:cNvSpPr/>
            <p:nvPr/>
          </p:nvSpPr>
          <p:spPr>
            <a:xfrm>
              <a:off x="4929450" y="4678300"/>
              <a:ext cx="9850" cy="6500"/>
            </a:xfrm>
            <a:custGeom>
              <a:avLst/>
              <a:gdLst/>
              <a:ahLst/>
              <a:cxnLst/>
              <a:rect l="l" t="t" r="r" b="b"/>
              <a:pathLst>
                <a:path w="394" h="260" extrusionOk="0">
                  <a:moveTo>
                    <a:pt x="135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9" y="259"/>
                    <a:pt x="342" y="166"/>
                    <a:pt x="393" y="83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43" name="Google Shape;36343;p24"/>
            <p:cNvSpPr/>
            <p:nvPr/>
          </p:nvSpPr>
          <p:spPr>
            <a:xfrm>
              <a:off x="4876725" y="4806500"/>
              <a:ext cx="9575" cy="7525"/>
            </a:xfrm>
            <a:custGeom>
              <a:avLst/>
              <a:gdLst/>
              <a:ahLst/>
              <a:cxnLst/>
              <a:rect l="l" t="t" r="r" b="b"/>
              <a:pathLst>
                <a:path w="383" h="301" extrusionOk="0">
                  <a:moveTo>
                    <a:pt x="124" y="1"/>
                  </a:moveTo>
                  <a:lnTo>
                    <a:pt x="0" y="259"/>
                  </a:lnTo>
                  <a:cubicBezTo>
                    <a:pt x="42" y="259"/>
                    <a:pt x="83" y="301"/>
                    <a:pt x="124" y="301"/>
                  </a:cubicBezTo>
                  <a:lnTo>
                    <a:pt x="176" y="259"/>
                  </a:lnTo>
                  <a:lnTo>
                    <a:pt x="217" y="259"/>
                  </a:lnTo>
                  <a:cubicBezTo>
                    <a:pt x="259" y="259"/>
                    <a:pt x="300" y="208"/>
                    <a:pt x="300" y="208"/>
                  </a:cubicBezTo>
                  <a:cubicBezTo>
                    <a:pt x="341" y="166"/>
                    <a:pt x="341" y="125"/>
                    <a:pt x="383" y="125"/>
                  </a:cubicBezTo>
                  <a:lnTo>
                    <a:pt x="124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44" name="Google Shape;36344;p24"/>
            <p:cNvSpPr/>
            <p:nvPr/>
          </p:nvSpPr>
          <p:spPr>
            <a:xfrm>
              <a:off x="5126675" y="4002525"/>
              <a:ext cx="13975" cy="10225"/>
            </a:xfrm>
            <a:custGeom>
              <a:avLst/>
              <a:gdLst/>
              <a:ahLst/>
              <a:cxnLst/>
              <a:rect l="l" t="t" r="r" b="b"/>
              <a:pathLst>
                <a:path w="559" h="409" extrusionOk="0">
                  <a:moveTo>
                    <a:pt x="244" y="0"/>
                  </a:moveTo>
                  <a:cubicBezTo>
                    <a:pt x="148" y="0"/>
                    <a:pt x="62" y="49"/>
                    <a:pt x="0" y="150"/>
                  </a:cubicBezTo>
                  <a:lnTo>
                    <a:pt x="0" y="192"/>
                  </a:lnTo>
                  <a:lnTo>
                    <a:pt x="465" y="409"/>
                  </a:lnTo>
                  <a:cubicBezTo>
                    <a:pt x="558" y="233"/>
                    <a:pt x="465" y="109"/>
                    <a:pt x="341" y="16"/>
                  </a:cubicBezTo>
                  <a:cubicBezTo>
                    <a:pt x="308" y="6"/>
                    <a:pt x="276" y="0"/>
                    <a:pt x="244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45" name="Google Shape;36345;p24"/>
            <p:cNvSpPr/>
            <p:nvPr/>
          </p:nvSpPr>
          <p:spPr>
            <a:xfrm>
              <a:off x="5105975" y="3957300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297" y="1"/>
                  </a:moveTo>
                  <a:cubicBezTo>
                    <a:pt x="189" y="1"/>
                    <a:pt x="84" y="56"/>
                    <a:pt x="53" y="191"/>
                  </a:cubicBezTo>
                  <a:cubicBezTo>
                    <a:pt x="1" y="315"/>
                    <a:pt x="53" y="491"/>
                    <a:pt x="218" y="532"/>
                  </a:cubicBezTo>
                  <a:cubicBezTo>
                    <a:pt x="252" y="543"/>
                    <a:pt x="287" y="548"/>
                    <a:pt x="322" y="548"/>
                  </a:cubicBezTo>
                  <a:cubicBezTo>
                    <a:pt x="428" y="548"/>
                    <a:pt x="531" y="501"/>
                    <a:pt x="570" y="408"/>
                  </a:cubicBezTo>
                  <a:cubicBezTo>
                    <a:pt x="611" y="233"/>
                    <a:pt x="570" y="109"/>
                    <a:pt x="394" y="16"/>
                  </a:cubicBezTo>
                  <a:cubicBezTo>
                    <a:pt x="362" y="6"/>
                    <a:pt x="329" y="1"/>
                    <a:pt x="297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46" name="Google Shape;36346;p24"/>
            <p:cNvSpPr/>
            <p:nvPr/>
          </p:nvSpPr>
          <p:spPr>
            <a:xfrm>
              <a:off x="5068500" y="3977050"/>
              <a:ext cx="6500" cy="8825"/>
            </a:xfrm>
            <a:custGeom>
              <a:avLst/>
              <a:gdLst/>
              <a:ahLst/>
              <a:cxnLst/>
              <a:rect l="l" t="t" r="r" b="b"/>
              <a:pathLst>
                <a:path w="260" h="353" extrusionOk="0">
                  <a:moveTo>
                    <a:pt x="83" y="1"/>
                  </a:moveTo>
                  <a:lnTo>
                    <a:pt x="1" y="259"/>
                  </a:lnTo>
                  <a:lnTo>
                    <a:pt x="259" y="352"/>
                  </a:lnTo>
                  <a:lnTo>
                    <a:pt x="259" y="259"/>
                  </a:lnTo>
                  <a:cubicBezTo>
                    <a:pt x="259" y="135"/>
                    <a:pt x="208" y="42"/>
                    <a:pt x="83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47" name="Google Shape;36347;p24"/>
            <p:cNvSpPr/>
            <p:nvPr/>
          </p:nvSpPr>
          <p:spPr>
            <a:xfrm>
              <a:off x="5137250" y="4157525"/>
              <a:ext cx="9850" cy="6950"/>
            </a:xfrm>
            <a:custGeom>
              <a:avLst/>
              <a:gdLst/>
              <a:ahLst/>
              <a:cxnLst/>
              <a:rect l="l" t="t" r="r" b="b"/>
              <a:pathLst>
                <a:path w="394" h="278" extrusionOk="0">
                  <a:moveTo>
                    <a:pt x="261" y="1"/>
                  </a:moveTo>
                  <a:cubicBezTo>
                    <a:pt x="246" y="1"/>
                    <a:pt x="232" y="5"/>
                    <a:pt x="218" y="19"/>
                  </a:cubicBezTo>
                  <a:cubicBezTo>
                    <a:pt x="177" y="19"/>
                    <a:pt x="94" y="61"/>
                    <a:pt x="94" y="61"/>
                  </a:cubicBezTo>
                  <a:lnTo>
                    <a:pt x="42" y="112"/>
                  </a:lnTo>
                  <a:cubicBezTo>
                    <a:pt x="1" y="154"/>
                    <a:pt x="1" y="154"/>
                    <a:pt x="1" y="195"/>
                  </a:cubicBezTo>
                  <a:lnTo>
                    <a:pt x="259" y="278"/>
                  </a:lnTo>
                  <a:lnTo>
                    <a:pt x="394" y="19"/>
                  </a:lnTo>
                  <a:cubicBezTo>
                    <a:pt x="332" y="19"/>
                    <a:pt x="293" y="1"/>
                    <a:pt x="26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48" name="Google Shape;36348;p24"/>
            <p:cNvSpPr/>
            <p:nvPr/>
          </p:nvSpPr>
          <p:spPr>
            <a:xfrm>
              <a:off x="5072650" y="4130725"/>
              <a:ext cx="15275" cy="10225"/>
            </a:xfrm>
            <a:custGeom>
              <a:avLst/>
              <a:gdLst/>
              <a:ahLst/>
              <a:cxnLst/>
              <a:rect l="l" t="t" r="r" b="b"/>
              <a:pathLst>
                <a:path w="611" h="409" extrusionOk="0">
                  <a:moveTo>
                    <a:pt x="296" y="1"/>
                  </a:moveTo>
                  <a:cubicBezTo>
                    <a:pt x="199" y="1"/>
                    <a:pt x="112" y="49"/>
                    <a:pt x="42" y="150"/>
                  </a:cubicBezTo>
                  <a:cubicBezTo>
                    <a:pt x="42" y="150"/>
                    <a:pt x="42" y="192"/>
                    <a:pt x="0" y="192"/>
                  </a:cubicBezTo>
                  <a:lnTo>
                    <a:pt x="517" y="409"/>
                  </a:lnTo>
                  <a:cubicBezTo>
                    <a:pt x="610" y="274"/>
                    <a:pt x="517" y="99"/>
                    <a:pt x="393" y="16"/>
                  </a:cubicBezTo>
                  <a:cubicBezTo>
                    <a:pt x="360" y="6"/>
                    <a:pt x="327" y="1"/>
                    <a:pt x="296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49" name="Google Shape;36349;p24"/>
            <p:cNvSpPr/>
            <p:nvPr/>
          </p:nvSpPr>
          <p:spPr>
            <a:xfrm>
              <a:off x="5163100" y="4093100"/>
              <a:ext cx="9850" cy="13225"/>
            </a:xfrm>
            <a:custGeom>
              <a:avLst/>
              <a:gdLst/>
              <a:ahLst/>
              <a:cxnLst/>
              <a:rect l="l" t="t" r="r" b="b"/>
              <a:pathLst>
                <a:path w="394" h="529" extrusionOk="0">
                  <a:moveTo>
                    <a:pt x="321" y="1"/>
                  </a:moveTo>
                  <a:cubicBezTo>
                    <a:pt x="205" y="1"/>
                    <a:pt x="85" y="76"/>
                    <a:pt x="42" y="187"/>
                  </a:cubicBezTo>
                  <a:cubicBezTo>
                    <a:pt x="1" y="270"/>
                    <a:pt x="1" y="311"/>
                    <a:pt x="42" y="404"/>
                  </a:cubicBezTo>
                  <a:cubicBezTo>
                    <a:pt x="42" y="446"/>
                    <a:pt x="94" y="487"/>
                    <a:pt x="135" y="528"/>
                  </a:cubicBezTo>
                  <a:lnTo>
                    <a:pt x="177" y="528"/>
                  </a:lnTo>
                  <a:lnTo>
                    <a:pt x="394" y="11"/>
                  </a:lnTo>
                  <a:cubicBezTo>
                    <a:pt x="370" y="4"/>
                    <a:pt x="346" y="1"/>
                    <a:pt x="32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50" name="Google Shape;36350;p24"/>
            <p:cNvSpPr/>
            <p:nvPr/>
          </p:nvSpPr>
          <p:spPr>
            <a:xfrm>
              <a:off x="5098500" y="4067150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290" y="0"/>
                  </a:moveTo>
                  <a:cubicBezTo>
                    <a:pt x="184" y="0"/>
                    <a:pt x="80" y="49"/>
                    <a:pt x="41" y="150"/>
                  </a:cubicBezTo>
                  <a:cubicBezTo>
                    <a:pt x="0" y="315"/>
                    <a:pt x="41" y="450"/>
                    <a:pt x="217" y="533"/>
                  </a:cubicBezTo>
                  <a:cubicBezTo>
                    <a:pt x="249" y="542"/>
                    <a:pt x="282" y="547"/>
                    <a:pt x="316" y="547"/>
                  </a:cubicBezTo>
                  <a:cubicBezTo>
                    <a:pt x="423" y="547"/>
                    <a:pt x="527" y="493"/>
                    <a:pt x="558" y="367"/>
                  </a:cubicBezTo>
                  <a:cubicBezTo>
                    <a:pt x="610" y="233"/>
                    <a:pt x="558" y="57"/>
                    <a:pt x="393" y="16"/>
                  </a:cubicBezTo>
                  <a:cubicBezTo>
                    <a:pt x="360" y="5"/>
                    <a:pt x="325" y="0"/>
                    <a:pt x="29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51" name="Google Shape;36351;p24"/>
            <p:cNvSpPr/>
            <p:nvPr/>
          </p:nvSpPr>
          <p:spPr>
            <a:xfrm>
              <a:off x="5053250" y="4085600"/>
              <a:ext cx="15275" cy="14050"/>
            </a:xfrm>
            <a:custGeom>
              <a:avLst/>
              <a:gdLst/>
              <a:ahLst/>
              <a:cxnLst/>
              <a:rect l="l" t="t" r="r" b="b"/>
              <a:pathLst>
                <a:path w="611" h="562" extrusionOk="0">
                  <a:moveTo>
                    <a:pt x="321" y="1"/>
                  </a:moveTo>
                  <a:cubicBezTo>
                    <a:pt x="205" y="1"/>
                    <a:pt x="85" y="77"/>
                    <a:pt x="42" y="187"/>
                  </a:cubicBezTo>
                  <a:cubicBezTo>
                    <a:pt x="1" y="311"/>
                    <a:pt x="42" y="487"/>
                    <a:pt x="176" y="529"/>
                  </a:cubicBezTo>
                  <a:cubicBezTo>
                    <a:pt x="226" y="552"/>
                    <a:pt x="274" y="562"/>
                    <a:pt x="319" y="562"/>
                  </a:cubicBezTo>
                  <a:cubicBezTo>
                    <a:pt x="435" y="562"/>
                    <a:pt x="529" y="494"/>
                    <a:pt x="559" y="405"/>
                  </a:cubicBezTo>
                  <a:cubicBezTo>
                    <a:pt x="611" y="270"/>
                    <a:pt x="559" y="94"/>
                    <a:pt x="394" y="12"/>
                  </a:cubicBezTo>
                  <a:cubicBezTo>
                    <a:pt x="370" y="4"/>
                    <a:pt x="345" y="1"/>
                    <a:pt x="32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52" name="Google Shape;36352;p24"/>
            <p:cNvSpPr/>
            <p:nvPr/>
          </p:nvSpPr>
          <p:spPr>
            <a:xfrm>
              <a:off x="5116850" y="411237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2" y="1"/>
                  </a:moveTo>
                  <a:cubicBezTo>
                    <a:pt x="225" y="1"/>
                    <a:pt x="122" y="49"/>
                    <a:pt x="83" y="150"/>
                  </a:cubicBezTo>
                  <a:cubicBezTo>
                    <a:pt x="0" y="316"/>
                    <a:pt x="83" y="492"/>
                    <a:pt x="217" y="533"/>
                  </a:cubicBezTo>
                  <a:cubicBezTo>
                    <a:pt x="247" y="543"/>
                    <a:pt x="279" y="548"/>
                    <a:pt x="311" y="548"/>
                  </a:cubicBezTo>
                  <a:cubicBezTo>
                    <a:pt x="417" y="548"/>
                    <a:pt x="527" y="494"/>
                    <a:pt x="558" y="367"/>
                  </a:cubicBezTo>
                  <a:cubicBezTo>
                    <a:pt x="651" y="233"/>
                    <a:pt x="558" y="57"/>
                    <a:pt x="434" y="16"/>
                  </a:cubicBezTo>
                  <a:cubicBezTo>
                    <a:pt x="401" y="6"/>
                    <a:pt x="366" y="1"/>
                    <a:pt x="332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53" name="Google Shape;36353;p24"/>
            <p:cNvSpPr/>
            <p:nvPr/>
          </p:nvSpPr>
          <p:spPr>
            <a:xfrm>
              <a:off x="5079100" y="4021475"/>
              <a:ext cx="16300" cy="14150"/>
            </a:xfrm>
            <a:custGeom>
              <a:avLst/>
              <a:gdLst/>
              <a:ahLst/>
              <a:cxnLst/>
              <a:rect l="l" t="t" r="r" b="b"/>
              <a:pathLst>
                <a:path w="652" h="566" extrusionOk="0">
                  <a:moveTo>
                    <a:pt x="319" y="0"/>
                  </a:moveTo>
                  <a:cubicBezTo>
                    <a:pt x="215" y="0"/>
                    <a:pt x="109" y="70"/>
                    <a:pt x="42" y="168"/>
                  </a:cubicBezTo>
                  <a:cubicBezTo>
                    <a:pt x="1" y="333"/>
                    <a:pt x="94" y="468"/>
                    <a:pt x="218" y="550"/>
                  </a:cubicBezTo>
                  <a:cubicBezTo>
                    <a:pt x="249" y="560"/>
                    <a:pt x="283" y="565"/>
                    <a:pt x="316" y="565"/>
                  </a:cubicBezTo>
                  <a:cubicBezTo>
                    <a:pt x="423" y="565"/>
                    <a:pt x="527" y="511"/>
                    <a:pt x="559" y="385"/>
                  </a:cubicBezTo>
                  <a:cubicBezTo>
                    <a:pt x="652" y="250"/>
                    <a:pt x="559" y="75"/>
                    <a:pt x="435" y="33"/>
                  </a:cubicBezTo>
                  <a:cubicBezTo>
                    <a:pt x="398" y="10"/>
                    <a:pt x="358" y="0"/>
                    <a:pt x="31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54" name="Google Shape;36354;p24"/>
            <p:cNvSpPr/>
            <p:nvPr/>
          </p:nvSpPr>
          <p:spPr>
            <a:xfrm>
              <a:off x="5143725" y="4047875"/>
              <a:ext cx="15275" cy="14150"/>
            </a:xfrm>
            <a:custGeom>
              <a:avLst/>
              <a:gdLst/>
              <a:ahLst/>
              <a:cxnLst/>
              <a:rect l="l" t="t" r="r" b="b"/>
              <a:pathLst>
                <a:path w="611" h="566" extrusionOk="0">
                  <a:moveTo>
                    <a:pt x="344" y="0"/>
                  </a:moveTo>
                  <a:cubicBezTo>
                    <a:pt x="204" y="0"/>
                    <a:pt x="84" y="76"/>
                    <a:pt x="42" y="187"/>
                  </a:cubicBezTo>
                  <a:cubicBezTo>
                    <a:pt x="0" y="311"/>
                    <a:pt x="42" y="487"/>
                    <a:pt x="218" y="528"/>
                  </a:cubicBezTo>
                  <a:cubicBezTo>
                    <a:pt x="256" y="554"/>
                    <a:pt x="296" y="566"/>
                    <a:pt x="336" y="566"/>
                  </a:cubicBezTo>
                  <a:cubicBezTo>
                    <a:pt x="436" y="566"/>
                    <a:pt x="529" y="493"/>
                    <a:pt x="559" y="404"/>
                  </a:cubicBezTo>
                  <a:cubicBezTo>
                    <a:pt x="610" y="228"/>
                    <a:pt x="559" y="104"/>
                    <a:pt x="435" y="11"/>
                  </a:cubicBezTo>
                  <a:cubicBezTo>
                    <a:pt x="404" y="4"/>
                    <a:pt x="373" y="0"/>
                    <a:pt x="344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55" name="Google Shape;36355;p24"/>
            <p:cNvSpPr/>
            <p:nvPr/>
          </p:nvSpPr>
          <p:spPr>
            <a:xfrm>
              <a:off x="5015525" y="4105275"/>
              <a:ext cx="6475" cy="8550"/>
            </a:xfrm>
            <a:custGeom>
              <a:avLst/>
              <a:gdLst/>
              <a:ahLst/>
              <a:cxnLst/>
              <a:rect l="l" t="t" r="r" b="b"/>
              <a:pathLst>
                <a:path w="259" h="342" extrusionOk="0">
                  <a:moveTo>
                    <a:pt x="93" y="0"/>
                  </a:moveTo>
                  <a:lnTo>
                    <a:pt x="0" y="259"/>
                  </a:lnTo>
                  <a:lnTo>
                    <a:pt x="259" y="341"/>
                  </a:lnTo>
                  <a:lnTo>
                    <a:pt x="259" y="259"/>
                  </a:lnTo>
                  <a:cubicBezTo>
                    <a:pt x="259" y="134"/>
                    <a:pt x="217" y="41"/>
                    <a:pt x="93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56" name="Google Shape;36356;p24"/>
            <p:cNvSpPr/>
            <p:nvPr/>
          </p:nvSpPr>
          <p:spPr>
            <a:xfrm>
              <a:off x="5039300" y="4040650"/>
              <a:ext cx="10875" cy="13775"/>
            </a:xfrm>
            <a:custGeom>
              <a:avLst/>
              <a:gdLst/>
              <a:ahLst/>
              <a:cxnLst/>
              <a:rect l="l" t="t" r="r" b="b"/>
              <a:pathLst>
                <a:path w="435" h="551" extrusionOk="0">
                  <a:moveTo>
                    <a:pt x="218" y="0"/>
                  </a:moveTo>
                  <a:lnTo>
                    <a:pt x="0" y="517"/>
                  </a:lnTo>
                  <a:cubicBezTo>
                    <a:pt x="38" y="540"/>
                    <a:pt x="78" y="551"/>
                    <a:pt x="117" y="551"/>
                  </a:cubicBezTo>
                  <a:cubicBezTo>
                    <a:pt x="218" y="551"/>
                    <a:pt x="312" y="483"/>
                    <a:pt x="342" y="393"/>
                  </a:cubicBezTo>
                  <a:cubicBezTo>
                    <a:pt x="435" y="217"/>
                    <a:pt x="342" y="83"/>
                    <a:pt x="218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57" name="Google Shape;36357;p24"/>
            <p:cNvSpPr/>
            <p:nvPr/>
          </p:nvSpPr>
          <p:spPr>
            <a:xfrm>
              <a:off x="5125375" y="4007300"/>
              <a:ext cx="12950" cy="9325"/>
            </a:xfrm>
            <a:custGeom>
              <a:avLst/>
              <a:gdLst/>
              <a:ahLst/>
              <a:cxnLst/>
              <a:rect l="l" t="t" r="r" b="b"/>
              <a:pathLst>
                <a:path w="518" h="373" extrusionOk="0">
                  <a:moveTo>
                    <a:pt x="52" y="1"/>
                  </a:moveTo>
                  <a:cubicBezTo>
                    <a:pt x="0" y="42"/>
                    <a:pt x="0" y="42"/>
                    <a:pt x="0" y="83"/>
                  </a:cubicBezTo>
                  <a:cubicBezTo>
                    <a:pt x="0" y="125"/>
                    <a:pt x="0" y="176"/>
                    <a:pt x="52" y="218"/>
                  </a:cubicBezTo>
                  <a:lnTo>
                    <a:pt x="52" y="259"/>
                  </a:lnTo>
                  <a:cubicBezTo>
                    <a:pt x="93" y="300"/>
                    <a:pt x="135" y="342"/>
                    <a:pt x="176" y="342"/>
                  </a:cubicBezTo>
                  <a:cubicBezTo>
                    <a:pt x="217" y="362"/>
                    <a:pt x="261" y="373"/>
                    <a:pt x="305" y="373"/>
                  </a:cubicBezTo>
                  <a:cubicBezTo>
                    <a:pt x="349" y="373"/>
                    <a:pt x="393" y="362"/>
                    <a:pt x="435" y="342"/>
                  </a:cubicBezTo>
                  <a:cubicBezTo>
                    <a:pt x="476" y="300"/>
                    <a:pt x="517" y="259"/>
                    <a:pt x="517" y="218"/>
                  </a:cubicBezTo>
                  <a:lnTo>
                    <a:pt x="52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58" name="Google Shape;36358;p24"/>
            <p:cNvSpPr/>
            <p:nvPr/>
          </p:nvSpPr>
          <p:spPr>
            <a:xfrm>
              <a:off x="5065150" y="3983525"/>
              <a:ext cx="9850" cy="6475"/>
            </a:xfrm>
            <a:custGeom>
              <a:avLst/>
              <a:gdLst/>
              <a:ahLst/>
              <a:cxnLst/>
              <a:rect l="l" t="t" r="r" b="b"/>
              <a:pathLst>
                <a:path w="394" h="259" extrusionOk="0">
                  <a:moveTo>
                    <a:pt x="135" y="0"/>
                  </a:moveTo>
                  <a:lnTo>
                    <a:pt x="0" y="259"/>
                  </a:lnTo>
                  <a:lnTo>
                    <a:pt x="135" y="259"/>
                  </a:lnTo>
                  <a:cubicBezTo>
                    <a:pt x="217" y="259"/>
                    <a:pt x="300" y="218"/>
                    <a:pt x="342" y="135"/>
                  </a:cubicBezTo>
                  <a:cubicBezTo>
                    <a:pt x="393" y="135"/>
                    <a:pt x="393" y="135"/>
                    <a:pt x="393" y="93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59" name="Google Shape;36359;p24"/>
            <p:cNvSpPr/>
            <p:nvPr/>
          </p:nvSpPr>
          <p:spPr>
            <a:xfrm>
              <a:off x="5084525" y="4286200"/>
              <a:ext cx="8550" cy="6475"/>
            </a:xfrm>
            <a:custGeom>
              <a:avLst/>
              <a:gdLst/>
              <a:ahLst/>
              <a:cxnLst/>
              <a:rect l="l" t="t" r="r" b="b"/>
              <a:pathLst>
                <a:path w="342" h="259" extrusionOk="0">
                  <a:moveTo>
                    <a:pt x="135" y="0"/>
                  </a:moveTo>
                  <a:cubicBezTo>
                    <a:pt x="135" y="0"/>
                    <a:pt x="135" y="42"/>
                    <a:pt x="83" y="42"/>
                  </a:cubicBezTo>
                  <a:cubicBezTo>
                    <a:pt x="83" y="42"/>
                    <a:pt x="42" y="83"/>
                    <a:pt x="42" y="135"/>
                  </a:cubicBezTo>
                  <a:cubicBezTo>
                    <a:pt x="1" y="135"/>
                    <a:pt x="1" y="135"/>
                    <a:pt x="1" y="176"/>
                  </a:cubicBezTo>
                  <a:lnTo>
                    <a:pt x="259" y="259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60" name="Google Shape;36360;p24"/>
            <p:cNvSpPr/>
            <p:nvPr/>
          </p:nvSpPr>
          <p:spPr>
            <a:xfrm>
              <a:off x="5019900" y="4259325"/>
              <a:ext cx="14000" cy="9575"/>
            </a:xfrm>
            <a:custGeom>
              <a:avLst/>
              <a:gdLst/>
              <a:ahLst/>
              <a:cxnLst/>
              <a:rect l="l" t="t" r="r" b="b"/>
              <a:pathLst>
                <a:path w="560" h="383" extrusionOk="0">
                  <a:moveTo>
                    <a:pt x="259" y="0"/>
                  </a:moveTo>
                  <a:cubicBezTo>
                    <a:pt x="218" y="0"/>
                    <a:pt x="218" y="0"/>
                    <a:pt x="177" y="41"/>
                  </a:cubicBezTo>
                  <a:lnTo>
                    <a:pt x="135" y="41"/>
                  </a:lnTo>
                  <a:cubicBezTo>
                    <a:pt x="84" y="83"/>
                    <a:pt x="42" y="83"/>
                    <a:pt x="42" y="124"/>
                  </a:cubicBezTo>
                  <a:cubicBezTo>
                    <a:pt x="42" y="124"/>
                    <a:pt x="42" y="176"/>
                    <a:pt x="1" y="176"/>
                  </a:cubicBezTo>
                  <a:lnTo>
                    <a:pt x="518" y="383"/>
                  </a:lnTo>
                  <a:lnTo>
                    <a:pt x="559" y="341"/>
                  </a:lnTo>
                  <a:cubicBezTo>
                    <a:pt x="559" y="217"/>
                    <a:pt x="518" y="83"/>
                    <a:pt x="394" y="41"/>
                  </a:cubicBezTo>
                  <a:cubicBezTo>
                    <a:pt x="342" y="0"/>
                    <a:pt x="301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61" name="Google Shape;36361;p24"/>
            <p:cNvSpPr/>
            <p:nvPr/>
          </p:nvSpPr>
          <p:spPr>
            <a:xfrm>
              <a:off x="5110375" y="4221575"/>
              <a:ext cx="9850" cy="13975"/>
            </a:xfrm>
            <a:custGeom>
              <a:avLst/>
              <a:gdLst/>
              <a:ahLst/>
              <a:cxnLst/>
              <a:rect l="l" t="t" r="r" b="b"/>
              <a:pathLst>
                <a:path w="394" h="559" extrusionOk="0">
                  <a:moveTo>
                    <a:pt x="259" y="1"/>
                  </a:moveTo>
                  <a:cubicBezTo>
                    <a:pt x="176" y="1"/>
                    <a:pt x="83" y="83"/>
                    <a:pt x="42" y="176"/>
                  </a:cubicBezTo>
                  <a:cubicBezTo>
                    <a:pt x="1" y="259"/>
                    <a:pt x="1" y="342"/>
                    <a:pt x="42" y="435"/>
                  </a:cubicBezTo>
                  <a:lnTo>
                    <a:pt x="176" y="559"/>
                  </a:lnTo>
                  <a:lnTo>
                    <a:pt x="394" y="42"/>
                  </a:lnTo>
                  <a:cubicBezTo>
                    <a:pt x="342" y="1"/>
                    <a:pt x="300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62" name="Google Shape;36362;p24"/>
            <p:cNvSpPr/>
            <p:nvPr/>
          </p:nvSpPr>
          <p:spPr>
            <a:xfrm>
              <a:off x="5045750" y="4195350"/>
              <a:ext cx="15025" cy="13725"/>
            </a:xfrm>
            <a:custGeom>
              <a:avLst/>
              <a:gdLst/>
              <a:ahLst/>
              <a:cxnLst/>
              <a:rect l="l" t="t" r="r" b="b"/>
              <a:pathLst>
                <a:path w="601" h="549" extrusionOk="0">
                  <a:moveTo>
                    <a:pt x="295" y="1"/>
                  </a:moveTo>
                  <a:cubicBezTo>
                    <a:pt x="185" y="1"/>
                    <a:pt x="74" y="57"/>
                    <a:pt x="42" y="192"/>
                  </a:cubicBezTo>
                  <a:cubicBezTo>
                    <a:pt x="1" y="316"/>
                    <a:pt x="42" y="491"/>
                    <a:pt x="177" y="533"/>
                  </a:cubicBezTo>
                  <a:cubicBezTo>
                    <a:pt x="218" y="543"/>
                    <a:pt x="260" y="548"/>
                    <a:pt x="300" y="548"/>
                  </a:cubicBezTo>
                  <a:cubicBezTo>
                    <a:pt x="422" y="548"/>
                    <a:pt x="528" y="502"/>
                    <a:pt x="559" y="409"/>
                  </a:cubicBezTo>
                  <a:cubicBezTo>
                    <a:pt x="601" y="233"/>
                    <a:pt x="559" y="57"/>
                    <a:pt x="394" y="16"/>
                  </a:cubicBezTo>
                  <a:cubicBezTo>
                    <a:pt x="362" y="6"/>
                    <a:pt x="329" y="1"/>
                    <a:pt x="295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63" name="Google Shape;36363;p24"/>
            <p:cNvSpPr/>
            <p:nvPr/>
          </p:nvSpPr>
          <p:spPr>
            <a:xfrm>
              <a:off x="5000525" y="4214300"/>
              <a:ext cx="15025" cy="14025"/>
            </a:xfrm>
            <a:custGeom>
              <a:avLst/>
              <a:gdLst/>
              <a:ahLst/>
              <a:cxnLst/>
              <a:rect l="l" t="t" r="r" b="b"/>
              <a:pathLst>
                <a:path w="601" h="561" extrusionOk="0">
                  <a:moveTo>
                    <a:pt x="276" y="0"/>
                  </a:moveTo>
                  <a:cubicBezTo>
                    <a:pt x="172" y="0"/>
                    <a:pt x="72" y="70"/>
                    <a:pt x="42" y="168"/>
                  </a:cubicBezTo>
                  <a:cubicBezTo>
                    <a:pt x="1" y="292"/>
                    <a:pt x="42" y="467"/>
                    <a:pt x="176" y="550"/>
                  </a:cubicBezTo>
                  <a:cubicBezTo>
                    <a:pt x="205" y="557"/>
                    <a:pt x="233" y="561"/>
                    <a:pt x="261" y="561"/>
                  </a:cubicBezTo>
                  <a:cubicBezTo>
                    <a:pt x="387" y="561"/>
                    <a:pt x="491" y="485"/>
                    <a:pt x="559" y="374"/>
                  </a:cubicBezTo>
                  <a:cubicBezTo>
                    <a:pt x="600" y="250"/>
                    <a:pt x="559" y="75"/>
                    <a:pt x="393" y="33"/>
                  </a:cubicBezTo>
                  <a:cubicBezTo>
                    <a:pt x="356" y="10"/>
                    <a:pt x="316" y="0"/>
                    <a:pt x="276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64" name="Google Shape;36364;p24"/>
            <p:cNvSpPr/>
            <p:nvPr/>
          </p:nvSpPr>
          <p:spPr>
            <a:xfrm>
              <a:off x="5064100" y="4240600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36" y="0"/>
                  </a:moveTo>
                  <a:cubicBezTo>
                    <a:pt x="224" y="0"/>
                    <a:pt x="106" y="56"/>
                    <a:pt x="42" y="191"/>
                  </a:cubicBezTo>
                  <a:cubicBezTo>
                    <a:pt x="1" y="315"/>
                    <a:pt x="84" y="491"/>
                    <a:pt x="218" y="532"/>
                  </a:cubicBezTo>
                  <a:cubicBezTo>
                    <a:pt x="249" y="542"/>
                    <a:pt x="283" y="548"/>
                    <a:pt x="318" y="548"/>
                  </a:cubicBezTo>
                  <a:cubicBezTo>
                    <a:pt x="422" y="548"/>
                    <a:pt x="528" y="501"/>
                    <a:pt x="559" y="408"/>
                  </a:cubicBezTo>
                  <a:cubicBezTo>
                    <a:pt x="642" y="232"/>
                    <a:pt x="559" y="98"/>
                    <a:pt x="435" y="15"/>
                  </a:cubicBezTo>
                  <a:cubicBezTo>
                    <a:pt x="404" y="5"/>
                    <a:pt x="370" y="0"/>
                    <a:pt x="336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65" name="Google Shape;36365;p24"/>
            <p:cNvSpPr/>
            <p:nvPr/>
          </p:nvSpPr>
          <p:spPr>
            <a:xfrm>
              <a:off x="5026375" y="415012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7" y="1"/>
                  </a:moveTo>
                  <a:cubicBezTo>
                    <a:pt x="227" y="1"/>
                    <a:pt x="113" y="56"/>
                    <a:pt x="42" y="191"/>
                  </a:cubicBezTo>
                  <a:cubicBezTo>
                    <a:pt x="0" y="315"/>
                    <a:pt x="83" y="491"/>
                    <a:pt x="218" y="532"/>
                  </a:cubicBezTo>
                  <a:cubicBezTo>
                    <a:pt x="246" y="542"/>
                    <a:pt x="278" y="547"/>
                    <a:pt x="310" y="547"/>
                  </a:cubicBezTo>
                  <a:cubicBezTo>
                    <a:pt x="416" y="547"/>
                    <a:pt x="527" y="491"/>
                    <a:pt x="559" y="357"/>
                  </a:cubicBezTo>
                  <a:cubicBezTo>
                    <a:pt x="652" y="233"/>
                    <a:pt x="559" y="57"/>
                    <a:pt x="435" y="15"/>
                  </a:cubicBezTo>
                  <a:cubicBezTo>
                    <a:pt x="403" y="6"/>
                    <a:pt x="370" y="1"/>
                    <a:pt x="337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66" name="Google Shape;36366;p24"/>
            <p:cNvSpPr/>
            <p:nvPr/>
          </p:nvSpPr>
          <p:spPr>
            <a:xfrm>
              <a:off x="5091000" y="4176550"/>
              <a:ext cx="15000" cy="13575"/>
            </a:xfrm>
            <a:custGeom>
              <a:avLst/>
              <a:gdLst/>
              <a:ahLst/>
              <a:cxnLst/>
              <a:rect l="l" t="t" r="r" b="b"/>
              <a:pathLst>
                <a:path w="600" h="543" extrusionOk="0">
                  <a:moveTo>
                    <a:pt x="276" y="1"/>
                  </a:moveTo>
                  <a:cubicBezTo>
                    <a:pt x="172" y="1"/>
                    <a:pt x="72" y="71"/>
                    <a:pt x="42" y="168"/>
                  </a:cubicBezTo>
                  <a:cubicBezTo>
                    <a:pt x="0" y="292"/>
                    <a:pt x="42" y="468"/>
                    <a:pt x="217" y="509"/>
                  </a:cubicBezTo>
                  <a:cubicBezTo>
                    <a:pt x="252" y="532"/>
                    <a:pt x="291" y="543"/>
                    <a:pt x="329" y="543"/>
                  </a:cubicBezTo>
                  <a:cubicBezTo>
                    <a:pt x="429" y="543"/>
                    <a:pt x="529" y="475"/>
                    <a:pt x="559" y="385"/>
                  </a:cubicBezTo>
                  <a:cubicBezTo>
                    <a:pt x="600" y="251"/>
                    <a:pt x="559" y="75"/>
                    <a:pt x="393" y="34"/>
                  </a:cubicBezTo>
                  <a:cubicBezTo>
                    <a:pt x="356" y="11"/>
                    <a:pt x="316" y="1"/>
                    <a:pt x="276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67" name="Google Shape;36367;p24"/>
            <p:cNvSpPr/>
            <p:nvPr/>
          </p:nvSpPr>
          <p:spPr>
            <a:xfrm>
              <a:off x="4962800" y="4233475"/>
              <a:ext cx="6475" cy="9575"/>
            </a:xfrm>
            <a:custGeom>
              <a:avLst/>
              <a:gdLst/>
              <a:ahLst/>
              <a:cxnLst/>
              <a:rect l="l" t="t" r="r" b="b"/>
              <a:pathLst>
                <a:path w="259" h="383" extrusionOk="0">
                  <a:moveTo>
                    <a:pt x="93" y="0"/>
                  </a:moveTo>
                  <a:lnTo>
                    <a:pt x="0" y="259"/>
                  </a:lnTo>
                  <a:lnTo>
                    <a:pt x="259" y="383"/>
                  </a:lnTo>
                  <a:lnTo>
                    <a:pt x="259" y="259"/>
                  </a:lnTo>
                  <a:cubicBezTo>
                    <a:pt x="259" y="176"/>
                    <a:pt x="217" y="83"/>
                    <a:pt x="134" y="42"/>
                  </a:cubicBezTo>
                  <a:cubicBezTo>
                    <a:pt x="134" y="42"/>
                    <a:pt x="134" y="0"/>
                    <a:pt x="93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68" name="Google Shape;36368;p24"/>
            <p:cNvSpPr/>
            <p:nvPr/>
          </p:nvSpPr>
          <p:spPr>
            <a:xfrm>
              <a:off x="4986575" y="4169875"/>
              <a:ext cx="9575" cy="12750"/>
            </a:xfrm>
            <a:custGeom>
              <a:avLst/>
              <a:gdLst/>
              <a:ahLst/>
              <a:cxnLst/>
              <a:rect l="l" t="t" r="r" b="b"/>
              <a:pathLst>
                <a:path w="383" h="510" extrusionOk="0">
                  <a:moveTo>
                    <a:pt x="217" y="1"/>
                  </a:moveTo>
                  <a:lnTo>
                    <a:pt x="0" y="476"/>
                  </a:lnTo>
                  <a:cubicBezTo>
                    <a:pt x="35" y="499"/>
                    <a:pt x="73" y="510"/>
                    <a:pt x="111" y="510"/>
                  </a:cubicBezTo>
                  <a:cubicBezTo>
                    <a:pt x="211" y="510"/>
                    <a:pt x="312" y="439"/>
                    <a:pt x="341" y="342"/>
                  </a:cubicBezTo>
                  <a:cubicBezTo>
                    <a:pt x="383" y="218"/>
                    <a:pt x="341" y="84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69" name="Google Shape;36369;p24"/>
            <p:cNvSpPr/>
            <p:nvPr/>
          </p:nvSpPr>
          <p:spPr>
            <a:xfrm>
              <a:off x="5137250" y="4162400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1" y="0"/>
                  </a:moveTo>
                  <a:lnTo>
                    <a:pt x="1" y="83"/>
                  </a:lnTo>
                  <a:cubicBezTo>
                    <a:pt x="1" y="217"/>
                    <a:pt x="42" y="300"/>
                    <a:pt x="177" y="341"/>
                  </a:cubicBezTo>
                  <a:lnTo>
                    <a:pt x="259" y="8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70" name="Google Shape;36370;p24"/>
            <p:cNvSpPr/>
            <p:nvPr/>
          </p:nvSpPr>
          <p:spPr>
            <a:xfrm>
              <a:off x="5072650" y="4135500"/>
              <a:ext cx="12950" cy="9250"/>
            </a:xfrm>
            <a:custGeom>
              <a:avLst/>
              <a:gdLst/>
              <a:ahLst/>
              <a:cxnLst/>
              <a:rect l="l" t="t" r="r" b="b"/>
              <a:pathLst>
                <a:path w="518" h="370" extrusionOk="0">
                  <a:moveTo>
                    <a:pt x="0" y="1"/>
                  </a:moveTo>
                  <a:lnTo>
                    <a:pt x="0" y="125"/>
                  </a:lnTo>
                  <a:cubicBezTo>
                    <a:pt x="0" y="218"/>
                    <a:pt x="93" y="301"/>
                    <a:pt x="176" y="342"/>
                  </a:cubicBezTo>
                  <a:cubicBezTo>
                    <a:pt x="210" y="359"/>
                    <a:pt x="253" y="369"/>
                    <a:pt x="298" y="369"/>
                  </a:cubicBezTo>
                  <a:cubicBezTo>
                    <a:pt x="361" y="369"/>
                    <a:pt x="427" y="349"/>
                    <a:pt x="476" y="301"/>
                  </a:cubicBezTo>
                  <a:cubicBezTo>
                    <a:pt x="517" y="259"/>
                    <a:pt x="517" y="259"/>
                    <a:pt x="517" y="21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71" name="Google Shape;36371;p24"/>
            <p:cNvSpPr/>
            <p:nvPr/>
          </p:nvSpPr>
          <p:spPr>
            <a:xfrm>
              <a:off x="5012425" y="4111725"/>
              <a:ext cx="9575" cy="6500"/>
            </a:xfrm>
            <a:custGeom>
              <a:avLst/>
              <a:gdLst/>
              <a:ahLst/>
              <a:cxnLst/>
              <a:rect l="l" t="t" r="r" b="b"/>
              <a:pathLst>
                <a:path w="383" h="260" extrusionOk="0">
                  <a:moveTo>
                    <a:pt x="124" y="1"/>
                  </a:moveTo>
                  <a:lnTo>
                    <a:pt x="0" y="259"/>
                  </a:lnTo>
                  <a:lnTo>
                    <a:pt x="217" y="259"/>
                  </a:lnTo>
                  <a:cubicBezTo>
                    <a:pt x="259" y="259"/>
                    <a:pt x="300" y="218"/>
                    <a:pt x="300" y="176"/>
                  </a:cubicBezTo>
                  <a:cubicBezTo>
                    <a:pt x="341" y="176"/>
                    <a:pt x="341" y="135"/>
                    <a:pt x="383" y="83"/>
                  </a:cubicBezTo>
                  <a:lnTo>
                    <a:pt x="124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72" name="Google Shape;36372;p24"/>
            <p:cNvSpPr/>
            <p:nvPr/>
          </p:nvSpPr>
          <p:spPr>
            <a:xfrm>
              <a:off x="5031800" y="4414400"/>
              <a:ext cx="8550" cy="6500"/>
            </a:xfrm>
            <a:custGeom>
              <a:avLst/>
              <a:gdLst/>
              <a:ahLst/>
              <a:cxnLst/>
              <a:rect l="l" t="t" r="r" b="b"/>
              <a:pathLst>
                <a:path w="342" h="260" extrusionOk="0">
                  <a:moveTo>
                    <a:pt x="218" y="1"/>
                  </a:moveTo>
                  <a:cubicBezTo>
                    <a:pt x="125" y="1"/>
                    <a:pt x="83" y="42"/>
                    <a:pt x="42" y="83"/>
                  </a:cubicBezTo>
                  <a:cubicBezTo>
                    <a:pt x="42" y="83"/>
                    <a:pt x="1" y="125"/>
                    <a:pt x="1" y="176"/>
                  </a:cubicBezTo>
                  <a:lnTo>
                    <a:pt x="259" y="259"/>
                  </a:lnTo>
                  <a:lnTo>
                    <a:pt x="342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73" name="Google Shape;36373;p24"/>
            <p:cNvSpPr/>
            <p:nvPr/>
          </p:nvSpPr>
          <p:spPr>
            <a:xfrm>
              <a:off x="4967175" y="4388150"/>
              <a:ext cx="14000" cy="8950"/>
            </a:xfrm>
            <a:custGeom>
              <a:avLst/>
              <a:gdLst/>
              <a:ahLst/>
              <a:cxnLst/>
              <a:rect l="l" t="t" r="r" b="b"/>
              <a:pathLst>
                <a:path w="560" h="358" extrusionOk="0">
                  <a:moveTo>
                    <a:pt x="283" y="0"/>
                  </a:moveTo>
                  <a:cubicBezTo>
                    <a:pt x="191" y="0"/>
                    <a:pt x="103" y="39"/>
                    <a:pt x="42" y="99"/>
                  </a:cubicBezTo>
                  <a:cubicBezTo>
                    <a:pt x="42" y="141"/>
                    <a:pt x="1" y="141"/>
                    <a:pt x="1" y="141"/>
                  </a:cubicBezTo>
                  <a:lnTo>
                    <a:pt x="518" y="358"/>
                  </a:lnTo>
                  <a:cubicBezTo>
                    <a:pt x="518" y="358"/>
                    <a:pt x="559" y="358"/>
                    <a:pt x="559" y="316"/>
                  </a:cubicBezTo>
                  <a:lnTo>
                    <a:pt x="559" y="234"/>
                  </a:lnTo>
                  <a:cubicBezTo>
                    <a:pt x="559" y="192"/>
                    <a:pt x="518" y="192"/>
                    <a:pt x="518" y="141"/>
                  </a:cubicBezTo>
                  <a:cubicBezTo>
                    <a:pt x="518" y="141"/>
                    <a:pt x="476" y="99"/>
                    <a:pt x="476" y="58"/>
                  </a:cubicBezTo>
                  <a:lnTo>
                    <a:pt x="435" y="58"/>
                  </a:lnTo>
                  <a:cubicBezTo>
                    <a:pt x="435" y="17"/>
                    <a:pt x="383" y="17"/>
                    <a:pt x="383" y="17"/>
                  </a:cubicBezTo>
                  <a:cubicBezTo>
                    <a:pt x="350" y="6"/>
                    <a:pt x="316" y="0"/>
                    <a:pt x="283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74" name="Google Shape;36374;p24"/>
            <p:cNvSpPr/>
            <p:nvPr/>
          </p:nvSpPr>
          <p:spPr>
            <a:xfrm>
              <a:off x="5057650" y="4349775"/>
              <a:ext cx="9600" cy="14000"/>
            </a:xfrm>
            <a:custGeom>
              <a:avLst/>
              <a:gdLst/>
              <a:ahLst/>
              <a:cxnLst/>
              <a:rect l="l" t="t" r="r" b="b"/>
              <a:pathLst>
                <a:path w="384" h="560" extrusionOk="0">
                  <a:moveTo>
                    <a:pt x="259" y="1"/>
                  </a:moveTo>
                  <a:cubicBezTo>
                    <a:pt x="259" y="1"/>
                    <a:pt x="218" y="42"/>
                    <a:pt x="176" y="42"/>
                  </a:cubicBezTo>
                  <a:lnTo>
                    <a:pt x="125" y="42"/>
                  </a:lnTo>
                  <a:cubicBezTo>
                    <a:pt x="83" y="84"/>
                    <a:pt x="42" y="125"/>
                    <a:pt x="0" y="177"/>
                  </a:cubicBezTo>
                  <a:lnTo>
                    <a:pt x="0" y="342"/>
                  </a:lnTo>
                  <a:cubicBezTo>
                    <a:pt x="42" y="435"/>
                    <a:pt x="83" y="518"/>
                    <a:pt x="176" y="559"/>
                  </a:cubicBezTo>
                  <a:lnTo>
                    <a:pt x="383" y="42"/>
                  </a:lnTo>
                  <a:cubicBezTo>
                    <a:pt x="342" y="42"/>
                    <a:pt x="300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75" name="Google Shape;36375;p24"/>
            <p:cNvSpPr/>
            <p:nvPr/>
          </p:nvSpPr>
          <p:spPr>
            <a:xfrm>
              <a:off x="4993025" y="4323675"/>
              <a:ext cx="15025" cy="14025"/>
            </a:xfrm>
            <a:custGeom>
              <a:avLst/>
              <a:gdLst/>
              <a:ahLst/>
              <a:cxnLst/>
              <a:rect l="l" t="t" r="r" b="b"/>
              <a:pathLst>
                <a:path w="601" h="561" extrusionOk="0">
                  <a:moveTo>
                    <a:pt x="314" y="0"/>
                  </a:moveTo>
                  <a:cubicBezTo>
                    <a:pt x="202" y="0"/>
                    <a:pt x="76" y="76"/>
                    <a:pt x="42" y="187"/>
                  </a:cubicBezTo>
                  <a:cubicBezTo>
                    <a:pt x="1" y="311"/>
                    <a:pt x="42" y="486"/>
                    <a:pt x="176" y="528"/>
                  </a:cubicBezTo>
                  <a:cubicBezTo>
                    <a:pt x="222" y="551"/>
                    <a:pt x="266" y="561"/>
                    <a:pt x="306" y="561"/>
                  </a:cubicBezTo>
                  <a:cubicBezTo>
                    <a:pt x="412" y="561"/>
                    <a:pt x="499" y="491"/>
                    <a:pt x="559" y="393"/>
                  </a:cubicBezTo>
                  <a:cubicBezTo>
                    <a:pt x="600" y="228"/>
                    <a:pt x="559" y="94"/>
                    <a:pt x="383" y="11"/>
                  </a:cubicBezTo>
                  <a:cubicBezTo>
                    <a:pt x="361" y="4"/>
                    <a:pt x="338" y="0"/>
                    <a:pt x="314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76" name="Google Shape;36376;p24"/>
            <p:cNvSpPr/>
            <p:nvPr/>
          </p:nvSpPr>
          <p:spPr>
            <a:xfrm>
              <a:off x="4946775" y="4342500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12" y="0"/>
                  </a:moveTo>
                  <a:cubicBezTo>
                    <a:pt x="212" y="0"/>
                    <a:pt x="113" y="68"/>
                    <a:pt x="83" y="157"/>
                  </a:cubicBezTo>
                  <a:cubicBezTo>
                    <a:pt x="0" y="333"/>
                    <a:pt x="83" y="468"/>
                    <a:pt x="217" y="550"/>
                  </a:cubicBezTo>
                  <a:cubicBezTo>
                    <a:pt x="256" y="560"/>
                    <a:pt x="293" y="565"/>
                    <a:pt x="327" y="565"/>
                  </a:cubicBezTo>
                  <a:cubicBezTo>
                    <a:pt x="442" y="565"/>
                    <a:pt x="536" y="509"/>
                    <a:pt x="600" y="375"/>
                  </a:cubicBezTo>
                  <a:cubicBezTo>
                    <a:pt x="641" y="250"/>
                    <a:pt x="558" y="75"/>
                    <a:pt x="424" y="33"/>
                  </a:cubicBezTo>
                  <a:cubicBezTo>
                    <a:pt x="389" y="10"/>
                    <a:pt x="351" y="0"/>
                    <a:pt x="312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77" name="Google Shape;36377;p24"/>
            <p:cNvSpPr/>
            <p:nvPr/>
          </p:nvSpPr>
          <p:spPr>
            <a:xfrm>
              <a:off x="5011375" y="4368900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55" y="1"/>
                  </a:moveTo>
                  <a:cubicBezTo>
                    <a:pt x="242" y="1"/>
                    <a:pt x="110" y="76"/>
                    <a:pt x="42" y="187"/>
                  </a:cubicBezTo>
                  <a:cubicBezTo>
                    <a:pt x="1" y="311"/>
                    <a:pt x="84" y="487"/>
                    <a:pt x="218" y="528"/>
                  </a:cubicBezTo>
                  <a:cubicBezTo>
                    <a:pt x="252" y="551"/>
                    <a:pt x="290" y="561"/>
                    <a:pt x="329" y="561"/>
                  </a:cubicBezTo>
                  <a:cubicBezTo>
                    <a:pt x="429" y="561"/>
                    <a:pt x="529" y="491"/>
                    <a:pt x="559" y="394"/>
                  </a:cubicBezTo>
                  <a:cubicBezTo>
                    <a:pt x="642" y="270"/>
                    <a:pt x="559" y="94"/>
                    <a:pt x="425" y="11"/>
                  </a:cubicBezTo>
                  <a:cubicBezTo>
                    <a:pt x="403" y="4"/>
                    <a:pt x="380" y="1"/>
                    <a:pt x="355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78" name="Google Shape;36378;p24"/>
            <p:cNvSpPr/>
            <p:nvPr/>
          </p:nvSpPr>
          <p:spPr>
            <a:xfrm>
              <a:off x="4973650" y="427832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19" y="1"/>
                  </a:moveTo>
                  <a:cubicBezTo>
                    <a:pt x="199" y="1"/>
                    <a:pt x="105" y="57"/>
                    <a:pt x="42" y="191"/>
                  </a:cubicBezTo>
                  <a:cubicBezTo>
                    <a:pt x="0" y="315"/>
                    <a:pt x="83" y="491"/>
                    <a:pt x="217" y="533"/>
                  </a:cubicBezTo>
                  <a:cubicBezTo>
                    <a:pt x="252" y="555"/>
                    <a:pt x="290" y="566"/>
                    <a:pt x="328" y="566"/>
                  </a:cubicBezTo>
                  <a:cubicBezTo>
                    <a:pt x="428" y="566"/>
                    <a:pt x="529" y="495"/>
                    <a:pt x="559" y="398"/>
                  </a:cubicBezTo>
                  <a:cubicBezTo>
                    <a:pt x="641" y="233"/>
                    <a:pt x="559" y="98"/>
                    <a:pt x="435" y="16"/>
                  </a:cubicBezTo>
                  <a:cubicBezTo>
                    <a:pt x="394" y="6"/>
                    <a:pt x="355" y="1"/>
                    <a:pt x="31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79" name="Google Shape;36379;p24"/>
            <p:cNvSpPr/>
            <p:nvPr/>
          </p:nvSpPr>
          <p:spPr>
            <a:xfrm>
              <a:off x="5038275" y="4304750"/>
              <a:ext cx="15000" cy="14050"/>
            </a:xfrm>
            <a:custGeom>
              <a:avLst/>
              <a:gdLst/>
              <a:ahLst/>
              <a:cxnLst/>
              <a:rect l="l" t="t" r="r" b="b"/>
              <a:pathLst>
                <a:path w="600" h="562" extrusionOk="0">
                  <a:moveTo>
                    <a:pt x="272" y="1"/>
                  </a:moveTo>
                  <a:cubicBezTo>
                    <a:pt x="172" y="1"/>
                    <a:pt x="71" y="71"/>
                    <a:pt x="41" y="168"/>
                  </a:cubicBezTo>
                  <a:cubicBezTo>
                    <a:pt x="0" y="334"/>
                    <a:pt x="41" y="468"/>
                    <a:pt x="176" y="551"/>
                  </a:cubicBezTo>
                  <a:cubicBezTo>
                    <a:pt x="205" y="558"/>
                    <a:pt x="234" y="561"/>
                    <a:pt x="263" y="561"/>
                  </a:cubicBezTo>
                  <a:cubicBezTo>
                    <a:pt x="399" y="561"/>
                    <a:pt x="524" y="486"/>
                    <a:pt x="558" y="375"/>
                  </a:cubicBezTo>
                  <a:cubicBezTo>
                    <a:pt x="600" y="251"/>
                    <a:pt x="558" y="75"/>
                    <a:pt x="383" y="34"/>
                  </a:cubicBezTo>
                  <a:cubicBezTo>
                    <a:pt x="348" y="11"/>
                    <a:pt x="310" y="1"/>
                    <a:pt x="272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80" name="Google Shape;36380;p24"/>
            <p:cNvSpPr/>
            <p:nvPr/>
          </p:nvSpPr>
          <p:spPr>
            <a:xfrm>
              <a:off x="4910050" y="4361675"/>
              <a:ext cx="6500" cy="9575"/>
            </a:xfrm>
            <a:custGeom>
              <a:avLst/>
              <a:gdLst/>
              <a:ahLst/>
              <a:cxnLst/>
              <a:rect l="l" t="t" r="r" b="b"/>
              <a:pathLst>
                <a:path w="260" h="383" extrusionOk="0">
                  <a:moveTo>
                    <a:pt x="84" y="0"/>
                  </a:moveTo>
                  <a:lnTo>
                    <a:pt x="1" y="259"/>
                  </a:lnTo>
                  <a:lnTo>
                    <a:pt x="259" y="383"/>
                  </a:lnTo>
                  <a:lnTo>
                    <a:pt x="259" y="259"/>
                  </a:lnTo>
                  <a:cubicBezTo>
                    <a:pt x="259" y="166"/>
                    <a:pt x="218" y="42"/>
                    <a:pt x="84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81" name="Google Shape;36381;p24"/>
            <p:cNvSpPr/>
            <p:nvPr/>
          </p:nvSpPr>
          <p:spPr>
            <a:xfrm>
              <a:off x="4933850" y="4298075"/>
              <a:ext cx="9575" cy="12950"/>
            </a:xfrm>
            <a:custGeom>
              <a:avLst/>
              <a:gdLst/>
              <a:ahLst/>
              <a:cxnLst/>
              <a:rect l="l" t="t" r="r" b="b"/>
              <a:pathLst>
                <a:path w="383" h="518" extrusionOk="0">
                  <a:moveTo>
                    <a:pt x="217" y="1"/>
                  </a:moveTo>
                  <a:lnTo>
                    <a:pt x="0" y="518"/>
                  </a:lnTo>
                  <a:lnTo>
                    <a:pt x="41" y="518"/>
                  </a:lnTo>
                  <a:cubicBezTo>
                    <a:pt x="124" y="518"/>
                    <a:pt x="217" y="518"/>
                    <a:pt x="300" y="435"/>
                  </a:cubicBezTo>
                  <a:lnTo>
                    <a:pt x="341" y="384"/>
                  </a:lnTo>
                  <a:lnTo>
                    <a:pt x="341" y="342"/>
                  </a:lnTo>
                  <a:cubicBezTo>
                    <a:pt x="383" y="218"/>
                    <a:pt x="341" y="84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82" name="Google Shape;36382;p24"/>
            <p:cNvSpPr/>
            <p:nvPr/>
          </p:nvSpPr>
          <p:spPr>
            <a:xfrm>
              <a:off x="5083500" y="429060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0"/>
                  </a:moveTo>
                  <a:cubicBezTo>
                    <a:pt x="42" y="42"/>
                    <a:pt x="0" y="83"/>
                    <a:pt x="42" y="166"/>
                  </a:cubicBezTo>
                  <a:cubicBezTo>
                    <a:pt x="42" y="217"/>
                    <a:pt x="83" y="300"/>
                    <a:pt x="124" y="341"/>
                  </a:cubicBezTo>
                  <a:lnTo>
                    <a:pt x="218" y="341"/>
                  </a:lnTo>
                  <a:lnTo>
                    <a:pt x="300" y="8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83" name="Google Shape;36383;p24"/>
            <p:cNvSpPr/>
            <p:nvPr/>
          </p:nvSpPr>
          <p:spPr>
            <a:xfrm>
              <a:off x="5019900" y="4263700"/>
              <a:ext cx="12950" cy="10000"/>
            </a:xfrm>
            <a:custGeom>
              <a:avLst/>
              <a:gdLst/>
              <a:ahLst/>
              <a:cxnLst/>
              <a:rect l="l" t="t" r="r" b="b"/>
              <a:pathLst>
                <a:path w="518" h="400" extrusionOk="0">
                  <a:moveTo>
                    <a:pt x="1" y="1"/>
                  </a:moveTo>
                  <a:lnTo>
                    <a:pt x="1" y="125"/>
                  </a:lnTo>
                  <a:lnTo>
                    <a:pt x="1" y="208"/>
                  </a:lnTo>
                  <a:lnTo>
                    <a:pt x="42" y="259"/>
                  </a:lnTo>
                  <a:cubicBezTo>
                    <a:pt x="84" y="301"/>
                    <a:pt x="135" y="342"/>
                    <a:pt x="177" y="383"/>
                  </a:cubicBezTo>
                  <a:cubicBezTo>
                    <a:pt x="199" y="395"/>
                    <a:pt x="225" y="400"/>
                    <a:pt x="252" y="400"/>
                  </a:cubicBezTo>
                  <a:cubicBezTo>
                    <a:pt x="328" y="400"/>
                    <a:pt x="416" y="361"/>
                    <a:pt x="477" y="301"/>
                  </a:cubicBezTo>
                  <a:cubicBezTo>
                    <a:pt x="477" y="301"/>
                    <a:pt x="518" y="259"/>
                    <a:pt x="518" y="20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84" name="Google Shape;36384;p24"/>
            <p:cNvSpPr/>
            <p:nvPr/>
          </p:nvSpPr>
          <p:spPr>
            <a:xfrm>
              <a:off x="4959675" y="4239925"/>
              <a:ext cx="9600" cy="7275"/>
            </a:xfrm>
            <a:custGeom>
              <a:avLst/>
              <a:gdLst/>
              <a:ahLst/>
              <a:cxnLst/>
              <a:rect l="l" t="t" r="r" b="b"/>
              <a:pathLst>
                <a:path w="384" h="291" extrusionOk="0">
                  <a:moveTo>
                    <a:pt x="125" y="1"/>
                  </a:moveTo>
                  <a:lnTo>
                    <a:pt x="1" y="259"/>
                  </a:lnTo>
                  <a:lnTo>
                    <a:pt x="84" y="259"/>
                  </a:lnTo>
                  <a:cubicBezTo>
                    <a:pt x="84" y="280"/>
                    <a:pt x="94" y="290"/>
                    <a:pt x="110" y="290"/>
                  </a:cubicBezTo>
                  <a:cubicBezTo>
                    <a:pt x="125" y="290"/>
                    <a:pt x="146" y="280"/>
                    <a:pt x="166" y="259"/>
                  </a:cubicBezTo>
                  <a:cubicBezTo>
                    <a:pt x="259" y="259"/>
                    <a:pt x="342" y="218"/>
                    <a:pt x="384" y="125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85" name="Google Shape;36385;p24"/>
            <p:cNvSpPr/>
            <p:nvPr/>
          </p:nvSpPr>
          <p:spPr>
            <a:xfrm>
              <a:off x="4979075" y="454260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218" y="1"/>
                  </a:moveTo>
                  <a:cubicBezTo>
                    <a:pt x="124" y="42"/>
                    <a:pt x="83" y="42"/>
                    <a:pt x="42" y="83"/>
                  </a:cubicBezTo>
                  <a:cubicBezTo>
                    <a:pt x="42" y="125"/>
                    <a:pt x="0" y="125"/>
                    <a:pt x="0" y="166"/>
                  </a:cubicBezTo>
                  <a:lnTo>
                    <a:pt x="259" y="301"/>
                  </a:lnTo>
                  <a:lnTo>
                    <a:pt x="342" y="42"/>
                  </a:lnTo>
                  <a:cubicBezTo>
                    <a:pt x="300" y="1"/>
                    <a:pt x="259" y="1"/>
                    <a:pt x="218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86" name="Google Shape;36386;p24"/>
            <p:cNvSpPr/>
            <p:nvPr/>
          </p:nvSpPr>
          <p:spPr>
            <a:xfrm>
              <a:off x="4914450" y="4516750"/>
              <a:ext cx="13975" cy="9600"/>
            </a:xfrm>
            <a:custGeom>
              <a:avLst/>
              <a:gdLst/>
              <a:ahLst/>
              <a:cxnLst/>
              <a:rect l="l" t="t" r="r" b="b"/>
              <a:pathLst>
                <a:path w="559" h="384" extrusionOk="0">
                  <a:moveTo>
                    <a:pt x="166" y="1"/>
                  </a:moveTo>
                  <a:cubicBezTo>
                    <a:pt x="125" y="1"/>
                    <a:pt x="125" y="42"/>
                    <a:pt x="125" y="42"/>
                  </a:cubicBezTo>
                  <a:cubicBezTo>
                    <a:pt x="83" y="42"/>
                    <a:pt x="42" y="84"/>
                    <a:pt x="42" y="125"/>
                  </a:cubicBezTo>
                  <a:cubicBezTo>
                    <a:pt x="42" y="125"/>
                    <a:pt x="1" y="125"/>
                    <a:pt x="1" y="166"/>
                  </a:cubicBezTo>
                  <a:lnTo>
                    <a:pt x="518" y="383"/>
                  </a:lnTo>
                  <a:cubicBezTo>
                    <a:pt x="559" y="259"/>
                    <a:pt x="518" y="84"/>
                    <a:pt x="425" y="42"/>
                  </a:cubicBezTo>
                  <a:cubicBezTo>
                    <a:pt x="383" y="42"/>
                    <a:pt x="383" y="1"/>
                    <a:pt x="383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87" name="Google Shape;36387;p24"/>
            <p:cNvSpPr/>
            <p:nvPr/>
          </p:nvSpPr>
          <p:spPr>
            <a:xfrm>
              <a:off x="5003875" y="4478650"/>
              <a:ext cx="10625" cy="13325"/>
            </a:xfrm>
            <a:custGeom>
              <a:avLst/>
              <a:gdLst/>
              <a:ahLst/>
              <a:cxnLst/>
              <a:rect l="l" t="t" r="r" b="b"/>
              <a:pathLst>
                <a:path w="425" h="533" extrusionOk="0">
                  <a:moveTo>
                    <a:pt x="332" y="1"/>
                  </a:moveTo>
                  <a:cubicBezTo>
                    <a:pt x="224" y="1"/>
                    <a:pt x="106" y="56"/>
                    <a:pt x="42" y="191"/>
                  </a:cubicBezTo>
                  <a:cubicBezTo>
                    <a:pt x="1" y="315"/>
                    <a:pt x="84" y="491"/>
                    <a:pt x="208" y="532"/>
                  </a:cubicBezTo>
                  <a:lnTo>
                    <a:pt x="425" y="15"/>
                  </a:lnTo>
                  <a:cubicBezTo>
                    <a:pt x="396" y="6"/>
                    <a:pt x="364" y="1"/>
                    <a:pt x="332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88" name="Google Shape;36388;p24"/>
            <p:cNvSpPr/>
            <p:nvPr/>
          </p:nvSpPr>
          <p:spPr>
            <a:xfrm>
              <a:off x="4939275" y="4452350"/>
              <a:ext cx="16050" cy="13575"/>
            </a:xfrm>
            <a:custGeom>
              <a:avLst/>
              <a:gdLst/>
              <a:ahLst/>
              <a:cxnLst/>
              <a:rect l="l" t="t" r="r" b="b"/>
              <a:pathLst>
                <a:path w="642" h="543" extrusionOk="0">
                  <a:moveTo>
                    <a:pt x="312" y="0"/>
                  </a:moveTo>
                  <a:cubicBezTo>
                    <a:pt x="212" y="0"/>
                    <a:pt x="113" y="68"/>
                    <a:pt x="83" y="157"/>
                  </a:cubicBezTo>
                  <a:cubicBezTo>
                    <a:pt x="0" y="292"/>
                    <a:pt x="83" y="468"/>
                    <a:pt x="207" y="509"/>
                  </a:cubicBezTo>
                  <a:cubicBezTo>
                    <a:pt x="256" y="532"/>
                    <a:pt x="301" y="542"/>
                    <a:pt x="343" y="542"/>
                  </a:cubicBezTo>
                  <a:cubicBezTo>
                    <a:pt x="453" y="542"/>
                    <a:pt x="540" y="472"/>
                    <a:pt x="600" y="375"/>
                  </a:cubicBezTo>
                  <a:cubicBezTo>
                    <a:pt x="641" y="251"/>
                    <a:pt x="559" y="75"/>
                    <a:pt x="424" y="33"/>
                  </a:cubicBezTo>
                  <a:cubicBezTo>
                    <a:pt x="389" y="10"/>
                    <a:pt x="351" y="0"/>
                    <a:pt x="312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89" name="Google Shape;36389;p24"/>
            <p:cNvSpPr/>
            <p:nvPr/>
          </p:nvSpPr>
          <p:spPr>
            <a:xfrm>
              <a:off x="4894025" y="4471150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31" y="1"/>
                  </a:moveTo>
                  <a:cubicBezTo>
                    <a:pt x="225" y="1"/>
                    <a:pt x="115" y="55"/>
                    <a:pt x="84" y="181"/>
                  </a:cubicBezTo>
                  <a:cubicBezTo>
                    <a:pt x="1" y="315"/>
                    <a:pt x="84" y="491"/>
                    <a:pt x="208" y="532"/>
                  </a:cubicBezTo>
                  <a:cubicBezTo>
                    <a:pt x="239" y="542"/>
                    <a:pt x="273" y="547"/>
                    <a:pt x="307" y="547"/>
                  </a:cubicBezTo>
                  <a:cubicBezTo>
                    <a:pt x="419" y="547"/>
                    <a:pt x="537" y="491"/>
                    <a:pt x="601" y="357"/>
                  </a:cubicBezTo>
                  <a:cubicBezTo>
                    <a:pt x="642" y="233"/>
                    <a:pt x="559" y="57"/>
                    <a:pt x="425" y="15"/>
                  </a:cubicBezTo>
                  <a:cubicBezTo>
                    <a:pt x="395" y="6"/>
                    <a:pt x="363" y="1"/>
                    <a:pt x="33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90" name="Google Shape;36390;p24"/>
            <p:cNvSpPr/>
            <p:nvPr/>
          </p:nvSpPr>
          <p:spPr>
            <a:xfrm>
              <a:off x="4958650" y="449757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294" y="0"/>
                  </a:moveTo>
                  <a:cubicBezTo>
                    <a:pt x="188" y="0"/>
                    <a:pt x="102" y="68"/>
                    <a:pt x="42" y="158"/>
                  </a:cubicBezTo>
                  <a:cubicBezTo>
                    <a:pt x="1" y="292"/>
                    <a:pt x="83" y="468"/>
                    <a:pt x="207" y="551"/>
                  </a:cubicBezTo>
                  <a:cubicBezTo>
                    <a:pt x="231" y="558"/>
                    <a:pt x="256" y="561"/>
                    <a:pt x="281" y="561"/>
                  </a:cubicBezTo>
                  <a:cubicBezTo>
                    <a:pt x="399" y="561"/>
                    <a:pt x="525" y="486"/>
                    <a:pt x="559" y="375"/>
                  </a:cubicBezTo>
                  <a:cubicBezTo>
                    <a:pt x="642" y="251"/>
                    <a:pt x="559" y="75"/>
                    <a:pt x="425" y="34"/>
                  </a:cubicBezTo>
                  <a:cubicBezTo>
                    <a:pt x="378" y="11"/>
                    <a:pt x="335" y="0"/>
                    <a:pt x="294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91" name="Google Shape;36391;p24"/>
            <p:cNvSpPr/>
            <p:nvPr/>
          </p:nvSpPr>
          <p:spPr>
            <a:xfrm>
              <a:off x="4920925" y="440662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39" y="1"/>
                  </a:moveTo>
                  <a:cubicBezTo>
                    <a:pt x="213" y="1"/>
                    <a:pt x="110" y="75"/>
                    <a:pt x="41" y="177"/>
                  </a:cubicBezTo>
                  <a:cubicBezTo>
                    <a:pt x="0" y="312"/>
                    <a:pt x="41" y="487"/>
                    <a:pt x="217" y="529"/>
                  </a:cubicBezTo>
                  <a:cubicBezTo>
                    <a:pt x="252" y="552"/>
                    <a:pt x="290" y="562"/>
                    <a:pt x="328" y="562"/>
                  </a:cubicBezTo>
                  <a:cubicBezTo>
                    <a:pt x="428" y="562"/>
                    <a:pt x="529" y="492"/>
                    <a:pt x="558" y="394"/>
                  </a:cubicBezTo>
                  <a:cubicBezTo>
                    <a:pt x="641" y="270"/>
                    <a:pt x="558" y="94"/>
                    <a:pt x="424" y="12"/>
                  </a:cubicBezTo>
                  <a:cubicBezTo>
                    <a:pt x="395" y="4"/>
                    <a:pt x="366" y="1"/>
                    <a:pt x="33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92" name="Google Shape;36392;p24"/>
            <p:cNvSpPr/>
            <p:nvPr/>
          </p:nvSpPr>
          <p:spPr>
            <a:xfrm>
              <a:off x="4984500" y="4433425"/>
              <a:ext cx="16050" cy="13675"/>
            </a:xfrm>
            <a:custGeom>
              <a:avLst/>
              <a:gdLst/>
              <a:ahLst/>
              <a:cxnLst/>
              <a:rect l="l" t="t" r="r" b="b"/>
              <a:pathLst>
                <a:path w="642" h="547" extrusionOk="0">
                  <a:moveTo>
                    <a:pt x="332" y="0"/>
                  </a:moveTo>
                  <a:cubicBezTo>
                    <a:pt x="226" y="0"/>
                    <a:pt x="115" y="56"/>
                    <a:pt x="83" y="191"/>
                  </a:cubicBezTo>
                  <a:cubicBezTo>
                    <a:pt x="1" y="315"/>
                    <a:pt x="83" y="491"/>
                    <a:pt x="207" y="532"/>
                  </a:cubicBezTo>
                  <a:cubicBezTo>
                    <a:pt x="248" y="542"/>
                    <a:pt x="287" y="547"/>
                    <a:pt x="323" y="547"/>
                  </a:cubicBezTo>
                  <a:cubicBezTo>
                    <a:pt x="443" y="547"/>
                    <a:pt x="537" y="491"/>
                    <a:pt x="600" y="356"/>
                  </a:cubicBezTo>
                  <a:cubicBezTo>
                    <a:pt x="642" y="232"/>
                    <a:pt x="600" y="56"/>
                    <a:pt x="424" y="15"/>
                  </a:cubicBezTo>
                  <a:cubicBezTo>
                    <a:pt x="396" y="5"/>
                    <a:pt x="364" y="0"/>
                    <a:pt x="332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93" name="Google Shape;36393;p24"/>
            <p:cNvSpPr/>
            <p:nvPr/>
          </p:nvSpPr>
          <p:spPr>
            <a:xfrm>
              <a:off x="4857325" y="4490900"/>
              <a:ext cx="6500" cy="8575"/>
            </a:xfrm>
            <a:custGeom>
              <a:avLst/>
              <a:gdLst/>
              <a:ahLst/>
              <a:cxnLst/>
              <a:rect l="l" t="t" r="r" b="b"/>
              <a:pathLst>
                <a:path w="260" h="343" extrusionOk="0">
                  <a:moveTo>
                    <a:pt x="83" y="1"/>
                  </a:moveTo>
                  <a:lnTo>
                    <a:pt x="1" y="259"/>
                  </a:lnTo>
                  <a:lnTo>
                    <a:pt x="259" y="342"/>
                  </a:lnTo>
                  <a:lnTo>
                    <a:pt x="259" y="301"/>
                  </a:lnTo>
                  <a:lnTo>
                    <a:pt x="259" y="259"/>
                  </a:lnTo>
                  <a:cubicBezTo>
                    <a:pt x="259" y="125"/>
                    <a:pt x="218" y="42"/>
                    <a:pt x="125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94" name="Google Shape;36394;p24"/>
            <p:cNvSpPr/>
            <p:nvPr/>
          </p:nvSpPr>
          <p:spPr>
            <a:xfrm>
              <a:off x="4881100" y="4426300"/>
              <a:ext cx="9600" cy="12950"/>
            </a:xfrm>
            <a:custGeom>
              <a:avLst/>
              <a:gdLst/>
              <a:ahLst/>
              <a:cxnLst/>
              <a:rect l="l" t="t" r="r" b="b"/>
              <a:pathLst>
                <a:path w="384" h="518" extrusionOk="0">
                  <a:moveTo>
                    <a:pt x="208" y="0"/>
                  </a:moveTo>
                  <a:lnTo>
                    <a:pt x="1" y="517"/>
                  </a:lnTo>
                  <a:lnTo>
                    <a:pt x="125" y="517"/>
                  </a:lnTo>
                  <a:cubicBezTo>
                    <a:pt x="208" y="517"/>
                    <a:pt x="301" y="424"/>
                    <a:pt x="342" y="341"/>
                  </a:cubicBezTo>
                  <a:lnTo>
                    <a:pt x="342" y="300"/>
                  </a:lnTo>
                  <a:cubicBezTo>
                    <a:pt x="383" y="166"/>
                    <a:pt x="301" y="42"/>
                    <a:pt x="208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95" name="Google Shape;36395;p24"/>
            <p:cNvSpPr/>
            <p:nvPr/>
          </p:nvSpPr>
          <p:spPr>
            <a:xfrm>
              <a:off x="5030775" y="441880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0"/>
                  </a:moveTo>
                  <a:cubicBezTo>
                    <a:pt x="0" y="42"/>
                    <a:pt x="0" y="124"/>
                    <a:pt x="42" y="166"/>
                  </a:cubicBezTo>
                  <a:cubicBezTo>
                    <a:pt x="42" y="207"/>
                    <a:pt x="83" y="300"/>
                    <a:pt x="124" y="342"/>
                  </a:cubicBezTo>
                  <a:lnTo>
                    <a:pt x="166" y="342"/>
                  </a:lnTo>
                  <a:lnTo>
                    <a:pt x="300" y="8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96" name="Google Shape;36396;p24"/>
            <p:cNvSpPr/>
            <p:nvPr/>
          </p:nvSpPr>
          <p:spPr>
            <a:xfrm>
              <a:off x="4967175" y="4391650"/>
              <a:ext cx="12950" cy="10250"/>
            </a:xfrm>
            <a:custGeom>
              <a:avLst/>
              <a:gdLst/>
              <a:ahLst/>
              <a:cxnLst/>
              <a:rect l="l" t="t" r="r" b="b"/>
              <a:pathLst>
                <a:path w="518" h="410" extrusionOk="0">
                  <a:moveTo>
                    <a:pt x="1" y="1"/>
                  </a:moveTo>
                  <a:lnTo>
                    <a:pt x="1" y="135"/>
                  </a:lnTo>
                  <a:lnTo>
                    <a:pt x="1" y="218"/>
                  </a:lnTo>
                  <a:cubicBezTo>
                    <a:pt x="1" y="259"/>
                    <a:pt x="42" y="259"/>
                    <a:pt x="42" y="259"/>
                  </a:cubicBezTo>
                  <a:cubicBezTo>
                    <a:pt x="84" y="311"/>
                    <a:pt x="125" y="352"/>
                    <a:pt x="177" y="394"/>
                  </a:cubicBezTo>
                  <a:cubicBezTo>
                    <a:pt x="199" y="405"/>
                    <a:pt x="224" y="410"/>
                    <a:pt x="251" y="410"/>
                  </a:cubicBezTo>
                  <a:cubicBezTo>
                    <a:pt x="324" y="410"/>
                    <a:pt x="408" y="371"/>
                    <a:pt x="476" y="311"/>
                  </a:cubicBezTo>
                  <a:cubicBezTo>
                    <a:pt x="476" y="311"/>
                    <a:pt x="518" y="259"/>
                    <a:pt x="518" y="21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97" name="Google Shape;36397;p24"/>
            <p:cNvSpPr/>
            <p:nvPr/>
          </p:nvSpPr>
          <p:spPr>
            <a:xfrm>
              <a:off x="4906950" y="4368125"/>
              <a:ext cx="9600" cy="7525"/>
            </a:xfrm>
            <a:custGeom>
              <a:avLst/>
              <a:gdLst/>
              <a:ahLst/>
              <a:cxnLst/>
              <a:rect l="l" t="t" r="r" b="b"/>
              <a:pathLst>
                <a:path w="384" h="301" extrusionOk="0">
                  <a:moveTo>
                    <a:pt x="125" y="1"/>
                  </a:moveTo>
                  <a:lnTo>
                    <a:pt x="1" y="259"/>
                  </a:lnTo>
                  <a:cubicBezTo>
                    <a:pt x="42" y="259"/>
                    <a:pt x="42" y="301"/>
                    <a:pt x="42" y="301"/>
                  </a:cubicBezTo>
                  <a:lnTo>
                    <a:pt x="166" y="301"/>
                  </a:lnTo>
                  <a:lnTo>
                    <a:pt x="208" y="259"/>
                  </a:lnTo>
                  <a:cubicBezTo>
                    <a:pt x="259" y="259"/>
                    <a:pt x="301" y="218"/>
                    <a:pt x="342" y="166"/>
                  </a:cubicBezTo>
                  <a:cubicBezTo>
                    <a:pt x="342" y="166"/>
                    <a:pt x="342" y="125"/>
                    <a:pt x="383" y="125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98" name="Google Shape;36398;p24"/>
            <p:cNvSpPr/>
            <p:nvPr/>
          </p:nvSpPr>
          <p:spPr>
            <a:xfrm>
              <a:off x="4926350" y="467080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259" y="1"/>
                  </a:moveTo>
                  <a:cubicBezTo>
                    <a:pt x="207" y="1"/>
                    <a:pt x="166" y="42"/>
                    <a:pt x="124" y="42"/>
                  </a:cubicBezTo>
                  <a:cubicBezTo>
                    <a:pt x="124" y="42"/>
                    <a:pt x="83" y="42"/>
                    <a:pt x="83" y="84"/>
                  </a:cubicBezTo>
                  <a:cubicBezTo>
                    <a:pt x="42" y="84"/>
                    <a:pt x="0" y="125"/>
                    <a:pt x="0" y="166"/>
                  </a:cubicBezTo>
                  <a:lnTo>
                    <a:pt x="259" y="301"/>
                  </a:lnTo>
                  <a:lnTo>
                    <a:pt x="341" y="42"/>
                  </a:lnTo>
                  <a:cubicBezTo>
                    <a:pt x="300" y="42"/>
                    <a:pt x="259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399" name="Google Shape;36399;p24"/>
            <p:cNvSpPr/>
            <p:nvPr/>
          </p:nvSpPr>
          <p:spPr>
            <a:xfrm>
              <a:off x="4861725" y="4644950"/>
              <a:ext cx="13975" cy="9600"/>
            </a:xfrm>
            <a:custGeom>
              <a:avLst/>
              <a:gdLst/>
              <a:ahLst/>
              <a:cxnLst/>
              <a:rect l="l" t="t" r="r" b="b"/>
              <a:pathLst>
                <a:path w="559" h="384" extrusionOk="0">
                  <a:moveTo>
                    <a:pt x="166" y="1"/>
                  </a:moveTo>
                  <a:lnTo>
                    <a:pt x="125" y="42"/>
                  </a:lnTo>
                  <a:cubicBezTo>
                    <a:pt x="83" y="42"/>
                    <a:pt x="42" y="84"/>
                    <a:pt x="42" y="125"/>
                  </a:cubicBezTo>
                  <a:cubicBezTo>
                    <a:pt x="42" y="125"/>
                    <a:pt x="1" y="125"/>
                    <a:pt x="1" y="166"/>
                  </a:cubicBezTo>
                  <a:lnTo>
                    <a:pt x="517" y="383"/>
                  </a:lnTo>
                  <a:cubicBezTo>
                    <a:pt x="559" y="342"/>
                    <a:pt x="559" y="259"/>
                    <a:pt x="517" y="208"/>
                  </a:cubicBezTo>
                  <a:cubicBezTo>
                    <a:pt x="517" y="166"/>
                    <a:pt x="517" y="125"/>
                    <a:pt x="466" y="84"/>
                  </a:cubicBezTo>
                  <a:cubicBezTo>
                    <a:pt x="424" y="42"/>
                    <a:pt x="383" y="42"/>
                    <a:pt x="383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00" name="Google Shape;36400;p24"/>
            <p:cNvSpPr/>
            <p:nvPr/>
          </p:nvSpPr>
          <p:spPr>
            <a:xfrm>
              <a:off x="4950900" y="4607225"/>
              <a:ext cx="10875" cy="12950"/>
            </a:xfrm>
            <a:custGeom>
              <a:avLst/>
              <a:gdLst/>
              <a:ahLst/>
              <a:cxnLst/>
              <a:rect l="l" t="t" r="r" b="b"/>
              <a:pathLst>
                <a:path w="435" h="518" extrusionOk="0">
                  <a:moveTo>
                    <a:pt x="311" y="0"/>
                  </a:moveTo>
                  <a:cubicBezTo>
                    <a:pt x="218" y="0"/>
                    <a:pt x="94" y="42"/>
                    <a:pt x="52" y="166"/>
                  </a:cubicBezTo>
                  <a:cubicBezTo>
                    <a:pt x="0" y="259"/>
                    <a:pt x="52" y="342"/>
                    <a:pt x="94" y="424"/>
                  </a:cubicBezTo>
                  <a:cubicBezTo>
                    <a:pt x="135" y="476"/>
                    <a:pt x="176" y="517"/>
                    <a:pt x="218" y="517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01" name="Google Shape;36401;p24"/>
            <p:cNvSpPr/>
            <p:nvPr/>
          </p:nvSpPr>
          <p:spPr>
            <a:xfrm>
              <a:off x="4886275" y="4580425"/>
              <a:ext cx="16325" cy="14175"/>
            </a:xfrm>
            <a:custGeom>
              <a:avLst/>
              <a:gdLst/>
              <a:ahLst/>
              <a:cxnLst/>
              <a:rect l="l" t="t" r="r" b="b"/>
              <a:pathLst>
                <a:path w="653" h="567" extrusionOk="0">
                  <a:moveTo>
                    <a:pt x="321" y="1"/>
                  </a:moveTo>
                  <a:cubicBezTo>
                    <a:pt x="222" y="1"/>
                    <a:pt x="123" y="74"/>
                    <a:pt x="94" y="163"/>
                  </a:cubicBezTo>
                  <a:cubicBezTo>
                    <a:pt x="1" y="338"/>
                    <a:pt x="94" y="462"/>
                    <a:pt x="218" y="556"/>
                  </a:cubicBezTo>
                  <a:cubicBezTo>
                    <a:pt x="241" y="563"/>
                    <a:pt x="266" y="566"/>
                    <a:pt x="291" y="566"/>
                  </a:cubicBezTo>
                  <a:cubicBezTo>
                    <a:pt x="408" y="566"/>
                    <a:pt x="534" y="491"/>
                    <a:pt x="611" y="380"/>
                  </a:cubicBezTo>
                  <a:cubicBezTo>
                    <a:pt x="652" y="256"/>
                    <a:pt x="569" y="80"/>
                    <a:pt x="435" y="39"/>
                  </a:cubicBezTo>
                  <a:cubicBezTo>
                    <a:pt x="400" y="12"/>
                    <a:pt x="360" y="1"/>
                    <a:pt x="32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02" name="Google Shape;36402;p24"/>
            <p:cNvSpPr/>
            <p:nvPr/>
          </p:nvSpPr>
          <p:spPr>
            <a:xfrm>
              <a:off x="4841050" y="4599375"/>
              <a:ext cx="16300" cy="14125"/>
            </a:xfrm>
            <a:custGeom>
              <a:avLst/>
              <a:gdLst/>
              <a:ahLst/>
              <a:cxnLst/>
              <a:rect l="l" t="t" r="r" b="b"/>
              <a:pathLst>
                <a:path w="652" h="565" extrusionOk="0">
                  <a:moveTo>
                    <a:pt x="358" y="0"/>
                  </a:moveTo>
                  <a:cubicBezTo>
                    <a:pt x="248" y="0"/>
                    <a:pt x="127" y="80"/>
                    <a:pt x="93" y="180"/>
                  </a:cubicBezTo>
                  <a:cubicBezTo>
                    <a:pt x="0" y="314"/>
                    <a:pt x="93" y="480"/>
                    <a:pt x="218" y="532"/>
                  </a:cubicBezTo>
                  <a:cubicBezTo>
                    <a:pt x="255" y="554"/>
                    <a:pt x="294" y="565"/>
                    <a:pt x="334" y="565"/>
                  </a:cubicBezTo>
                  <a:cubicBezTo>
                    <a:pt x="438" y="565"/>
                    <a:pt x="543" y="494"/>
                    <a:pt x="610" y="397"/>
                  </a:cubicBezTo>
                  <a:cubicBezTo>
                    <a:pt x="652" y="221"/>
                    <a:pt x="569" y="97"/>
                    <a:pt x="435" y="15"/>
                  </a:cubicBezTo>
                  <a:cubicBezTo>
                    <a:pt x="411" y="5"/>
                    <a:pt x="385" y="0"/>
                    <a:pt x="358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03" name="Google Shape;36403;p24"/>
            <p:cNvSpPr/>
            <p:nvPr/>
          </p:nvSpPr>
          <p:spPr>
            <a:xfrm>
              <a:off x="4905675" y="4625675"/>
              <a:ext cx="15275" cy="14250"/>
            </a:xfrm>
            <a:custGeom>
              <a:avLst/>
              <a:gdLst/>
              <a:ahLst/>
              <a:cxnLst/>
              <a:rect l="l" t="t" r="r" b="b"/>
              <a:pathLst>
                <a:path w="611" h="570" extrusionOk="0">
                  <a:moveTo>
                    <a:pt x="297" y="0"/>
                  </a:moveTo>
                  <a:cubicBezTo>
                    <a:pt x="192" y="0"/>
                    <a:pt x="111" y="73"/>
                    <a:pt x="52" y="162"/>
                  </a:cubicBezTo>
                  <a:cubicBezTo>
                    <a:pt x="0" y="338"/>
                    <a:pt x="52" y="462"/>
                    <a:pt x="217" y="555"/>
                  </a:cubicBezTo>
                  <a:cubicBezTo>
                    <a:pt x="249" y="564"/>
                    <a:pt x="282" y="570"/>
                    <a:pt x="314" y="570"/>
                  </a:cubicBezTo>
                  <a:cubicBezTo>
                    <a:pt x="423" y="570"/>
                    <a:pt x="529" y="514"/>
                    <a:pt x="569" y="379"/>
                  </a:cubicBezTo>
                  <a:cubicBezTo>
                    <a:pt x="610" y="255"/>
                    <a:pt x="569" y="79"/>
                    <a:pt x="434" y="38"/>
                  </a:cubicBezTo>
                  <a:cubicBezTo>
                    <a:pt x="385" y="12"/>
                    <a:pt x="339" y="0"/>
                    <a:pt x="297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04" name="Google Shape;36404;p24"/>
            <p:cNvSpPr/>
            <p:nvPr/>
          </p:nvSpPr>
          <p:spPr>
            <a:xfrm>
              <a:off x="4868175" y="4535200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292" y="0"/>
                  </a:moveTo>
                  <a:cubicBezTo>
                    <a:pt x="187" y="0"/>
                    <a:pt x="102" y="73"/>
                    <a:pt x="42" y="162"/>
                  </a:cubicBezTo>
                  <a:cubicBezTo>
                    <a:pt x="1" y="297"/>
                    <a:pt x="42" y="462"/>
                    <a:pt x="208" y="555"/>
                  </a:cubicBezTo>
                  <a:cubicBezTo>
                    <a:pt x="231" y="562"/>
                    <a:pt x="256" y="566"/>
                    <a:pt x="281" y="566"/>
                  </a:cubicBezTo>
                  <a:cubicBezTo>
                    <a:pt x="400" y="566"/>
                    <a:pt x="525" y="490"/>
                    <a:pt x="559" y="379"/>
                  </a:cubicBezTo>
                  <a:cubicBezTo>
                    <a:pt x="601" y="255"/>
                    <a:pt x="559" y="80"/>
                    <a:pt x="425" y="38"/>
                  </a:cubicBezTo>
                  <a:cubicBezTo>
                    <a:pt x="378" y="12"/>
                    <a:pt x="334" y="0"/>
                    <a:pt x="292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05" name="Google Shape;36405;p24"/>
            <p:cNvSpPr/>
            <p:nvPr/>
          </p:nvSpPr>
          <p:spPr>
            <a:xfrm>
              <a:off x="4931525" y="4561625"/>
              <a:ext cx="16300" cy="14150"/>
            </a:xfrm>
            <a:custGeom>
              <a:avLst/>
              <a:gdLst/>
              <a:ahLst/>
              <a:cxnLst/>
              <a:rect l="l" t="t" r="r" b="b"/>
              <a:pathLst>
                <a:path w="652" h="566" extrusionOk="0">
                  <a:moveTo>
                    <a:pt x="340" y="0"/>
                  </a:moveTo>
                  <a:cubicBezTo>
                    <a:pt x="235" y="0"/>
                    <a:pt x="125" y="54"/>
                    <a:pt x="93" y="181"/>
                  </a:cubicBezTo>
                  <a:cubicBezTo>
                    <a:pt x="0" y="315"/>
                    <a:pt x="93" y="491"/>
                    <a:pt x="217" y="532"/>
                  </a:cubicBezTo>
                  <a:cubicBezTo>
                    <a:pt x="266" y="555"/>
                    <a:pt x="310" y="565"/>
                    <a:pt x="351" y="565"/>
                  </a:cubicBezTo>
                  <a:cubicBezTo>
                    <a:pt x="459" y="565"/>
                    <a:pt x="543" y="495"/>
                    <a:pt x="610" y="398"/>
                  </a:cubicBezTo>
                  <a:cubicBezTo>
                    <a:pt x="651" y="232"/>
                    <a:pt x="569" y="98"/>
                    <a:pt x="434" y="15"/>
                  </a:cubicBezTo>
                  <a:cubicBezTo>
                    <a:pt x="405" y="5"/>
                    <a:pt x="373" y="0"/>
                    <a:pt x="34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06" name="Google Shape;36406;p24"/>
            <p:cNvSpPr/>
            <p:nvPr/>
          </p:nvSpPr>
          <p:spPr>
            <a:xfrm>
              <a:off x="4803575" y="461912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124" y="0"/>
                  </a:moveTo>
                  <a:lnTo>
                    <a:pt x="0" y="259"/>
                  </a:lnTo>
                  <a:lnTo>
                    <a:pt x="259" y="341"/>
                  </a:lnTo>
                  <a:cubicBezTo>
                    <a:pt x="300" y="341"/>
                    <a:pt x="300" y="300"/>
                    <a:pt x="300" y="300"/>
                  </a:cubicBezTo>
                  <a:cubicBezTo>
                    <a:pt x="300" y="259"/>
                    <a:pt x="300" y="165"/>
                    <a:pt x="259" y="124"/>
                  </a:cubicBezTo>
                  <a:lnTo>
                    <a:pt x="259" y="83"/>
                  </a:lnTo>
                  <a:cubicBezTo>
                    <a:pt x="207" y="83"/>
                    <a:pt x="207" y="41"/>
                    <a:pt x="166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07" name="Google Shape;36407;p24"/>
            <p:cNvSpPr/>
            <p:nvPr/>
          </p:nvSpPr>
          <p:spPr>
            <a:xfrm>
              <a:off x="4828125" y="4554500"/>
              <a:ext cx="9850" cy="13775"/>
            </a:xfrm>
            <a:custGeom>
              <a:avLst/>
              <a:gdLst/>
              <a:ahLst/>
              <a:cxnLst/>
              <a:rect l="l" t="t" r="r" b="b"/>
              <a:pathLst>
                <a:path w="394" h="551" extrusionOk="0">
                  <a:moveTo>
                    <a:pt x="176" y="0"/>
                  </a:moveTo>
                  <a:lnTo>
                    <a:pt x="0" y="517"/>
                  </a:lnTo>
                  <a:cubicBezTo>
                    <a:pt x="38" y="540"/>
                    <a:pt x="78" y="550"/>
                    <a:pt x="118" y="550"/>
                  </a:cubicBezTo>
                  <a:cubicBezTo>
                    <a:pt x="222" y="550"/>
                    <a:pt x="322" y="480"/>
                    <a:pt x="352" y="383"/>
                  </a:cubicBezTo>
                  <a:cubicBezTo>
                    <a:pt x="393" y="207"/>
                    <a:pt x="352" y="83"/>
                    <a:pt x="176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08" name="Google Shape;36408;p24"/>
            <p:cNvSpPr/>
            <p:nvPr/>
          </p:nvSpPr>
          <p:spPr>
            <a:xfrm>
              <a:off x="4978050" y="4546750"/>
              <a:ext cx="7500" cy="9825"/>
            </a:xfrm>
            <a:custGeom>
              <a:avLst/>
              <a:gdLst/>
              <a:ahLst/>
              <a:cxnLst/>
              <a:rect l="l" t="t" r="r" b="b"/>
              <a:pathLst>
                <a:path w="300" h="393" extrusionOk="0">
                  <a:moveTo>
                    <a:pt x="41" y="0"/>
                  </a:moveTo>
                  <a:cubicBezTo>
                    <a:pt x="41" y="52"/>
                    <a:pt x="41" y="52"/>
                    <a:pt x="0" y="52"/>
                  </a:cubicBezTo>
                  <a:lnTo>
                    <a:pt x="0" y="135"/>
                  </a:lnTo>
                  <a:cubicBezTo>
                    <a:pt x="0" y="217"/>
                    <a:pt x="83" y="352"/>
                    <a:pt x="165" y="393"/>
                  </a:cubicBezTo>
                  <a:lnTo>
                    <a:pt x="300" y="135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09" name="Google Shape;36409;p24"/>
            <p:cNvSpPr/>
            <p:nvPr/>
          </p:nvSpPr>
          <p:spPr>
            <a:xfrm>
              <a:off x="4914450" y="4520900"/>
              <a:ext cx="12950" cy="9225"/>
            </a:xfrm>
            <a:custGeom>
              <a:avLst/>
              <a:gdLst/>
              <a:ahLst/>
              <a:cxnLst/>
              <a:rect l="l" t="t" r="r" b="b"/>
              <a:pathLst>
                <a:path w="518" h="369" extrusionOk="0">
                  <a:moveTo>
                    <a:pt x="1" y="0"/>
                  </a:moveTo>
                  <a:lnTo>
                    <a:pt x="1" y="93"/>
                  </a:lnTo>
                  <a:cubicBezTo>
                    <a:pt x="1" y="217"/>
                    <a:pt x="42" y="310"/>
                    <a:pt x="166" y="352"/>
                  </a:cubicBezTo>
                  <a:cubicBezTo>
                    <a:pt x="193" y="364"/>
                    <a:pt x="223" y="369"/>
                    <a:pt x="254" y="369"/>
                  </a:cubicBezTo>
                  <a:cubicBezTo>
                    <a:pt x="329" y="369"/>
                    <a:pt x="410" y="340"/>
                    <a:pt x="476" y="310"/>
                  </a:cubicBezTo>
                  <a:cubicBezTo>
                    <a:pt x="476" y="259"/>
                    <a:pt x="518" y="217"/>
                    <a:pt x="518" y="2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10" name="Google Shape;36410;p24"/>
            <p:cNvSpPr/>
            <p:nvPr/>
          </p:nvSpPr>
          <p:spPr>
            <a:xfrm>
              <a:off x="4853975" y="4497375"/>
              <a:ext cx="9850" cy="6475"/>
            </a:xfrm>
            <a:custGeom>
              <a:avLst/>
              <a:gdLst/>
              <a:ahLst/>
              <a:cxnLst/>
              <a:rect l="l" t="t" r="r" b="b"/>
              <a:pathLst>
                <a:path w="394" h="259" extrusionOk="0">
                  <a:moveTo>
                    <a:pt x="135" y="0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9" y="259"/>
                    <a:pt x="311" y="217"/>
                    <a:pt x="352" y="124"/>
                  </a:cubicBezTo>
                  <a:cubicBezTo>
                    <a:pt x="352" y="124"/>
                    <a:pt x="352" y="83"/>
                    <a:pt x="393" y="83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11" name="Google Shape;36411;p24"/>
            <p:cNvSpPr/>
            <p:nvPr/>
          </p:nvSpPr>
          <p:spPr>
            <a:xfrm>
              <a:off x="4873350" y="4799525"/>
              <a:ext cx="8825" cy="7000"/>
            </a:xfrm>
            <a:custGeom>
              <a:avLst/>
              <a:gdLst/>
              <a:ahLst/>
              <a:cxnLst/>
              <a:rect l="l" t="t" r="r" b="b"/>
              <a:pathLst>
                <a:path w="353" h="280" extrusionOk="0">
                  <a:moveTo>
                    <a:pt x="269" y="1"/>
                  </a:moveTo>
                  <a:cubicBezTo>
                    <a:pt x="194" y="1"/>
                    <a:pt x="112" y="44"/>
                    <a:pt x="52" y="104"/>
                  </a:cubicBezTo>
                  <a:cubicBezTo>
                    <a:pt x="1" y="104"/>
                    <a:pt x="1" y="145"/>
                    <a:pt x="1" y="187"/>
                  </a:cubicBezTo>
                  <a:lnTo>
                    <a:pt x="259" y="280"/>
                  </a:lnTo>
                  <a:lnTo>
                    <a:pt x="352" y="21"/>
                  </a:lnTo>
                  <a:cubicBezTo>
                    <a:pt x="327" y="7"/>
                    <a:pt x="298" y="1"/>
                    <a:pt x="26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12" name="Google Shape;36412;p24"/>
            <p:cNvSpPr/>
            <p:nvPr/>
          </p:nvSpPr>
          <p:spPr>
            <a:xfrm>
              <a:off x="4808750" y="4773225"/>
              <a:ext cx="14225" cy="9525"/>
            </a:xfrm>
            <a:custGeom>
              <a:avLst/>
              <a:gdLst/>
              <a:ahLst/>
              <a:cxnLst/>
              <a:rect l="l" t="t" r="r" b="b"/>
              <a:pathLst>
                <a:path w="569" h="381" extrusionOk="0">
                  <a:moveTo>
                    <a:pt x="264" y="1"/>
                  </a:moveTo>
                  <a:cubicBezTo>
                    <a:pt x="230" y="1"/>
                    <a:pt x="196" y="14"/>
                    <a:pt x="176" y="39"/>
                  </a:cubicBezTo>
                  <a:lnTo>
                    <a:pt x="93" y="39"/>
                  </a:lnTo>
                  <a:cubicBezTo>
                    <a:pt x="93" y="81"/>
                    <a:pt x="52" y="81"/>
                    <a:pt x="52" y="122"/>
                  </a:cubicBezTo>
                  <a:cubicBezTo>
                    <a:pt x="0" y="122"/>
                    <a:pt x="0" y="164"/>
                    <a:pt x="0" y="164"/>
                  </a:cubicBezTo>
                  <a:lnTo>
                    <a:pt x="517" y="381"/>
                  </a:lnTo>
                  <a:cubicBezTo>
                    <a:pt x="517" y="339"/>
                    <a:pt x="569" y="246"/>
                    <a:pt x="517" y="205"/>
                  </a:cubicBezTo>
                  <a:cubicBezTo>
                    <a:pt x="517" y="122"/>
                    <a:pt x="476" y="39"/>
                    <a:pt x="352" y="39"/>
                  </a:cubicBezTo>
                  <a:cubicBezTo>
                    <a:pt x="331" y="14"/>
                    <a:pt x="297" y="1"/>
                    <a:pt x="264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13" name="Google Shape;36413;p24"/>
            <p:cNvSpPr/>
            <p:nvPr/>
          </p:nvSpPr>
          <p:spPr>
            <a:xfrm>
              <a:off x="4899200" y="4735425"/>
              <a:ext cx="9850" cy="12950"/>
            </a:xfrm>
            <a:custGeom>
              <a:avLst/>
              <a:gdLst/>
              <a:ahLst/>
              <a:cxnLst/>
              <a:rect l="l" t="t" r="r" b="b"/>
              <a:pathLst>
                <a:path w="394" h="518" extrusionOk="0">
                  <a:moveTo>
                    <a:pt x="259" y="1"/>
                  </a:moveTo>
                  <a:cubicBezTo>
                    <a:pt x="176" y="1"/>
                    <a:pt x="52" y="83"/>
                    <a:pt x="1" y="166"/>
                  </a:cubicBezTo>
                  <a:lnTo>
                    <a:pt x="1" y="342"/>
                  </a:lnTo>
                  <a:cubicBezTo>
                    <a:pt x="1" y="425"/>
                    <a:pt x="94" y="518"/>
                    <a:pt x="176" y="518"/>
                  </a:cubicBezTo>
                  <a:lnTo>
                    <a:pt x="394" y="42"/>
                  </a:lnTo>
                  <a:cubicBezTo>
                    <a:pt x="352" y="1"/>
                    <a:pt x="311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14" name="Google Shape;36414;p24"/>
            <p:cNvSpPr/>
            <p:nvPr/>
          </p:nvSpPr>
          <p:spPr>
            <a:xfrm>
              <a:off x="4833550" y="4709075"/>
              <a:ext cx="16300" cy="13825"/>
            </a:xfrm>
            <a:custGeom>
              <a:avLst/>
              <a:gdLst/>
              <a:ahLst/>
              <a:cxnLst/>
              <a:rect l="l" t="t" r="r" b="b"/>
              <a:pathLst>
                <a:path w="652" h="553" extrusionOk="0">
                  <a:moveTo>
                    <a:pt x="326" y="1"/>
                  </a:moveTo>
                  <a:cubicBezTo>
                    <a:pt x="223" y="1"/>
                    <a:pt x="124" y="53"/>
                    <a:pt x="94" y="145"/>
                  </a:cubicBezTo>
                  <a:cubicBezTo>
                    <a:pt x="1" y="321"/>
                    <a:pt x="94" y="486"/>
                    <a:pt x="218" y="538"/>
                  </a:cubicBezTo>
                  <a:cubicBezTo>
                    <a:pt x="249" y="547"/>
                    <a:pt x="282" y="552"/>
                    <a:pt x="315" y="552"/>
                  </a:cubicBezTo>
                  <a:cubicBezTo>
                    <a:pt x="425" y="552"/>
                    <a:pt x="539" y="497"/>
                    <a:pt x="611" y="362"/>
                  </a:cubicBezTo>
                  <a:cubicBezTo>
                    <a:pt x="652" y="227"/>
                    <a:pt x="559" y="62"/>
                    <a:pt x="435" y="21"/>
                  </a:cubicBezTo>
                  <a:cubicBezTo>
                    <a:pt x="400" y="7"/>
                    <a:pt x="363" y="1"/>
                    <a:pt x="326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15" name="Google Shape;36415;p24"/>
            <p:cNvSpPr/>
            <p:nvPr/>
          </p:nvSpPr>
          <p:spPr>
            <a:xfrm>
              <a:off x="4788325" y="4728025"/>
              <a:ext cx="16300" cy="13550"/>
            </a:xfrm>
            <a:custGeom>
              <a:avLst/>
              <a:gdLst/>
              <a:ahLst/>
              <a:cxnLst/>
              <a:rect l="l" t="t" r="r" b="b"/>
              <a:pathLst>
                <a:path w="652" h="542" extrusionOk="0">
                  <a:moveTo>
                    <a:pt x="316" y="0"/>
                  </a:moveTo>
                  <a:cubicBezTo>
                    <a:pt x="216" y="0"/>
                    <a:pt x="123" y="73"/>
                    <a:pt x="93" y="162"/>
                  </a:cubicBezTo>
                  <a:cubicBezTo>
                    <a:pt x="0" y="297"/>
                    <a:pt x="93" y="462"/>
                    <a:pt x="217" y="503"/>
                  </a:cubicBezTo>
                  <a:cubicBezTo>
                    <a:pt x="255" y="530"/>
                    <a:pt x="296" y="541"/>
                    <a:pt x="336" y="541"/>
                  </a:cubicBezTo>
                  <a:cubicBezTo>
                    <a:pt x="436" y="541"/>
                    <a:pt x="529" y="468"/>
                    <a:pt x="559" y="379"/>
                  </a:cubicBezTo>
                  <a:cubicBezTo>
                    <a:pt x="652" y="245"/>
                    <a:pt x="559" y="79"/>
                    <a:pt x="434" y="38"/>
                  </a:cubicBezTo>
                  <a:cubicBezTo>
                    <a:pt x="396" y="12"/>
                    <a:pt x="356" y="0"/>
                    <a:pt x="316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16" name="Google Shape;36416;p24"/>
            <p:cNvSpPr/>
            <p:nvPr/>
          </p:nvSpPr>
          <p:spPr>
            <a:xfrm>
              <a:off x="4852925" y="4754325"/>
              <a:ext cx="15275" cy="13800"/>
            </a:xfrm>
            <a:custGeom>
              <a:avLst/>
              <a:gdLst/>
              <a:ahLst/>
              <a:cxnLst/>
              <a:rect l="l" t="t" r="r" b="b"/>
              <a:pathLst>
                <a:path w="611" h="552" extrusionOk="0">
                  <a:moveTo>
                    <a:pt x="308" y="1"/>
                  </a:moveTo>
                  <a:cubicBezTo>
                    <a:pt x="185" y="1"/>
                    <a:pt x="81" y="61"/>
                    <a:pt x="42" y="185"/>
                  </a:cubicBezTo>
                  <a:cubicBezTo>
                    <a:pt x="1" y="320"/>
                    <a:pt x="42" y="485"/>
                    <a:pt x="218" y="537"/>
                  </a:cubicBezTo>
                  <a:cubicBezTo>
                    <a:pt x="249" y="547"/>
                    <a:pt x="282" y="552"/>
                    <a:pt x="315" y="552"/>
                  </a:cubicBezTo>
                  <a:cubicBezTo>
                    <a:pt x="423" y="552"/>
                    <a:pt x="528" y="496"/>
                    <a:pt x="559" y="361"/>
                  </a:cubicBezTo>
                  <a:cubicBezTo>
                    <a:pt x="611" y="227"/>
                    <a:pt x="559" y="61"/>
                    <a:pt x="435" y="20"/>
                  </a:cubicBezTo>
                  <a:cubicBezTo>
                    <a:pt x="392" y="7"/>
                    <a:pt x="349" y="1"/>
                    <a:pt x="308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17" name="Google Shape;36417;p24"/>
            <p:cNvSpPr/>
            <p:nvPr/>
          </p:nvSpPr>
          <p:spPr>
            <a:xfrm>
              <a:off x="4815200" y="4663850"/>
              <a:ext cx="15275" cy="13825"/>
            </a:xfrm>
            <a:custGeom>
              <a:avLst/>
              <a:gdLst/>
              <a:ahLst/>
              <a:cxnLst/>
              <a:rect l="l" t="t" r="r" b="b"/>
              <a:pathLst>
                <a:path w="611" h="553" extrusionOk="0">
                  <a:moveTo>
                    <a:pt x="285" y="0"/>
                  </a:moveTo>
                  <a:cubicBezTo>
                    <a:pt x="181" y="0"/>
                    <a:pt x="83" y="53"/>
                    <a:pt x="52" y="144"/>
                  </a:cubicBezTo>
                  <a:cubicBezTo>
                    <a:pt x="0" y="320"/>
                    <a:pt x="52" y="444"/>
                    <a:pt x="218" y="537"/>
                  </a:cubicBezTo>
                  <a:cubicBezTo>
                    <a:pt x="249" y="547"/>
                    <a:pt x="282" y="552"/>
                    <a:pt x="315" y="552"/>
                  </a:cubicBezTo>
                  <a:cubicBezTo>
                    <a:pt x="423" y="552"/>
                    <a:pt x="529" y="496"/>
                    <a:pt x="569" y="362"/>
                  </a:cubicBezTo>
                  <a:cubicBezTo>
                    <a:pt x="610" y="227"/>
                    <a:pt x="569" y="62"/>
                    <a:pt x="393" y="20"/>
                  </a:cubicBezTo>
                  <a:cubicBezTo>
                    <a:pt x="358" y="7"/>
                    <a:pt x="321" y="0"/>
                    <a:pt x="285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18" name="Google Shape;36418;p24"/>
            <p:cNvSpPr/>
            <p:nvPr/>
          </p:nvSpPr>
          <p:spPr>
            <a:xfrm>
              <a:off x="4878775" y="4689825"/>
              <a:ext cx="16325" cy="14150"/>
            </a:xfrm>
            <a:custGeom>
              <a:avLst/>
              <a:gdLst/>
              <a:ahLst/>
              <a:cxnLst/>
              <a:rect l="l" t="t" r="r" b="b"/>
              <a:pathLst>
                <a:path w="653" h="566" extrusionOk="0">
                  <a:moveTo>
                    <a:pt x="355" y="1"/>
                  </a:moveTo>
                  <a:cubicBezTo>
                    <a:pt x="241" y="1"/>
                    <a:pt x="127" y="81"/>
                    <a:pt x="94" y="181"/>
                  </a:cubicBezTo>
                  <a:cubicBezTo>
                    <a:pt x="1" y="315"/>
                    <a:pt x="94" y="481"/>
                    <a:pt x="218" y="532"/>
                  </a:cubicBezTo>
                  <a:cubicBezTo>
                    <a:pt x="255" y="555"/>
                    <a:pt x="295" y="565"/>
                    <a:pt x="334" y="565"/>
                  </a:cubicBezTo>
                  <a:cubicBezTo>
                    <a:pt x="438" y="565"/>
                    <a:pt x="544" y="495"/>
                    <a:pt x="611" y="398"/>
                  </a:cubicBezTo>
                  <a:cubicBezTo>
                    <a:pt x="652" y="274"/>
                    <a:pt x="559" y="98"/>
                    <a:pt x="435" y="15"/>
                  </a:cubicBezTo>
                  <a:cubicBezTo>
                    <a:pt x="409" y="5"/>
                    <a:pt x="382" y="1"/>
                    <a:pt x="355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19" name="Google Shape;36419;p24"/>
            <p:cNvSpPr/>
            <p:nvPr/>
          </p:nvSpPr>
          <p:spPr>
            <a:xfrm>
              <a:off x="4750575" y="4747050"/>
              <a:ext cx="7775" cy="8825"/>
            </a:xfrm>
            <a:custGeom>
              <a:avLst/>
              <a:gdLst/>
              <a:ahLst/>
              <a:cxnLst/>
              <a:rect l="l" t="t" r="r" b="b"/>
              <a:pathLst>
                <a:path w="311" h="353" extrusionOk="0">
                  <a:moveTo>
                    <a:pt x="135" y="1"/>
                  </a:moveTo>
                  <a:lnTo>
                    <a:pt x="1" y="259"/>
                  </a:lnTo>
                  <a:lnTo>
                    <a:pt x="259" y="352"/>
                  </a:lnTo>
                  <a:cubicBezTo>
                    <a:pt x="311" y="352"/>
                    <a:pt x="311" y="352"/>
                    <a:pt x="311" y="311"/>
                  </a:cubicBezTo>
                  <a:cubicBezTo>
                    <a:pt x="311" y="177"/>
                    <a:pt x="259" y="53"/>
                    <a:pt x="135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20" name="Google Shape;36420;p24"/>
            <p:cNvSpPr/>
            <p:nvPr/>
          </p:nvSpPr>
          <p:spPr>
            <a:xfrm>
              <a:off x="4774350" y="4682450"/>
              <a:ext cx="10900" cy="14225"/>
            </a:xfrm>
            <a:custGeom>
              <a:avLst/>
              <a:gdLst/>
              <a:ahLst/>
              <a:cxnLst/>
              <a:rect l="l" t="t" r="r" b="b"/>
              <a:pathLst>
                <a:path w="436" h="569" extrusionOk="0">
                  <a:moveTo>
                    <a:pt x="218" y="0"/>
                  </a:moveTo>
                  <a:lnTo>
                    <a:pt x="1" y="517"/>
                  </a:lnTo>
                  <a:cubicBezTo>
                    <a:pt x="42" y="569"/>
                    <a:pt x="42" y="569"/>
                    <a:pt x="84" y="569"/>
                  </a:cubicBezTo>
                  <a:cubicBezTo>
                    <a:pt x="218" y="569"/>
                    <a:pt x="342" y="517"/>
                    <a:pt x="394" y="393"/>
                  </a:cubicBezTo>
                  <a:cubicBezTo>
                    <a:pt x="435" y="259"/>
                    <a:pt x="394" y="135"/>
                    <a:pt x="301" y="52"/>
                  </a:cubicBezTo>
                  <a:cubicBezTo>
                    <a:pt x="259" y="52"/>
                    <a:pt x="259" y="52"/>
                    <a:pt x="218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21" name="Google Shape;36421;p24"/>
            <p:cNvSpPr/>
            <p:nvPr/>
          </p:nvSpPr>
          <p:spPr>
            <a:xfrm>
              <a:off x="4925050" y="4674950"/>
              <a:ext cx="7775" cy="9850"/>
            </a:xfrm>
            <a:custGeom>
              <a:avLst/>
              <a:gdLst/>
              <a:ahLst/>
              <a:cxnLst/>
              <a:rect l="l" t="t" r="r" b="b"/>
              <a:pathLst>
                <a:path w="311" h="394" extrusionOk="0">
                  <a:moveTo>
                    <a:pt x="52" y="0"/>
                  </a:moveTo>
                  <a:cubicBezTo>
                    <a:pt x="52" y="42"/>
                    <a:pt x="1" y="42"/>
                    <a:pt x="1" y="93"/>
                  </a:cubicBezTo>
                  <a:cubicBezTo>
                    <a:pt x="1" y="176"/>
                    <a:pt x="52" y="300"/>
                    <a:pt x="135" y="352"/>
                  </a:cubicBezTo>
                  <a:lnTo>
                    <a:pt x="176" y="393"/>
                  </a:lnTo>
                  <a:lnTo>
                    <a:pt x="311" y="135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22" name="Google Shape;36422;p24"/>
            <p:cNvSpPr/>
            <p:nvPr/>
          </p:nvSpPr>
          <p:spPr>
            <a:xfrm>
              <a:off x="4861725" y="4649100"/>
              <a:ext cx="12950" cy="9850"/>
            </a:xfrm>
            <a:custGeom>
              <a:avLst/>
              <a:gdLst/>
              <a:ahLst/>
              <a:cxnLst/>
              <a:rect l="l" t="t" r="r" b="b"/>
              <a:pathLst>
                <a:path w="518" h="394" extrusionOk="0">
                  <a:moveTo>
                    <a:pt x="1" y="0"/>
                  </a:moveTo>
                  <a:lnTo>
                    <a:pt x="1" y="93"/>
                  </a:lnTo>
                  <a:lnTo>
                    <a:pt x="1" y="217"/>
                  </a:lnTo>
                  <a:lnTo>
                    <a:pt x="42" y="259"/>
                  </a:lnTo>
                  <a:cubicBezTo>
                    <a:pt x="42" y="300"/>
                    <a:pt x="83" y="352"/>
                    <a:pt x="166" y="352"/>
                  </a:cubicBezTo>
                  <a:cubicBezTo>
                    <a:pt x="207" y="393"/>
                    <a:pt x="259" y="393"/>
                    <a:pt x="300" y="393"/>
                  </a:cubicBezTo>
                  <a:cubicBezTo>
                    <a:pt x="342" y="393"/>
                    <a:pt x="342" y="352"/>
                    <a:pt x="383" y="352"/>
                  </a:cubicBezTo>
                  <a:cubicBezTo>
                    <a:pt x="383" y="352"/>
                    <a:pt x="424" y="352"/>
                    <a:pt x="466" y="300"/>
                  </a:cubicBezTo>
                  <a:cubicBezTo>
                    <a:pt x="466" y="259"/>
                    <a:pt x="517" y="259"/>
                    <a:pt x="517" y="2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23" name="Google Shape;36423;p24"/>
            <p:cNvSpPr/>
            <p:nvPr/>
          </p:nvSpPr>
          <p:spPr>
            <a:xfrm>
              <a:off x="4801250" y="4625575"/>
              <a:ext cx="8800" cy="6475"/>
            </a:xfrm>
            <a:custGeom>
              <a:avLst/>
              <a:gdLst/>
              <a:ahLst/>
              <a:cxnLst/>
              <a:rect l="l" t="t" r="r" b="b"/>
              <a:pathLst>
                <a:path w="352" h="259" extrusionOk="0">
                  <a:moveTo>
                    <a:pt x="93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9" y="259"/>
                    <a:pt x="352" y="166"/>
                    <a:pt x="352" y="83"/>
                  </a:cubicBezTo>
                  <a:lnTo>
                    <a:pt x="93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24" name="Google Shape;36424;p24"/>
            <p:cNvSpPr/>
            <p:nvPr/>
          </p:nvSpPr>
          <p:spPr>
            <a:xfrm>
              <a:off x="4780825" y="4837150"/>
              <a:ext cx="16300" cy="13825"/>
            </a:xfrm>
            <a:custGeom>
              <a:avLst/>
              <a:gdLst/>
              <a:ahLst/>
              <a:cxnLst/>
              <a:rect l="l" t="t" r="r" b="b"/>
              <a:pathLst>
                <a:path w="652" h="553" extrusionOk="0">
                  <a:moveTo>
                    <a:pt x="337" y="1"/>
                  </a:moveTo>
                  <a:cubicBezTo>
                    <a:pt x="229" y="1"/>
                    <a:pt x="123" y="56"/>
                    <a:pt x="83" y="191"/>
                  </a:cubicBezTo>
                  <a:cubicBezTo>
                    <a:pt x="0" y="326"/>
                    <a:pt x="83" y="491"/>
                    <a:pt x="218" y="532"/>
                  </a:cubicBezTo>
                  <a:cubicBezTo>
                    <a:pt x="250" y="546"/>
                    <a:pt x="286" y="552"/>
                    <a:pt x="322" y="552"/>
                  </a:cubicBezTo>
                  <a:cubicBezTo>
                    <a:pt x="424" y="552"/>
                    <a:pt x="528" y="500"/>
                    <a:pt x="559" y="408"/>
                  </a:cubicBezTo>
                  <a:cubicBezTo>
                    <a:pt x="652" y="233"/>
                    <a:pt x="559" y="109"/>
                    <a:pt x="435" y="16"/>
                  </a:cubicBezTo>
                  <a:cubicBezTo>
                    <a:pt x="403" y="6"/>
                    <a:pt x="370" y="1"/>
                    <a:pt x="337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25" name="Google Shape;36425;p24"/>
            <p:cNvSpPr/>
            <p:nvPr/>
          </p:nvSpPr>
          <p:spPr>
            <a:xfrm>
              <a:off x="4762475" y="4791925"/>
              <a:ext cx="15275" cy="13825"/>
            </a:xfrm>
            <a:custGeom>
              <a:avLst/>
              <a:gdLst/>
              <a:ahLst/>
              <a:cxnLst/>
              <a:rect l="l" t="t" r="r" b="b"/>
              <a:pathLst>
                <a:path w="611" h="553" extrusionOk="0">
                  <a:moveTo>
                    <a:pt x="296" y="0"/>
                  </a:moveTo>
                  <a:cubicBezTo>
                    <a:pt x="188" y="0"/>
                    <a:pt x="81" y="56"/>
                    <a:pt x="42" y="191"/>
                  </a:cubicBezTo>
                  <a:cubicBezTo>
                    <a:pt x="0" y="325"/>
                    <a:pt x="42" y="491"/>
                    <a:pt x="176" y="532"/>
                  </a:cubicBezTo>
                  <a:cubicBezTo>
                    <a:pt x="222" y="546"/>
                    <a:pt x="267" y="552"/>
                    <a:pt x="309" y="552"/>
                  </a:cubicBezTo>
                  <a:cubicBezTo>
                    <a:pt x="430" y="552"/>
                    <a:pt x="528" y="500"/>
                    <a:pt x="559" y="408"/>
                  </a:cubicBezTo>
                  <a:cubicBezTo>
                    <a:pt x="610" y="232"/>
                    <a:pt x="559" y="67"/>
                    <a:pt x="393" y="15"/>
                  </a:cubicBezTo>
                  <a:cubicBezTo>
                    <a:pt x="362" y="6"/>
                    <a:pt x="329" y="0"/>
                    <a:pt x="296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26" name="Google Shape;36426;p24"/>
            <p:cNvSpPr/>
            <p:nvPr/>
          </p:nvSpPr>
          <p:spPr>
            <a:xfrm>
              <a:off x="4826050" y="4818475"/>
              <a:ext cx="16325" cy="14150"/>
            </a:xfrm>
            <a:custGeom>
              <a:avLst/>
              <a:gdLst/>
              <a:ahLst/>
              <a:cxnLst/>
              <a:rect l="l" t="t" r="r" b="b"/>
              <a:pathLst>
                <a:path w="653" h="566" extrusionOk="0">
                  <a:moveTo>
                    <a:pt x="316" y="1"/>
                  </a:moveTo>
                  <a:cubicBezTo>
                    <a:pt x="216" y="1"/>
                    <a:pt x="120" y="74"/>
                    <a:pt x="83" y="163"/>
                  </a:cubicBezTo>
                  <a:cubicBezTo>
                    <a:pt x="1" y="297"/>
                    <a:pt x="83" y="463"/>
                    <a:pt x="218" y="556"/>
                  </a:cubicBezTo>
                  <a:cubicBezTo>
                    <a:pt x="238" y="563"/>
                    <a:pt x="260" y="566"/>
                    <a:pt x="283" y="566"/>
                  </a:cubicBezTo>
                  <a:cubicBezTo>
                    <a:pt x="397" y="566"/>
                    <a:pt x="531" y="484"/>
                    <a:pt x="600" y="380"/>
                  </a:cubicBezTo>
                  <a:cubicBezTo>
                    <a:pt x="652" y="246"/>
                    <a:pt x="559" y="80"/>
                    <a:pt x="435" y="39"/>
                  </a:cubicBezTo>
                  <a:cubicBezTo>
                    <a:pt x="397" y="12"/>
                    <a:pt x="356" y="1"/>
                    <a:pt x="316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27" name="Google Shape;36427;p24"/>
            <p:cNvSpPr/>
            <p:nvPr/>
          </p:nvSpPr>
          <p:spPr>
            <a:xfrm>
              <a:off x="4721625" y="4811675"/>
              <a:ext cx="10875" cy="13325"/>
            </a:xfrm>
            <a:custGeom>
              <a:avLst/>
              <a:gdLst/>
              <a:ahLst/>
              <a:cxnLst/>
              <a:rect l="l" t="t" r="r" b="b"/>
              <a:pathLst>
                <a:path w="435" h="533" extrusionOk="0">
                  <a:moveTo>
                    <a:pt x="218" y="1"/>
                  </a:moveTo>
                  <a:lnTo>
                    <a:pt x="1" y="518"/>
                  </a:lnTo>
                  <a:cubicBezTo>
                    <a:pt x="35" y="528"/>
                    <a:pt x="67" y="532"/>
                    <a:pt x="97" y="532"/>
                  </a:cubicBezTo>
                  <a:cubicBezTo>
                    <a:pt x="223" y="532"/>
                    <a:pt x="317" y="452"/>
                    <a:pt x="383" y="352"/>
                  </a:cubicBezTo>
                  <a:lnTo>
                    <a:pt x="383" y="311"/>
                  </a:lnTo>
                  <a:cubicBezTo>
                    <a:pt x="435" y="176"/>
                    <a:pt x="342" y="52"/>
                    <a:pt x="218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28" name="Google Shape;36428;p24"/>
            <p:cNvSpPr/>
            <p:nvPr/>
          </p:nvSpPr>
          <p:spPr>
            <a:xfrm>
              <a:off x="4872325" y="4804175"/>
              <a:ext cx="7525" cy="8825"/>
            </a:xfrm>
            <a:custGeom>
              <a:avLst/>
              <a:gdLst/>
              <a:ahLst/>
              <a:cxnLst/>
              <a:rect l="l" t="t" r="r" b="b"/>
              <a:pathLst>
                <a:path w="301" h="353" extrusionOk="0">
                  <a:moveTo>
                    <a:pt x="42" y="1"/>
                  </a:moveTo>
                  <a:cubicBezTo>
                    <a:pt x="0" y="1"/>
                    <a:pt x="0" y="1"/>
                    <a:pt x="0" y="42"/>
                  </a:cubicBezTo>
                  <a:lnTo>
                    <a:pt x="0" y="135"/>
                  </a:lnTo>
                  <a:cubicBezTo>
                    <a:pt x="0" y="177"/>
                    <a:pt x="42" y="177"/>
                    <a:pt x="42" y="218"/>
                  </a:cubicBezTo>
                  <a:cubicBezTo>
                    <a:pt x="42" y="259"/>
                    <a:pt x="135" y="301"/>
                    <a:pt x="176" y="352"/>
                  </a:cubicBezTo>
                  <a:lnTo>
                    <a:pt x="300" y="94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29" name="Google Shape;36429;p24"/>
            <p:cNvSpPr/>
            <p:nvPr/>
          </p:nvSpPr>
          <p:spPr>
            <a:xfrm>
              <a:off x="4808750" y="4777300"/>
              <a:ext cx="12925" cy="9850"/>
            </a:xfrm>
            <a:custGeom>
              <a:avLst/>
              <a:gdLst/>
              <a:ahLst/>
              <a:cxnLst/>
              <a:rect l="l" t="t" r="r" b="b"/>
              <a:pathLst>
                <a:path w="517" h="394" extrusionOk="0">
                  <a:moveTo>
                    <a:pt x="0" y="1"/>
                  </a:moveTo>
                  <a:lnTo>
                    <a:pt x="0" y="135"/>
                  </a:lnTo>
                  <a:lnTo>
                    <a:pt x="0" y="218"/>
                  </a:lnTo>
                  <a:cubicBezTo>
                    <a:pt x="0" y="218"/>
                    <a:pt x="0" y="259"/>
                    <a:pt x="52" y="259"/>
                  </a:cubicBezTo>
                  <a:cubicBezTo>
                    <a:pt x="52" y="300"/>
                    <a:pt x="93" y="342"/>
                    <a:pt x="176" y="393"/>
                  </a:cubicBezTo>
                  <a:lnTo>
                    <a:pt x="352" y="393"/>
                  </a:lnTo>
                  <a:cubicBezTo>
                    <a:pt x="393" y="342"/>
                    <a:pt x="434" y="342"/>
                    <a:pt x="476" y="300"/>
                  </a:cubicBezTo>
                  <a:cubicBezTo>
                    <a:pt x="476" y="300"/>
                    <a:pt x="517" y="259"/>
                    <a:pt x="517" y="21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30" name="Google Shape;36430;p24"/>
            <p:cNvSpPr/>
            <p:nvPr/>
          </p:nvSpPr>
          <p:spPr>
            <a:xfrm>
              <a:off x="4748525" y="4753525"/>
              <a:ext cx="8550" cy="7050"/>
            </a:xfrm>
            <a:custGeom>
              <a:avLst/>
              <a:gdLst/>
              <a:ahLst/>
              <a:cxnLst/>
              <a:rect l="l" t="t" r="r" b="b"/>
              <a:pathLst>
                <a:path w="342" h="282" extrusionOk="0">
                  <a:moveTo>
                    <a:pt x="83" y="0"/>
                  </a:moveTo>
                  <a:lnTo>
                    <a:pt x="0" y="259"/>
                  </a:lnTo>
                  <a:lnTo>
                    <a:pt x="41" y="259"/>
                  </a:lnTo>
                  <a:cubicBezTo>
                    <a:pt x="55" y="276"/>
                    <a:pt x="75" y="282"/>
                    <a:pt x="96" y="282"/>
                  </a:cubicBezTo>
                  <a:cubicBezTo>
                    <a:pt x="139" y="282"/>
                    <a:pt x="190" y="259"/>
                    <a:pt x="217" y="259"/>
                  </a:cubicBezTo>
                  <a:cubicBezTo>
                    <a:pt x="258" y="217"/>
                    <a:pt x="341" y="176"/>
                    <a:pt x="341" y="93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31" name="Google Shape;36431;p24"/>
            <p:cNvSpPr/>
            <p:nvPr/>
          </p:nvSpPr>
          <p:spPr>
            <a:xfrm>
              <a:off x="5062050" y="3976225"/>
              <a:ext cx="8550" cy="7325"/>
            </a:xfrm>
            <a:custGeom>
              <a:avLst/>
              <a:gdLst/>
              <a:ahLst/>
              <a:cxnLst/>
              <a:rect l="l" t="t" r="r" b="b"/>
              <a:pathLst>
                <a:path w="342" h="293" extrusionOk="0">
                  <a:moveTo>
                    <a:pt x="226" y="1"/>
                  </a:moveTo>
                  <a:cubicBezTo>
                    <a:pt x="125" y="1"/>
                    <a:pt x="30" y="71"/>
                    <a:pt x="0" y="168"/>
                  </a:cubicBezTo>
                  <a:lnTo>
                    <a:pt x="259" y="292"/>
                  </a:lnTo>
                  <a:lnTo>
                    <a:pt x="341" y="34"/>
                  </a:lnTo>
                  <a:cubicBezTo>
                    <a:pt x="304" y="11"/>
                    <a:pt x="265" y="1"/>
                    <a:pt x="226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32" name="Google Shape;36432;p24"/>
            <p:cNvSpPr/>
            <p:nvPr/>
          </p:nvSpPr>
          <p:spPr>
            <a:xfrm>
              <a:off x="4997425" y="3949800"/>
              <a:ext cx="13975" cy="10225"/>
            </a:xfrm>
            <a:custGeom>
              <a:avLst/>
              <a:gdLst/>
              <a:ahLst/>
              <a:cxnLst/>
              <a:rect l="l" t="t" r="r" b="b"/>
              <a:pathLst>
                <a:path w="559" h="409" extrusionOk="0">
                  <a:moveTo>
                    <a:pt x="290" y="0"/>
                  </a:moveTo>
                  <a:cubicBezTo>
                    <a:pt x="196" y="0"/>
                    <a:pt x="104" y="49"/>
                    <a:pt x="42" y="150"/>
                  </a:cubicBezTo>
                  <a:lnTo>
                    <a:pt x="0" y="191"/>
                  </a:lnTo>
                  <a:lnTo>
                    <a:pt x="517" y="409"/>
                  </a:lnTo>
                  <a:cubicBezTo>
                    <a:pt x="559" y="316"/>
                    <a:pt x="559" y="274"/>
                    <a:pt x="559" y="233"/>
                  </a:cubicBezTo>
                  <a:cubicBezTo>
                    <a:pt x="517" y="150"/>
                    <a:pt x="466" y="57"/>
                    <a:pt x="383" y="16"/>
                  </a:cubicBezTo>
                  <a:cubicBezTo>
                    <a:pt x="352" y="6"/>
                    <a:pt x="321" y="0"/>
                    <a:pt x="29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33" name="Google Shape;36433;p24"/>
            <p:cNvSpPr/>
            <p:nvPr/>
          </p:nvSpPr>
          <p:spPr>
            <a:xfrm>
              <a:off x="5023275" y="3885775"/>
              <a:ext cx="15025" cy="13575"/>
            </a:xfrm>
            <a:custGeom>
              <a:avLst/>
              <a:gdLst/>
              <a:ahLst/>
              <a:cxnLst/>
              <a:rect l="l" t="t" r="r" b="b"/>
              <a:pathLst>
                <a:path w="601" h="543" extrusionOk="0">
                  <a:moveTo>
                    <a:pt x="272" y="0"/>
                  </a:moveTo>
                  <a:cubicBezTo>
                    <a:pt x="172" y="0"/>
                    <a:pt x="72" y="70"/>
                    <a:pt x="42" y="168"/>
                  </a:cubicBezTo>
                  <a:cubicBezTo>
                    <a:pt x="0" y="292"/>
                    <a:pt x="42" y="468"/>
                    <a:pt x="166" y="509"/>
                  </a:cubicBezTo>
                  <a:cubicBezTo>
                    <a:pt x="215" y="532"/>
                    <a:pt x="260" y="542"/>
                    <a:pt x="301" y="542"/>
                  </a:cubicBezTo>
                  <a:cubicBezTo>
                    <a:pt x="408" y="542"/>
                    <a:pt x="492" y="474"/>
                    <a:pt x="559" y="385"/>
                  </a:cubicBezTo>
                  <a:cubicBezTo>
                    <a:pt x="600" y="250"/>
                    <a:pt x="559" y="75"/>
                    <a:pt x="383" y="33"/>
                  </a:cubicBezTo>
                  <a:cubicBezTo>
                    <a:pt x="349" y="10"/>
                    <a:pt x="310" y="0"/>
                    <a:pt x="272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34" name="Google Shape;36434;p24"/>
            <p:cNvSpPr/>
            <p:nvPr/>
          </p:nvSpPr>
          <p:spPr>
            <a:xfrm>
              <a:off x="4976750" y="390457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42" y="1"/>
                  </a:moveTo>
                  <a:cubicBezTo>
                    <a:pt x="236" y="1"/>
                    <a:pt x="125" y="56"/>
                    <a:pt x="93" y="191"/>
                  </a:cubicBezTo>
                  <a:cubicBezTo>
                    <a:pt x="0" y="315"/>
                    <a:pt x="93" y="491"/>
                    <a:pt x="217" y="532"/>
                  </a:cubicBezTo>
                  <a:cubicBezTo>
                    <a:pt x="261" y="543"/>
                    <a:pt x="302" y="548"/>
                    <a:pt x="340" y="548"/>
                  </a:cubicBezTo>
                  <a:cubicBezTo>
                    <a:pt x="453" y="548"/>
                    <a:pt x="541" y="501"/>
                    <a:pt x="610" y="408"/>
                  </a:cubicBezTo>
                  <a:cubicBezTo>
                    <a:pt x="652" y="232"/>
                    <a:pt x="610" y="57"/>
                    <a:pt x="435" y="15"/>
                  </a:cubicBezTo>
                  <a:cubicBezTo>
                    <a:pt x="406" y="6"/>
                    <a:pt x="374" y="1"/>
                    <a:pt x="342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35" name="Google Shape;36435;p24"/>
            <p:cNvSpPr/>
            <p:nvPr/>
          </p:nvSpPr>
          <p:spPr>
            <a:xfrm>
              <a:off x="5041375" y="3931000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23" y="1"/>
                  </a:moveTo>
                  <a:cubicBezTo>
                    <a:pt x="220" y="1"/>
                    <a:pt x="112" y="71"/>
                    <a:pt x="52" y="168"/>
                  </a:cubicBezTo>
                  <a:cubicBezTo>
                    <a:pt x="0" y="292"/>
                    <a:pt x="93" y="468"/>
                    <a:pt x="217" y="551"/>
                  </a:cubicBezTo>
                  <a:cubicBezTo>
                    <a:pt x="241" y="558"/>
                    <a:pt x="266" y="561"/>
                    <a:pt x="291" y="561"/>
                  </a:cubicBezTo>
                  <a:cubicBezTo>
                    <a:pt x="407" y="561"/>
                    <a:pt x="526" y="487"/>
                    <a:pt x="569" y="385"/>
                  </a:cubicBezTo>
                  <a:cubicBezTo>
                    <a:pt x="651" y="251"/>
                    <a:pt x="569" y="75"/>
                    <a:pt x="434" y="34"/>
                  </a:cubicBezTo>
                  <a:cubicBezTo>
                    <a:pt x="400" y="11"/>
                    <a:pt x="362" y="1"/>
                    <a:pt x="323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36" name="Google Shape;36436;p24"/>
            <p:cNvSpPr/>
            <p:nvPr/>
          </p:nvSpPr>
          <p:spPr>
            <a:xfrm>
              <a:off x="4940300" y="392432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83" y="1"/>
                  </a:moveTo>
                  <a:lnTo>
                    <a:pt x="1" y="259"/>
                  </a:lnTo>
                  <a:lnTo>
                    <a:pt x="259" y="342"/>
                  </a:lnTo>
                  <a:lnTo>
                    <a:pt x="259" y="301"/>
                  </a:lnTo>
                  <a:cubicBezTo>
                    <a:pt x="300" y="177"/>
                    <a:pt x="218" y="83"/>
                    <a:pt x="125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37" name="Google Shape;36437;p24"/>
            <p:cNvSpPr/>
            <p:nvPr/>
          </p:nvSpPr>
          <p:spPr>
            <a:xfrm>
              <a:off x="4963825" y="3859725"/>
              <a:ext cx="10875" cy="13300"/>
            </a:xfrm>
            <a:custGeom>
              <a:avLst/>
              <a:gdLst/>
              <a:ahLst/>
              <a:cxnLst/>
              <a:rect l="l" t="t" r="r" b="b"/>
              <a:pathLst>
                <a:path w="435" h="532" extrusionOk="0">
                  <a:moveTo>
                    <a:pt x="218" y="0"/>
                  </a:moveTo>
                  <a:lnTo>
                    <a:pt x="0" y="517"/>
                  </a:lnTo>
                  <a:cubicBezTo>
                    <a:pt x="32" y="527"/>
                    <a:pt x="65" y="532"/>
                    <a:pt x="99" y="532"/>
                  </a:cubicBezTo>
                  <a:cubicBezTo>
                    <a:pt x="209" y="532"/>
                    <a:pt x="320" y="476"/>
                    <a:pt x="352" y="341"/>
                  </a:cubicBezTo>
                  <a:cubicBezTo>
                    <a:pt x="435" y="217"/>
                    <a:pt x="352" y="41"/>
                    <a:pt x="218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38" name="Google Shape;36438;p24"/>
            <p:cNvSpPr/>
            <p:nvPr/>
          </p:nvSpPr>
          <p:spPr>
            <a:xfrm>
              <a:off x="5009050" y="4104225"/>
              <a:ext cx="8825" cy="7525"/>
            </a:xfrm>
            <a:custGeom>
              <a:avLst/>
              <a:gdLst/>
              <a:ahLst/>
              <a:cxnLst/>
              <a:rect l="l" t="t" r="r" b="b"/>
              <a:pathLst>
                <a:path w="353" h="301" extrusionOk="0">
                  <a:moveTo>
                    <a:pt x="259" y="1"/>
                  </a:moveTo>
                  <a:cubicBezTo>
                    <a:pt x="218" y="1"/>
                    <a:pt x="177" y="42"/>
                    <a:pt x="135" y="42"/>
                  </a:cubicBezTo>
                  <a:lnTo>
                    <a:pt x="94" y="83"/>
                  </a:lnTo>
                  <a:cubicBezTo>
                    <a:pt x="52" y="83"/>
                    <a:pt x="1" y="125"/>
                    <a:pt x="1" y="176"/>
                  </a:cubicBezTo>
                  <a:lnTo>
                    <a:pt x="259" y="301"/>
                  </a:lnTo>
                  <a:lnTo>
                    <a:pt x="352" y="42"/>
                  </a:lnTo>
                  <a:cubicBezTo>
                    <a:pt x="311" y="42"/>
                    <a:pt x="311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39" name="Google Shape;36439;p24"/>
            <p:cNvSpPr/>
            <p:nvPr/>
          </p:nvSpPr>
          <p:spPr>
            <a:xfrm>
              <a:off x="4944425" y="4078000"/>
              <a:ext cx="14250" cy="9975"/>
            </a:xfrm>
            <a:custGeom>
              <a:avLst/>
              <a:gdLst/>
              <a:ahLst/>
              <a:cxnLst/>
              <a:rect l="l" t="t" r="r" b="b"/>
              <a:pathLst>
                <a:path w="570" h="399" extrusionOk="0">
                  <a:moveTo>
                    <a:pt x="295" y="0"/>
                  </a:moveTo>
                  <a:cubicBezTo>
                    <a:pt x="200" y="0"/>
                    <a:pt x="115" y="47"/>
                    <a:pt x="53" y="140"/>
                  </a:cubicBezTo>
                  <a:cubicBezTo>
                    <a:pt x="53" y="140"/>
                    <a:pt x="1" y="140"/>
                    <a:pt x="1" y="192"/>
                  </a:cubicBezTo>
                  <a:lnTo>
                    <a:pt x="518" y="398"/>
                  </a:lnTo>
                  <a:cubicBezTo>
                    <a:pt x="570" y="357"/>
                    <a:pt x="570" y="316"/>
                    <a:pt x="570" y="274"/>
                  </a:cubicBezTo>
                  <a:cubicBezTo>
                    <a:pt x="570" y="192"/>
                    <a:pt x="477" y="57"/>
                    <a:pt x="394" y="16"/>
                  </a:cubicBezTo>
                  <a:cubicBezTo>
                    <a:pt x="360" y="5"/>
                    <a:pt x="327" y="0"/>
                    <a:pt x="295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40" name="Google Shape;36440;p24"/>
            <p:cNvSpPr/>
            <p:nvPr/>
          </p:nvSpPr>
          <p:spPr>
            <a:xfrm>
              <a:off x="5034900" y="4040650"/>
              <a:ext cx="9850" cy="12950"/>
            </a:xfrm>
            <a:custGeom>
              <a:avLst/>
              <a:gdLst/>
              <a:ahLst/>
              <a:cxnLst/>
              <a:rect l="l" t="t" r="r" b="b"/>
              <a:pathLst>
                <a:path w="394" h="518" extrusionOk="0">
                  <a:moveTo>
                    <a:pt x="259" y="0"/>
                  </a:moveTo>
                  <a:cubicBezTo>
                    <a:pt x="176" y="0"/>
                    <a:pt x="52" y="42"/>
                    <a:pt x="1" y="176"/>
                  </a:cubicBezTo>
                  <a:cubicBezTo>
                    <a:pt x="1" y="259"/>
                    <a:pt x="1" y="342"/>
                    <a:pt x="52" y="435"/>
                  </a:cubicBezTo>
                  <a:cubicBezTo>
                    <a:pt x="94" y="476"/>
                    <a:pt x="135" y="517"/>
                    <a:pt x="176" y="517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41" name="Google Shape;36441;p24"/>
            <p:cNvSpPr/>
            <p:nvPr/>
          </p:nvSpPr>
          <p:spPr>
            <a:xfrm>
              <a:off x="4969250" y="4013975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20" y="0"/>
                  </a:moveTo>
                  <a:cubicBezTo>
                    <a:pt x="218" y="0"/>
                    <a:pt x="124" y="71"/>
                    <a:pt x="94" y="168"/>
                  </a:cubicBezTo>
                  <a:cubicBezTo>
                    <a:pt x="1" y="333"/>
                    <a:pt x="94" y="468"/>
                    <a:pt x="218" y="550"/>
                  </a:cubicBezTo>
                  <a:cubicBezTo>
                    <a:pt x="249" y="558"/>
                    <a:pt x="278" y="561"/>
                    <a:pt x="306" y="561"/>
                  </a:cubicBezTo>
                  <a:cubicBezTo>
                    <a:pt x="436" y="561"/>
                    <a:pt x="534" y="485"/>
                    <a:pt x="611" y="375"/>
                  </a:cubicBezTo>
                  <a:cubicBezTo>
                    <a:pt x="652" y="251"/>
                    <a:pt x="611" y="75"/>
                    <a:pt x="435" y="33"/>
                  </a:cubicBezTo>
                  <a:cubicBezTo>
                    <a:pt x="398" y="11"/>
                    <a:pt x="358" y="0"/>
                    <a:pt x="32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42" name="Google Shape;36442;p24"/>
            <p:cNvSpPr/>
            <p:nvPr/>
          </p:nvSpPr>
          <p:spPr>
            <a:xfrm>
              <a:off x="4924025" y="4032875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62" y="1"/>
                  </a:moveTo>
                  <a:cubicBezTo>
                    <a:pt x="246" y="1"/>
                    <a:pt x="127" y="76"/>
                    <a:pt x="93" y="187"/>
                  </a:cubicBezTo>
                  <a:cubicBezTo>
                    <a:pt x="0" y="311"/>
                    <a:pt x="93" y="487"/>
                    <a:pt x="217" y="528"/>
                  </a:cubicBezTo>
                  <a:cubicBezTo>
                    <a:pt x="266" y="551"/>
                    <a:pt x="310" y="562"/>
                    <a:pt x="352" y="562"/>
                  </a:cubicBezTo>
                  <a:cubicBezTo>
                    <a:pt x="459" y="562"/>
                    <a:pt x="543" y="491"/>
                    <a:pt x="610" y="394"/>
                  </a:cubicBezTo>
                  <a:cubicBezTo>
                    <a:pt x="652" y="229"/>
                    <a:pt x="559" y="94"/>
                    <a:pt x="434" y="12"/>
                  </a:cubicBezTo>
                  <a:cubicBezTo>
                    <a:pt x="411" y="4"/>
                    <a:pt x="386" y="1"/>
                    <a:pt x="362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43" name="Google Shape;36443;p24"/>
            <p:cNvSpPr/>
            <p:nvPr/>
          </p:nvSpPr>
          <p:spPr>
            <a:xfrm>
              <a:off x="4988625" y="4059650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14" y="0"/>
                  </a:moveTo>
                  <a:cubicBezTo>
                    <a:pt x="200" y="0"/>
                    <a:pt x="112" y="49"/>
                    <a:pt x="42" y="150"/>
                  </a:cubicBezTo>
                  <a:cubicBezTo>
                    <a:pt x="1" y="316"/>
                    <a:pt x="94" y="450"/>
                    <a:pt x="218" y="533"/>
                  </a:cubicBezTo>
                  <a:cubicBezTo>
                    <a:pt x="249" y="542"/>
                    <a:pt x="282" y="547"/>
                    <a:pt x="315" y="547"/>
                  </a:cubicBezTo>
                  <a:cubicBezTo>
                    <a:pt x="423" y="547"/>
                    <a:pt x="528" y="492"/>
                    <a:pt x="559" y="357"/>
                  </a:cubicBezTo>
                  <a:cubicBezTo>
                    <a:pt x="652" y="233"/>
                    <a:pt x="559" y="57"/>
                    <a:pt x="435" y="16"/>
                  </a:cubicBezTo>
                  <a:cubicBezTo>
                    <a:pt x="392" y="6"/>
                    <a:pt x="352" y="0"/>
                    <a:pt x="314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44" name="Google Shape;36444;p24"/>
            <p:cNvSpPr/>
            <p:nvPr/>
          </p:nvSpPr>
          <p:spPr>
            <a:xfrm>
              <a:off x="4950900" y="3968750"/>
              <a:ext cx="16300" cy="14025"/>
            </a:xfrm>
            <a:custGeom>
              <a:avLst/>
              <a:gdLst/>
              <a:ahLst/>
              <a:cxnLst/>
              <a:rect l="l" t="t" r="r" b="b"/>
              <a:pathLst>
                <a:path w="652" h="561" extrusionOk="0">
                  <a:moveTo>
                    <a:pt x="301" y="0"/>
                  </a:moveTo>
                  <a:cubicBezTo>
                    <a:pt x="194" y="0"/>
                    <a:pt x="112" y="70"/>
                    <a:pt x="52" y="168"/>
                  </a:cubicBezTo>
                  <a:cubicBezTo>
                    <a:pt x="0" y="333"/>
                    <a:pt x="52" y="467"/>
                    <a:pt x="218" y="550"/>
                  </a:cubicBezTo>
                  <a:cubicBezTo>
                    <a:pt x="241" y="557"/>
                    <a:pt x="266" y="561"/>
                    <a:pt x="291" y="561"/>
                  </a:cubicBezTo>
                  <a:cubicBezTo>
                    <a:pt x="407" y="561"/>
                    <a:pt x="527" y="485"/>
                    <a:pt x="569" y="374"/>
                  </a:cubicBezTo>
                  <a:cubicBezTo>
                    <a:pt x="652" y="250"/>
                    <a:pt x="569" y="74"/>
                    <a:pt x="435" y="33"/>
                  </a:cubicBezTo>
                  <a:cubicBezTo>
                    <a:pt x="386" y="10"/>
                    <a:pt x="342" y="0"/>
                    <a:pt x="30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45" name="Google Shape;36445;p24"/>
            <p:cNvSpPr/>
            <p:nvPr/>
          </p:nvSpPr>
          <p:spPr>
            <a:xfrm>
              <a:off x="5015525" y="3995050"/>
              <a:ext cx="15275" cy="14150"/>
            </a:xfrm>
            <a:custGeom>
              <a:avLst/>
              <a:gdLst/>
              <a:ahLst/>
              <a:cxnLst/>
              <a:rect l="l" t="t" r="r" b="b"/>
              <a:pathLst>
                <a:path w="611" h="566" extrusionOk="0">
                  <a:moveTo>
                    <a:pt x="296" y="0"/>
                  </a:moveTo>
                  <a:cubicBezTo>
                    <a:pt x="188" y="0"/>
                    <a:pt x="84" y="56"/>
                    <a:pt x="52" y="191"/>
                  </a:cubicBezTo>
                  <a:cubicBezTo>
                    <a:pt x="0" y="315"/>
                    <a:pt x="52" y="491"/>
                    <a:pt x="176" y="532"/>
                  </a:cubicBezTo>
                  <a:cubicBezTo>
                    <a:pt x="225" y="555"/>
                    <a:pt x="270" y="565"/>
                    <a:pt x="312" y="565"/>
                  </a:cubicBezTo>
                  <a:cubicBezTo>
                    <a:pt x="419" y="565"/>
                    <a:pt x="502" y="497"/>
                    <a:pt x="569" y="408"/>
                  </a:cubicBezTo>
                  <a:cubicBezTo>
                    <a:pt x="610" y="232"/>
                    <a:pt x="569" y="98"/>
                    <a:pt x="393" y="15"/>
                  </a:cubicBezTo>
                  <a:cubicBezTo>
                    <a:pt x="362" y="5"/>
                    <a:pt x="329" y="0"/>
                    <a:pt x="296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46" name="Google Shape;36446;p24"/>
            <p:cNvSpPr/>
            <p:nvPr/>
          </p:nvSpPr>
          <p:spPr>
            <a:xfrm>
              <a:off x="4887575" y="4052525"/>
              <a:ext cx="7525" cy="8575"/>
            </a:xfrm>
            <a:custGeom>
              <a:avLst/>
              <a:gdLst/>
              <a:ahLst/>
              <a:cxnLst/>
              <a:rect l="l" t="t" r="r" b="b"/>
              <a:pathLst>
                <a:path w="301" h="343" extrusionOk="0">
                  <a:moveTo>
                    <a:pt x="83" y="1"/>
                  </a:moveTo>
                  <a:lnTo>
                    <a:pt x="0" y="259"/>
                  </a:lnTo>
                  <a:lnTo>
                    <a:pt x="259" y="342"/>
                  </a:lnTo>
                  <a:lnTo>
                    <a:pt x="259" y="301"/>
                  </a:lnTo>
                  <a:cubicBezTo>
                    <a:pt x="300" y="177"/>
                    <a:pt x="207" y="42"/>
                    <a:pt x="83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47" name="Google Shape;36447;p24"/>
            <p:cNvSpPr/>
            <p:nvPr/>
          </p:nvSpPr>
          <p:spPr>
            <a:xfrm>
              <a:off x="4911100" y="3987925"/>
              <a:ext cx="9850" cy="13975"/>
            </a:xfrm>
            <a:custGeom>
              <a:avLst/>
              <a:gdLst/>
              <a:ahLst/>
              <a:cxnLst/>
              <a:rect l="l" t="t" r="r" b="b"/>
              <a:pathLst>
                <a:path w="394" h="559" extrusionOk="0">
                  <a:moveTo>
                    <a:pt x="217" y="0"/>
                  </a:moveTo>
                  <a:lnTo>
                    <a:pt x="0" y="517"/>
                  </a:lnTo>
                  <a:cubicBezTo>
                    <a:pt x="0" y="517"/>
                    <a:pt x="42" y="517"/>
                    <a:pt x="42" y="558"/>
                  </a:cubicBezTo>
                  <a:cubicBezTo>
                    <a:pt x="176" y="558"/>
                    <a:pt x="300" y="517"/>
                    <a:pt x="352" y="383"/>
                  </a:cubicBezTo>
                  <a:cubicBezTo>
                    <a:pt x="393" y="259"/>
                    <a:pt x="352" y="124"/>
                    <a:pt x="259" y="42"/>
                  </a:cubicBezTo>
                  <a:cubicBezTo>
                    <a:pt x="217" y="42"/>
                    <a:pt x="217" y="0"/>
                    <a:pt x="217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48" name="Google Shape;36448;p24"/>
            <p:cNvSpPr/>
            <p:nvPr/>
          </p:nvSpPr>
          <p:spPr>
            <a:xfrm>
              <a:off x="5060750" y="3980425"/>
              <a:ext cx="7775" cy="9575"/>
            </a:xfrm>
            <a:custGeom>
              <a:avLst/>
              <a:gdLst/>
              <a:ahLst/>
              <a:cxnLst/>
              <a:rect l="l" t="t" r="r" b="b"/>
              <a:pathLst>
                <a:path w="311" h="383" extrusionOk="0">
                  <a:moveTo>
                    <a:pt x="52" y="0"/>
                  </a:moveTo>
                  <a:lnTo>
                    <a:pt x="52" y="42"/>
                  </a:lnTo>
                  <a:cubicBezTo>
                    <a:pt x="52" y="83"/>
                    <a:pt x="1" y="83"/>
                    <a:pt x="1" y="124"/>
                  </a:cubicBezTo>
                  <a:cubicBezTo>
                    <a:pt x="1" y="166"/>
                    <a:pt x="52" y="166"/>
                    <a:pt x="52" y="217"/>
                  </a:cubicBezTo>
                  <a:cubicBezTo>
                    <a:pt x="52" y="259"/>
                    <a:pt x="94" y="300"/>
                    <a:pt x="94" y="300"/>
                  </a:cubicBezTo>
                  <a:cubicBezTo>
                    <a:pt x="135" y="342"/>
                    <a:pt x="176" y="342"/>
                    <a:pt x="176" y="383"/>
                  </a:cubicBezTo>
                  <a:lnTo>
                    <a:pt x="311" y="1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49" name="Google Shape;36449;p24"/>
            <p:cNvSpPr/>
            <p:nvPr/>
          </p:nvSpPr>
          <p:spPr>
            <a:xfrm>
              <a:off x="4997425" y="3954575"/>
              <a:ext cx="12950" cy="9325"/>
            </a:xfrm>
            <a:custGeom>
              <a:avLst/>
              <a:gdLst/>
              <a:ahLst/>
              <a:cxnLst/>
              <a:rect l="l" t="t" r="r" b="b"/>
              <a:pathLst>
                <a:path w="518" h="373" extrusionOk="0">
                  <a:moveTo>
                    <a:pt x="0" y="0"/>
                  </a:moveTo>
                  <a:lnTo>
                    <a:pt x="0" y="83"/>
                  </a:lnTo>
                  <a:cubicBezTo>
                    <a:pt x="0" y="218"/>
                    <a:pt x="42" y="300"/>
                    <a:pt x="166" y="342"/>
                  </a:cubicBezTo>
                  <a:cubicBezTo>
                    <a:pt x="187" y="362"/>
                    <a:pt x="210" y="373"/>
                    <a:pt x="238" y="373"/>
                  </a:cubicBezTo>
                  <a:cubicBezTo>
                    <a:pt x="267" y="373"/>
                    <a:pt x="300" y="362"/>
                    <a:pt x="342" y="342"/>
                  </a:cubicBezTo>
                  <a:lnTo>
                    <a:pt x="383" y="342"/>
                  </a:lnTo>
                  <a:cubicBezTo>
                    <a:pt x="424" y="342"/>
                    <a:pt x="424" y="300"/>
                    <a:pt x="466" y="300"/>
                  </a:cubicBezTo>
                  <a:cubicBezTo>
                    <a:pt x="466" y="259"/>
                    <a:pt x="517" y="218"/>
                    <a:pt x="517" y="21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50" name="Google Shape;36450;p24"/>
            <p:cNvSpPr/>
            <p:nvPr/>
          </p:nvSpPr>
          <p:spPr>
            <a:xfrm>
              <a:off x="4936950" y="3930800"/>
              <a:ext cx="9850" cy="6475"/>
            </a:xfrm>
            <a:custGeom>
              <a:avLst/>
              <a:gdLst/>
              <a:ahLst/>
              <a:cxnLst/>
              <a:rect l="l" t="t" r="r" b="b"/>
              <a:pathLst>
                <a:path w="394" h="259" extrusionOk="0">
                  <a:moveTo>
                    <a:pt x="135" y="0"/>
                  </a:moveTo>
                  <a:lnTo>
                    <a:pt x="0" y="259"/>
                  </a:lnTo>
                  <a:lnTo>
                    <a:pt x="93" y="259"/>
                  </a:lnTo>
                  <a:cubicBezTo>
                    <a:pt x="176" y="259"/>
                    <a:pt x="300" y="217"/>
                    <a:pt x="393" y="83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51" name="Google Shape;36451;p24"/>
            <p:cNvSpPr/>
            <p:nvPr/>
          </p:nvSpPr>
          <p:spPr>
            <a:xfrm>
              <a:off x="4956325" y="4233475"/>
              <a:ext cx="8825" cy="6475"/>
            </a:xfrm>
            <a:custGeom>
              <a:avLst/>
              <a:gdLst/>
              <a:ahLst/>
              <a:cxnLst/>
              <a:rect l="l" t="t" r="r" b="b"/>
              <a:pathLst>
                <a:path w="353" h="259" extrusionOk="0">
                  <a:moveTo>
                    <a:pt x="176" y="0"/>
                  </a:moveTo>
                  <a:cubicBezTo>
                    <a:pt x="135" y="0"/>
                    <a:pt x="42" y="42"/>
                    <a:pt x="1" y="124"/>
                  </a:cubicBezTo>
                  <a:lnTo>
                    <a:pt x="1" y="176"/>
                  </a:lnTo>
                  <a:lnTo>
                    <a:pt x="259" y="259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52" name="Google Shape;36452;p24"/>
            <p:cNvSpPr/>
            <p:nvPr/>
          </p:nvSpPr>
          <p:spPr>
            <a:xfrm>
              <a:off x="4891700" y="4206800"/>
              <a:ext cx="14000" cy="9375"/>
            </a:xfrm>
            <a:custGeom>
              <a:avLst/>
              <a:gdLst/>
              <a:ahLst/>
              <a:cxnLst/>
              <a:rect l="l" t="t" r="r" b="b"/>
              <a:pathLst>
                <a:path w="560" h="375" extrusionOk="0">
                  <a:moveTo>
                    <a:pt x="258" y="0"/>
                  </a:moveTo>
                  <a:cubicBezTo>
                    <a:pt x="151" y="0"/>
                    <a:pt x="68" y="68"/>
                    <a:pt x="1" y="157"/>
                  </a:cubicBezTo>
                  <a:lnTo>
                    <a:pt x="518" y="375"/>
                  </a:lnTo>
                  <a:cubicBezTo>
                    <a:pt x="559" y="250"/>
                    <a:pt x="518" y="75"/>
                    <a:pt x="394" y="33"/>
                  </a:cubicBezTo>
                  <a:cubicBezTo>
                    <a:pt x="345" y="10"/>
                    <a:pt x="300" y="0"/>
                    <a:pt x="258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53" name="Google Shape;36453;p24"/>
            <p:cNvSpPr/>
            <p:nvPr/>
          </p:nvSpPr>
          <p:spPr>
            <a:xfrm>
              <a:off x="4981150" y="4169050"/>
              <a:ext cx="10875" cy="12750"/>
            </a:xfrm>
            <a:custGeom>
              <a:avLst/>
              <a:gdLst/>
              <a:ahLst/>
              <a:cxnLst/>
              <a:rect l="l" t="t" r="r" b="b"/>
              <a:pathLst>
                <a:path w="435" h="510" extrusionOk="0">
                  <a:moveTo>
                    <a:pt x="300" y="1"/>
                  </a:moveTo>
                  <a:cubicBezTo>
                    <a:pt x="192" y="1"/>
                    <a:pt x="109" y="71"/>
                    <a:pt x="41" y="168"/>
                  </a:cubicBezTo>
                  <a:cubicBezTo>
                    <a:pt x="0" y="292"/>
                    <a:pt x="83" y="468"/>
                    <a:pt x="217" y="509"/>
                  </a:cubicBezTo>
                  <a:lnTo>
                    <a:pt x="434" y="34"/>
                  </a:lnTo>
                  <a:cubicBezTo>
                    <a:pt x="386" y="11"/>
                    <a:pt x="341" y="1"/>
                    <a:pt x="300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54" name="Google Shape;36454;p24"/>
            <p:cNvSpPr/>
            <p:nvPr/>
          </p:nvSpPr>
          <p:spPr>
            <a:xfrm>
              <a:off x="4916525" y="414262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7" y="1"/>
                  </a:moveTo>
                  <a:cubicBezTo>
                    <a:pt x="229" y="1"/>
                    <a:pt x="123" y="57"/>
                    <a:pt x="83" y="191"/>
                  </a:cubicBezTo>
                  <a:cubicBezTo>
                    <a:pt x="0" y="315"/>
                    <a:pt x="83" y="491"/>
                    <a:pt x="217" y="533"/>
                  </a:cubicBezTo>
                  <a:cubicBezTo>
                    <a:pt x="258" y="542"/>
                    <a:pt x="297" y="547"/>
                    <a:pt x="332" y="547"/>
                  </a:cubicBezTo>
                  <a:cubicBezTo>
                    <a:pt x="449" y="547"/>
                    <a:pt x="537" y="492"/>
                    <a:pt x="600" y="357"/>
                  </a:cubicBezTo>
                  <a:cubicBezTo>
                    <a:pt x="652" y="233"/>
                    <a:pt x="559" y="57"/>
                    <a:pt x="435" y="16"/>
                  </a:cubicBezTo>
                  <a:cubicBezTo>
                    <a:pt x="403" y="6"/>
                    <a:pt x="370" y="1"/>
                    <a:pt x="337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55" name="Google Shape;36455;p24"/>
            <p:cNvSpPr/>
            <p:nvPr/>
          </p:nvSpPr>
          <p:spPr>
            <a:xfrm>
              <a:off x="4871300" y="4161550"/>
              <a:ext cx="16300" cy="13575"/>
            </a:xfrm>
            <a:custGeom>
              <a:avLst/>
              <a:gdLst/>
              <a:ahLst/>
              <a:cxnLst/>
              <a:rect l="l" t="t" r="r" b="b"/>
              <a:pathLst>
                <a:path w="652" h="543" extrusionOk="0">
                  <a:moveTo>
                    <a:pt x="318" y="1"/>
                  </a:moveTo>
                  <a:cubicBezTo>
                    <a:pt x="216" y="1"/>
                    <a:pt x="120" y="69"/>
                    <a:pt x="83" y="158"/>
                  </a:cubicBezTo>
                  <a:cubicBezTo>
                    <a:pt x="0" y="292"/>
                    <a:pt x="83" y="468"/>
                    <a:pt x="217" y="510"/>
                  </a:cubicBezTo>
                  <a:cubicBezTo>
                    <a:pt x="251" y="532"/>
                    <a:pt x="290" y="543"/>
                    <a:pt x="329" y="543"/>
                  </a:cubicBezTo>
                  <a:cubicBezTo>
                    <a:pt x="431" y="543"/>
                    <a:pt x="540" y="472"/>
                    <a:pt x="600" y="375"/>
                  </a:cubicBezTo>
                  <a:cubicBezTo>
                    <a:pt x="651" y="251"/>
                    <a:pt x="558" y="75"/>
                    <a:pt x="434" y="34"/>
                  </a:cubicBezTo>
                  <a:cubicBezTo>
                    <a:pt x="397" y="11"/>
                    <a:pt x="357" y="1"/>
                    <a:pt x="318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56" name="Google Shape;36456;p24"/>
            <p:cNvSpPr/>
            <p:nvPr/>
          </p:nvSpPr>
          <p:spPr>
            <a:xfrm>
              <a:off x="4935900" y="4187875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20" y="0"/>
                  </a:moveTo>
                  <a:cubicBezTo>
                    <a:pt x="203" y="0"/>
                    <a:pt x="114" y="56"/>
                    <a:pt x="42" y="191"/>
                  </a:cubicBezTo>
                  <a:cubicBezTo>
                    <a:pt x="1" y="315"/>
                    <a:pt x="42" y="491"/>
                    <a:pt x="218" y="532"/>
                  </a:cubicBezTo>
                  <a:cubicBezTo>
                    <a:pt x="248" y="542"/>
                    <a:pt x="282" y="547"/>
                    <a:pt x="316" y="547"/>
                  </a:cubicBezTo>
                  <a:cubicBezTo>
                    <a:pt x="420" y="547"/>
                    <a:pt x="528" y="499"/>
                    <a:pt x="559" y="397"/>
                  </a:cubicBezTo>
                  <a:cubicBezTo>
                    <a:pt x="652" y="232"/>
                    <a:pt x="559" y="56"/>
                    <a:pt x="435" y="15"/>
                  </a:cubicBezTo>
                  <a:cubicBezTo>
                    <a:pt x="394" y="5"/>
                    <a:pt x="356" y="0"/>
                    <a:pt x="32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57" name="Google Shape;36457;p24"/>
            <p:cNvSpPr/>
            <p:nvPr/>
          </p:nvSpPr>
          <p:spPr>
            <a:xfrm>
              <a:off x="4898175" y="4097375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312" y="1"/>
                  </a:moveTo>
                  <a:cubicBezTo>
                    <a:pt x="199" y="1"/>
                    <a:pt x="111" y="47"/>
                    <a:pt x="42" y="140"/>
                  </a:cubicBezTo>
                  <a:cubicBezTo>
                    <a:pt x="0" y="316"/>
                    <a:pt x="42" y="450"/>
                    <a:pt x="217" y="533"/>
                  </a:cubicBezTo>
                  <a:cubicBezTo>
                    <a:pt x="249" y="543"/>
                    <a:pt x="282" y="548"/>
                    <a:pt x="314" y="548"/>
                  </a:cubicBezTo>
                  <a:cubicBezTo>
                    <a:pt x="422" y="548"/>
                    <a:pt x="527" y="492"/>
                    <a:pt x="559" y="357"/>
                  </a:cubicBezTo>
                  <a:cubicBezTo>
                    <a:pt x="610" y="233"/>
                    <a:pt x="559" y="58"/>
                    <a:pt x="435" y="16"/>
                  </a:cubicBezTo>
                  <a:cubicBezTo>
                    <a:pt x="391" y="6"/>
                    <a:pt x="350" y="1"/>
                    <a:pt x="312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58" name="Google Shape;36458;p24"/>
            <p:cNvSpPr/>
            <p:nvPr/>
          </p:nvSpPr>
          <p:spPr>
            <a:xfrm>
              <a:off x="4961750" y="4123350"/>
              <a:ext cx="16325" cy="14050"/>
            </a:xfrm>
            <a:custGeom>
              <a:avLst/>
              <a:gdLst/>
              <a:ahLst/>
              <a:cxnLst/>
              <a:rect l="l" t="t" r="r" b="b"/>
              <a:pathLst>
                <a:path w="653" h="562" extrusionOk="0">
                  <a:moveTo>
                    <a:pt x="362" y="0"/>
                  </a:moveTo>
                  <a:cubicBezTo>
                    <a:pt x="246" y="0"/>
                    <a:pt x="126" y="76"/>
                    <a:pt x="83" y="187"/>
                  </a:cubicBezTo>
                  <a:cubicBezTo>
                    <a:pt x="1" y="311"/>
                    <a:pt x="83" y="487"/>
                    <a:pt x="218" y="528"/>
                  </a:cubicBezTo>
                  <a:cubicBezTo>
                    <a:pt x="266" y="551"/>
                    <a:pt x="311" y="561"/>
                    <a:pt x="352" y="561"/>
                  </a:cubicBezTo>
                  <a:cubicBezTo>
                    <a:pt x="459" y="561"/>
                    <a:pt x="541" y="491"/>
                    <a:pt x="600" y="394"/>
                  </a:cubicBezTo>
                  <a:cubicBezTo>
                    <a:pt x="652" y="270"/>
                    <a:pt x="600" y="94"/>
                    <a:pt x="435" y="11"/>
                  </a:cubicBezTo>
                  <a:cubicBezTo>
                    <a:pt x="411" y="4"/>
                    <a:pt x="387" y="0"/>
                    <a:pt x="362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59" name="Google Shape;36459;p24"/>
            <p:cNvSpPr/>
            <p:nvPr/>
          </p:nvSpPr>
          <p:spPr>
            <a:xfrm>
              <a:off x="4834575" y="4180750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94" y="0"/>
                  </a:moveTo>
                  <a:lnTo>
                    <a:pt x="1" y="259"/>
                  </a:lnTo>
                  <a:lnTo>
                    <a:pt x="218" y="341"/>
                  </a:lnTo>
                  <a:cubicBezTo>
                    <a:pt x="259" y="341"/>
                    <a:pt x="259" y="341"/>
                    <a:pt x="259" y="300"/>
                  </a:cubicBezTo>
                  <a:cubicBezTo>
                    <a:pt x="259" y="166"/>
                    <a:pt x="218" y="41"/>
                    <a:pt x="94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60" name="Google Shape;36460;p24"/>
            <p:cNvSpPr/>
            <p:nvPr/>
          </p:nvSpPr>
          <p:spPr>
            <a:xfrm>
              <a:off x="4858375" y="4116125"/>
              <a:ext cx="9825" cy="13775"/>
            </a:xfrm>
            <a:custGeom>
              <a:avLst/>
              <a:gdLst/>
              <a:ahLst/>
              <a:cxnLst/>
              <a:rect l="l" t="t" r="r" b="b"/>
              <a:pathLst>
                <a:path w="393" h="551" extrusionOk="0">
                  <a:moveTo>
                    <a:pt x="217" y="0"/>
                  </a:moveTo>
                  <a:lnTo>
                    <a:pt x="0" y="517"/>
                  </a:lnTo>
                  <a:cubicBezTo>
                    <a:pt x="37" y="540"/>
                    <a:pt x="77" y="550"/>
                    <a:pt x="115" y="550"/>
                  </a:cubicBezTo>
                  <a:cubicBezTo>
                    <a:pt x="216" y="550"/>
                    <a:pt x="311" y="480"/>
                    <a:pt x="341" y="383"/>
                  </a:cubicBezTo>
                  <a:cubicBezTo>
                    <a:pt x="393" y="259"/>
                    <a:pt x="341" y="83"/>
                    <a:pt x="217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61" name="Google Shape;36461;p24"/>
            <p:cNvSpPr/>
            <p:nvPr/>
          </p:nvSpPr>
          <p:spPr>
            <a:xfrm>
              <a:off x="5008025" y="4108625"/>
              <a:ext cx="7525" cy="9600"/>
            </a:xfrm>
            <a:custGeom>
              <a:avLst/>
              <a:gdLst/>
              <a:ahLst/>
              <a:cxnLst/>
              <a:rect l="l" t="t" r="r" b="b"/>
              <a:pathLst>
                <a:path w="301" h="384" extrusionOk="0">
                  <a:moveTo>
                    <a:pt x="42" y="0"/>
                  </a:moveTo>
                  <a:cubicBezTo>
                    <a:pt x="42" y="42"/>
                    <a:pt x="0" y="83"/>
                    <a:pt x="0" y="125"/>
                  </a:cubicBezTo>
                  <a:cubicBezTo>
                    <a:pt x="0" y="207"/>
                    <a:pt x="42" y="300"/>
                    <a:pt x="135" y="342"/>
                  </a:cubicBezTo>
                  <a:cubicBezTo>
                    <a:pt x="176" y="342"/>
                    <a:pt x="176" y="383"/>
                    <a:pt x="176" y="383"/>
                  </a:cubicBezTo>
                  <a:lnTo>
                    <a:pt x="300" y="125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62" name="Google Shape;36462;p24"/>
            <p:cNvSpPr/>
            <p:nvPr/>
          </p:nvSpPr>
          <p:spPr>
            <a:xfrm>
              <a:off x="4943400" y="4082775"/>
              <a:ext cx="13975" cy="9600"/>
            </a:xfrm>
            <a:custGeom>
              <a:avLst/>
              <a:gdLst/>
              <a:ahLst/>
              <a:cxnLst/>
              <a:rect l="l" t="t" r="r" b="b"/>
              <a:pathLst>
                <a:path w="559" h="384" extrusionOk="0">
                  <a:moveTo>
                    <a:pt x="42" y="1"/>
                  </a:moveTo>
                  <a:lnTo>
                    <a:pt x="42" y="1"/>
                  </a:lnTo>
                  <a:cubicBezTo>
                    <a:pt x="1" y="125"/>
                    <a:pt x="42" y="259"/>
                    <a:pt x="176" y="342"/>
                  </a:cubicBezTo>
                  <a:lnTo>
                    <a:pt x="218" y="342"/>
                  </a:lnTo>
                  <a:cubicBezTo>
                    <a:pt x="259" y="383"/>
                    <a:pt x="300" y="383"/>
                    <a:pt x="394" y="383"/>
                  </a:cubicBezTo>
                  <a:cubicBezTo>
                    <a:pt x="394" y="383"/>
                    <a:pt x="394" y="342"/>
                    <a:pt x="435" y="342"/>
                  </a:cubicBezTo>
                  <a:cubicBezTo>
                    <a:pt x="435" y="342"/>
                    <a:pt x="476" y="342"/>
                    <a:pt x="518" y="300"/>
                  </a:cubicBezTo>
                  <a:cubicBezTo>
                    <a:pt x="518" y="259"/>
                    <a:pt x="559" y="259"/>
                    <a:pt x="559" y="207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63" name="Google Shape;36463;p24"/>
            <p:cNvSpPr/>
            <p:nvPr/>
          </p:nvSpPr>
          <p:spPr>
            <a:xfrm>
              <a:off x="4884200" y="4059000"/>
              <a:ext cx="9850" cy="6750"/>
            </a:xfrm>
            <a:custGeom>
              <a:avLst/>
              <a:gdLst/>
              <a:ahLst/>
              <a:cxnLst/>
              <a:rect l="l" t="t" r="r" b="b"/>
              <a:pathLst>
                <a:path w="394" h="270" extrusionOk="0">
                  <a:moveTo>
                    <a:pt x="135" y="0"/>
                  </a:moveTo>
                  <a:lnTo>
                    <a:pt x="1" y="259"/>
                  </a:lnTo>
                  <a:lnTo>
                    <a:pt x="42" y="259"/>
                  </a:lnTo>
                  <a:cubicBezTo>
                    <a:pt x="66" y="266"/>
                    <a:pt x="89" y="270"/>
                    <a:pt x="112" y="270"/>
                  </a:cubicBezTo>
                  <a:cubicBezTo>
                    <a:pt x="219" y="270"/>
                    <a:pt x="317" y="194"/>
                    <a:pt x="394" y="83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64" name="Google Shape;36464;p24"/>
            <p:cNvSpPr/>
            <p:nvPr/>
          </p:nvSpPr>
          <p:spPr>
            <a:xfrm>
              <a:off x="4903600" y="4361675"/>
              <a:ext cx="8550" cy="6475"/>
            </a:xfrm>
            <a:custGeom>
              <a:avLst/>
              <a:gdLst/>
              <a:ahLst/>
              <a:cxnLst/>
              <a:rect l="l" t="t" r="r" b="b"/>
              <a:pathLst>
                <a:path w="342" h="259" extrusionOk="0">
                  <a:moveTo>
                    <a:pt x="176" y="0"/>
                  </a:moveTo>
                  <a:cubicBezTo>
                    <a:pt x="135" y="0"/>
                    <a:pt x="42" y="42"/>
                    <a:pt x="0" y="124"/>
                  </a:cubicBezTo>
                  <a:lnTo>
                    <a:pt x="0" y="166"/>
                  </a:lnTo>
                  <a:lnTo>
                    <a:pt x="259" y="259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65" name="Google Shape;36465;p24"/>
            <p:cNvSpPr/>
            <p:nvPr/>
          </p:nvSpPr>
          <p:spPr>
            <a:xfrm>
              <a:off x="4838975" y="4334875"/>
              <a:ext cx="13975" cy="9500"/>
            </a:xfrm>
            <a:custGeom>
              <a:avLst/>
              <a:gdLst/>
              <a:ahLst/>
              <a:cxnLst/>
              <a:rect l="l" t="t" r="r" b="b"/>
              <a:pathLst>
                <a:path w="559" h="380" extrusionOk="0">
                  <a:moveTo>
                    <a:pt x="247" y="1"/>
                  </a:moveTo>
                  <a:cubicBezTo>
                    <a:pt x="129" y="1"/>
                    <a:pt x="30" y="74"/>
                    <a:pt x="1" y="163"/>
                  </a:cubicBezTo>
                  <a:lnTo>
                    <a:pt x="518" y="380"/>
                  </a:lnTo>
                  <a:cubicBezTo>
                    <a:pt x="559" y="256"/>
                    <a:pt x="518" y="80"/>
                    <a:pt x="394" y="38"/>
                  </a:cubicBezTo>
                  <a:cubicBezTo>
                    <a:pt x="344" y="12"/>
                    <a:pt x="294" y="1"/>
                    <a:pt x="247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66" name="Google Shape;36466;p24"/>
            <p:cNvSpPr/>
            <p:nvPr/>
          </p:nvSpPr>
          <p:spPr>
            <a:xfrm>
              <a:off x="4929450" y="4297400"/>
              <a:ext cx="9850" cy="13625"/>
            </a:xfrm>
            <a:custGeom>
              <a:avLst/>
              <a:gdLst/>
              <a:ahLst/>
              <a:cxnLst/>
              <a:rect l="l" t="t" r="r" b="b"/>
              <a:pathLst>
                <a:path w="394" h="545" extrusionOk="0">
                  <a:moveTo>
                    <a:pt x="236" y="1"/>
                  </a:moveTo>
                  <a:cubicBezTo>
                    <a:pt x="168" y="1"/>
                    <a:pt x="113" y="21"/>
                    <a:pt x="83" y="69"/>
                  </a:cubicBezTo>
                  <a:cubicBezTo>
                    <a:pt x="42" y="111"/>
                    <a:pt x="42" y="111"/>
                    <a:pt x="0" y="152"/>
                  </a:cubicBezTo>
                  <a:lnTo>
                    <a:pt x="0" y="328"/>
                  </a:lnTo>
                  <a:lnTo>
                    <a:pt x="0" y="369"/>
                  </a:lnTo>
                  <a:cubicBezTo>
                    <a:pt x="42" y="411"/>
                    <a:pt x="83" y="462"/>
                    <a:pt x="135" y="504"/>
                  </a:cubicBezTo>
                  <a:cubicBezTo>
                    <a:pt x="135" y="504"/>
                    <a:pt x="135" y="545"/>
                    <a:pt x="176" y="545"/>
                  </a:cubicBezTo>
                  <a:lnTo>
                    <a:pt x="393" y="28"/>
                  </a:lnTo>
                  <a:cubicBezTo>
                    <a:pt x="338" y="11"/>
                    <a:pt x="284" y="1"/>
                    <a:pt x="236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67" name="Google Shape;36467;p24"/>
            <p:cNvSpPr/>
            <p:nvPr/>
          </p:nvSpPr>
          <p:spPr>
            <a:xfrm>
              <a:off x="4863800" y="427082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35" y="1"/>
                  </a:moveTo>
                  <a:cubicBezTo>
                    <a:pt x="225" y="1"/>
                    <a:pt x="115" y="55"/>
                    <a:pt x="83" y="181"/>
                  </a:cubicBezTo>
                  <a:cubicBezTo>
                    <a:pt x="0" y="316"/>
                    <a:pt x="83" y="491"/>
                    <a:pt x="217" y="533"/>
                  </a:cubicBezTo>
                  <a:cubicBezTo>
                    <a:pt x="252" y="556"/>
                    <a:pt x="290" y="566"/>
                    <a:pt x="329" y="566"/>
                  </a:cubicBezTo>
                  <a:cubicBezTo>
                    <a:pt x="431" y="566"/>
                    <a:pt x="540" y="496"/>
                    <a:pt x="600" y="398"/>
                  </a:cubicBezTo>
                  <a:cubicBezTo>
                    <a:pt x="641" y="233"/>
                    <a:pt x="559" y="98"/>
                    <a:pt x="434" y="16"/>
                  </a:cubicBezTo>
                  <a:cubicBezTo>
                    <a:pt x="403" y="6"/>
                    <a:pt x="369" y="1"/>
                    <a:pt x="335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68" name="Google Shape;36468;p24"/>
            <p:cNvSpPr/>
            <p:nvPr/>
          </p:nvSpPr>
          <p:spPr>
            <a:xfrm>
              <a:off x="4818550" y="4289650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15" y="0"/>
                  </a:moveTo>
                  <a:cubicBezTo>
                    <a:pt x="212" y="0"/>
                    <a:pt x="113" y="73"/>
                    <a:pt x="84" y="162"/>
                  </a:cubicBezTo>
                  <a:cubicBezTo>
                    <a:pt x="1" y="338"/>
                    <a:pt x="84" y="462"/>
                    <a:pt x="218" y="555"/>
                  </a:cubicBezTo>
                  <a:cubicBezTo>
                    <a:pt x="240" y="562"/>
                    <a:pt x="263" y="566"/>
                    <a:pt x="287" y="566"/>
                  </a:cubicBezTo>
                  <a:cubicBezTo>
                    <a:pt x="400" y="566"/>
                    <a:pt x="525" y="490"/>
                    <a:pt x="559" y="379"/>
                  </a:cubicBezTo>
                  <a:cubicBezTo>
                    <a:pt x="642" y="255"/>
                    <a:pt x="559" y="80"/>
                    <a:pt x="435" y="38"/>
                  </a:cubicBezTo>
                  <a:cubicBezTo>
                    <a:pt x="397" y="12"/>
                    <a:pt x="356" y="0"/>
                    <a:pt x="315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69" name="Google Shape;36469;p24"/>
            <p:cNvSpPr/>
            <p:nvPr/>
          </p:nvSpPr>
          <p:spPr>
            <a:xfrm>
              <a:off x="4883175" y="4316175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345" y="0"/>
                  </a:moveTo>
                  <a:cubicBezTo>
                    <a:pt x="213" y="0"/>
                    <a:pt x="110" y="74"/>
                    <a:pt x="42" y="176"/>
                  </a:cubicBezTo>
                  <a:cubicBezTo>
                    <a:pt x="1" y="311"/>
                    <a:pt x="42" y="487"/>
                    <a:pt x="218" y="528"/>
                  </a:cubicBezTo>
                  <a:cubicBezTo>
                    <a:pt x="252" y="551"/>
                    <a:pt x="290" y="561"/>
                    <a:pt x="328" y="561"/>
                  </a:cubicBezTo>
                  <a:cubicBezTo>
                    <a:pt x="429" y="561"/>
                    <a:pt x="529" y="491"/>
                    <a:pt x="559" y="394"/>
                  </a:cubicBezTo>
                  <a:cubicBezTo>
                    <a:pt x="600" y="228"/>
                    <a:pt x="559" y="94"/>
                    <a:pt x="435" y="11"/>
                  </a:cubicBezTo>
                  <a:cubicBezTo>
                    <a:pt x="404" y="4"/>
                    <a:pt x="374" y="0"/>
                    <a:pt x="345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70" name="Google Shape;36470;p24"/>
            <p:cNvSpPr/>
            <p:nvPr/>
          </p:nvSpPr>
          <p:spPr>
            <a:xfrm>
              <a:off x="4845450" y="4225600"/>
              <a:ext cx="15000" cy="13700"/>
            </a:xfrm>
            <a:custGeom>
              <a:avLst/>
              <a:gdLst/>
              <a:ahLst/>
              <a:cxnLst/>
              <a:rect l="l" t="t" r="r" b="b"/>
              <a:pathLst>
                <a:path w="600" h="548" extrusionOk="0">
                  <a:moveTo>
                    <a:pt x="312" y="0"/>
                  </a:moveTo>
                  <a:cubicBezTo>
                    <a:pt x="183" y="0"/>
                    <a:pt x="73" y="54"/>
                    <a:pt x="42" y="181"/>
                  </a:cubicBezTo>
                  <a:cubicBezTo>
                    <a:pt x="0" y="315"/>
                    <a:pt x="42" y="491"/>
                    <a:pt x="217" y="532"/>
                  </a:cubicBezTo>
                  <a:cubicBezTo>
                    <a:pt x="248" y="543"/>
                    <a:pt x="281" y="548"/>
                    <a:pt x="316" y="548"/>
                  </a:cubicBezTo>
                  <a:cubicBezTo>
                    <a:pt x="420" y="548"/>
                    <a:pt x="527" y="499"/>
                    <a:pt x="558" y="398"/>
                  </a:cubicBezTo>
                  <a:cubicBezTo>
                    <a:pt x="600" y="233"/>
                    <a:pt x="558" y="98"/>
                    <a:pt x="434" y="15"/>
                  </a:cubicBezTo>
                  <a:cubicBezTo>
                    <a:pt x="393" y="6"/>
                    <a:pt x="351" y="0"/>
                    <a:pt x="312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71" name="Google Shape;36471;p24"/>
            <p:cNvSpPr/>
            <p:nvPr/>
          </p:nvSpPr>
          <p:spPr>
            <a:xfrm>
              <a:off x="4909025" y="425202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16" y="0"/>
                  </a:moveTo>
                  <a:cubicBezTo>
                    <a:pt x="213" y="0"/>
                    <a:pt x="113" y="68"/>
                    <a:pt x="83" y="158"/>
                  </a:cubicBezTo>
                  <a:cubicBezTo>
                    <a:pt x="1" y="292"/>
                    <a:pt x="83" y="468"/>
                    <a:pt x="218" y="551"/>
                  </a:cubicBezTo>
                  <a:cubicBezTo>
                    <a:pt x="247" y="558"/>
                    <a:pt x="275" y="561"/>
                    <a:pt x="302" y="561"/>
                  </a:cubicBezTo>
                  <a:cubicBezTo>
                    <a:pt x="429" y="561"/>
                    <a:pt x="532" y="486"/>
                    <a:pt x="600" y="375"/>
                  </a:cubicBezTo>
                  <a:cubicBezTo>
                    <a:pt x="642" y="251"/>
                    <a:pt x="559" y="75"/>
                    <a:pt x="435" y="34"/>
                  </a:cubicBezTo>
                  <a:cubicBezTo>
                    <a:pt x="397" y="11"/>
                    <a:pt x="356" y="0"/>
                    <a:pt x="316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72" name="Google Shape;36472;p24"/>
            <p:cNvSpPr/>
            <p:nvPr/>
          </p:nvSpPr>
          <p:spPr>
            <a:xfrm>
              <a:off x="4780825" y="4308950"/>
              <a:ext cx="7525" cy="9575"/>
            </a:xfrm>
            <a:custGeom>
              <a:avLst/>
              <a:gdLst/>
              <a:ahLst/>
              <a:cxnLst/>
              <a:rect l="l" t="t" r="r" b="b"/>
              <a:pathLst>
                <a:path w="301" h="383" extrusionOk="0">
                  <a:moveTo>
                    <a:pt x="135" y="0"/>
                  </a:moveTo>
                  <a:lnTo>
                    <a:pt x="0" y="259"/>
                  </a:lnTo>
                  <a:lnTo>
                    <a:pt x="259" y="383"/>
                  </a:lnTo>
                  <a:cubicBezTo>
                    <a:pt x="300" y="341"/>
                    <a:pt x="300" y="341"/>
                    <a:pt x="300" y="300"/>
                  </a:cubicBezTo>
                  <a:cubicBezTo>
                    <a:pt x="300" y="207"/>
                    <a:pt x="259" y="83"/>
                    <a:pt x="176" y="42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73" name="Google Shape;36473;p24"/>
            <p:cNvSpPr/>
            <p:nvPr/>
          </p:nvSpPr>
          <p:spPr>
            <a:xfrm>
              <a:off x="4805625" y="4245350"/>
              <a:ext cx="9600" cy="13225"/>
            </a:xfrm>
            <a:custGeom>
              <a:avLst/>
              <a:gdLst/>
              <a:ahLst/>
              <a:cxnLst/>
              <a:rect l="l" t="t" r="r" b="b"/>
              <a:pathLst>
                <a:path w="384" h="529" extrusionOk="0">
                  <a:moveTo>
                    <a:pt x="177" y="1"/>
                  </a:moveTo>
                  <a:lnTo>
                    <a:pt x="1" y="518"/>
                  </a:lnTo>
                  <a:cubicBezTo>
                    <a:pt x="23" y="525"/>
                    <a:pt x="46" y="528"/>
                    <a:pt x="70" y="528"/>
                  </a:cubicBezTo>
                  <a:cubicBezTo>
                    <a:pt x="183" y="528"/>
                    <a:pt x="308" y="453"/>
                    <a:pt x="342" y="342"/>
                  </a:cubicBezTo>
                  <a:cubicBezTo>
                    <a:pt x="383" y="218"/>
                    <a:pt x="342" y="42"/>
                    <a:pt x="177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74" name="Google Shape;36474;p24"/>
            <p:cNvSpPr/>
            <p:nvPr/>
          </p:nvSpPr>
          <p:spPr>
            <a:xfrm>
              <a:off x="4955300" y="423787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0"/>
                  </a:moveTo>
                  <a:cubicBezTo>
                    <a:pt x="0" y="0"/>
                    <a:pt x="0" y="41"/>
                    <a:pt x="0" y="83"/>
                  </a:cubicBezTo>
                  <a:lnTo>
                    <a:pt x="0" y="124"/>
                  </a:lnTo>
                  <a:cubicBezTo>
                    <a:pt x="42" y="165"/>
                    <a:pt x="42" y="165"/>
                    <a:pt x="42" y="207"/>
                  </a:cubicBezTo>
                  <a:cubicBezTo>
                    <a:pt x="42" y="258"/>
                    <a:pt x="135" y="300"/>
                    <a:pt x="176" y="341"/>
                  </a:cubicBezTo>
                  <a:lnTo>
                    <a:pt x="300" y="8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75" name="Google Shape;36475;p24"/>
            <p:cNvSpPr/>
            <p:nvPr/>
          </p:nvSpPr>
          <p:spPr>
            <a:xfrm>
              <a:off x="4890675" y="4210725"/>
              <a:ext cx="13975" cy="9850"/>
            </a:xfrm>
            <a:custGeom>
              <a:avLst/>
              <a:gdLst/>
              <a:ahLst/>
              <a:cxnLst/>
              <a:rect l="l" t="t" r="r" b="b"/>
              <a:pathLst>
                <a:path w="559" h="394" extrusionOk="0">
                  <a:moveTo>
                    <a:pt x="42" y="0"/>
                  </a:moveTo>
                  <a:lnTo>
                    <a:pt x="42" y="0"/>
                  </a:lnTo>
                  <a:cubicBezTo>
                    <a:pt x="0" y="135"/>
                    <a:pt x="42" y="259"/>
                    <a:pt x="176" y="352"/>
                  </a:cubicBezTo>
                  <a:lnTo>
                    <a:pt x="218" y="393"/>
                  </a:lnTo>
                  <a:lnTo>
                    <a:pt x="342" y="393"/>
                  </a:lnTo>
                  <a:cubicBezTo>
                    <a:pt x="393" y="393"/>
                    <a:pt x="435" y="352"/>
                    <a:pt x="476" y="352"/>
                  </a:cubicBezTo>
                  <a:cubicBezTo>
                    <a:pt x="517" y="311"/>
                    <a:pt x="559" y="259"/>
                    <a:pt x="559" y="21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76" name="Google Shape;36476;p24"/>
            <p:cNvSpPr/>
            <p:nvPr/>
          </p:nvSpPr>
          <p:spPr>
            <a:xfrm>
              <a:off x="4831475" y="4187200"/>
              <a:ext cx="8575" cy="6750"/>
            </a:xfrm>
            <a:custGeom>
              <a:avLst/>
              <a:gdLst/>
              <a:ahLst/>
              <a:cxnLst/>
              <a:rect l="l" t="t" r="r" b="b"/>
              <a:pathLst>
                <a:path w="343" h="270" extrusionOk="0">
                  <a:moveTo>
                    <a:pt x="125" y="1"/>
                  </a:moveTo>
                  <a:lnTo>
                    <a:pt x="1" y="259"/>
                  </a:lnTo>
                  <a:lnTo>
                    <a:pt x="42" y="259"/>
                  </a:lnTo>
                  <a:cubicBezTo>
                    <a:pt x="66" y="266"/>
                    <a:pt x="89" y="270"/>
                    <a:pt x="112" y="270"/>
                  </a:cubicBezTo>
                  <a:cubicBezTo>
                    <a:pt x="218" y="270"/>
                    <a:pt x="308" y="194"/>
                    <a:pt x="342" y="83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77" name="Google Shape;36477;p24"/>
            <p:cNvSpPr/>
            <p:nvPr/>
          </p:nvSpPr>
          <p:spPr>
            <a:xfrm>
              <a:off x="4850875" y="4489875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176" y="1"/>
                  </a:moveTo>
                  <a:cubicBezTo>
                    <a:pt x="176" y="1"/>
                    <a:pt x="124" y="1"/>
                    <a:pt x="124" y="42"/>
                  </a:cubicBezTo>
                  <a:lnTo>
                    <a:pt x="83" y="42"/>
                  </a:lnTo>
                  <a:cubicBezTo>
                    <a:pt x="42" y="83"/>
                    <a:pt x="42" y="83"/>
                    <a:pt x="0" y="125"/>
                  </a:cubicBezTo>
                  <a:lnTo>
                    <a:pt x="0" y="166"/>
                  </a:lnTo>
                  <a:lnTo>
                    <a:pt x="259" y="300"/>
                  </a:lnTo>
                  <a:lnTo>
                    <a:pt x="341" y="42"/>
                  </a:lnTo>
                  <a:cubicBezTo>
                    <a:pt x="300" y="1"/>
                    <a:pt x="259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78" name="Google Shape;36478;p24"/>
            <p:cNvSpPr/>
            <p:nvPr/>
          </p:nvSpPr>
          <p:spPr>
            <a:xfrm>
              <a:off x="4786250" y="4463550"/>
              <a:ext cx="12950" cy="9025"/>
            </a:xfrm>
            <a:custGeom>
              <a:avLst/>
              <a:gdLst/>
              <a:ahLst/>
              <a:cxnLst/>
              <a:rect l="l" t="t" r="r" b="b"/>
              <a:pathLst>
                <a:path w="518" h="361" extrusionOk="0">
                  <a:moveTo>
                    <a:pt x="243" y="0"/>
                  </a:moveTo>
                  <a:cubicBezTo>
                    <a:pt x="139" y="0"/>
                    <a:pt x="32" y="60"/>
                    <a:pt x="1" y="185"/>
                  </a:cubicBezTo>
                  <a:lnTo>
                    <a:pt x="517" y="361"/>
                  </a:lnTo>
                  <a:lnTo>
                    <a:pt x="517" y="278"/>
                  </a:lnTo>
                  <a:cubicBezTo>
                    <a:pt x="517" y="144"/>
                    <a:pt x="476" y="61"/>
                    <a:pt x="342" y="20"/>
                  </a:cubicBezTo>
                  <a:cubicBezTo>
                    <a:pt x="311" y="7"/>
                    <a:pt x="277" y="0"/>
                    <a:pt x="243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79" name="Google Shape;36479;p24"/>
            <p:cNvSpPr/>
            <p:nvPr/>
          </p:nvSpPr>
          <p:spPr>
            <a:xfrm>
              <a:off x="4875675" y="4426300"/>
              <a:ext cx="10625" cy="12950"/>
            </a:xfrm>
            <a:custGeom>
              <a:avLst/>
              <a:gdLst/>
              <a:ahLst/>
              <a:cxnLst/>
              <a:rect l="l" t="t" r="r" b="b"/>
              <a:pathLst>
                <a:path w="425" h="518" extrusionOk="0">
                  <a:moveTo>
                    <a:pt x="301" y="0"/>
                  </a:moveTo>
                  <a:cubicBezTo>
                    <a:pt x="218" y="0"/>
                    <a:pt x="84" y="42"/>
                    <a:pt x="42" y="166"/>
                  </a:cubicBezTo>
                  <a:cubicBezTo>
                    <a:pt x="1" y="259"/>
                    <a:pt x="42" y="424"/>
                    <a:pt x="166" y="476"/>
                  </a:cubicBezTo>
                  <a:cubicBezTo>
                    <a:pt x="166" y="517"/>
                    <a:pt x="166" y="517"/>
                    <a:pt x="218" y="517"/>
                  </a:cubicBezTo>
                  <a:lnTo>
                    <a:pt x="425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80" name="Google Shape;36480;p24"/>
            <p:cNvSpPr/>
            <p:nvPr/>
          </p:nvSpPr>
          <p:spPr>
            <a:xfrm>
              <a:off x="4811075" y="4399050"/>
              <a:ext cx="16050" cy="14125"/>
            </a:xfrm>
            <a:custGeom>
              <a:avLst/>
              <a:gdLst/>
              <a:ahLst/>
              <a:cxnLst/>
              <a:rect l="l" t="t" r="r" b="b"/>
              <a:pathLst>
                <a:path w="642" h="565" extrusionOk="0">
                  <a:moveTo>
                    <a:pt x="348" y="0"/>
                  </a:moveTo>
                  <a:cubicBezTo>
                    <a:pt x="237" y="0"/>
                    <a:pt x="116" y="80"/>
                    <a:pt x="83" y="180"/>
                  </a:cubicBezTo>
                  <a:cubicBezTo>
                    <a:pt x="0" y="315"/>
                    <a:pt x="83" y="480"/>
                    <a:pt x="217" y="532"/>
                  </a:cubicBezTo>
                  <a:cubicBezTo>
                    <a:pt x="251" y="555"/>
                    <a:pt x="290" y="565"/>
                    <a:pt x="328" y="565"/>
                  </a:cubicBezTo>
                  <a:cubicBezTo>
                    <a:pt x="428" y="565"/>
                    <a:pt x="528" y="495"/>
                    <a:pt x="558" y="397"/>
                  </a:cubicBezTo>
                  <a:cubicBezTo>
                    <a:pt x="641" y="273"/>
                    <a:pt x="558" y="98"/>
                    <a:pt x="424" y="15"/>
                  </a:cubicBezTo>
                  <a:cubicBezTo>
                    <a:pt x="400" y="5"/>
                    <a:pt x="374" y="0"/>
                    <a:pt x="348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81" name="Google Shape;36481;p24"/>
            <p:cNvSpPr/>
            <p:nvPr/>
          </p:nvSpPr>
          <p:spPr>
            <a:xfrm>
              <a:off x="4765825" y="4418300"/>
              <a:ext cx="16050" cy="13825"/>
            </a:xfrm>
            <a:custGeom>
              <a:avLst/>
              <a:gdLst/>
              <a:ahLst/>
              <a:cxnLst/>
              <a:rect l="l" t="t" r="r" b="b"/>
              <a:pathLst>
                <a:path w="642" h="553" extrusionOk="0">
                  <a:moveTo>
                    <a:pt x="320" y="0"/>
                  </a:moveTo>
                  <a:cubicBezTo>
                    <a:pt x="215" y="0"/>
                    <a:pt x="103" y="53"/>
                    <a:pt x="42" y="144"/>
                  </a:cubicBezTo>
                  <a:cubicBezTo>
                    <a:pt x="1" y="320"/>
                    <a:pt x="83" y="486"/>
                    <a:pt x="218" y="537"/>
                  </a:cubicBezTo>
                  <a:cubicBezTo>
                    <a:pt x="247" y="547"/>
                    <a:pt x="278" y="552"/>
                    <a:pt x="311" y="552"/>
                  </a:cubicBezTo>
                  <a:cubicBezTo>
                    <a:pt x="417" y="552"/>
                    <a:pt x="527" y="496"/>
                    <a:pt x="559" y="362"/>
                  </a:cubicBezTo>
                  <a:cubicBezTo>
                    <a:pt x="642" y="227"/>
                    <a:pt x="559" y="62"/>
                    <a:pt x="425" y="20"/>
                  </a:cubicBezTo>
                  <a:cubicBezTo>
                    <a:pt x="392" y="7"/>
                    <a:pt x="357" y="0"/>
                    <a:pt x="32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82" name="Google Shape;36482;p24"/>
            <p:cNvSpPr/>
            <p:nvPr/>
          </p:nvSpPr>
          <p:spPr>
            <a:xfrm>
              <a:off x="4830450" y="4444725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285" y="1"/>
                  </a:moveTo>
                  <a:cubicBezTo>
                    <a:pt x="170" y="1"/>
                    <a:pt x="71" y="74"/>
                    <a:pt x="42" y="163"/>
                  </a:cubicBezTo>
                  <a:cubicBezTo>
                    <a:pt x="0" y="297"/>
                    <a:pt x="42" y="462"/>
                    <a:pt x="218" y="514"/>
                  </a:cubicBezTo>
                  <a:cubicBezTo>
                    <a:pt x="252" y="537"/>
                    <a:pt x="290" y="547"/>
                    <a:pt x="328" y="547"/>
                  </a:cubicBezTo>
                  <a:cubicBezTo>
                    <a:pt x="429" y="547"/>
                    <a:pt x="529" y="477"/>
                    <a:pt x="559" y="380"/>
                  </a:cubicBezTo>
                  <a:cubicBezTo>
                    <a:pt x="600" y="256"/>
                    <a:pt x="559" y="80"/>
                    <a:pt x="424" y="39"/>
                  </a:cubicBezTo>
                  <a:cubicBezTo>
                    <a:pt x="377" y="12"/>
                    <a:pt x="330" y="1"/>
                    <a:pt x="285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83" name="Google Shape;36483;p24"/>
            <p:cNvSpPr/>
            <p:nvPr/>
          </p:nvSpPr>
          <p:spPr>
            <a:xfrm>
              <a:off x="4792700" y="4353800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307" y="1"/>
                  </a:moveTo>
                  <a:cubicBezTo>
                    <a:pt x="197" y="1"/>
                    <a:pt x="76" y="81"/>
                    <a:pt x="42" y="181"/>
                  </a:cubicBezTo>
                  <a:cubicBezTo>
                    <a:pt x="1" y="315"/>
                    <a:pt x="42" y="481"/>
                    <a:pt x="218" y="533"/>
                  </a:cubicBezTo>
                  <a:cubicBezTo>
                    <a:pt x="252" y="555"/>
                    <a:pt x="291" y="566"/>
                    <a:pt x="329" y="566"/>
                  </a:cubicBezTo>
                  <a:cubicBezTo>
                    <a:pt x="429" y="566"/>
                    <a:pt x="529" y="495"/>
                    <a:pt x="559" y="398"/>
                  </a:cubicBezTo>
                  <a:cubicBezTo>
                    <a:pt x="601" y="222"/>
                    <a:pt x="559" y="98"/>
                    <a:pt x="384" y="16"/>
                  </a:cubicBezTo>
                  <a:cubicBezTo>
                    <a:pt x="360" y="6"/>
                    <a:pt x="334" y="1"/>
                    <a:pt x="307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84" name="Google Shape;36484;p24"/>
            <p:cNvSpPr/>
            <p:nvPr/>
          </p:nvSpPr>
          <p:spPr>
            <a:xfrm>
              <a:off x="4856300" y="4380675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24" y="0"/>
                  </a:moveTo>
                  <a:cubicBezTo>
                    <a:pt x="221" y="0"/>
                    <a:pt x="114" y="47"/>
                    <a:pt x="83" y="140"/>
                  </a:cubicBezTo>
                  <a:cubicBezTo>
                    <a:pt x="0" y="316"/>
                    <a:pt x="83" y="440"/>
                    <a:pt x="218" y="533"/>
                  </a:cubicBezTo>
                  <a:cubicBezTo>
                    <a:pt x="246" y="542"/>
                    <a:pt x="278" y="548"/>
                    <a:pt x="311" y="548"/>
                  </a:cubicBezTo>
                  <a:cubicBezTo>
                    <a:pt x="418" y="548"/>
                    <a:pt x="537" y="492"/>
                    <a:pt x="600" y="357"/>
                  </a:cubicBezTo>
                  <a:cubicBezTo>
                    <a:pt x="641" y="233"/>
                    <a:pt x="559" y="57"/>
                    <a:pt x="424" y="16"/>
                  </a:cubicBezTo>
                  <a:cubicBezTo>
                    <a:pt x="393" y="5"/>
                    <a:pt x="359" y="0"/>
                    <a:pt x="324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85" name="Google Shape;36485;p24"/>
            <p:cNvSpPr/>
            <p:nvPr/>
          </p:nvSpPr>
          <p:spPr>
            <a:xfrm>
              <a:off x="4728100" y="443817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124" y="1"/>
                  </a:moveTo>
                  <a:lnTo>
                    <a:pt x="0" y="208"/>
                  </a:lnTo>
                  <a:lnTo>
                    <a:pt x="259" y="342"/>
                  </a:lnTo>
                  <a:cubicBezTo>
                    <a:pt x="300" y="301"/>
                    <a:pt x="300" y="259"/>
                    <a:pt x="300" y="208"/>
                  </a:cubicBezTo>
                  <a:cubicBezTo>
                    <a:pt x="300" y="125"/>
                    <a:pt x="217" y="42"/>
                    <a:pt x="124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86" name="Google Shape;36486;p24"/>
            <p:cNvSpPr/>
            <p:nvPr/>
          </p:nvSpPr>
          <p:spPr>
            <a:xfrm>
              <a:off x="4751875" y="4373550"/>
              <a:ext cx="10625" cy="13325"/>
            </a:xfrm>
            <a:custGeom>
              <a:avLst/>
              <a:gdLst/>
              <a:ahLst/>
              <a:cxnLst/>
              <a:rect l="l" t="t" r="r" b="b"/>
              <a:pathLst>
                <a:path w="425" h="533" extrusionOk="0">
                  <a:moveTo>
                    <a:pt x="207" y="1"/>
                  </a:moveTo>
                  <a:lnTo>
                    <a:pt x="0" y="518"/>
                  </a:lnTo>
                  <a:cubicBezTo>
                    <a:pt x="39" y="528"/>
                    <a:pt x="78" y="533"/>
                    <a:pt x="116" y="533"/>
                  </a:cubicBezTo>
                  <a:cubicBezTo>
                    <a:pt x="240" y="533"/>
                    <a:pt x="351" y="477"/>
                    <a:pt x="383" y="342"/>
                  </a:cubicBezTo>
                  <a:cubicBezTo>
                    <a:pt x="424" y="208"/>
                    <a:pt x="383" y="84"/>
                    <a:pt x="300" y="42"/>
                  </a:cubicBezTo>
                  <a:cubicBezTo>
                    <a:pt x="259" y="1"/>
                    <a:pt x="259" y="1"/>
                    <a:pt x="207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87" name="Google Shape;36487;p24"/>
            <p:cNvSpPr/>
            <p:nvPr/>
          </p:nvSpPr>
          <p:spPr>
            <a:xfrm>
              <a:off x="4902575" y="4365800"/>
              <a:ext cx="7500" cy="8825"/>
            </a:xfrm>
            <a:custGeom>
              <a:avLst/>
              <a:gdLst/>
              <a:ahLst/>
              <a:cxnLst/>
              <a:rect l="l" t="t" r="r" b="b"/>
              <a:pathLst>
                <a:path w="300" h="353" extrusionOk="0">
                  <a:moveTo>
                    <a:pt x="41" y="1"/>
                  </a:moveTo>
                  <a:cubicBezTo>
                    <a:pt x="0" y="53"/>
                    <a:pt x="0" y="94"/>
                    <a:pt x="0" y="94"/>
                  </a:cubicBezTo>
                  <a:cubicBezTo>
                    <a:pt x="0" y="135"/>
                    <a:pt x="0" y="177"/>
                    <a:pt x="41" y="218"/>
                  </a:cubicBezTo>
                  <a:cubicBezTo>
                    <a:pt x="41" y="259"/>
                    <a:pt x="124" y="352"/>
                    <a:pt x="176" y="352"/>
                  </a:cubicBezTo>
                  <a:lnTo>
                    <a:pt x="300" y="94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88" name="Google Shape;36488;p24"/>
            <p:cNvSpPr/>
            <p:nvPr/>
          </p:nvSpPr>
          <p:spPr>
            <a:xfrm>
              <a:off x="4837950" y="4338925"/>
              <a:ext cx="13975" cy="10275"/>
            </a:xfrm>
            <a:custGeom>
              <a:avLst/>
              <a:gdLst/>
              <a:ahLst/>
              <a:cxnLst/>
              <a:rect l="l" t="t" r="r" b="b"/>
              <a:pathLst>
                <a:path w="559" h="411" extrusionOk="0">
                  <a:moveTo>
                    <a:pt x="42" y="1"/>
                  </a:moveTo>
                  <a:lnTo>
                    <a:pt x="42" y="1"/>
                  </a:lnTo>
                  <a:cubicBezTo>
                    <a:pt x="0" y="176"/>
                    <a:pt x="42" y="300"/>
                    <a:pt x="217" y="393"/>
                  </a:cubicBezTo>
                  <a:cubicBezTo>
                    <a:pt x="242" y="406"/>
                    <a:pt x="266" y="411"/>
                    <a:pt x="290" y="411"/>
                  </a:cubicBezTo>
                  <a:cubicBezTo>
                    <a:pt x="349" y="411"/>
                    <a:pt x="410" y="381"/>
                    <a:pt x="476" y="352"/>
                  </a:cubicBezTo>
                  <a:cubicBezTo>
                    <a:pt x="517" y="300"/>
                    <a:pt x="559" y="259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89" name="Google Shape;36489;p24"/>
            <p:cNvSpPr/>
            <p:nvPr/>
          </p:nvSpPr>
          <p:spPr>
            <a:xfrm>
              <a:off x="4778750" y="431540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83" y="1"/>
                  </a:moveTo>
                  <a:lnTo>
                    <a:pt x="1" y="259"/>
                  </a:lnTo>
                  <a:lnTo>
                    <a:pt x="42" y="301"/>
                  </a:lnTo>
                  <a:lnTo>
                    <a:pt x="125" y="301"/>
                  </a:lnTo>
                  <a:cubicBezTo>
                    <a:pt x="218" y="301"/>
                    <a:pt x="301" y="207"/>
                    <a:pt x="342" y="125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90" name="Google Shape;36490;p24"/>
            <p:cNvSpPr/>
            <p:nvPr/>
          </p:nvSpPr>
          <p:spPr>
            <a:xfrm>
              <a:off x="4798150" y="4617825"/>
              <a:ext cx="8550" cy="7775"/>
            </a:xfrm>
            <a:custGeom>
              <a:avLst/>
              <a:gdLst/>
              <a:ahLst/>
              <a:cxnLst/>
              <a:rect l="l" t="t" r="r" b="b"/>
              <a:pathLst>
                <a:path w="342" h="311" extrusionOk="0">
                  <a:moveTo>
                    <a:pt x="166" y="0"/>
                  </a:moveTo>
                  <a:cubicBezTo>
                    <a:pt x="124" y="52"/>
                    <a:pt x="41" y="93"/>
                    <a:pt x="0" y="135"/>
                  </a:cubicBezTo>
                  <a:lnTo>
                    <a:pt x="0" y="176"/>
                  </a:lnTo>
                  <a:lnTo>
                    <a:pt x="217" y="311"/>
                  </a:lnTo>
                  <a:lnTo>
                    <a:pt x="341" y="52"/>
                  </a:lnTo>
                  <a:cubicBezTo>
                    <a:pt x="300" y="0"/>
                    <a:pt x="217" y="0"/>
                    <a:pt x="166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91" name="Google Shape;36491;p24"/>
            <p:cNvSpPr/>
            <p:nvPr/>
          </p:nvSpPr>
          <p:spPr>
            <a:xfrm>
              <a:off x="4733525" y="4591725"/>
              <a:ext cx="13975" cy="10100"/>
            </a:xfrm>
            <a:custGeom>
              <a:avLst/>
              <a:gdLst/>
              <a:ahLst/>
              <a:cxnLst/>
              <a:rect l="l" t="t" r="r" b="b"/>
              <a:pathLst>
                <a:path w="559" h="404" extrusionOk="0">
                  <a:moveTo>
                    <a:pt x="277" y="0"/>
                  </a:moveTo>
                  <a:cubicBezTo>
                    <a:pt x="163" y="0"/>
                    <a:pt x="35" y="83"/>
                    <a:pt x="0" y="186"/>
                  </a:cubicBezTo>
                  <a:lnTo>
                    <a:pt x="517" y="403"/>
                  </a:lnTo>
                  <a:cubicBezTo>
                    <a:pt x="559" y="228"/>
                    <a:pt x="517" y="104"/>
                    <a:pt x="342" y="10"/>
                  </a:cubicBezTo>
                  <a:cubicBezTo>
                    <a:pt x="321" y="4"/>
                    <a:pt x="299" y="0"/>
                    <a:pt x="277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92" name="Google Shape;36492;p24"/>
            <p:cNvSpPr/>
            <p:nvPr/>
          </p:nvSpPr>
          <p:spPr>
            <a:xfrm>
              <a:off x="4822950" y="4554500"/>
              <a:ext cx="9600" cy="12950"/>
            </a:xfrm>
            <a:custGeom>
              <a:avLst/>
              <a:gdLst/>
              <a:ahLst/>
              <a:cxnLst/>
              <a:rect l="l" t="t" r="r" b="b"/>
              <a:pathLst>
                <a:path w="384" h="518" extrusionOk="0">
                  <a:moveTo>
                    <a:pt x="207" y="0"/>
                  </a:moveTo>
                  <a:cubicBezTo>
                    <a:pt x="166" y="0"/>
                    <a:pt x="166" y="42"/>
                    <a:pt x="125" y="42"/>
                  </a:cubicBezTo>
                  <a:cubicBezTo>
                    <a:pt x="83" y="42"/>
                    <a:pt x="83" y="83"/>
                    <a:pt x="42" y="166"/>
                  </a:cubicBezTo>
                  <a:cubicBezTo>
                    <a:pt x="42" y="207"/>
                    <a:pt x="1" y="259"/>
                    <a:pt x="42" y="300"/>
                  </a:cubicBezTo>
                  <a:cubicBezTo>
                    <a:pt x="42" y="424"/>
                    <a:pt x="125" y="466"/>
                    <a:pt x="207" y="517"/>
                  </a:cubicBezTo>
                  <a:lnTo>
                    <a:pt x="383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93" name="Google Shape;36493;p24"/>
            <p:cNvSpPr/>
            <p:nvPr/>
          </p:nvSpPr>
          <p:spPr>
            <a:xfrm>
              <a:off x="4758325" y="4527700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10" y="1"/>
                  </a:moveTo>
                  <a:cubicBezTo>
                    <a:pt x="209" y="1"/>
                    <a:pt x="102" y="74"/>
                    <a:pt x="42" y="162"/>
                  </a:cubicBezTo>
                  <a:cubicBezTo>
                    <a:pt x="1" y="297"/>
                    <a:pt x="84" y="462"/>
                    <a:pt x="208" y="555"/>
                  </a:cubicBezTo>
                  <a:cubicBezTo>
                    <a:pt x="230" y="562"/>
                    <a:pt x="253" y="565"/>
                    <a:pt x="276" y="565"/>
                  </a:cubicBezTo>
                  <a:cubicBezTo>
                    <a:pt x="396" y="565"/>
                    <a:pt x="525" y="483"/>
                    <a:pt x="559" y="380"/>
                  </a:cubicBezTo>
                  <a:cubicBezTo>
                    <a:pt x="642" y="245"/>
                    <a:pt x="559" y="80"/>
                    <a:pt x="425" y="38"/>
                  </a:cubicBezTo>
                  <a:cubicBezTo>
                    <a:pt x="390" y="12"/>
                    <a:pt x="350" y="1"/>
                    <a:pt x="310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94" name="Google Shape;36494;p24"/>
            <p:cNvSpPr/>
            <p:nvPr/>
          </p:nvSpPr>
          <p:spPr>
            <a:xfrm>
              <a:off x="4713100" y="4546375"/>
              <a:ext cx="16050" cy="13800"/>
            </a:xfrm>
            <a:custGeom>
              <a:avLst/>
              <a:gdLst/>
              <a:ahLst/>
              <a:cxnLst/>
              <a:rect l="l" t="t" r="r" b="b"/>
              <a:pathLst>
                <a:path w="642" h="552" extrusionOk="0">
                  <a:moveTo>
                    <a:pt x="331" y="0"/>
                  </a:moveTo>
                  <a:cubicBezTo>
                    <a:pt x="224" y="0"/>
                    <a:pt x="105" y="56"/>
                    <a:pt x="42" y="191"/>
                  </a:cubicBezTo>
                  <a:cubicBezTo>
                    <a:pt x="1" y="325"/>
                    <a:pt x="83" y="491"/>
                    <a:pt x="207" y="532"/>
                  </a:cubicBezTo>
                  <a:cubicBezTo>
                    <a:pt x="242" y="546"/>
                    <a:pt x="280" y="552"/>
                    <a:pt x="318" y="552"/>
                  </a:cubicBezTo>
                  <a:cubicBezTo>
                    <a:pt x="424" y="552"/>
                    <a:pt x="528" y="500"/>
                    <a:pt x="559" y="408"/>
                  </a:cubicBezTo>
                  <a:cubicBezTo>
                    <a:pt x="642" y="232"/>
                    <a:pt x="559" y="108"/>
                    <a:pt x="424" y="15"/>
                  </a:cubicBezTo>
                  <a:cubicBezTo>
                    <a:pt x="396" y="5"/>
                    <a:pt x="364" y="0"/>
                    <a:pt x="33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95" name="Google Shape;36495;p24"/>
            <p:cNvSpPr/>
            <p:nvPr/>
          </p:nvSpPr>
          <p:spPr>
            <a:xfrm>
              <a:off x="4777725" y="4572925"/>
              <a:ext cx="15000" cy="14150"/>
            </a:xfrm>
            <a:custGeom>
              <a:avLst/>
              <a:gdLst/>
              <a:ahLst/>
              <a:cxnLst/>
              <a:rect l="l" t="t" r="r" b="b"/>
              <a:pathLst>
                <a:path w="600" h="566" extrusionOk="0">
                  <a:moveTo>
                    <a:pt x="269" y="1"/>
                  </a:moveTo>
                  <a:cubicBezTo>
                    <a:pt x="170" y="1"/>
                    <a:pt x="71" y="74"/>
                    <a:pt x="42" y="163"/>
                  </a:cubicBezTo>
                  <a:cubicBezTo>
                    <a:pt x="0" y="339"/>
                    <a:pt x="42" y="463"/>
                    <a:pt x="207" y="556"/>
                  </a:cubicBezTo>
                  <a:cubicBezTo>
                    <a:pt x="229" y="562"/>
                    <a:pt x="252" y="566"/>
                    <a:pt x="276" y="566"/>
                  </a:cubicBezTo>
                  <a:cubicBezTo>
                    <a:pt x="396" y="566"/>
                    <a:pt x="524" y="484"/>
                    <a:pt x="559" y="380"/>
                  </a:cubicBezTo>
                  <a:cubicBezTo>
                    <a:pt x="600" y="246"/>
                    <a:pt x="559" y="80"/>
                    <a:pt x="383" y="39"/>
                  </a:cubicBezTo>
                  <a:cubicBezTo>
                    <a:pt x="348" y="12"/>
                    <a:pt x="308" y="1"/>
                    <a:pt x="26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96" name="Google Shape;36496;p24"/>
            <p:cNvSpPr/>
            <p:nvPr/>
          </p:nvSpPr>
          <p:spPr>
            <a:xfrm>
              <a:off x="4739975" y="4482475"/>
              <a:ext cx="15025" cy="14125"/>
            </a:xfrm>
            <a:custGeom>
              <a:avLst/>
              <a:gdLst/>
              <a:ahLst/>
              <a:cxnLst/>
              <a:rect l="l" t="t" r="r" b="b"/>
              <a:pathLst>
                <a:path w="601" h="565" extrusionOk="0">
                  <a:moveTo>
                    <a:pt x="270" y="0"/>
                  </a:moveTo>
                  <a:cubicBezTo>
                    <a:pt x="170" y="0"/>
                    <a:pt x="72" y="73"/>
                    <a:pt x="42" y="162"/>
                  </a:cubicBezTo>
                  <a:cubicBezTo>
                    <a:pt x="1" y="297"/>
                    <a:pt x="42" y="462"/>
                    <a:pt x="166" y="555"/>
                  </a:cubicBezTo>
                  <a:cubicBezTo>
                    <a:pt x="195" y="562"/>
                    <a:pt x="224" y="565"/>
                    <a:pt x="252" y="565"/>
                  </a:cubicBezTo>
                  <a:cubicBezTo>
                    <a:pt x="396" y="565"/>
                    <a:pt x="525" y="483"/>
                    <a:pt x="559" y="379"/>
                  </a:cubicBezTo>
                  <a:cubicBezTo>
                    <a:pt x="600" y="245"/>
                    <a:pt x="559" y="79"/>
                    <a:pt x="383" y="38"/>
                  </a:cubicBezTo>
                  <a:cubicBezTo>
                    <a:pt x="348" y="12"/>
                    <a:pt x="309" y="0"/>
                    <a:pt x="27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97" name="Google Shape;36497;p24"/>
            <p:cNvSpPr/>
            <p:nvPr/>
          </p:nvSpPr>
          <p:spPr>
            <a:xfrm>
              <a:off x="4803575" y="4508775"/>
              <a:ext cx="16050" cy="13825"/>
            </a:xfrm>
            <a:custGeom>
              <a:avLst/>
              <a:gdLst/>
              <a:ahLst/>
              <a:cxnLst/>
              <a:rect l="l" t="t" r="r" b="b"/>
              <a:pathLst>
                <a:path w="642" h="553" extrusionOk="0">
                  <a:moveTo>
                    <a:pt x="326" y="1"/>
                  </a:moveTo>
                  <a:cubicBezTo>
                    <a:pt x="221" y="1"/>
                    <a:pt x="114" y="61"/>
                    <a:pt x="83" y="185"/>
                  </a:cubicBezTo>
                  <a:cubicBezTo>
                    <a:pt x="0" y="320"/>
                    <a:pt x="83" y="485"/>
                    <a:pt x="207" y="537"/>
                  </a:cubicBezTo>
                  <a:cubicBezTo>
                    <a:pt x="240" y="547"/>
                    <a:pt x="276" y="552"/>
                    <a:pt x="311" y="552"/>
                  </a:cubicBezTo>
                  <a:cubicBezTo>
                    <a:pt x="420" y="552"/>
                    <a:pt x="527" y="504"/>
                    <a:pt x="559" y="403"/>
                  </a:cubicBezTo>
                  <a:cubicBezTo>
                    <a:pt x="641" y="227"/>
                    <a:pt x="559" y="61"/>
                    <a:pt x="424" y="20"/>
                  </a:cubicBezTo>
                  <a:cubicBezTo>
                    <a:pt x="393" y="7"/>
                    <a:pt x="360" y="1"/>
                    <a:pt x="326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98" name="Google Shape;36498;p24"/>
            <p:cNvSpPr/>
            <p:nvPr/>
          </p:nvSpPr>
          <p:spPr>
            <a:xfrm>
              <a:off x="4675375" y="4566125"/>
              <a:ext cx="7500" cy="8825"/>
            </a:xfrm>
            <a:custGeom>
              <a:avLst/>
              <a:gdLst/>
              <a:ahLst/>
              <a:cxnLst/>
              <a:rect l="l" t="t" r="r" b="b"/>
              <a:pathLst>
                <a:path w="300" h="353" extrusionOk="0">
                  <a:moveTo>
                    <a:pt x="124" y="1"/>
                  </a:moveTo>
                  <a:lnTo>
                    <a:pt x="0" y="259"/>
                  </a:lnTo>
                  <a:lnTo>
                    <a:pt x="259" y="352"/>
                  </a:lnTo>
                  <a:cubicBezTo>
                    <a:pt x="300" y="311"/>
                    <a:pt x="300" y="259"/>
                    <a:pt x="300" y="259"/>
                  </a:cubicBezTo>
                  <a:cubicBezTo>
                    <a:pt x="300" y="135"/>
                    <a:pt x="217" y="52"/>
                    <a:pt x="124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499" name="Google Shape;36499;p24"/>
            <p:cNvSpPr/>
            <p:nvPr/>
          </p:nvSpPr>
          <p:spPr>
            <a:xfrm>
              <a:off x="4698875" y="4501500"/>
              <a:ext cx="10900" cy="13500"/>
            </a:xfrm>
            <a:custGeom>
              <a:avLst/>
              <a:gdLst/>
              <a:ahLst/>
              <a:cxnLst/>
              <a:rect l="l" t="t" r="r" b="b"/>
              <a:pathLst>
                <a:path w="436" h="540" extrusionOk="0">
                  <a:moveTo>
                    <a:pt x="218" y="1"/>
                  </a:moveTo>
                  <a:lnTo>
                    <a:pt x="1" y="518"/>
                  </a:lnTo>
                  <a:lnTo>
                    <a:pt x="94" y="518"/>
                  </a:lnTo>
                  <a:cubicBezTo>
                    <a:pt x="119" y="533"/>
                    <a:pt x="143" y="539"/>
                    <a:pt x="167" y="539"/>
                  </a:cubicBezTo>
                  <a:cubicBezTo>
                    <a:pt x="223" y="539"/>
                    <a:pt x="275" y="505"/>
                    <a:pt x="311" y="476"/>
                  </a:cubicBezTo>
                  <a:lnTo>
                    <a:pt x="352" y="435"/>
                  </a:lnTo>
                  <a:cubicBezTo>
                    <a:pt x="352" y="394"/>
                    <a:pt x="394" y="394"/>
                    <a:pt x="394" y="394"/>
                  </a:cubicBezTo>
                  <a:cubicBezTo>
                    <a:pt x="435" y="218"/>
                    <a:pt x="394" y="52"/>
                    <a:pt x="218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00" name="Google Shape;36500;p24"/>
            <p:cNvSpPr/>
            <p:nvPr/>
          </p:nvSpPr>
          <p:spPr>
            <a:xfrm>
              <a:off x="4849825" y="4494000"/>
              <a:ext cx="7525" cy="9850"/>
            </a:xfrm>
            <a:custGeom>
              <a:avLst/>
              <a:gdLst/>
              <a:ahLst/>
              <a:cxnLst/>
              <a:rect l="l" t="t" r="r" b="b"/>
              <a:pathLst>
                <a:path w="301" h="394" extrusionOk="0">
                  <a:moveTo>
                    <a:pt x="42" y="1"/>
                  </a:moveTo>
                  <a:cubicBezTo>
                    <a:pt x="1" y="42"/>
                    <a:pt x="1" y="135"/>
                    <a:pt x="1" y="177"/>
                  </a:cubicBezTo>
                  <a:cubicBezTo>
                    <a:pt x="42" y="218"/>
                    <a:pt x="84" y="301"/>
                    <a:pt x="125" y="352"/>
                  </a:cubicBezTo>
                  <a:cubicBezTo>
                    <a:pt x="125" y="352"/>
                    <a:pt x="166" y="352"/>
                    <a:pt x="166" y="394"/>
                  </a:cubicBezTo>
                  <a:lnTo>
                    <a:pt x="301" y="135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01" name="Google Shape;36501;p24"/>
            <p:cNvSpPr/>
            <p:nvPr/>
          </p:nvSpPr>
          <p:spPr>
            <a:xfrm>
              <a:off x="4785225" y="4468175"/>
              <a:ext cx="13975" cy="9475"/>
            </a:xfrm>
            <a:custGeom>
              <a:avLst/>
              <a:gdLst/>
              <a:ahLst/>
              <a:cxnLst/>
              <a:rect l="l" t="t" r="r" b="b"/>
              <a:pathLst>
                <a:path w="559" h="379" extrusionOk="0">
                  <a:moveTo>
                    <a:pt x="42" y="0"/>
                  </a:moveTo>
                  <a:lnTo>
                    <a:pt x="42" y="0"/>
                  </a:lnTo>
                  <a:cubicBezTo>
                    <a:pt x="0" y="134"/>
                    <a:pt x="42" y="300"/>
                    <a:pt x="217" y="352"/>
                  </a:cubicBezTo>
                  <a:cubicBezTo>
                    <a:pt x="250" y="368"/>
                    <a:pt x="283" y="378"/>
                    <a:pt x="317" y="378"/>
                  </a:cubicBezTo>
                  <a:cubicBezTo>
                    <a:pt x="368" y="378"/>
                    <a:pt x="420" y="356"/>
                    <a:pt x="476" y="300"/>
                  </a:cubicBezTo>
                  <a:cubicBezTo>
                    <a:pt x="517" y="300"/>
                    <a:pt x="517" y="259"/>
                    <a:pt x="558" y="176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02" name="Google Shape;36502;p24"/>
            <p:cNvSpPr/>
            <p:nvPr/>
          </p:nvSpPr>
          <p:spPr>
            <a:xfrm>
              <a:off x="4726025" y="4443350"/>
              <a:ext cx="8550" cy="7775"/>
            </a:xfrm>
            <a:custGeom>
              <a:avLst/>
              <a:gdLst/>
              <a:ahLst/>
              <a:cxnLst/>
              <a:rect l="l" t="t" r="r" b="b"/>
              <a:pathLst>
                <a:path w="342" h="311" extrusionOk="0">
                  <a:moveTo>
                    <a:pt x="83" y="1"/>
                  </a:moveTo>
                  <a:lnTo>
                    <a:pt x="1" y="259"/>
                  </a:lnTo>
                  <a:cubicBezTo>
                    <a:pt x="1" y="311"/>
                    <a:pt x="42" y="311"/>
                    <a:pt x="42" y="311"/>
                  </a:cubicBezTo>
                  <a:cubicBezTo>
                    <a:pt x="83" y="311"/>
                    <a:pt x="166" y="311"/>
                    <a:pt x="207" y="259"/>
                  </a:cubicBezTo>
                  <a:cubicBezTo>
                    <a:pt x="259" y="259"/>
                    <a:pt x="342" y="218"/>
                    <a:pt x="342" y="135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03" name="Google Shape;36503;p24"/>
            <p:cNvSpPr/>
            <p:nvPr/>
          </p:nvSpPr>
          <p:spPr>
            <a:xfrm>
              <a:off x="4744125" y="4746600"/>
              <a:ext cx="9850" cy="6950"/>
            </a:xfrm>
            <a:custGeom>
              <a:avLst/>
              <a:gdLst/>
              <a:ahLst/>
              <a:cxnLst/>
              <a:rect l="l" t="t" r="r" b="b"/>
              <a:pathLst>
                <a:path w="394" h="278" extrusionOk="0">
                  <a:moveTo>
                    <a:pt x="272" y="0"/>
                  </a:moveTo>
                  <a:cubicBezTo>
                    <a:pt x="251" y="0"/>
                    <a:pt x="231" y="5"/>
                    <a:pt x="217" y="19"/>
                  </a:cubicBezTo>
                  <a:cubicBezTo>
                    <a:pt x="176" y="19"/>
                    <a:pt x="135" y="71"/>
                    <a:pt x="93" y="71"/>
                  </a:cubicBezTo>
                  <a:lnTo>
                    <a:pt x="52" y="112"/>
                  </a:lnTo>
                  <a:cubicBezTo>
                    <a:pt x="52" y="153"/>
                    <a:pt x="52" y="153"/>
                    <a:pt x="0" y="195"/>
                  </a:cubicBezTo>
                  <a:lnTo>
                    <a:pt x="259" y="277"/>
                  </a:lnTo>
                  <a:lnTo>
                    <a:pt x="393" y="19"/>
                  </a:lnTo>
                  <a:cubicBezTo>
                    <a:pt x="366" y="19"/>
                    <a:pt x="315" y="0"/>
                    <a:pt x="272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04" name="Google Shape;36504;p24"/>
            <p:cNvSpPr/>
            <p:nvPr/>
          </p:nvSpPr>
          <p:spPr>
            <a:xfrm>
              <a:off x="4680800" y="4720150"/>
              <a:ext cx="13975" cy="9875"/>
            </a:xfrm>
            <a:custGeom>
              <a:avLst/>
              <a:gdLst/>
              <a:ahLst/>
              <a:cxnLst/>
              <a:rect l="l" t="t" r="r" b="b"/>
              <a:pathLst>
                <a:path w="559" h="395" extrusionOk="0">
                  <a:moveTo>
                    <a:pt x="206" y="0"/>
                  </a:moveTo>
                  <a:cubicBezTo>
                    <a:pt x="126" y="0"/>
                    <a:pt x="54" y="48"/>
                    <a:pt x="0" y="136"/>
                  </a:cubicBezTo>
                  <a:lnTo>
                    <a:pt x="0" y="177"/>
                  </a:lnTo>
                  <a:lnTo>
                    <a:pt x="517" y="394"/>
                  </a:lnTo>
                  <a:cubicBezTo>
                    <a:pt x="558" y="260"/>
                    <a:pt x="517" y="95"/>
                    <a:pt x="341" y="43"/>
                  </a:cubicBezTo>
                  <a:cubicBezTo>
                    <a:pt x="295" y="14"/>
                    <a:pt x="249" y="0"/>
                    <a:pt x="206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05" name="Google Shape;36505;p24"/>
            <p:cNvSpPr/>
            <p:nvPr/>
          </p:nvSpPr>
          <p:spPr>
            <a:xfrm>
              <a:off x="4769975" y="4682200"/>
              <a:ext cx="9850" cy="13200"/>
            </a:xfrm>
            <a:custGeom>
              <a:avLst/>
              <a:gdLst/>
              <a:ahLst/>
              <a:cxnLst/>
              <a:rect l="l" t="t" r="r" b="b"/>
              <a:pathLst>
                <a:path w="394" h="528" extrusionOk="0">
                  <a:moveTo>
                    <a:pt x="325" y="0"/>
                  </a:moveTo>
                  <a:cubicBezTo>
                    <a:pt x="208" y="0"/>
                    <a:pt x="86" y="82"/>
                    <a:pt x="52" y="186"/>
                  </a:cubicBezTo>
                  <a:cubicBezTo>
                    <a:pt x="0" y="269"/>
                    <a:pt x="0" y="320"/>
                    <a:pt x="52" y="403"/>
                  </a:cubicBezTo>
                  <a:cubicBezTo>
                    <a:pt x="52" y="444"/>
                    <a:pt x="93" y="486"/>
                    <a:pt x="135" y="527"/>
                  </a:cubicBezTo>
                  <a:lnTo>
                    <a:pt x="176" y="527"/>
                  </a:lnTo>
                  <a:lnTo>
                    <a:pt x="393" y="10"/>
                  </a:lnTo>
                  <a:cubicBezTo>
                    <a:pt x="371" y="3"/>
                    <a:pt x="348" y="0"/>
                    <a:pt x="325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06" name="Google Shape;36506;p24"/>
            <p:cNvSpPr/>
            <p:nvPr/>
          </p:nvSpPr>
          <p:spPr>
            <a:xfrm>
              <a:off x="4705350" y="4656200"/>
              <a:ext cx="16300" cy="13825"/>
            </a:xfrm>
            <a:custGeom>
              <a:avLst/>
              <a:gdLst/>
              <a:ahLst/>
              <a:cxnLst/>
              <a:rect l="l" t="t" r="r" b="b"/>
              <a:pathLst>
                <a:path w="652" h="553" extrusionOk="0">
                  <a:moveTo>
                    <a:pt x="336" y="1"/>
                  </a:moveTo>
                  <a:cubicBezTo>
                    <a:pt x="230" y="1"/>
                    <a:pt x="114" y="49"/>
                    <a:pt x="52" y="151"/>
                  </a:cubicBezTo>
                  <a:cubicBezTo>
                    <a:pt x="0" y="326"/>
                    <a:pt x="93" y="450"/>
                    <a:pt x="218" y="533"/>
                  </a:cubicBezTo>
                  <a:cubicBezTo>
                    <a:pt x="251" y="546"/>
                    <a:pt x="286" y="552"/>
                    <a:pt x="321" y="552"/>
                  </a:cubicBezTo>
                  <a:cubicBezTo>
                    <a:pt x="427" y="552"/>
                    <a:pt x="530" y="492"/>
                    <a:pt x="569" y="368"/>
                  </a:cubicBezTo>
                  <a:cubicBezTo>
                    <a:pt x="652" y="233"/>
                    <a:pt x="569" y="68"/>
                    <a:pt x="435" y="16"/>
                  </a:cubicBezTo>
                  <a:cubicBezTo>
                    <a:pt x="404" y="6"/>
                    <a:pt x="370" y="1"/>
                    <a:pt x="336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07" name="Google Shape;36507;p24"/>
            <p:cNvSpPr/>
            <p:nvPr/>
          </p:nvSpPr>
          <p:spPr>
            <a:xfrm>
              <a:off x="4660125" y="4674675"/>
              <a:ext cx="16300" cy="14175"/>
            </a:xfrm>
            <a:custGeom>
              <a:avLst/>
              <a:gdLst/>
              <a:ahLst/>
              <a:cxnLst/>
              <a:rect l="l" t="t" r="r" b="b"/>
              <a:pathLst>
                <a:path w="652" h="567" extrusionOk="0">
                  <a:moveTo>
                    <a:pt x="346" y="1"/>
                  </a:moveTo>
                  <a:cubicBezTo>
                    <a:pt x="216" y="1"/>
                    <a:pt x="120" y="76"/>
                    <a:pt x="52" y="187"/>
                  </a:cubicBezTo>
                  <a:cubicBezTo>
                    <a:pt x="0" y="311"/>
                    <a:pt x="93" y="487"/>
                    <a:pt x="217" y="528"/>
                  </a:cubicBezTo>
                  <a:cubicBezTo>
                    <a:pt x="255" y="555"/>
                    <a:pt x="296" y="566"/>
                    <a:pt x="336" y="566"/>
                  </a:cubicBezTo>
                  <a:cubicBezTo>
                    <a:pt x="436" y="566"/>
                    <a:pt x="532" y="493"/>
                    <a:pt x="569" y="404"/>
                  </a:cubicBezTo>
                  <a:cubicBezTo>
                    <a:pt x="651" y="270"/>
                    <a:pt x="569" y="104"/>
                    <a:pt x="434" y="11"/>
                  </a:cubicBezTo>
                  <a:cubicBezTo>
                    <a:pt x="403" y="4"/>
                    <a:pt x="374" y="1"/>
                    <a:pt x="346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08" name="Google Shape;36508;p24"/>
            <p:cNvSpPr/>
            <p:nvPr/>
          </p:nvSpPr>
          <p:spPr>
            <a:xfrm>
              <a:off x="4724725" y="4701450"/>
              <a:ext cx="15275" cy="13800"/>
            </a:xfrm>
            <a:custGeom>
              <a:avLst/>
              <a:gdLst/>
              <a:ahLst/>
              <a:cxnLst/>
              <a:rect l="l" t="t" r="r" b="b"/>
              <a:pathLst>
                <a:path w="611" h="552" extrusionOk="0">
                  <a:moveTo>
                    <a:pt x="291" y="0"/>
                  </a:moveTo>
                  <a:cubicBezTo>
                    <a:pt x="185" y="0"/>
                    <a:pt x="84" y="49"/>
                    <a:pt x="53" y="150"/>
                  </a:cubicBezTo>
                  <a:cubicBezTo>
                    <a:pt x="1" y="326"/>
                    <a:pt x="53" y="491"/>
                    <a:pt x="177" y="532"/>
                  </a:cubicBezTo>
                  <a:cubicBezTo>
                    <a:pt x="220" y="545"/>
                    <a:pt x="260" y="552"/>
                    <a:pt x="298" y="552"/>
                  </a:cubicBezTo>
                  <a:cubicBezTo>
                    <a:pt x="412" y="552"/>
                    <a:pt x="499" y="492"/>
                    <a:pt x="569" y="367"/>
                  </a:cubicBezTo>
                  <a:cubicBezTo>
                    <a:pt x="611" y="233"/>
                    <a:pt x="569" y="67"/>
                    <a:pt x="394" y="16"/>
                  </a:cubicBezTo>
                  <a:cubicBezTo>
                    <a:pt x="361" y="5"/>
                    <a:pt x="326" y="0"/>
                    <a:pt x="29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09" name="Google Shape;36509;p24"/>
            <p:cNvSpPr/>
            <p:nvPr/>
          </p:nvSpPr>
          <p:spPr>
            <a:xfrm>
              <a:off x="4685950" y="4610525"/>
              <a:ext cx="16325" cy="14275"/>
            </a:xfrm>
            <a:custGeom>
              <a:avLst/>
              <a:gdLst/>
              <a:ahLst/>
              <a:cxnLst/>
              <a:rect l="l" t="t" r="r" b="b"/>
              <a:pathLst>
                <a:path w="653" h="571" extrusionOk="0">
                  <a:moveTo>
                    <a:pt x="324" y="1"/>
                  </a:moveTo>
                  <a:cubicBezTo>
                    <a:pt x="224" y="1"/>
                    <a:pt x="124" y="71"/>
                    <a:pt x="94" y="168"/>
                  </a:cubicBezTo>
                  <a:cubicBezTo>
                    <a:pt x="1" y="344"/>
                    <a:pt x="94" y="468"/>
                    <a:pt x="218" y="551"/>
                  </a:cubicBezTo>
                  <a:cubicBezTo>
                    <a:pt x="261" y="564"/>
                    <a:pt x="302" y="570"/>
                    <a:pt x="339" y="570"/>
                  </a:cubicBezTo>
                  <a:cubicBezTo>
                    <a:pt x="453" y="570"/>
                    <a:pt x="541" y="510"/>
                    <a:pt x="611" y="385"/>
                  </a:cubicBezTo>
                  <a:cubicBezTo>
                    <a:pt x="652" y="251"/>
                    <a:pt x="611" y="86"/>
                    <a:pt x="435" y="34"/>
                  </a:cubicBezTo>
                  <a:cubicBezTo>
                    <a:pt x="401" y="11"/>
                    <a:pt x="363" y="1"/>
                    <a:pt x="324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10" name="Google Shape;36510;p24"/>
            <p:cNvSpPr/>
            <p:nvPr/>
          </p:nvSpPr>
          <p:spPr>
            <a:xfrm>
              <a:off x="4750575" y="4636950"/>
              <a:ext cx="16325" cy="14150"/>
            </a:xfrm>
            <a:custGeom>
              <a:avLst/>
              <a:gdLst/>
              <a:ahLst/>
              <a:cxnLst/>
              <a:rect l="l" t="t" r="r" b="b"/>
              <a:pathLst>
                <a:path w="653" h="566" extrusionOk="0">
                  <a:moveTo>
                    <a:pt x="370" y="1"/>
                  </a:moveTo>
                  <a:cubicBezTo>
                    <a:pt x="256" y="1"/>
                    <a:pt x="122" y="83"/>
                    <a:pt x="52" y="187"/>
                  </a:cubicBezTo>
                  <a:cubicBezTo>
                    <a:pt x="1" y="321"/>
                    <a:pt x="94" y="486"/>
                    <a:pt x="218" y="528"/>
                  </a:cubicBezTo>
                  <a:cubicBezTo>
                    <a:pt x="256" y="554"/>
                    <a:pt x="297" y="566"/>
                    <a:pt x="336" y="566"/>
                  </a:cubicBezTo>
                  <a:cubicBezTo>
                    <a:pt x="437" y="566"/>
                    <a:pt x="532" y="493"/>
                    <a:pt x="569" y="404"/>
                  </a:cubicBezTo>
                  <a:cubicBezTo>
                    <a:pt x="652" y="228"/>
                    <a:pt x="569" y="104"/>
                    <a:pt x="435" y="11"/>
                  </a:cubicBezTo>
                  <a:cubicBezTo>
                    <a:pt x="415" y="4"/>
                    <a:pt x="393" y="1"/>
                    <a:pt x="370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11" name="Google Shape;36511;p24"/>
            <p:cNvSpPr/>
            <p:nvPr/>
          </p:nvSpPr>
          <p:spPr>
            <a:xfrm>
              <a:off x="4622625" y="4694325"/>
              <a:ext cx="7525" cy="8825"/>
            </a:xfrm>
            <a:custGeom>
              <a:avLst/>
              <a:gdLst/>
              <a:ahLst/>
              <a:cxnLst/>
              <a:rect l="l" t="t" r="r" b="b"/>
              <a:pathLst>
                <a:path w="301" h="353" extrusionOk="0">
                  <a:moveTo>
                    <a:pt x="125" y="1"/>
                  </a:moveTo>
                  <a:lnTo>
                    <a:pt x="1" y="259"/>
                  </a:lnTo>
                  <a:lnTo>
                    <a:pt x="259" y="352"/>
                  </a:lnTo>
                  <a:cubicBezTo>
                    <a:pt x="259" y="352"/>
                    <a:pt x="301" y="301"/>
                    <a:pt x="301" y="259"/>
                  </a:cubicBezTo>
                  <a:cubicBezTo>
                    <a:pt x="301" y="135"/>
                    <a:pt x="208" y="42"/>
                    <a:pt x="125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12" name="Google Shape;36512;p24"/>
            <p:cNvSpPr/>
            <p:nvPr/>
          </p:nvSpPr>
          <p:spPr>
            <a:xfrm>
              <a:off x="4646150" y="4629700"/>
              <a:ext cx="10875" cy="13900"/>
            </a:xfrm>
            <a:custGeom>
              <a:avLst/>
              <a:gdLst/>
              <a:ahLst/>
              <a:cxnLst/>
              <a:rect l="l" t="t" r="r" b="b"/>
              <a:pathLst>
                <a:path w="435" h="556" extrusionOk="0">
                  <a:moveTo>
                    <a:pt x="218" y="1"/>
                  </a:moveTo>
                  <a:lnTo>
                    <a:pt x="1" y="518"/>
                  </a:lnTo>
                  <a:cubicBezTo>
                    <a:pt x="51" y="544"/>
                    <a:pt x="96" y="556"/>
                    <a:pt x="138" y="556"/>
                  </a:cubicBezTo>
                  <a:cubicBezTo>
                    <a:pt x="244" y="556"/>
                    <a:pt x="327" y="483"/>
                    <a:pt x="394" y="394"/>
                  </a:cubicBezTo>
                  <a:cubicBezTo>
                    <a:pt x="435" y="218"/>
                    <a:pt x="352" y="94"/>
                    <a:pt x="218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13" name="Google Shape;36513;p24"/>
            <p:cNvSpPr/>
            <p:nvPr/>
          </p:nvSpPr>
          <p:spPr>
            <a:xfrm>
              <a:off x="4797100" y="4622225"/>
              <a:ext cx="6500" cy="9825"/>
            </a:xfrm>
            <a:custGeom>
              <a:avLst/>
              <a:gdLst/>
              <a:ahLst/>
              <a:cxnLst/>
              <a:rect l="l" t="t" r="r" b="b"/>
              <a:pathLst>
                <a:path w="260" h="393" extrusionOk="0">
                  <a:moveTo>
                    <a:pt x="42" y="0"/>
                  </a:moveTo>
                  <a:cubicBezTo>
                    <a:pt x="1" y="83"/>
                    <a:pt x="1" y="135"/>
                    <a:pt x="1" y="176"/>
                  </a:cubicBezTo>
                  <a:cubicBezTo>
                    <a:pt x="42" y="259"/>
                    <a:pt x="83" y="341"/>
                    <a:pt x="166" y="393"/>
                  </a:cubicBezTo>
                  <a:lnTo>
                    <a:pt x="259" y="135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14" name="Google Shape;36514;p24"/>
            <p:cNvSpPr/>
            <p:nvPr/>
          </p:nvSpPr>
          <p:spPr>
            <a:xfrm>
              <a:off x="4732475" y="4596375"/>
              <a:ext cx="14000" cy="9525"/>
            </a:xfrm>
            <a:custGeom>
              <a:avLst/>
              <a:gdLst/>
              <a:ahLst/>
              <a:cxnLst/>
              <a:rect l="l" t="t" r="r" b="b"/>
              <a:pathLst>
                <a:path w="560" h="381" extrusionOk="0">
                  <a:moveTo>
                    <a:pt x="42" y="0"/>
                  </a:moveTo>
                  <a:cubicBezTo>
                    <a:pt x="42" y="42"/>
                    <a:pt x="1" y="42"/>
                    <a:pt x="1" y="83"/>
                  </a:cubicBezTo>
                  <a:cubicBezTo>
                    <a:pt x="1" y="135"/>
                    <a:pt x="42" y="176"/>
                    <a:pt x="42" y="217"/>
                  </a:cubicBezTo>
                  <a:lnTo>
                    <a:pt x="84" y="259"/>
                  </a:lnTo>
                  <a:cubicBezTo>
                    <a:pt x="84" y="300"/>
                    <a:pt x="125" y="341"/>
                    <a:pt x="166" y="341"/>
                  </a:cubicBezTo>
                  <a:cubicBezTo>
                    <a:pt x="213" y="367"/>
                    <a:pt x="267" y="380"/>
                    <a:pt x="315" y="380"/>
                  </a:cubicBezTo>
                  <a:cubicBezTo>
                    <a:pt x="363" y="380"/>
                    <a:pt x="404" y="367"/>
                    <a:pt x="425" y="341"/>
                  </a:cubicBezTo>
                  <a:lnTo>
                    <a:pt x="559" y="217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15" name="Google Shape;36515;p24"/>
            <p:cNvSpPr/>
            <p:nvPr/>
          </p:nvSpPr>
          <p:spPr>
            <a:xfrm>
              <a:off x="4673050" y="4572600"/>
              <a:ext cx="8800" cy="6475"/>
            </a:xfrm>
            <a:custGeom>
              <a:avLst/>
              <a:gdLst/>
              <a:ahLst/>
              <a:cxnLst/>
              <a:rect l="l" t="t" r="r" b="b"/>
              <a:pathLst>
                <a:path w="352" h="259" extrusionOk="0">
                  <a:moveTo>
                    <a:pt x="93" y="0"/>
                  </a:moveTo>
                  <a:lnTo>
                    <a:pt x="0" y="259"/>
                  </a:lnTo>
                  <a:lnTo>
                    <a:pt x="93" y="259"/>
                  </a:lnTo>
                  <a:cubicBezTo>
                    <a:pt x="176" y="259"/>
                    <a:pt x="258" y="217"/>
                    <a:pt x="352" y="134"/>
                  </a:cubicBezTo>
                  <a:lnTo>
                    <a:pt x="352" y="93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16" name="Google Shape;36516;p24"/>
            <p:cNvSpPr/>
            <p:nvPr/>
          </p:nvSpPr>
          <p:spPr>
            <a:xfrm>
              <a:off x="4717225" y="4810850"/>
              <a:ext cx="9850" cy="13775"/>
            </a:xfrm>
            <a:custGeom>
              <a:avLst/>
              <a:gdLst/>
              <a:ahLst/>
              <a:cxnLst/>
              <a:rect l="l" t="t" r="r" b="b"/>
              <a:pathLst>
                <a:path w="394" h="551" extrusionOk="0">
                  <a:moveTo>
                    <a:pt x="278" y="1"/>
                  </a:moveTo>
                  <a:cubicBezTo>
                    <a:pt x="177" y="1"/>
                    <a:pt x="80" y="71"/>
                    <a:pt x="42" y="168"/>
                  </a:cubicBezTo>
                  <a:cubicBezTo>
                    <a:pt x="1" y="251"/>
                    <a:pt x="1" y="344"/>
                    <a:pt x="42" y="426"/>
                  </a:cubicBezTo>
                  <a:lnTo>
                    <a:pt x="177" y="551"/>
                  </a:lnTo>
                  <a:lnTo>
                    <a:pt x="394" y="34"/>
                  </a:lnTo>
                  <a:cubicBezTo>
                    <a:pt x="357" y="11"/>
                    <a:pt x="317" y="1"/>
                    <a:pt x="278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17" name="Google Shape;36517;p24"/>
            <p:cNvSpPr/>
            <p:nvPr/>
          </p:nvSpPr>
          <p:spPr>
            <a:xfrm>
              <a:off x="4652625" y="478442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20" y="1"/>
                  </a:moveTo>
                  <a:cubicBezTo>
                    <a:pt x="203" y="1"/>
                    <a:pt x="113" y="56"/>
                    <a:pt x="42" y="191"/>
                  </a:cubicBezTo>
                  <a:cubicBezTo>
                    <a:pt x="0" y="315"/>
                    <a:pt x="93" y="491"/>
                    <a:pt x="217" y="532"/>
                  </a:cubicBezTo>
                  <a:cubicBezTo>
                    <a:pt x="251" y="543"/>
                    <a:pt x="286" y="548"/>
                    <a:pt x="322" y="548"/>
                  </a:cubicBezTo>
                  <a:cubicBezTo>
                    <a:pt x="427" y="548"/>
                    <a:pt x="528" y="501"/>
                    <a:pt x="559" y="408"/>
                  </a:cubicBezTo>
                  <a:cubicBezTo>
                    <a:pt x="652" y="232"/>
                    <a:pt x="559" y="57"/>
                    <a:pt x="434" y="15"/>
                  </a:cubicBezTo>
                  <a:cubicBezTo>
                    <a:pt x="394" y="6"/>
                    <a:pt x="355" y="1"/>
                    <a:pt x="320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18" name="Google Shape;36518;p24"/>
            <p:cNvSpPr/>
            <p:nvPr/>
          </p:nvSpPr>
          <p:spPr>
            <a:xfrm>
              <a:off x="4607375" y="4803350"/>
              <a:ext cx="15275" cy="14050"/>
            </a:xfrm>
            <a:custGeom>
              <a:avLst/>
              <a:gdLst/>
              <a:ahLst/>
              <a:cxnLst/>
              <a:rect l="l" t="t" r="r" b="b"/>
              <a:pathLst>
                <a:path w="611" h="562" extrusionOk="0">
                  <a:moveTo>
                    <a:pt x="301" y="1"/>
                  </a:moveTo>
                  <a:cubicBezTo>
                    <a:pt x="193" y="1"/>
                    <a:pt x="110" y="71"/>
                    <a:pt x="42" y="168"/>
                  </a:cubicBezTo>
                  <a:cubicBezTo>
                    <a:pt x="1" y="292"/>
                    <a:pt x="42" y="468"/>
                    <a:pt x="218" y="551"/>
                  </a:cubicBezTo>
                  <a:cubicBezTo>
                    <a:pt x="242" y="558"/>
                    <a:pt x="267" y="561"/>
                    <a:pt x="292" y="561"/>
                  </a:cubicBezTo>
                  <a:cubicBezTo>
                    <a:pt x="407" y="561"/>
                    <a:pt x="525" y="487"/>
                    <a:pt x="559" y="385"/>
                  </a:cubicBezTo>
                  <a:cubicBezTo>
                    <a:pt x="611" y="251"/>
                    <a:pt x="559" y="75"/>
                    <a:pt x="435" y="34"/>
                  </a:cubicBezTo>
                  <a:cubicBezTo>
                    <a:pt x="387" y="11"/>
                    <a:pt x="342" y="1"/>
                    <a:pt x="30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19" name="Google Shape;36519;p24"/>
            <p:cNvSpPr/>
            <p:nvPr/>
          </p:nvSpPr>
          <p:spPr>
            <a:xfrm>
              <a:off x="4670975" y="4829650"/>
              <a:ext cx="16300" cy="13725"/>
            </a:xfrm>
            <a:custGeom>
              <a:avLst/>
              <a:gdLst/>
              <a:ahLst/>
              <a:cxnLst/>
              <a:rect l="l" t="t" r="r" b="b"/>
              <a:pathLst>
                <a:path w="652" h="549" extrusionOk="0">
                  <a:moveTo>
                    <a:pt x="337" y="1"/>
                  </a:moveTo>
                  <a:cubicBezTo>
                    <a:pt x="229" y="1"/>
                    <a:pt x="123" y="57"/>
                    <a:pt x="83" y="191"/>
                  </a:cubicBezTo>
                  <a:cubicBezTo>
                    <a:pt x="0" y="316"/>
                    <a:pt x="83" y="491"/>
                    <a:pt x="217" y="533"/>
                  </a:cubicBezTo>
                  <a:cubicBezTo>
                    <a:pt x="261" y="543"/>
                    <a:pt x="302" y="548"/>
                    <a:pt x="340" y="548"/>
                  </a:cubicBezTo>
                  <a:cubicBezTo>
                    <a:pt x="453" y="548"/>
                    <a:pt x="538" y="502"/>
                    <a:pt x="600" y="409"/>
                  </a:cubicBezTo>
                  <a:cubicBezTo>
                    <a:pt x="652" y="233"/>
                    <a:pt x="600" y="109"/>
                    <a:pt x="435" y="16"/>
                  </a:cubicBezTo>
                  <a:cubicBezTo>
                    <a:pt x="403" y="6"/>
                    <a:pt x="370" y="1"/>
                    <a:pt x="337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20" name="Google Shape;36520;p24"/>
            <p:cNvSpPr/>
            <p:nvPr/>
          </p:nvSpPr>
          <p:spPr>
            <a:xfrm>
              <a:off x="4633225" y="4739200"/>
              <a:ext cx="16325" cy="13675"/>
            </a:xfrm>
            <a:custGeom>
              <a:avLst/>
              <a:gdLst/>
              <a:ahLst/>
              <a:cxnLst/>
              <a:rect l="l" t="t" r="r" b="b"/>
              <a:pathLst>
                <a:path w="653" h="547" extrusionOk="0">
                  <a:moveTo>
                    <a:pt x="338" y="0"/>
                  </a:moveTo>
                  <a:cubicBezTo>
                    <a:pt x="230" y="0"/>
                    <a:pt x="126" y="56"/>
                    <a:pt x="94" y="191"/>
                  </a:cubicBezTo>
                  <a:cubicBezTo>
                    <a:pt x="1" y="315"/>
                    <a:pt x="94" y="491"/>
                    <a:pt x="218" y="532"/>
                  </a:cubicBezTo>
                  <a:cubicBezTo>
                    <a:pt x="259" y="542"/>
                    <a:pt x="298" y="547"/>
                    <a:pt x="334" y="547"/>
                  </a:cubicBezTo>
                  <a:cubicBezTo>
                    <a:pt x="451" y="547"/>
                    <a:pt x="540" y="493"/>
                    <a:pt x="611" y="367"/>
                  </a:cubicBezTo>
                  <a:cubicBezTo>
                    <a:pt x="652" y="232"/>
                    <a:pt x="559" y="56"/>
                    <a:pt x="435" y="15"/>
                  </a:cubicBezTo>
                  <a:cubicBezTo>
                    <a:pt x="404" y="5"/>
                    <a:pt x="371" y="0"/>
                    <a:pt x="338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21" name="Google Shape;36521;p24"/>
            <p:cNvSpPr/>
            <p:nvPr/>
          </p:nvSpPr>
          <p:spPr>
            <a:xfrm>
              <a:off x="4697850" y="4765625"/>
              <a:ext cx="16300" cy="14125"/>
            </a:xfrm>
            <a:custGeom>
              <a:avLst/>
              <a:gdLst/>
              <a:ahLst/>
              <a:cxnLst/>
              <a:rect l="l" t="t" r="r" b="b"/>
              <a:pathLst>
                <a:path w="652" h="565" extrusionOk="0">
                  <a:moveTo>
                    <a:pt x="301" y="0"/>
                  </a:moveTo>
                  <a:cubicBezTo>
                    <a:pt x="193" y="0"/>
                    <a:pt x="109" y="70"/>
                    <a:pt x="42" y="168"/>
                  </a:cubicBezTo>
                  <a:cubicBezTo>
                    <a:pt x="1" y="292"/>
                    <a:pt x="94" y="468"/>
                    <a:pt x="218" y="550"/>
                  </a:cubicBezTo>
                  <a:cubicBezTo>
                    <a:pt x="244" y="560"/>
                    <a:pt x="271" y="565"/>
                    <a:pt x="298" y="565"/>
                  </a:cubicBezTo>
                  <a:cubicBezTo>
                    <a:pt x="411" y="565"/>
                    <a:pt x="526" y="485"/>
                    <a:pt x="559" y="385"/>
                  </a:cubicBezTo>
                  <a:cubicBezTo>
                    <a:pt x="652" y="250"/>
                    <a:pt x="559" y="85"/>
                    <a:pt x="435" y="33"/>
                  </a:cubicBezTo>
                  <a:cubicBezTo>
                    <a:pt x="386" y="10"/>
                    <a:pt x="342" y="0"/>
                    <a:pt x="30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22" name="Google Shape;36522;p24"/>
            <p:cNvSpPr/>
            <p:nvPr/>
          </p:nvSpPr>
          <p:spPr>
            <a:xfrm>
              <a:off x="4571975" y="4822525"/>
              <a:ext cx="4150" cy="3400"/>
            </a:xfrm>
            <a:custGeom>
              <a:avLst/>
              <a:gdLst/>
              <a:ahLst/>
              <a:cxnLst/>
              <a:rect l="l" t="t" r="r" b="b"/>
              <a:pathLst>
                <a:path w="166" h="136" extrusionOk="0">
                  <a:moveTo>
                    <a:pt x="42" y="1"/>
                  </a:moveTo>
                  <a:lnTo>
                    <a:pt x="0" y="84"/>
                  </a:lnTo>
                  <a:cubicBezTo>
                    <a:pt x="42" y="84"/>
                    <a:pt x="125" y="135"/>
                    <a:pt x="166" y="135"/>
                  </a:cubicBezTo>
                  <a:cubicBezTo>
                    <a:pt x="125" y="84"/>
                    <a:pt x="125" y="42"/>
                    <a:pt x="83" y="42"/>
                  </a:cubicBezTo>
                  <a:cubicBezTo>
                    <a:pt x="42" y="42"/>
                    <a:pt x="42" y="1"/>
                    <a:pt x="42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23" name="Google Shape;36523;p24"/>
            <p:cNvSpPr/>
            <p:nvPr/>
          </p:nvSpPr>
          <p:spPr>
            <a:xfrm>
              <a:off x="4593425" y="4758950"/>
              <a:ext cx="10875" cy="13225"/>
            </a:xfrm>
            <a:custGeom>
              <a:avLst/>
              <a:gdLst/>
              <a:ahLst/>
              <a:cxnLst/>
              <a:rect l="l" t="t" r="r" b="b"/>
              <a:pathLst>
                <a:path w="435" h="529" extrusionOk="0">
                  <a:moveTo>
                    <a:pt x="218" y="0"/>
                  </a:moveTo>
                  <a:lnTo>
                    <a:pt x="1" y="517"/>
                  </a:lnTo>
                  <a:cubicBezTo>
                    <a:pt x="24" y="525"/>
                    <a:pt x="49" y="528"/>
                    <a:pt x="74" y="528"/>
                  </a:cubicBezTo>
                  <a:cubicBezTo>
                    <a:pt x="191" y="528"/>
                    <a:pt x="317" y="454"/>
                    <a:pt x="393" y="352"/>
                  </a:cubicBezTo>
                  <a:cubicBezTo>
                    <a:pt x="435" y="218"/>
                    <a:pt x="393" y="94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24" name="Google Shape;36524;p24"/>
            <p:cNvSpPr/>
            <p:nvPr/>
          </p:nvSpPr>
          <p:spPr>
            <a:xfrm>
              <a:off x="4744125" y="4751450"/>
              <a:ext cx="6475" cy="8550"/>
            </a:xfrm>
            <a:custGeom>
              <a:avLst/>
              <a:gdLst/>
              <a:ahLst/>
              <a:cxnLst/>
              <a:rect l="l" t="t" r="r" b="b"/>
              <a:pathLst>
                <a:path w="259" h="342" extrusionOk="0">
                  <a:moveTo>
                    <a:pt x="0" y="1"/>
                  </a:moveTo>
                  <a:lnTo>
                    <a:pt x="0" y="83"/>
                  </a:lnTo>
                  <a:cubicBezTo>
                    <a:pt x="0" y="218"/>
                    <a:pt x="52" y="300"/>
                    <a:pt x="176" y="342"/>
                  </a:cubicBezTo>
                  <a:lnTo>
                    <a:pt x="259" y="8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25" name="Google Shape;36525;p24"/>
            <p:cNvSpPr/>
            <p:nvPr/>
          </p:nvSpPr>
          <p:spPr>
            <a:xfrm>
              <a:off x="4679500" y="4724575"/>
              <a:ext cx="14250" cy="9225"/>
            </a:xfrm>
            <a:custGeom>
              <a:avLst/>
              <a:gdLst/>
              <a:ahLst/>
              <a:cxnLst/>
              <a:rect l="l" t="t" r="r" b="b"/>
              <a:pathLst>
                <a:path w="570" h="369" extrusionOk="0">
                  <a:moveTo>
                    <a:pt x="52" y="0"/>
                  </a:moveTo>
                  <a:cubicBezTo>
                    <a:pt x="52" y="42"/>
                    <a:pt x="0" y="83"/>
                    <a:pt x="0" y="124"/>
                  </a:cubicBezTo>
                  <a:cubicBezTo>
                    <a:pt x="0" y="217"/>
                    <a:pt x="94" y="300"/>
                    <a:pt x="176" y="342"/>
                  </a:cubicBezTo>
                  <a:cubicBezTo>
                    <a:pt x="232" y="359"/>
                    <a:pt x="286" y="369"/>
                    <a:pt x="333" y="369"/>
                  </a:cubicBezTo>
                  <a:cubicBezTo>
                    <a:pt x="399" y="369"/>
                    <a:pt x="452" y="349"/>
                    <a:pt x="476" y="300"/>
                  </a:cubicBezTo>
                  <a:cubicBezTo>
                    <a:pt x="517" y="259"/>
                    <a:pt x="517" y="259"/>
                    <a:pt x="569" y="217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26" name="Google Shape;36526;p24"/>
            <p:cNvSpPr/>
            <p:nvPr/>
          </p:nvSpPr>
          <p:spPr>
            <a:xfrm>
              <a:off x="4620300" y="4700800"/>
              <a:ext cx="8825" cy="6475"/>
            </a:xfrm>
            <a:custGeom>
              <a:avLst/>
              <a:gdLst/>
              <a:ahLst/>
              <a:cxnLst/>
              <a:rect l="l" t="t" r="r" b="b"/>
              <a:pathLst>
                <a:path w="353" h="259" extrusionOk="0">
                  <a:moveTo>
                    <a:pt x="94" y="0"/>
                  </a:moveTo>
                  <a:lnTo>
                    <a:pt x="1" y="259"/>
                  </a:lnTo>
                  <a:lnTo>
                    <a:pt x="218" y="259"/>
                  </a:lnTo>
                  <a:cubicBezTo>
                    <a:pt x="218" y="259"/>
                    <a:pt x="259" y="217"/>
                    <a:pt x="301" y="217"/>
                  </a:cubicBezTo>
                  <a:cubicBezTo>
                    <a:pt x="301" y="176"/>
                    <a:pt x="352" y="135"/>
                    <a:pt x="352" y="93"/>
                  </a:cubicBezTo>
                  <a:lnTo>
                    <a:pt x="94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27" name="Google Shape;36527;p24"/>
            <p:cNvSpPr/>
            <p:nvPr/>
          </p:nvSpPr>
          <p:spPr>
            <a:xfrm>
              <a:off x="4933850" y="392330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166" y="0"/>
                  </a:moveTo>
                  <a:cubicBezTo>
                    <a:pt x="124" y="42"/>
                    <a:pt x="41" y="83"/>
                    <a:pt x="0" y="124"/>
                  </a:cubicBezTo>
                  <a:lnTo>
                    <a:pt x="0" y="176"/>
                  </a:lnTo>
                  <a:lnTo>
                    <a:pt x="259" y="300"/>
                  </a:lnTo>
                  <a:lnTo>
                    <a:pt x="341" y="42"/>
                  </a:lnTo>
                  <a:cubicBezTo>
                    <a:pt x="300" y="0"/>
                    <a:pt x="259" y="0"/>
                    <a:pt x="166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28" name="Google Shape;36528;p24"/>
            <p:cNvSpPr/>
            <p:nvPr/>
          </p:nvSpPr>
          <p:spPr>
            <a:xfrm>
              <a:off x="4869225" y="3897050"/>
              <a:ext cx="13975" cy="10000"/>
            </a:xfrm>
            <a:custGeom>
              <a:avLst/>
              <a:gdLst/>
              <a:ahLst/>
              <a:cxnLst/>
              <a:rect l="l" t="t" r="r" b="b"/>
              <a:pathLst>
                <a:path w="559" h="400" extrusionOk="0">
                  <a:moveTo>
                    <a:pt x="276" y="0"/>
                  </a:moveTo>
                  <a:cubicBezTo>
                    <a:pt x="174" y="0"/>
                    <a:pt x="72" y="39"/>
                    <a:pt x="42" y="99"/>
                  </a:cubicBezTo>
                  <a:cubicBezTo>
                    <a:pt x="42" y="141"/>
                    <a:pt x="0" y="141"/>
                    <a:pt x="0" y="192"/>
                  </a:cubicBezTo>
                  <a:lnTo>
                    <a:pt x="517" y="399"/>
                  </a:lnTo>
                  <a:lnTo>
                    <a:pt x="517" y="316"/>
                  </a:lnTo>
                  <a:cubicBezTo>
                    <a:pt x="559" y="192"/>
                    <a:pt x="476" y="58"/>
                    <a:pt x="383" y="17"/>
                  </a:cubicBezTo>
                  <a:cubicBezTo>
                    <a:pt x="350" y="5"/>
                    <a:pt x="313" y="0"/>
                    <a:pt x="276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29" name="Google Shape;36529;p24"/>
            <p:cNvSpPr/>
            <p:nvPr/>
          </p:nvSpPr>
          <p:spPr>
            <a:xfrm>
              <a:off x="4959675" y="3859725"/>
              <a:ext cx="9600" cy="12925"/>
            </a:xfrm>
            <a:custGeom>
              <a:avLst/>
              <a:gdLst/>
              <a:ahLst/>
              <a:cxnLst/>
              <a:rect l="l" t="t" r="r" b="b"/>
              <a:pathLst>
                <a:path w="384" h="517" extrusionOk="0">
                  <a:moveTo>
                    <a:pt x="166" y="0"/>
                  </a:moveTo>
                  <a:cubicBezTo>
                    <a:pt x="125" y="0"/>
                    <a:pt x="125" y="0"/>
                    <a:pt x="125" y="41"/>
                  </a:cubicBezTo>
                  <a:cubicBezTo>
                    <a:pt x="84" y="41"/>
                    <a:pt x="42" y="83"/>
                    <a:pt x="1" y="176"/>
                  </a:cubicBezTo>
                  <a:lnTo>
                    <a:pt x="1" y="300"/>
                  </a:lnTo>
                  <a:cubicBezTo>
                    <a:pt x="1" y="393"/>
                    <a:pt x="84" y="476"/>
                    <a:pt x="166" y="517"/>
                  </a:cubicBezTo>
                  <a:lnTo>
                    <a:pt x="384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30" name="Google Shape;36530;p24"/>
            <p:cNvSpPr/>
            <p:nvPr/>
          </p:nvSpPr>
          <p:spPr>
            <a:xfrm>
              <a:off x="4894025" y="3832575"/>
              <a:ext cx="16050" cy="14025"/>
            </a:xfrm>
            <a:custGeom>
              <a:avLst/>
              <a:gdLst/>
              <a:ahLst/>
              <a:cxnLst/>
              <a:rect l="l" t="t" r="r" b="b"/>
              <a:pathLst>
                <a:path w="642" h="561" extrusionOk="0">
                  <a:moveTo>
                    <a:pt x="356" y="0"/>
                  </a:moveTo>
                  <a:cubicBezTo>
                    <a:pt x="243" y="0"/>
                    <a:pt x="118" y="76"/>
                    <a:pt x="84" y="187"/>
                  </a:cubicBezTo>
                  <a:cubicBezTo>
                    <a:pt x="1" y="311"/>
                    <a:pt x="84" y="486"/>
                    <a:pt x="208" y="528"/>
                  </a:cubicBezTo>
                  <a:cubicBezTo>
                    <a:pt x="245" y="551"/>
                    <a:pt x="285" y="561"/>
                    <a:pt x="326" y="561"/>
                  </a:cubicBezTo>
                  <a:cubicBezTo>
                    <a:pt x="432" y="561"/>
                    <a:pt x="541" y="491"/>
                    <a:pt x="601" y="393"/>
                  </a:cubicBezTo>
                  <a:cubicBezTo>
                    <a:pt x="642" y="269"/>
                    <a:pt x="559" y="93"/>
                    <a:pt x="425" y="11"/>
                  </a:cubicBezTo>
                  <a:cubicBezTo>
                    <a:pt x="403" y="4"/>
                    <a:pt x="380" y="0"/>
                    <a:pt x="356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31" name="Google Shape;36531;p24"/>
            <p:cNvSpPr/>
            <p:nvPr/>
          </p:nvSpPr>
          <p:spPr>
            <a:xfrm>
              <a:off x="4848800" y="3851850"/>
              <a:ext cx="16050" cy="13675"/>
            </a:xfrm>
            <a:custGeom>
              <a:avLst/>
              <a:gdLst/>
              <a:ahLst/>
              <a:cxnLst/>
              <a:rect l="l" t="t" r="r" b="b"/>
              <a:pathLst>
                <a:path w="642" h="547" extrusionOk="0">
                  <a:moveTo>
                    <a:pt x="332" y="0"/>
                  </a:moveTo>
                  <a:cubicBezTo>
                    <a:pt x="226" y="0"/>
                    <a:pt x="115" y="56"/>
                    <a:pt x="83" y="191"/>
                  </a:cubicBezTo>
                  <a:cubicBezTo>
                    <a:pt x="1" y="315"/>
                    <a:pt x="83" y="491"/>
                    <a:pt x="207" y="532"/>
                  </a:cubicBezTo>
                  <a:cubicBezTo>
                    <a:pt x="239" y="542"/>
                    <a:pt x="272" y="547"/>
                    <a:pt x="306" y="547"/>
                  </a:cubicBezTo>
                  <a:cubicBezTo>
                    <a:pt x="419" y="547"/>
                    <a:pt x="537" y="491"/>
                    <a:pt x="600" y="356"/>
                  </a:cubicBezTo>
                  <a:cubicBezTo>
                    <a:pt x="642" y="232"/>
                    <a:pt x="559" y="57"/>
                    <a:pt x="424" y="15"/>
                  </a:cubicBezTo>
                  <a:cubicBezTo>
                    <a:pt x="396" y="6"/>
                    <a:pt x="364" y="0"/>
                    <a:pt x="332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32" name="Google Shape;36532;p24"/>
            <p:cNvSpPr/>
            <p:nvPr/>
          </p:nvSpPr>
          <p:spPr>
            <a:xfrm>
              <a:off x="4913425" y="3878275"/>
              <a:ext cx="15000" cy="13575"/>
            </a:xfrm>
            <a:custGeom>
              <a:avLst/>
              <a:gdLst/>
              <a:ahLst/>
              <a:cxnLst/>
              <a:rect l="l" t="t" r="r" b="b"/>
              <a:pathLst>
                <a:path w="600" h="543" extrusionOk="0">
                  <a:moveTo>
                    <a:pt x="295" y="0"/>
                  </a:moveTo>
                  <a:cubicBezTo>
                    <a:pt x="188" y="0"/>
                    <a:pt x="102" y="71"/>
                    <a:pt x="42" y="168"/>
                  </a:cubicBezTo>
                  <a:cubicBezTo>
                    <a:pt x="0" y="292"/>
                    <a:pt x="42" y="468"/>
                    <a:pt x="207" y="509"/>
                  </a:cubicBezTo>
                  <a:cubicBezTo>
                    <a:pt x="244" y="532"/>
                    <a:pt x="285" y="542"/>
                    <a:pt x="324" y="542"/>
                  </a:cubicBezTo>
                  <a:cubicBezTo>
                    <a:pt x="428" y="542"/>
                    <a:pt x="529" y="472"/>
                    <a:pt x="559" y="375"/>
                  </a:cubicBezTo>
                  <a:cubicBezTo>
                    <a:pt x="600" y="251"/>
                    <a:pt x="559" y="75"/>
                    <a:pt x="424" y="33"/>
                  </a:cubicBezTo>
                  <a:cubicBezTo>
                    <a:pt x="379" y="11"/>
                    <a:pt x="335" y="0"/>
                    <a:pt x="295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33" name="Google Shape;36533;p24"/>
            <p:cNvSpPr/>
            <p:nvPr/>
          </p:nvSpPr>
          <p:spPr>
            <a:xfrm>
              <a:off x="4811075" y="3871600"/>
              <a:ext cx="7500" cy="8550"/>
            </a:xfrm>
            <a:custGeom>
              <a:avLst/>
              <a:gdLst/>
              <a:ahLst/>
              <a:cxnLst/>
              <a:rect l="l" t="t" r="r" b="b"/>
              <a:pathLst>
                <a:path w="300" h="342" extrusionOk="0">
                  <a:moveTo>
                    <a:pt x="124" y="1"/>
                  </a:moveTo>
                  <a:lnTo>
                    <a:pt x="0" y="259"/>
                  </a:lnTo>
                  <a:lnTo>
                    <a:pt x="259" y="342"/>
                  </a:lnTo>
                  <a:cubicBezTo>
                    <a:pt x="300" y="300"/>
                    <a:pt x="300" y="259"/>
                    <a:pt x="300" y="218"/>
                  </a:cubicBezTo>
                  <a:cubicBezTo>
                    <a:pt x="300" y="125"/>
                    <a:pt x="217" y="42"/>
                    <a:pt x="124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34" name="Google Shape;36534;p24"/>
            <p:cNvSpPr/>
            <p:nvPr/>
          </p:nvSpPr>
          <p:spPr>
            <a:xfrm>
              <a:off x="4835875" y="3810075"/>
              <a:ext cx="9600" cy="10275"/>
            </a:xfrm>
            <a:custGeom>
              <a:avLst/>
              <a:gdLst/>
              <a:ahLst/>
              <a:cxnLst/>
              <a:rect l="l" t="t" r="r" b="b"/>
              <a:pathLst>
                <a:path w="384" h="411" extrusionOk="0">
                  <a:moveTo>
                    <a:pt x="125" y="1"/>
                  </a:moveTo>
                  <a:lnTo>
                    <a:pt x="1" y="394"/>
                  </a:lnTo>
                  <a:lnTo>
                    <a:pt x="42" y="394"/>
                  </a:lnTo>
                  <a:cubicBezTo>
                    <a:pt x="64" y="405"/>
                    <a:pt x="86" y="410"/>
                    <a:pt x="109" y="410"/>
                  </a:cubicBezTo>
                  <a:cubicBezTo>
                    <a:pt x="170" y="410"/>
                    <a:pt x="232" y="372"/>
                    <a:pt x="300" y="311"/>
                  </a:cubicBezTo>
                  <a:cubicBezTo>
                    <a:pt x="342" y="259"/>
                    <a:pt x="342" y="259"/>
                    <a:pt x="342" y="218"/>
                  </a:cubicBezTo>
                  <a:cubicBezTo>
                    <a:pt x="383" y="177"/>
                    <a:pt x="383" y="94"/>
                    <a:pt x="342" y="53"/>
                  </a:cubicBezTo>
                  <a:cubicBezTo>
                    <a:pt x="259" y="1"/>
                    <a:pt x="207" y="1"/>
                    <a:pt x="125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35" name="Google Shape;36535;p24"/>
            <p:cNvSpPr/>
            <p:nvPr/>
          </p:nvSpPr>
          <p:spPr>
            <a:xfrm>
              <a:off x="4881100" y="4051500"/>
              <a:ext cx="8575" cy="7525"/>
            </a:xfrm>
            <a:custGeom>
              <a:avLst/>
              <a:gdLst/>
              <a:ahLst/>
              <a:cxnLst/>
              <a:rect l="l" t="t" r="r" b="b"/>
              <a:pathLst>
                <a:path w="343" h="301" extrusionOk="0">
                  <a:moveTo>
                    <a:pt x="259" y="1"/>
                  </a:moveTo>
                  <a:cubicBezTo>
                    <a:pt x="208" y="1"/>
                    <a:pt x="208" y="1"/>
                    <a:pt x="166" y="42"/>
                  </a:cubicBezTo>
                  <a:cubicBezTo>
                    <a:pt x="125" y="42"/>
                    <a:pt x="84" y="42"/>
                    <a:pt x="42" y="83"/>
                  </a:cubicBezTo>
                  <a:lnTo>
                    <a:pt x="1" y="125"/>
                  </a:lnTo>
                  <a:lnTo>
                    <a:pt x="1" y="166"/>
                  </a:lnTo>
                  <a:lnTo>
                    <a:pt x="259" y="300"/>
                  </a:lnTo>
                  <a:lnTo>
                    <a:pt x="342" y="42"/>
                  </a:lnTo>
                  <a:cubicBezTo>
                    <a:pt x="342" y="42"/>
                    <a:pt x="301" y="42"/>
                    <a:pt x="30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36" name="Google Shape;36536;p24"/>
            <p:cNvSpPr/>
            <p:nvPr/>
          </p:nvSpPr>
          <p:spPr>
            <a:xfrm>
              <a:off x="4816500" y="4025650"/>
              <a:ext cx="13975" cy="9600"/>
            </a:xfrm>
            <a:custGeom>
              <a:avLst/>
              <a:gdLst/>
              <a:ahLst/>
              <a:cxnLst/>
              <a:rect l="l" t="t" r="r" b="b"/>
              <a:pathLst>
                <a:path w="559" h="384" extrusionOk="0">
                  <a:moveTo>
                    <a:pt x="166" y="1"/>
                  </a:moveTo>
                  <a:cubicBezTo>
                    <a:pt x="124" y="1"/>
                    <a:pt x="124" y="42"/>
                    <a:pt x="83" y="42"/>
                  </a:cubicBezTo>
                  <a:cubicBezTo>
                    <a:pt x="83" y="42"/>
                    <a:pt x="42" y="83"/>
                    <a:pt x="42" y="125"/>
                  </a:cubicBezTo>
                  <a:cubicBezTo>
                    <a:pt x="0" y="125"/>
                    <a:pt x="0" y="125"/>
                    <a:pt x="0" y="166"/>
                  </a:cubicBezTo>
                  <a:lnTo>
                    <a:pt x="517" y="383"/>
                  </a:lnTo>
                  <a:cubicBezTo>
                    <a:pt x="558" y="259"/>
                    <a:pt x="517" y="125"/>
                    <a:pt x="424" y="42"/>
                  </a:cubicBezTo>
                  <a:cubicBezTo>
                    <a:pt x="383" y="42"/>
                    <a:pt x="383" y="1"/>
                    <a:pt x="34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37" name="Google Shape;36537;p24"/>
            <p:cNvSpPr/>
            <p:nvPr/>
          </p:nvSpPr>
          <p:spPr>
            <a:xfrm>
              <a:off x="4905675" y="3987550"/>
              <a:ext cx="10875" cy="13325"/>
            </a:xfrm>
            <a:custGeom>
              <a:avLst/>
              <a:gdLst/>
              <a:ahLst/>
              <a:cxnLst/>
              <a:rect l="l" t="t" r="r" b="b"/>
              <a:pathLst>
                <a:path w="435" h="533" extrusionOk="0">
                  <a:moveTo>
                    <a:pt x="320" y="0"/>
                  </a:moveTo>
                  <a:cubicBezTo>
                    <a:pt x="203" y="0"/>
                    <a:pt x="115" y="56"/>
                    <a:pt x="52" y="191"/>
                  </a:cubicBezTo>
                  <a:cubicBezTo>
                    <a:pt x="0" y="315"/>
                    <a:pt x="52" y="491"/>
                    <a:pt x="217" y="532"/>
                  </a:cubicBezTo>
                  <a:lnTo>
                    <a:pt x="434" y="15"/>
                  </a:lnTo>
                  <a:cubicBezTo>
                    <a:pt x="393" y="6"/>
                    <a:pt x="355" y="0"/>
                    <a:pt x="32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38" name="Google Shape;36538;p24"/>
            <p:cNvSpPr/>
            <p:nvPr/>
          </p:nvSpPr>
          <p:spPr>
            <a:xfrm>
              <a:off x="4841050" y="3961225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23" y="1"/>
                  </a:moveTo>
                  <a:cubicBezTo>
                    <a:pt x="223" y="1"/>
                    <a:pt x="123" y="69"/>
                    <a:pt x="93" y="158"/>
                  </a:cubicBezTo>
                  <a:cubicBezTo>
                    <a:pt x="0" y="293"/>
                    <a:pt x="93" y="469"/>
                    <a:pt x="218" y="551"/>
                  </a:cubicBezTo>
                  <a:cubicBezTo>
                    <a:pt x="241" y="558"/>
                    <a:pt x="266" y="562"/>
                    <a:pt x="291" y="562"/>
                  </a:cubicBezTo>
                  <a:cubicBezTo>
                    <a:pt x="408" y="562"/>
                    <a:pt x="534" y="486"/>
                    <a:pt x="610" y="375"/>
                  </a:cubicBezTo>
                  <a:cubicBezTo>
                    <a:pt x="652" y="251"/>
                    <a:pt x="569" y="76"/>
                    <a:pt x="435" y="34"/>
                  </a:cubicBezTo>
                  <a:cubicBezTo>
                    <a:pt x="400" y="11"/>
                    <a:pt x="361" y="1"/>
                    <a:pt x="323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39" name="Google Shape;36539;p24"/>
            <p:cNvSpPr/>
            <p:nvPr/>
          </p:nvSpPr>
          <p:spPr>
            <a:xfrm>
              <a:off x="4795825" y="3980050"/>
              <a:ext cx="16300" cy="14150"/>
            </a:xfrm>
            <a:custGeom>
              <a:avLst/>
              <a:gdLst/>
              <a:ahLst/>
              <a:cxnLst/>
              <a:rect l="l" t="t" r="r" b="b"/>
              <a:pathLst>
                <a:path w="652" h="566" extrusionOk="0">
                  <a:moveTo>
                    <a:pt x="340" y="0"/>
                  </a:moveTo>
                  <a:cubicBezTo>
                    <a:pt x="235" y="0"/>
                    <a:pt x="125" y="54"/>
                    <a:pt x="93" y="181"/>
                  </a:cubicBezTo>
                  <a:cubicBezTo>
                    <a:pt x="0" y="315"/>
                    <a:pt x="93" y="491"/>
                    <a:pt x="217" y="532"/>
                  </a:cubicBezTo>
                  <a:cubicBezTo>
                    <a:pt x="254" y="555"/>
                    <a:pt x="294" y="565"/>
                    <a:pt x="333" y="565"/>
                  </a:cubicBezTo>
                  <a:cubicBezTo>
                    <a:pt x="434" y="565"/>
                    <a:pt x="531" y="495"/>
                    <a:pt x="569" y="398"/>
                  </a:cubicBezTo>
                  <a:cubicBezTo>
                    <a:pt x="651" y="232"/>
                    <a:pt x="569" y="98"/>
                    <a:pt x="434" y="15"/>
                  </a:cubicBezTo>
                  <a:cubicBezTo>
                    <a:pt x="405" y="6"/>
                    <a:pt x="373" y="0"/>
                    <a:pt x="34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40" name="Google Shape;36540;p24"/>
            <p:cNvSpPr/>
            <p:nvPr/>
          </p:nvSpPr>
          <p:spPr>
            <a:xfrm>
              <a:off x="4860425" y="4006475"/>
              <a:ext cx="15275" cy="14050"/>
            </a:xfrm>
            <a:custGeom>
              <a:avLst/>
              <a:gdLst/>
              <a:ahLst/>
              <a:cxnLst/>
              <a:rect l="l" t="t" r="r" b="b"/>
              <a:pathLst>
                <a:path w="611" h="562" extrusionOk="0">
                  <a:moveTo>
                    <a:pt x="293" y="0"/>
                  </a:moveTo>
                  <a:cubicBezTo>
                    <a:pt x="177" y="0"/>
                    <a:pt x="82" y="68"/>
                    <a:pt x="53" y="158"/>
                  </a:cubicBezTo>
                  <a:cubicBezTo>
                    <a:pt x="1" y="333"/>
                    <a:pt x="53" y="468"/>
                    <a:pt x="218" y="551"/>
                  </a:cubicBezTo>
                  <a:cubicBezTo>
                    <a:pt x="242" y="558"/>
                    <a:pt x="266" y="561"/>
                    <a:pt x="291" y="561"/>
                  </a:cubicBezTo>
                  <a:cubicBezTo>
                    <a:pt x="407" y="561"/>
                    <a:pt x="527" y="486"/>
                    <a:pt x="569" y="375"/>
                  </a:cubicBezTo>
                  <a:cubicBezTo>
                    <a:pt x="611" y="251"/>
                    <a:pt x="569" y="75"/>
                    <a:pt x="435" y="34"/>
                  </a:cubicBezTo>
                  <a:cubicBezTo>
                    <a:pt x="386" y="11"/>
                    <a:pt x="338" y="0"/>
                    <a:pt x="293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41" name="Google Shape;36541;p24"/>
            <p:cNvSpPr/>
            <p:nvPr/>
          </p:nvSpPr>
          <p:spPr>
            <a:xfrm>
              <a:off x="4822950" y="3916000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271" y="1"/>
                  </a:moveTo>
                  <a:cubicBezTo>
                    <a:pt x="171" y="1"/>
                    <a:pt x="72" y="69"/>
                    <a:pt x="42" y="158"/>
                  </a:cubicBezTo>
                  <a:cubicBezTo>
                    <a:pt x="1" y="292"/>
                    <a:pt x="42" y="468"/>
                    <a:pt x="207" y="551"/>
                  </a:cubicBezTo>
                  <a:cubicBezTo>
                    <a:pt x="231" y="558"/>
                    <a:pt x="256" y="562"/>
                    <a:pt x="281" y="562"/>
                  </a:cubicBezTo>
                  <a:cubicBezTo>
                    <a:pt x="399" y="562"/>
                    <a:pt x="525" y="486"/>
                    <a:pt x="559" y="375"/>
                  </a:cubicBezTo>
                  <a:cubicBezTo>
                    <a:pt x="600" y="251"/>
                    <a:pt x="559" y="75"/>
                    <a:pt x="383" y="34"/>
                  </a:cubicBezTo>
                  <a:cubicBezTo>
                    <a:pt x="349" y="11"/>
                    <a:pt x="310" y="1"/>
                    <a:pt x="27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42" name="Google Shape;36542;p24"/>
            <p:cNvSpPr/>
            <p:nvPr/>
          </p:nvSpPr>
          <p:spPr>
            <a:xfrm>
              <a:off x="4886275" y="3942325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42" y="0"/>
                  </a:moveTo>
                  <a:cubicBezTo>
                    <a:pt x="236" y="0"/>
                    <a:pt x="125" y="56"/>
                    <a:pt x="94" y="191"/>
                  </a:cubicBezTo>
                  <a:cubicBezTo>
                    <a:pt x="1" y="315"/>
                    <a:pt x="94" y="490"/>
                    <a:pt x="218" y="532"/>
                  </a:cubicBezTo>
                  <a:cubicBezTo>
                    <a:pt x="251" y="542"/>
                    <a:pt x="286" y="547"/>
                    <a:pt x="321" y="547"/>
                  </a:cubicBezTo>
                  <a:cubicBezTo>
                    <a:pt x="429" y="547"/>
                    <a:pt x="541" y="499"/>
                    <a:pt x="611" y="397"/>
                  </a:cubicBezTo>
                  <a:cubicBezTo>
                    <a:pt x="652" y="232"/>
                    <a:pt x="569" y="98"/>
                    <a:pt x="435" y="15"/>
                  </a:cubicBezTo>
                  <a:cubicBezTo>
                    <a:pt x="406" y="5"/>
                    <a:pt x="374" y="0"/>
                    <a:pt x="342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43" name="Google Shape;36543;p24"/>
            <p:cNvSpPr/>
            <p:nvPr/>
          </p:nvSpPr>
          <p:spPr>
            <a:xfrm>
              <a:off x="4758325" y="399980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125" y="1"/>
                  </a:moveTo>
                  <a:lnTo>
                    <a:pt x="1" y="259"/>
                  </a:lnTo>
                  <a:lnTo>
                    <a:pt x="259" y="342"/>
                  </a:lnTo>
                  <a:cubicBezTo>
                    <a:pt x="301" y="342"/>
                    <a:pt x="301" y="301"/>
                    <a:pt x="301" y="301"/>
                  </a:cubicBezTo>
                  <a:lnTo>
                    <a:pt x="301" y="259"/>
                  </a:lnTo>
                  <a:cubicBezTo>
                    <a:pt x="301" y="125"/>
                    <a:pt x="208" y="42"/>
                    <a:pt x="125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44" name="Google Shape;36544;p24"/>
            <p:cNvSpPr/>
            <p:nvPr/>
          </p:nvSpPr>
          <p:spPr>
            <a:xfrm>
              <a:off x="4781850" y="3935200"/>
              <a:ext cx="10875" cy="13325"/>
            </a:xfrm>
            <a:custGeom>
              <a:avLst/>
              <a:gdLst/>
              <a:ahLst/>
              <a:cxnLst/>
              <a:rect l="l" t="t" r="r" b="b"/>
              <a:pathLst>
                <a:path w="435" h="533" extrusionOk="0">
                  <a:moveTo>
                    <a:pt x="218" y="0"/>
                  </a:moveTo>
                  <a:lnTo>
                    <a:pt x="1" y="517"/>
                  </a:lnTo>
                  <a:cubicBezTo>
                    <a:pt x="44" y="527"/>
                    <a:pt x="87" y="532"/>
                    <a:pt x="129" y="532"/>
                  </a:cubicBezTo>
                  <a:cubicBezTo>
                    <a:pt x="255" y="532"/>
                    <a:pt x="362" y="484"/>
                    <a:pt x="394" y="383"/>
                  </a:cubicBezTo>
                  <a:cubicBezTo>
                    <a:pt x="435" y="217"/>
                    <a:pt x="394" y="83"/>
                    <a:pt x="218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45" name="Google Shape;36545;p24"/>
            <p:cNvSpPr/>
            <p:nvPr/>
          </p:nvSpPr>
          <p:spPr>
            <a:xfrm>
              <a:off x="4932800" y="3927700"/>
              <a:ext cx="7525" cy="9575"/>
            </a:xfrm>
            <a:custGeom>
              <a:avLst/>
              <a:gdLst/>
              <a:ahLst/>
              <a:cxnLst/>
              <a:rect l="l" t="t" r="r" b="b"/>
              <a:pathLst>
                <a:path w="301" h="383" extrusionOk="0">
                  <a:moveTo>
                    <a:pt x="42" y="0"/>
                  </a:moveTo>
                  <a:cubicBezTo>
                    <a:pt x="1" y="42"/>
                    <a:pt x="1" y="124"/>
                    <a:pt x="1" y="166"/>
                  </a:cubicBezTo>
                  <a:cubicBezTo>
                    <a:pt x="42" y="259"/>
                    <a:pt x="83" y="341"/>
                    <a:pt x="166" y="383"/>
                  </a:cubicBezTo>
                  <a:lnTo>
                    <a:pt x="301" y="124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46" name="Google Shape;36546;p24"/>
            <p:cNvSpPr/>
            <p:nvPr/>
          </p:nvSpPr>
          <p:spPr>
            <a:xfrm>
              <a:off x="4869225" y="3901850"/>
              <a:ext cx="12950" cy="8975"/>
            </a:xfrm>
            <a:custGeom>
              <a:avLst/>
              <a:gdLst/>
              <a:ahLst/>
              <a:cxnLst/>
              <a:rect l="l" t="t" r="r" b="b"/>
              <a:pathLst>
                <a:path w="518" h="359" extrusionOk="0">
                  <a:moveTo>
                    <a:pt x="0" y="0"/>
                  </a:moveTo>
                  <a:lnTo>
                    <a:pt x="0" y="83"/>
                  </a:lnTo>
                  <a:lnTo>
                    <a:pt x="0" y="207"/>
                  </a:lnTo>
                  <a:cubicBezTo>
                    <a:pt x="0" y="207"/>
                    <a:pt x="42" y="207"/>
                    <a:pt x="42" y="259"/>
                  </a:cubicBezTo>
                  <a:cubicBezTo>
                    <a:pt x="42" y="300"/>
                    <a:pt x="83" y="341"/>
                    <a:pt x="166" y="341"/>
                  </a:cubicBezTo>
                  <a:cubicBezTo>
                    <a:pt x="193" y="354"/>
                    <a:pt x="223" y="359"/>
                    <a:pt x="254" y="359"/>
                  </a:cubicBezTo>
                  <a:cubicBezTo>
                    <a:pt x="329" y="359"/>
                    <a:pt x="410" y="329"/>
                    <a:pt x="476" y="300"/>
                  </a:cubicBezTo>
                  <a:cubicBezTo>
                    <a:pt x="476" y="259"/>
                    <a:pt x="517" y="207"/>
                    <a:pt x="517" y="20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47" name="Google Shape;36547;p24"/>
            <p:cNvSpPr/>
            <p:nvPr/>
          </p:nvSpPr>
          <p:spPr>
            <a:xfrm>
              <a:off x="4808750" y="3878075"/>
              <a:ext cx="8800" cy="6475"/>
            </a:xfrm>
            <a:custGeom>
              <a:avLst/>
              <a:gdLst/>
              <a:ahLst/>
              <a:cxnLst/>
              <a:rect l="l" t="t" r="r" b="b"/>
              <a:pathLst>
                <a:path w="352" h="259" extrusionOk="0">
                  <a:moveTo>
                    <a:pt x="93" y="0"/>
                  </a:moveTo>
                  <a:lnTo>
                    <a:pt x="0" y="217"/>
                  </a:lnTo>
                  <a:cubicBezTo>
                    <a:pt x="0" y="259"/>
                    <a:pt x="52" y="259"/>
                    <a:pt x="52" y="259"/>
                  </a:cubicBezTo>
                  <a:lnTo>
                    <a:pt x="176" y="259"/>
                  </a:lnTo>
                  <a:cubicBezTo>
                    <a:pt x="176" y="259"/>
                    <a:pt x="217" y="259"/>
                    <a:pt x="217" y="217"/>
                  </a:cubicBezTo>
                  <a:cubicBezTo>
                    <a:pt x="258" y="217"/>
                    <a:pt x="310" y="176"/>
                    <a:pt x="352" y="124"/>
                  </a:cubicBezTo>
                  <a:lnTo>
                    <a:pt x="352" y="83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48" name="Google Shape;36548;p24"/>
            <p:cNvSpPr/>
            <p:nvPr/>
          </p:nvSpPr>
          <p:spPr>
            <a:xfrm>
              <a:off x="4828125" y="4180275"/>
              <a:ext cx="8800" cy="6950"/>
            </a:xfrm>
            <a:custGeom>
              <a:avLst/>
              <a:gdLst/>
              <a:ahLst/>
              <a:cxnLst/>
              <a:rect l="l" t="t" r="r" b="b"/>
              <a:pathLst>
                <a:path w="352" h="278" extrusionOk="0">
                  <a:moveTo>
                    <a:pt x="233" y="1"/>
                  </a:moveTo>
                  <a:cubicBezTo>
                    <a:pt x="190" y="1"/>
                    <a:pt x="162" y="19"/>
                    <a:pt x="135" y="19"/>
                  </a:cubicBezTo>
                  <a:cubicBezTo>
                    <a:pt x="135" y="19"/>
                    <a:pt x="93" y="19"/>
                    <a:pt x="93" y="60"/>
                  </a:cubicBezTo>
                  <a:cubicBezTo>
                    <a:pt x="52" y="60"/>
                    <a:pt x="0" y="102"/>
                    <a:pt x="0" y="185"/>
                  </a:cubicBezTo>
                  <a:lnTo>
                    <a:pt x="259" y="278"/>
                  </a:lnTo>
                  <a:lnTo>
                    <a:pt x="352" y="19"/>
                  </a:lnTo>
                  <a:lnTo>
                    <a:pt x="311" y="19"/>
                  </a:lnTo>
                  <a:cubicBezTo>
                    <a:pt x="280" y="5"/>
                    <a:pt x="254" y="1"/>
                    <a:pt x="233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49" name="Google Shape;36549;p24"/>
            <p:cNvSpPr/>
            <p:nvPr/>
          </p:nvSpPr>
          <p:spPr>
            <a:xfrm>
              <a:off x="4763500" y="4153850"/>
              <a:ext cx="14250" cy="9600"/>
            </a:xfrm>
            <a:custGeom>
              <a:avLst/>
              <a:gdLst/>
              <a:ahLst/>
              <a:cxnLst/>
              <a:rect l="l" t="t" r="r" b="b"/>
              <a:pathLst>
                <a:path w="570" h="384" extrusionOk="0">
                  <a:moveTo>
                    <a:pt x="259" y="1"/>
                  </a:moveTo>
                  <a:cubicBezTo>
                    <a:pt x="218" y="1"/>
                    <a:pt x="176" y="1"/>
                    <a:pt x="135" y="42"/>
                  </a:cubicBezTo>
                  <a:lnTo>
                    <a:pt x="94" y="42"/>
                  </a:lnTo>
                  <a:cubicBezTo>
                    <a:pt x="94" y="84"/>
                    <a:pt x="52" y="84"/>
                    <a:pt x="52" y="125"/>
                  </a:cubicBezTo>
                  <a:cubicBezTo>
                    <a:pt x="1" y="125"/>
                    <a:pt x="1" y="166"/>
                    <a:pt x="1" y="166"/>
                  </a:cubicBezTo>
                  <a:lnTo>
                    <a:pt x="518" y="383"/>
                  </a:lnTo>
                  <a:lnTo>
                    <a:pt x="518" y="342"/>
                  </a:lnTo>
                  <a:cubicBezTo>
                    <a:pt x="569" y="208"/>
                    <a:pt x="518" y="125"/>
                    <a:pt x="435" y="42"/>
                  </a:cubicBezTo>
                  <a:lnTo>
                    <a:pt x="352" y="42"/>
                  </a:lnTo>
                  <a:cubicBezTo>
                    <a:pt x="352" y="1"/>
                    <a:pt x="311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50" name="Google Shape;36550;p24"/>
            <p:cNvSpPr/>
            <p:nvPr/>
          </p:nvSpPr>
          <p:spPr>
            <a:xfrm>
              <a:off x="4852925" y="4116125"/>
              <a:ext cx="10900" cy="12950"/>
            </a:xfrm>
            <a:custGeom>
              <a:avLst/>
              <a:gdLst/>
              <a:ahLst/>
              <a:cxnLst/>
              <a:rect l="l" t="t" r="r" b="b"/>
              <a:pathLst>
                <a:path w="436" h="518" extrusionOk="0">
                  <a:moveTo>
                    <a:pt x="301" y="0"/>
                  </a:moveTo>
                  <a:cubicBezTo>
                    <a:pt x="218" y="0"/>
                    <a:pt x="94" y="83"/>
                    <a:pt x="42" y="166"/>
                  </a:cubicBezTo>
                  <a:cubicBezTo>
                    <a:pt x="1" y="259"/>
                    <a:pt x="42" y="342"/>
                    <a:pt x="94" y="424"/>
                  </a:cubicBezTo>
                  <a:cubicBezTo>
                    <a:pt x="94" y="476"/>
                    <a:pt x="135" y="517"/>
                    <a:pt x="218" y="517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51" name="Google Shape;36551;p24"/>
            <p:cNvSpPr/>
            <p:nvPr/>
          </p:nvSpPr>
          <p:spPr>
            <a:xfrm>
              <a:off x="4788325" y="4089875"/>
              <a:ext cx="16300" cy="13725"/>
            </a:xfrm>
            <a:custGeom>
              <a:avLst/>
              <a:gdLst/>
              <a:ahLst/>
              <a:cxnLst/>
              <a:rect l="l" t="t" r="r" b="b"/>
              <a:pathLst>
                <a:path w="652" h="549" extrusionOk="0">
                  <a:moveTo>
                    <a:pt x="330" y="1"/>
                  </a:moveTo>
                  <a:cubicBezTo>
                    <a:pt x="225" y="1"/>
                    <a:pt x="124" y="47"/>
                    <a:pt x="93" y="140"/>
                  </a:cubicBezTo>
                  <a:cubicBezTo>
                    <a:pt x="0" y="316"/>
                    <a:pt x="93" y="440"/>
                    <a:pt x="217" y="533"/>
                  </a:cubicBezTo>
                  <a:cubicBezTo>
                    <a:pt x="249" y="543"/>
                    <a:pt x="282" y="548"/>
                    <a:pt x="314" y="548"/>
                  </a:cubicBezTo>
                  <a:cubicBezTo>
                    <a:pt x="422" y="548"/>
                    <a:pt x="527" y="492"/>
                    <a:pt x="559" y="358"/>
                  </a:cubicBezTo>
                  <a:cubicBezTo>
                    <a:pt x="652" y="234"/>
                    <a:pt x="559" y="58"/>
                    <a:pt x="434" y="16"/>
                  </a:cubicBezTo>
                  <a:cubicBezTo>
                    <a:pt x="401" y="6"/>
                    <a:pt x="365" y="1"/>
                    <a:pt x="330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52" name="Google Shape;36552;p24"/>
            <p:cNvSpPr/>
            <p:nvPr/>
          </p:nvSpPr>
          <p:spPr>
            <a:xfrm>
              <a:off x="4743075" y="4108250"/>
              <a:ext cx="16325" cy="14150"/>
            </a:xfrm>
            <a:custGeom>
              <a:avLst/>
              <a:gdLst/>
              <a:ahLst/>
              <a:cxnLst/>
              <a:rect l="l" t="t" r="r" b="b"/>
              <a:pathLst>
                <a:path w="653" h="566" extrusionOk="0">
                  <a:moveTo>
                    <a:pt x="354" y="1"/>
                  </a:moveTo>
                  <a:cubicBezTo>
                    <a:pt x="239" y="1"/>
                    <a:pt x="117" y="81"/>
                    <a:pt x="42" y="181"/>
                  </a:cubicBezTo>
                  <a:cubicBezTo>
                    <a:pt x="1" y="315"/>
                    <a:pt x="94" y="481"/>
                    <a:pt x="218" y="532"/>
                  </a:cubicBezTo>
                  <a:cubicBezTo>
                    <a:pt x="255" y="555"/>
                    <a:pt x="295" y="566"/>
                    <a:pt x="333" y="566"/>
                  </a:cubicBezTo>
                  <a:cubicBezTo>
                    <a:pt x="434" y="566"/>
                    <a:pt x="529" y="495"/>
                    <a:pt x="559" y="398"/>
                  </a:cubicBezTo>
                  <a:cubicBezTo>
                    <a:pt x="652" y="274"/>
                    <a:pt x="559" y="98"/>
                    <a:pt x="435" y="15"/>
                  </a:cubicBezTo>
                  <a:cubicBezTo>
                    <a:pt x="409" y="6"/>
                    <a:pt x="382" y="1"/>
                    <a:pt x="354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53" name="Google Shape;36553;p24"/>
            <p:cNvSpPr/>
            <p:nvPr/>
          </p:nvSpPr>
          <p:spPr>
            <a:xfrm>
              <a:off x="4807700" y="4135125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295" y="1"/>
                  </a:moveTo>
                  <a:cubicBezTo>
                    <a:pt x="187" y="1"/>
                    <a:pt x="81" y="55"/>
                    <a:pt x="42" y="181"/>
                  </a:cubicBezTo>
                  <a:cubicBezTo>
                    <a:pt x="1" y="316"/>
                    <a:pt x="42" y="491"/>
                    <a:pt x="218" y="533"/>
                  </a:cubicBezTo>
                  <a:cubicBezTo>
                    <a:pt x="249" y="542"/>
                    <a:pt x="282" y="547"/>
                    <a:pt x="315" y="547"/>
                  </a:cubicBezTo>
                  <a:cubicBezTo>
                    <a:pt x="423" y="547"/>
                    <a:pt x="527" y="492"/>
                    <a:pt x="559" y="357"/>
                  </a:cubicBezTo>
                  <a:cubicBezTo>
                    <a:pt x="611" y="233"/>
                    <a:pt x="559" y="57"/>
                    <a:pt x="394" y="16"/>
                  </a:cubicBezTo>
                  <a:cubicBezTo>
                    <a:pt x="362" y="6"/>
                    <a:pt x="328" y="1"/>
                    <a:pt x="295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54" name="Google Shape;36554;p24"/>
            <p:cNvSpPr/>
            <p:nvPr/>
          </p:nvSpPr>
          <p:spPr>
            <a:xfrm>
              <a:off x="4769975" y="4044100"/>
              <a:ext cx="15275" cy="14250"/>
            </a:xfrm>
            <a:custGeom>
              <a:avLst/>
              <a:gdLst/>
              <a:ahLst/>
              <a:cxnLst/>
              <a:rect l="l" t="t" r="r" b="b"/>
              <a:pathLst>
                <a:path w="611" h="570" extrusionOk="0">
                  <a:moveTo>
                    <a:pt x="275" y="0"/>
                  </a:moveTo>
                  <a:cubicBezTo>
                    <a:pt x="175" y="0"/>
                    <a:pt x="81" y="73"/>
                    <a:pt x="52" y="162"/>
                  </a:cubicBezTo>
                  <a:cubicBezTo>
                    <a:pt x="0" y="338"/>
                    <a:pt x="52" y="462"/>
                    <a:pt x="176" y="555"/>
                  </a:cubicBezTo>
                  <a:cubicBezTo>
                    <a:pt x="217" y="565"/>
                    <a:pt x="257" y="570"/>
                    <a:pt x="296" y="570"/>
                  </a:cubicBezTo>
                  <a:cubicBezTo>
                    <a:pt x="423" y="570"/>
                    <a:pt x="529" y="514"/>
                    <a:pt x="569" y="379"/>
                  </a:cubicBezTo>
                  <a:cubicBezTo>
                    <a:pt x="610" y="255"/>
                    <a:pt x="569" y="79"/>
                    <a:pt x="393" y="38"/>
                  </a:cubicBezTo>
                  <a:cubicBezTo>
                    <a:pt x="355" y="12"/>
                    <a:pt x="314" y="0"/>
                    <a:pt x="275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55" name="Google Shape;36555;p24"/>
            <p:cNvSpPr/>
            <p:nvPr/>
          </p:nvSpPr>
          <p:spPr>
            <a:xfrm>
              <a:off x="4833550" y="4070625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61" y="0"/>
                  </a:moveTo>
                  <a:cubicBezTo>
                    <a:pt x="246" y="0"/>
                    <a:pt x="128" y="74"/>
                    <a:pt x="94" y="176"/>
                  </a:cubicBezTo>
                  <a:cubicBezTo>
                    <a:pt x="1" y="311"/>
                    <a:pt x="94" y="487"/>
                    <a:pt x="218" y="528"/>
                  </a:cubicBezTo>
                  <a:cubicBezTo>
                    <a:pt x="255" y="551"/>
                    <a:pt x="294" y="561"/>
                    <a:pt x="334" y="561"/>
                  </a:cubicBezTo>
                  <a:cubicBezTo>
                    <a:pt x="438" y="561"/>
                    <a:pt x="543" y="491"/>
                    <a:pt x="611" y="394"/>
                  </a:cubicBezTo>
                  <a:cubicBezTo>
                    <a:pt x="652" y="269"/>
                    <a:pt x="559" y="94"/>
                    <a:pt x="435" y="11"/>
                  </a:cubicBezTo>
                  <a:cubicBezTo>
                    <a:pt x="411" y="4"/>
                    <a:pt x="386" y="0"/>
                    <a:pt x="36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56" name="Google Shape;36556;p24"/>
            <p:cNvSpPr/>
            <p:nvPr/>
          </p:nvSpPr>
          <p:spPr>
            <a:xfrm>
              <a:off x="4705350" y="4128000"/>
              <a:ext cx="7775" cy="8575"/>
            </a:xfrm>
            <a:custGeom>
              <a:avLst/>
              <a:gdLst/>
              <a:ahLst/>
              <a:cxnLst/>
              <a:rect l="l" t="t" r="r" b="b"/>
              <a:pathLst>
                <a:path w="311" h="343" extrusionOk="0">
                  <a:moveTo>
                    <a:pt x="135" y="1"/>
                  </a:moveTo>
                  <a:lnTo>
                    <a:pt x="0" y="259"/>
                  </a:lnTo>
                  <a:lnTo>
                    <a:pt x="259" y="342"/>
                  </a:lnTo>
                  <a:cubicBezTo>
                    <a:pt x="311" y="342"/>
                    <a:pt x="311" y="301"/>
                    <a:pt x="311" y="259"/>
                  </a:cubicBezTo>
                  <a:cubicBezTo>
                    <a:pt x="311" y="166"/>
                    <a:pt x="259" y="84"/>
                    <a:pt x="176" y="42"/>
                  </a:cubicBezTo>
                  <a:cubicBezTo>
                    <a:pt x="176" y="1"/>
                    <a:pt x="135" y="1"/>
                    <a:pt x="135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57" name="Google Shape;36557;p24"/>
            <p:cNvSpPr/>
            <p:nvPr/>
          </p:nvSpPr>
          <p:spPr>
            <a:xfrm>
              <a:off x="4729125" y="4063400"/>
              <a:ext cx="10875" cy="13775"/>
            </a:xfrm>
            <a:custGeom>
              <a:avLst/>
              <a:gdLst/>
              <a:ahLst/>
              <a:cxnLst/>
              <a:rect l="l" t="t" r="r" b="b"/>
              <a:pathLst>
                <a:path w="435" h="551" extrusionOk="0">
                  <a:moveTo>
                    <a:pt x="218" y="0"/>
                  </a:moveTo>
                  <a:lnTo>
                    <a:pt x="1" y="517"/>
                  </a:lnTo>
                  <a:cubicBezTo>
                    <a:pt x="49" y="540"/>
                    <a:pt x="94" y="550"/>
                    <a:pt x="135" y="550"/>
                  </a:cubicBezTo>
                  <a:cubicBezTo>
                    <a:pt x="243" y="550"/>
                    <a:pt x="326" y="480"/>
                    <a:pt x="393" y="383"/>
                  </a:cubicBezTo>
                  <a:cubicBezTo>
                    <a:pt x="435" y="259"/>
                    <a:pt x="393" y="83"/>
                    <a:pt x="218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58" name="Google Shape;36558;p24"/>
            <p:cNvSpPr/>
            <p:nvPr/>
          </p:nvSpPr>
          <p:spPr>
            <a:xfrm>
              <a:off x="4879825" y="4055650"/>
              <a:ext cx="7775" cy="9825"/>
            </a:xfrm>
            <a:custGeom>
              <a:avLst/>
              <a:gdLst/>
              <a:ahLst/>
              <a:cxnLst/>
              <a:rect l="l" t="t" r="r" b="b"/>
              <a:pathLst>
                <a:path w="311" h="393" extrusionOk="0">
                  <a:moveTo>
                    <a:pt x="52" y="0"/>
                  </a:moveTo>
                  <a:cubicBezTo>
                    <a:pt x="0" y="52"/>
                    <a:pt x="0" y="93"/>
                    <a:pt x="0" y="134"/>
                  </a:cubicBezTo>
                  <a:cubicBezTo>
                    <a:pt x="0" y="217"/>
                    <a:pt x="93" y="352"/>
                    <a:pt x="176" y="393"/>
                  </a:cubicBezTo>
                  <a:lnTo>
                    <a:pt x="310" y="13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59" name="Google Shape;36559;p24"/>
            <p:cNvSpPr/>
            <p:nvPr/>
          </p:nvSpPr>
          <p:spPr>
            <a:xfrm>
              <a:off x="4816500" y="4029800"/>
              <a:ext cx="12950" cy="9475"/>
            </a:xfrm>
            <a:custGeom>
              <a:avLst/>
              <a:gdLst/>
              <a:ahLst/>
              <a:cxnLst/>
              <a:rect l="l" t="t" r="r" b="b"/>
              <a:pathLst>
                <a:path w="518" h="379" extrusionOk="0">
                  <a:moveTo>
                    <a:pt x="0" y="0"/>
                  </a:moveTo>
                  <a:lnTo>
                    <a:pt x="0" y="93"/>
                  </a:lnTo>
                  <a:cubicBezTo>
                    <a:pt x="0" y="217"/>
                    <a:pt x="42" y="310"/>
                    <a:pt x="166" y="352"/>
                  </a:cubicBezTo>
                  <a:cubicBezTo>
                    <a:pt x="204" y="369"/>
                    <a:pt x="248" y="379"/>
                    <a:pt x="292" y="379"/>
                  </a:cubicBezTo>
                  <a:cubicBezTo>
                    <a:pt x="354" y="379"/>
                    <a:pt x="417" y="359"/>
                    <a:pt x="465" y="310"/>
                  </a:cubicBezTo>
                  <a:cubicBezTo>
                    <a:pt x="465" y="259"/>
                    <a:pt x="517" y="259"/>
                    <a:pt x="517" y="21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60" name="Google Shape;36560;p24"/>
            <p:cNvSpPr/>
            <p:nvPr/>
          </p:nvSpPr>
          <p:spPr>
            <a:xfrm>
              <a:off x="4756000" y="4006275"/>
              <a:ext cx="8825" cy="6475"/>
            </a:xfrm>
            <a:custGeom>
              <a:avLst/>
              <a:gdLst/>
              <a:ahLst/>
              <a:cxnLst/>
              <a:rect l="l" t="t" r="r" b="b"/>
              <a:pathLst>
                <a:path w="353" h="259" extrusionOk="0">
                  <a:moveTo>
                    <a:pt x="94" y="0"/>
                  </a:moveTo>
                  <a:lnTo>
                    <a:pt x="1" y="259"/>
                  </a:lnTo>
                  <a:lnTo>
                    <a:pt x="177" y="259"/>
                  </a:lnTo>
                  <a:cubicBezTo>
                    <a:pt x="218" y="259"/>
                    <a:pt x="301" y="217"/>
                    <a:pt x="352" y="124"/>
                  </a:cubicBezTo>
                  <a:lnTo>
                    <a:pt x="352" y="83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61" name="Google Shape;36561;p24"/>
            <p:cNvSpPr/>
            <p:nvPr/>
          </p:nvSpPr>
          <p:spPr>
            <a:xfrm>
              <a:off x="4774350" y="4308950"/>
              <a:ext cx="9850" cy="6475"/>
            </a:xfrm>
            <a:custGeom>
              <a:avLst/>
              <a:gdLst/>
              <a:ahLst/>
              <a:cxnLst/>
              <a:rect l="l" t="t" r="r" b="b"/>
              <a:pathLst>
                <a:path w="394" h="259" extrusionOk="0">
                  <a:moveTo>
                    <a:pt x="218" y="0"/>
                  </a:moveTo>
                  <a:cubicBezTo>
                    <a:pt x="177" y="0"/>
                    <a:pt x="135" y="42"/>
                    <a:pt x="84" y="83"/>
                  </a:cubicBezTo>
                  <a:cubicBezTo>
                    <a:pt x="42" y="83"/>
                    <a:pt x="42" y="124"/>
                    <a:pt x="1" y="166"/>
                  </a:cubicBezTo>
                  <a:lnTo>
                    <a:pt x="259" y="259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62" name="Google Shape;36562;p24"/>
            <p:cNvSpPr/>
            <p:nvPr/>
          </p:nvSpPr>
          <p:spPr>
            <a:xfrm>
              <a:off x="4710775" y="4282125"/>
              <a:ext cx="13975" cy="9525"/>
            </a:xfrm>
            <a:custGeom>
              <a:avLst/>
              <a:gdLst/>
              <a:ahLst/>
              <a:cxnLst/>
              <a:rect l="l" t="t" r="r" b="b"/>
              <a:pathLst>
                <a:path w="559" h="381" extrusionOk="0">
                  <a:moveTo>
                    <a:pt x="255" y="1"/>
                  </a:moveTo>
                  <a:cubicBezTo>
                    <a:pt x="218" y="1"/>
                    <a:pt x="176" y="13"/>
                    <a:pt x="135" y="39"/>
                  </a:cubicBezTo>
                  <a:lnTo>
                    <a:pt x="94" y="39"/>
                  </a:lnTo>
                  <a:cubicBezTo>
                    <a:pt x="94" y="81"/>
                    <a:pt x="42" y="81"/>
                    <a:pt x="1" y="122"/>
                  </a:cubicBezTo>
                  <a:lnTo>
                    <a:pt x="1" y="163"/>
                  </a:lnTo>
                  <a:lnTo>
                    <a:pt x="517" y="381"/>
                  </a:lnTo>
                  <a:lnTo>
                    <a:pt x="517" y="339"/>
                  </a:lnTo>
                  <a:cubicBezTo>
                    <a:pt x="559" y="205"/>
                    <a:pt x="476" y="81"/>
                    <a:pt x="352" y="39"/>
                  </a:cubicBezTo>
                  <a:cubicBezTo>
                    <a:pt x="326" y="13"/>
                    <a:pt x="293" y="1"/>
                    <a:pt x="255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63" name="Google Shape;36563;p24"/>
            <p:cNvSpPr/>
            <p:nvPr/>
          </p:nvSpPr>
          <p:spPr>
            <a:xfrm>
              <a:off x="4800200" y="4244325"/>
              <a:ext cx="9850" cy="13975"/>
            </a:xfrm>
            <a:custGeom>
              <a:avLst/>
              <a:gdLst/>
              <a:ahLst/>
              <a:cxnLst/>
              <a:rect l="l" t="t" r="r" b="b"/>
              <a:pathLst>
                <a:path w="394" h="559" extrusionOk="0">
                  <a:moveTo>
                    <a:pt x="301" y="0"/>
                  </a:moveTo>
                  <a:cubicBezTo>
                    <a:pt x="177" y="0"/>
                    <a:pt x="84" y="83"/>
                    <a:pt x="42" y="166"/>
                  </a:cubicBezTo>
                  <a:cubicBezTo>
                    <a:pt x="42" y="207"/>
                    <a:pt x="1" y="300"/>
                    <a:pt x="42" y="342"/>
                  </a:cubicBezTo>
                  <a:cubicBezTo>
                    <a:pt x="42" y="424"/>
                    <a:pt x="84" y="517"/>
                    <a:pt x="218" y="559"/>
                  </a:cubicBezTo>
                  <a:lnTo>
                    <a:pt x="394" y="42"/>
                  </a:lnTo>
                  <a:cubicBezTo>
                    <a:pt x="394" y="0"/>
                    <a:pt x="342" y="0"/>
                    <a:pt x="30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64" name="Google Shape;36564;p24"/>
            <p:cNvSpPr/>
            <p:nvPr/>
          </p:nvSpPr>
          <p:spPr>
            <a:xfrm>
              <a:off x="4735600" y="4218000"/>
              <a:ext cx="16300" cy="13800"/>
            </a:xfrm>
            <a:custGeom>
              <a:avLst/>
              <a:gdLst/>
              <a:ahLst/>
              <a:cxnLst/>
              <a:rect l="l" t="t" r="r" b="b"/>
              <a:pathLst>
                <a:path w="652" h="552" extrusionOk="0">
                  <a:moveTo>
                    <a:pt x="331" y="0"/>
                  </a:moveTo>
                  <a:cubicBezTo>
                    <a:pt x="223" y="0"/>
                    <a:pt x="111" y="60"/>
                    <a:pt x="41" y="185"/>
                  </a:cubicBezTo>
                  <a:cubicBezTo>
                    <a:pt x="0" y="319"/>
                    <a:pt x="83" y="485"/>
                    <a:pt x="217" y="537"/>
                  </a:cubicBezTo>
                  <a:cubicBezTo>
                    <a:pt x="248" y="547"/>
                    <a:pt x="281" y="552"/>
                    <a:pt x="315" y="552"/>
                  </a:cubicBezTo>
                  <a:cubicBezTo>
                    <a:pt x="420" y="552"/>
                    <a:pt x="527" y="503"/>
                    <a:pt x="558" y="402"/>
                  </a:cubicBezTo>
                  <a:cubicBezTo>
                    <a:pt x="651" y="226"/>
                    <a:pt x="558" y="102"/>
                    <a:pt x="434" y="20"/>
                  </a:cubicBezTo>
                  <a:cubicBezTo>
                    <a:pt x="401" y="7"/>
                    <a:pt x="366" y="0"/>
                    <a:pt x="33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65" name="Google Shape;36565;p24"/>
            <p:cNvSpPr/>
            <p:nvPr/>
          </p:nvSpPr>
          <p:spPr>
            <a:xfrm>
              <a:off x="4690350" y="4236925"/>
              <a:ext cx="16325" cy="14125"/>
            </a:xfrm>
            <a:custGeom>
              <a:avLst/>
              <a:gdLst/>
              <a:ahLst/>
              <a:cxnLst/>
              <a:rect l="l" t="t" r="r" b="b"/>
              <a:pathLst>
                <a:path w="653" h="565" extrusionOk="0">
                  <a:moveTo>
                    <a:pt x="297" y="0"/>
                  </a:moveTo>
                  <a:cubicBezTo>
                    <a:pt x="191" y="0"/>
                    <a:pt x="109" y="73"/>
                    <a:pt x="42" y="162"/>
                  </a:cubicBezTo>
                  <a:cubicBezTo>
                    <a:pt x="1" y="296"/>
                    <a:pt x="83" y="462"/>
                    <a:pt x="218" y="555"/>
                  </a:cubicBezTo>
                  <a:cubicBezTo>
                    <a:pt x="238" y="562"/>
                    <a:pt x="260" y="565"/>
                    <a:pt x="282" y="565"/>
                  </a:cubicBezTo>
                  <a:cubicBezTo>
                    <a:pt x="396" y="565"/>
                    <a:pt x="524" y="483"/>
                    <a:pt x="559" y="379"/>
                  </a:cubicBezTo>
                  <a:cubicBezTo>
                    <a:pt x="652" y="245"/>
                    <a:pt x="559" y="79"/>
                    <a:pt x="435" y="38"/>
                  </a:cubicBezTo>
                  <a:cubicBezTo>
                    <a:pt x="385" y="12"/>
                    <a:pt x="339" y="0"/>
                    <a:pt x="297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66" name="Google Shape;36566;p24"/>
            <p:cNvSpPr/>
            <p:nvPr/>
          </p:nvSpPr>
          <p:spPr>
            <a:xfrm>
              <a:off x="4754975" y="4263225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289" y="1"/>
                  </a:moveTo>
                  <a:cubicBezTo>
                    <a:pt x="180" y="1"/>
                    <a:pt x="73" y="61"/>
                    <a:pt x="42" y="185"/>
                  </a:cubicBezTo>
                  <a:cubicBezTo>
                    <a:pt x="0" y="320"/>
                    <a:pt x="42" y="485"/>
                    <a:pt x="176" y="537"/>
                  </a:cubicBezTo>
                  <a:cubicBezTo>
                    <a:pt x="222" y="560"/>
                    <a:pt x="268" y="570"/>
                    <a:pt x="313" y="570"/>
                  </a:cubicBezTo>
                  <a:cubicBezTo>
                    <a:pt x="429" y="570"/>
                    <a:pt x="529" y="500"/>
                    <a:pt x="559" y="402"/>
                  </a:cubicBezTo>
                  <a:cubicBezTo>
                    <a:pt x="600" y="227"/>
                    <a:pt x="559" y="103"/>
                    <a:pt x="393" y="20"/>
                  </a:cubicBezTo>
                  <a:cubicBezTo>
                    <a:pt x="360" y="7"/>
                    <a:pt x="324" y="1"/>
                    <a:pt x="28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67" name="Google Shape;36567;p24"/>
            <p:cNvSpPr/>
            <p:nvPr/>
          </p:nvSpPr>
          <p:spPr>
            <a:xfrm>
              <a:off x="4717225" y="4172775"/>
              <a:ext cx="15275" cy="13775"/>
            </a:xfrm>
            <a:custGeom>
              <a:avLst/>
              <a:gdLst/>
              <a:ahLst/>
              <a:cxnLst/>
              <a:rect l="l" t="t" r="r" b="b"/>
              <a:pathLst>
                <a:path w="611" h="551" extrusionOk="0">
                  <a:moveTo>
                    <a:pt x="291" y="0"/>
                  </a:moveTo>
                  <a:cubicBezTo>
                    <a:pt x="185" y="0"/>
                    <a:pt x="81" y="60"/>
                    <a:pt x="42" y="185"/>
                  </a:cubicBezTo>
                  <a:cubicBezTo>
                    <a:pt x="1" y="319"/>
                    <a:pt x="42" y="485"/>
                    <a:pt x="177" y="536"/>
                  </a:cubicBezTo>
                  <a:cubicBezTo>
                    <a:pt x="218" y="546"/>
                    <a:pt x="256" y="551"/>
                    <a:pt x="291" y="551"/>
                  </a:cubicBezTo>
                  <a:cubicBezTo>
                    <a:pt x="408" y="551"/>
                    <a:pt x="496" y="495"/>
                    <a:pt x="559" y="360"/>
                  </a:cubicBezTo>
                  <a:cubicBezTo>
                    <a:pt x="611" y="226"/>
                    <a:pt x="559" y="61"/>
                    <a:pt x="394" y="19"/>
                  </a:cubicBezTo>
                  <a:cubicBezTo>
                    <a:pt x="361" y="6"/>
                    <a:pt x="326" y="0"/>
                    <a:pt x="29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68" name="Google Shape;36568;p24"/>
            <p:cNvSpPr/>
            <p:nvPr/>
          </p:nvSpPr>
          <p:spPr>
            <a:xfrm>
              <a:off x="4780825" y="4199175"/>
              <a:ext cx="16300" cy="14175"/>
            </a:xfrm>
            <a:custGeom>
              <a:avLst/>
              <a:gdLst/>
              <a:ahLst/>
              <a:cxnLst/>
              <a:rect l="l" t="t" r="r" b="b"/>
              <a:pathLst>
                <a:path w="652" h="567" extrusionOk="0">
                  <a:moveTo>
                    <a:pt x="315" y="1"/>
                  </a:moveTo>
                  <a:cubicBezTo>
                    <a:pt x="212" y="1"/>
                    <a:pt x="108" y="74"/>
                    <a:pt x="42" y="163"/>
                  </a:cubicBezTo>
                  <a:cubicBezTo>
                    <a:pt x="0" y="297"/>
                    <a:pt x="83" y="462"/>
                    <a:pt x="218" y="555"/>
                  </a:cubicBezTo>
                  <a:cubicBezTo>
                    <a:pt x="239" y="563"/>
                    <a:pt x="263" y="566"/>
                    <a:pt x="287" y="566"/>
                  </a:cubicBezTo>
                  <a:cubicBezTo>
                    <a:pt x="399" y="566"/>
                    <a:pt x="525" y="490"/>
                    <a:pt x="559" y="380"/>
                  </a:cubicBezTo>
                  <a:cubicBezTo>
                    <a:pt x="652" y="256"/>
                    <a:pt x="559" y="80"/>
                    <a:pt x="435" y="39"/>
                  </a:cubicBezTo>
                  <a:cubicBezTo>
                    <a:pt x="397" y="12"/>
                    <a:pt x="356" y="1"/>
                    <a:pt x="315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69" name="Google Shape;36569;p24"/>
            <p:cNvSpPr/>
            <p:nvPr/>
          </p:nvSpPr>
          <p:spPr>
            <a:xfrm>
              <a:off x="4652625" y="4255950"/>
              <a:ext cx="7525" cy="9850"/>
            </a:xfrm>
            <a:custGeom>
              <a:avLst/>
              <a:gdLst/>
              <a:ahLst/>
              <a:cxnLst/>
              <a:rect l="l" t="t" r="r" b="b"/>
              <a:pathLst>
                <a:path w="301" h="394" extrusionOk="0">
                  <a:moveTo>
                    <a:pt x="135" y="1"/>
                  </a:moveTo>
                  <a:lnTo>
                    <a:pt x="0" y="259"/>
                  </a:lnTo>
                  <a:lnTo>
                    <a:pt x="259" y="394"/>
                  </a:lnTo>
                  <a:cubicBezTo>
                    <a:pt x="300" y="352"/>
                    <a:pt x="300" y="311"/>
                    <a:pt x="300" y="259"/>
                  </a:cubicBezTo>
                  <a:cubicBezTo>
                    <a:pt x="300" y="176"/>
                    <a:pt x="217" y="52"/>
                    <a:pt x="135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70" name="Google Shape;36570;p24"/>
            <p:cNvSpPr/>
            <p:nvPr/>
          </p:nvSpPr>
          <p:spPr>
            <a:xfrm>
              <a:off x="4676400" y="4192625"/>
              <a:ext cx="10875" cy="12950"/>
            </a:xfrm>
            <a:custGeom>
              <a:avLst/>
              <a:gdLst/>
              <a:ahLst/>
              <a:cxnLst/>
              <a:rect l="l" t="t" r="r" b="b"/>
              <a:pathLst>
                <a:path w="435" h="518" extrusionOk="0">
                  <a:moveTo>
                    <a:pt x="218" y="1"/>
                  </a:moveTo>
                  <a:lnTo>
                    <a:pt x="0" y="518"/>
                  </a:lnTo>
                  <a:lnTo>
                    <a:pt x="83" y="518"/>
                  </a:lnTo>
                  <a:cubicBezTo>
                    <a:pt x="218" y="518"/>
                    <a:pt x="342" y="466"/>
                    <a:pt x="383" y="342"/>
                  </a:cubicBezTo>
                  <a:cubicBezTo>
                    <a:pt x="435" y="207"/>
                    <a:pt x="383" y="83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71" name="Google Shape;36571;p24"/>
            <p:cNvSpPr/>
            <p:nvPr/>
          </p:nvSpPr>
          <p:spPr>
            <a:xfrm>
              <a:off x="4827100" y="4184875"/>
              <a:ext cx="7500" cy="8825"/>
            </a:xfrm>
            <a:custGeom>
              <a:avLst/>
              <a:gdLst/>
              <a:ahLst/>
              <a:cxnLst/>
              <a:rect l="l" t="t" r="r" b="b"/>
              <a:pathLst>
                <a:path w="300" h="353" extrusionOk="0">
                  <a:moveTo>
                    <a:pt x="41" y="1"/>
                  </a:moveTo>
                  <a:cubicBezTo>
                    <a:pt x="0" y="52"/>
                    <a:pt x="0" y="94"/>
                    <a:pt x="0" y="135"/>
                  </a:cubicBezTo>
                  <a:cubicBezTo>
                    <a:pt x="41" y="218"/>
                    <a:pt x="93" y="259"/>
                    <a:pt x="134" y="311"/>
                  </a:cubicBezTo>
                  <a:cubicBezTo>
                    <a:pt x="134" y="352"/>
                    <a:pt x="176" y="352"/>
                    <a:pt x="176" y="352"/>
                  </a:cubicBezTo>
                  <a:lnTo>
                    <a:pt x="300" y="94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72" name="Google Shape;36572;p24"/>
            <p:cNvSpPr/>
            <p:nvPr/>
          </p:nvSpPr>
          <p:spPr>
            <a:xfrm>
              <a:off x="4762475" y="4158000"/>
              <a:ext cx="13975" cy="9475"/>
            </a:xfrm>
            <a:custGeom>
              <a:avLst/>
              <a:gdLst/>
              <a:ahLst/>
              <a:cxnLst/>
              <a:rect l="l" t="t" r="r" b="b"/>
              <a:pathLst>
                <a:path w="559" h="379" extrusionOk="0">
                  <a:moveTo>
                    <a:pt x="42" y="0"/>
                  </a:moveTo>
                  <a:cubicBezTo>
                    <a:pt x="42" y="42"/>
                    <a:pt x="0" y="93"/>
                    <a:pt x="0" y="135"/>
                  </a:cubicBezTo>
                  <a:cubicBezTo>
                    <a:pt x="0" y="135"/>
                    <a:pt x="42" y="176"/>
                    <a:pt x="42" y="217"/>
                  </a:cubicBezTo>
                  <a:cubicBezTo>
                    <a:pt x="42" y="217"/>
                    <a:pt x="42" y="259"/>
                    <a:pt x="93" y="259"/>
                  </a:cubicBezTo>
                  <a:cubicBezTo>
                    <a:pt x="93" y="300"/>
                    <a:pt x="135" y="352"/>
                    <a:pt x="176" y="352"/>
                  </a:cubicBezTo>
                  <a:cubicBezTo>
                    <a:pt x="226" y="368"/>
                    <a:pt x="277" y="378"/>
                    <a:pt x="323" y="378"/>
                  </a:cubicBezTo>
                  <a:cubicBezTo>
                    <a:pt x="393" y="378"/>
                    <a:pt x="451" y="356"/>
                    <a:pt x="476" y="300"/>
                  </a:cubicBezTo>
                  <a:cubicBezTo>
                    <a:pt x="517" y="259"/>
                    <a:pt x="559" y="259"/>
                    <a:pt x="559" y="217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73" name="Google Shape;36573;p24"/>
            <p:cNvSpPr/>
            <p:nvPr/>
          </p:nvSpPr>
          <p:spPr>
            <a:xfrm>
              <a:off x="4703275" y="4134475"/>
              <a:ext cx="8550" cy="6475"/>
            </a:xfrm>
            <a:custGeom>
              <a:avLst/>
              <a:gdLst/>
              <a:ahLst/>
              <a:cxnLst/>
              <a:rect l="l" t="t" r="r" b="b"/>
              <a:pathLst>
                <a:path w="342" h="259" extrusionOk="0">
                  <a:moveTo>
                    <a:pt x="83" y="0"/>
                  </a:moveTo>
                  <a:lnTo>
                    <a:pt x="1" y="259"/>
                  </a:lnTo>
                  <a:lnTo>
                    <a:pt x="176" y="259"/>
                  </a:lnTo>
                  <a:cubicBezTo>
                    <a:pt x="259" y="259"/>
                    <a:pt x="301" y="166"/>
                    <a:pt x="342" y="83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74" name="Google Shape;36574;p24"/>
            <p:cNvSpPr/>
            <p:nvPr/>
          </p:nvSpPr>
          <p:spPr>
            <a:xfrm>
              <a:off x="4721625" y="4436900"/>
              <a:ext cx="9600" cy="6475"/>
            </a:xfrm>
            <a:custGeom>
              <a:avLst/>
              <a:gdLst/>
              <a:ahLst/>
              <a:cxnLst/>
              <a:rect l="l" t="t" r="r" b="b"/>
              <a:pathLst>
                <a:path w="384" h="259" extrusionOk="0">
                  <a:moveTo>
                    <a:pt x="218" y="0"/>
                  </a:moveTo>
                  <a:cubicBezTo>
                    <a:pt x="177" y="0"/>
                    <a:pt x="125" y="52"/>
                    <a:pt x="125" y="52"/>
                  </a:cubicBezTo>
                  <a:lnTo>
                    <a:pt x="83" y="93"/>
                  </a:lnTo>
                  <a:cubicBezTo>
                    <a:pt x="42" y="93"/>
                    <a:pt x="42" y="134"/>
                    <a:pt x="1" y="176"/>
                  </a:cubicBezTo>
                  <a:lnTo>
                    <a:pt x="259" y="259"/>
                  </a:lnTo>
                  <a:lnTo>
                    <a:pt x="383" y="52"/>
                  </a:lnTo>
                  <a:cubicBezTo>
                    <a:pt x="342" y="0"/>
                    <a:pt x="259" y="0"/>
                    <a:pt x="218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75" name="Google Shape;36575;p24"/>
            <p:cNvSpPr/>
            <p:nvPr/>
          </p:nvSpPr>
          <p:spPr>
            <a:xfrm>
              <a:off x="4658050" y="4410000"/>
              <a:ext cx="13975" cy="9850"/>
            </a:xfrm>
            <a:custGeom>
              <a:avLst/>
              <a:gdLst/>
              <a:ahLst/>
              <a:cxnLst/>
              <a:rect l="l" t="t" r="r" b="b"/>
              <a:pathLst>
                <a:path w="559" h="394" extrusionOk="0">
                  <a:moveTo>
                    <a:pt x="259" y="1"/>
                  </a:moveTo>
                  <a:cubicBezTo>
                    <a:pt x="217" y="42"/>
                    <a:pt x="176" y="42"/>
                    <a:pt x="135" y="42"/>
                  </a:cubicBezTo>
                  <a:lnTo>
                    <a:pt x="83" y="94"/>
                  </a:lnTo>
                  <a:cubicBezTo>
                    <a:pt x="42" y="94"/>
                    <a:pt x="42" y="135"/>
                    <a:pt x="0" y="135"/>
                  </a:cubicBezTo>
                  <a:lnTo>
                    <a:pt x="0" y="177"/>
                  </a:lnTo>
                  <a:lnTo>
                    <a:pt x="517" y="394"/>
                  </a:lnTo>
                  <a:cubicBezTo>
                    <a:pt x="559" y="301"/>
                    <a:pt x="517" y="135"/>
                    <a:pt x="393" y="94"/>
                  </a:cubicBezTo>
                  <a:cubicBezTo>
                    <a:pt x="393" y="42"/>
                    <a:pt x="393" y="42"/>
                    <a:pt x="342" y="42"/>
                  </a:cubicBezTo>
                  <a:cubicBezTo>
                    <a:pt x="300" y="42"/>
                    <a:pt x="300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76" name="Google Shape;36576;p24"/>
            <p:cNvSpPr/>
            <p:nvPr/>
          </p:nvSpPr>
          <p:spPr>
            <a:xfrm>
              <a:off x="4747475" y="4373075"/>
              <a:ext cx="9600" cy="13425"/>
            </a:xfrm>
            <a:custGeom>
              <a:avLst/>
              <a:gdLst/>
              <a:ahLst/>
              <a:cxnLst/>
              <a:rect l="l" t="t" r="r" b="b"/>
              <a:pathLst>
                <a:path w="384" h="537" extrusionOk="0">
                  <a:moveTo>
                    <a:pt x="279" y="0"/>
                  </a:moveTo>
                  <a:cubicBezTo>
                    <a:pt x="177" y="0"/>
                    <a:pt x="73" y="52"/>
                    <a:pt x="42" y="144"/>
                  </a:cubicBezTo>
                  <a:cubicBezTo>
                    <a:pt x="1" y="320"/>
                    <a:pt x="42" y="444"/>
                    <a:pt x="176" y="537"/>
                  </a:cubicBezTo>
                  <a:lnTo>
                    <a:pt x="383" y="20"/>
                  </a:lnTo>
                  <a:cubicBezTo>
                    <a:pt x="351" y="7"/>
                    <a:pt x="315" y="0"/>
                    <a:pt x="27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77" name="Google Shape;36577;p24"/>
            <p:cNvSpPr/>
            <p:nvPr/>
          </p:nvSpPr>
          <p:spPr>
            <a:xfrm>
              <a:off x="4682850" y="434617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52" y="0"/>
                  </a:moveTo>
                  <a:cubicBezTo>
                    <a:pt x="217" y="0"/>
                    <a:pt x="111" y="82"/>
                    <a:pt x="42" y="186"/>
                  </a:cubicBezTo>
                  <a:cubicBezTo>
                    <a:pt x="1" y="321"/>
                    <a:pt x="84" y="486"/>
                    <a:pt x="218" y="527"/>
                  </a:cubicBezTo>
                  <a:cubicBezTo>
                    <a:pt x="253" y="554"/>
                    <a:pt x="293" y="565"/>
                    <a:pt x="332" y="565"/>
                  </a:cubicBezTo>
                  <a:cubicBezTo>
                    <a:pt x="431" y="565"/>
                    <a:pt x="530" y="492"/>
                    <a:pt x="559" y="403"/>
                  </a:cubicBezTo>
                  <a:cubicBezTo>
                    <a:pt x="642" y="228"/>
                    <a:pt x="559" y="103"/>
                    <a:pt x="435" y="10"/>
                  </a:cubicBezTo>
                  <a:cubicBezTo>
                    <a:pt x="406" y="4"/>
                    <a:pt x="379" y="0"/>
                    <a:pt x="352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78" name="Google Shape;36578;p24"/>
            <p:cNvSpPr/>
            <p:nvPr/>
          </p:nvSpPr>
          <p:spPr>
            <a:xfrm>
              <a:off x="4637625" y="4365425"/>
              <a:ext cx="16050" cy="13800"/>
            </a:xfrm>
            <a:custGeom>
              <a:avLst/>
              <a:gdLst/>
              <a:ahLst/>
              <a:cxnLst/>
              <a:rect l="l" t="t" r="r" b="b"/>
              <a:pathLst>
                <a:path w="642" h="552" extrusionOk="0">
                  <a:moveTo>
                    <a:pt x="313" y="0"/>
                  </a:moveTo>
                  <a:cubicBezTo>
                    <a:pt x="196" y="0"/>
                    <a:pt x="104" y="49"/>
                    <a:pt x="42" y="150"/>
                  </a:cubicBezTo>
                  <a:cubicBezTo>
                    <a:pt x="1" y="326"/>
                    <a:pt x="42" y="450"/>
                    <a:pt x="218" y="533"/>
                  </a:cubicBezTo>
                  <a:cubicBezTo>
                    <a:pt x="248" y="546"/>
                    <a:pt x="282" y="552"/>
                    <a:pt x="316" y="552"/>
                  </a:cubicBezTo>
                  <a:cubicBezTo>
                    <a:pt x="420" y="552"/>
                    <a:pt x="528" y="492"/>
                    <a:pt x="559" y="367"/>
                  </a:cubicBezTo>
                  <a:cubicBezTo>
                    <a:pt x="642" y="233"/>
                    <a:pt x="559" y="68"/>
                    <a:pt x="435" y="16"/>
                  </a:cubicBezTo>
                  <a:cubicBezTo>
                    <a:pt x="392" y="6"/>
                    <a:pt x="351" y="0"/>
                    <a:pt x="313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79" name="Google Shape;36579;p24"/>
            <p:cNvSpPr/>
            <p:nvPr/>
          </p:nvSpPr>
          <p:spPr>
            <a:xfrm>
              <a:off x="4702250" y="4391400"/>
              <a:ext cx="15000" cy="14150"/>
            </a:xfrm>
            <a:custGeom>
              <a:avLst/>
              <a:gdLst/>
              <a:ahLst/>
              <a:cxnLst/>
              <a:rect l="l" t="t" r="r" b="b"/>
              <a:pathLst>
                <a:path w="600" h="566" extrusionOk="0">
                  <a:moveTo>
                    <a:pt x="318" y="1"/>
                  </a:moveTo>
                  <a:cubicBezTo>
                    <a:pt x="205" y="1"/>
                    <a:pt x="76" y="83"/>
                    <a:pt x="42" y="186"/>
                  </a:cubicBezTo>
                  <a:cubicBezTo>
                    <a:pt x="0" y="321"/>
                    <a:pt x="42" y="486"/>
                    <a:pt x="176" y="528"/>
                  </a:cubicBezTo>
                  <a:cubicBezTo>
                    <a:pt x="223" y="554"/>
                    <a:pt x="267" y="565"/>
                    <a:pt x="309" y="565"/>
                  </a:cubicBezTo>
                  <a:cubicBezTo>
                    <a:pt x="414" y="565"/>
                    <a:pt x="499" y="492"/>
                    <a:pt x="559" y="404"/>
                  </a:cubicBezTo>
                  <a:cubicBezTo>
                    <a:pt x="600" y="269"/>
                    <a:pt x="559" y="104"/>
                    <a:pt x="383" y="11"/>
                  </a:cubicBezTo>
                  <a:cubicBezTo>
                    <a:pt x="362" y="4"/>
                    <a:pt x="341" y="1"/>
                    <a:pt x="318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80" name="Google Shape;36580;p24"/>
            <p:cNvSpPr/>
            <p:nvPr/>
          </p:nvSpPr>
          <p:spPr>
            <a:xfrm>
              <a:off x="4663475" y="4300950"/>
              <a:ext cx="16050" cy="14125"/>
            </a:xfrm>
            <a:custGeom>
              <a:avLst/>
              <a:gdLst/>
              <a:ahLst/>
              <a:cxnLst/>
              <a:rect l="l" t="t" r="r" b="b"/>
              <a:pathLst>
                <a:path w="642" h="565" extrusionOk="0">
                  <a:moveTo>
                    <a:pt x="366" y="0"/>
                  </a:moveTo>
                  <a:cubicBezTo>
                    <a:pt x="246" y="0"/>
                    <a:pt x="118" y="82"/>
                    <a:pt x="83" y="186"/>
                  </a:cubicBezTo>
                  <a:cubicBezTo>
                    <a:pt x="0" y="320"/>
                    <a:pt x="83" y="486"/>
                    <a:pt x="218" y="527"/>
                  </a:cubicBezTo>
                  <a:cubicBezTo>
                    <a:pt x="264" y="553"/>
                    <a:pt x="309" y="565"/>
                    <a:pt x="350" y="565"/>
                  </a:cubicBezTo>
                  <a:cubicBezTo>
                    <a:pt x="455" y="565"/>
                    <a:pt x="541" y="492"/>
                    <a:pt x="600" y="403"/>
                  </a:cubicBezTo>
                  <a:cubicBezTo>
                    <a:pt x="641" y="227"/>
                    <a:pt x="600" y="103"/>
                    <a:pt x="435" y="10"/>
                  </a:cubicBezTo>
                  <a:cubicBezTo>
                    <a:pt x="413" y="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81" name="Google Shape;36581;p24"/>
            <p:cNvSpPr/>
            <p:nvPr/>
          </p:nvSpPr>
          <p:spPr>
            <a:xfrm>
              <a:off x="4728100" y="4327375"/>
              <a:ext cx="16050" cy="14275"/>
            </a:xfrm>
            <a:custGeom>
              <a:avLst/>
              <a:gdLst/>
              <a:ahLst/>
              <a:cxnLst/>
              <a:rect l="l" t="t" r="r" b="b"/>
              <a:pathLst>
                <a:path w="642" h="571" extrusionOk="0">
                  <a:moveTo>
                    <a:pt x="313" y="1"/>
                  </a:moveTo>
                  <a:cubicBezTo>
                    <a:pt x="208" y="1"/>
                    <a:pt x="101" y="74"/>
                    <a:pt x="42" y="163"/>
                  </a:cubicBezTo>
                  <a:cubicBezTo>
                    <a:pt x="0" y="338"/>
                    <a:pt x="83" y="463"/>
                    <a:pt x="217" y="556"/>
                  </a:cubicBezTo>
                  <a:cubicBezTo>
                    <a:pt x="246" y="565"/>
                    <a:pt x="278" y="570"/>
                    <a:pt x="310" y="570"/>
                  </a:cubicBezTo>
                  <a:cubicBezTo>
                    <a:pt x="416" y="570"/>
                    <a:pt x="527" y="515"/>
                    <a:pt x="559" y="380"/>
                  </a:cubicBezTo>
                  <a:cubicBezTo>
                    <a:pt x="641" y="245"/>
                    <a:pt x="559" y="80"/>
                    <a:pt x="434" y="39"/>
                  </a:cubicBezTo>
                  <a:cubicBezTo>
                    <a:pt x="396" y="12"/>
                    <a:pt x="355" y="1"/>
                    <a:pt x="313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82" name="Google Shape;36582;p24"/>
            <p:cNvSpPr/>
            <p:nvPr/>
          </p:nvSpPr>
          <p:spPr>
            <a:xfrm>
              <a:off x="4599900" y="4384150"/>
              <a:ext cx="7500" cy="9850"/>
            </a:xfrm>
            <a:custGeom>
              <a:avLst/>
              <a:gdLst/>
              <a:ahLst/>
              <a:cxnLst/>
              <a:rect l="l" t="t" r="r" b="b"/>
              <a:pathLst>
                <a:path w="300" h="394" extrusionOk="0">
                  <a:moveTo>
                    <a:pt x="134" y="1"/>
                  </a:moveTo>
                  <a:lnTo>
                    <a:pt x="0" y="259"/>
                  </a:lnTo>
                  <a:lnTo>
                    <a:pt x="259" y="394"/>
                  </a:lnTo>
                  <a:lnTo>
                    <a:pt x="259" y="352"/>
                  </a:lnTo>
                  <a:cubicBezTo>
                    <a:pt x="300" y="301"/>
                    <a:pt x="300" y="301"/>
                    <a:pt x="300" y="259"/>
                  </a:cubicBezTo>
                  <a:cubicBezTo>
                    <a:pt x="300" y="177"/>
                    <a:pt x="259" y="94"/>
                    <a:pt x="176" y="42"/>
                  </a:cubicBezTo>
                  <a:cubicBezTo>
                    <a:pt x="134" y="42"/>
                    <a:pt x="134" y="42"/>
                    <a:pt x="134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83" name="Google Shape;36583;p24"/>
            <p:cNvSpPr/>
            <p:nvPr/>
          </p:nvSpPr>
          <p:spPr>
            <a:xfrm>
              <a:off x="4623675" y="4320575"/>
              <a:ext cx="10625" cy="12950"/>
            </a:xfrm>
            <a:custGeom>
              <a:avLst/>
              <a:gdLst/>
              <a:ahLst/>
              <a:cxnLst/>
              <a:rect l="l" t="t" r="r" b="b"/>
              <a:pathLst>
                <a:path w="425" h="518" extrusionOk="0">
                  <a:moveTo>
                    <a:pt x="217" y="0"/>
                  </a:moveTo>
                  <a:lnTo>
                    <a:pt x="0" y="517"/>
                  </a:lnTo>
                  <a:lnTo>
                    <a:pt x="166" y="517"/>
                  </a:lnTo>
                  <a:cubicBezTo>
                    <a:pt x="259" y="517"/>
                    <a:pt x="341" y="435"/>
                    <a:pt x="383" y="352"/>
                  </a:cubicBezTo>
                  <a:lnTo>
                    <a:pt x="383" y="311"/>
                  </a:lnTo>
                  <a:cubicBezTo>
                    <a:pt x="424" y="176"/>
                    <a:pt x="341" y="52"/>
                    <a:pt x="217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84" name="Google Shape;36584;p24"/>
            <p:cNvSpPr/>
            <p:nvPr/>
          </p:nvSpPr>
          <p:spPr>
            <a:xfrm>
              <a:off x="4774350" y="4313075"/>
              <a:ext cx="6500" cy="8825"/>
            </a:xfrm>
            <a:custGeom>
              <a:avLst/>
              <a:gdLst/>
              <a:ahLst/>
              <a:cxnLst/>
              <a:rect l="l" t="t" r="r" b="b"/>
              <a:pathLst>
                <a:path w="260" h="353" extrusionOk="0">
                  <a:moveTo>
                    <a:pt x="1" y="1"/>
                  </a:moveTo>
                  <a:lnTo>
                    <a:pt x="1" y="42"/>
                  </a:lnTo>
                  <a:lnTo>
                    <a:pt x="1" y="176"/>
                  </a:lnTo>
                  <a:cubicBezTo>
                    <a:pt x="1" y="218"/>
                    <a:pt x="42" y="300"/>
                    <a:pt x="135" y="352"/>
                  </a:cubicBezTo>
                  <a:lnTo>
                    <a:pt x="177" y="352"/>
                  </a:lnTo>
                  <a:lnTo>
                    <a:pt x="259" y="9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85" name="Google Shape;36585;p24"/>
            <p:cNvSpPr/>
            <p:nvPr/>
          </p:nvSpPr>
          <p:spPr>
            <a:xfrm>
              <a:off x="4709750" y="4286200"/>
              <a:ext cx="13975" cy="10250"/>
            </a:xfrm>
            <a:custGeom>
              <a:avLst/>
              <a:gdLst/>
              <a:ahLst/>
              <a:cxnLst/>
              <a:rect l="l" t="t" r="r" b="b"/>
              <a:pathLst>
                <a:path w="559" h="410" extrusionOk="0">
                  <a:moveTo>
                    <a:pt x="42" y="0"/>
                  </a:moveTo>
                  <a:cubicBezTo>
                    <a:pt x="42" y="42"/>
                    <a:pt x="0" y="83"/>
                    <a:pt x="0" y="135"/>
                  </a:cubicBezTo>
                  <a:cubicBezTo>
                    <a:pt x="0" y="176"/>
                    <a:pt x="42" y="176"/>
                    <a:pt x="42" y="218"/>
                  </a:cubicBezTo>
                  <a:lnTo>
                    <a:pt x="42" y="259"/>
                  </a:lnTo>
                  <a:cubicBezTo>
                    <a:pt x="83" y="300"/>
                    <a:pt x="135" y="342"/>
                    <a:pt x="176" y="393"/>
                  </a:cubicBezTo>
                  <a:cubicBezTo>
                    <a:pt x="209" y="404"/>
                    <a:pt x="242" y="409"/>
                    <a:pt x="274" y="409"/>
                  </a:cubicBezTo>
                  <a:cubicBezTo>
                    <a:pt x="364" y="409"/>
                    <a:pt x="445" y="369"/>
                    <a:pt x="476" y="300"/>
                  </a:cubicBezTo>
                  <a:cubicBezTo>
                    <a:pt x="517" y="300"/>
                    <a:pt x="517" y="259"/>
                    <a:pt x="558" y="21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86" name="Google Shape;36586;p24"/>
            <p:cNvSpPr/>
            <p:nvPr/>
          </p:nvSpPr>
          <p:spPr>
            <a:xfrm>
              <a:off x="4650550" y="4262425"/>
              <a:ext cx="8550" cy="7775"/>
            </a:xfrm>
            <a:custGeom>
              <a:avLst/>
              <a:gdLst/>
              <a:ahLst/>
              <a:cxnLst/>
              <a:rect l="l" t="t" r="r" b="b"/>
              <a:pathLst>
                <a:path w="342" h="311" extrusionOk="0">
                  <a:moveTo>
                    <a:pt x="83" y="0"/>
                  </a:moveTo>
                  <a:lnTo>
                    <a:pt x="1" y="259"/>
                  </a:lnTo>
                  <a:cubicBezTo>
                    <a:pt x="1" y="259"/>
                    <a:pt x="42" y="259"/>
                    <a:pt x="42" y="310"/>
                  </a:cubicBezTo>
                  <a:cubicBezTo>
                    <a:pt x="83" y="310"/>
                    <a:pt x="176" y="310"/>
                    <a:pt x="218" y="259"/>
                  </a:cubicBezTo>
                  <a:cubicBezTo>
                    <a:pt x="259" y="217"/>
                    <a:pt x="342" y="176"/>
                    <a:pt x="342" y="135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87" name="Google Shape;36587;p24"/>
            <p:cNvSpPr/>
            <p:nvPr/>
          </p:nvSpPr>
          <p:spPr>
            <a:xfrm>
              <a:off x="4668900" y="4565300"/>
              <a:ext cx="9600" cy="7325"/>
            </a:xfrm>
            <a:custGeom>
              <a:avLst/>
              <a:gdLst/>
              <a:ahLst/>
              <a:cxnLst/>
              <a:rect l="l" t="t" r="r" b="b"/>
              <a:pathLst>
                <a:path w="384" h="293" extrusionOk="0">
                  <a:moveTo>
                    <a:pt x="254" y="0"/>
                  </a:moveTo>
                  <a:cubicBezTo>
                    <a:pt x="147" y="0"/>
                    <a:pt x="60" y="71"/>
                    <a:pt x="1" y="168"/>
                  </a:cubicBezTo>
                  <a:lnTo>
                    <a:pt x="259" y="292"/>
                  </a:lnTo>
                  <a:lnTo>
                    <a:pt x="383" y="34"/>
                  </a:lnTo>
                  <a:cubicBezTo>
                    <a:pt x="337" y="11"/>
                    <a:pt x="294" y="0"/>
                    <a:pt x="254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88" name="Google Shape;36588;p24"/>
            <p:cNvSpPr/>
            <p:nvPr/>
          </p:nvSpPr>
          <p:spPr>
            <a:xfrm>
              <a:off x="4605325" y="4539250"/>
              <a:ext cx="12950" cy="9850"/>
            </a:xfrm>
            <a:custGeom>
              <a:avLst/>
              <a:gdLst/>
              <a:ahLst/>
              <a:cxnLst/>
              <a:rect l="l" t="t" r="r" b="b"/>
              <a:pathLst>
                <a:path w="518" h="394" extrusionOk="0">
                  <a:moveTo>
                    <a:pt x="124" y="0"/>
                  </a:moveTo>
                  <a:lnTo>
                    <a:pt x="83" y="42"/>
                  </a:lnTo>
                  <a:cubicBezTo>
                    <a:pt x="42" y="42"/>
                    <a:pt x="42" y="93"/>
                    <a:pt x="0" y="135"/>
                  </a:cubicBezTo>
                  <a:lnTo>
                    <a:pt x="0" y="176"/>
                  </a:lnTo>
                  <a:lnTo>
                    <a:pt x="517" y="393"/>
                  </a:lnTo>
                  <a:lnTo>
                    <a:pt x="517" y="217"/>
                  </a:lnTo>
                  <a:cubicBezTo>
                    <a:pt x="517" y="135"/>
                    <a:pt x="434" y="42"/>
                    <a:pt x="34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89" name="Google Shape;36589;p24"/>
            <p:cNvSpPr/>
            <p:nvPr/>
          </p:nvSpPr>
          <p:spPr>
            <a:xfrm>
              <a:off x="4694750" y="4501500"/>
              <a:ext cx="9600" cy="12950"/>
            </a:xfrm>
            <a:custGeom>
              <a:avLst/>
              <a:gdLst/>
              <a:ahLst/>
              <a:cxnLst/>
              <a:rect l="l" t="t" r="r" b="b"/>
              <a:pathLst>
                <a:path w="384" h="518" extrusionOk="0">
                  <a:moveTo>
                    <a:pt x="259" y="1"/>
                  </a:moveTo>
                  <a:cubicBezTo>
                    <a:pt x="166" y="1"/>
                    <a:pt x="83" y="52"/>
                    <a:pt x="42" y="94"/>
                  </a:cubicBezTo>
                  <a:lnTo>
                    <a:pt x="42" y="177"/>
                  </a:lnTo>
                  <a:cubicBezTo>
                    <a:pt x="0" y="218"/>
                    <a:pt x="0" y="311"/>
                    <a:pt x="42" y="394"/>
                  </a:cubicBezTo>
                  <a:cubicBezTo>
                    <a:pt x="42" y="435"/>
                    <a:pt x="83" y="476"/>
                    <a:pt x="125" y="476"/>
                  </a:cubicBezTo>
                  <a:lnTo>
                    <a:pt x="166" y="518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90" name="Google Shape;36590;p24"/>
            <p:cNvSpPr/>
            <p:nvPr/>
          </p:nvSpPr>
          <p:spPr>
            <a:xfrm>
              <a:off x="4630125" y="447482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295" y="1"/>
                  </a:moveTo>
                  <a:cubicBezTo>
                    <a:pt x="189" y="1"/>
                    <a:pt x="102" y="71"/>
                    <a:pt x="42" y="168"/>
                  </a:cubicBezTo>
                  <a:cubicBezTo>
                    <a:pt x="1" y="292"/>
                    <a:pt x="42" y="468"/>
                    <a:pt x="218" y="551"/>
                  </a:cubicBezTo>
                  <a:cubicBezTo>
                    <a:pt x="242" y="561"/>
                    <a:pt x="268" y="565"/>
                    <a:pt x="294" y="565"/>
                  </a:cubicBezTo>
                  <a:cubicBezTo>
                    <a:pt x="405" y="565"/>
                    <a:pt x="526" y="486"/>
                    <a:pt x="559" y="385"/>
                  </a:cubicBezTo>
                  <a:cubicBezTo>
                    <a:pt x="642" y="251"/>
                    <a:pt x="559" y="86"/>
                    <a:pt x="425" y="34"/>
                  </a:cubicBezTo>
                  <a:cubicBezTo>
                    <a:pt x="379" y="11"/>
                    <a:pt x="336" y="1"/>
                    <a:pt x="295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91" name="Google Shape;36591;p24"/>
            <p:cNvSpPr/>
            <p:nvPr/>
          </p:nvSpPr>
          <p:spPr>
            <a:xfrm>
              <a:off x="4584900" y="4493650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314" y="0"/>
                  </a:moveTo>
                  <a:cubicBezTo>
                    <a:pt x="199" y="0"/>
                    <a:pt x="105" y="56"/>
                    <a:pt x="42" y="191"/>
                  </a:cubicBezTo>
                  <a:cubicBezTo>
                    <a:pt x="0" y="315"/>
                    <a:pt x="42" y="491"/>
                    <a:pt x="218" y="532"/>
                  </a:cubicBezTo>
                  <a:cubicBezTo>
                    <a:pt x="249" y="542"/>
                    <a:pt x="283" y="547"/>
                    <a:pt x="317" y="547"/>
                  </a:cubicBezTo>
                  <a:cubicBezTo>
                    <a:pt x="421" y="547"/>
                    <a:pt x="528" y="501"/>
                    <a:pt x="559" y="408"/>
                  </a:cubicBezTo>
                  <a:cubicBezTo>
                    <a:pt x="600" y="232"/>
                    <a:pt x="559" y="56"/>
                    <a:pt x="424" y="15"/>
                  </a:cubicBezTo>
                  <a:cubicBezTo>
                    <a:pt x="386" y="5"/>
                    <a:pt x="349" y="0"/>
                    <a:pt x="314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92" name="Google Shape;36592;p24"/>
            <p:cNvSpPr/>
            <p:nvPr/>
          </p:nvSpPr>
          <p:spPr>
            <a:xfrm>
              <a:off x="4648475" y="4520075"/>
              <a:ext cx="16050" cy="14125"/>
            </a:xfrm>
            <a:custGeom>
              <a:avLst/>
              <a:gdLst/>
              <a:ahLst/>
              <a:cxnLst/>
              <a:rect l="l" t="t" r="r" b="b"/>
              <a:pathLst>
                <a:path w="642" h="565" extrusionOk="0">
                  <a:moveTo>
                    <a:pt x="314" y="0"/>
                  </a:moveTo>
                  <a:cubicBezTo>
                    <a:pt x="214" y="0"/>
                    <a:pt x="113" y="70"/>
                    <a:pt x="84" y="168"/>
                  </a:cubicBezTo>
                  <a:cubicBezTo>
                    <a:pt x="1" y="292"/>
                    <a:pt x="84" y="467"/>
                    <a:pt x="208" y="550"/>
                  </a:cubicBezTo>
                  <a:cubicBezTo>
                    <a:pt x="242" y="560"/>
                    <a:pt x="274" y="565"/>
                    <a:pt x="305" y="565"/>
                  </a:cubicBezTo>
                  <a:cubicBezTo>
                    <a:pt x="433" y="565"/>
                    <a:pt x="534" y="485"/>
                    <a:pt x="600" y="385"/>
                  </a:cubicBezTo>
                  <a:cubicBezTo>
                    <a:pt x="642" y="250"/>
                    <a:pt x="559" y="85"/>
                    <a:pt x="425" y="33"/>
                  </a:cubicBezTo>
                  <a:cubicBezTo>
                    <a:pt x="390" y="10"/>
                    <a:pt x="352" y="0"/>
                    <a:pt x="314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93" name="Google Shape;36593;p24"/>
            <p:cNvSpPr/>
            <p:nvPr/>
          </p:nvSpPr>
          <p:spPr>
            <a:xfrm>
              <a:off x="4610750" y="4429600"/>
              <a:ext cx="16050" cy="13675"/>
            </a:xfrm>
            <a:custGeom>
              <a:avLst/>
              <a:gdLst/>
              <a:ahLst/>
              <a:cxnLst/>
              <a:rect l="l" t="t" r="r" b="b"/>
              <a:pathLst>
                <a:path w="642" h="547" extrusionOk="0">
                  <a:moveTo>
                    <a:pt x="313" y="0"/>
                  </a:moveTo>
                  <a:cubicBezTo>
                    <a:pt x="213" y="0"/>
                    <a:pt x="113" y="71"/>
                    <a:pt x="83" y="168"/>
                  </a:cubicBezTo>
                  <a:cubicBezTo>
                    <a:pt x="0" y="292"/>
                    <a:pt x="83" y="468"/>
                    <a:pt x="217" y="509"/>
                  </a:cubicBezTo>
                  <a:cubicBezTo>
                    <a:pt x="264" y="536"/>
                    <a:pt x="309" y="547"/>
                    <a:pt x="350" y="547"/>
                  </a:cubicBezTo>
                  <a:cubicBezTo>
                    <a:pt x="455" y="547"/>
                    <a:pt x="541" y="474"/>
                    <a:pt x="600" y="385"/>
                  </a:cubicBezTo>
                  <a:cubicBezTo>
                    <a:pt x="641" y="251"/>
                    <a:pt x="559" y="85"/>
                    <a:pt x="424" y="34"/>
                  </a:cubicBezTo>
                  <a:cubicBezTo>
                    <a:pt x="390" y="11"/>
                    <a:pt x="352" y="0"/>
                    <a:pt x="313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94" name="Google Shape;36594;p24"/>
            <p:cNvSpPr/>
            <p:nvPr/>
          </p:nvSpPr>
          <p:spPr>
            <a:xfrm>
              <a:off x="4675375" y="4455900"/>
              <a:ext cx="16050" cy="13800"/>
            </a:xfrm>
            <a:custGeom>
              <a:avLst/>
              <a:gdLst/>
              <a:ahLst/>
              <a:cxnLst/>
              <a:rect l="l" t="t" r="r" b="b"/>
              <a:pathLst>
                <a:path w="642" h="552" extrusionOk="0">
                  <a:moveTo>
                    <a:pt x="314" y="1"/>
                  </a:moveTo>
                  <a:cubicBezTo>
                    <a:pt x="199" y="1"/>
                    <a:pt x="105" y="56"/>
                    <a:pt x="41" y="191"/>
                  </a:cubicBezTo>
                  <a:cubicBezTo>
                    <a:pt x="0" y="326"/>
                    <a:pt x="83" y="491"/>
                    <a:pt x="217" y="532"/>
                  </a:cubicBezTo>
                  <a:cubicBezTo>
                    <a:pt x="248" y="545"/>
                    <a:pt x="282" y="552"/>
                    <a:pt x="316" y="552"/>
                  </a:cubicBezTo>
                  <a:cubicBezTo>
                    <a:pt x="420" y="552"/>
                    <a:pt x="527" y="492"/>
                    <a:pt x="558" y="367"/>
                  </a:cubicBezTo>
                  <a:cubicBezTo>
                    <a:pt x="641" y="233"/>
                    <a:pt x="558" y="67"/>
                    <a:pt x="424" y="15"/>
                  </a:cubicBezTo>
                  <a:cubicBezTo>
                    <a:pt x="385" y="6"/>
                    <a:pt x="349" y="1"/>
                    <a:pt x="314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95" name="Google Shape;36595;p24"/>
            <p:cNvSpPr/>
            <p:nvPr/>
          </p:nvSpPr>
          <p:spPr>
            <a:xfrm>
              <a:off x="4547150" y="4513400"/>
              <a:ext cx="7525" cy="8800"/>
            </a:xfrm>
            <a:custGeom>
              <a:avLst/>
              <a:gdLst/>
              <a:ahLst/>
              <a:cxnLst/>
              <a:rect l="l" t="t" r="r" b="b"/>
              <a:pathLst>
                <a:path w="301" h="352" extrusionOk="0">
                  <a:moveTo>
                    <a:pt x="125" y="0"/>
                  </a:moveTo>
                  <a:lnTo>
                    <a:pt x="1" y="259"/>
                  </a:lnTo>
                  <a:lnTo>
                    <a:pt x="259" y="352"/>
                  </a:lnTo>
                  <a:lnTo>
                    <a:pt x="259" y="300"/>
                  </a:lnTo>
                  <a:cubicBezTo>
                    <a:pt x="301" y="176"/>
                    <a:pt x="259" y="93"/>
                    <a:pt x="177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96" name="Google Shape;36596;p24"/>
            <p:cNvSpPr/>
            <p:nvPr/>
          </p:nvSpPr>
          <p:spPr>
            <a:xfrm>
              <a:off x="4570950" y="4448775"/>
              <a:ext cx="10600" cy="13325"/>
            </a:xfrm>
            <a:custGeom>
              <a:avLst/>
              <a:gdLst/>
              <a:ahLst/>
              <a:cxnLst/>
              <a:rect l="l" t="t" r="r" b="b"/>
              <a:pathLst>
                <a:path w="424" h="533" extrusionOk="0">
                  <a:moveTo>
                    <a:pt x="207" y="1"/>
                  </a:moveTo>
                  <a:lnTo>
                    <a:pt x="0" y="518"/>
                  </a:lnTo>
                  <a:cubicBezTo>
                    <a:pt x="29" y="527"/>
                    <a:pt x="62" y="533"/>
                    <a:pt x="95" y="533"/>
                  </a:cubicBezTo>
                  <a:cubicBezTo>
                    <a:pt x="202" y="533"/>
                    <a:pt x="319" y="479"/>
                    <a:pt x="383" y="352"/>
                  </a:cubicBezTo>
                  <a:cubicBezTo>
                    <a:pt x="424" y="218"/>
                    <a:pt x="341" y="42"/>
                    <a:pt x="207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97" name="Google Shape;36597;p24"/>
            <p:cNvSpPr/>
            <p:nvPr/>
          </p:nvSpPr>
          <p:spPr>
            <a:xfrm>
              <a:off x="4721625" y="4441275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1" y="1"/>
                  </a:moveTo>
                  <a:lnTo>
                    <a:pt x="1" y="42"/>
                  </a:lnTo>
                  <a:lnTo>
                    <a:pt x="1" y="135"/>
                  </a:lnTo>
                  <a:cubicBezTo>
                    <a:pt x="1" y="218"/>
                    <a:pt x="42" y="301"/>
                    <a:pt x="177" y="342"/>
                  </a:cubicBezTo>
                  <a:lnTo>
                    <a:pt x="259" y="8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98" name="Google Shape;36598;p24"/>
            <p:cNvSpPr/>
            <p:nvPr/>
          </p:nvSpPr>
          <p:spPr>
            <a:xfrm>
              <a:off x="4657000" y="4414400"/>
              <a:ext cx="14000" cy="10125"/>
            </a:xfrm>
            <a:custGeom>
              <a:avLst/>
              <a:gdLst/>
              <a:ahLst/>
              <a:cxnLst/>
              <a:rect l="l" t="t" r="r" b="b"/>
              <a:pathLst>
                <a:path w="560" h="405" extrusionOk="0">
                  <a:moveTo>
                    <a:pt x="42" y="1"/>
                  </a:moveTo>
                  <a:cubicBezTo>
                    <a:pt x="1" y="42"/>
                    <a:pt x="1" y="83"/>
                    <a:pt x="1" y="125"/>
                  </a:cubicBezTo>
                  <a:cubicBezTo>
                    <a:pt x="1" y="259"/>
                    <a:pt x="84" y="342"/>
                    <a:pt x="177" y="383"/>
                  </a:cubicBezTo>
                  <a:cubicBezTo>
                    <a:pt x="214" y="399"/>
                    <a:pt x="252" y="405"/>
                    <a:pt x="288" y="405"/>
                  </a:cubicBezTo>
                  <a:cubicBezTo>
                    <a:pt x="373" y="405"/>
                    <a:pt x="448" y="371"/>
                    <a:pt x="477" y="342"/>
                  </a:cubicBezTo>
                  <a:cubicBezTo>
                    <a:pt x="518" y="300"/>
                    <a:pt x="518" y="259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599" name="Google Shape;36599;p24"/>
            <p:cNvSpPr/>
            <p:nvPr/>
          </p:nvSpPr>
          <p:spPr>
            <a:xfrm>
              <a:off x="4597825" y="4390625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83" y="0"/>
                  </a:moveTo>
                  <a:lnTo>
                    <a:pt x="0" y="259"/>
                  </a:lnTo>
                  <a:cubicBezTo>
                    <a:pt x="42" y="300"/>
                    <a:pt x="42" y="300"/>
                    <a:pt x="83" y="300"/>
                  </a:cubicBezTo>
                  <a:lnTo>
                    <a:pt x="124" y="300"/>
                  </a:lnTo>
                  <a:cubicBezTo>
                    <a:pt x="217" y="259"/>
                    <a:pt x="300" y="217"/>
                    <a:pt x="300" y="176"/>
                  </a:cubicBezTo>
                  <a:cubicBezTo>
                    <a:pt x="342" y="176"/>
                    <a:pt x="342" y="135"/>
                    <a:pt x="342" y="135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00" name="Google Shape;36600;p24"/>
            <p:cNvSpPr/>
            <p:nvPr/>
          </p:nvSpPr>
          <p:spPr>
            <a:xfrm>
              <a:off x="4616175" y="4693300"/>
              <a:ext cx="9575" cy="7525"/>
            </a:xfrm>
            <a:custGeom>
              <a:avLst/>
              <a:gdLst/>
              <a:ahLst/>
              <a:cxnLst/>
              <a:rect l="l" t="t" r="r" b="b"/>
              <a:pathLst>
                <a:path w="383" h="301" extrusionOk="0">
                  <a:moveTo>
                    <a:pt x="259" y="0"/>
                  </a:moveTo>
                  <a:cubicBezTo>
                    <a:pt x="207" y="0"/>
                    <a:pt x="166" y="42"/>
                    <a:pt x="166" y="42"/>
                  </a:cubicBezTo>
                  <a:cubicBezTo>
                    <a:pt x="124" y="42"/>
                    <a:pt x="124" y="42"/>
                    <a:pt x="124" y="83"/>
                  </a:cubicBezTo>
                  <a:cubicBezTo>
                    <a:pt x="83" y="83"/>
                    <a:pt x="42" y="135"/>
                    <a:pt x="0" y="176"/>
                  </a:cubicBezTo>
                  <a:lnTo>
                    <a:pt x="259" y="300"/>
                  </a:lnTo>
                  <a:lnTo>
                    <a:pt x="383" y="42"/>
                  </a:lnTo>
                  <a:cubicBezTo>
                    <a:pt x="342" y="42"/>
                    <a:pt x="300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01" name="Google Shape;36601;p24"/>
            <p:cNvSpPr/>
            <p:nvPr/>
          </p:nvSpPr>
          <p:spPr>
            <a:xfrm>
              <a:off x="4552600" y="4667075"/>
              <a:ext cx="12925" cy="10225"/>
            </a:xfrm>
            <a:custGeom>
              <a:avLst/>
              <a:gdLst/>
              <a:ahLst/>
              <a:cxnLst/>
              <a:rect l="l" t="t" r="r" b="b"/>
              <a:pathLst>
                <a:path w="517" h="409" extrusionOk="0">
                  <a:moveTo>
                    <a:pt x="249" y="0"/>
                  </a:moveTo>
                  <a:cubicBezTo>
                    <a:pt x="154" y="0"/>
                    <a:pt x="62" y="49"/>
                    <a:pt x="0" y="150"/>
                  </a:cubicBezTo>
                  <a:lnTo>
                    <a:pt x="0" y="191"/>
                  </a:lnTo>
                  <a:lnTo>
                    <a:pt x="517" y="408"/>
                  </a:lnTo>
                  <a:lnTo>
                    <a:pt x="517" y="274"/>
                  </a:lnTo>
                  <a:cubicBezTo>
                    <a:pt x="517" y="191"/>
                    <a:pt x="476" y="57"/>
                    <a:pt x="341" y="15"/>
                  </a:cubicBezTo>
                  <a:cubicBezTo>
                    <a:pt x="311" y="5"/>
                    <a:pt x="279" y="0"/>
                    <a:pt x="24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02" name="Google Shape;36602;p24"/>
            <p:cNvSpPr/>
            <p:nvPr/>
          </p:nvSpPr>
          <p:spPr>
            <a:xfrm>
              <a:off x="4642025" y="4629700"/>
              <a:ext cx="9575" cy="12950"/>
            </a:xfrm>
            <a:custGeom>
              <a:avLst/>
              <a:gdLst/>
              <a:ahLst/>
              <a:cxnLst/>
              <a:rect l="l" t="t" r="r" b="b"/>
              <a:pathLst>
                <a:path w="383" h="518" extrusionOk="0">
                  <a:moveTo>
                    <a:pt x="300" y="1"/>
                  </a:moveTo>
                  <a:cubicBezTo>
                    <a:pt x="166" y="1"/>
                    <a:pt x="83" y="42"/>
                    <a:pt x="42" y="177"/>
                  </a:cubicBezTo>
                  <a:cubicBezTo>
                    <a:pt x="0" y="259"/>
                    <a:pt x="0" y="352"/>
                    <a:pt x="42" y="435"/>
                  </a:cubicBezTo>
                  <a:cubicBezTo>
                    <a:pt x="83" y="477"/>
                    <a:pt x="124" y="518"/>
                    <a:pt x="166" y="518"/>
                  </a:cubicBezTo>
                  <a:lnTo>
                    <a:pt x="383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03" name="Google Shape;36603;p24"/>
            <p:cNvSpPr/>
            <p:nvPr/>
          </p:nvSpPr>
          <p:spPr>
            <a:xfrm>
              <a:off x="4577400" y="4603025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295" y="1"/>
                  </a:moveTo>
                  <a:cubicBezTo>
                    <a:pt x="189" y="1"/>
                    <a:pt x="102" y="71"/>
                    <a:pt x="42" y="168"/>
                  </a:cubicBezTo>
                  <a:cubicBezTo>
                    <a:pt x="1" y="334"/>
                    <a:pt x="42" y="468"/>
                    <a:pt x="207" y="551"/>
                  </a:cubicBezTo>
                  <a:cubicBezTo>
                    <a:pt x="239" y="561"/>
                    <a:pt x="273" y="566"/>
                    <a:pt x="307" y="566"/>
                  </a:cubicBezTo>
                  <a:cubicBezTo>
                    <a:pt x="417" y="566"/>
                    <a:pt x="527" y="512"/>
                    <a:pt x="559" y="386"/>
                  </a:cubicBezTo>
                  <a:cubicBezTo>
                    <a:pt x="600" y="251"/>
                    <a:pt x="559" y="75"/>
                    <a:pt x="424" y="34"/>
                  </a:cubicBezTo>
                  <a:cubicBezTo>
                    <a:pt x="379" y="11"/>
                    <a:pt x="335" y="1"/>
                    <a:pt x="295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04" name="Google Shape;36604;p24"/>
            <p:cNvSpPr/>
            <p:nvPr/>
          </p:nvSpPr>
          <p:spPr>
            <a:xfrm>
              <a:off x="4532175" y="4621950"/>
              <a:ext cx="15000" cy="14050"/>
            </a:xfrm>
            <a:custGeom>
              <a:avLst/>
              <a:gdLst/>
              <a:ahLst/>
              <a:cxnLst/>
              <a:rect l="l" t="t" r="r" b="b"/>
              <a:pathLst>
                <a:path w="600" h="562" extrusionOk="0">
                  <a:moveTo>
                    <a:pt x="337" y="0"/>
                  </a:moveTo>
                  <a:cubicBezTo>
                    <a:pt x="201" y="0"/>
                    <a:pt x="76" y="76"/>
                    <a:pt x="42" y="187"/>
                  </a:cubicBezTo>
                  <a:cubicBezTo>
                    <a:pt x="0" y="311"/>
                    <a:pt x="42" y="487"/>
                    <a:pt x="207" y="528"/>
                  </a:cubicBezTo>
                  <a:cubicBezTo>
                    <a:pt x="245" y="551"/>
                    <a:pt x="285" y="561"/>
                    <a:pt x="325" y="561"/>
                  </a:cubicBezTo>
                  <a:cubicBezTo>
                    <a:pt x="429" y="561"/>
                    <a:pt x="529" y="493"/>
                    <a:pt x="559" y="404"/>
                  </a:cubicBezTo>
                  <a:cubicBezTo>
                    <a:pt x="600" y="228"/>
                    <a:pt x="559" y="94"/>
                    <a:pt x="424" y="11"/>
                  </a:cubicBezTo>
                  <a:cubicBezTo>
                    <a:pt x="395" y="4"/>
                    <a:pt x="366" y="0"/>
                    <a:pt x="337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05" name="Google Shape;36605;p24"/>
            <p:cNvSpPr/>
            <p:nvPr/>
          </p:nvSpPr>
          <p:spPr>
            <a:xfrm>
              <a:off x="4595500" y="464872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6" y="0"/>
                  </a:moveTo>
                  <a:cubicBezTo>
                    <a:pt x="232" y="0"/>
                    <a:pt x="125" y="48"/>
                    <a:pt x="93" y="150"/>
                  </a:cubicBezTo>
                  <a:cubicBezTo>
                    <a:pt x="0" y="315"/>
                    <a:pt x="93" y="450"/>
                    <a:pt x="217" y="532"/>
                  </a:cubicBezTo>
                  <a:cubicBezTo>
                    <a:pt x="249" y="542"/>
                    <a:pt x="283" y="547"/>
                    <a:pt x="316" y="547"/>
                  </a:cubicBezTo>
                  <a:cubicBezTo>
                    <a:pt x="426" y="547"/>
                    <a:pt x="539" y="493"/>
                    <a:pt x="610" y="367"/>
                  </a:cubicBezTo>
                  <a:cubicBezTo>
                    <a:pt x="652" y="232"/>
                    <a:pt x="569" y="57"/>
                    <a:pt x="435" y="15"/>
                  </a:cubicBezTo>
                  <a:cubicBezTo>
                    <a:pt x="404" y="5"/>
                    <a:pt x="370" y="0"/>
                    <a:pt x="336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06" name="Google Shape;36606;p24"/>
            <p:cNvSpPr/>
            <p:nvPr/>
          </p:nvSpPr>
          <p:spPr>
            <a:xfrm>
              <a:off x="4558025" y="4557800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13" y="1"/>
                  </a:moveTo>
                  <a:cubicBezTo>
                    <a:pt x="213" y="1"/>
                    <a:pt x="113" y="71"/>
                    <a:pt x="83" y="168"/>
                  </a:cubicBezTo>
                  <a:cubicBezTo>
                    <a:pt x="0" y="334"/>
                    <a:pt x="83" y="468"/>
                    <a:pt x="207" y="551"/>
                  </a:cubicBezTo>
                  <a:cubicBezTo>
                    <a:pt x="231" y="558"/>
                    <a:pt x="256" y="561"/>
                    <a:pt x="281" y="561"/>
                  </a:cubicBezTo>
                  <a:cubicBezTo>
                    <a:pt x="401" y="561"/>
                    <a:pt x="532" y="487"/>
                    <a:pt x="600" y="385"/>
                  </a:cubicBezTo>
                  <a:cubicBezTo>
                    <a:pt x="641" y="251"/>
                    <a:pt x="558" y="75"/>
                    <a:pt x="424" y="34"/>
                  </a:cubicBezTo>
                  <a:cubicBezTo>
                    <a:pt x="390" y="11"/>
                    <a:pt x="352" y="1"/>
                    <a:pt x="313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07" name="Google Shape;36607;p24"/>
            <p:cNvSpPr/>
            <p:nvPr/>
          </p:nvSpPr>
          <p:spPr>
            <a:xfrm>
              <a:off x="4622625" y="4584100"/>
              <a:ext cx="16050" cy="14275"/>
            </a:xfrm>
            <a:custGeom>
              <a:avLst/>
              <a:gdLst/>
              <a:ahLst/>
              <a:cxnLst/>
              <a:rect l="l" t="t" r="r" b="b"/>
              <a:pathLst>
                <a:path w="642" h="571" extrusionOk="0">
                  <a:moveTo>
                    <a:pt x="314" y="1"/>
                  </a:moveTo>
                  <a:cubicBezTo>
                    <a:pt x="200" y="1"/>
                    <a:pt x="106" y="57"/>
                    <a:pt x="42" y="191"/>
                  </a:cubicBezTo>
                  <a:cubicBezTo>
                    <a:pt x="1" y="315"/>
                    <a:pt x="42" y="491"/>
                    <a:pt x="208" y="533"/>
                  </a:cubicBezTo>
                  <a:cubicBezTo>
                    <a:pt x="246" y="559"/>
                    <a:pt x="287" y="570"/>
                    <a:pt x="328" y="570"/>
                  </a:cubicBezTo>
                  <a:cubicBezTo>
                    <a:pt x="431" y="570"/>
                    <a:pt x="530" y="497"/>
                    <a:pt x="559" y="409"/>
                  </a:cubicBezTo>
                  <a:cubicBezTo>
                    <a:pt x="642" y="233"/>
                    <a:pt x="559" y="109"/>
                    <a:pt x="425" y="16"/>
                  </a:cubicBezTo>
                  <a:cubicBezTo>
                    <a:pt x="386" y="6"/>
                    <a:pt x="349" y="1"/>
                    <a:pt x="314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08" name="Google Shape;36608;p24"/>
            <p:cNvSpPr/>
            <p:nvPr/>
          </p:nvSpPr>
          <p:spPr>
            <a:xfrm>
              <a:off x="4494425" y="464160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83" y="1"/>
                  </a:moveTo>
                  <a:lnTo>
                    <a:pt x="1" y="259"/>
                  </a:lnTo>
                  <a:lnTo>
                    <a:pt x="259" y="342"/>
                  </a:lnTo>
                  <a:lnTo>
                    <a:pt x="259" y="300"/>
                  </a:lnTo>
                  <a:cubicBezTo>
                    <a:pt x="301" y="176"/>
                    <a:pt x="218" y="42"/>
                    <a:pt x="83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09" name="Google Shape;36609;p24"/>
            <p:cNvSpPr/>
            <p:nvPr/>
          </p:nvSpPr>
          <p:spPr>
            <a:xfrm>
              <a:off x="4517950" y="4576975"/>
              <a:ext cx="10875" cy="14000"/>
            </a:xfrm>
            <a:custGeom>
              <a:avLst/>
              <a:gdLst/>
              <a:ahLst/>
              <a:cxnLst/>
              <a:rect l="l" t="t" r="r" b="b"/>
              <a:pathLst>
                <a:path w="435" h="560" extrusionOk="0">
                  <a:moveTo>
                    <a:pt x="218" y="1"/>
                  </a:moveTo>
                  <a:lnTo>
                    <a:pt x="1" y="518"/>
                  </a:lnTo>
                  <a:cubicBezTo>
                    <a:pt x="1" y="518"/>
                    <a:pt x="52" y="518"/>
                    <a:pt x="52" y="559"/>
                  </a:cubicBezTo>
                  <a:cubicBezTo>
                    <a:pt x="176" y="559"/>
                    <a:pt x="311" y="518"/>
                    <a:pt x="352" y="394"/>
                  </a:cubicBezTo>
                  <a:cubicBezTo>
                    <a:pt x="435" y="259"/>
                    <a:pt x="393" y="135"/>
                    <a:pt x="259" y="42"/>
                  </a:cubicBezTo>
                  <a:lnTo>
                    <a:pt x="218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10" name="Google Shape;36610;p24"/>
            <p:cNvSpPr/>
            <p:nvPr/>
          </p:nvSpPr>
          <p:spPr>
            <a:xfrm>
              <a:off x="4668900" y="4569475"/>
              <a:ext cx="6500" cy="9600"/>
            </a:xfrm>
            <a:custGeom>
              <a:avLst/>
              <a:gdLst/>
              <a:ahLst/>
              <a:cxnLst/>
              <a:rect l="l" t="t" r="r" b="b"/>
              <a:pathLst>
                <a:path w="260" h="384" extrusionOk="0">
                  <a:moveTo>
                    <a:pt x="1" y="1"/>
                  </a:moveTo>
                  <a:lnTo>
                    <a:pt x="1" y="84"/>
                  </a:lnTo>
                  <a:lnTo>
                    <a:pt x="1" y="125"/>
                  </a:lnTo>
                  <a:lnTo>
                    <a:pt x="1" y="218"/>
                  </a:lnTo>
                  <a:cubicBezTo>
                    <a:pt x="42" y="259"/>
                    <a:pt x="42" y="301"/>
                    <a:pt x="83" y="301"/>
                  </a:cubicBezTo>
                  <a:cubicBezTo>
                    <a:pt x="83" y="342"/>
                    <a:pt x="125" y="342"/>
                    <a:pt x="166" y="384"/>
                  </a:cubicBezTo>
                  <a:lnTo>
                    <a:pt x="259" y="1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11" name="Google Shape;36611;p24"/>
            <p:cNvSpPr/>
            <p:nvPr/>
          </p:nvSpPr>
          <p:spPr>
            <a:xfrm>
              <a:off x="4604275" y="4543650"/>
              <a:ext cx="14000" cy="9325"/>
            </a:xfrm>
            <a:custGeom>
              <a:avLst/>
              <a:gdLst/>
              <a:ahLst/>
              <a:cxnLst/>
              <a:rect l="l" t="t" r="r" b="b"/>
              <a:pathLst>
                <a:path w="560" h="373" extrusionOk="0">
                  <a:moveTo>
                    <a:pt x="42" y="0"/>
                  </a:moveTo>
                  <a:cubicBezTo>
                    <a:pt x="1" y="41"/>
                    <a:pt x="1" y="41"/>
                    <a:pt x="1" y="83"/>
                  </a:cubicBezTo>
                  <a:cubicBezTo>
                    <a:pt x="1" y="217"/>
                    <a:pt x="84" y="300"/>
                    <a:pt x="166" y="341"/>
                  </a:cubicBezTo>
                  <a:cubicBezTo>
                    <a:pt x="192" y="362"/>
                    <a:pt x="226" y="372"/>
                    <a:pt x="258" y="372"/>
                  </a:cubicBezTo>
                  <a:cubicBezTo>
                    <a:pt x="290" y="372"/>
                    <a:pt x="321" y="362"/>
                    <a:pt x="342" y="341"/>
                  </a:cubicBezTo>
                  <a:lnTo>
                    <a:pt x="383" y="341"/>
                  </a:lnTo>
                  <a:cubicBezTo>
                    <a:pt x="425" y="341"/>
                    <a:pt x="476" y="300"/>
                    <a:pt x="476" y="300"/>
                  </a:cubicBezTo>
                  <a:cubicBezTo>
                    <a:pt x="518" y="259"/>
                    <a:pt x="518" y="217"/>
                    <a:pt x="559" y="217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12" name="Google Shape;36612;p24"/>
            <p:cNvSpPr/>
            <p:nvPr/>
          </p:nvSpPr>
          <p:spPr>
            <a:xfrm>
              <a:off x="4545100" y="4519850"/>
              <a:ext cx="8550" cy="6500"/>
            </a:xfrm>
            <a:custGeom>
              <a:avLst/>
              <a:gdLst/>
              <a:ahLst/>
              <a:cxnLst/>
              <a:rect l="l" t="t" r="r" b="b"/>
              <a:pathLst>
                <a:path w="342" h="260" extrusionOk="0">
                  <a:moveTo>
                    <a:pt x="83" y="1"/>
                  </a:moveTo>
                  <a:lnTo>
                    <a:pt x="0" y="259"/>
                  </a:lnTo>
                  <a:lnTo>
                    <a:pt x="207" y="259"/>
                  </a:lnTo>
                  <a:cubicBezTo>
                    <a:pt x="259" y="218"/>
                    <a:pt x="300" y="177"/>
                    <a:pt x="341" y="94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13" name="Google Shape;36613;p24"/>
            <p:cNvSpPr/>
            <p:nvPr/>
          </p:nvSpPr>
          <p:spPr>
            <a:xfrm>
              <a:off x="4566550" y="4822525"/>
              <a:ext cx="6475" cy="2100"/>
            </a:xfrm>
            <a:custGeom>
              <a:avLst/>
              <a:gdLst/>
              <a:ahLst/>
              <a:cxnLst/>
              <a:rect l="l" t="t" r="r" b="b"/>
              <a:pathLst>
                <a:path w="259" h="84" extrusionOk="0">
                  <a:moveTo>
                    <a:pt x="0" y="1"/>
                  </a:moveTo>
                  <a:cubicBezTo>
                    <a:pt x="83" y="42"/>
                    <a:pt x="124" y="42"/>
                    <a:pt x="217" y="84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14" name="Google Shape;36614;p24"/>
            <p:cNvSpPr/>
            <p:nvPr/>
          </p:nvSpPr>
          <p:spPr>
            <a:xfrm>
              <a:off x="4506325" y="4795650"/>
              <a:ext cx="4150" cy="3125"/>
            </a:xfrm>
            <a:custGeom>
              <a:avLst/>
              <a:gdLst/>
              <a:ahLst/>
              <a:cxnLst/>
              <a:rect l="l" t="t" r="r" b="b"/>
              <a:pathLst>
                <a:path w="166" h="125" extrusionOk="0">
                  <a:moveTo>
                    <a:pt x="0" y="1"/>
                  </a:moveTo>
                  <a:cubicBezTo>
                    <a:pt x="83" y="42"/>
                    <a:pt x="124" y="83"/>
                    <a:pt x="166" y="125"/>
                  </a:cubicBezTo>
                  <a:cubicBezTo>
                    <a:pt x="166" y="83"/>
                    <a:pt x="124" y="42"/>
                    <a:pt x="83" y="42"/>
                  </a:cubicBezTo>
                  <a:cubicBezTo>
                    <a:pt x="42" y="1"/>
                    <a:pt x="42" y="1"/>
                    <a:pt x="0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15" name="Google Shape;36615;p24"/>
            <p:cNvSpPr/>
            <p:nvPr/>
          </p:nvSpPr>
          <p:spPr>
            <a:xfrm>
              <a:off x="4588000" y="4757925"/>
              <a:ext cx="10875" cy="13975"/>
            </a:xfrm>
            <a:custGeom>
              <a:avLst/>
              <a:gdLst/>
              <a:ahLst/>
              <a:cxnLst/>
              <a:rect l="l" t="t" r="r" b="b"/>
              <a:pathLst>
                <a:path w="435" h="559" extrusionOk="0">
                  <a:moveTo>
                    <a:pt x="259" y="0"/>
                  </a:moveTo>
                  <a:cubicBezTo>
                    <a:pt x="218" y="41"/>
                    <a:pt x="135" y="83"/>
                    <a:pt x="94" y="135"/>
                  </a:cubicBezTo>
                  <a:lnTo>
                    <a:pt x="94" y="176"/>
                  </a:lnTo>
                  <a:cubicBezTo>
                    <a:pt x="0" y="300"/>
                    <a:pt x="94" y="476"/>
                    <a:pt x="218" y="558"/>
                  </a:cubicBezTo>
                  <a:lnTo>
                    <a:pt x="435" y="41"/>
                  </a:lnTo>
                  <a:cubicBezTo>
                    <a:pt x="393" y="0"/>
                    <a:pt x="352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16" name="Google Shape;36616;p24"/>
            <p:cNvSpPr/>
            <p:nvPr/>
          </p:nvSpPr>
          <p:spPr>
            <a:xfrm>
              <a:off x="4524425" y="4731700"/>
              <a:ext cx="15275" cy="13675"/>
            </a:xfrm>
            <a:custGeom>
              <a:avLst/>
              <a:gdLst/>
              <a:ahLst/>
              <a:cxnLst/>
              <a:rect l="l" t="t" r="r" b="b"/>
              <a:pathLst>
                <a:path w="611" h="547" extrusionOk="0">
                  <a:moveTo>
                    <a:pt x="296" y="0"/>
                  </a:moveTo>
                  <a:cubicBezTo>
                    <a:pt x="188" y="0"/>
                    <a:pt x="83" y="56"/>
                    <a:pt x="52" y="191"/>
                  </a:cubicBezTo>
                  <a:cubicBezTo>
                    <a:pt x="0" y="315"/>
                    <a:pt x="52" y="491"/>
                    <a:pt x="217" y="532"/>
                  </a:cubicBezTo>
                  <a:cubicBezTo>
                    <a:pt x="249" y="542"/>
                    <a:pt x="282" y="547"/>
                    <a:pt x="314" y="547"/>
                  </a:cubicBezTo>
                  <a:cubicBezTo>
                    <a:pt x="423" y="547"/>
                    <a:pt x="529" y="491"/>
                    <a:pt x="569" y="356"/>
                  </a:cubicBezTo>
                  <a:cubicBezTo>
                    <a:pt x="610" y="232"/>
                    <a:pt x="569" y="57"/>
                    <a:pt x="393" y="15"/>
                  </a:cubicBezTo>
                  <a:cubicBezTo>
                    <a:pt x="362" y="6"/>
                    <a:pt x="329" y="0"/>
                    <a:pt x="296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17" name="Google Shape;36617;p24"/>
            <p:cNvSpPr/>
            <p:nvPr/>
          </p:nvSpPr>
          <p:spPr>
            <a:xfrm>
              <a:off x="4479175" y="4750625"/>
              <a:ext cx="15275" cy="13575"/>
            </a:xfrm>
            <a:custGeom>
              <a:avLst/>
              <a:gdLst/>
              <a:ahLst/>
              <a:cxnLst/>
              <a:rect l="l" t="t" r="r" b="b"/>
              <a:pathLst>
                <a:path w="611" h="543" extrusionOk="0">
                  <a:moveTo>
                    <a:pt x="278" y="1"/>
                  </a:moveTo>
                  <a:cubicBezTo>
                    <a:pt x="177" y="1"/>
                    <a:pt x="82" y="71"/>
                    <a:pt x="52" y="168"/>
                  </a:cubicBezTo>
                  <a:cubicBezTo>
                    <a:pt x="1" y="292"/>
                    <a:pt x="52" y="468"/>
                    <a:pt x="218" y="509"/>
                  </a:cubicBezTo>
                  <a:cubicBezTo>
                    <a:pt x="255" y="532"/>
                    <a:pt x="294" y="542"/>
                    <a:pt x="333" y="542"/>
                  </a:cubicBezTo>
                  <a:cubicBezTo>
                    <a:pt x="435" y="542"/>
                    <a:pt x="532" y="472"/>
                    <a:pt x="569" y="375"/>
                  </a:cubicBezTo>
                  <a:cubicBezTo>
                    <a:pt x="611" y="251"/>
                    <a:pt x="569" y="75"/>
                    <a:pt x="394" y="34"/>
                  </a:cubicBezTo>
                  <a:cubicBezTo>
                    <a:pt x="357" y="11"/>
                    <a:pt x="317" y="1"/>
                    <a:pt x="278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18" name="Google Shape;36618;p24"/>
            <p:cNvSpPr/>
            <p:nvPr/>
          </p:nvSpPr>
          <p:spPr>
            <a:xfrm>
              <a:off x="4542775" y="477692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7" y="1"/>
                  </a:moveTo>
                  <a:cubicBezTo>
                    <a:pt x="230" y="1"/>
                    <a:pt x="125" y="56"/>
                    <a:pt x="93" y="191"/>
                  </a:cubicBezTo>
                  <a:cubicBezTo>
                    <a:pt x="0" y="315"/>
                    <a:pt x="93" y="491"/>
                    <a:pt x="217" y="532"/>
                  </a:cubicBezTo>
                  <a:cubicBezTo>
                    <a:pt x="251" y="543"/>
                    <a:pt x="286" y="548"/>
                    <a:pt x="322" y="548"/>
                  </a:cubicBezTo>
                  <a:cubicBezTo>
                    <a:pt x="430" y="548"/>
                    <a:pt x="540" y="501"/>
                    <a:pt x="610" y="408"/>
                  </a:cubicBezTo>
                  <a:cubicBezTo>
                    <a:pt x="652" y="233"/>
                    <a:pt x="558" y="57"/>
                    <a:pt x="434" y="16"/>
                  </a:cubicBezTo>
                  <a:cubicBezTo>
                    <a:pt x="403" y="6"/>
                    <a:pt x="370" y="1"/>
                    <a:pt x="337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19" name="Google Shape;36619;p24"/>
            <p:cNvSpPr/>
            <p:nvPr/>
          </p:nvSpPr>
          <p:spPr>
            <a:xfrm>
              <a:off x="4505025" y="4686450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7" y="1"/>
                  </a:moveTo>
                  <a:cubicBezTo>
                    <a:pt x="232" y="1"/>
                    <a:pt x="125" y="49"/>
                    <a:pt x="94" y="150"/>
                  </a:cubicBezTo>
                  <a:cubicBezTo>
                    <a:pt x="1" y="316"/>
                    <a:pt x="94" y="491"/>
                    <a:pt x="218" y="533"/>
                  </a:cubicBezTo>
                  <a:cubicBezTo>
                    <a:pt x="249" y="542"/>
                    <a:pt x="282" y="548"/>
                    <a:pt x="315" y="548"/>
                  </a:cubicBezTo>
                  <a:cubicBezTo>
                    <a:pt x="423" y="548"/>
                    <a:pt x="530" y="492"/>
                    <a:pt x="569" y="357"/>
                  </a:cubicBezTo>
                  <a:cubicBezTo>
                    <a:pt x="652" y="233"/>
                    <a:pt x="569" y="57"/>
                    <a:pt x="435" y="16"/>
                  </a:cubicBezTo>
                  <a:cubicBezTo>
                    <a:pt x="404" y="6"/>
                    <a:pt x="371" y="1"/>
                    <a:pt x="337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20" name="Google Shape;36620;p24"/>
            <p:cNvSpPr/>
            <p:nvPr/>
          </p:nvSpPr>
          <p:spPr>
            <a:xfrm>
              <a:off x="4569650" y="4712900"/>
              <a:ext cx="15275" cy="13550"/>
            </a:xfrm>
            <a:custGeom>
              <a:avLst/>
              <a:gdLst/>
              <a:ahLst/>
              <a:cxnLst/>
              <a:rect l="l" t="t" r="r" b="b"/>
              <a:pathLst>
                <a:path w="611" h="542" extrusionOk="0">
                  <a:moveTo>
                    <a:pt x="301" y="0"/>
                  </a:moveTo>
                  <a:cubicBezTo>
                    <a:pt x="193" y="0"/>
                    <a:pt x="112" y="70"/>
                    <a:pt x="52" y="168"/>
                  </a:cubicBezTo>
                  <a:cubicBezTo>
                    <a:pt x="0" y="292"/>
                    <a:pt x="52" y="467"/>
                    <a:pt x="218" y="509"/>
                  </a:cubicBezTo>
                  <a:cubicBezTo>
                    <a:pt x="255" y="532"/>
                    <a:pt x="295" y="542"/>
                    <a:pt x="334" y="542"/>
                  </a:cubicBezTo>
                  <a:cubicBezTo>
                    <a:pt x="435" y="542"/>
                    <a:pt x="532" y="474"/>
                    <a:pt x="569" y="385"/>
                  </a:cubicBezTo>
                  <a:cubicBezTo>
                    <a:pt x="610" y="250"/>
                    <a:pt x="569" y="74"/>
                    <a:pt x="435" y="33"/>
                  </a:cubicBezTo>
                  <a:cubicBezTo>
                    <a:pt x="386" y="10"/>
                    <a:pt x="341" y="0"/>
                    <a:pt x="30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21" name="Google Shape;36621;p24"/>
            <p:cNvSpPr/>
            <p:nvPr/>
          </p:nvSpPr>
          <p:spPr>
            <a:xfrm>
              <a:off x="4465225" y="4705175"/>
              <a:ext cx="10875" cy="13775"/>
            </a:xfrm>
            <a:custGeom>
              <a:avLst/>
              <a:gdLst/>
              <a:ahLst/>
              <a:cxnLst/>
              <a:rect l="l" t="t" r="r" b="b"/>
              <a:pathLst>
                <a:path w="435" h="551" extrusionOk="0">
                  <a:moveTo>
                    <a:pt x="218" y="1"/>
                  </a:moveTo>
                  <a:lnTo>
                    <a:pt x="0" y="518"/>
                  </a:lnTo>
                  <a:cubicBezTo>
                    <a:pt x="38" y="541"/>
                    <a:pt x="77" y="551"/>
                    <a:pt x="116" y="551"/>
                  </a:cubicBezTo>
                  <a:cubicBezTo>
                    <a:pt x="218" y="551"/>
                    <a:pt x="315" y="481"/>
                    <a:pt x="352" y="383"/>
                  </a:cubicBezTo>
                  <a:cubicBezTo>
                    <a:pt x="435" y="259"/>
                    <a:pt x="352" y="84"/>
                    <a:pt x="218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22" name="Google Shape;36622;p24"/>
            <p:cNvSpPr/>
            <p:nvPr/>
          </p:nvSpPr>
          <p:spPr>
            <a:xfrm>
              <a:off x="4614875" y="4697700"/>
              <a:ext cx="7775" cy="9575"/>
            </a:xfrm>
            <a:custGeom>
              <a:avLst/>
              <a:gdLst/>
              <a:ahLst/>
              <a:cxnLst/>
              <a:rect l="l" t="t" r="r" b="b"/>
              <a:pathLst>
                <a:path w="311" h="383" extrusionOk="0">
                  <a:moveTo>
                    <a:pt x="52" y="0"/>
                  </a:moveTo>
                  <a:lnTo>
                    <a:pt x="52" y="83"/>
                  </a:lnTo>
                  <a:cubicBezTo>
                    <a:pt x="1" y="166"/>
                    <a:pt x="52" y="300"/>
                    <a:pt x="176" y="341"/>
                  </a:cubicBezTo>
                  <a:cubicBezTo>
                    <a:pt x="176" y="383"/>
                    <a:pt x="176" y="383"/>
                    <a:pt x="218" y="383"/>
                  </a:cubicBezTo>
                  <a:lnTo>
                    <a:pt x="311" y="1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23" name="Google Shape;36623;p24"/>
            <p:cNvSpPr/>
            <p:nvPr/>
          </p:nvSpPr>
          <p:spPr>
            <a:xfrm>
              <a:off x="4551550" y="4671850"/>
              <a:ext cx="13975" cy="9575"/>
            </a:xfrm>
            <a:custGeom>
              <a:avLst/>
              <a:gdLst/>
              <a:ahLst/>
              <a:cxnLst/>
              <a:rect l="l" t="t" r="r" b="b"/>
              <a:pathLst>
                <a:path w="559" h="383" extrusionOk="0">
                  <a:moveTo>
                    <a:pt x="42" y="0"/>
                  </a:moveTo>
                  <a:cubicBezTo>
                    <a:pt x="1" y="0"/>
                    <a:pt x="1" y="42"/>
                    <a:pt x="1" y="42"/>
                  </a:cubicBezTo>
                  <a:cubicBezTo>
                    <a:pt x="1" y="83"/>
                    <a:pt x="1" y="166"/>
                    <a:pt x="42" y="217"/>
                  </a:cubicBezTo>
                  <a:lnTo>
                    <a:pt x="42" y="259"/>
                  </a:lnTo>
                  <a:lnTo>
                    <a:pt x="125" y="341"/>
                  </a:lnTo>
                  <a:lnTo>
                    <a:pt x="166" y="341"/>
                  </a:lnTo>
                  <a:cubicBezTo>
                    <a:pt x="207" y="383"/>
                    <a:pt x="301" y="383"/>
                    <a:pt x="342" y="383"/>
                  </a:cubicBezTo>
                  <a:lnTo>
                    <a:pt x="383" y="341"/>
                  </a:lnTo>
                  <a:cubicBezTo>
                    <a:pt x="425" y="341"/>
                    <a:pt x="466" y="341"/>
                    <a:pt x="466" y="300"/>
                  </a:cubicBezTo>
                  <a:cubicBezTo>
                    <a:pt x="518" y="259"/>
                    <a:pt x="518" y="259"/>
                    <a:pt x="559" y="217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24" name="Google Shape;36624;p24"/>
            <p:cNvSpPr/>
            <p:nvPr/>
          </p:nvSpPr>
          <p:spPr>
            <a:xfrm>
              <a:off x="4492100" y="4648075"/>
              <a:ext cx="8825" cy="6750"/>
            </a:xfrm>
            <a:custGeom>
              <a:avLst/>
              <a:gdLst/>
              <a:ahLst/>
              <a:cxnLst/>
              <a:rect l="l" t="t" r="r" b="b"/>
              <a:pathLst>
                <a:path w="353" h="270" extrusionOk="0">
                  <a:moveTo>
                    <a:pt x="94" y="0"/>
                  </a:moveTo>
                  <a:lnTo>
                    <a:pt x="1" y="258"/>
                  </a:lnTo>
                  <a:lnTo>
                    <a:pt x="52" y="258"/>
                  </a:lnTo>
                  <a:cubicBezTo>
                    <a:pt x="74" y="266"/>
                    <a:pt x="96" y="269"/>
                    <a:pt x="118" y="269"/>
                  </a:cubicBezTo>
                  <a:cubicBezTo>
                    <a:pt x="221" y="269"/>
                    <a:pt x="318" y="194"/>
                    <a:pt x="352" y="83"/>
                  </a:cubicBezTo>
                  <a:lnTo>
                    <a:pt x="94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25" name="Google Shape;36625;p24"/>
            <p:cNvSpPr/>
            <p:nvPr/>
          </p:nvSpPr>
          <p:spPr>
            <a:xfrm>
              <a:off x="4805625" y="3870575"/>
              <a:ext cx="8575" cy="7525"/>
            </a:xfrm>
            <a:custGeom>
              <a:avLst/>
              <a:gdLst/>
              <a:ahLst/>
              <a:cxnLst/>
              <a:rect l="l" t="t" r="r" b="b"/>
              <a:pathLst>
                <a:path w="343" h="301" extrusionOk="0">
                  <a:moveTo>
                    <a:pt x="177" y="0"/>
                  </a:moveTo>
                  <a:cubicBezTo>
                    <a:pt x="125" y="0"/>
                    <a:pt x="125" y="42"/>
                    <a:pt x="84" y="42"/>
                  </a:cubicBezTo>
                  <a:lnTo>
                    <a:pt x="42" y="83"/>
                  </a:lnTo>
                  <a:cubicBezTo>
                    <a:pt x="1" y="124"/>
                    <a:pt x="1" y="124"/>
                    <a:pt x="1" y="166"/>
                  </a:cubicBezTo>
                  <a:lnTo>
                    <a:pt x="218" y="300"/>
                  </a:lnTo>
                  <a:lnTo>
                    <a:pt x="342" y="42"/>
                  </a:lnTo>
                  <a:cubicBezTo>
                    <a:pt x="301" y="0"/>
                    <a:pt x="218" y="0"/>
                    <a:pt x="177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26" name="Google Shape;36626;p24"/>
            <p:cNvSpPr/>
            <p:nvPr/>
          </p:nvSpPr>
          <p:spPr>
            <a:xfrm>
              <a:off x="4741025" y="3844325"/>
              <a:ext cx="13975" cy="8950"/>
            </a:xfrm>
            <a:custGeom>
              <a:avLst/>
              <a:gdLst/>
              <a:ahLst/>
              <a:cxnLst/>
              <a:rect l="l" t="t" r="r" b="b"/>
              <a:pathLst>
                <a:path w="559" h="358" extrusionOk="0">
                  <a:moveTo>
                    <a:pt x="241" y="0"/>
                  </a:moveTo>
                  <a:cubicBezTo>
                    <a:pt x="152" y="0"/>
                    <a:pt x="72" y="39"/>
                    <a:pt x="42" y="99"/>
                  </a:cubicBezTo>
                  <a:cubicBezTo>
                    <a:pt x="0" y="140"/>
                    <a:pt x="0" y="140"/>
                    <a:pt x="0" y="182"/>
                  </a:cubicBezTo>
                  <a:lnTo>
                    <a:pt x="517" y="358"/>
                  </a:lnTo>
                  <a:cubicBezTo>
                    <a:pt x="558" y="233"/>
                    <a:pt x="517" y="58"/>
                    <a:pt x="341" y="16"/>
                  </a:cubicBezTo>
                  <a:cubicBezTo>
                    <a:pt x="308" y="5"/>
                    <a:pt x="274" y="0"/>
                    <a:pt x="24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27" name="Google Shape;36627;p24"/>
            <p:cNvSpPr/>
            <p:nvPr/>
          </p:nvSpPr>
          <p:spPr>
            <a:xfrm>
              <a:off x="4830450" y="3809050"/>
              <a:ext cx="8550" cy="10875"/>
            </a:xfrm>
            <a:custGeom>
              <a:avLst/>
              <a:gdLst/>
              <a:ahLst/>
              <a:cxnLst/>
              <a:rect l="l" t="t" r="r" b="b"/>
              <a:pathLst>
                <a:path w="342" h="435" extrusionOk="0">
                  <a:moveTo>
                    <a:pt x="83" y="1"/>
                  </a:moveTo>
                  <a:lnTo>
                    <a:pt x="42" y="42"/>
                  </a:lnTo>
                  <a:cubicBezTo>
                    <a:pt x="0" y="135"/>
                    <a:pt x="0" y="218"/>
                    <a:pt x="42" y="259"/>
                  </a:cubicBezTo>
                  <a:cubicBezTo>
                    <a:pt x="83" y="352"/>
                    <a:pt x="83" y="393"/>
                    <a:pt x="125" y="393"/>
                  </a:cubicBezTo>
                  <a:cubicBezTo>
                    <a:pt x="166" y="393"/>
                    <a:pt x="166" y="435"/>
                    <a:pt x="218" y="435"/>
                  </a:cubicBezTo>
                  <a:lnTo>
                    <a:pt x="342" y="42"/>
                  </a:lnTo>
                  <a:cubicBezTo>
                    <a:pt x="259" y="1"/>
                    <a:pt x="166" y="1"/>
                    <a:pt x="83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28" name="Google Shape;36628;p24"/>
            <p:cNvSpPr/>
            <p:nvPr/>
          </p:nvSpPr>
          <p:spPr>
            <a:xfrm>
              <a:off x="4720600" y="3802600"/>
              <a:ext cx="15025" cy="10200"/>
            </a:xfrm>
            <a:custGeom>
              <a:avLst/>
              <a:gdLst/>
              <a:ahLst/>
              <a:cxnLst/>
              <a:rect l="l" t="t" r="r" b="b"/>
              <a:pathLst>
                <a:path w="601" h="408" extrusionOk="0">
                  <a:moveTo>
                    <a:pt x="559" y="0"/>
                  </a:moveTo>
                  <a:cubicBezTo>
                    <a:pt x="383" y="0"/>
                    <a:pt x="218" y="0"/>
                    <a:pt x="42" y="41"/>
                  </a:cubicBezTo>
                  <a:cubicBezTo>
                    <a:pt x="0" y="176"/>
                    <a:pt x="83" y="352"/>
                    <a:pt x="218" y="393"/>
                  </a:cubicBezTo>
                  <a:cubicBezTo>
                    <a:pt x="246" y="403"/>
                    <a:pt x="278" y="408"/>
                    <a:pt x="310" y="408"/>
                  </a:cubicBezTo>
                  <a:cubicBezTo>
                    <a:pt x="416" y="408"/>
                    <a:pt x="527" y="352"/>
                    <a:pt x="559" y="217"/>
                  </a:cubicBezTo>
                  <a:cubicBezTo>
                    <a:pt x="600" y="176"/>
                    <a:pt x="600" y="93"/>
                    <a:pt x="5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29" name="Google Shape;36629;p24"/>
            <p:cNvSpPr/>
            <p:nvPr/>
          </p:nvSpPr>
          <p:spPr>
            <a:xfrm>
              <a:off x="4785225" y="3825075"/>
              <a:ext cx="15000" cy="14025"/>
            </a:xfrm>
            <a:custGeom>
              <a:avLst/>
              <a:gdLst/>
              <a:ahLst/>
              <a:cxnLst/>
              <a:rect l="l" t="t" r="r" b="b"/>
              <a:pathLst>
                <a:path w="600" h="561" extrusionOk="0">
                  <a:moveTo>
                    <a:pt x="313" y="0"/>
                  </a:moveTo>
                  <a:cubicBezTo>
                    <a:pt x="201" y="0"/>
                    <a:pt x="76" y="74"/>
                    <a:pt x="42" y="176"/>
                  </a:cubicBezTo>
                  <a:cubicBezTo>
                    <a:pt x="0" y="311"/>
                    <a:pt x="42" y="487"/>
                    <a:pt x="217" y="528"/>
                  </a:cubicBezTo>
                  <a:cubicBezTo>
                    <a:pt x="252" y="551"/>
                    <a:pt x="290" y="561"/>
                    <a:pt x="328" y="561"/>
                  </a:cubicBezTo>
                  <a:cubicBezTo>
                    <a:pt x="428" y="561"/>
                    <a:pt x="529" y="491"/>
                    <a:pt x="558" y="393"/>
                  </a:cubicBezTo>
                  <a:cubicBezTo>
                    <a:pt x="600" y="269"/>
                    <a:pt x="558" y="94"/>
                    <a:pt x="383" y="11"/>
                  </a:cubicBezTo>
                  <a:cubicBezTo>
                    <a:pt x="361" y="4"/>
                    <a:pt x="337" y="0"/>
                    <a:pt x="313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30" name="Google Shape;36630;p24"/>
            <p:cNvSpPr/>
            <p:nvPr/>
          </p:nvSpPr>
          <p:spPr>
            <a:xfrm>
              <a:off x="4682850" y="3817850"/>
              <a:ext cx="7525" cy="9575"/>
            </a:xfrm>
            <a:custGeom>
              <a:avLst/>
              <a:gdLst/>
              <a:ahLst/>
              <a:cxnLst/>
              <a:rect l="l" t="t" r="r" b="b"/>
              <a:pathLst>
                <a:path w="301" h="383" extrusionOk="0">
                  <a:moveTo>
                    <a:pt x="125" y="0"/>
                  </a:moveTo>
                  <a:lnTo>
                    <a:pt x="1" y="259"/>
                  </a:lnTo>
                  <a:lnTo>
                    <a:pt x="259" y="383"/>
                  </a:lnTo>
                  <a:cubicBezTo>
                    <a:pt x="259" y="341"/>
                    <a:pt x="301" y="341"/>
                    <a:pt x="301" y="341"/>
                  </a:cubicBezTo>
                  <a:cubicBezTo>
                    <a:pt x="301" y="207"/>
                    <a:pt x="259" y="124"/>
                    <a:pt x="177" y="41"/>
                  </a:cubicBezTo>
                  <a:cubicBezTo>
                    <a:pt x="177" y="41"/>
                    <a:pt x="125" y="41"/>
                    <a:pt x="125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31" name="Google Shape;36631;p24"/>
            <p:cNvSpPr/>
            <p:nvPr/>
          </p:nvSpPr>
          <p:spPr>
            <a:xfrm>
              <a:off x="4751875" y="3998775"/>
              <a:ext cx="9575" cy="7525"/>
            </a:xfrm>
            <a:custGeom>
              <a:avLst/>
              <a:gdLst/>
              <a:ahLst/>
              <a:cxnLst/>
              <a:rect l="l" t="t" r="r" b="b"/>
              <a:pathLst>
                <a:path w="383" h="301" extrusionOk="0">
                  <a:moveTo>
                    <a:pt x="259" y="0"/>
                  </a:moveTo>
                  <a:cubicBezTo>
                    <a:pt x="166" y="0"/>
                    <a:pt x="83" y="42"/>
                    <a:pt x="42" y="124"/>
                  </a:cubicBezTo>
                  <a:cubicBezTo>
                    <a:pt x="42" y="124"/>
                    <a:pt x="42" y="166"/>
                    <a:pt x="0" y="166"/>
                  </a:cubicBezTo>
                  <a:lnTo>
                    <a:pt x="259" y="300"/>
                  </a:lnTo>
                  <a:lnTo>
                    <a:pt x="383" y="42"/>
                  </a:lnTo>
                  <a:cubicBezTo>
                    <a:pt x="342" y="0"/>
                    <a:pt x="300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32" name="Google Shape;36632;p24"/>
            <p:cNvSpPr/>
            <p:nvPr/>
          </p:nvSpPr>
          <p:spPr>
            <a:xfrm>
              <a:off x="4688300" y="3972450"/>
              <a:ext cx="12925" cy="10075"/>
            </a:xfrm>
            <a:custGeom>
              <a:avLst/>
              <a:gdLst/>
              <a:ahLst/>
              <a:cxnLst/>
              <a:rect l="l" t="t" r="r" b="b"/>
              <a:pathLst>
                <a:path w="517" h="403" extrusionOk="0">
                  <a:moveTo>
                    <a:pt x="243" y="0"/>
                  </a:moveTo>
                  <a:cubicBezTo>
                    <a:pt x="139" y="0"/>
                    <a:pt x="31" y="60"/>
                    <a:pt x="0" y="185"/>
                  </a:cubicBezTo>
                  <a:lnTo>
                    <a:pt x="517" y="402"/>
                  </a:lnTo>
                  <a:lnTo>
                    <a:pt x="517" y="278"/>
                  </a:lnTo>
                  <a:cubicBezTo>
                    <a:pt x="517" y="185"/>
                    <a:pt x="476" y="61"/>
                    <a:pt x="341" y="20"/>
                  </a:cubicBezTo>
                  <a:cubicBezTo>
                    <a:pt x="311" y="7"/>
                    <a:pt x="277" y="0"/>
                    <a:pt x="243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33" name="Google Shape;36633;p24"/>
            <p:cNvSpPr/>
            <p:nvPr/>
          </p:nvSpPr>
          <p:spPr>
            <a:xfrm>
              <a:off x="4777725" y="3935200"/>
              <a:ext cx="9575" cy="12925"/>
            </a:xfrm>
            <a:custGeom>
              <a:avLst/>
              <a:gdLst/>
              <a:ahLst/>
              <a:cxnLst/>
              <a:rect l="l" t="t" r="r" b="b"/>
              <a:pathLst>
                <a:path w="383" h="517" extrusionOk="0">
                  <a:moveTo>
                    <a:pt x="300" y="0"/>
                  </a:moveTo>
                  <a:cubicBezTo>
                    <a:pt x="166" y="0"/>
                    <a:pt x="83" y="41"/>
                    <a:pt x="42" y="165"/>
                  </a:cubicBezTo>
                  <a:cubicBezTo>
                    <a:pt x="0" y="258"/>
                    <a:pt x="0" y="341"/>
                    <a:pt x="83" y="424"/>
                  </a:cubicBezTo>
                  <a:cubicBezTo>
                    <a:pt x="83" y="476"/>
                    <a:pt x="124" y="517"/>
                    <a:pt x="166" y="517"/>
                  </a:cubicBezTo>
                  <a:lnTo>
                    <a:pt x="383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34" name="Google Shape;36634;p24"/>
            <p:cNvSpPr/>
            <p:nvPr/>
          </p:nvSpPr>
          <p:spPr>
            <a:xfrm>
              <a:off x="4713100" y="3908400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292" y="0"/>
                  </a:moveTo>
                  <a:cubicBezTo>
                    <a:pt x="187" y="0"/>
                    <a:pt x="101" y="73"/>
                    <a:pt x="42" y="162"/>
                  </a:cubicBezTo>
                  <a:cubicBezTo>
                    <a:pt x="1" y="297"/>
                    <a:pt x="83" y="462"/>
                    <a:pt x="207" y="555"/>
                  </a:cubicBezTo>
                  <a:cubicBezTo>
                    <a:pt x="231" y="562"/>
                    <a:pt x="256" y="566"/>
                    <a:pt x="281" y="566"/>
                  </a:cubicBezTo>
                  <a:cubicBezTo>
                    <a:pt x="399" y="566"/>
                    <a:pt x="525" y="490"/>
                    <a:pt x="559" y="379"/>
                  </a:cubicBezTo>
                  <a:cubicBezTo>
                    <a:pt x="642" y="255"/>
                    <a:pt x="559" y="79"/>
                    <a:pt x="424" y="38"/>
                  </a:cubicBezTo>
                  <a:cubicBezTo>
                    <a:pt x="378" y="12"/>
                    <a:pt x="333" y="0"/>
                    <a:pt x="292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35" name="Google Shape;36635;p24"/>
            <p:cNvSpPr/>
            <p:nvPr/>
          </p:nvSpPr>
          <p:spPr>
            <a:xfrm>
              <a:off x="4667875" y="3927200"/>
              <a:ext cx="16050" cy="13825"/>
            </a:xfrm>
            <a:custGeom>
              <a:avLst/>
              <a:gdLst/>
              <a:ahLst/>
              <a:cxnLst/>
              <a:rect l="l" t="t" r="r" b="b"/>
              <a:pathLst>
                <a:path w="642" h="553" extrusionOk="0">
                  <a:moveTo>
                    <a:pt x="308" y="1"/>
                  </a:moveTo>
                  <a:cubicBezTo>
                    <a:pt x="195" y="1"/>
                    <a:pt x="104" y="61"/>
                    <a:pt x="42" y="186"/>
                  </a:cubicBezTo>
                  <a:cubicBezTo>
                    <a:pt x="0" y="320"/>
                    <a:pt x="83" y="485"/>
                    <a:pt x="207" y="537"/>
                  </a:cubicBezTo>
                  <a:cubicBezTo>
                    <a:pt x="240" y="547"/>
                    <a:pt x="276" y="552"/>
                    <a:pt x="311" y="552"/>
                  </a:cubicBezTo>
                  <a:cubicBezTo>
                    <a:pt x="420" y="552"/>
                    <a:pt x="527" y="504"/>
                    <a:pt x="559" y="403"/>
                  </a:cubicBezTo>
                  <a:cubicBezTo>
                    <a:pt x="641" y="227"/>
                    <a:pt x="559" y="103"/>
                    <a:pt x="424" y="20"/>
                  </a:cubicBezTo>
                  <a:cubicBezTo>
                    <a:pt x="383" y="7"/>
                    <a:pt x="344" y="1"/>
                    <a:pt x="308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36" name="Google Shape;36636;p24"/>
            <p:cNvSpPr/>
            <p:nvPr/>
          </p:nvSpPr>
          <p:spPr>
            <a:xfrm>
              <a:off x="4732475" y="3953625"/>
              <a:ext cx="15025" cy="14175"/>
            </a:xfrm>
            <a:custGeom>
              <a:avLst/>
              <a:gdLst/>
              <a:ahLst/>
              <a:cxnLst/>
              <a:rect l="l" t="t" r="r" b="b"/>
              <a:pathLst>
                <a:path w="601" h="567" extrusionOk="0">
                  <a:moveTo>
                    <a:pt x="270" y="1"/>
                  </a:moveTo>
                  <a:cubicBezTo>
                    <a:pt x="171" y="1"/>
                    <a:pt x="72" y="74"/>
                    <a:pt x="42" y="163"/>
                  </a:cubicBezTo>
                  <a:cubicBezTo>
                    <a:pt x="1" y="297"/>
                    <a:pt x="42" y="462"/>
                    <a:pt x="166" y="555"/>
                  </a:cubicBezTo>
                  <a:cubicBezTo>
                    <a:pt x="197" y="563"/>
                    <a:pt x="227" y="566"/>
                    <a:pt x="254" y="566"/>
                  </a:cubicBezTo>
                  <a:cubicBezTo>
                    <a:pt x="385" y="566"/>
                    <a:pt x="483" y="490"/>
                    <a:pt x="559" y="380"/>
                  </a:cubicBezTo>
                  <a:cubicBezTo>
                    <a:pt x="601" y="256"/>
                    <a:pt x="559" y="80"/>
                    <a:pt x="384" y="38"/>
                  </a:cubicBezTo>
                  <a:cubicBezTo>
                    <a:pt x="348" y="12"/>
                    <a:pt x="309" y="1"/>
                    <a:pt x="270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37" name="Google Shape;36637;p24"/>
            <p:cNvSpPr/>
            <p:nvPr/>
          </p:nvSpPr>
          <p:spPr>
            <a:xfrm>
              <a:off x="4693725" y="3863150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10" y="1"/>
                  </a:moveTo>
                  <a:cubicBezTo>
                    <a:pt x="211" y="1"/>
                    <a:pt x="112" y="74"/>
                    <a:pt x="83" y="163"/>
                  </a:cubicBezTo>
                  <a:cubicBezTo>
                    <a:pt x="0" y="297"/>
                    <a:pt x="83" y="463"/>
                    <a:pt x="207" y="514"/>
                  </a:cubicBezTo>
                  <a:cubicBezTo>
                    <a:pt x="255" y="537"/>
                    <a:pt x="301" y="547"/>
                    <a:pt x="343" y="547"/>
                  </a:cubicBezTo>
                  <a:cubicBezTo>
                    <a:pt x="453" y="547"/>
                    <a:pt x="540" y="477"/>
                    <a:pt x="600" y="380"/>
                  </a:cubicBezTo>
                  <a:cubicBezTo>
                    <a:pt x="641" y="256"/>
                    <a:pt x="600" y="80"/>
                    <a:pt x="424" y="39"/>
                  </a:cubicBezTo>
                  <a:cubicBezTo>
                    <a:pt x="389" y="12"/>
                    <a:pt x="350" y="1"/>
                    <a:pt x="310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38" name="Google Shape;36638;p24"/>
            <p:cNvSpPr/>
            <p:nvPr/>
          </p:nvSpPr>
          <p:spPr>
            <a:xfrm>
              <a:off x="4758325" y="3889575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30" y="1"/>
                  </a:moveTo>
                  <a:cubicBezTo>
                    <a:pt x="223" y="1"/>
                    <a:pt x="105" y="55"/>
                    <a:pt x="42" y="181"/>
                  </a:cubicBezTo>
                  <a:cubicBezTo>
                    <a:pt x="1" y="316"/>
                    <a:pt x="84" y="491"/>
                    <a:pt x="208" y="533"/>
                  </a:cubicBezTo>
                  <a:cubicBezTo>
                    <a:pt x="241" y="543"/>
                    <a:pt x="276" y="548"/>
                    <a:pt x="312" y="548"/>
                  </a:cubicBezTo>
                  <a:cubicBezTo>
                    <a:pt x="420" y="548"/>
                    <a:pt x="528" y="500"/>
                    <a:pt x="559" y="398"/>
                  </a:cubicBezTo>
                  <a:cubicBezTo>
                    <a:pt x="642" y="233"/>
                    <a:pt x="559" y="57"/>
                    <a:pt x="425" y="16"/>
                  </a:cubicBezTo>
                  <a:cubicBezTo>
                    <a:pt x="396" y="6"/>
                    <a:pt x="363" y="1"/>
                    <a:pt x="330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39" name="Google Shape;36639;p24"/>
            <p:cNvSpPr/>
            <p:nvPr/>
          </p:nvSpPr>
          <p:spPr>
            <a:xfrm>
              <a:off x="4630125" y="394707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125" y="1"/>
                  </a:moveTo>
                  <a:lnTo>
                    <a:pt x="1" y="259"/>
                  </a:lnTo>
                  <a:lnTo>
                    <a:pt x="259" y="342"/>
                  </a:lnTo>
                  <a:cubicBezTo>
                    <a:pt x="259" y="342"/>
                    <a:pt x="259" y="300"/>
                    <a:pt x="301" y="300"/>
                  </a:cubicBezTo>
                  <a:cubicBezTo>
                    <a:pt x="301" y="166"/>
                    <a:pt x="259" y="42"/>
                    <a:pt x="125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40" name="Google Shape;36640;p24"/>
            <p:cNvSpPr/>
            <p:nvPr/>
          </p:nvSpPr>
          <p:spPr>
            <a:xfrm>
              <a:off x="4653650" y="3882450"/>
              <a:ext cx="10875" cy="13325"/>
            </a:xfrm>
            <a:custGeom>
              <a:avLst/>
              <a:gdLst/>
              <a:ahLst/>
              <a:cxnLst/>
              <a:rect l="l" t="t" r="r" b="b"/>
              <a:pathLst>
                <a:path w="435" h="533" extrusionOk="0">
                  <a:moveTo>
                    <a:pt x="218" y="1"/>
                  </a:moveTo>
                  <a:lnTo>
                    <a:pt x="1" y="518"/>
                  </a:lnTo>
                  <a:cubicBezTo>
                    <a:pt x="42" y="527"/>
                    <a:pt x="80" y="533"/>
                    <a:pt x="117" y="533"/>
                  </a:cubicBezTo>
                  <a:cubicBezTo>
                    <a:pt x="236" y="533"/>
                    <a:pt x="330" y="477"/>
                    <a:pt x="393" y="342"/>
                  </a:cubicBezTo>
                  <a:cubicBezTo>
                    <a:pt x="435" y="259"/>
                    <a:pt x="393" y="84"/>
                    <a:pt x="259" y="42"/>
                  </a:cubicBezTo>
                  <a:cubicBezTo>
                    <a:pt x="259" y="1"/>
                    <a:pt x="259" y="1"/>
                    <a:pt x="218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41" name="Google Shape;36641;p24"/>
            <p:cNvSpPr/>
            <p:nvPr/>
          </p:nvSpPr>
          <p:spPr>
            <a:xfrm>
              <a:off x="4804600" y="3874700"/>
              <a:ext cx="6500" cy="8825"/>
            </a:xfrm>
            <a:custGeom>
              <a:avLst/>
              <a:gdLst/>
              <a:ahLst/>
              <a:cxnLst/>
              <a:rect l="l" t="t" r="r" b="b"/>
              <a:pathLst>
                <a:path w="260" h="353" extrusionOk="0">
                  <a:moveTo>
                    <a:pt x="42" y="1"/>
                  </a:moveTo>
                  <a:cubicBezTo>
                    <a:pt x="1" y="1"/>
                    <a:pt x="1" y="52"/>
                    <a:pt x="1" y="52"/>
                  </a:cubicBezTo>
                  <a:lnTo>
                    <a:pt x="1" y="135"/>
                  </a:lnTo>
                  <a:cubicBezTo>
                    <a:pt x="1" y="135"/>
                    <a:pt x="1" y="176"/>
                    <a:pt x="42" y="218"/>
                  </a:cubicBezTo>
                  <a:cubicBezTo>
                    <a:pt x="42" y="311"/>
                    <a:pt x="83" y="352"/>
                    <a:pt x="166" y="352"/>
                  </a:cubicBezTo>
                  <a:lnTo>
                    <a:pt x="259" y="135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42" name="Google Shape;36642;p24"/>
            <p:cNvSpPr/>
            <p:nvPr/>
          </p:nvSpPr>
          <p:spPr>
            <a:xfrm>
              <a:off x="4739975" y="3848850"/>
              <a:ext cx="14000" cy="9275"/>
            </a:xfrm>
            <a:custGeom>
              <a:avLst/>
              <a:gdLst/>
              <a:ahLst/>
              <a:cxnLst/>
              <a:rect l="l" t="t" r="r" b="b"/>
              <a:pathLst>
                <a:path w="560" h="371" extrusionOk="0">
                  <a:moveTo>
                    <a:pt x="42" y="1"/>
                  </a:moveTo>
                  <a:cubicBezTo>
                    <a:pt x="1" y="52"/>
                    <a:pt x="1" y="94"/>
                    <a:pt x="42" y="135"/>
                  </a:cubicBezTo>
                  <a:cubicBezTo>
                    <a:pt x="42" y="218"/>
                    <a:pt x="84" y="311"/>
                    <a:pt x="166" y="352"/>
                  </a:cubicBezTo>
                  <a:cubicBezTo>
                    <a:pt x="228" y="352"/>
                    <a:pt x="267" y="371"/>
                    <a:pt x="299" y="371"/>
                  </a:cubicBezTo>
                  <a:cubicBezTo>
                    <a:pt x="314" y="371"/>
                    <a:pt x="328" y="366"/>
                    <a:pt x="342" y="352"/>
                  </a:cubicBezTo>
                  <a:lnTo>
                    <a:pt x="383" y="352"/>
                  </a:lnTo>
                  <a:cubicBezTo>
                    <a:pt x="425" y="352"/>
                    <a:pt x="476" y="311"/>
                    <a:pt x="476" y="311"/>
                  </a:cubicBezTo>
                  <a:cubicBezTo>
                    <a:pt x="518" y="259"/>
                    <a:pt x="559" y="218"/>
                    <a:pt x="559" y="177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43" name="Google Shape;36643;p24"/>
            <p:cNvSpPr/>
            <p:nvPr/>
          </p:nvSpPr>
          <p:spPr>
            <a:xfrm>
              <a:off x="4680800" y="382430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83" y="1"/>
                  </a:moveTo>
                  <a:lnTo>
                    <a:pt x="0" y="259"/>
                  </a:lnTo>
                  <a:cubicBezTo>
                    <a:pt x="0" y="300"/>
                    <a:pt x="42" y="300"/>
                    <a:pt x="42" y="300"/>
                  </a:cubicBezTo>
                  <a:cubicBezTo>
                    <a:pt x="166" y="300"/>
                    <a:pt x="300" y="259"/>
                    <a:pt x="341" y="125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44" name="Google Shape;36644;p24"/>
            <p:cNvSpPr/>
            <p:nvPr/>
          </p:nvSpPr>
          <p:spPr>
            <a:xfrm>
              <a:off x="4698875" y="4127050"/>
              <a:ext cx="9850" cy="7450"/>
            </a:xfrm>
            <a:custGeom>
              <a:avLst/>
              <a:gdLst/>
              <a:ahLst/>
              <a:cxnLst/>
              <a:rect l="l" t="t" r="r" b="b"/>
              <a:pathLst>
                <a:path w="394" h="298" extrusionOk="0">
                  <a:moveTo>
                    <a:pt x="306" y="0"/>
                  </a:moveTo>
                  <a:cubicBezTo>
                    <a:pt x="272" y="0"/>
                    <a:pt x="239" y="13"/>
                    <a:pt x="218" y="39"/>
                  </a:cubicBezTo>
                  <a:cubicBezTo>
                    <a:pt x="135" y="39"/>
                    <a:pt x="94" y="80"/>
                    <a:pt x="53" y="122"/>
                  </a:cubicBezTo>
                  <a:cubicBezTo>
                    <a:pt x="53" y="163"/>
                    <a:pt x="53" y="163"/>
                    <a:pt x="1" y="163"/>
                  </a:cubicBezTo>
                  <a:lnTo>
                    <a:pt x="259" y="297"/>
                  </a:lnTo>
                  <a:lnTo>
                    <a:pt x="394" y="39"/>
                  </a:lnTo>
                  <a:cubicBezTo>
                    <a:pt x="373" y="13"/>
                    <a:pt x="340" y="0"/>
                    <a:pt x="306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45" name="Google Shape;36645;p24"/>
            <p:cNvSpPr/>
            <p:nvPr/>
          </p:nvSpPr>
          <p:spPr>
            <a:xfrm>
              <a:off x="4635550" y="4100625"/>
              <a:ext cx="14000" cy="10100"/>
            </a:xfrm>
            <a:custGeom>
              <a:avLst/>
              <a:gdLst/>
              <a:ahLst/>
              <a:cxnLst/>
              <a:rect l="l" t="t" r="r" b="b"/>
              <a:pathLst>
                <a:path w="560" h="404" extrusionOk="0">
                  <a:moveTo>
                    <a:pt x="274" y="0"/>
                  </a:moveTo>
                  <a:cubicBezTo>
                    <a:pt x="157" y="0"/>
                    <a:pt x="35" y="82"/>
                    <a:pt x="1" y="186"/>
                  </a:cubicBezTo>
                  <a:lnTo>
                    <a:pt x="518" y="403"/>
                  </a:lnTo>
                  <a:cubicBezTo>
                    <a:pt x="559" y="269"/>
                    <a:pt x="466" y="103"/>
                    <a:pt x="342" y="10"/>
                  </a:cubicBezTo>
                  <a:cubicBezTo>
                    <a:pt x="320" y="4"/>
                    <a:pt x="297" y="0"/>
                    <a:pt x="274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46" name="Google Shape;36646;p24"/>
            <p:cNvSpPr/>
            <p:nvPr/>
          </p:nvSpPr>
          <p:spPr>
            <a:xfrm>
              <a:off x="4724725" y="4062875"/>
              <a:ext cx="9850" cy="13475"/>
            </a:xfrm>
            <a:custGeom>
              <a:avLst/>
              <a:gdLst/>
              <a:ahLst/>
              <a:cxnLst/>
              <a:rect l="l" t="t" r="r" b="b"/>
              <a:pathLst>
                <a:path w="394" h="539" extrusionOk="0">
                  <a:moveTo>
                    <a:pt x="315" y="0"/>
                  </a:moveTo>
                  <a:cubicBezTo>
                    <a:pt x="241" y="0"/>
                    <a:pt x="154" y="44"/>
                    <a:pt x="94" y="104"/>
                  </a:cubicBezTo>
                  <a:cubicBezTo>
                    <a:pt x="94" y="104"/>
                    <a:pt x="53" y="145"/>
                    <a:pt x="53" y="187"/>
                  </a:cubicBezTo>
                  <a:cubicBezTo>
                    <a:pt x="1" y="228"/>
                    <a:pt x="1" y="280"/>
                    <a:pt x="53" y="362"/>
                  </a:cubicBezTo>
                  <a:lnTo>
                    <a:pt x="53" y="404"/>
                  </a:lnTo>
                  <a:cubicBezTo>
                    <a:pt x="53" y="445"/>
                    <a:pt x="94" y="486"/>
                    <a:pt x="135" y="538"/>
                  </a:cubicBezTo>
                  <a:lnTo>
                    <a:pt x="177" y="538"/>
                  </a:lnTo>
                  <a:lnTo>
                    <a:pt x="394" y="21"/>
                  </a:lnTo>
                  <a:cubicBezTo>
                    <a:pt x="371" y="7"/>
                    <a:pt x="344" y="0"/>
                    <a:pt x="315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47" name="Google Shape;36647;p24"/>
            <p:cNvSpPr/>
            <p:nvPr/>
          </p:nvSpPr>
          <p:spPr>
            <a:xfrm>
              <a:off x="4660125" y="4036600"/>
              <a:ext cx="16300" cy="14250"/>
            </a:xfrm>
            <a:custGeom>
              <a:avLst/>
              <a:gdLst/>
              <a:ahLst/>
              <a:cxnLst/>
              <a:rect l="l" t="t" r="r" b="b"/>
              <a:pathLst>
                <a:path w="652" h="570" extrusionOk="0">
                  <a:moveTo>
                    <a:pt x="297" y="0"/>
                  </a:moveTo>
                  <a:cubicBezTo>
                    <a:pt x="192" y="0"/>
                    <a:pt x="111" y="73"/>
                    <a:pt x="52" y="162"/>
                  </a:cubicBezTo>
                  <a:cubicBezTo>
                    <a:pt x="0" y="338"/>
                    <a:pt x="52" y="462"/>
                    <a:pt x="217" y="555"/>
                  </a:cubicBezTo>
                  <a:cubicBezTo>
                    <a:pt x="249" y="565"/>
                    <a:pt x="282" y="570"/>
                    <a:pt x="314" y="570"/>
                  </a:cubicBezTo>
                  <a:cubicBezTo>
                    <a:pt x="423" y="570"/>
                    <a:pt x="529" y="514"/>
                    <a:pt x="569" y="379"/>
                  </a:cubicBezTo>
                  <a:cubicBezTo>
                    <a:pt x="651" y="245"/>
                    <a:pt x="569" y="80"/>
                    <a:pt x="434" y="38"/>
                  </a:cubicBezTo>
                  <a:cubicBezTo>
                    <a:pt x="384" y="12"/>
                    <a:pt x="339" y="0"/>
                    <a:pt x="297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48" name="Google Shape;36648;p24"/>
            <p:cNvSpPr/>
            <p:nvPr/>
          </p:nvSpPr>
          <p:spPr>
            <a:xfrm>
              <a:off x="4614875" y="4055400"/>
              <a:ext cx="15275" cy="14125"/>
            </a:xfrm>
            <a:custGeom>
              <a:avLst/>
              <a:gdLst/>
              <a:ahLst/>
              <a:cxnLst/>
              <a:rect l="l" t="t" r="r" b="b"/>
              <a:pathLst>
                <a:path w="611" h="565" extrusionOk="0">
                  <a:moveTo>
                    <a:pt x="353" y="0"/>
                  </a:moveTo>
                  <a:cubicBezTo>
                    <a:pt x="220" y="0"/>
                    <a:pt x="122" y="82"/>
                    <a:pt x="52" y="186"/>
                  </a:cubicBezTo>
                  <a:cubicBezTo>
                    <a:pt x="1" y="320"/>
                    <a:pt x="52" y="486"/>
                    <a:pt x="218" y="527"/>
                  </a:cubicBezTo>
                  <a:cubicBezTo>
                    <a:pt x="256" y="553"/>
                    <a:pt x="297" y="565"/>
                    <a:pt x="336" y="565"/>
                  </a:cubicBezTo>
                  <a:cubicBezTo>
                    <a:pt x="437" y="565"/>
                    <a:pt x="532" y="492"/>
                    <a:pt x="569" y="403"/>
                  </a:cubicBezTo>
                  <a:cubicBezTo>
                    <a:pt x="611" y="227"/>
                    <a:pt x="569" y="103"/>
                    <a:pt x="435" y="10"/>
                  </a:cubicBezTo>
                  <a:cubicBezTo>
                    <a:pt x="406" y="3"/>
                    <a:pt x="379" y="0"/>
                    <a:pt x="353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49" name="Google Shape;36649;p24"/>
            <p:cNvSpPr/>
            <p:nvPr/>
          </p:nvSpPr>
          <p:spPr>
            <a:xfrm>
              <a:off x="4678475" y="4082275"/>
              <a:ext cx="16300" cy="13825"/>
            </a:xfrm>
            <a:custGeom>
              <a:avLst/>
              <a:gdLst/>
              <a:ahLst/>
              <a:cxnLst/>
              <a:rect l="l" t="t" r="r" b="b"/>
              <a:pathLst>
                <a:path w="652" h="553" extrusionOk="0">
                  <a:moveTo>
                    <a:pt x="326" y="1"/>
                  </a:moveTo>
                  <a:cubicBezTo>
                    <a:pt x="222" y="1"/>
                    <a:pt x="124" y="53"/>
                    <a:pt x="93" y="145"/>
                  </a:cubicBezTo>
                  <a:cubicBezTo>
                    <a:pt x="0" y="320"/>
                    <a:pt x="93" y="444"/>
                    <a:pt x="217" y="538"/>
                  </a:cubicBezTo>
                  <a:cubicBezTo>
                    <a:pt x="258" y="547"/>
                    <a:pt x="296" y="552"/>
                    <a:pt x="332" y="552"/>
                  </a:cubicBezTo>
                  <a:cubicBezTo>
                    <a:pt x="449" y="552"/>
                    <a:pt x="539" y="497"/>
                    <a:pt x="610" y="362"/>
                  </a:cubicBezTo>
                  <a:cubicBezTo>
                    <a:pt x="651" y="227"/>
                    <a:pt x="610" y="62"/>
                    <a:pt x="434" y="21"/>
                  </a:cubicBezTo>
                  <a:cubicBezTo>
                    <a:pt x="399" y="7"/>
                    <a:pt x="362" y="1"/>
                    <a:pt x="326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50" name="Google Shape;36650;p24"/>
            <p:cNvSpPr/>
            <p:nvPr/>
          </p:nvSpPr>
          <p:spPr>
            <a:xfrm>
              <a:off x="4640725" y="3991375"/>
              <a:ext cx="16300" cy="14125"/>
            </a:xfrm>
            <a:custGeom>
              <a:avLst/>
              <a:gdLst/>
              <a:ahLst/>
              <a:cxnLst/>
              <a:rect l="l" t="t" r="r" b="b"/>
              <a:pathLst>
                <a:path w="652" h="565" extrusionOk="0">
                  <a:moveTo>
                    <a:pt x="321" y="0"/>
                  </a:moveTo>
                  <a:cubicBezTo>
                    <a:pt x="222" y="0"/>
                    <a:pt x="123" y="73"/>
                    <a:pt x="94" y="162"/>
                  </a:cubicBezTo>
                  <a:cubicBezTo>
                    <a:pt x="1" y="338"/>
                    <a:pt x="94" y="462"/>
                    <a:pt x="218" y="555"/>
                  </a:cubicBezTo>
                  <a:cubicBezTo>
                    <a:pt x="247" y="562"/>
                    <a:pt x="274" y="565"/>
                    <a:pt x="300" y="565"/>
                  </a:cubicBezTo>
                  <a:cubicBezTo>
                    <a:pt x="433" y="565"/>
                    <a:pt x="533" y="483"/>
                    <a:pt x="611" y="379"/>
                  </a:cubicBezTo>
                  <a:cubicBezTo>
                    <a:pt x="652" y="245"/>
                    <a:pt x="569" y="79"/>
                    <a:pt x="435" y="38"/>
                  </a:cubicBezTo>
                  <a:cubicBezTo>
                    <a:pt x="400" y="12"/>
                    <a:pt x="360" y="0"/>
                    <a:pt x="32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51" name="Google Shape;36651;p24"/>
            <p:cNvSpPr/>
            <p:nvPr/>
          </p:nvSpPr>
          <p:spPr>
            <a:xfrm>
              <a:off x="4705350" y="4017800"/>
              <a:ext cx="16300" cy="14125"/>
            </a:xfrm>
            <a:custGeom>
              <a:avLst/>
              <a:gdLst/>
              <a:ahLst/>
              <a:cxnLst/>
              <a:rect l="l" t="t" r="r" b="b"/>
              <a:pathLst>
                <a:path w="652" h="565" extrusionOk="0">
                  <a:moveTo>
                    <a:pt x="338" y="0"/>
                  </a:moveTo>
                  <a:cubicBezTo>
                    <a:pt x="212" y="0"/>
                    <a:pt x="119" y="80"/>
                    <a:pt x="52" y="180"/>
                  </a:cubicBezTo>
                  <a:cubicBezTo>
                    <a:pt x="0" y="315"/>
                    <a:pt x="93" y="480"/>
                    <a:pt x="218" y="532"/>
                  </a:cubicBezTo>
                  <a:cubicBezTo>
                    <a:pt x="255" y="555"/>
                    <a:pt x="294" y="565"/>
                    <a:pt x="333" y="565"/>
                  </a:cubicBezTo>
                  <a:cubicBezTo>
                    <a:pt x="435" y="565"/>
                    <a:pt x="532" y="495"/>
                    <a:pt x="569" y="397"/>
                  </a:cubicBezTo>
                  <a:cubicBezTo>
                    <a:pt x="652" y="222"/>
                    <a:pt x="569" y="98"/>
                    <a:pt x="435" y="15"/>
                  </a:cubicBezTo>
                  <a:cubicBezTo>
                    <a:pt x="401" y="5"/>
                    <a:pt x="369" y="0"/>
                    <a:pt x="338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52" name="Google Shape;36652;p24"/>
            <p:cNvSpPr/>
            <p:nvPr/>
          </p:nvSpPr>
          <p:spPr>
            <a:xfrm>
              <a:off x="4577400" y="4075025"/>
              <a:ext cx="7525" cy="8800"/>
            </a:xfrm>
            <a:custGeom>
              <a:avLst/>
              <a:gdLst/>
              <a:ahLst/>
              <a:cxnLst/>
              <a:rect l="l" t="t" r="r" b="b"/>
              <a:pathLst>
                <a:path w="301" h="352" extrusionOk="0">
                  <a:moveTo>
                    <a:pt x="125" y="0"/>
                  </a:moveTo>
                  <a:lnTo>
                    <a:pt x="1" y="259"/>
                  </a:lnTo>
                  <a:lnTo>
                    <a:pt x="259" y="352"/>
                  </a:lnTo>
                  <a:lnTo>
                    <a:pt x="259" y="311"/>
                  </a:lnTo>
                  <a:cubicBezTo>
                    <a:pt x="300" y="176"/>
                    <a:pt x="207" y="52"/>
                    <a:pt x="125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53" name="Google Shape;36653;p24"/>
            <p:cNvSpPr/>
            <p:nvPr/>
          </p:nvSpPr>
          <p:spPr>
            <a:xfrm>
              <a:off x="4600925" y="4010400"/>
              <a:ext cx="10875" cy="13925"/>
            </a:xfrm>
            <a:custGeom>
              <a:avLst/>
              <a:gdLst/>
              <a:ahLst/>
              <a:cxnLst/>
              <a:rect l="l" t="t" r="r" b="b"/>
              <a:pathLst>
                <a:path w="435" h="557" extrusionOk="0">
                  <a:moveTo>
                    <a:pt x="218" y="1"/>
                  </a:moveTo>
                  <a:lnTo>
                    <a:pt x="0" y="518"/>
                  </a:lnTo>
                  <a:cubicBezTo>
                    <a:pt x="47" y="543"/>
                    <a:pt x="91" y="556"/>
                    <a:pt x="128" y="556"/>
                  </a:cubicBezTo>
                  <a:cubicBezTo>
                    <a:pt x="166" y="556"/>
                    <a:pt x="197" y="543"/>
                    <a:pt x="218" y="518"/>
                  </a:cubicBezTo>
                  <a:lnTo>
                    <a:pt x="259" y="518"/>
                  </a:lnTo>
                  <a:cubicBezTo>
                    <a:pt x="300" y="476"/>
                    <a:pt x="352" y="435"/>
                    <a:pt x="393" y="394"/>
                  </a:cubicBezTo>
                  <a:cubicBezTo>
                    <a:pt x="435" y="218"/>
                    <a:pt x="352" y="94"/>
                    <a:pt x="218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54" name="Google Shape;36654;p24"/>
            <p:cNvSpPr/>
            <p:nvPr/>
          </p:nvSpPr>
          <p:spPr>
            <a:xfrm>
              <a:off x="4751875" y="4002900"/>
              <a:ext cx="6475" cy="9850"/>
            </a:xfrm>
            <a:custGeom>
              <a:avLst/>
              <a:gdLst/>
              <a:ahLst/>
              <a:cxnLst/>
              <a:rect l="l" t="t" r="r" b="b"/>
              <a:pathLst>
                <a:path w="259" h="394" extrusionOk="0">
                  <a:moveTo>
                    <a:pt x="0" y="1"/>
                  </a:moveTo>
                  <a:lnTo>
                    <a:pt x="0" y="177"/>
                  </a:lnTo>
                  <a:cubicBezTo>
                    <a:pt x="0" y="259"/>
                    <a:pt x="42" y="301"/>
                    <a:pt x="124" y="352"/>
                  </a:cubicBezTo>
                  <a:lnTo>
                    <a:pt x="166" y="394"/>
                  </a:lnTo>
                  <a:lnTo>
                    <a:pt x="259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55" name="Google Shape;36655;p24"/>
            <p:cNvSpPr/>
            <p:nvPr/>
          </p:nvSpPr>
          <p:spPr>
            <a:xfrm>
              <a:off x="4687250" y="3977050"/>
              <a:ext cx="13975" cy="9650"/>
            </a:xfrm>
            <a:custGeom>
              <a:avLst/>
              <a:gdLst/>
              <a:ahLst/>
              <a:cxnLst/>
              <a:rect l="l" t="t" r="r" b="b"/>
              <a:pathLst>
                <a:path w="559" h="386" extrusionOk="0">
                  <a:moveTo>
                    <a:pt x="42" y="1"/>
                  </a:moveTo>
                  <a:lnTo>
                    <a:pt x="42" y="1"/>
                  </a:lnTo>
                  <a:cubicBezTo>
                    <a:pt x="1" y="135"/>
                    <a:pt x="42" y="259"/>
                    <a:pt x="125" y="352"/>
                  </a:cubicBezTo>
                  <a:lnTo>
                    <a:pt x="166" y="352"/>
                  </a:lnTo>
                  <a:cubicBezTo>
                    <a:pt x="215" y="375"/>
                    <a:pt x="259" y="386"/>
                    <a:pt x="300" y="386"/>
                  </a:cubicBezTo>
                  <a:cubicBezTo>
                    <a:pt x="408" y="386"/>
                    <a:pt x="492" y="315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56" name="Google Shape;36656;p24"/>
            <p:cNvSpPr/>
            <p:nvPr/>
          </p:nvSpPr>
          <p:spPr>
            <a:xfrm>
              <a:off x="4627800" y="3953550"/>
              <a:ext cx="8825" cy="6725"/>
            </a:xfrm>
            <a:custGeom>
              <a:avLst/>
              <a:gdLst/>
              <a:ahLst/>
              <a:cxnLst/>
              <a:rect l="l" t="t" r="r" b="b"/>
              <a:pathLst>
                <a:path w="353" h="269" extrusionOk="0">
                  <a:moveTo>
                    <a:pt x="94" y="0"/>
                  </a:moveTo>
                  <a:lnTo>
                    <a:pt x="1" y="259"/>
                  </a:lnTo>
                  <a:lnTo>
                    <a:pt x="52" y="259"/>
                  </a:lnTo>
                  <a:cubicBezTo>
                    <a:pt x="73" y="265"/>
                    <a:pt x="93" y="269"/>
                    <a:pt x="114" y="269"/>
                  </a:cubicBezTo>
                  <a:cubicBezTo>
                    <a:pt x="218" y="269"/>
                    <a:pt x="318" y="186"/>
                    <a:pt x="352" y="83"/>
                  </a:cubicBezTo>
                  <a:lnTo>
                    <a:pt x="94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57" name="Google Shape;36657;p24"/>
            <p:cNvSpPr/>
            <p:nvPr/>
          </p:nvSpPr>
          <p:spPr>
            <a:xfrm>
              <a:off x="4646150" y="4255950"/>
              <a:ext cx="9850" cy="6500"/>
            </a:xfrm>
            <a:custGeom>
              <a:avLst/>
              <a:gdLst/>
              <a:ahLst/>
              <a:cxnLst/>
              <a:rect l="l" t="t" r="r" b="b"/>
              <a:pathLst>
                <a:path w="394" h="260" extrusionOk="0">
                  <a:moveTo>
                    <a:pt x="218" y="1"/>
                  </a:moveTo>
                  <a:cubicBezTo>
                    <a:pt x="177" y="1"/>
                    <a:pt x="135" y="52"/>
                    <a:pt x="94" y="94"/>
                  </a:cubicBezTo>
                  <a:lnTo>
                    <a:pt x="42" y="135"/>
                  </a:lnTo>
                  <a:cubicBezTo>
                    <a:pt x="42" y="135"/>
                    <a:pt x="1" y="135"/>
                    <a:pt x="1" y="176"/>
                  </a:cubicBezTo>
                  <a:lnTo>
                    <a:pt x="259" y="259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58" name="Google Shape;36658;p24"/>
            <p:cNvSpPr/>
            <p:nvPr/>
          </p:nvSpPr>
          <p:spPr>
            <a:xfrm>
              <a:off x="4582575" y="4229275"/>
              <a:ext cx="14225" cy="9650"/>
            </a:xfrm>
            <a:custGeom>
              <a:avLst/>
              <a:gdLst/>
              <a:ahLst/>
              <a:cxnLst/>
              <a:rect l="l" t="t" r="r" b="b"/>
              <a:pathLst>
                <a:path w="569" h="386" extrusionOk="0">
                  <a:moveTo>
                    <a:pt x="236" y="1"/>
                  </a:moveTo>
                  <a:cubicBezTo>
                    <a:pt x="135" y="1"/>
                    <a:pt x="38" y="71"/>
                    <a:pt x="0" y="168"/>
                  </a:cubicBezTo>
                  <a:lnTo>
                    <a:pt x="517" y="385"/>
                  </a:lnTo>
                  <a:cubicBezTo>
                    <a:pt x="569" y="251"/>
                    <a:pt x="476" y="86"/>
                    <a:pt x="352" y="34"/>
                  </a:cubicBezTo>
                  <a:cubicBezTo>
                    <a:pt x="315" y="11"/>
                    <a:pt x="275" y="1"/>
                    <a:pt x="236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59" name="Google Shape;36659;p24"/>
            <p:cNvSpPr/>
            <p:nvPr/>
          </p:nvSpPr>
          <p:spPr>
            <a:xfrm>
              <a:off x="4672000" y="4191750"/>
              <a:ext cx="9850" cy="13825"/>
            </a:xfrm>
            <a:custGeom>
              <a:avLst/>
              <a:gdLst/>
              <a:ahLst/>
              <a:cxnLst/>
              <a:rect l="l" t="t" r="r" b="b"/>
              <a:pathLst>
                <a:path w="394" h="553" extrusionOk="0">
                  <a:moveTo>
                    <a:pt x="263" y="1"/>
                  </a:moveTo>
                  <a:cubicBezTo>
                    <a:pt x="202" y="1"/>
                    <a:pt x="141" y="24"/>
                    <a:pt x="94" y="77"/>
                  </a:cubicBezTo>
                  <a:cubicBezTo>
                    <a:pt x="94" y="118"/>
                    <a:pt x="42" y="118"/>
                    <a:pt x="42" y="160"/>
                  </a:cubicBezTo>
                  <a:cubicBezTo>
                    <a:pt x="1" y="201"/>
                    <a:pt x="1" y="294"/>
                    <a:pt x="1" y="336"/>
                  </a:cubicBezTo>
                  <a:cubicBezTo>
                    <a:pt x="42" y="336"/>
                    <a:pt x="42" y="377"/>
                    <a:pt x="42" y="377"/>
                  </a:cubicBezTo>
                  <a:cubicBezTo>
                    <a:pt x="42" y="418"/>
                    <a:pt x="94" y="460"/>
                    <a:pt x="135" y="501"/>
                  </a:cubicBezTo>
                  <a:cubicBezTo>
                    <a:pt x="176" y="501"/>
                    <a:pt x="176" y="501"/>
                    <a:pt x="176" y="553"/>
                  </a:cubicBezTo>
                  <a:lnTo>
                    <a:pt x="394" y="36"/>
                  </a:lnTo>
                  <a:cubicBezTo>
                    <a:pt x="354" y="14"/>
                    <a:pt x="308" y="1"/>
                    <a:pt x="263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60" name="Google Shape;36660;p24"/>
            <p:cNvSpPr/>
            <p:nvPr/>
          </p:nvSpPr>
          <p:spPr>
            <a:xfrm>
              <a:off x="4607375" y="4165125"/>
              <a:ext cx="15275" cy="13800"/>
            </a:xfrm>
            <a:custGeom>
              <a:avLst/>
              <a:gdLst/>
              <a:ahLst/>
              <a:cxnLst/>
              <a:rect l="l" t="t" r="r" b="b"/>
              <a:pathLst>
                <a:path w="611" h="552" extrusionOk="0">
                  <a:moveTo>
                    <a:pt x="320" y="0"/>
                  </a:moveTo>
                  <a:cubicBezTo>
                    <a:pt x="203" y="0"/>
                    <a:pt x="114" y="56"/>
                    <a:pt x="42" y="191"/>
                  </a:cubicBezTo>
                  <a:cubicBezTo>
                    <a:pt x="1" y="325"/>
                    <a:pt x="42" y="491"/>
                    <a:pt x="218" y="532"/>
                  </a:cubicBezTo>
                  <a:cubicBezTo>
                    <a:pt x="251" y="545"/>
                    <a:pt x="286" y="551"/>
                    <a:pt x="321" y="551"/>
                  </a:cubicBezTo>
                  <a:cubicBezTo>
                    <a:pt x="427" y="551"/>
                    <a:pt x="528" y="491"/>
                    <a:pt x="559" y="367"/>
                  </a:cubicBezTo>
                  <a:cubicBezTo>
                    <a:pt x="611" y="232"/>
                    <a:pt x="559" y="67"/>
                    <a:pt x="435" y="15"/>
                  </a:cubicBezTo>
                  <a:cubicBezTo>
                    <a:pt x="394" y="5"/>
                    <a:pt x="356" y="0"/>
                    <a:pt x="32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61" name="Google Shape;36661;p24"/>
            <p:cNvSpPr/>
            <p:nvPr/>
          </p:nvSpPr>
          <p:spPr>
            <a:xfrm>
              <a:off x="4562150" y="4184050"/>
              <a:ext cx="15275" cy="14150"/>
            </a:xfrm>
            <a:custGeom>
              <a:avLst/>
              <a:gdLst/>
              <a:ahLst/>
              <a:cxnLst/>
              <a:rect l="l" t="t" r="r" b="b"/>
              <a:pathLst>
                <a:path w="611" h="566" extrusionOk="0">
                  <a:moveTo>
                    <a:pt x="294" y="0"/>
                  </a:moveTo>
                  <a:cubicBezTo>
                    <a:pt x="176" y="0"/>
                    <a:pt x="79" y="71"/>
                    <a:pt x="42" y="168"/>
                  </a:cubicBezTo>
                  <a:cubicBezTo>
                    <a:pt x="1" y="292"/>
                    <a:pt x="42" y="468"/>
                    <a:pt x="218" y="550"/>
                  </a:cubicBezTo>
                  <a:cubicBezTo>
                    <a:pt x="244" y="560"/>
                    <a:pt x="271" y="565"/>
                    <a:pt x="298" y="565"/>
                  </a:cubicBezTo>
                  <a:cubicBezTo>
                    <a:pt x="411" y="565"/>
                    <a:pt x="526" y="485"/>
                    <a:pt x="559" y="385"/>
                  </a:cubicBezTo>
                  <a:cubicBezTo>
                    <a:pt x="611" y="251"/>
                    <a:pt x="559" y="85"/>
                    <a:pt x="435" y="34"/>
                  </a:cubicBezTo>
                  <a:cubicBezTo>
                    <a:pt x="386" y="11"/>
                    <a:pt x="338" y="0"/>
                    <a:pt x="294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62" name="Google Shape;36662;p24"/>
            <p:cNvSpPr/>
            <p:nvPr/>
          </p:nvSpPr>
          <p:spPr>
            <a:xfrm>
              <a:off x="4625725" y="4210350"/>
              <a:ext cx="16325" cy="13825"/>
            </a:xfrm>
            <a:custGeom>
              <a:avLst/>
              <a:gdLst/>
              <a:ahLst/>
              <a:cxnLst/>
              <a:rect l="l" t="t" r="r" b="b"/>
              <a:pathLst>
                <a:path w="653" h="553" extrusionOk="0">
                  <a:moveTo>
                    <a:pt x="338" y="1"/>
                  </a:moveTo>
                  <a:cubicBezTo>
                    <a:pt x="230" y="1"/>
                    <a:pt x="123" y="56"/>
                    <a:pt x="84" y="191"/>
                  </a:cubicBezTo>
                  <a:cubicBezTo>
                    <a:pt x="1" y="326"/>
                    <a:pt x="84" y="491"/>
                    <a:pt x="218" y="532"/>
                  </a:cubicBezTo>
                  <a:cubicBezTo>
                    <a:pt x="264" y="546"/>
                    <a:pt x="306" y="552"/>
                    <a:pt x="345" y="552"/>
                  </a:cubicBezTo>
                  <a:cubicBezTo>
                    <a:pt x="456" y="552"/>
                    <a:pt x="539" y="500"/>
                    <a:pt x="601" y="408"/>
                  </a:cubicBezTo>
                  <a:cubicBezTo>
                    <a:pt x="652" y="233"/>
                    <a:pt x="559" y="67"/>
                    <a:pt x="435" y="15"/>
                  </a:cubicBezTo>
                  <a:cubicBezTo>
                    <a:pt x="404" y="6"/>
                    <a:pt x="371" y="1"/>
                    <a:pt x="338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63" name="Google Shape;36663;p24"/>
            <p:cNvSpPr/>
            <p:nvPr/>
          </p:nvSpPr>
          <p:spPr>
            <a:xfrm>
              <a:off x="4588000" y="4119875"/>
              <a:ext cx="16300" cy="13800"/>
            </a:xfrm>
            <a:custGeom>
              <a:avLst/>
              <a:gdLst/>
              <a:ahLst/>
              <a:cxnLst/>
              <a:rect l="l" t="t" r="r" b="b"/>
              <a:pathLst>
                <a:path w="652" h="552" extrusionOk="0">
                  <a:moveTo>
                    <a:pt x="332" y="0"/>
                  </a:moveTo>
                  <a:cubicBezTo>
                    <a:pt x="226" y="0"/>
                    <a:pt x="125" y="49"/>
                    <a:pt x="94" y="150"/>
                  </a:cubicBezTo>
                  <a:cubicBezTo>
                    <a:pt x="0" y="326"/>
                    <a:pt x="94" y="491"/>
                    <a:pt x="218" y="533"/>
                  </a:cubicBezTo>
                  <a:cubicBezTo>
                    <a:pt x="251" y="545"/>
                    <a:pt x="286" y="552"/>
                    <a:pt x="321" y="552"/>
                  </a:cubicBezTo>
                  <a:cubicBezTo>
                    <a:pt x="429" y="552"/>
                    <a:pt x="540" y="492"/>
                    <a:pt x="610" y="367"/>
                  </a:cubicBezTo>
                  <a:cubicBezTo>
                    <a:pt x="652" y="233"/>
                    <a:pt x="559" y="67"/>
                    <a:pt x="435" y="16"/>
                  </a:cubicBezTo>
                  <a:cubicBezTo>
                    <a:pt x="402" y="6"/>
                    <a:pt x="367" y="0"/>
                    <a:pt x="332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64" name="Google Shape;36664;p24"/>
            <p:cNvSpPr/>
            <p:nvPr/>
          </p:nvSpPr>
          <p:spPr>
            <a:xfrm>
              <a:off x="4652625" y="4146450"/>
              <a:ext cx="16300" cy="13550"/>
            </a:xfrm>
            <a:custGeom>
              <a:avLst/>
              <a:gdLst/>
              <a:ahLst/>
              <a:cxnLst/>
              <a:rect l="l" t="t" r="r" b="b"/>
              <a:pathLst>
                <a:path w="652" h="542" extrusionOk="0">
                  <a:moveTo>
                    <a:pt x="297" y="1"/>
                  </a:moveTo>
                  <a:cubicBezTo>
                    <a:pt x="191" y="1"/>
                    <a:pt x="108" y="74"/>
                    <a:pt x="42" y="162"/>
                  </a:cubicBezTo>
                  <a:cubicBezTo>
                    <a:pt x="0" y="297"/>
                    <a:pt x="42" y="462"/>
                    <a:pt x="217" y="504"/>
                  </a:cubicBezTo>
                  <a:cubicBezTo>
                    <a:pt x="255" y="530"/>
                    <a:pt x="296" y="541"/>
                    <a:pt x="336" y="541"/>
                  </a:cubicBezTo>
                  <a:cubicBezTo>
                    <a:pt x="436" y="541"/>
                    <a:pt x="529" y="468"/>
                    <a:pt x="559" y="380"/>
                  </a:cubicBezTo>
                  <a:cubicBezTo>
                    <a:pt x="652" y="245"/>
                    <a:pt x="559" y="80"/>
                    <a:pt x="434" y="38"/>
                  </a:cubicBezTo>
                  <a:cubicBezTo>
                    <a:pt x="385" y="12"/>
                    <a:pt x="339" y="1"/>
                    <a:pt x="297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65" name="Google Shape;36665;p24"/>
            <p:cNvSpPr/>
            <p:nvPr/>
          </p:nvSpPr>
          <p:spPr>
            <a:xfrm>
              <a:off x="4524425" y="4203225"/>
              <a:ext cx="6475" cy="9850"/>
            </a:xfrm>
            <a:custGeom>
              <a:avLst/>
              <a:gdLst/>
              <a:ahLst/>
              <a:cxnLst/>
              <a:rect l="l" t="t" r="r" b="b"/>
              <a:pathLst>
                <a:path w="259" h="394" extrusionOk="0">
                  <a:moveTo>
                    <a:pt x="93" y="1"/>
                  </a:moveTo>
                  <a:lnTo>
                    <a:pt x="0" y="259"/>
                  </a:lnTo>
                  <a:lnTo>
                    <a:pt x="259" y="393"/>
                  </a:lnTo>
                  <a:lnTo>
                    <a:pt x="259" y="259"/>
                  </a:lnTo>
                  <a:cubicBezTo>
                    <a:pt x="259" y="176"/>
                    <a:pt x="217" y="42"/>
                    <a:pt x="93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66" name="Google Shape;36666;p24"/>
            <p:cNvSpPr/>
            <p:nvPr/>
          </p:nvSpPr>
          <p:spPr>
            <a:xfrm>
              <a:off x="4548200" y="4139650"/>
              <a:ext cx="10875" cy="12850"/>
            </a:xfrm>
            <a:custGeom>
              <a:avLst/>
              <a:gdLst/>
              <a:ahLst/>
              <a:cxnLst/>
              <a:rect l="l" t="t" r="r" b="b"/>
              <a:pathLst>
                <a:path w="435" h="514" extrusionOk="0">
                  <a:moveTo>
                    <a:pt x="217" y="0"/>
                  </a:moveTo>
                  <a:lnTo>
                    <a:pt x="0" y="476"/>
                  </a:lnTo>
                  <a:cubicBezTo>
                    <a:pt x="38" y="502"/>
                    <a:pt x="79" y="514"/>
                    <a:pt x="120" y="514"/>
                  </a:cubicBezTo>
                  <a:cubicBezTo>
                    <a:pt x="223" y="514"/>
                    <a:pt x="326" y="441"/>
                    <a:pt x="393" y="352"/>
                  </a:cubicBezTo>
                  <a:cubicBezTo>
                    <a:pt x="435" y="217"/>
                    <a:pt x="341" y="52"/>
                    <a:pt x="217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67" name="Google Shape;36667;p24"/>
            <p:cNvSpPr/>
            <p:nvPr/>
          </p:nvSpPr>
          <p:spPr>
            <a:xfrm>
              <a:off x="4698875" y="4131100"/>
              <a:ext cx="6500" cy="9850"/>
            </a:xfrm>
            <a:custGeom>
              <a:avLst/>
              <a:gdLst/>
              <a:ahLst/>
              <a:cxnLst/>
              <a:rect l="l" t="t" r="r" b="b"/>
              <a:pathLst>
                <a:path w="260" h="394" extrusionOk="0">
                  <a:moveTo>
                    <a:pt x="1" y="1"/>
                  </a:moveTo>
                  <a:lnTo>
                    <a:pt x="1" y="177"/>
                  </a:lnTo>
                  <a:lnTo>
                    <a:pt x="1" y="218"/>
                  </a:lnTo>
                  <a:cubicBezTo>
                    <a:pt x="53" y="301"/>
                    <a:pt x="94" y="342"/>
                    <a:pt x="177" y="394"/>
                  </a:cubicBezTo>
                  <a:lnTo>
                    <a:pt x="259" y="13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68" name="Google Shape;36668;p24"/>
            <p:cNvSpPr/>
            <p:nvPr/>
          </p:nvSpPr>
          <p:spPr>
            <a:xfrm>
              <a:off x="4633225" y="4105275"/>
              <a:ext cx="15275" cy="9825"/>
            </a:xfrm>
            <a:custGeom>
              <a:avLst/>
              <a:gdLst/>
              <a:ahLst/>
              <a:cxnLst/>
              <a:rect l="l" t="t" r="r" b="b"/>
              <a:pathLst>
                <a:path w="611" h="393" extrusionOk="0">
                  <a:moveTo>
                    <a:pt x="94" y="0"/>
                  </a:moveTo>
                  <a:cubicBezTo>
                    <a:pt x="1" y="134"/>
                    <a:pt x="94" y="300"/>
                    <a:pt x="218" y="341"/>
                  </a:cubicBezTo>
                  <a:cubicBezTo>
                    <a:pt x="259" y="393"/>
                    <a:pt x="259" y="393"/>
                    <a:pt x="301" y="393"/>
                  </a:cubicBezTo>
                  <a:lnTo>
                    <a:pt x="352" y="393"/>
                  </a:lnTo>
                  <a:cubicBezTo>
                    <a:pt x="394" y="393"/>
                    <a:pt x="435" y="341"/>
                    <a:pt x="476" y="341"/>
                  </a:cubicBezTo>
                  <a:cubicBezTo>
                    <a:pt x="518" y="300"/>
                    <a:pt x="559" y="259"/>
                    <a:pt x="611" y="217"/>
                  </a:cubicBezTo>
                  <a:lnTo>
                    <a:pt x="94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69" name="Google Shape;36669;p24"/>
            <p:cNvSpPr/>
            <p:nvPr/>
          </p:nvSpPr>
          <p:spPr>
            <a:xfrm>
              <a:off x="4575075" y="4081475"/>
              <a:ext cx="8825" cy="6500"/>
            </a:xfrm>
            <a:custGeom>
              <a:avLst/>
              <a:gdLst/>
              <a:ahLst/>
              <a:cxnLst/>
              <a:rect l="l" t="t" r="r" b="b"/>
              <a:pathLst>
                <a:path w="353" h="260" extrusionOk="0">
                  <a:moveTo>
                    <a:pt x="94" y="1"/>
                  </a:moveTo>
                  <a:lnTo>
                    <a:pt x="1" y="259"/>
                  </a:lnTo>
                  <a:lnTo>
                    <a:pt x="94" y="259"/>
                  </a:lnTo>
                  <a:cubicBezTo>
                    <a:pt x="218" y="259"/>
                    <a:pt x="300" y="218"/>
                    <a:pt x="352" y="94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70" name="Google Shape;36670;p24"/>
            <p:cNvSpPr/>
            <p:nvPr/>
          </p:nvSpPr>
          <p:spPr>
            <a:xfrm>
              <a:off x="4593425" y="4384150"/>
              <a:ext cx="9850" cy="6500"/>
            </a:xfrm>
            <a:custGeom>
              <a:avLst/>
              <a:gdLst/>
              <a:ahLst/>
              <a:cxnLst/>
              <a:rect l="l" t="t" r="r" b="b"/>
              <a:pathLst>
                <a:path w="394" h="260" extrusionOk="0">
                  <a:moveTo>
                    <a:pt x="176" y="1"/>
                  </a:moveTo>
                  <a:lnTo>
                    <a:pt x="135" y="42"/>
                  </a:lnTo>
                  <a:cubicBezTo>
                    <a:pt x="83" y="42"/>
                    <a:pt x="42" y="94"/>
                    <a:pt x="42" y="135"/>
                  </a:cubicBezTo>
                  <a:lnTo>
                    <a:pt x="1" y="177"/>
                  </a:lnTo>
                  <a:lnTo>
                    <a:pt x="259" y="259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71" name="Google Shape;36671;p24"/>
            <p:cNvSpPr/>
            <p:nvPr/>
          </p:nvSpPr>
          <p:spPr>
            <a:xfrm>
              <a:off x="4529850" y="4357925"/>
              <a:ext cx="12950" cy="9200"/>
            </a:xfrm>
            <a:custGeom>
              <a:avLst/>
              <a:gdLst/>
              <a:ahLst/>
              <a:cxnLst/>
              <a:rect l="l" t="t" r="r" b="b"/>
              <a:pathLst>
                <a:path w="518" h="368" extrusionOk="0">
                  <a:moveTo>
                    <a:pt x="248" y="1"/>
                  </a:moveTo>
                  <a:cubicBezTo>
                    <a:pt x="139" y="1"/>
                    <a:pt x="31" y="49"/>
                    <a:pt x="0" y="150"/>
                  </a:cubicBezTo>
                  <a:lnTo>
                    <a:pt x="476" y="368"/>
                  </a:lnTo>
                  <a:cubicBezTo>
                    <a:pt x="517" y="368"/>
                    <a:pt x="517" y="316"/>
                    <a:pt x="517" y="316"/>
                  </a:cubicBezTo>
                  <a:cubicBezTo>
                    <a:pt x="517" y="192"/>
                    <a:pt x="476" y="57"/>
                    <a:pt x="352" y="16"/>
                  </a:cubicBezTo>
                  <a:cubicBezTo>
                    <a:pt x="319" y="6"/>
                    <a:pt x="283" y="1"/>
                    <a:pt x="248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72" name="Google Shape;36672;p24"/>
            <p:cNvSpPr/>
            <p:nvPr/>
          </p:nvSpPr>
          <p:spPr>
            <a:xfrm>
              <a:off x="4619275" y="4319550"/>
              <a:ext cx="9850" cy="13975"/>
            </a:xfrm>
            <a:custGeom>
              <a:avLst/>
              <a:gdLst/>
              <a:ahLst/>
              <a:cxnLst/>
              <a:rect l="l" t="t" r="r" b="b"/>
              <a:pathLst>
                <a:path w="394" h="559" extrusionOk="0">
                  <a:moveTo>
                    <a:pt x="300" y="0"/>
                  </a:moveTo>
                  <a:cubicBezTo>
                    <a:pt x="176" y="0"/>
                    <a:pt x="83" y="93"/>
                    <a:pt x="42" y="176"/>
                  </a:cubicBezTo>
                  <a:cubicBezTo>
                    <a:pt x="0" y="259"/>
                    <a:pt x="0" y="393"/>
                    <a:pt x="42" y="434"/>
                  </a:cubicBezTo>
                  <a:cubicBezTo>
                    <a:pt x="83" y="476"/>
                    <a:pt x="135" y="517"/>
                    <a:pt x="176" y="558"/>
                  </a:cubicBezTo>
                  <a:lnTo>
                    <a:pt x="393" y="41"/>
                  </a:lnTo>
                  <a:cubicBezTo>
                    <a:pt x="342" y="0"/>
                    <a:pt x="300" y="0"/>
                    <a:pt x="30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73" name="Google Shape;36673;p24"/>
            <p:cNvSpPr/>
            <p:nvPr/>
          </p:nvSpPr>
          <p:spPr>
            <a:xfrm>
              <a:off x="4554650" y="4293425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343" y="1"/>
                  </a:moveTo>
                  <a:cubicBezTo>
                    <a:pt x="202" y="1"/>
                    <a:pt x="76" y="76"/>
                    <a:pt x="42" y="187"/>
                  </a:cubicBezTo>
                  <a:cubicBezTo>
                    <a:pt x="1" y="311"/>
                    <a:pt x="42" y="487"/>
                    <a:pt x="218" y="528"/>
                  </a:cubicBezTo>
                  <a:cubicBezTo>
                    <a:pt x="253" y="555"/>
                    <a:pt x="292" y="566"/>
                    <a:pt x="332" y="566"/>
                  </a:cubicBezTo>
                  <a:cubicBezTo>
                    <a:pt x="431" y="566"/>
                    <a:pt x="529" y="493"/>
                    <a:pt x="559" y="404"/>
                  </a:cubicBezTo>
                  <a:cubicBezTo>
                    <a:pt x="600" y="228"/>
                    <a:pt x="559" y="104"/>
                    <a:pt x="435" y="11"/>
                  </a:cubicBezTo>
                  <a:cubicBezTo>
                    <a:pt x="404" y="4"/>
                    <a:pt x="373" y="1"/>
                    <a:pt x="343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74" name="Google Shape;36674;p24"/>
            <p:cNvSpPr/>
            <p:nvPr/>
          </p:nvSpPr>
          <p:spPr>
            <a:xfrm>
              <a:off x="4509425" y="4312250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276" y="1"/>
                  </a:moveTo>
                  <a:cubicBezTo>
                    <a:pt x="172" y="1"/>
                    <a:pt x="72" y="71"/>
                    <a:pt x="42" y="168"/>
                  </a:cubicBezTo>
                  <a:cubicBezTo>
                    <a:pt x="0" y="333"/>
                    <a:pt x="42" y="468"/>
                    <a:pt x="218" y="551"/>
                  </a:cubicBezTo>
                  <a:cubicBezTo>
                    <a:pt x="247" y="560"/>
                    <a:pt x="279" y="566"/>
                    <a:pt x="312" y="566"/>
                  </a:cubicBezTo>
                  <a:cubicBezTo>
                    <a:pt x="417" y="566"/>
                    <a:pt x="527" y="512"/>
                    <a:pt x="559" y="385"/>
                  </a:cubicBezTo>
                  <a:cubicBezTo>
                    <a:pt x="600" y="251"/>
                    <a:pt x="559" y="75"/>
                    <a:pt x="393" y="34"/>
                  </a:cubicBezTo>
                  <a:cubicBezTo>
                    <a:pt x="356" y="11"/>
                    <a:pt x="316" y="1"/>
                    <a:pt x="276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75" name="Google Shape;36675;p24"/>
            <p:cNvSpPr/>
            <p:nvPr/>
          </p:nvSpPr>
          <p:spPr>
            <a:xfrm>
              <a:off x="4573000" y="4338650"/>
              <a:ext cx="16050" cy="14175"/>
            </a:xfrm>
            <a:custGeom>
              <a:avLst/>
              <a:gdLst/>
              <a:ahLst/>
              <a:cxnLst/>
              <a:rect l="l" t="t" r="r" b="b"/>
              <a:pathLst>
                <a:path w="642" h="567" extrusionOk="0">
                  <a:moveTo>
                    <a:pt x="361" y="1"/>
                  </a:moveTo>
                  <a:cubicBezTo>
                    <a:pt x="243" y="1"/>
                    <a:pt x="118" y="77"/>
                    <a:pt x="84" y="187"/>
                  </a:cubicBezTo>
                  <a:cubicBezTo>
                    <a:pt x="1" y="311"/>
                    <a:pt x="84" y="487"/>
                    <a:pt x="218" y="529"/>
                  </a:cubicBezTo>
                  <a:cubicBezTo>
                    <a:pt x="253" y="555"/>
                    <a:pt x="292" y="566"/>
                    <a:pt x="333" y="566"/>
                  </a:cubicBezTo>
                  <a:cubicBezTo>
                    <a:pt x="434" y="566"/>
                    <a:pt x="541" y="493"/>
                    <a:pt x="600" y="404"/>
                  </a:cubicBezTo>
                  <a:cubicBezTo>
                    <a:pt x="642" y="229"/>
                    <a:pt x="559" y="105"/>
                    <a:pt x="435" y="12"/>
                  </a:cubicBezTo>
                  <a:cubicBezTo>
                    <a:pt x="411" y="4"/>
                    <a:pt x="387" y="1"/>
                    <a:pt x="36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76" name="Google Shape;36676;p24"/>
            <p:cNvSpPr/>
            <p:nvPr/>
          </p:nvSpPr>
          <p:spPr>
            <a:xfrm>
              <a:off x="4535275" y="4248100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7" y="0"/>
                  </a:moveTo>
                  <a:cubicBezTo>
                    <a:pt x="229" y="0"/>
                    <a:pt x="123" y="56"/>
                    <a:pt x="83" y="191"/>
                  </a:cubicBezTo>
                  <a:cubicBezTo>
                    <a:pt x="0" y="315"/>
                    <a:pt x="83" y="490"/>
                    <a:pt x="217" y="532"/>
                  </a:cubicBezTo>
                  <a:cubicBezTo>
                    <a:pt x="248" y="542"/>
                    <a:pt x="283" y="547"/>
                    <a:pt x="318" y="547"/>
                  </a:cubicBezTo>
                  <a:cubicBezTo>
                    <a:pt x="424" y="547"/>
                    <a:pt x="538" y="501"/>
                    <a:pt x="600" y="408"/>
                  </a:cubicBezTo>
                  <a:cubicBezTo>
                    <a:pt x="652" y="232"/>
                    <a:pt x="559" y="108"/>
                    <a:pt x="435" y="15"/>
                  </a:cubicBezTo>
                  <a:cubicBezTo>
                    <a:pt x="403" y="5"/>
                    <a:pt x="370" y="0"/>
                    <a:pt x="337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77" name="Google Shape;36677;p24"/>
            <p:cNvSpPr/>
            <p:nvPr/>
          </p:nvSpPr>
          <p:spPr>
            <a:xfrm>
              <a:off x="4599900" y="4274525"/>
              <a:ext cx="15000" cy="14125"/>
            </a:xfrm>
            <a:custGeom>
              <a:avLst/>
              <a:gdLst/>
              <a:ahLst/>
              <a:cxnLst/>
              <a:rect l="l" t="t" r="r" b="b"/>
              <a:pathLst>
                <a:path w="600" h="565" extrusionOk="0">
                  <a:moveTo>
                    <a:pt x="300" y="0"/>
                  </a:moveTo>
                  <a:cubicBezTo>
                    <a:pt x="192" y="0"/>
                    <a:pt x="109" y="70"/>
                    <a:pt x="41" y="168"/>
                  </a:cubicBezTo>
                  <a:cubicBezTo>
                    <a:pt x="0" y="343"/>
                    <a:pt x="41" y="467"/>
                    <a:pt x="217" y="550"/>
                  </a:cubicBezTo>
                  <a:cubicBezTo>
                    <a:pt x="241" y="560"/>
                    <a:pt x="267" y="565"/>
                    <a:pt x="294" y="565"/>
                  </a:cubicBezTo>
                  <a:cubicBezTo>
                    <a:pt x="404" y="565"/>
                    <a:pt x="525" y="485"/>
                    <a:pt x="558" y="385"/>
                  </a:cubicBezTo>
                  <a:cubicBezTo>
                    <a:pt x="600" y="250"/>
                    <a:pt x="558" y="85"/>
                    <a:pt x="434" y="33"/>
                  </a:cubicBezTo>
                  <a:cubicBezTo>
                    <a:pt x="386" y="10"/>
                    <a:pt x="341" y="0"/>
                    <a:pt x="30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78" name="Google Shape;36678;p24"/>
            <p:cNvSpPr/>
            <p:nvPr/>
          </p:nvSpPr>
          <p:spPr>
            <a:xfrm>
              <a:off x="4471675" y="4331425"/>
              <a:ext cx="6500" cy="9850"/>
            </a:xfrm>
            <a:custGeom>
              <a:avLst/>
              <a:gdLst/>
              <a:ahLst/>
              <a:cxnLst/>
              <a:rect l="l" t="t" r="r" b="b"/>
              <a:pathLst>
                <a:path w="260" h="394" extrusionOk="0">
                  <a:moveTo>
                    <a:pt x="94" y="1"/>
                  </a:moveTo>
                  <a:lnTo>
                    <a:pt x="1" y="259"/>
                  </a:lnTo>
                  <a:lnTo>
                    <a:pt x="259" y="394"/>
                  </a:lnTo>
                  <a:lnTo>
                    <a:pt x="259" y="259"/>
                  </a:lnTo>
                  <a:cubicBezTo>
                    <a:pt x="259" y="176"/>
                    <a:pt x="218" y="83"/>
                    <a:pt x="177" y="42"/>
                  </a:cubicBezTo>
                  <a:cubicBezTo>
                    <a:pt x="135" y="42"/>
                    <a:pt x="135" y="42"/>
                    <a:pt x="94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79" name="Google Shape;36679;p24"/>
            <p:cNvSpPr/>
            <p:nvPr/>
          </p:nvSpPr>
          <p:spPr>
            <a:xfrm>
              <a:off x="4495475" y="4267850"/>
              <a:ext cx="10875" cy="13225"/>
            </a:xfrm>
            <a:custGeom>
              <a:avLst/>
              <a:gdLst/>
              <a:ahLst/>
              <a:cxnLst/>
              <a:rect l="l" t="t" r="r" b="b"/>
              <a:pathLst>
                <a:path w="435" h="529" extrusionOk="0">
                  <a:moveTo>
                    <a:pt x="217" y="0"/>
                  </a:moveTo>
                  <a:lnTo>
                    <a:pt x="0" y="517"/>
                  </a:lnTo>
                  <a:cubicBezTo>
                    <a:pt x="22" y="525"/>
                    <a:pt x="46" y="528"/>
                    <a:pt x="70" y="528"/>
                  </a:cubicBezTo>
                  <a:cubicBezTo>
                    <a:pt x="182" y="528"/>
                    <a:pt x="307" y="454"/>
                    <a:pt x="341" y="352"/>
                  </a:cubicBezTo>
                  <a:cubicBezTo>
                    <a:pt x="434" y="217"/>
                    <a:pt x="383" y="93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80" name="Google Shape;36680;p24"/>
            <p:cNvSpPr/>
            <p:nvPr/>
          </p:nvSpPr>
          <p:spPr>
            <a:xfrm>
              <a:off x="4646150" y="4260350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1" y="0"/>
                  </a:moveTo>
                  <a:lnTo>
                    <a:pt x="1" y="83"/>
                  </a:lnTo>
                  <a:lnTo>
                    <a:pt x="1" y="218"/>
                  </a:lnTo>
                  <a:cubicBezTo>
                    <a:pt x="42" y="259"/>
                    <a:pt x="94" y="300"/>
                    <a:pt x="177" y="342"/>
                  </a:cubicBezTo>
                  <a:lnTo>
                    <a:pt x="259" y="8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81" name="Google Shape;36681;p24"/>
            <p:cNvSpPr/>
            <p:nvPr/>
          </p:nvSpPr>
          <p:spPr>
            <a:xfrm>
              <a:off x="4580500" y="4233475"/>
              <a:ext cx="15025" cy="9575"/>
            </a:xfrm>
            <a:custGeom>
              <a:avLst/>
              <a:gdLst/>
              <a:ahLst/>
              <a:cxnLst/>
              <a:rect l="l" t="t" r="r" b="b"/>
              <a:pathLst>
                <a:path w="601" h="383" extrusionOk="0">
                  <a:moveTo>
                    <a:pt x="83" y="0"/>
                  </a:moveTo>
                  <a:lnTo>
                    <a:pt x="83" y="0"/>
                  </a:lnTo>
                  <a:cubicBezTo>
                    <a:pt x="1" y="124"/>
                    <a:pt x="83" y="300"/>
                    <a:pt x="218" y="383"/>
                  </a:cubicBezTo>
                  <a:cubicBezTo>
                    <a:pt x="300" y="383"/>
                    <a:pt x="394" y="383"/>
                    <a:pt x="476" y="341"/>
                  </a:cubicBezTo>
                  <a:lnTo>
                    <a:pt x="600" y="217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82" name="Google Shape;36682;p24"/>
            <p:cNvSpPr/>
            <p:nvPr/>
          </p:nvSpPr>
          <p:spPr>
            <a:xfrm>
              <a:off x="4522350" y="4209700"/>
              <a:ext cx="8550" cy="7500"/>
            </a:xfrm>
            <a:custGeom>
              <a:avLst/>
              <a:gdLst/>
              <a:ahLst/>
              <a:cxnLst/>
              <a:rect l="l" t="t" r="r" b="b"/>
              <a:pathLst>
                <a:path w="342" h="300" extrusionOk="0">
                  <a:moveTo>
                    <a:pt x="83" y="0"/>
                  </a:moveTo>
                  <a:lnTo>
                    <a:pt x="0" y="259"/>
                  </a:lnTo>
                  <a:lnTo>
                    <a:pt x="42" y="259"/>
                  </a:lnTo>
                  <a:cubicBezTo>
                    <a:pt x="42" y="300"/>
                    <a:pt x="83" y="300"/>
                    <a:pt x="83" y="300"/>
                  </a:cubicBezTo>
                  <a:lnTo>
                    <a:pt x="135" y="259"/>
                  </a:lnTo>
                  <a:lnTo>
                    <a:pt x="176" y="259"/>
                  </a:lnTo>
                  <a:cubicBezTo>
                    <a:pt x="217" y="259"/>
                    <a:pt x="259" y="217"/>
                    <a:pt x="300" y="217"/>
                  </a:cubicBezTo>
                  <a:cubicBezTo>
                    <a:pt x="300" y="176"/>
                    <a:pt x="342" y="134"/>
                    <a:pt x="342" y="134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83" name="Google Shape;36683;p24"/>
            <p:cNvSpPr/>
            <p:nvPr/>
          </p:nvSpPr>
          <p:spPr>
            <a:xfrm>
              <a:off x="4540700" y="4512375"/>
              <a:ext cx="9575" cy="7500"/>
            </a:xfrm>
            <a:custGeom>
              <a:avLst/>
              <a:gdLst/>
              <a:ahLst/>
              <a:cxnLst/>
              <a:rect l="l" t="t" r="r" b="b"/>
              <a:pathLst>
                <a:path w="383" h="300" extrusionOk="0">
                  <a:moveTo>
                    <a:pt x="218" y="0"/>
                  </a:moveTo>
                  <a:cubicBezTo>
                    <a:pt x="125" y="41"/>
                    <a:pt x="83" y="83"/>
                    <a:pt x="42" y="134"/>
                  </a:cubicBezTo>
                  <a:cubicBezTo>
                    <a:pt x="0" y="134"/>
                    <a:pt x="0" y="176"/>
                    <a:pt x="0" y="176"/>
                  </a:cubicBezTo>
                  <a:lnTo>
                    <a:pt x="259" y="300"/>
                  </a:lnTo>
                  <a:lnTo>
                    <a:pt x="383" y="41"/>
                  </a:lnTo>
                  <a:cubicBezTo>
                    <a:pt x="300" y="0"/>
                    <a:pt x="259" y="0"/>
                    <a:pt x="218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84" name="Google Shape;36684;p24"/>
            <p:cNvSpPr/>
            <p:nvPr/>
          </p:nvSpPr>
          <p:spPr>
            <a:xfrm>
              <a:off x="4476075" y="4486100"/>
              <a:ext cx="13975" cy="10275"/>
            </a:xfrm>
            <a:custGeom>
              <a:avLst/>
              <a:gdLst/>
              <a:ahLst/>
              <a:cxnLst/>
              <a:rect l="l" t="t" r="r" b="b"/>
              <a:pathLst>
                <a:path w="559" h="411" extrusionOk="0">
                  <a:moveTo>
                    <a:pt x="282" y="1"/>
                  </a:moveTo>
                  <a:cubicBezTo>
                    <a:pt x="191" y="1"/>
                    <a:pt x="103" y="39"/>
                    <a:pt x="42" y="100"/>
                  </a:cubicBezTo>
                  <a:cubicBezTo>
                    <a:pt x="42" y="152"/>
                    <a:pt x="42" y="152"/>
                    <a:pt x="1" y="193"/>
                  </a:cubicBezTo>
                  <a:lnTo>
                    <a:pt x="518" y="410"/>
                  </a:lnTo>
                  <a:cubicBezTo>
                    <a:pt x="559" y="358"/>
                    <a:pt x="559" y="358"/>
                    <a:pt x="559" y="317"/>
                  </a:cubicBezTo>
                  <a:cubicBezTo>
                    <a:pt x="559" y="193"/>
                    <a:pt x="518" y="58"/>
                    <a:pt x="383" y="17"/>
                  </a:cubicBezTo>
                  <a:cubicBezTo>
                    <a:pt x="350" y="6"/>
                    <a:pt x="316" y="1"/>
                    <a:pt x="282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85" name="Google Shape;36685;p24"/>
            <p:cNvSpPr/>
            <p:nvPr/>
          </p:nvSpPr>
          <p:spPr>
            <a:xfrm>
              <a:off x="4566550" y="4448775"/>
              <a:ext cx="9575" cy="12950"/>
            </a:xfrm>
            <a:custGeom>
              <a:avLst/>
              <a:gdLst/>
              <a:ahLst/>
              <a:cxnLst/>
              <a:rect l="l" t="t" r="r" b="b"/>
              <a:pathLst>
                <a:path w="383" h="518" extrusionOk="0">
                  <a:moveTo>
                    <a:pt x="176" y="1"/>
                  </a:moveTo>
                  <a:cubicBezTo>
                    <a:pt x="176" y="1"/>
                    <a:pt x="124" y="1"/>
                    <a:pt x="124" y="42"/>
                  </a:cubicBezTo>
                  <a:cubicBezTo>
                    <a:pt x="83" y="42"/>
                    <a:pt x="42" y="94"/>
                    <a:pt x="42" y="176"/>
                  </a:cubicBezTo>
                  <a:cubicBezTo>
                    <a:pt x="0" y="218"/>
                    <a:pt x="0" y="259"/>
                    <a:pt x="0" y="300"/>
                  </a:cubicBezTo>
                  <a:cubicBezTo>
                    <a:pt x="42" y="394"/>
                    <a:pt x="83" y="476"/>
                    <a:pt x="176" y="518"/>
                  </a:cubicBezTo>
                  <a:lnTo>
                    <a:pt x="383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86" name="Google Shape;36686;p24"/>
            <p:cNvSpPr/>
            <p:nvPr/>
          </p:nvSpPr>
          <p:spPr>
            <a:xfrm>
              <a:off x="4501925" y="4422100"/>
              <a:ext cx="15025" cy="13575"/>
            </a:xfrm>
            <a:custGeom>
              <a:avLst/>
              <a:gdLst/>
              <a:ahLst/>
              <a:cxnLst/>
              <a:rect l="l" t="t" r="r" b="b"/>
              <a:pathLst>
                <a:path w="601" h="543" extrusionOk="0">
                  <a:moveTo>
                    <a:pt x="272" y="1"/>
                  </a:moveTo>
                  <a:cubicBezTo>
                    <a:pt x="172" y="1"/>
                    <a:pt x="72" y="71"/>
                    <a:pt x="42" y="168"/>
                  </a:cubicBezTo>
                  <a:cubicBezTo>
                    <a:pt x="1" y="292"/>
                    <a:pt x="42" y="468"/>
                    <a:pt x="218" y="509"/>
                  </a:cubicBezTo>
                  <a:cubicBezTo>
                    <a:pt x="252" y="532"/>
                    <a:pt x="291" y="543"/>
                    <a:pt x="330" y="543"/>
                  </a:cubicBezTo>
                  <a:cubicBezTo>
                    <a:pt x="429" y="543"/>
                    <a:pt x="529" y="475"/>
                    <a:pt x="559" y="385"/>
                  </a:cubicBezTo>
                  <a:cubicBezTo>
                    <a:pt x="600" y="251"/>
                    <a:pt x="559" y="75"/>
                    <a:pt x="383" y="34"/>
                  </a:cubicBezTo>
                  <a:cubicBezTo>
                    <a:pt x="349" y="11"/>
                    <a:pt x="311" y="1"/>
                    <a:pt x="272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87" name="Google Shape;36687;p24"/>
            <p:cNvSpPr/>
            <p:nvPr/>
          </p:nvSpPr>
          <p:spPr>
            <a:xfrm>
              <a:off x="4456700" y="4440925"/>
              <a:ext cx="15000" cy="13675"/>
            </a:xfrm>
            <a:custGeom>
              <a:avLst/>
              <a:gdLst/>
              <a:ahLst/>
              <a:cxnLst/>
              <a:rect l="l" t="t" r="r" b="b"/>
              <a:pathLst>
                <a:path w="600" h="547" extrusionOk="0">
                  <a:moveTo>
                    <a:pt x="290" y="0"/>
                  </a:moveTo>
                  <a:cubicBezTo>
                    <a:pt x="184" y="0"/>
                    <a:pt x="73" y="56"/>
                    <a:pt x="42" y="191"/>
                  </a:cubicBezTo>
                  <a:cubicBezTo>
                    <a:pt x="0" y="315"/>
                    <a:pt x="42" y="490"/>
                    <a:pt x="176" y="532"/>
                  </a:cubicBezTo>
                  <a:cubicBezTo>
                    <a:pt x="215" y="541"/>
                    <a:pt x="254" y="547"/>
                    <a:pt x="292" y="547"/>
                  </a:cubicBezTo>
                  <a:cubicBezTo>
                    <a:pt x="416" y="547"/>
                    <a:pt x="527" y="491"/>
                    <a:pt x="559" y="356"/>
                  </a:cubicBezTo>
                  <a:cubicBezTo>
                    <a:pt x="600" y="232"/>
                    <a:pt x="559" y="56"/>
                    <a:pt x="383" y="15"/>
                  </a:cubicBezTo>
                  <a:cubicBezTo>
                    <a:pt x="354" y="5"/>
                    <a:pt x="322" y="0"/>
                    <a:pt x="29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88" name="Google Shape;36688;p24"/>
            <p:cNvSpPr/>
            <p:nvPr/>
          </p:nvSpPr>
          <p:spPr>
            <a:xfrm>
              <a:off x="4520275" y="446732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14" y="1"/>
                  </a:moveTo>
                  <a:cubicBezTo>
                    <a:pt x="214" y="1"/>
                    <a:pt x="113" y="71"/>
                    <a:pt x="83" y="168"/>
                  </a:cubicBezTo>
                  <a:cubicBezTo>
                    <a:pt x="1" y="293"/>
                    <a:pt x="83" y="468"/>
                    <a:pt x="218" y="551"/>
                  </a:cubicBezTo>
                  <a:cubicBezTo>
                    <a:pt x="240" y="558"/>
                    <a:pt x="263" y="562"/>
                    <a:pt x="288" y="562"/>
                  </a:cubicBezTo>
                  <a:cubicBezTo>
                    <a:pt x="400" y="562"/>
                    <a:pt x="525" y="488"/>
                    <a:pt x="559" y="386"/>
                  </a:cubicBezTo>
                  <a:cubicBezTo>
                    <a:pt x="642" y="251"/>
                    <a:pt x="559" y="75"/>
                    <a:pt x="425" y="34"/>
                  </a:cubicBezTo>
                  <a:cubicBezTo>
                    <a:pt x="390" y="11"/>
                    <a:pt x="352" y="1"/>
                    <a:pt x="314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89" name="Google Shape;36689;p24"/>
            <p:cNvSpPr/>
            <p:nvPr/>
          </p:nvSpPr>
          <p:spPr>
            <a:xfrm>
              <a:off x="4482550" y="4376400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60" y="0"/>
                  </a:moveTo>
                  <a:cubicBezTo>
                    <a:pt x="241" y="0"/>
                    <a:pt x="110" y="76"/>
                    <a:pt x="42" y="187"/>
                  </a:cubicBezTo>
                  <a:cubicBezTo>
                    <a:pt x="0" y="311"/>
                    <a:pt x="83" y="487"/>
                    <a:pt x="217" y="528"/>
                  </a:cubicBezTo>
                  <a:cubicBezTo>
                    <a:pt x="252" y="551"/>
                    <a:pt x="291" y="561"/>
                    <a:pt x="329" y="561"/>
                  </a:cubicBezTo>
                  <a:cubicBezTo>
                    <a:pt x="429" y="561"/>
                    <a:pt x="529" y="493"/>
                    <a:pt x="558" y="404"/>
                  </a:cubicBezTo>
                  <a:cubicBezTo>
                    <a:pt x="641" y="270"/>
                    <a:pt x="558" y="94"/>
                    <a:pt x="434" y="11"/>
                  </a:cubicBezTo>
                  <a:cubicBezTo>
                    <a:pt x="411" y="4"/>
                    <a:pt x="386" y="0"/>
                    <a:pt x="36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90" name="Google Shape;36690;p24"/>
            <p:cNvSpPr/>
            <p:nvPr/>
          </p:nvSpPr>
          <p:spPr>
            <a:xfrm>
              <a:off x="4547150" y="4403150"/>
              <a:ext cx="15025" cy="13725"/>
            </a:xfrm>
            <a:custGeom>
              <a:avLst/>
              <a:gdLst/>
              <a:ahLst/>
              <a:cxnLst/>
              <a:rect l="l" t="t" r="r" b="b"/>
              <a:pathLst>
                <a:path w="601" h="549" extrusionOk="0">
                  <a:moveTo>
                    <a:pt x="307" y="1"/>
                  </a:moveTo>
                  <a:cubicBezTo>
                    <a:pt x="181" y="1"/>
                    <a:pt x="73" y="49"/>
                    <a:pt x="42" y="151"/>
                  </a:cubicBezTo>
                  <a:cubicBezTo>
                    <a:pt x="1" y="316"/>
                    <a:pt x="42" y="492"/>
                    <a:pt x="218" y="533"/>
                  </a:cubicBezTo>
                  <a:cubicBezTo>
                    <a:pt x="247" y="543"/>
                    <a:pt x="279" y="548"/>
                    <a:pt x="312" y="548"/>
                  </a:cubicBezTo>
                  <a:cubicBezTo>
                    <a:pt x="418" y="548"/>
                    <a:pt x="528" y="494"/>
                    <a:pt x="559" y="368"/>
                  </a:cubicBezTo>
                  <a:cubicBezTo>
                    <a:pt x="601" y="233"/>
                    <a:pt x="559" y="58"/>
                    <a:pt x="435" y="16"/>
                  </a:cubicBezTo>
                  <a:cubicBezTo>
                    <a:pt x="392" y="6"/>
                    <a:pt x="349" y="1"/>
                    <a:pt x="307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91" name="Google Shape;36691;p24"/>
            <p:cNvSpPr/>
            <p:nvPr/>
          </p:nvSpPr>
          <p:spPr>
            <a:xfrm>
              <a:off x="4418950" y="4460675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83" y="0"/>
                  </a:moveTo>
                  <a:lnTo>
                    <a:pt x="1" y="259"/>
                  </a:lnTo>
                  <a:lnTo>
                    <a:pt x="259" y="341"/>
                  </a:lnTo>
                  <a:lnTo>
                    <a:pt x="259" y="217"/>
                  </a:lnTo>
                  <a:cubicBezTo>
                    <a:pt x="259" y="135"/>
                    <a:pt x="218" y="42"/>
                    <a:pt x="83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92" name="Google Shape;36692;p24"/>
            <p:cNvSpPr/>
            <p:nvPr/>
          </p:nvSpPr>
          <p:spPr>
            <a:xfrm>
              <a:off x="4442725" y="4396050"/>
              <a:ext cx="10625" cy="13375"/>
            </a:xfrm>
            <a:custGeom>
              <a:avLst/>
              <a:gdLst/>
              <a:ahLst/>
              <a:cxnLst/>
              <a:rect l="l" t="t" r="r" b="b"/>
              <a:pathLst>
                <a:path w="425" h="535" extrusionOk="0">
                  <a:moveTo>
                    <a:pt x="218" y="0"/>
                  </a:moveTo>
                  <a:lnTo>
                    <a:pt x="1" y="517"/>
                  </a:lnTo>
                  <a:lnTo>
                    <a:pt x="42" y="517"/>
                  </a:lnTo>
                  <a:cubicBezTo>
                    <a:pt x="67" y="530"/>
                    <a:pt x="92" y="535"/>
                    <a:pt x="117" y="535"/>
                  </a:cubicBezTo>
                  <a:cubicBezTo>
                    <a:pt x="179" y="535"/>
                    <a:pt x="242" y="505"/>
                    <a:pt x="301" y="476"/>
                  </a:cubicBezTo>
                  <a:lnTo>
                    <a:pt x="342" y="435"/>
                  </a:lnTo>
                  <a:lnTo>
                    <a:pt x="342" y="342"/>
                  </a:lnTo>
                  <a:cubicBezTo>
                    <a:pt x="425" y="218"/>
                    <a:pt x="342" y="83"/>
                    <a:pt x="259" y="42"/>
                  </a:cubicBezTo>
                  <a:cubicBezTo>
                    <a:pt x="259" y="0"/>
                    <a:pt x="218" y="0"/>
                    <a:pt x="218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93" name="Google Shape;36693;p24"/>
            <p:cNvSpPr/>
            <p:nvPr/>
          </p:nvSpPr>
          <p:spPr>
            <a:xfrm>
              <a:off x="4593425" y="4388550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1" y="1"/>
                  </a:moveTo>
                  <a:lnTo>
                    <a:pt x="1" y="176"/>
                  </a:lnTo>
                  <a:cubicBezTo>
                    <a:pt x="1" y="218"/>
                    <a:pt x="42" y="300"/>
                    <a:pt x="135" y="342"/>
                  </a:cubicBezTo>
                  <a:lnTo>
                    <a:pt x="176" y="342"/>
                  </a:lnTo>
                  <a:lnTo>
                    <a:pt x="259" y="8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94" name="Google Shape;36694;p24"/>
            <p:cNvSpPr/>
            <p:nvPr/>
          </p:nvSpPr>
          <p:spPr>
            <a:xfrm>
              <a:off x="4528800" y="4361675"/>
              <a:ext cx="12950" cy="10025"/>
            </a:xfrm>
            <a:custGeom>
              <a:avLst/>
              <a:gdLst/>
              <a:ahLst/>
              <a:cxnLst/>
              <a:rect l="l" t="t" r="r" b="b"/>
              <a:pathLst>
                <a:path w="518" h="401" extrusionOk="0">
                  <a:moveTo>
                    <a:pt x="42" y="0"/>
                  </a:moveTo>
                  <a:cubicBezTo>
                    <a:pt x="1" y="42"/>
                    <a:pt x="1" y="83"/>
                    <a:pt x="1" y="124"/>
                  </a:cubicBezTo>
                  <a:cubicBezTo>
                    <a:pt x="1" y="166"/>
                    <a:pt x="1" y="218"/>
                    <a:pt x="42" y="218"/>
                  </a:cubicBezTo>
                  <a:lnTo>
                    <a:pt x="42" y="259"/>
                  </a:lnTo>
                  <a:lnTo>
                    <a:pt x="177" y="383"/>
                  </a:lnTo>
                  <a:cubicBezTo>
                    <a:pt x="201" y="395"/>
                    <a:pt x="225" y="400"/>
                    <a:pt x="250" y="400"/>
                  </a:cubicBezTo>
                  <a:cubicBezTo>
                    <a:pt x="309" y="400"/>
                    <a:pt x="369" y="371"/>
                    <a:pt x="435" y="342"/>
                  </a:cubicBezTo>
                  <a:cubicBezTo>
                    <a:pt x="476" y="342"/>
                    <a:pt x="518" y="300"/>
                    <a:pt x="518" y="21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95" name="Google Shape;36695;p24"/>
            <p:cNvSpPr/>
            <p:nvPr/>
          </p:nvSpPr>
          <p:spPr>
            <a:xfrm>
              <a:off x="4468575" y="4337900"/>
              <a:ext cx="9600" cy="7525"/>
            </a:xfrm>
            <a:custGeom>
              <a:avLst/>
              <a:gdLst/>
              <a:ahLst/>
              <a:cxnLst/>
              <a:rect l="l" t="t" r="r" b="b"/>
              <a:pathLst>
                <a:path w="384" h="301" extrusionOk="0">
                  <a:moveTo>
                    <a:pt x="125" y="0"/>
                  </a:moveTo>
                  <a:lnTo>
                    <a:pt x="1" y="259"/>
                  </a:lnTo>
                  <a:cubicBezTo>
                    <a:pt x="42" y="259"/>
                    <a:pt x="42" y="300"/>
                    <a:pt x="84" y="300"/>
                  </a:cubicBezTo>
                  <a:lnTo>
                    <a:pt x="166" y="300"/>
                  </a:lnTo>
                  <a:cubicBezTo>
                    <a:pt x="259" y="259"/>
                    <a:pt x="342" y="217"/>
                    <a:pt x="383" y="135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96" name="Google Shape;36696;p24"/>
            <p:cNvSpPr/>
            <p:nvPr/>
          </p:nvSpPr>
          <p:spPr>
            <a:xfrm>
              <a:off x="4487975" y="4640825"/>
              <a:ext cx="8550" cy="7275"/>
            </a:xfrm>
            <a:custGeom>
              <a:avLst/>
              <a:gdLst/>
              <a:ahLst/>
              <a:cxnLst/>
              <a:rect l="l" t="t" r="r" b="b"/>
              <a:pathLst>
                <a:path w="342" h="291" extrusionOk="0">
                  <a:moveTo>
                    <a:pt x="279" y="1"/>
                  </a:moveTo>
                  <a:cubicBezTo>
                    <a:pt x="259" y="1"/>
                    <a:pt x="238" y="11"/>
                    <a:pt x="217" y="32"/>
                  </a:cubicBezTo>
                  <a:cubicBezTo>
                    <a:pt x="124" y="32"/>
                    <a:pt x="83" y="32"/>
                    <a:pt x="42" y="73"/>
                  </a:cubicBezTo>
                  <a:lnTo>
                    <a:pt x="42" y="114"/>
                  </a:lnTo>
                  <a:lnTo>
                    <a:pt x="0" y="166"/>
                  </a:lnTo>
                  <a:lnTo>
                    <a:pt x="259" y="290"/>
                  </a:lnTo>
                  <a:lnTo>
                    <a:pt x="341" y="32"/>
                  </a:lnTo>
                  <a:cubicBezTo>
                    <a:pt x="321" y="11"/>
                    <a:pt x="300" y="1"/>
                    <a:pt x="27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97" name="Google Shape;36697;p24"/>
            <p:cNvSpPr/>
            <p:nvPr/>
          </p:nvSpPr>
          <p:spPr>
            <a:xfrm>
              <a:off x="4423350" y="4614325"/>
              <a:ext cx="15025" cy="9975"/>
            </a:xfrm>
            <a:custGeom>
              <a:avLst/>
              <a:gdLst/>
              <a:ahLst/>
              <a:cxnLst/>
              <a:rect l="l" t="t" r="r" b="b"/>
              <a:pathLst>
                <a:path w="601" h="399" extrusionOk="0">
                  <a:moveTo>
                    <a:pt x="289" y="1"/>
                  </a:moveTo>
                  <a:cubicBezTo>
                    <a:pt x="195" y="1"/>
                    <a:pt x="104" y="47"/>
                    <a:pt x="42" y="140"/>
                  </a:cubicBezTo>
                  <a:lnTo>
                    <a:pt x="1" y="192"/>
                  </a:lnTo>
                  <a:lnTo>
                    <a:pt x="517" y="399"/>
                  </a:lnTo>
                  <a:cubicBezTo>
                    <a:pt x="600" y="233"/>
                    <a:pt x="517" y="99"/>
                    <a:pt x="383" y="16"/>
                  </a:cubicBezTo>
                  <a:cubicBezTo>
                    <a:pt x="352" y="6"/>
                    <a:pt x="320" y="1"/>
                    <a:pt x="28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98" name="Google Shape;36698;p24"/>
            <p:cNvSpPr/>
            <p:nvPr/>
          </p:nvSpPr>
          <p:spPr>
            <a:xfrm>
              <a:off x="4512775" y="4576625"/>
              <a:ext cx="10625" cy="13300"/>
            </a:xfrm>
            <a:custGeom>
              <a:avLst/>
              <a:gdLst/>
              <a:ahLst/>
              <a:cxnLst/>
              <a:rect l="l" t="t" r="r" b="b"/>
              <a:pathLst>
                <a:path w="425" h="532" extrusionOk="0">
                  <a:moveTo>
                    <a:pt x="332" y="0"/>
                  </a:moveTo>
                  <a:cubicBezTo>
                    <a:pt x="226" y="0"/>
                    <a:pt x="115" y="56"/>
                    <a:pt x="84" y="191"/>
                  </a:cubicBezTo>
                  <a:cubicBezTo>
                    <a:pt x="1" y="315"/>
                    <a:pt x="84" y="490"/>
                    <a:pt x="208" y="532"/>
                  </a:cubicBezTo>
                  <a:lnTo>
                    <a:pt x="425" y="15"/>
                  </a:lnTo>
                  <a:cubicBezTo>
                    <a:pt x="396" y="5"/>
                    <a:pt x="364" y="0"/>
                    <a:pt x="332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699" name="Google Shape;36699;p24"/>
            <p:cNvSpPr/>
            <p:nvPr/>
          </p:nvSpPr>
          <p:spPr>
            <a:xfrm>
              <a:off x="4449200" y="4550300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272" y="1"/>
                  </a:moveTo>
                  <a:cubicBezTo>
                    <a:pt x="172" y="1"/>
                    <a:pt x="72" y="71"/>
                    <a:pt x="42" y="168"/>
                  </a:cubicBezTo>
                  <a:cubicBezTo>
                    <a:pt x="0" y="334"/>
                    <a:pt x="42" y="468"/>
                    <a:pt x="166" y="551"/>
                  </a:cubicBezTo>
                  <a:cubicBezTo>
                    <a:pt x="197" y="558"/>
                    <a:pt x="228" y="562"/>
                    <a:pt x="258" y="562"/>
                  </a:cubicBezTo>
                  <a:cubicBezTo>
                    <a:pt x="399" y="562"/>
                    <a:pt x="525" y="486"/>
                    <a:pt x="559" y="375"/>
                  </a:cubicBezTo>
                  <a:cubicBezTo>
                    <a:pt x="600" y="251"/>
                    <a:pt x="559" y="75"/>
                    <a:pt x="383" y="34"/>
                  </a:cubicBezTo>
                  <a:cubicBezTo>
                    <a:pt x="349" y="11"/>
                    <a:pt x="310" y="1"/>
                    <a:pt x="272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00" name="Google Shape;36700;p24"/>
            <p:cNvSpPr/>
            <p:nvPr/>
          </p:nvSpPr>
          <p:spPr>
            <a:xfrm>
              <a:off x="4403975" y="4569125"/>
              <a:ext cx="15000" cy="14125"/>
            </a:xfrm>
            <a:custGeom>
              <a:avLst/>
              <a:gdLst/>
              <a:ahLst/>
              <a:cxnLst/>
              <a:rect l="l" t="t" r="r" b="b"/>
              <a:pathLst>
                <a:path w="600" h="565" extrusionOk="0">
                  <a:moveTo>
                    <a:pt x="290" y="0"/>
                  </a:moveTo>
                  <a:cubicBezTo>
                    <a:pt x="184" y="0"/>
                    <a:pt x="73" y="56"/>
                    <a:pt x="41" y="191"/>
                  </a:cubicBezTo>
                  <a:cubicBezTo>
                    <a:pt x="0" y="315"/>
                    <a:pt x="41" y="491"/>
                    <a:pt x="166" y="532"/>
                  </a:cubicBezTo>
                  <a:cubicBezTo>
                    <a:pt x="214" y="555"/>
                    <a:pt x="259" y="565"/>
                    <a:pt x="301" y="565"/>
                  </a:cubicBezTo>
                  <a:cubicBezTo>
                    <a:pt x="412" y="565"/>
                    <a:pt x="499" y="495"/>
                    <a:pt x="558" y="398"/>
                  </a:cubicBezTo>
                  <a:cubicBezTo>
                    <a:pt x="600" y="232"/>
                    <a:pt x="558" y="98"/>
                    <a:pt x="383" y="15"/>
                  </a:cubicBezTo>
                  <a:cubicBezTo>
                    <a:pt x="354" y="5"/>
                    <a:pt x="322" y="0"/>
                    <a:pt x="29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01" name="Google Shape;36701;p24"/>
            <p:cNvSpPr/>
            <p:nvPr/>
          </p:nvSpPr>
          <p:spPr>
            <a:xfrm>
              <a:off x="4467550" y="4595550"/>
              <a:ext cx="16050" cy="14125"/>
            </a:xfrm>
            <a:custGeom>
              <a:avLst/>
              <a:gdLst/>
              <a:ahLst/>
              <a:cxnLst/>
              <a:rect l="l" t="t" r="r" b="b"/>
              <a:pathLst>
                <a:path w="642" h="565" extrusionOk="0">
                  <a:moveTo>
                    <a:pt x="313" y="0"/>
                  </a:moveTo>
                  <a:cubicBezTo>
                    <a:pt x="210" y="0"/>
                    <a:pt x="102" y="70"/>
                    <a:pt x="42" y="168"/>
                  </a:cubicBezTo>
                  <a:cubicBezTo>
                    <a:pt x="0" y="333"/>
                    <a:pt x="83" y="467"/>
                    <a:pt x="207" y="550"/>
                  </a:cubicBezTo>
                  <a:cubicBezTo>
                    <a:pt x="239" y="560"/>
                    <a:pt x="272" y="565"/>
                    <a:pt x="306" y="565"/>
                  </a:cubicBezTo>
                  <a:cubicBezTo>
                    <a:pt x="416" y="565"/>
                    <a:pt x="527" y="509"/>
                    <a:pt x="559" y="374"/>
                  </a:cubicBezTo>
                  <a:cubicBezTo>
                    <a:pt x="642" y="250"/>
                    <a:pt x="559" y="75"/>
                    <a:pt x="424" y="33"/>
                  </a:cubicBezTo>
                  <a:cubicBezTo>
                    <a:pt x="390" y="10"/>
                    <a:pt x="352" y="0"/>
                    <a:pt x="313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02" name="Google Shape;36702;p24"/>
            <p:cNvSpPr/>
            <p:nvPr/>
          </p:nvSpPr>
          <p:spPr>
            <a:xfrm>
              <a:off x="4429800" y="450507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13" y="0"/>
                  </a:moveTo>
                  <a:cubicBezTo>
                    <a:pt x="211" y="0"/>
                    <a:pt x="102" y="71"/>
                    <a:pt x="42" y="168"/>
                  </a:cubicBezTo>
                  <a:cubicBezTo>
                    <a:pt x="1" y="292"/>
                    <a:pt x="84" y="468"/>
                    <a:pt x="218" y="551"/>
                  </a:cubicBezTo>
                  <a:cubicBezTo>
                    <a:pt x="240" y="558"/>
                    <a:pt x="263" y="561"/>
                    <a:pt x="287" y="561"/>
                  </a:cubicBezTo>
                  <a:cubicBezTo>
                    <a:pt x="400" y="561"/>
                    <a:pt x="525" y="486"/>
                    <a:pt x="559" y="375"/>
                  </a:cubicBezTo>
                  <a:cubicBezTo>
                    <a:pt x="642" y="251"/>
                    <a:pt x="559" y="75"/>
                    <a:pt x="425" y="34"/>
                  </a:cubicBezTo>
                  <a:cubicBezTo>
                    <a:pt x="391" y="11"/>
                    <a:pt x="352" y="0"/>
                    <a:pt x="313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03" name="Google Shape;36703;p24"/>
            <p:cNvSpPr/>
            <p:nvPr/>
          </p:nvSpPr>
          <p:spPr>
            <a:xfrm>
              <a:off x="4494425" y="4531375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290" y="1"/>
                  </a:moveTo>
                  <a:cubicBezTo>
                    <a:pt x="185" y="1"/>
                    <a:pt x="74" y="56"/>
                    <a:pt x="42" y="191"/>
                  </a:cubicBezTo>
                  <a:cubicBezTo>
                    <a:pt x="1" y="315"/>
                    <a:pt x="42" y="491"/>
                    <a:pt x="218" y="532"/>
                  </a:cubicBezTo>
                  <a:cubicBezTo>
                    <a:pt x="249" y="543"/>
                    <a:pt x="283" y="548"/>
                    <a:pt x="318" y="548"/>
                  </a:cubicBezTo>
                  <a:cubicBezTo>
                    <a:pt x="421" y="548"/>
                    <a:pt x="528" y="501"/>
                    <a:pt x="559" y="408"/>
                  </a:cubicBezTo>
                  <a:cubicBezTo>
                    <a:pt x="600" y="233"/>
                    <a:pt x="559" y="98"/>
                    <a:pt x="383" y="15"/>
                  </a:cubicBezTo>
                  <a:cubicBezTo>
                    <a:pt x="354" y="6"/>
                    <a:pt x="323" y="1"/>
                    <a:pt x="290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04" name="Google Shape;36704;p24"/>
            <p:cNvSpPr/>
            <p:nvPr/>
          </p:nvSpPr>
          <p:spPr>
            <a:xfrm>
              <a:off x="4366225" y="4588875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83" y="0"/>
                  </a:moveTo>
                  <a:lnTo>
                    <a:pt x="1" y="259"/>
                  </a:lnTo>
                  <a:lnTo>
                    <a:pt x="259" y="342"/>
                  </a:lnTo>
                  <a:lnTo>
                    <a:pt x="259" y="300"/>
                  </a:lnTo>
                  <a:lnTo>
                    <a:pt x="259" y="259"/>
                  </a:lnTo>
                  <a:cubicBezTo>
                    <a:pt x="259" y="124"/>
                    <a:pt x="218" y="42"/>
                    <a:pt x="83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05" name="Google Shape;36705;p24"/>
            <p:cNvSpPr/>
            <p:nvPr/>
          </p:nvSpPr>
          <p:spPr>
            <a:xfrm>
              <a:off x="4390000" y="4524250"/>
              <a:ext cx="10625" cy="13325"/>
            </a:xfrm>
            <a:custGeom>
              <a:avLst/>
              <a:gdLst/>
              <a:ahLst/>
              <a:cxnLst/>
              <a:rect l="l" t="t" r="r" b="b"/>
              <a:pathLst>
                <a:path w="425" h="533" extrusionOk="0">
                  <a:moveTo>
                    <a:pt x="208" y="1"/>
                  </a:moveTo>
                  <a:lnTo>
                    <a:pt x="1" y="518"/>
                  </a:lnTo>
                  <a:cubicBezTo>
                    <a:pt x="31" y="528"/>
                    <a:pt x="65" y="533"/>
                    <a:pt x="99" y="533"/>
                  </a:cubicBezTo>
                  <a:cubicBezTo>
                    <a:pt x="203" y="533"/>
                    <a:pt x="311" y="484"/>
                    <a:pt x="342" y="383"/>
                  </a:cubicBezTo>
                  <a:cubicBezTo>
                    <a:pt x="425" y="218"/>
                    <a:pt x="342" y="83"/>
                    <a:pt x="208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06" name="Google Shape;36706;p24"/>
            <p:cNvSpPr/>
            <p:nvPr/>
          </p:nvSpPr>
          <p:spPr>
            <a:xfrm>
              <a:off x="4539675" y="4516750"/>
              <a:ext cx="7500" cy="9600"/>
            </a:xfrm>
            <a:custGeom>
              <a:avLst/>
              <a:gdLst/>
              <a:ahLst/>
              <a:cxnLst/>
              <a:rect l="l" t="t" r="r" b="b"/>
              <a:pathLst>
                <a:path w="300" h="384" extrusionOk="0">
                  <a:moveTo>
                    <a:pt x="41" y="1"/>
                  </a:moveTo>
                  <a:cubicBezTo>
                    <a:pt x="41" y="42"/>
                    <a:pt x="0" y="125"/>
                    <a:pt x="41" y="166"/>
                  </a:cubicBezTo>
                  <a:cubicBezTo>
                    <a:pt x="41" y="259"/>
                    <a:pt x="124" y="342"/>
                    <a:pt x="217" y="383"/>
                  </a:cubicBezTo>
                  <a:lnTo>
                    <a:pt x="300" y="125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07" name="Google Shape;36707;p24"/>
            <p:cNvSpPr/>
            <p:nvPr/>
          </p:nvSpPr>
          <p:spPr>
            <a:xfrm>
              <a:off x="4476075" y="4490900"/>
              <a:ext cx="12950" cy="9000"/>
            </a:xfrm>
            <a:custGeom>
              <a:avLst/>
              <a:gdLst/>
              <a:ahLst/>
              <a:cxnLst/>
              <a:rect l="l" t="t" r="r" b="b"/>
              <a:pathLst>
                <a:path w="518" h="360" extrusionOk="0">
                  <a:moveTo>
                    <a:pt x="1" y="1"/>
                  </a:moveTo>
                  <a:lnTo>
                    <a:pt x="1" y="84"/>
                  </a:lnTo>
                  <a:lnTo>
                    <a:pt x="1" y="218"/>
                  </a:lnTo>
                  <a:cubicBezTo>
                    <a:pt x="42" y="218"/>
                    <a:pt x="42" y="218"/>
                    <a:pt x="42" y="259"/>
                  </a:cubicBezTo>
                  <a:cubicBezTo>
                    <a:pt x="83" y="301"/>
                    <a:pt x="125" y="342"/>
                    <a:pt x="176" y="342"/>
                  </a:cubicBezTo>
                  <a:cubicBezTo>
                    <a:pt x="201" y="354"/>
                    <a:pt x="228" y="359"/>
                    <a:pt x="258" y="359"/>
                  </a:cubicBezTo>
                  <a:cubicBezTo>
                    <a:pt x="329" y="359"/>
                    <a:pt x="410" y="330"/>
                    <a:pt x="476" y="301"/>
                  </a:cubicBezTo>
                  <a:cubicBezTo>
                    <a:pt x="518" y="259"/>
                    <a:pt x="518" y="218"/>
                    <a:pt x="518" y="21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08" name="Google Shape;36708;p24"/>
            <p:cNvSpPr/>
            <p:nvPr/>
          </p:nvSpPr>
          <p:spPr>
            <a:xfrm>
              <a:off x="4415850" y="4467125"/>
              <a:ext cx="9600" cy="6500"/>
            </a:xfrm>
            <a:custGeom>
              <a:avLst/>
              <a:gdLst/>
              <a:ahLst/>
              <a:cxnLst/>
              <a:rect l="l" t="t" r="r" b="b"/>
              <a:pathLst>
                <a:path w="384" h="260" extrusionOk="0">
                  <a:moveTo>
                    <a:pt x="125" y="1"/>
                  </a:moveTo>
                  <a:lnTo>
                    <a:pt x="1" y="218"/>
                  </a:lnTo>
                  <a:cubicBezTo>
                    <a:pt x="42" y="259"/>
                    <a:pt x="42" y="259"/>
                    <a:pt x="83" y="259"/>
                  </a:cubicBezTo>
                  <a:lnTo>
                    <a:pt x="166" y="259"/>
                  </a:lnTo>
                  <a:cubicBezTo>
                    <a:pt x="207" y="259"/>
                    <a:pt x="207" y="259"/>
                    <a:pt x="207" y="218"/>
                  </a:cubicBezTo>
                  <a:cubicBezTo>
                    <a:pt x="259" y="218"/>
                    <a:pt x="301" y="176"/>
                    <a:pt x="342" y="135"/>
                  </a:cubicBezTo>
                  <a:lnTo>
                    <a:pt x="383" y="83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09" name="Google Shape;36709;p24"/>
            <p:cNvSpPr/>
            <p:nvPr/>
          </p:nvSpPr>
          <p:spPr>
            <a:xfrm>
              <a:off x="4461100" y="4705175"/>
              <a:ext cx="9575" cy="12950"/>
            </a:xfrm>
            <a:custGeom>
              <a:avLst/>
              <a:gdLst/>
              <a:ahLst/>
              <a:cxnLst/>
              <a:rect l="l" t="t" r="r" b="b"/>
              <a:pathLst>
                <a:path w="383" h="518" extrusionOk="0">
                  <a:moveTo>
                    <a:pt x="258" y="1"/>
                  </a:moveTo>
                  <a:cubicBezTo>
                    <a:pt x="165" y="1"/>
                    <a:pt x="41" y="84"/>
                    <a:pt x="0" y="177"/>
                  </a:cubicBezTo>
                  <a:cubicBezTo>
                    <a:pt x="0" y="259"/>
                    <a:pt x="0" y="342"/>
                    <a:pt x="41" y="435"/>
                  </a:cubicBezTo>
                  <a:cubicBezTo>
                    <a:pt x="83" y="477"/>
                    <a:pt x="124" y="518"/>
                    <a:pt x="165" y="518"/>
                  </a:cubicBezTo>
                  <a:lnTo>
                    <a:pt x="383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10" name="Google Shape;36710;p24"/>
            <p:cNvSpPr/>
            <p:nvPr/>
          </p:nvSpPr>
          <p:spPr>
            <a:xfrm>
              <a:off x="4396475" y="4678950"/>
              <a:ext cx="15000" cy="13700"/>
            </a:xfrm>
            <a:custGeom>
              <a:avLst/>
              <a:gdLst/>
              <a:ahLst/>
              <a:cxnLst/>
              <a:rect l="l" t="t" r="r" b="b"/>
              <a:pathLst>
                <a:path w="600" h="548" extrusionOk="0">
                  <a:moveTo>
                    <a:pt x="283" y="1"/>
                  </a:moveTo>
                  <a:cubicBezTo>
                    <a:pt x="179" y="1"/>
                    <a:pt x="73" y="47"/>
                    <a:pt x="42" y="140"/>
                  </a:cubicBezTo>
                  <a:cubicBezTo>
                    <a:pt x="0" y="316"/>
                    <a:pt x="42" y="492"/>
                    <a:pt x="166" y="533"/>
                  </a:cubicBezTo>
                  <a:cubicBezTo>
                    <a:pt x="207" y="543"/>
                    <a:pt x="245" y="548"/>
                    <a:pt x="280" y="548"/>
                  </a:cubicBezTo>
                  <a:cubicBezTo>
                    <a:pt x="398" y="548"/>
                    <a:pt x="487" y="492"/>
                    <a:pt x="559" y="357"/>
                  </a:cubicBezTo>
                  <a:cubicBezTo>
                    <a:pt x="600" y="233"/>
                    <a:pt x="559" y="57"/>
                    <a:pt x="383" y="16"/>
                  </a:cubicBezTo>
                  <a:cubicBezTo>
                    <a:pt x="352" y="6"/>
                    <a:pt x="318" y="1"/>
                    <a:pt x="283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11" name="Google Shape;36711;p24"/>
            <p:cNvSpPr/>
            <p:nvPr/>
          </p:nvSpPr>
          <p:spPr>
            <a:xfrm>
              <a:off x="4414550" y="4724200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42" y="1"/>
                  </a:moveTo>
                  <a:cubicBezTo>
                    <a:pt x="234" y="1"/>
                    <a:pt x="116" y="56"/>
                    <a:pt x="53" y="191"/>
                  </a:cubicBezTo>
                  <a:cubicBezTo>
                    <a:pt x="1" y="315"/>
                    <a:pt x="94" y="491"/>
                    <a:pt x="218" y="532"/>
                  </a:cubicBezTo>
                  <a:cubicBezTo>
                    <a:pt x="249" y="542"/>
                    <a:pt x="282" y="547"/>
                    <a:pt x="315" y="547"/>
                  </a:cubicBezTo>
                  <a:cubicBezTo>
                    <a:pt x="423" y="547"/>
                    <a:pt x="530" y="491"/>
                    <a:pt x="570" y="357"/>
                  </a:cubicBezTo>
                  <a:cubicBezTo>
                    <a:pt x="652" y="232"/>
                    <a:pt x="570" y="57"/>
                    <a:pt x="435" y="15"/>
                  </a:cubicBezTo>
                  <a:cubicBezTo>
                    <a:pt x="406" y="6"/>
                    <a:pt x="375" y="1"/>
                    <a:pt x="342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12" name="Google Shape;36712;p24"/>
            <p:cNvSpPr/>
            <p:nvPr/>
          </p:nvSpPr>
          <p:spPr>
            <a:xfrm>
              <a:off x="4377075" y="4633725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07" y="0"/>
                  </a:moveTo>
                  <a:cubicBezTo>
                    <a:pt x="195" y="0"/>
                    <a:pt x="104" y="47"/>
                    <a:pt x="42" y="140"/>
                  </a:cubicBezTo>
                  <a:cubicBezTo>
                    <a:pt x="1" y="316"/>
                    <a:pt x="84" y="450"/>
                    <a:pt x="208" y="533"/>
                  </a:cubicBezTo>
                  <a:cubicBezTo>
                    <a:pt x="239" y="542"/>
                    <a:pt x="272" y="547"/>
                    <a:pt x="306" y="547"/>
                  </a:cubicBezTo>
                  <a:cubicBezTo>
                    <a:pt x="417" y="547"/>
                    <a:pt x="527" y="492"/>
                    <a:pt x="559" y="357"/>
                  </a:cubicBezTo>
                  <a:cubicBezTo>
                    <a:pt x="642" y="233"/>
                    <a:pt x="559" y="57"/>
                    <a:pt x="425" y="16"/>
                  </a:cubicBezTo>
                  <a:cubicBezTo>
                    <a:pt x="383" y="5"/>
                    <a:pt x="344" y="0"/>
                    <a:pt x="307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13" name="Google Shape;36713;p24"/>
            <p:cNvSpPr/>
            <p:nvPr/>
          </p:nvSpPr>
          <p:spPr>
            <a:xfrm>
              <a:off x="4441700" y="4659675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314" y="1"/>
                  </a:moveTo>
                  <a:cubicBezTo>
                    <a:pt x="201" y="1"/>
                    <a:pt x="76" y="77"/>
                    <a:pt x="42" y="187"/>
                  </a:cubicBezTo>
                  <a:cubicBezTo>
                    <a:pt x="1" y="311"/>
                    <a:pt x="42" y="487"/>
                    <a:pt x="166" y="529"/>
                  </a:cubicBezTo>
                  <a:cubicBezTo>
                    <a:pt x="215" y="551"/>
                    <a:pt x="263" y="562"/>
                    <a:pt x="309" y="562"/>
                  </a:cubicBezTo>
                  <a:cubicBezTo>
                    <a:pt x="429" y="562"/>
                    <a:pt x="529" y="491"/>
                    <a:pt x="559" y="394"/>
                  </a:cubicBezTo>
                  <a:cubicBezTo>
                    <a:pt x="600" y="270"/>
                    <a:pt x="559" y="94"/>
                    <a:pt x="383" y="12"/>
                  </a:cubicBezTo>
                  <a:cubicBezTo>
                    <a:pt x="361" y="4"/>
                    <a:pt x="338" y="1"/>
                    <a:pt x="314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14" name="Google Shape;36714;p24"/>
            <p:cNvSpPr/>
            <p:nvPr/>
          </p:nvSpPr>
          <p:spPr>
            <a:xfrm>
              <a:off x="4339350" y="4652450"/>
              <a:ext cx="8550" cy="11925"/>
            </a:xfrm>
            <a:custGeom>
              <a:avLst/>
              <a:gdLst/>
              <a:ahLst/>
              <a:cxnLst/>
              <a:rect l="l" t="t" r="r" b="b"/>
              <a:pathLst>
                <a:path w="342" h="477" extrusionOk="0">
                  <a:moveTo>
                    <a:pt x="124" y="1"/>
                  </a:moveTo>
                  <a:lnTo>
                    <a:pt x="0" y="259"/>
                  </a:lnTo>
                  <a:lnTo>
                    <a:pt x="217" y="476"/>
                  </a:lnTo>
                  <a:cubicBezTo>
                    <a:pt x="217" y="425"/>
                    <a:pt x="259" y="425"/>
                    <a:pt x="259" y="383"/>
                  </a:cubicBezTo>
                  <a:cubicBezTo>
                    <a:pt x="342" y="259"/>
                    <a:pt x="259" y="83"/>
                    <a:pt x="124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15" name="Google Shape;36715;p24"/>
            <p:cNvSpPr/>
            <p:nvPr/>
          </p:nvSpPr>
          <p:spPr>
            <a:xfrm>
              <a:off x="4487975" y="4644950"/>
              <a:ext cx="6475" cy="9600"/>
            </a:xfrm>
            <a:custGeom>
              <a:avLst/>
              <a:gdLst/>
              <a:ahLst/>
              <a:cxnLst/>
              <a:rect l="l" t="t" r="r" b="b"/>
              <a:pathLst>
                <a:path w="259" h="384" extrusionOk="0">
                  <a:moveTo>
                    <a:pt x="0" y="1"/>
                  </a:moveTo>
                  <a:lnTo>
                    <a:pt x="0" y="125"/>
                  </a:lnTo>
                  <a:cubicBezTo>
                    <a:pt x="0" y="208"/>
                    <a:pt x="42" y="342"/>
                    <a:pt x="166" y="383"/>
                  </a:cubicBezTo>
                  <a:lnTo>
                    <a:pt x="259" y="12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16" name="Google Shape;36716;p24"/>
            <p:cNvSpPr/>
            <p:nvPr/>
          </p:nvSpPr>
          <p:spPr>
            <a:xfrm>
              <a:off x="4423350" y="4619125"/>
              <a:ext cx="12950" cy="9225"/>
            </a:xfrm>
            <a:custGeom>
              <a:avLst/>
              <a:gdLst/>
              <a:ahLst/>
              <a:cxnLst/>
              <a:rect l="l" t="t" r="r" b="b"/>
              <a:pathLst>
                <a:path w="518" h="369" extrusionOk="0">
                  <a:moveTo>
                    <a:pt x="1" y="0"/>
                  </a:moveTo>
                  <a:lnTo>
                    <a:pt x="1" y="83"/>
                  </a:lnTo>
                  <a:cubicBezTo>
                    <a:pt x="1" y="207"/>
                    <a:pt x="42" y="300"/>
                    <a:pt x="166" y="341"/>
                  </a:cubicBezTo>
                  <a:cubicBezTo>
                    <a:pt x="204" y="358"/>
                    <a:pt x="248" y="368"/>
                    <a:pt x="293" y="368"/>
                  </a:cubicBezTo>
                  <a:cubicBezTo>
                    <a:pt x="356" y="368"/>
                    <a:pt x="422" y="348"/>
                    <a:pt x="476" y="300"/>
                  </a:cubicBezTo>
                  <a:cubicBezTo>
                    <a:pt x="476" y="259"/>
                    <a:pt x="517" y="259"/>
                    <a:pt x="517" y="20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17" name="Google Shape;36717;p24"/>
            <p:cNvSpPr/>
            <p:nvPr/>
          </p:nvSpPr>
          <p:spPr>
            <a:xfrm>
              <a:off x="4362875" y="4595325"/>
              <a:ext cx="9850" cy="6500"/>
            </a:xfrm>
            <a:custGeom>
              <a:avLst/>
              <a:gdLst/>
              <a:ahLst/>
              <a:cxnLst/>
              <a:rect l="l" t="t" r="r" b="b"/>
              <a:pathLst>
                <a:path w="394" h="260" extrusionOk="0">
                  <a:moveTo>
                    <a:pt x="135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9" y="259"/>
                    <a:pt x="310" y="218"/>
                    <a:pt x="352" y="125"/>
                  </a:cubicBezTo>
                  <a:cubicBezTo>
                    <a:pt x="352" y="125"/>
                    <a:pt x="393" y="125"/>
                    <a:pt x="393" y="84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18" name="Google Shape;36718;p24"/>
            <p:cNvSpPr/>
            <p:nvPr/>
          </p:nvSpPr>
          <p:spPr>
            <a:xfrm>
              <a:off x="4676400" y="3817325"/>
              <a:ext cx="9575" cy="7000"/>
            </a:xfrm>
            <a:custGeom>
              <a:avLst/>
              <a:gdLst/>
              <a:ahLst/>
              <a:cxnLst/>
              <a:rect l="l" t="t" r="r" b="b"/>
              <a:pathLst>
                <a:path w="383" h="280" extrusionOk="0">
                  <a:moveTo>
                    <a:pt x="288" y="0"/>
                  </a:moveTo>
                  <a:cubicBezTo>
                    <a:pt x="212" y="0"/>
                    <a:pt x="150" y="44"/>
                    <a:pt x="83" y="104"/>
                  </a:cubicBezTo>
                  <a:lnTo>
                    <a:pt x="42" y="145"/>
                  </a:lnTo>
                  <a:lnTo>
                    <a:pt x="0" y="187"/>
                  </a:lnTo>
                  <a:lnTo>
                    <a:pt x="259" y="280"/>
                  </a:lnTo>
                  <a:lnTo>
                    <a:pt x="383" y="21"/>
                  </a:lnTo>
                  <a:cubicBezTo>
                    <a:pt x="349" y="7"/>
                    <a:pt x="317" y="0"/>
                    <a:pt x="288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19" name="Google Shape;36719;p24"/>
            <p:cNvSpPr/>
            <p:nvPr/>
          </p:nvSpPr>
          <p:spPr>
            <a:xfrm>
              <a:off x="4623675" y="3945775"/>
              <a:ext cx="9575" cy="7800"/>
            </a:xfrm>
            <a:custGeom>
              <a:avLst/>
              <a:gdLst/>
              <a:ahLst/>
              <a:cxnLst/>
              <a:rect l="l" t="t" r="r" b="b"/>
              <a:pathLst>
                <a:path w="383" h="312" extrusionOk="0">
                  <a:moveTo>
                    <a:pt x="300" y="1"/>
                  </a:moveTo>
                  <a:cubicBezTo>
                    <a:pt x="166" y="1"/>
                    <a:pt x="42" y="53"/>
                    <a:pt x="0" y="177"/>
                  </a:cubicBezTo>
                  <a:lnTo>
                    <a:pt x="259" y="311"/>
                  </a:lnTo>
                  <a:lnTo>
                    <a:pt x="383" y="53"/>
                  </a:lnTo>
                  <a:cubicBezTo>
                    <a:pt x="341" y="53"/>
                    <a:pt x="341" y="1"/>
                    <a:pt x="300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20" name="Google Shape;36720;p24"/>
            <p:cNvSpPr/>
            <p:nvPr/>
          </p:nvSpPr>
          <p:spPr>
            <a:xfrm>
              <a:off x="4560075" y="3919950"/>
              <a:ext cx="14000" cy="9825"/>
            </a:xfrm>
            <a:custGeom>
              <a:avLst/>
              <a:gdLst/>
              <a:ahLst/>
              <a:cxnLst/>
              <a:rect l="l" t="t" r="r" b="b"/>
              <a:pathLst>
                <a:path w="560" h="393" extrusionOk="0">
                  <a:moveTo>
                    <a:pt x="125" y="0"/>
                  </a:moveTo>
                  <a:lnTo>
                    <a:pt x="84" y="52"/>
                  </a:lnTo>
                  <a:cubicBezTo>
                    <a:pt x="42" y="52"/>
                    <a:pt x="42" y="93"/>
                    <a:pt x="1" y="93"/>
                  </a:cubicBezTo>
                  <a:lnTo>
                    <a:pt x="1" y="176"/>
                  </a:lnTo>
                  <a:lnTo>
                    <a:pt x="518" y="393"/>
                  </a:lnTo>
                  <a:cubicBezTo>
                    <a:pt x="559" y="258"/>
                    <a:pt x="518" y="93"/>
                    <a:pt x="383" y="52"/>
                  </a:cubicBezTo>
                  <a:lnTo>
                    <a:pt x="342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21" name="Google Shape;36721;p24"/>
            <p:cNvSpPr/>
            <p:nvPr/>
          </p:nvSpPr>
          <p:spPr>
            <a:xfrm>
              <a:off x="4648475" y="3881975"/>
              <a:ext cx="10625" cy="13425"/>
            </a:xfrm>
            <a:custGeom>
              <a:avLst/>
              <a:gdLst/>
              <a:ahLst/>
              <a:cxnLst/>
              <a:rect l="l" t="t" r="r" b="b"/>
              <a:pathLst>
                <a:path w="425" h="537" extrusionOk="0">
                  <a:moveTo>
                    <a:pt x="326" y="1"/>
                  </a:moveTo>
                  <a:cubicBezTo>
                    <a:pt x="222" y="1"/>
                    <a:pt x="115" y="61"/>
                    <a:pt x="84" y="185"/>
                  </a:cubicBezTo>
                  <a:cubicBezTo>
                    <a:pt x="1" y="320"/>
                    <a:pt x="84" y="485"/>
                    <a:pt x="208" y="537"/>
                  </a:cubicBezTo>
                  <a:lnTo>
                    <a:pt x="425" y="20"/>
                  </a:lnTo>
                  <a:cubicBezTo>
                    <a:pt x="394" y="7"/>
                    <a:pt x="360" y="1"/>
                    <a:pt x="326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22" name="Google Shape;36722;p24"/>
            <p:cNvSpPr/>
            <p:nvPr/>
          </p:nvSpPr>
          <p:spPr>
            <a:xfrm>
              <a:off x="4584900" y="3855675"/>
              <a:ext cx="15025" cy="13550"/>
            </a:xfrm>
            <a:custGeom>
              <a:avLst/>
              <a:gdLst/>
              <a:ahLst/>
              <a:cxnLst/>
              <a:rect l="l" t="t" r="r" b="b"/>
              <a:pathLst>
                <a:path w="601" h="542" extrusionOk="0">
                  <a:moveTo>
                    <a:pt x="292" y="0"/>
                  </a:moveTo>
                  <a:cubicBezTo>
                    <a:pt x="187" y="0"/>
                    <a:pt x="101" y="73"/>
                    <a:pt x="42" y="162"/>
                  </a:cubicBezTo>
                  <a:cubicBezTo>
                    <a:pt x="0" y="296"/>
                    <a:pt x="42" y="462"/>
                    <a:pt x="218" y="503"/>
                  </a:cubicBezTo>
                  <a:cubicBezTo>
                    <a:pt x="253" y="530"/>
                    <a:pt x="292" y="541"/>
                    <a:pt x="331" y="541"/>
                  </a:cubicBezTo>
                  <a:cubicBezTo>
                    <a:pt x="430" y="541"/>
                    <a:pt x="529" y="468"/>
                    <a:pt x="559" y="379"/>
                  </a:cubicBezTo>
                  <a:cubicBezTo>
                    <a:pt x="600" y="245"/>
                    <a:pt x="559" y="79"/>
                    <a:pt x="424" y="38"/>
                  </a:cubicBezTo>
                  <a:cubicBezTo>
                    <a:pt x="377" y="12"/>
                    <a:pt x="333" y="0"/>
                    <a:pt x="292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23" name="Google Shape;36723;p24"/>
            <p:cNvSpPr/>
            <p:nvPr/>
          </p:nvSpPr>
          <p:spPr>
            <a:xfrm>
              <a:off x="4539675" y="3874325"/>
              <a:ext cx="15000" cy="13800"/>
            </a:xfrm>
            <a:custGeom>
              <a:avLst/>
              <a:gdLst/>
              <a:ahLst/>
              <a:cxnLst/>
              <a:rect l="l" t="t" r="r" b="b"/>
              <a:pathLst>
                <a:path w="600" h="552" extrusionOk="0">
                  <a:moveTo>
                    <a:pt x="290" y="1"/>
                  </a:moveTo>
                  <a:cubicBezTo>
                    <a:pt x="184" y="1"/>
                    <a:pt x="73" y="57"/>
                    <a:pt x="41" y="191"/>
                  </a:cubicBezTo>
                  <a:cubicBezTo>
                    <a:pt x="0" y="326"/>
                    <a:pt x="41" y="491"/>
                    <a:pt x="217" y="533"/>
                  </a:cubicBezTo>
                  <a:cubicBezTo>
                    <a:pt x="248" y="545"/>
                    <a:pt x="282" y="552"/>
                    <a:pt x="316" y="552"/>
                  </a:cubicBezTo>
                  <a:cubicBezTo>
                    <a:pt x="420" y="552"/>
                    <a:pt x="527" y="492"/>
                    <a:pt x="558" y="367"/>
                  </a:cubicBezTo>
                  <a:cubicBezTo>
                    <a:pt x="600" y="233"/>
                    <a:pt x="558" y="67"/>
                    <a:pt x="383" y="16"/>
                  </a:cubicBezTo>
                  <a:cubicBezTo>
                    <a:pt x="354" y="6"/>
                    <a:pt x="322" y="1"/>
                    <a:pt x="290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24" name="Google Shape;36724;p24"/>
            <p:cNvSpPr/>
            <p:nvPr/>
          </p:nvSpPr>
          <p:spPr>
            <a:xfrm>
              <a:off x="4603250" y="3900900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11" y="0"/>
                  </a:moveTo>
                  <a:cubicBezTo>
                    <a:pt x="211" y="0"/>
                    <a:pt x="113" y="73"/>
                    <a:pt x="83" y="162"/>
                  </a:cubicBezTo>
                  <a:cubicBezTo>
                    <a:pt x="0" y="297"/>
                    <a:pt x="83" y="462"/>
                    <a:pt x="207" y="555"/>
                  </a:cubicBezTo>
                  <a:cubicBezTo>
                    <a:pt x="229" y="562"/>
                    <a:pt x="253" y="565"/>
                    <a:pt x="276" y="565"/>
                  </a:cubicBezTo>
                  <a:cubicBezTo>
                    <a:pt x="397" y="565"/>
                    <a:pt x="531" y="483"/>
                    <a:pt x="600" y="379"/>
                  </a:cubicBezTo>
                  <a:cubicBezTo>
                    <a:pt x="641" y="245"/>
                    <a:pt x="559" y="80"/>
                    <a:pt x="424" y="38"/>
                  </a:cubicBezTo>
                  <a:cubicBezTo>
                    <a:pt x="389" y="12"/>
                    <a:pt x="350" y="0"/>
                    <a:pt x="31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25" name="Google Shape;36725;p24"/>
            <p:cNvSpPr/>
            <p:nvPr/>
          </p:nvSpPr>
          <p:spPr>
            <a:xfrm>
              <a:off x="4630125" y="3836750"/>
              <a:ext cx="16050" cy="13800"/>
            </a:xfrm>
            <a:custGeom>
              <a:avLst/>
              <a:gdLst/>
              <a:ahLst/>
              <a:cxnLst/>
              <a:rect l="l" t="t" r="r" b="b"/>
              <a:pathLst>
                <a:path w="642" h="552" extrusionOk="0">
                  <a:moveTo>
                    <a:pt x="308" y="0"/>
                  </a:moveTo>
                  <a:cubicBezTo>
                    <a:pt x="196" y="0"/>
                    <a:pt x="104" y="60"/>
                    <a:pt x="42" y="185"/>
                  </a:cubicBezTo>
                  <a:cubicBezTo>
                    <a:pt x="1" y="319"/>
                    <a:pt x="42" y="485"/>
                    <a:pt x="218" y="536"/>
                  </a:cubicBezTo>
                  <a:cubicBezTo>
                    <a:pt x="247" y="546"/>
                    <a:pt x="278" y="551"/>
                    <a:pt x="311" y="551"/>
                  </a:cubicBezTo>
                  <a:cubicBezTo>
                    <a:pt x="417" y="551"/>
                    <a:pt x="527" y="496"/>
                    <a:pt x="559" y="361"/>
                  </a:cubicBezTo>
                  <a:cubicBezTo>
                    <a:pt x="642" y="226"/>
                    <a:pt x="559" y="61"/>
                    <a:pt x="425" y="20"/>
                  </a:cubicBezTo>
                  <a:cubicBezTo>
                    <a:pt x="384" y="7"/>
                    <a:pt x="345" y="0"/>
                    <a:pt x="308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26" name="Google Shape;36726;p24"/>
            <p:cNvSpPr/>
            <p:nvPr/>
          </p:nvSpPr>
          <p:spPr>
            <a:xfrm>
              <a:off x="4501925" y="3894100"/>
              <a:ext cx="6500" cy="8800"/>
            </a:xfrm>
            <a:custGeom>
              <a:avLst/>
              <a:gdLst/>
              <a:ahLst/>
              <a:cxnLst/>
              <a:rect l="l" t="t" r="r" b="b"/>
              <a:pathLst>
                <a:path w="260" h="352" extrusionOk="0">
                  <a:moveTo>
                    <a:pt x="83" y="0"/>
                  </a:moveTo>
                  <a:lnTo>
                    <a:pt x="1" y="259"/>
                  </a:lnTo>
                  <a:lnTo>
                    <a:pt x="259" y="352"/>
                  </a:lnTo>
                  <a:lnTo>
                    <a:pt x="259" y="310"/>
                  </a:lnTo>
                  <a:lnTo>
                    <a:pt x="259" y="259"/>
                  </a:lnTo>
                  <a:cubicBezTo>
                    <a:pt x="259" y="135"/>
                    <a:pt x="218" y="52"/>
                    <a:pt x="83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27" name="Google Shape;36727;p24"/>
            <p:cNvSpPr/>
            <p:nvPr/>
          </p:nvSpPr>
          <p:spPr>
            <a:xfrm>
              <a:off x="4676400" y="3821975"/>
              <a:ext cx="6475" cy="8825"/>
            </a:xfrm>
            <a:custGeom>
              <a:avLst/>
              <a:gdLst/>
              <a:ahLst/>
              <a:cxnLst/>
              <a:rect l="l" t="t" r="r" b="b"/>
              <a:pathLst>
                <a:path w="259" h="353" extrusionOk="0">
                  <a:moveTo>
                    <a:pt x="0" y="1"/>
                  </a:moveTo>
                  <a:lnTo>
                    <a:pt x="0" y="176"/>
                  </a:lnTo>
                  <a:cubicBezTo>
                    <a:pt x="0" y="259"/>
                    <a:pt x="83" y="352"/>
                    <a:pt x="176" y="352"/>
                  </a:cubicBezTo>
                  <a:lnTo>
                    <a:pt x="259" y="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28" name="Google Shape;36728;p24"/>
            <p:cNvSpPr/>
            <p:nvPr/>
          </p:nvSpPr>
          <p:spPr>
            <a:xfrm>
              <a:off x="4570950" y="4074250"/>
              <a:ext cx="9575" cy="7250"/>
            </a:xfrm>
            <a:custGeom>
              <a:avLst/>
              <a:gdLst/>
              <a:ahLst/>
              <a:cxnLst/>
              <a:rect l="l" t="t" r="r" b="b"/>
              <a:pathLst>
                <a:path w="383" h="290" extrusionOk="0">
                  <a:moveTo>
                    <a:pt x="257" y="0"/>
                  </a:moveTo>
                  <a:cubicBezTo>
                    <a:pt x="246" y="0"/>
                    <a:pt x="233" y="11"/>
                    <a:pt x="207" y="31"/>
                  </a:cubicBezTo>
                  <a:cubicBezTo>
                    <a:pt x="166" y="31"/>
                    <a:pt x="83" y="31"/>
                    <a:pt x="83" y="83"/>
                  </a:cubicBezTo>
                  <a:cubicBezTo>
                    <a:pt x="41" y="124"/>
                    <a:pt x="0" y="166"/>
                    <a:pt x="0" y="166"/>
                  </a:cubicBezTo>
                  <a:lnTo>
                    <a:pt x="259" y="290"/>
                  </a:lnTo>
                  <a:lnTo>
                    <a:pt x="383" y="31"/>
                  </a:lnTo>
                  <a:lnTo>
                    <a:pt x="300" y="31"/>
                  </a:lnTo>
                  <a:cubicBezTo>
                    <a:pt x="279" y="11"/>
                    <a:pt x="269" y="0"/>
                    <a:pt x="257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29" name="Google Shape;36729;p24"/>
            <p:cNvSpPr/>
            <p:nvPr/>
          </p:nvSpPr>
          <p:spPr>
            <a:xfrm>
              <a:off x="4507350" y="4048150"/>
              <a:ext cx="12950" cy="9850"/>
            </a:xfrm>
            <a:custGeom>
              <a:avLst/>
              <a:gdLst/>
              <a:ahLst/>
              <a:cxnLst/>
              <a:rect l="l" t="t" r="r" b="b"/>
              <a:pathLst>
                <a:path w="518" h="394" extrusionOk="0">
                  <a:moveTo>
                    <a:pt x="125" y="0"/>
                  </a:moveTo>
                  <a:cubicBezTo>
                    <a:pt x="125" y="42"/>
                    <a:pt x="83" y="42"/>
                    <a:pt x="83" y="42"/>
                  </a:cubicBezTo>
                  <a:cubicBezTo>
                    <a:pt x="42" y="42"/>
                    <a:pt x="42" y="93"/>
                    <a:pt x="1" y="135"/>
                  </a:cubicBezTo>
                  <a:lnTo>
                    <a:pt x="1" y="176"/>
                  </a:lnTo>
                  <a:lnTo>
                    <a:pt x="476" y="393"/>
                  </a:lnTo>
                  <a:lnTo>
                    <a:pt x="518" y="352"/>
                  </a:lnTo>
                  <a:lnTo>
                    <a:pt x="518" y="217"/>
                  </a:lnTo>
                  <a:cubicBezTo>
                    <a:pt x="518" y="217"/>
                    <a:pt x="518" y="176"/>
                    <a:pt x="476" y="176"/>
                  </a:cubicBezTo>
                  <a:cubicBezTo>
                    <a:pt x="476" y="135"/>
                    <a:pt x="476" y="93"/>
                    <a:pt x="425" y="93"/>
                  </a:cubicBezTo>
                  <a:cubicBezTo>
                    <a:pt x="383" y="42"/>
                    <a:pt x="383" y="42"/>
                    <a:pt x="342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30" name="Google Shape;36730;p24"/>
            <p:cNvSpPr/>
            <p:nvPr/>
          </p:nvSpPr>
          <p:spPr>
            <a:xfrm>
              <a:off x="4595500" y="4010400"/>
              <a:ext cx="10875" cy="12950"/>
            </a:xfrm>
            <a:custGeom>
              <a:avLst/>
              <a:gdLst/>
              <a:ahLst/>
              <a:cxnLst/>
              <a:rect l="l" t="t" r="r" b="b"/>
              <a:pathLst>
                <a:path w="435" h="518" extrusionOk="0">
                  <a:moveTo>
                    <a:pt x="259" y="1"/>
                  </a:moveTo>
                  <a:cubicBezTo>
                    <a:pt x="217" y="1"/>
                    <a:pt x="176" y="52"/>
                    <a:pt x="135" y="94"/>
                  </a:cubicBezTo>
                  <a:cubicBezTo>
                    <a:pt x="135" y="94"/>
                    <a:pt x="93" y="135"/>
                    <a:pt x="93" y="176"/>
                  </a:cubicBezTo>
                  <a:cubicBezTo>
                    <a:pt x="0" y="311"/>
                    <a:pt x="93" y="476"/>
                    <a:pt x="217" y="518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31" name="Google Shape;36731;p24"/>
            <p:cNvSpPr/>
            <p:nvPr/>
          </p:nvSpPr>
          <p:spPr>
            <a:xfrm>
              <a:off x="4532175" y="3983725"/>
              <a:ext cx="15000" cy="14150"/>
            </a:xfrm>
            <a:custGeom>
              <a:avLst/>
              <a:gdLst/>
              <a:ahLst/>
              <a:cxnLst/>
              <a:rect l="l" t="t" r="r" b="b"/>
              <a:pathLst>
                <a:path w="600" h="566" extrusionOk="0">
                  <a:moveTo>
                    <a:pt x="272" y="1"/>
                  </a:moveTo>
                  <a:cubicBezTo>
                    <a:pt x="172" y="1"/>
                    <a:pt x="72" y="71"/>
                    <a:pt x="42" y="168"/>
                  </a:cubicBezTo>
                  <a:cubicBezTo>
                    <a:pt x="0" y="344"/>
                    <a:pt x="42" y="468"/>
                    <a:pt x="207" y="551"/>
                  </a:cubicBezTo>
                  <a:cubicBezTo>
                    <a:pt x="233" y="561"/>
                    <a:pt x="261" y="565"/>
                    <a:pt x="288" y="565"/>
                  </a:cubicBezTo>
                  <a:cubicBezTo>
                    <a:pt x="404" y="565"/>
                    <a:pt x="525" y="485"/>
                    <a:pt x="559" y="385"/>
                  </a:cubicBezTo>
                  <a:cubicBezTo>
                    <a:pt x="600" y="251"/>
                    <a:pt x="559" y="85"/>
                    <a:pt x="383" y="34"/>
                  </a:cubicBezTo>
                  <a:cubicBezTo>
                    <a:pt x="349" y="11"/>
                    <a:pt x="310" y="1"/>
                    <a:pt x="272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32" name="Google Shape;36732;p24"/>
            <p:cNvSpPr/>
            <p:nvPr/>
          </p:nvSpPr>
          <p:spPr>
            <a:xfrm>
              <a:off x="4486925" y="4002650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314" y="0"/>
                  </a:moveTo>
                  <a:cubicBezTo>
                    <a:pt x="202" y="0"/>
                    <a:pt x="76" y="76"/>
                    <a:pt x="42" y="187"/>
                  </a:cubicBezTo>
                  <a:cubicBezTo>
                    <a:pt x="1" y="311"/>
                    <a:pt x="42" y="486"/>
                    <a:pt x="208" y="528"/>
                  </a:cubicBezTo>
                  <a:cubicBezTo>
                    <a:pt x="246" y="554"/>
                    <a:pt x="287" y="566"/>
                    <a:pt x="328" y="566"/>
                  </a:cubicBezTo>
                  <a:cubicBezTo>
                    <a:pt x="431" y="566"/>
                    <a:pt x="530" y="493"/>
                    <a:pt x="559" y="404"/>
                  </a:cubicBezTo>
                  <a:cubicBezTo>
                    <a:pt x="601" y="228"/>
                    <a:pt x="559" y="104"/>
                    <a:pt x="383" y="11"/>
                  </a:cubicBezTo>
                  <a:cubicBezTo>
                    <a:pt x="362" y="4"/>
                    <a:pt x="338" y="0"/>
                    <a:pt x="314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33" name="Google Shape;36733;p24"/>
            <p:cNvSpPr/>
            <p:nvPr/>
          </p:nvSpPr>
          <p:spPr>
            <a:xfrm>
              <a:off x="4550250" y="4028975"/>
              <a:ext cx="16325" cy="14250"/>
            </a:xfrm>
            <a:custGeom>
              <a:avLst/>
              <a:gdLst/>
              <a:ahLst/>
              <a:cxnLst/>
              <a:rect l="l" t="t" r="r" b="b"/>
              <a:pathLst>
                <a:path w="653" h="570" extrusionOk="0">
                  <a:moveTo>
                    <a:pt x="324" y="0"/>
                  </a:moveTo>
                  <a:cubicBezTo>
                    <a:pt x="224" y="0"/>
                    <a:pt x="124" y="70"/>
                    <a:pt x="94" y="168"/>
                  </a:cubicBezTo>
                  <a:cubicBezTo>
                    <a:pt x="1" y="343"/>
                    <a:pt x="94" y="467"/>
                    <a:pt x="218" y="550"/>
                  </a:cubicBezTo>
                  <a:cubicBezTo>
                    <a:pt x="251" y="563"/>
                    <a:pt x="286" y="569"/>
                    <a:pt x="322" y="569"/>
                  </a:cubicBezTo>
                  <a:cubicBezTo>
                    <a:pt x="430" y="569"/>
                    <a:pt x="541" y="509"/>
                    <a:pt x="611" y="385"/>
                  </a:cubicBezTo>
                  <a:cubicBezTo>
                    <a:pt x="652" y="250"/>
                    <a:pt x="570" y="85"/>
                    <a:pt x="435" y="33"/>
                  </a:cubicBezTo>
                  <a:cubicBezTo>
                    <a:pt x="401" y="10"/>
                    <a:pt x="363" y="0"/>
                    <a:pt x="324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34" name="Google Shape;36734;p24"/>
            <p:cNvSpPr/>
            <p:nvPr/>
          </p:nvSpPr>
          <p:spPr>
            <a:xfrm>
              <a:off x="4512775" y="3938500"/>
              <a:ext cx="16050" cy="14125"/>
            </a:xfrm>
            <a:custGeom>
              <a:avLst/>
              <a:gdLst/>
              <a:ahLst/>
              <a:cxnLst/>
              <a:rect l="l" t="t" r="r" b="b"/>
              <a:pathLst>
                <a:path w="642" h="565" extrusionOk="0">
                  <a:moveTo>
                    <a:pt x="314" y="0"/>
                  </a:moveTo>
                  <a:cubicBezTo>
                    <a:pt x="214" y="0"/>
                    <a:pt x="113" y="71"/>
                    <a:pt x="84" y="168"/>
                  </a:cubicBezTo>
                  <a:cubicBezTo>
                    <a:pt x="1" y="292"/>
                    <a:pt x="84" y="468"/>
                    <a:pt x="208" y="550"/>
                  </a:cubicBezTo>
                  <a:cubicBezTo>
                    <a:pt x="234" y="560"/>
                    <a:pt x="261" y="565"/>
                    <a:pt x="289" y="565"/>
                  </a:cubicBezTo>
                  <a:cubicBezTo>
                    <a:pt x="405" y="565"/>
                    <a:pt x="526" y="485"/>
                    <a:pt x="559" y="385"/>
                  </a:cubicBezTo>
                  <a:cubicBezTo>
                    <a:pt x="642" y="251"/>
                    <a:pt x="559" y="85"/>
                    <a:pt x="425" y="33"/>
                  </a:cubicBezTo>
                  <a:cubicBezTo>
                    <a:pt x="390" y="11"/>
                    <a:pt x="352" y="0"/>
                    <a:pt x="314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35" name="Google Shape;36735;p24"/>
            <p:cNvSpPr/>
            <p:nvPr/>
          </p:nvSpPr>
          <p:spPr>
            <a:xfrm>
              <a:off x="4577400" y="3964800"/>
              <a:ext cx="15025" cy="13825"/>
            </a:xfrm>
            <a:custGeom>
              <a:avLst/>
              <a:gdLst/>
              <a:ahLst/>
              <a:cxnLst/>
              <a:rect l="l" t="t" r="r" b="b"/>
              <a:pathLst>
                <a:path w="601" h="553" extrusionOk="0">
                  <a:moveTo>
                    <a:pt x="314" y="1"/>
                  </a:moveTo>
                  <a:cubicBezTo>
                    <a:pt x="199" y="1"/>
                    <a:pt x="105" y="56"/>
                    <a:pt x="42" y="191"/>
                  </a:cubicBezTo>
                  <a:cubicBezTo>
                    <a:pt x="1" y="326"/>
                    <a:pt x="42" y="491"/>
                    <a:pt x="207" y="532"/>
                  </a:cubicBezTo>
                  <a:cubicBezTo>
                    <a:pt x="242" y="546"/>
                    <a:pt x="280" y="552"/>
                    <a:pt x="318" y="552"/>
                  </a:cubicBezTo>
                  <a:cubicBezTo>
                    <a:pt x="424" y="552"/>
                    <a:pt x="528" y="500"/>
                    <a:pt x="559" y="408"/>
                  </a:cubicBezTo>
                  <a:cubicBezTo>
                    <a:pt x="600" y="232"/>
                    <a:pt x="559" y="108"/>
                    <a:pt x="424" y="15"/>
                  </a:cubicBezTo>
                  <a:cubicBezTo>
                    <a:pt x="386" y="6"/>
                    <a:pt x="349" y="1"/>
                    <a:pt x="314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36" name="Google Shape;36736;p24"/>
            <p:cNvSpPr/>
            <p:nvPr/>
          </p:nvSpPr>
          <p:spPr>
            <a:xfrm>
              <a:off x="4449200" y="4022300"/>
              <a:ext cx="6475" cy="8800"/>
            </a:xfrm>
            <a:custGeom>
              <a:avLst/>
              <a:gdLst/>
              <a:ahLst/>
              <a:cxnLst/>
              <a:rect l="l" t="t" r="r" b="b"/>
              <a:pathLst>
                <a:path w="259" h="352" extrusionOk="0">
                  <a:moveTo>
                    <a:pt x="83" y="0"/>
                  </a:moveTo>
                  <a:lnTo>
                    <a:pt x="0" y="259"/>
                  </a:lnTo>
                  <a:lnTo>
                    <a:pt x="259" y="352"/>
                  </a:lnTo>
                  <a:lnTo>
                    <a:pt x="259" y="259"/>
                  </a:lnTo>
                  <a:cubicBezTo>
                    <a:pt x="259" y="176"/>
                    <a:pt x="218" y="93"/>
                    <a:pt x="124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37" name="Google Shape;36737;p24"/>
            <p:cNvSpPr/>
            <p:nvPr/>
          </p:nvSpPr>
          <p:spPr>
            <a:xfrm>
              <a:off x="4472725" y="3957675"/>
              <a:ext cx="10875" cy="13325"/>
            </a:xfrm>
            <a:custGeom>
              <a:avLst/>
              <a:gdLst/>
              <a:ahLst/>
              <a:cxnLst/>
              <a:rect l="l" t="t" r="r" b="b"/>
              <a:pathLst>
                <a:path w="435" h="533" extrusionOk="0">
                  <a:moveTo>
                    <a:pt x="217" y="1"/>
                  </a:moveTo>
                  <a:lnTo>
                    <a:pt x="0" y="517"/>
                  </a:lnTo>
                  <a:cubicBezTo>
                    <a:pt x="34" y="528"/>
                    <a:pt x="70" y="533"/>
                    <a:pt x="106" y="533"/>
                  </a:cubicBezTo>
                  <a:cubicBezTo>
                    <a:pt x="214" y="533"/>
                    <a:pt x="321" y="486"/>
                    <a:pt x="352" y="393"/>
                  </a:cubicBezTo>
                  <a:cubicBezTo>
                    <a:pt x="435" y="218"/>
                    <a:pt x="352" y="94"/>
                    <a:pt x="217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38" name="Google Shape;36738;p24"/>
            <p:cNvSpPr/>
            <p:nvPr/>
          </p:nvSpPr>
          <p:spPr>
            <a:xfrm>
              <a:off x="4623675" y="3950175"/>
              <a:ext cx="6475" cy="9850"/>
            </a:xfrm>
            <a:custGeom>
              <a:avLst/>
              <a:gdLst/>
              <a:ahLst/>
              <a:cxnLst/>
              <a:rect l="l" t="t" r="r" b="b"/>
              <a:pathLst>
                <a:path w="259" h="394" extrusionOk="0">
                  <a:moveTo>
                    <a:pt x="0" y="1"/>
                  </a:moveTo>
                  <a:lnTo>
                    <a:pt x="0" y="135"/>
                  </a:lnTo>
                  <a:cubicBezTo>
                    <a:pt x="0" y="218"/>
                    <a:pt x="42" y="342"/>
                    <a:pt x="166" y="394"/>
                  </a:cubicBezTo>
                  <a:lnTo>
                    <a:pt x="259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39" name="Google Shape;36739;p24"/>
            <p:cNvSpPr/>
            <p:nvPr/>
          </p:nvSpPr>
          <p:spPr>
            <a:xfrm>
              <a:off x="4559050" y="3924325"/>
              <a:ext cx="13975" cy="9100"/>
            </a:xfrm>
            <a:custGeom>
              <a:avLst/>
              <a:gdLst/>
              <a:ahLst/>
              <a:cxnLst/>
              <a:rect l="l" t="t" r="r" b="b"/>
              <a:pathLst>
                <a:path w="559" h="364" extrusionOk="0">
                  <a:moveTo>
                    <a:pt x="42" y="1"/>
                  </a:moveTo>
                  <a:cubicBezTo>
                    <a:pt x="1" y="1"/>
                    <a:pt x="1" y="42"/>
                    <a:pt x="1" y="83"/>
                  </a:cubicBezTo>
                  <a:cubicBezTo>
                    <a:pt x="1" y="218"/>
                    <a:pt x="83" y="301"/>
                    <a:pt x="166" y="342"/>
                  </a:cubicBezTo>
                  <a:cubicBezTo>
                    <a:pt x="206" y="357"/>
                    <a:pt x="242" y="364"/>
                    <a:pt x="274" y="364"/>
                  </a:cubicBezTo>
                  <a:cubicBezTo>
                    <a:pt x="351" y="364"/>
                    <a:pt x="411" y="330"/>
                    <a:pt x="476" y="301"/>
                  </a:cubicBezTo>
                  <a:cubicBezTo>
                    <a:pt x="517" y="259"/>
                    <a:pt x="517" y="218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40" name="Google Shape;36740;p24"/>
            <p:cNvSpPr/>
            <p:nvPr/>
          </p:nvSpPr>
          <p:spPr>
            <a:xfrm>
              <a:off x="4499850" y="3900550"/>
              <a:ext cx="8575" cy="6500"/>
            </a:xfrm>
            <a:custGeom>
              <a:avLst/>
              <a:gdLst/>
              <a:ahLst/>
              <a:cxnLst/>
              <a:rect l="l" t="t" r="r" b="b"/>
              <a:pathLst>
                <a:path w="343" h="260" extrusionOk="0">
                  <a:moveTo>
                    <a:pt x="84" y="1"/>
                  </a:moveTo>
                  <a:lnTo>
                    <a:pt x="1" y="259"/>
                  </a:lnTo>
                  <a:lnTo>
                    <a:pt x="125" y="259"/>
                  </a:lnTo>
                  <a:cubicBezTo>
                    <a:pt x="208" y="259"/>
                    <a:pt x="259" y="218"/>
                    <a:pt x="301" y="135"/>
                  </a:cubicBezTo>
                  <a:cubicBezTo>
                    <a:pt x="342" y="135"/>
                    <a:pt x="342" y="94"/>
                    <a:pt x="342" y="94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41" name="Google Shape;36741;p24"/>
            <p:cNvSpPr/>
            <p:nvPr/>
          </p:nvSpPr>
          <p:spPr>
            <a:xfrm>
              <a:off x="4517950" y="4203225"/>
              <a:ext cx="8825" cy="6500"/>
            </a:xfrm>
            <a:custGeom>
              <a:avLst/>
              <a:gdLst/>
              <a:ahLst/>
              <a:cxnLst/>
              <a:rect l="l" t="t" r="r" b="b"/>
              <a:pathLst>
                <a:path w="353" h="260" extrusionOk="0">
                  <a:moveTo>
                    <a:pt x="176" y="1"/>
                  </a:moveTo>
                  <a:cubicBezTo>
                    <a:pt x="135" y="1"/>
                    <a:pt x="135" y="1"/>
                    <a:pt x="94" y="42"/>
                  </a:cubicBezTo>
                  <a:cubicBezTo>
                    <a:pt x="52" y="42"/>
                    <a:pt x="52" y="94"/>
                    <a:pt x="1" y="176"/>
                  </a:cubicBezTo>
                  <a:lnTo>
                    <a:pt x="259" y="259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42" name="Google Shape;36742;p24"/>
            <p:cNvSpPr/>
            <p:nvPr/>
          </p:nvSpPr>
          <p:spPr>
            <a:xfrm>
              <a:off x="4453325" y="4176350"/>
              <a:ext cx="14250" cy="9850"/>
            </a:xfrm>
            <a:custGeom>
              <a:avLst/>
              <a:gdLst/>
              <a:ahLst/>
              <a:cxnLst/>
              <a:rect l="l" t="t" r="r" b="b"/>
              <a:pathLst>
                <a:path w="570" h="394" extrusionOk="0">
                  <a:moveTo>
                    <a:pt x="259" y="0"/>
                  </a:moveTo>
                  <a:cubicBezTo>
                    <a:pt x="259" y="0"/>
                    <a:pt x="218" y="0"/>
                    <a:pt x="177" y="42"/>
                  </a:cubicBezTo>
                  <a:lnTo>
                    <a:pt x="135" y="42"/>
                  </a:lnTo>
                  <a:lnTo>
                    <a:pt x="53" y="135"/>
                  </a:lnTo>
                  <a:cubicBezTo>
                    <a:pt x="53" y="135"/>
                    <a:pt x="53" y="176"/>
                    <a:pt x="1" y="176"/>
                  </a:cubicBezTo>
                  <a:lnTo>
                    <a:pt x="518" y="393"/>
                  </a:lnTo>
                  <a:cubicBezTo>
                    <a:pt x="569" y="342"/>
                    <a:pt x="569" y="259"/>
                    <a:pt x="569" y="217"/>
                  </a:cubicBezTo>
                  <a:cubicBezTo>
                    <a:pt x="518" y="135"/>
                    <a:pt x="476" y="42"/>
                    <a:pt x="394" y="42"/>
                  </a:cubicBezTo>
                  <a:cubicBezTo>
                    <a:pt x="352" y="0"/>
                    <a:pt x="311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43" name="Google Shape;36743;p24"/>
            <p:cNvSpPr/>
            <p:nvPr/>
          </p:nvSpPr>
          <p:spPr>
            <a:xfrm>
              <a:off x="4543800" y="4138600"/>
              <a:ext cx="9850" cy="12950"/>
            </a:xfrm>
            <a:custGeom>
              <a:avLst/>
              <a:gdLst/>
              <a:ahLst/>
              <a:cxnLst/>
              <a:rect l="l" t="t" r="r" b="b"/>
              <a:pathLst>
                <a:path w="394" h="518" extrusionOk="0">
                  <a:moveTo>
                    <a:pt x="259" y="1"/>
                  </a:moveTo>
                  <a:cubicBezTo>
                    <a:pt x="176" y="1"/>
                    <a:pt x="94" y="94"/>
                    <a:pt x="52" y="177"/>
                  </a:cubicBezTo>
                  <a:cubicBezTo>
                    <a:pt x="1" y="259"/>
                    <a:pt x="1" y="352"/>
                    <a:pt x="52" y="435"/>
                  </a:cubicBezTo>
                  <a:cubicBezTo>
                    <a:pt x="94" y="476"/>
                    <a:pt x="135" y="518"/>
                    <a:pt x="176" y="518"/>
                  </a:cubicBezTo>
                  <a:lnTo>
                    <a:pt x="393" y="42"/>
                  </a:lnTo>
                  <a:cubicBezTo>
                    <a:pt x="352" y="1"/>
                    <a:pt x="311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44" name="Google Shape;36744;p24"/>
            <p:cNvSpPr/>
            <p:nvPr/>
          </p:nvSpPr>
          <p:spPr>
            <a:xfrm>
              <a:off x="4479175" y="4112375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291" y="1"/>
                  </a:moveTo>
                  <a:cubicBezTo>
                    <a:pt x="185" y="1"/>
                    <a:pt x="84" y="49"/>
                    <a:pt x="52" y="150"/>
                  </a:cubicBezTo>
                  <a:cubicBezTo>
                    <a:pt x="1" y="316"/>
                    <a:pt x="52" y="492"/>
                    <a:pt x="177" y="533"/>
                  </a:cubicBezTo>
                  <a:cubicBezTo>
                    <a:pt x="218" y="543"/>
                    <a:pt x="259" y="548"/>
                    <a:pt x="298" y="548"/>
                  </a:cubicBezTo>
                  <a:cubicBezTo>
                    <a:pt x="424" y="548"/>
                    <a:pt x="530" y="494"/>
                    <a:pt x="569" y="367"/>
                  </a:cubicBezTo>
                  <a:cubicBezTo>
                    <a:pt x="611" y="233"/>
                    <a:pt x="569" y="57"/>
                    <a:pt x="394" y="16"/>
                  </a:cubicBezTo>
                  <a:cubicBezTo>
                    <a:pt x="361" y="6"/>
                    <a:pt x="326" y="1"/>
                    <a:pt x="29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45" name="Google Shape;36745;p24"/>
            <p:cNvSpPr/>
            <p:nvPr/>
          </p:nvSpPr>
          <p:spPr>
            <a:xfrm>
              <a:off x="4433950" y="4131325"/>
              <a:ext cx="15275" cy="13575"/>
            </a:xfrm>
            <a:custGeom>
              <a:avLst/>
              <a:gdLst/>
              <a:ahLst/>
              <a:cxnLst/>
              <a:rect l="l" t="t" r="r" b="b"/>
              <a:pathLst>
                <a:path w="611" h="543" extrusionOk="0">
                  <a:moveTo>
                    <a:pt x="278" y="0"/>
                  </a:moveTo>
                  <a:cubicBezTo>
                    <a:pt x="177" y="0"/>
                    <a:pt x="82" y="70"/>
                    <a:pt x="52" y="168"/>
                  </a:cubicBezTo>
                  <a:cubicBezTo>
                    <a:pt x="0" y="292"/>
                    <a:pt x="52" y="468"/>
                    <a:pt x="176" y="509"/>
                  </a:cubicBezTo>
                  <a:cubicBezTo>
                    <a:pt x="225" y="532"/>
                    <a:pt x="270" y="542"/>
                    <a:pt x="312" y="542"/>
                  </a:cubicBezTo>
                  <a:cubicBezTo>
                    <a:pt x="419" y="542"/>
                    <a:pt x="502" y="474"/>
                    <a:pt x="569" y="385"/>
                  </a:cubicBezTo>
                  <a:cubicBezTo>
                    <a:pt x="610" y="250"/>
                    <a:pt x="569" y="75"/>
                    <a:pt x="393" y="33"/>
                  </a:cubicBezTo>
                  <a:cubicBezTo>
                    <a:pt x="356" y="11"/>
                    <a:pt x="317" y="0"/>
                    <a:pt x="278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46" name="Google Shape;36746;p24"/>
            <p:cNvSpPr/>
            <p:nvPr/>
          </p:nvSpPr>
          <p:spPr>
            <a:xfrm>
              <a:off x="4497525" y="4157625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38" y="0"/>
                  </a:moveTo>
                  <a:cubicBezTo>
                    <a:pt x="230" y="0"/>
                    <a:pt x="126" y="56"/>
                    <a:pt x="94" y="191"/>
                  </a:cubicBezTo>
                  <a:cubicBezTo>
                    <a:pt x="1" y="315"/>
                    <a:pt x="94" y="491"/>
                    <a:pt x="218" y="532"/>
                  </a:cubicBezTo>
                  <a:cubicBezTo>
                    <a:pt x="250" y="542"/>
                    <a:pt x="283" y="547"/>
                    <a:pt x="316" y="547"/>
                  </a:cubicBezTo>
                  <a:cubicBezTo>
                    <a:pt x="424" y="547"/>
                    <a:pt x="528" y="493"/>
                    <a:pt x="559" y="367"/>
                  </a:cubicBezTo>
                  <a:cubicBezTo>
                    <a:pt x="652" y="232"/>
                    <a:pt x="559" y="57"/>
                    <a:pt x="435" y="15"/>
                  </a:cubicBezTo>
                  <a:cubicBezTo>
                    <a:pt x="404" y="6"/>
                    <a:pt x="371" y="0"/>
                    <a:pt x="338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47" name="Google Shape;36747;p24"/>
            <p:cNvSpPr/>
            <p:nvPr/>
          </p:nvSpPr>
          <p:spPr>
            <a:xfrm>
              <a:off x="4459800" y="4067150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6" y="0"/>
                  </a:moveTo>
                  <a:cubicBezTo>
                    <a:pt x="230" y="0"/>
                    <a:pt x="114" y="49"/>
                    <a:pt x="52" y="150"/>
                  </a:cubicBezTo>
                  <a:cubicBezTo>
                    <a:pt x="0" y="315"/>
                    <a:pt x="93" y="450"/>
                    <a:pt x="217" y="533"/>
                  </a:cubicBezTo>
                  <a:cubicBezTo>
                    <a:pt x="249" y="542"/>
                    <a:pt x="283" y="547"/>
                    <a:pt x="316" y="547"/>
                  </a:cubicBezTo>
                  <a:cubicBezTo>
                    <a:pt x="424" y="547"/>
                    <a:pt x="529" y="493"/>
                    <a:pt x="569" y="367"/>
                  </a:cubicBezTo>
                  <a:cubicBezTo>
                    <a:pt x="652" y="233"/>
                    <a:pt x="569" y="57"/>
                    <a:pt x="435" y="16"/>
                  </a:cubicBezTo>
                  <a:cubicBezTo>
                    <a:pt x="404" y="5"/>
                    <a:pt x="370" y="0"/>
                    <a:pt x="336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48" name="Google Shape;36748;p24"/>
            <p:cNvSpPr/>
            <p:nvPr/>
          </p:nvSpPr>
          <p:spPr>
            <a:xfrm>
              <a:off x="4524425" y="4093100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320" y="1"/>
                  </a:moveTo>
                  <a:cubicBezTo>
                    <a:pt x="204" y="1"/>
                    <a:pt x="86" y="76"/>
                    <a:pt x="52" y="187"/>
                  </a:cubicBezTo>
                  <a:cubicBezTo>
                    <a:pt x="0" y="311"/>
                    <a:pt x="52" y="487"/>
                    <a:pt x="217" y="528"/>
                  </a:cubicBezTo>
                  <a:cubicBezTo>
                    <a:pt x="255" y="555"/>
                    <a:pt x="296" y="566"/>
                    <a:pt x="336" y="566"/>
                  </a:cubicBezTo>
                  <a:cubicBezTo>
                    <a:pt x="436" y="566"/>
                    <a:pt x="532" y="493"/>
                    <a:pt x="569" y="404"/>
                  </a:cubicBezTo>
                  <a:cubicBezTo>
                    <a:pt x="610" y="270"/>
                    <a:pt x="569" y="105"/>
                    <a:pt x="393" y="11"/>
                  </a:cubicBezTo>
                  <a:cubicBezTo>
                    <a:pt x="369" y="4"/>
                    <a:pt x="345" y="1"/>
                    <a:pt x="320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49" name="Google Shape;36749;p24"/>
            <p:cNvSpPr/>
            <p:nvPr/>
          </p:nvSpPr>
          <p:spPr>
            <a:xfrm>
              <a:off x="4396475" y="415050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83" y="0"/>
                  </a:moveTo>
                  <a:lnTo>
                    <a:pt x="0" y="259"/>
                  </a:lnTo>
                  <a:lnTo>
                    <a:pt x="259" y="342"/>
                  </a:lnTo>
                  <a:lnTo>
                    <a:pt x="259" y="300"/>
                  </a:lnTo>
                  <a:cubicBezTo>
                    <a:pt x="300" y="176"/>
                    <a:pt x="207" y="42"/>
                    <a:pt x="83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50" name="Google Shape;36750;p24"/>
            <p:cNvSpPr/>
            <p:nvPr/>
          </p:nvSpPr>
          <p:spPr>
            <a:xfrm>
              <a:off x="4420000" y="4085875"/>
              <a:ext cx="9825" cy="13975"/>
            </a:xfrm>
            <a:custGeom>
              <a:avLst/>
              <a:gdLst/>
              <a:ahLst/>
              <a:cxnLst/>
              <a:rect l="l" t="t" r="r" b="b"/>
              <a:pathLst>
                <a:path w="393" h="559" extrusionOk="0">
                  <a:moveTo>
                    <a:pt x="217" y="1"/>
                  </a:moveTo>
                  <a:lnTo>
                    <a:pt x="0" y="518"/>
                  </a:lnTo>
                  <a:cubicBezTo>
                    <a:pt x="0" y="559"/>
                    <a:pt x="41" y="559"/>
                    <a:pt x="41" y="559"/>
                  </a:cubicBezTo>
                  <a:cubicBezTo>
                    <a:pt x="176" y="559"/>
                    <a:pt x="300" y="518"/>
                    <a:pt x="352" y="394"/>
                  </a:cubicBezTo>
                  <a:cubicBezTo>
                    <a:pt x="393" y="259"/>
                    <a:pt x="352" y="135"/>
                    <a:pt x="259" y="42"/>
                  </a:cubicBezTo>
                  <a:cubicBezTo>
                    <a:pt x="259" y="42"/>
                    <a:pt x="217" y="42"/>
                    <a:pt x="217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51" name="Google Shape;36751;p24"/>
            <p:cNvSpPr/>
            <p:nvPr/>
          </p:nvSpPr>
          <p:spPr>
            <a:xfrm>
              <a:off x="4570950" y="4078375"/>
              <a:ext cx="6475" cy="9600"/>
            </a:xfrm>
            <a:custGeom>
              <a:avLst/>
              <a:gdLst/>
              <a:ahLst/>
              <a:cxnLst/>
              <a:rect l="l" t="t" r="r" b="b"/>
              <a:pathLst>
                <a:path w="259" h="384" extrusionOk="0">
                  <a:moveTo>
                    <a:pt x="0" y="1"/>
                  </a:moveTo>
                  <a:lnTo>
                    <a:pt x="0" y="84"/>
                  </a:lnTo>
                  <a:lnTo>
                    <a:pt x="0" y="177"/>
                  </a:lnTo>
                  <a:lnTo>
                    <a:pt x="0" y="218"/>
                  </a:lnTo>
                  <a:cubicBezTo>
                    <a:pt x="0" y="259"/>
                    <a:pt x="41" y="301"/>
                    <a:pt x="83" y="301"/>
                  </a:cubicBezTo>
                  <a:lnTo>
                    <a:pt x="83" y="342"/>
                  </a:lnTo>
                  <a:cubicBezTo>
                    <a:pt x="124" y="342"/>
                    <a:pt x="124" y="383"/>
                    <a:pt x="166" y="383"/>
                  </a:cubicBezTo>
                  <a:lnTo>
                    <a:pt x="259" y="12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52" name="Google Shape;36752;p24"/>
            <p:cNvSpPr/>
            <p:nvPr/>
          </p:nvSpPr>
          <p:spPr>
            <a:xfrm>
              <a:off x="4506325" y="4052525"/>
              <a:ext cx="12950" cy="9250"/>
            </a:xfrm>
            <a:custGeom>
              <a:avLst/>
              <a:gdLst/>
              <a:ahLst/>
              <a:cxnLst/>
              <a:rect l="l" t="t" r="r" b="b"/>
              <a:pathLst>
                <a:path w="518" h="370" extrusionOk="0">
                  <a:moveTo>
                    <a:pt x="42" y="1"/>
                  </a:moveTo>
                  <a:cubicBezTo>
                    <a:pt x="0" y="42"/>
                    <a:pt x="0" y="84"/>
                    <a:pt x="0" y="84"/>
                  </a:cubicBezTo>
                  <a:cubicBezTo>
                    <a:pt x="0" y="218"/>
                    <a:pt x="83" y="301"/>
                    <a:pt x="166" y="342"/>
                  </a:cubicBezTo>
                  <a:cubicBezTo>
                    <a:pt x="221" y="359"/>
                    <a:pt x="268" y="369"/>
                    <a:pt x="310" y="369"/>
                  </a:cubicBezTo>
                  <a:cubicBezTo>
                    <a:pt x="369" y="369"/>
                    <a:pt x="417" y="349"/>
                    <a:pt x="466" y="301"/>
                  </a:cubicBezTo>
                  <a:cubicBezTo>
                    <a:pt x="517" y="259"/>
                    <a:pt x="517" y="259"/>
                    <a:pt x="517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53" name="Google Shape;36753;p24"/>
            <p:cNvSpPr/>
            <p:nvPr/>
          </p:nvSpPr>
          <p:spPr>
            <a:xfrm>
              <a:off x="4445850" y="4028750"/>
              <a:ext cx="9825" cy="6500"/>
            </a:xfrm>
            <a:custGeom>
              <a:avLst/>
              <a:gdLst/>
              <a:ahLst/>
              <a:cxnLst/>
              <a:rect l="l" t="t" r="r" b="b"/>
              <a:pathLst>
                <a:path w="393" h="260" extrusionOk="0">
                  <a:moveTo>
                    <a:pt x="134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8" y="259"/>
                    <a:pt x="352" y="177"/>
                    <a:pt x="393" y="94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54" name="Google Shape;36754;p24"/>
            <p:cNvSpPr/>
            <p:nvPr/>
          </p:nvSpPr>
          <p:spPr>
            <a:xfrm>
              <a:off x="4465225" y="4331425"/>
              <a:ext cx="8800" cy="6500"/>
            </a:xfrm>
            <a:custGeom>
              <a:avLst/>
              <a:gdLst/>
              <a:ahLst/>
              <a:cxnLst/>
              <a:rect l="l" t="t" r="r" b="b"/>
              <a:pathLst>
                <a:path w="352" h="260" extrusionOk="0">
                  <a:moveTo>
                    <a:pt x="218" y="1"/>
                  </a:moveTo>
                  <a:cubicBezTo>
                    <a:pt x="176" y="1"/>
                    <a:pt x="135" y="1"/>
                    <a:pt x="93" y="42"/>
                  </a:cubicBezTo>
                  <a:lnTo>
                    <a:pt x="42" y="83"/>
                  </a:lnTo>
                  <a:cubicBezTo>
                    <a:pt x="42" y="83"/>
                    <a:pt x="0" y="135"/>
                    <a:pt x="0" y="176"/>
                  </a:cubicBezTo>
                  <a:lnTo>
                    <a:pt x="259" y="259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55" name="Google Shape;36755;p24"/>
            <p:cNvSpPr/>
            <p:nvPr/>
          </p:nvSpPr>
          <p:spPr>
            <a:xfrm>
              <a:off x="4400600" y="4305175"/>
              <a:ext cx="15275" cy="8950"/>
            </a:xfrm>
            <a:custGeom>
              <a:avLst/>
              <a:gdLst/>
              <a:ahLst/>
              <a:cxnLst/>
              <a:rect l="l" t="t" r="r" b="b"/>
              <a:pathLst>
                <a:path w="611" h="358" extrusionOk="0">
                  <a:moveTo>
                    <a:pt x="288" y="1"/>
                  </a:moveTo>
                  <a:cubicBezTo>
                    <a:pt x="195" y="1"/>
                    <a:pt x="110" y="39"/>
                    <a:pt x="42" y="100"/>
                  </a:cubicBezTo>
                  <a:cubicBezTo>
                    <a:pt x="42" y="151"/>
                    <a:pt x="42" y="151"/>
                    <a:pt x="1" y="151"/>
                  </a:cubicBezTo>
                  <a:lnTo>
                    <a:pt x="518" y="358"/>
                  </a:lnTo>
                  <a:cubicBezTo>
                    <a:pt x="611" y="234"/>
                    <a:pt x="518" y="58"/>
                    <a:pt x="394" y="17"/>
                  </a:cubicBezTo>
                  <a:cubicBezTo>
                    <a:pt x="358" y="6"/>
                    <a:pt x="322" y="1"/>
                    <a:pt x="288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56" name="Google Shape;36756;p24"/>
            <p:cNvSpPr/>
            <p:nvPr/>
          </p:nvSpPr>
          <p:spPr>
            <a:xfrm>
              <a:off x="4490025" y="4267025"/>
              <a:ext cx="10900" cy="13775"/>
            </a:xfrm>
            <a:custGeom>
              <a:avLst/>
              <a:gdLst/>
              <a:ahLst/>
              <a:cxnLst/>
              <a:rect l="l" t="t" r="r" b="b"/>
              <a:pathLst>
                <a:path w="436" h="551" extrusionOk="0">
                  <a:moveTo>
                    <a:pt x="320" y="0"/>
                  </a:moveTo>
                  <a:cubicBezTo>
                    <a:pt x="218" y="0"/>
                    <a:pt x="121" y="70"/>
                    <a:pt x="84" y="168"/>
                  </a:cubicBezTo>
                  <a:cubicBezTo>
                    <a:pt x="1" y="333"/>
                    <a:pt x="84" y="468"/>
                    <a:pt x="218" y="550"/>
                  </a:cubicBezTo>
                  <a:lnTo>
                    <a:pt x="435" y="33"/>
                  </a:lnTo>
                  <a:cubicBezTo>
                    <a:pt x="398" y="10"/>
                    <a:pt x="359" y="0"/>
                    <a:pt x="32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57" name="Google Shape;36757;p24"/>
            <p:cNvSpPr/>
            <p:nvPr/>
          </p:nvSpPr>
          <p:spPr>
            <a:xfrm>
              <a:off x="4426450" y="4240600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296" y="0"/>
                  </a:moveTo>
                  <a:cubicBezTo>
                    <a:pt x="188" y="0"/>
                    <a:pt x="82" y="56"/>
                    <a:pt x="42" y="191"/>
                  </a:cubicBezTo>
                  <a:cubicBezTo>
                    <a:pt x="1" y="315"/>
                    <a:pt x="42" y="491"/>
                    <a:pt x="176" y="532"/>
                  </a:cubicBezTo>
                  <a:cubicBezTo>
                    <a:pt x="220" y="542"/>
                    <a:pt x="261" y="548"/>
                    <a:pt x="299" y="548"/>
                  </a:cubicBezTo>
                  <a:cubicBezTo>
                    <a:pt x="412" y="548"/>
                    <a:pt x="497" y="501"/>
                    <a:pt x="559" y="408"/>
                  </a:cubicBezTo>
                  <a:cubicBezTo>
                    <a:pt x="611" y="232"/>
                    <a:pt x="559" y="98"/>
                    <a:pt x="393" y="15"/>
                  </a:cubicBezTo>
                  <a:cubicBezTo>
                    <a:pt x="362" y="5"/>
                    <a:pt x="329" y="0"/>
                    <a:pt x="296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58" name="Google Shape;36758;p24"/>
            <p:cNvSpPr/>
            <p:nvPr/>
          </p:nvSpPr>
          <p:spPr>
            <a:xfrm>
              <a:off x="4380175" y="4259525"/>
              <a:ext cx="16325" cy="14050"/>
            </a:xfrm>
            <a:custGeom>
              <a:avLst/>
              <a:gdLst/>
              <a:ahLst/>
              <a:cxnLst/>
              <a:rect l="l" t="t" r="r" b="b"/>
              <a:pathLst>
                <a:path w="653" h="562" extrusionOk="0">
                  <a:moveTo>
                    <a:pt x="320" y="0"/>
                  </a:moveTo>
                  <a:cubicBezTo>
                    <a:pt x="218" y="0"/>
                    <a:pt x="121" y="71"/>
                    <a:pt x="84" y="168"/>
                  </a:cubicBezTo>
                  <a:cubicBezTo>
                    <a:pt x="1" y="333"/>
                    <a:pt x="84" y="468"/>
                    <a:pt x="218" y="550"/>
                  </a:cubicBezTo>
                  <a:cubicBezTo>
                    <a:pt x="249" y="558"/>
                    <a:pt x="278" y="561"/>
                    <a:pt x="306" y="561"/>
                  </a:cubicBezTo>
                  <a:cubicBezTo>
                    <a:pt x="436" y="561"/>
                    <a:pt x="532" y="485"/>
                    <a:pt x="601" y="375"/>
                  </a:cubicBezTo>
                  <a:cubicBezTo>
                    <a:pt x="652" y="251"/>
                    <a:pt x="601" y="75"/>
                    <a:pt x="435" y="33"/>
                  </a:cubicBezTo>
                  <a:cubicBezTo>
                    <a:pt x="398" y="11"/>
                    <a:pt x="359" y="0"/>
                    <a:pt x="32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59" name="Google Shape;36759;p24"/>
            <p:cNvSpPr/>
            <p:nvPr/>
          </p:nvSpPr>
          <p:spPr>
            <a:xfrm>
              <a:off x="4444800" y="4285825"/>
              <a:ext cx="16300" cy="14150"/>
            </a:xfrm>
            <a:custGeom>
              <a:avLst/>
              <a:gdLst/>
              <a:ahLst/>
              <a:cxnLst/>
              <a:rect l="l" t="t" r="r" b="b"/>
              <a:pathLst>
                <a:path w="652" h="566" extrusionOk="0">
                  <a:moveTo>
                    <a:pt x="337" y="1"/>
                  </a:moveTo>
                  <a:cubicBezTo>
                    <a:pt x="227" y="1"/>
                    <a:pt x="113" y="56"/>
                    <a:pt x="42" y="191"/>
                  </a:cubicBezTo>
                  <a:cubicBezTo>
                    <a:pt x="1" y="315"/>
                    <a:pt x="83" y="491"/>
                    <a:pt x="218" y="532"/>
                  </a:cubicBezTo>
                  <a:cubicBezTo>
                    <a:pt x="252" y="555"/>
                    <a:pt x="291" y="566"/>
                    <a:pt x="330" y="566"/>
                  </a:cubicBezTo>
                  <a:cubicBezTo>
                    <a:pt x="430" y="566"/>
                    <a:pt x="529" y="498"/>
                    <a:pt x="559" y="408"/>
                  </a:cubicBezTo>
                  <a:cubicBezTo>
                    <a:pt x="652" y="233"/>
                    <a:pt x="559" y="98"/>
                    <a:pt x="435" y="15"/>
                  </a:cubicBezTo>
                  <a:cubicBezTo>
                    <a:pt x="404" y="6"/>
                    <a:pt x="371" y="1"/>
                    <a:pt x="337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60" name="Google Shape;36760;p24"/>
            <p:cNvSpPr/>
            <p:nvPr/>
          </p:nvSpPr>
          <p:spPr>
            <a:xfrm>
              <a:off x="4407075" y="4195350"/>
              <a:ext cx="16300" cy="13725"/>
            </a:xfrm>
            <a:custGeom>
              <a:avLst/>
              <a:gdLst/>
              <a:ahLst/>
              <a:cxnLst/>
              <a:rect l="l" t="t" r="r" b="b"/>
              <a:pathLst>
                <a:path w="652" h="549" extrusionOk="0">
                  <a:moveTo>
                    <a:pt x="320" y="1"/>
                  </a:moveTo>
                  <a:cubicBezTo>
                    <a:pt x="202" y="1"/>
                    <a:pt x="113" y="57"/>
                    <a:pt x="42" y="192"/>
                  </a:cubicBezTo>
                  <a:cubicBezTo>
                    <a:pt x="0" y="316"/>
                    <a:pt x="93" y="491"/>
                    <a:pt x="217" y="533"/>
                  </a:cubicBezTo>
                  <a:cubicBezTo>
                    <a:pt x="251" y="543"/>
                    <a:pt x="286" y="548"/>
                    <a:pt x="321" y="548"/>
                  </a:cubicBezTo>
                  <a:cubicBezTo>
                    <a:pt x="427" y="548"/>
                    <a:pt x="527" y="502"/>
                    <a:pt x="558" y="409"/>
                  </a:cubicBezTo>
                  <a:cubicBezTo>
                    <a:pt x="652" y="233"/>
                    <a:pt x="558" y="57"/>
                    <a:pt x="434" y="16"/>
                  </a:cubicBezTo>
                  <a:cubicBezTo>
                    <a:pt x="393" y="6"/>
                    <a:pt x="355" y="1"/>
                    <a:pt x="320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61" name="Google Shape;36761;p24"/>
            <p:cNvSpPr/>
            <p:nvPr/>
          </p:nvSpPr>
          <p:spPr>
            <a:xfrm>
              <a:off x="4471675" y="4221775"/>
              <a:ext cx="15275" cy="14050"/>
            </a:xfrm>
            <a:custGeom>
              <a:avLst/>
              <a:gdLst/>
              <a:ahLst/>
              <a:cxnLst/>
              <a:rect l="l" t="t" r="r" b="b"/>
              <a:pathLst>
                <a:path w="611" h="562" extrusionOk="0">
                  <a:moveTo>
                    <a:pt x="278" y="1"/>
                  </a:moveTo>
                  <a:cubicBezTo>
                    <a:pt x="177" y="1"/>
                    <a:pt x="80" y="71"/>
                    <a:pt x="42" y="168"/>
                  </a:cubicBezTo>
                  <a:cubicBezTo>
                    <a:pt x="1" y="292"/>
                    <a:pt x="42" y="468"/>
                    <a:pt x="177" y="551"/>
                  </a:cubicBezTo>
                  <a:cubicBezTo>
                    <a:pt x="208" y="558"/>
                    <a:pt x="239" y="562"/>
                    <a:pt x="268" y="562"/>
                  </a:cubicBezTo>
                  <a:cubicBezTo>
                    <a:pt x="407" y="562"/>
                    <a:pt x="525" y="488"/>
                    <a:pt x="559" y="386"/>
                  </a:cubicBezTo>
                  <a:cubicBezTo>
                    <a:pt x="611" y="251"/>
                    <a:pt x="559" y="75"/>
                    <a:pt x="394" y="34"/>
                  </a:cubicBezTo>
                  <a:cubicBezTo>
                    <a:pt x="357" y="11"/>
                    <a:pt x="317" y="1"/>
                    <a:pt x="278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62" name="Google Shape;36762;p24"/>
            <p:cNvSpPr/>
            <p:nvPr/>
          </p:nvSpPr>
          <p:spPr>
            <a:xfrm>
              <a:off x="4343475" y="4278700"/>
              <a:ext cx="7775" cy="9600"/>
            </a:xfrm>
            <a:custGeom>
              <a:avLst/>
              <a:gdLst/>
              <a:ahLst/>
              <a:cxnLst/>
              <a:rect l="l" t="t" r="r" b="b"/>
              <a:pathLst>
                <a:path w="311" h="384" extrusionOk="0">
                  <a:moveTo>
                    <a:pt x="94" y="1"/>
                  </a:moveTo>
                  <a:lnTo>
                    <a:pt x="1" y="259"/>
                  </a:lnTo>
                  <a:lnTo>
                    <a:pt x="259" y="383"/>
                  </a:lnTo>
                  <a:lnTo>
                    <a:pt x="259" y="300"/>
                  </a:lnTo>
                  <a:cubicBezTo>
                    <a:pt x="311" y="218"/>
                    <a:pt x="218" y="83"/>
                    <a:pt x="135" y="42"/>
                  </a:cubicBezTo>
                  <a:cubicBezTo>
                    <a:pt x="135" y="42"/>
                    <a:pt x="135" y="1"/>
                    <a:pt x="94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63" name="Google Shape;36763;p24"/>
            <p:cNvSpPr/>
            <p:nvPr/>
          </p:nvSpPr>
          <p:spPr>
            <a:xfrm>
              <a:off x="4367250" y="4215125"/>
              <a:ext cx="9850" cy="12950"/>
            </a:xfrm>
            <a:custGeom>
              <a:avLst/>
              <a:gdLst/>
              <a:ahLst/>
              <a:cxnLst/>
              <a:rect l="l" t="t" r="r" b="b"/>
              <a:pathLst>
                <a:path w="394" h="518" extrusionOk="0">
                  <a:moveTo>
                    <a:pt x="218" y="0"/>
                  </a:moveTo>
                  <a:lnTo>
                    <a:pt x="1" y="517"/>
                  </a:lnTo>
                  <a:lnTo>
                    <a:pt x="177" y="517"/>
                  </a:lnTo>
                  <a:cubicBezTo>
                    <a:pt x="259" y="517"/>
                    <a:pt x="301" y="434"/>
                    <a:pt x="342" y="341"/>
                  </a:cubicBezTo>
                  <a:lnTo>
                    <a:pt x="394" y="300"/>
                  </a:lnTo>
                  <a:cubicBezTo>
                    <a:pt x="394" y="176"/>
                    <a:pt x="342" y="42"/>
                    <a:pt x="218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64" name="Google Shape;36764;p24"/>
            <p:cNvSpPr/>
            <p:nvPr/>
          </p:nvSpPr>
          <p:spPr>
            <a:xfrm>
              <a:off x="4516925" y="420762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0"/>
                  </a:moveTo>
                  <a:lnTo>
                    <a:pt x="42" y="42"/>
                  </a:lnTo>
                  <a:cubicBezTo>
                    <a:pt x="0" y="124"/>
                    <a:pt x="42" y="259"/>
                    <a:pt x="135" y="300"/>
                  </a:cubicBezTo>
                  <a:cubicBezTo>
                    <a:pt x="176" y="342"/>
                    <a:pt x="176" y="342"/>
                    <a:pt x="217" y="342"/>
                  </a:cubicBezTo>
                  <a:lnTo>
                    <a:pt x="300" y="8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65" name="Google Shape;36765;p24"/>
            <p:cNvSpPr/>
            <p:nvPr/>
          </p:nvSpPr>
          <p:spPr>
            <a:xfrm>
              <a:off x="4453325" y="4180750"/>
              <a:ext cx="12950" cy="9575"/>
            </a:xfrm>
            <a:custGeom>
              <a:avLst/>
              <a:gdLst/>
              <a:ahLst/>
              <a:cxnLst/>
              <a:rect l="l" t="t" r="r" b="b"/>
              <a:pathLst>
                <a:path w="518" h="383" extrusionOk="0">
                  <a:moveTo>
                    <a:pt x="1" y="0"/>
                  </a:moveTo>
                  <a:lnTo>
                    <a:pt x="1" y="41"/>
                  </a:lnTo>
                  <a:lnTo>
                    <a:pt x="1" y="217"/>
                  </a:lnTo>
                  <a:cubicBezTo>
                    <a:pt x="53" y="217"/>
                    <a:pt x="53" y="259"/>
                    <a:pt x="53" y="259"/>
                  </a:cubicBezTo>
                  <a:cubicBezTo>
                    <a:pt x="94" y="300"/>
                    <a:pt x="135" y="341"/>
                    <a:pt x="177" y="383"/>
                  </a:cubicBezTo>
                  <a:lnTo>
                    <a:pt x="352" y="383"/>
                  </a:lnTo>
                  <a:cubicBezTo>
                    <a:pt x="352" y="383"/>
                    <a:pt x="394" y="383"/>
                    <a:pt x="394" y="341"/>
                  </a:cubicBezTo>
                  <a:cubicBezTo>
                    <a:pt x="435" y="341"/>
                    <a:pt x="435" y="341"/>
                    <a:pt x="476" y="300"/>
                  </a:cubicBezTo>
                  <a:cubicBezTo>
                    <a:pt x="518" y="300"/>
                    <a:pt x="518" y="259"/>
                    <a:pt x="518" y="2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66" name="Google Shape;36766;p24"/>
            <p:cNvSpPr/>
            <p:nvPr/>
          </p:nvSpPr>
          <p:spPr>
            <a:xfrm>
              <a:off x="4393100" y="4156950"/>
              <a:ext cx="9850" cy="6950"/>
            </a:xfrm>
            <a:custGeom>
              <a:avLst/>
              <a:gdLst/>
              <a:ahLst/>
              <a:cxnLst/>
              <a:rect l="l" t="t" r="r" b="b"/>
              <a:pathLst>
                <a:path w="394" h="278" extrusionOk="0">
                  <a:moveTo>
                    <a:pt x="135" y="1"/>
                  </a:moveTo>
                  <a:lnTo>
                    <a:pt x="1" y="259"/>
                  </a:lnTo>
                  <a:lnTo>
                    <a:pt x="84" y="259"/>
                  </a:lnTo>
                  <a:cubicBezTo>
                    <a:pt x="101" y="273"/>
                    <a:pt x="117" y="278"/>
                    <a:pt x="132" y="278"/>
                  </a:cubicBezTo>
                  <a:cubicBezTo>
                    <a:pt x="163" y="278"/>
                    <a:pt x="190" y="259"/>
                    <a:pt x="218" y="259"/>
                  </a:cubicBezTo>
                  <a:cubicBezTo>
                    <a:pt x="301" y="218"/>
                    <a:pt x="342" y="177"/>
                    <a:pt x="394" y="84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67" name="Google Shape;36767;p24"/>
            <p:cNvSpPr/>
            <p:nvPr/>
          </p:nvSpPr>
          <p:spPr>
            <a:xfrm>
              <a:off x="4412500" y="4459625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217" y="1"/>
                  </a:moveTo>
                  <a:cubicBezTo>
                    <a:pt x="176" y="1"/>
                    <a:pt x="135" y="42"/>
                    <a:pt x="83" y="42"/>
                  </a:cubicBezTo>
                  <a:lnTo>
                    <a:pt x="42" y="84"/>
                  </a:lnTo>
                  <a:cubicBezTo>
                    <a:pt x="42" y="125"/>
                    <a:pt x="0" y="125"/>
                    <a:pt x="0" y="177"/>
                  </a:cubicBezTo>
                  <a:lnTo>
                    <a:pt x="259" y="301"/>
                  </a:lnTo>
                  <a:lnTo>
                    <a:pt x="341" y="42"/>
                  </a:lnTo>
                  <a:cubicBezTo>
                    <a:pt x="300" y="1"/>
                    <a:pt x="259" y="1"/>
                    <a:pt x="217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68" name="Google Shape;36768;p24"/>
            <p:cNvSpPr/>
            <p:nvPr/>
          </p:nvSpPr>
          <p:spPr>
            <a:xfrm>
              <a:off x="4347875" y="4433375"/>
              <a:ext cx="15025" cy="8975"/>
            </a:xfrm>
            <a:custGeom>
              <a:avLst/>
              <a:gdLst/>
              <a:ahLst/>
              <a:cxnLst/>
              <a:rect l="l" t="t" r="r" b="b"/>
              <a:pathLst>
                <a:path w="601" h="359" extrusionOk="0">
                  <a:moveTo>
                    <a:pt x="288" y="1"/>
                  </a:moveTo>
                  <a:cubicBezTo>
                    <a:pt x="195" y="1"/>
                    <a:pt x="110" y="39"/>
                    <a:pt x="42" y="100"/>
                  </a:cubicBezTo>
                  <a:cubicBezTo>
                    <a:pt x="42" y="141"/>
                    <a:pt x="1" y="141"/>
                    <a:pt x="1" y="193"/>
                  </a:cubicBezTo>
                  <a:lnTo>
                    <a:pt x="517" y="358"/>
                  </a:lnTo>
                  <a:cubicBezTo>
                    <a:pt x="600" y="234"/>
                    <a:pt x="517" y="58"/>
                    <a:pt x="393" y="17"/>
                  </a:cubicBezTo>
                  <a:cubicBezTo>
                    <a:pt x="357" y="6"/>
                    <a:pt x="322" y="1"/>
                    <a:pt x="288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69" name="Google Shape;36769;p24"/>
            <p:cNvSpPr/>
            <p:nvPr/>
          </p:nvSpPr>
          <p:spPr>
            <a:xfrm>
              <a:off x="4438350" y="4395275"/>
              <a:ext cx="9850" cy="13725"/>
            </a:xfrm>
            <a:custGeom>
              <a:avLst/>
              <a:gdLst/>
              <a:ahLst/>
              <a:cxnLst/>
              <a:rect l="l" t="t" r="r" b="b"/>
              <a:pathLst>
                <a:path w="394" h="549" extrusionOk="0">
                  <a:moveTo>
                    <a:pt x="301" y="0"/>
                  </a:moveTo>
                  <a:cubicBezTo>
                    <a:pt x="269" y="0"/>
                    <a:pt x="238" y="11"/>
                    <a:pt x="217" y="31"/>
                  </a:cubicBezTo>
                  <a:cubicBezTo>
                    <a:pt x="135" y="31"/>
                    <a:pt x="83" y="73"/>
                    <a:pt x="42" y="114"/>
                  </a:cubicBezTo>
                  <a:cubicBezTo>
                    <a:pt x="42" y="166"/>
                    <a:pt x="42" y="166"/>
                    <a:pt x="0" y="166"/>
                  </a:cubicBezTo>
                  <a:lnTo>
                    <a:pt x="0" y="373"/>
                  </a:lnTo>
                  <a:cubicBezTo>
                    <a:pt x="42" y="466"/>
                    <a:pt x="83" y="507"/>
                    <a:pt x="135" y="507"/>
                  </a:cubicBezTo>
                  <a:cubicBezTo>
                    <a:pt x="135" y="548"/>
                    <a:pt x="176" y="548"/>
                    <a:pt x="176" y="548"/>
                  </a:cubicBezTo>
                  <a:lnTo>
                    <a:pt x="393" y="31"/>
                  </a:lnTo>
                  <a:cubicBezTo>
                    <a:pt x="367" y="11"/>
                    <a:pt x="334" y="0"/>
                    <a:pt x="30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70" name="Google Shape;36770;p24"/>
            <p:cNvSpPr/>
            <p:nvPr/>
          </p:nvSpPr>
          <p:spPr>
            <a:xfrm>
              <a:off x="4372700" y="4368900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61" y="1"/>
                  </a:moveTo>
                  <a:cubicBezTo>
                    <a:pt x="242" y="1"/>
                    <a:pt x="117" y="76"/>
                    <a:pt x="83" y="187"/>
                  </a:cubicBezTo>
                  <a:cubicBezTo>
                    <a:pt x="0" y="311"/>
                    <a:pt x="83" y="487"/>
                    <a:pt x="217" y="528"/>
                  </a:cubicBezTo>
                  <a:cubicBezTo>
                    <a:pt x="263" y="551"/>
                    <a:pt x="306" y="561"/>
                    <a:pt x="347" y="561"/>
                  </a:cubicBezTo>
                  <a:cubicBezTo>
                    <a:pt x="453" y="561"/>
                    <a:pt x="540" y="491"/>
                    <a:pt x="600" y="394"/>
                  </a:cubicBezTo>
                  <a:cubicBezTo>
                    <a:pt x="641" y="270"/>
                    <a:pt x="600" y="94"/>
                    <a:pt x="434" y="11"/>
                  </a:cubicBezTo>
                  <a:cubicBezTo>
                    <a:pt x="411" y="4"/>
                    <a:pt x="386" y="1"/>
                    <a:pt x="36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71" name="Google Shape;36771;p24"/>
            <p:cNvSpPr/>
            <p:nvPr/>
          </p:nvSpPr>
          <p:spPr>
            <a:xfrm>
              <a:off x="4327450" y="4388175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29" y="0"/>
                  </a:moveTo>
                  <a:cubicBezTo>
                    <a:pt x="221" y="0"/>
                    <a:pt x="114" y="47"/>
                    <a:pt x="83" y="140"/>
                  </a:cubicBezTo>
                  <a:cubicBezTo>
                    <a:pt x="1" y="315"/>
                    <a:pt x="83" y="491"/>
                    <a:pt x="218" y="533"/>
                  </a:cubicBezTo>
                  <a:cubicBezTo>
                    <a:pt x="256" y="542"/>
                    <a:pt x="293" y="547"/>
                    <a:pt x="328" y="547"/>
                  </a:cubicBezTo>
                  <a:cubicBezTo>
                    <a:pt x="443" y="547"/>
                    <a:pt x="537" y="492"/>
                    <a:pt x="600" y="357"/>
                  </a:cubicBezTo>
                  <a:cubicBezTo>
                    <a:pt x="642" y="233"/>
                    <a:pt x="559" y="57"/>
                    <a:pt x="435" y="16"/>
                  </a:cubicBezTo>
                  <a:cubicBezTo>
                    <a:pt x="401" y="5"/>
                    <a:pt x="365" y="0"/>
                    <a:pt x="32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72" name="Google Shape;36772;p24"/>
            <p:cNvSpPr/>
            <p:nvPr/>
          </p:nvSpPr>
          <p:spPr>
            <a:xfrm>
              <a:off x="4392075" y="441412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46" y="1"/>
                  </a:moveTo>
                  <a:cubicBezTo>
                    <a:pt x="213" y="1"/>
                    <a:pt x="110" y="77"/>
                    <a:pt x="42" y="187"/>
                  </a:cubicBezTo>
                  <a:cubicBezTo>
                    <a:pt x="0" y="311"/>
                    <a:pt x="83" y="487"/>
                    <a:pt x="218" y="529"/>
                  </a:cubicBezTo>
                  <a:cubicBezTo>
                    <a:pt x="252" y="551"/>
                    <a:pt x="290" y="562"/>
                    <a:pt x="328" y="562"/>
                  </a:cubicBezTo>
                  <a:cubicBezTo>
                    <a:pt x="429" y="562"/>
                    <a:pt x="529" y="491"/>
                    <a:pt x="559" y="394"/>
                  </a:cubicBezTo>
                  <a:cubicBezTo>
                    <a:pt x="642" y="270"/>
                    <a:pt x="559" y="94"/>
                    <a:pt x="435" y="12"/>
                  </a:cubicBezTo>
                  <a:cubicBezTo>
                    <a:pt x="404" y="4"/>
                    <a:pt x="374" y="1"/>
                    <a:pt x="346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73" name="Google Shape;36773;p24"/>
            <p:cNvSpPr/>
            <p:nvPr/>
          </p:nvSpPr>
          <p:spPr>
            <a:xfrm>
              <a:off x="4354325" y="4323675"/>
              <a:ext cx="16325" cy="14025"/>
            </a:xfrm>
            <a:custGeom>
              <a:avLst/>
              <a:gdLst/>
              <a:ahLst/>
              <a:cxnLst/>
              <a:rect l="l" t="t" r="r" b="b"/>
              <a:pathLst>
                <a:path w="653" h="561" extrusionOk="0">
                  <a:moveTo>
                    <a:pt x="347" y="0"/>
                  </a:moveTo>
                  <a:cubicBezTo>
                    <a:pt x="217" y="0"/>
                    <a:pt x="119" y="76"/>
                    <a:pt x="42" y="187"/>
                  </a:cubicBezTo>
                  <a:cubicBezTo>
                    <a:pt x="1" y="311"/>
                    <a:pt x="42" y="486"/>
                    <a:pt x="218" y="528"/>
                  </a:cubicBezTo>
                  <a:cubicBezTo>
                    <a:pt x="252" y="551"/>
                    <a:pt x="291" y="561"/>
                    <a:pt x="329" y="561"/>
                  </a:cubicBezTo>
                  <a:cubicBezTo>
                    <a:pt x="429" y="561"/>
                    <a:pt x="529" y="491"/>
                    <a:pt x="559" y="393"/>
                  </a:cubicBezTo>
                  <a:cubicBezTo>
                    <a:pt x="652" y="228"/>
                    <a:pt x="559" y="94"/>
                    <a:pt x="435" y="11"/>
                  </a:cubicBezTo>
                  <a:cubicBezTo>
                    <a:pt x="404" y="4"/>
                    <a:pt x="375" y="0"/>
                    <a:pt x="347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74" name="Google Shape;36774;p24"/>
            <p:cNvSpPr/>
            <p:nvPr/>
          </p:nvSpPr>
          <p:spPr>
            <a:xfrm>
              <a:off x="4418950" y="4350425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289" y="1"/>
                  </a:moveTo>
                  <a:cubicBezTo>
                    <a:pt x="181" y="1"/>
                    <a:pt x="73" y="49"/>
                    <a:pt x="42" y="151"/>
                  </a:cubicBezTo>
                  <a:cubicBezTo>
                    <a:pt x="1" y="316"/>
                    <a:pt x="42" y="450"/>
                    <a:pt x="177" y="533"/>
                  </a:cubicBezTo>
                  <a:cubicBezTo>
                    <a:pt x="215" y="543"/>
                    <a:pt x="252" y="548"/>
                    <a:pt x="287" y="548"/>
                  </a:cubicBezTo>
                  <a:cubicBezTo>
                    <a:pt x="402" y="548"/>
                    <a:pt x="496" y="492"/>
                    <a:pt x="559" y="357"/>
                  </a:cubicBezTo>
                  <a:cubicBezTo>
                    <a:pt x="600" y="233"/>
                    <a:pt x="559" y="58"/>
                    <a:pt x="394" y="16"/>
                  </a:cubicBezTo>
                  <a:cubicBezTo>
                    <a:pt x="361" y="6"/>
                    <a:pt x="325" y="1"/>
                    <a:pt x="28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75" name="Google Shape;36775;p24"/>
            <p:cNvSpPr/>
            <p:nvPr/>
          </p:nvSpPr>
          <p:spPr>
            <a:xfrm>
              <a:off x="4290750" y="4406900"/>
              <a:ext cx="6500" cy="9600"/>
            </a:xfrm>
            <a:custGeom>
              <a:avLst/>
              <a:gdLst/>
              <a:ahLst/>
              <a:cxnLst/>
              <a:rect l="l" t="t" r="r" b="b"/>
              <a:pathLst>
                <a:path w="260" h="384" extrusionOk="0">
                  <a:moveTo>
                    <a:pt x="94" y="1"/>
                  </a:moveTo>
                  <a:lnTo>
                    <a:pt x="1" y="259"/>
                  </a:lnTo>
                  <a:lnTo>
                    <a:pt x="259" y="383"/>
                  </a:lnTo>
                  <a:lnTo>
                    <a:pt x="259" y="342"/>
                  </a:lnTo>
                  <a:cubicBezTo>
                    <a:pt x="259" y="218"/>
                    <a:pt x="218" y="125"/>
                    <a:pt x="135" y="42"/>
                  </a:cubicBezTo>
                  <a:cubicBezTo>
                    <a:pt x="135" y="42"/>
                    <a:pt x="94" y="42"/>
                    <a:pt x="94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76" name="Google Shape;36776;p24"/>
            <p:cNvSpPr/>
            <p:nvPr/>
          </p:nvSpPr>
          <p:spPr>
            <a:xfrm>
              <a:off x="4314525" y="4343325"/>
              <a:ext cx="9600" cy="13325"/>
            </a:xfrm>
            <a:custGeom>
              <a:avLst/>
              <a:gdLst/>
              <a:ahLst/>
              <a:cxnLst/>
              <a:rect l="l" t="t" r="r" b="b"/>
              <a:pathLst>
                <a:path w="384" h="533" extrusionOk="0">
                  <a:moveTo>
                    <a:pt x="218" y="0"/>
                  </a:moveTo>
                  <a:lnTo>
                    <a:pt x="1" y="517"/>
                  </a:lnTo>
                  <a:cubicBezTo>
                    <a:pt x="30" y="527"/>
                    <a:pt x="61" y="532"/>
                    <a:pt x="94" y="532"/>
                  </a:cubicBezTo>
                  <a:cubicBezTo>
                    <a:pt x="199" y="532"/>
                    <a:pt x="310" y="476"/>
                    <a:pt x="342" y="342"/>
                  </a:cubicBezTo>
                  <a:cubicBezTo>
                    <a:pt x="383" y="217"/>
                    <a:pt x="342" y="42"/>
                    <a:pt x="218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77" name="Google Shape;36777;p24"/>
            <p:cNvSpPr/>
            <p:nvPr/>
          </p:nvSpPr>
          <p:spPr>
            <a:xfrm>
              <a:off x="4464200" y="4335825"/>
              <a:ext cx="7500" cy="8550"/>
            </a:xfrm>
            <a:custGeom>
              <a:avLst/>
              <a:gdLst/>
              <a:ahLst/>
              <a:cxnLst/>
              <a:rect l="l" t="t" r="r" b="b"/>
              <a:pathLst>
                <a:path w="300" h="342" extrusionOk="0">
                  <a:moveTo>
                    <a:pt x="41" y="0"/>
                  </a:moveTo>
                  <a:lnTo>
                    <a:pt x="41" y="42"/>
                  </a:lnTo>
                  <a:cubicBezTo>
                    <a:pt x="0" y="83"/>
                    <a:pt x="0" y="125"/>
                    <a:pt x="41" y="166"/>
                  </a:cubicBezTo>
                  <a:lnTo>
                    <a:pt x="41" y="218"/>
                  </a:lnTo>
                  <a:cubicBezTo>
                    <a:pt x="41" y="259"/>
                    <a:pt x="83" y="259"/>
                    <a:pt x="83" y="300"/>
                  </a:cubicBezTo>
                  <a:cubicBezTo>
                    <a:pt x="134" y="300"/>
                    <a:pt x="176" y="342"/>
                    <a:pt x="176" y="342"/>
                  </a:cubicBezTo>
                  <a:lnTo>
                    <a:pt x="300" y="8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78" name="Google Shape;36778;p24"/>
            <p:cNvSpPr/>
            <p:nvPr/>
          </p:nvSpPr>
          <p:spPr>
            <a:xfrm>
              <a:off x="4400600" y="4308950"/>
              <a:ext cx="12950" cy="9975"/>
            </a:xfrm>
            <a:custGeom>
              <a:avLst/>
              <a:gdLst/>
              <a:ahLst/>
              <a:cxnLst/>
              <a:rect l="l" t="t" r="r" b="b"/>
              <a:pathLst>
                <a:path w="518" h="399" extrusionOk="0">
                  <a:moveTo>
                    <a:pt x="1" y="0"/>
                  </a:moveTo>
                  <a:lnTo>
                    <a:pt x="1" y="124"/>
                  </a:lnTo>
                  <a:lnTo>
                    <a:pt x="1" y="207"/>
                  </a:lnTo>
                  <a:lnTo>
                    <a:pt x="42" y="259"/>
                  </a:lnTo>
                  <a:cubicBezTo>
                    <a:pt x="94" y="300"/>
                    <a:pt x="135" y="341"/>
                    <a:pt x="176" y="383"/>
                  </a:cubicBezTo>
                  <a:cubicBezTo>
                    <a:pt x="199" y="394"/>
                    <a:pt x="224" y="399"/>
                    <a:pt x="252" y="399"/>
                  </a:cubicBezTo>
                  <a:cubicBezTo>
                    <a:pt x="327" y="399"/>
                    <a:pt x="416" y="361"/>
                    <a:pt x="476" y="300"/>
                  </a:cubicBezTo>
                  <a:cubicBezTo>
                    <a:pt x="476" y="300"/>
                    <a:pt x="518" y="259"/>
                    <a:pt x="518" y="20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79" name="Google Shape;36779;p24"/>
            <p:cNvSpPr/>
            <p:nvPr/>
          </p:nvSpPr>
          <p:spPr>
            <a:xfrm>
              <a:off x="4340375" y="4285175"/>
              <a:ext cx="9600" cy="7500"/>
            </a:xfrm>
            <a:custGeom>
              <a:avLst/>
              <a:gdLst/>
              <a:ahLst/>
              <a:cxnLst/>
              <a:rect l="l" t="t" r="r" b="b"/>
              <a:pathLst>
                <a:path w="384" h="300" extrusionOk="0">
                  <a:moveTo>
                    <a:pt x="125" y="0"/>
                  </a:moveTo>
                  <a:lnTo>
                    <a:pt x="1" y="259"/>
                  </a:lnTo>
                  <a:cubicBezTo>
                    <a:pt x="42" y="259"/>
                    <a:pt x="42" y="259"/>
                    <a:pt x="83" y="300"/>
                  </a:cubicBezTo>
                  <a:lnTo>
                    <a:pt x="176" y="300"/>
                  </a:lnTo>
                  <a:cubicBezTo>
                    <a:pt x="259" y="259"/>
                    <a:pt x="342" y="217"/>
                    <a:pt x="383" y="124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80" name="Google Shape;36780;p24"/>
            <p:cNvSpPr/>
            <p:nvPr/>
          </p:nvSpPr>
          <p:spPr>
            <a:xfrm>
              <a:off x="4359775" y="4587850"/>
              <a:ext cx="8550" cy="7500"/>
            </a:xfrm>
            <a:custGeom>
              <a:avLst/>
              <a:gdLst/>
              <a:ahLst/>
              <a:cxnLst/>
              <a:rect l="l" t="t" r="r" b="b"/>
              <a:pathLst>
                <a:path w="342" h="300" extrusionOk="0">
                  <a:moveTo>
                    <a:pt x="259" y="0"/>
                  </a:moveTo>
                  <a:cubicBezTo>
                    <a:pt x="176" y="0"/>
                    <a:pt x="83" y="41"/>
                    <a:pt x="0" y="124"/>
                  </a:cubicBezTo>
                  <a:lnTo>
                    <a:pt x="0" y="165"/>
                  </a:lnTo>
                  <a:lnTo>
                    <a:pt x="259" y="300"/>
                  </a:lnTo>
                  <a:lnTo>
                    <a:pt x="341" y="41"/>
                  </a:lnTo>
                  <a:cubicBezTo>
                    <a:pt x="300" y="0"/>
                    <a:pt x="300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81" name="Google Shape;36781;p24"/>
            <p:cNvSpPr/>
            <p:nvPr/>
          </p:nvSpPr>
          <p:spPr>
            <a:xfrm>
              <a:off x="4295150" y="4561600"/>
              <a:ext cx="13975" cy="9975"/>
            </a:xfrm>
            <a:custGeom>
              <a:avLst/>
              <a:gdLst/>
              <a:ahLst/>
              <a:cxnLst/>
              <a:rect l="l" t="t" r="r" b="b"/>
              <a:pathLst>
                <a:path w="559" h="399" extrusionOk="0">
                  <a:moveTo>
                    <a:pt x="283" y="1"/>
                  </a:moveTo>
                  <a:cubicBezTo>
                    <a:pt x="179" y="1"/>
                    <a:pt x="73" y="47"/>
                    <a:pt x="42" y="140"/>
                  </a:cubicBezTo>
                  <a:cubicBezTo>
                    <a:pt x="42" y="140"/>
                    <a:pt x="0" y="140"/>
                    <a:pt x="0" y="182"/>
                  </a:cubicBezTo>
                  <a:lnTo>
                    <a:pt x="517" y="399"/>
                  </a:lnTo>
                  <a:cubicBezTo>
                    <a:pt x="517" y="357"/>
                    <a:pt x="559" y="316"/>
                    <a:pt x="559" y="275"/>
                  </a:cubicBezTo>
                  <a:cubicBezTo>
                    <a:pt x="559" y="182"/>
                    <a:pt x="476" y="57"/>
                    <a:pt x="383" y="16"/>
                  </a:cubicBezTo>
                  <a:cubicBezTo>
                    <a:pt x="352" y="6"/>
                    <a:pt x="318" y="1"/>
                    <a:pt x="283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82" name="Google Shape;36782;p24"/>
            <p:cNvSpPr/>
            <p:nvPr/>
          </p:nvSpPr>
          <p:spPr>
            <a:xfrm>
              <a:off x="4384575" y="4524250"/>
              <a:ext cx="10625" cy="12950"/>
            </a:xfrm>
            <a:custGeom>
              <a:avLst/>
              <a:gdLst/>
              <a:ahLst/>
              <a:cxnLst/>
              <a:rect l="l" t="t" r="r" b="b"/>
              <a:pathLst>
                <a:path w="425" h="518" extrusionOk="0">
                  <a:moveTo>
                    <a:pt x="300" y="1"/>
                  </a:moveTo>
                  <a:cubicBezTo>
                    <a:pt x="218" y="1"/>
                    <a:pt x="83" y="42"/>
                    <a:pt x="42" y="176"/>
                  </a:cubicBezTo>
                  <a:cubicBezTo>
                    <a:pt x="1" y="259"/>
                    <a:pt x="42" y="342"/>
                    <a:pt x="83" y="435"/>
                  </a:cubicBezTo>
                  <a:cubicBezTo>
                    <a:pt x="125" y="476"/>
                    <a:pt x="166" y="518"/>
                    <a:pt x="218" y="518"/>
                  </a:cubicBezTo>
                  <a:lnTo>
                    <a:pt x="425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83" name="Google Shape;36783;p24"/>
            <p:cNvSpPr/>
            <p:nvPr/>
          </p:nvSpPr>
          <p:spPr>
            <a:xfrm>
              <a:off x="4319950" y="449757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13" y="0"/>
                  </a:moveTo>
                  <a:cubicBezTo>
                    <a:pt x="213" y="0"/>
                    <a:pt x="113" y="68"/>
                    <a:pt x="84" y="158"/>
                  </a:cubicBezTo>
                  <a:cubicBezTo>
                    <a:pt x="1" y="292"/>
                    <a:pt x="84" y="468"/>
                    <a:pt x="218" y="551"/>
                  </a:cubicBezTo>
                  <a:cubicBezTo>
                    <a:pt x="247" y="558"/>
                    <a:pt x="275" y="561"/>
                    <a:pt x="302" y="561"/>
                  </a:cubicBezTo>
                  <a:cubicBezTo>
                    <a:pt x="429" y="561"/>
                    <a:pt x="532" y="486"/>
                    <a:pt x="601" y="375"/>
                  </a:cubicBezTo>
                  <a:cubicBezTo>
                    <a:pt x="642" y="251"/>
                    <a:pt x="559" y="75"/>
                    <a:pt x="425" y="34"/>
                  </a:cubicBezTo>
                  <a:cubicBezTo>
                    <a:pt x="390" y="11"/>
                    <a:pt x="351" y="0"/>
                    <a:pt x="313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84" name="Google Shape;36784;p24"/>
            <p:cNvSpPr/>
            <p:nvPr/>
          </p:nvSpPr>
          <p:spPr>
            <a:xfrm>
              <a:off x="4274725" y="4516375"/>
              <a:ext cx="16050" cy="13725"/>
            </a:xfrm>
            <a:custGeom>
              <a:avLst/>
              <a:gdLst/>
              <a:ahLst/>
              <a:cxnLst/>
              <a:rect l="l" t="t" r="r" b="b"/>
              <a:pathLst>
                <a:path w="642" h="549" extrusionOk="0">
                  <a:moveTo>
                    <a:pt x="330" y="1"/>
                  </a:moveTo>
                  <a:cubicBezTo>
                    <a:pt x="225" y="1"/>
                    <a:pt x="115" y="55"/>
                    <a:pt x="83" y="181"/>
                  </a:cubicBezTo>
                  <a:cubicBezTo>
                    <a:pt x="1" y="316"/>
                    <a:pt x="83" y="491"/>
                    <a:pt x="218" y="533"/>
                  </a:cubicBezTo>
                  <a:cubicBezTo>
                    <a:pt x="248" y="543"/>
                    <a:pt x="282" y="548"/>
                    <a:pt x="317" y="548"/>
                  </a:cubicBezTo>
                  <a:cubicBezTo>
                    <a:pt x="423" y="548"/>
                    <a:pt x="538" y="500"/>
                    <a:pt x="600" y="398"/>
                  </a:cubicBezTo>
                  <a:cubicBezTo>
                    <a:pt x="642" y="233"/>
                    <a:pt x="559" y="99"/>
                    <a:pt x="424" y="16"/>
                  </a:cubicBezTo>
                  <a:cubicBezTo>
                    <a:pt x="395" y="6"/>
                    <a:pt x="363" y="1"/>
                    <a:pt x="330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85" name="Google Shape;36785;p24"/>
            <p:cNvSpPr/>
            <p:nvPr/>
          </p:nvSpPr>
          <p:spPr>
            <a:xfrm>
              <a:off x="4339350" y="4542800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293" y="1"/>
                  </a:moveTo>
                  <a:cubicBezTo>
                    <a:pt x="188" y="1"/>
                    <a:pt x="101" y="69"/>
                    <a:pt x="42" y="158"/>
                  </a:cubicBezTo>
                  <a:cubicBezTo>
                    <a:pt x="0" y="334"/>
                    <a:pt x="42" y="468"/>
                    <a:pt x="217" y="551"/>
                  </a:cubicBezTo>
                  <a:cubicBezTo>
                    <a:pt x="239" y="558"/>
                    <a:pt x="263" y="562"/>
                    <a:pt x="287" y="562"/>
                  </a:cubicBezTo>
                  <a:cubicBezTo>
                    <a:pt x="399" y="562"/>
                    <a:pt x="525" y="486"/>
                    <a:pt x="559" y="375"/>
                  </a:cubicBezTo>
                  <a:cubicBezTo>
                    <a:pt x="641" y="251"/>
                    <a:pt x="559" y="75"/>
                    <a:pt x="424" y="34"/>
                  </a:cubicBezTo>
                  <a:cubicBezTo>
                    <a:pt x="378" y="11"/>
                    <a:pt x="334" y="1"/>
                    <a:pt x="293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86" name="Google Shape;36786;p24"/>
            <p:cNvSpPr/>
            <p:nvPr/>
          </p:nvSpPr>
          <p:spPr>
            <a:xfrm>
              <a:off x="4301600" y="4452350"/>
              <a:ext cx="15025" cy="13575"/>
            </a:xfrm>
            <a:custGeom>
              <a:avLst/>
              <a:gdLst/>
              <a:ahLst/>
              <a:cxnLst/>
              <a:rect l="l" t="t" r="r" b="b"/>
              <a:pathLst>
                <a:path w="601" h="543" extrusionOk="0">
                  <a:moveTo>
                    <a:pt x="298" y="0"/>
                  </a:moveTo>
                  <a:cubicBezTo>
                    <a:pt x="188" y="0"/>
                    <a:pt x="102" y="68"/>
                    <a:pt x="42" y="157"/>
                  </a:cubicBezTo>
                  <a:cubicBezTo>
                    <a:pt x="1" y="292"/>
                    <a:pt x="42" y="468"/>
                    <a:pt x="218" y="509"/>
                  </a:cubicBezTo>
                  <a:cubicBezTo>
                    <a:pt x="252" y="532"/>
                    <a:pt x="290" y="542"/>
                    <a:pt x="329" y="542"/>
                  </a:cubicBezTo>
                  <a:cubicBezTo>
                    <a:pt x="429" y="542"/>
                    <a:pt x="529" y="472"/>
                    <a:pt x="559" y="375"/>
                  </a:cubicBezTo>
                  <a:cubicBezTo>
                    <a:pt x="600" y="251"/>
                    <a:pt x="559" y="75"/>
                    <a:pt x="435" y="33"/>
                  </a:cubicBezTo>
                  <a:cubicBezTo>
                    <a:pt x="386" y="10"/>
                    <a:pt x="340" y="0"/>
                    <a:pt x="298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87" name="Google Shape;36787;p24"/>
            <p:cNvSpPr/>
            <p:nvPr/>
          </p:nvSpPr>
          <p:spPr>
            <a:xfrm>
              <a:off x="4365200" y="4478650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31" y="1"/>
                  </a:moveTo>
                  <a:cubicBezTo>
                    <a:pt x="225" y="1"/>
                    <a:pt x="115" y="56"/>
                    <a:pt x="83" y="191"/>
                  </a:cubicBezTo>
                  <a:cubicBezTo>
                    <a:pt x="0" y="315"/>
                    <a:pt x="83" y="491"/>
                    <a:pt x="217" y="532"/>
                  </a:cubicBezTo>
                  <a:cubicBezTo>
                    <a:pt x="258" y="542"/>
                    <a:pt x="297" y="548"/>
                    <a:pt x="334" y="548"/>
                  </a:cubicBezTo>
                  <a:cubicBezTo>
                    <a:pt x="446" y="548"/>
                    <a:pt x="538" y="499"/>
                    <a:pt x="600" y="398"/>
                  </a:cubicBezTo>
                  <a:cubicBezTo>
                    <a:pt x="641" y="232"/>
                    <a:pt x="600" y="57"/>
                    <a:pt x="424" y="15"/>
                  </a:cubicBezTo>
                  <a:cubicBezTo>
                    <a:pt x="395" y="6"/>
                    <a:pt x="364" y="1"/>
                    <a:pt x="33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88" name="Google Shape;36788;p24"/>
            <p:cNvSpPr/>
            <p:nvPr/>
          </p:nvSpPr>
          <p:spPr>
            <a:xfrm>
              <a:off x="4261800" y="4471525"/>
              <a:ext cx="9600" cy="13325"/>
            </a:xfrm>
            <a:custGeom>
              <a:avLst/>
              <a:gdLst/>
              <a:ahLst/>
              <a:cxnLst/>
              <a:rect l="l" t="t" r="r" b="b"/>
              <a:pathLst>
                <a:path w="384" h="533" extrusionOk="0">
                  <a:moveTo>
                    <a:pt x="218" y="0"/>
                  </a:moveTo>
                  <a:lnTo>
                    <a:pt x="1" y="517"/>
                  </a:lnTo>
                  <a:cubicBezTo>
                    <a:pt x="31" y="528"/>
                    <a:pt x="65" y="533"/>
                    <a:pt x="99" y="533"/>
                  </a:cubicBezTo>
                  <a:cubicBezTo>
                    <a:pt x="203" y="533"/>
                    <a:pt x="311" y="484"/>
                    <a:pt x="342" y="383"/>
                  </a:cubicBezTo>
                  <a:cubicBezTo>
                    <a:pt x="383" y="259"/>
                    <a:pt x="342" y="83"/>
                    <a:pt x="259" y="42"/>
                  </a:cubicBezTo>
                  <a:lnTo>
                    <a:pt x="218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89" name="Google Shape;36789;p24"/>
            <p:cNvSpPr/>
            <p:nvPr/>
          </p:nvSpPr>
          <p:spPr>
            <a:xfrm>
              <a:off x="4411450" y="446402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1"/>
                  </a:moveTo>
                  <a:lnTo>
                    <a:pt x="42" y="42"/>
                  </a:lnTo>
                  <a:cubicBezTo>
                    <a:pt x="1" y="83"/>
                    <a:pt x="1" y="83"/>
                    <a:pt x="1" y="125"/>
                  </a:cubicBezTo>
                  <a:cubicBezTo>
                    <a:pt x="1" y="125"/>
                    <a:pt x="42" y="166"/>
                    <a:pt x="42" y="207"/>
                  </a:cubicBezTo>
                  <a:cubicBezTo>
                    <a:pt x="84" y="300"/>
                    <a:pt x="125" y="342"/>
                    <a:pt x="177" y="342"/>
                  </a:cubicBezTo>
                  <a:lnTo>
                    <a:pt x="301" y="125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90" name="Google Shape;36790;p24"/>
            <p:cNvSpPr/>
            <p:nvPr/>
          </p:nvSpPr>
          <p:spPr>
            <a:xfrm>
              <a:off x="4347875" y="4438175"/>
              <a:ext cx="12950" cy="9025"/>
            </a:xfrm>
            <a:custGeom>
              <a:avLst/>
              <a:gdLst/>
              <a:ahLst/>
              <a:cxnLst/>
              <a:rect l="l" t="t" r="r" b="b"/>
              <a:pathLst>
                <a:path w="518" h="361" extrusionOk="0">
                  <a:moveTo>
                    <a:pt x="1" y="1"/>
                  </a:moveTo>
                  <a:lnTo>
                    <a:pt x="1" y="83"/>
                  </a:lnTo>
                  <a:cubicBezTo>
                    <a:pt x="1" y="208"/>
                    <a:pt x="42" y="301"/>
                    <a:pt x="176" y="342"/>
                  </a:cubicBezTo>
                  <a:cubicBezTo>
                    <a:pt x="204" y="342"/>
                    <a:pt x="231" y="360"/>
                    <a:pt x="271" y="360"/>
                  </a:cubicBezTo>
                  <a:cubicBezTo>
                    <a:pt x="291" y="360"/>
                    <a:pt x="314" y="356"/>
                    <a:pt x="342" y="342"/>
                  </a:cubicBezTo>
                  <a:lnTo>
                    <a:pt x="393" y="342"/>
                  </a:lnTo>
                  <a:cubicBezTo>
                    <a:pt x="393" y="342"/>
                    <a:pt x="435" y="301"/>
                    <a:pt x="476" y="301"/>
                  </a:cubicBezTo>
                  <a:cubicBezTo>
                    <a:pt x="476" y="259"/>
                    <a:pt x="517" y="208"/>
                    <a:pt x="517" y="16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91" name="Google Shape;36791;p24"/>
            <p:cNvSpPr/>
            <p:nvPr/>
          </p:nvSpPr>
          <p:spPr>
            <a:xfrm>
              <a:off x="4287650" y="4413375"/>
              <a:ext cx="9600" cy="7525"/>
            </a:xfrm>
            <a:custGeom>
              <a:avLst/>
              <a:gdLst/>
              <a:ahLst/>
              <a:cxnLst/>
              <a:rect l="l" t="t" r="r" b="b"/>
              <a:pathLst>
                <a:path w="384" h="301" extrusionOk="0">
                  <a:moveTo>
                    <a:pt x="125" y="0"/>
                  </a:moveTo>
                  <a:lnTo>
                    <a:pt x="1" y="259"/>
                  </a:lnTo>
                  <a:lnTo>
                    <a:pt x="42" y="300"/>
                  </a:lnTo>
                  <a:cubicBezTo>
                    <a:pt x="166" y="300"/>
                    <a:pt x="300" y="259"/>
                    <a:pt x="383" y="124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92" name="Google Shape;36792;p24"/>
            <p:cNvSpPr/>
            <p:nvPr/>
          </p:nvSpPr>
          <p:spPr>
            <a:xfrm>
              <a:off x="4335975" y="4652450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259" y="1"/>
                  </a:moveTo>
                  <a:cubicBezTo>
                    <a:pt x="177" y="1"/>
                    <a:pt x="42" y="1"/>
                    <a:pt x="1" y="42"/>
                  </a:cubicBezTo>
                  <a:cubicBezTo>
                    <a:pt x="42" y="125"/>
                    <a:pt x="94" y="166"/>
                    <a:pt x="135" y="2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93" name="Google Shape;36793;p24"/>
            <p:cNvSpPr/>
            <p:nvPr/>
          </p:nvSpPr>
          <p:spPr>
            <a:xfrm>
              <a:off x="4312475" y="4606950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54" y="1"/>
                  </a:moveTo>
                  <a:cubicBezTo>
                    <a:pt x="242" y="1"/>
                    <a:pt x="117" y="75"/>
                    <a:pt x="83" y="177"/>
                  </a:cubicBezTo>
                  <a:cubicBezTo>
                    <a:pt x="0" y="311"/>
                    <a:pt x="83" y="487"/>
                    <a:pt x="207" y="528"/>
                  </a:cubicBezTo>
                  <a:cubicBezTo>
                    <a:pt x="255" y="551"/>
                    <a:pt x="301" y="561"/>
                    <a:pt x="343" y="561"/>
                  </a:cubicBezTo>
                  <a:cubicBezTo>
                    <a:pt x="453" y="561"/>
                    <a:pt x="540" y="491"/>
                    <a:pt x="600" y="394"/>
                  </a:cubicBezTo>
                  <a:cubicBezTo>
                    <a:pt x="641" y="229"/>
                    <a:pt x="558" y="94"/>
                    <a:pt x="424" y="11"/>
                  </a:cubicBezTo>
                  <a:cubicBezTo>
                    <a:pt x="402" y="4"/>
                    <a:pt x="378" y="1"/>
                    <a:pt x="354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94" name="Google Shape;36794;p24"/>
            <p:cNvSpPr/>
            <p:nvPr/>
          </p:nvSpPr>
          <p:spPr>
            <a:xfrm>
              <a:off x="4358725" y="4591975"/>
              <a:ext cx="7525" cy="9850"/>
            </a:xfrm>
            <a:custGeom>
              <a:avLst/>
              <a:gdLst/>
              <a:ahLst/>
              <a:cxnLst/>
              <a:rect l="l" t="t" r="r" b="b"/>
              <a:pathLst>
                <a:path w="301" h="394" extrusionOk="0">
                  <a:moveTo>
                    <a:pt x="42" y="0"/>
                  </a:moveTo>
                  <a:cubicBezTo>
                    <a:pt x="1" y="94"/>
                    <a:pt x="1" y="135"/>
                    <a:pt x="1" y="176"/>
                  </a:cubicBezTo>
                  <a:cubicBezTo>
                    <a:pt x="42" y="259"/>
                    <a:pt x="83" y="311"/>
                    <a:pt x="125" y="352"/>
                  </a:cubicBezTo>
                  <a:cubicBezTo>
                    <a:pt x="166" y="352"/>
                    <a:pt x="166" y="393"/>
                    <a:pt x="166" y="393"/>
                  </a:cubicBezTo>
                  <a:lnTo>
                    <a:pt x="301" y="135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95" name="Google Shape;36795;p24"/>
            <p:cNvSpPr/>
            <p:nvPr/>
          </p:nvSpPr>
          <p:spPr>
            <a:xfrm>
              <a:off x="4294125" y="4566125"/>
              <a:ext cx="13975" cy="9850"/>
            </a:xfrm>
            <a:custGeom>
              <a:avLst/>
              <a:gdLst/>
              <a:ahLst/>
              <a:cxnLst/>
              <a:rect l="l" t="t" r="r" b="b"/>
              <a:pathLst>
                <a:path w="559" h="394" extrusionOk="0">
                  <a:moveTo>
                    <a:pt x="41" y="1"/>
                  </a:moveTo>
                  <a:cubicBezTo>
                    <a:pt x="0" y="135"/>
                    <a:pt x="41" y="259"/>
                    <a:pt x="165" y="352"/>
                  </a:cubicBezTo>
                  <a:lnTo>
                    <a:pt x="217" y="352"/>
                  </a:lnTo>
                  <a:cubicBezTo>
                    <a:pt x="258" y="393"/>
                    <a:pt x="300" y="393"/>
                    <a:pt x="341" y="393"/>
                  </a:cubicBezTo>
                  <a:cubicBezTo>
                    <a:pt x="383" y="352"/>
                    <a:pt x="383" y="352"/>
                    <a:pt x="424" y="352"/>
                  </a:cubicBezTo>
                  <a:cubicBezTo>
                    <a:pt x="424" y="352"/>
                    <a:pt x="476" y="311"/>
                    <a:pt x="517" y="311"/>
                  </a:cubicBezTo>
                  <a:cubicBezTo>
                    <a:pt x="517" y="259"/>
                    <a:pt x="558" y="218"/>
                    <a:pt x="558" y="218"/>
                  </a:cubicBezTo>
                  <a:lnTo>
                    <a:pt x="41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96" name="Google Shape;36796;p24"/>
            <p:cNvSpPr/>
            <p:nvPr/>
          </p:nvSpPr>
          <p:spPr>
            <a:xfrm>
              <a:off x="4495475" y="389305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259" y="1"/>
                  </a:moveTo>
                  <a:cubicBezTo>
                    <a:pt x="176" y="1"/>
                    <a:pt x="83" y="42"/>
                    <a:pt x="41" y="135"/>
                  </a:cubicBezTo>
                  <a:cubicBezTo>
                    <a:pt x="0" y="135"/>
                    <a:pt x="0" y="177"/>
                    <a:pt x="0" y="177"/>
                  </a:cubicBezTo>
                  <a:lnTo>
                    <a:pt x="259" y="301"/>
                  </a:lnTo>
                  <a:lnTo>
                    <a:pt x="341" y="42"/>
                  </a:lnTo>
                  <a:cubicBezTo>
                    <a:pt x="341" y="1"/>
                    <a:pt x="300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97" name="Google Shape;36797;p24"/>
            <p:cNvSpPr/>
            <p:nvPr/>
          </p:nvSpPr>
          <p:spPr>
            <a:xfrm>
              <a:off x="4442725" y="4021250"/>
              <a:ext cx="8575" cy="7525"/>
            </a:xfrm>
            <a:custGeom>
              <a:avLst/>
              <a:gdLst/>
              <a:ahLst/>
              <a:cxnLst/>
              <a:rect l="l" t="t" r="r" b="b"/>
              <a:pathLst>
                <a:path w="343" h="301" extrusionOk="0">
                  <a:moveTo>
                    <a:pt x="218" y="1"/>
                  </a:moveTo>
                  <a:cubicBezTo>
                    <a:pt x="125" y="42"/>
                    <a:pt x="42" y="84"/>
                    <a:pt x="42" y="135"/>
                  </a:cubicBezTo>
                  <a:lnTo>
                    <a:pt x="1" y="177"/>
                  </a:lnTo>
                  <a:lnTo>
                    <a:pt x="259" y="301"/>
                  </a:lnTo>
                  <a:lnTo>
                    <a:pt x="342" y="42"/>
                  </a:lnTo>
                  <a:cubicBezTo>
                    <a:pt x="301" y="1"/>
                    <a:pt x="259" y="1"/>
                    <a:pt x="218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98" name="Google Shape;36798;p24"/>
            <p:cNvSpPr/>
            <p:nvPr/>
          </p:nvSpPr>
          <p:spPr>
            <a:xfrm>
              <a:off x="4378125" y="3995050"/>
              <a:ext cx="13975" cy="10200"/>
            </a:xfrm>
            <a:custGeom>
              <a:avLst/>
              <a:gdLst/>
              <a:ahLst/>
              <a:cxnLst/>
              <a:rect l="l" t="t" r="r" b="b"/>
              <a:pathLst>
                <a:path w="559" h="408" extrusionOk="0">
                  <a:moveTo>
                    <a:pt x="272" y="0"/>
                  </a:moveTo>
                  <a:cubicBezTo>
                    <a:pt x="157" y="0"/>
                    <a:pt x="64" y="56"/>
                    <a:pt x="0" y="191"/>
                  </a:cubicBezTo>
                  <a:lnTo>
                    <a:pt x="517" y="408"/>
                  </a:lnTo>
                  <a:cubicBezTo>
                    <a:pt x="558" y="356"/>
                    <a:pt x="558" y="315"/>
                    <a:pt x="558" y="273"/>
                  </a:cubicBezTo>
                  <a:cubicBezTo>
                    <a:pt x="558" y="191"/>
                    <a:pt x="476" y="56"/>
                    <a:pt x="383" y="15"/>
                  </a:cubicBezTo>
                  <a:cubicBezTo>
                    <a:pt x="344" y="5"/>
                    <a:pt x="307" y="0"/>
                    <a:pt x="272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799" name="Google Shape;36799;p24"/>
            <p:cNvSpPr/>
            <p:nvPr/>
          </p:nvSpPr>
          <p:spPr>
            <a:xfrm>
              <a:off x="4468575" y="3957675"/>
              <a:ext cx="9600" cy="12950"/>
            </a:xfrm>
            <a:custGeom>
              <a:avLst/>
              <a:gdLst/>
              <a:ahLst/>
              <a:cxnLst/>
              <a:rect l="l" t="t" r="r" b="b"/>
              <a:pathLst>
                <a:path w="384" h="518" extrusionOk="0">
                  <a:moveTo>
                    <a:pt x="166" y="1"/>
                  </a:moveTo>
                  <a:lnTo>
                    <a:pt x="125" y="42"/>
                  </a:lnTo>
                  <a:cubicBezTo>
                    <a:pt x="84" y="42"/>
                    <a:pt x="42" y="94"/>
                    <a:pt x="1" y="176"/>
                  </a:cubicBezTo>
                  <a:lnTo>
                    <a:pt x="1" y="300"/>
                  </a:lnTo>
                  <a:lnTo>
                    <a:pt x="1" y="393"/>
                  </a:lnTo>
                  <a:cubicBezTo>
                    <a:pt x="42" y="435"/>
                    <a:pt x="84" y="476"/>
                    <a:pt x="125" y="517"/>
                  </a:cubicBezTo>
                  <a:lnTo>
                    <a:pt x="166" y="517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00" name="Google Shape;36800;p24"/>
            <p:cNvSpPr/>
            <p:nvPr/>
          </p:nvSpPr>
          <p:spPr>
            <a:xfrm>
              <a:off x="4403975" y="3931000"/>
              <a:ext cx="15000" cy="14050"/>
            </a:xfrm>
            <a:custGeom>
              <a:avLst/>
              <a:gdLst/>
              <a:ahLst/>
              <a:cxnLst/>
              <a:rect l="l" t="t" r="r" b="b"/>
              <a:pathLst>
                <a:path w="600" h="562" extrusionOk="0">
                  <a:moveTo>
                    <a:pt x="272" y="1"/>
                  </a:moveTo>
                  <a:cubicBezTo>
                    <a:pt x="172" y="1"/>
                    <a:pt x="71" y="71"/>
                    <a:pt x="41" y="168"/>
                  </a:cubicBezTo>
                  <a:cubicBezTo>
                    <a:pt x="0" y="292"/>
                    <a:pt x="41" y="468"/>
                    <a:pt x="166" y="551"/>
                  </a:cubicBezTo>
                  <a:cubicBezTo>
                    <a:pt x="197" y="558"/>
                    <a:pt x="226" y="561"/>
                    <a:pt x="255" y="561"/>
                  </a:cubicBezTo>
                  <a:cubicBezTo>
                    <a:pt x="387" y="561"/>
                    <a:pt x="490" y="487"/>
                    <a:pt x="558" y="385"/>
                  </a:cubicBezTo>
                  <a:cubicBezTo>
                    <a:pt x="600" y="251"/>
                    <a:pt x="558" y="75"/>
                    <a:pt x="383" y="34"/>
                  </a:cubicBezTo>
                  <a:cubicBezTo>
                    <a:pt x="348" y="11"/>
                    <a:pt x="310" y="1"/>
                    <a:pt x="272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01" name="Google Shape;36801;p24"/>
            <p:cNvSpPr/>
            <p:nvPr/>
          </p:nvSpPr>
          <p:spPr>
            <a:xfrm>
              <a:off x="4422325" y="397622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12" y="1"/>
                  </a:moveTo>
                  <a:cubicBezTo>
                    <a:pt x="210" y="1"/>
                    <a:pt x="101" y="71"/>
                    <a:pt x="42" y="168"/>
                  </a:cubicBezTo>
                  <a:cubicBezTo>
                    <a:pt x="0" y="334"/>
                    <a:pt x="83" y="468"/>
                    <a:pt x="207" y="551"/>
                  </a:cubicBezTo>
                  <a:cubicBezTo>
                    <a:pt x="231" y="558"/>
                    <a:pt x="256" y="562"/>
                    <a:pt x="281" y="562"/>
                  </a:cubicBezTo>
                  <a:cubicBezTo>
                    <a:pt x="399" y="562"/>
                    <a:pt x="524" y="488"/>
                    <a:pt x="558" y="385"/>
                  </a:cubicBezTo>
                  <a:cubicBezTo>
                    <a:pt x="641" y="251"/>
                    <a:pt x="558" y="75"/>
                    <a:pt x="424" y="34"/>
                  </a:cubicBezTo>
                  <a:cubicBezTo>
                    <a:pt x="390" y="11"/>
                    <a:pt x="352" y="1"/>
                    <a:pt x="312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02" name="Google Shape;36802;p24"/>
            <p:cNvSpPr/>
            <p:nvPr/>
          </p:nvSpPr>
          <p:spPr>
            <a:xfrm>
              <a:off x="4449200" y="3912075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290" y="0"/>
                  </a:moveTo>
                  <a:cubicBezTo>
                    <a:pt x="184" y="0"/>
                    <a:pt x="73" y="56"/>
                    <a:pt x="42" y="191"/>
                  </a:cubicBezTo>
                  <a:cubicBezTo>
                    <a:pt x="0" y="315"/>
                    <a:pt x="42" y="491"/>
                    <a:pt x="166" y="532"/>
                  </a:cubicBezTo>
                  <a:cubicBezTo>
                    <a:pt x="210" y="542"/>
                    <a:pt x="251" y="548"/>
                    <a:pt x="290" y="548"/>
                  </a:cubicBezTo>
                  <a:cubicBezTo>
                    <a:pt x="406" y="548"/>
                    <a:pt x="497" y="501"/>
                    <a:pt x="559" y="408"/>
                  </a:cubicBezTo>
                  <a:cubicBezTo>
                    <a:pt x="600" y="232"/>
                    <a:pt x="559" y="57"/>
                    <a:pt x="383" y="15"/>
                  </a:cubicBezTo>
                  <a:cubicBezTo>
                    <a:pt x="354" y="6"/>
                    <a:pt x="322" y="0"/>
                    <a:pt x="29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03" name="Google Shape;36803;p24"/>
            <p:cNvSpPr/>
            <p:nvPr/>
          </p:nvSpPr>
          <p:spPr>
            <a:xfrm>
              <a:off x="4494425" y="3897450"/>
              <a:ext cx="7525" cy="9600"/>
            </a:xfrm>
            <a:custGeom>
              <a:avLst/>
              <a:gdLst/>
              <a:ahLst/>
              <a:cxnLst/>
              <a:rect l="l" t="t" r="r" b="b"/>
              <a:pathLst>
                <a:path w="301" h="384" extrusionOk="0">
                  <a:moveTo>
                    <a:pt x="42" y="1"/>
                  </a:moveTo>
                  <a:cubicBezTo>
                    <a:pt x="1" y="42"/>
                    <a:pt x="1" y="125"/>
                    <a:pt x="42" y="176"/>
                  </a:cubicBezTo>
                  <a:cubicBezTo>
                    <a:pt x="42" y="218"/>
                    <a:pt x="83" y="300"/>
                    <a:pt x="125" y="342"/>
                  </a:cubicBezTo>
                  <a:cubicBezTo>
                    <a:pt x="166" y="342"/>
                    <a:pt x="166" y="342"/>
                    <a:pt x="218" y="383"/>
                  </a:cubicBezTo>
                  <a:lnTo>
                    <a:pt x="301" y="125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04" name="Google Shape;36804;p24"/>
            <p:cNvSpPr/>
            <p:nvPr/>
          </p:nvSpPr>
          <p:spPr>
            <a:xfrm>
              <a:off x="4390000" y="4150500"/>
              <a:ext cx="8550" cy="6475"/>
            </a:xfrm>
            <a:custGeom>
              <a:avLst/>
              <a:gdLst/>
              <a:ahLst/>
              <a:cxnLst/>
              <a:rect l="l" t="t" r="r" b="b"/>
              <a:pathLst>
                <a:path w="342" h="259" extrusionOk="0">
                  <a:moveTo>
                    <a:pt x="166" y="0"/>
                  </a:moveTo>
                  <a:cubicBezTo>
                    <a:pt x="125" y="0"/>
                    <a:pt x="83" y="42"/>
                    <a:pt x="42" y="42"/>
                  </a:cubicBezTo>
                  <a:lnTo>
                    <a:pt x="1" y="83"/>
                  </a:lnTo>
                  <a:lnTo>
                    <a:pt x="1" y="176"/>
                  </a:lnTo>
                  <a:lnTo>
                    <a:pt x="259" y="259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05" name="Google Shape;36805;p24"/>
            <p:cNvSpPr/>
            <p:nvPr/>
          </p:nvSpPr>
          <p:spPr>
            <a:xfrm>
              <a:off x="4325400" y="4123825"/>
              <a:ext cx="15000" cy="9375"/>
            </a:xfrm>
            <a:custGeom>
              <a:avLst/>
              <a:gdLst/>
              <a:ahLst/>
              <a:cxnLst/>
              <a:rect l="l" t="t" r="r" b="b"/>
              <a:pathLst>
                <a:path w="600" h="375" extrusionOk="0">
                  <a:moveTo>
                    <a:pt x="249" y="0"/>
                  </a:moveTo>
                  <a:cubicBezTo>
                    <a:pt x="141" y="0"/>
                    <a:pt x="60" y="71"/>
                    <a:pt x="0" y="168"/>
                  </a:cubicBezTo>
                  <a:lnTo>
                    <a:pt x="517" y="375"/>
                  </a:lnTo>
                  <a:cubicBezTo>
                    <a:pt x="600" y="251"/>
                    <a:pt x="517" y="75"/>
                    <a:pt x="383" y="34"/>
                  </a:cubicBezTo>
                  <a:cubicBezTo>
                    <a:pt x="334" y="11"/>
                    <a:pt x="289" y="0"/>
                    <a:pt x="24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06" name="Google Shape;36806;p24"/>
            <p:cNvSpPr/>
            <p:nvPr/>
          </p:nvSpPr>
          <p:spPr>
            <a:xfrm>
              <a:off x="4415850" y="4085475"/>
              <a:ext cx="9600" cy="13350"/>
            </a:xfrm>
            <a:custGeom>
              <a:avLst/>
              <a:gdLst/>
              <a:ahLst/>
              <a:cxnLst/>
              <a:rect l="l" t="t" r="r" b="b"/>
              <a:pathLst>
                <a:path w="384" h="534" extrusionOk="0">
                  <a:moveTo>
                    <a:pt x="290" y="0"/>
                  </a:moveTo>
                  <a:cubicBezTo>
                    <a:pt x="210" y="0"/>
                    <a:pt x="144" y="39"/>
                    <a:pt x="83" y="99"/>
                  </a:cubicBezTo>
                  <a:cubicBezTo>
                    <a:pt x="42" y="99"/>
                    <a:pt x="42" y="151"/>
                    <a:pt x="1" y="192"/>
                  </a:cubicBezTo>
                  <a:lnTo>
                    <a:pt x="1" y="358"/>
                  </a:lnTo>
                  <a:cubicBezTo>
                    <a:pt x="1" y="451"/>
                    <a:pt x="83" y="534"/>
                    <a:pt x="166" y="534"/>
                  </a:cubicBezTo>
                  <a:lnTo>
                    <a:pt x="383" y="17"/>
                  </a:lnTo>
                  <a:cubicBezTo>
                    <a:pt x="350" y="6"/>
                    <a:pt x="319" y="0"/>
                    <a:pt x="29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07" name="Google Shape;36807;p24"/>
            <p:cNvSpPr/>
            <p:nvPr/>
          </p:nvSpPr>
          <p:spPr>
            <a:xfrm>
              <a:off x="4349950" y="4059650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6" y="0"/>
                  </a:moveTo>
                  <a:cubicBezTo>
                    <a:pt x="232" y="0"/>
                    <a:pt x="124" y="49"/>
                    <a:pt x="93" y="150"/>
                  </a:cubicBezTo>
                  <a:cubicBezTo>
                    <a:pt x="0" y="316"/>
                    <a:pt x="93" y="450"/>
                    <a:pt x="217" y="533"/>
                  </a:cubicBezTo>
                  <a:cubicBezTo>
                    <a:pt x="258" y="542"/>
                    <a:pt x="296" y="547"/>
                    <a:pt x="332" y="547"/>
                  </a:cubicBezTo>
                  <a:cubicBezTo>
                    <a:pt x="449" y="547"/>
                    <a:pt x="539" y="492"/>
                    <a:pt x="610" y="357"/>
                  </a:cubicBezTo>
                  <a:cubicBezTo>
                    <a:pt x="652" y="233"/>
                    <a:pt x="569" y="57"/>
                    <a:pt x="434" y="16"/>
                  </a:cubicBezTo>
                  <a:cubicBezTo>
                    <a:pt x="404" y="6"/>
                    <a:pt x="370" y="0"/>
                    <a:pt x="336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08" name="Google Shape;36808;p24"/>
            <p:cNvSpPr/>
            <p:nvPr/>
          </p:nvSpPr>
          <p:spPr>
            <a:xfrm>
              <a:off x="4304700" y="4078125"/>
              <a:ext cx="16325" cy="14025"/>
            </a:xfrm>
            <a:custGeom>
              <a:avLst/>
              <a:gdLst/>
              <a:ahLst/>
              <a:cxnLst/>
              <a:rect l="l" t="t" r="r" b="b"/>
              <a:pathLst>
                <a:path w="653" h="561" extrusionOk="0">
                  <a:moveTo>
                    <a:pt x="366" y="0"/>
                  </a:moveTo>
                  <a:cubicBezTo>
                    <a:pt x="253" y="0"/>
                    <a:pt x="128" y="76"/>
                    <a:pt x="94" y="187"/>
                  </a:cubicBezTo>
                  <a:cubicBezTo>
                    <a:pt x="1" y="311"/>
                    <a:pt x="94" y="486"/>
                    <a:pt x="218" y="528"/>
                  </a:cubicBezTo>
                  <a:cubicBezTo>
                    <a:pt x="255" y="551"/>
                    <a:pt x="295" y="561"/>
                    <a:pt x="334" y="561"/>
                  </a:cubicBezTo>
                  <a:cubicBezTo>
                    <a:pt x="438" y="561"/>
                    <a:pt x="544" y="491"/>
                    <a:pt x="611" y="393"/>
                  </a:cubicBezTo>
                  <a:cubicBezTo>
                    <a:pt x="652" y="269"/>
                    <a:pt x="570" y="94"/>
                    <a:pt x="435" y="11"/>
                  </a:cubicBezTo>
                  <a:cubicBezTo>
                    <a:pt x="413" y="4"/>
                    <a:pt x="390" y="0"/>
                    <a:pt x="366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09" name="Google Shape;36809;p24"/>
            <p:cNvSpPr/>
            <p:nvPr/>
          </p:nvSpPr>
          <p:spPr>
            <a:xfrm>
              <a:off x="4369325" y="4104875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14" y="1"/>
                  </a:moveTo>
                  <a:cubicBezTo>
                    <a:pt x="201" y="1"/>
                    <a:pt x="115" y="49"/>
                    <a:pt x="52" y="150"/>
                  </a:cubicBezTo>
                  <a:cubicBezTo>
                    <a:pt x="1" y="316"/>
                    <a:pt x="94" y="492"/>
                    <a:pt x="218" y="533"/>
                  </a:cubicBezTo>
                  <a:cubicBezTo>
                    <a:pt x="249" y="543"/>
                    <a:pt x="282" y="548"/>
                    <a:pt x="315" y="548"/>
                  </a:cubicBezTo>
                  <a:cubicBezTo>
                    <a:pt x="423" y="548"/>
                    <a:pt x="530" y="492"/>
                    <a:pt x="569" y="357"/>
                  </a:cubicBezTo>
                  <a:cubicBezTo>
                    <a:pt x="652" y="233"/>
                    <a:pt x="569" y="57"/>
                    <a:pt x="435" y="16"/>
                  </a:cubicBezTo>
                  <a:cubicBezTo>
                    <a:pt x="392" y="6"/>
                    <a:pt x="351" y="1"/>
                    <a:pt x="314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10" name="Google Shape;36810;p24"/>
            <p:cNvSpPr/>
            <p:nvPr/>
          </p:nvSpPr>
          <p:spPr>
            <a:xfrm>
              <a:off x="4331850" y="401397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295" y="0"/>
                  </a:moveTo>
                  <a:cubicBezTo>
                    <a:pt x="189" y="0"/>
                    <a:pt x="102" y="71"/>
                    <a:pt x="42" y="168"/>
                  </a:cubicBezTo>
                  <a:cubicBezTo>
                    <a:pt x="1" y="333"/>
                    <a:pt x="42" y="468"/>
                    <a:pt x="207" y="550"/>
                  </a:cubicBezTo>
                  <a:cubicBezTo>
                    <a:pt x="239" y="560"/>
                    <a:pt x="272" y="565"/>
                    <a:pt x="306" y="565"/>
                  </a:cubicBezTo>
                  <a:cubicBezTo>
                    <a:pt x="416" y="565"/>
                    <a:pt x="527" y="509"/>
                    <a:pt x="559" y="375"/>
                  </a:cubicBezTo>
                  <a:cubicBezTo>
                    <a:pt x="642" y="251"/>
                    <a:pt x="559" y="75"/>
                    <a:pt x="424" y="33"/>
                  </a:cubicBezTo>
                  <a:cubicBezTo>
                    <a:pt x="379" y="11"/>
                    <a:pt x="335" y="0"/>
                    <a:pt x="295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11" name="Google Shape;36811;p24"/>
            <p:cNvSpPr/>
            <p:nvPr/>
          </p:nvSpPr>
          <p:spPr>
            <a:xfrm>
              <a:off x="4395175" y="4040375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66" y="1"/>
                  </a:moveTo>
                  <a:cubicBezTo>
                    <a:pt x="253" y="1"/>
                    <a:pt x="128" y="76"/>
                    <a:pt x="94" y="187"/>
                  </a:cubicBezTo>
                  <a:cubicBezTo>
                    <a:pt x="1" y="311"/>
                    <a:pt x="94" y="487"/>
                    <a:pt x="218" y="528"/>
                  </a:cubicBezTo>
                  <a:cubicBezTo>
                    <a:pt x="267" y="551"/>
                    <a:pt x="312" y="562"/>
                    <a:pt x="353" y="562"/>
                  </a:cubicBezTo>
                  <a:cubicBezTo>
                    <a:pt x="460" y="562"/>
                    <a:pt x="543" y="494"/>
                    <a:pt x="611" y="404"/>
                  </a:cubicBezTo>
                  <a:cubicBezTo>
                    <a:pt x="652" y="228"/>
                    <a:pt x="611" y="94"/>
                    <a:pt x="435" y="11"/>
                  </a:cubicBezTo>
                  <a:cubicBezTo>
                    <a:pt x="413" y="4"/>
                    <a:pt x="390" y="1"/>
                    <a:pt x="366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12" name="Google Shape;36812;p24"/>
            <p:cNvSpPr/>
            <p:nvPr/>
          </p:nvSpPr>
          <p:spPr>
            <a:xfrm>
              <a:off x="4273700" y="4103200"/>
              <a:ext cx="1050" cy="3125"/>
            </a:xfrm>
            <a:custGeom>
              <a:avLst/>
              <a:gdLst/>
              <a:ahLst/>
              <a:cxnLst/>
              <a:rect l="l" t="t" r="r" b="b"/>
              <a:pathLst>
                <a:path w="42" h="125" extrusionOk="0">
                  <a:moveTo>
                    <a:pt x="42" y="0"/>
                  </a:moveTo>
                  <a:cubicBezTo>
                    <a:pt x="0" y="42"/>
                    <a:pt x="0" y="83"/>
                    <a:pt x="0" y="124"/>
                  </a:cubicBezTo>
                  <a:lnTo>
                    <a:pt x="42" y="124"/>
                  </a:lnTo>
                  <a:lnTo>
                    <a:pt x="42" y="42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13" name="Google Shape;36813;p24"/>
            <p:cNvSpPr/>
            <p:nvPr/>
          </p:nvSpPr>
          <p:spPr>
            <a:xfrm>
              <a:off x="4441700" y="4025650"/>
              <a:ext cx="7525" cy="9600"/>
            </a:xfrm>
            <a:custGeom>
              <a:avLst/>
              <a:gdLst/>
              <a:ahLst/>
              <a:cxnLst/>
              <a:rect l="l" t="t" r="r" b="b"/>
              <a:pathLst>
                <a:path w="301" h="384" extrusionOk="0">
                  <a:moveTo>
                    <a:pt x="42" y="1"/>
                  </a:moveTo>
                  <a:cubicBezTo>
                    <a:pt x="1" y="83"/>
                    <a:pt x="1" y="125"/>
                    <a:pt x="42" y="166"/>
                  </a:cubicBezTo>
                  <a:cubicBezTo>
                    <a:pt x="42" y="259"/>
                    <a:pt x="83" y="342"/>
                    <a:pt x="166" y="383"/>
                  </a:cubicBezTo>
                  <a:lnTo>
                    <a:pt x="300" y="125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14" name="Google Shape;36814;p24"/>
            <p:cNvSpPr/>
            <p:nvPr/>
          </p:nvSpPr>
          <p:spPr>
            <a:xfrm>
              <a:off x="4377075" y="3999800"/>
              <a:ext cx="14000" cy="9325"/>
            </a:xfrm>
            <a:custGeom>
              <a:avLst/>
              <a:gdLst/>
              <a:ahLst/>
              <a:cxnLst/>
              <a:rect l="l" t="t" r="r" b="b"/>
              <a:pathLst>
                <a:path w="560" h="373" extrusionOk="0">
                  <a:moveTo>
                    <a:pt x="42" y="1"/>
                  </a:moveTo>
                  <a:cubicBezTo>
                    <a:pt x="1" y="125"/>
                    <a:pt x="84" y="301"/>
                    <a:pt x="208" y="342"/>
                  </a:cubicBezTo>
                  <a:cubicBezTo>
                    <a:pt x="254" y="363"/>
                    <a:pt x="298" y="373"/>
                    <a:pt x="341" y="373"/>
                  </a:cubicBezTo>
                  <a:cubicBezTo>
                    <a:pt x="383" y="373"/>
                    <a:pt x="425" y="363"/>
                    <a:pt x="466" y="342"/>
                  </a:cubicBezTo>
                  <a:cubicBezTo>
                    <a:pt x="518" y="301"/>
                    <a:pt x="559" y="259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15" name="Google Shape;36815;p24"/>
            <p:cNvSpPr/>
            <p:nvPr/>
          </p:nvSpPr>
          <p:spPr>
            <a:xfrm>
              <a:off x="4337025" y="4278700"/>
              <a:ext cx="8800" cy="6500"/>
            </a:xfrm>
            <a:custGeom>
              <a:avLst/>
              <a:gdLst/>
              <a:ahLst/>
              <a:cxnLst/>
              <a:rect l="l" t="t" r="r" b="b"/>
              <a:pathLst>
                <a:path w="352" h="260" extrusionOk="0">
                  <a:moveTo>
                    <a:pt x="135" y="1"/>
                  </a:moveTo>
                  <a:lnTo>
                    <a:pt x="93" y="42"/>
                  </a:lnTo>
                  <a:cubicBezTo>
                    <a:pt x="52" y="42"/>
                    <a:pt x="52" y="83"/>
                    <a:pt x="0" y="125"/>
                  </a:cubicBezTo>
                  <a:lnTo>
                    <a:pt x="0" y="176"/>
                  </a:lnTo>
                  <a:lnTo>
                    <a:pt x="259" y="259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16" name="Google Shape;36816;p24"/>
            <p:cNvSpPr/>
            <p:nvPr/>
          </p:nvSpPr>
          <p:spPr>
            <a:xfrm>
              <a:off x="4272400" y="4252450"/>
              <a:ext cx="14250" cy="8950"/>
            </a:xfrm>
            <a:custGeom>
              <a:avLst/>
              <a:gdLst/>
              <a:ahLst/>
              <a:cxnLst/>
              <a:rect l="l" t="t" r="r" b="b"/>
              <a:pathLst>
                <a:path w="570" h="358" extrusionOk="0">
                  <a:moveTo>
                    <a:pt x="282" y="0"/>
                  </a:moveTo>
                  <a:cubicBezTo>
                    <a:pt x="179" y="0"/>
                    <a:pt x="82" y="39"/>
                    <a:pt x="52" y="99"/>
                  </a:cubicBezTo>
                  <a:lnTo>
                    <a:pt x="1" y="141"/>
                  </a:lnTo>
                  <a:lnTo>
                    <a:pt x="517" y="358"/>
                  </a:lnTo>
                  <a:lnTo>
                    <a:pt x="517" y="316"/>
                  </a:lnTo>
                  <a:cubicBezTo>
                    <a:pt x="569" y="192"/>
                    <a:pt x="476" y="58"/>
                    <a:pt x="393" y="17"/>
                  </a:cubicBezTo>
                  <a:cubicBezTo>
                    <a:pt x="357" y="6"/>
                    <a:pt x="319" y="0"/>
                    <a:pt x="282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17" name="Google Shape;36817;p24"/>
            <p:cNvSpPr/>
            <p:nvPr/>
          </p:nvSpPr>
          <p:spPr>
            <a:xfrm>
              <a:off x="4361825" y="4214075"/>
              <a:ext cx="10900" cy="14000"/>
            </a:xfrm>
            <a:custGeom>
              <a:avLst/>
              <a:gdLst/>
              <a:ahLst/>
              <a:cxnLst/>
              <a:rect l="l" t="t" r="r" b="b"/>
              <a:pathLst>
                <a:path w="436" h="560" extrusionOk="0">
                  <a:moveTo>
                    <a:pt x="301" y="1"/>
                  </a:moveTo>
                  <a:cubicBezTo>
                    <a:pt x="218" y="1"/>
                    <a:pt x="94" y="84"/>
                    <a:pt x="42" y="177"/>
                  </a:cubicBezTo>
                  <a:cubicBezTo>
                    <a:pt x="1" y="259"/>
                    <a:pt x="42" y="342"/>
                    <a:pt x="94" y="435"/>
                  </a:cubicBezTo>
                  <a:lnTo>
                    <a:pt x="218" y="559"/>
                  </a:lnTo>
                  <a:lnTo>
                    <a:pt x="435" y="42"/>
                  </a:lnTo>
                  <a:cubicBezTo>
                    <a:pt x="394" y="1"/>
                    <a:pt x="352" y="1"/>
                    <a:pt x="30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18" name="Google Shape;36818;p24"/>
            <p:cNvSpPr/>
            <p:nvPr/>
          </p:nvSpPr>
          <p:spPr>
            <a:xfrm>
              <a:off x="4297225" y="418787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7" y="0"/>
                  </a:moveTo>
                  <a:cubicBezTo>
                    <a:pt x="230" y="0"/>
                    <a:pt x="125" y="56"/>
                    <a:pt x="93" y="191"/>
                  </a:cubicBezTo>
                  <a:cubicBezTo>
                    <a:pt x="0" y="315"/>
                    <a:pt x="93" y="491"/>
                    <a:pt x="217" y="532"/>
                  </a:cubicBezTo>
                  <a:cubicBezTo>
                    <a:pt x="250" y="542"/>
                    <a:pt x="285" y="547"/>
                    <a:pt x="321" y="547"/>
                  </a:cubicBezTo>
                  <a:cubicBezTo>
                    <a:pt x="429" y="547"/>
                    <a:pt x="540" y="499"/>
                    <a:pt x="610" y="397"/>
                  </a:cubicBezTo>
                  <a:cubicBezTo>
                    <a:pt x="651" y="232"/>
                    <a:pt x="558" y="56"/>
                    <a:pt x="434" y="15"/>
                  </a:cubicBezTo>
                  <a:cubicBezTo>
                    <a:pt x="403" y="5"/>
                    <a:pt x="370" y="0"/>
                    <a:pt x="337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19" name="Google Shape;36819;p24"/>
            <p:cNvSpPr/>
            <p:nvPr/>
          </p:nvSpPr>
          <p:spPr>
            <a:xfrm>
              <a:off x="4251975" y="4206800"/>
              <a:ext cx="16325" cy="14025"/>
            </a:xfrm>
            <a:custGeom>
              <a:avLst/>
              <a:gdLst/>
              <a:ahLst/>
              <a:cxnLst/>
              <a:rect l="l" t="t" r="r" b="b"/>
              <a:pathLst>
                <a:path w="653" h="561" extrusionOk="0">
                  <a:moveTo>
                    <a:pt x="319" y="0"/>
                  </a:moveTo>
                  <a:cubicBezTo>
                    <a:pt x="218" y="0"/>
                    <a:pt x="124" y="68"/>
                    <a:pt x="94" y="157"/>
                  </a:cubicBezTo>
                  <a:cubicBezTo>
                    <a:pt x="1" y="292"/>
                    <a:pt x="94" y="468"/>
                    <a:pt x="218" y="550"/>
                  </a:cubicBezTo>
                  <a:cubicBezTo>
                    <a:pt x="241" y="558"/>
                    <a:pt x="266" y="561"/>
                    <a:pt x="291" y="561"/>
                  </a:cubicBezTo>
                  <a:cubicBezTo>
                    <a:pt x="408" y="561"/>
                    <a:pt x="534" y="485"/>
                    <a:pt x="611" y="375"/>
                  </a:cubicBezTo>
                  <a:cubicBezTo>
                    <a:pt x="652" y="250"/>
                    <a:pt x="559" y="75"/>
                    <a:pt x="435" y="33"/>
                  </a:cubicBezTo>
                  <a:cubicBezTo>
                    <a:pt x="397" y="10"/>
                    <a:pt x="357" y="0"/>
                    <a:pt x="31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20" name="Google Shape;36820;p24"/>
            <p:cNvSpPr/>
            <p:nvPr/>
          </p:nvSpPr>
          <p:spPr>
            <a:xfrm>
              <a:off x="4316600" y="4233100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320" y="0"/>
                  </a:moveTo>
                  <a:cubicBezTo>
                    <a:pt x="203" y="0"/>
                    <a:pt x="113" y="56"/>
                    <a:pt x="42" y="191"/>
                  </a:cubicBezTo>
                  <a:cubicBezTo>
                    <a:pt x="0" y="315"/>
                    <a:pt x="42" y="491"/>
                    <a:pt x="218" y="532"/>
                  </a:cubicBezTo>
                  <a:cubicBezTo>
                    <a:pt x="251" y="542"/>
                    <a:pt x="286" y="548"/>
                    <a:pt x="320" y="548"/>
                  </a:cubicBezTo>
                  <a:cubicBezTo>
                    <a:pt x="426" y="548"/>
                    <a:pt x="528" y="499"/>
                    <a:pt x="559" y="398"/>
                  </a:cubicBezTo>
                  <a:cubicBezTo>
                    <a:pt x="611" y="232"/>
                    <a:pt x="559" y="98"/>
                    <a:pt x="435" y="15"/>
                  </a:cubicBezTo>
                  <a:cubicBezTo>
                    <a:pt x="394" y="6"/>
                    <a:pt x="356" y="0"/>
                    <a:pt x="32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21" name="Google Shape;36821;p24"/>
            <p:cNvSpPr/>
            <p:nvPr/>
          </p:nvSpPr>
          <p:spPr>
            <a:xfrm>
              <a:off x="4278875" y="4142625"/>
              <a:ext cx="15250" cy="13700"/>
            </a:xfrm>
            <a:custGeom>
              <a:avLst/>
              <a:gdLst/>
              <a:ahLst/>
              <a:cxnLst/>
              <a:rect l="l" t="t" r="r" b="b"/>
              <a:pathLst>
                <a:path w="610" h="548" extrusionOk="0">
                  <a:moveTo>
                    <a:pt x="320" y="1"/>
                  </a:moveTo>
                  <a:cubicBezTo>
                    <a:pt x="203" y="1"/>
                    <a:pt x="115" y="57"/>
                    <a:pt x="52" y="191"/>
                  </a:cubicBezTo>
                  <a:cubicBezTo>
                    <a:pt x="0" y="315"/>
                    <a:pt x="52" y="491"/>
                    <a:pt x="217" y="533"/>
                  </a:cubicBezTo>
                  <a:cubicBezTo>
                    <a:pt x="248" y="542"/>
                    <a:pt x="281" y="547"/>
                    <a:pt x="314" y="547"/>
                  </a:cubicBezTo>
                  <a:cubicBezTo>
                    <a:pt x="422" y="547"/>
                    <a:pt x="529" y="492"/>
                    <a:pt x="569" y="357"/>
                  </a:cubicBezTo>
                  <a:cubicBezTo>
                    <a:pt x="610" y="233"/>
                    <a:pt x="569" y="57"/>
                    <a:pt x="434" y="16"/>
                  </a:cubicBezTo>
                  <a:cubicBezTo>
                    <a:pt x="393" y="6"/>
                    <a:pt x="355" y="1"/>
                    <a:pt x="320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22" name="Google Shape;36822;p24"/>
            <p:cNvSpPr/>
            <p:nvPr/>
          </p:nvSpPr>
          <p:spPr>
            <a:xfrm>
              <a:off x="4342450" y="4169050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19" y="1"/>
                  </a:moveTo>
                  <a:cubicBezTo>
                    <a:pt x="218" y="1"/>
                    <a:pt x="123" y="71"/>
                    <a:pt x="93" y="168"/>
                  </a:cubicBezTo>
                  <a:cubicBezTo>
                    <a:pt x="0" y="292"/>
                    <a:pt x="93" y="468"/>
                    <a:pt x="218" y="551"/>
                  </a:cubicBezTo>
                  <a:cubicBezTo>
                    <a:pt x="248" y="558"/>
                    <a:pt x="278" y="561"/>
                    <a:pt x="305" y="561"/>
                  </a:cubicBezTo>
                  <a:cubicBezTo>
                    <a:pt x="436" y="561"/>
                    <a:pt x="534" y="486"/>
                    <a:pt x="610" y="375"/>
                  </a:cubicBezTo>
                  <a:cubicBezTo>
                    <a:pt x="652" y="251"/>
                    <a:pt x="559" y="75"/>
                    <a:pt x="435" y="34"/>
                  </a:cubicBezTo>
                  <a:cubicBezTo>
                    <a:pt x="398" y="11"/>
                    <a:pt x="358" y="1"/>
                    <a:pt x="31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23" name="Google Shape;36823;p24"/>
            <p:cNvSpPr/>
            <p:nvPr/>
          </p:nvSpPr>
          <p:spPr>
            <a:xfrm>
              <a:off x="4388725" y="4154900"/>
              <a:ext cx="7775" cy="8550"/>
            </a:xfrm>
            <a:custGeom>
              <a:avLst/>
              <a:gdLst/>
              <a:ahLst/>
              <a:cxnLst/>
              <a:rect l="l" t="t" r="r" b="b"/>
              <a:pathLst>
                <a:path w="311" h="342" extrusionOk="0">
                  <a:moveTo>
                    <a:pt x="52" y="0"/>
                  </a:moveTo>
                  <a:cubicBezTo>
                    <a:pt x="0" y="0"/>
                    <a:pt x="0" y="42"/>
                    <a:pt x="0" y="83"/>
                  </a:cubicBezTo>
                  <a:cubicBezTo>
                    <a:pt x="0" y="217"/>
                    <a:pt x="93" y="300"/>
                    <a:pt x="176" y="341"/>
                  </a:cubicBezTo>
                  <a:lnTo>
                    <a:pt x="310" y="8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24" name="Google Shape;36824;p24"/>
            <p:cNvSpPr/>
            <p:nvPr/>
          </p:nvSpPr>
          <p:spPr>
            <a:xfrm>
              <a:off x="4324100" y="4128000"/>
              <a:ext cx="14225" cy="9350"/>
            </a:xfrm>
            <a:custGeom>
              <a:avLst/>
              <a:gdLst/>
              <a:ahLst/>
              <a:cxnLst/>
              <a:rect l="l" t="t" r="r" b="b"/>
              <a:pathLst>
                <a:path w="569" h="374" extrusionOk="0">
                  <a:moveTo>
                    <a:pt x="52" y="1"/>
                  </a:moveTo>
                  <a:lnTo>
                    <a:pt x="52" y="1"/>
                  </a:lnTo>
                  <a:cubicBezTo>
                    <a:pt x="0" y="125"/>
                    <a:pt x="52" y="301"/>
                    <a:pt x="217" y="342"/>
                  </a:cubicBezTo>
                  <a:cubicBezTo>
                    <a:pt x="264" y="363"/>
                    <a:pt x="308" y="373"/>
                    <a:pt x="351" y="373"/>
                  </a:cubicBezTo>
                  <a:cubicBezTo>
                    <a:pt x="393" y="373"/>
                    <a:pt x="435" y="363"/>
                    <a:pt x="476" y="342"/>
                  </a:cubicBezTo>
                  <a:cubicBezTo>
                    <a:pt x="517" y="301"/>
                    <a:pt x="569" y="259"/>
                    <a:pt x="569" y="208"/>
                  </a:cubicBezTo>
                  <a:lnTo>
                    <a:pt x="52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25" name="Google Shape;36825;p24"/>
            <p:cNvSpPr/>
            <p:nvPr/>
          </p:nvSpPr>
          <p:spPr>
            <a:xfrm>
              <a:off x="4271375" y="41063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93" y="0"/>
                  </a:moveTo>
                  <a:cubicBezTo>
                    <a:pt x="42" y="42"/>
                    <a:pt x="42" y="93"/>
                    <a:pt x="0" y="135"/>
                  </a:cubicBezTo>
                  <a:lnTo>
                    <a:pt x="42" y="135"/>
                  </a:lnTo>
                  <a:cubicBezTo>
                    <a:pt x="93" y="93"/>
                    <a:pt x="93" y="42"/>
                    <a:pt x="135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26" name="Google Shape;36826;p24"/>
            <p:cNvSpPr/>
            <p:nvPr/>
          </p:nvSpPr>
          <p:spPr>
            <a:xfrm>
              <a:off x="4284300" y="4406500"/>
              <a:ext cx="8800" cy="6900"/>
            </a:xfrm>
            <a:custGeom>
              <a:avLst/>
              <a:gdLst/>
              <a:ahLst/>
              <a:cxnLst/>
              <a:rect l="l" t="t" r="r" b="b"/>
              <a:pathLst>
                <a:path w="352" h="276" extrusionOk="0">
                  <a:moveTo>
                    <a:pt x="271" y="0"/>
                  </a:moveTo>
                  <a:cubicBezTo>
                    <a:pt x="194" y="0"/>
                    <a:pt x="110" y="39"/>
                    <a:pt x="41" y="99"/>
                  </a:cubicBezTo>
                  <a:lnTo>
                    <a:pt x="0" y="141"/>
                  </a:lnTo>
                  <a:lnTo>
                    <a:pt x="0" y="182"/>
                  </a:lnTo>
                  <a:lnTo>
                    <a:pt x="259" y="275"/>
                  </a:lnTo>
                  <a:lnTo>
                    <a:pt x="352" y="17"/>
                  </a:lnTo>
                  <a:cubicBezTo>
                    <a:pt x="327" y="6"/>
                    <a:pt x="300" y="0"/>
                    <a:pt x="27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27" name="Google Shape;36827;p24"/>
            <p:cNvSpPr/>
            <p:nvPr/>
          </p:nvSpPr>
          <p:spPr>
            <a:xfrm>
              <a:off x="4226125" y="4380025"/>
              <a:ext cx="7525" cy="9575"/>
            </a:xfrm>
            <a:custGeom>
              <a:avLst/>
              <a:gdLst/>
              <a:ahLst/>
              <a:cxnLst/>
              <a:rect l="l" t="t" r="r" b="b"/>
              <a:pathLst>
                <a:path w="301" h="383" extrusionOk="0">
                  <a:moveTo>
                    <a:pt x="1" y="0"/>
                  </a:moveTo>
                  <a:cubicBezTo>
                    <a:pt x="1" y="125"/>
                    <a:pt x="42" y="207"/>
                    <a:pt x="42" y="300"/>
                  </a:cubicBezTo>
                  <a:lnTo>
                    <a:pt x="259" y="383"/>
                  </a:lnTo>
                  <a:lnTo>
                    <a:pt x="259" y="342"/>
                  </a:lnTo>
                  <a:cubicBezTo>
                    <a:pt x="301" y="207"/>
                    <a:pt x="218" y="83"/>
                    <a:pt x="94" y="42"/>
                  </a:cubicBezTo>
                  <a:cubicBezTo>
                    <a:pt x="94" y="42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28" name="Google Shape;36828;p24"/>
            <p:cNvSpPr/>
            <p:nvPr/>
          </p:nvSpPr>
          <p:spPr>
            <a:xfrm>
              <a:off x="4310150" y="4342275"/>
              <a:ext cx="9825" cy="14000"/>
            </a:xfrm>
            <a:custGeom>
              <a:avLst/>
              <a:gdLst/>
              <a:ahLst/>
              <a:cxnLst/>
              <a:rect l="l" t="t" r="r" b="b"/>
              <a:pathLst>
                <a:path w="393" h="560" extrusionOk="0">
                  <a:moveTo>
                    <a:pt x="258" y="1"/>
                  </a:moveTo>
                  <a:cubicBezTo>
                    <a:pt x="176" y="1"/>
                    <a:pt x="41" y="84"/>
                    <a:pt x="0" y="166"/>
                  </a:cubicBezTo>
                  <a:lnTo>
                    <a:pt x="0" y="342"/>
                  </a:lnTo>
                  <a:cubicBezTo>
                    <a:pt x="0" y="425"/>
                    <a:pt x="93" y="518"/>
                    <a:pt x="176" y="559"/>
                  </a:cubicBezTo>
                  <a:lnTo>
                    <a:pt x="393" y="42"/>
                  </a:lnTo>
                  <a:cubicBezTo>
                    <a:pt x="352" y="42"/>
                    <a:pt x="300" y="1"/>
                    <a:pt x="258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29" name="Google Shape;36829;p24"/>
            <p:cNvSpPr/>
            <p:nvPr/>
          </p:nvSpPr>
          <p:spPr>
            <a:xfrm>
              <a:off x="4244475" y="4316175"/>
              <a:ext cx="16325" cy="14050"/>
            </a:xfrm>
            <a:custGeom>
              <a:avLst/>
              <a:gdLst/>
              <a:ahLst/>
              <a:cxnLst/>
              <a:rect l="l" t="t" r="r" b="b"/>
              <a:pathLst>
                <a:path w="653" h="562" extrusionOk="0">
                  <a:moveTo>
                    <a:pt x="362" y="0"/>
                  </a:moveTo>
                  <a:cubicBezTo>
                    <a:pt x="246" y="0"/>
                    <a:pt x="126" y="74"/>
                    <a:pt x="84" y="176"/>
                  </a:cubicBezTo>
                  <a:cubicBezTo>
                    <a:pt x="1" y="311"/>
                    <a:pt x="84" y="487"/>
                    <a:pt x="218" y="528"/>
                  </a:cubicBezTo>
                  <a:cubicBezTo>
                    <a:pt x="252" y="551"/>
                    <a:pt x="291" y="561"/>
                    <a:pt x="330" y="561"/>
                  </a:cubicBezTo>
                  <a:cubicBezTo>
                    <a:pt x="432" y="561"/>
                    <a:pt x="541" y="491"/>
                    <a:pt x="601" y="394"/>
                  </a:cubicBezTo>
                  <a:cubicBezTo>
                    <a:pt x="652" y="228"/>
                    <a:pt x="559" y="94"/>
                    <a:pt x="435" y="11"/>
                  </a:cubicBezTo>
                  <a:cubicBezTo>
                    <a:pt x="411" y="4"/>
                    <a:pt x="387" y="0"/>
                    <a:pt x="362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30" name="Google Shape;36830;p24"/>
            <p:cNvSpPr/>
            <p:nvPr/>
          </p:nvSpPr>
          <p:spPr>
            <a:xfrm>
              <a:off x="4263875" y="4361400"/>
              <a:ext cx="15000" cy="14050"/>
            </a:xfrm>
            <a:custGeom>
              <a:avLst/>
              <a:gdLst/>
              <a:ahLst/>
              <a:cxnLst/>
              <a:rect l="l" t="t" r="r" b="b"/>
              <a:pathLst>
                <a:path w="600" h="562" extrusionOk="0">
                  <a:moveTo>
                    <a:pt x="342" y="1"/>
                  </a:moveTo>
                  <a:cubicBezTo>
                    <a:pt x="201" y="1"/>
                    <a:pt x="76" y="75"/>
                    <a:pt x="42" y="177"/>
                  </a:cubicBezTo>
                  <a:cubicBezTo>
                    <a:pt x="0" y="311"/>
                    <a:pt x="42" y="487"/>
                    <a:pt x="217" y="528"/>
                  </a:cubicBezTo>
                  <a:cubicBezTo>
                    <a:pt x="252" y="551"/>
                    <a:pt x="290" y="561"/>
                    <a:pt x="328" y="561"/>
                  </a:cubicBezTo>
                  <a:cubicBezTo>
                    <a:pt x="428" y="561"/>
                    <a:pt x="529" y="491"/>
                    <a:pt x="559" y="394"/>
                  </a:cubicBezTo>
                  <a:cubicBezTo>
                    <a:pt x="600" y="270"/>
                    <a:pt x="559" y="94"/>
                    <a:pt x="435" y="11"/>
                  </a:cubicBezTo>
                  <a:cubicBezTo>
                    <a:pt x="403" y="4"/>
                    <a:pt x="372" y="1"/>
                    <a:pt x="342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31" name="Google Shape;36831;p24"/>
            <p:cNvSpPr/>
            <p:nvPr/>
          </p:nvSpPr>
          <p:spPr>
            <a:xfrm>
              <a:off x="4226125" y="4270825"/>
              <a:ext cx="15275" cy="14150"/>
            </a:xfrm>
            <a:custGeom>
              <a:avLst/>
              <a:gdLst/>
              <a:ahLst/>
              <a:cxnLst/>
              <a:rect l="l" t="t" r="r" b="b"/>
              <a:pathLst>
                <a:path w="611" h="566" extrusionOk="0">
                  <a:moveTo>
                    <a:pt x="295" y="1"/>
                  </a:moveTo>
                  <a:cubicBezTo>
                    <a:pt x="188" y="1"/>
                    <a:pt x="82" y="55"/>
                    <a:pt x="42" y="181"/>
                  </a:cubicBezTo>
                  <a:cubicBezTo>
                    <a:pt x="1" y="316"/>
                    <a:pt x="42" y="491"/>
                    <a:pt x="218" y="533"/>
                  </a:cubicBezTo>
                  <a:cubicBezTo>
                    <a:pt x="255" y="556"/>
                    <a:pt x="295" y="566"/>
                    <a:pt x="333" y="566"/>
                  </a:cubicBezTo>
                  <a:cubicBezTo>
                    <a:pt x="434" y="566"/>
                    <a:pt x="529" y="496"/>
                    <a:pt x="559" y="398"/>
                  </a:cubicBezTo>
                  <a:cubicBezTo>
                    <a:pt x="611" y="233"/>
                    <a:pt x="559" y="98"/>
                    <a:pt x="394" y="16"/>
                  </a:cubicBezTo>
                  <a:cubicBezTo>
                    <a:pt x="362" y="6"/>
                    <a:pt x="329" y="1"/>
                    <a:pt x="295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32" name="Google Shape;36832;p24"/>
            <p:cNvSpPr/>
            <p:nvPr/>
          </p:nvSpPr>
          <p:spPr>
            <a:xfrm>
              <a:off x="4289725" y="4297250"/>
              <a:ext cx="16300" cy="14150"/>
            </a:xfrm>
            <a:custGeom>
              <a:avLst/>
              <a:gdLst/>
              <a:ahLst/>
              <a:cxnLst/>
              <a:rect l="l" t="t" r="r" b="b"/>
              <a:pathLst>
                <a:path w="652" h="566" extrusionOk="0">
                  <a:moveTo>
                    <a:pt x="318" y="1"/>
                  </a:moveTo>
                  <a:cubicBezTo>
                    <a:pt x="217" y="1"/>
                    <a:pt x="120" y="69"/>
                    <a:pt x="83" y="158"/>
                  </a:cubicBezTo>
                  <a:cubicBezTo>
                    <a:pt x="0" y="334"/>
                    <a:pt x="83" y="468"/>
                    <a:pt x="217" y="551"/>
                  </a:cubicBezTo>
                  <a:cubicBezTo>
                    <a:pt x="246" y="561"/>
                    <a:pt x="278" y="566"/>
                    <a:pt x="311" y="566"/>
                  </a:cubicBezTo>
                  <a:cubicBezTo>
                    <a:pt x="418" y="566"/>
                    <a:pt x="536" y="510"/>
                    <a:pt x="600" y="375"/>
                  </a:cubicBezTo>
                  <a:cubicBezTo>
                    <a:pt x="652" y="251"/>
                    <a:pt x="559" y="75"/>
                    <a:pt x="434" y="34"/>
                  </a:cubicBezTo>
                  <a:cubicBezTo>
                    <a:pt x="397" y="11"/>
                    <a:pt x="357" y="1"/>
                    <a:pt x="318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33" name="Google Shape;36833;p24"/>
            <p:cNvSpPr/>
            <p:nvPr/>
          </p:nvSpPr>
          <p:spPr>
            <a:xfrm>
              <a:off x="4335975" y="428310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0"/>
                  </a:moveTo>
                  <a:cubicBezTo>
                    <a:pt x="1" y="42"/>
                    <a:pt x="1" y="83"/>
                    <a:pt x="1" y="166"/>
                  </a:cubicBezTo>
                  <a:cubicBezTo>
                    <a:pt x="42" y="207"/>
                    <a:pt x="94" y="300"/>
                    <a:pt x="135" y="342"/>
                  </a:cubicBezTo>
                  <a:lnTo>
                    <a:pt x="177" y="342"/>
                  </a:lnTo>
                  <a:lnTo>
                    <a:pt x="301" y="8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34" name="Google Shape;36834;p24"/>
            <p:cNvSpPr/>
            <p:nvPr/>
          </p:nvSpPr>
          <p:spPr>
            <a:xfrm>
              <a:off x="4272400" y="4255950"/>
              <a:ext cx="12950" cy="10250"/>
            </a:xfrm>
            <a:custGeom>
              <a:avLst/>
              <a:gdLst/>
              <a:ahLst/>
              <a:cxnLst/>
              <a:rect l="l" t="t" r="r" b="b"/>
              <a:pathLst>
                <a:path w="518" h="410" extrusionOk="0">
                  <a:moveTo>
                    <a:pt x="1" y="1"/>
                  </a:moveTo>
                  <a:lnTo>
                    <a:pt x="1" y="135"/>
                  </a:lnTo>
                  <a:lnTo>
                    <a:pt x="1" y="218"/>
                  </a:lnTo>
                  <a:cubicBezTo>
                    <a:pt x="1" y="259"/>
                    <a:pt x="52" y="259"/>
                    <a:pt x="52" y="259"/>
                  </a:cubicBezTo>
                  <a:cubicBezTo>
                    <a:pt x="52" y="311"/>
                    <a:pt x="94" y="352"/>
                    <a:pt x="176" y="394"/>
                  </a:cubicBezTo>
                  <a:cubicBezTo>
                    <a:pt x="198" y="405"/>
                    <a:pt x="224" y="410"/>
                    <a:pt x="252" y="410"/>
                  </a:cubicBezTo>
                  <a:cubicBezTo>
                    <a:pt x="327" y="410"/>
                    <a:pt x="416" y="371"/>
                    <a:pt x="476" y="311"/>
                  </a:cubicBezTo>
                  <a:cubicBezTo>
                    <a:pt x="476" y="311"/>
                    <a:pt x="517" y="259"/>
                    <a:pt x="517" y="21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35" name="Google Shape;36835;p24"/>
            <p:cNvSpPr/>
            <p:nvPr/>
          </p:nvSpPr>
          <p:spPr>
            <a:xfrm>
              <a:off x="4256375" y="4471150"/>
              <a:ext cx="10875" cy="13325"/>
            </a:xfrm>
            <a:custGeom>
              <a:avLst/>
              <a:gdLst/>
              <a:ahLst/>
              <a:cxnLst/>
              <a:rect l="l" t="t" r="r" b="b"/>
              <a:pathLst>
                <a:path w="435" h="533" extrusionOk="0">
                  <a:moveTo>
                    <a:pt x="312" y="1"/>
                  </a:moveTo>
                  <a:cubicBezTo>
                    <a:pt x="183" y="1"/>
                    <a:pt x="73" y="55"/>
                    <a:pt x="42" y="181"/>
                  </a:cubicBezTo>
                  <a:cubicBezTo>
                    <a:pt x="1" y="315"/>
                    <a:pt x="42" y="491"/>
                    <a:pt x="218" y="532"/>
                  </a:cubicBezTo>
                  <a:lnTo>
                    <a:pt x="435" y="15"/>
                  </a:lnTo>
                  <a:cubicBezTo>
                    <a:pt x="393" y="6"/>
                    <a:pt x="352" y="1"/>
                    <a:pt x="312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36" name="Google Shape;36836;p24"/>
            <p:cNvSpPr/>
            <p:nvPr/>
          </p:nvSpPr>
          <p:spPr>
            <a:xfrm>
              <a:off x="4237000" y="4425925"/>
              <a:ext cx="16050" cy="13675"/>
            </a:xfrm>
            <a:custGeom>
              <a:avLst/>
              <a:gdLst/>
              <a:ahLst/>
              <a:cxnLst/>
              <a:rect l="l" t="t" r="r" b="b"/>
              <a:pathLst>
                <a:path w="642" h="547" extrusionOk="0">
                  <a:moveTo>
                    <a:pt x="335" y="0"/>
                  </a:moveTo>
                  <a:cubicBezTo>
                    <a:pt x="224" y="0"/>
                    <a:pt x="114" y="54"/>
                    <a:pt x="83" y="181"/>
                  </a:cubicBezTo>
                  <a:cubicBezTo>
                    <a:pt x="0" y="315"/>
                    <a:pt x="83" y="491"/>
                    <a:pt x="217" y="532"/>
                  </a:cubicBezTo>
                  <a:cubicBezTo>
                    <a:pt x="246" y="542"/>
                    <a:pt x="278" y="547"/>
                    <a:pt x="311" y="547"/>
                  </a:cubicBezTo>
                  <a:cubicBezTo>
                    <a:pt x="418" y="547"/>
                    <a:pt x="536" y="491"/>
                    <a:pt x="600" y="356"/>
                  </a:cubicBezTo>
                  <a:cubicBezTo>
                    <a:pt x="641" y="232"/>
                    <a:pt x="558" y="57"/>
                    <a:pt x="434" y="15"/>
                  </a:cubicBezTo>
                  <a:cubicBezTo>
                    <a:pt x="403" y="5"/>
                    <a:pt x="369" y="0"/>
                    <a:pt x="335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37" name="Google Shape;36837;p24"/>
            <p:cNvSpPr/>
            <p:nvPr/>
          </p:nvSpPr>
          <p:spPr>
            <a:xfrm>
              <a:off x="4283250" y="4411050"/>
              <a:ext cx="7525" cy="8800"/>
            </a:xfrm>
            <a:custGeom>
              <a:avLst/>
              <a:gdLst/>
              <a:ahLst/>
              <a:cxnLst/>
              <a:rect l="l" t="t" r="r" b="b"/>
              <a:pathLst>
                <a:path w="301" h="352" extrusionOk="0">
                  <a:moveTo>
                    <a:pt x="42" y="0"/>
                  </a:moveTo>
                  <a:cubicBezTo>
                    <a:pt x="1" y="52"/>
                    <a:pt x="1" y="135"/>
                    <a:pt x="1" y="176"/>
                  </a:cubicBezTo>
                  <a:cubicBezTo>
                    <a:pt x="42" y="259"/>
                    <a:pt x="83" y="352"/>
                    <a:pt x="177" y="352"/>
                  </a:cubicBezTo>
                  <a:lnTo>
                    <a:pt x="301" y="9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38" name="Google Shape;36838;p24"/>
            <p:cNvSpPr/>
            <p:nvPr/>
          </p:nvSpPr>
          <p:spPr>
            <a:xfrm>
              <a:off x="4227175" y="4387525"/>
              <a:ext cx="5450" cy="6475"/>
            </a:xfrm>
            <a:custGeom>
              <a:avLst/>
              <a:gdLst/>
              <a:ahLst/>
              <a:cxnLst/>
              <a:rect l="l" t="t" r="r" b="b"/>
              <a:pathLst>
                <a:path w="218" h="259" extrusionOk="0">
                  <a:moveTo>
                    <a:pt x="0" y="0"/>
                  </a:moveTo>
                  <a:lnTo>
                    <a:pt x="0" y="259"/>
                  </a:lnTo>
                  <a:cubicBezTo>
                    <a:pt x="93" y="259"/>
                    <a:pt x="135" y="217"/>
                    <a:pt x="176" y="166"/>
                  </a:cubicBezTo>
                  <a:cubicBezTo>
                    <a:pt x="176" y="166"/>
                    <a:pt x="217" y="124"/>
                    <a:pt x="217" y="8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36839" name="Google Shape;36839;p24"/>
          <p:cNvSpPr/>
          <p:nvPr/>
        </p:nvSpPr>
        <p:spPr>
          <a:xfrm rot="-3995471" flipH="1">
            <a:off x="243872" y="4116630"/>
            <a:ext cx="837809" cy="964292"/>
          </a:xfrm>
          <a:custGeom>
            <a:avLst/>
            <a:gdLst/>
            <a:ahLst/>
            <a:cxnLst/>
            <a:rect l="l" t="t" r="r" b="b"/>
            <a:pathLst>
              <a:path w="24515" h="28216" extrusionOk="0">
                <a:moveTo>
                  <a:pt x="24380" y="0"/>
                </a:moveTo>
                <a:lnTo>
                  <a:pt x="0" y="14216"/>
                </a:lnTo>
                <a:lnTo>
                  <a:pt x="24514" y="28215"/>
                </a:lnTo>
                <a:lnTo>
                  <a:pt x="24380" y="0"/>
                </a:lnTo>
                <a:close/>
              </a:path>
            </a:pathLst>
          </a:custGeom>
          <a:gradFill>
            <a:gsLst>
              <a:gs pos="0">
                <a:srgbClr val="6B1B3C"/>
              </a:gs>
              <a:gs pos="70000">
                <a:srgbClr val="FF766D"/>
              </a:gs>
              <a:gs pos="100000">
                <a:srgbClr val="FF766D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6840" name="Google Shape;36840;p24"/>
          <p:cNvSpPr/>
          <p:nvPr/>
        </p:nvSpPr>
        <p:spPr>
          <a:xfrm rot="3271766">
            <a:off x="3302687" y="4410103"/>
            <a:ext cx="332855" cy="420667"/>
          </a:xfrm>
          <a:custGeom>
            <a:avLst/>
            <a:gdLst/>
            <a:ahLst/>
            <a:cxnLst/>
            <a:rect l="l" t="t" r="r" b="b"/>
            <a:pathLst>
              <a:path w="7579" h="9578" extrusionOk="0">
                <a:moveTo>
                  <a:pt x="6887" y="0"/>
                </a:moveTo>
                <a:cubicBezTo>
                  <a:pt x="6859" y="0"/>
                  <a:pt x="6831" y="3"/>
                  <a:pt x="6803" y="8"/>
                </a:cubicBezTo>
                <a:cubicBezTo>
                  <a:pt x="6597" y="8"/>
                  <a:pt x="6421" y="225"/>
                  <a:pt x="6462" y="442"/>
                </a:cubicBezTo>
                <a:lnTo>
                  <a:pt x="6679" y="1952"/>
                </a:lnTo>
                <a:lnTo>
                  <a:pt x="5211" y="2210"/>
                </a:lnTo>
                <a:cubicBezTo>
                  <a:pt x="4953" y="2210"/>
                  <a:pt x="4829" y="2417"/>
                  <a:pt x="4870" y="2634"/>
                </a:cubicBezTo>
                <a:lnTo>
                  <a:pt x="5087" y="4144"/>
                </a:lnTo>
                <a:lnTo>
                  <a:pt x="3578" y="4402"/>
                </a:lnTo>
                <a:cubicBezTo>
                  <a:pt x="3360" y="4402"/>
                  <a:pt x="3236" y="4619"/>
                  <a:pt x="3236" y="4836"/>
                </a:cubicBezTo>
                <a:lnTo>
                  <a:pt x="3495" y="6346"/>
                </a:lnTo>
                <a:lnTo>
                  <a:pt x="1985" y="6604"/>
                </a:lnTo>
                <a:cubicBezTo>
                  <a:pt x="1768" y="6604"/>
                  <a:pt x="1592" y="6811"/>
                  <a:pt x="1634" y="7028"/>
                </a:cubicBezTo>
                <a:lnTo>
                  <a:pt x="1892" y="8538"/>
                </a:lnTo>
                <a:lnTo>
                  <a:pt x="393" y="8796"/>
                </a:lnTo>
                <a:cubicBezTo>
                  <a:pt x="176" y="8796"/>
                  <a:pt x="0" y="9013"/>
                  <a:pt x="42" y="9230"/>
                </a:cubicBezTo>
                <a:cubicBezTo>
                  <a:pt x="79" y="9425"/>
                  <a:pt x="257" y="9578"/>
                  <a:pt x="450" y="9578"/>
                </a:cubicBezTo>
                <a:cubicBezTo>
                  <a:pt x="472" y="9578"/>
                  <a:pt x="495" y="9576"/>
                  <a:pt x="517" y="9572"/>
                </a:cubicBezTo>
                <a:lnTo>
                  <a:pt x="2409" y="9272"/>
                </a:lnTo>
                <a:cubicBezTo>
                  <a:pt x="2626" y="9230"/>
                  <a:pt x="2761" y="9055"/>
                  <a:pt x="2761" y="8796"/>
                </a:cubicBezTo>
                <a:lnTo>
                  <a:pt x="2502" y="7328"/>
                </a:lnTo>
                <a:lnTo>
                  <a:pt x="4012" y="7070"/>
                </a:lnTo>
                <a:cubicBezTo>
                  <a:pt x="4219" y="7028"/>
                  <a:pt x="4394" y="6863"/>
                  <a:pt x="4353" y="6604"/>
                </a:cubicBezTo>
                <a:lnTo>
                  <a:pt x="4095" y="5136"/>
                </a:lnTo>
                <a:lnTo>
                  <a:pt x="5604" y="4878"/>
                </a:lnTo>
                <a:cubicBezTo>
                  <a:pt x="5821" y="4836"/>
                  <a:pt x="5987" y="4661"/>
                  <a:pt x="5945" y="4402"/>
                </a:cubicBezTo>
                <a:lnTo>
                  <a:pt x="5728" y="2934"/>
                </a:lnTo>
                <a:lnTo>
                  <a:pt x="7196" y="2675"/>
                </a:lnTo>
                <a:cubicBezTo>
                  <a:pt x="7320" y="2675"/>
                  <a:pt x="7413" y="2593"/>
                  <a:pt x="7455" y="2510"/>
                </a:cubicBezTo>
                <a:cubicBezTo>
                  <a:pt x="7537" y="2417"/>
                  <a:pt x="7579" y="2334"/>
                  <a:pt x="7537" y="2210"/>
                </a:cubicBezTo>
                <a:lnTo>
                  <a:pt x="7238" y="308"/>
                </a:lnTo>
                <a:cubicBezTo>
                  <a:pt x="7238" y="119"/>
                  <a:pt x="7073" y="0"/>
                  <a:pt x="6887" y="0"/>
                </a:cubicBezTo>
                <a:close/>
              </a:path>
            </a:pathLst>
          </a:custGeom>
          <a:gradFill>
            <a:gsLst>
              <a:gs pos="0">
                <a:srgbClr val="6B1B3C"/>
              </a:gs>
              <a:gs pos="70000">
                <a:srgbClr val="FF766D"/>
              </a:gs>
              <a:gs pos="100000">
                <a:srgbClr val="FF766D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792" name="Rectangle 1791">
            <a:extLst>
              <a:ext uri="{FF2B5EF4-FFF2-40B4-BE49-F238E27FC236}">
                <a16:creationId xmlns:a16="http://schemas.microsoft.com/office/drawing/2014/main" id="{DD22B7B3-4500-4B0E-B8F0-F7EE780F14FE}"/>
              </a:ext>
            </a:extLst>
          </p:cNvPr>
          <p:cNvSpPr/>
          <p:nvPr userDrawn="1"/>
        </p:nvSpPr>
        <p:spPr>
          <a:xfrm>
            <a:off x="-11" y="-8"/>
            <a:ext cx="9144011" cy="5143508"/>
          </a:xfrm>
          <a:prstGeom prst="rect">
            <a:avLst/>
          </a:prstGeom>
          <a:solidFill>
            <a:srgbClr val="BC0000">
              <a:alpha val="5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431" name="Google Shape;37431;p24"/>
          <p:cNvSpPr txBox="1">
            <a:spLocks noGrp="1"/>
          </p:cNvSpPr>
          <p:nvPr>
            <p:ph type="ctrTitle"/>
          </p:nvPr>
        </p:nvSpPr>
        <p:spPr>
          <a:xfrm>
            <a:off x="6075874" y="2164500"/>
            <a:ext cx="2235600" cy="447600"/>
          </a:xfrm>
          <a:prstGeom prst="rect">
            <a:avLst/>
          </a:prstGeom>
        </p:spPr>
        <p:txBody>
          <a:bodyPr spcFirstLastPara="1" wrap="square" lIns="91425" tIns="91425" rIns="91425" bIns="91425" anchor="b" anchorCtr="0"/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37432" name="Google Shape;37432;p24"/>
          <p:cNvSpPr txBox="1">
            <a:spLocks noGrp="1"/>
          </p:cNvSpPr>
          <p:nvPr>
            <p:ph type="subTitle" idx="1"/>
          </p:nvPr>
        </p:nvSpPr>
        <p:spPr>
          <a:xfrm>
            <a:off x="6075875" y="2612100"/>
            <a:ext cx="2235600" cy="386100"/>
          </a:xfrm>
          <a:prstGeom prst="rect">
            <a:avLst/>
          </a:prstGeom>
        </p:spPr>
        <p:txBody>
          <a:bodyPr spcFirstLastPara="1" wrap="square" lIns="91425" tIns="91425" rIns="91425" bIns="91425" anchor="t" anchorCtr="0"/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grpSp>
        <p:nvGrpSpPr>
          <p:cNvPr id="35645" name="Google Shape;35645;p24"/>
          <p:cNvGrpSpPr/>
          <p:nvPr/>
        </p:nvGrpSpPr>
        <p:grpSpPr>
          <a:xfrm rot="-531996">
            <a:off x="418683" y="-572729"/>
            <a:ext cx="2228348" cy="2396409"/>
            <a:chOff x="238125" y="1915725"/>
            <a:chExt cx="1247150" cy="1376400"/>
          </a:xfrm>
        </p:grpSpPr>
        <p:sp>
          <p:nvSpPr>
            <p:cNvPr id="35646" name="Google Shape;35646;p24"/>
            <p:cNvSpPr/>
            <p:nvPr/>
          </p:nvSpPr>
          <p:spPr>
            <a:xfrm>
              <a:off x="431975" y="3193100"/>
              <a:ext cx="13975" cy="11925"/>
            </a:xfrm>
            <a:custGeom>
              <a:avLst/>
              <a:gdLst/>
              <a:ahLst/>
              <a:cxnLst/>
              <a:rect l="l" t="t" r="r" b="b"/>
              <a:pathLst>
                <a:path w="559" h="477" extrusionOk="0">
                  <a:moveTo>
                    <a:pt x="300" y="1"/>
                  </a:moveTo>
                  <a:cubicBezTo>
                    <a:pt x="135" y="1"/>
                    <a:pt x="0" y="125"/>
                    <a:pt x="42" y="301"/>
                  </a:cubicBezTo>
                  <a:cubicBezTo>
                    <a:pt x="42" y="383"/>
                    <a:pt x="83" y="435"/>
                    <a:pt x="135" y="476"/>
                  </a:cubicBezTo>
                  <a:lnTo>
                    <a:pt x="559" y="259"/>
                  </a:lnTo>
                  <a:cubicBezTo>
                    <a:pt x="559" y="83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647" name="Google Shape;35647;p24"/>
            <p:cNvSpPr/>
            <p:nvPr/>
          </p:nvSpPr>
          <p:spPr>
            <a:xfrm>
              <a:off x="401725" y="31672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311" y="1"/>
                  </a:moveTo>
                  <a:lnTo>
                    <a:pt x="1" y="42"/>
                  </a:lnTo>
                  <a:lnTo>
                    <a:pt x="52" y="301"/>
                  </a:lnTo>
                  <a:cubicBezTo>
                    <a:pt x="176" y="301"/>
                    <a:pt x="311" y="177"/>
                    <a:pt x="31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648" name="Google Shape;35648;p24"/>
            <p:cNvSpPr/>
            <p:nvPr/>
          </p:nvSpPr>
          <p:spPr>
            <a:xfrm>
              <a:off x="464275" y="3161825"/>
              <a:ext cx="13975" cy="7800"/>
            </a:xfrm>
            <a:custGeom>
              <a:avLst/>
              <a:gdLst/>
              <a:ahLst/>
              <a:cxnLst/>
              <a:rect l="l" t="t" r="r" b="b"/>
              <a:pathLst>
                <a:path w="559" h="312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83"/>
                    <a:pt x="1" y="83"/>
                    <a:pt x="42" y="135"/>
                  </a:cubicBezTo>
                  <a:cubicBezTo>
                    <a:pt x="42" y="237"/>
                    <a:pt x="133" y="311"/>
                    <a:pt x="234" y="311"/>
                  </a:cubicBezTo>
                  <a:cubicBezTo>
                    <a:pt x="256" y="311"/>
                    <a:pt x="279" y="308"/>
                    <a:pt x="300" y="301"/>
                  </a:cubicBezTo>
                  <a:cubicBezTo>
                    <a:pt x="476" y="301"/>
                    <a:pt x="559" y="176"/>
                    <a:pt x="5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649" name="Google Shape;35649;p24"/>
            <p:cNvSpPr/>
            <p:nvPr/>
          </p:nvSpPr>
          <p:spPr>
            <a:xfrm>
              <a:off x="268350" y="32404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lnTo>
                    <a:pt x="125" y="559"/>
                  </a:lnTo>
                  <a:cubicBezTo>
                    <a:pt x="166" y="559"/>
                    <a:pt x="218" y="518"/>
                    <a:pt x="259" y="476"/>
                  </a:cubicBezTo>
                  <a:lnTo>
                    <a:pt x="259" y="435"/>
                  </a:lnTo>
                  <a:cubicBezTo>
                    <a:pt x="300" y="394"/>
                    <a:pt x="300" y="352"/>
                    <a:pt x="300" y="259"/>
                  </a:cubicBezTo>
                  <a:cubicBezTo>
                    <a:pt x="300" y="177"/>
                    <a:pt x="259" y="94"/>
                    <a:pt x="166" y="42"/>
                  </a:cubicBezTo>
                  <a:lnTo>
                    <a:pt x="125" y="42"/>
                  </a:lnTo>
                  <a:cubicBezTo>
                    <a:pt x="83" y="1"/>
                    <a:pt x="42" y="1"/>
                    <a:pt x="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650" name="Google Shape;35650;p24"/>
            <p:cNvSpPr/>
            <p:nvPr/>
          </p:nvSpPr>
          <p:spPr>
            <a:xfrm>
              <a:off x="330650" y="3234975"/>
              <a:ext cx="15275" cy="14425"/>
            </a:xfrm>
            <a:custGeom>
              <a:avLst/>
              <a:gdLst/>
              <a:ahLst/>
              <a:cxnLst/>
              <a:rect l="l" t="t" r="r" b="b"/>
              <a:pathLst>
                <a:path w="611" h="577" extrusionOk="0">
                  <a:moveTo>
                    <a:pt x="311" y="1"/>
                  </a:moveTo>
                  <a:cubicBezTo>
                    <a:pt x="135" y="52"/>
                    <a:pt x="0" y="176"/>
                    <a:pt x="52" y="311"/>
                  </a:cubicBezTo>
                  <a:cubicBezTo>
                    <a:pt x="52" y="456"/>
                    <a:pt x="147" y="577"/>
                    <a:pt x="289" y="577"/>
                  </a:cubicBezTo>
                  <a:cubicBezTo>
                    <a:pt x="309" y="577"/>
                    <a:pt x="330" y="574"/>
                    <a:pt x="352" y="569"/>
                  </a:cubicBezTo>
                  <a:cubicBezTo>
                    <a:pt x="476" y="569"/>
                    <a:pt x="610" y="435"/>
                    <a:pt x="569" y="259"/>
                  </a:cubicBezTo>
                  <a:cubicBezTo>
                    <a:pt x="569" y="135"/>
                    <a:pt x="435" y="1"/>
                    <a:pt x="31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651" name="Google Shape;35651;p24"/>
            <p:cNvSpPr/>
            <p:nvPr/>
          </p:nvSpPr>
          <p:spPr>
            <a:xfrm>
              <a:off x="294200" y="320395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83" y="1"/>
                    <a:pt x="1" y="125"/>
                    <a:pt x="1" y="301"/>
                  </a:cubicBezTo>
                  <a:cubicBezTo>
                    <a:pt x="1" y="425"/>
                    <a:pt x="125" y="559"/>
                    <a:pt x="300" y="559"/>
                  </a:cubicBezTo>
                  <a:cubicBezTo>
                    <a:pt x="476" y="518"/>
                    <a:pt x="559" y="383"/>
                    <a:pt x="559" y="259"/>
                  </a:cubicBezTo>
                  <a:cubicBezTo>
                    <a:pt x="559" y="84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652" name="Google Shape;35652;p24"/>
            <p:cNvSpPr/>
            <p:nvPr/>
          </p:nvSpPr>
          <p:spPr>
            <a:xfrm>
              <a:off x="362950" y="3198525"/>
              <a:ext cx="14250" cy="14000"/>
            </a:xfrm>
            <a:custGeom>
              <a:avLst/>
              <a:gdLst/>
              <a:ahLst/>
              <a:cxnLst/>
              <a:rect l="l" t="t" r="r" b="b"/>
              <a:pathLst>
                <a:path w="570" h="560" extrusionOk="0">
                  <a:moveTo>
                    <a:pt x="259" y="1"/>
                  </a:moveTo>
                  <a:cubicBezTo>
                    <a:pt x="135" y="1"/>
                    <a:pt x="1" y="125"/>
                    <a:pt x="1" y="301"/>
                  </a:cubicBezTo>
                  <a:cubicBezTo>
                    <a:pt x="52" y="425"/>
                    <a:pt x="177" y="559"/>
                    <a:pt x="311" y="559"/>
                  </a:cubicBezTo>
                  <a:cubicBezTo>
                    <a:pt x="476" y="518"/>
                    <a:pt x="569" y="383"/>
                    <a:pt x="569" y="259"/>
                  </a:cubicBezTo>
                  <a:cubicBezTo>
                    <a:pt x="569" y="8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653" name="Google Shape;35653;p24"/>
            <p:cNvSpPr/>
            <p:nvPr/>
          </p:nvSpPr>
          <p:spPr>
            <a:xfrm>
              <a:off x="263950" y="317812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59" y="0"/>
                  </a:moveTo>
                  <a:lnTo>
                    <a:pt x="1" y="41"/>
                  </a:lnTo>
                  <a:lnTo>
                    <a:pt x="1" y="300"/>
                  </a:lnTo>
                  <a:cubicBezTo>
                    <a:pt x="177" y="300"/>
                    <a:pt x="301" y="165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654" name="Google Shape;35654;p24"/>
            <p:cNvSpPr/>
            <p:nvPr/>
          </p:nvSpPr>
          <p:spPr>
            <a:xfrm>
              <a:off x="326500" y="31726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218"/>
                    <a:pt x="125" y="301"/>
                    <a:pt x="301" y="301"/>
                  </a:cubicBezTo>
                  <a:cubicBezTo>
                    <a:pt x="425" y="301"/>
                    <a:pt x="559" y="166"/>
                    <a:pt x="5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655" name="Google Shape;35655;p24"/>
            <p:cNvSpPr/>
            <p:nvPr/>
          </p:nvSpPr>
          <p:spPr>
            <a:xfrm>
              <a:off x="395275" y="3168300"/>
              <a:ext cx="7775" cy="6475"/>
            </a:xfrm>
            <a:custGeom>
              <a:avLst/>
              <a:gdLst/>
              <a:ahLst/>
              <a:cxnLst/>
              <a:rect l="l" t="t" r="r" b="b"/>
              <a:pathLst>
                <a:path w="311" h="259" extrusionOk="0">
                  <a:moveTo>
                    <a:pt x="0" y="0"/>
                  </a:moveTo>
                  <a:cubicBezTo>
                    <a:pt x="0" y="83"/>
                    <a:pt x="52" y="176"/>
                    <a:pt x="93" y="217"/>
                  </a:cubicBezTo>
                  <a:cubicBezTo>
                    <a:pt x="176" y="259"/>
                    <a:pt x="217" y="259"/>
                    <a:pt x="310" y="25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656" name="Google Shape;35656;p24"/>
            <p:cNvSpPr/>
            <p:nvPr/>
          </p:nvSpPr>
          <p:spPr>
            <a:xfrm>
              <a:off x="238125" y="3278150"/>
              <a:ext cx="6475" cy="13975"/>
            </a:xfrm>
            <a:custGeom>
              <a:avLst/>
              <a:gdLst/>
              <a:ahLst/>
              <a:cxnLst/>
              <a:rect l="l" t="t" r="r" b="b"/>
              <a:pathLst>
                <a:path w="259" h="559" extrusionOk="0">
                  <a:moveTo>
                    <a:pt x="41" y="0"/>
                  </a:moveTo>
                  <a:lnTo>
                    <a:pt x="0" y="559"/>
                  </a:lnTo>
                  <a:cubicBezTo>
                    <a:pt x="134" y="517"/>
                    <a:pt x="258" y="393"/>
                    <a:pt x="258" y="259"/>
                  </a:cubicBezTo>
                  <a:cubicBezTo>
                    <a:pt x="217" y="135"/>
                    <a:pt x="134" y="42"/>
                    <a:pt x="4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657" name="Google Shape;35657;p24"/>
            <p:cNvSpPr/>
            <p:nvPr/>
          </p:nvSpPr>
          <p:spPr>
            <a:xfrm>
              <a:off x="261900" y="32404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17" y="1"/>
                    <a:pt x="166" y="42"/>
                    <a:pt x="124" y="94"/>
                  </a:cubicBezTo>
                  <a:cubicBezTo>
                    <a:pt x="42" y="135"/>
                    <a:pt x="0" y="218"/>
                    <a:pt x="0" y="301"/>
                  </a:cubicBezTo>
                  <a:cubicBezTo>
                    <a:pt x="0" y="352"/>
                    <a:pt x="42" y="394"/>
                    <a:pt x="42" y="435"/>
                  </a:cubicBezTo>
                  <a:lnTo>
                    <a:pt x="83" y="476"/>
                  </a:lnTo>
                  <a:cubicBezTo>
                    <a:pt x="124" y="518"/>
                    <a:pt x="217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658" name="Google Shape;35658;p24"/>
            <p:cNvSpPr/>
            <p:nvPr/>
          </p:nvSpPr>
          <p:spPr>
            <a:xfrm>
              <a:off x="256475" y="3179150"/>
              <a:ext cx="7500" cy="6475"/>
            </a:xfrm>
            <a:custGeom>
              <a:avLst/>
              <a:gdLst/>
              <a:ahLst/>
              <a:cxnLst/>
              <a:rect l="l" t="t" r="r" b="b"/>
              <a:pathLst>
                <a:path w="300" h="259" extrusionOk="0">
                  <a:moveTo>
                    <a:pt x="0" y="0"/>
                  </a:moveTo>
                  <a:lnTo>
                    <a:pt x="41" y="42"/>
                  </a:lnTo>
                  <a:cubicBezTo>
                    <a:pt x="41" y="124"/>
                    <a:pt x="83" y="166"/>
                    <a:pt x="124" y="166"/>
                  </a:cubicBezTo>
                  <a:cubicBezTo>
                    <a:pt x="176" y="218"/>
                    <a:pt x="259" y="259"/>
                    <a:pt x="300" y="259"/>
                  </a:cubicBezTo>
                  <a:lnTo>
                    <a:pt x="300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659" name="Google Shape;35659;p24"/>
            <p:cNvSpPr/>
            <p:nvPr/>
          </p:nvSpPr>
          <p:spPr>
            <a:xfrm>
              <a:off x="806750" y="29971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1"/>
                  </a:moveTo>
                  <a:lnTo>
                    <a:pt x="1" y="42"/>
                  </a:lnTo>
                  <a:lnTo>
                    <a:pt x="42" y="301"/>
                  </a:lnTo>
                  <a:cubicBezTo>
                    <a:pt x="177" y="301"/>
                    <a:pt x="301" y="166"/>
                    <a:pt x="30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660" name="Google Shape;35660;p24"/>
            <p:cNvSpPr/>
            <p:nvPr/>
          </p:nvSpPr>
          <p:spPr>
            <a:xfrm>
              <a:off x="673125" y="3070600"/>
              <a:ext cx="7775" cy="12675"/>
            </a:xfrm>
            <a:custGeom>
              <a:avLst/>
              <a:gdLst/>
              <a:ahLst/>
              <a:cxnLst/>
              <a:rect l="l" t="t" r="r" b="b"/>
              <a:pathLst>
                <a:path w="311" h="507" extrusionOk="0">
                  <a:moveTo>
                    <a:pt x="46" y="0"/>
                  </a:moveTo>
                  <a:cubicBezTo>
                    <a:pt x="39" y="0"/>
                    <a:pt x="26" y="10"/>
                    <a:pt x="1" y="31"/>
                  </a:cubicBezTo>
                  <a:lnTo>
                    <a:pt x="52" y="507"/>
                  </a:lnTo>
                  <a:lnTo>
                    <a:pt x="311" y="372"/>
                  </a:lnTo>
                  <a:lnTo>
                    <a:pt x="311" y="248"/>
                  </a:lnTo>
                  <a:cubicBezTo>
                    <a:pt x="311" y="207"/>
                    <a:pt x="311" y="165"/>
                    <a:pt x="259" y="114"/>
                  </a:cubicBezTo>
                  <a:lnTo>
                    <a:pt x="218" y="72"/>
                  </a:lnTo>
                  <a:cubicBezTo>
                    <a:pt x="176" y="31"/>
                    <a:pt x="135" y="31"/>
                    <a:pt x="52" y="31"/>
                  </a:cubicBezTo>
                  <a:cubicBezTo>
                    <a:pt x="52" y="10"/>
                    <a:pt x="52" y="0"/>
                    <a:pt x="46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661" name="Google Shape;35661;p24"/>
            <p:cNvSpPr/>
            <p:nvPr/>
          </p:nvSpPr>
          <p:spPr>
            <a:xfrm>
              <a:off x="698975" y="3033625"/>
              <a:ext cx="14250" cy="13975"/>
            </a:xfrm>
            <a:custGeom>
              <a:avLst/>
              <a:gdLst/>
              <a:ahLst/>
              <a:cxnLst/>
              <a:rect l="l" t="t" r="r" b="b"/>
              <a:pathLst>
                <a:path w="570" h="559" extrusionOk="0">
                  <a:moveTo>
                    <a:pt x="259" y="1"/>
                  </a:moveTo>
                  <a:cubicBezTo>
                    <a:pt x="94" y="1"/>
                    <a:pt x="0" y="135"/>
                    <a:pt x="0" y="300"/>
                  </a:cubicBezTo>
                  <a:cubicBezTo>
                    <a:pt x="0" y="435"/>
                    <a:pt x="135" y="559"/>
                    <a:pt x="311" y="559"/>
                  </a:cubicBezTo>
                  <a:cubicBezTo>
                    <a:pt x="435" y="559"/>
                    <a:pt x="569" y="393"/>
                    <a:pt x="569" y="259"/>
                  </a:cubicBezTo>
                  <a:cubicBezTo>
                    <a:pt x="569" y="94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662" name="Google Shape;35662;p24"/>
            <p:cNvSpPr/>
            <p:nvPr/>
          </p:nvSpPr>
          <p:spPr>
            <a:xfrm>
              <a:off x="768000" y="3028200"/>
              <a:ext cx="11900" cy="7775"/>
            </a:xfrm>
            <a:custGeom>
              <a:avLst/>
              <a:gdLst/>
              <a:ahLst/>
              <a:cxnLst/>
              <a:rect l="l" t="t" r="r" b="b"/>
              <a:pathLst>
                <a:path w="476" h="311" extrusionOk="0">
                  <a:moveTo>
                    <a:pt x="258" y="0"/>
                  </a:moveTo>
                  <a:cubicBezTo>
                    <a:pt x="134" y="0"/>
                    <a:pt x="0" y="135"/>
                    <a:pt x="0" y="311"/>
                  </a:cubicBezTo>
                  <a:lnTo>
                    <a:pt x="476" y="52"/>
                  </a:lnTo>
                  <a:cubicBezTo>
                    <a:pt x="393" y="0"/>
                    <a:pt x="341" y="0"/>
                    <a:pt x="258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663" name="Google Shape;35663;p24"/>
            <p:cNvSpPr/>
            <p:nvPr/>
          </p:nvSpPr>
          <p:spPr>
            <a:xfrm>
              <a:off x="669000" y="300777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1"/>
                  </a:moveTo>
                  <a:lnTo>
                    <a:pt x="0" y="42"/>
                  </a:lnTo>
                  <a:lnTo>
                    <a:pt x="0" y="300"/>
                  </a:lnTo>
                  <a:cubicBezTo>
                    <a:pt x="166" y="300"/>
                    <a:pt x="259" y="176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664" name="Google Shape;35664;p24"/>
            <p:cNvSpPr/>
            <p:nvPr/>
          </p:nvSpPr>
          <p:spPr>
            <a:xfrm>
              <a:off x="731275" y="3002350"/>
              <a:ext cx="14250" cy="7775"/>
            </a:xfrm>
            <a:custGeom>
              <a:avLst/>
              <a:gdLst/>
              <a:ahLst/>
              <a:cxnLst/>
              <a:rect l="l" t="t" r="r" b="b"/>
              <a:pathLst>
                <a:path w="570" h="311" extrusionOk="0">
                  <a:moveTo>
                    <a:pt x="570" y="1"/>
                  </a:moveTo>
                  <a:lnTo>
                    <a:pt x="1" y="52"/>
                  </a:lnTo>
                  <a:cubicBezTo>
                    <a:pt x="1" y="218"/>
                    <a:pt x="135" y="311"/>
                    <a:pt x="311" y="311"/>
                  </a:cubicBezTo>
                  <a:cubicBezTo>
                    <a:pt x="435" y="311"/>
                    <a:pt x="570" y="176"/>
                    <a:pt x="570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665" name="Google Shape;35665;p24"/>
            <p:cNvSpPr/>
            <p:nvPr/>
          </p:nvSpPr>
          <p:spPr>
            <a:xfrm>
              <a:off x="800300" y="29982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0" y="0"/>
                  </a:moveTo>
                  <a:cubicBezTo>
                    <a:pt x="0" y="124"/>
                    <a:pt x="42" y="166"/>
                    <a:pt x="135" y="217"/>
                  </a:cubicBezTo>
                  <a:cubicBezTo>
                    <a:pt x="176" y="259"/>
                    <a:pt x="259" y="259"/>
                    <a:pt x="300" y="25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666" name="Google Shape;35666;p24"/>
            <p:cNvSpPr/>
            <p:nvPr/>
          </p:nvSpPr>
          <p:spPr>
            <a:xfrm>
              <a:off x="540800" y="3150975"/>
              <a:ext cx="1050" cy="1325"/>
            </a:xfrm>
            <a:custGeom>
              <a:avLst/>
              <a:gdLst/>
              <a:ahLst/>
              <a:cxnLst/>
              <a:rect l="l" t="t" r="r" b="b"/>
              <a:pathLst>
                <a:path w="42" h="53" extrusionOk="0">
                  <a:moveTo>
                    <a:pt x="0" y="0"/>
                  </a:moveTo>
                  <a:lnTo>
                    <a:pt x="0" y="52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667" name="Google Shape;35667;p24"/>
            <p:cNvSpPr/>
            <p:nvPr/>
          </p:nvSpPr>
          <p:spPr>
            <a:xfrm>
              <a:off x="535350" y="30811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177" y="559"/>
                    <a:pt x="301" y="425"/>
                    <a:pt x="301" y="259"/>
                  </a:cubicBezTo>
                  <a:cubicBezTo>
                    <a:pt x="259" y="208"/>
                    <a:pt x="259" y="166"/>
                    <a:pt x="218" y="125"/>
                  </a:cubicBezTo>
                  <a:lnTo>
                    <a:pt x="177" y="84"/>
                  </a:lnTo>
                  <a:cubicBezTo>
                    <a:pt x="135" y="42"/>
                    <a:pt x="84" y="1"/>
                    <a:pt x="42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668" name="Google Shape;35668;p24"/>
            <p:cNvSpPr/>
            <p:nvPr/>
          </p:nvSpPr>
          <p:spPr>
            <a:xfrm>
              <a:off x="597900" y="3075750"/>
              <a:ext cx="14000" cy="14200"/>
            </a:xfrm>
            <a:custGeom>
              <a:avLst/>
              <a:gdLst/>
              <a:ahLst/>
              <a:cxnLst/>
              <a:rect l="l" t="t" r="r" b="b"/>
              <a:pathLst>
                <a:path w="560" h="568" extrusionOk="0">
                  <a:moveTo>
                    <a:pt x="259" y="1"/>
                  </a:moveTo>
                  <a:cubicBezTo>
                    <a:pt x="84" y="42"/>
                    <a:pt x="1" y="166"/>
                    <a:pt x="1" y="301"/>
                  </a:cubicBezTo>
                  <a:cubicBezTo>
                    <a:pt x="1" y="453"/>
                    <a:pt x="95" y="567"/>
                    <a:pt x="235" y="567"/>
                  </a:cubicBezTo>
                  <a:cubicBezTo>
                    <a:pt x="256" y="567"/>
                    <a:pt x="278" y="565"/>
                    <a:pt x="301" y="559"/>
                  </a:cubicBezTo>
                  <a:cubicBezTo>
                    <a:pt x="425" y="559"/>
                    <a:pt x="559" y="425"/>
                    <a:pt x="559" y="259"/>
                  </a:cubicBezTo>
                  <a:cubicBezTo>
                    <a:pt x="559" y="125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669" name="Google Shape;35669;p24"/>
            <p:cNvSpPr/>
            <p:nvPr/>
          </p:nvSpPr>
          <p:spPr>
            <a:xfrm>
              <a:off x="560175" y="3044275"/>
              <a:ext cx="15025" cy="14200"/>
            </a:xfrm>
            <a:custGeom>
              <a:avLst/>
              <a:gdLst/>
              <a:ahLst/>
              <a:cxnLst/>
              <a:rect l="l" t="t" r="r" b="b"/>
              <a:pathLst>
                <a:path w="601" h="568" extrusionOk="0">
                  <a:moveTo>
                    <a:pt x="325" y="1"/>
                  </a:moveTo>
                  <a:cubicBezTo>
                    <a:pt x="304" y="1"/>
                    <a:pt x="282" y="3"/>
                    <a:pt x="259" y="9"/>
                  </a:cubicBezTo>
                  <a:cubicBezTo>
                    <a:pt x="124" y="9"/>
                    <a:pt x="0" y="133"/>
                    <a:pt x="0" y="309"/>
                  </a:cubicBezTo>
                  <a:cubicBezTo>
                    <a:pt x="42" y="443"/>
                    <a:pt x="176" y="567"/>
                    <a:pt x="300" y="567"/>
                  </a:cubicBezTo>
                  <a:cubicBezTo>
                    <a:pt x="476" y="526"/>
                    <a:pt x="600" y="391"/>
                    <a:pt x="559" y="267"/>
                  </a:cubicBezTo>
                  <a:cubicBezTo>
                    <a:pt x="559" y="114"/>
                    <a:pt x="465" y="1"/>
                    <a:pt x="325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670" name="Google Shape;35670;p24"/>
            <p:cNvSpPr/>
            <p:nvPr/>
          </p:nvSpPr>
          <p:spPr>
            <a:xfrm>
              <a:off x="565600" y="31135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25" y="0"/>
                    <a:pt x="1" y="124"/>
                    <a:pt x="1" y="300"/>
                  </a:cubicBezTo>
                  <a:cubicBezTo>
                    <a:pt x="42" y="424"/>
                    <a:pt x="166" y="559"/>
                    <a:pt x="300" y="559"/>
                  </a:cubicBezTo>
                  <a:cubicBezTo>
                    <a:pt x="476" y="559"/>
                    <a:pt x="559" y="383"/>
                    <a:pt x="559" y="259"/>
                  </a:cubicBezTo>
                  <a:cubicBezTo>
                    <a:pt x="559" y="83"/>
                    <a:pt x="424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671" name="Google Shape;35671;p24"/>
            <p:cNvSpPr/>
            <p:nvPr/>
          </p:nvSpPr>
          <p:spPr>
            <a:xfrm>
              <a:off x="629175" y="303905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1" y="1"/>
                  </a:moveTo>
                  <a:cubicBezTo>
                    <a:pt x="125" y="1"/>
                    <a:pt x="1" y="135"/>
                    <a:pt x="42" y="300"/>
                  </a:cubicBezTo>
                  <a:cubicBezTo>
                    <a:pt x="42" y="435"/>
                    <a:pt x="166" y="559"/>
                    <a:pt x="342" y="559"/>
                  </a:cubicBezTo>
                  <a:cubicBezTo>
                    <a:pt x="466" y="518"/>
                    <a:pt x="601" y="394"/>
                    <a:pt x="601" y="259"/>
                  </a:cubicBezTo>
                  <a:cubicBezTo>
                    <a:pt x="559" y="83"/>
                    <a:pt x="425" y="1"/>
                    <a:pt x="30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672" name="Google Shape;35672;p24"/>
            <p:cNvSpPr/>
            <p:nvPr/>
          </p:nvSpPr>
          <p:spPr>
            <a:xfrm>
              <a:off x="529925" y="30186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cubicBezTo>
                    <a:pt x="177" y="301"/>
                    <a:pt x="301" y="125"/>
                    <a:pt x="30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673" name="Google Shape;35673;p24"/>
            <p:cNvSpPr/>
            <p:nvPr/>
          </p:nvSpPr>
          <p:spPr>
            <a:xfrm>
              <a:off x="592475" y="301320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218"/>
                    <a:pt x="125" y="301"/>
                    <a:pt x="301" y="301"/>
                  </a:cubicBezTo>
                  <a:cubicBezTo>
                    <a:pt x="476" y="301"/>
                    <a:pt x="559" y="177"/>
                    <a:pt x="5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674" name="Google Shape;35674;p24"/>
            <p:cNvSpPr/>
            <p:nvPr/>
          </p:nvSpPr>
          <p:spPr>
            <a:xfrm>
              <a:off x="666675" y="3071375"/>
              <a:ext cx="7775" cy="12925"/>
            </a:xfrm>
            <a:custGeom>
              <a:avLst/>
              <a:gdLst/>
              <a:ahLst/>
              <a:cxnLst/>
              <a:rect l="l" t="t" r="r" b="b"/>
              <a:pathLst>
                <a:path w="311" h="517" extrusionOk="0">
                  <a:moveTo>
                    <a:pt x="217" y="0"/>
                  </a:moveTo>
                  <a:cubicBezTo>
                    <a:pt x="93" y="41"/>
                    <a:pt x="0" y="134"/>
                    <a:pt x="0" y="259"/>
                  </a:cubicBezTo>
                  <a:cubicBezTo>
                    <a:pt x="0" y="393"/>
                    <a:pt x="93" y="476"/>
                    <a:pt x="217" y="517"/>
                  </a:cubicBezTo>
                  <a:lnTo>
                    <a:pt x="310" y="476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675" name="Google Shape;35675;p24"/>
            <p:cNvSpPr/>
            <p:nvPr/>
          </p:nvSpPr>
          <p:spPr>
            <a:xfrm>
              <a:off x="661500" y="300880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cubicBezTo>
                    <a:pt x="0" y="53"/>
                    <a:pt x="0" y="53"/>
                    <a:pt x="42" y="53"/>
                  </a:cubicBezTo>
                  <a:cubicBezTo>
                    <a:pt x="42" y="135"/>
                    <a:pt x="83" y="177"/>
                    <a:pt x="166" y="218"/>
                  </a:cubicBezTo>
                  <a:cubicBezTo>
                    <a:pt x="207" y="259"/>
                    <a:pt x="259" y="259"/>
                    <a:pt x="300" y="259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676" name="Google Shape;35676;p24"/>
            <p:cNvSpPr/>
            <p:nvPr/>
          </p:nvSpPr>
          <p:spPr>
            <a:xfrm>
              <a:off x="401725" y="31608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1" y="0"/>
                  </a:moveTo>
                  <a:lnTo>
                    <a:pt x="1" y="300"/>
                  </a:lnTo>
                  <a:lnTo>
                    <a:pt x="311" y="259"/>
                  </a:lnTo>
                  <a:cubicBezTo>
                    <a:pt x="311" y="217"/>
                    <a:pt x="311" y="217"/>
                    <a:pt x="259" y="176"/>
                  </a:cubicBezTo>
                  <a:lnTo>
                    <a:pt x="259" y="124"/>
                  </a:lnTo>
                  <a:lnTo>
                    <a:pt x="218" y="83"/>
                  </a:lnTo>
                  <a:cubicBezTo>
                    <a:pt x="176" y="42"/>
                    <a:pt x="135" y="42"/>
                    <a:pt x="94" y="42"/>
                  </a:cubicBezTo>
                  <a:cubicBezTo>
                    <a:pt x="94" y="0"/>
                    <a:pt x="52" y="0"/>
                    <a:pt x="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677" name="Google Shape;35677;p24"/>
            <p:cNvSpPr/>
            <p:nvPr/>
          </p:nvSpPr>
          <p:spPr>
            <a:xfrm>
              <a:off x="396550" y="30917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84" y="559"/>
                    <a:pt x="125" y="559"/>
                    <a:pt x="166" y="518"/>
                  </a:cubicBezTo>
                  <a:lnTo>
                    <a:pt x="208" y="518"/>
                  </a:lnTo>
                  <a:cubicBezTo>
                    <a:pt x="259" y="435"/>
                    <a:pt x="301" y="352"/>
                    <a:pt x="301" y="259"/>
                  </a:cubicBezTo>
                  <a:cubicBezTo>
                    <a:pt x="301" y="218"/>
                    <a:pt x="259" y="135"/>
                    <a:pt x="259" y="94"/>
                  </a:cubicBezTo>
                  <a:lnTo>
                    <a:pt x="208" y="94"/>
                  </a:lnTo>
                  <a:cubicBezTo>
                    <a:pt x="166" y="42"/>
                    <a:pt x="125" y="1"/>
                    <a:pt x="42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678" name="Google Shape;35678;p24"/>
            <p:cNvSpPr/>
            <p:nvPr/>
          </p:nvSpPr>
          <p:spPr>
            <a:xfrm>
              <a:off x="464275" y="315537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176" y="42"/>
                    <a:pt x="83" y="83"/>
                    <a:pt x="42" y="176"/>
                  </a:cubicBezTo>
                  <a:cubicBezTo>
                    <a:pt x="42" y="217"/>
                    <a:pt x="1" y="259"/>
                    <a:pt x="1" y="300"/>
                  </a:cubicBezTo>
                  <a:lnTo>
                    <a:pt x="559" y="259"/>
                  </a:lnTo>
                  <a:cubicBezTo>
                    <a:pt x="559" y="135"/>
                    <a:pt x="476" y="42"/>
                    <a:pt x="342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679" name="Google Shape;35679;p24"/>
            <p:cNvSpPr/>
            <p:nvPr/>
          </p:nvSpPr>
          <p:spPr>
            <a:xfrm>
              <a:off x="458850" y="3086350"/>
              <a:ext cx="15275" cy="14250"/>
            </a:xfrm>
            <a:custGeom>
              <a:avLst/>
              <a:gdLst/>
              <a:ahLst/>
              <a:cxnLst/>
              <a:rect l="l" t="t" r="r" b="b"/>
              <a:pathLst>
                <a:path w="611" h="570" extrusionOk="0">
                  <a:moveTo>
                    <a:pt x="259" y="1"/>
                  </a:moveTo>
                  <a:cubicBezTo>
                    <a:pt x="135" y="1"/>
                    <a:pt x="1" y="176"/>
                    <a:pt x="1" y="311"/>
                  </a:cubicBezTo>
                  <a:cubicBezTo>
                    <a:pt x="42" y="476"/>
                    <a:pt x="176" y="569"/>
                    <a:pt x="300" y="569"/>
                  </a:cubicBezTo>
                  <a:cubicBezTo>
                    <a:pt x="476" y="569"/>
                    <a:pt x="611" y="435"/>
                    <a:pt x="559" y="259"/>
                  </a:cubicBezTo>
                  <a:cubicBezTo>
                    <a:pt x="55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680" name="Google Shape;35680;p24"/>
            <p:cNvSpPr/>
            <p:nvPr/>
          </p:nvSpPr>
          <p:spPr>
            <a:xfrm>
              <a:off x="422400" y="3054050"/>
              <a:ext cx="14000" cy="14425"/>
            </a:xfrm>
            <a:custGeom>
              <a:avLst/>
              <a:gdLst/>
              <a:ahLst/>
              <a:cxnLst/>
              <a:rect l="l" t="t" r="r" b="b"/>
              <a:pathLst>
                <a:path w="560" h="577" extrusionOk="0">
                  <a:moveTo>
                    <a:pt x="259" y="0"/>
                  </a:moveTo>
                  <a:cubicBezTo>
                    <a:pt x="83" y="52"/>
                    <a:pt x="1" y="176"/>
                    <a:pt x="1" y="310"/>
                  </a:cubicBezTo>
                  <a:cubicBezTo>
                    <a:pt x="1" y="455"/>
                    <a:pt x="96" y="577"/>
                    <a:pt x="238" y="577"/>
                  </a:cubicBezTo>
                  <a:cubicBezTo>
                    <a:pt x="258" y="577"/>
                    <a:pt x="279" y="574"/>
                    <a:pt x="301" y="569"/>
                  </a:cubicBezTo>
                  <a:cubicBezTo>
                    <a:pt x="425" y="569"/>
                    <a:pt x="559" y="435"/>
                    <a:pt x="559" y="259"/>
                  </a:cubicBezTo>
                  <a:cubicBezTo>
                    <a:pt x="518" y="135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681" name="Google Shape;35681;p24"/>
            <p:cNvSpPr/>
            <p:nvPr/>
          </p:nvSpPr>
          <p:spPr>
            <a:xfrm>
              <a:off x="426550" y="3123900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349" y="1"/>
                  </a:moveTo>
                  <a:cubicBezTo>
                    <a:pt x="333" y="1"/>
                    <a:pt x="317" y="3"/>
                    <a:pt x="300" y="8"/>
                  </a:cubicBezTo>
                  <a:cubicBezTo>
                    <a:pt x="135" y="8"/>
                    <a:pt x="0" y="143"/>
                    <a:pt x="42" y="308"/>
                  </a:cubicBezTo>
                  <a:cubicBezTo>
                    <a:pt x="42" y="442"/>
                    <a:pt x="176" y="567"/>
                    <a:pt x="352" y="567"/>
                  </a:cubicBezTo>
                  <a:cubicBezTo>
                    <a:pt x="476" y="525"/>
                    <a:pt x="610" y="401"/>
                    <a:pt x="610" y="267"/>
                  </a:cubicBezTo>
                  <a:cubicBezTo>
                    <a:pt x="565" y="122"/>
                    <a:pt x="464" y="1"/>
                    <a:pt x="34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682" name="Google Shape;35682;p24"/>
            <p:cNvSpPr/>
            <p:nvPr/>
          </p:nvSpPr>
          <p:spPr>
            <a:xfrm>
              <a:off x="491150" y="3049700"/>
              <a:ext cx="14000" cy="13350"/>
            </a:xfrm>
            <a:custGeom>
              <a:avLst/>
              <a:gdLst/>
              <a:ahLst/>
              <a:cxnLst/>
              <a:rect l="l" t="t" r="r" b="b"/>
              <a:pathLst>
                <a:path w="560" h="534" extrusionOk="0">
                  <a:moveTo>
                    <a:pt x="326" y="1"/>
                  </a:moveTo>
                  <a:cubicBezTo>
                    <a:pt x="305" y="1"/>
                    <a:pt x="282" y="3"/>
                    <a:pt x="259" y="9"/>
                  </a:cubicBezTo>
                  <a:cubicBezTo>
                    <a:pt x="94" y="9"/>
                    <a:pt x="1" y="133"/>
                    <a:pt x="1" y="267"/>
                  </a:cubicBezTo>
                  <a:cubicBezTo>
                    <a:pt x="1" y="412"/>
                    <a:pt x="104" y="533"/>
                    <a:pt x="241" y="533"/>
                  </a:cubicBezTo>
                  <a:cubicBezTo>
                    <a:pt x="260" y="533"/>
                    <a:pt x="280" y="531"/>
                    <a:pt x="301" y="526"/>
                  </a:cubicBezTo>
                  <a:cubicBezTo>
                    <a:pt x="477" y="526"/>
                    <a:pt x="559" y="391"/>
                    <a:pt x="559" y="267"/>
                  </a:cubicBezTo>
                  <a:cubicBezTo>
                    <a:pt x="559" y="115"/>
                    <a:pt x="465" y="1"/>
                    <a:pt x="326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683" name="Google Shape;35683;p24"/>
            <p:cNvSpPr/>
            <p:nvPr/>
          </p:nvSpPr>
          <p:spPr>
            <a:xfrm>
              <a:off x="496600" y="3118675"/>
              <a:ext cx="13975" cy="14225"/>
            </a:xfrm>
            <a:custGeom>
              <a:avLst/>
              <a:gdLst/>
              <a:ahLst/>
              <a:cxnLst/>
              <a:rect l="l" t="t" r="r" b="b"/>
              <a:pathLst>
                <a:path w="559" h="569" extrusionOk="0">
                  <a:moveTo>
                    <a:pt x="259" y="0"/>
                  </a:moveTo>
                  <a:cubicBezTo>
                    <a:pt x="83" y="0"/>
                    <a:pt x="0" y="134"/>
                    <a:pt x="0" y="310"/>
                  </a:cubicBezTo>
                  <a:cubicBezTo>
                    <a:pt x="0" y="434"/>
                    <a:pt x="134" y="569"/>
                    <a:pt x="300" y="569"/>
                  </a:cubicBezTo>
                  <a:cubicBezTo>
                    <a:pt x="434" y="517"/>
                    <a:pt x="558" y="393"/>
                    <a:pt x="558" y="259"/>
                  </a:cubicBezTo>
                  <a:cubicBezTo>
                    <a:pt x="558" y="93"/>
                    <a:pt x="393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684" name="Google Shape;35684;p24"/>
            <p:cNvSpPr/>
            <p:nvPr/>
          </p:nvSpPr>
          <p:spPr>
            <a:xfrm>
              <a:off x="392175" y="3029500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0" y="0"/>
                  </a:moveTo>
                  <a:lnTo>
                    <a:pt x="0" y="300"/>
                  </a:lnTo>
                  <a:cubicBezTo>
                    <a:pt x="176" y="259"/>
                    <a:pt x="259" y="124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685" name="Google Shape;35685;p24"/>
            <p:cNvSpPr/>
            <p:nvPr/>
          </p:nvSpPr>
          <p:spPr>
            <a:xfrm>
              <a:off x="454725" y="3024050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17" y="1"/>
                  </a:moveTo>
                  <a:lnTo>
                    <a:pt x="0" y="42"/>
                  </a:lnTo>
                  <a:cubicBezTo>
                    <a:pt x="0" y="166"/>
                    <a:pt x="124" y="301"/>
                    <a:pt x="259" y="301"/>
                  </a:cubicBezTo>
                  <a:cubicBezTo>
                    <a:pt x="424" y="259"/>
                    <a:pt x="558" y="125"/>
                    <a:pt x="517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686" name="Google Shape;35686;p24"/>
            <p:cNvSpPr/>
            <p:nvPr/>
          </p:nvSpPr>
          <p:spPr>
            <a:xfrm>
              <a:off x="534325" y="3150975"/>
              <a:ext cx="6475" cy="3375"/>
            </a:xfrm>
            <a:custGeom>
              <a:avLst/>
              <a:gdLst/>
              <a:ahLst/>
              <a:cxnLst/>
              <a:rect l="l" t="t" r="r" b="b"/>
              <a:pathLst>
                <a:path w="259" h="135" extrusionOk="0">
                  <a:moveTo>
                    <a:pt x="176" y="0"/>
                  </a:moveTo>
                  <a:cubicBezTo>
                    <a:pt x="125" y="0"/>
                    <a:pt x="125" y="0"/>
                    <a:pt x="83" y="52"/>
                  </a:cubicBezTo>
                  <a:lnTo>
                    <a:pt x="42" y="94"/>
                  </a:lnTo>
                  <a:lnTo>
                    <a:pt x="1" y="135"/>
                  </a:lnTo>
                  <a:lnTo>
                    <a:pt x="259" y="52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687" name="Google Shape;35687;p24"/>
            <p:cNvSpPr/>
            <p:nvPr/>
          </p:nvSpPr>
          <p:spPr>
            <a:xfrm>
              <a:off x="527875" y="3081175"/>
              <a:ext cx="8550" cy="14000"/>
            </a:xfrm>
            <a:custGeom>
              <a:avLst/>
              <a:gdLst/>
              <a:ahLst/>
              <a:cxnLst/>
              <a:rect l="l" t="t" r="r" b="b"/>
              <a:pathLst>
                <a:path w="342" h="560" extrusionOk="0">
                  <a:moveTo>
                    <a:pt x="300" y="1"/>
                  </a:moveTo>
                  <a:cubicBezTo>
                    <a:pt x="259" y="1"/>
                    <a:pt x="259" y="1"/>
                    <a:pt x="217" y="42"/>
                  </a:cubicBezTo>
                  <a:cubicBezTo>
                    <a:pt x="83" y="42"/>
                    <a:pt x="0" y="166"/>
                    <a:pt x="41" y="301"/>
                  </a:cubicBezTo>
                  <a:cubicBezTo>
                    <a:pt x="41" y="425"/>
                    <a:pt x="124" y="518"/>
                    <a:pt x="217" y="559"/>
                  </a:cubicBezTo>
                  <a:lnTo>
                    <a:pt x="341" y="559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688" name="Google Shape;35688;p24"/>
            <p:cNvSpPr/>
            <p:nvPr/>
          </p:nvSpPr>
          <p:spPr>
            <a:xfrm>
              <a:off x="523475" y="30186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125"/>
                    <a:pt x="42" y="218"/>
                    <a:pt x="135" y="259"/>
                  </a:cubicBezTo>
                  <a:cubicBezTo>
                    <a:pt x="176" y="301"/>
                    <a:pt x="217" y="301"/>
                    <a:pt x="300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689" name="Google Shape;35689;p24"/>
            <p:cNvSpPr/>
            <p:nvPr/>
          </p:nvSpPr>
          <p:spPr>
            <a:xfrm>
              <a:off x="262925" y="31716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0"/>
                  </a:lnTo>
                  <a:lnTo>
                    <a:pt x="300" y="259"/>
                  </a:lnTo>
                  <a:lnTo>
                    <a:pt x="300" y="166"/>
                  </a:lnTo>
                  <a:cubicBezTo>
                    <a:pt x="259" y="125"/>
                    <a:pt x="259" y="83"/>
                    <a:pt x="218" y="83"/>
                  </a:cubicBezTo>
                  <a:cubicBezTo>
                    <a:pt x="176" y="42"/>
                    <a:pt x="176" y="42"/>
                    <a:pt x="125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690" name="Google Shape;35690;p24"/>
            <p:cNvSpPr/>
            <p:nvPr/>
          </p:nvSpPr>
          <p:spPr>
            <a:xfrm>
              <a:off x="258525" y="31026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0"/>
                  </a:moveTo>
                  <a:lnTo>
                    <a:pt x="1" y="558"/>
                  </a:lnTo>
                  <a:cubicBezTo>
                    <a:pt x="42" y="558"/>
                    <a:pt x="94" y="517"/>
                    <a:pt x="135" y="517"/>
                  </a:cubicBezTo>
                  <a:cubicBezTo>
                    <a:pt x="135" y="517"/>
                    <a:pt x="177" y="517"/>
                    <a:pt x="177" y="476"/>
                  </a:cubicBezTo>
                  <a:cubicBezTo>
                    <a:pt x="259" y="434"/>
                    <a:pt x="301" y="341"/>
                    <a:pt x="259" y="259"/>
                  </a:cubicBezTo>
                  <a:cubicBezTo>
                    <a:pt x="259" y="83"/>
                    <a:pt x="135" y="0"/>
                    <a:pt x="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691" name="Google Shape;35691;p24"/>
            <p:cNvSpPr/>
            <p:nvPr/>
          </p:nvSpPr>
          <p:spPr>
            <a:xfrm>
              <a:off x="325475" y="3166225"/>
              <a:ext cx="15025" cy="7525"/>
            </a:xfrm>
            <a:custGeom>
              <a:avLst/>
              <a:gdLst/>
              <a:ahLst/>
              <a:cxnLst/>
              <a:rect l="l" t="t" r="r" b="b"/>
              <a:pathLst>
                <a:path w="601" h="301" extrusionOk="0">
                  <a:moveTo>
                    <a:pt x="300" y="0"/>
                  </a:moveTo>
                  <a:cubicBezTo>
                    <a:pt x="125" y="0"/>
                    <a:pt x="1" y="166"/>
                    <a:pt x="42" y="300"/>
                  </a:cubicBezTo>
                  <a:lnTo>
                    <a:pt x="600" y="259"/>
                  </a:lnTo>
                  <a:cubicBezTo>
                    <a:pt x="559" y="166"/>
                    <a:pt x="518" y="83"/>
                    <a:pt x="424" y="42"/>
                  </a:cubicBezTo>
                  <a:cubicBezTo>
                    <a:pt x="383" y="0"/>
                    <a:pt x="342" y="0"/>
                    <a:pt x="30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692" name="Google Shape;35692;p24"/>
            <p:cNvSpPr/>
            <p:nvPr/>
          </p:nvSpPr>
          <p:spPr>
            <a:xfrm>
              <a:off x="321075" y="3097200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84" y="1"/>
                    <a:pt x="1" y="135"/>
                    <a:pt x="1" y="301"/>
                  </a:cubicBezTo>
                  <a:cubicBezTo>
                    <a:pt x="1" y="435"/>
                    <a:pt x="125" y="559"/>
                    <a:pt x="301" y="559"/>
                  </a:cubicBezTo>
                  <a:cubicBezTo>
                    <a:pt x="435" y="559"/>
                    <a:pt x="559" y="394"/>
                    <a:pt x="559" y="259"/>
                  </a:cubicBezTo>
                  <a:cubicBezTo>
                    <a:pt x="518" y="84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693" name="Google Shape;35693;p24"/>
            <p:cNvSpPr/>
            <p:nvPr/>
          </p:nvSpPr>
          <p:spPr>
            <a:xfrm>
              <a:off x="283350" y="30649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135" y="42"/>
                    <a:pt x="0" y="176"/>
                    <a:pt x="0" y="300"/>
                  </a:cubicBezTo>
                  <a:cubicBezTo>
                    <a:pt x="42" y="476"/>
                    <a:pt x="176" y="559"/>
                    <a:pt x="300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694" name="Google Shape;35694;p24"/>
            <p:cNvSpPr/>
            <p:nvPr/>
          </p:nvSpPr>
          <p:spPr>
            <a:xfrm>
              <a:off x="288775" y="313475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26" y="0"/>
                  </a:moveTo>
                  <a:cubicBezTo>
                    <a:pt x="305" y="0"/>
                    <a:pt x="282" y="3"/>
                    <a:pt x="259" y="8"/>
                  </a:cubicBezTo>
                  <a:cubicBezTo>
                    <a:pt x="125" y="8"/>
                    <a:pt x="0" y="133"/>
                    <a:pt x="0" y="267"/>
                  </a:cubicBezTo>
                  <a:cubicBezTo>
                    <a:pt x="0" y="420"/>
                    <a:pt x="133" y="533"/>
                    <a:pt x="249" y="533"/>
                  </a:cubicBezTo>
                  <a:cubicBezTo>
                    <a:pt x="267" y="533"/>
                    <a:pt x="284" y="531"/>
                    <a:pt x="300" y="525"/>
                  </a:cubicBezTo>
                  <a:cubicBezTo>
                    <a:pt x="476" y="525"/>
                    <a:pt x="559" y="391"/>
                    <a:pt x="559" y="226"/>
                  </a:cubicBezTo>
                  <a:cubicBezTo>
                    <a:pt x="559" y="109"/>
                    <a:pt x="466" y="0"/>
                    <a:pt x="326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695" name="Google Shape;35695;p24"/>
            <p:cNvSpPr/>
            <p:nvPr/>
          </p:nvSpPr>
          <p:spPr>
            <a:xfrm>
              <a:off x="352350" y="305947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0"/>
                  </a:moveTo>
                  <a:cubicBezTo>
                    <a:pt x="125" y="42"/>
                    <a:pt x="1" y="176"/>
                    <a:pt x="42" y="300"/>
                  </a:cubicBezTo>
                  <a:cubicBezTo>
                    <a:pt x="42" y="476"/>
                    <a:pt x="166" y="559"/>
                    <a:pt x="301" y="559"/>
                  </a:cubicBezTo>
                  <a:cubicBezTo>
                    <a:pt x="476" y="559"/>
                    <a:pt x="601" y="435"/>
                    <a:pt x="559" y="259"/>
                  </a:cubicBezTo>
                  <a:cubicBezTo>
                    <a:pt x="559" y="135"/>
                    <a:pt x="425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696" name="Google Shape;35696;p24"/>
            <p:cNvSpPr/>
            <p:nvPr/>
          </p:nvSpPr>
          <p:spPr>
            <a:xfrm>
              <a:off x="357775" y="3129325"/>
              <a:ext cx="15025" cy="13350"/>
            </a:xfrm>
            <a:custGeom>
              <a:avLst/>
              <a:gdLst/>
              <a:ahLst/>
              <a:cxnLst/>
              <a:rect l="l" t="t" r="r" b="b"/>
              <a:pathLst>
                <a:path w="601" h="534" extrusionOk="0">
                  <a:moveTo>
                    <a:pt x="323" y="0"/>
                  </a:moveTo>
                  <a:cubicBezTo>
                    <a:pt x="302" y="0"/>
                    <a:pt x="281" y="3"/>
                    <a:pt x="259" y="8"/>
                  </a:cubicBezTo>
                  <a:cubicBezTo>
                    <a:pt x="125" y="8"/>
                    <a:pt x="1" y="143"/>
                    <a:pt x="1" y="308"/>
                  </a:cubicBezTo>
                  <a:cubicBezTo>
                    <a:pt x="37" y="425"/>
                    <a:pt x="135" y="533"/>
                    <a:pt x="248" y="533"/>
                  </a:cubicBezTo>
                  <a:cubicBezTo>
                    <a:pt x="265" y="533"/>
                    <a:pt x="283" y="531"/>
                    <a:pt x="301" y="525"/>
                  </a:cubicBezTo>
                  <a:cubicBezTo>
                    <a:pt x="466" y="525"/>
                    <a:pt x="601" y="401"/>
                    <a:pt x="559" y="267"/>
                  </a:cubicBezTo>
                  <a:cubicBezTo>
                    <a:pt x="559" y="114"/>
                    <a:pt x="458" y="0"/>
                    <a:pt x="323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697" name="Google Shape;35697;p24"/>
            <p:cNvSpPr/>
            <p:nvPr/>
          </p:nvSpPr>
          <p:spPr>
            <a:xfrm>
              <a:off x="253100" y="30390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311" y="1"/>
                  </a:moveTo>
                  <a:lnTo>
                    <a:pt x="1" y="42"/>
                  </a:lnTo>
                  <a:lnTo>
                    <a:pt x="52" y="300"/>
                  </a:lnTo>
                  <a:lnTo>
                    <a:pt x="135" y="300"/>
                  </a:lnTo>
                  <a:lnTo>
                    <a:pt x="218" y="218"/>
                  </a:lnTo>
                  <a:cubicBezTo>
                    <a:pt x="259" y="176"/>
                    <a:pt x="311" y="83"/>
                    <a:pt x="31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698" name="Google Shape;35698;p24"/>
            <p:cNvSpPr/>
            <p:nvPr/>
          </p:nvSpPr>
          <p:spPr>
            <a:xfrm>
              <a:off x="315650" y="3034650"/>
              <a:ext cx="14000" cy="7800"/>
            </a:xfrm>
            <a:custGeom>
              <a:avLst/>
              <a:gdLst/>
              <a:ahLst/>
              <a:cxnLst/>
              <a:rect l="l" t="t" r="r" b="b"/>
              <a:pathLst>
                <a:path w="560" h="312" extrusionOk="0">
                  <a:moveTo>
                    <a:pt x="559" y="1"/>
                  </a:moveTo>
                  <a:lnTo>
                    <a:pt x="1" y="53"/>
                  </a:lnTo>
                  <a:cubicBezTo>
                    <a:pt x="1" y="135"/>
                    <a:pt x="83" y="218"/>
                    <a:pt x="176" y="259"/>
                  </a:cubicBezTo>
                  <a:cubicBezTo>
                    <a:pt x="218" y="259"/>
                    <a:pt x="259" y="311"/>
                    <a:pt x="301" y="311"/>
                  </a:cubicBezTo>
                  <a:cubicBezTo>
                    <a:pt x="301" y="259"/>
                    <a:pt x="342" y="259"/>
                    <a:pt x="342" y="259"/>
                  </a:cubicBezTo>
                  <a:cubicBezTo>
                    <a:pt x="476" y="218"/>
                    <a:pt x="559" y="135"/>
                    <a:pt x="5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699" name="Google Shape;35699;p24"/>
            <p:cNvSpPr/>
            <p:nvPr/>
          </p:nvSpPr>
          <p:spPr>
            <a:xfrm>
              <a:off x="395275" y="316080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217" y="0"/>
                    <a:pt x="135" y="42"/>
                    <a:pt x="93" y="83"/>
                  </a:cubicBezTo>
                  <a:lnTo>
                    <a:pt x="93" y="124"/>
                  </a:lnTo>
                  <a:cubicBezTo>
                    <a:pt x="0" y="176"/>
                    <a:pt x="0" y="217"/>
                    <a:pt x="0" y="300"/>
                  </a:cubicBez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00" name="Google Shape;35700;p24"/>
            <p:cNvSpPr/>
            <p:nvPr/>
          </p:nvSpPr>
          <p:spPr>
            <a:xfrm>
              <a:off x="390100" y="30917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07" y="1"/>
                  </a:moveTo>
                  <a:cubicBezTo>
                    <a:pt x="83" y="42"/>
                    <a:pt x="0" y="177"/>
                    <a:pt x="0" y="301"/>
                  </a:cubicBezTo>
                  <a:cubicBezTo>
                    <a:pt x="0" y="435"/>
                    <a:pt x="83" y="518"/>
                    <a:pt x="20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01" name="Google Shape;35701;p24"/>
            <p:cNvSpPr/>
            <p:nvPr/>
          </p:nvSpPr>
          <p:spPr>
            <a:xfrm>
              <a:off x="384675" y="302950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300" y="0"/>
                  </a:moveTo>
                  <a:lnTo>
                    <a:pt x="0" y="41"/>
                  </a:lnTo>
                  <a:cubicBezTo>
                    <a:pt x="0" y="124"/>
                    <a:pt x="83" y="207"/>
                    <a:pt x="124" y="259"/>
                  </a:cubicBezTo>
                  <a:cubicBezTo>
                    <a:pt x="217" y="259"/>
                    <a:pt x="259" y="300"/>
                    <a:pt x="300" y="300"/>
                  </a:cubicBezTo>
                  <a:lnTo>
                    <a:pt x="300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02" name="Google Shape;35702;p24"/>
            <p:cNvSpPr/>
            <p:nvPr/>
          </p:nvSpPr>
          <p:spPr>
            <a:xfrm>
              <a:off x="256475" y="317165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259" y="1"/>
                  </a:moveTo>
                  <a:cubicBezTo>
                    <a:pt x="217" y="1"/>
                    <a:pt x="176" y="42"/>
                    <a:pt x="124" y="42"/>
                  </a:cubicBezTo>
                  <a:cubicBezTo>
                    <a:pt x="83" y="125"/>
                    <a:pt x="41" y="166"/>
                    <a:pt x="0" y="259"/>
                  </a:cubicBezTo>
                  <a:lnTo>
                    <a:pt x="0" y="300"/>
                  </a:lnTo>
                  <a:lnTo>
                    <a:pt x="300" y="300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03" name="Google Shape;35703;p24"/>
            <p:cNvSpPr/>
            <p:nvPr/>
          </p:nvSpPr>
          <p:spPr>
            <a:xfrm>
              <a:off x="251025" y="31026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18" y="0"/>
                  </a:moveTo>
                  <a:cubicBezTo>
                    <a:pt x="84" y="41"/>
                    <a:pt x="1" y="176"/>
                    <a:pt x="42" y="300"/>
                  </a:cubicBezTo>
                  <a:cubicBezTo>
                    <a:pt x="42" y="383"/>
                    <a:pt x="135" y="517"/>
                    <a:pt x="218" y="517"/>
                  </a:cubicBezTo>
                  <a:cubicBezTo>
                    <a:pt x="259" y="558"/>
                    <a:pt x="301" y="558"/>
                    <a:pt x="301" y="558"/>
                  </a:cubicBezTo>
                  <a:lnTo>
                    <a:pt x="301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04" name="Google Shape;35704;p24"/>
            <p:cNvSpPr/>
            <p:nvPr/>
          </p:nvSpPr>
          <p:spPr>
            <a:xfrm>
              <a:off x="251025" y="3040100"/>
              <a:ext cx="3400" cy="6475"/>
            </a:xfrm>
            <a:custGeom>
              <a:avLst/>
              <a:gdLst/>
              <a:ahLst/>
              <a:cxnLst/>
              <a:rect l="l" t="t" r="r" b="b"/>
              <a:pathLst>
                <a:path w="136" h="259" extrusionOk="0">
                  <a:moveTo>
                    <a:pt x="1" y="0"/>
                  </a:moveTo>
                  <a:lnTo>
                    <a:pt x="1" y="258"/>
                  </a:lnTo>
                  <a:lnTo>
                    <a:pt x="135" y="258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05" name="Google Shape;35705;p24"/>
            <p:cNvSpPr/>
            <p:nvPr/>
          </p:nvSpPr>
          <p:spPr>
            <a:xfrm>
              <a:off x="1073775" y="283770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1"/>
                  </a:moveTo>
                  <a:lnTo>
                    <a:pt x="0" y="42"/>
                  </a:lnTo>
                  <a:lnTo>
                    <a:pt x="0" y="300"/>
                  </a:lnTo>
                  <a:lnTo>
                    <a:pt x="52" y="300"/>
                  </a:lnTo>
                  <a:cubicBezTo>
                    <a:pt x="176" y="259"/>
                    <a:pt x="259" y="125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06" name="Google Shape;35706;p24"/>
            <p:cNvSpPr/>
            <p:nvPr/>
          </p:nvSpPr>
          <p:spPr>
            <a:xfrm>
              <a:off x="1136325" y="2832275"/>
              <a:ext cx="13975" cy="7800"/>
            </a:xfrm>
            <a:custGeom>
              <a:avLst/>
              <a:gdLst/>
              <a:ahLst/>
              <a:cxnLst/>
              <a:rect l="l" t="t" r="r" b="b"/>
              <a:pathLst>
                <a:path w="559" h="312" extrusionOk="0">
                  <a:moveTo>
                    <a:pt x="517" y="0"/>
                  </a:moveTo>
                  <a:lnTo>
                    <a:pt x="0" y="42"/>
                  </a:lnTo>
                  <a:lnTo>
                    <a:pt x="0" y="135"/>
                  </a:lnTo>
                  <a:cubicBezTo>
                    <a:pt x="34" y="237"/>
                    <a:pt x="103" y="311"/>
                    <a:pt x="196" y="311"/>
                  </a:cubicBezTo>
                  <a:cubicBezTo>
                    <a:pt x="216" y="311"/>
                    <a:pt x="237" y="308"/>
                    <a:pt x="259" y="300"/>
                  </a:cubicBezTo>
                  <a:cubicBezTo>
                    <a:pt x="434" y="300"/>
                    <a:pt x="558" y="176"/>
                    <a:pt x="517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07" name="Google Shape;35707;p24"/>
            <p:cNvSpPr/>
            <p:nvPr/>
          </p:nvSpPr>
          <p:spPr>
            <a:xfrm>
              <a:off x="940400" y="291085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0" y="1"/>
                  </a:moveTo>
                  <a:lnTo>
                    <a:pt x="41" y="559"/>
                  </a:lnTo>
                  <a:cubicBezTo>
                    <a:pt x="166" y="559"/>
                    <a:pt x="300" y="435"/>
                    <a:pt x="259" y="259"/>
                  </a:cubicBezTo>
                  <a:cubicBezTo>
                    <a:pt x="259" y="135"/>
                    <a:pt x="124" y="1"/>
                    <a:pt x="0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08" name="Google Shape;35708;p24"/>
            <p:cNvSpPr/>
            <p:nvPr/>
          </p:nvSpPr>
          <p:spPr>
            <a:xfrm>
              <a:off x="1002675" y="2906350"/>
              <a:ext cx="12950" cy="9950"/>
            </a:xfrm>
            <a:custGeom>
              <a:avLst/>
              <a:gdLst/>
              <a:ahLst/>
              <a:cxnLst/>
              <a:rect l="l" t="t" r="r" b="b"/>
              <a:pathLst>
                <a:path w="518" h="398" extrusionOk="0">
                  <a:moveTo>
                    <a:pt x="318" y="0"/>
                  </a:moveTo>
                  <a:cubicBezTo>
                    <a:pt x="298" y="0"/>
                    <a:pt x="278" y="5"/>
                    <a:pt x="259" y="15"/>
                  </a:cubicBezTo>
                  <a:cubicBezTo>
                    <a:pt x="94" y="15"/>
                    <a:pt x="1" y="139"/>
                    <a:pt x="1" y="274"/>
                  </a:cubicBezTo>
                  <a:lnTo>
                    <a:pt x="1" y="398"/>
                  </a:lnTo>
                  <a:lnTo>
                    <a:pt x="518" y="139"/>
                  </a:lnTo>
                  <a:cubicBezTo>
                    <a:pt x="485" y="73"/>
                    <a:pt x="399" y="0"/>
                    <a:pt x="318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09" name="Google Shape;35709;p24"/>
            <p:cNvSpPr/>
            <p:nvPr/>
          </p:nvSpPr>
          <p:spPr>
            <a:xfrm>
              <a:off x="965200" y="287440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5" y="1"/>
                    <a:pt x="1" y="125"/>
                    <a:pt x="1" y="301"/>
                  </a:cubicBezTo>
                  <a:cubicBezTo>
                    <a:pt x="42" y="425"/>
                    <a:pt x="166" y="559"/>
                    <a:pt x="301" y="559"/>
                  </a:cubicBezTo>
                  <a:cubicBezTo>
                    <a:pt x="466" y="518"/>
                    <a:pt x="559" y="383"/>
                    <a:pt x="559" y="259"/>
                  </a:cubicBezTo>
                  <a:cubicBezTo>
                    <a:pt x="559" y="83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10" name="Google Shape;35710;p24"/>
            <p:cNvSpPr/>
            <p:nvPr/>
          </p:nvSpPr>
          <p:spPr>
            <a:xfrm>
              <a:off x="1033950" y="28689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301" y="1"/>
                  </a:moveTo>
                  <a:cubicBezTo>
                    <a:pt x="135" y="1"/>
                    <a:pt x="1" y="125"/>
                    <a:pt x="42" y="300"/>
                  </a:cubicBezTo>
                  <a:cubicBezTo>
                    <a:pt x="42" y="424"/>
                    <a:pt x="177" y="559"/>
                    <a:pt x="301" y="559"/>
                  </a:cubicBezTo>
                  <a:cubicBezTo>
                    <a:pt x="476" y="559"/>
                    <a:pt x="611" y="383"/>
                    <a:pt x="559" y="259"/>
                  </a:cubicBezTo>
                  <a:cubicBezTo>
                    <a:pt x="559" y="83"/>
                    <a:pt x="435" y="1"/>
                    <a:pt x="30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11" name="Google Shape;35711;p24"/>
            <p:cNvSpPr/>
            <p:nvPr/>
          </p:nvSpPr>
          <p:spPr>
            <a:xfrm>
              <a:off x="934975" y="284855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300" y="1"/>
                  </a:moveTo>
                  <a:lnTo>
                    <a:pt x="0" y="42"/>
                  </a:lnTo>
                  <a:lnTo>
                    <a:pt x="41" y="301"/>
                  </a:lnTo>
                  <a:lnTo>
                    <a:pt x="83" y="301"/>
                  </a:lnTo>
                  <a:cubicBezTo>
                    <a:pt x="217" y="259"/>
                    <a:pt x="300" y="125"/>
                    <a:pt x="300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12" name="Google Shape;35712;p24"/>
            <p:cNvSpPr/>
            <p:nvPr/>
          </p:nvSpPr>
          <p:spPr>
            <a:xfrm>
              <a:off x="997525" y="28431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58" y="1"/>
                  </a:moveTo>
                  <a:lnTo>
                    <a:pt x="0" y="42"/>
                  </a:lnTo>
                  <a:cubicBezTo>
                    <a:pt x="0" y="218"/>
                    <a:pt x="124" y="301"/>
                    <a:pt x="300" y="301"/>
                  </a:cubicBezTo>
                  <a:cubicBezTo>
                    <a:pt x="424" y="301"/>
                    <a:pt x="558" y="166"/>
                    <a:pt x="558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13" name="Google Shape;35713;p24"/>
            <p:cNvSpPr/>
            <p:nvPr/>
          </p:nvSpPr>
          <p:spPr>
            <a:xfrm>
              <a:off x="1066275" y="2838725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cubicBezTo>
                    <a:pt x="0" y="84"/>
                    <a:pt x="93" y="177"/>
                    <a:pt x="176" y="218"/>
                  </a:cubicBezTo>
                  <a:cubicBezTo>
                    <a:pt x="217" y="259"/>
                    <a:pt x="259" y="259"/>
                    <a:pt x="300" y="259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14" name="Google Shape;35714;p24"/>
            <p:cNvSpPr/>
            <p:nvPr/>
          </p:nvSpPr>
          <p:spPr>
            <a:xfrm>
              <a:off x="806750" y="29907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0"/>
                  </a:moveTo>
                  <a:lnTo>
                    <a:pt x="1" y="300"/>
                  </a:lnTo>
                  <a:lnTo>
                    <a:pt x="301" y="259"/>
                  </a:lnTo>
                  <a:cubicBezTo>
                    <a:pt x="301" y="166"/>
                    <a:pt x="218" y="83"/>
                    <a:pt x="177" y="42"/>
                  </a:cubicBezTo>
                  <a:cubicBezTo>
                    <a:pt x="84" y="42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15" name="Google Shape;35715;p24"/>
            <p:cNvSpPr/>
            <p:nvPr/>
          </p:nvSpPr>
          <p:spPr>
            <a:xfrm>
              <a:off x="801325" y="29217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01" y="435"/>
                    <a:pt x="301" y="259"/>
                  </a:cubicBezTo>
                  <a:cubicBezTo>
                    <a:pt x="301" y="125"/>
                    <a:pt x="177" y="1"/>
                    <a:pt x="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16" name="Google Shape;35716;p24"/>
            <p:cNvSpPr/>
            <p:nvPr/>
          </p:nvSpPr>
          <p:spPr>
            <a:xfrm>
              <a:off x="863875" y="291627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125" y="42"/>
                    <a:pt x="1" y="176"/>
                    <a:pt x="1" y="300"/>
                  </a:cubicBezTo>
                  <a:cubicBezTo>
                    <a:pt x="42" y="476"/>
                    <a:pt x="177" y="559"/>
                    <a:pt x="301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17" name="Google Shape;35717;p24"/>
            <p:cNvSpPr/>
            <p:nvPr/>
          </p:nvSpPr>
          <p:spPr>
            <a:xfrm>
              <a:off x="826150" y="2884825"/>
              <a:ext cx="15000" cy="13325"/>
            </a:xfrm>
            <a:custGeom>
              <a:avLst/>
              <a:gdLst/>
              <a:ahLst/>
              <a:cxnLst/>
              <a:rect l="l" t="t" r="r" b="b"/>
              <a:pathLst>
                <a:path w="600" h="533" extrusionOk="0">
                  <a:moveTo>
                    <a:pt x="349" y="0"/>
                  </a:moveTo>
                  <a:cubicBezTo>
                    <a:pt x="333" y="0"/>
                    <a:pt x="317" y="2"/>
                    <a:pt x="300" y="8"/>
                  </a:cubicBezTo>
                  <a:cubicBezTo>
                    <a:pt x="135" y="8"/>
                    <a:pt x="0" y="142"/>
                    <a:pt x="42" y="307"/>
                  </a:cubicBezTo>
                  <a:cubicBezTo>
                    <a:pt x="42" y="424"/>
                    <a:pt x="143" y="533"/>
                    <a:pt x="277" y="533"/>
                  </a:cubicBezTo>
                  <a:cubicBezTo>
                    <a:pt x="298" y="533"/>
                    <a:pt x="319" y="530"/>
                    <a:pt x="341" y="525"/>
                  </a:cubicBezTo>
                  <a:cubicBezTo>
                    <a:pt x="476" y="525"/>
                    <a:pt x="600" y="400"/>
                    <a:pt x="600" y="266"/>
                  </a:cubicBezTo>
                  <a:cubicBezTo>
                    <a:pt x="564" y="121"/>
                    <a:pt x="464" y="0"/>
                    <a:pt x="34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18" name="Google Shape;35718;p24"/>
            <p:cNvSpPr/>
            <p:nvPr/>
          </p:nvSpPr>
          <p:spPr>
            <a:xfrm>
              <a:off x="831575" y="295402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0" y="0"/>
                  </a:moveTo>
                  <a:cubicBezTo>
                    <a:pt x="124" y="0"/>
                    <a:pt x="0" y="124"/>
                    <a:pt x="42" y="300"/>
                  </a:cubicBezTo>
                  <a:cubicBezTo>
                    <a:pt x="42" y="434"/>
                    <a:pt x="176" y="558"/>
                    <a:pt x="342" y="558"/>
                  </a:cubicBezTo>
                  <a:cubicBezTo>
                    <a:pt x="476" y="517"/>
                    <a:pt x="600" y="383"/>
                    <a:pt x="559" y="259"/>
                  </a:cubicBezTo>
                  <a:cubicBezTo>
                    <a:pt x="559" y="83"/>
                    <a:pt x="435" y="0"/>
                    <a:pt x="30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19" name="Google Shape;35719;p24"/>
            <p:cNvSpPr/>
            <p:nvPr/>
          </p:nvSpPr>
          <p:spPr>
            <a:xfrm>
              <a:off x="896200" y="2879375"/>
              <a:ext cx="13975" cy="14450"/>
            </a:xfrm>
            <a:custGeom>
              <a:avLst/>
              <a:gdLst/>
              <a:ahLst/>
              <a:cxnLst/>
              <a:rect l="l" t="t" r="r" b="b"/>
              <a:pathLst>
                <a:path w="559" h="578" extrusionOk="0">
                  <a:moveTo>
                    <a:pt x="321" y="1"/>
                  </a:moveTo>
                  <a:cubicBezTo>
                    <a:pt x="301" y="1"/>
                    <a:pt x="280" y="3"/>
                    <a:pt x="259" y="8"/>
                  </a:cubicBezTo>
                  <a:cubicBezTo>
                    <a:pt x="83" y="8"/>
                    <a:pt x="0" y="143"/>
                    <a:pt x="0" y="319"/>
                  </a:cubicBezTo>
                  <a:cubicBezTo>
                    <a:pt x="0" y="443"/>
                    <a:pt x="124" y="577"/>
                    <a:pt x="300" y="577"/>
                  </a:cubicBezTo>
                  <a:cubicBezTo>
                    <a:pt x="434" y="525"/>
                    <a:pt x="558" y="401"/>
                    <a:pt x="558" y="267"/>
                  </a:cubicBezTo>
                  <a:cubicBezTo>
                    <a:pt x="558" y="122"/>
                    <a:pt x="463" y="1"/>
                    <a:pt x="32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20" name="Google Shape;35720;p24"/>
            <p:cNvSpPr/>
            <p:nvPr/>
          </p:nvSpPr>
          <p:spPr>
            <a:xfrm>
              <a:off x="901625" y="29486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0" y="134"/>
                    <a:pt x="0" y="300"/>
                  </a:cubicBezTo>
                  <a:cubicBezTo>
                    <a:pt x="0" y="434"/>
                    <a:pt x="124" y="558"/>
                    <a:pt x="300" y="558"/>
                  </a:cubicBezTo>
                  <a:cubicBezTo>
                    <a:pt x="424" y="558"/>
                    <a:pt x="559" y="393"/>
                    <a:pt x="559" y="258"/>
                  </a:cubicBezTo>
                  <a:cubicBezTo>
                    <a:pt x="517" y="83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21" name="Google Shape;35721;p24"/>
            <p:cNvSpPr/>
            <p:nvPr/>
          </p:nvSpPr>
          <p:spPr>
            <a:xfrm>
              <a:off x="797200" y="285915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0" y="1"/>
                  </a:moveTo>
                  <a:lnTo>
                    <a:pt x="0" y="301"/>
                  </a:lnTo>
                  <a:lnTo>
                    <a:pt x="42" y="301"/>
                  </a:lnTo>
                  <a:cubicBezTo>
                    <a:pt x="166" y="259"/>
                    <a:pt x="259" y="135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22" name="Google Shape;35722;p24"/>
            <p:cNvSpPr/>
            <p:nvPr/>
          </p:nvSpPr>
          <p:spPr>
            <a:xfrm>
              <a:off x="858450" y="2853725"/>
              <a:ext cx="15025" cy="7775"/>
            </a:xfrm>
            <a:custGeom>
              <a:avLst/>
              <a:gdLst/>
              <a:ahLst/>
              <a:cxnLst/>
              <a:rect l="l" t="t" r="r" b="b"/>
              <a:pathLst>
                <a:path w="601" h="311" extrusionOk="0">
                  <a:moveTo>
                    <a:pt x="559" y="1"/>
                  </a:moveTo>
                  <a:lnTo>
                    <a:pt x="1" y="52"/>
                  </a:lnTo>
                  <a:lnTo>
                    <a:pt x="42" y="94"/>
                  </a:lnTo>
                  <a:cubicBezTo>
                    <a:pt x="42" y="218"/>
                    <a:pt x="176" y="311"/>
                    <a:pt x="300" y="311"/>
                  </a:cubicBezTo>
                  <a:cubicBezTo>
                    <a:pt x="476" y="311"/>
                    <a:pt x="600" y="135"/>
                    <a:pt x="5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23" name="Google Shape;35723;p24"/>
            <p:cNvSpPr/>
            <p:nvPr/>
          </p:nvSpPr>
          <p:spPr>
            <a:xfrm>
              <a:off x="932900" y="2910850"/>
              <a:ext cx="8550" cy="13975"/>
            </a:xfrm>
            <a:custGeom>
              <a:avLst/>
              <a:gdLst/>
              <a:ahLst/>
              <a:cxnLst/>
              <a:rect l="l" t="t" r="r" b="b"/>
              <a:pathLst>
                <a:path w="342" h="559" extrusionOk="0">
                  <a:moveTo>
                    <a:pt x="300" y="1"/>
                  </a:moveTo>
                  <a:cubicBezTo>
                    <a:pt x="207" y="1"/>
                    <a:pt x="166" y="42"/>
                    <a:pt x="124" y="94"/>
                  </a:cubicBezTo>
                  <a:cubicBezTo>
                    <a:pt x="42" y="135"/>
                    <a:pt x="0" y="218"/>
                    <a:pt x="42" y="300"/>
                  </a:cubicBezTo>
                  <a:cubicBezTo>
                    <a:pt x="42" y="435"/>
                    <a:pt x="124" y="517"/>
                    <a:pt x="207" y="559"/>
                  </a:cubicBezTo>
                  <a:lnTo>
                    <a:pt x="341" y="559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24" name="Google Shape;35724;p24"/>
            <p:cNvSpPr/>
            <p:nvPr/>
          </p:nvSpPr>
          <p:spPr>
            <a:xfrm>
              <a:off x="928500" y="284960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42"/>
                  </a:lnTo>
                  <a:cubicBezTo>
                    <a:pt x="1" y="124"/>
                    <a:pt x="83" y="166"/>
                    <a:pt x="125" y="217"/>
                  </a:cubicBezTo>
                  <a:cubicBezTo>
                    <a:pt x="176" y="259"/>
                    <a:pt x="218" y="259"/>
                    <a:pt x="300" y="25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25" name="Google Shape;35725;p24"/>
            <p:cNvSpPr/>
            <p:nvPr/>
          </p:nvSpPr>
          <p:spPr>
            <a:xfrm>
              <a:off x="667950" y="300132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42" y="300"/>
                  </a:lnTo>
                  <a:lnTo>
                    <a:pt x="301" y="259"/>
                  </a:lnTo>
                  <a:cubicBezTo>
                    <a:pt x="301" y="217"/>
                    <a:pt x="301" y="176"/>
                    <a:pt x="259" y="135"/>
                  </a:cubicBezTo>
                  <a:cubicBezTo>
                    <a:pt x="208" y="42"/>
                    <a:pt x="125" y="0"/>
                    <a:pt x="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26" name="Google Shape;35726;p24"/>
            <p:cNvSpPr/>
            <p:nvPr/>
          </p:nvSpPr>
          <p:spPr>
            <a:xfrm>
              <a:off x="662525" y="2932550"/>
              <a:ext cx="8550" cy="14000"/>
            </a:xfrm>
            <a:custGeom>
              <a:avLst/>
              <a:gdLst/>
              <a:ahLst/>
              <a:cxnLst/>
              <a:rect l="l" t="t" r="r" b="b"/>
              <a:pathLst>
                <a:path w="342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42" y="384"/>
                    <a:pt x="301" y="259"/>
                  </a:cubicBezTo>
                  <a:cubicBezTo>
                    <a:pt x="301" y="84"/>
                    <a:pt x="166" y="1"/>
                    <a:pt x="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27" name="Google Shape;35727;p24"/>
            <p:cNvSpPr/>
            <p:nvPr/>
          </p:nvSpPr>
          <p:spPr>
            <a:xfrm>
              <a:off x="731275" y="2995900"/>
              <a:ext cx="14250" cy="7775"/>
            </a:xfrm>
            <a:custGeom>
              <a:avLst/>
              <a:gdLst/>
              <a:ahLst/>
              <a:cxnLst/>
              <a:rect l="l" t="t" r="r" b="b"/>
              <a:pathLst>
                <a:path w="570" h="311" extrusionOk="0">
                  <a:moveTo>
                    <a:pt x="259" y="0"/>
                  </a:moveTo>
                  <a:cubicBezTo>
                    <a:pt x="135" y="52"/>
                    <a:pt x="53" y="93"/>
                    <a:pt x="1" y="217"/>
                  </a:cubicBezTo>
                  <a:lnTo>
                    <a:pt x="1" y="310"/>
                  </a:lnTo>
                  <a:lnTo>
                    <a:pt x="570" y="259"/>
                  </a:lnTo>
                  <a:cubicBezTo>
                    <a:pt x="518" y="134"/>
                    <a:pt x="435" y="52"/>
                    <a:pt x="31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28" name="Google Shape;35728;p24"/>
            <p:cNvSpPr/>
            <p:nvPr/>
          </p:nvSpPr>
          <p:spPr>
            <a:xfrm>
              <a:off x="724825" y="2927125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311" y="1"/>
                  </a:moveTo>
                  <a:cubicBezTo>
                    <a:pt x="135" y="1"/>
                    <a:pt x="0" y="125"/>
                    <a:pt x="52" y="301"/>
                  </a:cubicBezTo>
                  <a:cubicBezTo>
                    <a:pt x="52" y="476"/>
                    <a:pt x="176" y="559"/>
                    <a:pt x="352" y="559"/>
                  </a:cubicBezTo>
                  <a:cubicBezTo>
                    <a:pt x="476" y="559"/>
                    <a:pt x="610" y="425"/>
                    <a:pt x="610" y="259"/>
                  </a:cubicBezTo>
                  <a:cubicBezTo>
                    <a:pt x="569" y="84"/>
                    <a:pt x="435" y="1"/>
                    <a:pt x="31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29" name="Google Shape;35729;p24"/>
            <p:cNvSpPr/>
            <p:nvPr/>
          </p:nvSpPr>
          <p:spPr>
            <a:xfrm>
              <a:off x="688375" y="289482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25" y="42"/>
                    <a:pt x="1" y="166"/>
                    <a:pt x="1" y="300"/>
                  </a:cubicBezTo>
                  <a:cubicBezTo>
                    <a:pt x="1" y="476"/>
                    <a:pt x="166" y="559"/>
                    <a:pt x="300" y="559"/>
                  </a:cubicBezTo>
                  <a:cubicBezTo>
                    <a:pt x="476" y="559"/>
                    <a:pt x="559" y="424"/>
                    <a:pt x="559" y="259"/>
                  </a:cubicBezTo>
                  <a:cubicBezTo>
                    <a:pt x="559" y="125"/>
                    <a:pt x="424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30" name="Google Shape;35730;p24"/>
            <p:cNvSpPr/>
            <p:nvPr/>
          </p:nvSpPr>
          <p:spPr>
            <a:xfrm>
              <a:off x="693800" y="2964600"/>
              <a:ext cx="14000" cy="13400"/>
            </a:xfrm>
            <a:custGeom>
              <a:avLst/>
              <a:gdLst/>
              <a:ahLst/>
              <a:cxnLst/>
              <a:rect l="l" t="t" r="r" b="b"/>
              <a:pathLst>
                <a:path w="560" h="536" extrusionOk="0">
                  <a:moveTo>
                    <a:pt x="330" y="0"/>
                  </a:moveTo>
                  <a:cubicBezTo>
                    <a:pt x="307" y="0"/>
                    <a:pt x="284" y="4"/>
                    <a:pt x="259" y="11"/>
                  </a:cubicBezTo>
                  <a:cubicBezTo>
                    <a:pt x="83" y="11"/>
                    <a:pt x="1" y="135"/>
                    <a:pt x="1" y="311"/>
                  </a:cubicBezTo>
                  <a:cubicBezTo>
                    <a:pt x="1" y="420"/>
                    <a:pt x="95" y="536"/>
                    <a:pt x="237" y="536"/>
                  </a:cubicBezTo>
                  <a:cubicBezTo>
                    <a:pt x="257" y="536"/>
                    <a:pt x="278" y="534"/>
                    <a:pt x="301" y="528"/>
                  </a:cubicBezTo>
                  <a:cubicBezTo>
                    <a:pt x="466" y="528"/>
                    <a:pt x="559" y="394"/>
                    <a:pt x="559" y="270"/>
                  </a:cubicBezTo>
                  <a:cubicBezTo>
                    <a:pt x="559" y="120"/>
                    <a:pt x="461" y="0"/>
                    <a:pt x="33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31" name="Google Shape;35731;p24"/>
            <p:cNvSpPr/>
            <p:nvPr/>
          </p:nvSpPr>
          <p:spPr>
            <a:xfrm>
              <a:off x="757125" y="2889400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259" y="0"/>
                  </a:moveTo>
                  <a:cubicBezTo>
                    <a:pt x="135" y="42"/>
                    <a:pt x="1" y="176"/>
                    <a:pt x="1" y="300"/>
                  </a:cubicBezTo>
                  <a:cubicBezTo>
                    <a:pt x="46" y="453"/>
                    <a:pt x="145" y="567"/>
                    <a:pt x="259" y="567"/>
                  </a:cubicBezTo>
                  <a:cubicBezTo>
                    <a:pt x="276" y="567"/>
                    <a:pt x="293" y="564"/>
                    <a:pt x="311" y="559"/>
                  </a:cubicBezTo>
                  <a:cubicBezTo>
                    <a:pt x="476" y="559"/>
                    <a:pt x="611" y="435"/>
                    <a:pt x="569" y="259"/>
                  </a:cubicBezTo>
                  <a:cubicBezTo>
                    <a:pt x="569" y="12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32" name="Google Shape;35732;p24"/>
            <p:cNvSpPr/>
            <p:nvPr/>
          </p:nvSpPr>
          <p:spPr>
            <a:xfrm>
              <a:off x="762550" y="2959250"/>
              <a:ext cx="14000" cy="14175"/>
            </a:xfrm>
            <a:custGeom>
              <a:avLst/>
              <a:gdLst/>
              <a:ahLst/>
              <a:cxnLst/>
              <a:rect l="l" t="t" r="r" b="b"/>
              <a:pathLst>
                <a:path w="560" h="567" extrusionOk="0">
                  <a:moveTo>
                    <a:pt x="326" y="0"/>
                  </a:moveTo>
                  <a:cubicBezTo>
                    <a:pt x="304" y="0"/>
                    <a:pt x="282" y="3"/>
                    <a:pt x="259" y="8"/>
                  </a:cubicBezTo>
                  <a:cubicBezTo>
                    <a:pt x="135" y="8"/>
                    <a:pt x="1" y="132"/>
                    <a:pt x="1" y="308"/>
                  </a:cubicBezTo>
                  <a:cubicBezTo>
                    <a:pt x="42" y="432"/>
                    <a:pt x="177" y="567"/>
                    <a:pt x="301" y="567"/>
                  </a:cubicBezTo>
                  <a:cubicBezTo>
                    <a:pt x="476" y="525"/>
                    <a:pt x="559" y="391"/>
                    <a:pt x="559" y="267"/>
                  </a:cubicBezTo>
                  <a:cubicBezTo>
                    <a:pt x="559" y="114"/>
                    <a:pt x="465" y="0"/>
                    <a:pt x="326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33" name="Google Shape;35733;p24"/>
            <p:cNvSpPr/>
            <p:nvPr/>
          </p:nvSpPr>
          <p:spPr>
            <a:xfrm>
              <a:off x="658125" y="28700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cubicBezTo>
                    <a:pt x="42" y="259"/>
                    <a:pt x="42" y="259"/>
                    <a:pt x="84" y="259"/>
                  </a:cubicBezTo>
                  <a:cubicBezTo>
                    <a:pt x="218" y="218"/>
                    <a:pt x="301" y="125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34" name="Google Shape;35734;p24"/>
            <p:cNvSpPr/>
            <p:nvPr/>
          </p:nvSpPr>
          <p:spPr>
            <a:xfrm>
              <a:off x="720675" y="28645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177"/>
                    <a:pt x="125" y="301"/>
                    <a:pt x="301" y="301"/>
                  </a:cubicBezTo>
                  <a:cubicBezTo>
                    <a:pt x="425" y="259"/>
                    <a:pt x="559" y="135"/>
                    <a:pt x="5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35" name="Google Shape;35735;p24"/>
            <p:cNvSpPr/>
            <p:nvPr/>
          </p:nvSpPr>
          <p:spPr>
            <a:xfrm>
              <a:off x="800300" y="299072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176" y="42"/>
                    <a:pt x="135" y="42"/>
                    <a:pt x="42" y="124"/>
                  </a:cubicBezTo>
                  <a:cubicBezTo>
                    <a:pt x="0" y="166"/>
                    <a:pt x="0" y="259"/>
                    <a:pt x="0" y="300"/>
                  </a:cubicBez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36" name="Google Shape;35736;p24"/>
            <p:cNvSpPr/>
            <p:nvPr/>
          </p:nvSpPr>
          <p:spPr>
            <a:xfrm>
              <a:off x="794875" y="29217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17" y="1"/>
                    <a:pt x="135" y="42"/>
                    <a:pt x="93" y="83"/>
                  </a:cubicBezTo>
                  <a:cubicBezTo>
                    <a:pt x="42" y="125"/>
                    <a:pt x="0" y="218"/>
                    <a:pt x="0" y="301"/>
                  </a:cubicBezTo>
                  <a:cubicBezTo>
                    <a:pt x="0" y="435"/>
                    <a:pt x="93" y="518"/>
                    <a:pt x="176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37" name="Google Shape;35737;p24"/>
            <p:cNvSpPr/>
            <p:nvPr/>
          </p:nvSpPr>
          <p:spPr>
            <a:xfrm>
              <a:off x="789450" y="28591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310" y="1"/>
                  </a:moveTo>
                  <a:lnTo>
                    <a:pt x="0" y="42"/>
                  </a:lnTo>
                  <a:cubicBezTo>
                    <a:pt x="0" y="135"/>
                    <a:pt x="93" y="218"/>
                    <a:pt x="135" y="259"/>
                  </a:cubicBezTo>
                  <a:cubicBezTo>
                    <a:pt x="176" y="301"/>
                    <a:pt x="259" y="301"/>
                    <a:pt x="310" y="301"/>
                  </a:cubicBezTo>
                  <a:lnTo>
                    <a:pt x="310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38" name="Google Shape;35738;p24"/>
            <p:cNvSpPr/>
            <p:nvPr/>
          </p:nvSpPr>
          <p:spPr>
            <a:xfrm>
              <a:off x="529925" y="30121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59"/>
                  </a:lnTo>
                  <a:cubicBezTo>
                    <a:pt x="259" y="83"/>
                    <a:pt x="135" y="0"/>
                    <a:pt x="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39" name="Google Shape;35739;p24"/>
            <p:cNvSpPr/>
            <p:nvPr/>
          </p:nvSpPr>
          <p:spPr>
            <a:xfrm>
              <a:off x="524500" y="2942975"/>
              <a:ext cx="7775" cy="14175"/>
            </a:xfrm>
            <a:custGeom>
              <a:avLst/>
              <a:gdLst/>
              <a:ahLst/>
              <a:cxnLst/>
              <a:rect l="l" t="t" r="r" b="b"/>
              <a:pathLst>
                <a:path w="311" h="567" extrusionOk="0">
                  <a:moveTo>
                    <a:pt x="52" y="0"/>
                  </a:moveTo>
                  <a:cubicBezTo>
                    <a:pt x="35" y="0"/>
                    <a:pt x="17" y="3"/>
                    <a:pt x="1" y="8"/>
                  </a:cubicBezTo>
                  <a:lnTo>
                    <a:pt x="52" y="566"/>
                  </a:lnTo>
                  <a:cubicBezTo>
                    <a:pt x="176" y="525"/>
                    <a:pt x="311" y="401"/>
                    <a:pt x="311" y="266"/>
                  </a:cubicBezTo>
                  <a:cubicBezTo>
                    <a:pt x="311" y="121"/>
                    <a:pt x="176" y="0"/>
                    <a:pt x="52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40" name="Google Shape;35740;p24"/>
            <p:cNvSpPr/>
            <p:nvPr/>
          </p:nvSpPr>
          <p:spPr>
            <a:xfrm>
              <a:off x="592475" y="30067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0"/>
                  </a:moveTo>
                  <a:cubicBezTo>
                    <a:pt x="84" y="0"/>
                    <a:pt x="1" y="135"/>
                    <a:pt x="1" y="300"/>
                  </a:cubicBezTo>
                  <a:lnTo>
                    <a:pt x="559" y="259"/>
                  </a:lnTo>
                  <a:cubicBezTo>
                    <a:pt x="559" y="176"/>
                    <a:pt x="476" y="83"/>
                    <a:pt x="435" y="42"/>
                  </a:cubicBezTo>
                  <a:cubicBezTo>
                    <a:pt x="383" y="0"/>
                    <a:pt x="301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41" name="Google Shape;35741;p24"/>
            <p:cNvSpPr/>
            <p:nvPr/>
          </p:nvSpPr>
          <p:spPr>
            <a:xfrm>
              <a:off x="587050" y="2937725"/>
              <a:ext cx="13975" cy="14250"/>
            </a:xfrm>
            <a:custGeom>
              <a:avLst/>
              <a:gdLst/>
              <a:ahLst/>
              <a:cxnLst/>
              <a:rect l="l" t="t" r="r" b="b"/>
              <a:pathLst>
                <a:path w="559" h="570" extrusionOk="0">
                  <a:moveTo>
                    <a:pt x="259" y="1"/>
                  </a:moveTo>
                  <a:cubicBezTo>
                    <a:pt x="135" y="1"/>
                    <a:pt x="1" y="135"/>
                    <a:pt x="1" y="311"/>
                  </a:cubicBezTo>
                  <a:cubicBezTo>
                    <a:pt x="1" y="435"/>
                    <a:pt x="176" y="569"/>
                    <a:pt x="301" y="569"/>
                  </a:cubicBezTo>
                  <a:cubicBezTo>
                    <a:pt x="476" y="518"/>
                    <a:pt x="559" y="394"/>
                    <a:pt x="559" y="259"/>
                  </a:cubicBezTo>
                  <a:cubicBezTo>
                    <a:pt x="55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42" name="Google Shape;35742;p24"/>
            <p:cNvSpPr/>
            <p:nvPr/>
          </p:nvSpPr>
          <p:spPr>
            <a:xfrm>
              <a:off x="549325" y="2905425"/>
              <a:ext cx="15275" cy="14250"/>
            </a:xfrm>
            <a:custGeom>
              <a:avLst/>
              <a:gdLst/>
              <a:ahLst/>
              <a:cxnLst/>
              <a:rect l="l" t="t" r="r" b="b"/>
              <a:pathLst>
                <a:path w="611" h="570" extrusionOk="0">
                  <a:moveTo>
                    <a:pt x="300" y="0"/>
                  </a:moveTo>
                  <a:cubicBezTo>
                    <a:pt x="135" y="0"/>
                    <a:pt x="0" y="135"/>
                    <a:pt x="42" y="311"/>
                  </a:cubicBezTo>
                  <a:cubicBezTo>
                    <a:pt x="42" y="476"/>
                    <a:pt x="176" y="569"/>
                    <a:pt x="352" y="569"/>
                  </a:cubicBezTo>
                  <a:cubicBezTo>
                    <a:pt x="476" y="569"/>
                    <a:pt x="610" y="435"/>
                    <a:pt x="558" y="259"/>
                  </a:cubicBezTo>
                  <a:cubicBezTo>
                    <a:pt x="558" y="135"/>
                    <a:pt x="434" y="0"/>
                    <a:pt x="30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43" name="Google Shape;35743;p24"/>
            <p:cNvSpPr/>
            <p:nvPr/>
          </p:nvSpPr>
          <p:spPr>
            <a:xfrm>
              <a:off x="554750" y="2974425"/>
              <a:ext cx="15000" cy="14200"/>
            </a:xfrm>
            <a:custGeom>
              <a:avLst/>
              <a:gdLst/>
              <a:ahLst/>
              <a:cxnLst/>
              <a:rect l="l" t="t" r="r" b="b"/>
              <a:pathLst>
                <a:path w="600" h="568" extrusionOk="0">
                  <a:moveTo>
                    <a:pt x="259" y="1"/>
                  </a:moveTo>
                  <a:cubicBezTo>
                    <a:pt x="135" y="42"/>
                    <a:pt x="0" y="177"/>
                    <a:pt x="42" y="301"/>
                  </a:cubicBezTo>
                  <a:cubicBezTo>
                    <a:pt x="42" y="453"/>
                    <a:pt x="143" y="567"/>
                    <a:pt x="251" y="567"/>
                  </a:cubicBezTo>
                  <a:cubicBezTo>
                    <a:pt x="267" y="567"/>
                    <a:pt x="284" y="565"/>
                    <a:pt x="300" y="559"/>
                  </a:cubicBezTo>
                  <a:cubicBezTo>
                    <a:pt x="476" y="559"/>
                    <a:pt x="600" y="435"/>
                    <a:pt x="559" y="259"/>
                  </a:cubicBezTo>
                  <a:cubicBezTo>
                    <a:pt x="55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44" name="Google Shape;35744;p24"/>
            <p:cNvSpPr/>
            <p:nvPr/>
          </p:nvSpPr>
          <p:spPr>
            <a:xfrm>
              <a:off x="619375" y="290025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83" y="42"/>
                    <a:pt x="0" y="166"/>
                    <a:pt x="0" y="300"/>
                  </a:cubicBezTo>
                  <a:cubicBezTo>
                    <a:pt x="0" y="466"/>
                    <a:pt x="134" y="559"/>
                    <a:pt x="300" y="559"/>
                  </a:cubicBezTo>
                  <a:cubicBezTo>
                    <a:pt x="434" y="559"/>
                    <a:pt x="558" y="425"/>
                    <a:pt x="558" y="259"/>
                  </a:cubicBezTo>
                  <a:cubicBezTo>
                    <a:pt x="517" y="125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45" name="Google Shape;35745;p24"/>
            <p:cNvSpPr/>
            <p:nvPr/>
          </p:nvSpPr>
          <p:spPr>
            <a:xfrm>
              <a:off x="624800" y="2969850"/>
              <a:ext cx="13975" cy="13425"/>
            </a:xfrm>
            <a:custGeom>
              <a:avLst/>
              <a:gdLst/>
              <a:ahLst/>
              <a:cxnLst/>
              <a:rect l="l" t="t" r="r" b="b"/>
              <a:pathLst>
                <a:path w="559" h="537" extrusionOk="0">
                  <a:moveTo>
                    <a:pt x="306" y="1"/>
                  </a:moveTo>
                  <a:cubicBezTo>
                    <a:pt x="290" y="1"/>
                    <a:pt x="274" y="3"/>
                    <a:pt x="259" y="8"/>
                  </a:cubicBezTo>
                  <a:cubicBezTo>
                    <a:pt x="83" y="8"/>
                    <a:pt x="0" y="143"/>
                    <a:pt x="0" y="267"/>
                  </a:cubicBezTo>
                  <a:cubicBezTo>
                    <a:pt x="0" y="416"/>
                    <a:pt x="90" y="536"/>
                    <a:pt x="226" y="536"/>
                  </a:cubicBezTo>
                  <a:cubicBezTo>
                    <a:pt x="249" y="536"/>
                    <a:pt x="274" y="533"/>
                    <a:pt x="300" y="525"/>
                  </a:cubicBezTo>
                  <a:cubicBezTo>
                    <a:pt x="434" y="525"/>
                    <a:pt x="558" y="401"/>
                    <a:pt x="558" y="225"/>
                  </a:cubicBezTo>
                  <a:cubicBezTo>
                    <a:pt x="522" y="117"/>
                    <a:pt x="415" y="1"/>
                    <a:pt x="306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46" name="Google Shape;35746;p24"/>
            <p:cNvSpPr/>
            <p:nvPr/>
          </p:nvSpPr>
          <p:spPr>
            <a:xfrm>
              <a:off x="519325" y="2879575"/>
              <a:ext cx="7525" cy="7775"/>
            </a:xfrm>
            <a:custGeom>
              <a:avLst/>
              <a:gdLst/>
              <a:ahLst/>
              <a:cxnLst/>
              <a:rect l="l" t="t" r="r" b="b"/>
              <a:pathLst>
                <a:path w="301" h="311" extrusionOk="0">
                  <a:moveTo>
                    <a:pt x="301" y="0"/>
                  </a:moveTo>
                  <a:lnTo>
                    <a:pt x="1" y="52"/>
                  </a:lnTo>
                  <a:lnTo>
                    <a:pt x="42" y="311"/>
                  </a:lnTo>
                  <a:lnTo>
                    <a:pt x="84" y="311"/>
                  </a:lnTo>
                  <a:cubicBezTo>
                    <a:pt x="208" y="259"/>
                    <a:pt x="301" y="135"/>
                    <a:pt x="30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47" name="Google Shape;35747;p24"/>
            <p:cNvSpPr/>
            <p:nvPr/>
          </p:nvSpPr>
          <p:spPr>
            <a:xfrm>
              <a:off x="581625" y="2874400"/>
              <a:ext cx="13975" cy="7950"/>
            </a:xfrm>
            <a:custGeom>
              <a:avLst/>
              <a:gdLst/>
              <a:ahLst/>
              <a:cxnLst/>
              <a:rect l="l" t="t" r="r" b="b"/>
              <a:pathLst>
                <a:path w="559" h="318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83"/>
                    <a:pt x="1" y="83"/>
                    <a:pt x="42" y="125"/>
                  </a:cubicBezTo>
                  <a:cubicBezTo>
                    <a:pt x="42" y="166"/>
                    <a:pt x="42" y="166"/>
                    <a:pt x="94" y="207"/>
                  </a:cubicBezTo>
                  <a:lnTo>
                    <a:pt x="135" y="259"/>
                  </a:lnTo>
                  <a:cubicBezTo>
                    <a:pt x="164" y="288"/>
                    <a:pt x="193" y="318"/>
                    <a:pt x="237" y="318"/>
                  </a:cubicBezTo>
                  <a:cubicBezTo>
                    <a:pt x="255" y="318"/>
                    <a:pt x="276" y="313"/>
                    <a:pt x="300" y="301"/>
                  </a:cubicBezTo>
                  <a:cubicBezTo>
                    <a:pt x="393" y="301"/>
                    <a:pt x="476" y="259"/>
                    <a:pt x="518" y="166"/>
                  </a:cubicBezTo>
                  <a:cubicBezTo>
                    <a:pt x="559" y="125"/>
                    <a:pt x="559" y="83"/>
                    <a:pt x="5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48" name="Google Shape;35748;p24"/>
            <p:cNvSpPr/>
            <p:nvPr/>
          </p:nvSpPr>
          <p:spPr>
            <a:xfrm>
              <a:off x="661500" y="300132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59" y="0"/>
                  </a:moveTo>
                  <a:cubicBezTo>
                    <a:pt x="207" y="0"/>
                    <a:pt x="166" y="42"/>
                    <a:pt x="124" y="93"/>
                  </a:cubicBezTo>
                  <a:cubicBezTo>
                    <a:pt x="42" y="135"/>
                    <a:pt x="42" y="176"/>
                    <a:pt x="0" y="259"/>
                  </a:cubicBezTo>
                  <a:lnTo>
                    <a:pt x="0" y="300"/>
                  </a:lnTo>
                  <a:lnTo>
                    <a:pt x="300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49" name="Google Shape;35749;p24"/>
            <p:cNvSpPr/>
            <p:nvPr/>
          </p:nvSpPr>
          <p:spPr>
            <a:xfrm>
              <a:off x="656075" y="293255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17" y="1"/>
                    <a:pt x="166" y="42"/>
                    <a:pt x="124" y="42"/>
                  </a:cubicBezTo>
                  <a:cubicBezTo>
                    <a:pt x="42" y="125"/>
                    <a:pt x="0" y="208"/>
                    <a:pt x="0" y="301"/>
                  </a:cubicBezTo>
                  <a:cubicBezTo>
                    <a:pt x="42" y="425"/>
                    <a:pt x="83" y="518"/>
                    <a:pt x="217" y="518"/>
                  </a:cubicBezTo>
                  <a:cubicBezTo>
                    <a:pt x="259" y="559"/>
                    <a:pt x="300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50" name="Google Shape;35750;p24"/>
            <p:cNvSpPr/>
            <p:nvPr/>
          </p:nvSpPr>
          <p:spPr>
            <a:xfrm>
              <a:off x="651675" y="28700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lnTo>
                    <a:pt x="0" y="84"/>
                  </a:lnTo>
                  <a:cubicBezTo>
                    <a:pt x="0" y="177"/>
                    <a:pt x="42" y="218"/>
                    <a:pt x="135" y="259"/>
                  </a:cubicBezTo>
                  <a:cubicBezTo>
                    <a:pt x="176" y="259"/>
                    <a:pt x="218" y="301"/>
                    <a:pt x="300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51" name="Google Shape;35751;p24"/>
            <p:cNvSpPr/>
            <p:nvPr/>
          </p:nvSpPr>
          <p:spPr>
            <a:xfrm>
              <a:off x="391125" y="3023025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1" y="1"/>
                  </a:moveTo>
                  <a:lnTo>
                    <a:pt x="42" y="259"/>
                  </a:lnTo>
                  <a:lnTo>
                    <a:pt x="301" y="259"/>
                  </a:lnTo>
                  <a:cubicBezTo>
                    <a:pt x="301" y="166"/>
                    <a:pt x="259" y="125"/>
                    <a:pt x="259" y="83"/>
                  </a:cubicBezTo>
                  <a:cubicBezTo>
                    <a:pt x="166" y="42"/>
                    <a:pt x="83" y="1"/>
                    <a:pt x="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52" name="Google Shape;35752;p24"/>
            <p:cNvSpPr/>
            <p:nvPr/>
          </p:nvSpPr>
          <p:spPr>
            <a:xfrm>
              <a:off x="385700" y="29529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00" y="425"/>
                    <a:pt x="300" y="259"/>
                  </a:cubicBezTo>
                  <a:cubicBezTo>
                    <a:pt x="300" y="218"/>
                    <a:pt x="300" y="166"/>
                    <a:pt x="259" y="125"/>
                  </a:cubicBezTo>
                  <a:lnTo>
                    <a:pt x="218" y="83"/>
                  </a:lnTo>
                  <a:cubicBezTo>
                    <a:pt x="176" y="42"/>
                    <a:pt x="83" y="1"/>
                    <a:pt x="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53" name="Google Shape;35753;p24"/>
            <p:cNvSpPr/>
            <p:nvPr/>
          </p:nvSpPr>
          <p:spPr>
            <a:xfrm>
              <a:off x="453425" y="301760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259" y="1"/>
                  </a:moveTo>
                  <a:cubicBezTo>
                    <a:pt x="176" y="1"/>
                    <a:pt x="93" y="83"/>
                    <a:pt x="52" y="166"/>
                  </a:cubicBezTo>
                  <a:cubicBezTo>
                    <a:pt x="52" y="218"/>
                    <a:pt x="0" y="259"/>
                    <a:pt x="52" y="300"/>
                  </a:cubicBezTo>
                  <a:lnTo>
                    <a:pt x="569" y="259"/>
                  </a:lnTo>
                  <a:cubicBezTo>
                    <a:pt x="569" y="125"/>
                    <a:pt x="476" y="1"/>
                    <a:pt x="352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54" name="Google Shape;35754;p24"/>
            <p:cNvSpPr/>
            <p:nvPr/>
          </p:nvSpPr>
          <p:spPr>
            <a:xfrm>
              <a:off x="448250" y="2948400"/>
              <a:ext cx="15025" cy="13350"/>
            </a:xfrm>
            <a:custGeom>
              <a:avLst/>
              <a:gdLst/>
              <a:ahLst/>
              <a:cxnLst/>
              <a:rect l="l" t="t" r="r" b="b"/>
              <a:pathLst>
                <a:path w="601" h="534" extrusionOk="0">
                  <a:moveTo>
                    <a:pt x="349" y="0"/>
                  </a:moveTo>
                  <a:cubicBezTo>
                    <a:pt x="333" y="0"/>
                    <a:pt x="317" y="3"/>
                    <a:pt x="300" y="8"/>
                  </a:cubicBezTo>
                  <a:cubicBezTo>
                    <a:pt x="125" y="8"/>
                    <a:pt x="1" y="142"/>
                    <a:pt x="42" y="308"/>
                  </a:cubicBezTo>
                  <a:cubicBezTo>
                    <a:pt x="42" y="424"/>
                    <a:pt x="135" y="533"/>
                    <a:pt x="274" y="533"/>
                  </a:cubicBezTo>
                  <a:cubicBezTo>
                    <a:pt x="296" y="533"/>
                    <a:pt x="318" y="530"/>
                    <a:pt x="342" y="525"/>
                  </a:cubicBezTo>
                  <a:cubicBezTo>
                    <a:pt x="466" y="525"/>
                    <a:pt x="600" y="401"/>
                    <a:pt x="559" y="266"/>
                  </a:cubicBezTo>
                  <a:cubicBezTo>
                    <a:pt x="559" y="114"/>
                    <a:pt x="457" y="0"/>
                    <a:pt x="34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55" name="Google Shape;35755;p24"/>
            <p:cNvSpPr/>
            <p:nvPr/>
          </p:nvSpPr>
          <p:spPr>
            <a:xfrm>
              <a:off x="411550" y="29162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83" y="1"/>
                    <a:pt x="0" y="135"/>
                    <a:pt x="0" y="300"/>
                  </a:cubicBezTo>
                  <a:cubicBezTo>
                    <a:pt x="0" y="435"/>
                    <a:pt x="125" y="559"/>
                    <a:pt x="300" y="559"/>
                  </a:cubicBezTo>
                  <a:cubicBezTo>
                    <a:pt x="476" y="518"/>
                    <a:pt x="559" y="394"/>
                    <a:pt x="559" y="259"/>
                  </a:cubicBezTo>
                  <a:cubicBezTo>
                    <a:pt x="559" y="83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56" name="Google Shape;35756;p24"/>
            <p:cNvSpPr/>
            <p:nvPr/>
          </p:nvSpPr>
          <p:spPr>
            <a:xfrm>
              <a:off x="416975" y="29853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1" y="166"/>
                    <a:pt x="1" y="300"/>
                  </a:cubicBezTo>
                  <a:cubicBezTo>
                    <a:pt x="1" y="476"/>
                    <a:pt x="125" y="558"/>
                    <a:pt x="300" y="558"/>
                  </a:cubicBezTo>
                  <a:cubicBezTo>
                    <a:pt x="425" y="558"/>
                    <a:pt x="559" y="424"/>
                    <a:pt x="559" y="259"/>
                  </a:cubicBezTo>
                  <a:cubicBezTo>
                    <a:pt x="559" y="124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57" name="Google Shape;35757;p24"/>
            <p:cNvSpPr/>
            <p:nvPr/>
          </p:nvSpPr>
          <p:spPr>
            <a:xfrm>
              <a:off x="480575" y="291085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8" y="1"/>
                  </a:moveTo>
                  <a:cubicBezTo>
                    <a:pt x="124" y="1"/>
                    <a:pt x="0" y="135"/>
                    <a:pt x="0" y="300"/>
                  </a:cubicBezTo>
                  <a:cubicBezTo>
                    <a:pt x="41" y="435"/>
                    <a:pt x="165" y="559"/>
                    <a:pt x="300" y="559"/>
                  </a:cubicBezTo>
                  <a:cubicBezTo>
                    <a:pt x="465" y="559"/>
                    <a:pt x="558" y="435"/>
                    <a:pt x="558" y="259"/>
                  </a:cubicBezTo>
                  <a:cubicBezTo>
                    <a:pt x="558" y="94"/>
                    <a:pt x="424" y="1"/>
                    <a:pt x="258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58" name="Google Shape;35758;p24"/>
            <p:cNvSpPr/>
            <p:nvPr/>
          </p:nvSpPr>
          <p:spPr>
            <a:xfrm>
              <a:off x="485725" y="2979875"/>
              <a:ext cx="14250" cy="13975"/>
            </a:xfrm>
            <a:custGeom>
              <a:avLst/>
              <a:gdLst/>
              <a:ahLst/>
              <a:cxnLst/>
              <a:rect l="l" t="t" r="r" b="b"/>
              <a:pathLst>
                <a:path w="570" h="559" extrusionOk="0">
                  <a:moveTo>
                    <a:pt x="259" y="0"/>
                  </a:moveTo>
                  <a:cubicBezTo>
                    <a:pt x="135" y="41"/>
                    <a:pt x="1" y="176"/>
                    <a:pt x="1" y="300"/>
                  </a:cubicBezTo>
                  <a:cubicBezTo>
                    <a:pt x="1" y="476"/>
                    <a:pt x="177" y="558"/>
                    <a:pt x="311" y="558"/>
                  </a:cubicBezTo>
                  <a:cubicBezTo>
                    <a:pt x="476" y="558"/>
                    <a:pt x="569" y="434"/>
                    <a:pt x="569" y="259"/>
                  </a:cubicBezTo>
                  <a:cubicBezTo>
                    <a:pt x="569" y="12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59" name="Google Shape;35759;p24"/>
            <p:cNvSpPr/>
            <p:nvPr/>
          </p:nvSpPr>
          <p:spPr>
            <a:xfrm>
              <a:off x="381300" y="28904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1" y="42"/>
                  </a:lnTo>
                  <a:lnTo>
                    <a:pt x="1" y="301"/>
                  </a:lnTo>
                  <a:lnTo>
                    <a:pt x="94" y="301"/>
                  </a:lnTo>
                  <a:cubicBezTo>
                    <a:pt x="218" y="259"/>
                    <a:pt x="301" y="135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60" name="Google Shape;35760;p24"/>
            <p:cNvSpPr/>
            <p:nvPr/>
          </p:nvSpPr>
          <p:spPr>
            <a:xfrm>
              <a:off x="443850" y="288500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218"/>
                    <a:pt x="125" y="300"/>
                    <a:pt x="301" y="300"/>
                  </a:cubicBezTo>
                  <a:cubicBezTo>
                    <a:pt x="435" y="300"/>
                    <a:pt x="559" y="176"/>
                    <a:pt x="5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61" name="Google Shape;35761;p24"/>
            <p:cNvSpPr/>
            <p:nvPr/>
          </p:nvSpPr>
          <p:spPr>
            <a:xfrm>
              <a:off x="523475" y="301217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176" y="0"/>
                    <a:pt x="135" y="42"/>
                    <a:pt x="93" y="42"/>
                  </a:cubicBezTo>
                  <a:cubicBezTo>
                    <a:pt x="42" y="124"/>
                    <a:pt x="0" y="218"/>
                    <a:pt x="0" y="300"/>
                  </a:cubicBez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62" name="Google Shape;35762;p24"/>
            <p:cNvSpPr/>
            <p:nvPr/>
          </p:nvSpPr>
          <p:spPr>
            <a:xfrm>
              <a:off x="518050" y="2943150"/>
              <a:ext cx="7775" cy="14000"/>
            </a:xfrm>
            <a:custGeom>
              <a:avLst/>
              <a:gdLst/>
              <a:ahLst/>
              <a:cxnLst/>
              <a:rect l="l" t="t" r="r" b="b"/>
              <a:pathLst>
                <a:path w="311" h="560" extrusionOk="0">
                  <a:moveTo>
                    <a:pt x="217" y="1"/>
                  </a:moveTo>
                  <a:cubicBezTo>
                    <a:pt x="93" y="42"/>
                    <a:pt x="0" y="177"/>
                    <a:pt x="0" y="301"/>
                  </a:cubicBezTo>
                  <a:cubicBezTo>
                    <a:pt x="0" y="394"/>
                    <a:pt x="93" y="476"/>
                    <a:pt x="176" y="518"/>
                  </a:cubicBezTo>
                  <a:cubicBezTo>
                    <a:pt x="217" y="559"/>
                    <a:pt x="259" y="559"/>
                    <a:pt x="31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63" name="Google Shape;35763;p24"/>
            <p:cNvSpPr/>
            <p:nvPr/>
          </p:nvSpPr>
          <p:spPr>
            <a:xfrm>
              <a:off x="512875" y="2880875"/>
              <a:ext cx="7525" cy="6675"/>
            </a:xfrm>
            <a:custGeom>
              <a:avLst/>
              <a:gdLst/>
              <a:ahLst/>
              <a:cxnLst/>
              <a:rect l="l" t="t" r="r" b="b"/>
              <a:pathLst>
                <a:path w="301" h="267" extrusionOk="0">
                  <a:moveTo>
                    <a:pt x="0" y="0"/>
                  </a:moveTo>
                  <a:cubicBezTo>
                    <a:pt x="0" y="145"/>
                    <a:pt x="96" y="266"/>
                    <a:pt x="237" y="266"/>
                  </a:cubicBezTo>
                  <a:cubicBezTo>
                    <a:pt x="257" y="266"/>
                    <a:pt x="278" y="264"/>
                    <a:pt x="300" y="25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64" name="Google Shape;35764;p24"/>
            <p:cNvSpPr/>
            <p:nvPr/>
          </p:nvSpPr>
          <p:spPr>
            <a:xfrm>
              <a:off x="253100" y="3033425"/>
              <a:ext cx="7775" cy="6700"/>
            </a:xfrm>
            <a:custGeom>
              <a:avLst/>
              <a:gdLst/>
              <a:ahLst/>
              <a:cxnLst/>
              <a:rect l="l" t="t" r="r" b="b"/>
              <a:pathLst>
                <a:path w="311" h="268" extrusionOk="0">
                  <a:moveTo>
                    <a:pt x="51" y="1"/>
                  </a:moveTo>
                  <a:cubicBezTo>
                    <a:pt x="34" y="1"/>
                    <a:pt x="18" y="3"/>
                    <a:pt x="1" y="9"/>
                  </a:cubicBezTo>
                  <a:lnTo>
                    <a:pt x="1" y="267"/>
                  </a:lnTo>
                  <a:lnTo>
                    <a:pt x="311" y="226"/>
                  </a:lnTo>
                  <a:cubicBezTo>
                    <a:pt x="266" y="117"/>
                    <a:pt x="165" y="1"/>
                    <a:pt x="5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65" name="Google Shape;35765;p24"/>
            <p:cNvSpPr/>
            <p:nvPr/>
          </p:nvSpPr>
          <p:spPr>
            <a:xfrm>
              <a:off x="255425" y="2970050"/>
              <a:ext cx="25" cy="2350"/>
            </a:xfrm>
            <a:custGeom>
              <a:avLst/>
              <a:gdLst/>
              <a:ahLst/>
              <a:cxnLst/>
              <a:rect l="l" t="t" r="r" b="b"/>
              <a:pathLst>
                <a:path w="1" h="94" extrusionOk="0">
                  <a:moveTo>
                    <a:pt x="1" y="0"/>
                  </a:moveTo>
                  <a:lnTo>
                    <a:pt x="1" y="93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66" name="Google Shape;35766;p24"/>
            <p:cNvSpPr/>
            <p:nvPr/>
          </p:nvSpPr>
          <p:spPr>
            <a:xfrm>
              <a:off x="315650" y="3028200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259" y="0"/>
                  </a:moveTo>
                  <a:cubicBezTo>
                    <a:pt x="83" y="0"/>
                    <a:pt x="1" y="135"/>
                    <a:pt x="1" y="311"/>
                  </a:cubicBezTo>
                  <a:lnTo>
                    <a:pt x="559" y="259"/>
                  </a:lnTo>
                  <a:cubicBezTo>
                    <a:pt x="559" y="135"/>
                    <a:pt x="476" y="93"/>
                    <a:pt x="435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67" name="Google Shape;35767;p24"/>
            <p:cNvSpPr/>
            <p:nvPr/>
          </p:nvSpPr>
          <p:spPr>
            <a:xfrm>
              <a:off x="310225" y="295840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259" y="1"/>
                  </a:moveTo>
                  <a:cubicBezTo>
                    <a:pt x="94" y="42"/>
                    <a:pt x="1" y="166"/>
                    <a:pt x="1" y="301"/>
                  </a:cubicBezTo>
                  <a:cubicBezTo>
                    <a:pt x="1" y="446"/>
                    <a:pt x="104" y="567"/>
                    <a:pt x="241" y="567"/>
                  </a:cubicBezTo>
                  <a:cubicBezTo>
                    <a:pt x="260" y="567"/>
                    <a:pt x="280" y="564"/>
                    <a:pt x="300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68" name="Google Shape;35768;p24"/>
            <p:cNvSpPr/>
            <p:nvPr/>
          </p:nvSpPr>
          <p:spPr>
            <a:xfrm>
              <a:off x="272500" y="2926925"/>
              <a:ext cx="15275" cy="14200"/>
            </a:xfrm>
            <a:custGeom>
              <a:avLst/>
              <a:gdLst/>
              <a:ahLst/>
              <a:cxnLst/>
              <a:rect l="l" t="t" r="r" b="b"/>
              <a:pathLst>
                <a:path w="611" h="568" extrusionOk="0">
                  <a:moveTo>
                    <a:pt x="325" y="1"/>
                  </a:moveTo>
                  <a:cubicBezTo>
                    <a:pt x="304" y="1"/>
                    <a:pt x="282" y="3"/>
                    <a:pt x="259" y="9"/>
                  </a:cubicBezTo>
                  <a:cubicBezTo>
                    <a:pt x="134" y="9"/>
                    <a:pt x="0" y="133"/>
                    <a:pt x="0" y="309"/>
                  </a:cubicBezTo>
                  <a:cubicBezTo>
                    <a:pt x="52" y="433"/>
                    <a:pt x="176" y="567"/>
                    <a:pt x="310" y="567"/>
                  </a:cubicBezTo>
                  <a:cubicBezTo>
                    <a:pt x="476" y="526"/>
                    <a:pt x="610" y="391"/>
                    <a:pt x="569" y="267"/>
                  </a:cubicBezTo>
                  <a:cubicBezTo>
                    <a:pt x="569" y="115"/>
                    <a:pt x="467" y="1"/>
                    <a:pt x="325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69" name="Google Shape;35769;p24"/>
            <p:cNvSpPr/>
            <p:nvPr/>
          </p:nvSpPr>
          <p:spPr>
            <a:xfrm>
              <a:off x="277925" y="2995900"/>
              <a:ext cx="15275" cy="14225"/>
            </a:xfrm>
            <a:custGeom>
              <a:avLst/>
              <a:gdLst/>
              <a:ahLst/>
              <a:cxnLst/>
              <a:rect l="l" t="t" r="r" b="b"/>
              <a:pathLst>
                <a:path w="611" h="569" extrusionOk="0">
                  <a:moveTo>
                    <a:pt x="259" y="0"/>
                  </a:moveTo>
                  <a:cubicBezTo>
                    <a:pt x="135" y="0"/>
                    <a:pt x="0" y="134"/>
                    <a:pt x="0" y="310"/>
                  </a:cubicBezTo>
                  <a:cubicBezTo>
                    <a:pt x="42" y="434"/>
                    <a:pt x="176" y="569"/>
                    <a:pt x="300" y="569"/>
                  </a:cubicBezTo>
                  <a:cubicBezTo>
                    <a:pt x="476" y="569"/>
                    <a:pt x="610" y="393"/>
                    <a:pt x="559" y="259"/>
                  </a:cubicBezTo>
                  <a:cubicBezTo>
                    <a:pt x="559" y="93"/>
                    <a:pt x="434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70" name="Google Shape;35770;p24"/>
            <p:cNvSpPr/>
            <p:nvPr/>
          </p:nvSpPr>
          <p:spPr>
            <a:xfrm>
              <a:off x="342525" y="2921700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94" y="1"/>
                    <a:pt x="1" y="125"/>
                    <a:pt x="1" y="301"/>
                  </a:cubicBezTo>
                  <a:cubicBezTo>
                    <a:pt x="1" y="435"/>
                    <a:pt x="135" y="559"/>
                    <a:pt x="301" y="559"/>
                  </a:cubicBezTo>
                  <a:cubicBezTo>
                    <a:pt x="435" y="518"/>
                    <a:pt x="559" y="383"/>
                    <a:pt x="559" y="259"/>
                  </a:cubicBezTo>
                  <a:cubicBezTo>
                    <a:pt x="518" y="83"/>
                    <a:pt x="394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71" name="Google Shape;35771;p24"/>
            <p:cNvSpPr/>
            <p:nvPr/>
          </p:nvSpPr>
          <p:spPr>
            <a:xfrm>
              <a:off x="346925" y="299072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1" y="0"/>
                  </a:moveTo>
                  <a:cubicBezTo>
                    <a:pt x="125" y="0"/>
                    <a:pt x="1" y="124"/>
                    <a:pt x="42" y="300"/>
                  </a:cubicBezTo>
                  <a:cubicBezTo>
                    <a:pt x="42" y="466"/>
                    <a:pt x="176" y="559"/>
                    <a:pt x="342" y="559"/>
                  </a:cubicBezTo>
                  <a:cubicBezTo>
                    <a:pt x="476" y="559"/>
                    <a:pt x="600" y="424"/>
                    <a:pt x="600" y="259"/>
                  </a:cubicBezTo>
                  <a:cubicBezTo>
                    <a:pt x="559" y="83"/>
                    <a:pt x="435" y="0"/>
                    <a:pt x="30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72" name="Google Shape;35772;p24"/>
            <p:cNvSpPr/>
            <p:nvPr/>
          </p:nvSpPr>
          <p:spPr>
            <a:xfrm>
              <a:off x="304800" y="289585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569" y="1"/>
                  </a:moveTo>
                  <a:lnTo>
                    <a:pt x="0" y="42"/>
                  </a:lnTo>
                  <a:cubicBezTo>
                    <a:pt x="0" y="218"/>
                    <a:pt x="176" y="301"/>
                    <a:pt x="311" y="301"/>
                  </a:cubicBezTo>
                  <a:cubicBezTo>
                    <a:pt x="476" y="301"/>
                    <a:pt x="569" y="177"/>
                    <a:pt x="56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73" name="Google Shape;35773;p24"/>
            <p:cNvSpPr/>
            <p:nvPr/>
          </p:nvSpPr>
          <p:spPr>
            <a:xfrm>
              <a:off x="384675" y="30230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cubicBezTo>
                    <a:pt x="217" y="1"/>
                    <a:pt x="166" y="1"/>
                    <a:pt x="124" y="42"/>
                  </a:cubicBezTo>
                  <a:cubicBezTo>
                    <a:pt x="42" y="83"/>
                    <a:pt x="0" y="166"/>
                    <a:pt x="0" y="207"/>
                  </a:cubicBezTo>
                  <a:lnTo>
                    <a:pt x="0" y="300"/>
                  </a:lnTo>
                  <a:lnTo>
                    <a:pt x="300" y="2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74" name="Google Shape;35774;p24"/>
            <p:cNvSpPr/>
            <p:nvPr/>
          </p:nvSpPr>
          <p:spPr>
            <a:xfrm>
              <a:off x="379250" y="2952975"/>
              <a:ext cx="7500" cy="14000"/>
            </a:xfrm>
            <a:custGeom>
              <a:avLst/>
              <a:gdLst/>
              <a:ahLst/>
              <a:cxnLst/>
              <a:rect l="l" t="t" r="r" b="b"/>
              <a:pathLst>
                <a:path w="300" h="560" extrusionOk="0">
                  <a:moveTo>
                    <a:pt x="259" y="1"/>
                  </a:moveTo>
                  <a:cubicBezTo>
                    <a:pt x="217" y="42"/>
                    <a:pt x="176" y="42"/>
                    <a:pt x="124" y="83"/>
                  </a:cubicBezTo>
                  <a:cubicBezTo>
                    <a:pt x="41" y="125"/>
                    <a:pt x="0" y="218"/>
                    <a:pt x="0" y="301"/>
                  </a:cubicBezTo>
                  <a:cubicBezTo>
                    <a:pt x="41" y="425"/>
                    <a:pt x="83" y="518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75" name="Google Shape;35775;p24"/>
            <p:cNvSpPr/>
            <p:nvPr/>
          </p:nvSpPr>
          <p:spPr>
            <a:xfrm>
              <a:off x="373800" y="28914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41"/>
                  </a:lnTo>
                  <a:cubicBezTo>
                    <a:pt x="42" y="134"/>
                    <a:pt x="84" y="176"/>
                    <a:pt x="177" y="217"/>
                  </a:cubicBezTo>
                  <a:cubicBezTo>
                    <a:pt x="218" y="259"/>
                    <a:pt x="259" y="259"/>
                    <a:pt x="301" y="259"/>
                  </a:cubicBezTo>
                  <a:lnTo>
                    <a:pt x="301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76" name="Google Shape;35776;p24"/>
            <p:cNvSpPr/>
            <p:nvPr/>
          </p:nvSpPr>
          <p:spPr>
            <a:xfrm>
              <a:off x="251025" y="3033625"/>
              <a:ext cx="2100" cy="6500"/>
            </a:xfrm>
            <a:custGeom>
              <a:avLst/>
              <a:gdLst/>
              <a:ahLst/>
              <a:cxnLst/>
              <a:rect l="l" t="t" r="r" b="b"/>
              <a:pathLst>
                <a:path w="84" h="260" extrusionOk="0">
                  <a:moveTo>
                    <a:pt x="42" y="1"/>
                  </a:moveTo>
                  <a:lnTo>
                    <a:pt x="1" y="259"/>
                  </a:lnTo>
                  <a:lnTo>
                    <a:pt x="84" y="259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77" name="Google Shape;35777;p24"/>
            <p:cNvSpPr/>
            <p:nvPr/>
          </p:nvSpPr>
          <p:spPr>
            <a:xfrm>
              <a:off x="1478800" y="2667625"/>
              <a:ext cx="6475" cy="6475"/>
            </a:xfrm>
            <a:custGeom>
              <a:avLst/>
              <a:gdLst/>
              <a:ahLst/>
              <a:cxnLst/>
              <a:rect l="l" t="t" r="r" b="b"/>
              <a:pathLst>
                <a:path w="259" h="259" extrusionOk="0">
                  <a:moveTo>
                    <a:pt x="259" y="0"/>
                  </a:moveTo>
                  <a:lnTo>
                    <a:pt x="0" y="42"/>
                  </a:lnTo>
                  <a:lnTo>
                    <a:pt x="0" y="259"/>
                  </a:lnTo>
                  <a:lnTo>
                    <a:pt x="259" y="125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78" name="Google Shape;35778;p24"/>
            <p:cNvSpPr/>
            <p:nvPr/>
          </p:nvSpPr>
          <p:spPr>
            <a:xfrm>
              <a:off x="1344125" y="2741350"/>
              <a:ext cx="2350" cy="475"/>
            </a:xfrm>
            <a:custGeom>
              <a:avLst/>
              <a:gdLst/>
              <a:ahLst/>
              <a:cxnLst/>
              <a:rect l="l" t="t" r="r" b="b"/>
              <a:pathLst>
                <a:path w="94" h="19" extrusionOk="0">
                  <a:moveTo>
                    <a:pt x="32" y="0"/>
                  </a:moveTo>
                  <a:cubicBezTo>
                    <a:pt x="24" y="0"/>
                    <a:pt x="14" y="5"/>
                    <a:pt x="1" y="19"/>
                  </a:cubicBezTo>
                  <a:lnTo>
                    <a:pt x="94" y="19"/>
                  </a:lnTo>
                  <a:cubicBezTo>
                    <a:pt x="59" y="19"/>
                    <a:pt x="48" y="0"/>
                    <a:pt x="32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79" name="Google Shape;35779;p24"/>
            <p:cNvSpPr/>
            <p:nvPr/>
          </p:nvSpPr>
          <p:spPr>
            <a:xfrm>
              <a:off x="1369975" y="27040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35" y="0"/>
                    <a:pt x="1" y="135"/>
                    <a:pt x="1" y="300"/>
                  </a:cubicBezTo>
                  <a:cubicBezTo>
                    <a:pt x="1" y="435"/>
                    <a:pt x="176" y="559"/>
                    <a:pt x="300" y="559"/>
                  </a:cubicBezTo>
                  <a:cubicBezTo>
                    <a:pt x="476" y="559"/>
                    <a:pt x="559" y="393"/>
                    <a:pt x="559" y="259"/>
                  </a:cubicBezTo>
                  <a:cubicBezTo>
                    <a:pt x="559" y="9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80" name="Google Shape;35780;p24"/>
            <p:cNvSpPr/>
            <p:nvPr/>
          </p:nvSpPr>
          <p:spPr>
            <a:xfrm>
              <a:off x="1340000" y="26782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0"/>
                  </a:moveTo>
                  <a:lnTo>
                    <a:pt x="0" y="42"/>
                  </a:lnTo>
                  <a:lnTo>
                    <a:pt x="42" y="300"/>
                  </a:lnTo>
                  <a:lnTo>
                    <a:pt x="83" y="300"/>
                  </a:lnTo>
                  <a:cubicBezTo>
                    <a:pt x="124" y="259"/>
                    <a:pt x="207" y="218"/>
                    <a:pt x="259" y="176"/>
                  </a:cubicBezTo>
                  <a:cubicBezTo>
                    <a:pt x="259" y="135"/>
                    <a:pt x="300" y="93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81" name="Google Shape;35781;p24"/>
            <p:cNvSpPr/>
            <p:nvPr/>
          </p:nvSpPr>
          <p:spPr>
            <a:xfrm>
              <a:off x="1402275" y="2672800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559" y="0"/>
                  </a:moveTo>
                  <a:lnTo>
                    <a:pt x="1" y="52"/>
                  </a:lnTo>
                  <a:lnTo>
                    <a:pt x="1" y="135"/>
                  </a:lnTo>
                  <a:cubicBezTo>
                    <a:pt x="42" y="217"/>
                    <a:pt x="177" y="310"/>
                    <a:pt x="301" y="310"/>
                  </a:cubicBezTo>
                  <a:cubicBezTo>
                    <a:pt x="435" y="310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82" name="Google Shape;35782;p24"/>
            <p:cNvSpPr/>
            <p:nvPr/>
          </p:nvSpPr>
          <p:spPr>
            <a:xfrm>
              <a:off x="1471300" y="266865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cubicBezTo>
                    <a:pt x="0" y="125"/>
                    <a:pt x="83" y="218"/>
                    <a:pt x="218" y="259"/>
                  </a:cubicBezTo>
                  <a:lnTo>
                    <a:pt x="300" y="218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83" name="Google Shape;35783;p24"/>
            <p:cNvSpPr/>
            <p:nvPr/>
          </p:nvSpPr>
          <p:spPr>
            <a:xfrm>
              <a:off x="1206350" y="2751625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lnTo>
                    <a:pt x="84" y="559"/>
                  </a:lnTo>
                  <a:cubicBezTo>
                    <a:pt x="218" y="518"/>
                    <a:pt x="301" y="383"/>
                    <a:pt x="301" y="259"/>
                  </a:cubicBezTo>
                  <a:cubicBezTo>
                    <a:pt x="301" y="125"/>
                    <a:pt x="125" y="1"/>
                    <a:pt x="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84" name="Google Shape;35784;p24"/>
            <p:cNvSpPr/>
            <p:nvPr/>
          </p:nvSpPr>
          <p:spPr>
            <a:xfrm>
              <a:off x="1268925" y="274620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259" y="1"/>
                  </a:moveTo>
                  <a:cubicBezTo>
                    <a:pt x="124" y="42"/>
                    <a:pt x="0" y="166"/>
                    <a:pt x="0" y="300"/>
                  </a:cubicBezTo>
                  <a:cubicBezTo>
                    <a:pt x="0" y="453"/>
                    <a:pt x="125" y="567"/>
                    <a:pt x="246" y="567"/>
                  </a:cubicBezTo>
                  <a:cubicBezTo>
                    <a:pt x="264" y="567"/>
                    <a:pt x="282" y="564"/>
                    <a:pt x="300" y="559"/>
                  </a:cubicBezTo>
                  <a:cubicBezTo>
                    <a:pt x="465" y="559"/>
                    <a:pt x="558" y="424"/>
                    <a:pt x="558" y="259"/>
                  </a:cubicBezTo>
                  <a:cubicBezTo>
                    <a:pt x="558" y="12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85" name="Google Shape;35785;p24"/>
            <p:cNvSpPr/>
            <p:nvPr/>
          </p:nvSpPr>
          <p:spPr>
            <a:xfrm>
              <a:off x="1231175" y="2714725"/>
              <a:ext cx="15025" cy="14175"/>
            </a:xfrm>
            <a:custGeom>
              <a:avLst/>
              <a:gdLst/>
              <a:ahLst/>
              <a:cxnLst/>
              <a:rect l="l" t="t" r="r" b="b"/>
              <a:pathLst>
                <a:path w="601" h="567" extrusionOk="0">
                  <a:moveTo>
                    <a:pt x="349" y="1"/>
                  </a:moveTo>
                  <a:cubicBezTo>
                    <a:pt x="333" y="1"/>
                    <a:pt x="317" y="3"/>
                    <a:pt x="300" y="9"/>
                  </a:cubicBezTo>
                  <a:cubicBezTo>
                    <a:pt x="125" y="9"/>
                    <a:pt x="1" y="133"/>
                    <a:pt x="42" y="308"/>
                  </a:cubicBezTo>
                  <a:cubicBezTo>
                    <a:pt x="42" y="443"/>
                    <a:pt x="166" y="567"/>
                    <a:pt x="342" y="567"/>
                  </a:cubicBezTo>
                  <a:cubicBezTo>
                    <a:pt x="476" y="525"/>
                    <a:pt x="600" y="391"/>
                    <a:pt x="600" y="267"/>
                  </a:cubicBezTo>
                  <a:cubicBezTo>
                    <a:pt x="564" y="114"/>
                    <a:pt x="458" y="1"/>
                    <a:pt x="34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86" name="Google Shape;35786;p24"/>
            <p:cNvSpPr/>
            <p:nvPr/>
          </p:nvSpPr>
          <p:spPr>
            <a:xfrm>
              <a:off x="1236600" y="2783950"/>
              <a:ext cx="13975" cy="11650"/>
            </a:xfrm>
            <a:custGeom>
              <a:avLst/>
              <a:gdLst/>
              <a:ahLst/>
              <a:cxnLst/>
              <a:rect l="l" t="t" r="r" b="b"/>
              <a:pathLst>
                <a:path w="559" h="466" extrusionOk="0">
                  <a:moveTo>
                    <a:pt x="259" y="0"/>
                  </a:moveTo>
                  <a:cubicBezTo>
                    <a:pt x="125" y="0"/>
                    <a:pt x="1" y="124"/>
                    <a:pt x="42" y="300"/>
                  </a:cubicBezTo>
                  <a:cubicBezTo>
                    <a:pt x="42" y="383"/>
                    <a:pt x="42" y="424"/>
                    <a:pt x="125" y="465"/>
                  </a:cubicBezTo>
                  <a:lnTo>
                    <a:pt x="559" y="259"/>
                  </a:lnTo>
                  <a:cubicBezTo>
                    <a:pt x="559" y="83"/>
                    <a:pt x="425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87" name="Google Shape;35787;p24"/>
            <p:cNvSpPr/>
            <p:nvPr/>
          </p:nvSpPr>
          <p:spPr>
            <a:xfrm>
              <a:off x="1301225" y="27095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0" y="135"/>
                    <a:pt x="0" y="300"/>
                  </a:cubicBezTo>
                  <a:cubicBezTo>
                    <a:pt x="0" y="435"/>
                    <a:pt x="124" y="559"/>
                    <a:pt x="300" y="559"/>
                  </a:cubicBezTo>
                  <a:cubicBezTo>
                    <a:pt x="424" y="517"/>
                    <a:pt x="559" y="393"/>
                    <a:pt x="559" y="259"/>
                  </a:cubicBezTo>
                  <a:cubicBezTo>
                    <a:pt x="559" y="83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88" name="Google Shape;35788;p24"/>
            <p:cNvSpPr/>
            <p:nvPr/>
          </p:nvSpPr>
          <p:spPr>
            <a:xfrm>
              <a:off x="1200925" y="26890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0"/>
                  </a:lnTo>
                  <a:lnTo>
                    <a:pt x="84" y="300"/>
                  </a:lnTo>
                  <a:cubicBezTo>
                    <a:pt x="218" y="259"/>
                    <a:pt x="301" y="125"/>
                    <a:pt x="30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89" name="Google Shape;35789;p24"/>
            <p:cNvSpPr/>
            <p:nvPr/>
          </p:nvSpPr>
          <p:spPr>
            <a:xfrm>
              <a:off x="1263475" y="26836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42" y="218"/>
                    <a:pt x="166" y="300"/>
                    <a:pt x="301" y="300"/>
                  </a:cubicBezTo>
                  <a:cubicBezTo>
                    <a:pt x="477" y="300"/>
                    <a:pt x="559" y="176"/>
                    <a:pt x="5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90" name="Google Shape;35790;p24"/>
            <p:cNvSpPr/>
            <p:nvPr/>
          </p:nvSpPr>
          <p:spPr>
            <a:xfrm>
              <a:off x="1338700" y="2741800"/>
              <a:ext cx="6500" cy="3400"/>
            </a:xfrm>
            <a:custGeom>
              <a:avLst/>
              <a:gdLst/>
              <a:ahLst/>
              <a:cxnLst/>
              <a:rect l="l" t="t" r="r" b="b"/>
              <a:pathLst>
                <a:path w="260" h="136" extrusionOk="0">
                  <a:moveTo>
                    <a:pt x="218" y="1"/>
                  </a:moveTo>
                  <a:cubicBezTo>
                    <a:pt x="176" y="1"/>
                    <a:pt x="135" y="1"/>
                    <a:pt x="94" y="42"/>
                  </a:cubicBezTo>
                  <a:cubicBezTo>
                    <a:pt x="52" y="42"/>
                    <a:pt x="52" y="84"/>
                    <a:pt x="1" y="135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91" name="Google Shape;35791;p24"/>
            <p:cNvSpPr/>
            <p:nvPr/>
          </p:nvSpPr>
          <p:spPr>
            <a:xfrm>
              <a:off x="1333525" y="267925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1" y="1"/>
                  </a:moveTo>
                  <a:cubicBezTo>
                    <a:pt x="1" y="177"/>
                    <a:pt x="125" y="259"/>
                    <a:pt x="301" y="2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92" name="Google Shape;35792;p24"/>
            <p:cNvSpPr/>
            <p:nvPr/>
          </p:nvSpPr>
          <p:spPr>
            <a:xfrm>
              <a:off x="1072725" y="283125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42" y="300"/>
                  </a:lnTo>
                  <a:lnTo>
                    <a:pt x="301" y="259"/>
                  </a:lnTo>
                  <a:cubicBezTo>
                    <a:pt x="301" y="176"/>
                    <a:pt x="259" y="83"/>
                    <a:pt x="176" y="41"/>
                  </a:cubicBezTo>
                  <a:cubicBezTo>
                    <a:pt x="135" y="41"/>
                    <a:pt x="94" y="0"/>
                    <a:pt x="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93" name="Google Shape;35793;p24"/>
            <p:cNvSpPr/>
            <p:nvPr/>
          </p:nvSpPr>
          <p:spPr>
            <a:xfrm>
              <a:off x="1067300" y="2762225"/>
              <a:ext cx="7775" cy="13975"/>
            </a:xfrm>
            <a:custGeom>
              <a:avLst/>
              <a:gdLst/>
              <a:ahLst/>
              <a:cxnLst/>
              <a:rect l="l" t="t" r="r" b="b"/>
              <a:pathLst>
                <a:path w="311" h="559" extrusionOk="0">
                  <a:moveTo>
                    <a:pt x="1" y="1"/>
                  </a:moveTo>
                  <a:lnTo>
                    <a:pt x="52" y="559"/>
                  </a:lnTo>
                  <a:lnTo>
                    <a:pt x="135" y="559"/>
                  </a:lnTo>
                  <a:cubicBezTo>
                    <a:pt x="218" y="518"/>
                    <a:pt x="311" y="393"/>
                    <a:pt x="311" y="259"/>
                  </a:cubicBezTo>
                  <a:cubicBezTo>
                    <a:pt x="311" y="94"/>
                    <a:pt x="176" y="1"/>
                    <a:pt x="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94" name="Google Shape;35794;p24"/>
            <p:cNvSpPr/>
            <p:nvPr/>
          </p:nvSpPr>
          <p:spPr>
            <a:xfrm>
              <a:off x="1135275" y="282580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1"/>
                  </a:moveTo>
                  <a:cubicBezTo>
                    <a:pt x="218" y="42"/>
                    <a:pt x="125" y="42"/>
                    <a:pt x="83" y="135"/>
                  </a:cubicBezTo>
                  <a:cubicBezTo>
                    <a:pt x="42" y="177"/>
                    <a:pt x="1" y="259"/>
                    <a:pt x="42" y="301"/>
                  </a:cubicBezTo>
                  <a:lnTo>
                    <a:pt x="559" y="259"/>
                  </a:lnTo>
                  <a:cubicBezTo>
                    <a:pt x="559" y="218"/>
                    <a:pt x="559" y="177"/>
                    <a:pt x="518" y="135"/>
                  </a:cubicBezTo>
                  <a:cubicBezTo>
                    <a:pt x="476" y="42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95" name="Google Shape;35795;p24"/>
            <p:cNvSpPr/>
            <p:nvPr/>
          </p:nvSpPr>
          <p:spPr>
            <a:xfrm>
              <a:off x="1129850" y="2756800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300" y="0"/>
                  </a:moveTo>
                  <a:cubicBezTo>
                    <a:pt x="135" y="0"/>
                    <a:pt x="1" y="176"/>
                    <a:pt x="42" y="311"/>
                  </a:cubicBezTo>
                  <a:cubicBezTo>
                    <a:pt x="42" y="476"/>
                    <a:pt x="176" y="569"/>
                    <a:pt x="342" y="569"/>
                  </a:cubicBezTo>
                  <a:cubicBezTo>
                    <a:pt x="476" y="569"/>
                    <a:pt x="600" y="435"/>
                    <a:pt x="600" y="259"/>
                  </a:cubicBezTo>
                  <a:cubicBezTo>
                    <a:pt x="559" y="135"/>
                    <a:pt x="435" y="0"/>
                    <a:pt x="30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96" name="Google Shape;35796;p24"/>
            <p:cNvSpPr/>
            <p:nvPr/>
          </p:nvSpPr>
          <p:spPr>
            <a:xfrm>
              <a:off x="1093150" y="2724500"/>
              <a:ext cx="14250" cy="14425"/>
            </a:xfrm>
            <a:custGeom>
              <a:avLst/>
              <a:gdLst/>
              <a:ahLst/>
              <a:cxnLst/>
              <a:rect l="l" t="t" r="r" b="b"/>
              <a:pathLst>
                <a:path w="570" h="577" extrusionOk="0">
                  <a:moveTo>
                    <a:pt x="259" y="0"/>
                  </a:moveTo>
                  <a:cubicBezTo>
                    <a:pt x="94" y="52"/>
                    <a:pt x="0" y="176"/>
                    <a:pt x="0" y="310"/>
                  </a:cubicBezTo>
                  <a:cubicBezTo>
                    <a:pt x="0" y="455"/>
                    <a:pt x="104" y="576"/>
                    <a:pt x="247" y="576"/>
                  </a:cubicBezTo>
                  <a:cubicBezTo>
                    <a:pt x="268" y="576"/>
                    <a:pt x="289" y="574"/>
                    <a:pt x="311" y="569"/>
                  </a:cubicBezTo>
                  <a:cubicBezTo>
                    <a:pt x="476" y="569"/>
                    <a:pt x="569" y="434"/>
                    <a:pt x="569" y="259"/>
                  </a:cubicBezTo>
                  <a:cubicBezTo>
                    <a:pt x="569" y="13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97" name="Google Shape;35797;p24"/>
            <p:cNvSpPr/>
            <p:nvPr/>
          </p:nvSpPr>
          <p:spPr>
            <a:xfrm>
              <a:off x="1098575" y="279435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310" y="0"/>
                  </a:moveTo>
                  <a:cubicBezTo>
                    <a:pt x="293" y="0"/>
                    <a:pt x="276" y="3"/>
                    <a:pt x="259" y="8"/>
                  </a:cubicBezTo>
                  <a:cubicBezTo>
                    <a:pt x="94" y="8"/>
                    <a:pt x="1" y="142"/>
                    <a:pt x="1" y="308"/>
                  </a:cubicBezTo>
                  <a:cubicBezTo>
                    <a:pt x="1" y="442"/>
                    <a:pt x="135" y="566"/>
                    <a:pt x="300" y="566"/>
                  </a:cubicBezTo>
                  <a:cubicBezTo>
                    <a:pt x="435" y="525"/>
                    <a:pt x="559" y="401"/>
                    <a:pt x="559" y="266"/>
                  </a:cubicBezTo>
                  <a:cubicBezTo>
                    <a:pt x="559" y="122"/>
                    <a:pt x="432" y="0"/>
                    <a:pt x="31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98" name="Google Shape;35798;p24"/>
            <p:cNvSpPr/>
            <p:nvPr/>
          </p:nvSpPr>
          <p:spPr>
            <a:xfrm>
              <a:off x="1162175" y="272015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25" y="1"/>
                  </a:moveTo>
                  <a:cubicBezTo>
                    <a:pt x="304" y="1"/>
                    <a:pt x="282" y="3"/>
                    <a:pt x="258" y="9"/>
                  </a:cubicBezTo>
                  <a:cubicBezTo>
                    <a:pt x="134" y="9"/>
                    <a:pt x="0" y="133"/>
                    <a:pt x="0" y="308"/>
                  </a:cubicBezTo>
                  <a:cubicBezTo>
                    <a:pt x="36" y="417"/>
                    <a:pt x="143" y="533"/>
                    <a:pt x="253" y="533"/>
                  </a:cubicBezTo>
                  <a:cubicBezTo>
                    <a:pt x="268" y="533"/>
                    <a:pt x="284" y="531"/>
                    <a:pt x="300" y="526"/>
                  </a:cubicBezTo>
                  <a:cubicBezTo>
                    <a:pt x="476" y="526"/>
                    <a:pt x="558" y="391"/>
                    <a:pt x="558" y="267"/>
                  </a:cubicBezTo>
                  <a:cubicBezTo>
                    <a:pt x="558" y="114"/>
                    <a:pt x="465" y="1"/>
                    <a:pt x="325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799" name="Google Shape;35799;p24"/>
            <p:cNvSpPr/>
            <p:nvPr/>
          </p:nvSpPr>
          <p:spPr>
            <a:xfrm>
              <a:off x="1167600" y="2789100"/>
              <a:ext cx="13975" cy="14250"/>
            </a:xfrm>
            <a:custGeom>
              <a:avLst/>
              <a:gdLst/>
              <a:ahLst/>
              <a:cxnLst/>
              <a:rect l="l" t="t" r="r" b="b"/>
              <a:pathLst>
                <a:path w="559" h="570" extrusionOk="0">
                  <a:moveTo>
                    <a:pt x="259" y="1"/>
                  </a:moveTo>
                  <a:cubicBezTo>
                    <a:pt x="124" y="1"/>
                    <a:pt x="0" y="135"/>
                    <a:pt x="0" y="311"/>
                  </a:cubicBezTo>
                  <a:cubicBezTo>
                    <a:pt x="41" y="435"/>
                    <a:pt x="176" y="569"/>
                    <a:pt x="300" y="569"/>
                  </a:cubicBezTo>
                  <a:cubicBezTo>
                    <a:pt x="476" y="518"/>
                    <a:pt x="558" y="394"/>
                    <a:pt x="558" y="259"/>
                  </a:cubicBezTo>
                  <a:cubicBezTo>
                    <a:pt x="558" y="94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00" name="Google Shape;35800;p24"/>
            <p:cNvSpPr/>
            <p:nvPr/>
          </p:nvSpPr>
          <p:spPr>
            <a:xfrm>
              <a:off x="1063175" y="26999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0" y="1"/>
                  </a:moveTo>
                  <a:lnTo>
                    <a:pt x="0" y="301"/>
                  </a:lnTo>
                  <a:cubicBezTo>
                    <a:pt x="42" y="301"/>
                    <a:pt x="42" y="301"/>
                    <a:pt x="83" y="259"/>
                  </a:cubicBezTo>
                  <a:cubicBezTo>
                    <a:pt x="217" y="259"/>
                    <a:pt x="300" y="125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01" name="Google Shape;35801;p24"/>
            <p:cNvSpPr/>
            <p:nvPr/>
          </p:nvSpPr>
          <p:spPr>
            <a:xfrm>
              <a:off x="1125450" y="269450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570" y="1"/>
                  </a:moveTo>
                  <a:lnTo>
                    <a:pt x="1" y="42"/>
                  </a:lnTo>
                  <a:lnTo>
                    <a:pt x="1" y="83"/>
                  </a:lnTo>
                  <a:cubicBezTo>
                    <a:pt x="53" y="218"/>
                    <a:pt x="177" y="301"/>
                    <a:pt x="311" y="301"/>
                  </a:cubicBezTo>
                  <a:cubicBezTo>
                    <a:pt x="435" y="259"/>
                    <a:pt x="570" y="125"/>
                    <a:pt x="570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02" name="Google Shape;35802;p24"/>
            <p:cNvSpPr/>
            <p:nvPr/>
          </p:nvSpPr>
          <p:spPr>
            <a:xfrm>
              <a:off x="1199900" y="2751625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218" y="1"/>
                    <a:pt x="125" y="42"/>
                    <a:pt x="83" y="83"/>
                  </a:cubicBezTo>
                  <a:cubicBezTo>
                    <a:pt x="42" y="125"/>
                    <a:pt x="1" y="207"/>
                    <a:pt x="1" y="301"/>
                  </a:cubicBezTo>
                  <a:cubicBezTo>
                    <a:pt x="1" y="425"/>
                    <a:pt x="83" y="518"/>
                    <a:pt x="176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03" name="Google Shape;35803;p24"/>
            <p:cNvSpPr/>
            <p:nvPr/>
          </p:nvSpPr>
          <p:spPr>
            <a:xfrm>
              <a:off x="1194475" y="26890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lnTo>
                    <a:pt x="0" y="83"/>
                  </a:lnTo>
                  <a:cubicBezTo>
                    <a:pt x="42" y="218"/>
                    <a:pt x="176" y="300"/>
                    <a:pt x="300" y="300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04" name="Google Shape;35804;p24"/>
            <p:cNvSpPr/>
            <p:nvPr/>
          </p:nvSpPr>
          <p:spPr>
            <a:xfrm>
              <a:off x="934975" y="284210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0" y="0"/>
                  </a:moveTo>
                  <a:lnTo>
                    <a:pt x="0" y="300"/>
                  </a:lnTo>
                  <a:lnTo>
                    <a:pt x="300" y="259"/>
                  </a:lnTo>
                  <a:cubicBezTo>
                    <a:pt x="258" y="124"/>
                    <a:pt x="176" y="42"/>
                    <a:pt x="4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05" name="Google Shape;35805;p24"/>
            <p:cNvSpPr/>
            <p:nvPr/>
          </p:nvSpPr>
          <p:spPr>
            <a:xfrm>
              <a:off x="929525" y="27730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42" y="559"/>
                    <a:pt x="84" y="559"/>
                    <a:pt x="84" y="518"/>
                  </a:cubicBezTo>
                  <a:cubicBezTo>
                    <a:pt x="218" y="518"/>
                    <a:pt x="301" y="383"/>
                    <a:pt x="301" y="259"/>
                  </a:cubicBezTo>
                  <a:cubicBezTo>
                    <a:pt x="259" y="84"/>
                    <a:pt x="135" y="1"/>
                    <a:pt x="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06" name="Google Shape;35806;p24"/>
            <p:cNvSpPr/>
            <p:nvPr/>
          </p:nvSpPr>
          <p:spPr>
            <a:xfrm>
              <a:off x="997525" y="283667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207" y="0"/>
                    <a:pt x="124" y="42"/>
                    <a:pt x="83" y="83"/>
                  </a:cubicBezTo>
                  <a:cubicBezTo>
                    <a:pt x="41" y="83"/>
                    <a:pt x="41" y="124"/>
                    <a:pt x="0" y="217"/>
                  </a:cubicBezTo>
                  <a:lnTo>
                    <a:pt x="0" y="300"/>
                  </a:lnTo>
                  <a:lnTo>
                    <a:pt x="558" y="259"/>
                  </a:lnTo>
                  <a:cubicBezTo>
                    <a:pt x="558" y="166"/>
                    <a:pt x="465" y="83"/>
                    <a:pt x="424" y="42"/>
                  </a:cubicBezTo>
                  <a:cubicBezTo>
                    <a:pt x="383" y="0"/>
                    <a:pt x="300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07" name="Google Shape;35807;p24"/>
            <p:cNvSpPr/>
            <p:nvPr/>
          </p:nvSpPr>
          <p:spPr>
            <a:xfrm>
              <a:off x="992075" y="276765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84" y="1"/>
                    <a:pt x="1" y="135"/>
                    <a:pt x="1" y="301"/>
                  </a:cubicBezTo>
                  <a:cubicBezTo>
                    <a:pt x="1" y="435"/>
                    <a:pt x="125" y="559"/>
                    <a:pt x="301" y="559"/>
                  </a:cubicBezTo>
                  <a:cubicBezTo>
                    <a:pt x="477" y="559"/>
                    <a:pt x="559" y="394"/>
                    <a:pt x="559" y="259"/>
                  </a:cubicBezTo>
                  <a:cubicBezTo>
                    <a:pt x="559" y="83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08" name="Google Shape;35808;p24"/>
            <p:cNvSpPr/>
            <p:nvPr/>
          </p:nvSpPr>
          <p:spPr>
            <a:xfrm>
              <a:off x="954350" y="273535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0"/>
                  </a:moveTo>
                  <a:cubicBezTo>
                    <a:pt x="125" y="42"/>
                    <a:pt x="0" y="176"/>
                    <a:pt x="42" y="300"/>
                  </a:cubicBezTo>
                  <a:cubicBezTo>
                    <a:pt x="42" y="476"/>
                    <a:pt x="176" y="559"/>
                    <a:pt x="300" y="559"/>
                  </a:cubicBezTo>
                  <a:cubicBezTo>
                    <a:pt x="476" y="559"/>
                    <a:pt x="600" y="435"/>
                    <a:pt x="559" y="259"/>
                  </a:cubicBezTo>
                  <a:cubicBezTo>
                    <a:pt x="55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09" name="Google Shape;35809;p24"/>
            <p:cNvSpPr/>
            <p:nvPr/>
          </p:nvSpPr>
          <p:spPr>
            <a:xfrm>
              <a:off x="959775" y="2805200"/>
              <a:ext cx="15025" cy="13350"/>
            </a:xfrm>
            <a:custGeom>
              <a:avLst/>
              <a:gdLst/>
              <a:ahLst/>
              <a:cxnLst/>
              <a:rect l="l" t="t" r="r" b="b"/>
              <a:pathLst>
                <a:path w="601" h="534" extrusionOk="0">
                  <a:moveTo>
                    <a:pt x="323" y="0"/>
                  </a:moveTo>
                  <a:cubicBezTo>
                    <a:pt x="303" y="0"/>
                    <a:pt x="281" y="3"/>
                    <a:pt x="259" y="8"/>
                  </a:cubicBezTo>
                  <a:cubicBezTo>
                    <a:pt x="125" y="8"/>
                    <a:pt x="1" y="132"/>
                    <a:pt x="1" y="267"/>
                  </a:cubicBezTo>
                  <a:cubicBezTo>
                    <a:pt x="37" y="419"/>
                    <a:pt x="135" y="533"/>
                    <a:pt x="248" y="533"/>
                  </a:cubicBezTo>
                  <a:cubicBezTo>
                    <a:pt x="265" y="533"/>
                    <a:pt x="283" y="531"/>
                    <a:pt x="300" y="525"/>
                  </a:cubicBezTo>
                  <a:cubicBezTo>
                    <a:pt x="476" y="525"/>
                    <a:pt x="600" y="391"/>
                    <a:pt x="559" y="225"/>
                  </a:cubicBezTo>
                  <a:cubicBezTo>
                    <a:pt x="559" y="109"/>
                    <a:pt x="458" y="0"/>
                    <a:pt x="323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10" name="Google Shape;35810;p24"/>
            <p:cNvSpPr/>
            <p:nvPr/>
          </p:nvSpPr>
          <p:spPr>
            <a:xfrm>
              <a:off x="1024400" y="272992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42"/>
                    <a:pt x="0" y="176"/>
                    <a:pt x="0" y="300"/>
                  </a:cubicBezTo>
                  <a:cubicBezTo>
                    <a:pt x="0" y="476"/>
                    <a:pt x="124" y="559"/>
                    <a:pt x="300" y="559"/>
                  </a:cubicBezTo>
                  <a:cubicBezTo>
                    <a:pt x="424" y="559"/>
                    <a:pt x="559" y="434"/>
                    <a:pt x="559" y="259"/>
                  </a:cubicBezTo>
                  <a:cubicBezTo>
                    <a:pt x="517" y="135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11" name="Google Shape;35811;p24"/>
            <p:cNvSpPr/>
            <p:nvPr/>
          </p:nvSpPr>
          <p:spPr>
            <a:xfrm>
              <a:off x="1028525" y="2799775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360" y="0"/>
                  </a:moveTo>
                  <a:cubicBezTo>
                    <a:pt x="344" y="0"/>
                    <a:pt x="327" y="3"/>
                    <a:pt x="311" y="8"/>
                  </a:cubicBezTo>
                  <a:cubicBezTo>
                    <a:pt x="135" y="8"/>
                    <a:pt x="1" y="142"/>
                    <a:pt x="52" y="308"/>
                  </a:cubicBezTo>
                  <a:cubicBezTo>
                    <a:pt x="52" y="442"/>
                    <a:pt x="177" y="566"/>
                    <a:pt x="352" y="566"/>
                  </a:cubicBezTo>
                  <a:cubicBezTo>
                    <a:pt x="476" y="525"/>
                    <a:pt x="611" y="401"/>
                    <a:pt x="611" y="267"/>
                  </a:cubicBezTo>
                  <a:cubicBezTo>
                    <a:pt x="575" y="114"/>
                    <a:pt x="469" y="0"/>
                    <a:pt x="36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12" name="Google Shape;35812;p24"/>
            <p:cNvSpPr/>
            <p:nvPr/>
          </p:nvSpPr>
          <p:spPr>
            <a:xfrm>
              <a:off x="924100" y="27095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0"/>
                  </a:moveTo>
                  <a:lnTo>
                    <a:pt x="1" y="42"/>
                  </a:lnTo>
                  <a:lnTo>
                    <a:pt x="42" y="300"/>
                  </a:lnTo>
                  <a:lnTo>
                    <a:pt x="94" y="300"/>
                  </a:lnTo>
                  <a:cubicBezTo>
                    <a:pt x="218" y="259"/>
                    <a:pt x="301" y="176"/>
                    <a:pt x="30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13" name="Google Shape;35813;p24"/>
            <p:cNvSpPr/>
            <p:nvPr/>
          </p:nvSpPr>
          <p:spPr>
            <a:xfrm>
              <a:off x="986650" y="2705100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559" y="1"/>
                  </a:moveTo>
                  <a:lnTo>
                    <a:pt x="1" y="52"/>
                  </a:lnTo>
                  <a:cubicBezTo>
                    <a:pt x="1" y="176"/>
                    <a:pt x="177" y="311"/>
                    <a:pt x="301" y="311"/>
                  </a:cubicBezTo>
                  <a:cubicBezTo>
                    <a:pt x="476" y="259"/>
                    <a:pt x="559" y="135"/>
                    <a:pt x="5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14" name="Google Shape;35814;p24"/>
            <p:cNvSpPr/>
            <p:nvPr/>
          </p:nvSpPr>
          <p:spPr>
            <a:xfrm>
              <a:off x="1066275" y="283125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59" y="0"/>
                  </a:moveTo>
                  <a:cubicBezTo>
                    <a:pt x="259" y="0"/>
                    <a:pt x="217" y="0"/>
                    <a:pt x="217" y="41"/>
                  </a:cubicBezTo>
                  <a:cubicBezTo>
                    <a:pt x="93" y="41"/>
                    <a:pt x="0" y="176"/>
                    <a:pt x="0" y="300"/>
                  </a:cubicBezTo>
                  <a:lnTo>
                    <a:pt x="300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15" name="Google Shape;35815;p24"/>
            <p:cNvSpPr/>
            <p:nvPr/>
          </p:nvSpPr>
          <p:spPr>
            <a:xfrm>
              <a:off x="1060850" y="2762225"/>
              <a:ext cx="7775" cy="13975"/>
            </a:xfrm>
            <a:custGeom>
              <a:avLst/>
              <a:gdLst/>
              <a:ahLst/>
              <a:cxnLst/>
              <a:rect l="l" t="t" r="r" b="b"/>
              <a:pathLst>
                <a:path w="311" h="559" extrusionOk="0">
                  <a:moveTo>
                    <a:pt x="259" y="1"/>
                  </a:moveTo>
                  <a:cubicBezTo>
                    <a:pt x="217" y="1"/>
                    <a:pt x="176" y="42"/>
                    <a:pt x="135" y="42"/>
                  </a:cubicBezTo>
                  <a:cubicBezTo>
                    <a:pt x="52" y="135"/>
                    <a:pt x="0" y="218"/>
                    <a:pt x="0" y="300"/>
                  </a:cubicBezTo>
                  <a:cubicBezTo>
                    <a:pt x="52" y="435"/>
                    <a:pt x="93" y="518"/>
                    <a:pt x="217" y="559"/>
                  </a:cubicBezTo>
                  <a:lnTo>
                    <a:pt x="31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16" name="Google Shape;35816;p24"/>
            <p:cNvSpPr/>
            <p:nvPr/>
          </p:nvSpPr>
          <p:spPr>
            <a:xfrm>
              <a:off x="1056700" y="2699925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259" y="1"/>
                  </a:moveTo>
                  <a:lnTo>
                    <a:pt x="1" y="42"/>
                  </a:lnTo>
                  <a:cubicBezTo>
                    <a:pt x="1" y="166"/>
                    <a:pt x="125" y="301"/>
                    <a:pt x="259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17" name="Google Shape;35817;p24"/>
            <p:cNvSpPr/>
            <p:nvPr/>
          </p:nvSpPr>
          <p:spPr>
            <a:xfrm>
              <a:off x="795900" y="2852700"/>
              <a:ext cx="7775" cy="6475"/>
            </a:xfrm>
            <a:custGeom>
              <a:avLst/>
              <a:gdLst/>
              <a:ahLst/>
              <a:cxnLst/>
              <a:rect l="l" t="t" r="r" b="b"/>
              <a:pathLst>
                <a:path w="311" h="259" extrusionOk="0">
                  <a:moveTo>
                    <a:pt x="1" y="0"/>
                  </a:moveTo>
                  <a:lnTo>
                    <a:pt x="52" y="259"/>
                  </a:lnTo>
                  <a:lnTo>
                    <a:pt x="311" y="259"/>
                  </a:lnTo>
                  <a:cubicBezTo>
                    <a:pt x="311" y="176"/>
                    <a:pt x="259" y="93"/>
                    <a:pt x="176" y="42"/>
                  </a:cubicBezTo>
                  <a:cubicBezTo>
                    <a:pt x="135" y="0"/>
                    <a:pt x="52" y="0"/>
                    <a:pt x="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18" name="Google Shape;35818;p24"/>
            <p:cNvSpPr/>
            <p:nvPr/>
          </p:nvSpPr>
          <p:spPr>
            <a:xfrm>
              <a:off x="790725" y="2783650"/>
              <a:ext cx="7525" cy="13225"/>
            </a:xfrm>
            <a:custGeom>
              <a:avLst/>
              <a:gdLst/>
              <a:ahLst/>
              <a:cxnLst/>
              <a:rect l="l" t="t" r="r" b="b"/>
              <a:pathLst>
                <a:path w="301" h="529" extrusionOk="0">
                  <a:moveTo>
                    <a:pt x="72" y="1"/>
                  </a:moveTo>
                  <a:cubicBezTo>
                    <a:pt x="49" y="1"/>
                    <a:pt x="25" y="4"/>
                    <a:pt x="1" y="12"/>
                  </a:cubicBezTo>
                  <a:lnTo>
                    <a:pt x="42" y="529"/>
                  </a:lnTo>
                  <a:lnTo>
                    <a:pt x="84" y="529"/>
                  </a:lnTo>
                  <a:cubicBezTo>
                    <a:pt x="208" y="477"/>
                    <a:pt x="301" y="395"/>
                    <a:pt x="301" y="271"/>
                  </a:cubicBezTo>
                  <a:cubicBezTo>
                    <a:pt x="301" y="121"/>
                    <a:pt x="203" y="1"/>
                    <a:pt x="72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19" name="Google Shape;35819;p24"/>
            <p:cNvSpPr/>
            <p:nvPr/>
          </p:nvSpPr>
          <p:spPr>
            <a:xfrm>
              <a:off x="858450" y="2847275"/>
              <a:ext cx="13975" cy="7775"/>
            </a:xfrm>
            <a:custGeom>
              <a:avLst/>
              <a:gdLst/>
              <a:ahLst/>
              <a:cxnLst/>
              <a:rect l="l" t="t" r="r" b="b"/>
              <a:pathLst>
                <a:path w="559" h="311" extrusionOk="0">
                  <a:moveTo>
                    <a:pt x="259" y="0"/>
                  </a:moveTo>
                  <a:cubicBezTo>
                    <a:pt x="218" y="0"/>
                    <a:pt x="135" y="52"/>
                    <a:pt x="83" y="93"/>
                  </a:cubicBezTo>
                  <a:cubicBezTo>
                    <a:pt x="42" y="135"/>
                    <a:pt x="1" y="217"/>
                    <a:pt x="1" y="310"/>
                  </a:cubicBezTo>
                  <a:lnTo>
                    <a:pt x="559" y="259"/>
                  </a:lnTo>
                  <a:cubicBezTo>
                    <a:pt x="559" y="217"/>
                    <a:pt x="559" y="135"/>
                    <a:pt x="518" y="93"/>
                  </a:cubicBezTo>
                  <a:cubicBezTo>
                    <a:pt x="476" y="52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20" name="Google Shape;35820;p24"/>
            <p:cNvSpPr/>
            <p:nvPr/>
          </p:nvSpPr>
          <p:spPr>
            <a:xfrm>
              <a:off x="853025" y="2778300"/>
              <a:ext cx="15275" cy="14200"/>
            </a:xfrm>
            <a:custGeom>
              <a:avLst/>
              <a:gdLst/>
              <a:ahLst/>
              <a:cxnLst/>
              <a:rect l="l" t="t" r="r" b="b"/>
              <a:pathLst>
                <a:path w="611" h="568" extrusionOk="0">
                  <a:moveTo>
                    <a:pt x="325" y="1"/>
                  </a:moveTo>
                  <a:cubicBezTo>
                    <a:pt x="304" y="1"/>
                    <a:pt x="282" y="4"/>
                    <a:pt x="259" y="9"/>
                  </a:cubicBezTo>
                  <a:cubicBezTo>
                    <a:pt x="135" y="9"/>
                    <a:pt x="1" y="133"/>
                    <a:pt x="42" y="309"/>
                  </a:cubicBezTo>
                  <a:cubicBezTo>
                    <a:pt x="42" y="433"/>
                    <a:pt x="176" y="567"/>
                    <a:pt x="300" y="567"/>
                  </a:cubicBezTo>
                  <a:cubicBezTo>
                    <a:pt x="476" y="526"/>
                    <a:pt x="611" y="391"/>
                    <a:pt x="559" y="267"/>
                  </a:cubicBezTo>
                  <a:cubicBezTo>
                    <a:pt x="559" y="115"/>
                    <a:pt x="465" y="1"/>
                    <a:pt x="325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21" name="Google Shape;35821;p24"/>
            <p:cNvSpPr/>
            <p:nvPr/>
          </p:nvSpPr>
          <p:spPr>
            <a:xfrm>
              <a:off x="816575" y="274620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83" y="1"/>
                    <a:pt x="1" y="125"/>
                    <a:pt x="1" y="300"/>
                  </a:cubicBezTo>
                  <a:cubicBezTo>
                    <a:pt x="1" y="424"/>
                    <a:pt x="125" y="559"/>
                    <a:pt x="301" y="559"/>
                  </a:cubicBezTo>
                  <a:cubicBezTo>
                    <a:pt x="425" y="559"/>
                    <a:pt x="559" y="424"/>
                    <a:pt x="559" y="259"/>
                  </a:cubicBezTo>
                  <a:cubicBezTo>
                    <a:pt x="559" y="83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22" name="Google Shape;35822;p24"/>
            <p:cNvSpPr/>
            <p:nvPr/>
          </p:nvSpPr>
          <p:spPr>
            <a:xfrm>
              <a:off x="821750" y="2814950"/>
              <a:ext cx="14250" cy="14250"/>
            </a:xfrm>
            <a:custGeom>
              <a:avLst/>
              <a:gdLst/>
              <a:ahLst/>
              <a:cxnLst/>
              <a:rect l="l" t="t" r="r" b="b"/>
              <a:pathLst>
                <a:path w="570" h="570" extrusionOk="0">
                  <a:moveTo>
                    <a:pt x="259" y="1"/>
                  </a:moveTo>
                  <a:cubicBezTo>
                    <a:pt x="94" y="52"/>
                    <a:pt x="1" y="176"/>
                    <a:pt x="1" y="311"/>
                  </a:cubicBezTo>
                  <a:cubicBezTo>
                    <a:pt x="1" y="476"/>
                    <a:pt x="135" y="569"/>
                    <a:pt x="311" y="569"/>
                  </a:cubicBezTo>
                  <a:cubicBezTo>
                    <a:pt x="435" y="569"/>
                    <a:pt x="569" y="435"/>
                    <a:pt x="569" y="259"/>
                  </a:cubicBezTo>
                  <a:cubicBezTo>
                    <a:pt x="517" y="135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23" name="Google Shape;35823;p24"/>
            <p:cNvSpPr/>
            <p:nvPr/>
          </p:nvSpPr>
          <p:spPr>
            <a:xfrm>
              <a:off x="885325" y="274077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135" y="0"/>
                    <a:pt x="1" y="176"/>
                    <a:pt x="1" y="300"/>
                  </a:cubicBezTo>
                  <a:cubicBezTo>
                    <a:pt x="42" y="476"/>
                    <a:pt x="177" y="559"/>
                    <a:pt x="301" y="559"/>
                  </a:cubicBezTo>
                  <a:cubicBezTo>
                    <a:pt x="477" y="559"/>
                    <a:pt x="559" y="435"/>
                    <a:pt x="559" y="259"/>
                  </a:cubicBezTo>
                  <a:cubicBezTo>
                    <a:pt x="559" y="12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24" name="Google Shape;35824;p24"/>
            <p:cNvSpPr/>
            <p:nvPr/>
          </p:nvSpPr>
          <p:spPr>
            <a:xfrm>
              <a:off x="890775" y="2809775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259" y="1"/>
                  </a:moveTo>
                  <a:cubicBezTo>
                    <a:pt x="134" y="42"/>
                    <a:pt x="0" y="166"/>
                    <a:pt x="0" y="301"/>
                  </a:cubicBezTo>
                  <a:cubicBezTo>
                    <a:pt x="0" y="446"/>
                    <a:pt x="103" y="567"/>
                    <a:pt x="240" y="567"/>
                  </a:cubicBezTo>
                  <a:cubicBezTo>
                    <a:pt x="259" y="567"/>
                    <a:pt x="279" y="564"/>
                    <a:pt x="300" y="559"/>
                  </a:cubicBezTo>
                  <a:cubicBezTo>
                    <a:pt x="476" y="559"/>
                    <a:pt x="558" y="425"/>
                    <a:pt x="558" y="259"/>
                  </a:cubicBezTo>
                  <a:cubicBezTo>
                    <a:pt x="558" y="125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25" name="Google Shape;35825;p24"/>
            <p:cNvSpPr/>
            <p:nvPr/>
          </p:nvSpPr>
          <p:spPr>
            <a:xfrm>
              <a:off x="786350" y="272035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1"/>
                  </a:moveTo>
                  <a:lnTo>
                    <a:pt x="0" y="42"/>
                  </a:lnTo>
                  <a:lnTo>
                    <a:pt x="0" y="300"/>
                  </a:lnTo>
                  <a:lnTo>
                    <a:pt x="83" y="300"/>
                  </a:lnTo>
                  <a:cubicBezTo>
                    <a:pt x="176" y="259"/>
                    <a:pt x="259" y="125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26" name="Google Shape;35826;p24"/>
            <p:cNvSpPr/>
            <p:nvPr/>
          </p:nvSpPr>
          <p:spPr>
            <a:xfrm>
              <a:off x="848900" y="2714925"/>
              <a:ext cx="13975" cy="7800"/>
            </a:xfrm>
            <a:custGeom>
              <a:avLst/>
              <a:gdLst/>
              <a:ahLst/>
              <a:cxnLst/>
              <a:rect l="l" t="t" r="r" b="b"/>
              <a:pathLst>
                <a:path w="559" h="312" extrusionOk="0">
                  <a:moveTo>
                    <a:pt x="558" y="1"/>
                  </a:moveTo>
                  <a:lnTo>
                    <a:pt x="0" y="42"/>
                  </a:lnTo>
                  <a:lnTo>
                    <a:pt x="0" y="125"/>
                  </a:lnTo>
                  <a:cubicBezTo>
                    <a:pt x="34" y="235"/>
                    <a:pt x="96" y="311"/>
                    <a:pt x="216" y="311"/>
                  </a:cubicBezTo>
                  <a:cubicBezTo>
                    <a:pt x="241" y="311"/>
                    <a:pt x="269" y="308"/>
                    <a:pt x="300" y="300"/>
                  </a:cubicBezTo>
                  <a:cubicBezTo>
                    <a:pt x="424" y="300"/>
                    <a:pt x="558" y="176"/>
                    <a:pt x="558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27" name="Google Shape;35827;p24"/>
            <p:cNvSpPr/>
            <p:nvPr/>
          </p:nvSpPr>
          <p:spPr>
            <a:xfrm>
              <a:off x="928500" y="2842100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176" y="0"/>
                  </a:moveTo>
                  <a:cubicBezTo>
                    <a:pt x="83" y="42"/>
                    <a:pt x="1" y="124"/>
                    <a:pt x="1" y="259"/>
                  </a:cubicBezTo>
                  <a:lnTo>
                    <a:pt x="1" y="300"/>
                  </a:ln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28" name="Google Shape;35828;p24"/>
            <p:cNvSpPr/>
            <p:nvPr/>
          </p:nvSpPr>
          <p:spPr>
            <a:xfrm>
              <a:off x="923075" y="27730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176" y="1"/>
                    <a:pt x="135" y="1"/>
                    <a:pt x="83" y="42"/>
                  </a:cubicBezTo>
                  <a:cubicBezTo>
                    <a:pt x="42" y="84"/>
                    <a:pt x="0" y="218"/>
                    <a:pt x="0" y="301"/>
                  </a:cubicBezTo>
                  <a:cubicBezTo>
                    <a:pt x="0" y="383"/>
                    <a:pt x="83" y="518"/>
                    <a:pt x="176" y="518"/>
                  </a:cubicBezTo>
                  <a:cubicBezTo>
                    <a:pt x="218" y="559"/>
                    <a:pt x="259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29" name="Google Shape;35829;p24"/>
            <p:cNvSpPr/>
            <p:nvPr/>
          </p:nvSpPr>
          <p:spPr>
            <a:xfrm>
              <a:off x="917650" y="2710525"/>
              <a:ext cx="7525" cy="6950"/>
            </a:xfrm>
            <a:custGeom>
              <a:avLst/>
              <a:gdLst/>
              <a:ahLst/>
              <a:cxnLst/>
              <a:rect l="l" t="t" r="r" b="b"/>
              <a:pathLst>
                <a:path w="301" h="278" extrusionOk="0">
                  <a:moveTo>
                    <a:pt x="0" y="1"/>
                  </a:moveTo>
                  <a:lnTo>
                    <a:pt x="0" y="94"/>
                  </a:lnTo>
                  <a:cubicBezTo>
                    <a:pt x="42" y="135"/>
                    <a:pt x="93" y="218"/>
                    <a:pt x="135" y="259"/>
                  </a:cubicBezTo>
                  <a:cubicBezTo>
                    <a:pt x="162" y="259"/>
                    <a:pt x="208" y="278"/>
                    <a:pt x="248" y="278"/>
                  </a:cubicBezTo>
                  <a:cubicBezTo>
                    <a:pt x="268" y="278"/>
                    <a:pt x="286" y="273"/>
                    <a:pt x="300" y="2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30" name="Google Shape;35830;p24"/>
            <p:cNvSpPr/>
            <p:nvPr/>
          </p:nvSpPr>
          <p:spPr>
            <a:xfrm>
              <a:off x="658125" y="286355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" y="0"/>
                  </a:moveTo>
                  <a:lnTo>
                    <a:pt x="1" y="259"/>
                  </a:lnTo>
                  <a:lnTo>
                    <a:pt x="259" y="259"/>
                  </a:lnTo>
                  <a:cubicBezTo>
                    <a:pt x="259" y="83"/>
                    <a:pt x="177" y="0"/>
                    <a:pt x="42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31" name="Google Shape;35831;p24"/>
            <p:cNvSpPr/>
            <p:nvPr/>
          </p:nvSpPr>
          <p:spPr>
            <a:xfrm>
              <a:off x="652700" y="27935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177" y="559"/>
                    <a:pt x="301" y="435"/>
                    <a:pt x="301" y="259"/>
                  </a:cubicBezTo>
                  <a:cubicBezTo>
                    <a:pt x="259" y="135"/>
                    <a:pt x="135" y="1"/>
                    <a:pt x="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32" name="Google Shape;35832;p24"/>
            <p:cNvSpPr/>
            <p:nvPr/>
          </p:nvSpPr>
          <p:spPr>
            <a:xfrm>
              <a:off x="720675" y="285812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0"/>
                  </a:moveTo>
                  <a:cubicBezTo>
                    <a:pt x="166" y="0"/>
                    <a:pt x="125" y="0"/>
                    <a:pt x="84" y="42"/>
                  </a:cubicBezTo>
                  <a:cubicBezTo>
                    <a:pt x="42" y="83"/>
                    <a:pt x="42" y="135"/>
                    <a:pt x="1" y="176"/>
                  </a:cubicBezTo>
                  <a:lnTo>
                    <a:pt x="1" y="300"/>
                  </a:lnTo>
                  <a:lnTo>
                    <a:pt x="559" y="259"/>
                  </a:lnTo>
                  <a:cubicBezTo>
                    <a:pt x="518" y="83"/>
                    <a:pt x="384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33" name="Google Shape;35833;p24"/>
            <p:cNvSpPr/>
            <p:nvPr/>
          </p:nvSpPr>
          <p:spPr>
            <a:xfrm>
              <a:off x="715250" y="2788925"/>
              <a:ext cx="14000" cy="13400"/>
            </a:xfrm>
            <a:custGeom>
              <a:avLst/>
              <a:gdLst/>
              <a:ahLst/>
              <a:cxnLst/>
              <a:rect l="l" t="t" r="r" b="b"/>
              <a:pathLst>
                <a:path w="560" h="536" extrusionOk="0">
                  <a:moveTo>
                    <a:pt x="308" y="0"/>
                  </a:moveTo>
                  <a:cubicBezTo>
                    <a:pt x="291" y="0"/>
                    <a:pt x="275" y="3"/>
                    <a:pt x="259" y="8"/>
                  </a:cubicBezTo>
                  <a:cubicBezTo>
                    <a:pt x="84" y="8"/>
                    <a:pt x="1" y="142"/>
                    <a:pt x="1" y="266"/>
                  </a:cubicBezTo>
                  <a:cubicBezTo>
                    <a:pt x="1" y="416"/>
                    <a:pt x="91" y="536"/>
                    <a:pt x="227" y="536"/>
                  </a:cubicBezTo>
                  <a:cubicBezTo>
                    <a:pt x="250" y="536"/>
                    <a:pt x="275" y="532"/>
                    <a:pt x="301" y="525"/>
                  </a:cubicBezTo>
                  <a:cubicBezTo>
                    <a:pt x="435" y="525"/>
                    <a:pt x="559" y="401"/>
                    <a:pt x="559" y="225"/>
                  </a:cubicBezTo>
                  <a:cubicBezTo>
                    <a:pt x="559" y="117"/>
                    <a:pt x="425" y="0"/>
                    <a:pt x="308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34" name="Google Shape;35834;p24"/>
            <p:cNvSpPr/>
            <p:nvPr/>
          </p:nvSpPr>
          <p:spPr>
            <a:xfrm>
              <a:off x="677525" y="2756800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259" y="0"/>
                  </a:moveTo>
                  <a:cubicBezTo>
                    <a:pt x="135" y="0"/>
                    <a:pt x="0" y="135"/>
                    <a:pt x="0" y="311"/>
                  </a:cubicBezTo>
                  <a:cubicBezTo>
                    <a:pt x="42" y="435"/>
                    <a:pt x="176" y="569"/>
                    <a:pt x="300" y="569"/>
                  </a:cubicBezTo>
                  <a:cubicBezTo>
                    <a:pt x="476" y="517"/>
                    <a:pt x="600" y="393"/>
                    <a:pt x="559" y="259"/>
                  </a:cubicBezTo>
                  <a:cubicBezTo>
                    <a:pt x="559" y="9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35" name="Google Shape;35835;p24"/>
            <p:cNvSpPr/>
            <p:nvPr/>
          </p:nvSpPr>
          <p:spPr>
            <a:xfrm>
              <a:off x="682950" y="282580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5" y="1"/>
                    <a:pt x="0" y="135"/>
                    <a:pt x="0" y="301"/>
                  </a:cubicBezTo>
                  <a:cubicBezTo>
                    <a:pt x="42" y="477"/>
                    <a:pt x="176" y="559"/>
                    <a:pt x="300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8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36" name="Google Shape;35836;p24"/>
            <p:cNvSpPr/>
            <p:nvPr/>
          </p:nvSpPr>
          <p:spPr>
            <a:xfrm>
              <a:off x="746525" y="275162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1" y="1"/>
                  </a:moveTo>
                  <a:cubicBezTo>
                    <a:pt x="125" y="1"/>
                    <a:pt x="1" y="125"/>
                    <a:pt x="42" y="301"/>
                  </a:cubicBezTo>
                  <a:cubicBezTo>
                    <a:pt x="42" y="425"/>
                    <a:pt x="166" y="559"/>
                    <a:pt x="342" y="559"/>
                  </a:cubicBezTo>
                  <a:cubicBezTo>
                    <a:pt x="476" y="559"/>
                    <a:pt x="601" y="383"/>
                    <a:pt x="601" y="259"/>
                  </a:cubicBezTo>
                  <a:cubicBezTo>
                    <a:pt x="559" y="83"/>
                    <a:pt x="425" y="1"/>
                    <a:pt x="30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37" name="Google Shape;35837;p24"/>
            <p:cNvSpPr/>
            <p:nvPr/>
          </p:nvSpPr>
          <p:spPr>
            <a:xfrm>
              <a:off x="751950" y="2820375"/>
              <a:ext cx="15025" cy="14000"/>
            </a:xfrm>
            <a:custGeom>
              <a:avLst/>
              <a:gdLst/>
              <a:ahLst/>
              <a:cxnLst/>
              <a:rect l="l" t="t" r="r" b="b"/>
              <a:pathLst>
                <a:path w="601" h="560" extrusionOk="0">
                  <a:moveTo>
                    <a:pt x="301" y="1"/>
                  </a:moveTo>
                  <a:cubicBezTo>
                    <a:pt x="125" y="1"/>
                    <a:pt x="1" y="177"/>
                    <a:pt x="42" y="301"/>
                  </a:cubicBezTo>
                  <a:cubicBezTo>
                    <a:pt x="42" y="476"/>
                    <a:pt x="166" y="559"/>
                    <a:pt x="301" y="559"/>
                  </a:cubicBezTo>
                  <a:cubicBezTo>
                    <a:pt x="466" y="559"/>
                    <a:pt x="601" y="435"/>
                    <a:pt x="559" y="259"/>
                  </a:cubicBezTo>
                  <a:cubicBezTo>
                    <a:pt x="559" y="135"/>
                    <a:pt x="425" y="1"/>
                    <a:pt x="30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38" name="Google Shape;35838;p24"/>
            <p:cNvSpPr/>
            <p:nvPr/>
          </p:nvSpPr>
          <p:spPr>
            <a:xfrm>
              <a:off x="647275" y="2730950"/>
              <a:ext cx="7775" cy="7775"/>
            </a:xfrm>
            <a:custGeom>
              <a:avLst/>
              <a:gdLst/>
              <a:ahLst/>
              <a:cxnLst/>
              <a:rect l="l" t="t" r="r" b="b"/>
              <a:pathLst>
                <a:path w="311" h="311" extrusionOk="0">
                  <a:moveTo>
                    <a:pt x="311" y="1"/>
                  </a:moveTo>
                  <a:lnTo>
                    <a:pt x="1" y="52"/>
                  </a:lnTo>
                  <a:lnTo>
                    <a:pt x="52" y="311"/>
                  </a:lnTo>
                  <a:lnTo>
                    <a:pt x="94" y="311"/>
                  </a:lnTo>
                  <a:cubicBezTo>
                    <a:pt x="218" y="259"/>
                    <a:pt x="311" y="135"/>
                    <a:pt x="31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39" name="Google Shape;35839;p24"/>
            <p:cNvSpPr/>
            <p:nvPr/>
          </p:nvSpPr>
          <p:spPr>
            <a:xfrm>
              <a:off x="709825" y="27257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208"/>
                    <a:pt x="135" y="301"/>
                    <a:pt x="301" y="301"/>
                  </a:cubicBezTo>
                  <a:cubicBezTo>
                    <a:pt x="476" y="301"/>
                    <a:pt x="559" y="166"/>
                    <a:pt x="5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40" name="Google Shape;35840;p24"/>
            <p:cNvSpPr/>
            <p:nvPr/>
          </p:nvSpPr>
          <p:spPr>
            <a:xfrm>
              <a:off x="789450" y="28527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17" y="0"/>
                  </a:moveTo>
                  <a:cubicBezTo>
                    <a:pt x="93" y="42"/>
                    <a:pt x="0" y="176"/>
                    <a:pt x="0" y="300"/>
                  </a:cubicBezTo>
                  <a:lnTo>
                    <a:pt x="31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41" name="Google Shape;35841;p24"/>
            <p:cNvSpPr/>
            <p:nvPr/>
          </p:nvSpPr>
          <p:spPr>
            <a:xfrm>
              <a:off x="784275" y="2783950"/>
              <a:ext cx="7525" cy="13400"/>
            </a:xfrm>
            <a:custGeom>
              <a:avLst/>
              <a:gdLst/>
              <a:ahLst/>
              <a:cxnLst/>
              <a:rect l="l" t="t" r="r" b="b"/>
              <a:pathLst>
                <a:path w="301" h="536" extrusionOk="0">
                  <a:moveTo>
                    <a:pt x="259" y="0"/>
                  </a:moveTo>
                  <a:cubicBezTo>
                    <a:pt x="207" y="0"/>
                    <a:pt x="166" y="0"/>
                    <a:pt x="124" y="41"/>
                  </a:cubicBezTo>
                  <a:cubicBezTo>
                    <a:pt x="42" y="83"/>
                    <a:pt x="0" y="165"/>
                    <a:pt x="0" y="300"/>
                  </a:cubicBezTo>
                  <a:cubicBezTo>
                    <a:pt x="0" y="383"/>
                    <a:pt x="83" y="465"/>
                    <a:pt x="207" y="517"/>
                  </a:cubicBezTo>
                  <a:cubicBezTo>
                    <a:pt x="207" y="517"/>
                    <a:pt x="230" y="535"/>
                    <a:pt x="258" y="535"/>
                  </a:cubicBezTo>
                  <a:cubicBezTo>
                    <a:pt x="271" y="535"/>
                    <a:pt x="286" y="531"/>
                    <a:pt x="300" y="517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42" name="Google Shape;35842;p24"/>
            <p:cNvSpPr/>
            <p:nvPr/>
          </p:nvSpPr>
          <p:spPr>
            <a:xfrm>
              <a:off x="778850" y="272140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0" y="0"/>
                  </a:moveTo>
                  <a:cubicBezTo>
                    <a:pt x="42" y="83"/>
                    <a:pt x="83" y="176"/>
                    <a:pt x="166" y="217"/>
                  </a:cubicBezTo>
                  <a:cubicBezTo>
                    <a:pt x="217" y="258"/>
                    <a:pt x="259" y="258"/>
                    <a:pt x="300" y="258"/>
                  </a:cubicBezTo>
                  <a:lnTo>
                    <a:pt x="300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43" name="Google Shape;35843;p24"/>
            <p:cNvSpPr/>
            <p:nvPr/>
          </p:nvSpPr>
          <p:spPr>
            <a:xfrm>
              <a:off x="519325" y="2873125"/>
              <a:ext cx="7525" cy="7775"/>
            </a:xfrm>
            <a:custGeom>
              <a:avLst/>
              <a:gdLst/>
              <a:ahLst/>
              <a:cxnLst/>
              <a:rect l="l" t="t" r="r" b="b"/>
              <a:pathLst>
                <a:path w="301" h="311" extrusionOk="0">
                  <a:moveTo>
                    <a:pt x="1" y="0"/>
                  </a:moveTo>
                  <a:lnTo>
                    <a:pt x="1" y="310"/>
                  </a:lnTo>
                  <a:lnTo>
                    <a:pt x="301" y="258"/>
                  </a:lnTo>
                  <a:cubicBezTo>
                    <a:pt x="301" y="176"/>
                    <a:pt x="208" y="93"/>
                    <a:pt x="166" y="52"/>
                  </a:cubicBezTo>
                  <a:cubicBezTo>
                    <a:pt x="125" y="52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44" name="Google Shape;35844;p24"/>
            <p:cNvSpPr/>
            <p:nvPr/>
          </p:nvSpPr>
          <p:spPr>
            <a:xfrm>
              <a:off x="513900" y="280435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01" y="425"/>
                    <a:pt x="301" y="259"/>
                  </a:cubicBezTo>
                  <a:cubicBezTo>
                    <a:pt x="301" y="125"/>
                    <a:pt x="166" y="1"/>
                    <a:pt x="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45" name="Google Shape;35845;p24"/>
            <p:cNvSpPr/>
            <p:nvPr/>
          </p:nvSpPr>
          <p:spPr>
            <a:xfrm>
              <a:off x="581625" y="2868575"/>
              <a:ext cx="13975" cy="6900"/>
            </a:xfrm>
            <a:custGeom>
              <a:avLst/>
              <a:gdLst/>
              <a:ahLst/>
              <a:cxnLst/>
              <a:rect l="l" t="t" r="r" b="b"/>
              <a:pathLst>
                <a:path w="559" h="276" extrusionOk="0">
                  <a:moveTo>
                    <a:pt x="338" y="0"/>
                  </a:moveTo>
                  <a:cubicBezTo>
                    <a:pt x="311" y="0"/>
                    <a:pt x="284" y="6"/>
                    <a:pt x="259" y="17"/>
                  </a:cubicBezTo>
                  <a:cubicBezTo>
                    <a:pt x="176" y="17"/>
                    <a:pt x="135" y="58"/>
                    <a:pt x="94" y="99"/>
                  </a:cubicBezTo>
                  <a:cubicBezTo>
                    <a:pt x="42" y="141"/>
                    <a:pt x="1" y="234"/>
                    <a:pt x="1" y="275"/>
                  </a:cubicBezTo>
                  <a:lnTo>
                    <a:pt x="559" y="234"/>
                  </a:lnTo>
                  <a:cubicBezTo>
                    <a:pt x="559" y="182"/>
                    <a:pt x="559" y="141"/>
                    <a:pt x="518" y="99"/>
                  </a:cubicBezTo>
                  <a:cubicBezTo>
                    <a:pt x="487" y="39"/>
                    <a:pt x="413" y="0"/>
                    <a:pt x="338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46" name="Google Shape;35846;p24"/>
            <p:cNvSpPr/>
            <p:nvPr/>
          </p:nvSpPr>
          <p:spPr>
            <a:xfrm>
              <a:off x="576200" y="2798925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259" y="1"/>
                  </a:moveTo>
                  <a:cubicBezTo>
                    <a:pt x="135" y="42"/>
                    <a:pt x="0" y="176"/>
                    <a:pt x="0" y="301"/>
                  </a:cubicBezTo>
                  <a:cubicBezTo>
                    <a:pt x="52" y="476"/>
                    <a:pt x="176" y="559"/>
                    <a:pt x="311" y="559"/>
                  </a:cubicBezTo>
                  <a:cubicBezTo>
                    <a:pt x="476" y="559"/>
                    <a:pt x="610" y="435"/>
                    <a:pt x="569" y="259"/>
                  </a:cubicBezTo>
                  <a:cubicBezTo>
                    <a:pt x="56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47" name="Google Shape;35847;p24"/>
            <p:cNvSpPr/>
            <p:nvPr/>
          </p:nvSpPr>
          <p:spPr>
            <a:xfrm>
              <a:off x="539750" y="276745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08" y="1"/>
                  </a:moveTo>
                  <a:cubicBezTo>
                    <a:pt x="292" y="1"/>
                    <a:pt x="275" y="3"/>
                    <a:pt x="259" y="9"/>
                  </a:cubicBezTo>
                  <a:cubicBezTo>
                    <a:pt x="83" y="9"/>
                    <a:pt x="1" y="143"/>
                    <a:pt x="1" y="267"/>
                  </a:cubicBezTo>
                  <a:cubicBezTo>
                    <a:pt x="1" y="420"/>
                    <a:pt x="94" y="534"/>
                    <a:pt x="234" y="534"/>
                  </a:cubicBezTo>
                  <a:cubicBezTo>
                    <a:pt x="255" y="534"/>
                    <a:pt x="277" y="531"/>
                    <a:pt x="300" y="526"/>
                  </a:cubicBezTo>
                  <a:cubicBezTo>
                    <a:pt x="425" y="526"/>
                    <a:pt x="559" y="402"/>
                    <a:pt x="559" y="267"/>
                  </a:cubicBezTo>
                  <a:cubicBezTo>
                    <a:pt x="523" y="114"/>
                    <a:pt x="417" y="1"/>
                    <a:pt x="308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48" name="Google Shape;35848;p24"/>
            <p:cNvSpPr/>
            <p:nvPr/>
          </p:nvSpPr>
          <p:spPr>
            <a:xfrm>
              <a:off x="543900" y="28366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310" y="0"/>
                  </a:moveTo>
                  <a:cubicBezTo>
                    <a:pt x="134" y="0"/>
                    <a:pt x="0" y="124"/>
                    <a:pt x="52" y="300"/>
                  </a:cubicBezTo>
                  <a:cubicBezTo>
                    <a:pt x="52" y="424"/>
                    <a:pt x="176" y="559"/>
                    <a:pt x="352" y="559"/>
                  </a:cubicBezTo>
                  <a:cubicBezTo>
                    <a:pt x="476" y="517"/>
                    <a:pt x="610" y="383"/>
                    <a:pt x="610" y="259"/>
                  </a:cubicBezTo>
                  <a:cubicBezTo>
                    <a:pt x="569" y="83"/>
                    <a:pt x="434" y="0"/>
                    <a:pt x="31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49" name="Google Shape;35849;p24"/>
            <p:cNvSpPr/>
            <p:nvPr/>
          </p:nvSpPr>
          <p:spPr>
            <a:xfrm>
              <a:off x="608500" y="2762050"/>
              <a:ext cx="14250" cy="14150"/>
            </a:xfrm>
            <a:custGeom>
              <a:avLst/>
              <a:gdLst/>
              <a:ahLst/>
              <a:cxnLst/>
              <a:rect l="l" t="t" r="r" b="b"/>
              <a:pathLst>
                <a:path w="570" h="566" extrusionOk="0">
                  <a:moveTo>
                    <a:pt x="323" y="0"/>
                  </a:moveTo>
                  <a:cubicBezTo>
                    <a:pt x="302" y="0"/>
                    <a:pt x="281" y="2"/>
                    <a:pt x="259" y="8"/>
                  </a:cubicBezTo>
                  <a:cubicBezTo>
                    <a:pt x="135" y="8"/>
                    <a:pt x="1" y="142"/>
                    <a:pt x="1" y="307"/>
                  </a:cubicBezTo>
                  <a:cubicBezTo>
                    <a:pt x="1" y="442"/>
                    <a:pt x="135" y="566"/>
                    <a:pt x="311" y="566"/>
                  </a:cubicBezTo>
                  <a:cubicBezTo>
                    <a:pt x="476" y="525"/>
                    <a:pt x="569" y="400"/>
                    <a:pt x="569" y="266"/>
                  </a:cubicBezTo>
                  <a:cubicBezTo>
                    <a:pt x="569" y="121"/>
                    <a:pt x="466" y="0"/>
                    <a:pt x="323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50" name="Google Shape;35850;p24"/>
            <p:cNvSpPr/>
            <p:nvPr/>
          </p:nvSpPr>
          <p:spPr>
            <a:xfrm>
              <a:off x="613925" y="283125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94" y="0"/>
                    <a:pt x="1" y="124"/>
                    <a:pt x="1" y="300"/>
                  </a:cubicBezTo>
                  <a:cubicBezTo>
                    <a:pt x="1" y="434"/>
                    <a:pt x="135" y="558"/>
                    <a:pt x="301" y="558"/>
                  </a:cubicBezTo>
                  <a:cubicBezTo>
                    <a:pt x="435" y="558"/>
                    <a:pt x="559" y="383"/>
                    <a:pt x="559" y="259"/>
                  </a:cubicBezTo>
                  <a:cubicBezTo>
                    <a:pt x="559" y="83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51" name="Google Shape;35851;p24"/>
            <p:cNvSpPr/>
            <p:nvPr/>
          </p:nvSpPr>
          <p:spPr>
            <a:xfrm>
              <a:off x="509500" y="2741800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1" y="1"/>
                  </a:moveTo>
                  <a:lnTo>
                    <a:pt x="1" y="301"/>
                  </a:lnTo>
                  <a:lnTo>
                    <a:pt x="42" y="301"/>
                  </a:lnTo>
                  <a:cubicBezTo>
                    <a:pt x="177" y="259"/>
                    <a:pt x="259" y="135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52" name="Google Shape;35852;p24"/>
            <p:cNvSpPr/>
            <p:nvPr/>
          </p:nvSpPr>
          <p:spPr>
            <a:xfrm>
              <a:off x="572075" y="2736375"/>
              <a:ext cx="12925" cy="7525"/>
            </a:xfrm>
            <a:custGeom>
              <a:avLst/>
              <a:gdLst/>
              <a:ahLst/>
              <a:cxnLst/>
              <a:rect l="l" t="t" r="r" b="b"/>
              <a:pathLst>
                <a:path w="517" h="301" extrusionOk="0">
                  <a:moveTo>
                    <a:pt x="517" y="1"/>
                  </a:moveTo>
                  <a:lnTo>
                    <a:pt x="0" y="42"/>
                  </a:lnTo>
                  <a:lnTo>
                    <a:pt x="0" y="94"/>
                  </a:lnTo>
                  <a:cubicBezTo>
                    <a:pt x="41" y="218"/>
                    <a:pt x="124" y="301"/>
                    <a:pt x="258" y="301"/>
                  </a:cubicBezTo>
                  <a:cubicBezTo>
                    <a:pt x="383" y="301"/>
                    <a:pt x="476" y="218"/>
                    <a:pt x="517" y="176"/>
                  </a:cubicBezTo>
                  <a:lnTo>
                    <a:pt x="517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53" name="Google Shape;35853;p24"/>
            <p:cNvSpPr/>
            <p:nvPr/>
          </p:nvSpPr>
          <p:spPr>
            <a:xfrm>
              <a:off x="651675" y="286355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176" y="0"/>
                  </a:moveTo>
                  <a:cubicBezTo>
                    <a:pt x="83" y="42"/>
                    <a:pt x="0" y="125"/>
                    <a:pt x="0" y="218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54" name="Google Shape;35854;p24"/>
            <p:cNvSpPr/>
            <p:nvPr/>
          </p:nvSpPr>
          <p:spPr>
            <a:xfrm>
              <a:off x="646250" y="27935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176" y="1"/>
                    <a:pt x="135" y="42"/>
                    <a:pt x="93" y="83"/>
                  </a:cubicBezTo>
                  <a:cubicBezTo>
                    <a:pt x="42" y="135"/>
                    <a:pt x="0" y="218"/>
                    <a:pt x="0" y="300"/>
                  </a:cubicBezTo>
                  <a:cubicBezTo>
                    <a:pt x="0" y="435"/>
                    <a:pt x="93" y="518"/>
                    <a:pt x="176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55" name="Google Shape;35855;p24"/>
            <p:cNvSpPr/>
            <p:nvPr/>
          </p:nvSpPr>
          <p:spPr>
            <a:xfrm>
              <a:off x="640825" y="2732250"/>
              <a:ext cx="7775" cy="6475"/>
            </a:xfrm>
            <a:custGeom>
              <a:avLst/>
              <a:gdLst/>
              <a:ahLst/>
              <a:cxnLst/>
              <a:rect l="l" t="t" r="r" b="b"/>
              <a:pathLst>
                <a:path w="311" h="259" extrusionOk="0">
                  <a:moveTo>
                    <a:pt x="0" y="0"/>
                  </a:moveTo>
                  <a:lnTo>
                    <a:pt x="0" y="42"/>
                  </a:lnTo>
                  <a:cubicBezTo>
                    <a:pt x="52" y="124"/>
                    <a:pt x="93" y="166"/>
                    <a:pt x="135" y="207"/>
                  </a:cubicBezTo>
                  <a:cubicBezTo>
                    <a:pt x="176" y="259"/>
                    <a:pt x="217" y="259"/>
                    <a:pt x="310" y="25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56" name="Google Shape;35856;p24"/>
            <p:cNvSpPr/>
            <p:nvPr/>
          </p:nvSpPr>
          <p:spPr>
            <a:xfrm>
              <a:off x="380275" y="28839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0" y="0"/>
                  </a:moveTo>
                  <a:lnTo>
                    <a:pt x="42" y="300"/>
                  </a:lnTo>
                  <a:lnTo>
                    <a:pt x="300" y="259"/>
                  </a:lnTo>
                  <a:cubicBezTo>
                    <a:pt x="300" y="217"/>
                    <a:pt x="300" y="176"/>
                    <a:pt x="259" y="135"/>
                  </a:cubicBezTo>
                  <a:cubicBezTo>
                    <a:pt x="218" y="42"/>
                    <a:pt x="135" y="0"/>
                    <a:pt x="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57" name="Google Shape;35857;p24"/>
            <p:cNvSpPr/>
            <p:nvPr/>
          </p:nvSpPr>
          <p:spPr>
            <a:xfrm>
              <a:off x="375875" y="2814950"/>
              <a:ext cx="7775" cy="14250"/>
            </a:xfrm>
            <a:custGeom>
              <a:avLst/>
              <a:gdLst/>
              <a:ahLst/>
              <a:cxnLst/>
              <a:rect l="l" t="t" r="r" b="b"/>
              <a:pathLst>
                <a:path w="311" h="570" extrusionOk="0">
                  <a:moveTo>
                    <a:pt x="1" y="1"/>
                  </a:moveTo>
                  <a:lnTo>
                    <a:pt x="1" y="569"/>
                  </a:lnTo>
                  <a:cubicBezTo>
                    <a:pt x="176" y="569"/>
                    <a:pt x="311" y="394"/>
                    <a:pt x="259" y="259"/>
                  </a:cubicBezTo>
                  <a:cubicBezTo>
                    <a:pt x="259" y="94"/>
                    <a:pt x="135" y="1"/>
                    <a:pt x="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58" name="Google Shape;35858;p24"/>
            <p:cNvSpPr/>
            <p:nvPr/>
          </p:nvSpPr>
          <p:spPr>
            <a:xfrm>
              <a:off x="443850" y="2878550"/>
              <a:ext cx="14000" cy="7500"/>
            </a:xfrm>
            <a:custGeom>
              <a:avLst/>
              <a:gdLst/>
              <a:ahLst/>
              <a:cxnLst/>
              <a:rect l="l" t="t" r="r" b="b"/>
              <a:pathLst>
                <a:path w="560" h="300" extrusionOk="0">
                  <a:moveTo>
                    <a:pt x="259" y="0"/>
                  </a:moveTo>
                  <a:cubicBezTo>
                    <a:pt x="125" y="41"/>
                    <a:pt x="42" y="93"/>
                    <a:pt x="1" y="217"/>
                  </a:cubicBezTo>
                  <a:lnTo>
                    <a:pt x="1" y="300"/>
                  </a:lnTo>
                  <a:lnTo>
                    <a:pt x="559" y="259"/>
                  </a:lnTo>
                  <a:cubicBezTo>
                    <a:pt x="518" y="135"/>
                    <a:pt x="435" y="41"/>
                    <a:pt x="30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59" name="Google Shape;35859;p24"/>
            <p:cNvSpPr/>
            <p:nvPr/>
          </p:nvSpPr>
          <p:spPr>
            <a:xfrm>
              <a:off x="438425" y="2809775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83" y="1"/>
                    <a:pt x="1" y="125"/>
                    <a:pt x="1" y="301"/>
                  </a:cubicBezTo>
                  <a:cubicBezTo>
                    <a:pt x="1" y="466"/>
                    <a:pt x="135" y="559"/>
                    <a:pt x="301" y="559"/>
                  </a:cubicBezTo>
                  <a:cubicBezTo>
                    <a:pt x="435" y="559"/>
                    <a:pt x="559" y="425"/>
                    <a:pt x="559" y="259"/>
                  </a:cubicBezTo>
                  <a:cubicBezTo>
                    <a:pt x="518" y="84"/>
                    <a:pt x="394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60" name="Google Shape;35860;p24"/>
            <p:cNvSpPr/>
            <p:nvPr/>
          </p:nvSpPr>
          <p:spPr>
            <a:xfrm>
              <a:off x="400700" y="27774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135" y="42"/>
                    <a:pt x="0" y="166"/>
                    <a:pt x="0" y="300"/>
                  </a:cubicBezTo>
                  <a:cubicBezTo>
                    <a:pt x="42" y="466"/>
                    <a:pt x="176" y="559"/>
                    <a:pt x="300" y="559"/>
                  </a:cubicBezTo>
                  <a:cubicBezTo>
                    <a:pt x="476" y="559"/>
                    <a:pt x="559" y="424"/>
                    <a:pt x="559" y="259"/>
                  </a:cubicBezTo>
                  <a:cubicBezTo>
                    <a:pt x="559" y="125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61" name="Google Shape;35861;p24"/>
            <p:cNvSpPr/>
            <p:nvPr/>
          </p:nvSpPr>
          <p:spPr>
            <a:xfrm>
              <a:off x="406125" y="2847075"/>
              <a:ext cx="13975" cy="13425"/>
            </a:xfrm>
            <a:custGeom>
              <a:avLst/>
              <a:gdLst/>
              <a:ahLst/>
              <a:cxnLst/>
              <a:rect l="l" t="t" r="r" b="b"/>
              <a:pathLst>
                <a:path w="559" h="537" extrusionOk="0">
                  <a:moveTo>
                    <a:pt x="322" y="1"/>
                  </a:moveTo>
                  <a:cubicBezTo>
                    <a:pt x="302" y="1"/>
                    <a:pt x="281" y="3"/>
                    <a:pt x="259" y="8"/>
                  </a:cubicBezTo>
                  <a:cubicBezTo>
                    <a:pt x="135" y="8"/>
                    <a:pt x="0" y="143"/>
                    <a:pt x="0" y="318"/>
                  </a:cubicBezTo>
                  <a:cubicBezTo>
                    <a:pt x="0" y="424"/>
                    <a:pt x="127" y="536"/>
                    <a:pt x="241" y="536"/>
                  </a:cubicBezTo>
                  <a:cubicBezTo>
                    <a:pt x="262" y="536"/>
                    <a:pt x="281" y="533"/>
                    <a:pt x="300" y="525"/>
                  </a:cubicBezTo>
                  <a:cubicBezTo>
                    <a:pt x="476" y="525"/>
                    <a:pt x="559" y="401"/>
                    <a:pt x="559" y="267"/>
                  </a:cubicBezTo>
                  <a:cubicBezTo>
                    <a:pt x="559" y="122"/>
                    <a:pt x="463" y="1"/>
                    <a:pt x="322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62" name="Google Shape;35862;p24"/>
            <p:cNvSpPr/>
            <p:nvPr/>
          </p:nvSpPr>
          <p:spPr>
            <a:xfrm>
              <a:off x="469700" y="2772050"/>
              <a:ext cx="15025" cy="14175"/>
            </a:xfrm>
            <a:custGeom>
              <a:avLst/>
              <a:gdLst/>
              <a:ahLst/>
              <a:cxnLst/>
              <a:rect l="l" t="t" r="r" b="b"/>
              <a:pathLst>
                <a:path w="601" h="567" extrusionOk="0">
                  <a:moveTo>
                    <a:pt x="259" y="0"/>
                  </a:moveTo>
                  <a:cubicBezTo>
                    <a:pt x="125" y="42"/>
                    <a:pt x="1" y="166"/>
                    <a:pt x="42" y="300"/>
                  </a:cubicBezTo>
                  <a:cubicBezTo>
                    <a:pt x="42" y="453"/>
                    <a:pt x="144" y="567"/>
                    <a:pt x="252" y="567"/>
                  </a:cubicBezTo>
                  <a:cubicBezTo>
                    <a:pt x="268" y="567"/>
                    <a:pt x="284" y="564"/>
                    <a:pt x="301" y="559"/>
                  </a:cubicBezTo>
                  <a:cubicBezTo>
                    <a:pt x="476" y="559"/>
                    <a:pt x="600" y="424"/>
                    <a:pt x="559" y="259"/>
                  </a:cubicBezTo>
                  <a:cubicBezTo>
                    <a:pt x="559" y="12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63" name="Google Shape;35863;p24"/>
            <p:cNvSpPr/>
            <p:nvPr/>
          </p:nvSpPr>
          <p:spPr>
            <a:xfrm>
              <a:off x="475125" y="2841825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330" y="0"/>
                  </a:moveTo>
                  <a:cubicBezTo>
                    <a:pt x="307" y="0"/>
                    <a:pt x="284" y="4"/>
                    <a:pt x="259" y="11"/>
                  </a:cubicBezTo>
                  <a:cubicBezTo>
                    <a:pt x="125" y="11"/>
                    <a:pt x="1" y="135"/>
                    <a:pt x="1" y="311"/>
                  </a:cubicBezTo>
                  <a:cubicBezTo>
                    <a:pt x="42" y="435"/>
                    <a:pt x="166" y="570"/>
                    <a:pt x="301" y="570"/>
                  </a:cubicBezTo>
                  <a:cubicBezTo>
                    <a:pt x="476" y="528"/>
                    <a:pt x="601" y="394"/>
                    <a:pt x="559" y="270"/>
                  </a:cubicBezTo>
                  <a:cubicBezTo>
                    <a:pt x="559" y="120"/>
                    <a:pt x="461" y="0"/>
                    <a:pt x="33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64" name="Google Shape;35864;p24"/>
            <p:cNvSpPr/>
            <p:nvPr/>
          </p:nvSpPr>
          <p:spPr>
            <a:xfrm>
              <a:off x="370700" y="275267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42" y="300"/>
                  </a:lnTo>
                  <a:cubicBezTo>
                    <a:pt x="42" y="259"/>
                    <a:pt x="42" y="259"/>
                    <a:pt x="84" y="259"/>
                  </a:cubicBezTo>
                  <a:cubicBezTo>
                    <a:pt x="208" y="217"/>
                    <a:pt x="301" y="124"/>
                    <a:pt x="30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65" name="Google Shape;35865;p24"/>
            <p:cNvSpPr/>
            <p:nvPr/>
          </p:nvSpPr>
          <p:spPr>
            <a:xfrm>
              <a:off x="433000" y="27472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177"/>
                    <a:pt x="135" y="301"/>
                    <a:pt x="300" y="301"/>
                  </a:cubicBezTo>
                  <a:cubicBezTo>
                    <a:pt x="435" y="259"/>
                    <a:pt x="559" y="125"/>
                    <a:pt x="5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66" name="Google Shape;35866;p24"/>
            <p:cNvSpPr/>
            <p:nvPr/>
          </p:nvSpPr>
          <p:spPr>
            <a:xfrm>
              <a:off x="512875" y="2873125"/>
              <a:ext cx="6475" cy="7775"/>
            </a:xfrm>
            <a:custGeom>
              <a:avLst/>
              <a:gdLst/>
              <a:ahLst/>
              <a:cxnLst/>
              <a:rect l="l" t="t" r="r" b="b"/>
              <a:pathLst>
                <a:path w="259" h="311" extrusionOk="0">
                  <a:moveTo>
                    <a:pt x="259" y="0"/>
                  </a:moveTo>
                  <a:lnTo>
                    <a:pt x="207" y="52"/>
                  </a:lnTo>
                  <a:cubicBezTo>
                    <a:pt x="83" y="52"/>
                    <a:pt x="0" y="176"/>
                    <a:pt x="0" y="310"/>
                  </a:cubicBezTo>
                  <a:lnTo>
                    <a:pt x="259" y="31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67" name="Google Shape;35867;p24"/>
            <p:cNvSpPr/>
            <p:nvPr/>
          </p:nvSpPr>
          <p:spPr>
            <a:xfrm>
              <a:off x="507450" y="280435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17" y="1"/>
                    <a:pt x="166" y="42"/>
                    <a:pt x="124" y="84"/>
                  </a:cubicBezTo>
                  <a:cubicBezTo>
                    <a:pt x="42" y="125"/>
                    <a:pt x="0" y="218"/>
                    <a:pt x="0" y="301"/>
                  </a:cubicBezTo>
                  <a:cubicBezTo>
                    <a:pt x="0" y="425"/>
                    <a:pt x="83" y="518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68" name="Google Shape;35868;p24"/>
            <p:cNvSpPr/>
            <p:nvPr/>
          </p:nvSpPr>
          <p:spPr>
            <a:xfrm>
              <a:off x="502025" y="274180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300" y="1"/>
                  </a:moveTo>
                  <a:lnTo>
                    <a:pt x="0" y="42"/>
                  </a:lnTo>
                  <a:cubicBezTo>
                    <a:pt x="0" y="135"/>
                    <a:pt x="83" y="218"/>
                    <a:pt x="124" y="259"/>
                  </a:cubicBezTo>
                  <a:cubicBezTo>
                    <a:pt x="217" y="301"/>
                    <a:pt x="259" y="301"/>
                    <a:pt x="300" y="301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69" name="Google Shape;35869;p24"/>
            <p:cNvSpPr/>
            <p:nvPr/>
          </p:nvSpPr>
          <p:spPr>
            <a:xfrm>
              <a:off x="304800" y="288940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259" y="0"/>
                  </a:moveTo>
                  <a:cubicBezTo>
                    <a:pt x="135" y="0"/>
                    <a:pt x="0" y="124"/>
                    <a:pt x="0" y="300"/>
                  </a:cubicBezTo>
                  <a:lnTo>
                    <a:pt x="569" y="259"/>
                  </a:lnTo>
                  <a:cubicBezTo>
                    <a:pt x="569" y="176"/>
                    <a:pt x="517" y="83"/>
                    <a:pt x="435" y="42"/>
                  </a:cubicBezTo>
                  <a:cubicBezTo>
                    <a:pt x="393" y="0"/>
                    <a:pt x="311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70" name="Google Shape;35870;p24"/>
            <p:cNvSpPr/>
            <p:nvPr/>
          </p:nvSpPr>
          <p:spPr>
            <a:xfrm>
              <a:off x="299625" y="2820375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5" y="1"/>
                    <a:pt x="1" y="135"/>
                    <a:pt x="1" y="301"/>
                  </a:cubicBezTo>
                  <a:cubicBezTo>
                    <a:pt x="42" y="435"/>
                    <a:pt x="166" y="559"/>
                    <a:pt x="301" y="559"/>
                  </a:cubicBezTo>
                  <a:cubicBezTo>
                    <a:pt x="466" y="518"/>
                    <a:pt x="559" y="394"/>
                    <a:pt x="559" y="259"/>
                  </a:cubicBezTo>
                  <a:cubicBezTo>
                    <a:pt x="559" y="94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71" name="Google Shape;35871;p24"/>
            <p:cNvSpPr/>
            <p:nvPr/>
          </p:nvSpPr>
          <p:spPr>
            <a:xfrm>
              <a:off x="263950" y="2788075"/>
              <a:ext cx="12950" cy="13975"/>
            </a:xfrm>
            <a:custGeom>
              <a:avLst/>
              <a:gdLst/>
              <a:ahLst/>
              <a:cxnLst/>
              <a:rect l="l" t="t" r="r" b="b"/>
              <a:pathLst>
                <a:path w="518" h="559" extrusionOk="0">
                  <a:moveTo>
                    <a:pt x="218" y="0"/>
                  </a:moveTo>
                  <a:cubicBezTo>
                    <a:pt x="135" y="0"/>
                    <a:pt x="42" y="42"/>
                    <a:pt x="1" y="94"/>
                  </a:cubicBezTo>
                  <a:lnTo>
                    <a:pt x="1" y="435"/>
                  </a:lnTo>
                  <a:cubicBezTo>
                    <a:pt x="42" y="517"/>
                    <a:pt x="135" y="559"/>
                    <a:pt x="259" y="559"/>
                  </a:cubicBezTo>
                  <a:cubicBezTo>
                    <a:pt x="394" y="559"/>
                    <a:pt x="518" y="435"/>
                    <a:pt x="518" y="259"/>
                  </a:cubicBezTo>
                  <a:cubicBezTo>
                    <a:pt x="476" y="135"/>
                    <a:pt x="342" y="0"/>
                    <a:pt x="218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72" name="Google Shape;35872;p24"/>
            <p:cNvSpPr/>
            <p:nvPr/>
          </p:nvSpPr>
          <p:spPr>
            <a:xfrm>
              <a:off x="267325" y="2857075"/>
              <a:ext cx="15000" cy="14200"/>
            </a:xfrm>
            <a:custGeom>
              <a:avLst/>
              <a:gdLst/>
              <a:ahLst/>
              <a:cxnLst/>
              <a:rect l="l" t="t" r="r" b="b"/>
              <a:pathLst>
                <a:path w="600" h="568" extrusionOk="0">
                  <a:moveTo>
                    <a:pt x="300" y="1"/>
                  </a:moveTo>
                  <a:cubicBezTo>
                    <a:pt x="124" y="42"/>
                    <a:pt x="0" y="177"/>
                    <a:pt x="42" y="301"/>
                  </a:cubicBezTo>
                  <a:cubicBezTo>
                    <a:pt x="42" y="454"/>
                    <a:pt x="135" y="567"/>
                    <a:pt x="275" y="567"/>
                  </a:cubicBezTo>
                  <a:cubicBezTo>
                    <a:pt x="296" y="567"/>
                    <a:pt x="318" y="565"/>
                    <a:pt x="341" y="559"/>
                  </a:cubicBezTo>
                  <a:cubicBezTo>
                    <a:pt x="466" y="559"/>
                    <a:pt x="600" y="435"/>
                    <a:pt x="559" y="259"/>
                  </a:cubicBezTo>
                  <a:cubicBezTo>
                    <a:pt x="559" y="125"/>
                    <a:pt x="424" y="1"/>
                    <a:pt x="300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73" name="Google Shape;35873;p24"/>
            <p:cNvSpPr/>
            <p:nvPr/>
          </p:nvSpPr>
          <p:spPr>
            <a:xfrm>
              <a:off x="331950" y="2782650"/>
              <a:ext cx="13975" cy="14225"/>
            </a:xfrm>
            <a:custGeom>
              <a:avLst/>
              <a:gdLst/>
              <a:ahLst/>
              <a:cxnLst/>
              <a:rect l="l" t="t" r="r" b="b"/>
              <a:pathLst>
                <a:path w="559" h="569" extrusionOk="0">
                  <a:moveTo>
                    <a:pt x="259" y="0"/>
                  </a:moveTo>
                  <a:cubicBezTo>
                    <a:pt x="83" y="52"/>
                    <a:pt x="0" y="176"/>
                    <a:pt x="0" y="311"/>
                  </a:cubicBezTo>
                  <a:cubicBezTo>
                    <a:pt x="0" y="476"/>
                    <a:pt x="124" y="569"/>
                    <a:pt x="300" y="569"/>
                  </a:cubicBezTo>
                  <a:cubicBezTo>
                    <a:pt x="424" y="569"/>
                    <a:pt x="558" y="435"/>
                    <a:pt x="558" y="259"/>
                  </a:cubicBezTo>
                  <a:cubicBezTo>
                    <a:pt x="558" y="135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74" name="Google Shape;35874;p24"/>
            <p:cNvSpPr/>
            <p:nvPr/>
          </p:nvSpPr>
          <p:spPr>
            <a:xfrm>
              <a:off x="337100" y="2852500"/>
              <a:ext cx="14250" cy="13350"/>
            </a:xfrm>
            <a:custGeom>
              <a:avLst/>
              <a:gdLst/>
              <a:ahLst/>
              <a:cxnLst/>
              <a:rect l="l" t="t" r="r" b="b"/>
              <a:pathLst>
                <a:path w="570" h="534" extrusionOk="0">
                  <a:moveTo>
                    <a:pt x="310" y="1"/>
                  </a:moveTo>
                  <a:cubicBezTo>
                    <a:pt x="293" y="1"/>
                    <a:pt x="276" y="3"/>
                    <a:pt x="259" y="8"/>
                  </a:cubicBezTo>
                  <a:cubicBezTo>
                    <a:pt x="94" y="8"/>
                    <a:pt x="1" y="143"/>
                    <a:pt x="1" y="267"/>
                  </a:cubicBezTo>
                  <a:cubicBezTo>
                    <a:pt x="1" y="419"/>
                    <a:pt x="102" y="533"/>
                    <a:pt x="244" y="533"/>
                  </a:cubicBezTo>
                  <a:cubicBezTo>
                    <a:pt x="266" y="533"/>
                    <a:pt x="288" y="531"/>
                    <a:pt x="311" y="525"/>
                  </a:cubicBezTo>
                  <a:cubicBezTo>
                    <a:pt x="435" y="525"/>
                    <a:pt x="569" y="401"/>
                    <a:pt x="569" y="225"/>
                  </a:cubicBezTo>
                  <a:cubicBezTo>
                    <a:pt x="524" y="117"/>
                    <a:pt x="424" y="1"/>
                    <a:pt x="310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75" name="Google Shape;35875;p24"/>
            <p:cNvSpPr/>
            <p:nvPr/>
          </p:nvSpPr>
          <p:spPr>
            <a:xfrm>
              <a:off x="294200" y="2756800"/>
              <a:ext cx="13975" cy="8025"/>
            </a:xfrm>
            <a:custGeom>
              <a:avLst/>
              <a:gdLst/>
              <a:ahLst/>
              <a:cxnLst/>
              <a:rect l="l" t="t" r="r" b="b"/>
              <a:pathLst>
                <a:path w="559" h="321" extrusionOk="0">
                  <a:moveTo>
                    <a:pt x="559" y="0"/>
                  </a:moveTo>
                  <a:lnTo>
                    <a:pt x="1" y="52"/>
                  </a:lnTo>
                  <a:cubicBezTo>
                    <a:pt x="1" y="94"/>
                    <a:pt x="42" y="94"/>
                    <a:pt x="42" y="135"/>
                  </a:cubicBezTo>
                  <a:cubicBezTo>
                    <a:pt x="42" y="239"/>
                    <a:pt x="129" y="321"/>
                    <a:pt x="236" y="321"/>
                  </a:cubicBezTo>
                  <a:cubicBezTo>
                    <a:pt x="257" y="321"/>
                    <a:pt x="278" y="317"/>
                    <a:pt x="300" y="311"/>
                  </a:cubicBezTo>
                  <a:cubicBezTo>
                    <a:pt x="424" y="311"/>
                    <a:pt x="476" y="259"/>
                    <a:pt x="518" y="176"/>
                  </a:cubicBezTo>
                  <a:cubicBezTo>
                    <a:pt x="559" y="135"/>
                    <a:pt x="559" y="94"/>
                    <a:pt x="5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76" name="Google Shape;35876;p24"/>
            <p:cNvSpPr/>
            <p:nvPr/>
          </p:nvSpPr>
          <p:spPr>
            <a:xfrm>
              <a:off x="373800" y="28839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18" y="0"/>
                  </a:moveTo>
                  <a:cubicBezTo>
                    <a:pt x="135" y="42"/>
                    <a:pt x="42" y="135"/>
                    <a:pt x="42" y="259"/>
                  </a:cubicBezTo>
                  <a:cubicBezTo>
                    <a:pt x="1" y="259"/>
                    <a:pt x="1" y="300"/>
                    <a:pt x="1" y="300"/>
                  </a:cubicBezTo>
                  <a:lnTo>
                    <a:pt x="301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77" name="Google Shape;35877;p24"/>
            <p:cNvSpPr/>
            <p:nvPr/>
          </p:nvSpPr>
          <p:spPr>
            <a:xfrm>
              <a:off x="368375" y="2814950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301" y="1"/>
                  </a:moveTo>
                  <a:cubicBezTo>
                    <a:pt x="218" y="1"/>
                    <a:pt x="177" y="52"/>
                    <a:pt x="135" y="52"/>
                  </a:cubicBezTo>
                  <a:cubicBezTo>
                    <a:pt x="42" y="135"/>
                    <a:pt x="1" y="218"/>
                    <a:pt x="42" y="311"/>
                  </a:cubicBezTo>
                  <a:cubicBezTo>
                    <a:pt x="42" y="435"/>
                    <a:pt x="135" y="518"/>
                    <a:pt x="218" y="518"/>
                  </a:cubicBezTo>
                  <a:cubicBezTo>
                    <a:pt x="259" y="569"/>
                    <a:pt x="301" y="569"/>
                    <a:pt x="301" y="569"/>
                  </a:cubicBezTo>
                  <a:lnTo>
                    <a:pt x="301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78" name="Google Shape;35878;p24"/>
            <p:cNvSpPr/>
            <p:nvPr/>
          </p:nvSpPr>
          <p:spPr>
            <a:xfrm>
              <a:off x="364250" y="275267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59" y="0"/>
                  </a:moveTo>
                  <a:lnTo>
                    <a:pt x="0" y="41"/>
                  </a:lnTo>
                  <a:lnTo>
                    <a:pt x="0" y="83"/>
                  </a:lnTo>
                  <a:cubicBezTo>
                    <a:pt x="0" y="165"/>
                    <a:pt x="42" y="217"/>
                    <a:pt x="125" y="259"/>
                  </a:cubicBezTo>
                  <a:cubicBezTo>
                    <a:pt x="166" y="259"/>
                    <a:pt x="207" y="300"/>
                    <a:pt x="300" y="30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79" name="Google Shape;35879;p24"/>
            <p:cNvSpPr/>
            <p:nvPr/>
          </p:nvSpPr>
          <p:spPr>
            <a:xfrm>
              <a:off x="1477750" y="266117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42" y="300"/>
                  </a:lnTo>
                  <a:lnTo>
                    <a:pt x="301" y="258"/>
                  </a:lnTo>
                  <a:cubicBezTo>
                    <a:pt x="301" y="124"/>
                    <a:pt x="177" y="0"/>
                    <a:pt x="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80" name="Google Shape;35880;p24"/>
            <p:cNvSpPr/>
            <p:nvPr/>
          </p:nvSpPr>
          <p:spPr>
            <a:xfrm>
              <a:off x="1340000" y="267175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0" y="1"/>
                  </a:moveTo>
                  <a:lnTo>
                    <a:pt x="0" y="301"/>
                  </a:lnTo>
                  <a:lnTo>
                    <a:pt x="259" y="259"/>
                  </a:lnTo>
                  <a:cubicBezTo>
                    <a:pt x="259" y="218"/>
                    <a:pt x="259" y="177"/>
                    <a:pt x="207" y="135"/>
                  </a:cubicBezTo>
                  <a:cubicBezTo>
                    <a:pt x="166" y="42"/>
                    <a:pt x="83" y="1"/>
                    <a:pt x="0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81" name="Google Shape;35881;p24"/>
            <p:cNvSpPr/>
            <p:nvPr/>
          </p:nvSpPr>
          <p:spPr>
            <a:xfrm>
              <a:off x="1334575" y="2603000"/>
              <a:ext cx="7500" cy="14000"/>
            </a:xfrm>
            <a:custGeom>
              <a:avLst/>
              <a:gdLst/>
              <a:ahLst/>
              <a:cxnLst/>
              <a:rect l="l" t="t" r="r" b="b"/>
              <a:pathLst>
                <a:path w="300" h="560" extrusionOk="0">
                  <a:moveTo>
                    <a:pt x="0" y="1"/>
                  </a:moveTo>
                  <a:lnTo>
                    <a:pt x="42" y="559"/>
                  </a:lnTo>
                  <a:lnTo>
                    <a:pt x="83" y="559"/>
                  </a:lnTo>
                  <a:cubicBezTo>
                    <a:pt x="166" y="518"/>
                    <a:pt x="259" y="425"/>
                    <a:pt x="259" y="342"/>
                  </a:cubicBezTo>
                  <a:cubicBezTo>
                    <a:pt x="300" y="342"/>
                    <a:pt x="300" y="301"/>
                    <a:pt x="300" y="259"/>
                  </a:cubicBezTo>
                  <a:cubicBezTo>
                    <a:pt x="259" y="166"/>
                    <a:pt x="217" y="83"/>
                    <a:pt x="124" y="42"/>
                  </a:cubicBezTo>
                  <a:cubicBezTo>
                    <a:pt x="124" y="42"/>
                    <a:pt x="124" y="1"/>
                    <a:pt x="83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82" name="Google Shape;35882;p24"/>
            <p:cNvSpPr/>
            <p:nvPr/>
          </p:nvSpPr>
          <p:spPr>
            <a:xfrm>
              <a:off x="1402275" y="2666325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259" y="1"/>
                  </a:moveTo>
                  <a:cubicBezTo>
                    <a:pt x="177" y="1"/>
                    <a:pt x="135" y="52"/>
                    <a:pt x="42" y="135"/>
                  </a:cubicBezTo>
                  <a:cubicBezTo>
                    <a:pt x="1" y="177"/>
                    <a:pt x="1" y="218"/>
                    <a:pt x="1" y="311"/>
                  </a:cubicBezTo>
                  <a:lnTo>
                    <a:pt x="559" y="259"/>
                  </a:lnTo>
                  <a:cubicBezTo>
                    <a:pt x="559" y="135"/>
                    <a:pt x="435" y="52"/>
                    <a:pt x="30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83" name="Google Shape;35883;p24"/>
            <p:cNvSpPr/>
            <p:nvPr/>
          </p:nvSpPr>
          <p:spPr>
            <a:xfrm>
              <a:off x="1396850" y="2600675"/>
              <a:ext cx="12950" cy="10875"/>
            </a:xfrm>
            <a:custGeom>
              <a:avLst/>
              <a:gdLst/>
              <a:ahLst/>
              <a:cxnLst/>
              <a:rect l="l" t="t" r="r" b="b"/>
              <a:pathLst>
                <a:path w="518" h="435" extrusionOk="0">
                  <a:moveTo>
                    <a:pt x="53" y="1"/>
                  </a:moveTo>
                  <a:cubicBezTo>
                    <a:pt x="1" y="42"/>
                    <a:pt x="1" y="94"/>
                    <a:pt x="1" y="176"/>
                  </a:cubicBezTo>
                  <a:cubicBezTo>
                    <a:pt x="1" y="352"/>
                    <a:pt x="135" y="435"/>
                    <a:pt x="311" y="435"/>
                  </a:cubicBezTo>
                  <a:cubicBezTo>
                    <a:pt x="394" y="435"/>
                    <a:pt x="476" y="394"/>
                    <a:pt x="518" y="301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84" name="Google Shape;35884;p24"/>
            <p:cNvSpPr/>
            <p:nvPr/>
          </p:nvSpPr>
          <p:spPr>
            <a:xfrm>
              <a:off x="1360425" y="2575875"/>
              <a:ext cx="5450" cy="3375"/>
            </a:xfrm>
            <a:custGeom>
              <a:avLst/>
              <a:gdLst/>
              <a:ahLst/>
              <a:cxnLst/>
              <a:rect l="l" t="t" r="r" b="b"/>
              <a:pathLst>
                <a:path w="218" h="135" extrusionOk="0">
                  <a:moveTo>
                    <a:pt x="0" y="0"/>
                  </a:moveTo>
                  <a:cubicBezTo>
                    <a:pt x="41" y="93"/>
                    <a:pt x="124" y="135"/>
                    <a:pt x="217" y="13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85" name="Google Shape;35885;p24"/>
            <p:cNvSpPr/>
            <p:nvPr/>
          </p:nvSpPr>
          <p:spPr>
            <a:xfrm>
              <a:off x="1364550" y="2635025"/>
              <a:ext cx="14250" cy="14275"/>
            </a:xfrm>
            <a:custGeom>
              <a:avLst/>
              <a:gdLst/>
              <a:ahLst/>
              <a:cxnLst/>
              <a:rect l="l" t="t" r="r" b="b"/>
              <a:pathLst>
                <a:path w="570" h="571" extrusionOk="0">
                  <a:moveTo>
                    <a:pt x="334" y="1"/>
                  </a:moveTo>
                  <a:cubicBezTo>
                    <a:pt x="310" y="1"/>
                    <a:pt x="285" y="5"/>
                    <a:pt x="259" y="12"/>
                  </a:cubicBezTo>
                  <a:cubicBezTo>
                    <a:pt x="135" y="12"/>
                    <a:pt x="0" y="136"/>
                    <a:pt x="0" y="312"/>
                  </a:cubicBezTo>
                  <a:cubicBezTo>
                    <a:pt x="52" y="436"/>
                    <a:pt x="176" y="570"/>
                    <a:pt x="311" y="570"/>
                  </a:cubicBezTo>
                  <a:cubicBezTo>
                    <a:pt x="476" y="529"/>
                    <a:pt x="569" y="395"/>
                    <a:pt x="569" y="271"/>
                  </a:cubicBezTo>
                  <a:cubicBezTo>
                    <a:pt x="569" y="121"/>
                    <a:pt x="471" y="1"/>
                    <a:pt x="334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86" name="Google Shape;35886;p24"/>
            <p:cNvSpPr/>
            <p:nvPr/>
          </p:nvSpPr>
          <p:spPr>
            <a:xfrm>
              <a:off x="1433550" y="262990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1" y="0"/>
                  </a:moveTo>
                  <a:cubicBezTo>
                    <a:pt x="135" y="0"/>
                    <a:pt x="1" y="124"/>
                    <a:pt x="42" y="300"/>
                  </a:cubicBezTo>
                  <a:cubicBezTo>
                    <a:pt x="42" y="424"/>
                    <a:pt x="177" y="558"/>
                    <a:pt x="342" y="558"/>
                  </a:cubicBezTo>
                  <a:cubicBezTo>
                    <a:pt x="477" y="517"/>
                    <a:pt x="601" y="383"/>
                    <a:pt x="559" y="258"/>
                  </a:cubicBezTo>
                  <a:cubicBezTo>
                    <a:pt x="559" y="165"/>
                    <a:pt x="559" y="124"/>
                    <a:pt x="477" y="83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87" name="Google Shape;35887;p24"/>
            <p:cNvSpPr/>
            <p:nvPr/>
          </p:nvSpPr>
          <p:spPr>
            <a:xfrm>
              <a:off x="1471300" y="266117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59" y="0"/>
                  </a:moveTo>
                  <a:lnTo>
                    <a:pt x="218" y="41"/>
                  </a:lnTo>
                  <a:cubicBezTo>
                    <a:pt x="176" y="41"/>
                    <a:pt x="125" y="41"/>
                    <a:pt x="125" y="83"/>
                  </a:cubicBezTo>
                  <a:lnTo>
                    <a:pt x="83" y="124"/>
                  </a:lnTo>
                  <a:cubicBezTo>
                    <a:pt x="42" y="124"/>
                    <a:pt x="42" y="165"/>
                    <a:pt x="0" y="207"/>
                  </a:cubicBezTo>
                  <a:lnTo>
                    <a:pt x="0" y="300"/>
                  </a:lnTo>
                  <a:lnTo>
                    <a:pt x="300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88" name="Google Shape;35888;p24"/>
            <p:cNvSpPr/>
            <p:nvPr/>
          </p:nvSpPr>
          <p:spPr>
            <a:xfrm>
              <a:off x="1200925" y="26826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59"/>
                  </a:lnTo>
                  <a:cubicBezTo>
                    <a:pt x="301" y="83"/>
                    <a:pt x="177" y="0"/>
                    <a:pt x="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89" name="Google Shape;35889;p24"/>
            <p:cNvSpPr/>
            <p:nvPr/>
          </p:nvSpPr>
          <p:spPr>
            <a:xfrm>
              <a:off x="1195500" y="2613425"/>
              <a:ext cx="7525" cy="14150"/>
            </a:xfrm>
            <a:custGeom>
              <a:avLst/>
              <a:gdLst/>
              <a:ahLst/>
              <a:cxnLst/>
              <a:rect l="l" t="t" r="r" b="b"/>
              <a:pathLst>
                <a:path w="301" h="566" extrusionOk="0">
                  <a:moveTo>
                    <a:pt x="64" y="0"/>
                  </a:moveTo>
                  <a:cubicBezTo>
                    <a:pt x="44" y="0"/>
                    <a:pt x="23" y="3"/>
                    <a:pt x="1" y="8"/>
                  </a:cubicBezTo>
                  <a:lnTo>
                    <a:pt x="42" y="566"/>
                  </a:lnTo>
                  <a:cubicBezTo>
                    <a:pt x="94" y="566"/>
                    <a:pt x="94" y="525"/>
                    <a:pt x="94" y="525"/>
                  </a:cubicBezTo>
                  <a:cubicBezTo>
                    <a:pt x="177" y="525"/>
                    <a:pt x="259" y="442"/>
                    <a:pt x="301" y="359"/>
                  </a:cubicBezTo>
                  <a:lnTo>
                    <a:pt x="301" y="266"/>
                  </a:lnTo>
                  <a:cubicBezTo>
                    <a:pt x="301" y="121"/>
                    <a:pt x="205" y="0"/>
                    <a:pt x="64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90" name="Google Shape;35890;p24"/>
            <p:cNvSpPr/>
            <p:nvPr/>
          </p:nvSpPr>
          <p:spPr>
            <a:xfrm>
              <a:off x="1263475" y="2677200"/>
              <a:ext cx="14000" cy="7500"/>
            </a:xfrm>
            <a:custGeom>
              <a:avLst/>
              <a:gdLst/>
              <a:ahLst/>
              <a:cxnLst/>
              <a:rect l="l" t="t" r="r" b="b"/>
              <a:pathLst>
                <a:path w="560" h="300" extrusionOk="0">
                  <a:moveTo>
                    <a:pt x="259" y="0"/>
                  </a:moveTo>
                  <a:cubicBezTo>
                    <a:pt x="125" y="0"/>
                    <a:pt x="1" y="134"/>
                    <a:pt x="1" y="300"/>
                  </a:cubicBezTo>
                  <a:lnTo>
                    <a:pt x="559" y="259"/>
                  </a:lnTo>
                  <a:cubicBezTo>
                    <a:pt x="559" y="176"/>
                    <a:pt x="518" y="83"/>
                    <a:pt x="425" y="41"/>
                  </a:cubicBezTo>
                  <a:cubicBezTo>
                    <a:pt x="383" y="0"/>
                    <a:pt x="342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91" name="Google Shape;35891;p24"/>
            <p:cNvSpPr/>
            <p:nvPr/>
          </p:nvSpPr>
          <p:spPr>
            <a:xfrm>
              <a:off x="1258050" y="2608175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259" y="1"/>
                  </a:moveTo>
                  <a:cubicBezTo>
                    <a:pt x="125" y="1"/>
                    <a:pt x="1" y="135"/>
                    <a:pt x="1" y="311"/>
                  </a:cubicBezTo>
                  <a:cubicBezTo>
                    <a:pt x="42" y="435"/>
                    <a:pt x="177" y="569"/>
                    <a:pt x="301" y="569"/>
                  </a:cubicBezTo>
                  <a:cubicBezTo>
                    <a:pt x="476" y="517"/>
                    <a:pt x="600" y="393"/>
                    <a:pt x="559" y="259"/>
                  </a:cubicBezTo>
                  <a:cubicBezTo>
                    <a:pt x="55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92" name="Google Shape;35892;p24"/>
            <p:cNvSpPr/>
            <p:nvPr/>
          </p:nvSpPr>
          <p:spPr>
            <a:xfrm>
              <a:off x="1221350" y="2575875"/>
              <a:ext cx="13975" cy="14225"/>
            </a:xfrm>
            <a:custGeom>
              <a:avLst/>
              <a:gdLst/>
              <a:ahLst/>
              <a:cxnLst/>
              <a:rect l="l" t="t" r="r" b="b"/>
              <a:pathLst>
                <a:path w="559" h="569" extrusionOk="0">
                  <a:moveTo>
                    <a:pt x="259" y="0"/>
                  </a:moveTo>
                  <a:cubicBezTo>
                    <a:pt x="94" y="0"/>
                    <a:pt x="1" y="176"/>
                    <a:pt x="1" y="310"/>
                  </a:cubicBezTo>
                  <a:cubicBezTo>
                    <a:pt x="1" y="476"/>
                    <a:pt x="135" y="569"/>
                    <a:pt x="300" y="569"/>
                  </a:cubicBezTo>
                  <a:cubicBezTo>
                    <a:pt x="435" y="569"/>
                    <a:pt x="559" y="434"/>
                    <a:pt x="559" y="259"/>
                  </a:cubicBezTo>
                  <a:cubicBezTo>
                    <a:pt x="518" y="135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93" name="Google Shape;35893;p24"/>
            <p:cNvSpPr/>
            <p:nvPr/>
          </p:nvSpPr>
          <p:spPr>
            <a:xfrm>
              <a:off x="1225750" y="2644875"/>
              <a:ext cx="15025" cy="14175"/>
            </a:xfrm>
            <a:custGeom>
              <a:avLst/>
              <a:gdLst/>
              <a:ahLst/>
              <a:cxnLst/>
              <a:rect l="l" t="t" r="r" b="b"/>
              <a:pathLst>
                <a:path w="601" h="567" extrusionOk="0">
                  <a:moveTo>
                    <a:pt x="300" y="1"/>
                  </a:moveTo>
                  <a:cubicBezTo>
                    <a:pt x="124" y="42"/>
                    <a:pt x="0" y="176"/>
                    <a:pt x="42" y="300"/>
                  </a:cubicBezTo>
                  <a:cubicBezTo>
                    <a:pt x="42" y="453"/>
                    <a:pt x="143" y="567"/>
                    <a:pt x="278" y="567"/>
                  </a:cubicBezTo>
                  <a:cubicBezTo>
                    <a:pt x="299" y="567"/>
                    <a:pt x="320" y="564"/>
                    <a:pt x="342" y="559"/>
                  </a:cubicBezTo>
                  <a:cubicBezTo>
                    <a:pt x="476" y="559"/>
                    <a:pt x="600" y="435"/>
                    <a:pt x="600" y="259"/>
                  </a:cubicBezTo>
                  <a:cubicBezTo>
                    <a:pt x="559" y="135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94" name="Google Shape;35894;p24"/>
            <p:cNvSpPr/>
            <p:nvPr/>
          </p:nvSpPr>
          <p:spPr>
            <a:xfrm>
              <a:off x="1290375" y="25707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24" y="42"/>
                    <a:pt x="0" y="166"/>
                    <a:pt x="0" y="300"/>
                  </a:cubicBezTo>
                  <a:cubicBezTo>
                    <a:pt x="0" y="466"/>
                    <a:pt x="176" y="559"/>
                    <a:pt x="300" y="559"/>
                  </a:cubicBezTo>
                  <a:cubicBezTo>
                    <a:pt x="476" y="559"/>
                    <a:pt x="558" y="424"/>
                    <a:pt x="558" y="259"/>
                  </a:cubicBezTo>
                  <a:cubicBezTo>
                    <a:pt x="558" y="124"/>
                    <a:pt x="434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95" name="Google Shape;35895;p24"/>
            <p:cNvSpPr/>
            <p:nvPr/>
          </p:nvSpPr>
          <p:spPr>
            <a:xfrm>
              <a:off x="1295800" y="2640300"/>
              <a:ext cx="13975" cy="13425"/>
            </a:xfrm>
            <a:custGeom>
              <a:avLst/>
              <a:gdLst/>
              <a:ahLst/>
              <a:cxnLst/>
              <a:rect l="l" t="t" r="r" b="b"/>
              <a:pathLst>
                <a:path w="559" h="537" extrusionOk="0">
                  <a:moveTo>
                    <a:pt x="320" y="0"/>
                  </a:moveTo>
                  <a:cubicBezTo>
                    <a:pt x="300" y="0"/>
                    <a:pt x="280" y="3"/>
                    <a:pt x="259" y="8"/>
                  </a:cubicBezTo>
                  <a:cubicBezTo>
                    <a:pt x="83" y="8"/>
                    <a:pt x="0" y="142"/>
                    <a:pt x="0" y="266"/>
                  </a:cubicBezTo>
                  <a:cubicBezTo>
                    <a:pt x="0" y="416"/>
                    <a:pt x="90" y="536"/>
                    <a:pt x="226" y="536"/>
                  </a:cubicBezTo>
                  <a:cubicBezTo>
                    <a:pt x="249" y="536"/>
                    <a:pt x="274" y="532"/>
                    <a:pt x="300" y="525"/>
                  </a:cubicBezTo>
                  <a:cubicBezTo>
                    <a:pt x="476" y="525"/>
                    <a:pt x="559" y="401"/>
                    <a:pt x="559" y="225"/>
                  </a:cubicBezTo>
                  <a:cubicBezTo>
                    <a:pt x="559" y="117"/>
                    <a:pt x="456" y="0"/>
                    <a:pt x="32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96" name="Google Shape;35896;p24"/>
            <p:cNvSpPr/>
            <p:nvPr/>
          </p:nvSpPr>
          <p:spPr>
            <a:xfrm>
              <a:off x="1191375" y="2550025"/>
              <a:ext cx="6475" cy="7775"/>
            </a:xfrm>
            <a:custGeom>
              <a:avLst/>
              <a:gdLst/>
              <a:ahLst/>
              <a:cxnLst/>
              <a:rect l="l" t="t" r="r" b="b"/>
              <a:pathLst>
                <a:path w="259" h="311" extrusionOk="0">
                  <a:moveTo>
                    <a:pt x="259" y="0"/>
                  </a:moveTo>
                  <a:lnTo>
                    <a:pt x="0" y="52"/>
                  </a:lnTo>
                  <a:lnTo>
                    <a:pt x="0" y="310"/>
                  </a:lnTo>
                  <a:lnTo>
                    <a:pt x="124" y="310"/>
                  </a:lnTo>
                  <a:cubicBezTo>
                    <a:pt x="124" y="259"/>
                    <a:pt x="166" y="259"/>
                    <a:pt x="207" y="217"/>
                  </a:cubicBezTo>
                  <a:cubicBezTo>
                    <a:pt x="207" y="176"/>
                    <a:pt x="259" y="135"/>
                    <a:pt x="259" y="93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97" name="Google Shape;35897;p24"/>
            <p:cNvSpPr/>
            <p:nvPr/>
          </p:nvSpPr>
          <p:spPr>
            <a:xfrm>
              <a:off x="1253675" y="2545875"/>
              <a:ext cx="13975" cy="6500"/>
            </a:xfrm>
            <a:custGeom>
              <a:avLst/>
              <a:gdLst/>
              <a:ahLst/>
              <a:cxnLst/>
              <a:rect l="l" t="t" r="r" b="b"/>
              <a:pathLst>
                <a:path w="559" h="260" extrusionOk="0">
                  <a:moveTo>
                    <a:pt x="0" y="1"/>
                  </a:moveTo>
                  <a:cubicBezTo>
                    <a:pt x="0" y="125"/>
                    <a:pt x="93" y="218"/>
                    <a:pt x="176" y="259"/>
                  </a:cubicBezTo>
                  <a:lnTo>
                    <a:pt x="352" y="259"/>
                  </a:lnTo>
                  <a:cubicBezTo>
                    <a:pt x="476" y="218"/>
                    <a:pt x="558" y="125"/>
                    <a:pt x="517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98" name="Google Shape;35898;p24"/>
            <p:cNvSpPr/>
            <p:nvPr/>
          </p:nvSpPr>
          <p:spPr>
            <a:xfrm>
              <a:off x="1332250" y="26717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17" y="1"/>
                  </a:moveTo>
                  <a:cubicBezTo>
                    <a:pt x="176" y="42"/>
                    <a:pt x="135" y="94"/>
                    <a:pt x="93" y="94"/>
                  </a:cubicBezTo>
                  <a:cubicBezTo>
                    <a:pt x="52" y="177"/>
                    <a:pt x="0" y="218"/>
                    <a:pt x="52" y="301"/>
                  </a:cubicBezTo>
                  <a:lnTo>
                    <a:pt x="310" y="301"/>
                  </a:lnTo>
                  <a:lnTo>
                    <a:pt x="310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899" name="Google Shape;35899;p24"/>
            <p:cNvSpPr/>
            <p:nvPr/>
          </p:nvSpPr>
          <p:spPr>
            <a:xfrm>
              <a:off x="1328100" y="26030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166" y="1"/>
                    <a:pt x="125" y="42"/>
                    <a:pt x="83" y="42"/>
                  </a:cubicBezTo>
                  <a:cubicBezTo>
                    <a:pt x="42" y="125"/>
                    <a:pt x="1" y="208"/>
                    <a:pt x="1" y="301"/>
                  </a:cubicBezTo>
                  <a:cubicBezTo>
                    <a:pt x="1" y="425"/>
                    <a:pt x="83" y="518"/>
                    <a:pt x="166" y="518"/>
                  </a:cubicBezTo>
                  <a:cubicBezTo>
                    <a:pt x="218" y="559"/>
                    <a:pt x="259" y="559"/>
                    <a:pt x="301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00" name="Google Shape;35900;p24"/>
            <p:cNvSpPr/>
            <p:nvPr/>
          </p:nvSpPr>
          <p:spPr>
            <a:xfrm>
              <a:off x="1062125" y="26934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259"/>
                  </a:lnTo>
                  <a:lnTo>
                    <a:pt x="301" y="259"/>
                  </a:lnTo>
                  <a:cubicBezTo>
                    <a:pt x="301" y="166"/>
                    <a:pt x="259" y="83"/>
                    <a:pt x="166" y="42"/>
                  </a:cubicBezTo>
                  <a:cubicBezTo>
                    <a:pt x="125" y="0"/>
                    <a:pt x="84" y="0"/>
                    <a:pt x="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01" name="Google Shape;35901;p24"/>
            <p:cNvSpPr/>
            <p:nvPr/>
          </p:nvSpPr>
          <p:spPr>
            <a:xfrm>
              <a:off x="1057750" y="2624000"/>
              <a:ext cx="7500" cy="13400"/>
            </a:xfrm>
            <a:custGeom>
              <a:avLst/>
              <a:gdLst/>
              <a:ahLst/>
              <a:cxnLst/>
              <a:rect l="l" t="t" r="r" b="b"/>
              <a:pathLst>
                <a:path w="300" h="536" extrusionOk="0">
                  <a:moveTo>
                    <a:pt x="12" y="1"/>
                  </a:moveTo>
                  <a:cubicBezTo>
                    <a:pt x="5" y="1"/>
                    <a:pt x="0" y="5"/>
                    <a:pt x="0" y="19"/>
                  </a:cubicBezTo>
                  <a:lnTo>
                    <a:pt x="41" y="536"/>
                  </a:lnTo>
                  <a:lnTo>
                    <a:pt x="83" y="536"/>
                  </a:lnTo>
                  <a:cubicBezTo>
                    <a:pt x="176" y="536"/>
                    <a:pt x="217" y="453"/>
                    <a:pt x="259" y="360"/>
                  </a:cubicBezTo>
                  <a:cubicBezTo>
                    <a:pt x="259" y="319"/>
                    <a:pt x="300" y="277"/>
                    <a:pt x="259" y="236"/>
                  </a:cubicBezTo>
                  <a:cubicBezTo>
                    <a:pt x="259" y="143"/>
                    <a:pt x="217" y="60"/>
                    <a:pt x="124" y="19"/>
                  </a:cubicBezTo>
                  <a:lnTo>
                    <a:pt x="83" y="19"/>
                  </a:lnTo>
                  <a:cubicBezTo>
                    <a:pt x="55" y="19"/>
                    <a:pt x="28" y="1"/>
                    <a:pt x="12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02" name="Google Shape;35902;p24"/>
            <p:cNvSpPr/>
            <p:nvPr/>
          </p:nvSpPr>
          <p:spPr>
            <a:xfrm>
              <a:off x="1125450" y="268805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259" y="0"/>
                  </a:moveTo>
                  <a:cubicBezTo>
                    <a:pt x="177" y="0"/>
                    <a:pt x="94" y="42"/>
                    <a:pt x="53" y="83"/>
                  </a:cubicBezTo>
                  <a:cubicBezTo>
                    <a:pt x="1" y="124"/>
                    <a:pt x="1" y="217"/>
                    <a:pt x="1" y="300"/>
                  </a:cubicBezTo>
                  <a:lnTo>
                    <a:pt x="570" y="259"/>
                  </a:lnTo>
                  <a:cubicBezTo>
                    <a:pt x="518" y="124"/>
                    <a:pt x="435" y="0"/>
                    <a:pt x="31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03" name="Google Shape;35903;p24"/>
            <p:cNvSpPr/>
            <p:nvPr/>
          </p:nvSpPr>
          <p:spPr>
            <a:xfrm>
              <a:off x="1120300" y="2618825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08" y="1"/>
                  </a:moveTo>
                  <a:cubicBezTo>
                    <a:pt x="291" y="1"/>
                    <a:pt x="275" y="3"/>
                    <a:pt x="259" y="9"/>
                  </a:cubicBezTo>
                  <a:cubicBezTo>
                    <a:pt x="83" y="9"/>
                    <a:pt x="0" y="143"/>
                    <a:pt x="0" y="309"/>
                  </a:cubicBezTo>
                  <a:cubicBezTo>
                    <a:pt x="0" y="425"/>
                    <a:pt x="93" y="534"/>
                    <a:pt x="233" y="534"/>
                  </a:cubicBezTo>
                  <a:cubicBezTo>
                    <a:pt x="254" y="534"/>
                    <a:pt x="276" y="531"/>
                    <a:pt x="300" y="526"/>
                  </a:cubicBezTo>
                  <a:cubicBezTo>
                    <a:pt x="424" y="526"/>
                    <a:pt x="558" y="402"/>
                    <a:pt x="558" y="267"/>
                  </a:cubicBezTo>
                  <a:cubicBezTo>
                    <a:pt x="522" y="114"/>
                    <a:pt x="416" y="1"/>
                    <a:pt x="308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04" name="Google Shape;35904;p24"/>
            <p:cNvSpPr/>
            <p:nvPr/>
          </p:nvSpPr>
          <p:spPr>
            <a:xfrm>
              <a:off x="1082550" y="258672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25" y="0"/>
                    <a:pt x="1" y="135"/>
                    <a:pt x="1" y="300"/>
                  </a:cubicBezTo>
                  <a:cubicBezTo>
                    <a:pt x="42" y="435"/>
                    <a:pt x="166" y="559"/>
                    <a:pt x="300" y="559"/>
                  </a:cubicBezTo>
                  <a:cubicBezTo>
                    <a:pt x="476" y="559"/>
                    <a:pt x="559" y="393"/>
                    <a:pt x="559" y="259"/>
                  </a:cubicBezTo>
                  <a:cubicBezTo>
                    <a:pt x="559" y="83"/>
                    <a:pt x="424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05" name="Google Shape;35905;p24"/>
            <p:cNvSpPr/>
            <p:nvPr/>
          </p:nvSpPr>
          <p:spPr>
            <a:xfrm>
              <a:off x="1087975" y="2655725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125" y="1"/>
                    <a:pt x="1" y="166"/>
                    <a:pt x="1" y="301"/>
                  </a:cubicBezTo>
                  <a:cubicBezTo>
                    <a:pt x="1" y="476"/>
                    <a:pt x="166" y="559"/>
                    <a:pt x="301" y="559"/>
                  </a:cubicBezTo>
                  <a:cubicBezTo>
                    <a:pt x="466" y="559"/>
                    <a:pt x="559" y="425"/>
                    <a:pt x="559" y="259"/>
                  </a:cubicBezTo>
                  <a:cubicBezTo>
                    <a:pt x="559" y="125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06" name="Google Shape;35906;p24"/>
            <p:cNvSpPr/>
            <p:nvPr/>
          </p:nvSpPr>
          <p:spPr>
            <a:xfrm>
              <a:off x="1151300" y="2581300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311" y="0"/>
                  </a:moveTo>
                  <a:cubicBezTo>
                    <a:pt x="135" y="0"/>
                    <a:pt x="1" y="135"/>
                    <a:pt x="52" y="300"/>
                  </a:cubicBezTo>
                  <a:cubicBezTo>
                    <a:pt x="52" y="435"/>
                    <a:pt x="177" y="559"/>
                    <a:pt x="352" y="559"/>
                  </a:cubicBezTo>
                  <a:cubicBezTo>
                    <a:pt x="476" y="559"/>
                    <a:pt x="611" y="435"/>
                    <a:pt x="569" y="259"/>
                  </a:cubicBezTo>
                  <a:cubicBezTo>
                    <a:pt x="569" y="93"/>
                    <a:pt x="435" y="0"/>
                    <a:pt x="31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07" name="Google Shape;35907;p24"/>
            <p:cNvSpPr/>
            <p:nvPr/>
          </p:nvSpPr>
          <p:spPr>
            <a:xfrm>
              <a:off x="1156725" y="2650300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259" y="1"/>
                  </a:moveTo>
                  <a:cubicBezTo>
                    <a:pt x="135" y="42"/>
                    <a:pt x="1" y="177"/>
                    <a:pt x="1" y="301"/>
                  </a:cubicBezTo>
                  <a:cubicBezTo>
                    <a:pt x="42" y="476"/>
                    <a:pt x="177" y="559"/>
                    <a:pt x="301" y="559"/>
                  </a:cubicBezTo>
                  <a:cubicBezTo>
                    <a:pt x="476" y="559"/>
                    <a:pt x="611" y="43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08" name="Google Shape;35908;p24"/>
            <p:cNvSpPr/>
            <p:nvPr/>
          </p:nvSpPr>
          <p:spPr>
            <a:xfrm>
              <a:off x="1052300" y="25608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0"/>
                  </a:moveTo>
                  <a:lnTo>
                    <a:pt x="1" y="42"/>
                  </a:lnTo>
                  <a:lnTo>
                    <a:pt x="42" y="300"/>
                  </a:lnTo>
                  <a:cubicBezTo>
                    <a:pt x="135" y="300"/>
                    <a:pt x="218" y="259"/>
                    <a:pt x="259" y="176"/>
                  </a:cubicBezTo>
                  <a:cubicBezTo>
                    <a:pt x="259" y="135"/>
                    <a:pt x="301" y="42"/>
                    <a:pt x="30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09" name="Google Shape;35909;p24"/>
            <p:cNvSpPr/>
            <p:nvPr/>
          </p:nvSpPr>
          <p:spPr>
            <a:xfrm>
              <a:off x="1114850" y="25554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0"/>
                  </a:moveTo>
                  <a:lnTo>
                    <a:pt x="1" y="42"/>
                  </a:lnTo>
                  <a:lnTo>
                    <a:pt x="1" y="135"/>
                  </a:lnTo>
                  <a:cubicBezTo>
                    <a:pt x="42" y="217"/>
                    <a:pt x="166" y="300"/>
                    <a:pt x="301" y="300"/>
                  </a:cubicBezTo>
                  <a:cubicBezTo>
                    <a:pt x="425" y="300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10" name="Google Shape;35910;p24"/>
            <p:cNvSpPr/>
            <p:nvPr/>
          </p:nvSpPr>
          <p:spPr>
            <a:xfrm>
              <a:off x="1194475" y="2682625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218" y="0"/>
                  </a:moveTo>
                  <a:cubicBezTo>
                    <a:pt x="176" y="0"/>
                    <a:pt x="135" y="42"/>
                    <a:pt x="83" y="42"/>
                  </a:cubicBezTo>
                  <a:cubicBezTo>
                    <a:pt x="42" y="83"/>
                    <a:pt x="0" y="176"/>
                    <a:pt x="0" y="259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11" name="Google Shape;35911;p24"/>
            <p:cNvSpPr/>
            <p:nvPr/>
          </p:nvSpPr>
          <p:spPr>
            <a:xfrm>
              <a:off x="1189050" y="26136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217" y="1"/>
                    <a:pt x="176" y="1"/>
                    <a:pt x="135" y="42"/>
                  </a:cubicBezTo>
                  <a:cubicBezTo>
                    <a:pt x="42" y="94"/>
                    <a:pt x="0" y="176"/>
                    <a:pt x="0" y="300"/>
                  </a:cubicBezTo>
                  <a:cubicBezTo>
                    <a:pt x="0" y="394"/>
                    <a:pt x="93" y="476"/>
                    <a:pt x="217" y="518"/>
                  </a:cubicBezTo>
                  <a:cubicBezTo>
                    <a:pt x="217" y="559"/>
                    <a:pt x="259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12" name="Google Shape;35912;p24"/>
            <p:cNvSpPr/>
            <p:nvPr/>
          </p:nvSpPr>
          <p:spPr>
            <a:xfrm>
              <a:off x="1183625" y="2551300"/>
              <a:ext cx="7775" cy="6500"/>
            </a:xfrm>
            <a:custGeom>
              <a:avLst/>
              <a:gdLst/>
              <a:ahLst/>
              <a:cxnLst/>
              <a:rect l="l" t="t" r="r" b="b"/>
              <a:pathLst>
                <a:path w="311" h="260" extrusionOk="0">
                  <a:moveTo>
                    <a:pt x="0" y="1"/>
                  </a:moveTo>
                  <a:cubicBezTo>
                    <a:pt x="0" y="84"/>
                    <a:pt x="52" y="125"/>
                    <a:pt x="93" y="166"/>
                  </a:cubicBezTo>
                  <a:lnTo>
                    <a:pt x="135" y="208"/>
                  </a:lnTo>
                  <a:cubicBezTo>
                    <a:pt x="135" y="259"/>
                    <a:pt x="217" y="259"/>
                    <a:pt x="259" y="259"/>
                  </a:cubicBezTo>
                  <a:lnTo>
                    <a:pt x="310" y="259"/>
                  </a:lnTo>
                  <a:lnTo>
                    <a:pt x="310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13" name="Google Shape;35913;p24"/>
            <p:cNvSpPr/>
            <p:nvPr/>
          </p:nvSpPr>
          <p:spPr>
            <a:xfrm>
              <a:off x="924100" y="27040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17"/>
                  </a:lnTo>
                  <a:cubicBezTo>
                    <a:pt x="301" y="93"/>
                    <a:pt x="177" y="0"/>
                    <a:pt x="42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14" name="Google Shape;35914;p24"/>
            <p:cNvSpPr/>
            <p:nvPr/>
          </p:nvSpPr>
          <p:spPr>
            <a:xfrm>
              <a:off x="918675" y="2634025"/>
              <a:ext cx="7775" cy="14250"/>
            </a:xfrm>
            <a:custGeom>
              <a:avLst/>
              <a:gdLst/>
              <a:ahLst/>
              <a:cxnLst/>
              <a:rect l="l" t="t" r="r" b="b"/>
              <a:pathLst>
                <a:path w="311" h="570" extrusionOk="0">
                  <a:moveTo>
                    <a:pt x="1" y="0"/>
                  </a:moveTo>
                  <a:lnTo>
                    <a:pt x="52" y="569"/>
                  </a:lnTo>
                  <a:lnTo>
                    <a:pt x="94" y="569"/>
                  </a:lnTo>
                  <a:cubicBezTo>
                    <a:pt x="176" y="517"/>
                    <a:pt x="259" y="476"/>
                    <a:pt x="311" y="393"/>
                  </a:cubicBezTo>
                  <a:lnTo>
                    <a:pt x="311" y="259"/>
                  </a:lnTo>
                  <a:cubicBezTo>
                    <a:pt x="311" y="176"/>
                    <a:pt x="218" y="93"/>
                    <a:pt x="176" y="52"/>
                  </a:cubicBezTo>
                  <a:lnTo>
                    <a:pt x="135" y="52"/>
                  </a:lnTo>
                  <a:cubicBezTo>
                    <a:pt x="94" y="0"/>
                    <a:pt x="52" y="0"/>
                    <a:pt x="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15" name="Google Shape;35915;p24"/>
            <p:cNvSpPr/>
            <p:nvPr/>
          </p:nvSpPr>
          <p:spPr>
            <a:xfrm>
              <a:off x="986650" y="2698650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259" y="0"/>
                  </a:moveTo>
                  <a:cubicBezTo>
                    <a:pt x="125" y="0"/>
                    <a:pt x="1" y="135"/>
                    <a:pt x="1" y="310"/>
                  </a:cubicBezTo>
                  <a:lnTo>
                    <a:pt x="559" y="259"/>
                  </a:lnTo>
                  <a:cubicBezTo>
                    <a:pt x="559" y="135"/>
                    <a:pt x="518" y="93"/>
                    <a:pt x="435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16" name="Google Shape;35916;p24"/>
            <p:cNvSpPr/>
            <p:nvPr/>
          </p:nvSpPr>
          <p:spPr>
            <a:xfrm>
              <a:off x="981225" y="2628850"/>
              <a:ext cx="14000" cy="14175"/>
            </a:xfrm>
            <a:custGeom>
              <a:avLst/>
              <a:gdLst/>
              <a:ahLst/>
              <a:cxnLst/>
              <a:rect l="l" t="t" r="r" b="b"/>
              <a:pathLst>
                <a:path w="560" h="567" extrusionOk="0">
                  <a:moveTo>
                    <a:pt x="259" y="1"/>
                  </a:moveTo>
                  <a:cubicBezTo>
                    <a:pt x="135" y="42"/>
                    <a:pt x="1" y="166"/>
                    <a:pt x="1" y="300"/>
                  </a:cubicBezTo>
                  <a:cubicBezTo>
                    <a:pt x="37" y="445"/>
                    <a:pt x="145" y="567"/>
                    <a:pt x="254" y="567"/>
                  </a:cubicBezTo>
                  <a:cubicBezTo>
                    <a:pt x="270" y="567"/>
                    <a:pt x="285" y="564"/>
                    <a:pt x="301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17" name="Google Shape;35917;p24"/>
            <p:cNvSpPr/>
            <p:nvPr/>
          </p:nvSpPr>
          <p:spPr>
            <a:xfrm>
              <a:off x="943500" y="2597375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352" y="1"/>
                  </a:moveTo>
                  <a:cubicBezTo>
                    <a:pt x="335" y="1"/>
                    <a:pt x="318" y="3"/>
                    <a:pt x="300" y="9"/>
                  </a:cubicBezTo>
                  <a:cubicBezTo>
                    <a:pt x="135" y="9"/>
                    <a:pt x="0" y="133"/>
                    <a:pt x="42" y="308"/>
                  </a:cubicBezTo>
                  <a:cubicBezTo>
                    <a:pt x="42" y="433"/>
                    <a:pt x="176" y="567"/>
                    <a:pt x="352" y="567"/>
                  </a:cubicBezTo>
                  <a:cubicBezTo>
                    <a:pt x="476" y="526"/>
                    <a:pt x="610" y="391"/>
                    <a:pt x="610" y="267"/>
                  </a:cubicBezTo>
                  <a:cubicBezTo>
                    <a:pt x="565" y="114"/>
                    <a:pt x="466" y="1"/>
                    <a:pt x="352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18" name="Google Shape;35918;p24"/>
            <p:cNvSpPr/>
            <p:nvPr/>
          </p:nvSpPr>
          <p:spPr>
            <a:xfrm>
              <a:off x="948925" y="2666325"/>
              <a:ext cx="15000" cy="14250"/>
            </a:xfrm>
            <a:custGeom>
              <a:avLst/>
              <a:gdLst/>
              <a:ahLst/>
              <a:cxnLst/>
              <a:rect l="l" t="t" r="r" b="b"/>
              <a:pathLst>
                <a:path w="600" h="570" extrusionOk="0">
                  <a:moveTo>
                    <a:pt x="300" y="1"/>
                  </a:moveTo>
                  <a:cubicBezTo>
                    <a:pt x="135" y="1"/>
                    <a:pt x="0" y="135"/>
                    <a:pt x="42" y="311"/>
                  </a:cubicBezTo>
                  <a:cubicBezTo>
                    <a:pt x="42" y="435"/>
                    <a:pt x="176" y="569"/>
                    <a:pt x="342" y="569"/>
                  </a:cubicBezTo>
                  <a:cubicBezTo>
                    <a:pt x="476" y="569"/>
                    <a:pt x="600" y="394"/>
                    <a:pt x="559" y="259"/>
                  </a:cubicBezTo>
                  <a:cubicBezTo>
                    <a:pt x="559" y="94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19" name="Google Shape;35919;p24"/>
            <p:cNvSpPr/>
            <p:nvPr/>
          </p:nvSpPr>
          <p:spPr>
            <a:xfrm>
              <a:off x="1013550" y="259215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83" y="1"/>
                    <a:pt x="0" y="125"/>
                    <a:pt x="0" y="300"/>
                  </a:cubicBezTo>
                  <a:cubicBezTo>
                    <a:pt x="0" y="435"/>
                    <a:pt x="134" y="559"/>
                    <a:pt x="300" y="559"/>
                  </a:cubicBezTo>
                  <a:cubicBezTo>
                    <a:pt x="434" y="517"/>
                    <a:pt x="558" y="383"/>
                    <a:pt x="558" y="259"/>
                  </a:cubicBezTo>
                  <a:cubicBezTo>
                    <a:pt x="558" y="83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20" name="Google Shape;35920;p24"/>
            <p:cNvSpPr/>
            <p:nvPr/>
          </p:nvSpPr>
          <p:spPr>
            <a:xfrm>
              <a:off x="1018975" y="26611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0" y="124"/>
                    <a:pt x="0" y="300"/>
                  </a:cubicBezTo>
                  <a:cubicBezTo>
                    <a:pt x="0" y="465"/>
                    <a:pt x="124" y="558"/>
                    <a:pt x="300" y="558"/>
                  </a:cubicBezTo>
                  <a:cubicBezTo>
                    <a:pt x="434" y="558"/>
                    <a:pt x="559" y="424"/>
                    <a:pt x="559" y="258"/>
                  </a:cubicBezTo>
                  <a:cubicBezTo>
                    <a:pt x="559" y="83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21" name="Google Shape;35921;p24"/>
            <p:cNvSpPr/>
            <p:nvPr/>
          </p:nvSpPr>
          <p:spPr>
            <a:xfrm>
              <a:off x="914550" y="257172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0" y="1"/>
                  </a:moveTo>
                  <a:lnTo>
                    <a:pt x="0" y="301"/>
                  </a:lnTo>
                  <a:cubicBezTo>
                    <a:pt x="166" y="301"/>
                    <a:pt x="259" y="125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22" name="Google Shape;35922;p24"/>
            <p:cNvSpPr/>
            <p:nvPr/>
          </p:nvSpPr>
          <p:spPr>
            <a:xfrm>
              <a:off x="975800" y="2566300"/>
              <a:ext cx="15275" cy="7525"/>
            </a:xfrm>
            <a:custGeom>
              <a:avLst/>
              <a:gdLst/>
              <a:ahLst/>
              <a:cxnLst/>
              <a:rect l="l" t="t" r="r" b="b"/>
              <a:pathLst>
                <a:path w="611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42" y="218"/>
                    <a:pt x="176" y="300"/>
                    <a:pt x="300" y="300"/>
                  </a:cubicBezTo>
                  <a:cubicBezTo>
                    <a:pt x="476" y="300"/>
                    <a:pt x="611" y="176"/>
                    <a:pt x="5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23" name="Google Shape;35923;p24"/>
            <p:cNvSpPr/>
            <p:nvPr/>
          </p:nvSpPr>
          <p:spPr>
            <a:xfrm>
              <a:off x="1055675" y="26934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07" y="0"/>
                  </a:moveTo>
                  <a:cubicBezTo>
                    <a:pt x="166" y="0"/>
                    <a:pt x="124" y="42"/>
                    <a:pt x="83" y="83"/>
                  </a:cubicBezTo>
                  <a:cubicBezTo>
                    <a:pt x="42" y="124"/>
                    <a:pt x="0" y="207"/>
                    <a:pt x="42" y="300"/>
                  </a:cubicBezTo>
                  <a:lnTo>
                    <a:pt x="30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24" name="Google Shape;35924;p24"/>
            <p:cNvSpPr/>
            <p:nvPr/>
          </p:nvSpPr>
          <p:spPr>
            <a:xfrm>
              <a:off x="1050250" y="2624450"/>
              <a:ext cx="8550" cy="12950"/>
            </a:xfrm>
            <a:custGeom>
              <a:avLst/>
              <a:gdLst/>
              <a:ahLst/>
              <a:cxnLst/>
              <a:rect l="l" t="t" r="r" b="b"/>
              <a:pathLst>
                <a:path w="342" h="518" extrusionOk="0">
                  <a:moveTo>
                    <a:pt x="166" y="1"/>
                  </a:moveTo>
                  <a:lnTo>
                    <a:pt x="124" y="42"/>
                  </a:lnTo>
                  <a:cubicBezTo>
                    <a:pt x="42" y="84"/>
                    <a:pt x="0" y="177"/>
                    <a:pt x="42" y="259"/>
                  </a:cubicBezTo>
                  <a:cubicBezTo>
                    <a:pt x="42" y="383"/>
                    <a:pt x="124" y="476"/>
                    <a:pt x="217" y="518"/>
                  </a:cubicBezTo>
                  <a:lnTo>
                    <a:pt x="341" y="518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25" name="Google Shape;35925;p24"/>
            <p:cNvSpPr/>
            <p:nvPr/>
          </p:nvSpPr>
          <p:spPr>
            <a:xfrm>
              <a:off x="1045850" y="256190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lnTo>
                    <a:pt x="0" y="42"/>
                  </a:lnTo>
                  <a:cubicBezTo>
                    <a:pt x="0" y="94"/>
                    <a:pt x="42" y="135"/>
                    <a:pt x="42" y="177"/>
                  </a:cubicBezTo>
                  <a:lnTo>
                    <a:pt x="83" y="218"/>
                  </a:lnTo>
                  <a:cubicBezTo>
                    <a:pt x="135" y="218"/>
                    <a:pt x="176" y="259"/>
                    <a:pt x="218" y="259"/>
                  </a:cubicBezTo>
                  <a:lnTo>
                    <a:pt x="300" y="2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26" name="Google Shape;35926;p24"/>
            <p:cNvSpPr/>
            <p:nvPr/>
          </p:nvSpPr>
          <p:spPr>
            <a:xfrm>
              <a:off x="785300" y="27139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0"/>
                  </a:moveTo>
                  <a:lnTo>
                    <a:pt x="42" y="300"/>
                  </a:lnTo>
                  <a:lnTo>
                    <a:pt x="301" y="259"/>
                  </a:lnTo>
                  <a:cubicBezTo>
                    <a:pt x="301" y="166"/>
                    <a:pt x="259" y="83"/>
                    <a:pt x="166" y="42"/>
                  </a:cubicBezTo>
                  <a:cubicBezTo>
                    <a:pt x="125" y="42"/>
                    <a:pt x="83" y="0"/>
                    <a:pt x="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27" name="Google Shape;35927;p24"/>
            <p:cNvSpPr/>
            <p:nvPr/>
          </p:nvSpPr>
          <p:spPr>
            <a:xfrm>
              <a:off x="779875" y="2644875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lnTo>
                    <a:pt x="125" y="559"/>
                  </a:lnTo>
                  <a:cubicBezTo>
                    <a:pt x="218" y="518"/>
                    <a:pt x="259" y="476"/>
                    <a:pt x="300" y="394"/>
                  </a:cubicBezTo>
                  <a:lnTo>
                    <a:pt x="300" y="259"/>
                  </a:lnTo>
                  <a:cubicBezTo>
                    <a:pt x="300" y="176"/>
                    <a:pt x="259" y="83"/>
                    <a:pt x="176" y="42"/>
                  </a:cubicBezTo>
                  <a:cubicBezTo>
                    <a:pt x="176" y="42"/>
                    <a:pt x="125" y="42"/>
                    <a:pt x="125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28" name="Google Shape;35928;p24"/>
            <p:cNvSpPr/>
            <p:nvPr/>
          </p:nvSpPr>
          <p:spPr>
            <a:xfrm>
              <a:off x="848900" y="2708475"/>
              <a:ext cx="13975" cy="7500"/>
            </a:xfrm>
            <a:custGeom>
              <a:avLst/>
              <a:gdLst/>
              <a:ahLst/>
              <a:cxnLst/>
              <a:rect l="l" t="t" r="r" b="b"/>
              <a:pathLst>
                <a:path w="559" h="300" extrusionOk="0">
                  <a:moveTo>
                    <a:pt x="259" y="0"/>
                  </a:moveTo>
                  <a:cubicBezTo>
                    <a:pt x="166" y="41"/>
                    <a:pt x="83" y="41"/>
                    <a:pt x="41" y="124"/>
                  </a:cubicBezTo>
                  <a:cubicBezTo>
                    <a:pt x="0" y="176"/>
                    <a:pt x="0" y="259"/>
                    <a:pt x="0" y="300"/>
                  </a:cubicBezTo>
                  <a:lnTo>
                    <a:pt x="558" y="259"/>
                  </a:lnTo>
                  <a:cubicBezTo>
                    <a:pt x="517" y="217"/>
                    <a:pt x="517" y="176"/>
                    <a:pt x="465" y="124"/>
                  </a:cubicBezTo>
                  <a:cubicBezTo>
                    <a:pt x="424" y="41"/>
                    <a:pt x="341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29" name="Google Shape;35929;p24"/>
            <p:cNvSpPr/>
            <p:nvPr/>
          </p:nvSpPr>
          <p:spPr>
            <a:xfrm>
              <a:off x="842425" y="263945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0" y="1"/>
                  </a:moveTo>
                  <a:cubicBezTo>
                    <a:pt x="125" y="1"/>
                    <a:pt x="1" y="176"/>
                    <a:pt x="42" y="300"/>
                  </a:cubicBezTo>
                  <a:cubicBezTo>
                    <a:pt x="42" y="476"/>
                    <a:pt x="166" y="559"/>
                    <a:pt x="342" y="559"/>
                  </a:cubicBezTo>
                  <a:cubicBezTo>
                    <a:pt x="466" y="559"/>
                    <a:pt x="600" y="435"/>
                    <a:pt x="600" y="259"/>
                  </a:cubicBezTo>
                  <a:cubicBezTo>
                    <a:pt x="559" y="135"/>
                    <a:pt x="425" y="1"/>
                    <a:pt x="300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30" name="Google Shape;35930;p24"/>
            <p:cNvSpPr/>
            <p:nvPr/>
          </p:nvSpPr>
          <p:spPr>
            <a:xfrm>
              <a:off x="805725" y="2607150"/>
              <a:ext cx="13975" cy="14250"/>
            </a:xfrm>
            <a:custGeom>
              <a:avLst/>
              <a:gdLst/>
              <a:ahLst/>
              <a:cxnLst/>
              <a:rect l="l" t="t" r="r" b="b"/>
              <a:pathLst>
                <a:path w="559" h="570" extrusionOk="0">
                  <a:moveTo>
                    <a:pt x="259" y="0"/>
                  </a:moveTo>
                  <a:cubicBezTo>
                    <a:pt x="125" y="42"/>
                    <a:pt x="1" y="176"/>
                    <a:pt x="1" y="300"/>
                  </a:cubicBezTo>
                  <a:cubicBezTo>
                    <a:pt x="1" y="450"/>
                    <a:pt x="128" y="570"/>
                    <a:pt x="243" y="570"/>
                  </a:cubicBezTo>
                  <a:cubicBezTo>
                    <a:pt x="263" y="570"/>
                    <a:pt x="282" y="566"/>
                    <a:pt x="300" y="558"/>
                  </a:cubicBezTo>
                  <a:cubicBezTo>
                    <a:pt x="476" y="558"/>
                    <a:pt x="559" y="434"/>
                    <a:pt x="559" y="259"/>
                  </a:cubicBezTo>
                  <a:cubicBezTo>
                    <a:pt x="55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31" name="Google Shape;35931;p24"/>
            <p:cNvSpPr/>
            <p:nvPr/>
          </p:nvSpPr>
          <p:spPr>
            <a:xfrm>
              <a:off x="811150" y="267700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322" y="0"/>
                  </a:moveTo>
                  <a:cubicBezTo>
                    <a:pt x="302" y="0"/>
                    <a:pt x="281" y="3"/>
                    <a:pt x="259" y="8"/>
                  </a:cubicBezTo>
                  <a:cubicBezTo>
                    <a:pt x="83" y="8"/>
                    <a:pt x="1" y="142"/>
                    <a:pt x="1" y="308"/>
                  </a:cubicBezTo>
                  <a:cubicBezTo>
                    <a:pt x="1" y="442"/>
                    <a:pt x="125" y="566"/>
                    <a:pt x="300" y="566"/>
                  </a:cubicBezTo>
                  <a:cubicBezTo>
                    <a:pt x="476" y="525"/>
                    <a:pt x="559" y="401"/>
                    <a:pt x="559" y="267"/>
                  </a:cubicBezTo>
                  <a:cubicBezTo>
                    <a:pt x="559" y="114"/>
                    <a:pt x="457" y="0"/>
                    <a:pt x="322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32" name="Google Shape;35932;p24"/>
            <p:cNvSpPr/>
            <p:nvPr/>
          </p:nvSpPr>
          <p:spPr>
            <a:xfrm>
              <a:off x="874750" y="2602725"/>
              <a:ext cx="15000" cy="13425"/>
            </a:xfrm>
            <a:custGeom>
              <a:avLst/>
              <a:gdLst/>
              <a:ahLst/>
              <a:cxnLst/>
              <a:rect l="l" t="t" r="r" b="b"/>
              <a:pathLst>
                <a:path w="600" h="537" extrusionOk="0">
                  <a:moveTo>
                    <a:pt x="329" y="1"/>
                  </a:moveTo>
                  <a:cubicBezTo>
                    <a:pt x="307" y="1"/>
                    <a:pt x="283" y="4"/>
                    <a:pt x="258" y="12"/>
                  </a:cubicBezTo>
                  <a:cubicBezTo>
                    <a:pt x="124" y="12"/>
                    <a:pt x="0" y="136"/>
                    <a:pt x="0" y="270"/>
                  </a:cubicBezTo>
                  <a:cubicBezTo>
                    <a:pt x="36" y="415"/>
                    <a:pt x="136" y="536"/>
                    <a:pt x="250" y="536"/>
                  </a:cubicBezTo>
                  <a:cubicBezTo>
                    <a:pt x="267" y="536"/>
                    <a:pt x="283" y="534"/>
                    <a:pt x="300" y="529"/>
                  </a:cubicBezTo>
                  <a:cubicBezTo>
                    <a:pt x="465" y="529"/>
                    <a:pt x="600" y="394"/>
                    <a:pt x="558" y="270"/>
                  </a:cubicBezTo>
                  <a:cubicBezTo>
                    <a:pt x="558" y="120"/>
                    <a:pt x="461" y="1"/>
                    <a:pt x="32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33" name="Google Shape;35933;p24"/>
            <p:cNvSpPr/>
            <p:nvPr/>
          </p:nvSpPr>
          <p:spPr>
            <a:xfrm>
              <a:off x="879900" y="2671750"/>
              <a:ext cx="14250" cy="14000"/>
            </a:xfrm>
            <a:custGeom>
              <a:avLst/>
              <a:gdLst/>
              <a:ahLst/>
              <a:cxnLst/>
              <a:rect l="l" t="t" r="r" b="b"/>
              <a:pathLst>
                <a:path w="570" h="560" extrusionOk="0">
                  <a:moveTo>
                    <a:pt x="259" y="1"/>
                  </a:moveTo>
                  <a:cubicBezTo>
                    <a:pt x="135" y="1"/>
                    <a:pt x="1" y="135"/>
                    <a:pt x="1" y="301"/>
                  </a:cubicBezTo>
                  <a:cubicBezTo>
                    <a:pt x="52" y="435"/>
                    <a:pt x="177" y="559"/>
                    <a:pt x="311" y="559"/>
                  </a:cubicBezTo>
                  <a:cubicBezTo>
                    <a:pt x="476" y="518"/>
                    <a:pt x="569" y="394"/>
                    <a:pt x="569" y="259"/>
                  </a:cubicBezTo>
                  <a:cubicBezTo>
                    <a:pt x="56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34" name="Google Shape;35934;p24"/>
            <p:cNvSpPr/>
            <p:nvPr/>
          </p:nvSpPr>
          <p:spPr>
            <a:xfrm>
              <a:off x="775475" y="2582325"/>
              <a:ext cx="7525" cy="7775"/>
            </a:xfrm>
            <a:custGeom>
              <a:avLst/>
              <a:gdLst/>
              <a:ahLst/>
              <a:cxnLst/>
              <a:rect l="l" t="t" r="r" b="b"/>
              <a:pathLst>
                <a:path w="301" h="311" extrusionOk="0">
                  <a:moveTo>
                    <a:pt x="1" y="1"/>
                  </a:moveTo>
                  <a:lnTo>
                    <a:pt x="42" y="311"/>
                  </a:lnTo>
                  <a:cubicBezTo>
                    <a:pt x="177" y="259"/>
                    <a:pt x="301" y="135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35" name="Google Shape;35935;p24"/>
            <p:cNvSpPr/>
            <p:nvPr/>
          </p:nvSpPr>
          <p:spPr>
            <a:xfrm>
              <a:off x="838025" y="25771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lnTo>
                    <a:pt x="1" y="84"/>
                  </a:lnTo>
                  <a:cubicBezTo>
                    <a:pt x="42" y="208"/>
                    <a:pt x="177" y="301"/>
                    <a:pt x="301" y="301"/>
                  </a:cubicBezTo>
                  <a:cubicBezTo>
                    <a:pt x="435" y="259"/>
                    <a:pt x="559" y="125"/>
                    <a:pt x="5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36" name="Google Shape;35936;p24"/>
            <p:cNvSpPr/>
            <p:nvPr/>
          </p:nvSpPr>
          <p:spPr>
            <a:xfrm>
              <a:off x="917650" y="2704075"/>
              <a:ext cx="6475" cy="6475"/>
            </a:xfrm>
            <a:custGeom>
              <a:avLst/>
              <a:gdLst/>
              <a:ahLst/>
              <a:cxnLst/>
              <a:rect l="l" t="t" r="r" b="b"/>
              <a:pathLst>
                <a:path w="259" h="259" extrusionOk="0">
                  <a:moveTo>
                    <a:pt x="217" y="0"/>
                  </a:moveTo>
                  <a:cubicBezTo>
                    <a:pt x="93" y="0"/>
                    <a:pt x="0" y="135"/>
                    <a:pt x="0" y="217"/>
                  </a:cubicBezTo>
                  <a:lnTo>
                    <a:pt x="0" y="259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37" name="Google Shape;35937;p24"/>
            <p:cNvSpPr/>
            <p:nvPr/>
          </p:nvSpPr>
          <p:spPr>
            <a:xfrm>
              <a:off x="912225" y="2634025"/>
              <a:ext cx="7775" cy="14250"/>
            </a:xfrm>
            <a:custGeom>
              <a:avLst/>
              <a:gdLst/>
              <a:ahLst/>
              <a:cxnLst/>
              <a:rect l="l" t="t" r="r" b="b"/>
              <a:pathLst>
                <a:path w="311" h="570" extrusionOk="0">
                  <a:moveTo>
                    <a:pt x="259" y="0"/>
                  </a:moveTo>
                  <a:cubicBezTo>
                    <a:pt x="217" y="0"/>
                    <a:pt x="135" y="52"/>
                    <a:pt x="93" y="93"/>
                  </a:cubicBezTo>
                  <a:cubicBezTo>
                    <a:pt x="52" y="135"/>
                    <a:pt x="0" y="218"/>
                    <a:pt x="0" y="311"/>
                  </a:cubicBezTo>
                  <a:cubicBezTo>
                    <a:pt x="0" y="435"/>
                    <a:pt x="93" y="517"/>
                    <a:pt x="176" y="569"/>
                  </a:cubicBezTo>
                  <a:lnTo>
                    <a:pt x="310" y="56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38" name="Google Shape;35938;p24"/>
            <p:cNvSpPr/>
            <p:nvPr/>
          </p:nvSpPr>
          <p:spPr>
            <a:xfrm>
              <a:off x="907050" y="25717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0" y="1"/>
                  </a:moveTo>
                  <a:lnTo>
                    <a:pt x="0" y="42"/>
                  </a:lnTo>
                  <a:lnTo>
                    <a:pt x="0" y="83"/>
                  </a:lnTo>
                  <a:cubicBezTo>
                    <a:pt x="42" y="125"/>
                    <a:pt x="42" y="166"/>
                    <a:pt x="83" y="166"/>
                  </a:cubicBezTo>
                  <a:lnTo>
                    <a:pt x="83" y="218"/>
                  </a:lnTo>
                  <a:cubicBezTo>
                    <a:pt x="124" y="259"/>
                    <a:pt x="166" y="301"/>
                    <a:pt x="259" y="301"/>
                  </a:cubicBezTo>
                  <a:lnTo>
                    <a:pt x="300" y="301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39" name="Google Shape;35939;p24"/>
            <p:cNvSpPr/>
            <p:nvPr/>
          </p:nvSpPr>
          <p:spPr>
            <a:xfrm>
              <a:off x="647275" y="2724500"/>
              <a:ext cx="7775" cy="7775"/>
            </a:xfrm>
            <a:custGeom>
              <a:avLst/>
              <a:gdLst/>
              <a:ahLst/>
              <a:cxnLst/>
              <a:rect l="l" t="t" r="r" b="b"/>
              <a:pathLst>
                <a:path w="311" h="311" extrusionOk="0">
                  <a:moveTo>
                    <a:pt x="1" y="0"/>
                  </a:moveTo>
                  <a:lnTo>
                    <a:pt x="1" y="310"/>
                  </a:lnTo>
                  <a:lnTo>
                    <a:pt x="311" y="259"/>
                  </a:lnTo>
                  <a:cubicBezTo>
                    <a:pt x="259" y="134"/>
                    <a:pt x="176" y="52"/>
                    <a:pt x="52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40" name="Google Shape;35940;p24"/>
            <p:cNvSpPr/>
            <p:nvPr/>
          </p:nvSpPr>
          <p:spPr>
            <a:xfrm>
              <a:off x="642100" y="265572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42" y="559"/>
                    <a:pt x="84" y="559"/>
                    <a:pt x="84" y="518"/>
                  </a:cubicBezTo>
                  <a:cubicBezTo>
                    <a:pt x="166" y="518"/>
                    <a:pt x="259" y="425"/>
                    <a:pt x="259" y="342"/>
                  </a:cubicBezTo>
                  <a:cubicBezTo>
                    <a:pt x="301" y="342"/>
                    <a:pt x="301" y="301"/>
                    <a:pt x="301" y="259"/>
                  </a:cubicBezTo>
                  <a:cubicBezTo>
                    <a:pt x="301" y="166"/>
                    <a:pt x="208" y="84"/>
                    <a:pt x="166" y="42"/>
                  </a:cubicBezTo>
                  <a:cubicBezTo>
                    <a:pt x="125" y="1"/>
                    <a:pt x="125" y="1"/>
                    <a:pt x="84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41" name="Google Shape;35941;p24"/>
            <p:cNvSpPr/>
            <p:nvPr/>
          </p:nvSpPr>
          <p:spPr>
            <a:xfrm>
              <a:off x="709825" y="271932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0"/>
                  </a:moveTo>
                  <a:cubicBezTo>
                    <a:pt x="218" y="0"/>
                    <a:pt x="135" y="42"/>
                    <a:pt x="135" y="83"/>
                  </a:cubicBezTo>
                  <a:cubicBezTo>
                    <a:pt x="83" y="83"/>
                    <a:pt x="42" y="124"/>
                    <a:pt x="1" y="207"/>
                  </a:cubicBezTo>
                  <a:lnTo>
                    <a:pt x="1" y="300"/>
                  </a:lnTo>
                  <a:lnTo>
                    <a:pt x="559" y="259"/>
                  </a:lnTo>
                  <a:cubicBezTo>
                    <a:pt x="559" y="12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42" name="Google Shape;35942;p24"/>
            <p:cNvSpPr/>
            <p:nvPr/>
          </p:nvSpPr>
          <p:spPr>
            <a:xfrm>
              <a:off x="704400" y="265030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35" y="1"/>
                    <a:pt x="1" y="125"/>
                    <a:pt x="1" y="301"/>
                  </a:cubicBezTo>
                  <a:cubicBezTo>
                    <a:pt x="1" y="435"/>
                    <a:pt x="176" y="559"/>
                    <a:pt x="300" y="559"/>
                  </a:cubicBezTo>
                  <a:cubicBezTo>
                    <a:pt x="476" y="559"/>
                    <a:pt x="559" y="383"/>
                    <a:pt x="559" y="259"/>
                  </a:cubicBezTo>
                  <a:cubicBezTo>
                    <a:pt x="559" y="83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43" name="Google Shape;35943;p24"/>
            <p:cNvSpPr/>
            <p:nvPr/>
          </p:nvSpPr>
          <p:spPr>
            <a:xfrm>
              <a:off x="666675" y="2618000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310" y="0"/>
                  </a:moveTo>
                  <a:cubicBezTo>
                    <a:pt x="135" y="42"/>
                    <a:pt x="0" y="176"/>
                    <a:pt x="52" y="300"/>
                  </a:cubicBezTo>
                  <a:cubicBezTo>
                    <a:pt x="52" y="476"/>
                    <a:pt x="176" y="559"/>
                    <a:pt x="352" y="559"/>
                  </a:cubicBezTo>
                  <a:cubicBezTo>
                    <a:pt x="476" y="559"/>
                    <a:pt x="610" y="435"/>
                    <a:pt x="569" y="259"/>
                  </a:cubicBezTo>
                  <a:cubicBezTo>
                    <a:pt x="569" y="124"/>
                    <a:pt x="434" y="0"/>
                    <a:pt x="31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44" name="Google Shape;35944;p24"/>
            <p:cNvSpPr/>
            <p:nvPr/>
          </p:nvSpPr>
          <p:spPr>
            <a:xfrm>
              <a:off x="672100" y="2687850"/>
              <a:ext cx="15275" cy="13325"/>
            </a:xfrm>
            <a:custGeom>
              <a:avLst/>
              <a:gdLst/>
              <a:ahLst/>
              <a:cxnLst/>
              <a:rect l="l" t="t" r="r" b="b"/>
              <a:pathLst>
                <a:path w="611" h="533" extrusionOk="0">
                  <a:moveTo>
                    <a:pt x="326" y="0"/>
                  </a:moveTo>
                  <a:cubicBezTo>
                    <a:pt x="305" y="0"/>
                    <a:pt x="282" y="3"/>
                    <a:pt x="259" y="8"/>
                  </a:cubicBezTo>
                  <a:cubicBezTo>
                    <a:pt x="135" y="8"/>
                    <a:pt x="0" y="132"/>
                    <a:pt x="42" y="267"/>
                  </a:cubicBezTo>
                  <a:cubicBezTo>
                    <a:pt x="42" y="412"/>
                    <a:pt x="145" y="533"/>
                    <a:pt x="254" y="533"/>
                  </a:cubicBezTo>
                  <a:cubicBezTo>
                    <a:pt x="269" y="533"/>
                    <a:pt x="285" y="530"/>
                    <a:pt x="300" y="525"/>
                  </a:cubicBezTo>
                  <a:cubicBezTo>
                    <a:pt x="476" y="525"/>
                    <a:pt x="610" y="391"/>
                    <a:pt x="559" y="225"/>
                  </a:cubicBezTo>
                  <a:cubicBezTo>
                    <a:pt x="559" y="109"/>
                    <a:pt x="465" y="0"/>
                    <a:pt x="326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45" name="Google Shape;35945;p24"/>
            <p:cNvSpPr/>
            <p:nvPr/>
          </p:nvSpPr>
          <p:spPr>
            <a:xfrm>
              <a:off x="736700" y="261257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94" y="42"/>
                    <a:pt x="1" y="176"/>
                    <a:pt x="1" y="300"/>
                  </a:cubicBezTo>
                  <a:cubicBezTo>
                    <a:pt x="1" y="476"/>
                    <a:pt x="135" y="559"/>
                    <a:pt x="301" y="559"/>
                  </a:cubicBezTo>
                  <a:cubicBezTo>
                    <a:pt x="435" y="559"/>
                    <a:pt x="559" y="435"/>
                    <a:pt x="559" y="259"/>
                  </a:cubicBezTo>
                  <a:cubicBezTo>
                    <a:pt x="518" y="135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46" name="Google Shape;35946;p24"/>
            <p:cNvSpPr/>
            <p:nvPr/>
          </p:nvSpPr>
          <p:spPr>
            <a:xfrm>
              <a:off x="742150" y="2682425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11" y="0"/>
                  </a:moveTo>
                  <a:cubicBezTo>
                    <a:pt x="294" y="0"/>
                    <a:pt x="276" y="3"/>
                    <a:pt x="259" y="8"/>
                  </a:cubicBezTo>
                  <a:cubicBezTo>
                    <a:pt x="83" y="8"/>
                    <a:pt x="0" y="132"/>
                    <a:pt x="0" y="308"/>
                  </a:cubicBezTo>
                  <a:cubicBezTo>
                    <a:pt x="0" y="424"/>
                    <a:pt x="101" y="533"/>
                    <a:pt x="236" y="533"/>
                  </a:cubicBezTo>
                  <a:cubicBezTo>
                    <a:pt x="256" y="533"/>
                    <a:pt x="278" y="531"/>
                    <a:pt x="300" y="525"/>
                  </a:cubicBezTo>
                  <a:cubicBezTo>
                    <a:pt x="434" y="525"/>
                    <a:pt x="558" y="391"/>
                    <a:pt x="558" y="267"/>
                  </a:cubicBezTo>
                  <a:cubicBezTo>
                    <a:pt x="522" y="114"/>
                    <a:pt x="424" y="0"/>
                    <a:pt x="31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47" name="Google Shape;35947;p24"/>
            <p:cNvSpPr/>
            <p:nvPr/>
          </p:nvSpPr>
          <p:spPr>
            <a:xfrm>
              <a:off x="636675" y="25921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1"/>
                  </a:moveTo>
                  <a:lnTo>
                    <a:pt x="1" y="42"/>
                  </a:lnTo>
                  <a:lnTo>
                    <a:pt x="42" y="300"/>
                  </a:lnTo>
                  <a:cubicBezTo>
                    <a:pt x="218" y="300"/>
                    <a:pt x="301" y="176"/>
                    <a:pt x="30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48" name="Google Shape;35948;p24"/>
            <p:cNvSpPr/>
            <p:nvPr/>
          </p:nvSpPr>
          <p:spPr>
            <a:xfrm>
              <a:off x="698975" y="258775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569" y="1"/>
                  </a:moveTo>
                  <a:lnTo>
                    <a:pt x="0" y="42"/>
                  </a:lnTo>
                  <a:cubicBezTo>
                    <a:pt x="52" y="177"/>
                    <a:pt x="176" y="301"/>
                    <a:pt x="311" y="301"/>
                  </a:cubicBezTo>
                  <a:cubicBezTo>
                    <a:pt x="476" y="259"/>
                    <a:pt x="569" y="135"/>
                    <a:pt x="56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49" name="Google Shape;35949;p24"/>
            <p:cNvSpPr/>
            <p:nvPr/>
          </p:nvSpPr>
          <p:spPr>
            <a:xfrm>
              <a:off x="778850" y="27139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0"/>
                  </a:moveTo>
                  <a:cubicBezTo>
                    <a:pt x="259" y="0"/>
                    <a:pt x="217" y="0"/>
                    <a:pt x="217" y="42"/>
                  </a:cubicBezTo>
                  <a:cubicBezTo>
                    <a:pt x="83" y="42"/>
                    <a:pt x="0" y="166"/>
                    <a:pt x="0" y="300"/>
                  </a:cubicBezTo>
                  <a:lnTo>
                    <a:pt x="300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50" name="Google Shape;35950;p24"/>
            <p:cNvSpPr/>
            <p:nvPr/>
          </p:nvSpPr>
          <p:spPr>
            <a:xfrm>
              <a:off x="773425" y="2644875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59" y="1"/>
                  </a:moveTo>
                  <a:cubicBezTo>
                    <a:pt x="217" y="1"/>
                    <a:pt x="176" y="42"/>
                    <a:pt x="124" y="42"/>
                  </a:cubicBezTo>
                  <a:cubicBezTo>
                    <a:pt x="41" y="135"/>
                    <a:pt x="0" y="218"/>
                    <a:pt x="0" y="300"/>
                  </a:cubicBezTo>
                  <a:cubicBezTo>
                    <a:pt x="41" y="435"/>
                    <a:pt x="83" y="518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51" name="Google Shape;35951;p24"/>
            <p:cNvSpPr/>
            <p:nvPr/>
          </p:nvSpPr>
          <p:spPr>
            <a:xfrm>
              <a:off x="769025" y="2582325"/>
              <a:ext cx="7525" cy="7775"/>
            </a:xfrm>
            <a:custGeom>
              <a:avLst/>
              <a:gdLst/>
              <a:ahLst/>
              <a:cxnLst/>
              <a:rect l="l" t="t" r="r" b="b"/>
              <a:pathLst>
                <a:path w="301" h="311" extrusionOk="0">
                  <a:moveTo>
                    <a:pt x="259" y="1"/>
                  </a:moveTo>
                  <a:lnTo>
                    <a:pt x="0" y="52"/>
                  </a:lnTo>
                  <a:cubicBezTo>
                    <a:pt x="0" y="176"/>
                    <a:pt x="93" y="259"/>
                    <a:pt x="217" y="311"/>
                  </a:cubicBezTo>
                  <a:lnTo>
                    <a:pt x="300" y="311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52" name="Google Shape;35952;p24"/>
            <p:cNvSpPr/>
            <p:nvPr/>
          </p:nvSpPr>
          <p:spPr>
            <a:xfrm>
              <a:off x="508475" y="273535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259"/>
                  </a:lnTo>
                  <a:lnTo>
                    <a:pt x="300" y="259"/>
                  </a:lnTo>
                  <a:cubicBezTo>
                    <a:pt x="300" y="176"/>
                    <a:pt x="259" y="83"/>
                    <a:pt x="176" y="42"/>
                  </a:cubicBezTo>
                  <a:cubicBezTo>
                    <a:pt x="125" y="0"/>
                    <a:pt x="83" y="0"/>
                    <a:pt x="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53" name="Google Shape;35953;p24"/>
            <p:cNvSpPr/>
            <p:nvPr/>
          </p:nvSpPr>
          <p:spPr>
            <a:xfrm>
              <a:off x="503050" y="2666325"/>
              <a:ext cx="7525" cy="12950"/>
            </a:xfrm>
            <a:custGeom>
              <a:avLst/>
              <a:gdLst/>
              <a:ahLst/>
              <a:cxnLst/>
              <a:rect l="l" t="t" r="r" b="b"/>
              <a:pathLst>
                <a:path w="301" h="518" extrusionOk="0">
                  <a:moveTo>
                    <a:pt x="1" y="1"/>
                  </a:moveTo>
                  <a:lnTo>
                    <a:pt x="42" y="518"/>
                  </a:lnTo>
                  <a:lnTo>
                    <a:pt x="135" y="518"/>
                  </a:lnTo>
                  <a:cubicBezTo>
                    <a:pt x="218" y="476"/>
                    <a:pt x="300" y="394"/>
                    <a:pt x="300" y="259"/>
                  </a:cubicBezTo>
                  <a:cubicBezTo>
                    <a:pt x="300" y="135"/>
                    <a:pt x="259" y="52"/>
                    <a:pt x="176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54" name="Google Shape;35954;p24"/>
            <p:cNvSpPr/>
            <p:nvPr/>
          </p:nvSpPr>
          <p:spPr>
            <a:xfrm>
              <a:off x="571025" y="27299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207" y="0"/>
                    <a:pt x="125" y="42"/>
                    <a:pt x="83" y="93"/>
                  </a:cubicBezTo>
                  <a:cubicBezTo>
                    <a:pt x="42" y="135"/>
                    <a:pt x="1" y="217"/>
                    <a:pt x="42" y="300"/>
                  </a:cubicBezTo>
                  <a:lnTo>
                    <a:pt x="559" y="259"/>
                  </a:lnTo>
                  <a:cubicBezTo>
                    <a:pt x="559" y="217"/>
                    <a:pt x="559" y="135"/>
                    <a:pt x="518" y="93"/>
                  </a:cubicBezTo>
                  <a:cubicBezTo>
                    <a:pt x="466" y="42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55" name="Google Shape;35955;p24"/>
            <p:cNvSpPr/>
            <p:nvPr/>
          </p:nvSpPr>
          <p:spPr>
            <a:xfrm>
              <a:off x="565600" y="2660875"/>
              <a:ext cx="15025" cy="14275"/>
            </a:xfrm>
            <a:custGeom>
              <a:avLst/>
              <a:gdLst/>
              <a:ahLst/>
              <a:cxnLst/>
              <a:rect l="l" t="t" r="r" b="b"/>
              <a:pathLst>
                <a:path w="601" h="571" extrusionOk="0">
                  <a:moveTo>
                    <a:pt x="356" y="1"/>
                  </a:moveTo>
                  <a:cubicBezTo>
                    <a:pt x="337" y="1"/>
                    <a:pt x="319" y="4"/>
                    <a:pt x="300" y="12"/>
                  </a:cubicBezTo>
                  <a:cubicBezTo>
                    <a:pt x="125" y="12"/>
                    <a:pt x="1" y="136"/>
                    <a:pt x="42" y="312"/>
                  </a:cubicBezTo>
                  <a:cubicBezTo>
                    <a:pt x="42" y="436"/>
                    <a:pt x="166" y="570"/>
                    <a:pt x="342" y="570"/>
                  </a:cubicBezTo>
                  <a:cubicBezTo>
                    <a:pt x="476" y="529"/>
                    <a:pt x="600" y="395"/>
                    <a:pt x="600" y="270"/>
                  </a:cubicBezTo>
                  <a:cubicBezTo>
                    <a:pt x="565" y="121"/>
                    <a:pt x="462" y="1"/>
                    <a:pt x="356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56" name="Google Shape;35956;p24"/>
            <p:cNvSpPr/>
            <p:nvPr/>
          </p:nvSpPr>
          <p:spPr>
            <a:xfrm>
              <a:off x="528900" y="262885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83" y="1"/>
                    <a:pt x="0" y="125"/>
                    <a:pt x="0" y="300"/>
                  </a:cubicBezTo>
                  <a:cubicBezTo>
                    <a:pt x="0" y="425"/>
                    <a:pt x="135" y="559"/>
                    <a:pt x="300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83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57" name="Google Shape;35957;p24"/>
            <p:cNvSpPr/>
            <p:nvPr/>
          </p:nvSpPr>
          <p:spPr>
            <a:xfrm>
              <a:off x="534325" y="269760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83" y="42"/>
                    <a:pt x="1" y="177"/>
                    <a:pt x="1" y="301"/>
                  </a:cubicBezTo>
                  <a:cubicBezTo>
                    <a:pt x="1" y="476"/>
                    <a:pt x="125" y="559"/>
                    <a:pt x="300" y="559"/>
                  </a:cubicBezTo>
                  <a:cubicBezTo>
                    <a:pt x="435" y="559"/>
                    <a:pt x="559" y="435"/>
                    <a:pt x="559" y="259"/>
                  </a:cubicBezTo>
                  <a:cubicBezTo>
                    <a:pt x="559" y="135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58" name="Google Shape;35958;p24"/>
            <p:cNvSpPr/>
            <p:nvPr/>
          </p:nvSpPr>
          <p:spPr>
            <a:xfrm>
              <a:off x="597900" y="262342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125" y="1"/>
                    <a:pt x="1" y="125"/>
                    <a:pt x="1" y="300"/>
                  </a:cubicBezTo>
                  <a:cubicBezTo>
                    <a:pt x="42" y="476"/>
                    <a:pt x="166" y="559"/>
                    <a:pt x="301" y="559"/>
                  </a:cubicBezTo>
                  <a:cubicBezTo>
                    <a:pt x="477" y="559"/>
                    <a:pt x="559" y="424"/>
                    <a:pt x="559" y="259"/>
                  </a:cubicBezTo>
                  <a:cubicBezTo>
                    <a:pt x="559" y="125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59" name="Google Shape;35959;p24"/>
            <p:cNvSpPr/>
            <p:nvPr/>
          </p:nvSpPr>
          <p:spPr>
            <a:xfrm>
              <a:off x="603350" y="2692175"/>
              <a:ext cx="13975" cy="14425"/>
            </a:xfrm>
            <a:custGeom>
              <a:avLst/>
              <a:gdLst/>
              <a:ahLst/>
              <a:cxnLst/>
              <a:rect l="l" t="t" r="r" b="b"/>
              <a:pathLst>
                <a:path w="559" h="577" extrusionOk="0">
                  <a:moveTo>
                    <a:pt x="259" y="1"/>
                  </a:moveTo>
                  <a:cubicBezTo>
                    <a:pt x="124" y="52"/>
                    <a:pt x="0" y="176"/>
                    <a:pt x="0" y="311"/>
                  </a:cubicBezTo>
                  <a:cubicBezTo>
                    <a:pt x="0" y="456"/>
                    <a:pt x="127" y="577"/>
                    <a:pt x="249" y="577"/>
                  </a:cubicBezTo>
                  <a:cubicBezTo>
                    <a:pt x="266" y="577"/>
                    <a:pt x="283" y="574"/>
                    <a:pt x="300" y="569"/>
                  </a:cubicBezTo>
                  <a:cubicBezTo>
                    <a:pt x="465" y="569"/>
                    <a:pt x="558" y="435"/>
                    <a:pt x="558" y="259"/>
                  </a:cubicBezTo>
                  <a:cubicBezTo>
                    <a:pt x="558" y="13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60" name="Google Shape;35960;p24"/>
            <p:cNvSpPr/>
            <p:nvPr/>
          </p:nvSpPr>
          <p:spPr>
            <a:xfrm>
              <a:off x="498650" y="26030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59" y="1"/>
                  </a:moveTo>
                  <a:lnTo>
                    <a:pt x="1" y="42"/>
                  </a:lnTo>
                  <a:lnTo>
                    <a:pt x="1" y="301"/>
                  </a:lnTo>
                  <a:cubicBezTo>
                    <a:pt x="177" y="301"/>
                    <a:pt x="311" y="166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61" name="Google Shape;35961;p24"/>
            <p:cNvSpPr/>
            <p:nvPr/>
          </p:nvSpPr>
          <p:spPr>
            <a:xfrm>
              <a:off x="561200" y="2597575"/>
              <a:ext cx="14000" cy="7800"/>
            </a:xfrm>
            <a:custGeom>
              <a:avLst/>
              <a:gdLst/>
              <a:ahLst/>
              <a:cxnLst/>
              <a:rect l="l" t="t" r="r" b="b"/>
              <a:pathLst>
                <a:path w="560" h="312" extrusionOk="0">
                  <a:moveTo>
                    <a:pt x="559" y="1"/>
                  </a:moveTo>
                  <a:lnTo>
                    <a:pt x="1" y="42"/>
                  </a:lnTo>
                  <a:lnTo>
                    <a:pt x="1" y="125"/>
                  </a:lnTo>
                  <a:cubicBezTo>
                    <a:pt x="35" y="235"/>
                    <a:pt x="132" y="311"/>
                    <a:pt x="235" y="311"/>
                  </a:cubicBezTo>
                  <a:cubicBezTo>
                    <a:pt x="257" y="311"/>
                    <a:pt x="279" y="308"/>
                    <a:pt x="301" y="300"/>
                  </a:cubicBezTo>
                  <a:cubicBezTo>
                    <a:pt x="435" y="300"/>
                    <a:pt x="559" y="166"/>
                    <a:pt x="5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62" name="Google Shape;35962;p24"/>
            <p:cNvSpPr/>
            <p:nvPr/>
          </p:nvSpPr>
          <p:spPr>
            <a:xfrm>
              <a:off x="640825" y="2724500"/>
              <a:ext cx="6475" cy="7775"/>
            </a:xfrm>
            <a:custGeom>
              <a:avLst/>
              <a:gdLst/>
              <a:ahLst/>
              <a:cxnLst/>
              <a:rect l="l" t="t" r="r" b="b"/>
              <a:pathLst>
                <a:path w="259" h="311" extrusionOk="0">
                  <a:moveTo>
                    <a:pt x="176" y="0"/>
                  </a:moveTo>
                  <a:cubicBezTo>
                    <a:pt x="93" y="52"/>
                    <a:pt x="0" y="134"/>
                    <a:pt x="0" y="259"/>
                  </a:cubicBezTo>
                  <a:lnTo>
                    <a:pt x="0" y="310"/>
                  </a:lnTo>
                  <a:lnTo>
                    <a:pt x="259" y="31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63" name="Google Shape;35963;p24"/>
            <p:cNvSpPr/>
            <p:nvPr/>
          </p:nvSpPr>
          <p:spPr>
            <a:xfrm>
              <a:off x="635650" y="265572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07" y="1"/>
                    <a:pt x="124" y="1"/>
                    <a:pt x="83" y="42"/>
                  </a:cubicBezTo>
                  <a:cubicBezTo>
                    <a:pt x="42" y="84"/>
                    <a:pt x="0" y="218"/>
                    <a:pt x="0" y="301"/>
                  </a:cubicBezTo>
                  <a:cubicBezTo>
                    <a:pt x="0" y="383"/>
                    <a:pt x="83" y="518"/>
                    <a:pt x="166" y="518"/>
                  </a:cubicBezTo>
                  <a:cubicBezTo>
                    <a:pt x="207" y="559"/>
                    <a:pt x="259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64" name="Google Shape;35964;p24"/>
            <p:cNvSpPr/>
            <p:nvPr/>
          </p:nvSpPr>
          <p:spPr>
            <a:xfrm>
              <a:off x="630225" y="2593175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lnTo>
                    <a:pt x="0" y="84"/>
                  </a:lnTo>
                  <a:cubicBezTo>
                    <a:pt x="42" y="177"/>
                    <a:pt x="124" y="259"/>
                    <a:pt x="259" y="259"/>
                  </a:cubicBezTo>
                  <a:lnTo>
                    <a:pt x="300" y="2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65" name="Google Shape;35965;p24"/>
            <p:cNvSpPr/>
            <p:nvPr/>
          </p:nvSpPr>
          <p:spPr>
            <a:xfrm>
              <a:off x="370700" y="274620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1" y="1"/>
                  </a:moveTo>
                  <a:lnTo>
                    <a:pt x="1" y="259"/>
                  </a:lnTo>
                  <a:lnTo>
                    <a:pt x="301" y="259"/>
                  </a:lnTo>
                  <a:cubicBezTo>
                    <a:pt x="259" y="83"/>
                    <a:pt x="166" y="1"/>
                    <a:pt x="42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66" name="Google Shape;35966;p24"/>
            <p:cNvSpPr/>
            <p:nvPr/>
          </p:nvSpPr>
          <p:spPr>
            <a:xfrm>
              <a:off x="365275" y="26761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lnTo>
                    <a:pt x="84" y="559"/>
                  </a:lnTo>
                  <a:cubicBezTo>
                    <a:pt x="166" y="518"/>
                    <a:pt x="259" y="476"/>
                    <a:pt x="259" y="383"/>
                  </a:cubicBezTo>
                  <a:cubicBezTo>
                    <a:pt x="301" y="342"/>
                    <a:pt x="301" y="301"/>
                    <a:pt x="301" y="259"/>
                  </a:cubicBezTo>
                  <a:cubicBezTo>
                    <a:pt x="259" y="176"/>
                    <a:pt x="218" y="83"/>
                    <a:pt x="125" y="42"/>
                  </a:cubicBezTo>
                  <a:lnTo>
                    <a:pt x="84" y="42"/>
                  </a:lnTo>
                  <a:cubicBezTo>
                    <a:pt x="42" y="1"/>
                    <a:pt x="42" y="1"/>
                    <a:pt x="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67" name="Google Shape;35967;p24"/>
            <p:cNvSpPr/>
            <p:nvPr/>
          </p:nvSpPr>
          <p:spPr>
            <a:xfrm>
              <a:off x="433000" y="274077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218" y="0"/>
                    <a:pt x="135" y="0"/>
                    <a:pt x="94" y="42"/>
                  </a:cubicBezTo>
                  <a:cubicBezTo>
                    <a:pt x="42" y="83"/>
                    <a:pt x="42" y="125"/>
                    <a:pt x="1" y="176"/>
                  </a:cubicBezTo>
                  <a:lnTo>
                    <a:pt x="1" y="300"/>
                  </a:lnTo>
                  <a:lnTo>
                    <a:pt x="559" y="259"/>
                  </a:lnTo>
                  <a:cubicBezTo>
                    <a:pt x="559" y="83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68" name="Google Shape;35968;p24"/>
            <p:cNvSpPr/>
            <p:nvPr/>
          </p:nvSpPr>
          <p:spPr>
            <a:xfrm>
              <a:off x="427575" y="2670725"/>
              <a:ext cx="14250" cy="14175"/>
            </a:xfrm>
            <a:custGeom>
              <a:avLst/>
              <a:gdLst/>
              <a:ahLst/>
              <a:cxnLst/>
              <a:rect l="l" t="t" r="r" b="b"/>
              <a:pathLst>
                <a:path w="570" h="567" extrusionOk="0">
                  <a:moveTo>
                    <a:pt x="259" y="1"/>
                  </a:moveTo>
                  <a:cubicBezTo>
                    <a:pt x="94" y="42"/>
                    <a:pt x="1" y="176"/>
                    <a:pt x="1" y="300"/>
                  </a:cubicBezTo>
                  <a:cubicBezTo>
                    <a:pt x="1" y="453"/>
                    <a:pt x="102" y="567"/>
                    <a:pt x="244" y="567"/>
                  </a:cubicBezTo>
                  <a:cubicBezTo>
                    <a:pt x="265" y="567"/>
                    <a:pt x="288" y="564"/>
                    <a:pt x="311" y="559"/>
                  </a:cubicBezTo>
                  <a:cubicBezTo>
                    <a:pt x="476" y="559"/>
                    <a:pt x="569" y="435"/>
                    <a:pt x="569" y="259"/>
                  </a:cubicBezTo>
                  <a:cubicBezTo>
                    <a:pt x="56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69" name="Google Shape;35969;p24"/>
            <p:cNvSpPr/>
            <p:nvPr/>
          </p:nvSpPr>
          <p:spPr>
            <a:xfrm>
              <a:off x="390100" y="263945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1"/>
                  </a:moveTo>
                  <a:cubicBezTo>
                    <a:pt x="124" y="1"/>
                    <a:pt x="0" y="135"/>
                    <a:pt x="42" y="300"/>
                  </a:cubicBezTo>
                  <a:cubicBezTo>
                    <a:pt x="42" y="435"/>
                    <a:pt x="166" y="559"/>
                    <a:pt x="300" y="559"/>
                  </a:cubicBezTo>
                  <a:cubicBezTo>
                    <a:pt x="466" y="517"/>
                    <a:pt x="600" y="393"/>
                    <a:pt x="559" y="259"/>
                  </a:cubicBezTo>
                  <a:cubicBezTo>
                    <a:pt x="559" y="94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70" name="Google Shape;35970;p24"/>
            <p:cNvSpPr/>
            <p:nvPr/>
          </p:nvSpPr>
          <p:spPr>
            <a:xfrm>
              <a:off x="395275" y="27084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0"/>
                  </a:moveTo>
                  <a:cubicBezTo>
                    <a:pt x="135" y="0"/>
                    <a:pt x="0" y="124"/>
                    <a:pt x="0" y="300"/>
                  </a:cubicBezTo>
                  <a:cubicBezTo>
                    <a:pt x="52" y="476"/>
                    <a:pt x="176" y="558"/>
                    <a:pt x="310" y="558"/>
                  </a:cubicBezTo>
                  <a:cubicBezTo>
                    <a:pt x="476" y="558"/>
                    <a:pt x="610" y="434"/>
                    <a:pt x="569" y="259"/>
                  </a:cubicBezTo>
                  <a:cubicBezTo>
                    <a:pt x="569" y="83"/>
                    <a:pt x="434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71" name="Google Shape;35971;p24"/>
            <p:cNvSpPr/>
            <p:nvPr/>
          </p:nvSpPr>
          <p:spPr>
            <a:xfrm>
              <a:off x="459875" y="2634025"/>
              <a:ext cx="14250" cy="14250"/>
            </a:xfrm>
            <a:custGeom>
              <a:avLst/>
              <a:gdLst/>
              <a:ahLst/>
              <a:cxnLst/>
              <a:rect l="l" t="t" r="r" b="b"/>
              <a:pathLst>
                <a:path w="570" h="570" extrusionOk="0">
                  <a:moveTo>
                    <a:pt x="259" y="0"/>
                  </a:moveTo>
                  <a:cubicBezTo>
                    <a:pt x="94" y="0"/>
                    <a:pt x="1" y="135"/>
                    <a:pt x="1" y="311"/>
                  </a:cubicBezTo>
                  <a:cubicBezTo>
                    <a:pt x="1" y="435"/>
                    <a:pt x="135" y="569"/>
                    <a:pt x="311" y="569"/>
                  </a:cubicBezTo>
                  <a:cubicBezTo>
                    <a:pt x="435" y="517"/>
                    <a:pt x="570" y="393"/>
                    <a:pt x="570" y="259"/>
                  </a:cubicBezTo>
                  <a:cubicBezTo>
                    <a:pt x="518" y="93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72" name="Google Shape;35972;p24"/>
            <p:cNvSpPr/>
            <p:nvPr/>
          </p:nvSpPr>
          <p:spPr>
            <a:xfrm>
              <a:off x="464275" y="2703025"/>
              <a:ext cx="15025" cy="14000"/>
            </a:xfrm>
            <a:custGeom>
              <a:avLst/>
              <a:gdLst/>
              <a:ahLst/>
              <a:cxnLst/>
              <a:rect l="l" t="t" r="r" b="b"/>
              <a:pathLst>
                <a:path w="601" h="560" extrusionOk="0">
                  <a:moveTo>
                    <a:pt x="300" y="1"/>
                  </a:moveTo>
                  <a:cubicBezTo>
                    <a:pt x="135" y="1"/>
                    <a:pt x="1" y="177"/>
                    <a:pt x="42" y="301"/>
                  </a:cubicBezTo>
                  <a:cubicBezTo>
                    <a:pt x="42" y="477"/>
                    <a:pt x="176" y="559"/>
                    <a:pt x="342" y="559"/>
                  </a:cubicBezTo>
                  <a:cubicBezTo>
                    <a:pt x="476" y="559"/>
                    <a:pt x="600" y="435"/>
                    <a:pt x="600" y="259"/>
                  </a:cubicBezTo>
                  <a:cubicBezTo>
                    <a:pt x="559" y="135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73" name="Google Shape;35973;p24"/>
            <p:cNvSpPr/>
            <p:nvPr/>
          </p:nvSpPr>
          <p:spPr>
            <a:xfrm>
              <a:off x="359850" y="26136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1"/>
                  </a:moveTo>
                  <a:lnTo>
                    <a:pt x="1" y="42"/>
                  </a:lnTo>
                  <a:lnTo>
                    <a:pt x="42" y="300"/>
                  </a:lnTo>
                  <a:cubicBezTo>
                    <a:pt x="176" y="300"/>
                    <a:pt x="301" y="176"/>
                    <a:pt x="30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74" name="Google Shape;35974;p24"/>
            <p:cNvSpPr/>
            <p:nvPr/>
          </p:nvSpPr>
          <p:spPr>
            <a:xfrm>
              <a:off x="422400" y="2608175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559" y="1"/>
                  </a:moveTo>
                  <a:lnTo>
                    <a:pt x="1" y="52"/>
                  </a:lnTo>
                  <a:cubicBezTo>
                    <a:pt x="1" y="218"/>
                    <a:pt x="166" y="311"/>
                    <a:pt x="301" y="311"/>
                  </a:cubicBezTo>
                  <a:cubicBezTo>
                    <a:pt x="466" y="311"/>
                    <a:pt x="559" y="176"/>
                    <a:pt x="5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75" name="Google Shape;35975;p24"/>
            <p:cNvSpPr/>
            <p:nvPr/>
          </p:nvSpPr>
          <p:spPr>
            <a:xfrm>
              <a:off x="502025" y="273535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217" y="0"/>
                  </a:moveTo>
                  <a:cubicBezTo>
                    <a:pt x="83" y="42"/>
                    <a:pt x="0" y="176"/>
                    <a:pt x="0" y="300"/>
                  </a:cubicBezTo>
                  <a:lnTo>
                    <a:pt x="30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76" name="Google Shape;35976;p24"/>
            <p:cNvSpPr/>
            <p:nvPr/>
          </p:nvSpPr>
          <p:spPr>
            <a:xfrm>
              <a:off x="496600" y="2666325"/>
              <a:ext cx="7500" cy="13525"/>
            </a:xfrm>
            <a:custGeom>
              <a:avLst/>
              <a:gdLst/>
              <a:ahLst/>
              <a:cxnLst/>
              <a:rect l="l" t="t" r="r" b="b"/>
              <a:pathLst>
                <a:path w="300" h="541" extrusionOk="0">
                  <a:moveTo>
                    <a:pt x="259" y="1"/>
                  </a:moveTo>
                  <a:cubicBezTo>
                    <a:pt x="217" y="1"/>
                    <a:pt x="176" y="1"/>
                    <a:pt x="134" y="52"/>
                  </a:cubicBezTo>
                  <a:cubicBezTo>
                    <a:pt x="41" y="94"/>
                    <a:pt x="0" y="177"/>
                    <a:pt x="0" y="311"/>
                  </a:cubicBezTo>
                  <a:cubicBezTo>
                    <a:pt x="41" y="394"/>
                    <a:pt x="83" y="476"/>
                    <a:pt x="217" y="518"/>
                  </a:cubicBezTo>
                  <a:cubicBezTo>
                    <a:pt x="245" y="518"/>
                    <a:pt x="254" y="541"/>
                    <a:pt x="269" y="541"/>
                  </a:cubicBezTo>
                  <a:cubicBezTo>
                    <a:pt x="277" y="541"/>
                    <a:pt x="286" y="535"/>
                    <a:pt x="300" y="518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77" name="Google Shape;35977;p24"/>
            <p:cNvSpPr/>
            <p:nvPr/>
          </p:nvSpPr>
          <p:spPr>
            <a:xfrm>
              <a:off x="491150" y="260405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cubicBezTo>
                    <a:pt x="42" y="124"/>
                    <a:pt x="135" y="259"/>
                    <a:pt x="259" y="259"/>
                  </a:cubicBezTo>
                  <a:lnTo>
                    <a:pt x="301" y="259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78" name="Google Shape;35978;p24"/>
            <p:cNvSpPr/>
            <p:nvPr/>
          </p:nvSpPr>
          <p:spPr>
            <a:xfrm>
              <a:off x="294200" y="2751275"/>
              <a:ext cx="13975" cy="6850"/>
            </a:xfrm>
            <a:custGeom>
              <a:avLst/>
              <a:gdLst/>
              <a:ahLst/>
              <a:cxnLst/>
              <a:rect l="l" t="t" r="r" b="b"/>
              <a:pathLst>
                <a:path w="559" h="274" extrusionOk="0">
                  <a:moveTo>
                    <a:pt x="331" y="0"/>
                  </a:moveTo>
                  <a:cubicBezTo>
                    <a:pt x="307" y="0"/>
                    <a:pt x="283" y="5"/>
                    <a:pt x="259" y="15"/>
                  </a:cubicBezTo>
                  <a:cubicBezTo>
                    <a:pt x="218" y="15"/>
                    <a:pt x="125" y="56"/>
                    <a:pt x="83" y="97"/>
                  </a:cubicBezTo>
                  <a:cubicBezTo>
                    <a:pt x="42" y="139"/>
                    <a:pt x="1" y="221"/>
                    <a:pt x="1" y="273"/>
                  </a:cubicBezTo>
                  <a:lnTo>
                    <a:pt x="559" y="221"/>
                  </a:lnTo>
                  <a:lnTo>
                    <a:pt x="559" y="180"/>
                  </a:lnTo>
                  <a:cubicBezTo>
                    <a:pt x="526" y="80"/>
                    <a:pt x="432" y="0"/>
                    <a:pt x="33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79" name="Google Shape;35979;p24"/>
            <p:cNvSpPr/>
            <p:nvPr/>
          </p:nvSpPr>
          <p:spPr>
            <a:xfrm>
              <a:off x="288775" y="2681575"/>
              <a:ext cx="15025" cy="14000"/>
            </a:xfrm>
            <a:custGeom>
              <a:avLst/>
              <a:gdLst/>
              <a:ahLst/>
              <a:cxnLst/>
              <a:rect l="l" t="t" r="r" b="b"/>
              <a:pathLst>
                <a:path w="601" h="560" extrusionOk="0">
                  <a:moveTo>
                    <a:pt x="259" y="1"/>
                  </a:moveTo>
                  <a:cubicBezTo>
                    <a:pt x="125" y="42"/>
                    <a:pt x="0" y="166"/>
                    <a:pt x="42" y="301"/>
                  </a:cubicBezTo>
                  <a:cubicBezTo>
                    <a:pt x="42" y="476"/>
                    <a:pt x="176" y="559"/>
                    <a:pt x="300" y="559"/>
                  </a:cubicBezTo>
                  <a:cubicBezTo>
                    <a:pt x="476" y="559"/>
                    <a:pt x="600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80" name="Google Shape;35980;p24"/>
            <p:cNvSpPr/>
            <p:nvPr/>
          </p:nvSpPr>
          <p:spPr>
            <a:xfrm>
              <a:off x="267325" y="2720350"/>
              <a:ext cx="4150" cy="11925"/>
            </a:xfrm>
            <a:custGeom>
              <a:avLst/>
              <a:gdLst/>
              <a:ahLst/>
              <a:cxnLst/>
              <a:rect l="l" t="t" r="r" b="b"/>
              <a:pathLst>
                <a:path w="166" h="477" extrusionOk="0">
                  <a:moveTo>
                    <a:pt x="42" y="1"/>
                  </a:moveTo>
                  <a:lnTo>
                    <a:pt x="0" y="476"/>
                  </a:lnTo>
                  <a:cubicBezTo>
                    <a:pt x="83" y="425"/>
                    <a:pt x="166" y="300"/>
                    <a:pt x="166" y="218"/>
                  </a:cubicBezTo>
                  <a:cubicBezTo>
                    <a:pt x="166" y="125"/>
                    <a:pt x="83" y="42"/>
                    <a:pt x="42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81" name="Google Shape;35981;p24"/>
            <p:cNvSpPr/>
            <p:nvPr/>
          </p:nvSpPr>
          <p:spPr>
            <a:xfrm>
              <a:off x="321075" y="2644675"/>
              <a:ext cx="14000" cy="14175"/>
            </a:xfrm>
            <a:custGeom>
              <a:avLst/>
              <a:gdLst/>
              <a:ahLst/>
              <a:cxnLst/>
              <a:rect l="l" t="t" r="r" b="b"/>
              <a:pathLst>
                <a:path w="560" h="567" extrusionOk="0">
                  <a:moveTo>
                    <a:pt x="326" y="1"/>
                  </a:moveTo>
                  <a:cubicBezTo>
                    <a:pt x="304" y="1"/>
                    <a:pt x="282" y="3"/>
                    <a:pt x="259" y="9"/>
                  </a:cubicBezTo>
                  <a:cubicBezTo>
                    <a:pt x="125" y="9"/>
                    <a:pt x="1" y="143"/>
                    <a:pt x="1" y="308"/>
                  </a:cubicBezTo>
                  <a:cubicBezTo>
                    <a:pt x="1" y="443"/>
                    <a:pt x="177" y="567"/>
                    <a:pt x="301" y="567"/>
                  </a:cubicBezTo>
                  <a:cubicBezTo>
                    <a:pt x="476" y="526"/>
                    <a:pt x="559" y="402"/>
                    <a:pt x="559" y="267"/>
                  </a:cubicBezTo>
                  <a:cubicBezTo>
                    <a:pt x="559" y="114"/>
                    <a:pt x="465" y="1"/>
                    <a:pt x="326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82" name="Google Shape;35982;p24"/>
            <p:cNvSpPr/>
            <p:nvPr/>
          </p:nvSpPr>
          <p:spPr>
            <a:xfrm>
              <a:off x="326500" y="271390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84" y="0"/>
                    <a:pt x="1" y="124"/>
                    <a:pt x="1" y="300"/>
                  </a:cubicBezTo>
                  <a:cubicBezTo>
                    <a:pt x="1" y="424"/>
                    <a:pt x="125" y="558"/>
                    <a:pt x="301" y="558"/>
                  </a:cubicBezTo>
                  <a:cubicBezTo>
                    <a:pt x="477" y="558"/>
                    <a:pt x="559" y="383"/>
                    <a:pt x="559" y="259"/>
                  </a:cubicBezTo>
                  <a:cubicBezTo>
                    <a:pt x="559" y="83"/>
                    <a:pt x="425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83" name="Google Shape;35983;p24"/>
            <p:cNvSpPr/>
            <p:nvPr/>
          </p:nvSpPr>
          <p:spPr>
            <a:xfrm>
              <a:off x="284375" y="26190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18" y="1"/>
                  </a:moveTo>
                  <a:lnTo>
                    <a:pt x="1" y="42"/>
                  </a:lnTo>
                  <a:lnTo>
                    <a:pt x="1" y="83"/>
                  </a:lnTo>
                  <a:cubicBezTo>
                    <a:pt x="42" y="218"/>
                    <a:pt x="135" y="301"/>
                    <a:pt x="301" y="301"/>
                  </a:cubicBezTo>
                  <a:cubicBezTo>
                    <a:pt x="394" y="301"/>
                    <a:pt x="476" y="218"/>
                    <a:pt x="518" y="177"/>
                  </a:cubicBezTo>
                  <a:cubicBezTo>
                    <a:pt x="518" y="135"/>
                    <a:pt x="559" y="42"/>
                    <a:pt x="518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84" name="Google Shape;35984;p24"/>
            <p:cNvSpPr/>
            <p:nvPr/>
          </p:nvSpPr>
          <p:spPr>
            <a:xfrm>
              <a:off x="364250" y="274620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166" y="1"/>
                  </a:moveTo>
                  <a:cubicBezTo>
                    <a:pt x="83" y="42"/>
                    <a:pt x="0" y="125"/>
                    <a:pt x="0" y="218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85" name="Google Shape;35985;p24"/>
            <p:cNvSpPr/>
            <p:nvPr/>
          </p:nvSpPr>
          <p:spPr>
            <a:xfrm>
              <a:off x="358825" y="26761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166" y="1"/>
                    <a:pt x="124" y="42"/>
                    <a:pt x="83" y="83"/>
                  </a:cubicBezTo>
                  <a:cubicBezTo>
                    <a:pt x="42" y="125"/>
                    <a:pt x="42" y="176"/>
                    <a:pt x="0" y="218"/>
                  </a:cubicBezTo>
                  <a:lnTo>
                    <a:pt x="0" y="301"/>
                  </a:lnTo>
                  <a:lnTo>
                    <a:pt x="0" y="383"/>
                  </a:lnTo>
                  <a:cubicBezTo>
                    <a:pt x="42" y="476"/>
                    <a:pt x="83" y="518"/>
                    <a:pt x="166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86" name="Google Shape;35986;p24"/>
            <p:cNvSpPr/>
            <p:nvPr/>
          </p:nvSpPr>
          <p:spPr>
            <a:xfrm>
              <a:off x="353400" y="261465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0" y="0"/>
                  </a:moveTo>
                  <a:lnTo>
                    <a:pt x="0" y="52"/>
                  </a:lnTo>
                  <a:cubicBezTo>
                    <a:pt x="42" y="176"/>
                    <a:pt x="124" y="258"/>
                    <a:pt x="259" y="258"/>
                  </a:cubicBezTo>
                  <a:lnTo>
                    <a:pt x="300" y="258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87" name="Google Shape;35987;p24"/>
            <p:cNvSpPr/>
            <p:nvPr/>
          </p:nvSpPr>
          <p:spPr>
            <a:xfrm>
              <a:off x="1190075" y="2543550"/>
              <a:ext cx="7775" cy="7775"/>
            </a:xfrm>
            <a:custGeom>
              <a:avLst/>
              <a:gdLst/>
              <a:ahLst/>
              <a:cxnLst/>
              <a:rect l="l" t="t" r="r" b="b"/>
              <a:pathLst>
                <a:path w="311" h="311" extrusionOk="0">
                  <a:moveTo>
                    <a:pt x="1" y="1"/>
                  </a:moveTo>
                  <a:lnTo>
                    <a:pt x="52" y="311"/>
                  </a:lnTo>
                  <a:lnTo>
                    <a:pt x="311" y="259"/>
                  </a:lnTo>
                  <a:cubicBezTo>
                    <a:pt x="311" y="259"/>
                    <a:pt x="311" y="218"/>
                    <a:pt x="259" y="177"/>
                  </a:cubicBezTo>
                  <a:cubicBezTo>
                    <a:pt x="259" y="135"/>
                    <a:pt x="259" y="135"/>
                    <a:pt x="218" y="94"/>
                  </a:cubicBezTo>
                  <a:cubicBezTo>
                    <a:pt x="176" y="52"/>
                    <a:pt x="176" y="52"/>
                    <a:pt x="135" y="52"/>
                  </a:cubicBezTo>
                  <a:cubicBezTo>
                    <a:pt x="94" y="1"/>
                    <a:pt x="52" y="1"/>
                    <a:pt x="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88" name="Google Shape;35988;p24"/>
            <p:cNvSpPr/>
            <p:nvPr/>
          </p:nvSpPr>
          <p:spPr>
            <a:xfrm>
              <a:off x="1184900" y="24748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lnTo>
                    <a:pt x="125" y="559"/>
                  </a:lnTo>
                  <a:cubicBezTo>
                    <a:pt x="166" y="518"/>
                    <a:pt x="208" y="518"/>
                    <a:pt x="259" y="476"/>
                  </a:cubicBezTo>
                  <a:lnTo>
                    <a:pt x="259" y="424"/>
                  </a:lnTo>
                  <a:cubicBezTo>
                    <a:pt x="301" y="383"/>
                    <a:pt x="301" y="300"/>
                    <a:pt x="301" y="259"/>
                  </a:cubicBezTo>
                  <a:cubicBezTo>
                    <a:pt x="301" y="166"/>
                    <a:pt x="259" y="83"/>
                    <a:pt x="166" y="42"/>
                  </a:cubicBezTo>
                  <a:cubicBezTo>
                    <a:pt x="166" y="42"/>
                    <a:pt x="125" y="42"/>
                    <a:pt x="125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89" name="Google Shape;35989;p24"/>
            <p:cNvSpPr/>
            <p:nvPr/>
          </p:nvSpPr>
          <p:spPr>
            <a:xfrm>
              <a:off x="1252625" y="2538950"/>
              <a:ext cx="13975" cy="6950"/>
            </a:xfrm>
            <a:custGeom>
              <a:avLst/>
              <a:gdLst/>
              <a:ahLst/>
              <a:cxnLst/>
              <a:rect l="l" t="t" r="r" b="b"/>
              <a:pathLst>
                <a:path w="559" h="278" extrusionOk="0">
                  <a:moveTo>
                    <a:pt x="345" y="1"/>
                  </a:moveTo>
                  <a:cubicBezTo>
                    <a:pt x="329" y="1"/>
                    <a:pt x="314" y="6"/>
                    <a:pt x="301" y="19"/>
                  </a:cubicBezTo>
                  <a:cubicBezTo>
                    <a:pt x="135" y="19"/>
                    <a:pt x="1" y="143"/>
                    <a:pt x="42" y="278"/>
                  </a:cubicBezTo>
                  <a:lnTo>
                    <a:pt x="559" y="278"/>
                  </a:lnTo>
                  <a:cubicBezTo>
                    <a:pt x="559" y="143"/>
                    <a:pt x="518" y="61"/>
                    <a:pt x="435" y="19"/>
                  </a:cubicBezTo>
                  <a:cubicBezTo>
                    <a:pt x="407" y="19"/>
                    <a:pt x="375" y="1"/>
                    <a:pt x="345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90" name="Google Shape;35990;p24"/>
            <p:cNvSpPr/>
            <p:nvPr/>
          </p:nvSpPr>
          <p:spPr>
            <a:xfrm>
              <a:off x="1215925" y="2507100"/>
              <a:ext cx="14250" cy="14000"/>
            </a:xfrm>
            <a:custGeom>
              <a:avLst/>
              <a:gdLst/>
              <a:ahLst/>
              <a:cxnLst/>
              <a:rect l="l" t="t" r="r" b="b"/>
              <a:pathLst>
                <a:path w="570" h="560" extrusionOk="0">
                  <a:moveTo>
                    <a:pt x="259" y="1"/>
                  </a:moveTo>
                  <a:cubicBezTo>
                    <a:pt x="94" y="1"/>
                    <a:pt x="1" y="125"/>
                    <a:pt x="1" y="301"/>
                  </a:cubicBezTo>
                  <a:cubicBezTo>
                    <a:pt x="1" y="425"/>
                    <a:pt x="135" y="559"/>
                    <a:pt x="311" y="559"/>
                  </a:cubicBezTo>
                  <a:cubicBezTo>
                    <a:pt x="435" y="518"/>
                    <a:pt x="569" y="384"/>
                    <a:pt x="569" y="259"/>
                  </a:cubicBezTo>
                  <a:cubicBezTo>
                    <a:pt x="569" y="84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91" name="Google Shape;35991;p24"/>
            <p:cNvSpPr/>
            <p:nvPr/>
          </p:nvSpPr>
          <p:spPr>
            <a:xfrm>
              <a:off x="1052300" y="255442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1" y="300"/>
                  </a:lnTo>
                  <a:lnTo>
                    <a:pt x="301" y="258"/>
                  </a:lnTo>
                  <a:cubicBezTo>
                    <a:pt x="259" y="217"/>
                    <a:pt x="259" y="176"/>
                    <a:pt x="218" y="134"/>
                  </a:cubicBezTo>
                  <a:cubicBezTo>
                    <a:pt x="177" y="83"/>
                    <a:pt x="135" y="41"/>
                    <a:pt x="84" y="41"/>
                  </a:cubicBezTo>
                  <a:cubicBezTo>
                    <a:pt x="42" y="0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92" name="Google Shape;35992;p24"/>
            <p:cNvSpPr/>
            <p:nvPr/>
          </p:nvSpPr>
          <p:spPr>
            <a:xfrm>
              <a:off x="1046875" y="2485400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1" y="0"/>
                  </a:moveTo>
                  <a:lnTo>
                    <a:pt x="42" y="569"/>
                  </a:lnTo>
                  <a:lnTo>
                    <a:pt x="94" y="569"/>
                  </a:lnTo>
                  <a:cubicBezTo>
                    <a:pt x="218" y="517"/>
                    <a:pt x="301" y="393"/>
                    <a:pt x="301" y="259"/>
                  </a:cubicBezTo>
                  <a:cubicBezTo>
                    <a:pt x="301" y="176"/>
                    <a:pt x="218" y="94"/>
                    <a:pt x="135" y="52"/>
                  </a:cubicBezTo>
                  <a:cubicBezTo>
                    <a:pt x="135" y="52"/>
                    <a:pt x="135" y="0"/>
                    <a:pt x="94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93" name="Google Shape;35993;p24"/>
            <p:cNvSpPr/>
            <p:nvPr/>
          </p:nvSpPr>
          <p:spPr>
            <a:xfrm>
              <a:off x="1114850" y="25489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1"/>
                  </a:moveTo>
                  <a:cubicBezTo>
                    <a:pt x="166" y="1"/>
                    <a:pt x="125" y="42"/>
                    <a:pt x="84" y="135"/>
                  </a:cubicBezTo>
                  <a:cubicBezTo>
                    <a:pt x="1" y="177"/>
                    <a:pt x="1" y="218"/>
                    <a:pt x="1" y="301"/>
                  </a:cubicBezTo>
                  <a:lnTo>
                    <a:pt x="559" y="259"/>
                  </a:lnTo>
                  <a:cubicBezTo>
                    <a:pt x="559" y="135"/>
                    <a:pt x="425" y="42"/>
                    <a:pt x="30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94" name="Google Shape;35994;p24"/>
            <p:cNvSpPr/>
            <p:nvPr/>
          </p:nvSpPr>
          <p:spPr>
            <a:xfrm>
              <a:off x="1109425" y="2480225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125" y="1"/>
                    <a:pt x="1" y="125"/>
                    <a:pt x="1" y="301"/>
                  </a:cubicBezTo>
                  <a:cubicBezTo>
                    <a:pt x="1" y="466"/>
                    <a:pt x="125" y="559"/>
                    <a:pt x="301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83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95" name="Google Shape;35995;p24"/>
            <p:cNvSpPr/>
            <p:nvPr/>
          </p:nvSpPr>
          <p:spPr>
            <a:xfrm>
              <a:off x="1071700" y="244792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0"/>
                  </a:moveTo>
                  <a:cubicBezTo>
                    <a:pt x="135" y="42"/>
                    <a:pt x="0" y="166"/>
                    <a:pt x="42" y="300"/>
                  </a:cubicBezTo>
                  <a:cubicBezTo>
                    <a:pt x="42" y="466"/>
                    <a:pt x="176" y="559"/>
                    <a:pt x="300" y="559"/>
                  </a:cubicBezTo>
                  <a:cubicBezTo>
                    <a:pt x="476" y="559"/>
                    <a:pt x="600" y="424"/>
                    <a:pt x="559" y="259"/>
                  </a:cubicBezTo>
                  <a:cubicBezTo>
                    <a:pt x="559" y="12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96" name="Google Shape;35996;p24"/>
            <p:cNvSpPr/>
            <p:nvPr/>
          </p:nvSpPr>
          <p:spPr>
            <a:xfrm>
              <a:off x="1077125" y="2517525"/>
              <a:ext cx="15025" cy="14425"/>
            </a:xfrm>
            <a:custGeom>
              <a:avLst/>
              <a:gdLst/>
              <a:ahLst/>
              <a:cxnLst/>
              <a:rect l="l" t="t" r="r" b="b"/>
              <a:pathLst>
                <a:path w="601" h="577" extrusionOk="0">
                  <a:moveTo>
                    <a:pt x="322" y="0"/>
                  </a:moveTo>
                  <a:cubicBezTo>
                    <a:pt x="302" y="0"/>
                    <a:pt x="281" y="3"/>
                    <a:pt x="259" y="8"/>
                  </a:cubicBezTo>
                  <a:cubicBezTo>
                    <a:pt x="125" y="8"/>
                    <a:pt x="0" y="142"/>
                    <a:pt x="0" y="318"/>
                  </a:cubicBezTo>
                  <a:cubicBezTo>
                    <a:pt x="42" y="442"/>
                    <a:pt x="176" y="577"/>
                    <a:pt x="300" y="577"/>
                  </a:cubicBezTo>
                  <a:cubicBezTo>
                    <a:pt x="476" y="525"/>
                    <a:pt x="600" y="401"/>
                    <a:pt x="559" y="266"/>
                  </a:cubicBezTo>
                  <a:cubicBezTo>
                    <a:pt x="559" y="121"/>
                    <a:pt x="464" y="0"/>
                    <a:pt x="322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97" name="Google Shape;35997;p24"/>
            <p:cNvSpPr/>
            <p:nvPr/>
          </p:nvSpPr>
          <p:spPr>
            <a:xfrm>
              <a:off x="1141750" y="244250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259" y="0"/>
                  </a:moveTo>
                  <a:cubicBezTo>
                    <a:pt x="83" y="42"/>
                    <a:pt x="0" y="166"/>
                    <a:pt x="0" y="300"/>
                  </a:cubicBezTo>
                  <a:cubicBezTo>
                    <a:pt x="0" y="453"/>
                    <a:pt x="94" y="567"/>
                    <a:pt x="234" y="567"/>
                  </a:cubicBezTo>
                  <a:cubicBezTo>
                    <a:pt x="255" y="567"/>
                    <a:pt x="277" y="564"/>
                    <a:pt x="300" y="559"/>
                  </a:cubicBezTo>
                  <a:cubicBezTo>
                    <a:pt x="434" y="559"/>
                    <a:pt x="559" y="424"/>
                    <a:pt x="559" y="259"/>
                  </a:cubicBezTo>
                  <a:cubicBezTo>
                    <a:pt x="517" y="124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98" name="Google Shape;35998;p24"/>
            <p:cNvSpPr/>
            <p:nvPr/>
          </p:nvSpPr>
          <p:spPr>
            <a:xfrm>
              <a:off x="1146150" y="2512250"/>
              <a:ext cx="15000" cy="14275"/>
            </a:xfrm>
            <a:custGeom>
              <a:avLst/>
              <a:gdLst/>
              <a:ahLst/>
              <a:cxnLst/>
              <a:rect l="l" t="t" r="r" b="b"/>
              <a:pathLst>
                <a:path w="600" h="571" extrusionOk="0">
                  <a:moveTo>
                    <a:pt x="355" y="1"/>
                  </a:moveTo>
                  <a:cubicBezTo>
                    <a:pt x="337" y="1"/>
                    <a:pt x="318" y="4"/>
                    <a:pt x="300" y="12"/>
                  </a:cubicBezTo>
                  <a:cubicBezTo>
                    <a:pt x="124" y="12"/>
                    <a:pt x="0" y="136"/>
                    <a:pt x="41" y="312"/>
                  </a:cubicBezTo>
                  <a:cubicBezTo>
                    <a:pt x="41" y="436"/>
                    <a:pt x="165" y="570"/>
                    <a:pt x="341" y="570"/>
                  </a:cubicBezTo>
                  <a:cubicBezTo>
                    <a:pt x="465" y="529"/>
                    <a:pt x="600" y="395"/>
                    <a:pt x="600" y="271"/>
                  </a:cubicBezTo>
                  <a:cubicBezTo>
                    <a:pt x="564" y="121"/>
                    <a:pt x="461" y="1"/>
                    <a:pt x="355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999" name="Google Shape;35999;p24"/>
            <p:cNvSpPr/>
            <p:nvPr/>
          </p:nvSpPr>
          <p:spPr>
            <a:xfrm>
              <a:off x="1041450" y="24231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1" y="1"/>
                  </a:moveTo>
                  <a:lnTo>
                    <a:pt x="52" y="301"/>
                  </a:lnTo>
                  <a:cubicBezTo>
                    <a:pt x="176" y="259"/>
                    <a:pt x="311" y="125"/>
                    <a:pt x="31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00" name="Google Shape;36000;p24"/>
            <p:cNvSpPr/>
            <p:nvPr/>
          </p:nvSpPr>
          <p:spPr>
            <a:xfrm>
              <a:off x="1104000" y="24176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18" y="1"/>
                  </a:moveTo>
                  <a:lnTo>
                    <a:pt x="1" y="42"/>
                  </a:lnTo>
                  <a:lnTo>
                    <a:pt x="1" y="83"/>
                  </a:lnTo>
                  <a:cubicBezTo>
                    <a:pt x="42" y="218"/>
                    <a:pt x="177" y="301"/>
                    <a:pt x="301" y="301"/>
                  </a:cubicBezTo>
                  <a:cubicBezTo>
                    <a:pt x="435" y="259"/>
                    <a:pt x="559" y="176"/>
                    <a:pt x="559" y="42"/>
                  </a:cubicBezTo>
                  <a:lnTo>
                    <a:pt x="518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01" name="Google Shape;36001;p24"/>
            <p:cNvSpPr/>
            <p:nvPr/>
          </p:nvSpPr>
          <p:spPr>
            <a:xfrm>
              <a:off x="1183625" y="2543550"/>
              <a:ext cx="7775" cy="7775"/>
            </a:xfrm>
            <a:custGeom>
              <a:avLst/>
              <a:gdLst/>
              <a:ahLst/>
              <a:cxnLst/>
              <a:rect l="l" t="t" r="r" b="b"/>
              <a:pathLst>
                <a:path w="311" h="311" extrusionOk="0">
                  <a:moveTo>
                    <a:pt x="259" y="1"/>
                  </a:moveTo>
                  <a:lnTo>
                    <a:pt x="217" y="52"/>
                  </a:lnTo>
                  <a:cubicBezTo>
                    <a:pt x="176" y="52"/>
                    <a:pt x="135" y="52"/>
                    <a:pt x="135" y="94"/>
                  </a:cubicBezTo>
                  <a:lnTo>
                    <a:pt x="93" y="135"/>
                  </a:lnTo>
                  <a:cubicBezTo>
                    <a:pt x="52" y="135"/>
                    <a:pt x="52" y="177"/>
                    <a:pt x="52" y="218"/>
                  </a:cubicBezTo>
                  <a:cubicBezTo>
                    <a:pt x="0" y="259"/>
                    <a:pt x="0" y="259"/>
                    <a:pt x="0" y="311"/>
                  </a:cubicBezTo>
                  <a:lnTo>
                    <a:pt x="310" y="311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02" name="Google Shape;36002;p24"/>
            <p:cNvSpPr/>
            <p:nvPr/>
          </p:nvSpPr>
          <p:spPr>
            <a:xfrm>
              <a:off x="1178450" y="24748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207" y="1"/>
                    <a:pt x="166" y="42"/>
                    <a:pt x="124" y="83"/>
                  </a:cubicBezTo>
                  <a:cubicBezTo>
                    <a:pt x="42" y="125"/>
                    <a:pt x="0" y="218"/>
                    <a:pt x="0" y="300"/>
                  </a:cubicBezTo>
                  <a:cubicBezTo>
                    <a:pt x="0" y="342"/>
                    <a:pt x="42" y="383"/>
                    <a:pt x="42" y="424"/>
                  </a:cubicBezTo>
                  <a:cubicBezTo>
                    <a:pt x="42" y="424"/>
                    <a:pt x="83" y="424"/>
                    <a:pt x="83" y="476"/>
                  </a:cubicBezTo>
                  <a:cubicBezTo>
                    <a:pt x="124" y="518"/>
                    <a:pt x="207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03" name="Google Shape;36003;p24"/>
            <p:cNvSpPr/>
            <p:nvPr/>
          </p:nvSpPr>
          <p:spPr>
            <a:xfrm>
              <a:off x="913500" y="25652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259"/>
                  </a:lnTo>
                  <a:lnTo>
                    <a:pt x="301" y="259"/>
                  </a:lnTo>
                  <a:cubicBezTo>
                    <a:pt x="301" y="124"/>
                    <a:pt x="208" y="42"/>
                    <a:pt x="125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04" name="Google Shape;36004;p24"/>
            <p:cNvSpPr/>
            <p:nvPr/>
          </p:nvSpPr>
          <p:spPr>
            <a:xfrm>
              <a:off x="908075" y="2496050"/>
              <a:ext cx="7525" cy="14200"/>
            </a:xfrm>
            <a:custGeom>
              <a:avLst/>
              <a:gdLst/>
              <a:ahLst/>
              <a:cxnLst/>
              <a:rect l="l" t="t" r="r" b="b"/>
              <a:pathLst>
                <a:path w="301" h="568" extrusionOk="0">
                  <a:moveTo>
                    <a:pt x="64" y="1"/>
                  </a:moveTo>
                  <a:cubicBezTo>
                    <a:pt x="44" y="1"/>
                    <a:pt x="22" y="3"/>
                    <a:pt x="1" y="9"/>
                  </a:cubicBezTo>
                  <a:lnTo>
                    <a:pt x="42" y="567"/>
                  </a:lnTo>
                  <a:cubicBezTo>
                    <a:pt x="83" y="567"/>
                    <a:pt x="83" y="526"/>
                    <a:pt x="83" y="526"/>
                  </a:cubicBezTo>
                  <a:cubicBezTo>
                    <a:pt x="218" y="526"/>
                    <a:pt x="301" y="402"/>
                    <a:pt x="301" y="267"/>
                  </a:cubicBezTo>
                  <a:cubicBezTo>
                    <a:pt x="301" y="114"/>
                    <a:pt x="199" y="1"/>
                    <a:pt x="64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05" name="Google Shape;36005;p24"/>
            <p:cNvSpPr/>
            <p:nvPr/>
          </p:nvSpPr>
          <p:spPr>
            <a:xfrm>
              <a:off x="975800" y="2559850"/>
              <a:ext cx="13975" cy="7500"/>
            </a:xfrm>
            <a:custGeom>
              <a:avLst/>
              <a:gdLst/>
              <a:ahLst/>
              <a:cxnLst/>
              <a:rect l="l" t="t" r="r" b="b"/>
              <a:pathLst>
                <a:path w="559" h="300" extrusionOk="0">
                  <a:moveTo>
                    <a:pt x="259" y="0"/>
                  </a:moveTo>
                  <a:cubicBezTo>
                    <a:pt x="135" y="0"/>
                    <a:pt x="1" y="124"/>
                    <a:pt x="1" y="300"/>
                  </a:cubicBezTo>
                  <a:lnTo>
                    <a:pt x="559" y="259"/>
                  </a:lnTo>
                  <a:cubicBezTo>
                    <a:pt x="559" y="176"/>
                    <a:pt x="518" y="83"/>
                    <a:pt x="435" y="41"/>
                  </a:cubicBezTo>
                  <a:cubicBezTo>
                    <a:pt x="393" y="0"/>
                    <a:pt x="352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06" name="Google Shape;36006;p24"/>
            <p:cNvSpPr/>
            <p:nvPr/>
          </p:nvSpPr>
          <p:spPr>
            <a:xfrm>
              <a:off x="970375" y="249082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1"/>
                  </a:moveTo>
                  <a:cubicBezTo>
                    <a:pt x="135" y="1"/>
                    <a:pt x="0" y="135"/>
                    <a:pt x="52" y="300"/>
                  </a:cubicBezTo>
                  <a:cubicBezTo>
                    <a:pt x="52" y="435"/>
                    <a:pt x="176" y="559"/>
                    <a:pt x="311" y="559"/>
                  </a:cubicBezTo>
                  <a:cubicBezTo>
                    <a:pt x="476" y="518"/>
                    <a:pt x="610" y="393"/>
                    <a:pt x="569" y="259"/>
                  </a:cubicBezTo>
                  <a:cubicBezTo>
                    <a:pt x="56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07" name="Google Shape;36007;p24"/>
            <p:cNvSpPr/>
            <p:nvPr/>
          </p:nvSpPr>
          <p:spPr>
            <a:xfrm>
              <a:off x="933925" y="245852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1" y="176"/>
                    <a:pt x="1" y="300"/>
                  </a:cubicBezTo>
                  <a:cubicBezTo>
                    <a:pt x="1" y="476"/>
                    <a:pt x="125" y="559"/>
                    <a:pt x="300" y="559"/>
                  </a:cubicBezTo>
                  <a:cubicBezTo>
                    <a:pt x="425" y="559"/>
                    <a:pt x="559" y="434"/>
                    <a:pt x="559" y="259"/>
                  </a:cubicBezTo>
                  <a:cubicBezTo>
                    <a:pt x="559" y="135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08" name="Google Shape;36008;p24"/>
            <p:cNvSpPr/>
            <p:nvPr/>
          </p:nvSpPr>
          <p:spPr>
            <a:xfrm>
              <a:off x="939350" y="2527525"/>
              <a:ext cx="14000" cy="14200"/>
            </a:xfrm>
            <a:custGeom>
              <a:avLst/>
              <a:gdLst/>
              <a:ahLst/>
              <a:cxnLst/>
              <a:rect l="l" t="t" r="r" b="b"/>
              <a:pathLst>
                <a:path w="560" h="568" extrusionOk="0">
                  <a:moveTo>
                    <a:pt x="259" y="1"/>
                  </a:moveTo>
                  <a:cubicBezTo>
                    <a:pt x="83" y="42"/>
                    <a:pt x="1" y="177"/>
                    <a:pt x="1" y="301"/>
                  </a:cubicBezTo>
                  <a:cubicBezTo>
                    <a:pt x="1" y="453"/>
                    <a:pt x="94" y="567"/>
                    <a:pt x="234" y="567"/>
                  </a:cubicBezTo>
                  <a:cubicBezTo>
                    <a:pt x="255" y="567"/>
                    <a:pt x="278" y="564"/>
                    <a:pt x="301" y="559"/>
                  </a:cubicBezTo>
                  <a:cubicBezTo>
                    <a:pt x="425" y="559"/>
                    <a:pt x="559" y="435"/>
                    <a:pt x="559" y="259"/>
                  </a:cubicBezTo>
                  <a:cubicBezTo>
                    <a:pt x="518" y="125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09" name="Google Shape;36009;p24"/>
            <p:cNvSpPr/>
            <p:nvPr/>
          </p:nvSpPr>
          <p:spPr>
            <a:xfrm>
              <a:off x="1002675" y="2453100"/>
              <a:ext cx="14250" cy="14225"/>
            </a:xfrm>
            <a:custGeom>
              <a:avLst/>
              <a:gdLst/>
              <a:ahLst/>
              <a:cxnLst/>
              <a:rect l="l" t="t" r="r" b="b"/>
              <a:pathLst>
                <a:path w="570" h="569" extrusionOk="0">
                  <a:moveTo>
                    <a:pt x="259" y="0"/>
                  </a:moveTo>
                  <a:cubicBezTo>
                    <a:pt x="135" y="52"/>
                    <a:pt x="1" y="176"/>
                    <a:pt x="1" y="310"/>
                  </a:cubicBezTo>
                  <a:cubicBezTo>
                    <a:pt x="53" y="476"/>
                    <a:pt x="177" y="569"/>
                    <a:pt x="311" y="569"/>
                  </a:cubicBezTo>
                  <a:cubicBezTo>
                    <a:pt x="476" y="569"/>
                    <a:pt x="569" y="434"/>
                    <a:pt x="569" y="259"/>
                  </a:cubicBezTo>
                  <a:cubicBezTo>
                    <a:pt x="56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10" name="Google Shape;36010;p24"/>
            <p:cNvSpPr/>
            <p:nvPr/>
          </p:nvSpPr>
          <p:spPr>
            <a:xfrm>
              <a:off x="1008100" y="2522950"/>
              <a:ext cx="14000" cy="13325"/>
            </a:xfrm>
            <a:custGeom>
              <a:avLst/>
              <a:gdLst/>
              <a:ahLst/>
              <a:cxnLst/>
              <a:rect l="l" t="t" r="r" b="b"/>
              <a:pathLst>
                <a:path w="560" h="533" extrusionOk="0">
                  <a:moveTo>
                    <a:pt x="323" y="0"/>
                  </a:moveTo>
                  <a:cubicBezTo>
                    <a:pt x="303" y="0"/>
                    <a:pt x="282" y="3"/>
                    <a:pt x="259" y="8"/>
                  </a:cubicBezTo>
                  <a:cubicBezTo>
                    <a:pt x="135" y="8"/>
                    <a:pt x="1" y="142"/>
                    <a:pt x="1" y="266"/>
                  </a:cubicBezTo>
                  <a:cubicBezTo>
                    <a:pt x="1" y="419"/>
                    <a:pt x="134" y="533"/>
                    <a:pt x="250" y="533"/>
                  </a:cubicBezTo>
                  <a:cubicBezTo>
                    <a:pt x="267" y="533"/>
                    <a:pt x="285" y="530"/>
                    <a:pt x="301" y="525"/>
                  </a:cubicBezTo>
                  <a:cubicBezTo>
                    <a:pt x="477" y="525"/>
                    <a:pt x="559" y="401"/>
                    <a:pt x="559" y="225"/>
                  </a:cubicBezTo>
                  <a:cubicBezTo>
                    <a:pt x="559" y="117"/>
                    <a:pt x="465" y="0"/>
                    <a:pt x="323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11" name="Google Shape;36011;p24"/>
            <p:cNvSpPr/>
            <p:nvPr/>
          </p:nvSpPr>
          <p:spPr>
            <a:xfrm>
              <a:off x="903675" y="2432675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259" y="0"/>
                  </a:moveTo>
                  <a:lnTo>
                    <a:pt x="1" y="42"/>
                  </a:lnTo>
                  <a:lnTo>
                    <a:pt x="1" y="300"/>
                  </a:lnTo>
                  <a:cubicBezTo>
                    <a:pt x="135" y="300"/>
                    <a:pt x="259" y="217"/>
                    <a:pt x="259" y="93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12" name="Google Shape;36012;p24"/>
            <p:cNvSpPr/>
            <p:nvPr/>
          </p:nvSpPr>
          <p:spPr>
            <a:xfrm>
              <a:off x="966250" y="2427250"/>
              <a:ext cx="13975" cy="7775"/>
            </a:xfrm>
            <a:custGeom>
              <a:avLst/>
              <a:gdLst/>
              <a:ahLst/>
              <a:cxnLst/>
              <a:rect l="l" t="t" r="r" b="b"/>
              <a:pathLst>
                <a:path w="559" h="311" extrusionOk="0">
                  <a:moveTo>
                    <a:pt x="558" y="0"/>
                  </a:moveTo>
                  <a:lnTo>
                    <a:pt x="0" y="52"/>
                  </a:lnTo>
                  <a:cubicBezTo>
                    <a:pt x="0" y="176"/>
                    <a:pt x="83" y="259"/>
                    <a:pt x="165" y="310"/>
                  </a:cubicBezTo>
                  <a:lnTo>
                    <a:pt x="341" y="310"/>
                  </a:lnTo>
                  <a:cubicBezTo>
                    <a:pt x="476" y="259"/>
                    <a:pt x="558" y="176"/>
                    <a:pt x="558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13" name="Google Shape;36013;p24"/>
            <p:cNvSpPr/>
            <p:nvPr/>
          </p:nvSpPr>
          <p:spPr>
            <a:xfrm>
              <a:off x="1045850" y="2554425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259" y="0"/>
                  </a:moveTo>
                  <a:cubicBezTo>
                    <a:pt x="176" y="0"/>
                    <a:pt x="135" y="41"/>
                    <a:pt x="83" y="83"/>
                  </a:cubicBezTo>
                  <a:lnTo>
                    <a:pt x="42" y="83"/>
                  </a:lnTo>
                  <a:cubicBezTo>
                    <a:pt x="0" y="134"/>
                    <a:pt x="0" y="217"/>
                    <a:pt x="0" y="258"/>
                  </a:cubicBezTo>
                  <a:lnTo>
                    <a:pt x="0" y="300"/>
                  </a:ln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14" name="Google Shape;36014;p24"/>
            <p:cNvSpPr/>
            <p:nvPr/>
          </p:nvSpPr>
          <p:spPr>
            <a:xfrm>
              <a:off x="1040425" y="2485400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259" y="0"/>
                  </a:moveTo>
                  <a:cubicBezTo>
                    <a:pt x="176" y="0"/>
                    <a:pt x="135" y="52"/>
                    <a:pt x="93" y="52"/>
                  </a:cubicBezTo>
                  <a:cubicBezTo>
                    <a:pt x="42" y="135"/>
                    <a:pt x="0" y="218"/>
                    <a:pt x="0" y="311"/>
                  </a:cubicBezTo>
                  <a:cubicBezTo>
                    <a:pt x="0" y="352"/>
                    <a:pt x="0" y="393"/>
                    <a:pt x="42" y="393"/>
                  </a:cubicBezTo>
                  <a:lnTo>
                    <a:pt x="42" y="435"/>
                  </a:lnTo>
                  <a:cubicBezTo>
                    <a:pt x="93" y="517"/>
                    <a:pt x="217" y="569"/>
                    <a:pt x="300" y="56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15" name="Google Shape;36015;p24"/>
            <p:cNvSpPr/>
            <p:nvPr/>
          </p:nvSpPr>
          <p:spPr>
            <a:xfrm>
              <a:off x="1035000" y="24231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84"/>
                    <a:pt x="52" y="166"/>
                    <a:pt x="93" y="218"/>
                  </a:cubicBezTo>
                  <a:cubicBezTo>
                    <a:pt x="135" y="259"/>
                    <a:pt x="217" y="301"/>
                    <a:pt x="310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16" name="Google Shape;36016;p24"/>
            <p:cNvSpPr/>
            <p:nvPr/>
          </p:nvSpPr>
          <p:spPr>
            <a:xfrm>
              <a:off x="775475" y="2575875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" y="0"/>
                  </a:moveTo>
                  <a:lnTo>
                    <a:pt x="1" y="259"/>
                  </a:lnTo>
                  <a:lnTo>
                    <a:pt x="259" y="259"/>
                  </a:lnTo>
                  <a:cubicBezTo>
                    <a:pt x="259" y="135"/>
                    <a:pt x="218" y="93"/>
                    <a:pt x="135" y="52"/>
                  </a:cubicBezTo>
                  <a:cubicBezTo>
                    <a:pt x="94" y="0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17" name="Google Shape;36017;p24"/>
            <p:cNvSpPr/>
            <p:nvPr/>
          </p:nvSpPr>
          <p:spPr>
            <a:xfrm>
              <a:off x="770050" y="2506650"/>
              <a:ext cx="7775" cy="13400"/>
            </a:xfrm>
            <a:custGeom>
              <a:avLst/>
              <a:gdLst/>
              <a:ahLst/>
              <a:cxnLst/>
              <a:rect l="l" t="t" r="r" b="b"/>
              <a:pathLst>
                <a:path w="311" h="536" extrusionOk="0">
                  <a:moveTo>
                    <a:pt x="39" y="1"/>
                  </a:moveTo>
                  <a:cubicBezTo>
                    <a:pt x="29" y="1"/>
                    <a:pt x="18" y="5"/>
                    <a:pt x="1" y="19"/>
                  </a:cubicBezTo>
                  <a:lnTo>
                    <a:pt x="52" y="536"/>
                  </a:lnTo>
                  <a:lnTo>
                    <a:pt x="94" y="536"/>
                  </a:lnTo>
                  <a:cubicBezTo>
                    <a:pt x="218" y="495"/>
                    <a:pt x="311" y="402"/>
                    <a:pt x="311" y="236"/>
                  </a:cubicBezTo>
                  <a:cubicBezTo>
                    <a:pt x="259" y="143"/>
                    <a:pt x="218" y="60"/>
                    <a:pt x="135" y="19"/>
                  </a:cubicBezTo>
                  <a:lnTo>
                    <a:pt x="94" y="19"/>
                  </a:lnTo>
                  <a:cubicBezTo>
                    <a:pt x="66" y="19"/>
                    <a:pt x="57" y="1"/>
                    <a:pt x="3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18" name="Google Shape;36018;p24"/>
            <p:cNvSpPr/>
            <p:nvPr/>
          </p:nvSpPr>
          <p:spPr>
            <a:xfrm>
              <a:off x="838025" y="257070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0"/>
                  </a:moveTo>
                  <a:cubicBezTo>
                    <a:pt x="177" y="0"/>
                    <a:pt x="84" y="42"/>
                    <a:pt x="42" y="83"/>
                  </a:cubicBezTo>
                  <a:cubicBezTo>
                    <a:pt x="1" y="124"/>
                    <a:pt x="1" y="207"/>
                    <a:pt x="1" y="300"/>
                  </a:cubicBezTo>
                  <a:lnTo>
                    <a:pt x="559" y="259"/>
                  </a:lnTo>
                  <a:cubicBezTo>
                    <a:pt x="559" y="166"/>
                    <a:pt x="518" y="124"/>
                    <a:pt x="476" y="83"/>
                  </a:cubicBezTo>
                  <a:cubicBezTo>
                    <a:pt x="435" y="42"/>
                    <a:pt x="342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19" name="Google Shape;36019;p24"/>
            <p:cNvSpPr/>
            <p:nvPr/>
          </p:nvSpPr>
          <p:spPr>
            <a:xfrm>
              <a:off x="832600" y="2501475"/>
              <a:ext cx="14000" cy="13350"/>
            </a:xfrm>
            <a:custGeom>
              <a:avLst/>
              <a:gdLst/>
              <a:ahLst/>
              <a:cxnLst/>
              <a:rect l="l" t="t" r="r" b="b"/>
              <a:pathLst>
                <a:path w="560" h="534" extrusionOk="0">
                  <a:moveTo>
                    <a:pt x="313" y="1"/>
                  </a:moveTo>
                  <a:cubicBezTo>
                    <a:pt x="295" y="1"/>
                    <a:pt x="277" y="3"/>
                    <a:pt x="259" y="9"/>
                  </a:cubicBezTo>
                  <a:cubicBezTo>
                    <a:pt x="83" y="9"/>
                    <a:pt x="1" y="133"/>
                    <a:pt x="1" y="309"/>
                  </a:cubicBezTo>
                  <a:cubicBezTo>
                    <a:pt x="1" y="425"/>
                    <a:pt x="102" y="534"/>
                    <a:pt x="236" y="534"/>
                  </a:cubicBezTo>
                  <a:cubicBezTo>
                    <a:pt x="257" y="534"/>
                    <a:pt x="279" y="531"/>
                    <a:pt x="301" y="526"/>
                  </a:cubicBezTo>
                  <a:cubicBezTo>
                    <a:pt x="435" y="526"/>
                    <a:pt x="559" y="391"/>
                    <a:pt x="559" y="267"/>
                  </a:cubicBezTo>
                  <a:cubicBezTo>
                    <a:pt x="559" y="115"/>
                    <a:pt x="434" y="1"/>
                    <a:pt x="313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20" name="Google Shape;36020;p24"/>
            <p:cNvSpPr/>
            <p:nvPr/>
          </p:nvSpPr>
          <p:spPr>
            <a:xfrm>
              <a:off x="794875" y="24693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0"/>
                  </a:moveTo>
                  <a:cubicBezTo>
                    <a:pt x="135" y="0"/>
                    <a:pt x="0" y="125"/>
                    <a:pt x="0" y="300"/>
                  </a:cubicBezTo>
                  <a:cubicBezTo>
                    <a:pt x="42" y="435"/>
                    <a:pt x="176" y="559"/>
                    <a:pt x="300" y="559"/>
                  </a:cubicBezTo>
                  <a:cubicBezTo>
                    <a:pt x="476" y="559"/>
                    <a:pt x="610" y="383"/>
                    <a:pt x="559" y="259"/>
                  </a:cubicBezTo>
                  <a:cubicBezTo>
                    <a:pt x="55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21" name="Google Shape;36021;p24"/>
            <p:cNvSpPr/>
            <p:nvPr/>
          </p:nvSpPr>
          <p:spPr>
            <a:xfrm>
              <a:off x="800300" y="2538375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35" y="1"/>
                    <a:pt x="0" y="166"/>
                    <a:pt x="0" y="301"/>
                  </a:cubicBezTo>
                  <a:cubicBezTo>
                    <a:pt x="42" y="466"/>
                    <a:pt x="176" y="559"/>
                    <a:pt x="300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22" name="Google Shape;36022;p24"/>
            <p:cNvSpPr/>
            <p:nvPr/>
          </p:nvSpPr>
          <p:spPr>
            <a:xfrm>
              <a:off x="863875" y="246395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1" y="0"/>
                  </a:moveTo>
                  <a:cubicBezTo>
                    <a:pt x="125" y="0"/>
                    <a:pt x="1" y="135"/>
                    <a:pt x="42" y="300"/>
                  </a:cubicBezTo>
                  <a:cubicBezTo>
                    <a:pt x="42" y="435"/>
                    <a:pt x="177" y="559"/>
                    <a:pt x="342" y="559"/>
                  </a:cubicBezTo>
                  <a:cubicBezTo>
                    <a:pt x="476" y="559"/>
                    <a:pt x="600" y="435"/>
                    <a:pt x="600" y="259"/>
                  </a:cubicBezTo>
                  <a:cubicBezTo>
                    <a:pt x="559" y="83"/>
                    <a:pt x="435" y="0"/>
                    <a:pt x="30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23" name="Google Shape;36023;p24"/>
            <p:cNvSpPr/>
            <p:nvPr/>
          </p:nvSpPr>
          <p:spPr>
            <a:xfrm>
              <a:off x="869300" y="2532950"/>
              <a:ext cx="15025" cy="14000"/>
            </a:xfrm>
            <a:custGeom>
              <a:avLst/>
              <a:gdLst/>
              <a:ahLst/>
              <a:cxnLst/>
              <a:rect l="l" t="t" r="r" b="b"/>
              <a:pathLst>
                <a:path w="601" h="560" extrusionOk="0">
                  <a:moveTo>
                    <a:pt x="301" y="1"/>
                  </a:moveTo>
                  <a:cubicBezTo>
                    <a:pt x="125" y="42"/>
                    <a:pt x="1" y="166"/>
                    <a:pt x="42" y="301"/>
                  </a:cubicBezTo>
                  <a:cubicBezTo>
                    <a:pt x="42" y="476"/>
                    <a:pt x="166" y="559"/>
                    <a:pt x="301" y="559"/>
                  </a:cubicBezTo>
                  <a:cubicBezTo>
                    <a:pt x="476" y="559"/>
                    <a:pt x="601" y="425"/>
                    <a:pt x="559" y="259"/>
                  </a:cubicBezTo>
                  <a:cubicBezTo>
                    <a:pt x="559" y="125"/>
                    <a:pt x="425" y="1"/>
                    <a:pt x="30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24" name="Google Shape;36024;p24"/>
            <p:cNvSpPr/>
            <p:nvPr/>
          </p:nvSpPr>
          <p:spPr>
            <a:xfrm>
              <a:off x="764875" y="24435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1"/>
                  </a:moveTo>
                  <a:lnTo>
                    <a:pt x="1" y="42"/>
                  </a:lnTo>
                  <a:lnTo>
                    <a:pt x="42" y="300"/>
                  </a:lnTo>
                  <a:cubicBezTo>
                    <a:pt x="125" y="300"/>
                    <a:pt x="208" y="259"/>
                    <a:pt x="259" y="176"/>
                  </a:cubicBezTo>
                  <a:cubicBezTo>
                    <a:pt x="259" y="125"/>
                    <a:pt x="301" y="83"/>
                    <a:pt x="301" y="42"/>
                  </a:cubicBezTo>
                  <a:lnTo>
                    <a:pt x="301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25" name="Google Shape;36025;p24"/>
            <p:cNvSpPr/>
            <p:nvPr/>
          </p:nvSpPr>
          <p:spPr>
            <a:xfrm>
              <a:off x="827175" y="2438100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59" y="0"/>
                  </a:moveTo>
                  <a:lnTo>
                    <a:pt x="1" y="42"/>
                  </a:lnTo>
                  <a:lnTo>
                    <a:pt x="1" y="135"/>
                  </a:lnTo>
                  <a:cubicBezTo>
                    <a:pt x="42" y="218"/>
                    <a:pt x="176" y="300"/>
                    <a:pt x="300" y="300"/>
                  </a:cubicBezTo>
                  <a:cubicBezTo>
                    <a:pt x="476" y="300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26" name="Google Shape;36026;p24"/>
            <p:cNvSpPr/>
            <p:nvPr/>
          </p:nvSpPr>
          <p:spPr>
            <a:xfrm>
              <a:off x="907050" y="25652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0"/>
                  </a:moveTo>
                  <a:cubicBezTo>
                    <a:pt x="207" y="0"/>
                    <a:pt x="166" y="42"/>
                    <a:pt x="124" y="42"/>
                  </a:cubicBezTo>
                  <a:cubicBezTo>
                    <a:pt x="42" y="83"/>
                    <a:pt x="0" y="166"/>
                    <a:pt x="0" y="259"/>
                  </a:cubicBezTo>
                  <a:lnTo>
                    <a:pt x="0" y="300"/>
                  </a:lnTo>
                  <a:lnTo>
                    <a:pt x="30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27" name="Google Shape;36027;p24"/>
            <p:cNvSpPr/>
            <p:nvPr/>
          </p:nvSpPr>
          <p:spPr>
            <a:xfrm>
              <a:off x="901625" y="249625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17" y="1"/>
                    <a:pt x="166" y="1"/>
                    <a:pt x="124" y="42"/>
                  </a:cubicBezTo>
                  <a:cubicBezTo>
                    <a:pt x="42" y="83"/>
                    <a:pt x="0" y="176"/>
                    <a:pt x="0" y="301"/>
                  </a:cubicBezTo>
                  <a:cubicBezTo>
                    <a:pt x="42" y="435"/>
                    <a:pt x="166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28" name="Google Shape;36028;p24"/>
            <p:cNvSpPr/>
            <p:nvPr/>
          </p:nvSpPr>
          <p:spPr>
            <a:xfrm>
              <a:off x="896200" y="2433700"/>
              <a:ext cx="7500" cy="6500"/>
            </a:xfrm>
            <a:custGeom>
              <a:avLst/>
              <a:gdLst/>
              <a:ahLst/>
              <a:cxnLst/>
              <a:rect l="l" t="t" r="r" b="b"/>
              <a:pathLst>
                <a:path w="300" h="260" extrusionOk="0">
                  <a:moveTo>
                    <a:pt x="0" y="1"/>
                  </a:moveTo>
                  <a:cubicBezTo>
                    <a:pt x="0" y="52"/>
                    <a:pt x="0" y="52"/>
                    <a:pt x="42" y="94"/>
                  </a:cubicBezTo>
                  <a:cubicBezTo>
                    <a:pt x="42" y="135"/>
                    <a:pt x="83" y="176"/>
                    <a:pt x="124" y="218"/>
                  </a:cubicBezTo>
                  <a:cubicBezTo>
                    <a:pt x="176" y="259"/>
                    <a:pt x="259" y="259"/>
                    <a:pt x="300" y="259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29" name="Google Shape;36029;p24"/>
            <p:cNvSpPr/>
            <p:nvPr/>
          </p:nvSpPr>
          <p:spPr>
            <a:xfrm>
              <a:off x="636675" y="25867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18"/>
                  </a:lnTo>
                  <a:cubicBezTo>
                    <a:pt x="301" y="135"/>
                    <a:pt x="218" y="42"/>
                    <a:pt x="125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30" name="Google Shape;36030;p24"/>
            <p:cNvSpPr/>
            <p:nvPr/>
          </p:nvSpPr>
          <p:spPr>
            <a:xfrm>
              <a:off x="631250" y="2516675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lnTo>
                    <a:pt x="83" y="559"/>
                  </a:lnTo>
                  <a:cubicBezTo>
                    <a:pt x="176" y="517"/>
                    <a:pt x="259" y="476"/>
                    <a:pt x="300" y="393"/>
                  </a:cubicBezTo>
                  <a:lnTo>
                    <a:pt x="300" y="259"/>
                  </a:lnTo>
                  <a:cubicBezTo>
                    <a:pt x="300" y="176"/>
                    <a:pt x="259" y="94"/>
                    <a:pt x="176" y="42"/>
                  </a:cubicBezTo>
                  <a:lnTo>
                    <a:pt x="125" y="42"/>
                  </a:lnTo>
                  <a:cubicBezTo>
                    <a:pt x="83" y="1"/>
                    <a:pt x="42" y="1"/>
                    <a:pt x="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31" name="Google Shape;36031;p24"/>
            <p:cNvSpPr/>
            <p:nvPr/>
          </p:nvSpPr>
          <p:spPr>
            <a:xfrm>
              <a:off x="698975" y="2580900"/>
              <a:ext cx="14250" cy="7925"/>
            </a:xfrm>
            <a:custGeom>
              <a:avLst/>
              <a:gdLst/>
              <a:ahLst/>
              <a:cxnLst/>
              <a:rect l="l" t="t" r="r" b="b"/>
              <a:pathLst>
                <a:path w="570" h="317" extrusionOk="0">
                  <a:moveTo>
                    <a:pt x="337" y="0"/>
                  </a:moveTo>
                  <a:cubicBezTo>
                    <a:pt x="310" y="0"/>
                    <a:pt x="283" y="5"/>
                    <a:pt x="259" y="16"/>
                  </a:cubicBezTo>
                  <a:cubicBezTo>
                    <a:pt x="218" y="16"/>
                    <a:pt x="176" y="16"/>
                    <a:pt x="135" y="58"/>
                  </a:cubicBezTo>
                  <a:cubicBezTo>
                    <a:pt x="52" y="109"/>
                    <a:pt x="0" y="192"/>
                    <a:pt x="0" y="316"/>
                  </a:cubicBezTo>
                  <a:lnTo>
                    <a:pt x="569" y="275"/>
                  </a:lnTo>
                  <a:cubicBezTo>
                    <a:pt x="569" y="192"/>
                    <a:pt x="569" y="151"/>
                    <a:pt x="517" y="109"/>
                  </a:cubicBezTo>
                  <a:cubicBezTo>
                    <a:pt x="487" y="41"/>
                    <a:pt x="412" y="0"/>
                    <a:pt x="337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32" name="Google Shape;36032;p24"/>
            <p:cNvSpPr/>
            <p:nvPr/>
          </p:nvSpPr>
          <p:spPr>
            <a:xfrm>
              <a:off x="693800" y="2511250"/>
              <a:ext cx="15025" cy="14425"/>
            </a:xfrm>
            <a:custGeom>
              <a:avLst/>
              <a:gdLst/>
              <a:ahLst/>
              <a:cxnLst/>
              <a:rect l="l" t="t" r="r" b="b"/>
              <a:pathLst>
                <a:path w="601" h="577" extrusionOk="0">
                  <a:moveTo>
                    <a:pt x="259" y="0"/>
                  </a:moveTo>
                  <a:cubicBezTo>
                    <a:pt x="125" y="52"/>
                    <a:pt x="1" y="176"/>
                    <a:pt x="1" y="311"/>
                  </a:cubicBezTo>
                  <a:cubicBezTo>
                    <a:pt x="37" y="455"/>
                    <a:pt x="137" y="577"/>
                    <a:pt x="251" y="577"/>
                  </a:cubicBezTo>
                  <a:cubicBezTo>
                    <a:pt x="267" y="577"/>
                    <a:pt x="284" y="574"/>
                    <a:pt x="301" y="569"/>
                  </a:cubicBezTo>
                  <a:cubicBezTo>
                    <a:pt x="466" y="569"/>
                    <a:pt x="600" y="435"/>
                    <a:pt x="559" y="259"/>
                  </a:cubicBezTo>
                  <a:cubicBezTo>
                    <a:pt x="559" y="135"/>
                    <a:pt x="425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33" name="Google Shape;36033;p24"/>
            <p:cNvSpPr/>
            <p:nvPr/>
          </p:nvSpPr>
          <p:spPr>
            <a:xfrm>
              <a:off x="657100" y="2479950"/>
              <a:ext cx="13975" cy="14275"/>
            </a:xfrm>
            <a:custGeom>
              <a:avLst/>
              <a:gdLst/>
              <a:ahLst/>
              <a:cxnLst/>
              <a:rect l="l" t="t" r="r" b="b"/>
              <a:pathLst>
                <a:path w="559" h="571" extrusionOk="0">
                  <a:moveTo>
                    <a:pt x="314" y="1"/>
                  </a:moveTo>
                  <a:cubicBezTo>
                    <a:pt x="296" y="1"/>
                    <a:pt x="277" y="4"/>
                    <a:pt x="259" y="12"/>
                  </a:cubicBezTo>
                  <a:cubicBezTo>
                    <a:pt x="83" y="12"/>
                    <a:pt x="1" y="136"/>
                    <a:pt x="1" y="312"/>
                  </a:cubicBezTo>
                  <a:cubicBezTo>
                    <a:pt x="1" y="436"/>
                    <a:pt x="125" y="570"/>
                    <a:pt x="300" y="570"/>
                  </a:cubicBezTo>
                  <a:cubicBezTo>
                    <a:pt x="435" y="529"/>
                    <a:pt x="559" y="394"/>
                    <a:pt x="559" y="270"/>
                  </a:cubicBezTo>
                  <a:cubicBezTo>
                    <a:pt x="524" y="120"/>
                    <a:pt x="421" y="1"/>
                    <a:pt x="314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34" name="Google Shape;36034;p24"/>
            <p:cNvSpPr/>
            <p:nvPr/>
          </p:nvSpPr>
          <p:spPr>
            <a:xfrm>
              <a:off x="661500" y="2548975"/>
              <a:ext cx="15000" cy="14000"/>
            </a:xfrm>
            <a:custGeom>
              <a:avLst/>
              <a:gdLst/>
              <a:ahLst/>
              <a:cxnLst/>
              <a:rect l="l" t="t" r="r" b="b"/>
              <a:pathLst>
                <a:path w="600" h="560" extrusionOk="0">
                  <a:moveTo>
                    <a:pt x="300" y="1"/>
                  </a:moveTo>
                  <a:cubicBezTo>
                    <a:pt x="124" y="1"/>
                    <a:pt x="0" y="135"/>
                    <a:pt x="42" y="301"/>
                  </a:cubicBezTo>
                  <a:cubicBezTo>
                    <a:pt x="42" y="435"/>
                    <a:pt x="166" y="559"/>
                    <a:pt x="342" y="559"/>
                  </a:cubicBezTo>
                  <a:cubicBezTo>
                    <a:pt x="466" y="559"/>
                    <a:pt x="600" y="394"/>
                    <a:pt x="600" y="259"/>
                  </a:cubicBezTo>
                  <a:cubicBezTo>
                    <a:pt x="559" y="94"/>
                    <a:pt x="424" y="1"/>
                    <a:pt x="300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35" name="Google Shape;36035;p24"/>
            <p:cNvSpPr/>
            <p:nvPr/>
          </p:nvSpPr>
          <p:spPr>
            <a:xfrm>
              <a:off x="726125" y="24748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124" y="1"/>
                    <a:pt x="0" y="125"/>
                    <a:pt x="0" y="300"/>
                  </a:cubicBezTo>
                  <a:cubicBezTo>
                    <a:pt x="0" y="424"/>
                    <a:pt x="124" y="559"/>
                    <a:pt x="300" y="559"/>
                  </a:cubicBezTo>
                  <a:cubicBezTo>
                    <a:pt x="465" y="518"/>
                    <a:pt x="558" y="383"/>
                    <a:pt x="558" y="259"/>
                  </a:cubicBezTo>
                  <a:cubicBezTo>
                    <a:pt x="558" y="83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36" name="Google Shape;36036;p24"/>
            <p:cNvSpPr/>
            <p:nvPr/>
          </p:nvSpPr>
          <p:spPr>
            <a:xfrm>
              <a:off x="731275" y="2543550"/>
              <a:ext cx="14250" cy="14250"/>
            </a:xfrm>
            <a:custGeom>
              <a:avLst/>
              <a:gdLst/>
              <a:ahLst/>
              <a:cxnLst/>
              <a:rect l="l" t="t" r="r" b="b"/>
              <a:pathLst>
                <a:path w="570" h="570" extrusionOk="0">
                  <a:moveTo>
                    <a:pt x="259" y="1"/>
                  </a:moveTo>
                  <a:cubicBezTo>
                    <a:pt x="94" y="1"/>
                    <a:pt x="1" y="135"/>
                    <a:pt x="1" y="311"/>
                  </a:cubicBezTo>
                  <a:cubicBezTo>
                    <a:pt x="1" y="476"/>
                    <a:pt x="135" y="569"/>
                    <a:pt x="311" y="569"/>
                  </a:cubicBezTo>
                  <a:cubicBezTo>
                    <a:pt x="435" y="569"/>
                    <a:pt x="570" y="435"/>
                    <a:pt x="570" y="259"/>
                  </a:cubicBezTo>
                  <a:cubicBezTo>
                    <a:pt x="570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37" name="Google Shape;36037;p24"/>
            <p:cNvSpPr/>
            <p:nvPr/>
          </p:nvSpPr>
          <p:spPr>
            <a:xfrm>
              <a:off x="626850" y="2454375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1" y="1"/>
                  </a:moveTo>
                  <a:lnTo>
                    <a:pt x="1" y="301"/>
                  </a:lnTo>
                  <a:cubicBezTo>
                    <a:pt x="135" y="301"/>
                    <a:pt x="259" y="166"/>
                    <a:pt x="259" y="42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38" name="Google Shape;36038;p24"/>
            <p:cNvSpPr/>
            <p:nvPr/>
          </p:nvSpPr>
          <p:spPr>
            <a:xfrm>
              <a:off x="689400" y="24489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18" y="1"/>
                  </a:moveTo>
                  <a:lnTo>
                    <a:pt x="1" y="42"/>
                  </a:lnTo>
                  <a:cubicBezTo>
                    <a:pt x="1" y="218"/>
                    <a:pt x="125" y="301"/>
                    <a:pt x="259" y="301"/>
                  </a:cubicBezTo>
                  <a:cubicBezTo>
                    <a:pt x="435" y="301"/>
                    <a:pt x="559" y="166"/>
                    <a:pt x="518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39" name="Google Shape;36039;p24"/>
            <p:cNvSpPr/>
            <p:nvPr/>
          </p:nvSpPr>
          <p:spPr>
            <a:xfrm>
              <a:off x="768000" y="2575875"/>
              <a:ext cx="7500" cy="7775"/>
            </a:xfrm>
            <a:custGeom>
              <a:avLst/>
              <a:gdLst/>
              <a:ahLst/>
              <a:cxnLst/>
              <a:rect l="l" t="t" r="r" b="b"/>
              <a:pathLst>
                <a:path w="300" h="311" extrusionOk="0">
                  <a:moveTo>
                    <a:pt x="300" y="0"/>
                  </a:moveTo>
                  <a:cubicBezTo>
                    <a:pt x="217" y="0"/>
                    <a:pt x="176" y="0"/>
                    <a:pt x="134" y="52"/>
                  </a:cubicBezTo>
                  <a:lnTo>
                    <a:pt x="83" y="93"/>
                  </a:lnTo>
                  <a:cubicBezTo>
                    <a:pt x="41" y="135"/>
                    <a:pt x="0" y="217"/>
                    <a:pt x="41" y="310"/>
                  </a:cubicBezTo>
                  <a:lnTo>
                    <a:pt x="300" y="259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40" name="Google Shape;36040;p24"/>
            <p:cNvSpPr/>
            <p:nvPr/>
          </p:nvSpPr>
          <p:spPr>
            <a:xfrm>
              <a:off x="763600" y="2507100"/>
              <a:ext cx="7775" cy="13150"/>
            </a:xfrm>
            <a:custGeom>
              <a:avLst/>
              <a:gdLst/>
              <a:ahLst/>
              <a:cxnLst/>
              <a:rect l="l" t="t" r="r" b="b"/>
              <a:pathLst>
                <a:path w="311" h="526" extrusionOk="0">
                  <a:moveTo>
                    <a:pt x="259" y="1"/>
                  </a:moveTo>
                  <a:cubicBezTo>
                    <a:pt x="176" y="1"/>
                    <a:pt x="135" y="1"/>
                    <a:pt x="93" y="42"/>
                  </a:cubicBezTo>
                  <a:cubicBezTo>
                    <a:pt x="52" y="84"/>
                    <a:pt x="0" y="166"/>
                    <a:pt x="0" y="259"/>
                  </a:cubicBezTo>
                  <a:cubicBezTo>
                    <a:pt x="0" y="404"/>
                    <a:pt x="103" y="525"/>
                    <a:pt x="247" y="525"/>
                  </a:cubicBezTo>
                  <a:cubicBezTo>
                    <a:pt x="267" y="525"/>
                    <a:pt x="289" y="523"/>
                    <a:pt x="310" y="518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41" name="Google Shape;36041;p24"/>
            <p:cNvSpPr/>
            <p:nvPr/>
          </p:nvSpPr>
          <p:spPr>
            <a:xfrm>
              <a:off x="758425" y="244455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cubicBezTo>
                    <a:pt x="0" y="135"/>
                    <a:pt x="83" y="259"/>
                    <a:pt x="207" y="259"/>
                  </a:cubicBezTo>
                  <a:lnTo>
                    <a:pt x="300" y="2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42" name="Google Shape;36042;p24"/>
            <p:cNvSpPr/>
            <p:nvPr/>
          </p:nvSpPr>
          <p:spPr>
            <a:xfrm>
              <a:off x="497625" y="25965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0" y="0"/>
                  </a:moveTo>
                  <a:lnTo>
                    <a:pt x="42" y="300"/>
                  </a:lnTo>
                  <a:lnTo>
                    <a:pt x="300" y="259"/>
                  </a:lnTo>
                  <a:cubicBezTo>
                    <a:pt x="300" y="166"/>
                    <a:pt x="259" y="83"/>
                    <a:pt x="176" y="42"/>
                  </a:cubicBezTo>
                  <a:lnTo>
                    <a:pt x="135" y="42"/>
                  </a:lnTo>
                  <a:cubicBezTo>
                    <a:pt x="93" y="0"/>
                    <a:pt x="42" y="0"/>
                    <a:pt x="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43" name="Google Shape;36043;p24"/>
            <p:cNvSpPr/>
            <p:nvPr/>
          </p:nvSpPr>
          <p:spPr>
            <a:xfrm>
              <a:off x="493475" y="252752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lnTo>
                    <a:pt x="84" y="559"/>
                  </a:lnTo>
                  <a:cubicBezTo>
                    <a:pt x="208" y="518"/>
                    <a:pt x="301" y="383"/>
                    <a:pt x="259" y="259"/>
                  </a:cubicBezTo>
                  <a:cubicBezTo>
                    <a:pt x="259" y="177"/>
                    <a:pt x="208" y="83"/>
                    <a:pt x="125" y="42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44" name="Google Shape;36044;p24"/>
            <p:cNvSpPr/>
            <p:nvPr/>
          </p:nvSpPr>
          <p:spPr>
            <a:xfrm>
              <a:off x="561200" y="2591125"/>
              <a:ext cx="14000" cy="7500"/>
            </a:xfrm>
            <a:custGeom>
              <a:avLst/>
              <a:gdLst/>
              <a:ahLst/>
              <a:cxnLst/>
              <a:rect l="l" t="t" r="r" b="b"/>
              <a:pathLst>
                <a:path w="560" h="300" extrusionOk="0">
                  <a:moveTo>
                    <a:pt x="259" y="0"/>
                  </a:moveTo>
                  <a:cubicBezTo>
                    <a:pt x="177" y="42"/>
                    <a:pt x="83" y="42"/>
                    <a:pt x="42" y="124"/>
                  </a:cubicBezTo>
                  <a:cubicBezTo>
                    <a:pt x="1" y="166"/>
                    <a:pt x="1" y="259"/>
                    <a:pt x="1" y="300"/>
                  </a:cubicBezTo>
                  <a:lnTo>
                    <a:pt x="559" y="259"/>
                  </a:lnTo>
                  <a:cubicBezTo>
                    <a:pt x="559" y="217"/>
                    <a:pt x="518" y="166"/>
                    <a:pt x="476" y="124"/>
                  </a:cubicBezTo>
                  <a:cubicBezTo>
                    <a:pt x="435" y="42"/>
                    <a:pt x="342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45" name="Google Shape;36045;p24"/>
            <p:cNvSpPr/>
            <p:nvPr/>
          </p:nvSpPr>
          <p:spPr>
            <a:xfrm>
              <a:off x="555775" y="25221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94" y="1"/>
                    <a:pt x="1" y="176"/>
                    <a:pt x="1" y="300"/>
                  </a:cubicBezTo>
                  <a:cubicBezTo>
                    <a:pt x="1" y="476"/>
                    <a:pt x="135" y="559"/>
                    <a:pt x="300" y="559"/>
                  </a:cubicBezTo>
                  <a:cubicBezTo>
                    <a:pt x="435" y="559"/>
                    <a:pt x="559" y="435"/>
                    <a:pt x="559" y="259"/>
                  </a:cubicBezTo>
                  <a:cubicBezTo>
                    <a:pt x="518" y="135"/>
                    <a:pt x="394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46" name="Google Shape;36046;p24"/>
            <p:cNvSpPr/>
            <p:nvPr/>
          </p:nvSpPr>
          <p:spPr>
            <a:xfrm>
              <a:off x="518050" y="2489800"/>
              <a:ext cx="14225" cy="14175"/>
            </a:xfrm>
            <a:custGeom>
              <a:avLst/>
              <a:gdLst/>
              <a:ahLst/>
              <a:cxnLst/>
              <a:rect l="l" t="t" r="r" b="b"/>
              <a:pathLst>
                <a:path w="569" h="567" extrusionOk="0">
                  <a:moveTo>
                    <a:pt x="259" y="0"/>
                  </a:moveTo>
                  <a:cubicBezTo>
                    <a:pt x="135" y="42"/>
                    <a:pt x="0" y="176"/>
                    <a:pt x="0" y="300"/>
                  </a:cubicBezTo>
                  <a:cubicBezTo>
                    <a:pt x="45" y="453"/>
                    <a:pt x="145" y="567"/>
                    <a:pt x="258" y="567"/>
                  </a:cubicBezTo>
                  <a:cubicBezTo>
                    <a:pt x="275" y="567"/>
                    <a:pt x="293" y="564"/>
                    <a:pt x="310" y="559"/>
                  </a:cubicBezTo>
                  <a:cubicBezTo>
                    <a:pt x="476" y="559"/>
                    <a:pt x="569" y="434"/>
                    <a:pt x="569" y="259"/>
                  </a:cubicBezTo>
                  <a:cubicBezTo>
                    <a:pt x="569" y="135"/>
                    <a:pt x="434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47" name="Google Shape;36047;p24"/>
            <p:cNvSpPr/>
            <p:nvPr/>
          </p:nvSpPr>
          <p:spPr>
            <a:xfrm>
              <a:off x="523475" y="255965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325" y="0"/>
                  </a:moveTo>
                  <a:cubicBezTo>
                    <a:pt x="304" y="0"/>
                    <a:pt x="282" y="3"/>
                    <a:pt x="259" y="8"/>
                  </a:cubicBezTo>
                  <a:cubicBezTo>
                    <a:pt x="135" y="8"/>
                    <a:pt x="0" y="132"/>
                    <a:pt x="0" y="308"/>
                  </a:cubicBezTo>
                  <a:cubicBezTo>
                    <a:pt x="0" y="442"/>
                    <a:pt x="176" y="566"/>
                    <a:pt x="300" y="566"/>
                  </a:cubicBezTo>
                  <a:cubicBezTo>
                    <a:pt x="476" y="525"/>
                    <a:pt x="559" y="391"/>
                    <a:pt x="559" y="267"/>
                  </a:cubicBezTo>
                  <a:cubicBezTo>
                    <a:pt x="559" y="114"/>
                    <a:pt x="465" y="0"/>
                    <a:pt x="325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48" name="Google Shape;36048;p24"/>
            <p:cNvSpPr/>
            <p:nvPr/>
          </p:nvSpPr>
          <p:spPr>
            <a:xfrm>
              <a:off x="587050" y="2485200"/>
              <a:ext cx="15025" cy="13425"/>
            </a:xfrm>
            <a:custGeom>
              <a:avLst/>
              <a:gdLst/>
              <a:ahLst/>
              <a:cxnLst/>
              <a:rect l="l" t="t" r="r" b="b"/>
              <a:pathLst>
                <a:path w="601" h="537" extrusionOk="0">
                  <a:moveTo>
                    <a:pt x="350" y="1"/>
                  </a:moveTo>
                  <a:cubicBezTo>
                    <a:pt x="334" y="1"/>
                    <a:pt x="317" y="3"/>
                    <a:pt x="301" y="8"/>
                  </a:cubicBezTo>
                  <a:cubicBezTo>
                    <a:pt x="135" y="8"/>
                    <a:pt x="1" y="143"/>
                    <a:pt x="42" y="267"/>
                  </a:cubicBezTo>
                  <a:cubicBezTo>
                    <a:pt x="42" y="417"/>
                    <a:pt x="140" y="537"/>
                    <a:pt x="245" y="537"/>
                  </a:cubicBezTo>
                  <a:cubicBezTo>
                    <a:pt x="264" y="537"/>
                    <a:pt x="282" y="533"/>
                    <a:pt x="301" y="525"/>
                  </a:cubicBezTo>
                  <a:cubicBezTo>
                    <a:pt x="476" y="525"/>
                    <a:pt x="600" y="401"/>
                    <a:pt x="559" y="267"/>
                  </a:cubicBezTo>
                  <a:cubicBezTo>
                    <a:pt x="559" y="122"/>
                    <a:pt x="464" y="1"/>
                    <a:pt x="350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49" name="Google Shape;36049;p24"/>
            <p:cNvSpPr/>
            <p:nvPr/>
          </p:nvSpPr>
          <p:spPr>
            <a:xfrm>
              <a:off x="592475" y="255442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0"/>
                  </a:moveTo>
                  <a:cubicBezTo>
                    <a:pt x="125" y="0"/>
                    <a:pt x="1" y="134"/>
                    <a:pt x="1" y="300"/>
                  </a:cubicBezTo>
                  <a:cubicBezTo>
                    <a:pt x="42" y="434"/>
                    <a:pt x="177" y="558"/>
                    <a:pt x="301" y="558"/>
                  </a:cubicBezTo>
                  <a:cubicBezTo>
                    <a:pt x="476" y="517"/>
                    <a:pt x="600" y="393"/>
                    <a:pt x="559" y="258"/>
                  </a:cubicBezTo>
                  <a:cubicBezTo>
                    <a:pt x="55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50" name="Google Shape;36050;p24"/>
            <p:cNvSpPr/>
            <p:nvPr/>
          </p:nvSpPr>
          <p:spPr>
            <a:xfrm>
              <a:off x="488050" y="24649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cubicBezTo>
                    <a:pt x="166" y="259"/>
                    <a:pt x="259" y="176"/>
                    <a:pt x="301" y="42"/>
                  </a:cubicBezTo>
                  <a:lnTo>
                    <a:pt x="301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51" name="Google Shape;36051;p24"/>
            <p:cNvSpPr/>
            <p:nvPr/>
          </p:nvSpPr>
          <p:spPr>
            <a:xfrm>
              <a:off x="550350" y="2459550"/>
              <a:ext cx="14250" cy="7775"/>
            </a:xfrm>
            <a:custGeom>
              <a:avLst/>
              <a:gdLst/>
              <a:ahLst/>
              <a:cxnLst/>
              <a:rect l="l" t="t" r="r" b="b"/>
              <a:pathLst>
                <a:path w="570" h="311" extrusionOk="0">
                  <a:moveTo>
                    <a:pt x="569" y="1"/>
                  </a:moveTo>
                  <a:lnTo>
                    <a:pt x="1" y="52"/>
                  </a:lnTo>
                  <a:lnTo>
                    <a:pt x="1" y="94"/>
                  </a:lnTo>
                  <a:cubicBezTo>
                    <a:pt x="52" y="218"/>
                    <a:pt x="176" y="311"/>
                    <a:pt x="311" y="311"/>
                  </a:cubicBezTo>
                  <a:cubicBezTo>
                    <a:pt x="435" y="259"/>
                    <a:pt x="569" y="135"/>
                    <a:pt x="56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52" name="Google Shape;36052;p24"/>
            <p:cNvSpPr/>
            <p:nvPr/>
          </p:nvSpPr>
          <p:spPr>
            <a:xfrm>
              <a:off x="630225" y="2586725"/>
              <a:ext cx="6475" cy="6475"/>
            </a:xfrm>
            <a:custGeom>
              <a:avLst/>
              <a:gdLst/>
              <a:ahLst/>
              <a:cxnLst/>
              <a:rect l="l" t="t" r="r" b="b"/>
              <a:pathLst>
                <a:path w="259" h="259" extrusionOk="0">
                  <a:moveTo>
                    <a:pt x="259" y="0"/>
                  </a:moveTo>
                  <a:cubicBezTo>
                    <a:pt x="217" y="0"/>
                    <a:pt x="124" y="0"/>
                    <a:pt x="83" y="42"/>
                  </a:cubicBezTo>
                  <a:cubicBezTo>
                    <a:pt x="42" y="83"/>
                    <a:pt x="0" y="135"/>
                    <a:pt x="0" y="218"/>
                  </a:cubicBezTo>
                  <a:lnTo>
                    <a:pt x="0" y="259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53" name="Google Shape;36053;p24"/>
            <p:cNvSpPr/>
            <p:nvPr/>
          </p:nvSpPr>
          <p:spPr>
            <a:xfrm>
              <a:off x="624800" y="2516675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217" y="1"/>
                    <a:pt x="176" y="42"/>
                    <a:pt x="124" y="94"/>
                  </a:cubicBezTo>
                  <a:cubicBezTo>
                    <a:pt x="42" y="135"/>
                    <a:pt x="0" y="218"/>
                    <a:pt x="0" y="300"/>
                  </a:cubicBezTo>
                  <a:cubicBezTo>
                    <a:pt x="0" y="435"/>
                    <a:pt x="83" y="517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54" name="Google Shape;36054;p24"/>
            <p:cNvSpPr/>
            <p:nvPr/>
          </p:nvSpPr>
          <p:spPr>
            <a:xfrm>
              <a:off x="619375" y="2454375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300" y="1"/>
                  </a:moveTo>
                  <a:lnTo>
                    <a:pt x="0" y="42"/>
                  </a:lnTo>
                  <a:lnTo>
                    <a:pt x="0" y="84"/>
                  </a:lnTo>
                  <a:cubicBezTo>
                    <a:pt x="41" y="208"/>
                    <a:pt x="134" y="259"/>
                    <a:pt x="259" y="301"/>
                  </a:cubicBezTo>
                  <a:lnTo>
                    <a:pt x="300" y="301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55" name="Google Shape;36055;p24"/>
            <p:cNvSpPr/>
            <p:nvPr/>
          </p:nvSpPr>
          <p:spPr>
            <a:xfrm>
              <a:off x="359850" y="260715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1" y="300"/>
                  </a:lnTo>
                  <a:lnTo>
                    <a:pt x="301" y="259"/>
                  </a:lnTo>
                  <a:cubicBezTo>
                    <a:pt x="301" y="135"/>
                    <a:pt x="218" y="42"/>
                    <a:pt x="83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56" name="Google Shape;36056;p24"/>
            <p:cNvSpPr/>
            <p:nvPr/>
          </p:nvSpPr>
          <p:spPr>
            <a:xfrm>
              <a:off x="354425" y="25383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42" y="559"/>
                    <a:pt x="83" y="559"/>
                    <a:pt x="83" y="518"/>
                  </a:cubicBezTo>
                  <a:cubicBezTo>
                    <a:pt x="176" y="518"/>
                    <a:pt x="259" y="425"/>
                    <a:pt x="300" y="342"/>
                  </a:cubicBezTo>
                  <a:lnTo>
                    <a:pt x="300" y="259"/>
                  </a:lnTo>
                  <a:cubicBezTo>
                    <a:pt x="300" y="166"/>
                    <a:pt x="218" y="84"/>
                    <a:pt x="176" y="42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57" name="Google Shape;36057;p24"/>
            <p:cNvSpPr/>
            <p:nvPr/>
          </p:nvSpPr>
          <p:spPr>
            <a:xfrm>
              <a:off x="422400" y="2601725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259" y="0"/>
                  </a:moveTo>
                  <a:cubicBezTo>
                    <a:pt x="208" y="0"/>
                    <a:pt x="166" y="52"/>
                    <a:pt x="125" y="93"/>
                  </a:cubicBezTo>
                  <a:cubicBezTo>
                    <a:pt x="83" y="93"/>
                    <a:pt x="42" y="134"/>
                    <a:pt x="42" y="217"/>
                  </a:cubicBezTo>
                  <a:cubicBezTo>
                    <a:pt x="1" y="217"/>
                    <a:pt x="1" y="259"/>
                    <a:pt x="1" y="310"/>
                  </a:cubicBezTo>
                  <a:lnTo>
                    <a:pt x="559" y="259"/>
                  </a:lnTo>
                  <a:cubicBezTo>
                    <a:pt x="559" y="134"/>
                    <a:pt x="425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58" name="Google Shape;36058;p24"/>
            <p:cNvSpPr/>
            <p:nvPr/>
          </p:nvSpPr>
          <p:spPr>
            <a:xfrm>
              <a:off x="416975" y="253295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5" y="1"/>
                    <a:pt x="1" y="125"/>
                    <a:pt x="1" y="301"/>
                  </a:cubicBezTo>
                  <a:cubicBezTo>
                    <a:pt x="42" y="425"/>
                    <a:pt x="166" y="559"/>
                    <a:pt x="300" y="559"/>
                  </a:cubicBezTo>
                  <a:cubicBezTo>
                    <a:pt x="476" y="559"/>
                    <a:pt x="559" y="383"/>
                    <a:pt x="559" y="259"/>
                  </a:cubicBezTo>
                  <a:cubicBezTo>
                    <a:pt x="559" y="84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59" name="Google Shape;36059;p24"/>
            <p:cNvSpPr/>
            <p:nvPr/>
          </p:nvSpPr>
          <p:spPr>
            <a:xfrm>
              <a:off x="379250" y="2500650"/>
              <a:ext cx="15000" cy="13975"/>
            </a:xfrm>
            <a:custGeom>
              <a:avLst/>
              <a:gdLst/>
              <a:ahLst/>
              <a:cxnLst/>
              <a:rect l="l" t="t" r="r" b="b"/>
              <a:pathLst>
                <a:path w="600" h="559" extrusionOk="0">
                  <a:moveTo>
                    <a:pt x="300" y="0"/>
                  </a:moveTo>
                  <a:cubicBezTo>
                    <a:pt x="124" y="42"/>
                    <a:pt x="0" y="166"/>
                    <a:pt x="41" y="300"/>
                  </a:cubicBezTo>
                  <a:cubicBezTo>
                    <a:pt x="41" y="476"/>
                    <a:pt x="176" y="559"/>
                    <a:pt x="341" y="559"/>
                  </a:cubicBezTo>
                  <a:cubicBezTo>
                    <a:pt x="476" y="559"/>
                    <a:pt x="600" y="424"/>
                    <a:pt x="600" y="259"/>
                  </a:cubicBezTo>
                  <a:cubicBezTo>
                    <a:pt x="558" y="125"/>
                    <a:pt x="434" y="0"/>
                    <a:pt x="30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60" name="Google Shape;36060;p24"/>
            <p:cNvSpPr/>
            <p:nvPr/>
          </p:nvSpPr>
          <p:spPr>
            <a:xfrm>
              <a:off x="384675" y="2570425"/>
              <a:ext cx="15000" cy="13400"/>
            </a:xfrm>
            <a:custGeom>
              <a:avLst/>
              <a:gdLst/>
              <a:ahLst/>
              <a:cxnLst/>
              <a:rect l="l" t="t" r="r" b="b"/>
              <a:pathLst>
                <a:path w="600" h="536" extrusionOk="0">
                  <a:moveTo>
                    <a:pt x="356" y="0"/>
                  </a:moveTo>
                  <a:cubicBezTo>
                    <a:pt x="338" y="0"/>
                    <a:pt x="319" y="4"/>
                    <a:pt x="300" y="11"/>
                  </a:cubicBezTo>
                  <a:cubicBezTo>
                    <a:pt x="124" y="11"/>
                    <a:pt x="0" y="135"/>
                    <a:pt x="42" y="270"/>
                  </a:cubicBezTo>
                  <a:cubicBezTo>
                    <a:pt x="42" y="415"/>
                    <a:pt x="137" y="536"/>
                    <a:pt x="279" y="536"/>
                  </a:cubicBezTo>
                  <a:cubicBezTo>
                    <a:pt x="299" y="536"/>
                    <a:pt x="320" y="533"/>
                    <a:pt x="341" y="528"/>
                  </a:cubicBezTo>
                  <a:cubicBezTo>
                    <a:pt x="476" y="528"/>
                    <a:pt x="600" y="394"/>
                    <a:pt x="559" y="218"/>
                  </a:cubicBezTo>
                  <a:cubicBezTo>
                    <a:pt x="559" y="113"/>
                    <a:pt x="462" y="0"/>
                    <a:pt x="356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61" name="Google Shape;36061;p24"/>
            <p:cNvSpPr/>
            <p:nvPr/>
          </p:nvSpPr>
          <p:spPr>
            <a:xfrm>
              <a:off x="449275" y="249522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84" y="42"/>
                    <a:pt x="1" y="176"/>
                    <a:pt x="1" y="300"/>
                  </a:cubicBezTo>
                  <a:cubicBezTo>
                    <a:pt x="1" y="476"/>
                    <a:pt x="125" y="559"/>
                    <a:pt x="301" y="559"/>
                  </a:cubicBezTo>
                  <a:cubicBezTo>
                    <a:pt x="425" y="559"/>
                    <a:pt x="559" y="435"/>
                    <a:pt x="559" y="259"/>
                  </a:cubicBezTo>
                  <a:cubicBezTo>
                    <a:pt x="559" y="124"/>
                    <a:pt x="384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62" name="Google Shape;36062;p24"/>
            <p:cNvSpPr/>
            <p:nvPr/>
          </p:nvSpPr>
          <p:spPr>
            <a:xfrm>
              <a:off x="454725" y="2565075"/>
              <a:ext cx="13975" cy="13325"/>
            </a:xfrm>
            <a:custGeom>
              <a:avLst/>
              <a:gdLst/>
              <a:ahLst/>
              <a:cxnLst/>
              <a:rect l="l" t="t" r="r" b="b"/>
              <a:pathLst>
                <a:path w="559" h="533" extrusionOk="0">
                  <a:moveTo>
                    <a:pt x="308" y="0"/>
                  </a:moveTo>
                  <a:cubicBezTo>
                    <a:pt x="291" y="0"/>
                    <a:pt x="275" y="3"/>
                    <a:pt x="259" y="8"/>
                  </a:cubicBezTo>
                  <a:cubicBezTo>
                    <a:pt x="83" y="8"/>
                    <a:pt x="0" y="132"/>
                    <a:pt x="0" y="308"/>
                  </a:cubicBezTo>
                  <a:cubicBezTo>
                    <a:pt x="0" y="417"/>
                    <a:pt x="95" y="533"/>
                    <a:pt x="236" y="533"/>
                  </a:cubicBezTo>
                  <a:cubicBezTo>
                    <a:pt x="256" y="533"/>
                    <a:pt x="278" y="530"/>
                    <a:pt x="300" y="525"/>
                  </a:cubicBezTo>
                  <a:cubicBezTo>
                    <a:pt x="424" y="525"/>
                    <a:pt x="558" y="391"/>
                    <a:pt x="558" y="267"/>
                  </a:cubicBezTo>
                  <a:cubicBezTo>
                    <a:pt x="522" y="114"/>
                    <a:pt x="416" y="0"/>
                    <a:pt x="308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63" name="Google Shape;36063;p24"/>
            <p:cNvSpPr/>
            <p:nvPr/>
          </p:nvSpPr>
          <p:spPr>
            <a:xfrm>
              <a:off x="350025" y="2474800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259" y="1"/>
                  </a:moveTo>
                  <a:lnTo>
                    <a:pt x="1" y="42"/>
                  </a:lnTo>
                  <a:lnTo>
                    <a:pt x="1" y="300"/>
                  </a:lnTo>
                  <a:cubicBezTo>
                    <a:pt x="135" y="300"/>
                    <a:pt x="259" y="218"/>
                    <a:pt x="259" y="83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64" name="Google Shape;36064;p24"/>
            <p:cNvSpPr/>
            <p:nvPr/>
          </p:nvSpPr>
          <p:spPr>
            <a:xfrm>
              <a:off x="411550" y="2470400"/>
              <a:ext cx="15025" cy="7525"/>
            </a:xfrm>
            <a:custGeom>
              <a:avLst/>
              <a:gdLst/>
              <a:ahLst/>
              <a:cxnLst/>
              <a:rect l="l" t="t" r="r" b="b"/>
              <a:pathLst>
                <a:path w="601" h="301" extrusionOk="0">
                  <a:moveTo>
                    <a:pt x="559" y="1"/>
                  </a:moveTo>
                  <a:lnTo>
                    <a:pt x="0" y="42"/>
                  </a:lnTo>
                  <a:cubicBezTo>
                    <a:pt x="42" y="177"/>
                    <a:pt x="176" y="301"/>
                    <a:pt x="300" y="301"/>
                  </a:cubicBezTo>
                  <a:cubicBezTo>
                    <a:pt x="476" y="259"/>
                    <a:pt x="600" y="135"/>
                    <a:pt x="5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65" name="Google Shape;36065;p24"/>
            <p:cNvSpPr/>
            <p:nvPr/>
          </p:nvSpPr>
          <p:spPr>
            <a:xfrm>
              <a:off x="491150" y="25965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0"/>
                  </a:moveTo>
                  <a:cubicBezTo>
                    <a:pt x="218" y="0"/>
                    <a:pt x="177" y="42"/>
                    <a:pt x="135" y="83"/>
                  </a:cubicBezTo>
                  <a:cubicBezTo>
                    <a:pt x="42" y="124"/>
                    <a:pt x="1" y="207"/>
                    <a:pt x="1" y="300"/>
                  </a:cubicBezTo>
                  <a:lnTo>
                    <a:pt x="301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66" name="Google Shape;36066;p24"/>
            <p:cNvSpPr/>
            <p:nvPr/>
          </p:nvSpPr>
          <p:spPr>
            <a:xfrm>
              <a:off x="485725" y="2527525"/>
              <a:ext cx="8825" cy="14000"/>
            </a:xfrm>
            <a:custGeom>
              <a:avLst/>
              <a:gdLst/>
              <a:ahLst/>
              <a:cxnLst/>
              <a:rect l="l" t="t" r="r" b="b"/>
              <a:pathLst>
                <a:path w="353" h="560" extrusionOk="0">
                  <a:moveTo>
                    <a:pt x="311" y="1"/>
                  </a:moveTo>
                  <a:cubicBezTo>
                    <a:pt x="218" y="1"/>
                    <a:pt x="177" y="42"/>
                    <a:pt x="135" y="42"/>
                  </a:cubicBezTo>
                  <a:cubicBezTo>
                    <a:pt x="52" y="125"/>
                    <a:pt x="1" y="218"/>
                    <a:pt x="52" y="301"/>
                  </a:cubicBezTo>
                  <a:cubicBezTo>
                    <a:pt x="52" y="435"/>
                    <a:pt x="135" y="518"/>
                    <a:pt x="218" y="559"/>
                  </a:cubicBezTo>
                  <a:lnTo>
                    <a:pt x="352" y="559"/>
                  </a:lnTo>
                  <a:lnTo>
                    <a:pt x="311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67" name="Google Shape;36067;p24"/>
            <p:cNvSpPr/>
            <p:nvPr/>
          </p:nvSpPr>
          <p:spPr>
            <a:xfrm>
              <a:off x="481600" y="24649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176"/>
                    <a:pt x="83" y="259"/>
                    <a:pt x="217" y="301"/>
                  </a:cubicBezTo>
                  <a:lnTo>
                    <a:pt x="300" y="301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68" name="Google Shape;36068;p24"/>
            <p:cNvSpPr/>
            <p:nvPr/>
          </p:nvSpPr>
          <p:spPr>
            <a:xfrm>
              <a:off x="283350" y="261257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300" y="0"/>
                  </a:moveTo>
                  <a:cubicBezTo>
                    <a:pt x="217" y="0"/>
                    <a:pt x="135" y="42"/>
                    <a:pt x="83" y="83"/>
                  </a:cubicBezTo>
                  <a:cubicBezTo>
                    <a:pt x="42" y="135"/>
                    <a:pt x="0" y="217"/>
                    <a:pt x="42" y="300"/>
                  </a:cubicBezTo>
                  <a:lnTo>
                    <a:pt x="559" y="259"/>
                  </a:lnTo>
                  <a:cubicBezTo>
                    <a:pt x="559" y="217"/>
                    <a:pt x="559" y="135"/>
                    <a:pt x="517" y="83"/>
                  </a:cubicBezTo>
                  <a:cubicBezTo>
                    <a:pt x="476" y="42"/>
                    <a:pt x="393" y="0"/>
                    <a:pt x="30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69" name="Google Shape;36069;p24"/>
            <p:cNvSpPr/>
            <p:nvPr/>
          </p:nvSpPr>
          <p:spPr>
            <a:xfrm>
              <a:off x="277925" y="2543375"/>
              <a:ext cx="15275" cy="14425"/>
            </a:xfrm>
            <a:custGeom>
              <a:avLst/>
              <a:gdLst/>
              <a:ahLst/>
              <a:cxnLst/>
              <a:rect l="l" t="t" r="r" b="b"/>
              <a:pathLst>
                <a:path w="611" h="577" extrusionOk="0">
                  <a:moveTo>
                    <a:pt x="349" y="0"/>
                  </a:moveTo>
                  <a:cubicBezTo>
                    <a:pt x="333" y="0"/>
                    <a:pt x="317" y="3"/>
                    <a:pt x="300" y="8"/>
                  </a:cubicBezTo>
                  <a:cubicBezTo>
                    <a:pt x="135" y="8"/>
                    <a:pt x="0" y="142"/>
                    <a:pt x="42" y="318"/>
                  </a:cubicBezTo>
                  <a:cubicBezTo>
                    <a:pt x="42" y="442"/>
                    <a:pt x="176" y="576"/>
                    <a:pt x="352" y="576"/>
                  </a:cubicBezTo>
                  <a:cubicBezTo>
                    <a:pt x="476" y="525"/>
                    <a:pt x="610" y="401"/>
                    <a:pt x="610" y="266"/>
                  </a:cubicBezTo>
                  <a:cubicBezTo>
                    <a:pt x="565" y="121"/>
                    <a:pt x="464" y="0"/>
                    <a:pt x="34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70" name="Google Shape;36070;p24"/>
            <p:cNvSpPr/>
            <p:nvPr/>
          </p:nvSpPr>
          <p:spPr>
            <a:xfrm>
              <a:off x="310225" y="25060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1"/>
                  </a:moveTo>
                  <a:cubicBezTo>
                    <a:pt x="135" y="1"/>
                    <a:pt x="1" y="125"/>
                    <a:pt x="1" y="300"/>
                  </a:cubicBezTo>
                  <a:cubicBezTo>
                    <a:pt x="42" y="466"/>
                    <a:pt x="176" y="559"/>
                    <a:pt x="300" y="559"/>
                  </a:cubicBezTo>
                  <a:cubicBezTo>
                    <a:pt x="476" y="559"/>
                    <a:pt x="611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71" name="Google Shape;36071;p24"/>
            <p:cNvSpPr/>
            <p:nvPr/>
          </p:nvSpPr>
          <p:spPr>
            <a:xfrm>
              <a:off x="315650" y="2574825"/>
              <a:ext cx="14000" cy="14275"/>
            </a:xfrm>
            <a:custGeom>
              <a:avLst/>
              <a:gdLst/>
              <a:ahLst/>
              <a:cxnLst/>
              <a:rect l="l" t="t" r="r" b="b"/>
              <a:pathLst>
                <a:path w="560" h="571" extrusionOk="0">
                  <a:moveTo>
                    <a:pt x="259" y="1"/>
                  </a:moveTo>
                  <a:cubicBezTo>
                    <a:pt x="135" y="42"/>
                    <a:pt x="1" y="177"/>
                    <a:pt x="1" y="301"/>
                  </a:cubicBezTo>
                  <a:cubicBezTo>
                    <a:pt x="36" y="450"/>
                    <a:pt x="139" y="570"/>
                    <a:pt x="245" y="570"/>
                  </a:cubicBezTo>
                  <a:cubicBezTo>
                    <a:pt x="264" y="570"/>
                    <a:pt x="282" y="567"/>
                    <a:pt x="301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72" name="Google Shape;36072;p24"/>
            <p:cNvSpPr/>
            <p:nvPr/>
          </p:nvSpPr>
          <p:spPr>
            <a:xfrm>
              <a:off x="280250" y="24802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0" y="1"/>
                  </a:moveTo>
                  <a:lnTo>
                    <a:pt x="42" y="42"/>
                  </a:lnTo>
                  <a:lnTo>
                    <a:pt x="0" y="301"/>
                  </a:lnTo>
                  <a:lnTo>
                    <a:pt x="42" y="301"/>
                  </a:lnTo>
                  <a:cubicBezTo>
                    <a:pt x="166" y="301"/>
                    <a:pt x="300" y="166"/>
                    <a:pt x="300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73" name="Google Shape;36073;p24"/>
            <p:cNvSpPr/>
            <p:nvPr/>
          </p:nvSpPr>
          <p:spPr>
            <a:xfrm>
              <a:off x="353400" y="2607150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217" y="0"/>
                  </a:moveTo>
                  <a:cubicBezTo>
                    <a:pt x="83" y="42"/>
                    <a:pt x="0" y="135"/>
                    <a:pt x="0" y="259"/>
                  </a:cubicBezTo>
                  <a:lnTo>
                    <a:pt x="0" y="300"/>
                  </a:ln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74" name="Google Shape;36074;p24"/>
            <p:cNvSpPr/>
            <p:nvPr/>
          </p:nvSpPr>
          <p:spPr>
            <a:xfrm>
              <a:off x="347975" y="2538375"/>
              <a:ext cx="7500" cy="14000"/>
            </a:xfrm>
            <a:custGeom>
              <a:avLst/>
              <a:gdLst/>
              <a:ahLst/>
              <a:cxnLst/>
              <a:rect l="l" t="t" r="r" b="b"/>
              <a:pathLst>
                <a:path w="300" h="560" extrusionOk="0">
                  <a:moveTo>
                    <a:pt x="259" y="1"/>
                  </a:moveTo>
                  <a:cubicBezTo>
                    <a:pt x="217" y="1"/>
                    <a:pt x="134" y="1"/>
                    <a:pt x="83" y="42"/>
                  </a:cubicBezTo>
                  <a:cubicBezTo>
                    <a:pt x="41" y="84"/>
                    <a:pt x="0" y="208"/>
                    <a:pt x="0" y="301"/>
                  </a:cubicBezTo>
                  <a:cubicBezTo>
                    <a:pt x="0" y="384"/>
                    <a:pt x="83" y="518"/>
                    <a:pt x="176" y="518"/>
                  </a:cubicBezTo>
                  <a:cubicBezTo>
                    <a:pt x="217" y="559"/>
                    <a:pt x="259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75" name="Google Shape;36075;p24"/>
            <p:cNvSpPr/>
            <p:nvPr/>
          </p:nvSpPr>
          <p:spPr>
            <a:xfrm>
              <a:off x="342525" y="2475825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1" y="1"/>
                  </a:moveTo>
                  <a:lnTo>
                    <a:pt x="1" y="84"/>
                  </a:lnTo>
                  <a:cubicBezTo>
                    <a:pt x="42" y="177"/>
                    <a:pt x="135" y="259"/>
                    <a:pt x="259" y="259"/>
                  </a:cubicBezTo>
                  <a:lnTo>
                    <a:pt x="301" y="259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76" name="Google Shape;36076;p24"/>
            <p:cNvSpPr/>
            <p:nvPr/>
          </p:nvSpPr>
          <p:spPr>
            <a:xfrm>
              <a:off x="1041450" y="2416650"/>
              <a:ext cx="7775" cy="6475"/>
            </a:xfrm>
            <a:custGeom>
              <a:avLst/>
              <a:gdLst/>
              <a:ahLst/>
              <a:cxnLst/>
              <a:rect l="l" t="t" r="r" b="b"/>
              <a:pathLst>
                <a:path w="31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11" y="259"/>
                  </a:lnTo>
                  <a:cubicBezTo>
                    <a:pt x="311" y="217"/>
                    <a:pt x="259" y="166"/>
                    <a:pt x="259" y="124"/>
                  </a:cubicBezTo>
                  <a:cubicBezTo>
                    <a:pt x="259" y="124"/>
                    <a:pt x="259" y="83"/>
                    <a:pt x="218" y="83"/>
                  </a:cubicBezTo>
                  <a:lnTo>
                    <a:pt x="218" y="42"/>
                  </a:lnTo>
                  <a:cubicBezTo>
                    <a:pt x="176" y="42"/>
                    <a:pt x="135" y="0"/>
                    <a:pt x="94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77" name="Google Shape;36077;p24"/>
            <p:cNvSpPr/>
            <p:nvPr/>
          </p:nvSpPr>
          <p:spPr>
            <a:xfrm>
              <a:off x="1104000" y="2412250"/>
              <a:ext cx="12950" cy="6500"/>
            </a:xfrm>
            <a:custGeom>
              <a:avLst/>
              <a:gdLst/>
              <a:ahLst/>
              <a:cxnLst/>
              <a:rect l="l" t="t" r="r" b="b"/>
              <a:pathLst>
                <a:path w="518" h="260" extrusionOk="0">
                  <a:moveTo>
                    <a:pt x="135" y="1"/>
                  </a:moveTo>
                  <a:cubicBezTo>
                    <a:pt x="83" y="42"/>
                    <a:pt x="42" y="83"/>
                    <a:pt x="42" y="135"/>
                  </a:cubicBezTo>
                  <a:cubicBezTo>
                    <a:pt x="1" y="176"/>
                    <a:pt x="1" y="218"/>
                    <a:pt x="1" y="259"/>
                  </a:cubicBezTo>
                  <a:lnTo>
                    <a:pt x="518" y="218"/>
                  </a:lnTo>
                  <a:lnTo>
                    <a:pt x="177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78" name="Google Shape;36078;p24"/>
            <p:cNvSpPr/>
            <p:nvPr/>
          </p:nvSpPr>
          <p:spPr>
            <a:xfrm>
              <a:off x="1067300" y="2385375"/>
              <a:ext cx="9850" cy="7525"/>
            </a:xfrm>
            <a:custGeom>
              <a:avLst/>
              <a:gdLst/>
              <a:ahLst/>
              <a:cxnLst/>
              <a:rect l="l" t="t" r="r" b="b"/>
              <a:pathLst>
                <a:path w="394" h="301" extrusionOk="0">
                  <a:moveTo>
                    <a:pt x="1" y="0"/>
                  </a:moveTo>
                  <a:lnTo>
                    <a:pt x="1" y="42"/>
                  </a:lnTo>
                  <a:cubicBezTo>
                    <a:pt x="1" y="217"/>
                    <a:pt x="135" y="300"/>
                    <a:pt x="311" y="300"/>
                  </a:cubicBezTo>
                  <a:cubicBezTo>
                    <a:pt x="352" y="300"/>
                    <a:pt x="352" y="300"/>
                    <a:pt x="393" y="25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79" name="Google Shape;36079;p24"/>
            <p:cNvSpPr/>
            <p:nvPr/>
          </p:nvSpPr>
          <p:spPr>
            <a:xfrm>
              <a:off x="902650" y="24262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lnTo>
                    <a:pt x="300" y="259"/>
                  </a:lnTo>
                  <a:lnTo>
                    <a:pt x="300" y="177"/>
                  </a:lnTo>
                  <a:cubicBezTo>
                    <a:pt x="259" y="135"/>
                    <a:pt x="259" y="135"/>
                    <a:pt x="218" y="94"/>
                  </a:cubicBezTo>
                  <a:cubicBezTo>
                    <a:pt x="176" y="42"/>
                    <a:pt x="176" y="42"/>
                    <a:pt x="125" y="42"/>
                  </a:cubicBezTo>
                  <a:cubicBezTo>
                    <a:pt x="83" y="1"/>
                    <a:pt x="42" y="1"/>
                    <a:pt x="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80" name="Google Shape;36080;p24"/>
            <p:cNvSpPr/>
            <p:nvPr/>
          </p:nvSpPr>
          <p:spPr>
            <a:xfrm>
              <a:off x="897225" y="2357450"/>
              <a:ext cx="8550" cy="13975"/>
            </a:xfrm>
            <a:custGeom>
              <a:avLst/>
              <a:gdLst/>
              <a:ahLst/>
              <a:cxnLst/>
              <a:rect l="l" t="t" r="r" b="b"/>
              <a:pathLst>
                <a:path w="342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42" y="425"/>
                    <a:pt x="300" y="259"/>
                  </a:cubicBezTo>
                  <a:cubicBezTo>
                    <a:pt x="300" y="125"/>
                    <a:pt x="176" y="1"/>
                    <a:pt x="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81" name="Google Shape;36081;p24"/>
            <p:cNvSpPr/>
            <p:nvPr/>
          </p:nvSpPr>
          <p:spPr>
            <a:xfrm>
              <a:off x="965200" y="2421500"/>
              <a:ext cx="15025" cy="7050"/>
            </a:xfrm>
            <a:custGeom>
              <a:avLst/>
              <a:gdLst/>
              <a:ahLst/>
              <a:cxnLst/>
              <a:rect l="l" t="t" r="r" b="b"/>
              <a:pathLst>
                <a:path w="601" h="282" extrusionOk="0">
                  <a:moveTo>
                    <a:pt x="342" y="0"/>
                  </a:moveTo>
                  <a:cubicBezTo>
                    <a:pt x="328" y="0"/>
                    <a:pt x="314" y="6"/>
                    <a:pt x="301" y="23"/>
                  </a:cubicBezTo>
                  <a:cubicBezTo>
                    <a:pt x="125" y="23"/>
                    <a:pt x="1" y="148"/>
                    <a:pt x="42" y="282"/>
                  </a:cubicBezTo>
                  <a:lnTo>
                    <a:pt x="600" y="230"/>
                  </a:lnTo>
                  <a:cubicBezTo>
                    <a:pt x="559" y="148"/>
                    <a:pt x="518" y="65"/>
                    <a:pt x="425" y="23"/>
                  </a:cubicBezTo>
                  <a:cubicBezTo>
                    <a:pt x="397" y="23"/>
                    <a:pt x="369" y="0"/>
                    <a:pt x="342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82" name="Google Shape;36082;p24"/>
            <p:cNvSpPr/>
            <p:nvPr/>
          </p:nvSpPr>
          <p:spPr>
            <a:xfrm>
              <a:off x="960800" y="235202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84" y="42"/>
                    <a:pt x="1" y="166"/>
                    <a:pt x="1" y="300"/>
                  </a:cubicBezTo>
                  <a:cubicBezTo>
                    <a:pt x="1" y="476"/>
                    <a:pt x="125" y="559"/>
                    <a:pt x="301" y="559"/>
                  </a:cubicBezTo>
                  <a:cubicBezTo>
                    <a:pt x="435" y="559"/>
                    <a:pt x="559" y="424"/>
                    <a:pt x="559" y="259"/>
                  </a:cubicBezTo>
                  <a:cubicBezTo>
                    <a:pt x="518" y="125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83" name="Google Shape;36083;p24"/>
            <p:cNvSpPr/>
            <p:nvPr/>
          </p:nvSpPr>
          <p:spPr>
            <a:xfrm>
              <a:off x="923075" y="232055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25" y="1"/>
                  </a:moveTo>
                  <a:cubicBezTo>
                    <a:pt x="304" y="1"/>
                    <a:pt x="282" y="3"/>
                    <a:pt x="259" y="9"/>
                  </a:cubicBezTo>
                  <a:cubicBezTo>
                    <a:pt x="135" y="9"/>
                    <a:pt x="0" y="133"/>
                    <a:pt x="0" y="267"/>
                  </a:cubicBezTo>
                  <a:cubicBezTo>
                    <a:pt x="0" y="420"/>
                    <a:pt x="133" y="533"/>
                    <a:pt x="249" y="533"/>
                  </a:cubicBezTo>
                  <a:cubicBezTo>
                    <a:pt x="267" y="533"/>
                    <a:pt x="284" y="531"/>
                    <a:pt x="300" y="525"/>
                  </a:cubicBezTo>
                  <a:cubicBezTo>
                    <a:pt x="476" y="525"/>
                    <a:pt x="559" y="391"/>
                    <a:pt x="559" y="267"/>
                  </a:cubicBezTo>
                  <a:cubicBezTo>
                    <a:pt x="559" y="114"/>
                    <a:pt x="465" y="1"/>
                    <a:pt x="325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84" name="Google Shape;36084;p24"/>
            <p:cNvSpPr/>
            <p:nvPr/>
          </p:nvSpPr>
          <p:spPr>
            <a:xfrm>
              <a:off x="928500" y="23897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1" y="124"/>
                    <a:pt x="1" y="300"/>
                  </a:cubicBezTo>
                  <a:cubicBezTo>
                    <a:pt x="1" y="424"/>
                    <a:pt x="125" y="558"/>
                    <a:pt x="300" y="558"/>
                  </a:cubicBezTo>
                  <a:cubicBezTo>
                    <a:pt x="476" y="517"/>
                    <a:pt x="559" y="383"/>
                    <a:pt x="559" y="259"/>
                  </a:cubicBezTo>
                  <a:cubicBezTo>
                    <a:pt x="55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85" name="Google Shape;36085;p24"/>
            <p:cNvSpPr/>
            <p:nvPr/>
          </p:nvSpPr>
          <p:spPr>
            <a:xfrm>
              <a:off x="997525" y="2384325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4" y="1"/>
                    <a:pt x="0" y="125"/>
                    <a:pt x="0" y="301"/>
                  </a:cubicBezTo>
                  <a:cubicBezTo>
                    <a:pt x="41" y="425"/>
                    <a:pt x="165" y="559"/>
                    <a:pt x="300" y="559"/>
                  </a:cubicBezTo>
                  <a:cubicBezTo>
                    <a:pt x="465" y="559"/>
                    <a:pt x="558" y="383"/>
                    <a:pt x="558" y="259"/>
                  </a:cubicBezTo>
                  <a:cubicBezTo>
                    <a:pt x="558" y="84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86" name="Google Shape;36086;p24"/>
            <p:cNvSpPr/>
            <p:nvPr/>
          </p:nvSpPr>
          <p:spPr>
            <a:xfrm>
              <a:off x="892825" y="22949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1" y="1"/>
                  </a:moveTo>
                  <a:lnTo>
                    <a:pt x="52" y="300"/>
                  </a:lnTo>
                  <a:cubicBezTo>
                    <a:pt x="177" y="259"/>
                    <a:pt x="311" y="125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87" name="Google Shape;36087;p24"/>
            <p:cNvSpPr/>
            <p:nvPr/>
          </p:nvSpPr>
          <p:spPr>
            <a:xfrm>
              <a:off x="1035000" y="241665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217" y="0"/>
                    <a:pt x="135" y="0"/>
                    <a:pt x="93" y="42"/>
                  </a:cubicBezTo>
                  <a:cubicBezTo>
                    <a:pt x="52" y="83"/>
                    <a:pt x="0" y="166"/>
                    <a:pt x="0" y="217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88" name="Google Shape;36088;p24"/>
            <p:cNvSpPr/>
            <p:nvPr/>
          </p:nvSpPr>
          <p:spPr>
            <a:xfrm>
              <a:off x="764875" y="243707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1" y="300"/>
                  </a:lnTo>
                  <a:lnTo>
                    <a:pt x="301" y="259"/>
                  </a:lnTo>
                  <a:cubicBezTo>
                    <a:pt x="301" y="217"/>
                    <a:pt x="259" y="176"/>
                    <a:pt x="259" y="176"/>
                  </a:cubicBezTo>
                  <a:cubicBezTo>
                    <a:pt x="259" y="124"/>
                    <a:pt x="259" y="124"/>
                    <a:pt x="208" y="124"/>
                  </a:cubicBezTo>
                  <a:lnTo>
                    <a:pt x="166" y="83"/>
                  </a:lnTo>
                  <a:cubicBezTo>
                    <a:pt x="166" y="41"/>
                    <a:pt x="125" y="41"/>
                    <a:pt x="84" y="41"/>
                  </a:cubicBezTo>
                  <a:cubicBezTo>
                    <a:pt x="84" y="0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89" name="Google Shape;36089;p24"/>
            <p:cNvSpPr/>
            <p:nvPr/>
          </p:nvSpPr>
          <p:spPr>
            <a:xfrm>
              <a:off x="759450" y="23680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84" y="559"/>
                    <a:pt x="125" y="518"/>
                    <a:pt x="125" y="518"/>
                  </a:cubicBezTo>
                  <a:cubicBezTo>
                    <a:pt x="166" y="518"/>
                    <a:pt x="166" y="518"/>
                    <a:pt x="166" y="476"/>
                  </a:cubicBezTo>
                  <a:cubicBezTo>
                    <a:pt x="259" y="435"/>
                    <a:pt x="301" y="352"/>
                    <a:pt x="301" y="259"/>
                  </a:cubicBezTo>
                  <a:cubicBezTo>
                    <a:pt x="301" y="135"/>
                    <a:pt x="166" y="1"/>
                    <a:pt x="42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90" name="Google Shape;36090;p24"/>
            <p:cNvSpPr/>
            <p:nvPr/>
          </p:nvSpPr>
          <p:spPr>
            <a:xfrm>
              <a:off x="827175" y="24316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1"/>
                  </a:moveTo>
                  <a:cubicBezTo>
                    <a:pt x="176" y="1"/>
                    <a:pt x="135" y="42"/>
                    <a:pt x="94" y="135"/>
                  </a:cubicBezTo>
                  <a:cubicBezTo>
                    <a:pt x="42" y="177"/>
                    <a:pt x="1" y="218"/>
                    <a:pt x="1" y="301"/>
                  </a:cubicBezTo>
                  <a:lnTo>
                    <a:pt x="559" y="259"/>
                  </a:lnTo>
                  <a:cubicBezTo>
                    <a:pt x="559" y="135"/>
                    <a:pt x="435" y="42"/>
                    <a:pt x="300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91" name="Google Shape;36091;p24"/>
            <p:cNvSpPr/>
            <p:nvPr/>
          </p:nvSpPr>
          <p:spPr>
            <a:xfrm>
              <a:off x="821750" y="2362625"/>
              <a:ext cx="14250" cy="14250"/>
            </a:xfrm>
            <a:custGeom>
              <a:avLst/>
              <a:gdLst/>
              <a:ahLst/>
              <a:cxnLst/>
              <a:rect l="l" t="t" r="r" b="b"/>
              <a:pathLst>
                <a:path w="570" h="570" extrusionOk="0">
                  <a:moveTo>
                    <a:pt x="259" y="0"/>
                  </a:moveTo>
                  <a:cubicBezTo>
                    <a:pt x="135" y="0"/>
                    <a:pt x="1" y="135"/>
                    <a:pt x="1" y="311"/>
                  </a:cubicBezTo>
                  <a:cubicBezTo>
                    <a:pt x="1" y="476"/>
                    <a:pt x="176" y="569"/>
                    <a:pt x="311" y="569"/>
                  </a:cubicBezTo>
                  <a:cubicBezTo>
                    <a:pt x="476" y="569"/>
                    <a:pt x="569" y="435"/>
                    <a:pt x="569" y="259"/>
                  </a:cubicBezTo>
                  <a:cubicBezTo>
                    <a:pt x="569" y="9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92" name="Google Shape;36092;p24"/>
            <p:cNvSpPr/>
            <p:nvPr/>
          </p:nvSpPr>
          <p:spPr>
            <a:xfrm>
              <a:off x="784275" y="2330325"/>
              <a:ext cx="15025" cy="14225"/>
            </a:xfrm>
            <a:custGeom>
              <a:avLst/>
              <a:gdLst/>
              <a:ahLst/>
              <a:cxnLst/>
              <a:rect l="l" t="t" r="r" b="b"/>
              <a:pathLst>
                <a:path w="601" h="569" extrusionOk="0">
                  <a:moveTo>
                    <a:pt x="300" y="0"/>
                  </a:moveTo>
                  <a:cubicBezTo>
                    <a:pt x="124" y="52"/>
                    <a:pt x="0" y="176"/>
                    <a:pt x="42" y="310"/>
                  </a:cubicBezTo>
                  <a:cubicBezTo>
                    <a:pt x="42" y="476"/>
                    <a:pt x="166" y="569"/>
                    <a:pt x="342" y="569"/>
                  </a:cubicBezTo>
                  <a:cubicBezTo>
                    <a:pt x="466" y="569"/>
                    <a:pt x="600" y="434"/>
                    <a:pt x="559" y="259"/>
                  </a:cubicBezTo>
                  <a:cubicBezTo>
                    <a:pt x="559" y="134"/>
                    <a:pt x="424" y="0"/>
                    <a:pt x="30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93" name="Google Shape;36093;p24"/>
            <p:cNvSpPr/>
            <p:nvPr/>
          </p:nvSpPr>
          <p:spPr>
            <a:xfrm>
              <a:off x="789450" y="2400175"/>
              <a:ext cx="15275" cy="13325"/>
            </a:xfrm>
            <a:custGeom>
              <a:avLst/>
              <a:gdLst/>
              <a:ahLst/>
              <a:cxnLst/>
              <a:rect l="l" t="t" r="r" b="b"/>
              <a:pathLst>
                <a:path w="611" h="533" extrusionOk="0">
                  <a:moveTo>
                    <a:pt x="322" y="0"/>
                  </a:moveTo>
                  <a:cubicBezTo>
                    <a:pt x="302" y="0"/>
                    <a:pt x="280" y="3"/>
                    <a:pt x="259" y="8"/>
                  </a:cubicBezTo>
                  <a:cubicBezTo>
                    <a:pt x="135" y="8"/>
                    <a:pt x="0" y="142"/>
                    <a:pt x="52" y="308"/>
                  </a:cubicBezTo>
                  <a:cubicBezTo>
                    <a:pt x="52" y="424"/>
                    <a:pt x="145" y="533"/>
                    <a:pt x="257" y="533"/>
                  </a:cubicBezTo>
                  <a:cubicBezTo>
                    <a:pt x="275" y="533"/>
                    <a:pt x="292" y="530"/>
                    <a:pt x="310" y="525"/>
                  </a:cubicBezTo>
                  <a:cubicBezTo>
                    <a:pt x="476" y="525"/>
                    <a:pt x="610" y="401"/>
                    <a:pt x="569" y="266"/>
                  </a:cubicBezTo>
                  <a:cubicBezTo>
                    <a:pt x="569" y="122"/>
                    <a:pt x="466" y="0"/>
                    <a:pt x="322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94" name="Google Shape;36094;p24"/>
            <p:cNvSpPr/>
            <p:nvPr/>
          </p:nvSpPr>
          <p:spPr>
            <a:xfrm>
              <a:off x="854050" y="2325150"/>
              <a:ext cx="14250" cy="14175"/>
            </a:xfrm>
            <a:custGeom>
              <a:avLst/>
              <a:gdLst/>
              <a:ahLst/>
              <a:cxnLst/>
              <a:rect l="l" t="t" r="r" b="b"/>
              <a:pathLst>
                <a:path w="570" h="567" extrusionOk="0">
                  <a:moveTo>
                    <a:pt x="259" y="0"/>
                  </a:moveTo>
                  <a:cubicBezTo>
                    <a:pt x="94" y="42"/>
                    <a:pt x="1" y="166"/>
                    <a:pt x="1" y="300"/>
                  </a:cubicBezTo>
                  <a:cubicBezTo>
                    <a:pt x="1" y="445"/>
                    <a:pt x="104" y="566"/>
                    <a:pt x="248" y="566"/>
                  </a:cubicBezTo>
                  <a:cubicBezTo>
                    <a:pt x="268" y="566"/>
                    <a:pt x="289" y="564"/>
                    <a:pt x="311" y="559"/>
                  </a:cubicBezTo>
                  <a:cubicBezTo>
                    <a:pt x="435" y="559"/>
                    <a:pt x="570" y="424"/>
                    <a:pt x="570" y="259"/>
                  </a:cubicBezTo>
                  <a:cubicBezTo>
                    <a:pt x="570" y="124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95" name="Google Shape;36095;p24"/>
            <p:cNvSpPr/>
            <p:nvPr/>
          </p:nvSpPr>
          <p:spPr>
            <a:xfrm>
              <a:off x="859500" y="2394750"/>
              <a:ext cx="13975" cy="14425"/>
            </a:xfrm>
            <a:custGeom>
              <a:avLst/>
              <a:gdLst/>
              <a:ahLst/>
              <a:cxnLst/>
              <a:rect l="l" t="t" r="r" b="b"/>
              <a:pathLst>
                <a:path w="559" h="577" extrusionOk="0">
                  <a:moveTo>
                    <a:pt x="308" y="0"/>
                  </a:moveTo>
                  <a:cubicBezTo>
                    <a:pt x="292" y="0"/>
                    <a:pt x="275" y="3"/>
                    <a:pt x="258" y="8"/>
                  </a:cubicBezTo>
                  <a:cubicBezTo>
                    <a:pt x="93" y="8"/>
                    <a:pt x="0" y="142"/>
                    <a:pt x="0" y="318"/>
                  </a:cubicBezTo>
                  <a:cubicBezTo>
                    <a:pt x="0" y="442"/>
                    <a:pt x="134" y="576"/>
                    <a:pt x="300" y="576"/>
                  </a:cubicBezTo>
                  <a:cubicBezTo>
                    <a:pt x="434" y="525"/>
                    <a:pt x="558" y="401"/>
                    <a:pt x="558" y="266"/>
                  </a:cubicBezTo>
                  <a:cubicBezTo>
                    <a:pt x="522" y="121"/>
                    <a:pt x="422" y="0"/>
                    <a:pt x="308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96" name="Google Shape;36096;p24"/>
            <p:cNvSpPr/>
            <p:nvPr/>
          </p:nvSpPr>
          <p:spPr>
            <a:xfrm>
              <a:off x="754025" y="23057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cubicBezTo>
                    <a:pt x="125" y="259"/>
                    <a:pt x="218" y="208"/>
                    <a:pt x="259" y="125"/>
                  </a:cubicBezTo>
                  <a:cubicBezTo>
                    <a:pt x="301" y="84"/>
                    <a:pt x="301" y="42"/>
                    <a:pt x="30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97" name="Google Shape;36097;p24"/>
            <p:cNvSpPr/>
            <p:nvPr/>
          </p:nvSpPr>
          <p:spPr>
            <a:xfrm>
              <a:off x="816575" y="230032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42"/>
                    <a:pt x="1" y="83"/>
                    <a:pt x="42" y="83"/>
                  </a:cubicBezTo>
                  <a:cubicBezTo>
                    <a:pt x="42" y="218"/>
                    <a:pt x="166" y="301"/>
                    <a:pt x="301" y="301"/>
                  </a:cubicBezTo>
                  <a:cubicBezTo>
                    <a:pt x="466" y="259"/>
                    <a:pt x="559" y="125"/>
                    <a:pt x="5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98" name="Google Shape;36098;p24"/>
            <p:cNvSpPr/>
            <p:nvPr/>
          </p:nvSpPr>
          <p:spPr>
            <a:xfrm>
              <a:off x="896200" y="242620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259" y="1"/>
                  </a:moveTo>
                  <a:cubicBezTo>
                    <a:pt x="217" y="42"/>
                    <a:pt x="176" y="42"/>
                    <a:pt x="124" y="94"/>
                  </a:cubicBezTo>
                  <a:cubicBezTo>
                    <a:pt x="83" y="135"/>
                    <a:pt x="42" y="177"/>
                    <a:pt x="42" y="218"/>
                  </a:cubicBezTo>
                  <a:cubicBezTo>
                    <a:pt x="0" y="259"/>
                    <a:pt x="0" y="259"/>
                    <a:pt x="0" y="301"/>
                  </a:cubicBezTo>
                  <a:lnTo>
                    <a:pt x="300" y="301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099" name="Google Shape;36099;p24"/>
            <p:cNvSpPr/>
            <p:nvPr/>
          </p:nvSpPr>
          <p:spPr>
            <a:xfrm>
              <a:off x="890775" y="235745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17" y="1"/>
                  </a:moveTo>
                  <a:cubicBezTo>
                    <a:pt x="176" y="42"/>
                    <a:pt x="134" y="42"/>
                    <a:pt x="83" y="83"/>
                  </a:cubicBezTo>
                  <a:lnTo>
                    <a:pt x="41" y="125"/>
                  </a:lnTo>
                  <a:cubicBezTo>
                    <a:pt x="41" y="166"/>
                    <a:pt x="0" y="259"/>
                    <a:pt x="41" y="301"/>
                  </a:cubicBezTo>
                  <a:cubicBezTo>
                    <a:pt x="41" y="425"/>
                    <a:pt x="83" y="518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00" name="Google Shape;36100;p24"/>
            <p:cNvSpPr/>
            <p:nvPr/>
          </p:nvSpPr>
          <p:spPr>
            <a:xfrm>
              <a:off x="886375" y="22949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125"/>
                    <a:pt x="52" y="218"/>
                    <a:pt x="135" y="259"/>
                  </a:cubicBezTo>
                  <a:cubicBezTo>
                    <a:pt x="176" y="300"/>
                    <a:pt x="217" y="300"/>
                    <a:pt x="310" y="300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01" name="Google Shape;36101;p24"/>
            <p:cNvSpPr/>
            <p:nvPr/>
          </p:nvSpPr>
          <p:spPr>
            <a:xfrm>
              <a:off x="625825" y="24479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259"/>
                  </a:lnTo>
                  <a:lnTo>
                    <a:pt x="300" y="259"/>
                  </a:lnTo>
                  <a:cubicBezTo>
                    <a:pt x="300" y="207"/>
                    <a:pt x="300" y="166"/>
                    <a:pt x="259" y="124"/>
                  </a:cubicBezTo>
                  <a:cubicBezTo>
                    <a:pt x="259" y="124"/>
                    <a:pt x="259" y="83"/>
                    <a:pt x="218" y="83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02" name="Google Shape;36102;p24"/>
            <p:cNvSpPr/>
            <p:nvPr/>
          </p:nvSpPr>
          <p:spPr>
            <a:xfrm>
              <a:off x="620400" y="2378700"/>
              <a:ext cx="7525" cy="14200"/>
            </a:xfrm>
            <a:custGeom>
              <a:avLst/>
              <a:gdLst/>
              <a:ahLst/>
              <a:cxnLst/>
              <a:rect l="l" t="t" r="r" b="b"/>
              <a:pathLst>
                <a:path w="301" h="568" extrusionOk="0">
                  <a:moveTo>
                    <a:pt x="67" y="1"/>
                  </a:moveTo>
                  <a:cubicBezTo>
                    <a:pt x="46" y="1"/>
                    <a:pt x="23" y="3"/>
                    <a:pt x="0" y="9"/>
                  </a:cubicBezTo>
                  <a:lnTo>
                    <a:pt x="42" y="567"/>
                  </a:lnTo>
                  <a:cubicBezTo>
                    <a:pt x="93" y="567"/>
                    <a:pt x="135" y="526"/>
                    <a:pt x="176" y="526"/>
                  </a:cubicBezTo>
                  <a:cubicBezTo>
                    <a:pt x="176" y="526"/>
                    <a:pt x="176" y="484"/>
                    <a:pt x="218" y="484"/>
                  </a:cubicBezTo>
                  <a:cubicBezTo>
                    <a:pt x="259" y="443"/>
                    <a:pt x="300" y="350"/>
                    <a:pt x="300" y="267"/>
                  </a:cubicBezTo>
                  <a:cubicBezTo>
                    <a:pt x="300" y="115"/>
                    <a:pt x="207" y="1"/>
                    <a:pt x="67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03" name="Google Shape;36103;p24"/>
            <p:cNvSpPr/>
            <p:nvPr/>
          </p:nvSpPr>
          <p:spPr>
            <a:xfrm>
              <a:off x="688375" y="2442500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125" y="0"/>
                    <a:pt x="1" y="124"/>
                    <a:pt x="42" y="300"/>
                  </a:cubicBezTo>
                  <a:lnTo>
                    <a:pt x="559" y="259"/>
                  </a:lnTo>
                  <a:cubicBezTo>
                    <a:pt x="559" y="166"/>
                    <a:pt x="518" y="83"/>
                    <a:pt x="424" y="42"/>
                  </a:cubicBezTo>
                  <a:cubicBezTo>
                    <a:pt x="383" y="0"/>
                    <a:pt x="342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04" name="Google Shape;36104;p24"/>
            <p:cNvSpPr/>
            <p:nvPr/>
          </p:nvSpPr>
          <p:spPr>
            <a:xfrm>
              <a:off x="682950" y="2373475"/>
              <a:ext cx="15025" cy="14000"/>
            </a:xfrm>
            <a:custGeom>
              <a:avLst/>
              <a:gdLst/>
              <a:ahLst/>
              <a:cxnLst/>
              <a:rect l="l" t="t" r="r" b="b"/>
              <a:pathLst>
                <a:path w="601" h="560" extrusionOk="0">
                  <a:moveTo>
                    <a:pt x="300" y="1"/>
                  </a:moveTo>
                  <a:cubicBezTo>
                    <a:pt x="125" y="1"/>
                    <a:pt x="0" y="135"/>
                    <a:pt x="42" y="301"/>
                  </a:cubicBezTo>
                  <a:cubicBezTo>
                    <a:pt x="42" y="435"/>
                    <a:pt x="176" y="559"/>
                    <a:pt x="342" y="559"/>
                  </a:cubicBezTo>
                  <a:cubicBezTo>
                    <a:pt x="476" y="518"/>
                    <a:pt x="600" y="394"/>
                    <a:pt x="600" y="259"/>
                  </a:cubicBezTo>
                  <a:cubicBezTo>
                    <a:pt x="559" y="83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05" name="Google Shape;36105;p24"/>
            <p:cNvSpPr/>
            <p:nvPr/>
          </p:nvSpPr>
          <p:spPr>
            <a:xfrm>
              <a:off x="646250" y="23411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93" y="0"/>
                    <a:pt x="0" y="135"/>
                    <a:pt x="0" y="300"/>
                  </a:cubicBezTo>
                  <a:cubicBezTo>
                    <a:pt x="0" y="476"/>
                    <a:pt x="135" y="559"/>
                    <a:pt x="300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06" name="Google Shape;36106;p24"/>
            <p:cNvSpPr/>
            <p:nvPr/>
          </p:nvSpPr>
          <p:spPr>
            <a:xfrm>
              <a:off x="651675" y="2410175"/>
              <a:ext cx="13975" cy="14200"/>
            </a:xfrm>
            <a:custGeom>
              <a:avLst/>
              <a:gdLst/>
              <a:ahLst/>
              <a:cxnLst/>
              <a:rect l="l" t="t" r="r" b="b"/>
              <a:pathLst>
                <a:path w="559" h="568" extrusionOk="0">
                  <a:moveTo>
                    <a:pt x="259" y="1"/>
                  </a:moveTo>
                  <a:cubicBezTo>
                    <a:pt x="83" y="42"/>
                    <a:pt x="0" y="166"/>
                    <a:pt x="0" y="301"/>
                  </a:cubicBezTo>
                  <a:cubicBezTo>
                    <a:pt x="0" y="453"/>
                    <a:pt x="102" y="567"/>
                    <a:pt x="237" y="567"/>
                  </a:cubicBezTo>
                  <a:cubicBezTo>
                    <a:pt x="258" y="567"/>
                    <a:pt x="279" y="565"/>
                    <a:pt x="300" y="559"/>
                  </a:cubicBezTo>
                  <a:cubicBezTo>
                    <a:pt x="435" y="559"/>
                    <a:pt x="559" y="425"/>
                    <a:pt x="559" y="259"/>
                  </a:cubicBezTo>
                  <a:cubicBezTo>
                    <a:pt x="559" y="125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07" name="Google Shape;36107;p24"/>
            <p:cNvSpPr/>
            <p:nvPr/>
          </p:nvSpPr>
          <p:spPr>
            <a:xfrm>
              <a:off x="715250" y="233575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125" y="42"/>
                    <a:pt x="1" y="176"/>
                    <a:pt x="1" y="300"/>
                  </a:cubicBezTo>
                  <a:cubicBezTo>
                    <a:pt x="42" y="476"/>
                    <a:pt x="177" y="559"/>
                    <a:pt x="301" y="559"/>
                  </a:cubicBezTo>
                  <a:cubicBezTo>
                    <a:pt x="476" y="559"/>
                    <a:pt x="559" y="434"/>
                    <a:pt x="559" y="259"/>
                  </a:cubicBezTo>
                  <a:cubicBezTo>
                    <a:pt x="55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08" name="Google Shape;36108;p24"/>
            <p:cNvSpPr/>
            <p:nvPr/>
          </p:nvSpPr>
          <p:spPr>
            <a:xfrm>
              <a:off x="720675" y="2405575"/>
              <a:ext cx="14000" cy="13375"/>
            </a:xfrm>
            <a:custGeom>
              <a:avLst/>
              <a:gdLst/>
              <a:ahLst/>
              <a:cxnLst/>
              <a:rect l="l" t="t" r="r" b="b"/>
              <a:pathLst>
                <a:path w="560" h="535" extrusionOk="0">
                  <a:moveTo>
                    <a:pt x="324" y="1"/>
                  </a:moveTo>
                  <a:cubicBezTo>
                    <a:pt x="303" y="1"/>
                    <a:pt x="281" y="4"/>
                    <a:pt x="259" y="9"/>
                  </a:cubicBezTo>
                  <a:cubicBezTo>
                    <a:pt x="125" y="9"/>
                    <a:pt x="1" y="143"/>
                    <a:pt x="1" y="268"/>
                  </a:cubicBezTo>
                  <a:cubicBezTo>
                    <a:pt x="37" y="420"/>
                    <a:pt x="135" y="534"/>
                    <a:pt x="249" y="534"/>
                  </a:cubicBezTo>
                  <a:cubicBezTo>
                    <a:pt x="266" y="534"/>
                    <a:pt x="283" y="531"/>
                    <a:pt x="301" y="526"/>
                  </a:cubicBezTo>
                  <a:cubicBezTo>
                    <a:pt x="477" y="526"/>
                    <a:pt x="559" y="402"/>
                    <a:pt x="559" y="226"/>
                  </a:cubicBezTo>
                  <a:cubicBezTo>
                    <a:pt x="559" y="110"/>
                    <a:pt x="458" y="1"/>
                    <a:pt x="324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09" name="Google Shape;36109;p24"/>
            <p:cNvSpPr/>
            <p:nvPr/>
          </p:nvSpPr>
          <p:spPr>
            <a:xfrm>
              <a:off x="616250" y="23153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0"/>
                  </a:moveTo>
                  <a:lnTo>
                    <a:pt x="1" y="42"/>
                  </a:lnTo>
                  <a:lnTo>
                    <a:pt x="1" y="300"/>
                  </a:lnTo>
                  <a:cubicBezTo>
                    <a:pt x="166" y="300"/>
                    <a:pt x="301" y="176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10" name="Google Shape;36110;p24"/>
            <p:cNvSpPr/>
            <p:nvPr/>
          </p:nvSpPr>
          <p:spPr>
            <a:xfrm>
              <a:off x="678550" y="230990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0"/>
                  </a:moveTo>
                  <a:lnTo>
                    <a:pt x="1" y="42"/>
                  </a:lnTo>
                  <a:cubicBezTo>
                    <a:pt x="1" y="176"/>
                    <a:pt x="94" y="259"/>
                    <a:pt x="176" y="300"/>
                  </a:cubicBezTo>
                  <a:lnTo>
                    <a:pt x="352" y="300"/>
                  </a:lnTo>
                  <a:cubicBezTo>
                    <a:pt x="476" y="259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11" name="Google Shape;36111;p24"/>
            <p:cNvSpPr/>
            <p:nvPr/>
          </p:nvSpPr>
          <p:spPr>
            <a:xfrm>
              <a:off x="758425" y="2437075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259" y="0"/>
                  </a:moveTo>
                  <a:cubicBezTo>
                    <a:pt x="166" y="0"/>
                    <a:pt x="125" y="41"/>
                    <a:pt x="83" y="83"/>
                  </a:cubicBezTo>
                  <a:lnTo>
                    <a:pt x="42" y="83"/>
                  </a:lnTo>
                  <a:cubicBezTo>
                    <a:pt x="0" y="176"/>
                    <a:pt x="0" y="217"/>
                    <a:pt x="0" y="300"/>
                  </a:cubicBez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12" name="Google Shape;36112;p24"/>
            <p:cNvSpPr/>
            <p:nvPr/>
          </p:nvSpPr>
          <p:spPr>
            <a:xfrm>
              <a:off x="753000" y="23680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17" y="1"/>
                  </a:moveTo>
                  <a:cubicBezTo>
                    <a:pt x="124" y="42"/>
                    <a:pt x="83" y="42"/>
                    <a:pt x="42" y="94"/>
                  </a:cubicBezTo>
                  <a:lnTo>
                    <a:pt x="42" y="135"/>
                  </a:lnTo>
                  <a:cubicBezTo>
                    <a:pt x="0" y="176"/>
                    <a:pt x="0" y="259"/>
                    <a:pt x="0" y="300"/>
                  </a:cubicBezTo>
                  <a:cubicBezTo>
                    <a:pt x="0" y="435"/>
                    <a:pt x="83" y="518"/>
                    <a:pt x="166" y="518"/>
                  </a:cubicBezTo>
                  <a:cubicBezTo>
                    <a:pt x="217" y="559"/>
                    <a:pt x="259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13" name="Google Shape;36113;p24"/>
            <p:cNvSpPr/>
            <p:nvPr/>
          </p:nvSpPr>
          <p:spPr>
            <a:xfrm>
              <a:off x="747575" y="23057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125"/>
                    <a:pt x="42" y="208"/>
                    <a:pt x="124" y="259"/>
                  </a:cubicBezTo>
                  <a:cubicBezTo>
                    <a:pt x="176" y="259"/>
                    <a:pt x="259" y="301"/>
                    <a:pt x="300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14" name="Google Shape;36114;p24"/>
            <p:cNvSpPr/>
            <p:nvPr/>
          </p:nvSpPr>
          <p:spPr>
            <a:xfrm>
              <a:off x="488050" y="24585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59"/>
                  </a:lnTo>
                  <a:cubicBezTo>
                    <a:pt x="259" y="217"/>
                    <a:pt x="259" y="176"/>
                    <a:pt x="259" y="135"/>
                  </a:cubicBezTo>
                  <a:cubicBezTo>
                    <a:pt x="218" y="135"/>
                    <a:pt x="218" y="93"/>
                    <a:pt x="166" y="42"/>
                  </a:cubicBezTo>
                  <a:lnTo>
                    <a:pt x="125" y="42"/>
                  </a:lnTo>
                  <a:cubicBezTo>
                    <a:pt x="84" y="0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15" name="Google Shape;36115;p24"/>
            <p:cNvSpPr/>
            <p:nvPr/>
          </p:nvSpPr>
          <p:spPr>
            <a:xfrm>
              <a:off x="482625" y="2388475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1" y="0"/>
                  </a:moveTo>
                  <a:lnTo>
                    <a:pt x="42" y="569"/>
                  </a:lnTo>
                  <a:lnTo>
                    <a:pt x="125" y="569"/>
                  </a:lnTo>
                  <a:lnTo>
                    <a:pt x="176" y="517"/>
                  </a:lnTo>
                  <a:cubicBezTo>
                    <a:pt x="259" y="476"/>
                    <a:pt x="301" y="393"/>
                    <a:pt x="301" y="259"/>
                  </a:cubicBezTo>
                  <a:cubicBezTo>
                    <a:pt x="259" y="135"/>
                    <a:pt x="176" y="52"/>
                    <a:pt x="42" y="52"/>
                  </a:cubicBezTo>
                  <a:cubicBezTo>
                    <a:pt x="4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16" name="Google Shape;36116;p24"/>
            <p:cNvSpPr/>
            <p:nvPr/>
          </p:nvSpPr>
          <p:spPr>
            <a:xfrm>
              <a:off x="550350" y="2453100"/>
              <a:ext cx="14250" cy="7775"/>
            </a:xfrm>
            <a:custGeom>
              <a:avLst/>
              <a:gdLst/>
              <a:ahLst/>
              <a:cxnLst/>
              <a:rect l="l" t="t" r="r" b="b"/>
              <a:pathLst>
                <a:path w="570" h="311" extrusionOk="0">
                  <a:moveTo>
                    <a:pt x="259" y="0"/>
                  </a:moveTo>
                  <a:cubicBezTo>
                    <a:pt x="176" y="0"/>
                    <a:pt x="135" y="52"/>
                    <a:pt x="94" y="93"/>
                  </a:cubicBezTo>
                  <a:cubicBezTo>
                    <a:pt x="1" y="135"/>
                    <a:pt x="1" y="217"/>
                    <a:pt x="1" y="310"/>
                  </a:cubicBezTo>
                  <a:lnTo>
                    <a:pt x="569" y="259"/>
                  </a:lnTo>
                  <a:cubicBezTo>
                    <a:pt x="569" y="135"/>
                    <a:pt x="435" y="0"/>
                    <a:pt x="31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17" name="Google Shape;36117;p24"/>
            <p:cNvSpPr/>
            <p:nvPr/>
          </p:nvSpPr>
          <p:spPr>
            <a:xfrm>
              <a:off x="545175" y="2384125"/>
              <a:ext cx="14000" cy="13350"/>
            </a:xfrm>
            <a:custGeom>
              <a:avLst/>
              <a:gdLst/>
              <a:ahLst/>
              <a:cxnLst/>
              <a:rect l="l" t="t" r="r" b="b"/>
              <a:pathLst>
                <a:path w="560" h="534" extrusionOk="0">
                  <a:moveTo>
                    <a:pt x="322" y="1"/>
                  </a:moveTo>
                  <a:cubicBezTo>
                    <a:pt x="302" y="1"/>
                    <a:pt x="281" y="4"/>
                    <a:pt x="259" y="9"/>
                  </a:cubicBezTo>
                  <a:cubicBezTo>
                    <a:pt x="83" y="9"/>
                    <a:pt x="1" y="133"/>
                    <a:pt x="1" y="309"/>
                  </a:cubicBezTo>
                  <a:cubicBezTo>
                    <a:pt x="1" y="417"/>
                    <a:pt x="96" y="534"/>
                    <a:pt x="237" y="534"/>
                  </a:cubicBezTo>
                  <a:cubicBezTo>
                    <a:pt x="257" y="534"/>
                    <a:pt x="278" y="531"/>
                    <a:pt x="301" y="526"/>
                  </a:cubicBezTo>
                  <a:cubicBezTo>
                    <a:pt x="466" y="526"/>
                    <a:pt x="559" y="391"/>
                    <a:pt x="559" y="267"/>
                  </a:cubicBezTo>
                  <a:cubicBezTo>
                    <a:pt x="559" y="115"/>
                    <a:pt x="458" y="1"/>
                    <a:pt x="322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18" name="Google Shape;36118;p24"/>
            <p:cNvSpPr/>
            <p:nvPr/>
          </p:nvSpPr>
          <p:spPr>
            <a:xfrm>
              <a:off x="507450" y="2352025"/>
              <a:ext cx="15000" cy="13975"/>
            </a:xfrm>
            <a:custGeom>
              <a:avLst/>
              <a:gdLst/>
              <a:ahLst/>
              <a:cxnLst/>
              <a:rect l="l" t="t" r="r" b="b"/>
              <a:pathLst>
                <a:path w="600" h="559" extrusionOk="0">
                  <a:moveTo>
                    <a:pt x="259" y="1"/>
                  </a:moveTo>
                  <a:cubicBezTo>
                    <a:pt x="124" y="1"/>
                    <a:pt x="0" y="125"/>
                    <a:pt x="42" y="300"/>
                  </a:cubicBezTo>
                  <a:cubicBezTo>
                    <a:pt x="42" y="424"/>
                    <a:pt x="166" y="559"/>
                    <a:pt x="300" y="559"/>
                  </a:cubicBezTo>
                  <a:cubicBezTo>
                    <a:pt x="476" y="518"/>
                    <a:pt x="600" y="383"/>
                    <a:pt x="559" y="259"/>
                  </a:cubicBezTo>
                  <a:cubicBezTo>
                    <a:pt x="559" y="83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19" name="Google Shape;36119;p24"/>
            <p:cNvSpPr/>
            <p:nvPr/>
          </p:nvSpPr>
          <p:spPr>
            <a:xfrm>
              <a:off x="512875" y="2420775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259" y="1"/>
                  </a:moveTo>
                  <a:cubicBezTo>
                    <a:pt x="124" y="1"/>
                    <a:pt x="0" y="177"/>
                    <a:pt x="0" y="311"/>
                  </a:cubicBezTo>
                  <a:cubicBezTo>
                    <a:pt x="42" y="476"/>
                    <a:pt x="166" y="569"/>
                    <a:pt x="300" y="569"/>
                  </a:cubicBezTo>
                  <a:cubicBezTo>
                    <a:pt x="466" y="569"/>
                    <a:pt x="600" y="435"/>
                    <a:pt x="559" y="259"/>
                  </a:cubicBezTo>
                  <a:cubicBezTo>
                    <a:pt x="559" y="13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20" name="Google Shape;36120;p24"/>
            <p:cNvSpPr/>
            <p:nvPr/>
          </p:nvSpPr>
          <p:spPr>
            <a:xfrm>
              <a:off x="577500" y="23466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0" y="125"/>
                    <a:pt x="0" y="300"/>
                  </a:cubicBezTo>
                  <a:cubicBezTo>
                    <a:pt x="0" y="435"/>
                    <a:pt x="124" y="559"/>
                    <a:pt x="300" y="559"/>
                  </a:cubicBezTo>
                  <a:cubicBezTo>
                    <a:pt x="424" y="559"/>
                    <a:pt x="558" y="435"/>
                    <a:pt x="558" y="259"/>
                  </a:cubicBezTo>
                  <a:cubicBezTo>
                    <a:pt x="517" y="83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21" name="Google Shape;36121;p24"/>
            <p:cNvSpPr/>
            <p:nvPr/>
          </p:nvSpPr>
          <p:spPr>
            <a:xfrm>
              <a:off x="581625" y="2415600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300" y="1"/>
                  </a:moveTo>
                  <a:cubicBezTo>
                    <a:pt x="135" y="42"/>
                    <a:pt x="1" y="166"/>
                    <a:pt x="42" y="301"/>
                  </a:cubicBezTo>
                  <a:cubicBezTo>
                    <a:pt x="42" y="466"/>
                    <a:pt x="176" y="559"/>
                    <a:pt x="352" y="559"/>
                  </a:cubicBezTo>
                  <a:cubicBezTo>
                    <a:pt x="476" y="559"/>
                    <a:pt x="611" y="425"/>
                    <a:pt x="611" y="259"/>
                  </a:cubicBezTo>
                  <a:cubicBezTo>
                    <a:pt x="559" y="125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22" name="Google Shape;36122;p24"/>
            <p:cNvSpPr/>
            <p:nvPr/>
          </p:nvSpPr>
          <p:spPr>
            <a:xfrm>
              <a:off x="477200" y="23261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0" y="1"/>
                  </a:moveTo>
                  <a:lnTo>
                    <a:pt x="1" y="42"/>
                  </a:lnTo>
                  <a:lnTo>
                    <a:pt x="42" y="300"/>
                  </a:lnTo>
                  <a:cubicBezTo>
                    <a:pt x="135" y="300"/>
                    <a:pt x="218" y="259"/>
                    <a:pt x="259" y="166"/>
                  </a:cubicBezTo>
                  <a:cubicBezTo>
                    <a:pt x="300" y="125"/>
                    <a:pt x="300" y="42"/>
                    <a:pt x="300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23" name="Google Shape;36123;p24"/>
            <p:cNvSpPr/>
            <p:nvPr/>
          </p:nvSpPr>
          <p:spPr>
            <a:xfrm>
              <a:off x="539750" y="2320750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59" y="1"/>
                  </a:moveTo>
                  <a:lnTo>
                    <a:pt x="1" y="42"/>
                  </a:lnTo>
                  <a:lnTo>
                    <a:pt x="1" y="125"/>
                  </a:lnTo>
                  <a:cubicBezTo>
                    <a:pt x="42" y="218"/>
                    <a:pt x="166" y="300"/>
                    <a:pt x="300" y="300"/>
                  </a:cubicBezTo>
                  <a:cubicBezTo>
                    <a:pt x="476" y="300"/>
                    <a:pt x="559" y="176"/>
                    <a:pt x="5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24" name="Google Shape;36124;p24"/>
            <p:cNvSpPr/>
            <p:nvPr/>
          </p:nvSpPr>
          <p:spPr>
            <a:xfrm>
              <a:off x="619375" y="2447925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259" y="0"/>
                  </a:moveTo>
                  <a:cubicBezTo>
                    <a:pt x="217" y="0"/>
                    <a:pt x="176" y="42"/>
                    <a:pt x="134" y="42"/>
                  </a:cubicBezTo>
                  <a:cubicBezTo>
                    <a:pt x="41" y="83"/>
                    <a:pt x="41" y="166"/>
                    <a:pt x="0" y="259"/>
                  </a:cubicBezTo>
                  <a:lnTo>
                    <a:pt x="0" y="300"/>
                  </a:lnTo>
                  <a:lnTo>
                    <a:pt x="30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25" name="Google Shape;36125;p24"/>
            <p:cNvSpPr/>
            <p:nvPr/>
          </p:nvSpPr>
          <p:spPr>
            <a:xfrm>
              <a:off x="613925" y="23789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18" y="1"/>
                  </a:moveTo>
                  <a:cubicBezTo>
                    <a:pt x="177" y="1"/>
                    <a:pt x="135" y="42"/>
                    <a:pt x="94" y="84"/>
                  </a:cubicBezTo>
                  <a:lnTo>
                    <a:pt x="42" y="125"/>
                  </a:lnTo>
                  <a:cubicBezTo>
                    <a:pt x="42" y="177"/>
                    <a:pt x="1" y="218"/>
                    <a:pt x="1" y="301"/>
                  </a:cubicBezTo>
                  <a:cubicBezTo>
                    <a:pt x="42" y="383"/>
                    <a:pt x="94" y="476"/>
                    <a:pt x="218" y="518"/>
                  </a:cubicBezTo>
                  <a:cubicBezTo>
                    <a:pt x="259" y="559"/>
                    <a:pt x="259" y="559"/>
                    <a:pt x="301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26" name="Google Shape;36126;p24"/>
            <p:cNvSpPr/>
            <p:nvPr/>
          </p:nvSpPr>
          <p:spPr>
            <a:xfrm>
              <a:off x="608500" y="2316350"/>
              <a:ext cx="7775" cy="6500"/>
            </a:xfrm>
            <a:custGeom>
              <a:avLst/>
              <a:gdLst/>
              <a:ahLst/>
              <a:cxnLst/>
              <a:rect l="l" t="t" r="r" b="b"/>
              <a:pathLst>
                <a:path w="311" h="260" extrusionOk="0">
                  <a:moveTo>
                    <a:pt x="1" y="1"/>
                  </a:moveTo>
                  <a:cubicBezTo>
                    <a:pt x="53" y="42"/>
                    <a:pt x="53" y="42"/>
                    <a:pt x="53" y="94"/>
                  </a:cubicBezTo>
                  <a:cubicBezTo>
                    <a:pt x="53" y="135"/>
                    <a:pt x="94" y="218"/>
                    <a:pt x="177" y="218"/>
                  </a:cubicBezTo>
                  <a:cubicBezTo>
                    <a:pt x="218" y="259"/>
                    <a:pt x="259" y="259"/>
                    <a:pt x="311" y="259"/>
                  </a:cubicBezTo>
                  <a:lnTo>
                    <a:pt x="311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27" name="Google Shape;36127;p24"/>
            <p:cNvSpPr/>
            <p:nvPr/>
          </p:nvSpPr>
          <p:spPr>
            <a:xfrm>
              <a:off x="349000" y="24693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0" y="0"/>
                  </a:moveTo>
                  <a:lnTo>
                    <a:pt x="42" y="259"/>
                  </a:lnTo>
                  <a:lnTo>
                    <a:pt x="300" y="218"/>
                  </a:lnTo>
                  <a:cubicBezTo>
                    <a:pt x="300" y="218"/>
                    <a:pt x="300" y="176"/>
                    <a:pt x="259" y="125"/>
                  </a:cubicBezTo>
                  <a:cubicBezTo>
                    <a:pt x="259" y="83"/>
                    <a:pt x="218" y="83"/>
                    <a:pt x="218" y="42"/>
                  </a:cubicBezTo>
                  <a:cubicBezTo>
                    <a:pt x="176" y="42"/>
                    <a:pt x="135" y="0"/>
                    <a:pt x="135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28" name="Google Shape;36128;p24"/>
            <p:cNvSpPr/>
            <p:nvPr/>
          </p:nvSpPr>
          <p:spPr>
            <a:xfrm>
              <a:off x="343575" y="2399325"/>
              <a:ext cx="7775" cy="13975"/>
            </a:xfrm>
            <a:custGeom>
              <a:avLst/>
              <a:gdLst/>
              <a:ahLst/>
              <a:cxnLst/>
              <a:rect l="l" t="t" r="r" b="b"/>
              <a:pathLst>
                <a:path w="311" h="559" extrusionOk="0">
                  <a:moveTo>
                    <a:pt x="0" y="1"/>
                  </a:moveTo>
                  <a:lnTo>
                    <a:pt x="52" y="559"/>
                  </a:lnTo>
                  <a:cubicBezTo>
                    <a:pt x="93" y="559"/>
                    <a:pt x="135" y="559"/>
                    <a:pt x="176" y="518"/>
                  </a:cubicBezTo>
                  <a:lnTo>
                    <a:pt x="217" y="518"/>
                  </a:lnTo>
                  <a:cubicBezTo>
                    <a:pt x="259" y="435"/>
                    <a:pt x="310" y="342"/>
                    <a:pt x="310" y="259"/>
                  </a:cubicBezTo>
                  <a:cubicBezTo>
                    <a:pt x="310" y="135"/>
                    <a:pt x="176" y="42"/>
                    <a:pt x="52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29" name="Google Shape;36129;p24"/>
            <p:cNvSpPr/>
            <p:nvPr/>
          </p:nvSpPr>
          <p:spPr>
            <a:xfrm>
              <a:off x="411550" y="2463950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125" y="0"/>
                    <a:pt x="0" y="135"/>
                    <a:pt x="0" y="300"/>
                  </a:cubicBezTo>
                  <a:lnTo>
                    <a:pt x="559" y="259"/>
                  </a:lnTo>
                  <a:cubicBezTo>
                    <a:pt x="559" y="135"/>
                    <a:pt x="517" y="83"/>
                    <a:pt x="435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30" name="Google Shape;36130;p24"/>
            <p:cNvSpPr/>
            <p:nvPr/>
          </p:nvSpPr>
          <p:spPr>
            <a:xfrm>
              <a:off x="406125" y="2393900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259" y="0"/>
                  </a:moveTo>
                  <a:cubicBezTo>
                    <a:pt x="135" y="42"/>
                    <a:pt x="0" y="176"/>
                    <a:pt x="42" y="300"/>
                  </a:cubicBezTo>
                  <a:cubicBezTo>
                    <a:pt x="42" y="450"/>
                    <a:pt x="139" y="570"/>
                    <a:pt x="245" y="570"/>
                  </a:cubicBezTo>
                  <a:cubicBezTo>
                    <a:pt x="263" y="570"/>
                    <a:pt x="282" y="566"/>
                    <a:pt x="300" y="559"/>
                  </a:cubicBezTo>
                  <a:cubicBezTo>
                    <a:pt x="476" y="559"/>
                    <a:pt x="600" y="435"/>
                    <a:pt x="559" y="259"/>
                  </a:cubicBezTo>
                  <a:cubicBezTo>
                    <a:pt x="55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31" name="Google Shape;36131;p24"/>
            <p:cNvSpPr/>
            <p:nvPr/>
          </p:nvSpPr>
          <p:spPr>
            <a:xfrm>
              <a:off x="369425" y="2362425"/>
              <a:ext cx="14225" cy="14450"/>
            </a:xfrm>
            <a:custGeom>
              <a:avLst/>
              <a:gdLst/>
              <a:ahLst/>
              <a:cxnLst/>
              <a:rect l="l" t="t" r="r" b="b"/>
              <a:pathLst>
                <a:path w="569" h="578" extrusionOk="0">
                  <a:moveTo>
                    <a:pt x="310" y="1"/>
                  </a:moveTo>
                  <a:cubicBezTo>
                    <a:pt x="293" y="1"/>
                    <a:pt x="275" y="3"/>
                    <a:pt x="259" y="8"/>
                  </a:cubicBezTo>
                  <a:cubicBezTo>
                    <a:pt x="93" y="8"/>
                    <a:pt x="0" y="143"/>
                    <a:pt x="0" y="319"/>
                  </a:cubicBezTo>
                  <a:cubicBezTo>
                    <a:pt x="0" y="443"/>
                    <a:pt x="135" y="577"/>
                    <a:pt x="310" y="577"/>
                  </a:cubicBezTo>
                  <a:cubicBezTo>
                    <a:pt x="434" y="525"/>
                    <a:pt x="569" y="401"/>
                    <a:pt x="569" y="267"/>
                  </a:cubicBezTo>
                  <a:cubicBezTo>
                    <a:pt x="569" y="122"/>
                    <a:pt x="434" y="1"/>
                    <a:pt x="310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32" name="Google Shape;36132;p24"/>
            <p:cNvSpPr/>
            <p:nvPr/>
          </p:nvSpPr>
          <p:spPr>
            <a:xfrm>
              <a:off x="374850" y="2431625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93" y="1"/>
                    <a:pt x="0" y="135"/>
                    <a:pt x="0" y="301"/>
                  </a:cubicBezTo>
                  <a:cubicBezTo>
                    <a:pt x="0" y="435"/>
                    <a:pt x="135" y="559"/>
                    <a:pt x="300" y="559"/>
                  </a:cubicBezTo>
                  <a:cubicBezTo>
                    <a:pt x="435" y="559"/>
                    <a:pt x="559" y="394"/>
                    <a:pt x="559" y="259"/>
                  </a:cubicBezTo>
                  <a:cubicBezTo>
                    <a:pt x="517" y="84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33" name="Google Shape;36133;p24"/>
            <p:cNvSpPr/>
            <p:nvPr/>
          </p:nvSpPr>
          <p:spPr>
            <a:xfrm>
              <a:off x="438425" y="235745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135" y="1"/>
                    <a:pt x="1" y="125"/>
                    <a:pt x="1" y="301"/>
                  </a:cubicBezTo>
                  <a:cubicBezTo>
                    <a:pt x="1" y="425"/>
                    <a:pt x="177" y="559"/>
                    <a:pt x="301" y="559"/>
                  </a:cubicBezTo>
                  <a:cubicBezTo>
                    <a:pt x="476" y="518"/>
                    <a:pt x="559" y="383"/>
                    <a:pt x="559" y="259"/>
                  </a:cubicBezTo>
                  <a:cubicBezTo>
                    <a:pt x="559" y="83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34" name="Google Shape;36134;p24"/>
            <p:cNvSpPr/>
            <p:nvPr/>
          </p:nvSpPr>
          <p:spPr>
            <a:xfrm>
              <a:off x="443850" y="2426200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125" y="1"/>
                    <a:pt x="1" y="135"/>
                    <a:pt x="1" y="301"/>
                  </a:cubicBezTo>
                  <a:cubicBezTo>
                    <a:pt x="1" y="476"/>
                    <a:pt x="125" y="559"/>
                    <a:pt x="301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35" name="Google Shape;36135;p24"/>
            <p:cNvSpPr/>
            <p:nvPr/>
          </p:nvSpPr>
          <p:spPr>
            <a:xfrm>
              <a:off x="339425" y="2336775"/>
              <a:ext cx="6500" cy="7775"/>
            </a:xfrm>
            <a:custGeom>
              <a:avLst/>
              <a:gdLst/>
              <a:ahLst/>
              <a:cxnLst/>
              <a:rect l="l" t="t" r="r" b="b"/>
              <a:pathLst>
                <a:path w="260" h="311" extrusionOk="0">
                  <a:moveTo>
                    <a:pt x="1" y="1"/>
                  </a:moveTo>
                  <a:lnTo>
                    <a:pt x="1" y="311"/>
                  </a:lnTo>
                  <a:cubicBezTo>
                    <a:pt x="166" y="311"/>
                    <a:pt x="259" y="135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36" name="Google Shape;36136;p24"/>
            <p:cNvSpPr/>
            <p:nvPr/>
          </p:nvSpPr>
          <p:spPr>
            <a:xfrm>
              <a:off x="401725" y="233160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569" y="1"/>
                  </a:moveTo>
                  <a:lnTo>
                    <a:pt x="1" y="42"/>
                  </a:lnTo>
                  <a:cubicBezTo>
                    <a:pt x="1" y="208"/>
                    <a:pt x="135" y="301"/>
                    <a:pt x="311" y="301"/>
                  </a:cubicBezTo>
                  <a:cubicBezTo>
                    <a:pt x="435" y="301"/>
                    <a:pt x="569" y="166"/>
                    <a:pt x="56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37" name="Google Shape;36137;p24"/>
            <p:cNvSpPr/>
            <p:nvPr/>
          </p:nvSpPr>
          <p:spPr>
            <a:xfrm>
              <a:off x="481600" y="245852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166" y="0"/>
                    <a:pt x="124" y="0"/>
                    <a:pt x="83" y="42"/>
                  </a:cubicBezTo>
                  <a:lnTo>
                    <a:pt x="42" y="93"/>
                  </a:lnTo>
                  <a:cubicBezTo>
                    <a:pt x="0" y="135"/>
                    <a:pt x="0" y="217"/>
                    <a:pt x="0" y="300"/>
                  </a:cubicBez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38" name="Google Shape;36138;p24"/>
            <p:cNvSpPr/>
            <p:nvPr/>
          </p:nvSpPr>
          <p:spPr>
            <a:xfrm>
              <a:off x="476175" y="2388475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259" y="0"/>
                  </a:moveTo>
                  <a:cubicBezTo>
                    <a:pt x="217" y="52"/>
                    <a:pt x="217" y="52"/>
                    <a:pt x="176" y="52"/>
                  </a:cubicBezTo>
                  <a:cubicBezTo>
                    <a:pt x="124" y="52"/>
                    <a:pt x="83" y="93"/>
                    <a:pt x="42" y="135"/>
                  </a:cubicBezTo>
                  <a:lnTo>
                    <a:pt x="42" y="176"/>
                  </a:lnTo>
                  <a:cubicBezTo>
                    <a:pt x="0" y="217"/>
                    <a:pt x="0" y="259"/>
                    <a:pt x="0" y="311"/>
                  </a:cubicBezTo>
                  <a:cubicBezTo>
                    <a:pt x="0" y="435"/>
                    <a:pt x="83" y="517"/>
                    <a:pt x="176" y="569"/>
                  </a:cubicBezTo>
                  <a:lnTo>
                    <a:pt x="300" y="56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39" name="Google Shape;36139;p24"/>
            <p:cNvSpPr/>
            <p:nvPr/>
          </p:nvSpPr>
          <p:spPr>
            <a:xfrm>
              <a:off x="470750" y="2327225"/>
              <a:ext cx="7500" cy="6475"/>
            </a:xfrm>
            <a:custGeom>
              <a:avLst/>
              <a:gdLst/>
              <a:ahLst/>
              <a:cxnLst/>
              <a:rect l="l" t="t" r="r" b="b"/>
              <a:pathLst>
                <a:path w="300" h="259" extrusionOk="0">
                  <a:moveTo>
                    <a:pt x="0" y="0"/>
                  </a:moveTo>
                  <a:cubicBezTo>
                    <a:pt x="0" y="83"/>
                    <a:pt x="41" y="176"/>
                    <a:pt x="135" y="217"/>
                  </a:cubicBezTo>
                  <a:cubicBezTo>
                    <a:pt x="176" y="258"/>
                    <a:pt x="259" y="258"/>
                    <a:pt x="300" y="258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40" name="Google Shape;36140;p24"/>
            <p:cNvSpPr/>
            <p:nvPr/>
          </p:nvSpPr>
          <p:spPr>
            <a:xfrm>
              <a:off x="281275" y="2473775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1" y="0"/>
                  </a:moveTo>
                  <a:lnTo>
                    <a:pt x="1" y="300"/>
                  </a:lnTo>
                  <a:lnTo>
                    <a:pt x="259" y="259"/>
                  </a:lnTo>
                  <a:cubicBezTo>
                    <a:pt x="259" y="207"/>
                    <a:pt x="218" y="166"/>
                    <a:pt x="166" y="124"/>
                  </a:cubicBezTo>
                  <a:cubicBezTo>
                    <a:pt x="125" y="83"/>
                    <a:pt x="83" y="42"/>
                    <a:pt x="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41" name="Google Shape;36141;p24"/>
            <p:cNvSpPr/>
            <p:nvPr/>
          </p:nvSpPr>
          <p:spPr>
            <a:xfrm>
              <a:off x="299625" y="2367875"/>
              <a:ext cx="15025" cy="13325"/>
            </a:xfrm>
            <a:custGeom>
              <a:avLst/>
              <a:gdLst/>
              <a:ahLst/>
              <a:cxnLst/>
              <a:rect l="l" t="t" r="r" b="b"/>
              <a:pathLst>
                <a:path w="601" h="533" extrusionOk="0">
                  <a:moveTo>
                    <a:pt x="347" y="0"/>
                  </a:moveTo>
                  <a:cubicBezTo>
                    <a:pt x="331" y="0"/>
                    <a:pt x="316" y="2"/>
                    <a:pt x="301" y="8"/>
                  </a:cubicBezTo>
                  <a:cubicBezTo>
                    <a:pt x="125" y="8"/>
                    <a:pt x="1" y="142"/>
                    <a:pt x="42" y="266"/>
                  </a:cubicBezTo>
                  <a:cubicBezTo>
                    <a:pt x="42" y="419"/>
                    <a:pt x="136" y="533"/>
                    <a:pt x="276" y="533"/>
                  </a:cubicBezTo>
                  <a:cubicBezTo>
                    <a:pt x="297" y="533"/>
                    <a:pt x="319" y="530"/>
                    <a:pt x="342" y="525"/>
                  </a:cubicBezTo>
                  <a:cubicBezTo>
                    <a:pt x="466" y="525"/>
                    <a:pt x="600" y="400"/>
                    <a:pt x="600" y="266"/>
                  </a:cubicBezTo>
                  <a:cubicBezTo>
                    <a:pt x="564" y="121"/>
                    <a:pt x="456" y="0"/>
                    <a:pt x="347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42" name="Google Shape;36142;p24"/>
            <p:cNvSpPr/>
            <p:nvPr/>
          </p:nvSpPr>
          <p:spPr>
            <a:xfrm>
              <a:off x="304800" y="24370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0"/>
                  </a:moveTo>
                  <a:cubicBezTo>
                    <a:pt x="135" y="0"/>
                    <a:pt x="0" y="124"/>
                    <a:pt x="52" y="300"/>
                  </a:cubicBezTo>
                  <a:cubicBezTo>
                    <a:pt x="52" y="434"/>
                    <a:pt x="176" y="558"/>
                    <a:pt x="311" y="558"/>
                  </a:cubicBezTo>
                  <a:cubicBezTo>
                    <a:pt x="476" y="517"/>
                    <a:pt x="610" y="383"/>
                    <a:pt x="569" y="259"/>
                  </a:cubicBezTo>
                  <a:cubicBezTo>
                    <a:pt x="56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43" name="Google Shape;36143;p24"/>
            <p:cNvSpPr/>
            <p:nvPr/>
          </p:nvSpPr>
          <p:spPr>
            <a:xfrm>
              <a:off x="342525" y="24693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259" y="0"/>
                  </a:moveTo>
                  <a:cubicBezTo>
                    <a:pt x="218" y="0"/>
                    <a:pt x="177" y="0"/>
                    <a:pt x="135" y="42"/>
                  </a:cubicBezTo>
                  <a:cubicBezTo>
                    <a:pt x="42" y="83"/>
                    <a:pt x="1" y="125"/>
                    <a:pt x="1" y="218"/>
                  </a:cubicBezTo>
                  <a:lnTo>
                    <a:pt x="1" y="259"/>
                  </a:lnTo>
                  <a:lnTo>
                    <a:pt x="301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44" name="Google Shape;36144;p24"/>
            <p:cNvSpPr/>
            <p:nvPr/>
          </p:nvSpPr>
          <p:spPr>
            <a:xfrm>
              <a:off x="337100" y="2399325"/>
              <a:ext cx="7800" cy="13975"/>
            </a:xfrm>
            <a:custGeom>
              <a:avLst/>
              <a:gdLst/>
              <a:ahLst/>
              <a:cxnLst/>
              <a:rect l="l" t="t" r="r" b="b"/>
              <a:pathLst>
                <a:path w="312" h="559" extrusionOk="0">
                  <a:moveTo>
                    <a:pt x="259" y="1"/>
                  </a:moveTo>
                  <a:cubicBezTo>
                    <a:pt x="259" y="1"/>
                    <a:pt x="218" y="1"/>
                    <a:pt x="218" y="42"/>
                  </a:cubicBezTo>
                  <a:cubicBezTo>
                    <a:pt x="94" y="42"/>
                    <a:pt x="1" y="176"/>
                    <a:pt x="1" y="300"/>
                  </a:cubicBezTo>
                  <a:cubicBezTo>
                    <a:pt x="1" y="435"/>
                    <a:pt x="94" y="518"/>
                    <a:pt x="218" y="559"/>
                  </a:cubicBezTo>
                  <a:lnTo>
                    <a:pt x="311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45" name="Google Shape;36145;p24"/>
            <p:cNvSpPr/>
            <p:nvPr/>
          </p:nvSpPr>
          <p:spPr>
            <a:xfrm>
              <a:off x="331950" y="2336775"/>
              <a:ext cx="7500" cy="7775"/>
            </a:xfrm>
            <a:custGeom>
              <a:avLst/>
              <a:gdLst/>
              <a:ahLst/>
              <a:cxnLst/>
              <a:rect l="l" t="t" r="r" b="b"/>
              <a:pathLst>
                <a:path w="300" h="311" extrusionOk="0">
                  <a:moveTo>
                    <a:pt x="300" y="1"/>
                  </a:moveTo>
                  <a:lnTo>
                    <a:pt x="0" y="52"/>
                  </a:lnTo>
                  <a:cubicBezTo>
                    <a:pt x="0" y="52"/>
                    <a:pt x="0" y="94"/>
                    <a:pt x="41" y="94"/>
                  </a:cubicBezTo>
                  <a:cubicBezTo>
                    <a:pt x="41" y="176"/>
                    <a:pt x="83" y="218"/>
                    <a:pt x="165" y="259"/>
                  </a:cubicBezTo>
                  <a:cubicBezTo>
                    <a:pt x="207" y="311"/>
                    <a:pt x="259" y="311"/>
                    <a:pt x="300" y="311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46" name="Google Shape;36146;p24"/>
            <p:cNvSpPr/>
            <p:nvPr/>
          </p:nvSpPr>
          <p:spPr>
            <a:xfrm>
              <a:off x="892825" y="228845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" y="0"/>
                  </a:moveTo>
                  <a:lnTo>
                    <a:pt x="1" y="259"/>
                  </a:lnTo>
                  <a:lnTo>
                    <a:pt x="259" y="259"/>
                  </a:lnTo>
                  <a:cubicBezTo>
                    <a:pt x="259" y="83"/>
                    <a:pt x="135" y="0"/>
                    <a:pt x="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47" name="Google Shape;36147;p24"/>
            <p:cNvSpPr/>
            <p:nvPr/>
          </p:nvSpPr>
          <p:spPr>
            <a:xfrm>
              <a:off x="754025" y="2298775"/>
              <a:ext cx="7525" cy="7000"/>
            </a:xfrm>
            <a:custGeom>
              <a:avLst/>
              <a:gdLst/>
              <a:ahLst/>
              <a:cxnLst/>
              <a:rect l="l" t="t" r="r" b="b"/>
              <a:pathLst>
                <a:path w="301" h="280" extrusionOk="0">
                  <a:moveTo>
                    <a:pt x="71" y="1"/>
                  </a:moveTo>
                  <a:cubicBezTo>
                    <a:pt x="47" y="1"/>
                    <a:pt x="24" y="7"/>
                    <a:pt x="1" y="21"/>
                  </a:cubicBezTo>
                  <a:lnTo>
                    <a:pt x="1" y="280"/>
                  </a:lnTo>
                  <a:lnTo>
                    <a:pt x="301" y="280"/>
                  </a:lnTo>
                  <a:cubicBezTo>
                    <a:pt x="301" y="187"/>
                    <a:pt x="259" y="145"/>
                    <a:pt x="259" y="104"/>
                  </a:cubicBezTo>
                  <a:cubicBezTo>
                    <a:pt x="199" y="44"/>
                    <a:pt x="134" y="1"/>
                    <a:pt x="7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48" name="Google Shape;36148;p24"/>
            <p:cNvSpPr/>
            <p:nvPr/>
          </p:nvSpPr>
          <p:spPr>
            <a:xfrm>
              <a:off x="748600" y="22292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00" y="424"/>
                    <a:pt x="300" y="259"/>
                  </a:cubicBezTo>
                  <a:cubicBezTo>
                    <a:pt x="300" y="218"/>
                    <a:pt x="259" y="166"/>
                    <a:pt x="259" y="125"/>
                  </a:cubicBezTo>
                  <a:lnTo>
                    <a:pt x="218" y="83"/>
                  </a:lnTo>
                  <a:cubicBezTo>
                    <a:pt x="176" y="42"/>
                    <a:pt x="83" y="1"/>
                    <a:pt x="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49" name="Google Shape;36149;p24"/>
            <p:cNvSpPr/>
            <p:nvPr/>
          </p:nvSpPr>
          <p:spPr>
            <a:xfrm>
              <a:off x="816575" y="22938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0"/>
                  </a:moveTo>
                  <a:cubicBezTo>
                    <a:pt x="166" y="0"/>
                    <a:pt x="125" y="42"/>
                    <a:pt x="83" y="83"/>
                  </a:cubicBezTo>
                  <a:cubicBezTo>
                    <a:pt x="42" y="124"/>
                    <a:pt x="1" y="217"/>
                    <a:pt x="1" y="300"/>
                  </a:cubicBezTo>
                  <a:lnTo>
                    <a:pt x="1" y="300"/>
                  </a:lnTo>
                  <a:lnTo>
                    <a:pt x="559" y="259"/>
                  </a:lnTo>
                  <a:cubicBezTo>
                    <a:pt x="559" y="124"/>
                    <a:pt x="466" y="0"/>
                    <a:pt x="342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50" name="Google Shape;36150;p24"/>
            <p:cNvSpPr/>
            <p:nvPr/>
          </p:nvSpPr>
          <p:spPr>
            <a:xfrm>
              <a:off x="811150" y="2223825"/>
              <a:ext cx="15025" cy="14175"/>
            </a:xfrm>
            <a:custGeom>
              <a:avLst/>
              <a:gdLst/>
              <a:ahLst/>
              <a:cxnLst/>
              <a:rect l="l" t="t" r="r" b="b"/>
              <a:pathLst>
                <a:path w="601" h="567" extrusionOk="0">
                  <a:moveTo>
                    <a:pt x="259" y="0"/>
                  </a:moveTo>
                  <a:cubicBezTo>
                    <a:pt x="125" y="42"/>
                    <a:pt x="1" y="176"/>
                    <a:pt x="1" y="300"/>
                  </a:cubicBezTo>
                  <a:cubicBezTo>
                    <a:pt x="37" y="453"/>
                    <a:pt x="135" y="567"/>
                    <a:pt x="248" y="567"/>
                  </a:cubicBezTo>
                  <a:cubicBezTo>
                    <a:pt x="265" y="567"/>
                    <a:pt x="283" y="564"/>
                    <a:pt x="300" y="559"/>
                  </a:cubicBezTo>
                  <a:cubicBezTo>
                    <a:pt x="476" y="559"/>
                    <a:pt x="600" y="435"/>
                    <a:pt x="559" y="259"/>
                  </a:cubicBezTo>
                  <a:cubicBezTo>
                    <a:pt x="559" y="218"/>
                    <a:pt x="559" y="176"/>
                    <a:pt x="518" y="124"/>
                  </a:cubicBezTo>
                  <a:lnTo>
                    <a:pt x="342" y="42"/>
                  </a:lnTo>
                  <a:cubicBezTo>
                    <a:pt x="300" y="0"/>
                    <a:pt x="300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51" name="Google Shape;36151;p24"/>
            <p:cNvSpPr/>
            <p:nvPr/>
          </p:nvSpPr>
          <p:spPr>
            <a:xfrm>
              <a:off x="774450" y="2195900"/>
              <a:ext cx="12950" cy="10625"/>
            </a:xfrm>
            <a:custGeom>
              <a:avLst/>
              <a:gdLst/>
              <a:ahLst/>
              <a:cxnLst/>
              <a:rect l="l" t="t" r="r" b="b"/>
              <a:pathLst>
                <a:path w="518" h="425" extrusionOk="0">
                  <a:moveTo>
                    <a:pt x="42" y="1"/>
                  </a:moveTo>
                  <a:cubicBezTo>
                    <a:pt x="0" y="42"/>
                    <a:pt x="0" y="84"/>
                    <a:pt x="0" y="166"/>
                  </a:cubicBezTo>
                  <a:cubicBezTo>
                    <a:pt x="0" y="301"/>
                    <a:pt x="135" y="425"/>
                    <a:pt x="300" y="425"/>
                  </a:cubicBezTo>
                  <a:cubicBezTo>
                    <a:pt x="393" y="425"/>
                    <a:pt x="435" y="342"/>
                    <a:pt x="517" y="301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52" name="Google Shape;36152;p24"/>
            <p:cNvSpPr/>
            <p:nvPr/>
          </p:nvSpPr>
          <p:spPr>
            <a:xfrm>
              <a:off x="778850" y="2261550"/>
              <a:ext cx="15000" cy="14000"/>
            </a:xfrm>
            <a:custGeom>
              <a:avLst/>
              <a:gdLst/>
              <a:ahLst/>
              <a:cxnLst/>
              <a:rect l="l" t="t" r="r" b="b"/>
              <a:pathLst>
                <a:path w="600" h="560" extrusionOk="0">
                  <a:moveTo>
                    <a:pt x="300" y="1"/>
                  </a:moveTo>
                  <a:cubicBezTo>
                    <a:pt x="124" y="1"/>
                    <a:pt x="0" y="125"/>
                    <a:pt x="42" y="301"/>
                  </a:cubicBezTo>
                  <a:cubicBezTo>
                    <a:pt x="42" y="477"/>
                    <a:pt x="166" y="559"/>
                    <a:pt x="341" y="559"/>
                  </a:cubicBezTo>
                  <a:cubicBezTo>
                    <a:pt x="476" y="559"/>
                    <a:pt x="600" y="425"/>
                    <a:pt x="600" y="259"/>
                  </a:cubicBezTo>
                  <a:cubicBezTo>
                    <a:pt x="559" y="84"/>
                    <a:pt x="424" y="1"/>
                    <a:pt x="300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53" name="Google Shape;36153;p24"/>
            <p:cNvSpPr/>
            <p:nvPr/>
          </p:nvSpPr>
          <p:spPr>
            <a:xfrm>
              <a:off x="848900" y="2256125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83" y="1"/>
                    <a:pt x="0" y="177"/>
                    <a:pt x="0" y="301"/>
                  </a:cubicBezTo>
                  <a:cubicBezTo>
                    <a:pt x="0" y="476"/>
                    <a:pt x="124" y="559"/>
                    <a:pt x="300" y="559"/>
                  </a:cubicBezTo>
                  <a:cubicBezTo>
                    <a:pt x="424" y="559"/>
                    <a:pt x="558" y="435"/>
                    <a:pt x="558" y="259"/>
                  </a:cubicBezTo>
                  <a:cubicBezTo>
                    <a:pt x="558" y="12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54" name="Google Shape;36154;p24"/>
            <p:cNvSpPr/>
            <p:nvPr/>
          </p:nvSpPr>
          <p:spPr>
            <a:xfrm>
              <a:off x="885325" y="228845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18" y="0"/>
                  </a:moveTo>
                  <a:cubicBezTo>
                    <a:pt x="94" y="42"/>
                    <a:pt x="1" y="176"/>
                    <a:pt x="42" y="300"/>
                  </a:cubicBezTo>
                  <a:lnTo>
                    <a:pt x="301" y="259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55" name="Google Shape;36155;p24"/>
            <p:cNvSpPr/>
            <p:nvPr/>
          </p:nvSpPr>
          <p:spPr>
            <a:xfrm>
              <a:off x="614975" y="23088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0" y="1"/>
                  </a:moveTo>
                  <a:lnTo>
                    <a:pt x="52" y="301"/>
                  </a:lnTo>
                  <a:lnTo>
                    <a:pt x="310" y="259"/>
                  </a:lnTo>
                  <a:cubicBezTo>
                    <a:pt x="310" y="135"/>
                    <a:pt x="176" y="1"/>
                    <a:pt x="0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56" name="Google Shape;36156;p24"/>
            <p:cNvSpPr/>
            <p:nvPr/>
          </p:nvSpPr>
          <p:spPr>
            <a:xfrm>
              <a:off x="610825" y="2239850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1" y="0"/>
                  </a:moveTo>
                  <a:lnTo>
                    <a:pt x="42" y="569"/>
                  </a:lnTo>
                  <a:cubicBezTo>
                    <a:pt x="42" y="569"/>
                    <a:pt x="84" y="569"/>
                    <a:pt x="125" y="517"/>
                  </a:cubicBezTo>
                  <a:lnTo>
                    <a:pt x="166" y="517"/>
                  </a:lnTo>
                  <a:cubicBezTo>
                    <a:pt x="259" y="435"/>
                    <a:pt x="301" y="352"/>
                    <a:pt x="259" y="259"/>
                  </a:cubicBezTo>
                  <a:cubicBezTo>
                    <a:pt x="259" y="135"/>
                    <a:pt x="125" y="0"/>
                    <a:pt x="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57" name="Google Shape;36157;p24"/>
            <p:cNvSpPr/>
            <p:nvPr/>
          </p:nvSpPr>
          <p:spPr>
            <a:xfrm>
              <a:off x="677525" y="2304000"/>
              <a:ext cx="15025" cy="6950"/>
            </a:xfrm>
            <a:custGeom>
              <a:avLst/>
              <a:gdLst/>
              <a:ahLst/>
              <a:cxnLst/>
              <a:rect l="l" t="t" r="r" b="b"/>
              <a:pathLst>
                <a:path w="601" h="278" extrusionOk="0">
                  <a:moveTo>
                    <a:pt x="344" y="1"/>
                  </a:moveTo>
                  <a:cubicBezTo>
                    <a:pt x="329" y="1"/>
                    <a:pt x="314" y="5"/>
                    <a:pt x="300" y="19"/>
                  </a:cubicBezTo>
                  <a:cubicBezTo>
                    <a:pt x="135" y="19"/>
                    <a:pt x="0" y="154"/>
                    <a:pt x="42" y="278"/>
                  </a:cubicBezTo>
                  <a:lnTo>
                    <a:pt x="600" y="236"/>
                  </a:lnTo>
                  <a:cubicBezTo>
                    <a:pt x="559" y="154"/>
                    <a:pt x="517" y="71"/>
                    <a:pt x="435" y="19"/>
                  </a:cubicBezTo>
                  <a:cubicBezTo>
                    <a:pt x="407" y="19"/>
                    <a:pt x="375" y="1"/>
                    <a:pt x="344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58" name="Google Shape;36158;p24"/>
            <p:cNvSpPr/>
            <p:nvPr/>
          </p:nvSpPr>
          <p:spPr>
            <a:xfrm>
              <a:off x="673125" y="2234675"/>
              <a:ext cx="14250" cy="13975"/>
            </a:xfrm>
            <a:custGeom>
              <a:avLst/>
              <a:gdLst/>
              <a:ahLst/>
              <a:cxnLst/>
              <a:rect l="l" t="t" r="r" b="b"/>
              <a:pathLst>
                <a:path w="570" h="559" extrusionOk="0">
                  <a:moveTo>
                    <a:pt x="259" y="1"/>
                  </a:moveTo>
                  <a:cubicBezTo>
                    <a:pt x="94" y="42"/>
                    <a:pt x="1" y="166"/>
                    <a:pt x="1" y="300"/>
                  </a:cubicBezTo>
                  <a:cubicBezTo>
                    <a:pt x="1" y="466"/>
                    <a:pt x="135" y="559"/>
                    <a:pt x="311" y="559"/>
                  </a:cubicBezTo>
                  <a:cubicBezTo>
                    <a:pt x="435" y="559"/>
                    <a:pt x="569" y="425"/>
                    <a:pt x="569" y="259"/>
                  </a:cubicBezTo>
                  <a:cubicBezTo>
                    <a:pt x="518" y="125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59" name="Google Shape;36159;p24"/>
            <p:cNvSpPr/>
            <p:nvPr/>
          </p:nvSpPr>
          <p:spPr>
            <a:xfrm>
              <a:off x="635650" y="220320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22" y="1"/>
                  </a:moveTo>
                  <a:cubicBezTo>
                    <a:pt x="302" y="1"/>
                    <a:pt x="281" y="3"/>
                    <a:pt x="259" y="9"/>
                  </a:cubicBezTo>
                  <a:cubicBezTo>
                    <a:pt x="124" y="9"/>
                    <a:pt x="0" y="133"/>
                    <a:pt x="0" y="267"/>
                  </a:cubicBezTo>
                  <a:cubicBezTo>
                    <a:pt x="37" y="412"/>
                    <a:pt x="136" y="533"/>
                    <a:pt x="251" y="533"/>
                  </a:cubicBezTo>
                  <a:cubicBezTo>
                    <a:pt x="267" y="533"/>
                    <a:pt x="284" y="531"/>
                    <a:pt x="300" y="526"/>
                  </a:cubicBezTo>
                  <a:cubicBezTo>
                    <a:pt x="466" y="526"/>
                    <a:pt x="559" y="391"/>
                    <a:pt x="559" y="267"/>
                  </a:cubicBezTo>
                  <a:cubicBezTo>
                    <a:pt x="559" y="114"/>
                    <a:pt x="457" y="1"/>
                    <a:pt x="322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60" name="Google Shape;36160;p24"/>
            <p:cNvSpPr/>
            <p:nvPr/>
          </p:nvSpPr>
          <p:spPr>
            <a:xfrm>
              <a:off x="640825" y="2272150"/>
              <a:ext cx="14225" cy="14250"/>
            </a:xfrm>
            <a:custGeom>
              <a:avLst/>
              <a:gdLst/>
              <a:ahLst/>
              <a:cxnLst/>
              <a:rect l="l" t="t" r="r" b="b"/>
              <a:pathLst>
                <a:path w="569" h="570" extrusionOk="0">
                  <a:moveTo>
                    <a:pt x="259" y="1"/>
                  </a:moveTo>
                  <a:cubicBezTo>
                    <a:pt x="135" y="1"/>
                    <a:pt x="0" y="135"/>
                    <a:pt x="0" y="311"/>
                  </a:cubicBezTo>
                  <a:cubicBezTo>
                    <a:pt x="0" y="435"/>
                    <a:pt x="176" y="569"/>
                    <a:pt x="310" y="569"/>
                  </a:cubicBezTo>
                  <a:cubicBezTo>
                    <a:pt x="476" y="518"/>
                    <a:pt x="569" y="394"/>
                    <a:pt x="569" y="259"/>
                  </a:cubicBezTo>
                  <a:cubicBezTo>
                    <a:pt x="569" y="94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61" name="Google Shape;36161;p24"/>
            <p:cNvSpPr/>
            <p:nvPr/>
          </p:nvSpPr>
          <p:spPr>
            <a:xfrm>
              <a:off x="704400" y="2197775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352" y="1"/>
                  </a:moveTo>
                  <a:cubicBezTo>
                    <a:pt x="335" y="1"/>
                    <a:pt x="318" y="3"/>
                    <a:pt x="300" y="9"/>
                  </a:cubicBezTo>
                  <a:cubicBezTo>
                    <a:pt x="135" y="9"/>
                    <a:pt x="1" y="133"/>
                    <a:pt x="42" y="308"/>
                  </a:cubicBezTo>
                  <a:cubicBezTo>
                    <a:pt x="42" y="443"/>
                    <a:pt x="176" y="567"/>
                    <a:pt x="300" y="567"/>
                  </a:cubicBezTo>
                  <a:cubicBezTo>
                    <a:pt x="476" y="525"/>
                    <a:pt x="611" y="391"/>
                    <a:pt x="559" y="267"/>
                  </a:cubicBezTo>
                  <a:cubicBezTo>
                    <a:pt x="559" y="114"/>
                    <a:pt x="465" y="1"/>
                    <a:pt x="352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62" name="Google Shape;36162;p24"/>
            <p:cNvSpPr/>
            <p:nvPr/>
          </p:nvSpPr>
          <p:spPr>
            <a:xfrm>
              <a:off x="709825" y="226700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0"/>
                  </a:moveTo>
                  <a:cubicBezTo>
                    <a:pt x="135" y="0"/>
                    <a:pt x="1" y="124"/>
                    <a:pt x="1" y="300"/>
                  </a:cubicBezTo>
                  <a:cubicBezTo>
                    <a:pt x="42" y="424"/>
                    <a:pt x="176" y="558"/>
                    <a:pt x="301" y="558"/>
                  </a:cubicBezTo>
                  <a:cubicBezTo>
                    <a:pt x="476" y="558"/>
                    <a:pt x="600" y="383"/>
                    <a:pt x="559" y="259"/>
                  </a:cubicBezTo>
                  <a:cubicBezTo>
                    <a:pt x="55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63" name="Google Shape;36163;p24"/>
            <p:cNvSpPr/>
            <p:nvPr/>
          </p:nvSpPr>
          <p:spPr>
            <a:xfrm>
              <a:off x="605400" y="21775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lnTo>
                    <a:pt x="83" y="301"/>
                  </a:lnTo>
                  <a:cubicBezTo>
                    <a:pt x="218" y="259"/>
                    <a:pt x="301" y="125"/>
                    <a:pt x="30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64" name="Google Shape;36164;p24"/>
            <p:cNvSpPr/>
            <p:nvPr/>
          </p:nvSpPr>
          <p:spPr>
            <a:xfrm>
              <a:off x="667950" y="217212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176"/>
                    <a:pt x="125" y="300"/>
                    <a:pt x="301" y="300"/>
                  </a:cubicBezTo>
                  <a:cubicBezTo>
                    <a:pt x="425" y="300"/>
                    <a:pt x="559" y="125"/>
                    <a:pt x="5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65" name="Google Shape;36165;p24"/>
            <p:cNvSpPr/>
            <p:nvPr/>
          </p:nvSpPr>
          <p:spPr>
            <a:xfrm>
              <a:off x="747575" y="229930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217" y="0"/>
                    <a:pt x="124" y="0"/>
                    <a:pt x="83" y="42"/>
                  </a:cubicBezTo>
                  <a:cubicBezTo>
                    <a:pt x="42" y="83"/>
                    <a:pt x="0" y="166"/>
                    <a:pt x="0" y="207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66" name="Google Shape;36166;p24"/>
            <p:cNvSpPr/>
            <p:nvPr/>
          </p:nvSpPr>
          <p:spPr>
            <a:xfrm>
              <a:off x="742150" y="222925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59" y="1"/>
                  </a:moveTo>
                  <a:cubicBezTo>
                    <a:pt x="217" y="1"/>
                    <a:pt x="176" y="42"/>
                    <a:pt x="135" y="83"/>
                  </a:cubicBezTo>
                  <a:cubicBezTo>
                    <a:pt x="41" y="125"/>
                    <a:pt x="0" y="218"/>
                    <a:pt x="0" y="300"/>
                  </a:cubicBezTo>
                  <a:cubicBezTo>
                    <a:pt x="0" y="424"/>
                    <a:pt x="83" y="517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67" name="Google Shape;36167;p24"/>
            <p:cNvSpPr/>
            <p:nvPr/>
          </p:nvSpPr>
          <p:spPr>
            <a:xfrm>
              <a:off x="739050" y="2172125"/>
              <a:ext cx="3125" cy="2100"/>
            </a:xfrm>
            <a:custGeom>
              <a:avLst/>
              <a:gdLst/>
              <a:ahLst/>
              <a:cxnLst/>
              <a:rect l="l" t="t" r="r" b="b"/>
              <a:pathLst>
                <a:path w="125" h="84" extrusionOk="0">
                  <a:moveTo>
                    <a:pt x="0" y="1"/>
                  </a:moveTo>
                  <a:lnTo>
                    <a:pt x="124" y="83"/>
                  </a:lnTo>
                  <a:lnTo>
                    <a:pt x="124" y="83"/>
                  </a:lnTo>
                  <a:lnTo>
                    <a:pt x="83" y="42"/>
                  </a:lnTo>
                  <a:cubicBezTo>
                    <a:pt x="41" y="42"/>
                    <a:pt x="41" y="1"/>
                    <a:pt x="0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68" name="Google Shape;36168;p24"/>
            <p:cNvSpPr/>
            <p:nvPr/>
          </p:nvSpPr>
          <p:spPr>
            <a:xfrm>
              <a:off x="477200" y="23197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0"/>
                  </a:moveTo>
                  <a:lnTo>
                    <a:pt x="1" y="300"/>
                  </a:lnTo>
                  <a:lnTo>
                    <a:pt x="300" y="259"/>
                  </a:lnTo>
                  <a:lnTo>
                    <a:pt x="300" y="217"/>
                  </a:lnTo>
                  <a:cubicBezTo>
                    <a:pt x="259" y="83"/>
                    <a:pt x="135" y="0"/>
                    <a:pt x="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69" name="Google Shape;36169;p24"/>
            <p:cNvSpPr/>
            <p:nvPr/>
          </p:nvSpPr>
          <p:spPr>
            <a:xfrm>
              <a:off x="471775" y="22507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0" y="1"/>
                  </a:moveTo>
                  <a:lnTo>
                    <a:pt x="42" y="559"/>
                  </a:lnTo>
                  <a:cubicBezTo>
                    <a:pt x="94" y="559"/>
                    <a:pt x="135" y="518"/>
                    <a:pt x="135" y="518"/>
                  </a:cubicBezTo>
                  <a:cubicBezTo>
                    <a:pt x="176" y="518"/>
                    <a:pt x="176" y="518"/>
                    <a:pt x="176" y="476"/>
                  </a:cubicBezTo>
                  <a:cubicBezTo>
                    <a:pt x="259" y="435"/>
                    <a:pt x="300" y="342"/>
                    <a:pt x="300" y="259"/>
                  </a:cubicBezTo>
                  <a:cubicBezTo>
                    <a:pt x="300" y="135"/>
                    <a:pt x="176" y="1"/>
                    <a:pt x="42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70" name="Google Shape;36170;p24"/>
            <p:cNvSpPr/>
            <p:nvPr/>
          </p:nvSpPr>
          <p:spPr>
            <a:xfrm>
              <a:off x="539750" y="2314300"/>
              <a:ext cx="13975" cy="7500"/>
            </a:xfrm>
            <a:custGeom>
              <a:avLst/>
              <a:gdLst/>
              <a:ahLst/>
              <a:cxnLst/>
              <a:rect l="l" t="t" r="r" b="b"/>
              <a:pathLst>
                <a:path w="559" h="300" extrusionOk="0">
                  <a:moveTo>
                    <a:pt x="259" y="0"/>
                  </a:moveTo>
                  <a:cubicBezTo>
                    <a:pt x="166" y="0"/>
                    <a:pt x="125" y="41"/>
                    <a:pt x="83" y="124"/>
                  </a:cubicBezTo>
                  <a:cubicBezTo>
                    <a:pt x="42" y="176"/>
                    <a:pt x="1" y="217"/>
                    <a:pt x="1" y="300"/>
                  </a:cubicBezTo>
                  <a:lnTo>
                    <a:pt x="559" y="259"/>
                  </a:lnTo>
                  <a:cubicBezTo>
                    <a:pt x="559" y="124"/>
                    <a:pt x="425" y="41"/>
                    <a:pt x="30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71" name="Google Shape;36171;p24"/>
            <p:cNvSpPr/>
            <p:nvPr/>
          </p:nvSpPr>
          <p:spPr>
            <a:xfrm>
              <a:off x="534325" y="22452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125" y="1"/>
                    <a:pt x="1" y="135"/>
                    <a:pt x="1" y="300"/>
                  </a:cubicBezTo>
                  <a:cubicBezTo>
                    <a:pt x="42" y="476"/>
                    <a:pt x="176" y="559"/>
                    <a:pt x="300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72" name="Google Shape;36172;p24"/>
            <p:cNvSpPr/>
            <p:nvPr/>
          </p:nvSpPr>
          <p:spPr>
            <a:xfrm>
              <a:off x="496600" y="2212975"/>
              <a:ext cx="15000" cy="13975"/>
            </a:xfrm>
            <a:custGeom>
              <a:avLst/>
              <a:gdLst/>
              <a:ahLst/>
              <a:cxnLst/>
              <a:rect l="l" t="t" r="r" b="b"/>
              <a:pathLst>
                <a:path w="600" h="559" extrusionOk="0">
                  <a:moveTo>
                    <a:pt x="300" y="0"/>
                  </a:moveTo>
                  <a:cubicBezTo>
                    <a:pt x="134" y="42"/>
                    <a:pt x="0" y="176"/>
                    <a:pt x="41" y="300"/>
                  </a:cubicBezTo>
                  <a:cubicBezTo>
                    <a:pt x="41" y="476"/>
                    <a:pt x="176" y="558"/>
                    <a:pt x="341" y="558"/>
                  </a:cubicBezTo>
                  <a:cubicBezTo>
                    <a:pt x="476" y="558"/>
                    <a:pt x="600" y="434"/>
                    <a:pt x="600" y="259"/>
                  </a:cubicBezTo>
                  <a:cubicBezTo>
                    <a:pt x="558" y="135"/>
                    <a:pt x="434" y="0"/>
                    <a:pt x="30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73" name="Google Shape;36173;p24"/>
            <p:cNvSpPr/>
            <p:nvPr/>
          </p:nvSpPr>
          <p:spPr>
            <a:xfrm>
              <a:off x="502025" y="2282825"/>
              <a:ext cx="15000" cy="13350"/>
            </a:xfrm>
            <a:custGeom>
              <a:avLst/>
              <a:gdLst/>
              <a:ahLst/>
              <a:cxnLst/>
              <a:rect l="l" t="t" r="r" b="b"/>
              <a:pathLst>
                <a:path w="600" h="534" extrusionOk="0">
                  <a:moveTo>
                    <a:pt x="352" y="0"/>
                  </a:moveTo>
                  <a:cubicBezTo>
                    <a:pt x="335" y="0"/>
                    <a:pt x="318" y="3"/>
                    <a:pt x="300" y="8"/>
                  </a:cubicBezTo>
                  <a:cubicBezTo>
                    <a:pt x="124" y="8"/>
                    <a:pt x="0" y="142"/>
                    <a:pt x="42" y="308"/>
                  </a:cubicBezTo>
                  <a:cubicBezTo>
                    <a:pt x="42" y="424"/>
                    <a:pt x="142" y="533"/>
                    <a:pt x="277" y="533"/>
                  </a:cubicBezTo>
                  <a:cubicBezTo>
                    <a:pt x="298" y="533"/>
                    <a:pt x="319" y="531"/>
                    <a:pt x="341" y="525"/>
                  </a:cubicBezTo>
                  <a:cubicBezTo>
                    <a:pt x="476" y="525"/>
                    <a:pt x="600" y="401"/>
                    <a:pt x="558" y="267"/>
                  </a:cubicBezTo>
                  <a:cubicBezTo>
                    <a:pt x="558" y="114"/>
                    <a:pt x="465" y="0"/>
                    <a:pt x="352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74" name="Google Shape;36174;p24"/>
            <p:cNvSpPr/>
            <p:nvPr/>
          </p:nvSpPr>
          <p:spPr>
            <a:xfrm>
              <a:off x="566625" y="2207550"/>
              <a:ext cx="14000" cy="14425"/>
            </a:xfrm>
            <a:custGeom>
              <a:avLst/>
              <a:gdLst/>
              <a:ahLst/>
              <a:cxnLst/>
              <a:rect l="l" t="t" r="r" b="b"/>
              <a:pathLst>
                <a:path w="560" h="577" extrusionOk="0">
                  <a:moveTo>
                    <a:pt x="259" y="0"/>
                  </a:moveTo>
                  <a:cubicBezTo>
                    <a:pt x="84" y="52"/>
                    <a:pt x="1" y="176"/>
                    <a:pt x="1" y="310"/>
                  </a:cubicBezTo>
                  <a:cubicBezTo>
                    <a:pt x="1" y="455"/>
                    <a:pt x="96" y="576"/>
                    <a:pt x="238" y="576"/>
                  </a:cubicBezTo>
                  <a:cubicBezTo>
                    <a:pt x="258" y="576"/>
                    <a:pt x="279" y="574"/>
                    <a:pt x="301" y="569"/>
                  </a:cubicBezTo>
                  <a:cubicBezTo>
                    <a:pt x="435" y="569"/>
                    <a:pt x="559" y="434"/>
                    <a:pt x="559" y="259"/>
                  </a:cubicBezTo>
                  <a:cubicBezTo>
                    <a:pt x="559" y="13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75" name="Google Shape;36175;p24"/>
            <p:cNvSpPr/>
            <p:nvPr/>
          </p:nvSpPr>
          <p:spPr>
            <a:xfrm>
              <a:off x="572075" y="227740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305" y="0"/>
                  </a:moveTo>
                  <a:cubicBezTo>
                    <a:pt x="289" y="0"/>
                    <a:pt x="274" y="3"/>
                    <a:pt x="258" y="8"/>
                  </a:cubicBezTo>
                  <a:cubicBezTo>
                    <a:pt x="83" y="8"/>
                    <a:pt x="0" y="142"/>
                    <a:pt x="0" y="308"/>
                  </a:cubicBezTo>
                  <a:cubicBezTo>
                    <a:pt x="0" y="442"/>
                    <a:pt x="124" y="566"/>
                    <a:pt x="300" y="566"/>
                  </a:cubicBezTo>
                  <a:cubicBezTo>
                    <a:pt x="424" y="525"/>
                    <a:pt x="558" y="401"/>
                    <a:pt x="558" y="266"/>
                  </a:cubicBezTo>
                  <a:cubicBezTo>
                    <a:pt x="522" y="121"/>
                    <a:pt x="414" y="0"/>
                    <a:pt x="305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76" name="Google Shape;36176;p24"/>
            <p:cNvSpPr/>
            <p:nvPr/>
          </p:nvSpPr>
          <p:spPr>
            <a:xfrm>
              <a:off x="467650" y="2188150"/>
              <a:ext cx="6475" cy="7775"/>
            </a:xfrm>
            <a:custGeom>
              <a:avLst/>
              <a:gdLst/>
              <a:ahLst/>
              <a:cxnLst/>
              <a:rect l="l" t="t" r="r" b="b"/>
              <a:pathLst>
                <a:path w="259" h="311" extrusionOk="0">
                  <a:moveTo>
                    <a:pt x="0" y="1"/>
                  </a:moveTo>
                  <a:lnTo>
                    <a:pt x="0" y="311"/>
                  </a:lnTo>
                  <a:lnTo>
                    <a:pt x="41" y="259"/>
                  </a:lnTo>
                  <a:cubicBezTo>
                    <a:pt x="165" y="259"/>
                    <a:pt x="259" y="135"/>
                    <a:pt x="259" y="52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77" name="Google Shape;36177;p24"/>
            <p:cNvSpPr/>
            <p:nvPr/>
          </p:nvSpPr>
          <p:spPr>
            <a:xfrm>
              <a:off x="528900" y="2182975"/>
              <a:ext cx="15025" cy="7525"/>
            </a:xfrm>
            <a:custGeom>
              <a:avLst/>
              <a:gdLst/>
              <a:ahLst/>
              <a:cxnLst/>
              <a:rect l="l" t="t" r="r" b="b"/>
              <a:pathLst>
                <a:path w="601" h="301" extrusionOk="0">
                  <a:moveTo>
                    <a:pt x="559" y="1"/>
                  </a:moveTo>
                  <a:lnTo>
                    <a:pt x="0" y="42"/>
                  </a:lnTo>
                  <a:lnTo>
                    <a:pt x="42" y="84"/>
                  </a:lnTo>
                  <a:cubicBezTo>
                    <a:pt x="42" y="208"/>
                    <a:pt x="176" y="301"/>
                    <a:pt x="300" y="301"/>
                  </a:cubicBezTo>
                  <a:cubicBezTo>
                    <a:pt x="476" y="259"/>
                    <a:pt x="600" y="125"/>
                    <a:pt x="5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78" name="Google Shape;36178;p24"/>
            <p:cNvSpPr/>
            <p:nvPr/>
          </p:nvSpPr>
          <p:spPr>
            <a:xfrm>
              <a:off x="608500" y="23088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59" y="1"/>
                  </a:moveTo>
                  <a:cubicBezTo>
                    <a:pt x="218" y="42"/>
                    <a:pt x="177" y="42"/>
                    <a:pt x="135" y="84"/>
                  </a:cubicBezTo>
                  <a:cubicBezTo>
                    <a:pt x="94" y="135"/>
                    <a:pt x="53" y="177"/>
                    <a:pt x="53" y="259"/>
                  </a:cubicBezTo>
                  <a:cubicBezTo>
                    <a:pt x="1" y="259"/>
                    <a:pt x="1" y="301"/>
                    <a:pt x="1" y="301"/>
                  </a:cubicBezTo>
                  <a:lnTo>
                    <a:pt x="311" y="301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79" name="Google Shape;36179;p24"/>
            <p:cNvSpPr/>
            <p:nvPr/>
          </p:nvSpPr>
          <p:spPr>
            <a:xfrm>
              <a:off x="603350" y="2239850"/>
              <a:ext cx="8550" cy="14250"/>
            </a:xfrm>
            <a:custGeom>
              <a:avLst/>
              <a:gdLst/>
              <a:ahLst/>
              <a:cxnLst/>
              <a:rect l="l" t="t" r="r" b="b"/>
              <a:pathLst>
                <a:path w="342" h="570" extrusionOk="0">
                  <a:moveTo>
                    <a:pt x="300" y="0"/>
                  </a:moveTo>
                  <a:cubicBezTo>
                    <a:pt x="207" y="0"/>
                    <a:pt x="165" y="52"/>
                    <a:pt x="124" y="93"/>
                  </a:cubicBezTo>
                  <a:cubicBezTo>
                    <a:pt x="41" y="135"/>
                    <a:pt x="0" y="218"/>
                    <a:pt x="41" y="311"/>
                  </a:cubicBezTo>
                  <a:cubicBezTo>
                    <a:pt x="41" y="435"/>
                    <a:pt x="124" y="517"/>
                    <a:pt x="207" y="569"/>
                  </a:cubicBezTo>
                  <a:lnTo>
                    <a:pt x="341" y="569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80" name="Google Shape;36180;p24"/>
            <p:cNvSpPr/>
            <p:nvPr/>
          </p:nvSpPr>
          <p:spPr>
            <a:xfrm>
              <a:off x="598950" y="21775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125"/>
                    <a:pt x="42" y="218"/>
                    <a:pt x="124" y="259"/>
                  </a:cubicBezTo>
                  <a:cubicBezTo>
                    <a:pt x="176" y="301"/>
                    <a:pt x="217" y="301"/>
                    <a:pt x="300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81" name="Google Shape;36181;p24"/>
            <p:cNvSpPr/>
            <p:nvPr/>
          </p:nvSpPr>
          <p:spPr>
            <a:xfrm>
              <a:off x="338400" y="23303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259"/>
                  </a:lnTo>
                  <a:lnTo>
                    <a:pt x="300" y="259"/>
                  </a:lnTo>
                  <a:cubicBezTo>
                    <a:pt x="300" y="93"/>
                    <a:pt x="166" y="0"/>
                    <a:pt x="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82" name="Google Shape;36182;p24"/>
            <p:cNvSpPr/>
            <p:nvPr/>
          </p:nvSpPr>
          <p:spPr>
            <a:xfrm>
              <a:off x="332975" y="2261550"/>
              <a:ext cx="8550" cy="14000"/>
            </a:xfrm>
            <a:custGeom>
              <a:avLst/>
              <a:gdLst/>
              <a:ahLst/>
              <a:cxnLst/>
              <a:rect l="l" t="t" r="r" b="b"/>
              <a:pathLst>
                <a:path w="342" h="560" extrusionOk="0">
                  <a:moveTo>
                    <a:pt x="0" y="1"/>
                  </a:moveTo>
                  <a:lnTo>
                    <a:pt x="42" y="559"/>
                  </a:lnTo>
                  <a:cubicBezTo>
                    <a:pt x="83" y="559"/>
                    <a:pt x="124" y="518"/>
                    <a:pt x="166" y="518"/>
                  </a:cubicBezTo>
                  <a:lnTo>
                    <a:pt x="218" y="477"/>
                  </a:lnTo>
                  <a:cubicBezTo>
                    <a:pt x="300" y="425"/>
                    <a:pt x="342" y="342"/>
                    <a:pt x="300" y="259"/>
                  </a:cubicBezTo>
                  <a:cubicBezTo>
                    <a:pt x="300" y="166"/>
                    <a:pt x="300" y="125"/>
                    <a:pt x="259" y="84"/>
                  </a:cubicBezTo>
                  <a:lnTo>
                    <a:pt x="218" y="42"/>
                  </a:lnTo>
                  <a:cubicBezTo>
                    <a:pt x="166" y="1"/>
                    <a:pt x="124" y="1"/>
                    <a:pt x="83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83" name="Google Shape;36183;p24"/>
            <p:cNvSpPr/>
            <p:nvPr/>
          </p:nvSpPr>
          <p:spPr>
            <a:xfrm>
              <a:off x="400700" y="2325150"/>
              <a:ext cx="15275" cy="7525"/>
            </a:xfrm>
            <a:custGeom>
              <a:avLst/>
              <a:gdLst/>
              <a:ahLst/>
              <a:cxnLst/>
              <a:rect l="l" t="t" r="r" b="b"/>
              <a:pathLst>
                <a:path w="611" h="301" extrusionOk="0">
                  <a:moveTo>
                    <a:pt x="300" y="0"/>
                  </a:moveTo>
                  <a:cubicBezTo>
                    <a:pt x="135" y="0"/>
                    <a:pt x="0" y="124"/>
                    <a:pt x="42" y="300"/>
                  </a:cubicBezTo>
                  <a:lnTo>
                    <a:pt x="610" y="259"/>
                  </a:lnTo>
                  <a:cubicBezTo>
                    <a:pt x="559" y="166"/>
                    <a:pt x="517" y="83"/>
                    <a:pt x="434" y="42"/>
                  </a:cubicBezTo>
                  <a:cubicBezTo>
                    <a:pt x="393" y="0"/>
                    <a:pt x="352" y="0"/>
                    <a:pt x="30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84" name="Google Shape;36184;p24"/>
            <p:cNvSpPr/>
            <p:nvPr/>
          </p:nvSpPr>
          <p:spPr>
            <a:xfrm>
              <a:off x="395275" y="2256125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310" y="1"/>
                  </a:moveTo>
                  <a:cubicBezTo>
                    <a:pt x="135" y="1"/>
                    <a:pt x="0" y="125"/>
                    <a:pt x="52" y="301"/>
                  </a:cubicBezTo>
                  <a:cubicBezTo>
                    <a:pt x="52" y="435"/>
                    <a:pt x="176" y="559"/>
                    <a:pt x="352" y="559"/>
                  </a:cubicBezTo>
                  <a:cubicBezTo>
                    <a:pt x="476" y="518"/>
                    <a:pt x="610" y="383"/>
                    <a:pt x="610" y="259"/>
                  </a:cubicBezTo>
                  <a:cubicBezTo>
                    <a:pt x="569" y="84"/>
                    <a:pt x="434" y="1"/>
                    <a:pt x="310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85" name="Google Shape;36185;p24"/>
            <p:cNvSpPr/>
            <p:nvPr/>
          </p:nvSpPr>
          <p:spPr>
            <a:xfrm>
              <a:off x="358825" y="222382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24" y="0"/>
                    <a:pt x="0" y="124"/>
                    <a:pt x="0" y="300"/>
                  </a:cubicBezTo>
                  <a:cubicBezTo>
                    <a:pt x="0" y="476"/>
                    <a:pt x="166" y="559"/>
                    <a:pt x="300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124"/>
                    <a:pt x="424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86" name="Google Shape;36186;p24"/>
            <p:cNvSpPr/>
            <p:nvPr/>
          </p:nvSpPr>
          <p:spPr>
            <a:xfrm>
              <a:off x="364250" y="2292825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259" y="1"/>
                  </a:moveTo>
                  <a:cubicBezTo>
                    <a:pt x="83" y="42"/>
                    <a:pt x="0" y="166"/>
                    <a:pt x="0" y="301"/>
                  </a:cubicBezTo>
                  <a:cubicBezTo>
                    <a:pt x="0" y="446"/>
                    <a:pt x="96" y="567"/>
                    <a:pt x="237" y="567"/>
                  </a:cubicBezTo>
                  <a:cubicBezTo>
                    <a:pt x="257" y="567"/>
                    <a:pt x="278" y="564"/>
                    <a:pt x="300" y="559"/>
                  </a:cubicBezTo>
                  <a:cubicBezTo>
                    <a:pt x="466" y="559"/>
                    <a:pt x="559" y="425"/>
                    <a:pt x="559" y="259"/>
                  </a:cubicBezTo>
                  <a:cubicBezTo>
                    <a:pt x="559" y="12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87" name="Google Shape;36187;p24"/>
            <p:cNvSpPr/>
            <p:nvPr/>
          </p:nvSpPr>
          <p:spPr>
            <a:xfrm>
              <a:off x="427575" y="2218400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0"/>
                  </a:moveTo>
                  <a:cubicBezTo>
                    <a:pt x="135" y="42"/>
                    <a:pt x="1" y="176"/>
                    <a:pt x="1" y="300"/>
                  </a:cubicBezTo>
                  <a:cubicBezTo>
                    <a:pt x="52" y="476"/>
                    <a:pt x="176" y="559"/>
                    <a:pt x="311" y="559"/>
                  </a:cubicBezTo>
                  <a:cubicBezTo>
                    <a:pt x="476" y="559"/>
                    <a:pt x="611" y="435"/>
                    <a:pt x="569" y="259"/>
                  </a:cubicBezTo>
                  <a:cubicBezTo>
                    <a:pt x="56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88" name="Google Shape;36188;p24"/>
            <p:cNvSpPr/>
            <p:nvPr/>
          </p:nvSpPr>
          <p:spPr>
            <a:xfrm>
              <a:off x="433000" y="228825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26" y="0"/>
                  </a:moveTo>
                  <a:cubicBezTo>
                    <a:pt x="305" y="0"/>
                    <a:pt x="283" y="3"/>
                    <a:pt x="259" y="8"/>
                  </a:cubicBezTo>
                  <a:cubicBezTo>
                    <a:pt x="135" y="8"/>
                    <a:pt x="1" y="132"/>
                    <a:pt x="1" y="267"/>
                  </a:cubicBezTo>
                  <a:cubicBezTo>
                    <a:pt x="37" y="419"/>
                    <a:pt x="143" y="533"/>
                    <a:pt x="251" y="533"/>
                  </a:cubicBezTo>
                  <a:cubicBezTo>
                    <a:pt x="268" y="533"/>
                    <a:pt x="284" y="531"/>
                    <a:pt x="300" y="525"/>
                  </a:cubicBezTo>
                  <a:cubicBezTo>
                    <a:pt x="476" y="525"/>
                    <a:pt x="559" y="391"/>
                    <a:pt x="559" y="225"/>
                  </a:cubicBezTo>
                  <a:cubicBezTo>
                    <a:pt x="559" y="109"/>
                    <a:pt x="466" y="0"/>
                    <a:pt x="326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89" name="Google Shape;36189;p24"/>
            <p:cNvSpPr/>
            <p:nvPr/>
          </p:nvSpPr>
          <p:spPr>
            <a:xfrm>
              <a:off x="328575" y="21979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1" y="42"/>
                  </a:lnTo>
                  <a:lnTo>
                    <a:pt x="42" y="300"/>
                  </a:lnTo>
                  <a:lnTo>
                    <a:pt x="83" y="300"/>
                  </a:lnTo>
                  <a:cubicBezTo>
                    <a:pt x="218" y="259"/>
                    <a:pt x="300" y="125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90" name="Google Shape;36190;p24"/>
            <p:cNvSpPr/>
            <p:nvPr/>
          </p:nvSpPr>
          <p:spPr>
            <a:xfrm>
              <a:off x="391125" y="21925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0"/>
                  </a:moveTo>
                  <a:lnTo>
                    <a:pt x="1" y="42"/>
                  </a:lnTo>
                  <a:cubicBezTo>
                    <a:pt x="1" y="176"/>
                    <a:pt x="83" y="259"/>
                    <a:pt x="166" y="300"/>
                  </a:cubicBezTo>
                  <a:lnTo>
                    <a:pt x="342" y="300"/>
                  </a:lnTo>
                  <a:cubicBezTo>
                    <a:pt x="476" y="259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91" name="Google Shape;36191;p24"/>
            <p:cNvSpPr/>
            <p:nvPr/>
          </p:nvSpPr>
          <p:spPr>
            <a:xfrm>
              <a:off x="470750" y="231972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217" y="0"/>
                    <a:pt x="135" y="42"/>
                    <a:pt x="83" y="83"/>
                  </a:cubicBezTo>
                  <a:lnTo>
                    <a:pt x="41" y="83"/>
                  </a:lnTo>
                  <a:cubicBezTo>
                    <a:pt x="0" y="166"/>
                    <a:pt x="0" y="217"/>
                    <a:pt x="0" y="300"/>
                  </a:cubicBez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92" name="Google Shape;36192;p24"/>
            <p:cNvSpPr/>
            <p:nvPr/>
          </p:nvSpPr>
          <p:spPr>
            <a:xfrm>
              <a:off x="465325" y="225070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58" y="1"/>
                  </a:moveTo>
                  <a:cubicBezTo>
                    <a:pt x="217" y="1"/>
                    <a:pt x="134" y="42"/>
                    <a:pt x="93" y="42"/>
                  </a:cubicBezTo>
                  <a:cubicBezTo>
                    <a:pt x="41" y="135"/>
                    <a:pt x="0" y="218"/>
                    <a:pt x="0" y="301"/>
                  </a:cubicBezTo>
                  <a:cubicBezTo>
                    <a:pt x="0" y="435"/>
                    <a:pt x="93" y="518"/>
                    <a:pt x="176" y="518"/>
                  </a:cubicBezTo>
                  <a:cubicBezTo>
                    <a:pt x="217" y="559"/>
                    <a:pt x="258" y="559"/>
                    <a:pt x="300" y="559"/>
                  </a:cubicBezTo>
                  <a:lnTo>
                    <a:pt x="258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93" name="Google Shape;36193;p24"/>
            <p:cNvSpPr/>
            <p:nvPr/>
          </p:nvSpPr>
          <p:spPr>
            <a:xfrm>
              <a:off x="459875" y="2188150"/>
              <a:ext cx="7800" cy="7775"/>
            </a:xfrm>
            <a:custGeom>
              <a:avLst/>
              <a:gdLst/>
              <a:ahLst/>
              <a:cxnLst/>
              <a:rect l="l" t="t" r="r" b="b"/>
              <a:pathLst>
                <a:path w="312" h="311" extrusionOk="0">
                  <a:moveTo>
                    <a:pt x="311" y="1"/>
                  </a:moveTo>
                  <a:lnTo>
                    <a:pt x="1" y="52"/>
                  </a:lnTo>
                  <a:cubicBezTo>
                    <a:pt x="1" y="135"/>
                    <a:pt x="94" y="218"/>
                    <a:pt x="135" y="259"/>
                  </a:cubicBezTo>
                  <a:cubicBezTo>
                    <a:pt x="177" y="259"/>
                    <a:pt x="259" y="311"/>
                    <a:pt x="311" y="311"/>
                  </a:cubicBezTo>
                  <a:lnTo>
                    <a:pt x="311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94" name="Google Shape;36194;p24"/>
            <p:cNvSpPr/>
            <p:nvPr/>
          </p:nvSpPr>
          <p:spPr>
            <a:xfrm>
              <a:off x="293175" y="2229250"/>
              <a:ext cx="10625" cy="13975"/>
            </a:xfrm>
            <a:custGeom>
              <a:avLst/>
              <a:gdLst/>
              <a:ahLst/>
              <a:cxnLst/>
              <a:rect l="l" t="t" r="r" b="b"/>
              <a:pathLst>
                <a:path w="425" h="559" extrusionOk="0">
                  <a:moveTo>
                    <a:pt x="124" y="1"/>
                  </a:moveTo>
                  <a:cubicBezTo>
                    <a:pt x="83" y="1"/>
                    <a:pt x="42" y="1"/>
                    <a:pt x="42" y="42"/>
                  </a:cubicBezTo>
                  <a:lnTo>
                    <a:pt x="0" y="517"/>
                  </a:lnTo>
                  <a:cubicBezTo>
                    <a:pt x="42" y="559"/>
                    <a:pt x="124" y="559"/>
                    <a:pt x="166" y="559"/>
                  </a:cubicBezTo>
                  <a:cubicBezTo>
                    <a:pt x="300" y="559"/>
                    <a:pt x="424" y="424"/>
                    <a:pt x="424" y="259"/>
                  </a:cubicBezTo>
                  <a:cubicBezTo>
                    <a:pt x="383" y="83"/>
                    <a:pt x="259" y="1"/>
                    <a:pt x="124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95" name="Google Shape;36195;p24"/>
            <p:cNvSpPr/>
            <p:nvPr/>
          </p:nvSpPr>
          <p:spPr>
            <a:xfrm>
              <a:off x="295225" y="2298000"/>
              <a:ext cx="14000" cy="14250"/>
            </a:xfrm>
            <a:custGeom>
              <a:avLst/>
              <a:gdLst/>
              <a:ahLst/>
              <a:cxnLst/>
              <a:rect l="l" t="t" r="r" b="b"/>
              <a:pathLst>
                <a:path w="560" h="570" extrusionOk="0">
                  <a:moveTo>
                    <a:pt x="259" y="1"/>
                  </a:moveTo>
                  <a:cubicBezTo>
                    <a:pt x="84" y="52"/>
                    <a:pt x="1" y="176"/>
                    <a:pt x="1" y="311"/>
                  </a:cubicBezTo>
                  <a:cubicBezTo>
                    <a:pt x="1" y="476"/>
                    <a:pt x="125" y="569"/>
                    <a:pt x="301" y="569"/>
                  </a:cubicBezTo>
                  <a:cubicBezTo>
                    <a:pt x="435" y="569"/>
                    <a:pt x="559" y="435"/>
                    <a:pt x="559" y="259"/>
                  </a:cubicBezTo>
                  <a:cubicBezTo>
                    <a:pt x="518" y="135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96" name="Google Shape;36196;p24"/>
            <p:cNvSpPr/>
            <p:nvPr/>
          </p:nvSpPr>
          <p:spPr>
            <a:xfrm>
              <a:off x="331950" y="2330325"/>
              <a:ext cx="7500" cy="7775"/>
            </a:xfrm>
            <a:custGeom>
              <a:avLst/>
              <a:gdLst/>
              <a:ahLst/>
              <a:cxnLst/>
              <a:rect l="l" t="t" r="r" b="b"/>
              <a:pathLst>
                <a:path w="300" h="311" extrusionOk="0">
                  <a:moveTo>
                    <a:pt x="259" y="0"/>
                  </a:moveTo>
                  <a:cubicBezTo>
                    <a:pt x="207" y="0"/>
                    <a:pt x="165" y="52"/>
                    <a:pt x="124" y="52"/>
                  </a:cubicBezTo>
                  <a:cubicBezTo>
                    <a:pt x="41" y="93"/>
                    <a:pt x="41" y="176"/>
                    <a:pt x="0" y="259"/>
                  </a:cubicBezTo>
                  <a:lnTo>
                    <a:pt x="0" y="310"/>
                  </a:lnTo>
                  <a:lnTo>
                    <a:pt x="30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97" name="Google Shape;36197;p24"/>
            <p:cNvSpPr/>
            <p:nvPr/>
          </p:nvSpPr>
          <p:spPr>
            <a:xfrm>
              <a:off x="326500" y="226155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18" y="1"/>
                  </a:moveTo>
                  <a:cubicBezTo>
                    <a:pt x="84" y="42"/>
                    <a:pt x="1" y="166"/>
                    <a:pt x="1" y="301"/>
                  </a:cubicBezTo>
                  <a:cubicBezTo>
                    <a:pt x="42" y="383"/>
                    <a:pt x="84" y="477"/>
                    <a:pt x="218" y="518"/>
                  </a:cubicBezTo>
                  <a:cubicBezTo>
                    <a:pt x="259" y="559"/>
                    <a:pt x="301" y="559"/>
                    <a:pt x="301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98" name="Google Shape;36198;p24"/>
            <p:cNvSpPr/>
            <p:nvPr/>
          </p:nvSpPr>
          <p:spPr>
            <a:xfrm>
              <a:off x="322125" y="219900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lnTo>
                    <a:pt x="0" y="84"/>
                  </a:lnTo>
                  <a:cubicBezTo>
                    <a:pt x="0" y="135"/>
                    <a:pt x="42" y="218"/>
                    <a:pt x="135" y="218"/>
                  </a:cubicBezTo>
                  <a:cubicBezTo>
                    <a:pt x="176" y="259"/>
                    <a:pt x="217" y="259"/>
                    <a:pt x="300" y="2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199" name="Google Shape;36199;p24"/>
            <p:cNvSpPr/>
            <p:nvPr/>
          </p:nvSpPr>
          <p:spPr>
            <a:xfrm>
              <a:off x="605400" y="217110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59"/>
                  </a:lnTo>
                  <a:cubicBezTo>
                    <a:pt x="259" y="83"/>
                    <a:pt x="125" y="0"/>
                    <a:pt x="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00" name="Google Shape;36200;p24"/>
            <p:cNvSpPr/>
            <p:nvPr/>
          </p:nvSpPr>
          <p:spPr>
            <a:xfrm>
              <a:off x="599975" y="2101875"/>
              <a:ext cx="7525" cy="13150"/>
            </a:xfrm>
            <a:custGeom>
              <a:avLst/>
              <a:gdLst/>
              <a:ahLst/>
              <a:cxnLst/>
              <a:rect l="l" t="t" r="r" b="b"/>
              <a:pathLst>
                <a:path w="301" h="526" extrusionOk="0">
                  <a:moveTo>
                    <a:pt x="53" y="1"/>
                  </a:moveTo>
                  <a:cubicBezTo>
                    <a:pt x="36" y="1"/>
                    <a:pt x="18" y="3"/>
                    <a:pt x="1" y="9"/>
                  </a:cubicBezTo>
                  <a:lnTo>
                    <a:pt x="42" y="526"/>
                  </a:lnTo>
                  <a:cubicBezTo>
                    <a:pt x="176" y="526"/>
                    <a:pt x="300" y="402"/>
                    <a:pt x="300" y="267"/>
                  </a:cubicBezTo>
                  <a:cubicBezTo>
                    <a:pt x="265" y="114"/>
                    <a:pt x="166" y="1"/>
                    <a:pt x="53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01" name="Google Shape;36201;p24"/>
            <p:cNvSpPr/>
            <p:nvPr/>
          </p:nvSpPr>
          <p:spPr>
            <a:xfrm>
              <a:off x="667950" y="2165675"/>
              <a:ext cx="14000" cy="7500"/>
            </a:xfrm>
            <a:custGeom>
              <a:avLst/>
              <a:gdLst/>
              <a:ahLst/>
              <a:cxnLst/>
              <a:rect l="l" t="t" r="r" b="b"/>
              <a:pathLst>
                <a:path w="560" h="300" extrusionOk="0">
                  <a:moveTo>
                    <a:pt x="259" y="0"/>
                  </a:moveTo>
                  <a:cubicBezTo>
                    <a:pt x="84" y="0"/>
                    <a:pt x="1" y="124"/>
                    <a:pt x="1" y="300"/>
                  </a:cubicBezTo>
                  <a:lnTo>
                    <a:pt x="559" y="259"/>
                  </a:lnTo>
                  <a:cubicBezTo>
                    <a:pt x="559" y="176"/>
                    <a:pt x="466" y="83"/>
                    <a:pt x="425" y="41"/>
                  </a:cubicBezTo>
                  <a:cubicBezTo>
                    <a:pt x="383" y="0"/>
                    <a:pt x="301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02" name="Google Shape;36202;p24"/>
            <p:cNvSpPr/>
            <p:nvPr/>
          </p:nvSpPr>
          <p:spPr>
            <a:xfrm>
              <a:off x="630225" y="2133350"/>
              <a:ext cx="15000" cy="14000"/>
            </a:xfrm>
            <a:custGeom>
              <a:avLst/>
              <a:gdLst/>
              <a:ahLst/>
              <a:cxnLst/>
              <a:rect l="l" t="t" r="r" b="b"/>
              <a:pathLst>
                <a:path w="600" h="560" extrusionOk="0">
                  <a:moveTo>
                    <a:pt x="259" y="1"/>
                  </a:moveTo>
                  <a:cubicBezTo>
                    <a:pt x="124" y="42"/>
                    <a:pt x="0" y="177"/>
                    <a:pt x="0" y="301"/>
                  </a:cubicBezTo>
                  <a:cubicBezTo>
                    <a:pt x="42" y="476"/>
                    <a:pt x="166" y="559"/>
                    <a:pt x="300" y="559"/>
                  </a:cubicBezTo>
                  <a:cubicBezTo>
                    <a:pt x="476" y="559"/>
                    <a:pt x="600" y="435"/>
                    <a:pt x="559" y="259"/>
                  </a:cubicBezTo>
                  <a:cubicBezTo>
                    <a:pt x="559" y="12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03" name="Google Shape;36203;p24"/>
            <p:cNvSpPr/>
            <p:nvPr/>
          </p:nvSpPr>
          <p:spPr>
            <a:xfrm>
              <a:off x="466350" y="2181300"/>
              <a:ext cx="7775" cy="6875"/>
            </a:xfrm>
            <a:custGeom>
              <a:avLst/>
              <a:gdLst/>
              <a:ahLst/>
              <a:cxnLst/>
              <a:rect l="l" t="t" r="r" b="b"/>
              <a:pathLst>
                <a:path w="311" h="275" extrusionOk="0">
                  <a:moveTo>
                    <a:pt x="72" y="0"/>
                  </a:moveTo>
                  <a:cubicBezTo>
                    <a:pt x="49" y="0"/>
                    <a:pt x="25" y="5"/>
                    <a:pt x="0" y="16"/>
                  </a:cubicBezTo>
                  <a:lnTo>
                    <a:pt x="52" y="275"/>
                  </a:lnTo>
                  <a:lnTo>
                    <a:pt x="311" y="275"/>
                  </a:lnTo>
                  <a:cubicBezTo>
                    <a:pt x="311" y="192"/>
                    <a:pt x="259" y="151"/>
                    <a:pt x="259" y="109"/>
                  </a:cubicBezTo>
                  <a:cubicBezTo>
                    <a:pt x="198" y="41"/>
                    <a:pt x="137" y="0"/>
                    <a:pt x="72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04" name="Google Shape;36204;p24"/>
            <p:cNvSpPr/>
            <p:nvPr/>
          </p:nvSpPr>
          <p:spPr>
            <a:xfrm>
              <a:off x="461175" y="21119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207" y="559"/>
                    <a:pt x="300" y="425"/>
                    <a:pt x="300" y="259"/>
                  </a:cubicBezTo>
                  <a:cubicBezTo>
                    <a:pt x="300" y="125"/>
                    <a:pt x="166" y="1"/>
                    <a:pt x="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05" name="Google Shape;36205;p24"/>
            <p:cNvSpPr/>
            <p:nvPr/>
          </p:nvSpPr>
          <p:spPr>
            <a:xfrm>
              <a:off x="528900" y="21765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218" y="0"/>
                    <a:pt x="135" y="42"/>
                    <a:pt x="83" y="83"/>
                  </a:cubicBezTo>
                  <a:cubicBezTo>
                    <a:pt x="42" y="124"/>
                    <a:pt x="0" y="207"/>
                    <a:pt x="0" y="300"/>
                  </a:cubicBezTo>
                  <a:lnTo>
                    <a:pt x="559" y="259"/>
                  </a:lnTo>
                  <a:cubicBezTo>
                    <a:pt x="559" y="124"/>
                    <a:pt x="476" y="0"/>
                    <a:pt x="342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06" name="Google Shape;36206;p24"/>
            <p:cNvSpPr/>
            <p:nvPr/>
          </p:nvSpPr>
          <p:spPr>
            <a:xfrm>
              <a:off x="523475" y="2106475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259" y="1"/>
                  </a:moveTo>
                  <a:cubicBezTo>
                    <a:pt x="135" y="42"/>
                    <a:pt x="0" y="166"/>
                    <a:pt x="42" y="300"/>
                  </a:cubicBezTo>
                  <a:cubicBezTo>
                    <a:pt x="42" y="453"/>
                    <a:pt x="143" y="567"/>
                    <a:pt x="251" y="567"/>
                  </a:cubicBezTo>
                  <a:cubicBezTo>
                    <a:pt x="267" y="567"/>
                    <a:pt x="284" y="564"/>
                    <a:pt x="300" y="559"/>
                  </a:cubicBezTo>
                  <a:cubicBezTo>
                    <a:pt x="476" y="559"/>
                    <a:pt x="610" y="424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07" name="Google Shape;36207;p24"/>
            <p:cNvSpPr/>
            <p:nvPr/>
          </p:nvSpPr>
          <p:spPr>
            <a:xfrm>
              <a:off x="487025" y="20752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0" y="125"/>
                    <a:pt x="0" y="300"/>
                  </a:cubicBezTo>
                  <a:cubicBezTo>
                    <a:pt x="0" y="435"/>
                    <a:pt x="125" y="559"/>
                    <a:pt x="300" y="559"/>
                  </a:cubicBezTo>
                  <a:cubicBezTo>
                    <a:pt x="424" y="517"/>
                    <a:pt x="559" y="383"/>
                    <a:pt x="559" y="259"/>
                  </a:cubicBezTo>
                  <a:cubicBezTo>
                    <a:pt x="559" y="83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08" name="Google Shape;36208;p24"/>
            <p:cNvSpPr/>
            <p:nvPr/>
          </p:nvSpPr>
          <p:spPr>
            <a:xfrm>
              <a:off x="492200" y="2144200"/>
              <a:ext cx="14225" cy="14000"/>
            </a:xfrm>
            <a:custGeom>
              <a:avLst/>
              <a:gdLst/>
              <a:ahLst/>
              <a:cxnLst/>
              <a:rect l="l" t="t" r="r" b="b"/>
              <a:pathLst>
                <a:path w="569" h="560" extrusionOk="0">
                  <a:moveTo>
                    <a:pt x="259" y="1"/>
                  </a:moveTo>
                  <a:cubicBezTo>
                    <a:pt x="93" y="1"/>
                    <a:pt x="0" y="125"/>
                    <a:pt x="0" y="301"/>
                  </a:cubicBezTo>
                  <a:cubicBezTo>
                    <a:pt x="0" y="466"/>
                    <a:pt x="135" y="559"/>
                    <a:pt x="310" y="559"/>
                  </a:cubicBezTo>
                  <a:cubicBezTo>
                    <a:pt x="435" y="559"/>
                    <a:pt x="569" y="425"/>
                    <a:pt x="569" y="259"/>
                  </a:cubicBezTo>
                  <a:cubicBezTo>
                    <a:pt x="517" y="84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09" name="Google Shape;36209;p24"/>
            <p:cNvSpPr/>
            <p:nvPr/>
          </p:nvSpPr>
          <p:spPr>
            <a:xfrm>
              <a:off x="555775" y="20697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35" y="0"/>
                    <a:pt x="1" y="135"/>
                    <a:pt x="1" y="300"/>
                  </a:cubicBezTo>
                  <a:cubicBezTo>
                    <a:pt x="42" y="435"/>
                    <a:pt x="176" y="559"/>
                    <a:pt x="300" y="559"/>
                  </a:cubicBezTo>
                  <a:cubicBezTo>
                    <a:pt x="476" y="517"/>
                    <a:pt x="559" y="393"/>
                    <a:pt x="559" y="259"/>
                  </a:cubicBezTo>
                  <a:cubicBezTo>
                    <a:pt x="55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10" name="Google Shape;36210;p24"/>
            <p:cNvSpPr/>
            <p:nvPr/>
          </p:nvSpPr>
          <p:spPr>
            <a:xfrm>
              <a:off x="561200" y="2138775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135" y="1"/>
                    <a:pt x="1" y="166"/>
                    <a:pt x="1" y="301"/>
                  </a:cubicBezTo>
                  <a:cubicBezTo>
                    <a:pt x="1" y="476"/>
                    <a:pt x="135" y="559"/>
                    <a:pt x="301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11" name="Google Shape;36211;p24"/>
            <p:cNvSpPr/>
            <p:nvPr/>
          </p:nvSpPr>
          <p:spPr>
            <a:xfrm>
              <a:off x="456775" y="2049350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259" y="1"/>
                  </a:moveTo>
                  <a:lnTo>
                    <a:pt x="1" y="42"/>
                  </a:lnTo>
                  <a:lnTo>
                    <a:pt x="1" y="300"/>
                  </a:lnTo>
                  <a:lnTo>
                    <a:pt x="84" y="300"/>
                  </a:lnTo>
                  <a:cubicBezTo>
                    <a:pt x="177" y="259"/>
                    <a:pt x="259" y="125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12" name="Google Shape;36212;p24"/>
            <p:cNvSpPr/>
            <p:nvPr/>
          </p:nvSpPr>
          <p:spPr>
            <a:xfrm>
              <a:off x="519325" y="204392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0"/>
                  </a:moveTo>
                  <a:lnTo>
                    <a:pt x="1" y="42"/>
                  </a:lnTo>
                  <a:cubicBezTo>
                    <a:pt x="1" y="218"/>
                    <a:pt x="125" y="300"/>
                    <a:pt x="301" y="300"/>
                  </a:cubicBezTo>
                  <a:cubicBezTo>
                    <a:pt x="425" y="300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13" name="Google Shape;36213;p24"/>
            <p:cNvSpPr/>
            <p:nvPr/>
          </p:nvSpPr>
          <p:spPr>
            <a:xfrm>
              <a:off x="598950" y="217110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176" y="0"/>
                  </a:moveTo>
                  <a:cubicBezTo>
                    <a:pt x="176" y="0"/>
                    <a:pt x="124" y="42"/>
                    <a:pt x="83" y="42"/>
                  </a:cubicBezTo>
                  <a:lnTo>
                    <a:pt x="42" y="83"/>
                  </a:lnTo>
                  <a:cubicBezTo>
                    <a:pt x="42" y="124"/>
                    <a:pt x="0" y="124"/>
                    <a:pt x="0" y="166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14" name="Google Shape;36214;p24"/>
            <p:cNvSpPr/>
            <p:nvPr/>
          </p:nvSpPr>
          <p:spPr>
            <a:xfrm>
              <a:off x="593525" y="2102075"/>
              <a:ext cx="7500" cy="13425"/>
            </a:xfrm>
            <a:custGeom>
              <a:avLst/>
              <a:gdLst/>
              <a:ahLst/>
              <a:cxnLst/>
              <a:rect l="l" t="t" r="r" b="b"/>
              <a:pathLst>
                <a:path w="300" h="537" extrusionOk="0">
                  <a:moveTo>
                    <a:pt x="176" y="1"/>
                  </a:moveTo>
                  <a:cubicBezTo>
                    <a:pt x="83" y="42"/>
                    <a:pt x="0" y="135"/>
                    <a:pt x="0" y="301"/>
                  </a:cubicBezTo>
                  <a:cubicBezTo>
                    <a:pt x="0" y="394"/>
                    <a:pt x="83" y="476"/>
                    <a:pt x="176" y="518"/>
                  </a:cubicBezTo>
                  <a:cubicBezTo>
                    <a:pt x="203" y="518"/>
                    <a:pt x="231" y="536"/>
                    <a:pt x="259" y="536"/>
                  </a:cubicBezTo>
                  <a:cubicBezTo>
                    <a:pt x="272" y="536"/>
                    <a:pt x="286" y="531"/>
                    <a:pt x="300" y="518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15" name="Google Shape;36215;p24"/>
            <p:cNvSpPr/>
            <p:nvPr/>
          </p:nvSpPr>
          <p:spPr>
            <a:xfrm>
              <a:off x="328575" y="2191525"/>
              <a:ext cx="6500" cy="7500"/>
            </a:xfrm>
            <a:custGeom>
              <a:avLst/>
              <a:gdLst/>
              <a:ahLst/>
              <a:cxnLst/>
              <a:rect l="l" t="t" r="r" b="b"/>
              <a:pathLst>
                <a:path w="260" h="300" extrusionOk="0">
                  <a:moveTo>
                    <a:pt x="1" y="0"/>
                  </a:moveTo>
                  <a:lnTo>
                    <a:pt x="1" y="300"/>
                  </a:lnTo>
                  <a:lnTo>
                    <a:pt x="259" y="259"/>
                  </a:lnTo>
                  <a:cubicBezTo>
                    <a:pt x="259" y="124"/>
                    <a:pt x="135" y="0"/>
                    <a:pt x="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16" name="Google Shape;36216;p24"/>
            <p:cNvSpPr/>
            <p:nvPr/>
          </p:nvSpPr>
          <p:spPr>
            <a:xfrm>
              <a:off x="323150" y="21225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176" y="559"/>
                    <a:pt x="300" y="435"/>
                    <a:pt x="300" y="259"/>
                  </a:cubicBezTo>
                  <a:cubicBezTo>
                    <a:pt x="259" y="135"/>
                    <a:pt x="135" y="1"/>
                    <a:pt x="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17" name="Google Shape;36217;p24"/>
            <p:cNvSpPr/>
            <p:nvPr/>
          </p:nvSpPr>
          <p:spPr>
            <a:xfrm>
              <a:off x="391125" y="2186650"/>
              <a:ext cx="14000" cy="6950"/>
            </a:xfrm>
            <a:custGeom>
              <a:avLst/>
              <a:gdLst/>
              <a:ahLst/>
              <a:cxnLst/>
              <a:rect l="l" t="t" r="r" b="b"/>
              <a:pathLst>
                <a:path w="560" h="278" extrusionOk="0">
                  <a:moveTo>
                    <a:pt x="301" y="1"/>
                  </a:moveTo>
                  <a:cubicBezTo>
                    <a:pt x="287" y="1"/>
                    <a:pt x="273" y="5"/>
                    <a:pt x="259" y="19"/>
                  </a:cubicBezTo>
                  <a:cubicBezTo>
                    <a:pt x="83" y="19"/>
                    <a:pt x="1" y="154"/>
                    <a:pt x="1" y="278"/>
                  </a:cubicBezTo>
                  <a:lnTo>
                    <a:pt x="559" y="236"/>
                  </a:lnTo>
                  <a:cubicBezTo>
                    <a:pt x="559" y="154"/>
                    <a:pt x="476" y="61"/>
                    <a:pt x="383" y="19"/>
                  </a:cubicBezTo>
                  <a:cubicBezTo>
                    <a:pt x="356" y="19"/>
                    <a:pt x="328" y="1"/>
                    <a:pt x="30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18" name="Google Shape;36218;p24"/>
            <p:cNvSpPr/>
            <p:nvPr/>
          </p:nvSpPr>
          <p:spPr>
            <a:xfrm>
              <a:off x="385700" y="2117075"/>
              <a:ext cx="13975" cy="14250"/>
            </a:xfrm>
            <a:custGeom>
              <a:avLst/>
              <a:gdLst/>
              <a:ahLst/>
              <a:cxnLst/>
              <a:rect l="l" t="t" r="r" b="b"/>
              <a:pathLst>
                <a:path w="559" h="570" extrusionOk="0">
                  <a:moveTo>
                    <a:pt x="259" y="0"/>
                  </a:moveTo>
                  <a:cubicBezTo>
                    <a:pt x="83" y="52"/>
                    <a:pt x="1" y="176"/>
                    <a:pt x="1" y="311"/>
                  </a:cubicBezTo>
                  <a:cubicBezTo>
                    <a:pt x="1" y="476"/>
                    <a:pt x="125" y="569"/>
                    <a:pt x="300" y="569"/>
                  </a:cubicBezTo>
                  <a:cubicBezTo>
                    <a:pt x="435" y="569"/>
                    <a:pt x="559" y="435"/>
                    <a:pt x="559" y="259"/>
                  </a:cubicBezTo>
                  <a:cubicBezTo>
                    <a:pt x="559" y="135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19" name="Google Shape;36219;p24"/>
            <p:cNvSpPr/>
            <p:nvPr/>
          </p:nvSpPr>
          <p:spPr>
            <a:xfrm>
              <a:off x="347975" y="2085775"/>
              <a:ext cx="15000" cy="13425"/>
            </a:xfrm>
            <a:custGeom>
              <a:avLst/>
              <a:gdLst/>
              <a:ahLst/>
              <a:cxnLst/>
              <a:rect l="l" t="t" r="r" b="b"/>
              <a:pathLst>
                <a:path w="600" h="537" extrusionOk="0">
                  <a:moveTo>
                    <a:pt x="333" y="1"/>
                  </a:moveTo>
                  <a:cubicBezTo>
                    <a:pt x="309" y="1"/>
                    <a:pt x="284" y="4"/>
                    <a:pt x="259" y="12"/>
                  </a:cubicBezTo>
                  <a:cubicBezTo>
                    <a:pt x="134" y="12"/>
                    <a:pt x="0" y="136"/>
                    <a:pt x="0" y="270"/>
                  </a:cubicBezTo>
                  <a:cubicBezTo>
                    <a:pt x="36" y="415"/>
                    <a:pt x="144" y="536"/>
                    <a:pt x="253" y="536"/>
                  </a:cubicBezTo>
                  <a:cubicBezTo>
                    <a:pt x="269" y="536"/>
                    <a:pt x="285" y="534"/>
                    <a:pt x="300" y="529"/>
                  </a:cubicBezTo>
                  <a:cubicBezTo>
                    <a:pt x="476" y="529"/>
                    <a:pt x="600" y="394"/>
                    <a:pt x="558" y="270"/>
                  </a:cubicBezTo>
                  <a:cubicBezTo>
                    <a:pt x="558" y="120"/>
                    <a:pt x="468" y="1"/>
                    <a:pt x="333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20" name="Google Shape;36220;p24"/>
            <p:cNvSpPr/>
            <p:nvPr/>
          </p:nvSpPr>
          <p:spPr>
            <a:xfrm>
              <a:off x="353400" y="215480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4" y="1"/>
                    <a:pt x="0" y="135"/>
                    <a:pt x="0" y="301"/>
                  </a:cubicBezTo>
                  <a:cubicBezTo>
                    <a:pt x="42" y="435"/>
                    <a:pt x="176" y="559"/>
                    <a:pt x="300" y="559"/>
                  </a:cubicBezTo>
                  <a:cubicBezTo>
                    <a:pt x="476" y="518"/>
                    <a:pt x="559" y="394"/>
                    <a:pt x="559" y="259"/>
                  </a:cubicBezTo>
                  <a:cubicBezTo>
                    <a:pt x="559" y="94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21" name="Google Shape;36221;p24"/>
            <p:cNvSpPr/>
            <p:nvPr/>
          </p:nvSpPr>
          <p:spPr>
            <a:xfrm>
              <a:off x="416975" y="2080425"/>
              <a:ext cx="15025" cy="14175"/>
            </a:xfrm>
            <a:custGeom>
              <a:avLst/>
              <a:gdLst/>
              <a:ahLst/>
              <a:cxnLst/>
              <a:rect l="l" t="t" r="r" b="b"/>
              <a:pathLst>
                <a:path w="601" h="567" extrusionOk="0">
                  <a:moveTo>
                    <a:pt x="349" y="1"/>
                  </a:moveTo>
                  <a:cubicBezTo>
                    <a:pt x="333" y="1"/>
                    <a:pt x="317" y="3"/>
                    <a:pt x="300" y="9"/>
                  </a:cubicBezTo>
                  <a:cubicBezTo>
                    <a:pt x="125" y="9"/>
                    <a:pt x="1" y="133"/>
                    <a:pt x="42" y="308"/>
                  </a:cubicBezTo>
                  <a:cubicBezTo>
                    <a:pt x="42" y="433"/>
                    <a:pt x="166" y="567"/>
                    <a:pt x="342" y="567"/>
                  </a:cubicBezTo>
                  <a:cubicBezTo>
                    <a:pt x="476" y="526"/>
                    <a:pt x="600" y="391"/>
                    <a:pt x="600" y="267"/>
                  </a:cubicBezTo>
                  <a:cubicBezTo>
                    <a:pt x="564" y="114"/>
                    <a:pt x="458" y="1"/>
                    <a:pt x="34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22" name="Google Shape;36222;p24"/>
            <p:cNvSpPr/>
            <p:nvPr/>
          </p:nvSpPr>
          <p:spPr>
            <a:xfrm>
              <a:off x="422400" y="2149375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301" y="1"/>
                  </a:moveTo>
                  <a:cubicBezTo>
                    <a:pt x="125" y="1"/>
                    <a:pt x="1" y="135"/>
                    <a:pt x="42" y="311"/>
                  </a:cubicBezTo>
                  <a:cubicBezTo>
                    <a:pt x="42" y="435"/>
                    <a:pt x="166" y="569"/>
                    <a:pt x="301" y="569"/>
                  </a:cubicBezTo>
                  <a:cubicBezTo>
                    <a:pt x="466" y="569"/>
                    <a:pt x="600" y="394"/>
                    <a:pt x="559" y="259"/>
                  </a:cubicBezTo>
                  <a:cubicBezTo>
                    <a:pt x="559" y="94"/>
                    <a:pt x="425" y="1"/>
                    <a:pt x="30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23" name="Google Shape;36223;p24"/>
            <p:cNvSpPr/>
            <p:nvPr/>
          </p:nvSpPr>
          <p:spPr>
            <a:xfrm>
              <a:off x="317725" y="20602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0" y="1"/>
                  </a:moveTo>
                  <a:lnTo>
                    <a:pt x="52" y="301"/>
                  </a:lnTo>
                  <a:lnTo>
                    <a:pt x="93" y="301"/>
                  </a:lnTo>
                  <a:cubicBezTo>
                    <a:pt x="93" y="259"/>
                    <a:pt x="135" y="259"/>
                    <a:pt x="135" y="259"/>
                  </a:cubicBezTo>
                  <a:cubicBezTo>
                    <a:pt x="176" y="259"/>
                    <a:pt x="218" y="208"/>
                    <a:pt x="218" y="208"/>
                  </a:cubicBezTo>
                  <a:cubicBezTo>
                    <a:pt x="259" y="125"/>
                    <a:pt x="311" y="84"/>
                    <a:pt x="31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24" name="Google Shape;36224;p24"/>
            <p:cNvSpPr/>
            <p:nvPr/>
          </p:nvSpPr>
          <p:spPr>
            <a:xfrm>
              <a:off x="380275" y="205477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59" y="1"/>
                  </a:moveTo>
                  <a:lnTo>
                    <a:pt x="0" y="42"/>
                  </a:lnTo>
                  <a:cubicBezTo>
                    <a:pt x="0" y="166"/>
                    <a:pt x="135" y="301"/>
                    <a:pt x="300" y="301"/>
                  </a:cubicBezTo>
                  <a:cubicBezTo>
                    <a:pt x="476" y="301"/>
                    <a:pt x="559" y="125"/>
                    <a:pt x="5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25" name="Google Shape;36225;p24"/>
            <p:cNvSpPr/>
            <p:nvPr/>
          </p:nvSpPr>
          <p:spPr>
            <a:xfrm>
              <a:off x="459875" y="2181700"/>
              <a:ext cx="7800" cy="7775"/>
            </a:xfrm>
            <a:custGeom>
              <a:avLst/>
              <a:gdLst/>
              <a:ahLst/>
              <a:cxnLst/>
              <a:rect l="l" t="t" r="r" b="b"/>
              <a:pathLst>
                <a:path w="312" h="311" extrusionOk="0">
                  <a:moveTo>
                    <a:pt x="259" y="0"/>
                  </a:moveTo>
                  <a:cubicBezTo>
                    <a:pt x="177" y="0"/>
                    <a:pt x="135" y="52"/>
                    <a:pt x="94" y="93"/>
                  </a:cubicBezTo>
                  <a:cubicBezTo>
                    <a:pt x="53" y="135"/>
                    <a:pt x="1" y="217"/>
                    <a:pt x="1" y="310"/>
                  </a:cubicBezTo>
                  <a:lnTo>
                    <a:pt x="311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26" name="Google Shape;36226;p24"/>
            <p:cNvSpPr/>
            <p:nvPr/>
          </p:nvSpPr>
          <p:spPr>
            <a:xfrm>
              <a:off x="454725" y="211190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59" y="1"/>
                  </a:moveTo>
                  <a:cubicBezTo>
                    <a:pt x="207" y="1"/>
                    <a:pt x="166" y="42"/>
                    <a:pt x="124" y="83"/>
                  </a:cubicBezTo>
                  <a:cubicBezTo>
                    <a:pt x="41" y="125"/>
                    <a:pt x="0" y="207"/>
                    <a:pt x="0" y="300"/>
                  </a:cubicBezTo>
                  <a:cubicBezTo>
                    <a:pt x="0" y="425"/>
                    <a:pt x="83" y="518"/>
                    <a:pt x="20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27" name="Google Shape;36227;p24"/>
            <p:cNvSpPr/>
            <p:nvPr/>
          </p:nvSpPr>
          <p:spPr>
            <a:xfrm>
              <a:off x="449275" y="2050375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1" y="1"/>
                  </a:moveTo>
                  <a:cubicBezTo>
                    <a:pt x="1" y="1"/>
                    <a:pt x="1" y="42"/>
                    <a:pt x="42" y="42"/>
                  </a:cubicBezTo>
                  <a:cubicBezTo>
                    <a:pt x="42" y="135"/>
                    <a:pt x="84" y="177"/>
                    <a:pt x="166" y="218"/>
                  </a:cubicBezTo>
                  <a:cubicBezTo>
                    <a:pt x="218" y="259"/>
                    <a:pt x="259" y="259"/>
                    <a:pt x="301" y="259"/>
                  </a:cubicBezTo>
                  <a:lnTo>
                    <a:pt x="301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28" name="Google Shape;36228;p24"/>
            <p:cNvSpPr/>
            <p:nvPr/>
          </p:nvSpPr>
          <p:spPr>
            <a:xfrm>
              <a:off x="297300" y="2163600"/>
              <a:ext cx="1050" cy="7525"/>
            </a:xfrm>
            <a:custGeom>
              <a:avLst/>
              <a:gdLst/>
              <a:ahLst/>
              <a:cxnLst/>
              <a:rect l="l" t="t" r="r" b="b"/>
              <a:pathLst>
                <a:path w="42" h="301" extrusionOk="0">
                  <a:moveTo>
                    <a:pt x="1" y="0"/>
                  </a:moveTo>
                  <a:lnTo>
                    <a:pt x="1" y="300"/>
                  </a:lnTo>
                  <a:cubicBezTo>
                    <a:pt x="42" y="259"/>
                    <a:pt x="42" y="166"/>
                    <a:pt x="42" y="124"/>
                  </a:cubicBezTo>
                  <a:cubicBezTo>
                    <a:pt x="42" y="83"/>
                    <a:pt x="42" y="42"/>
                    <a:pt x="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29" name="Google Shape;36229;p24"/>
            <p:cNvSpPr/>
            <p:nvPr/>
          </p:nvSpPr>
          <p:spPr>
            <a:xfrm>
              <a:off x="322125" y="2191525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259" y="0"/>
                  </a:moveTo>
                  <a:cubicBezTo>
                    <a:pt x="176" y="41"/>
                    <a:pt x="135" y="41"/>
                    <a:pt x="83" y="83"/>
                  </a:cubicBezTo>
                  <a:lnTo>
                    <a:pt x="42" y="124"/>
                  </a:lnTo>
                  <a:cubicBezTo>
                    <a:pt x="0" y="176"/>
                    <a:pt x="0" y="217"/>
                    <a:pt x="0" y="259"/>
                  </a:cubicBezTo>
                  <a:lnTo>
                    <a:pt x="0" y="300"/>
                  </a:ln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30" name="Google Shape;36230;p24"/>
            <p:cNvSpPr/>
            <p:nvPr/>
          </p:nvSpPr>
          <p:spPr>
            <a:xfrm>
              <a:off x="316700" y="212250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59" y="1"/>
                  </a:moveTo>
                  <a:cubicBezTo>
                    <a:pt x="176" y="1"/>
                    <a:pt x="134" y="42"/>
                    <a:pt x="93" y="94"/>
                  </a:cubicBezTo>
                  <a:cubicBezTo>
                    <a:pt x="41" y="135"/>
                    <a:pt x="0" y="218"/>
                    <a:pt x="0" y="300"/>
                  </a:cubicBezTo>
                  <a:cubicBezTo>
                    <a:pt x="0" y="435"/>
                    <a:pt x="93" y="517"/>
                    <a:pt x="176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31" name="Google Shape;36231;p24"/>
            <p:cNvSpPr/>
            <p:nvPr/>
          </p:nvSpPr>
          <p:spPr>
            <a:xfrm>
              <a:off x="311250" y="2060200"/>
              <a:ext cx="7800" cy="7525"/>
            </a:xfrm>
            <a:custGeom>
              <a:avLst/>
              <a:gdLst/>
              <a:ahLst/>
              <a:cxnLst/>
              <a:rect l="l" t="t" r="r" b="b"/>
              <a:pathLst>
                <a:path w="312" h="301" extrusionOk="0">
                  <a:moveTo>
                    <a:pt x="259" y="1"/>
                  </a:moveTo>
                  <a:lnTo>
                    <a:pt x="1" y="42"/>
                  </a:lnTo>
                  <a:cubicBezTo>
                    <a:pt x="1" y="125"/>
                    <a:pt x="53" y="208"/>
                    <a:pt x="135" y="259"/>
                  </a:cubicBezTo>
                  <a:cubicBezTo>
                    <a:pt x="177" y="301"/>
                    <a:pt x="218" y="301"/>
                    <a:pt x="311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32" name="Google Shape;36232;p24"/>
            <p:cNvSpPr/>
            <p:nvPr/>
          </p:nvSpPr>
          <p:spPr>
            <a:xfrm>
              <a:off x="455750" y="204290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0" y="0"/>
                  </a:moveTo>
                  <a:lnTo>
                    <a:pt x="42" y="300"/>
                  </a:lnTo>
                  <a:lnTo>
                    <a:pt x="300" y="259"/>
                  </a:lnTo>
                  <a:cubicBezTo>
                    <a:pt x="300" y="217"/>
                    <a:pt x="300" y="176"/>
                    <a:pt x="259" y="124"/>
                  </a:cubicBezTo>
                  <a:cubicBezTo>
                    <a:pt x="218" y="41"/>
                    <a:pt x="125" y="0"/>
                    <a:pt x="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33" name="Google Shape;36233;p24"/>
            <p:cNvSpPr/>
            <p:nvPr/>
          </p:nvSpPr>
          <p:spPr>
            <a:xfrm>
              <a:off x="451350" y="1985775"/>
              <a:ext cx="3400" cy="2075"/>
            </a:xfrm>
            <a:custGeom>
              <a:avLst/>
              <a:gdLst/>
              <a:ahLst/>
              <a:cxnLst/>
              <a:rect l="l" t="t" r="r" b="b"/>
              <a:pathLst>
                <a:path w="136" h="83" extrusionOk="0">
                  <a:moveTo>
                    <a:pt x="1" y="0"/>
                  </a:moveTo>
                  <a:lnTo>
                    <a:pt x="1" y="83"/>
                  </a:lnTo>
                  <a:cubicBezTo>
                    <a:pt x="42" y="83"/>
                    <a:pt x="42" y="83"/>
                    <a:pt x="83" y="42"/>
                  </a:cubicBezTo>
                  <a:lnTo>
                    <a:pt x="135" y="4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34" name="Google Shape;36234;p24"/>
            <p:cNvSpPr/>
            <p:nvPr/>
          </p:nvSpPr>
          <p:spPr>
            <a:xfrm>
              <a:off x="519325" y="20374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1"/>
                  </a:moveTo>
                  <a:cubicBezTo>
                    <a:pt x="125" y="1"/>
                    <a:pt x="42" y="84"/>
                    <a:pt x="1" y="218"/>
                  </a:cubicBezTo>
                  <a:lnTo>
                    <a:pt x="1" y="301"/>
                  </a:lnTo>
                  <a:lnTo>
                    <a:pt x="559" y="259"/>
                  </a:lnTo>
                  <a:cubicBezTo>
                    <a:pt x="518" y="135"/>
                    <a:pt x="425" y="42"/>
                    <a:pt x="30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35" name="Google Shape;36235;p24"/>
            <p:cNvSpPr/>
            <p:nvPr/>
          </p:nvSpPr>
          <p:spPr>
            <a:xfrm>
              <a:off x="481600" y="2007225"/>
              <a:ext cx="13975" cy="12100"/>
            </a:xfrm>
            <a:custGeom>
              <a:avLst/>
              <a:gdLst/>
              <a:ahLst/>
              <a:cxnLst/>
              <a:rect l="l" t="t" r="r" b="b"/>
              <a:pathLst>
                <a:path w="559" h="484" extrusionOk="0">
                  <a:moveTo>
                    <a:pt x="124" y="0"/>
                  </a:moveTo>
                  <a:cubicBezTo>
                    <a:pt x="42" y="52"/>
                    <a:pt x="0" y="135"/>
                    <a:pt x="0" y="217"/>
                  </a:cubicBezTo>
                  <a:cubicBezTo>
                    <a:pt x="0" y="370"/>
                    <a:pt x="94" y="484"/>
                    <a:pt x="234" y="484"/>
                  </a:cubicBezTo>
                  <a:cubicBezTo>
                    <a:pt x="255" y="484"/>
                    <a:pt x="277" y="481"/>
                    <a:pt x="300" y="476"/>
                  </a:cubicBezTo>
                  <a:cubicBezTo>
                    <a:pt x="424" y="476"/>
                    <a:pt x="517" y="393"/>
                    <a:pt x="559" y="259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36" name="Google Shape;36236;p24"/>
            <p:cNvSpPr/>
            <p:nvPr/>
          </p:nvSpPr>
          <p:spPr>
            <a:xfrm>
              <a:off x="317725" y="2053750"/>
              <a:ext cx="7775" cy="6475"/>
            </a:xfrm>
            <a:custGeom>
              <a:avLst/>
              <a:gdLst/>
              <a:ahLst/>
              <a:cxnLst/>
              <a:rect l="l" t="t" r="r" b="b"/>
              <a:pathLst>
                <a:path w="311" h="259" extrusionOk="0">
                  <a:moveTo>
                    <a:pt x="0" y="0"/>
                  </a:moveTo>
                  <a:lnTo>
                    <a:pt x="0" y="259"/>
                  </a:lnTo>
                  <a:lnTo>
                    <a:pt x="311" y="259"/>
                  </a:lnTo>
                  <a:cubicBezTo>
                    <a:pt x="259" y="83"/>
                    <a:pt x="135" y="0"/>
                    <a:pt x="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37" name="Google Shape;36237;p24"/>
            <p:cNvSpPr/>
            <p:nvPr/>
          </p:nvSpPr>
          <p:spPr>
            <a:xfrm>
              <a:off x="312550" y="1984525"/>
              <a:ext cx="7525" cy="13150"/>
            </a:xfrm>
            <a:custGeom>
              <a:avLst/>
              <a:gdLst/>
              <a:ahLst/>
              <a:cxnLst/>
              <a:rect l="l" t="t" r="r" b="b"/>
              <a:pathLst>
                <a:path w="301" h="526" extrusionOk="0">
                  <a:moveTo>
                    <a:pt x="52" y="1"/>
                  </a:moveTo>
                  <a:cubicBezTo>
                    <a:pt x="34" y="1"/>
                    <a:pt x="17" y="3"/>
                    <a:pt x="1" y="9"/>
                  </a:cubicBezTo>
                  <a:lnTo>
                    <a:pt x="42" y="526"/>
                  </a:lnTo>
                  <a:lnTo>
                    <a:pt x="83" y="526"/>
                  </a:lnTo>
                  <a:cubicBezTo>
                    <a:pt x="207" y="484"/>
                    <a:pt x="300" y="391"/>
                    <a:pt x="300" y="267"/>
                  </a:cubicBezTo>
                  <a:cubicBezTo>
                    <a:pt x="300" y="115"/>
                    <a:pt x="168" y="1"/>
                    <a:pt x="52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38" name="Google Shape;36238;p24"/>
            <p:cNvSpPr/>
            <p:nvPr/>
          </p:nvSpPr>
          <p:spPr>
            <a:xfrm>
              <a:off x="380275" y="20483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83" y="0"/>
                    <a:pt x="0" y="124"/>
                    <a:pt x="0" y="300"/>
                  </a:cubicBezTo>
                  <a:lnTo>
                    <a:pt x="559" y="259"/>
                  </a:lnTo>
                  <a:cubicBezTo>
                    <a:pt x="559" y="166"/>
                    <a:pt x="517" y="83"/>
                    <a:pt x="435" y="42"/>
                  </a:cubicBezTo>
                  <a:cubicBezTo>
                    <a:pt x="393" y="0"/>
                    <a:pt x="300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39" name="Google Shape;36239;p24"/>
            <p:cNvSpPr/>
            <p:nvPr/>
          </p:nvSpPr>
          <p:spPr>
            <a:xfrm>
              <a:off x="374850" y="1979100"/>
              <a:ext cx="13975" cy="14200"/>
            </a:xfrm>
            <a:custGeom>
              <a:avLst/>
              <a:gdLst/>
              <a:ahLst/>
              <a:cxnLst/>
              <a:rect l="l" t="t" r="r" b="b"/>
              <a:pathLst>
                <a:path w="559" h="568" extrusionOk="0">
                  <a:moveTo>
                    <a:pt x="325" y="1"/>
                  </a:moveTo>
                  <a:cubicBezTo>
                    <a:pt x="304" y="1"/>
                    <a:pt x="282" y="3"/>
                    <a:pt x="259" y="9"/>
                  </a:cubicBezTo>
                  <a:cubicBezTo>
                    <a:pt x="135" y="9"/>
                    <a:pt x="0" y="143"/>
                    <a:pt x="0" y="309"/>
                  </a:cubicBezTo>
                  <a:cubicBezTo>
                    <a:pt x="0" y="443"/>
                    <a:pt x="176" y="567"/>
                    <a:pt x="300" y="567"/>
                  </a:cubicBezTo>
                  <a:cubicBezTo>
                    <a:pt x="476" y="526"/>
                    <a:pt x="559" y="402"/>
                    <a:pt x="559" y="267"/>
                  </a:cubicBezTo>
                  <a:cubicBezTo>
                    <a:pt x="559" y="114"/>
                    <a:pt x="465" y="1"/>
                    <a:pt x="325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40" name="Google Shape;36240;p24"/>
            <p:cNvSpPr/>
            <p:nvPr/>
          </p:nvSpPr>
          <p:spPr>
            <a:xfrm>
              <a:off x="337100" y="1947000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311" y="0"/>
                  </a:moveTo>
                  <a:cubicBezTo>
                    <a:pt x="135" y="0"/>
                    <a:pt x="1" y="135"/>
                    <a:pt x="53" y="300"/>
                  </a:cubicBezTo>
                  <a:cubicBezTo>
                    <a:pt x="53" y="435"/>
                    <a:pt x="177" y="559"/>
                    <a:pt x="352" y="559"/>
                  </a:cubicBezTo>
                  <a:cubicBezTo>
                    <a:pt x="476" y="559"/>
                    <a:pt x="611" y="435"/>
                    <a:pt x="569" y="259"/>
                  </a:cubicBezTo>
                  <a:cubicBezTo>
                    <a:pt x="569" y="83"/>
                    <a:pt x="435" y="0"/>
                    <a:pt x="31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41" name="Google Shape;36241;p24"/>
            <p:cNvSpPr/>
            <p:nvPr/>
          </p:nvSpPr>
          <p:spPr>
            <a:xfrm>
              <a:off x="342525" y="2016000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259" y="1"/>
                  </a:moveTo>
                  <a:cubicBezTo>
                    <a:pt x="135" y="42"/>
                    <a:pt x="1" y="166"/>
                    <a:pt x="42" y="301"/>
                  </a:cubicBezTo>
                  <a:cubicBezTo>
                    <a:pt x="42" y="476"/>
                    <a:pt x="177" y="559"/>
                    <a:pt x="301" y="559"/>
                  </a:cubicBezTo>
                  <a:cubicBezTo>
                    <a:pt x="477" y="559"/>
                    <a:pt x="611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42" name="Google Shape;36242;p24"/>
            <p:cNvSpPr/>
            <p:nvPr/>
          </p:nvSpPr>
          <p:spPr>
            <a:xfrm>
              <a:off x="412575" y="2010575"/>
              <a:ext cx="14000" cy="14200"/>
            </a:xfrm>
            <a:custGeom>
              <a:avLst/>
              <a:gdLst/>
              <a:ahLst/>
              <a:cxnLst/>
              <a:rect l="l" t="t" r="r" b="b"/>
              <a:pathLst>
                <a:path w="560" h="568" extrusionOk="0">
                  <a:moveTo>
                    <a:pt x="259" y="1"/>
                  </a:moveTo>
                  <a:cubicBezTo>
                    <a:pt x="84" y="42"/>
                    <a:pt x="1" y="176"/>
                    <a:pt x="1" y="301"/>
                  </a:cubicBezTo>
                  <a:cubicBezTo>
                    <a:pt x="1" y="453"/>
                    <a:pt x="102" y="567"/>
                    <a:pt x="238" y="567"/>
                  </a:cubicBezTo>
                  <a:cubicBezTo>
                    <a:pt x="258" y="567"/>
                    <a:pt x="279" y="564"/>
                    <a:pt x="301" y="559"/>
                  </a:cubicBezTo>
                  <a:cubicBezTo>
                    <a:pt x="435" y="559"/>
                    <a:pt x="559" y="435"/>
                    <a:pt x="559" y="259"/>
                  </a:cubicBezTo>
                  <a:cubicBezTo>
                    <a:pt x="518" y="125"/>
                    <a:pt x="394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43" name="Google Shape;36243;p24"/>
            <p:cNvSpPr/>
            <p:nvPr/>
          </p:nvSpPr>
          <p:spPr>
            <a:xfrm>
              <a:off x="310225" y="1921150"/>
              <a:ext cx="4425" cy="7525"/>
            </a:xfrm>
            <a:custGeom>
              <a:avLst/>
              <a:gdLst/>
              <a:ahLst/>
              <a:cxnLst/>
              <a:rect l="l" t="t" r="r" b="b"/>
              <a:pathLst>
                <a:path w="177" h="301" extrusionOk="0">
                  <a:moveTo>
                    <a:pt x="176" y="0"/>
                  </a:moveTo>
                  <a:lnTo>
                    <a:pt x="1" y="42"/>
                  </a:lnTo>
                  <a:lnTo>
                    <a:pt x="1" y="300"/>
                  </a:lnTo>
                  <a:cubicBezTo>
                    <a:pt x="94" y="259"/>
                    <a:pt x="176" y="135"/>
                    <a:pt x="176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44" name="Google Shape;36244;p24"/>
            <p:cNvSpPr/>
            <p:nvPr/>
          </p:nvSpPr>
          <p:spPr>
            <a:xfrm>
              <a:off x="449275" y="204290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18" y="0"/>
                  </a:moveTo>
                  <a:cubicBezTo>
                    <a:pt x="125" y="41"/>
                    <a:pt x="42" y="124"/>
                    <a:pt x="1" y="259"/>
                  </a:cubicBezTo>
                  <a:lnTo>
                    <a:pt x="1" y="300"/>
                  </a:lnTo>
                  <a:lnTo>
                    <a:pt x="301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45" name="Google Shape;36245;p24"/>
            <p:cNvSpPr/>
            <p:nvPr/>
          </p:nvSpPr>
          <p:spPr>
            <a:xfrm>
              <a:off x="443850" y="198035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42" y="0"/>
                  </a:moveTo>
                  <a:lnTo>
                    <a:pt x="1" y="41"/>
                  </a:lnTo>
                  <a:cubicBezTo>
                    <a:pt x="42" y="134"/>
                    <a:pt x="84" y="259"/>
                    <a:pt x="218" y="259"/>
                  </a:cubicBezTo>
                  <a:cubicBezTo>
                    <a:pt x="259" y="300"/>
                    <a:pt x="301" y="300"/>
                    <a:pt x="301" y="300"/>
                  </a:cubicBezTo>
                  <a:lnTo>
                    <a:pt x="301" y="217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46" name="Google Shape;36246;p24"/>
            <p:cNvSpPr/>
            <p:nvPr/>
          </p:nvSpPr>
          <p:spPr>
            <a:xfrm>
              <a:off x="311250" y="2053750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177" y="0"/>
                  </a:moveTo>
                  <a:cubicBezTo>
                    <a:pt x="177" y="0"/>
                    <a:pt x="135" y="42"/>
                    <a:pt x="94" y="42"/>
                  </a:cubicBezTo>
                  <a:lnTo>
                    <a:pt x="53" y="83"/>
                  </a:lnTo>
                  <a:cubicBezTo>
                    <a:pt x="53" y="124"/>
                    <a:pt x="1" y="124"/>
                    <a:pt x="1" y="166"/>
                  </a:cubicBezTo>
                  <a:lnTo>
                    <a:pt x="1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47" name="Google Shape;36247;p24"/>
            <p:cNvSpPr/>
            <p:nvPr/>
          </p:nvSpPr>
          <p:spPr>
            <a:xfrm>
              <a:off x="306100" y="1984725"/>
              <a:ext cx="7500" cy="13425"/>
            </a:xfrm>
            <a:custGeom>
              <a:avLst/>
              <a:gdLst/>
              <a:ahLst/>
              <a:cxnLst/>
              <a:rect l="l" t="t" r="r" b="b"/>
              <a:pathLst>
                <a:path w="300" h="537" extrusionOk="0">
                  <a:moveTo>
                    <a:pt x="259" y="1"/>
                  </a:moveTo>
                  <a:cubicBezTo>
                    <a:pt x="207" y="1"/>
                    <a:pt x="124" y="1"/>
                    <a:pt x="83" y="42"/>
                  </a:cubicBezTo>
                  <a:cubicBezTo>
                    <a:pt x="83" y="84"/>
                    <a:pt x="42" y="84"/>
                    <a:pt x="42" y="125"/>
                  </a:cubicBezTo>
                  <a:lnTo>
                    <a:pt x="0" y="342"/>
                  </a:lnTo>
                  <a:cubicBezTo>
                    <a:pt x="42" y="435"/>
                    <a:pt x="124" y="518"/>
                    <a:pt x="166" y="518"/>
                  </a:cubicBezTo>
                  <a:cubicBezTo>
                    <a:pt x="193" y="518"/>
                    <a:pt x="225" y="536"/>
                    <a:pt x="256" y="536"/>
                  </a:cubicBezTo>
                  <a:cubicBezTo>
                    <a:pt x="271" y="536"/>
                    <a:pt x="286" y="532"/>
                    <a:pt x="300" y="518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248" name="Google Shape;36248;p24"/>
            <p:cNvSpPr/>
            <p:nvPr/>
          </p:nvSpPr>
          <p:spPr>
            <a:xfrm>
              <a:off x="310225" y="1915725"/>
              <a:ext cx="4425" cy="6475"/>
            </a:xfrm>
            <a:custGeom>
              <a:avLst/>
              <a:gdLst/>
              <a:ahLst/>
              <a:cxnLst/>
              <a:rect l="l" t="t" r="r" b="b"/>
              <a:pathLst>
                <a:path w="177" h="259" extrusionOk="0">
                  <a:moveTo>
                    <a:pt x="1" y="0"/>
                  </a:moveTo>
                  <a:lnTo>
                    <a:pt x="1" y="259"/>
                  </a:lnTo>
                  <a:lnTo>
                    <a:pt x="176" y="217"/>
                  </a:lnTo>
                  <a:cubicBezTo>
                    <a:pt x="176" y="135"/>
                    <a:pt x="94" y="42"/>
                    <a:pt x="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6841" name="Google Shape;36841;p24"/>
          <p:cNvGrpSpPr/>
          <p:nvPr/>
        </p:nvGrpSpPr>
        <p:grpSpPr>
          <a:xfrm>
            <a:off x="3068124" y="1346718"/>
            <a:ext cx="2049628" cy="2052613"/>
            <a:chOff x="4226125" y="3802600"/>
            <a:chExt cx="1046850" cy="1048375"/>
          </a:xfrm>
        </p:grpSpPr>
        <p:sp>
          <p:nvSpPr>
            <p:cNvPr id="36842" name="Google Shape;36842;p24"/>
            <p:cNvSpPr/>
            <p:nvPr/>
          </p:nvSpPr>
          <p:spPr>
            <a:xfrm>
              <a:off x="5256925" y="4319750"/>
              <a:ext cx="16050" cy="14250"/>
            </a:xfrm>
            <a:custGeom>
              <a:avLst/>
              <a:gdLst/>
              <a:ahLst/>
              <a:cxnLst/>
              <a:rect l="l" t="t" r="r" b="b"/>
              <a:pathLst>
                <a:path w="642" h="570" extrusionOk="0">
                  <a:moveTo>
                    <a:pt x="295" y="0"/>
                  </a:moveTo>
                  <a:cubicBezTo>
                    <a:pt x="189" y="0"/>
                    <a:pt x="102" y="71"/>
                    <a:pt x="42" y="168"/>
                  </a:cubicBezTo>
                  <a:cubicBezTo>
                    <a:pt x="1" y="344"/>
                    <a:pt x="84" y="468"/>
                    <a:pt x="218" y="550"/>
                  </a:cubicBezTo>
                  <a:cubicBezTo>
                    <a:pt x="249" y="563"/>
                    <a:pt x="282" y="570"/>
                    <a:pt x="317" y="570"/>
                  </a:cubicBezTo>
                  <a:cubicBezTo>
                    <a:pt x="421" y="570"/>
                    <a:pt x="528" y="510"/>
                    <a:pt x="559" y="385"/>
                  </a:cubicBezTo>
                  <a:cubicBezTo>
                    <a:pt x="642" y="251"/>
                    <a:pt x="559" y="85"/>
                    <a:pt x="425" y="33"/>
                  </a:cubicBezTo>
                  <a:cubicBezTo>
                    <a:pt x="379" y="11"/>
                    <a:pt x="336" y="0"/>
                    <a:pt x="295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43" name="Google Shape;36843;p24"/>
            <p:cNvSpPr/>
            <p:nvPr/>
          </p:nvSpPr>
          <p:spPr>
            <a:xfrm>
              <a:off x="5219200" y="4338925"/>
              <a:ext cx="7525" cy="9850"/>
            </a:xfrm>
            <a:custGeom>
              <a:avLst/>
              <a:gdLst/>
              <a:ahLst/>
              <a:cxnLst/>
              <a:rect l="l" t="t" r="r" b="b"/>
              <a:pathLst>
                <a:path w="301" h="394" extrusionOk="0">
                  <a:moveTo>
                    <a:pt x="124" y="1"/>
                  </a:moveTo>
                  <a:lnTo>
                    <a:pt x="0" y="259"/>
                  </a:lnTo>
                  <a:lnTo>
                    <a:pt x="259" y="393"/>
                  </a:lnTo>
                  <a:cubicBezTo>
                    <a:pt x="259" y="352"/>
                    <a:pt x="300" y="300"/>
                    <a:pt x="300" y="259"/>
                  </a:cubicBezTo>
                  <a:cubicBezTo>
                    <a:pt x="300" y="176"/>
                    <a:pt x="217" y="42"/>
                    <a:pt x="124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44" name="Google Shape;36844;p24"/>
            <p:cNvSpPr/>
            <p:nvPr/>
          </p:nvSpPr>
          <p:spPr>
            <a:xfrm>
              <a:off x="5242975" y="4275350"/>
              <a:ext cx="10625" cy="13300"/>
            </a:xfrm>
            <a:custGeom>
              <a:avLst/>
              <a:gdLst/>
              <a:ahLst/>
              <a:cxnLst/>
              <a:rect l="l" t="t" r="r" b="b"/>
              <a:pathLst>
                <a:path w="425" h="532" extrusionOk="0">
                  <a:moveTo>
                    <a:pt x="207" y="0"/>
                  </a:moveTo>
                  <a:lnTo>
                    <a:pt x="1" y="517"/>
                  </a:lnTo>
                  <a:cubicBezTo>
                    <a:pt x="33" y="527"/>
                    <a:pt x="63" y="532"/>
                    <a:pt x="93" y="532"/>
                  </a:cubicBezTo>
                  <a:cubicBezTo>
                    <a:pt x="216" y="532"/>
                    <a:pt x="316" y="452"/>
                    <a:pt x="383" y="352"/>
                  </a:cubicBezTo>
                  <a:cubicBezTo>
                    <a:pt x="424" y="217"/>
                    <a:pt x="383" y="93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45" name="Google Shape;36845;p24"/>
            <p:cNvSpPr/>
            <p:nvPr/>
          </p:nvSpPr>
          <p:spPr>
            <a:xfrm>
              <a:off x="5224625" y="4493600"/>
              <a:ext cx="13975" cy="10250"/>
            </a:xfrm>
            <a:custGeom>
              <a:avLst/>
              <a:gdLst/>
              <a:ahLst/>
              <a:cxnLst/>
              <a:rect l="l" t="t" r="r" b="b"/>
              <a:pathLst>
                <a:path w="559" h="410" extrusionOk="0">
                  <a:moveTo>
                    <a:pt x="243" y="1"/>
                  </a:moveTo>
                  <a:cubicBezTo>
                    <a:pt x="151" y="1"/>
                    <a:pt x="61" y="41"/>
                    <a:pt x="0" y="110"/>
                  </a:cubicBezTo>
                  <a:lnTo>
                    <a:pt x="0" y="193"/>
                  </a:lnTo>
                  <a:lnTo>
                    <a:pt x="517" y="410"/>
                  </a:lnTo>
                  <a:cubicBezTo>
                    <a:pt x="559" y="234"/>
                    <a:pt x="476" y="58"/>
                    <a:pt x="342" y="17"/>
                  </a:cubicBezTo>
                  <a:cubicBezTo>
                    <a:pt x="309" y="6"/>
                    <a:pt x="276" y="1"/>
                    <a:pt x="243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46" name="Google Shape;36846;p24"/>
            <p:cNvSpPr/>
            <p:nvPr/>
          </p:nvSpPr>
          <p:spPr>
            <a:xfrm>
              <a:off x="5249450" y="442912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40" y="1"/>
                  </a:moveTo>
                  <a:cubicBezTo>
                    <a:pt x="213" y="1"/>
                    <a:pt x="110" y="76"/>
                    <a:pt x="41" y="187"/>
                  </a:cubicBezTo>
                  <a:cubicBezTo>
                    <a:pt x="0" y="311"/>
                    <a:pt x="83" y="487"/>
                    <a:pt x="207" y="528"/>
                  </a:cubicBezTo>
                  <a:cubicBezTo>
                    <a:pt x="245" y="555"/>
                    <a:pt x="286" y="566"/>
                    <a:pt x="327" y="566"/>
                  </a:cubicBezTo>
                  <a:cubicBezTo>
                    <a:pt x="430" y="566"/>
                    <a:pt x="529" y="493"/>
                    <a:pt x="558" y="404"/>
                  </a:cubicBezTo>
                  <a:cubicBezTo>
                    <a:pt x="641" y="270"/>
                    <a:pt x="558" y="104"/>
                    <a:pt x="424" y="11"/>
                  </a:cubicBezTo>
                  <a:cubicBezTo>
                    <a:pt x="395" y="4"/>
                    <a:pt x="367" y="1"/>
                    <a:pt x="340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47" name="Google Shape;36847;p24"/>
            <p:cNvSpPr/>
            <p:nvPr/>
          </p:nvSpPr>
          <p:spPr>
            <a:xfrm>
              <a:off x="5204200" y="4448400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314" y="1"/>
                  </a:moveTo>
                  <a:cubicBezTo>
                    <a:pt x="199" y="1"/>
                    <a:pt x="106" y="57"/>
                    <a:pt x="42" y="191"/>
                  </a:cubicBezTo>
                  <a:cubicBezTo>
                    <a:pt x="1" y="315"/>
                    <a:pt x="42" y="491"/>
                    <a:pt x="207" y="533"/>
                  </a:cubicBezTo>
                  <a:cubicBezTo>
                    <a:pt x="239" y="542"/>
                    <a:pt x="273" y="548"/>
                    <a:pt x="307" y="548"/>
                  </a:cubicBezTo>
                  <a:cubicBezTo>
                    <a:pt x="417" y="548"/>
                    <a:pt x="527" y="494"/>
                    <a:pt x="559" y="367"/>
                  </a:cubicBezTo>
                  <a:cubicBezTo>
                    <a:pt x="600" y="233"/>
                    <a:pt x="559" y="57"/>
                    <a:pt x="425" y="16"/>
                  </a:cubicBezTo>
                  <a:cubicBezTo>
                    <a:pt x="386" y="6"/>
                    <a:pt x="349" y="1"/>
                    <a:pt x="314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48" name="Google Shape;36848;p24"/>
            <p:cNvSpPr/>
            <p:nvPr/>
          </p:nvSpPr>
          <p:spPr>
            <a:xfrm>
              <a:off x="5230050" y="4383900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55" y="0"/>
                  </a:moveTo>
                  <a:cubicBezTo>
                    <a:pt x="243" y="0"/>
                    <a:pt x="117" y="76"/>
                    <a:pt x="83" y="187"/>
                  </a:cubicBezTo>
                  <a:cubicBezTo>
                    <a:pt x="1" y="311"/>
                    <a:pt x="83" y="486"/>
                    <a:pt x="207" y="528"/>
                  </a:cubicBezTo>
                  <a:cubicBezTo>
                    <a:pt x="257" y="554"/>
                    <a:pt x="304" y="566"/>
                    <a:pt x="347" y="566"/>
                  </a:cubicBezTo>
                  <a:cubicBezTo>
                    <a:pt x="455" y="566"/>
                    <a:pt x="541" y="493"/>
                    <a:pt x="600" y="404"/>
                  </a:cubicBezTo>
                  <a:cubicBezTo>
                    <a:pt x="642" y="269"/>
                    <a:pt x="559" y="104"/>
                    <a:pt x="425" y="11"/>
                  </a:cubicBezTo>
                  <a:cubicBezTo>
                    <a:pt x="403" y="4"/>
                    <a:pt x="379" y="0"/>
                    <a:pt x="355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49" name="Google Shape;36849;p24"/>
            <p:cNvSpPr/>
            <p:nvPr/>
          </p:nvSpPr>
          <p:spPr>
            <a:xfrm>
              <a:off x="5166475" y="4468175"/>
              <a:ext cx="7525" cy="8800"/>
            </a:xfrm>
            <a:custGeom>
              <a:avLst/>
              <a:gdLst/>
              <a:ahLst/>
              <a:cxnLst/>
              <a:rect l="l" t="t" r="r" b="b"/>
              <a:pathLst>
                <a:path w="301" h="352" extrusionOk="0">
                  <a:moveTo>
                    <a:pt x="124" y="0"/>
                  </a:moveTo>
                  <a:lnTo>
                    <a:pt x="0" y="259"/>
                  </a:lnTo>
                  <a:lnTo>
                    <a:pt x="259" y="352"/>
                  </a:lnTo>
                  <a:cubicBezTo>
                    <a:pt x="259" y="300"/>
                    <a:pt x="300" y="259"/>
                    <a:pt x="300" y="217"/>
                  </a:cubicBezTo>
                  <a:cubicBezTo>
                    <a:pt x="300" y="134"/>
                    <a:pt x="217" y="41"/>
                    <a:pt x="124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50" name="Google Shape;36850;p24"/>
            <p:cNvSpPr/>
            <p:nvPr/>
          </p:nvSpPr>
          <p:spPr>
            <a:xfrm>
              <a:off x="5190000" y="4403550"/>
              <a:ext cx="10875" cy="13350"/>
            </a:xfrm>
            <a:custGeom>
              <a:avLst/>
              <a:gdLst/>
              <a:ahLst/>
              <a:cxnLst/>
              <a:rect l="l" t="t" r="r" b="b"/>
              <a:pathLst>
                <a:path w="435" h="534" extrusionOk="0">
                  <a:moveTo>
                    <a:pt x="217" y="0"/>
                  </a:moveTo>
                  <a:lnTo>
                    <a:pt x="0" y="517"/>
                  </a:lnTo>
                  <a:lnTo>
                    <a:pt x="52" y="517"/>
                  </a:lnTo>
                  <a:cubicBezTo>
                    <a:pt x="85" y="528"/>
                    <a:pt x="115" y="533"/>
                    <a:pt x="143" y="533"/>
                  </a:cubicBezTo>
                  <a:cubicBezTo>
                    <a:pt x="218" y="533"/>
                    <a:pt x="272" y="495"/>
                    <a:pt x="310" y="435"/>
                  </a:cubicBezTo>
                  <a:lnTo>
                    <a:pt x="352" y="435"/>
                  </a:lnTo>
                  <a:cubicBezTo>
                    <a:pt x="352" y="393"/>
                    <a:pt x="352" y="393"/>
                    <a:pt x="393" y="352"/>
                  </a:cubicBezTo>
                  <a:cubicBezTo>
                    <a:pt x="434" y="217"/>
                    <a:pt x="352" y="42"/>
                    <a:pt x="217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51" name="Google Shape;36851;p24"/>
            <p:cNvSpPr/>
            <p:nvPr/>
          </p:nvSpPr>
          <p:spPr>
            <a:xfrm>
              <a:off x="5217125" y="4345400"/>
              <a:ext cx="8550" cy="7500"/>
            </a:xfrm>
            <a:custGeom>
              <a:avLst/>
              <a:gdLst/>
              <a:ahLst/>
              <a:cxnLst/>
              <a:rect l="l" t="t" r="r" b="b"/>
              <a:pathLst>
                <a:path w="342" h="300" extrusionOk="0">
                  <a:moveTo>
                    <a:pt x="83" y="0"/>
                  </a:moveTo>
                  <a:lnTo>
                    <a:pt x="1" y="259"/>
                  </a:lnTo>
                  <a:lnTo>
                    <a:pt x="42" y="300"/>
                  </a:lnTo>
                  <a:cubicBezTo>
                    <a:pt x="83" y="300"/>
                    <a:pt x="166" y="300"/>
                    <a:pt x="207" y="259"/>
                  </a:cubicBezTo>
                  <a:cubicBezTo>
                    <a:pt x="259" y="259"/>
                    <a:pt x="300" y="176"/>
                    <a:pt x="342" y="134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52" name="Google Shape;36852;p24"/>
            <p:cNvSpPr/>
            <p:nvPr/>
          </p:nvSpPr>
          <p:spPr>
            <a:xfrm>
              <a:off x="5171900" y="4622225"/>
              <a:ext cx="12950" cy="8550"/>
            </a:xfrm>
            <a:custGeom>
              <a:avLst/>
              <a:gdLst/>
              <a:ahLst/>
              <a:cxnLst/>
              <a:rect l="l" t="t" r="r" b="b"/>
              <a:pathLst>
                <a:path w="518" h="342" extrusionOk="0">
                  <a:moveTo>
                    <a:pt x="124" y="0"/>
                  </a:moveTo>
                  <a:lnTo>
                    <a:pt x="83" y="41"/>
                  </a:lnTo>
                  <a:cubicBezTo>
                    <a:pt x="42" y="41"/>
                    <a:pt x="42" y="83"/>
                    <a:pt x="0" y="135"/>
                  </a:cubicBezTo>
                  <a:lnTo>
                    <a:pt x="0" y="176"/>
                  </a:lnTo>
                  <a:lnTo>
                    <a:pt x="424" y="341"/>
                  </a:lnTo>
                  <a:cubicBezTo>
                    <a:pt x="424" y="300"/>
                    <a:pt x="466" y="259"/>
                    <a:pt x="517" y="217"/>
                  </a:cubicBezTo>
                  <a:cubicBezTo>
                    <a:pt x="517" y="135"/>
                    <a:pt x="466" y="83"/>
                    <a:pt x="383" y="41"/>
                  </a:cubicBezTo>
                  <a:lnTo>
                    <a:pt x="342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53" name="Google Shape;36853;p24"/>
            <p:cNvSpPr/>
            <p:nvPr/>
          </p:nvSpPr>
          <p:spPr>
            <a:xfrm>
              <a:off x="5196450" y="4557800"/>
              <a:ext cx="15275" cy="14050"/>
            </a:xfrm>
            <a:custGeom>
              <a:avLst/>
              <a:gdLst/>
              <a:ahLst/>
              <a:cxnLst/>
              <a:rect l="l" t="t" r="r" b="b"/>
              <a:pathLst>
                <a:path w="611" h="562" extrusionOk="0">
                  <a:moveTo>
                    <a:pt x="301" y="1"/>
                  </a:moveTo>
                  <a:cubicBezTo>
                    <a:pt x="194" y="1"/>
                    <a:pt x="112" y="71"/>
                    <a:pt x="52" y="168"/>
                  </a:cubicBezTo>
                  <a:cubicBezTo>
                    <a:pt x="1" y="334"/>
                    <a:pt x="52" y="468"/>
                    <a:pt x="218" y="551"/>
                  </a:cubicBezTo>
                  <a:cubicBezTo>
                    <a:pt x="241" y="558"/>
                    <a:pt x="266" y="561"/>
                    <a:pt x="291" y="561"/>
                  </a:cubicBezTo>
                  <a:cubicBezTo>
                    <a:pt x="407" y="561"/>
                    <a:pt x="527" y="487"/>
                    <a:pt x="569" y="385"/>
                  </a:cubicBezTo>
                  <a:cubicBezTo>
                    <a:pt x="611" y="251"/>
                    <a:pt x="569" y="75"/>
                    <a:pt x="435" y="34"/>
                  </a:cubicBezTo>
                  <a:cubicBezTo>
                    <a:pt x="386" y="11"/>
                    <a:pt x="342" y="1"/>
                    <a:pt x="30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54" name="Google Shape;36854;p24"/>
            <p:cNvSpPr/>
            <p:nvPr/>
          </p:nvSpPr>
          <p:spPr>
            <a:xfrm>
              <a:off x="5151225" y="4576625"/>
              <a:ext cx="15275" cy="14150"/>
            </a:xfrm>
            <a:custGeom>
              <a:avLst/>
              <a:gdLst/>
              <a:ahLst/>
              <a:cxnLst/>
              <a:rect l="l" t="t" r="r" b="b"/>
              <a:pathLst>
                <a:path w="611" h="566" extrusionOk="0">
                  <a:moveTo>
                    <a:pt x="315" y="0"/>
                  </a:moveTo>
                  <a:cubicBezTo>
                    <a:pt x="188" y="0"/>
                    <a:pt x="84" y="56"/>
                    <a:pt x="52" y="191"/>
                  </a:cubicBezTo>
                  <a:cubicBezTo>
                    <a:pt x="0" y="315"/>
                    <a:pt x="52" y="490"/>
                    <a:pt x="217" y="532"/>
                  </a:cubicBezTo>
                  <a:cubicBezTo>
                    <a:pt x="255" y="555"/>
                    <a:pt x="295" y="565"/>
                    <a:pt x="334" y="565"/>
                  </a:cubicBezTo>
                  <a:cubicBezTo>
                    <a:pt x="435" y="565"/>
                    <a:pt x="532" y="497"/>
                    <a:pt x="569" y="408"/>
                  </a:cubicBezTo>
                  <a:cubicBezTo>
                    <a:pt x="610" y="232"/>
                    <a:pt x="569" y="98"/>
                    <a:pt x="434" y="15"/>
                  </a:cubicBezTo>
                  <a:cubicBezTo>
                    <a:pt x="393" y="5"/>
                    <a:pt x="353" y="0"/>
                    <a:pt x="315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55" name="Google Shape;36855;p24"/>
            <p:cNvSpPr/>
            <p:nvPr/>
          </p:nvSpPr>
          <p:spPr>
            <a:xfrm>
              <a:off x="5177075" y="4512575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24" y="0"/>
                  </a:moveTo>
                  <a:cubicBezTo>
                    <a:pt x="223" y="0"/>
                    <a:pt x="123" y="71"/>
                    <a:pt x="93" y="168"/>
                  </a:cubicBezTo>
                  <a:cubicBezTo>
                    <a:pt x="0" y="292"/>
                    <a:pt x="93" y="468"/>
                    <a:pt x="217" y="550"/>
                  </a:cubicBezTo>
                  <a:cubicBezTo>
                    <a:pt x="241" y="558"/>
                    <a:pt x="266" y="561"/>
                    <a:pt x="291" y="561"/>
                  </a:cubicBezTo>
                  <a:cubicBezTo>
                    <a:pt x="408" y="561"/>
                    <a:pt x="534" y="487"/>
                    <a:pt x="610" y="385"/>
                  </a:cubicBezTo>
                  <a:cubicBezTo>
                    <a:pt x="651" y="251"/>
                    <a:pt x="569" y="75"/>
                    <a:pt x="434" y="33"/>
                  </a:cubicBezTo>
                  <a:cubicBezTo>
                    <a:pt x="400" y="11"/>
                    <a:pt x="362" y="0"/>
                    <a:pt x="324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56" name="Google Shape;36856;p24"/>
            <p:cNvSpPr/>
            <p:nvPr/>
          </p:nvSpPr>
          <p:spPr>
            <a:xfrm>
              <a:off x="5113750" y="4596375"/>
              <a:ext cx="6475" cy="8550"/>
            </a:xfrm>
            <a:custGeom>
              <a:avLst/>
              <a:gdLst/>
              <a:ahLst/>
              <a:cxnLst/>
              <a:rect l="l" t="t" r="r" b="b"/>
              <a:pathLst>
                <a:path w="259" h="342" extrusionOk="0">
                  <a:moveTo>
                    <a:pt x="83" y="0"/>
                  </a:moveTo>
                  <a:lnTo>
                    <a:pt x="0" y="259"/>
                  </a:lnTo>
                  <a:lnTo>
                    <a:pt x="259" y="341"/>
                  </a:lnTo>
                  <a:lnTo>
                    <a:pt x="259" y="259"/>
                  </a:lnTo>
                  <a:cubicBezTo>
                    <a:pt x="259" y="135"/>
                    <a:pt x="207" y="42"/>
                    <a:pt x="83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57" name="Google Shape;36857;p24"/>
            <p:cNvSpPr/>
            <p:nvPr/>
          </p:nvSpPr>
          <p:spPr>
            <a:xfrm>
              <a:off x="5137250" y="4531750"/>
              <a:ext cx="10900" cy="13325"/>
            </a:xfrm>
            <a:custGeom>
              <a:avLst/>
              <a:gdLst/>
              <a:ahLst/>
              <a:cxnLst/>
              <a:rect l="l" t="t" r="r" b="b"/>
              <a:pathLst>
                <a:path w="436" h="533" extrusionOk="0">
                  <a:moveTo>
                    <a:pt x="218" y="0"/>
                  </a:moveTo>
                  <a:lnTo>
                    <a:pt x="1" y="517"/>
                  </a:lnTo>
                  <a:cubicBezTo>
                    <a:pt x="35" y="528"/>
                    <a:pt x="70" y="533"/>
                    <a:pt x="106" y="533"/>
                  </a:cubicBezTo>
                  <a:cubicBezTo>
                    <a:pt x="214" y="533"/>
                    <a:pt x="324" y="486"/>
                    <a:pt x="394" y="393"/>
                  </a:cubicBezTo>
                  <a:cubicBezTo>
                    <a:pt x="435" y="218"/>
                    <a:pt x="352" y="83"/>
                    <a:pt x="218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58" name="Google Shape;36858;p24"/>
            <p:cNvSpPr/>
            <p:nvPr/>
          </p:nvSpPr>
          <p:spPr>
            <a:xfrm>
              <a:off x="5223600" y="4498400"/>
              <a:ext cx="13975" cy="9000"/>
            </a:xfrm>
            <a:custGeom>
              <a:avLst/>
              <a:gdLst/>
              <a:ahLst/>
              <a:cxnLst/>
              <a:rect l="l" t="t" r="r" b="b"/>
              <a:pathLst>
                <a:path w="559" h="360" extrusionOk="0">
                  <a:moveTo>
                    <a:pt x="41" y="1"/>
                  </a:moveTo>
                  <a:cubicBezTo>
                    <a:pt x="0" y="1"/>
                    <a:pt x="0" y="42"/>
                    <a:pt x="0" y="83"/>
                  </a:cubicBezTo>
                  <a:cubicBezTo>
                    <a:pt x="0" y="125"/>
                    <a:pt x="0" y="176"/>
                    <a:pt x="41" y="218"/>
                  </a:cubicBezTo>
                  <a:lnTo>
                    <a:pt x="41" y="259"/>
                  </a:lnTo>
                  <a:cubicBezTo>
                    <a:pt x="83" y="301"/>
                    <a:pt x="124" y="342"/>
                    <a:pt x="166" y="342"/>
                  </a:cubicBezTo>
                  <a:cubicBezTo>
                    <a:pt x="205" y="354"/>
                    <a:pt x="240" y="359"/>
                    <a:pt x="272" y="359"/>
                  </a:cubicBezTo>
                  <a:cubicBezTo>
                    <a:pt x="348" y="359"/>
                    <a:pt x="407" y="330"/>
                    <a:pt x="465" y="301"/>
                  </a:cubicBezTo>
                  <a:cubicBezTo>
                    <a:pt x="517" y="259"/>
                    <a:pt x="517" y="218"/>
                    <a:pt x="558" y="218"/>
                  </a:cubicBezTo>
                  <a:lnTo>
                    <a:pt x="41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59" name="Google Shape;36859;p24"/>
            <p:cNvSpPr/>
            <p:nvPr/>
          </p:nvSpPr>
          <p:spPr>
            <a:xfrm>
              <a:off x="5164150" y="4474625"/>
              <a:ext cx="8800" cy="6475"/>
            </a:xfrm>
            <a:custGeom>
              <a:avLst/>
              <a:gdLst/>
              <a:ahLst/>
              <a:cxnLst/>
              <a:rect l="l" t="t" r="r" b="b"/>
              <a:pathLst>
                <a:path w="352" h="259" extrusionOk="0">
                  <a:moveTo>
                    <a:pt x="93" y="1"/>
                  </a:moveTo>
                  <a:lnTo>
                    <a:pt x="0" y="218"/>
                  </a:lnTo>
                  <a:cubicBezTo>
                    <a:pt x="0" y="259"/>
                    <a:pt x="0" y="259"/>
                    <a:pt x="52" y="259"/>
                  </a:cubicBezTo>
                  <a:lnTo>
                    <a:pt x="135" y="259"/>
                  </a:lnTo>
                  <a:cubicBezTo>
                    <a:pt x="176" y="259"/>
                    <a:pt x="176" y="259"/>
                    <a:pt x="217" y="218"/>
                  </a:cubicBezTo>
                  <a:cubicBezTo>
                    <a:pt x="259" y="218"/>
                    <a:pt x="310" y="176"/>
                    <a:pt x="310" y="135"/>
                  </a:cubicBezTo>
                  <a:cubicBezTo>
                    <a:pt x="352" y="135"/>
                    <a:pt x="352" y="94"/>
                    <a:pt x="352" y="94"/>
                  </a:cubicBezTo>
                  <a:lnTo>
                    <a:pt x="93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60" name="Google Shape;36860;p24"/>
            <p:cNvSpPr/>
            <p:nvPr/>
          </p:nvSpPr>
          <p:spPr>
            <a:xfrm>
              <a:off x="5098500" y="4704925"/>
              <a:ext cx="13975" cy="14250"/>
            </a:xfrm>
            <a:custGeom>
              <a:avLst/>
              <a:gdLst/>
              <a:ahLst/>
              <a:cxnLst/>
              <a:rect l="l" t="t" r="r" b="b"/>
              <a:pathLst>
                <a:path w="559" h="570" extrusionOk="0">
                  <a:moveTo>
                    <a:pt x="320" y="0"/>
                  </a:moveTo>
                  <a:cubicBezTo>
                    <a:pt x="204" y="0"/>
                    <a:pt x="84" y="76"/>
                    <a:pt x="41" y="187"/>
                  </a:cubicBezTo>
                  <a:cubicBezTo>
                    <a:pt x="0" y="311"/>
                    <a:pt x="41" y="487"/>
                    <a:pt x="217" y="528"/>
                  </a:cubicBezTo>
                  <a:cubicBezTo>
                    <a:pt x="217" y="569"/>
                    <a:pt x="217" y="569"/>
                    <a:pt x="259" y="569"/>
                  </a:cubicBezTo>
                  <a:cubicBezTo>
                    <a:pt x="352" y="445"/>
                    <a:pt x="476" y="352"/>
                    <a:pt x="558" y="269"/>
                  </a:cubicBezTo>
                  <a:cubicBezTo>
                    <a:pt x="558" y="135"/>
                    <a:pt x="517" y="52"/>
                    <a:pt x="393" y="11"/>
                  </a:cubicBezTo>
                  <a:cubicBezTo>
                    <a:pt x="369" y="4"/>
                    <a:pt x="345" y="0"/>
                    <a:pt x="32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61" name="Google Shape;36861;p24"/>
            <p:cNvSpPr/>
            <p:nvPr/>
          </p:nvSpPr>
          <p:spPr>
            <a:xfrm>
              <a:off x="5124325" y="4640775"/>
              <a:ext cx="16325" cy="14150"/>
            </a:xfrm>
            <a:custGeom>
              <a:avLst/>
              <a:gdLst/>
              <a:ahLst/>
              <a:cxnLst/>
              <a:rect l="l" t="t" r="r" b="b"/>
              <a:pathLst>
                <a:path w="653" h="566" extrusionOk="0">
                  <a:moveTo>
                    <a:pt x="320" y="0"/>
                  </a:moveTo>
                  <a:cubicBezTo>
                    <a:pt x="219" y="0"/>
                    <a:pt x="124" y="71"/>
                    <a:pt x="94" y="168"/>
                  </a:cubicBezTo>
                  <a:cubicBezTo>
                    <a:pt x="1" y="333"/>
                    <a:pt x="94" y="468"/>
                    <a:pt x="218" y="550"/>
                  </a:cubicBezTo>
                  <a:cubicBezTo>
                    <a:pt x="249" y="560"/>
                    <a:pt x="282" y="565"/>
                    <a:pt x="316" y="565"/>
                  </a:cubicBezTo>
                  <a:cubicBezTo>
                    <a:pt x="426" y="565"/>
                    <a:pt x="540" y="510"/>
                    <a:pt x="611" y="375"/>
                  </a:cubicBezTo>
                  <a:cubicBezTo>
                    <a:pt x="652" y="251"/>
                    <a:pt x="559" y="75"/>
                    <a:pt x="435" y="34"/>
                  </a:cubicBezTo>
                  <a:cubicBezTo>
                    <a:pt x="398" y="11"/>
                    <a:pt x="359" y="0"/>
                    <a:pt x="32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62" name="Google Shape;36862;p24"/>
            <p:cNvSpPr/>
            <p:nvPr/>
          </p:nvSpPr>
          <p:spPr>
            <a:xfrm>
              <a:off x="5060750" y="4724575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94" y="0"/>
                  </a:moveTo>
                  <a:lnTo>
                    <a:pt x="1" y="259"/>
                  </a:lnTo>
                  <a:lnTo>
                    <a:pt x="259" y="342"/>
                  </a:lnTo>
                  <a:lnTo>
                    <a:pt x="259" y="259"/>
                  </a:lnTo>
                  <a:lnTo>
                    <a:pt x="259" y="124"/>
                  </a:lnTo>
                  <a:lnTo>
                    <a:pt x="218" y="83"/>
                  </a:lnTo>
                  <a:lnTo>
                    <a:pt x="176" y="42"/>
                  </a:lnTo>
                  <a:cubicBezTo>
                    <a:pt x="135" y="0"/>
                    <a:pt x="135" y="0"/>
                    <a:pt x="94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63" name="Google Shape;36863;p24"/>
            <p:cNvSpPr/>
            <p:nvPr/>
          </p:nvSpPr>
          <p:spPr>
            <a:xfrm>
              <a:off x="5084525" y="4659950"/>
              <a:ext cx="10875" cy="13775"/>
            </a:xfrm>
            <a:custGeom>
              <a:avLst/>
              <a:gdLst/>
              <a:ahLst/>
              <a:cxnLst/>
              <a:rect l="l" t="t" r="r" b="b"/>
              <a:pathLst>
                <a:path w="435" h="551" extrusionOk="0">
                  <a:moveTo>
                    <a:pt x="218" y="1"/>
                  </a:moveTo>
                  <a:lnTo>
                    <a:pt x="1" y="518"/>
                  </a:lnTo>
                  <a:cubicBezTo>
                    <a:pt x="38" y="540"/>
                    <a:pt x="77" y="551"/>
                    <a:pt x="116" y="551"/>
                  </a:cubicBezTo>
                  <a:cubicBezTo>
                    <a:pt x="217" y="551"/>
                    <a:pt x="312" y="480"/>
                    <a:pt x="342" y="383"/>
                  </a:cubicBezTo>
                  <a:cubicBezTo>
                    <a:pt x="435" y="259"/>
                    <a:pt x="342" y="83"/>
                    <a:pt x="218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64" name="Google Shape;36864;p24"/>
            <p:cNvSpPr/>
            <p:nvPr/>
          </p:nvSpPr>
          <p:spPr>
            <a:xfrm>
              <a:off x="5170600" y="4626600"/>
              <a:ext cx="11925" cy="9600"/>
            </a:xfrm>
            <a:custGeom>
              <a:avLst/>
              <a:gdLst/>
              <a:ahLst/>
              <a:cxnLst/>
              <a:rect l="l" t="t" r="r" b="b"/>
              <a:pathLst>
                <a:path w="477" h="384" extrusionOk="0">
                  <a:moveTo>
                    <a:pt x="52" y="1"/>
                  </a:moveTo>
                  <a:cubicBezTo>
                    <a:pt x="1" y="42"/>
                    <a:pt x="1" y="84"/>
                    <a:pt x="1" y="84"/>
                  </a:cubicBezTo>
                  <a:cubicBezTo>
                    <a:pt x="1" y="218"/>
                    <a:pt x="94" y="301"/>
                    <a:pt x="176" y="342"/>
                  </a:cubicBezTo>
                  <a:cubicBezTo>
                    <a:pt x="218" y="383"/>
                    <a:pt x="259" y="383"/>
                    <a:pt x="311" y="383"/>
                  </a:cubicBezTo>
                  <a:cubicBezTo>
                    <a:pt x="352" y="301"/>
                    <a:pt x="435" y="259"/>
                    <a:pt x="476" y="166"/>
                  </a:cubicBezTo>
                  <a:lnTo>
                    <a:pt x="52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65" name="Google Shape;36865;p24"/>
            <p:cNvSpPr/>
            <p:nvPr/>
          </p:nvSpPr>
          <p:spPr>
            <a:xfrm>
              <a:off x="5111425" y="4602825"/>
              <a:ext cx="8800" cy="6500"/>
            </a:xfrm>
            <a:custGeom>
              <a:avLst/>
              <a:gdLst/>
              <a:ahLst/>
              <a:cxnLst/>
              <a:rect l="l" t="t" r="r" b="b"/>
              <a:pathLst>
                <a:path w="352" h="260" extrusionOk="0">
                  <a:moveTo>
                    <a:pt x="93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17" y="218"/>
                    <a:pt x="258" y="218"/>
                    <a:pt x="300" y="176"/>
                  </a:cubicBezTo>
                  <a:cubicBezTo>
                    <a:pt x="300" y="176"/>
                    <a:pt x="352" y="135"/>
                    <a:pt x="352" y="83"/>
                  </a:cubicBezTo>
                  <a:lnTo>
                    <a:pt x="93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66" name="Google Shape;36866;p24"/>
            <p:cNvSpPr/>
            <p:nvPr/>
          </p:nvSpPr>
          <p:spPr>
            <a:xfrm>
              <a:off x="5057650" y="4731025"/>
              <a:ext cx="9600" cy="6500"/>
            </a:xfrm>
            <a:custGeom>
              <a:avLst/>
              <a:gdLst/>
              <a:ahLst/>
              <a:cxnLst/>
              <a:rect l="l" t="t" r="r" b="b"/>
              <a:pathLst>
                <a:path w="384" h="260" extrusionOk="0">
                  <a:moveTo>
                    <a:pt x="125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9" y="259"/>
                    <a:pt x="342" y="177"/>
                    <a:pt x="383" y="84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67" name="Google Shape;36867;p24"/>
            <p:cNvSpPr/>
            <p:nvPr/>
          </p:nvSpPr>
          <p:spPr>
            <a:xfrm>
              <a:off x="5201875" y="4183800"/>
              <a:ext cx="12950" cy="9900"/>
            </a:xfrm>
            <a:custGeom>
              <a:avLst/>
              <a:gdLst/>
              <a:ahLst/>
              <a:cxnLst/>
              <a:rect l="l" t="t" r="r" b="b"/>
              <a:pathLst>
                <a:path w="518" h="396" extrusionOk="0">
                  <a:moveTo>
                    <a:pt x="216" y="1"/>
                  </a:moveTo>
                  <a:cubicBezTo>
                    <a:pt x="135" y="1"/>
                    <a:pt x="61" y="49"/>
                    <a:pt x="1" y="137"/>
                  </a:cubicBezTo>
                  <a:lnTo>
                    <a:pt x="1" y="178"/>
                  </a:lnTo>
                  <a:lnTo>
                    <a:pt x="518" y="395"/>
                  </a:lnTo>
                  <a:lnTo>
                    <a:pt x="518" y="219"/>
                  </a:lnTo>
                  <a:cubicBezTo>
                    <a:pt x="518" y="137"/>
                    <a:pt x="435" y="44"/>
                    <a:pt x="352" y="44"/>
                  </a:cubicBezTo>
                  <a:cubicBezTo>
                    <a:pt x="305" y="15"/>
                    <a:pt x="260" y="1"/>
                    <a:pt x="216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68" name="Google Shape;36868;p24"/>
            <p:cNvSpPr/>
            <p:nvPr/>
          </p:nvSpPr>
          <p:spPr>
            <a:xfrm>
              <a:off x="5226700" y="4120250"/>
              <a:ext cx="11900" cy="13500"/>
            </a:xfrm>
            <a:custGeom>
              <a:avLst/>
              <a:gdLst/>
              <a:ahLst/>
              <a:cxnLst/>
              <a:rect l="l" t="t" r="r" b="b"/>
              <a:pathLst>
                <a:path w="476" h="540" extrusionOk="0">
                  <a:moveTo>
                    <a:pt x="300" y="1"/>
                  </a:moveTo>
                  <a:cubicBezTo>
                    <a:pt x="176" y="1"/>
                    <a:pt x="83" y="52"/>
                    <a:pt x="42" y="135"/>
                  </a:cubicBezTo>
                  <a:cubicBezTo>
                    <a:pt x="0" y="311"/>
                    <a:pt x="42" y="476"/>
                    <a:pt x="217" y="518"/>
                  </a:cubicBezTo>
                  <a:cubicBezTo>
                    <a:pt x="242" y="533"/>
                    <a:pt x="271" y="539"/>
                    <a:pt x="302" y="539"/>
                  </a:cubicBezTo>
                  <a:cubicBezTo>
                    <a:pt x="372" y="539"/>
                    <a:pt x="447" y="505"/>
                    <a:pt x="476" y="476"/>
                  </a:cubicBezTo>
                  <a:cubicBezTo>
                    <a:pt x="434" y="311"/>
                    <a:pt x="341" y="135"/>
                    <a:pt x="300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69" name="Google Shape;36869;p24"/>
            <p:cNvSpPr/>
            <p:nvPr/>
          </p:nvSpPr>
          <p:spPr>
            <a:xfrm>
              <a:off x="5181450" y="4138350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347" y="0"/>
                  </a:moveTo>
                  <a:cubicBezTo>
                    <a:pt x="217" y="0"/>
                    <a:pt x="119" y="76"/>
                    <a:pt x="42" y="187"/>
                  </a:cubicBezTo>
                  <a:cubicBezTo>
                    <a:pt x="1" y="311"/>
                    <a:pt x="42" y="486"/>
                    <a:pt x="218" y="528"/>
                  </a:cubicBezTo>
                  <a:cubicBezTo>
                    <a:pt x="253" y="554"/>
                    <a:pt x="292" y="566"/>
                    <a:pt x="332" y="566"/>
                  </a:cubicBezTo>
                  <a:cubicBezTo>
                    <a:pt x="431" y="566"/>
                    <a:pt x="530" y="493"/>
                    <a:pt x="559" y="404"/>
                  </a:cubicBezTo>
                  <a:cubicBezTo>
                    <a:pt x="601" y="269"/>
                    <a:pt x="559" y="104"/>
                    <a:pt x="435" y="11"/>
                  </a:cubicBezTo>
                  <a:cubicBezTo>
                    <a:pt x="404" y="4"/>
                    <a:pt x="375" y="0"/>
                    <a:pt x="347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70" name="Google Shape;36870;p24"/>
            <p:cNvSpPr/>
            <p:nvPr/>
          </p:nvSpPr>
          <p:spPr>
            <a:xfrm>
              <a:off x="5245050" y="4165500"/>
              <a:ext cx="10875" cy="13900"/>
            </a:xfrm>
            <a:custGeom>
              <a:avLst/>
              <a:gdLst/>
              <a:ahLst/>
              <a:cxnLst/>
              <a:rect l="l" t="t" r="r" b="b"/>
              <a:pathLst>
                <a:path w="435" h="556" extrusionOk="0">
                  <a:moveTo>
                    <a:pt x="259" y="0"/>
                  </a:moveTo>
                  <a:cubicBezTo>
                    <a:pt x="176" y="0"/>
                    <a:pt x="124" y="93"/>
                    <a:pt x="83" y="176"/>
                  </a:cubicBezTo>
                  <a:cubicBezTo>
                    <a:pt x="0" y="310"/>
                    <a:pt x="83" y="476"/>
                    <a:pt x="217" y="517"/>
                  </a:cubicBezTo>
                  <a:cubicBezTo>
                    <a:pt x="259" y="543"/>
                    <a:pt x="290" y="556"/>
                    <a:pt x="322" y="556"/>
                  </a:cubicBezTo>
                  <a:cubicBezTo>
                    <a:pt x="354" y="556"/>
                    <a:pt x="388" y="543"/>
                    <a:pt x="435" y="517"/>
                  </a:cubicBezTo>
                  <a:cubicBezTo>
                    <a:pt x="341" y="352"/>
                    <a:pt x="300" y="176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71" name="Google Shape;36871;p24"/>
            <p:cNvSpPr/>
            <p:nvPr/>
          </p:nvSpPr>
          <p:spPr>
            <a:xfrm>
              <a:off x="5207300" y="4075025"/>
              <a:ext cx="10900" cy="13525"/>
            </a:xfrm>
            <a:custGeom>
              <a:avLst/>
              <a:gdLst/>
              <a:ahLst/>
              <a:cxnLst/>
              <a:rect l="l" t="t" r="r" b="b"/>
              <a:pathLst>
                <a:path w="436" h="541" extrusionOk="0">
                  <a:moveTo>
                    <a:pt x="177" y="0"/>
                  </a:moveTo>
                  <a:cubicBezTo>
                    <a:pt x="135" y="52"/>
                    <a:pt x="83" y="93"/>
                    <a:pt x="83" y="135"/>
                  </a:cubicBezTo>
                  <a:cubicBezTo>
                    <a:pt x="1" y="311"/>
                    <a:pt x="83" y="435"/>
                    <a:pt x="218" y="517"/>
                  </a:cubicBezTo>
                  <a:cubicBezTo>
                    <a:pt x="245" y="535"/>
                    <a:pt x="274" y="540"/>
                    <a:pt x="302" y="540"/>
                  </a:cubicBezTo>
                  <a:cubicBezTo>
                    <a:pt x="357" y="540"/>
                    <a:pt x="407" y="517"/>
                    <a:pt x="435" y="517"/>
                  </a:cubicBezTo>
                  <a:cubicBezTo>
                    <a:pt x="394" y="352"/>
                    <a:pt x="259" y="176"/>
                    <a:pt x="177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72" name="Google Shape;36872;p24"/>
            <p:cNvSpPr/>
            <p:nvPr/>
          </p:nvSpPr>
          <p:spPr>
            <a:xfrm>
              <a:off x="5143725" y="4158000"/>
              <a:ext cx="7525" cy="8800"/>
            </a:xfrm>
            <a:custGeom>
              <a:avLst/>
              <a:gdLst/>
              <a:ahLst/>
              <a:cxnLst/>
              <a:rect l="l" t="t" r="r" b="b"/>
              <a:pathLst>
                <a:path w="301" h="352" extrusionOk="0">
                  <a:moveTo>
                    <a:pt x="135" y="0"/>
                  </a:moveTo>
                  <a:lnTo>
                    <a:pt x="0" y="259"/>
                  </a:lnTo>
                  <a:lnTo>
                    <a:pt x="259" y="352"/>
                  </a:lnTo>
                  <a:lnTo>
                    <a:pt x="259" y="300"/>
                  </a:lnTo>
                  <a:cubicBezTo>
                    <a:pt x="300" y="176"/>
                    <a:pt x="218" y="42"/>
                    <a:pt x="135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73" name="Google Shape;36873;p24"/>
            <p:cNvSpPr/>
            <p:nvPr/>
          </p:nvSpPr>
          <p:spPr>
            <a:xfrm>
              <a:off x="5167500" y="4093375"/>
              <a:ext cx="10875" cy="13975"/>
            </a:xfrm>
            <a:custGeom>
              <a:avLst/>
              <a:gdLst/>
              <a:ahLst/>
              <a:cxnLst/>
              <a:rect l="l" t="t" r="r" b="b"/>
              <a:pathLst>
                <a:path w="435" h="559" extrusionOk="0">
                  <a:moveTo>
                    <a:pt x="218" y="0"/>
                  </a:moveTo>
                  <a:lnTo>
                    <a:pt x="1" y="517"/>
                  </a:lnTo>
                  <a:lnTo>
                    <a:pt x="42" y="559"/>
                  </a:lnTo>
                  <a:cubicBezTo>
                    <a:pt x="176" y="559"/>
                    <a:pt x="300" y="517"/>
                    <a:pt x="383" y="393"/>
                  </a:cubicBezTo>
                  <a:cubicBezTo>
                    <a:pt x="435" y="259"/>
                    <a:pt x="383" y="135"/>
                    <a:pt x="259" y="42"/>
                  </a:cubicBezTo>
                  <a:cubicBezTo>
                    <a:pt x="259" y="42"/>
                    <a:pt x="218" y="42"/>
                    <a:pt x="218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74" name="Google Shape;36874;p24"/>
            <p:cNvSpPr/>
            <p:nvPr/>
          </p:nvSpPr>
          <p:spPr>
            <a:xfrm>
              <a:off x="5212725" y="4338925"/>
              <a:ext cx="9600" cy="6500"/>
            </a:xfrm>
            <a:custGeom>
              <a:avLst/>
              <a:gdLst/>
              <a:ahLst/>
              <a:cxnLst/>
              <a:rect l="l" t="t" r="r" b="b"/>
              <a:pathLst>
                <a:path w="384" h="260" extrusionOk="0">
                  <a:moveTo>
                    <a:pt x="218" y="1"/>
                  </a:moveTo>
                  <a:cubicBezTo>
                    <a:pt x="125" y="1"/>
                    <a:pt x="84" y="42"/>
                    <a:pt x="42" y="135"/>
                  </a:cubicBezTo>
                  <a:cubicBezTo>
                    <a:pt x="42" y="135"/>
                    <a:pt x="1" y="135"/>
                    <a:pt x="1" y="176"/>
                  </a:cubicBezTo>
                  <a:lnTo>
                    <a:pt x="259" y="259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75" name="Google Shape;36875;p24"/>
            <p:cNvSpPr/>
            <p:nvPr/>
          </p:nvSpPr>
          <p:spPr>
            <a:xfrm>
              <a:off x="5149150" y="4312675"/>
              <a:ext cx="13975" cy="9225"/>
            </a:xfrm>
            <a:custGeom>
              <a:avLst/>
              <a:gdLst/>
              <a:ahLst/>
              <a:cxnLst/>
              <a:rect l="l" t="t" r="r" b="b"/>
              <a:pathLst>
                <a:path w="559" h="369" extrusionOk="0">
                  <a:moveTo>
                    <a:pt x="243" y="1"/>
                  </a:moveTo>
                  <a:cubicBezTo>
                    <a:pt x="151" y="1"/>
                    <a:pt x="61" y="41"/>
                    <a:pt x="1" y="110"/>
                  </a:cubicBezTo>
                  <a:lnTo>
                    <a:pt x="1" y="151"/>
                  </a:lnTo>
                  <a:lnTo>
                    <a:pt x="517" y="368"/>
                  </a:lnTo>
                  <a:cubicBezTo>
                    <a:pt x="559" y="234"/>
                    <a:pt x="476" y="58"/>
                    <a:pt x="342" y="17"/>
                  </a:cubicBezTo>
                  <a:cubicBezTo>
                    <a:pt x="309" y="6"/>
                    <a:pt x="276" y="1"/>
                    <a:pt x="243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76" name="Google Shape;36876;p24"/>
            <p:cNvSpPr/>
            <p:nvPr/>
          </p:nvSpPr>
          <p:spPr>
            <a:xfrm>
              <a:off x="5237550" y="4274300"/>
              <a:ext cx="10625" cy="14000"/>
            </a:xfrm>
            <a:custGeom>
              <a:avLst/>
              <a:gdLst/>
              <a:ahLst/>
              <a:cxnLst/>
              <a:rect l="l" t="t" r="r" b="b"/>
              <a:pathLst>
                <a:path w="425" h="560" extrusionOk="0">
                  <a:moveTo>
                    <a:pt x="259" y="1"/>
                  </a:moveTo>
                  <a:cubicBezTo>
                    <a:pt x="218" y="42"/>
                    <a:pt x="125" y="94"/>
                    <a:pt x="83" y="135"/>
                  </a:cubicBezTo>
                  <a:lnTo>
                    <a:pt x="83" y="177"/>
                  </a:lnTo>
                  <a:cubicBezTo>
                    <a:pt x="0" y="352"/>
                    <a:pt x="83" y="476"/>
                    <a:pt x="218" y="559"/>
                  </a:cubicBezTo>
                  <a:lnTo>
                    <a:pt x="424" y="42"/>
                  </a:lnTo>
                  <a:cubicBezTo>
                    <a:pt x="383" y="1"/>
                    <a:pt x="342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77" name="Google Shape;36877;p24"/>
            <p:cNvSpPr/>
            <p:nvPr/>
          </p:nvSpPr>
          <p:spPr>
            <a:xfrm>
              <a:off x="5173975" y="4248100"/>
              <a:ext cx="15000" cy="13700"/>
            </a:xfrm>
            <a:custGeom>
              <a:avLst/>
              <a:gdLst/>
              <a:ahLst/>
              <a:cxnLst/>
              <a:rect l="l" t="t" r="r" b="b"/>
              <a:pathLst>
                <a:path w="600" h="548" extrusionOk="0">
                  <a:moveTo>
                    <a:pt x="318" y="0"/>
                  </a:moveTo>
                  <a:cubicBezTo>
                    <a:pt x="199" y="0"/>
                    <a:pt x="105" y="56"/>
                    <a:pt x="41" y="191"/>
                  </a:cubicBezTo>
                  <a:cubicBezTo>
                    <a:pt x="0" y="315"/>
                    <a:pt x="41" y="490"/>
                    <a:pt x="217" y="532"/>
                  </a:cubicBezTo>
                  <a:cubicBezTo>
                    <a:pt x="248" y="542"/>
                    <a:pt x="282" y="547"/>
                    <a:pt x="317" y="547"/>
                  </a:cubicBezTo>
                  <a:cubicBezTo>
                    <a:pt x="421" y="547"/>
                    <a:pt x="527" y="501"/>
                    <a:pt x="558" y="408"/>
                  </a:cubicBezTo>
                  <a:cubicBezTo>
                    <a:pt x="600" y="232"/>
                    <a:pt x="558" y="108"/>
                    <a:pt x="434" y="15"/>
                  </a:cubicBezTo>
                  <a:cubicBezTo>
                    <a:pt x="393" y="5"/>
                    <a:pt x="355" y="0"/>
                    <a:pt x="318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78" name="Google Shape;36878;p24"/>
            <p:cNvSpPr/>
            <p:nvPr/>
          </p:nvSpPr>
          <p:spPr>
            <a:xfrm>
              <a:off x="5128725" y="4267025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292" y="0"/>
                  </a:moveTo>
                  <a:cubicBezTo>
                    <a:pt x="172" y="0"/>
                    <a:pt x="72" y="70"/>
                    <a:pt x="42" y="168"/>
                  </a:cubicBezTo>
                  <a:cubicBezTo>
                    <a:pt x="1" y="333"/>
                    <a:pt x="42" y="468"/>
                    <a:pt x="218" y="550"/>
                  </a:cubicBezTo>
                  <a:cubicBezTo>
                    <a:pt x="240" y="558"/>
                    <a:pt x="263" y="561"/>
                    <a:pt x="288" y="561"/>
                  </a:cubicBezTo>
                  <a:cubicBezTo>
                    <a:pt x="400" y="561"/>
                    <a:pt x="525" y="487"/>
                    <a:pt x="559" y="385"/>
                  </a:cubicBezTo>
                  <a:cubicBezTo>
                    <a:pt x="600" y="250"/>
                    <a:pt x="559" y="75"/>
                    <a:pt x="435" y="33"/>
                  </a:cubicBezTo>
                  <a:cubicBezTo>
                    <a:pt x="386" y="10"/>
                    <a:pt x="338" y="0"/>
                    <a:pt x="292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79" name="Google Shape;36879;p24"/>
            <p:cNvSpPr/>
            <p:nvPr/>
          </p:nvSpPr>
          <p:spPr>
            <a:xfrm>
              <a:off x="5192325" y="4293325"/>
              <a:ext cx="16050" cy="14250"/>
            </a:xfrm>
            <a:custGeom>
              <a:avLst/>
              <a:gdLst/>
              <a:ahLst/>
              <a:cxnLst/>
              <a:rect l="l" t="t" r="r" b="b"/>
              <a:pathLst>
                <a:path w="642" h="570" extrusionOk="0">
                  <a:moveTo>
                    <a:pt x="331" y="0"/>
                  </a:moveTo>
                  <a:cubicBezTo>
                    <a:pt x="225" y="0"/>
                    <a:pt x="115" y="56"/>
                    <a:pt x="83" y="191"/>
                  </a:cubicBezTo>
                  <a:cubicBezTo>
                    <a:pt x="0" y="315"/>
                    <a:pt x="83" y="491"/>
                    <a:pt x="217" y="532"/>
                  </a:cubicBezTo>
                  <a:cubicBezTo>
                    <a:pt x="252" y="559"/>
                    <a:pt x="292" y="570"/>
                    <a:pt x="332" y="570"/>
                  </a:cubicBezTo>
                  <a:cubicBezTo>
                    <a:pt x="433" y="570"/>
                    <a:pt x="541" y="497"/>
                    <a:pt x="600" y="408"/>
                  </a:cubicBezTo>
                  <a:cubicBezTo>
                    <a:pt x="641" y="232"/>
                    <a:pt x="558" y="108"/>
                    <a:pt x="424" y="15"/>
                  </a:cubicBezTo>
                  <a:cubicBezTo>
                    <a:pt x="395" y="6"/>
                    <a:pt x="363" y="0"/>
                    <a:pt x="33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80" name="Google Shape;36880;p24"/>
            <p:cNvSpPr/>
            <p:nvPr/>
          </p:nvSpPr>
          <p:spPr>
            <a:xfrm>
              <a:off x="5154575" y="4202850"/>
              <a:ext cx="16050" cy="13725"/>
            </a:xfrm>
            <a:custGeom>
              <a:avLst/>
              <a:gdLst/>
              <a:ahLst/>
              <a:cxnLst/>
              <a:rect l="l" t="t" r="r" b="b"/>
              <a:pathLst>
                <a:path w="642" h="549" extrusionOk="0">
                  <a:moveTo>
                    <a:pt x="336" y="1"/>
                  </a:moveTo>
                  <a:cubicBezTo>
                    <a:pt x="226" y="1"/>
                    <a:pt x="115" y="57"/>
                    <a:pt x="83" y="191"/>
                  </a:cubicBezTo>
                  <a:cubicBezTo>
                    <a:pt x="1" y="315"/>
                    <a:pt x="83" y="491"/>
                    <a:pt x="218" y="533"/>
                  </a:cubicBezTo>
                  <a:cubicBezTo>
                    <a:pt x="249" y="543"/>
                    <a:pt x="283" y="548"/>
                    <a:pt x="318" y="548"/>
                  </a:cubicBezTo>
                  <a:cubicBezTo>
                    <a:pt x="424" y="548"/>
                    <a:pt x="538" y="502"/>
                    <a:pt x="600" y="408"/>
                  </a:cubicBezTo>
                  <a:cubicBezTo>
                    <a:pt x="642" y="233"/>
                    <a:pt x="559" y="57"/>
                    <a:pt x="435" y="16"/>
                  </a:cubicBezTo>
                  <a:cubicBezTo>
                    <a:pt x="404" y="6"/>
                    <a:pt x="370" y="1"/>
                    <a:pt x="336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81" name="Google Shape;36881;p24"/>
            <p:cNvSpPr/>
            <p:nvPr/>
          </p:nvSpPr>
          <p:spPr>
            <a:xfrm>
              <a:off x="5219200" y="422927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299" y="1"/>
                  </a:moveTo>
                  <a:cubicBezTo>
                    <a:pt x="189" y="1"/>
                    <a:pt x="102" y="71"/>
                    <a:pt x="42" y="168"/>
                  </a:cubicBezTo>
                  <a:cubicBezTo>
                    <a:pt x="0" y="292"/>
                    <a:pt x="42" y="468"/>
                    <a:pt x="217" y="551"/>
                  </a:cubicBezTo>
                  <a:cubicBezTo>
                    <a:pt x="241" y="561"/>
                    <a:pt x="267" y="565"/>
                    <a:pt x="294" y="565"/>
                  </a:cubicBezTo>
                  <a:cubicBezTo>
                    <a:pt x="404" y="565"/>
                    <a:pt x="525" y="485"/>
                    <a:pt x="559" y="385"/>
                  </a:cubicBezTo>
                  <a:cubicBezTo>
                    <a:pt x="641" y="251"/>
                    <a:pt x="559" y="86"/>
                    <a:pt x="435" y="34"/>
                  </a:cubicBezTo>
                  <a:cubicBezTo>
                    <a:pt x="386" y="11"/>
                    <a:pt x="341" y="1"/>
                    <a:pt x="29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82" name="Google Shape;36882;p24"/>
            <p:cNvSpPr/>
            <p:nvPr/>
          </p:nvSpPr>
          <p:spPr>
            <a:xfrm>
              <a:off x="5091000" y="4286200"/>
              <a:ext cx="7525" cy="9850"/>
            </a:xfrm>
            <a:custGeom>
              <a:avLst/>
              <a:gdLst/>
              <a:ahLst/>
              <a:cxnLst/>
              <a:rect l="l" t="t" r="r" b="b"/>
              <a:pathLst>
                <a:path w="301" h="394" extrusionOk="0">
                  <a:moveTo>
                    <a:pt x="83" y="0"/>
                  </a:moveTo>
                  <a:lnTo>
                    <a:pt x="0" y="259"/>
                  </a:lnTo>
                  <a:lnTo>
                    <a:pt x="259" y="393"/>
                  </a:lnTo>
                  <a:lnTo>
                    <a:pt x="259" y="300"/>
                  </a:lnTo>
                  <a:cubicBezTo>
                    <a:pt x="300" y="176"/>
                    <a:pt x="217" y="42"/>
                    <a:pt x="83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83" name="Google Shape;36883;p24"/>
            <p:cNvSpPr/>
            <p:nvPr/>
          </p:nvSpPr>
          <p:spPr>
            <a:xfrm>
              <a:off x="5114775" y="4222625"/>
              <a:ext cx="10625" cy="13200"/>
            </a:xfrm>
            <a:custGeom>
              <a:avLst/>
              <a:gdLst/>
              <a:ahLst/>
              <a:cxnLst/>
              <a:rect l="l" t="t" r="r" b="b"/>
              <a:pathLst>
                <a:path w="425" h="528" extrusionOk="0">
                  <a:moveTo>
                    <a:pt x="218" y="0"/>
                  </a:moveTo>
                  <a:lnTo>
                    <a:pt x="0" y="517"/>
                  </a:lnTo>
                  <a:cubicBezTo>
                    <a:pt x="22" y="524"/>
                    <a:pt x="46" y="528"/>
                    <a:pt x="70" y="528"/>
                  </a:cubicBezTo>
                  <a:cubicBezTo>
                    <a:pt x="183" y="528"/>
                    <a:pt x="308" y="454"/>
                    <a:pt x="342" y="352"/>
                  </a:cubicBezTo>
                  <a:cubicBezTo>
                    <a:pt x="424" y="217"/>
                    <a:pt x="342" y="41"/>
                    <a:pt x="218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84" name="Google Shape;36884;p24"/>
            <p:cNvSpPr/>
            <p:nvPr/>
          </p:nvSpPr>
          <p:spPr>
            <a:xfrm>
              <a:off x="5265475" y="4218475"/>
              <a:ext cx="25" cy="1050"/>
            </a:xfrm>
            <a:custGeom>
              <a:avLst/>
              <a:gdLst/>
              <a:ahLst/>
              <a:cxnLst/>
              <a:rect l="l" t="t" r="r" b="b"/>
              <a:pathLst>
                <a:path w="1" h="42" extrusionOk="0">
                  <a:moveTo>
                    <a:pt x="0" y="42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85" name="Google Shape;36885;p24"/>
            <p:cNvSpPr/>
            <p:nvPr/>
          </p:nvSpPr>
          <p:spPr>
            <a:xfrm>
              <a:off x="5200850" y="4188225"/>
              <a:ext cx="13975" cy="9600"/>
            </a:xfrm>
            <a:custGeom>
              <a:avLst/>
              <a:gdLst/>
              <a:ahLst/>
              <a:cxnLst/>
              <a:rect l="l" t="t" r="r" b="b"/>
              <a:pathLst>
                <a:path w="559" h="384" extrusionOk="0">
                  <a:moveTo>
                    <a:pt x="42" y="1"/>
                  </a:moveTo>
                  <a:cubicBezTo>
                    <a:pt x="0" y="42"/>
                    <a:pt x="0" y="84"/>
                    <a:pt x="0" y="125"/>
                  </a:cubicBezTo>
                  <a:cubicBezTo>
                    <a:pt x="0" y="125"/>
                    <a:pt x="0" y="177"/>
                    <a:pt x="42" y="218"/>
                  </a:cubicBezTo>
                  <a:lnTo>
                    <a:pt x="42" y="259"/>
                  </a:lnTo>
                  <a:cubicBezTo>
                    <a:pt x="83" y="301"/>
                    <a:pt x="135" y="342"/>
                    <a:pt x="176" y="342"/>
                  </a:cubicBezTo>
                  <a:cubicBezTo>
                    <a:pt x="217" y="383"/>
                    <a:pt x="300" y="383"/>
                    <a:pt x="341" y="383"/>
                  </a:cubicBezTo>
                  <a:cubicBezTo>
                    <a:pt x="341" y="383"/>
                    <a:pt x="393" y="383"/>
                    <a:pt x="393" y="342"/>
                  </a:cubicBezTo>
                  <a:cubicBezTo>
                    <a:pt x="435" y="342"/>
                    <a:pt x="476" y="342"/>
                    <a:pt x="476" y="301"/>
                  </a:cubicBezTo>
                  <a:cubicBezTo>
                    <a:pt x="517" y="301"/>
                    <a:pt x="517" y="259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86" name="Google Shape;36886;p24"/>
            <p:cNvSpPr/>
            <p:nvPr/>
          </p:nvSpPr>
          <p:spPr>
            <a:xfrm>
              <a:off x="5141650" y="4164450"/>
              <a:ext cx="8550" cy="6750"/>
            </a:xfrm>
            <a:custGeom>
              <a:avLst/>
              <a:gdLst/>
              <a:ahLst/>
              <a:cxnLst/>
              <a:rect l="l" t="t" r="r" b="b"/>
              <a:pathLst>
                <a:path w="342" h="270" extrusionOk="0">
                  <a:moveTo>
                    <a:pt x="83" y="1"/>
                  </a:moveTo>
                  <a:lnTo>
                    <a:pt x="1" y="259"/>
                  </a:lnTo>
                  <a:lnTo>
                    <a:pt x="42" y="259"/>
                  </a:lnTo>
                  <a:cubicBezTo>
                    <a:pt x="66" y="267"/>
                    <a:pt x="89" y="270"/>
                    <a:pt x="112" y="270"/>
                  </a:cubicBezTo>
                  <a:cubicBezTo>
                    <a:pt x="218" y="270"/>
                    <a:pt x="308" y="196"/>
                    <a:pt x="342" y="94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87" name="Google Shape;36887;p24"/>
            <p:cNvSpPr/>
            <p:nvPr/>
          </p:nvSpPr>
          <p:spPr>
            <a:xfrm>
              <a:off x="5160000" y="4467400"/>
              <a:ext cx="9600" cy="7250"/>
            </a:xfrm>
            <a:custGeom>
              <a:avLst/>
              <a:gdLst/>
              <a:ahLst/>
              <a:cxnLst/>
              <a:rect l="l" t="t" r="r" b="b"/>
              <a:pathLst>
                <a:path w="384" h="290" extrusionOk="0">
                  <a:moveTo>
                    <a:pt x="263" y="0"/>
                  </a:moveTo>
                  <a:cubicBezTo>
                    <a:pt x="226" y="0"/>
                    <a:pt x="192" y="10"/>
                    <a:pt x="166" y="31"/>
                  </a:cubicBezTo>
                  <a:cubicBezTo>
                    <a:pt x="83" y="31"/>
                    <a:pt x="42" y="72"/>
                    <a:pt x="42" y="124"/>
                  </a:cubicBezTo>
                  <a:lnTo>
                    <a:pt x="1" y="165"/>
                  </a:lnTo>
                  <a:lnTo>
                    <a:pt x="259" y="290"/>
                  </a:lnTo>
                  <a:lnTo>
                    <a:pt x="383" y="31"/>
                  </a:lnTo>
                  <a:cubicBezTo>
                    <a:pt x="342" y="10"/>
                    <a:pt x="301" y="0"/>
                    <a:pt x="263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88" name="Google Shape;36888;p24"/>
            <p:cNvSpPr/>
            <p:nvPr/>
          </p:nvSpPr>
          <p:spPr>
            <a:xfrm>
              <a:off x="5096425" y="4440925"/>
              <a:ext cx="13975" cy="8900"/>
            </a:xfrm>
            <a:custGeom>
              <a:avLst/>
              <a:gdLst/>
              <a:ahLst/>
              <a:cxnLst/>
              <a:rect l="l" t="t" r="r" b="b"/>
              <a:pathLst>
                <a:path w="559" h="356" extrusionOk="0">
                  <a:moveTo>
                    <a:pt x="249" y="0"/>
                  </a:moveTo>
                  <a:cubicBezTo>
                    <a:pt x="143" y="0"/>
                    <a:pt x="32" y="56"/>
                    <a:pt x="0" y="191"/>
                  </a:cubicBezTo>
                  <a:lnTo>
                    <a:pt x="476" y="356"/>
                  </a:lnTo>
                  <a:cubicBezTo>
                    <a:pt x="559" y="232"/>
                    <a:pt x="476" y="56"/>
                    <a:pt x="342" y="15"/>
                  </a:cubicBezTo>
                  <a:cubicBezTo>
                    <a:pt x="313" y="5"/>
                    <a:pt x="281" y="0"/>
                    <a:pt x="24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89" name="Google Shape;36889;p24"/>
            <p:cNvSpPr/>
            <p:nvPr/>
          </p:nvSpPr>
          <p:spPr>
            <a:xfrm>
              <a:off x="5185850" y="4402775"/>
              <a:ext cx="9600" cy="13725"/>
            </a:xfrm>
            <a:custGeom>
              <a:avLst/>
              <a:gdLst/>
              <a:ahLst/>
              <a:cxnLst/>
              <a:rect l="l" t="t" r="r" b="b"/>
              <a:pathLst>
                <a:path w="384" h="549" extrusionOk="0">
                  <a:moveTo>
                    <a:pt x="316" y="0"/>
                  </a:moveTo>
                  <a:cubicBezTo>
                    <a:pt x="290" y="0"/>
                    <a:pt x="259" y="11"/>
                    <a:pt x="218" y="31"/>
                  </a:cubicBezTo>
                  <a:cubicBezTo>
                    <a:pt x="166" y="31"/>
                    <a:pt x="125" y="31"/>
                    <a:pt x="83" y="73"/>
                  </a:cubicBezTo>
                  <a:cubicBezTo>
                    <a:pt x="83" y="124"/>
                    <a:pt x="42" y="166"/>
                    <a:pt x="42" y="166"/>
                  </a:cubicBezTo>
                  <a:cubicBezTo>
                    <a:pt x="1" y="248"/>
                    <a:pt x="1" y="331"/>
                    <a:pt x="42" y="383"/>
                  </a:cubicBezTo>
                  <a:cubicBezTo>
                    <a:pt x="42" y="466"/>
                    <a:pt x="83" y="507"/>
                    <a:pt x="125" y="507"/>
                  </a:cubicBezTo>
                  <a:lnTo>
                    <a:pt x="166" y="548"/>
                  </a:lnTo>
                  <a:lnTo>
                    <a:pt x="383" y="31"/>
                  </a:lnTo>
                  <a:cubicBezTo>
                    <a:pt x="363" y="11"/>
                    <a:pt x="342" y="0"/>
                    <a:pt x="316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90" name="Google Shape;36890;p24"/>
            <p:cNvSpPr/>
            <p:nvPr/>
          </p:nvSpPr>
          <p:spPr>
            <a:xfrm>
              <a:off x="5121225" y="4376400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314" y="0"/>
                  </a:moveTo>
                  <a:cubicBezTo>
                    <a:pt x="202" y="0"/>
                    <a:pt x="76" y="76"/>
                    <a:pt x="42" y="187"/>
                  </a:cubicBezTo>
                  <a:cubicBezTo>
                    <a:pt x="1" y="311"/>
                    <a:pt x="42" y="487"/>
                    <a:pt x="218" y="528"/>
                  </a:cubicBezTo>
                  <a:cubicBezTo>
                    <a:pt x="253" y="551"/>
                    <a:pt x="291" y="561"/>
                    <a:pt x="330" y="561"/>
                  </a:cubicBezTo>
                  <a:cubicBezTo>
                    <a:pt x="430" y="561"/>
                    <a:pt x="529" y="493"/>
                    <a:pt x="559" y="404"/>
                  </a:cubicBezTo>
                  <a:cubicBezTo>
                    <a:pt x="601" y="270"/>
                    <a:pt x="559" y="94"/>
                    <a:pt x="383" y="11"/>
                  </a:cubicBezTo>
                  <a:cubicBezTo>
                    <a:pt x="362" y="4"/>
                    <a:pt x="338" y="0"/>
                    <a:pt x="314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91" name="Google Shape;36891;p24"/>
            <p:cNvSpPr/>
            <p:nvPr/>
          </p:nvSpPr>
          <p:spPr>
            <a:xfrm>
              <a:off x="5076000" y="4395675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285" y="0"/>
                  </a:moveTo>
                  <a:cubicBezTo>
                    <a:pt x="181" y="0"/>
                    <a:pt x="73" y="49"/>
                    <a:pt x="42" y="150"/>
                  </a:cubicBezTo>
                  <a:cubicBezTo>
                    <a:pt x="1" y="315"/>
                    <a:pt x="42" y="491"/>
                    <a:pt x="218" y="532"/>
                  </a:cubicBezTo>
                  <a:cubicBezTo>
                    <a:pt x="247" y="542"/>
                    <a:pt x="278" y="547"/>
                    <a:pt x="310" y="547"/>
                  </a:cubicBezTo>
                  <a:cubicBezTo>
                    <a:pt x="416" y="547"/>
                    <a:pt x="527" y="491"/>
                    <a:pt x="559" y="357"/>
                  </a:cubicBezTo>
                  <a:cubicBezTo>
                    <a:pt x="600" y="233"/>
                    <a:pt x="559" y="57"/>
                    <a:pt x="383" y="15"/>
                  </a:cubicBezTo>
                  <a:cubicBezTo>
                    <a:pt x="353" y="5"/>
                    <a:pt x="319" y="0"/>
                    <a:pt x="285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92" name="Google Shape;36892;p24"/>
            <p:cNvSpPr/>
            <p:nvPr/>
          </p:nvSpPr>
          <p:spPr>
            <a:xfrm>
              <a:off x="5139575" y="442162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56" y="1"/>
                  </a:moveTo>
                  <a:cubicBezTo>
                    <a:pt x="243" y="1"/>
                    <a:pt x="118" y="76"/>
                    <a:pt x="84" y="187"/>
                  </a:cubicBezTo>
                  <a:cubicBezTo>
                    <a:pt x="1" y="311"/>
                    <a:pt x="84" y="487"/>
                    <a:pt x="208" y="528"/>
                  </a:cubicBezTo>
                  <a:cubicBezTo>
                    <a:pt x="245" y="551"/>
                    <a:pt x="286" y="562"/>
                    <a:pt x="327" y="562"/>
                  </a:cubicBezTo>
                  <a:cubicBezTo>
                    <a:pt x="433" y="562"/>
                    <a:pt x="541" y="494"/>
                    <a:pt x="601" y="404"/>
                  </a:cubicBezTo>
                  <a:cubicBezTo>
                    <a:pt x="642" y="270"/>
                    <a:pt x="559" y="94"/>
                    <a:pt x="425" y="11"/>
                  </a:cubicBezTo>
                  <a:cubicBezTo>
                    <a:pt x="403" y="4"/>
                    <a:pt x="380" y="1"/>
                    <a:pt x="356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93" name="Google Shape;36893;p24"/>
            <p:cNvSpPr/>
            <p:nvPr/>
          </p:nvSpPr>
          <p:spPr>
            <a:xfrm>
              <a:off x="5101850" y="4331175"/>
              <a:ext cx="16050" cy="14025"/>
            </a:xfrm>
            <a:custGeom>
              <a:avLst/>
              <a:gdLst/>
              <a:ahLst/>
              <a:cxnLst/>
              <a:rect l="l" t="t" r="r" b="b"/>
              <a:pathLst>
                <a:path w="642" h="561" extrusionOk="0">
                  <a:moveTo>
                    <a:pt x="355" y="0"/>
                  </a:moveTo>
                  <a:cubicBezTo>
                    <a:pt x="243" y="0"/>
                    <a:pt x="117" y="76"/>
                    <a:pt x="83" y="186"/>
                  </a:cubicBezTo>
                  <a:cubicBezTo>
                    <a:pt x="0" y="311"/>
                    <a:pt x="83" y="486"/>
                    <a:pt x="218" y="528"/>
                  </a:cubicBezTo>
                  <a:cubicBezTo>
                    <a:pt x="252" y="551"/>
                    <a:pt x="291" y="561"/>
                    <a:pt x="330" y="561"/>
                  </a:cubicBezTo>
                  <a:cubicBezTo>
                    <a:pt x="429" y="561"/>
                    <a:pt x="529" y="493"/>
                    <a:pt x="559" y="404"/>
                  </a:cubicBezTo>
                  <a:cubicBezTo>
                    <a:pt x="641" y="228"/>
                    <a:pt x="559" y="93"/>
                    <a:pt x="424" y="11"/>
                  </a:cubicBezTo>
                  <a:cubicBezTo>
                    <a:pt x="403" y="3"/>
                    <a:pt x="379" y="0"/>
                    <a:pt x="355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94" name="Google Shape;36894;p24"/>
            <p:cNvSpPr/>
            <p:nvPr/>
          </p:nvSpPr>
          <p:spPr>
            <a:xfrm>
              <a:off x="5166475" y="4357925"/>
              <a:ext cx="15000" cy="13700"/>
            </a:xfrm>
            <a:custGeom>
              <a:avLst/>
              <a:gdLst/>
              <a:ahLst/>
              <a:cxnLst/>
              <a:rect l="l" t="t" r="r" b="b"/>
              <a:pathLst>
                <a:path w="600" h="548" extrusionOk="0">
                  <a:moveTo>
                    <a:pt x="308" y="1"/>
                  </a:moveTo>
                  <a:cubicBezTo>
                    <a:pt x="196" y="1"/>
                    <a:pt x="104" y="49"/>
                    <a:pt x="42" y="150"/>
                  </a:cubicBezTo>
                  <a:cubicBezTo>
                    <a:pt x="0" y="316"/>
                    <a:pt x="42" y="450"/>
                    <a:pt x="217" y="533"/>
                  </a:cubicBezTo>
                  <a:cubicBezTo>
                    <a:pt x="247" y="543"/>
                    <a:pt x="279" y="548"/>
                    <a:pt x="311" y="548"/>
                  </a:cubicBezTo>
                  <a:cubicBezTo>
                    <a:pt x="417" y="548"/>
                    <a:pt x="527" y="494"/>
                    <a:pt x="559" y="368"/>
                  </a:cubicBezTo>
                  <a:cubicBezTo>
                    <a:pt x="600" y="233"/>
                    <a:pt x="559" y="57"/>
                    <a:pt x="424" y="16"/>
                  </a:cubicBezTo>
                  <a:cubicBezTo>
                    <a:pt x="383" y="6"/>
                    <a:pt x="345" y="1"/>
                    <a:pt x="308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95" name="Google Shape;36895;p24"/>
            <p:cNvSpPr/>
            <p:nvPr/>
          </p:nvSpPr>
          <p:spPr>
            <a:xfrm>
              <a:off x="5038275" y="4414400"/>
              <a:ext cx="7500" cy="9600"/>
            </a:xfrm>
            <a:custGeom>
              <a:avLst/>
              <a:gdLst/>
              <a:ahLst/>
              <a:cxnLst/>
              <a:rect l="l" t="t" r="r" b="b"/>
              <a:pathLst>
                <a:path w="300" h="384" extrusionOk="0">
                  <a:moveTo>
                    <a:pt x="83" y="1"/>
                  </a:moveTo>
                  <a:lnTo>
                    <a:pt x="0" y="259"/>
                  </a:lnTo>
                  <a:lnTo>
                    <a:pt x="259" y="383"/>
                  </a:lnTo>
                  <a:lnTo>
                    <a:pt x="259" y="342"/>
                  </a:lnTo>
                  <a:cubicBezTo>
                    <a:pt x="300" y="218"/>
                    <a:pt x="259" y="125"/>
                    <a:pt x="124" y="42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96" name="Google Shape;36896;p24"/>
            <p:cNvSpPr/>
            <p:nvPr/>
          </p:nvSpPr>
          <p:spPr>
            <a:xfrm>
              <a:off x="5062050" y="4350825"/>
              <a:ext cx="10625" cy="13300"/>
            </a:xfrm>
            <a:custGeom>
              <a:avLst/>
              <a:gdLst/>
              <a:ahLst/>
              <a:cxnLst/>
              <a:rect l="l" t="t" r="r" b="b"/>
              <a:pathLst>
                <a:path w="425" h="532" extrusionOk="0">
                  <a:moveTo>
                    <a:pt x="207" y="0"/>
                  </a:moveTo>
                  <a:lnTo>
                    <a:pt x="0" y="517"/>
                  </a:lnTo>
                  <a:cubicBezTo>
                    <a:pt x="29" y="527"/>
                    <a:pt x="61" y="532"/>
                    <a:pt x="93" y="532"/>
                  </a:cubicBezTo>
                  <a:cubicBezTo>
                    <a:pt x="199" y="532"/>
                    <a:pt x="310" y="476"/>
                    <a:pt x="341" y="341"/>
                  </a:cubicBezTo>
                  <a:cubicBezTo>
                    <a:pt x="424" y="217"/>
                    <a:pt x="341" y="42"/>
                    <a:pt x="207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97" name="Google Shape;36897;p24"/>
            <p:cNvSpPr/>
            <p:nvPr/>
          </p:nvSpPr>
          <p:spPr>
            <a:xfrm>
              <a:off x="5212725" y="4343325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1" y="0"/>
                  </a:moveTo>
                  <a:lnTo>
                    <a:pt x="1" y="83"/>
                  </a:lnTo>
                  <a:lnTo>
                    <a:pt x="1" y="217"/>
                  </a:lnTo>
                  <a:cubicBezTo>
                    <a:pt x="42" y="259"/>
                    <a:pt x="84" y="342"/>
                    <a:pt x="177" y="342"/>
                  </a:cubicBezTo>
                  <a:lnTo>
                    <a:pt x="259" y="8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98" name="Google Shape;36898;p24"/>
            <p:cNvSpPr/>
            <p:nvPr/>
          </p:nvSpPr>
          <p:spPr>
            <a:xfrm>
              <a:off x="5147075" y="4316450"/>
              <a:ext cx="15025" cy="9975"/>
            </a:xfrm>
            <a:custGeom>
              <a:avLst/>
              <a:gdLst/>
              <a:ahLst/>
              <a:cxnLst/>
              <a:rect l="l" t="t" r="r" b="b"/>
              <a:pathLst>
                <a:path w="601" h="399" extrusionOk="0">
                  <a:moveTo>
                    <a:pt x="84" y="0"/>
                  </a:moveTo>
                  <a:lnTo>
                    <a:pt x="84" y="0"/>
                  </a:lnTo>
                  <a:cubicBezTo>
                    <a:pt x="1" y="124"/>
                    <a:pt x="42" y="259"/>
                    <a:pt x="166" y="341"/>
                  </a:cubicBezTo>
                  <a:lnTo>
                    <a:pt x="218" y="383"/>
                  </a:lnTo>
                  <a:cubicBezTo>
                    <a:pt x="251" y="394"/>
                    <a:pt x="281" y="399"/>
                    <a:pt x="310" y="399"/>
                  </a:cubicBezTo>
                  <a:cubicBezTo>
                    <a:pt x="387" y="399"/>
                    <a:pt x="450" y="360"/>
                    <a:pt x="518" y="300"/>
                  </a:cubicBezTo>
                  <a:cubicBezTo>
                    <a:pt x="559" y="300"/>
                    <a:pt x="559" y="259"/>
                    <a:pt x="600" y="217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899" name="Google Shape;36899;p24"/>
            <p:cNvSpPr/>
            <p:nvPr/>
          </p:nvSpPr>
          <p:spPr>
            <a:xfrm>
              <a:off x="5088925" y="429265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83" y="1"/>
                  </a:moveTo>
                  <a:lnTo>
                    <a:pt x="1" y="259"/>
                  </a:lnTo>
                  <a:lnTo>
                    <a:pt x="42" y="301"/>
                  </a:lnTo>
                  <a:cubicBezTo>
                    <a:pt x="166" y="301"/>
                    <a:pt x="300" y="259"/>
                    <a:pt x="342" y="135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00" name="Google Shape;36900;p24"/>
            <p:cNvSpPr/>
            <p:nvPr/>
          </p:nvSpPr>
          <p:spPr>
            <a:xfrm>
              <a:off x="5107275" y="4595325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259" y="1"/>
                  </a:moveTo>
                  <a:cubicBezTo>
                    <a:pt x="166" y="1"/>
                    <a:pt x="83" y="42"/>
                    <a:pt x="42" y="125"/>
                  </a:cubicBezTo>
                  <a:cubicBezTo>
                    <a:pt x="1" y="125"/>
                    <a:pt x="1" y="177"/>
                    <a:pt x="1" y="177"/>
                  </a:cubicBezTo>
                  <a:lnTo>
                    <a:pt x="259" y="301"/>
                  </a:lnTo>
                  <a:lnTo>
                    <a:pt x="342" y="42"/>
                  </a:lnTo>
                  <a:cubicBezTo>
                    <a:pt x="342" y="1"/>
                    <a:pt x="300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01" name="Google Shape;36901;p24"/>
            <p:cNvSpPr/>
            <p:nvPr/>
          </p:nvSpPr>
          <p:spPr>
            <a:xfrm>
              <a:off x="5042650" y="4569125"/>
              <a:ext cx="14000" cy="9950"/>
            </a:xfrm>
            <a:custGeom>
              <a:avLst/>
              <a:gdLst/>
              <a:ahLst/>
              <a:cxnLst/>
              <a:rect l="l" t="t" r="r" b="b"/>
              <a:pathLst>
                <a:path w="560" h="398" extrusionOk="0">
                  <a:moveTo>
                    <a:pt x="290" y="0"/>
                  </a:moveTo>
                  <a:cubicBezTo>
                    <a:pt x="182" y="0"/>
                    <a:pt x="64" y="56"/>
                    <a:pt x="1" y="191"/>
                  </a:cubicBezTo>
                  <a:lnTo>
                    <a:pt x="518" y="398"/>
                  </a:lnTo>
                  <a:cubicBezTo>
                    <a:pt x="559" y="356"/>
                    <a:pt x="559" y="315"/>
                    <a:pt x="559" y="273"/>
                  </a:cubicBezTo>
                  <a:cubicBezTo>
                    <a:pt x="559" y="191"/>
                    <a:pt x="466" y="56"/>
                    <a:pt x="383" y="15"/>
                  </a:cubicBezTo>
                  <a:cubicBezTo>
                    <a:pt x="354" y="5"/>
                    <a:pt x="323" y="0"/>
                    <a:pt x="29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02" name="Google Shape;36902;p24"/>
            <p:cNvSpPr/>
            <p:nvPr/>
          </p:nvSpPr>
          <p:spPr>
            <a:xfrm>
              <a:off x="5131825" y="4531750"/>
              <a:ext cx="10900" cy="12950"/>
            </a:xfrm>
            <a:custGeom>
              <a:avLst/>
              <a:gdLst/>
              <a:ahLst/>
              <a:cxnLst/>
              <a:rect l="l" t="t" r="r" b="b"/>
              <a:pathLst>
                <a:path w="436" h="518" extrusionOk="0">
                  <a:moveTo>
                    <a:pt x="352" y="0"/>
                  </a:moveTo>
                  <a:cubicBezTo>
                    <a:pt x="218" y="0"/>
                    <a:pt x="135" y="42"/>
                    <a:pt x="94" y="176"/>
                  </a:cubicBezTo>
                  <a:cubicBezTo>
                    <a:pt x="1" y="300"/>
                    <a:pt x="52" y="435"/>
                    <a:pt x="177" y="476"/>
                  </a:cubicBezTo>
                  <a:cubicBezTo>
                    <a:pt x="177" y="517"/>
                    <a:pt x="218" y="517"/>
                    <a:pt x="218" y="517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03" name="Google Shape;36903;p24"/>
            <p:cNvSpPr/>
            <p:nvPr/>
          </p:nvSpPr>
          <p:spPr>
            <a:xfrm>
              <a:off x="5068500" y="4505075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273" y="0"/>
                  </a:moveTo>
                  <a:cubicBezTo>
                    <a:pt x="172" y="0"/>
                    <a:pt x="72" y="71"/>
                    <a:pt x="42" y="168"/>
                  </a:cubicBezTo>
                  <a:cubicBezTo>
                    <a:pt x="1" y="292"/>
                    <a:pt x="42" y="468"/>
                    <a:pt x="166" y="551"/>
                  </a:cubicBezTo>
                  <a:cubicBezTo>
                    <a:pt x="197" y="558"/>
                    <a:pt x="228" y="561"/>
                    <a:pt x="258" y="561"/>
                  </a:cubicBezTo>
                  <a:cubicBezTo>
                    <a:pt x="400" y="561"/>
                    <a:pt x="525" y="486"/>
                    <a:pt x="559" y="375"/>
                  </a:cubicBezTo>
                  <a:cubicBezTo>
                    <a:pt x="600" y="251"/>
                    <a:pt x="559" y="75"/>
                    <a:pt x="383" y="34"/>
                  </a:cubicBezTo>
                  <a:cubicBezTo>
                    <a:pt x="349" y="11"/>
                    <a:pt x="311" y="0"/>
                    <a:pt x="273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04" name="Google Shape;36904;p24"/>
            <p:cNvSpPr/>
            <p:nvPr/>
          </p:nvSpPr>
          <p:spPr>
            <a:xfrm>
              <a:off x="5023275" y="4523875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290" y="1"/>
                  </a:moveTo>
                  <a:cubicBezTo>
                    <a:pt x="184" y="1"/>
                    <a:pt x="73" y="57"/>
                    <a:pt x="42" y="191"/>
                  </a:cubicBezTo>
                  <a:cubicBezTo>
                    <a:pt x="0" y="315"/>
                    <a:pt x="42" y="491"/>
                    <a:pt x="166" y="533"/>
                  </a:cubicBezTo>
                  <a:cubicBezTo>
                    <a:pt x="209" y="543"/>
                    <a:pt x="249" y="548"/>
                    <a:pt x="287" y="548"/>
                  </a:cubicBezTo>
                  <a:cubicBezTo>
                    <a:pt x="401" y="548"/>
                    <a:pt x="489" y="499"/>
                    <a:pt x="559" y="398"/>
                  </a:cubicBezTo>
                  <a:cubicBezTo>
                    <a:pt x="600" y="233"/>
                    <a:pt x="559" y="98"/>
                    <a:pt x="383" y="16"/>
                  </a:cubicBezTo>
                  <a:cubicBezTo>
                    <a:pt x="354" y="6"/>
                    <a:pt x="322" y="1"/>
                    <a:pt x="290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05" name="Google Shape;36905;p24"/>
            <p:cNvSpPr/>
            <p:nvPr/>
          </p:nvSpPr>
          <p:spPr>
            <a:xfrm>
              <a:off x="5086600" y="4550300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24" y="1"/>
                  </a:moveTo>
                  <a:cubicBezTo>
                    <a:pt x="224" y="1"/>
                    <a:pt x="123" y="71"/>
                    <a:pt x="94" y="168"/>
                  </a:cubicBezTo>
                  <a:cubicBezTo>
                    <a:pt x="0" y="334"/>
                    <a:pt x="94" y="468"/>
                    <a:pt x="218" y="551"/>
                  </a:cubicBezTo>
                  <a:cubicBezTo>
                    <a:pt x="241" y="558"/>
                    <a:pt x="266" y="562"/>
                    <a:pt x="290" y="562"/>
                  </a:cubicBezTo>
                  <a:cubicBezTo>
                    <a:pt x="407" y="562"/>
                    <a:pt x="526" y="486"/>
                    <a:pt x="569" y="375"/>
                  </a:cubicBezTo>
                  <a:cubicBezTo>
                    <a:pt x="652" y="251"/>
                    <a:pt x="569" y="75"/>
                    <a:pt x="435" y="34"/>
                  </a:cubicBezTo>
                  <a:cubicBezTo>
                    <a:pt x="400" y="11"/>
                    <a:pt x="362" y="1"/>
                    <a:pt x="324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06" name="Google Shape;36906;p24"/>
            <p:cNvSpPr/>
            <p:nvPr/>
          </p:nvSpPr>
          <p:spPr>
            <a:xfrm>
              <a:off x="5049125" y="4459850"/>
              <a:ext cx="16050" cy="13550"/>
            </a:xfrm>
            <a:custGeom>
              <a:avLst/>
              <a:gdLst/>
              <a:ahLst/>
              <a:cxnLst/>
              <a:rect l="l" t="t" r="r" b="b"/>
              <a:pathLst>
                <a:path w="642" h="542" extrusionOk="0">
                  <a:moveTo>
                    <a:pt x="313" y="0"/>
                  </a:moveTo>
                  <a:cubicBezTo>
                    <a:pt x="210" y="0"/>
                    <a:pt x="102" y="70"/>
                    <a:pt x="42" y="168"/>
                  </a:cubicBezTo>
                  <a:cubicBezTo>
                    <a:pt x="0" y="292"/>
                    <a:pt x="83" y="467"/>
                    <a:pt x="207" y="509"/>
                  </a:cubicBezTo>
                  <a:cubicBezTo>
                    <a:pt x="244" y="532"/>
                    <a:pt x="284" y="542"/>
                    <a:pt x="324" y="542"/>
                  </a:cubicBezTo>
                  <a:cubicBezTo>
                    <a:pt x="428" y="542"/>
                    <a:pt x="529" y="472"/>
                    <a:pt x="559" y="374"/>
                  </a:cubicBezTo>
                  <a:cubicBezTo>
                    <a:pt x="641" y="250"/>
                    <a:pt x="559" y="75"/>
                    <a:pt x="424" y="33"/>
                  </a:cubicBezTo>
                  <a:cubicBezTo>
                    <a:pt x="390" y="10"/>
                    <a:pt x="352" y="0"/>
                    <a:pt x="313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07" name="Google Shape;36907;p24"/>
            <p:cNvSpPr/>
            <p:nvPr/>
          </p:nvSpPr>
          <p:spPr>
            <a:xfrm>
              <a:off x="5113750" y="4486150"/>
              <a:ext cx="15000" cy="13700"/>
            </a:xfrm>
            <a:custGeom>
              <a:avLst/>
              <a:gdLst/>
              <a:ahLst/>
              <a:cxnLst/>
              <a:rect l="l" t="t" r="r" b="b"/>
              <a:pathLst>
                <a:path w="600" h="548" extrusionOk="0">
                  <a:moveTo>
                    <a:pt x="290" y="0"/>
                  </a:moveTo>
                  <a:cubicBezTo>
                    <a:pt x="184" y="0"/>
                    <a:pt x="73" y="56"/>
                    <a:pt x="41" y="191"/>
                  </a:cubicBezTo>
                  <a:cubicBezTo>
                    <a:pt x="0" y="315"/>
                    <a:pt x="41" y="491"/>
                    <a:pt x="207" y="532"/>
                  </a:cubicBezTo>
                  <a:cubicBezTo>
                    <a:pt x="240" y="542"/>
                    <a:pt x="277" y="548"/>
                    <a:pt x="313" y="548"/>
                  </a:cubicBezTo>
                  <a:cubicBezTo>
                    <a:pt x="421" y="548"/>
                    <a:pt x="527" y="501"/>
                    <a:pt x="558" y="408"/>
                  </a:cubicBezTo>
                  <a:cubicBezTo>
                    <a:pt x="600" y="232"/>
                    <a:pt x="558" y="56"/>
                    <a:pt x="383" y="15"/>
                  </a:cubicBezTo>
                  <a:cubicBezTo>
                    <a:pt x="354" y="5"/>
                    <a:pt x="322" y="0"/>
                    <a:pt x="29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08" name="Google Shape;36908;p24"/>
            <p:cNvSpPr/>
            <p:nvPr/>
          </p:nvSpPr>
          <p:spPr>
            <a:xfrm>
              <a:off x="4985525" y="454365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84" y="0"/>
                  </a:moveTo>
                  <a:lnTo>
                    <a:pt x="1" y="259"/>
                  </a:lnTo>
                  <a:lnTo>
                    <a:pt x="259" y="341"/>
                  </a:lnTo>
                  <a:lnTo>
                    <a:pt x="259" y="300"/>
                  </a:lnTo>
                  <a:cubicBezTo>
                    <a:pt x="301" y="176"/>
                    <a:pt x="218" y="41"/>
                    <a:pt x="84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09" name="Google Shape;36909;p24"/>
            <p:cNvSpPr/>
            <p:nvPr/>
          </p:nvSpPr>
          <p:spPr>
            <a:xfrm>
              <a:off x="5009050" y="4479025"/>
              <a:ext cx="9850" cy="13200"/>
            </a:xfrm>
            <a:custGeom>
              <a:avLst/>
              <a:gdLst/>
              <a:ahLst/>
              <a:cxnLst/>
              <a:rect l="l" t="t" r="r" b="b"/>
              <a:pathLst>
                <a:path w="394" h="528" extrusionOk="0">
                  <a:moveTo>
                    <a:pt x="218" y="0"/>
                  </a:moveTo>
                  <a:lnTo>
                    <a:pt x="1" y="517"/>
                  </a:lnTo>
                  <a:lnTo>
                    <a:pt x="52" y="517"/>
                  </a:lnTo>
                  <a:cubicBezTo>
                    <a:pt x="74" y="525"/>
                    <a:pt x="96" y="528"/>
                    <a:pt x="118" y="528"/>
                  </a:cubicBezTo>
                  <a:cubicBezTo>
                    <a:pt x="221" y="528"/>
                    <a:pt x="318" y="452"/>
                    <a:pt x="352" y="341"/>
                  </a:cubicBezTo>
                  <a:cubicBezTo>
                    <a:pt x="394" y="259"/>
                    <a:pt x="352" y="83"/>
                    <a:pt x="259" y="42"/>
                  </a:cubicBezTo>
                  <a:cubicBezTo>
                    <a:pt x="259" y="0"/>
                    <a:pt x="218" y="0"/>
                    <a:pt x="218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10" name="Google Shape;36910;p24"/>
            <p:cNvSpPr/>
            <p:nvPr/>
          </p:nvSpPr>
          <p:spPr>
            <a:xfrm>
              <a:off x="5160000" y="4471525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1" y="0"/>
                  </a:moveTo>
                  <a:lnTo>
                    <a:pt x="1" y="125"/>
                  </a:lnTo>
                  <a:lnTo>
                    <a:pt x="1" y="218"/>
                  </a:lnTo>
                  <a:cubicBezTo>
                    <a:pt x="42" y="300"/>
                    <a:pt x="83" y="342"/>
                    <a:pt x="166" y="342"/>
                  </a:cubicBezTo>
                  <a:lnTo>
                    <a:pt x="259" y="1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11" name="Google Shape;36911;p24"/>
            <p:cNvSpPr/>
            <p:nvPr/>
          </p:nvSpPr>
          <p:spPr>
            <a:xfrm>
              <a:off x="5094350" y="4445675"/>
              <a:ext cx="13975" cy="8550"/>
            </a:xfrm>
            <a:custGeom>
              <a:avLst/>
              <a:gdLst/>
              <a:ahLst/>
              <a:cxnLst/>
              <a:rect l="l" t="t" r="r" b="b"/>
              <a:pathLst>
                <a:path w="559" h="342" extrusionOk="0">
                  <a:moveTo>
                    <a:pt x="83" y="1"/>
                  </a:moveTo>
                  <a:lnTo>
                    <a:pt x="83" y="1"/>
                  </a:lnTo>
                  <a:cubicBezTo>
                    <a:pt x="1" y="125"/>
                    <a:pt x="83" y="300"/>
                    <a:pt x="207" y="342"/>
                  </a:cubicBezTo>
                  <a:lnTo>
                    <a:pt x="342" y="342"/>
                  </a:lnTo>
                  <a:cubicBezTo>
                    <a:pt x="425" y="342"/>
                    <a:pt x="518" y="300"/>
                    <a:pt x="559" y="166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12" name="Google Shape;36912;p24"/>
            <p:cNvSpPr/>
            <p:nvPr/>
          </p:nvSpPr>
          <p:spPr>
            <a:xfrm>
              <a:off x="5034900" y="4420875"/>
              <a:ext cx="9850" cy="7500"/>
            </a:xfrm>
            <a:custGeom>
              <a:avLst/>
              <a:gdLst/>
              <a:ahLst/>
              <a:cxnLst/>
              <a:rect l="l" t="t" r="r" b="b"/>
              <a:pathLst>
                <a:path w="394" h="300" extrusionOk="0">
                  <a:moveTo>
                    <a:pt x="135" y="0"/>
                  </a:moveTo>
                  <a:lnTo>
                    <a:pt x="1" y="259"/>
                  </a:lnTo>
                  <a:cubicBezTo>
                    <a:pt x="52" y="300"/>
                    <a:pt x="52" y="300"/>
                    <a:pt x="94" y="300"/>
                  </a:cubicBezTo>
                  <a:lnTo>
                    <a:pt x="135" y="300"/>
                  </a:lnTo>
                  <a:cubicBezTo>
                    <a:pt x="218" y="300"/>
                    <a:pt x="352" y="217"/>
                    <a:pt x="394" y="124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13" name="Google Shape;36913;p24"/>
            <p:cNvSpPr/>
            <p:nvPr/>
          </p:nvSpPr>
          <p:spPr>
            <a:xfrm>
              <a:off x="5054300" y="4723800"/>
              <a:ext cx="8800" cy="7250"/>
            </a:xfrm>
            <a:custGeom>
              <a:avLst/>
              <a:gdLst/>
              <a:ahLst/>
              <a:cxnLst/>
              <a:rect l="l" t="t" r="r" b="b"/>
              <a:pathLst>
                <a:path w="352" h="290" extrusionOk="0">
                  <a:moveTo>
                    <a:pt x="284" y="0"/>
                  </a:moveTo>
                  <a:cubicBezTo>
                    <a:pt x="261" y="0"/>
                    <a:pt x="238" y="11"/>
                    <a:pt x="217" y="31"/>
                  </a:cubicBezTo>
                  <a:cubicBezTo>
                    <a:pt x="134" y="31"/>
                    <a:pt x="93" y="31"/>
                    <a:pt x="52" y="73"/>
                  </a:cubicBezTo>
                  <a:lnTo>
                    <a:pt x="52" y="114"/>
                  </a:lnTo>
                  <a:cubicBezTo>
                    <a:pt x="0" y="155"/>
                    <a:pt x="0" y="155"/>
                    <a:pt x="0" y="207"/>
                  </a:cubicBezTo>
                  <a:lnTo>
                    <a:pt x="259" y="290"/>
                  </a:lnTo>
                  <a:lnTo>
                    <a:pt x="352" y="31"/>
                  </a:lnTo>
                  <a:cubicBezTo>
                    <a:pt x="331" y="11"/>
                    <a:pt x="308" y="0"/>
                    <a:pt x="284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14" name="Google Shape;36914;p24"/>
            <p:cNvSpPr/>
            <p:nvPr/>
          </p:nvSpPr>
          <p:spPr>
            <a:xfrm>
              <a:off x="4989675" y="4697425"/>
              <a:ext cx="15275" cy="9850"/>
            </a:xfrm>
            <a:custGeom>
              <a:avLst/>
              <a:gdLst/>
              <a:ahLst/>
              <a:cxnLst/>
              <a:rect l="l" t="t" r="r" b="b"/>
              <a:pathLst>
                <a:path w="611" h="394" extrusionOk="0">
                  <a:moveTo>
                    <a:pt x="305" y="0"/>
                  </a:moveTo>
                  <a:cubicBezTo>
                    <a:pt x="174" y="0"/>
                    <a:pt x="77" y="74"/>
                    <a:pt x="0" y="177"/>
                  </a:cubicBezTo>
                  <a:lnTo>
                    <a:pt x="517" y="394"/>
                  </a:lnTo>
                  <a:cubicBezTo>
                    <a:pt x="610" y="270"/>
                    <a:pt x="517" y="94"/>
                    <a:pt x="393" y="11"/>
                  </a:cubicBezTo>
                  <a:cubicBezTo>
                    <a:pt x="362" y="4"/>
                    <a:pt x="333" y="0"/>
                    <a:pt x="305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15" name="Google Shape;36915;p24"/>
            <p:cNvSpPr/>
            <p:nvPr/>
          </p:nvSpPr>
          <p:spPr>
            <a:xfrm>
              <a:off x="5080125" y="4659550"/>
              <a:ext cx="9850" cy="13350"/>
            </a:xfrm>
            <a:custGeom>
              <a:avLst/>
              <a:gdLst/>
              <a:ahLst/>
              <a:cxnLst/>
              <a:rect l="l" t="t" r="r" b="b"/>
              <a:pathLst>
                <a:path w="394" h="534" extrusionOk="0">
                  <a:moveTo>
                    <a:pt x="296" y="0"/>
                  </a:moveTo>
                  <a:cubicBezTo>
                    <a:pt x="215" y="0"/>
                    <a:pt x="155" y="39"/>
                    <a:pt x="94" y="99"/>
                  </a:cubicBezTo>
                  <a:cubicBezTo>
                    <a:pt x="53" y="99"/>
                    <a:pt x="53" y="141"/>
                    <a:pt x="53" y="192"/>
                  </a:cubicBezTo>
                  <a:cubicBezTo>
                    <a:pt x="1" y="234"/>
                    <a:pt x="1" y="275"/>
                    <a:pt x="1" y="358"/>
                  </a:cubicBezTo>
                  <a:lnTo>
                    <a:pt x="53" y="399"/>
                  </a:lnTo>
                  <a:cubicBezTo>
                    <a:pt x="53" y="451"/>
                    <a:pt x="94" y="492"/>
                    <a:pt x="135" y="534"/>
                  </a:cubicBezTo>
                  <a:lnTo>
                    <a:pt x="177" y="534"/>
                  </a:lnTo>
                  <a:lnTo>
                    <a:pt x="394" y="17"/>
                  </a:lnTo>
                  <a:cubicBezTo>
                    <a:pt x="358" y="6"/>
                    <a:pt x="326" y="0"/>
                    <a:pt x="296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16" name="Google Shape;36916;p24"/>
            <p:cNvSpPr/>
            <p:nvPr/>
          </p:nvSpPr>
          <p:spPr>
            <a:xfrm>
              <a:off x="5015525" y="4633275"/>
              <a:ext cx="15275" cy="14150"/>
            </a:xfrm>
            <a:custGeom>
              <a:avLst/>
              <a:gdLst/>
              <a:ahLst/>
              <a:cxnLst/>
              <a:rect l="l" t="t" r="r" b="b"/>
              <a:pathLst>
                <a:path w="611" h="566" extrusionOk="0">
                  <a:moveTo>
                    <a:pt x="277" y="0"/>
                  </a:moveTo>
                  <a:cubicBezTo>
                    <a:pt x="176" y="0"/>
                    <a:pt x="82" y="68"/>
                    <a:pt x="52" y="158"/>
                  </a:cubicBezTo>
                  <a:cubicBezTo>
                    <a:pt x="0" y="334"/>
                    <a:pt x="52" y="468"/>
                    <a:pt x="176" y="551"/>
                  </a:cubicBezTo>
                  <a:cubicBezTo>
                    <a:pt x="217" y="560"/>
                    <a:pt x="255" y="565"/>
                    <a:pt x="291" y="565"/>
                  </a:cubicBezTo>
                  <a:cubicBezTo>
                    <a:pt x="408" y="565"/>
                    <a:pt x="498" y="510"/>
                    <a:pt x="569" y="375"/>
                  </a:cubicBezTo>
                  <a:cubicBezTo>
                    <a:pt x="610" y="251"/>
                    <a:pt x="569" y="75"/>
                    <a:pt x="393" y="34"/>
                  </a:cubicBezTo>
                  <a:cubicBezTo>
                    <a:pt x="356" y="11"/>
                    <a:pt x="316" y="0"/>
                    <a:pt x="277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17" name="Google Shape;36917;p24"/>
            <p:cNvSpPr/>
            <p:nvPr/>
          </p:nvSpPr>
          <p:spPr>
            <a:xfrm>
              <a:off x="4969250" y="4652200"/>
              <a:ext cx="16300" cy="14025"/>
            </a:xfrm>
            <a:custGeom>
              <a:avLst/>
              <a:gdLst/>
              <a:ahLst/>
              <a:cxnLst/>
              <a:rect l="l" t="t" r="r" b="b"/>
              <a:pathLst>
                <a:path w="652" h="561" extrusionOk="0">
                  <a:moveTo>
                    <a:pt x="361" y="0"/>
                  </a:moveTo>
                  <a:cubicBezTo>
                    <a:pt x="246" y="0"/>
                    <a:pt x="128" y="74"/>
                    <a:pt x="94" y="176"/>
                  </a:cubicBezTo>
                  <a:cubicBezTo>
                    <a:pt x="1" y="311"/>
                    <a:pt x="94" y="486"/>
                    <a:pt x="218" y="528"/>
                  </a:cubicBezTo>
                  <a:cubicBezTo>
                    <a:pt x="266" y="551"/>
                    <a:pt x="311" y="561"/>
                    <a:pt x="352" y="561"/>
                  </a:cubicBezTo>
                  <a:cubicBezTo>
                    <a:pt x="460" y="561"/>
                    <a:pt x="543" y="491"/>
                    <a:pt x="611" y="393"/>
                  </a:cubicBezTo>
                  <a:cubicBezTo>
                    <a:pt x="652" y="269"/>
                    <a:pt x="611" y="93"/>
                    <a:pt x="435" y="11"/>
                  </a:cubicBezTo>
                  <a:cubicBezTo>
                    <a:pt x="411" y="3"/>
                    <a:pt x="386" y="0"/>
                    <a:pt x="36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18" name="Google Shape;36918;p24"/>
            <p:cNvSpPr/>
            <p:nvPr/>
          </p:nvSpPr>
          <p:spPr>
            <a:xfrm>
              <a:off x="5033875" y="4678950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0" y="1"/>
                  </a:moveTo>
                  <a:cubicBezTo>
                    <a:pt x="222" y="1"/>
                    <a:pt x="111" y="47"/>
                    <a:pt x="42" y="140"/>
                  </a:cubicBezTo>
                  <a:cubicBezTo>
                    <a:pt x="0" y="316"/>
                    <a:pt x="93" y="450"/>
                    <a:pt x="217" y="533"/>
                  </a:cubicBezTo>
                  <a:cubicBezTo>
                    <a:pt x="249" y="543"/>
                    <a:pt x="282" y="548"/>
                    <a:pt x="314" y="548"/>
                  </a:cubicBezTo>
                  <a:cubicBezTo>
                    <a:pt x="422" y="548"/>
                    <a:pt x="527" y="492"/>
                    <a:pt x="559" y="357"/>
                  </a:cubicBezTo>
                  <a:cubicBezTo>
                    <a:pt x="652" y="233"/>
                    <a:pt x="559" y="57"/>
                    <a:pt x="435" y="16"/>
                  </a:cubicBezTo>
                  <a:cubicBezTo>
                    <a:pt x="401" y="6"/>
                    <a:pt x="365" y="1"/>
                    <a:pt x="330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19" name="Google Shape;36919;p24"/>
            <p:cNvSpPr/>
            <p:nvPr/>
          </p:nvSpPr>
          <p:spPr>
            <a:xfrm>
              <a:off x="4996125" y="4588050"/>
              <a:ext cx="16325" cy="14050"/>
            </a:xfrm>
            <a:custGeom>
              <a:avLst/>
              <a:gdLst/>
              <a:ahLst/>
              <a:cxnLst/>
              <a:rect l="l" t="t" r="r" b="b"/>
              <a:pathLst>
                <a:path w="653" h="562" extrusionOk="0">
                  <a:moveTo>
                    <a:pt x="300" y="0"/>
                  </a:moveTo>
                  <a:cubicBezTo>
                    <a:pt x="193" y="0"/>
                    <a:pt x="112" y="68"/>
                    <a:pt x="52" y="157"/>
                  </a:cubicBezTo>
                  <a:cubicBezTo>
                    <a:pt x="1" y="333"/>
                    <a:pt x="94" y="468"/>
                    <a:pt x="218" y="550"/>
                  </a:cubicBezTo>
                  <a:cubicBezTo>
                    <a:pt x="242" y="558"/>
                    <a:pt x="266" y="561"/>
                    <a:pt x="291" y="561"/>
                  </a:cubicBezTo>
                  <a:cubicBezTo>
                    <a:pt x="407" y="561"/>
                    <a:pt x="527" y="485"/>
                    <a:pt x="569" y="375"/>
                  </a:cubicBezTo>
                  <a:cubicBezTo>
                    <a:pt x="652" y="251"/>
                    <a:pt x="569" y="75"/>
                    <a:pt x="435" y="33"/>
                  </a:cubicBezTo>
                  <a:cubicBezTo>
                    <a:pt x="386" y="10"/>
                    <a:pt x="341" y="0"/>
                    <a:pt x="30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20" name="Google Shape;36920;p24"/>
            <p:cNvSpPr/>
            <p:nvPr/>
          </p:nvSpPr>
          <p:spPr>
            <a:xfrm>
              <a:off x="5060750" y="4614450"/>
              <a:ext cx="15275" cy="14050"/>
            </a:xfrm>
            <a:custGeom>
              <a:avLst/>
              <a:gdLst/>
              <a:ahLst/>
              <a:cxnLst/>
              <a:rect l="l" t="t" r="r" b="b"/>
              <a:pathLst>
                <a:path w="611" h="562" extrusionOk="0">
                  <a:moveTo>
                    <a:pt x="321" y="1"/>
                  </a:moveTo>
                  <a:cubicBezTo>
                    <a:pt x="205" y="1"/>
                    <a:pt x="86" y="76"/>
                    <a:pt x="52" y="187"/>
                  </a:cubicBezTo>
                  <a:cubicBezTo>
                    <a:pt x="1" y="311"/>
                    <a:pt x="52" y="487"/>
                    <a:pt x="176" y="528"/>
                  </a:cubicBezTo>
                  <a:cubicBezTo>
                    <a:pt x="225" y="551"/>
                    <a:pt x="273" y="561"/>
                    <a:pt x="317" y="561"/>
                  </a:cubicBezTo>
                  <a:cubicBezTo>
                    <a:pt x="435" y="561"/>
                    <a:pt x="532" y="491"/>
                    <a:pt x="569" y="394"/>
                  </a:cubicBezTo>
                  <a:cubicBezTo>
                    <a:pt x="611" y="228"/>
                    <a:pt x="569" y="94"/>
                    <a:pt x="393" y="11"/>
                  </a:cubicBezTo>
                  <a:cubicBezTo>
                    <a:pt x="370" y="4"/>
                    <a:pt x="345" y="1"/>
                    <a:pt x="32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21" name="Google Shape;36921;p24"/>
            <p:cNvSpPr/>
            <p:nvPr/>
          </p:nvSpPr>
          <p:spPr>
            <a:xfrm>
              <a:off x="4932800" y="4671850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83" y="0"/>
                  </a:moveTo>
                  <a:lnTo>
                    <a:pt x="1" y="259"/>
                  </a:lnTo>
                  <a:lnTo>
                    <a:pt x="259" y="341"/>
                  </a:lnTo>
                  <a:lnTo>
                    <a:pt x="259" y="259"/>
                  </a:lnTo>
                  <a:cubicBezTo>
                    <a:pt x="259" y="124"/>
                    <a:pt x="208" y="42"/>
                    <a:pt x="83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22" name="Google Shape;36922;p24"/>
            <p:cNvSpPr/>
            <p:nvPr/>
          </p:nvSpPr>
          <p:spPr>
            <a:xfrm>
              <a:off x="4956325" y="4607225"/>
              <a:ext cx="10875" cy="13775"/>
            </a:xfrm>
            <a:custGeom>
              <a:avLst/>
              <a:gdLst/>
              <a:ahLst/>
              <a:cxnLst/>
              <a:rect l="l" t="t" r="r" b="b"/>
              <a:pathLst>
                <a:path w="435" h="551" extrusionOk="0">
                  <a:moveTo>
                    <a:pt x="218" y="0"/>
                  </a:moveTo>
                  <a:lnTo>
                    <a:pt x="1" y="517"/>
                  </a:lnTo>
                  <a:cubicBezTo>
                    <a:pt x="38" y="540"/>
                    <a:pt x="77" y="550"/>
                    <a:pt x="116" y="550"/>
                  </a:cubicBezTo>
                  <a:cubicBezTo>
                    <a:pt x="218" y="550"/>
                    <a:pt x="315" y="480"/>
                    <a:pt x="352" y="383"/>
                  </a:cubicBezTo>
                  <a:cubicBezTo>
                    <a:pt x="435" y="218"/>
                    <a:pt x="352" y="83"/>
                    <a:pt x="218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23" name="Google Shape;36923;p24"/>
            <p:cNvSpPr/>
            <p:nvPr/>
          </p:nvSpPr>
          <p:spPr>
            <a:xfrm>
              <a:off x="5105975" y="4599725"/>
              <a:ext cx="7800" cy="9600"/>
            </a:xfrm>
            <a:custGeom>
              <a:avLst/>
              <a:gdLst/>
              <a:ahLst/>
              <a:cxnLst/>
              <a:rect l="l" t="t" r="r" b="b"/>
              <a:pathLst>
                <a:path w="312" h="384" extrusionOk="0">
                  <a:moveTo>
                    <a:pt x="53" y="1"/>
                  </a:moveTo>
                  <a:cubicBezTo>
                    <a:pt x="53" y="83"/>
                    <a:pt x="1" y="125"/>
                    <a:pt x="53" y="166"/>
                  </a:cubicBezTo>
                  <a:cubicBezTo>
                    <a:pt x="53" y="259"/>
                    <a:pt x="94" y="300"/>
                    <a:pt x="135" y="342"/>
                  </a:cubicBezTo>
                  <a:cubicBezTo>
                    <a:pt x="177" y="342"/>
                    <a:pt x="177" y="383"/>
                    <a:pt x="218" y="383"/>
                  </a:cubicBezTo>
                  <a:lnTo>
                    <a:pt x="311" y="125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24" name="Google Shape;36924;p24"/>
            <p:cNvSpPr/>
            <p:nvPr/>
          </p:nvSpPr>
          <p:spPr>
            <a:xfrm>
              <a:off x="5041375" y="4573875"/>
              <a:ext cx="14225" cy="9600"/>
            </a:xfrm>
            <a:custGeom>
              <a:avLst/>
              <a:gdLst/>
              <a:ahLst/>
              <a:cxnLst/>
              <a:rect l="l" t="t" r="r" b="b"/>
              <a:pathLst>
                <a:path w="569" h="384" extrusionOk="0">
                  <a:moveTo>
                    <a:pt x="52" y="1"/>
                  </a:moveTo>
                  <a:lnTo>
                    <a:pt x="52" y="1"/>
                  </a:lnTo>
                  <a:cubicBezTo>
                    <a:pt x="0" y="125"/>
                    <a:pt x="93" y="301"/>
                    <a:pt x="217" y="342"/>
                  </a:cubicBezTo>
                  <a:cubicBezTo>
                    <a:pt x="217" y="342"/>
                    <a:pt x="259" y="342"/>
                    <a:pt x="259" y="383"/>
                  </a:cubicBezTo>
                  <a:lnTo>
                    <a:pt x="310" y="383"/>
                  </a:lnTo>
                  <a:cubicBezTo>
                    <a:pt x="393" y="383"/>
                    <a:pt x="434" y="342"/>
                    <a:pt x="476" y="342"/>
                  </a:cubicBezTo>
                  <a:cubicBezTo>
                    <a:pt x="517" y="301"/>
                    <a:pt x="569" y="259"/>
                    <a:pt x="569" y="208"/>
                  </a:cubicBezTo>
                  <a:lnTo>
                    <a:pt x="52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25" name="Google Shape;36925;p24"/>
            <p:cNvSpPr/>
            <p:nvPr/>
          </p:nvSpPr>
          <p:spPr>
            <a:xfrm>
              <a:off x="4982175" y="4550100"/>
              <a:ext cx="9850" cy="6475"/>
            </a:xfrm>
            <a:custGeom>
              <a:avLst/>
              <a:gdLst/>
              <a:ahLst/>
              <a:cxnLst/>
              <a:rect l="l" t="t" r="r" b="b"/>
              <a:pathLst>
                <a:path w="394" h="259" extrusionOk="0">
                  <a:moveTo>
                    <a:pt x="135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9" y="259"/>
                    <a:pt x="352" y="176"/>
                    <a:pt x="393" y="83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26" name="Google Shape;36926;p24"/>
            <p:cNvSpPr/>
            <p:nvPr/>
          </p:nvSpPr>
          <p:spPr>
            <a:xfrm>
              <a:off x="4961750" y="4761925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36" y="1"/>
                  </a:moveTo>
                  <a:cubicBezTo>
                    <a:pt x="229" y="1"/>
                    <a:pt x="123" y="55"/>
                    <a:pt x="83" y="181"/>
                  </a:cubicBezTo>
                  <a:cubicBezTo>
                    <a:pt x="1" y="316"/>
                    <a:pt x="83" y="491"/>
                    <a:pt x="218" y="533"/>
                  </a:cubicBezTo>
                  <a:cubicBezTo>
                    <a:pt x="259" y="542"/>
                    <a:pt x="297" y="548"/>
                    <a:pt x="332" y="548"/>
                  </a:cubicBezTo>
                  <a:cubicBezTo>
                    <a:pt x="449" y="548"/>
                    <a:pt x="537" y="492"/>
                    <a:pt x="600" y="357"/>
                  </a:cubicBezTo>
                  <a:cubicBezTo>
                    <a:pt x="652" y="233"/>
                    <a:pt x="600" y="57"/>
                    <a:pt x="435" y="16"/>
                  </a:cubicBezTo>
                  <a:cubicBezTo>
                    <a:pt x="403" y="6"/>
                    <a:pt x="370" y="1"/>
                    <a:pt x="336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27" name="Google Shape;36927;p24"/>
            <p:cNvSpPr/>
            <p:nvPr/>
          </p:nvSpPr>
          <p:spPr>
            <a:xfrm>
              <a:off x="4916525" y="4780750"/>
              <a:ext cx="16300" cy="14150"/>
            </a:xfrm>
            <a:custGeom>
              <a:avLst/>
              <a:gdLst/>
              <a:ahLst/>
              <a:cxnLst/>
              <a:rect l="l" t="t" r="r" b="b"/>
              <a:pathLst>
                <a:path w="652" h="566" extrusionOk="0">
                  <a:moveTo>
                    <a:pt x="316" y="0"/>
                  </a:moveTo>
                  <a:cubicBezTo>
                    <a:pt x="216" y="0"/>
                    <a:pt x="120" y="73"/>
                    <a:pt x="83" y="162"/>
                  </a:cubicBezTo>
                  <a:cubicBezTo>
                    <a:pt x="0" y="297"/>
                    <a:pt x="83" y="462"/>
                    <a:pt x="217" y="555"/>
                  </a:cubicBezTo>
                  <a:cubicBezTo>
                    <a:pt x="248" y="563"/>
                    <a:pt x="278" y="566"/>
                    <a:pt x="305" y="566"/>
                  </a:cubicBezTo>
                  <a:cubicBezTo>
                    <a:pt x="436" y="566"/>
                    <a:pt x="532" y="490"/>
                    <a:pt x="600" y="379"/>
                  </a:cubicBezTo>
                  <a:cubicBezTo>
                    <a:pt x="652" y="255"/>
                    <a:pt x="559" y="80"/>
                    <a:pt x="435" y="38"/>
                  </a:cubicBezTo>
                  <a:cubicBezTo>
                    <a:pt x="397" y="12"/>
                    <a:pt x="356" y="0"/>
                    <a:pt x="316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28" name="Google Shape;36928;p24"/>
            <p:cNvSpPr/>
            <p:nvPr/>
          </p:nvSpPr>
          <p:spPr>
            <a:xfrm>
              <a:off x="4943400" y="4716700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19" y="1"/>
                  </a:moveTo>
                  <a:cubicBezTo>
                    <a:pt x="202" y="1"/>
                    <a:pt x="113" y="55"/>
                    <a:pt x="42" y="181"/>
                  </a:cubicBezTo>
                  <a:cubicBezTo>
                    <a:pt x="1" y="315"/>
                    <a:pt x="42" y="491"/>
                    <a:pt x="218" y="532"/>
                  </a:cubicBezTo>
                  <a:cubicBezTo>
                    <a:pt x="249" y="542"/>
                    <a:pt x="282" y="547"/>
                    <a:pt x="315" y="547"/>
                  </a:cubicBezTo>
                  <a:cubicBezTo>
                    <a:pt x="423" y="547"/>
                    <a:pt x="527" y="492"/>
                    <a:pt x="559" y="357"/>
                  </a:cubicBezTo>
                  <a:cubicBezTo>
                    <a:pt x="652" y="233"/>
                    <a:pt x="559" y="57"/>
                    <a:pt x="435" y="16"/>
                  </a:cubicBezTo>
                  <a:cubicBezTo>
                    <a:pt x="393" y="6"/>
                    <a:pt x="355" y="1"/>
                    <a:pt x="31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29" name="Google Shape;36929;p24"/>
            <p:cNvSpPr/>
            <p:nvPr/>
          </p:nvSpPr>
          <p:spPr>
            <a:xfrm>
              <a:off x="5008025" y="4743125"/>
              <a:ext cx="15275" cy="13575"/>
            </a:xfrm>
            <a:custGeom>
              <a:avLst/>
              <a:gdLst/>
              <a:ahLst/>
              <a:cxnLst/>
              <a:rect l="l" t="t" r="r" b="b"/>
              <a:pathLst>
                <a:path w="611" h="543" extrusionOk="0">
                  <a:moveTo>
                    <a:pt x="277" y="0"/>
                  </a:moveTo>
                  <a:cubicBezTo>
                    <a:pt x="175" y="0"/>
                    <a:pt x="79" y="68"/>
                    <a:pt x="42" y="158"/>
                  </a:cubicBezTo>
                  <a:cubicBezTo>
                    <a:pt x="0" y="292"/>
                    <a:pt x="42" y="468"/>
                    <a:pt x="176" y="509"/>
                  </a:cubicBezTo>
                  <a:cubicBezTo>
                    <a:pt x="225" y="532"/>
                    <a:pt x="269" y="542"/>
                    <a:pt x="310" y="542"/>
                  </a:cubicBezTo>
                  <a:cubicBezTo>
                    <a:pt x="417" y="542"/>
                    <a:pt x="499" y="472"/>
                    <a:pt x="559" y="375"/>
                  </a:cubicBezTo>
                  <a:cubicBezTo>
                    <a:pt x="610" y="251"/>
                    <a:pt x="559" y="75"/>
                    <a:pt x="393" y="34"/>
                  </a:cubicBezTo>
                  <a:cubicBezTo>
                    <a:pt x="356" y="11"/>
                    <a:pt x="316" y="0"/>
                    <a:pt x="277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30" name="Google Shape;36930;p24"/>
            <p:cNvSpPr/>
            <p:nvPr/>
          </p:nvSpPr>
          <p:spPr>
            <a:xfrm>
              <a:off x="4879825" y="4800050"/>
              <a:ext cx="6475" cy="9575"/>
            </a:xfrm>
            <a:custGeom>
              <a:avLst/>
              <a:gdLst/>
              <a:ahLst/>
              <a:cxnLst/>
              <a:rect l="l" t="t" r="r" b="b"/>
              <a:pathLst>
                <a:path w="259" h="383" extrusionOk="0">
                  <a:moveTo>
                    <a:pt x="93" y="0"/>
                  </a:moveTo>
                  <a:lnTo>
                    <a:pt x="0" y="259"/>
                  </a:lnTo>
                  <a:lnTo>
                    <a:pt x="259" y="383"/>
                  </a:lnTo>
                  <a:lnTo>
                    <a:pt x="259" y="259"/>
                  </a:lnTo>
                  <a:cubicBezTo>
                    <a:pt x="259" y="166"/>
                    <a:pt x="217" y="83"/>
                    <a:pt x="135" y="42"/>
                  </a:cubicBezTo>
                  <a:lnTo>
                    <a:pt x="93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31" name="Google Shape;36931;p24"/>
            <p:cNvSpPr/>
            <p:nvPr/>
          </p:nvSpPr>
          <p:spPr>
            <a:xfrm>
              <a:off x="4903600" y="4736450"/>
              <a:ext cx="9850" cy="12750"/>
            </a:xfrm>
            <a:custGeom>
              <a:avLst/>
              <a:gdLst/>
              <a:ahLst/>
              <a:cxnLst/>
              <a:rect l="l" t="t" r="r" b="b"/>
              <a:pathLst>
                <a:path w="394" h="510" extrusionOk="0">
                  <a:moveTo>
                    <a:pt x="218" y="1"/>
                  </a:moveTo>
                  <a:lnTo>
                    <a:pt x="0" y="477"/>
                  </a:lnTo>
                  <a:cubicBezTo>
                    <a:pt x="38" y="499"/>
                    <a:pt x="77" y="510"/>
                    <a:pt x="116" y="510"/>
                  </a:cubicBezTo>
                  <a:cubicBezTo>
                    <a:pt x="217" y="510"/>
                    <a:pt x="312" y="439"/>
                    <a:pt x="342" y="342"/>
                  </a:cubicBezTo>
                  <a:cubicBezTo>
                    <a:pt x="393" y="218"/>
                    <a:pt x="342" y="42"/>
                    <a:pt x="218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32" name="Google Shape;36932;p24"/>
            <p:cNvSpPr/>
            <p:nvPr/>
          </p:nvSpPr>
          <p:spPr>
            <a:xfrm>
              <a:off x="5053250" y="472897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0"/>
                  </a:moveTo>
                  <a:cubicBezTo>
                    <a:pt x="1" y="41"/>
                    <a:pt x="1" y="83"/>
                    <a:pt x="42" y="124"/>
                  </a:cubicBezTo>
                  <a:cubicBezTo>
                    <a:pt x="42" y="207"/>
                    <a:pt x="94" y="300"/>
                    <a:pt x="176" y="341"/>
                  </a:cubicBezTo>
                  <a:lnTo>
                    <a:pt x="301" y="8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33" name="Google Shape;36933;p24"/>
            <p:cNvSpPr/>
            <p:nvPr/>
          </p:nvSpPr>
          <p:spPr>
            <a:xfrm>
              <a:off x="4988625" y="4701825"/>
              <a:ext cx="14000" cy="9600"/>
            </a:xfrm>
            <a:custGeom>
              <a:avLst/>
              <a:gdLst/>
              <a:ahLst/>
              <a:cxnLst/>
              <a:rect l="l" t="t" r="r" b="b"/>
              <a:pathLst>
                <a:path w="560" h="384" extrusionOk="0">
                  <a:moveTo>
                    <a:pt x="42" y="1"/>
                  </a:moveTo>
                  <a:lnTo>
                    <a:pt x="42" y="1"/>
                  </a:lnTo>
                  <a:cubicBezTo>
                    <a:pt x="1" y="135"/>
                    <a:pt x="94" y="311"/>
                    <a:pt x="218" y="352"/>
                  </a:cubicBezTo>
                  <a:cubicBezTo>
                    <a:pt x="259" y="373"/>
                    <a:pt x="303" y="383"/>
                    <a:pt x="347" y="383"/>
                  </a:cubicBezTo>
                  <a:cubicBezTo>
                    <a:pt x="391" y="383"/>
                    <a:pt x="435" y="373"/>
                    <a:pt x="477" y="352"/>
                  </a:cubicBezTo>
                  <a:cubicBezTo>
                    <a:pt x="518" y="311"/>
                    <a:pt x="559" y="259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34" name="Google Shape;36934;p24"/>
            <p:cNvSpPr/>
            <p:nvPr/>
          </p:nvSpPr>
          <p:spPr>
            <a:xfrm>
              <a:off x="4929450" y="4678300"/>
              <a:ext cx="9850" cy="6500"/>
            </a:xfrm>
            <a:custGeom>
              <a:avLst/>
              <a:gdLst/>
              <a:ahLst/>
              <a:cxnLst/>
              <a:rect l="l" t="t" r="r" b="b"/>
              <a:pathLst>
                <a:path w="394" h="260" extrusionOk="0">
                  <a:moveTo>
                    <a:pt x="135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9" y="259"/>
                    <a:pt x="342" y="166"/>
                    <a:pt x="393" y="83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35" name="Google Shape;36935;p24"/>
            <p:cNvSpPr/>
            <p:nvPr/>
          </p:nvSpPr>
          <p:spPr>
            <a:xfrm>
              <a:off x="4876725" y="4806500"/>
              <a:ext cx="9575" cy="7525"/>
            </a:xfrm>
            <a:custGeom>
              <a:avLst/>
              <a:gdLst/>
              <a:ahLst/>
              <a:cxnLst/>
              <a:rect l="l" t="t" r="r" b="b"/>
              <a:pathLst>
                <a:path w="383" h="301" extrusionOk="0">
                  <a:moveTo>
                    <a:pt x="124" y="1"/>
                  </a:moveTo>
                  <a:lnTo>
                    <a:pt x="0" y="259"/>
                  </a:lnTo>
                  <a:cubicBezTo>
                    <a:pt x="42" y="259"/>
                    <a:pt x="83" y="301"/>
                    <a:pt x="124" y="301"/>
                  </a:cubicBezTo>
                  <a:lnTo>
                    <a:pt x="176" y="259"/>
                  </a:lnTo>
                  <a:lnTo>
                    <a:pt x="217" y="259"/>
                  </a:lnTo>
                  <a:cubicBezTo>
                    <a:pt x="259" y="259"/>
                    <a:pt x="300" y="208"/>
                    <a:pt x="300" y="208"/>
                  </a:cubicBezTo>
                  <a:cubicBezTo>
                    <a:pt x="341" y="166"/>
                    <a:pt x="341" y="125"/>
                    <a:pt x="383" y="125"/>
                  </a:cubicBezTo>
                  <a:lnTo>
                    <a:pt x="124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36" name="Google Shape;36936;p24"/>
            <p:cNvSpPr/>
            <p:nvPr/>
          </p:nvSpPr>
          <p:spPr>
            <a:xfrm>
              <a:off x="5126675" y="4002525"/>
              <a:ext cx="13975" cy="10225"/>
            </a:xfrm>
            <a:custGeom>
              <a:avLst/>
              <a:gdLst/>
              <a:ahLst/>
              <a:cxnLst/>
              <a:rect l="l" t="t" r="r" b="b"/>
              <a:pathLst>
                <a:path w="559" h="409" extrusionOk="0">
                  <a:moveTo>
                    <a:pt x="244" y="0"/>
                  </a:moveTo>
                  <a:cubicBezTo>
                    <a:pt x="148" y="0"/>
                    <a:pt x="62" y="49"/>
                    <a:pt x="0" y="150"/>
                  </a:cubicBezTo>
                  <a:lnTo>
                    <a:pt x="0" y="192"/>
                  </a:lnTo>
                  <a:lnTo>
                    <a:pt x="465" y="409"/>
                  </a:lnTo>
                  <a:cubicBezTo>
                    <a:pt x="558" y="233"/>
                    <a:pt x="465" y="109"/>
                    <a:pt x="341" y="16"/>
                  </a:cubicBezTo>
                  <a:cubicBezTo>
                    <a:pt x="308" y="6"/>
                    <a:pt x="276" y="0"/>
                    <a:pt x="244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37" name="Google Shape;36937;p24"/>
            <p:cNvSpPr/>
            <p:nvPr/>
          </p:nvSpPr>
          <p:spPr>
            <a:xfrm>
              <a:off x="5105975" y="3957300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297" y="1"/>
                  </a:moveTo>
                  <a:cubicBezTo>
                    <a:pt x="189" y="1"/>
                    <a:pt x="84" y="56"/>
                    <a:pt x="53" y="191"/>
                  </a:cubicBezTo>
                  <a:cubicBezTo>
                    <a:pt x="1" y="315"/>
                    <a:pt x="53" y="491"/>
                    <a:pt x="218" y="532"/>
                  </a:cubicBezTo>
                  <a:cubicBezTo>
                    <a:pt x="252" y="543"/>
                    <a:pt x="287" y="548"/>
                    <a:pt x="322" y="548"/>
                  </a:cubicBezTo>
                  <a:cubicBezTo>
                    <a:pt x="428" y="548"/>
                    <a:pt x="531" y="501"/>
                    <a:pt x="570" y="408"/>
                  </a:cubicBezTo>
                  <a:cubicBezTo>
                    <a:pt x="611" y="233"/>
                    <a:pt x="570" y="109"/>
                    <a:pt x="394" y="16"/>
                  </a:cubicBezTo>
                  <a:cubicBezTo>
                    <a:pt x="362" y="6"/>
                    <a:pt x="329" y="1"/>
                    <a:pt x="297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38" name="Google Shape;36938;p24"/>
            <p:cNvSpPr/>
            <p:nvPr/>
          </p:nvSpPr>
          <p:spPr>
            <a:xfrm>
              <a:off x="5068500" y="3977050"/>
              <a:ext cx="6500" cy="8825"/>
            </a:xfrm>
            <a:custGeom>
              <a:avLst/>
              <a:gdLst/>
              <a:ahLst/>
              <a:cxnLst/>
              <a:rect l="l" t="t" r="r" b="b"/>
              <a:pathLst>
                <a:path w="260" h="353" extrusionOk="0">
                  <a:moveTo>
                    <a:pt x="83" y="1"/>
                  </a:moveTo>
                  <a:lnTo>
                    <a:pt x="1" y="259"/>
                  </a:lnTo>
                  <a:lnTo>
                    <a:pt x="259" y="352"/>
                  </a:lnTo>
                  <a:lnTo>
                    <a:pt x="259" y="259"/>
                  </a:lnTo>
                  <a:cubicBezTo>
                    <a:pt x="259" y="135"/>
                    <a:pt x="208" y="42"/>
                    <a:pt x="83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39" name="Google Shape;36939;p24"/>
            <p:cNvSpPr/>
            <p:nvPr/>
          </p:nvSpPr>
          <p:spPr>
            <a:xfrm>
              <a:off x="5137250" y="4157525"/>
              <a:ext cx="9850" cy="6950"/>
            </a:xfrm>
            <a:custGeom>
              <a:avLst/>
              <a:gdLst/>
              <a:ahLst/>
              <a:cxnLst/>
              <a:rect l="l" t="t" r="r" b="b"/>
              <a:pathLst>
                <a:path w="394" h="278" extrusionOk="0">
                  <a:moveTo>
                    <a:pt x="261" y="1"/>
                  </a:moveTo>
                  <a:cubicBezTo>
                    <a:pt x="246" y="1"/>
                    <a:pt x="232" y="5"/>
                    <a:pt x="218" y="19"/>
                  </a:cubicBezTo>
                  <a:cubicBezTo>
                    <a:pt x="177" y="19"/>
                    <a:pt x="94" y="61"/>
                    <a:pt x="94" y="61"/>
                  </a:cubicBezTo>
                  <a:lnTo>
                    <a:pt x="42" y="112"/>
                  </a:lnTo>
                  <a:cubicBezTo>
                    <a:pt x="1" y="154"/>
                    <a:pt x="1" y="154"/>
                    <a:pt x="1" y="195"/>
                  </a:cubicBezTo>
                  <a:lnTo>
                    <a:pt x="259" y="278"/>
                  </a:lnTo>
                  <a:lnTo>
                    <a:pt x="394" y="19"/>
                  </a:lnTo>
                  <a:cubicBezTo>
                    <a:pt x="332" y="19"/>
                    <a:pt x="293" y="1"/>
                    <a:pt x="26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40" name="Google Shape;36940;p24"/>
            <p:cNvSpPr/>
            <p:nvPr/>
          </p:nvSpPr>
          <p:spPr>
            <a:xfrm>
              <a:off x="5072650" y="4130725"/>
              <a:ext cx="15275" cy="10225"/>
            </a:xfrm>
            <a:custGeom>
              <a:avLst/>
              <a:gdLst/>
              <a:ahLst/>
              <a:cxnLst/>
              <a:rect l="l" t="t" r="r" b="b"/>
              <a:pathLst>
                <a:path w="611" h="409" extrusionOk="0">
                  <a:moveTo>
                    <a:pt x="296" y="1"/>
                  </a:moveTo>
                  <a:cubicBezTo>
                    <a:pt x="199" y="1"/>
                    <a:pt x="112" y="49"/>
                    <a:pt x="42" y="150"/>
                  </a:cubicBezTo>
                  <a:cubicBezTo>
                    <a:pt x="42" y="150"/>
                    <a:pt x="42" y="192"/>
                    <a:pt x="0" y="192"/>
                  </a:cubicBezTo>
                  <a:lnTo>
                    <a:pt x="517" y="409"/>
                  </a:lnTo>
                  <a:cubicBezTo>
                    <a:pt x="610" y="274"/>
                    <a:pt x="517" y="99"/>
                    <a:pt x="393" y="16"/>
                  </a:cubicBezTo>
                  <a:cubicBezTo>
                    <a:pt x="360" y="6"/>
                    <a:pt x="327" y="1"/>
                    <a:pt x="296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41" name="Google Shape;36941;p24"/>
            <p:cNvSpPr/>
            <p:nvPr/>
          </p:nvSpPr>
          <p:spPr>
            <a:xfrm>
              <a:off x="5163100" y="4093100"/>
              <a:ext cx="9850" cy="13225"/>
            </a:xfrm>
            <a:custGeom>
              <a:avLst/>
              <a:gdLst/>
              <a:ahLst/>
              <a:cxnLst/>
              <a:rect l="l" t="t" r="r" b="b"/>
              <a:pathLst>
                <a:path w="394" h="529" extrusionOk="0">
                  <a:moveTo>
                    <a:pt x="321" y="1"/>
                  </a:moveTo>
                  <a:cubicBezTo>
                    <a:pt x="205" y="1"/>
                    <a:pt x="85" y="76"/>
                    <a:pt x="42" y="187"/>
                  </a:cubicBezTo>
                  <a:cubicBezTo>
                    <a:pt x="1" y="270"/>
                    <a:pt x="1" y="311"/>
                    <a:pt x="42" y="404"/>
                  </a:cubicBezTo>
                  <a:cubicBezTo>
                    <a:pt x="42" y="446"/>
                    <a:pt x="94" y="487"/>
                    <a:pt x="135" y="528"/>
                  </a:cubicBezTo>
                  <a:lnTo>
                    <a:pt x="177" y="528"/>
                  </a:lnTo>
                  <a:lnTo>
                    <a:pt x="394" y="11"/>
                  </a:lnTo>
                  <a:cubicBezTo>
                    <a:pt x="370" y="4"/>
                    <a:pt x="346" y="1"/>
                    <a:pt x="32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42" name="Google Shape;36942;p24"/>
            <p:cNvSpPr/>
            <p:nvPr/>
          </p:nvSpPr>
          <p:spPr>
            <a:xfrm>
              <a:off x="5098500" y="4067150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290" y="0"/>
                  </a:moveTo>
                  <a:cubicBezTo>
                    <a:pt x="184" y="0"/>
                    <a:pt x="80" y="49"/>
                    <a:pt x="41" y="150"/>
                  </a:cubicBezTo>
                  <a:cubicBezTo>
                    <a:pt x="0" y="315"/>
                    <a:pt x="41" y="450"/>
                    <a:pt x="217" y="533"/>
                  </a:cubicBezTo>
                  <a:cubicBezTo>
                    <a:pt x="249" y="542"/>
                    <a:pt x="282" y="547"/>
                    <a:pt x="316" y="547"/>
                  </a:cubicBezTo>
                  <a:cubicBezTo>
                    <a:pt x="423" y="547"/>
                    <a:pt x="527" y="493"/>
                    <a:pt x="558" y="367"/>
                  </a:cubicBezTo>
                  <a:cubicBezTo>
                    <a:pt x="610" y="233"/>
                    <a:pt x="558" y="57"/>
                    <a:pt x="393" y="16"/>
                  </a:cubicBezTo>
                  <a:cubicBezTo>
                    <a:pt x="360" y="5"/>
                    <a:pt x="325" y="0"/>
                    <a:pt x="29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43" name="Google Shape;36943;p24"/>
            <p:cNvSpPr/>
            <p:nvPr/>
          </p:nvSpPr>
          <p:spPr>
            <a:xfrm>
              <a:off x="5053250" y="4085600"/>
              <a:ext cx="15275" cy="14050"/>
            </a:xfrm>
            <a:custGeom>
              <a:avLst/>
              <a:gdLst/>
              <a:ahLst/>
              <a:cxnLst/>
              <a:rect l="l" t="t" r="r" b="b"/>
              <a:pathLst>
                <a:path w="611" h="562" extrusionOk="0">
                  <a:moveTo>
                    <a:pt x="321" y="1"/>
                  </a:moveTo>
                  <a:cubicBezTo>
                    <a:pt x="205" y="1"/>
                    <a:pt x="85" y="77"/>
                    <a:pt x="42" y="187"/>
                  </a:cubicBezTo>
                  <a:cubicBezTo>
                    <a:pt x="1" y="311"/>
                    <a:pt x="42" y="487"/>
                    <a:pt x="176" y="529"/>
                  </a:cubicBezTo>
                  <a:cubicBezTo>
                    <a:pt x="226" y="552"/>
                    <a:pt x="274" y="562"/>
                    <a:pt x="319" y="562"/>
                  </a:cubicBezTo>
                  <a:cubicBezTo>
                    <a:pt x="435" y="562"/>
                    <a:pt x="529" y="494"/>
                    <a:pt x="559" y="405"/>
                  </a:cubicBezTo>
                  <a:cubicBezTo>
                    <a:pt x="611" y="270"/>
                    <a:pt x="559" y="94"/>
                    <a:pt x="394" y="12"/>
                  </a:cubicBezTo>
                  <a:cubicBezTo>
                    <a:pt x="370" y="4"/>
                    <a:pt x="345" y="1"/>
                    <a:pt x="32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44" name="Google Shape;36944;p24"/>
            <p:cNvSpPr/>
            <p:nvPr/>
          </p:nvSpPr>
          <p:spPr>
            <a:xfrm>
              <a:off x="5116850" y="411237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2" y="1"/>
                  </a:moveTo>
                  <a:cubicBezTo>
                    <a:pt x="225" y="1"/>
                    <a:pt x="122" y="49"/>
                    <a:pt x="83" y="150"/>
                  </a:cubicBezTo>
                  <a:cubicBezTo>
                    <a:pt x="0" y="316"/>
                    <a:pt x="83" y="492"/>
                    <a:pt x="217" y="533"/>
                  </a:cubicBezTo>
                  <a:cubicBezTo>
                    <a:pt x="247" y="543"/>
                    <a:pt x="279" y="548"/>
                    <a:pt x="311" y="548"/>
                  </a:cubicBezTo>
                  <a:cubicBezTo>
                    <a:pt x="417" y="548"/>
                    <a:pt x="527" y="494"/>
                    <a:pt x="558" y="367"/>
                  </a:cubicBezTo>
                  <a:cubicBezTo>
                    <a:pt x="651" y="233"/>
                    <a:pt x="558" y="57"/>
                    <a:pt x="434" y="16"/>
                  </a:cubicBezTo>
                  <a:cubicBezTo>
                    <a:pt x="401" y="6"/>
                    <a:pt x="366" y="1"/>
                    <a:pt x="332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45" name="Google Shape;36945;p24"/>
            <p:cNvSpPr/>
            <p:nvPr/>
          </p:nvSpPr>
          <p:spPr>
            <a:xfrm>
              <a:off x="5079100" y="4021475"/>
              <a:ext cx="16300" cy="14150"/>
            </a:xfrm>
            <a:custGeom>
              <a:avLst/>
              <a:gdLst/>
              <a:ahLst/>
              <a:cxnLst/>
              <a:rect l="l" t="t" r="r" b="b"/>
              <a:pathLst>
                <a:path w="652" h="566" extrusionOk="0">
                  <a:moveTo>
                    <a:pt x="319" y="0"/>
                  </a:moveTo>
                  <a:cubicBezTo>
                    <a:pt x="215" y="0"/>
                    <a:pt x="109" y="70"/>
                    <a:pt x="42" y="168"/>
                  </a:cubicBezTo>
                  <a:cubicBezTo>
                    <a:pt x="1" y="333"/>
                    <a:pt x="94" y="468"/>
                    <a:pt x="218" y="550"/>
                  </a:cubicBezTo>
                  <a:cubicBezTo>
                    <a:pt x="249" y="560"/>
                    <a:pt x="283" y="565"/>
                    <a:pt x="316" y="565"/>
                  </a:cubicBezTo>
                  <a:cubicBezTo>
                    <a:pt x="423" y="565"/>
                    <a:pt x="527" y="511"/>
                    <a:pt x="559" y="385"/>
                  </a:cubicBezTo>
                  <a:cubicBezTo>
                    <a:pt x="652" y="250"/>
                    <a:pt x="559" y="75"/>
                    <a:pt x="435" y="33"/>
                  </a:cubicBezTo>
                  <a:cubicBezTo>
                    <a:pt x="398" y="10"/>
                    <a:pt x="358" y="0"/>
                    <a:pt x="31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46" name="Google Shape;36946;p24"/>
            <p:cNvSpPr/>
            <p:nvPr/>
          </p:nvSpPr>
          <p:spPr>
            <a:xfrm>
              <a:off x="5143725" y="4047875"/>
              <a:ext cx="15275" cy="14150"/>
            </a:xfrm>
            <a:custGeom>
              <a:avLst/>
              <a:gdLst/>
              <a:ahLst/>
              <a:cxnLst/>
              <a:rect l="l" t="t" r="r" b="b"/>
              <a:pathLst>
                <a:path w="611" h="566" extrusionOk="0">
                  <a:moveTo>
                    <a:pt x="344" y="0"/>
                  </a:moveTo>
                  <a:cubicBezTo>
                    <a:pt x="204" y="0"/>
                    <a:pt x="84" y="76"/>
                    <a:pt x="42" y="187"/>
                  </a:cubicBezTo>
                  <a:cubicBezTo>
                    <a:pt x="0" y="311"/>
                    <a:pt x="42" y="487"/>
                    <a:pt x="218" y="528"/>
                  </a:cubicBezTo>
                  <a:cubicBezTo>
                    <a:pt x="256" y="554"/>
                    <a:pt x="296" y="566"/>
                    <a:pt x="336" y="566"/>
                  </a:cubicBezTo>
                  <a:cubicBezTo>
                    <a:pt x="436" y="566"/>
                    <a:pt x="529" y="493"/>
                    <a:pt x="559" y="404"/>
                  </a:cubicBezTo>
                  <a:cubicBezTo>
                    <a:pt x="610" y="228"/>
                    <a:pt x="559" y="104"/>
                    <a:pt x="435" y="11"/>
                  </a:cubicBezTo>
                  <a:cubicBezTo>
                    <a:pt x="404" y="4"/>
                    <a:pt x="373" y="0"/>
                    <a:pt x="344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47" name="Google Shape;36947;p24"/>
            <p:cNvSpPr/>
            <p:nvPr/>
          </p:nvSpPr>
          <p:spPr>
            <a:xfrm>
              <a:off x="5015525" y="4105275"/>
              <a:ext cx="6475" cy="8550"/>
            </a:xfrm>
            <a:custGeom>
              <a:avLst/>
              <a:gdLst/>
              <a:ahLst/>
              <a:cxnLst/>
              <a:rect l="l" t="t" r="r" b="b"/>
              <a:pathLst>
                <a:path w="259" h="342" extrusionOk="0">
                  <a:moveTo>
                    <a:pt x="93" y="0"/>
                  </a:moveTo>
                  <a:lnTo>
                    <a:pt x="0" y="259"/>
                  </a:lnTo>
                  <a:lnTo>
                    <a:pt x="259" y="341"/>
                  </a:lnTo>
                  <a:lnTo>
                    <a:pt x="259" y="259"/>
                  </a:lnTo>
                  <a:cubicBezTo>
                    <a:pt x="259" y="134"/>
                    <a:pt x="217" y="41"/>
                    <a:pt x="93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48" name="Google Shape;36948;p24"/>
            <p:cNvSpPr/>
            <p:nvPr/>
          </p:nvSpPr>
          <p:spPr>
            <a:xfrm>
              <a:off x="5039300" y="4040650"/>
              <a:ext cx="10875" cy="13775"/>
            </a:xfrm>
            <a:custGeom>
              <a:avLst/>
              <a:gdLst/>
              <a:ahLst/>
              <a:cxnLst/>
              <a:rect l="l" t="t" r="r" b="b"/>
              <a:pathLst>
                <a:path w="435" h="551" extrusionOk="0">
                  <a:moveTo>
                    <a:pt x="218" y="0"/>
                  </a:moveTo>
                  <a:lnTo>
                    <a:pt x="0" y="517"/>
                  </a:lnTo>
                  <a:cubicBezTo>
                    <a:pt x="38" y="540"/>
                    <a:pt x="78" y="551"/>
                    <a:pt x="117" y="551"/>
                  </a:cubicBezTo>
                  <a:cubicBezTo>
                    <a:pt x="218" y="551"/>
                    <a:pt x="312" y="483"/>
                    <a:pt x="342" y="393"/>
                  </a:cubicBezTo>
                  <a:cubicBezTo>
                    <a:pt x="435" y="217"/>
                    <a:pt x="342" y="83"/>
                    <a:pt x="218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49" name="Google Shape;36949;p24"/>
            <p:cNvSpPr/>
            <p:nvPr/>
          </p:nvSpPr>
          <p:spPr>
            <a:xfrm>
              <a:off x="5125375" y="4007300"/>
              <a:ext cx="12950" cy="9325"/>
            </a:xfrm>
            <a:custGeom>
              <a:avLst/>
              <a:gdLst/>
              <a:ahLst/>
              <a:cxnLst/>
              <a:rect l="l" t="t" r="r" b="b"/>
              <a:pathLst>
                <a:path w="518" h="373" extrusionOk="0">
                  <a:moveTo>
                    <a:pt x="52" y="1"/>
                  </a:moveTo>
                  <a:cubicBezTo>
                    <a:pt x="0" y="42"/>
                    <a:pt x="0" y="42"/>
                    <a:pt x="0" y="83"/>
                  </a:cubicBezTo>
                  <a:cubicBezTo>
                    <a:pt x="0" y="125"/>
                    <a:pt x="0" y="176"/>
                    <a:pt x="52" y="218"/>
                  </a:cubicBezTo>
                  <a:lnTo>
                    <a:pt x="52" y="259"/>
                  </a:lnTo>
                  <a:cubicBezTo>
                    <a:pt x="93" y="300"/>
                    <a:pt x="135" y="342"/>
                    <a:pt x="176" y="342"/>
                  </a:cubicBezTo>
                  <a:cubicBezTo>
                    <a:pt x="217" y="362"/>
                    <a:pt x="261" y="373"/>
                    <a:pt x="305" y="373"/>
                  </a:cubicBezTo>
                  <a:cubicBezTo>
                    <a:pt x="349" y="373"/>
                    <a:pt x="393" y="362"/>
                    <a:pt x="435" y="342"/>
                  </a:cubicBezTo>
                  <a:cubicBezTo>
                    <a:pt x="476" y="300"/>
                    <a:pt x="517" y="259"/>
                    <a:pt x="517" y="218"/>
                  </a:cubicBezTo>
                  <a:lnTo>
                    <a:pt x="52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50" name="Google Shape;36950;p24"/>
            <p:cNvSpPr/>
            <p:nvPr/>
          </p:nvSpPr>
          <p:spPr>
            <a:xfrm>
              <a:off x="5065150" y="3983525"/>
              <a:ext cx="9850" cy="6475"/>
            </a:xfrm>
            <a:custGeom>
              <a:avLst/>
              <a:gdLst/>
              <a:ahLst/>
              <a:cxnLst/>
              <a:rect l="l" t="t" r="r" b="b"/>
              <a:pathLst>
                <a:path w="394" h="259" extrusionOk="0">
                  <a:moveTo>
                    <a:pt x="135" y="0"/>
                  </a:moveTo>
                  <a:lnTo>
                    <a:pt x="0" y="259"/>
                  </a:lnTo>
                  <a:lnTo>
                    <a:pt x="135" y="259"/>
                  </a:lnTo>
                  <a:cubicBezTo>
                    <a:pt x="217" y="259"/>
                    <a:pt x="300" y="218"/>
                    <a:pt x="342" y="135"/>
                  </a:cubicBezTo>
                  <a:cubicBezTo>
                    <a:pt x="393" y="135"/>
                    <a:pt x="393" y="135"/>
                    <a:pt x="393" y="93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51" name="Google Shape;36951;p24"/>
            <p:cNvSpPr/>
            <p:nvPr/>
          </p:nvSpPr>
          <p:spPr>
            <a:xfrm>
              <a:off x="5084525" y="4286200"/>
              <a:ext cx="8550" cy="6475"/>
            </a:xfrm>
            <a:custGeom>
              <a:avLst/>
              <a:gdLst/>
              <a:ahLst/>
              <a:cxnLst/>
              <a:rect l="l" t="t" r="r" b="b"/>
              <a:pathLst>
                <a:path w="342" h="259" extrusionOk="0">
                  <a:moveTo>
                    <a:pt x="135" y="0"/>
                  </a:moveTo>
                  <a:cubicBezTo>
                    <a:pt x="135" y="0"/>
                    <a:pt x="135" y="42"/>
                    <a:pt x="83" y="42"/>
                  </a:cubicBezTo>
                  <a:cubicBezTo>
                    <a:pt x="83" y="42"/>
                    <a:pt x="42" y="83"/>
                    <a:pt x="42" y="135"/>
                  </a:cubicBezTo>
                  <a:cubicBezTo>
                    <a:pt x="1" y="135"/>
                    <a:pt x="1" y="135"/>
                    <a:pt x="1" y="176"/>
                  </a:cubicBezTo>
                  <a:lnTo>
                    <a:pt x="259" y="259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52" name="Google Shape;36952;p24"/>
            <p:cNvSpPr/>
            <p:nvPr/>
          </p:nvSpPr>
          <p:spPr>
            <a:xfrm>
              <a:off x="5019900" y="4259325"/>
              <a:ext cx="14000" cy="9575"/>
            </a:xfrm>
            <a:custGeom>
              <a:avLst/>
              <a:gdLst/>
              <a:ahLst/>
              <a:cxnLst/>
              <a:rect l="l" t="t" r="r" b="b"/>
              <a:pathLst>
                <a:path w="560" h="383" extrusionOk="0">
                  <a:moveTo>
                    <a:pt x="259" y="0"/>
                  </a:moveTo>
                  <a:cubicBezTo>
                    <a:pt x="218" y="0"/>
                    <a:pt x="218" y="0"/>
                    <a:pt x="177" y="41"/>
                  </a:cubicBezTo>
                  <a:lnTo>
                    <a:pt x="135" y="41"/>
                  </a:lnTo>
                  <a:cubicBezTo>
                    <a:pt x="84" y="83"/>
                    <a:pt x="42" y="83"/>
                    <a:pt x="42" y="124"/>
                  </a:cubicBezTo>
                  <a:cubicBezTo>
                    <a:pt x="42" y="124"/>
                    <a:pt x="42" y="176"/>
                    <a:pt x="1" y="176"/>
                  </a:cubicBezTo>
                  <a:lnTo>
                    <a:pt x="518" y="383"/>
                  </a:lnTo>
                  <a:lnTo>
                    <a:pt x="559" y="341"/>
                  </a:lnTo>
                  <a:cubicBezTo>
                    <a:pt x="559" y="217"/>
                    <a:pt x="518" y="83"/>
                    <a:pt x="394" y="41"/>
                  </a:cubicBezTo>
                  <a:cubicBezTo>
                    <a:pt x="342" y="0"/>
                    <a:pt x="301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53" name="Google Shape;36953;p24"/>
            <p:cNvSpPr/>
            <p:nvPr/>
          </p:nvSpPr>
          <p:spPr>
            <a:xfrm>
              <a:off x="5110375" y="4221575"/>
              <a:ext cx="9850" cy="13975"/>
            </a:xfrm>
            <a:custGeom>
              <a:avLst/>
              <a:gdLst/>
              <a:ahLst/>
              <a:cxnLst/>
              <a:rect l="l" t="t" r="r" b="b"/>
              <a:pathLst>
                <a:path w="394" h="559" extrusionOk="0">
                  <a:moveTo>
                    <a:pt x="259" y="1"/>
                  </a:moveTo>
                  <a:cubicBezTo>
                    <a:pt x="176" y="1"/>
                    <a:pt x="83" y="83"/>
                    <a:pt x="42" y="176"/>
                  </a:cubicBezTo>
                  <a:cubicBezTo>
                    <a:pt x="1" y="259"/>
                    <a:pt x="1" y="342"/>
                    <a:pt x="42" y="435"/>
                  </a:cubicBezTo>
                  <a:lnTo>
                    <a:pt x="176" y="559"/>
                  </a:lnTo>
                  <a:lnTo>
                    <a:pt x="394" y="42"/>
                  </a:lnTo>
                  <a:cubicBezTo>
                    <a:pt x="342" y="1"/>
                    <a:pt x="300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54" name="Google Shape;36954;p24"/>
            <p:cNvSpPr/>
            <p:nvPr/>
          </p:nvSpPr>
          <p:spPr>
            <a:xfrm>
              <a:off x="5045750" y="4195350"/>
              <a:ext cx="15025" cy="13725"/>
            </a:xfrm>
            <a:custGeom>
              <a:avLst/>
              <a:gdLst/>
              <a:ahLst/>
              <a:cxnLst/>
              <a:rect l="l" t="t" r="r" b="b"/>
              <a:pathLst>
                <a:path w="601" h="549" extrusionOk="0">
                  <a:moveTo>
                    <a:pt x="295" y="1"/>
                  </a:moveTo>
                  <a:cubicBezTo>
                    <a:pt x="185" y="1"/>
                    <a:pt x="74" y="57"/>
                    <a:pt x="42" y="192"/>
                  </a:cubicBezTo>
                  <a:cubicBezTo>
                    <a:pt x="1" y="316"/>
                    <a:pt x="42" y="491"/>
                    <a:pt x="177" y="533"/>
                  </a:cubicBezTo>
                  <a:cubicBezTo>
                    <a:pt x="218" y="543"/>
                    <a:pt x="260" y="548"/>
                    <a:pt x="300" y="548"/>
                  </a:cubicBezTo>
                  <a:cubicBezTo>
                    <a:pt x="422" y="548"/>
                    <a:pt x="528" y="502"/>
                    <a:pt x="559" y="409"/>
                  </a:cubicBezTo>
                  <a:cubicBezTo>
                    <a:pt x="601" y="233"/>
                    <a:pt x="559" y="57"/>
                    <a:pt x="394" y="16"/>
                  </a:cubicBezTo>
                  <a:cubicBezTo>
                    <a:pt x="362" y="6"/>
                    <a:pt x="329" y="1"/>
                    <a:pt x="295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55" name="Google Shape;36955;p24"/>
            <p:cNvSpPr/>
            <p:nvPr/>
          </p:nvSpPr>
          <p:spPr>
            <a:xfrm>
              <a:off x="5000525" y="4214300"/>
              <a:ext cx="15025" cy="14025"/>
            </a:xfrm>
            <a:custGeom>
              <a:avLst/>
              <a:gdLst/>
              <a:ahLst/>
              <a:cxnLst/>
              <a:rect l="l" t="t" r="r" b="b"/>
              <a:pathLst>
                <a:path w="601" h="561" extrusionOk="0">
                  <a:moveTo>
                    <a:pt x="276" y="0"/>
                  </a:moveTo>
                  <a:cubicBezTo>
                    <a:pt x="172" y="0"/>
                    <a:pt x="72" y="70"/>
                    <a:pt x="42" y="168"/>
                  </a:cubicBezTo>
                  <a:cubicBezTo>
                    <a:pt x="1" y="292"/>
                    <a:pt x="42" y="467"/>
                    <a:pt x="176" y="550"/>
                  </a:cubicBezTo>
                  <a:cubicBezTo>
                    <a:pt x="205" y="557"/>
                    <a:pt x="233" y="561"/>
                    <a:pt x="261" y="561"/>
                  </a:cubicBezTo>
                  <a:cubicBezTo>
                    <a:pt x="387" y="561"/>
                    <a:pt x="491" y="485"/>
                    <a:pt x="559" y="374"/>
                  </a:cubicBezTo>
                  <a:cubicBezTo>
                    <a:pt x="600" y="250"/>
                    <a:pt x="559" y="75"/>
                    <a:pt x="393" y="33"/>
                  </a:cubicBezTo>
                  <a:cubicBezTo>
                    <a:pt x="356" y="10"/>
                    <a:pt x="316" y="0"/>
                    <a:pt x="276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56" name="Google Shape;36956;p24"/>
            <p:cNvSpPr/>
            <p:nvPr/>
          </p:nvSpPr>
          <p:spPr>
            <a:xfrm>
              <a:off x="5064100" y="4240600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36" y="0"/>
                  </a:moveTo>
                  <a:cubicBezTo>
                    <a:pt x="224" y="0"/>
                    <a:pt x="106" y="56"/>
                    <a:pt x="42" y="191"/>
                  </a:cubicBezTo>
                  <a:cubicBezTo>
                    <a:pt x="1" y="315"/>
                    <a:pt x="84" y="491"/>
                    <a:pt x="218" y="532"/>
                  </a:cubicBezTo>
                  <a:cubicBezTo>
                    <a:pt x="249" y="542"/>
                    <a:pt x="283" y="548"/>
                    <a:pt x="318" y="548"/>
                  </a:cubicBezTo>
                  <a:cubicBezTo>
                    <a:pt x="422" y="548"/>
                    <a:pt x="528" y="501"/>
                    <a:pt x="559" y="408"/>
                  </a:cubicBezTo>
                  <a:cubicBezTo>
                    <a:pt x="642" y="232"/>
                    <a:pt x="559" y="98"/>
                    <a:pt x="435" y="15"/>
                  </a:cubicBezTo>
                  <a:cubicBezTo>
                    <a:pt x="404" y="5"/>
                    <a:pt x="370" y="0"/>
                    <a:pt x="336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57" name="Google Shape;36957;p24"/>
            <p:cNvSpPr/>
            <p:nvPr/>
          </p:nvSpPr>
          <p:spPr>
            <a:xfrm>
              <a:off x="5026375" y="415012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7" y="1"/>
                  </a:moveTo>
                  <a:cubicBezTo>
                    <a:pt x="227" y="1"/>
                    <a:pt x="113" y="56"/>
                    <a:pt x="42" y="191"/>
                  </a:cubicBezTo>
                  <a:cubicBezTo>
                    <a:pt x="0" y="315"/>
                    <a:pt x="83" y="491"/>
                    <a:pt x="218" y="532"/>
                  </a:cubicBezTo>
                  <a:cubicBezTo>
                    <a:pt x="246" y="542"/>
                    <a:pt x="278" y="547"/>
                    <a:pt x="310" y="547"/>
                  </a:cubicBezTo>
                  <a:cubicBezTo>
                    <a:pt x="416" y="547"/>
                    <a:pt x="527" y="491"/>
                    <a:pt x="559" y="357"/>
                  </a:cubicBezTo>
                  <a:cubicBezTo>
                    <a:pt x="652" y="233"/>
                    <a:pt x="559" y="57"/>
                    <a:pt x="435" y="15"/>
                  </a:cubicBezTo>
                  <a:cubicBezTo>
                    <a:pt x="403" y="6"/>
                    <a:pt x="370" y="1"/>
                    <a:pt x="337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58" name="Google Shape;36958;p24"/>
            <p:cNvSpPr/>
            <p:nvPr/>
          </p:nvSpPr>
          <p:spPr>
            <a:xfrm>
              <a:off x="5091000" y="4176550"/>
              <a:ext cx="15000" cy="13575"/>
            </a:xfrm>
            <a:custGeom>
              <a:avLst/>
              <a:gdLst/>
              <a:ahLst/>
              <a:cxnLst/>
              <a:rect l="l" t="t" r="r" b="b"/>
              <a:pathLst>
                <a:path w="600" h="543" extrusionOk="0">
                  <a:moveTo>
                    <a:pt x="276" y="1"/>
                  </a:moveTo>
                  <a:cubicBezTo>
                    <a:pt x="172" y="1"/>
                    <a:pt x="72" y="71"/>
                    <a:pt x="42" y="168"/>
                  </a:cubicBezTo>
                  <a:cubicBezTo>
                    <a:pt x="0" y="292"/>
                    <a:pt x="42" y="468"/>
                    <a:pt x="217" y="509"/>
                  </a:cubicBezTo>
                  <a:cubicBezTo>
                    <a:pt x="252" y="532"/>
                    <a:pt x="291" y="543"/>
                    <a:pt x="329" y="543"/>
                  </a:cubicBezTo>
                  <a:cubicBezTo>
                    <a:pt x="429" y="543"/>
                    <a:pt x="529" y="475"/>
                    <a:pt x="559" y="385"/>
                  </a:cubicBezTo>
                  <a:cubicBezTo>
                    <a:pt x="600" y="251"/>
                    <a:pt x="559" y="75"/>
                    <a:pt x="393" y="34"/>
                  </a:cubicBezTo>
                  <a:cubicBezTo>
                    <a:pt x="356" y="11"/>
                    <a:pt x="316" y="1"/>
                    <a:pt x="276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59" name="Google Shape;36959;p24"/>
            <p:cNvSpPr/>
            <p:nvPr/>
          </p:nvSpPr>
          <p:spPr>
            <a:xfrm>
              <a:off x="4962800" y="4233475"/>
              <a:ext cx="6475" cy="9575"/>
            </a:xfrm>
            <a:custGeom>
              <a:avLst/>
              <a:gdLst/>
              <a:ahLst/>
              <a:cxnLst/>
              <a:rect l="l" t="t" r="r" b="b"/>
              <a:pathLst>
                <a:path w="259" h="383" extrusionOk="0">
                  <a:moveTo>
                    <a:pt x="93" y="0"/>
                  </a:moveTo>
                  <a:lnTo>
                    <a:pt x="0" y="259"/>
                  </a:lnTo>
                  <a:lnTo>
                    <a:pt x="259" y="383"/>
                  </a:lnTo>
                  <a:lnTo>
                    <a:pt x="259" y="259"/>
                  </a:lnTo>
                  <a:cubicBezTo>
                    <a:pt x="259" y="176"/>
                    <a:pt x="217" y="83"/>
                    <a:pt x="134" y="42"/>
                  </a:cubicBezTo>
                  <a:cubicBezTo>
                    <a:pt x="134" y="42"/>
                    <a:pt x="134" y="0"/>
                    <a:pt x="93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60" name="Google Shape;36960;p24"/>
            <p:cNvSpPr/>
            <p:nvPr/>
          </p:nvSpPr>
          <p:spPr>
            <a:xfrm>
              <a:off x="4986575" y="4169875"/>
              <a:ext cx="9575" cy="12750"/>
            </a:xfrm>
            <a:custGeom>
              <a:avLst/>
              <a:gdLst/>
              <a:ahLst/>
              <a:cxnLst/>
              <a:rect l="l" t="t" r="r" b="b"/>
              <a:pathLst>
                <a:path w="383" h="510" extrusionOk="0">
                  <a:moveTo>
                    <a:pt x="217" y="1"/>
                  </a:moveTo>
                  <a:lnTo>
                    <a:pt x="0" y="476"/>
                  </a:lnTo>
                  <a:cubicBezTo>
                    <a:pt x="35" y="499"/>
                    <a:pt x="73" y="510"/>
                    <a:pt x="111" y="510"/>
                  </a:cubicBezTo>
                  <a:cubicBezTo>
                    <a:pt x="211" y="510"/>
                    <a:pt x="312" y="439"/>
                    <a:pt x="341" y="342"/>
                  </a:cubicBezTo>
                  <a:cubicBezTo>
                    <a:pt x="383" y="218"/>
                    <a:pt x="341" y="84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61" name="Google Shape;36961;p24"/>
            <p:cNvSpPr/>
            <p:nvPr/>
          </p:nvSpPr>
          <p:spPr>
            <a:xfrm>
              <a:off x="5137250" y="4162400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1" y="0"/>
                  </a:moveTo>
                  <a:lnTo>
                    <a:pt x="1" y="83"/>
                  </a:lnTo>
                  <a:cubicBezTo>
                    <a:pt x="1" y="217"/>
                    <a:pt x="42" y="300"/>
                    <a:pt x="177" y="341"/>
                  </a:cubicBezTo>
                  <a:lnTo>
                    <a:pt x="259" y="8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62" name="Google Shape;36962;p24"/>
            <p:cNvSpPr/>
            <p:nvPr/>
          </p:nvSpPr>
          <p:spPr>
            <a:xfrm>
              <a:off x="5072650" y="4135500"/>
              <a:ext cx="12950" cy="9250"/>
            </a:xfrm>
            <a:custGeom>
              <a:avLst/>
              <a:gdLst/>
              <a:ahLst/>
              <a:cxnLst/>
              <a:rect l="l" t="t" r="r" b="b"/>
              <a:pathLst>
                <a:path w="518" h="370" extrusionOk="0">
                  <a:moveTo>
                    <a:pt x="0" y="1"/>
                  </a:moveTo>
                  <a:lnTo>
                    <a:pt x="0" y="125"/>
                  </a:lnTo>
                  <a:cubicBezTo>
                    <a:pt x="0" y="218"/>
                    <a:pt x="93" y="301"/>
                    <a:pt x="176" y="342"/>
                  </a:cubicBezTo>
                  <a:cubicBezTo>
                    <a:pt x="210" y="359"/>
                    <a:pt x="253" y="369"/>
                    <a:pt x="298" y="369"/>
                  </a:cubicBezTo>
                  <a:cubicBezTo>
                    <a:pt x="361" y="369"/>
                    <a:pt x="427" y="349"/>
                    <a:pt x="476" y="301"/>
                  </a:cubicBezTo>
                  <a:cubicBezTo>
                    <a:pt x="517" y="259"/>
                    <a:pt x="517" y="259"/>
                    <a:pt x="517" y="21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63" name="Google Shape;36963;p24"/>
            <p:cNvSpPr/>
            <p:nvPr/>
          </p:nvSpPr>
          <p:spPr>
            <a:xfrm>
              <a:off x="5012425" y="4111725"/>
              <a:ext cx="9575" cy="6500"/>
            </a:xfrm>
            <a:custGeom>
              <a:avLst/>
              <a:gdLst/>
              <a:ahLst/>
              <a:cxnLst/>
              <a:rect l="l" t="t" r="r" b="b"/>
              <a:pathLst>
                <a:path w="383" h="260" extrusionOk="0">
                  <a:moveTo>
                    <a:pt x="124" y="1"/>
                  </a:moveTo>
                  <a:lnTo>
                    <a:pt x="0" y="259"/>
                  </a:lnTo>
                  <a:lnTo>
                    <a:pt x="217" y="259"/>
                  </a:lnTo>
                  <a:cubicBezTo>
                    <a:pt x="259" y="259"/>
                    <a:pt x="300" y="218"/>
                    <a:pt x="300" y="176"/>
                  </a:cubicBezTo>
                  <a:cubicBezTo>
                    <a:pt x="341" y="176"/>
                    <a:pt x="341" y="135"/>
                    <a:pt x="383" y="83"/>
                  </a:cubicBezTo>
                  <a:lnTo>
                    <a:pt x="124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64" name="Google Shape;36964;p24"/>
            <p:cNvSpPr/>
            <p:nvPr/>
          </p:nvSpPr>
          <p:spPr>
            <a:xfrm>
              <a:off x="5031800" y="4414400"/>
              <a:ext cx="8550" cy="6500"/>
            </a:xfrm>
            <a:custGeom>
              <a:avLst/>
              <a:gdLst/>
              <a:ahLst/>
              <a:cxnLst/>
              <a:rect l="l" t="t" r="r" b="b"/>
              <a:pathLst>
                <a:path w="342" h="260" extrusionOk="0">
                  <a:moveTo>
                    <a:pt x="218" y="1"/>
                  </a:moveTo>
                  <a:cubicBezTo>
                    <a:pt x="125" y="1"/>
                    <a:pt x="83" y="42"/>
                    <a:pt x="42" y="83"/>
                  </a:cubicBezTo>
                  <a:cubicBezTo>
                    <a:pt x="42" y="83"/>
                    <a:pt x="1" y="125"/>
                    <a:pt x="1" y="176"/>
                  </a:cubicBezTo>
                  <a:lnTo>
                    <a:pt x="259" y="259"/>
                  </a:lnTo>
                  <a:lnTo>
                    <a:pt x="342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65" name="Google Shape;36965;p24"/>
            <p:cNvSpPr/>
            <p:nvPr/>
          </p:nvSpPr>
          <p:spPr>
            <a:xfrm>
              <a:off x="4967175" y="4388150"/>
              <a:ext cx="14000" cy="8950"/>
            </a:xfrm>
            <a:custGeom>
              <a:avLst/>
              <a:gdLst/>
              <a:ahLst/>
              <a:cxnLst/>
              <a:rect l="l" t="t" r="r" b="b"/>
              <a:pathLst>
                <a:path w="560" h="358" extrusionOk="0">
                  <a:moveTo>
                    <a:pt x="283" y="0"/>
                  </a:moveTo>
                  <a:cubicBezTo>
                    <a:pt x="191" y="0"/>
                    <a:pt x="103" y="39"/>
                    <a:pt x="42" y="99"/>
                  </a:cubicBezTo>
                  <a:cubicBezTo>
                    <a:pt x="42" y="141"/>
                    <a:pt x="1" y="141"/>
                    <a:pt x="1" y="141"/>
                  </a:cubicBezTo>
                  <a:lnTo>
                    <a:pt x="518" y="358"/>
                  </a:lnTo>
                  <a:cubicBezTo>
                    <a:pt x="518" y="358"/>
                    <a:pt x="559" y="358"/>
                    <a:pt x="559" y="316"/>
                  </a:cubicBezTo>
                  <a:lnTo>
                    <a:pt x="559" y="234"/>
                  </a:lnTo>
                  <a:cubicBezTo>
                    <a:pt x="559" y="192"/>
                    <a:pt x="518" y="192"/>
                    <a:pt x="518" y="141"/>
                  </a:cubicBezTo>
                  <a:cubicBezTo>
                    <a:pt x="518" y="141"/>
                    <a:pt x="476" y="99"/>
                    <a:pt x="476" y="58"/>
                  </a:cubicBezTo>
                  <a:lnTo>
                    <a:pt x="435" y="58"/>
                  </a:lnTo>
                  <a:cubicBezTo>
                    <a:pt x="435" y="17"/>
                    <a:pt x="383" y="17"/>
                    <a:pt x="383" y="17"/>
                  </a:cubicBezTo>
                  <a:cubicBezTo>
                    <a:pt x="350" y="6"/>
                    <a:pt x="316" y="0"/>
                    <a:pt x="283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66" name="Google Shape;36966;p24"/>
            <p:cNvSpPr/>
            <p:nvPr/>
          </p:nvSpPr>
          <p:spPr>
            <a:xfrm>
              <a:off x="5057650" y="4349775"/>
              <a:ext cx="9600" cy="14000"/>
            </a:xfrm>
            <a:custGeom>
              <a:avLst/>
              <a:gdLst/>
              <a:ahLst/>
              <a:cxnLst/>
              <a:rect l="l" t="t" r="r" b="b"/>
              <a:pathLst>
                <a:path w="384" h="560" extrusionOk="0">
                  <a:moveTo>
                    <a:pt x="259" y="1"/>
                  </a:moveTo>
                  <a:cubicBezTo>
                    <a:pt x="259" y="1"/>
                    <a:pt x="218" y="42"/>
                    <a:pt x="176" y="42"/>
                  </a:cubicBezTo>
                  <a:lnTo>
                    <a:pt x="125" y="42"/>
                  </a:lnTo>
                  <a:cubicBezTo>
                    <a:pt x="83" y="84"/>
                    <a:pt x="42" y="125"/>
                    <a:pt x="0" y="177"/>
                  </a:cubicBezTo>
                  <a:lnTo>
                    <a:pt x="0" y="342"/>
                  </a:lnTo>
                  <a:cubicBezTo>
                    <a:pt x="42" y="435"/>
                    <a:pt x="83" y="518"/>
                    <a:pt x="176" y="559"/>
                  </a:cubicBezTo>
                  <a:lnTo>
                    <a:pt x="383" y="42"/>
                  </a:lnTo>
                  <a:cubicBezTo>
                    <a:pt x="342" y="42"/>
                    <a:pt x="300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67" name="Google Shape;36967;p24"/>
            <p:cNvSpPr/>
            <p:nvPr/>
          </p:nvSpPr>
          <p:spPr>
            <a:xfrm>
              <a:off x="4993025" y="4323675"/>
              <a:ext cx="15025" cy="14025"/>
            </a:xfrm>
            <a:custGeom>
              <a:avLst/>
              <a:gdLst/>
              <a:ahLst/>
              <a:cxnLst/>
              <a:rect l="l" t="t" r="r" b="b"/>
              <a:pathLst>
                <a:path w="601" h="561" extrusionOk="0">
                  <a:moveTo>
                    <a:pt x="314" y="0"/>
                  </a:moveTo>
                  <a:cubicBezTo>
                    <a:pt x="202" y="0"/>
                    <a:pt x="76" y="76"/>
                    <a:pt x="42" y="187"/>
                  </a:cubicBezTo>
                  <a:cubicBezTo>
                    <a:pt x="1" y="311"/>
                    <a:pt x="42" y="486"/>
                    <a:pt x="176" y="528"/>
                  </a:cubicBezTo>
                  <a:cubicBezTo>
                    <a:pt x="222" y="551"/>
                    <a:pt x="266" y="561"/>
                    <a:pt x="306" y="561"/>
                  </a:cubicBezTo>
                  <a:cubicBezTo>
                    <a:pt x="412" y="561"/>
                    <a:pt x="499" y="491"/>
                    <a:pt x="559" y="393"/>
                  </a:cubicBezTo>
                  <a:cubicBezTo>
                    <a:pt x="600" y="228"/>
                    <a:pt x="559" y="94"/>
                    <a:pt x="383" y="11"/>
                  </a:cubicBezTo>
                  <a:cubicBezTo>
                    <a:pt x="361" y="4"/>
                    <a:pt x="338" y="0"/>
                    <a:pt x="314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68" name="Google Shape;36968;p24"/>
            <p:cNvSpPr/>
            <p:nvPr/>
          </p:nvSpPr>
          <p:spPr>
            <a:xfrm>
              <a:off x="4946775" y="4342500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12" y="0"/>
                  </a:moveTo>
                  <a:cubicBezTo>
                    <a:pt x="212" y="0"/>
                    <a:pt x="113" y="68"/>
                    <a:pt x="83" y="157"/>
                  </a:cubicBezTo>
                  <a:cubicBezTo>
                    <a:pt x="0" y="333"/>
                    <a:pt x="83" y="468"/>
                    <a:pt x="217" y="550"/>
                  </a:cubicBezTo>
                  <a:cubicBezTo>
                    <a:pt x="256" y="560"/>
                    <a:pt x="293" y="565"/>
                    <a:pt x="327" y="565"/>
                  </a:cubicBezTo>
                  <a:cubicBezTo>
                    <a:pt x="442" y="565"/>
                    <a:pt x="536" y="509"/>
                    <a:pt x="600" y="375"/>
                  </a:cubicBezTo>
                  <a:cubicBezTo>
                    <a:pt x="641" y="250"/>
                    <a:pt x="558" y="75"/>
                    <a:pt x="424" y="33"/>
                  </a:cubicBezTo>
                  <a:cubicBezTo>
                    <a:pt x="389" y="10"/>
                    <a:pt x="351" y="0"/>
                    <a:pt x="312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69" name="Google Shape;36969;p24"/>
            <p:cNvSpPr/>
            <p:nvPr/>
          </p:nvSpPr>
          <p:spPr>
            <a:xfrm>
              <a:off x="5011375" y="4368900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55" y="1"/>
                  </a:moveTo>
                  <a:cubicBezTo>
                    <a:pt x="242" y="1"/>
                    <a:pt x="110" y="76"/>
                    <a:pt x="42" y="187"/>
                  </a:cubicBezTo>
                  <a:cubicBezTo>
                    <a:pt x="1" y="311"/>
                    <a:pt x="84" y="487"/>
                    <a:pt x="218" y="528"/>
                  </a:cubicBezTo>
                  <a:cubicBezTo>
                    <a:pt x="252" y="551"/>
                    <a:pt x="290" y="561"/>
                    <a:pt x="329" y="561"/>
                  </a:cubicBezTo>
                  <a:cubicBezTo>
                    <a:pt x="429" y="561"/>
                    <a:pt x="529" y="491"/>
                    <a:pt x="559" y="394"/>
                  </a:cubicBezTo>
                  <a:cubicBezTo>
                    <a:pt x="642" y="270"/>
                    <a:pt x="559" y="94"/>
                    <a:pt x="425" y="11"/>
                  </a:cubicBezTo>
                  <a:cubicBezTo>
                    <a:pt x="403" y="4"/>
                    <a:pt x="380" y="1"/>
                    <a:pt x="355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70" name="Google Shape;36970;p24"/>
            <p:cNvSpPr/>
            <p:nvPr/>
          </p:nvSpPr>
          <p:spPr>
            <a:xfrm>
              <a:off x="4973650" y="427832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19" y="1"/>
                  </a:moveTo>
                  <a:cubicBezTo>
                    <a:pt x="199" y="1"/>
                    <a:pt x="105" y="57"/>
                    <a:pt x="42" y="191"/>
                  </a:cubicBezTo>
                  <a:cubicBezTo>
                    <a:pt x="0" y="315"/>
                    <a:pt x="83" y="491"/>
                    <a:pt x="217" y="533"/>
                  </a:cubicBezTo>
                  <a:cubicBezTo>
                    <a:pt x="252" y="555"/>
                    <a:pt x="290" y="566"/>
                    <a:pt x="328" y="566"/>
                  </a:cubicBezTo>
                  <a:cubicBezTo>
                    <a:pt x="428" y="566"/>
                    <a:pt x="529" y="495"/>
                    <a:pt x="559" y="398"/>
                  </a:cubicBezTo>
                  <a:cubicBezTo>
                    <a:pt x="641" y="233"/>
                    <a:pt x="559" y="98"/>
                    <a:pt x="435" y="16"/>
                  </a:cubicBezTo>
                  <a:cubicBezTo>
                    <a:pt x="394" y="6"/>
                    <a:pt x="355" y="1"/>
                    <a:pt x="31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71" name="Google Shape;36971;p24"/>
            <p:cNvSpPr/>
            <p:nvPr/>
          </p:nvSpPr>
          <p:spPr>
            <a:xfrm>
              <a:off x="5038275" y="4304750"/>
              <a:ext cx="15000" cy="14050"/>
            </a:xfrm>
            <a:custGeom>
              <a:avLst/>
              <a:gdLst/>
              <a:ahLst/>
              <a:cxnLst/>
              <a:rect l="l" t="t" r="r" b="b"/>
              <a:pathLst>
                <a:path w="600" h="562" extrusionOk="0">
                  <a:moveTo>
                    <a:pt x="272" y="1"/>
                  </a:moveTo>
                  <a:cubicBezTo>
                    <a:pt x="172" y="1"/>
                    <a:pt x="71" y="71"/>
                    <a:pt x="41" y="168"/>
                  </a:cubicBezTo>
                  <a:cubicBezTo>
                    <a:pt x="0" y="334"/>
                    <a:pt x="41" y="468"/>
                    <a:pt x="176" y="551"/>
                  </a:cubicBezTo>
                  <a:cubicBezTo>
                    <a:pt x="205" y="558"/>
                    <a:pt x="234" y="561"/>
                    <a:pt x="263" y="561"/>
                  </a:cubicBezTo>
                  <a:cubicBezTo>
                    <a:pt x="399" y="561"/>
                    <a:pt x="524" y="486"/>
                    <a:pt x="558" y="375"/>
                  </a:cubicBezTo>
                  <a:cubicBezTo>
                    <a:pt x="600" y="251"/>
                    <a:pt x="558" y="75"/>
                    <a:pt x="383" y="34"/>
                  </a:cubicBezTo>
                  <a:cubicBezTo>
                    <a:pt x="348" y="11"/>
                    <a:pt x="310" y="1"/>
                    <a:pt x="272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72" name="Google Shape;36972;p24"/>
            <p:cNvSpPr/>
            <p:nvPr/>
          </p:nvSpPr>
          <p:spPr>
            <a:xfrm>
              <a:off x="4910050" y="4361675"/>
              <a:ext cx="6500" cy="9575"/>
            </a:xfrm>
            <a:custGeom>
              <a:avLst/>
              <a:gdLst/>
              <a:ahLst/>
              <a:cxnLst/>
              <a:rect l="l" t="t" r="r" b="b"/>
              <a:pathLst>
                <a:path w="260" h="383" extrusionOk="0">
                  <a:moveTo>
                    <a:pt x="84" y="0"/>
                  </a:moveTo>
                  <a:lnTo>
                    <a:pt x="1" y="259"/>
                  </a:lnTo>
                  <a:lnTo>
                    <a:pt x="259" y="383"/>
                  </a:lnTo>
                  <a:lnTo>
                    <a:pt x="259" y="259"/>
                  </a:lnTo>
                  <a:cubicBezTo>
                    <a:pt x="259" y="166"/>
                    <a:pt x="218" y="42"/>
                    <a:pt x="84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73" name="Google Shape;36973;p24"/>
            <p:cNvSpPr/>
            <p:nvPr/>
          </p:nvSpPr>
          <p:spPr>
            <a:xfrm>
              <a:off x="4933850" y="4298075"/>
              <a:ext cx="9575" cy="12950"/>
            </a:xfrm>
            <a:custGeom>
              <a:avLst/>
              <a:gdLst/>
              <a:ahLst/>
              <a:cxnLst/>
              <a:rect l="l" t="t" r="r" b="b"/>
              <a:pathLst>
                <a:path w="383" h="518" extrusionOk="0">
                  <a:moveTo>
                    <a:pt x="217" y="1"/>
                  </a:moveTo>
                  <a:lnTo>
                    <a:pt x="0" y="518"/>
                  </a:lnTo>
                  <a:lnTo>
                    <a:pt x="41" y="518"/>
                  </a:lnTo>
                  <a:cubicBezTo>
                    <a:pt x="124" y="518"/>
                    <a:pt x="217" y="518"/>
                    <a:pt x="300" y="435"/>
                  </a:cubicBezTo>
                  <a:lnTo>
                    <a:pt x="341" y="384"/>
                  </a:lnTo>
                  <a:lnTo>
                    <a:pt x="341" y="342"/>
                  </a:lnTo>
                  <a:cubicBezTo>
                    <a:pt x="383" y="218"/>
                    <a:pt x="341" y="84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74" name="Google Shape;36974;p24"/>
            <p:cNvSpPr/>
            <p:nvPr/>
          </p:nvSpPr>
          <p:spPr>
            <a:xfrm>
              <a:off x="5083500" y="429060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0"/>
                  </a:moveTo>
                  <a:cubicBezTo>
                    <a:pt x="42" y="42"/>
                    <a:pt x="0" y="83"/>
                    <a:pt x="42" y="166"/>
                  </a:cubicBezTo>
                  <a:cubicBezTo>
                    <a:pt x="42" y="217"/>
                    <a:pt x="83" y="300"/>
                    <a:pt x="124" y="341"/>
                  </a:cubicBezTo>
                  <a:lnTo>
                    <a:pt x="218" y="341"/>
                  </a:lnTo>
                  <a:lnTo>
                    <a:pt x="300" y="8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75" name="Google Shape;36975;p24"/>
            <p:cNvSpPr/>
            <p:nvPr/>
          </p:nvSpPr>
          <p:spPr>
            <a:xfrm>
              <a:off x="5019900" y="4263700"/>
              <a:ext cx="12950" cy="10000"/>
            </a:xfrm>
            <a:custGeom>
              <a:avLst/>
              <a:gdLst/>
              <a:ahLst/>
              <a:cxnLst/>
              <a:rect l="l" t="t" r="r" b="b"/>
              <a:pathLst>
                <a:path w="518" h="400" extrusionOk="0">
                  <a:moveTo>
                    <a:pt x="1" y="1"/>
                  </a:moveTo>
                  <a:lnTo>
                    <a:pt x="1" y="125"/>
                  </a:lnTo>
                  <a:lnTo>
                    <a:pt x="1" y="208"/>
                  </a:lnTo>
                  <a:lnTo>
                    <a:pt x="42" y="259"/>
                  </a:lnTo>
                  <a:cubicBezTo>
                    <a:pt x="84" y="301"/>
                    <a:pt x="135" y="342"/>
                    <a:pt x="177" y="383"/>
                  </a:cubicBezTo>
                  <a:cubicBezTo>
                    <a:pt x="199" y="395"/>
                    <a:pt x="225" y="400"/>
                    <a:pt x="252" y="400"/>
                  </a:cubicBezTo>
                  <a:cubicBezTo>
                    <a:pt x="328" y="400"/>
                    <a:pt x="416" y="361"/>
                    <a:pt x="477" y="301"/>
                  </a:cubicBezTo>
                  <a:cubicBezTo>
                    <a:pt x="477" y="301"/>
                    <a:pt x="518" y="259"/>
                    <a:pt x="518" y="20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76" name="Google Shape;36976;p24"/>
            <p:cNvSpPr/>
            <p:nvPr/>
          </p:nvSpPr>
          <p:spPr>
            <a:xfrm>
              <a:off x="4959675" y="4239925"/>
              <a:ext cx="9600" cy="7275"/>
            </a:xfrm>
            <a:custGeom>
              <a:avLst/>
              <a:gdLst/>
              <a:ahLst/>
              <a:cxnLst/>
              <a:rect l="l" t="t" r="r" b="b"/>
              <a:pathLst>
                <a:path w="384" h="291" extrusionOk="0">
                  <a:moveTo>
                    <a:pt x="125" y="1"/>
                  </a:moveTo>
                  <a:lnTo>
                    <a:pt x="1" y="259"/>
                  </a:lnTo>
                  <a:lnTo>
                    <a:pt x="84" y="259"/>
                  </a:lnTo>
                  <a:cubicBezTo>
                    <a:pt x="84" y="280"/>
                    <a:pt x="94" y="290"/>
                    <a:pt x="110" y="290"/>
                  </a:cubicBezTo>
                  <a:cubicBezTo>
                    <a:pt x="125" y="290"/>
                    <a:pt x="146" y="280"/>
                    <a:pt x="166" y="259"/>
                  </a:cubicBezTo>
                  <a:cubicBezTo>
                    <a:pt x="259" y="259"/>
                    <a:pt x="342" y="218"/>
                    <a:pt x="384" y="125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77" name="Google Shape;36977;p24"/>
            <p:cNvSpPr/>
            <p:nvPr/>
          </p:nvSpPr>
          <p:spPr>
            <a:xfrm>
              <a:off x="4979075" y="454260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218" y="1"/>
                  </a:moveTo>
                  <a:cubicBezTo>
                    <a:pt x="124" y="42"/>
                    <a:pt x="83" y="42"/>
                    <a:pt x="42" y="83"/>
                  </a:cubicBezTo>
                  <a:cubicBezTo>
                    <a:pt x="42" y="125"/>
                    <a:pt x="0" y="125"/>
                    <a:pt x="0" y="166"/>
                  </a:cubicBezTo>
                  <a:lnTo>
                    <a:pt x="259" y="301"/>
                  </a:lnTo>
                  <a:lnTo>
                    <a:pt x="342" y="42"/>
                  </a:lnTo>
                  <a:cubicBezTo>
                    <a:pt x="300" y="1"/>
                    <a:pt x="259" y="1"/>
                    <a:pt x="218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78" name="Google Shape;36978;p24"/>
            <p:cNvSpPr/>
            <p:nvPr/>
          </p:nvSpPr>
          <p:spPr>
            <a:xfrm>
              <a:off x="4914450" y="4516750"/>
              <a:ext cx="13975" cy="9600"/>
            </a:xfrm>
            <a:custGeom>
              <a:avLst/>
              <a:gdLst/>
              <a:ahLst/>
              <a:cxnLst/>
              <a:rect l="l" t="t" r="r" b="b"/>
              <a:pathLst>
                <a:path w="559" h="384" extrusionOk="0">
                  <a:moveTo>
                    <a:pt x="166" y="1"/>
                  </a:moveTo>
                  <a:cubicBezTo>
                    <a:pt x="125" y="1"/>
                    <a:pt x="125" y="42"/>
                    <a:pt x="125" y="42"/>
                  </a:cubicBezTo>
                  <a:cubicBezTo>
                    <a:pt x="83" y="42"/>
                    <a:pt x="42" y="84"/>
                    <a:pt x="42" y="125"/>
                  </a:cubicBezTo>
                  <a:cubicBezTo>
                    <a:pt x="42" y="125"/>
                    <a:pt x="1" y="125"/>
                    <a:pt x="1" y="166"/>
                  </a:cubicBezTo>
                  <a:lnTo>
                    <a:pt x="518" y="383"/>
                  </a:lnTo>
                  <a:cubicBezTo>
                    <a:pt x="559" y="259"/>
                    <a:pt x="518" y="84"/>
                    <a:pt x="425" y="42"/>
                  </a:cubicBezTo>
                  <a:cubicBezTo>
                    <a:pt x="383" y="42"/>
                    <a:pt x="383" y="1"/>
                    <a:pt x="383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79" name="Google Shape;36979;p24"/>
            <p:cNvSpPr/>
            <p:nvPr/>
          </p:nvSpPr>
          <p:spPr>
            <a:xfrm>
              <a:off x="5003875" y="4478650"/>
              <a:ext cx="10625" cy="13325"/>
            </a:xfrm>
            <a:custGeom>
              <a:avLst/>
              <a:gdLst/>
              <a:ahLst/>
              <a:cxnLst/>
              <a:rect l="l" t="t" r="r" b="b"/>
              <a:pathLst>
                <a:path w="425" h="533" extrusionOk="0">
                  <a:moveTo>
                    <a:pt x="332" y="1"/>
                  </a:moveTo>
                  <a:cubicBezTo>
                    <a:pt x="224" y="1"/>
                    <a:pt x="106" y="56"/>
                    <a:pt x="42" y="191"/>
                  </a:cubicBezTo>
                  <a:cubicBezTo>
                    <a:pt x="1" y="315"/>
                    <a:pt x="84" y="491"/>
                    <a:pt x="208" y="532"/>
                  </a:cubicBezTo>
                  <a:lnTo>
                    <a:pt x="425" y="15"/>
                  </a:lnTo>
                  <a:cubicBezTo>
                    <a:pt x="396" y="6"/>
                    <a:pt x="364" y="1"/>
                    <a:pt x="332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80" name="Google Shape;36980;p24"/>
            <p:cNvSpPr/>
            <p:nvPr/>
          </p:nvSpPr>
          <p:spPr>
            <a:xfrm>
              <a:off x="4939275" y="4452350"/>
              <a:ext cx="16050" cy="13575"/>
            </a:xfrm>
            <a:custGeom>
              <a:avLst/>
              <a:gdLst/>
              <a:ahLst/>
              <a:cxnLst/>
              <a:rect l="l" t="t" r="r" b="b"/>
              <a:pathLst>
                <a:path w="642" h="543" extrusionOk="0">
                  <a:moveTo>
                    <a:pt x="312" y="0"/>
                  </a:moveTo>
                  <a:cubicBezTo>
                    <a:pt x="212" y="0"/>
                    <a:pt x="113" y="68"/>
                    <a:pt x="83" y="157"/>
                  </a:cubicBezTo>
                  <a:cubicBezTo>
                    <a:pt x="0" y="292"/>
                    <a:pt x="83" y="468"/>
                    <a:pt x="207" y="509"/>
                  </a:cubicBezTo>
                  <a:cubicBezTo>
                    <a:pt x="256" y="532"/>
                    <a:pt x="301" y="542"/>
                    <a:pt x="343" y="542"/>
                  </a:cubicBezTo>
                  <a:cubicBezTo>
                    <a:pt x="453" y="542"/>
                    <a:pt x="540" y="472"/>
                    <a:pt x="600" y="375"/>
                  </a:cubicBezTo>
                  <a:cubicBezTo>
                    <a:pt x="641" y="251"/>
                    <a:pt x="559" y="75"/>
                    <a:pt x="424" y="33"/>
                  </a:cubicBezTo>
                  <a:cubicBezTo>
                    <a:pt x="389" y="10"/>
                    <a:pt x="351" y="0"/>
                    <a:pt x="312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81" name="Google Shape;36981;p24"/>
            <p:cNvSpPr/>
            <p:nvPr/>
          </p:nvSpPr>
          <p:spPr>
            <a:xfrm>
              <a:off x="4894025" y="4471150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31" y="1"/>
                  </a:moveTo>
                  <a:cubicBezTo>
                    <a:pt x="225" y="1"/>
                    <a:pt x="115" y="55"/>
                    <a:pt x="84" y="181"/>
                  </a:cubicBezTo>
                  <a:cubicBezTo>
                    <a:pt x="1" y="315"/>
                    <a:pt x="84" y="491"/>
                    <a:pt x="208" y="532"/>
                  </a:cubicBezTo>
                  <a:cubicBezTo>
                    <a:pt x="239" y="542"/>
                    <a:pt x="273" y="547"/>
                    <a:pt x="307" y="547"/>
                  </a:cubicBezTo>
                  <a:cubicBezTo>
                    <a:pt x="419" y="547"/>
                    <a:pt x="537" y="491"/>
                    <a:pt x="601" y="357"/>
                  </a:cubicBezTo>
                  <a:cubicBezTo>
                    <a:pt x="642" y="233"/>
                    <a:pt x="559" y="57"/>
                    <a:pt x="425" y="15"/>
                  </a:cubicBezTo>
                  <a:cubicBezTo>
                    <a:pt x="395" y="6"/>
                    <a:pt x="363" y="1"/>
                    <a:pt x="33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82" name="Google Shape;36982;p24"/>
            <p:cNvSpPr/>
            <p:nvPr/>
          </p:nvSpPr>
          <p:spPr>
            <a:xfrm>
              <a:off x="4958650" y="449757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294" y="0"/>
                  </a:moveTo>
                  <a:cubicBezTo>
                    <a:pt x="188" y="0"/>
                    <a:pt x="102" y="68"/>
                    <a:pt x="42" y="158"/>
                  </a:cubicBezTo>
                  <a:cubicBezTo>
                    <a:pt x="1" y="292"/>
                    <a:pt x="83" y="468"/>
                    <a:pt x="207" y="551"/>
                  </a:cubicBezTo>
                  <a:cubicBezTo>
                    <a:pt x="231" y="558"/>
                    <a:pt x="256" y="561"/>
                    <a:pt x="281" y="561"/>
                  </a:cubicBezTo>
                  <a:cubicBezTo>
                    <a:pt x="399" y="561"/>
                    <a:pt x="525" y="486"/>
                    <a:pt x="559" y="375"/>
                  </a:cubicBezTo>
                  <a:cubicBezTo>
                    <a:pt x="642" y="251"/>
                    <a:pt x="559" y="75"/>
                    <a:pt x="425" y="34"/>
                  </a:cubicBezTo>
                  <a:cubicBezTo>
                    <a:pt x="378" y="11"/>
                    <a:pt x="335" y="0"/>
                    <a:pt x="294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83" name="Google Shape;36983;p24"/>
            <p:cNvSpPr/>
            <p:nvPr/>
          </p:nvSpPr>
          <p:spPr>
            <a:xfrm>
              <a:off x="4920925" y="440662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39" y="1"/>
                  </a:moveTo>
                  <a:cubicBezTo>
                    <a:pt x="213" y="1"/>
                    <a:pt x="110" y="75"/>
                    <a:pt x="41" y="177"/>
                  </a:cubicBezTo>
                  <a:cubicBezTo>
                    <a:pt x="0" y="312"/>
                    <a:pt x="41" y="487"/>
                    <a:pt x="217" y="529"/>
                  </a:cubicBezTo>
                  <a:cubicBezTo>
                    <a:pt x="252" y="552"/>
                    <a:pt x="290" y="562"/>
                    <a:pt x="328" y="562"/>
                  </a:cubicBezTo>
                  <a:cubicBezTo>
                    <a:pt x="428" y="562"/>
                    <a:pt x="529" y="492"/>
                    <a:pt x="558" y="394"/>
                  </a:cubicBezTo>
                  <a:cubicBezTo>
                    <a:pt x="641" y="270"/>
                    <a:pt x="558" y="94"/>
                    <a:pt x="424" y="12"/>
                  </a:cubicBezTo>
                  <a:cubicBezTo>
                    <a:pt x="395" y="4"/>
                    <a:pt x="366" y="1"/>
                    <a:pt x="33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84" name="Google Shape;36984;p24"/>
            <p:cNvSpPr/>
            <p:nvPr/>
          </p:nvSpPr>
          <p:spPr>
            <a:xfrm>
              <a:off x="4984500" y="4433425"/>
              <a:ext cx="16050" cy="13675"/>
            </a:xfrm>
            <a:custGeom>
              <a:avLst/>
              <a:gdLst/>
              <a:ahLst/>
              <a:cxnLst/>
              <a:rect l="l" t="t" r="r" b="b"/>
              <a:pathLst>
                <a:path w="642" h="547" extrusionOk="0">
                  <a:moveTo>
                    <a:pt x="332" y="0"/>
                  </a:moveTo>
                  <a:cubicBezTo>
                    <a:pt x="226" y="0"/>
                    <a:pt x="115" y="56"/>
                    <a:pt x="83" y="191"/>
                  </a:cubicBezTo>
                  <a:cubicBezTo>
                    <a:pt x="1" y="315"/>
                    <a:pt x="83" y="491"/>
                    <a:pt x="207" y="532"/>
                  </a:cubicBezTo>
                  <a:cubicBezTo>
                    <a:pt x="248" y="542"/>
                    <a:pt x="287" y="547"/>
                    <a:pt x="323" y="547"/>
                  </a:cubicBezTo>
                  <a:cubicBezTo>
                    <a:pt x="443" y="547"/>
                    <a:pt x="537" y="491"/>
                    <a:pt x="600" y="356"/>
                  </a:cubicBezTo>
                  <a:cubicBezTo>
                    <a:pt x="642" y="232"/>
                    <a:pt x="600" y="56"/>
                    <a:pt x="424" y="15"/>
                  </a:cubicBezTo>
                  <a:cubicBezTo>
                    <a:pt x="396" y="5"/>
                    <a:pt x="364" y="0"/>
                    <a:pt x="332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85" name="Google Shape;36985;p24"/>
            <p:cNvSpPr/>
            <p:nvPr/>
          </p:nvSpPr>
          <p:spPr>
            <a:xfrm>
              <a:off x="4857325" y="4490900"/>
              <a:ext cx="6500" cy="8575"/>
            </a:xfrm>
            <a:custGeom>
              <a:avLst/>
              <a:gdLst/>
              <a:ahLst/>
              <a:cxnLst/>
              <a:rect l="l" t="t" r="r" b="b"/>
              <a:pathLst>
                <a:path w="260" h="343" extrusionOk="0">
                  <a:moveTo>
                    <a:pt x="83" y="1"/>
                  </a:moveTo>
                  <a:lnTo>
                    <a:pt x="1" y="259"/>
                  </a:lnTo>
                  <a:lnTo>
                    <a:pt x="259" y="342"/>
                  </a:lnTo>
                  <a:lnTo>
                    <a:pt x="259" y="301"/>
                  </a:lnTo>
                  <a:lnTo>
                    <a:pt x="259" y="259"/>
                  </a:lnTo>
                  <a:cubicBezTo>
                    <a:pt x="259" y="125"/>
                    <a:pt x="218" y="42"/>
                    <a:pt x="125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86" name="Google Shape;36986;p24"/>
            <p:cNvSpPr/>
            <p:nvPr/>
          </p:nvSpPr>
          <p:spPr>
            <a:xfrm>
              <a:off x="4881100" y="4426300"/>
              <a:ext cx="9600" cy="12950"/>
            </a:xfrm>
            <a:custGeom>
              <a:avLst/>
              <a:gdLst/>
              <a:ahLst/>
              <a:cxnLst/>
              <a:rect l="l" t="t" r="r" b="b"/>
              <a:pathLst>
                <a:path w="384" h="518" extrusionOk="0">
                  <a:moveTo>
                    <a:pt x="208" y="0"/>
                  </a:moveTo>
                  <a:lnTo>
                    <a:pt x="1" y="517"/>
                  </a:lnTo>
                  <a:lnTo>
                    <a:pt x="125" y="517"/>
                  </a:lnTo>
                  <a:cubicBezTo>
                    <a:pt x="208" y="517"/>
                    <a:pt x="301" y="424"/>
                    <a:pt x="342" y="341"/>
                  </a:cubicBezTo>
                  <a:lnTo>
                    <a:pt x="342" y="300"/>
                  </a:lnTo>
                  <a:cubicBezTo>
                    <a:pt x="383" y="166"/>
                    <a:pt x="301" y="42"/>
                    <a:pt x="208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87" name="Google Shape;36987;p24"/>
            <p:cNvSpPr/>
            <p:nvPr/>
          </p:nvSpPr>
          <p:spPr>
            <a:xfrm>
              <a:off x="5030775" y="441880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0"/>
                  </a:moveTo>
                  <a:cubicBezTo>
                    <a:pt x="0" y="42"/>
                    <a:pt x="0" y="124"/>
                    <a:pt x="42" y="166"/>
                  </a:cubicBezTo>
                  <a:cubicBezTo>
                    <a:pt x="42" y="207"/>
                    <a:pt x="83" y="300"/>
                    <a:pt x="124" y="342"/>
                  </a:cubicBezTo>
                  <a:lnTo>
                    <a:pt x="166" y="342"/>
                  </a:lnTo>
                  <a:lnTo>
                    <a:pt x="300" y="8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88" name="Google Shape;36988;p24"/>
            <p:cNvSpPr/>
            <p:nvPr/>
          </p:nvSpPr>
          <p:spPr>
            <a:xfrm>
              <a:off x="4967175" y="4391650"/>
              <a:ext cx="12950" cy="10250"/>
            </a:xfrm>
            <a:custGeom>
              <a:avLst/>
              <a:gdLst/>
              <a:ahLst/>
              <a:cxnLst/>
              <a:rect l="l" t="t" r="r" b="b"/>
              <a:pathLst>
                <a:path w="518" h="410" extrusionOk="0">
                  <a:moveTo>
                    <a:pt x="1" y="1"/>
                  </a:moveTo>
                  <a:lnTo>
                    <a:pt x="1" y="135"/>
                  </a:lnTo>
                  <a:lnTo>
                    <a:pt x="1" y="218"/>
                  </a:lnTo>
                  <a:cubicBezTo>
                    <a:pt x="1" y="259"/>
                    <a:pt x="42" y="259"/>
                    <a:pt x="42" y="259"/>
                  </a:cubicBezTo>
                  <a:cubicBezTo>
                    <a:pt x="84" y="311"/>
                    <a:pt x="125" y="352"/>
                    <a:pt x="177" y="394"/>
                  </a:cubicBezTo>
                  <a:cubicBezTo>
                    <a:pt x="199" y="405"/>
                    <a:pt x="224" y="410"/>
                    <a:pt x="251" y="410"/>
                  </a:cubicBezTo>
                  <a:cubicBezTo>
                    <a:pt x="324" y="410"/>
                    <a:pt x="408" y="371"/>
                    <a:pt x="476" y="311"/>
                  </a:cubicBezTo>
                  <a:cubicBezTo>
                    <a:pt x="476" y="311"/>
                    <a:pt x="518" y="259"/>
                    <a:pt x="518" y="21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89" name="Google Shape;36989;p24"/>
            <p:cNvSpPr/>
            <p:nvPr/>
          </p:nvSpPr>
          <p:spPr>
            <a:xfrm>
              <a:off x="4906950" y="4368125"/>
              <a:ext cx="9600" cy="7525"/>
            </a:xfrm>
            <a:custGeom>
              <a:avLst/>
              <a:gdLst/>
              <a:ahLst/>
              <a:cxnLst/>
              <a:rect l="l" t="t" r="r" b="b"/>
              <a:pathLst>
                <a:path w="384" h="301" extrusionOk="0">
                  <a:moveTo>
                    <a:pt x="125" y="1"/>
                  </a:moveTo>
                  <a:lnTo>
                    <a:pt x="1" y="259"/>
                  </a:lnTo>
                  <a:cubicBezTo>
                    <a:pt x="42" y="259"/>
                    <a:pt x="42" y="301"/>
                    <a:pt x="42" y="301"/>
                  </a:cubicBezTo>
                  <a:lnTo>
                    <a:pt x="166" y="301"/>
                  </a:lnTo>
                  <a:lnTo>
                    <a:pt x="208" y="259"/>
                  </a:lnTo>
                  <a:cubicBezTo>
                    <a:pt x="259" y="259"/>
                    <a:pt x="301" y="218"/>
                    <a:pt x="342" y="166"/>
                  </a:cubicBezTo>
                  <a:cubicBezTo>
                    <a:pt x="342" y="166"/>
                    <a:pt x="342" y="125"/>
                    <a:pt x="383" y="125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90" name="Google Shape;36990;p24"/>
            <p:cNvSpPr/>
            <p:nvPr/>
          </p:nvSpPr>
          <p:spPr>
            <a:xfrm>
              <a:off x="4926350" y="467080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259" y="1"/>
                  </a:moveTo>
                  <a:cubicBezTo>
                    <a:pt x="207" y="1"/>
                    <a:pt x="166" y="42"/>
                    <a:pt x="124" y="42"/>
                  </a:cubicBezTo>
                  <a:cubicBezTo>
                    <a:pt x="124" y="42"/>
                    <a:pt x="83" y="42"/>
                    <a:pt x="83" y="84"/>
                  </a:cubicBezTo>
                  <a:cubicBezTo>
                    <a:pt x="42" y="84"/>
                    <a:pt x="0" y="125"/>
                    <a:pt x="0" y="166"/>
                  </a:cubicBezTo>
                  <a:lnTo>
                    <a:pt x="259" y="301"/>
                  </a:lnTo>
                  <a:lnTo>
                    <a:pt x="341" y="42"/>
                  </a:lnTo>
                  <a:cubicBezTo>
                    <a:pt x="300" y="42"/>
                    <a:pt x="259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91" name="Google Shape;36991;p24"/>
            <p:cNvSpPr/>
            <p:nvPr/>
          </p:nvSpPr>
          <p:spPr>
            <a:xfrm>
              <a:off x="4861725" y="4644950"/>
              <a:ext cx="13975" cy="9600"/>
            </a:xfrm>
            <a:custGeom>
              <a:avLst/>
              <a:gdLst/>
              <a:ahLst/>
              <a:cxnLst/>
              <a:rect l="l" t="t" r="r" b="b"/>
              <a:pathLst>
                <a:path w="559" h="384" extrusionOk="0">
                  <a:moveTo>
                    <a:pt x="166" y="1"/>
                  </a:moveTo>
                  <a:lnTo>
                    <a:pt x="125" y="42"/>
                  </a:lnTo>
                  <a:cubicBezTo>
                    <a:pt x="83" y="42"/>
                    <a:pt x="42" y="84"/>
                    <a:pt x="42" y="125"/>
                  </a:cubicBezTo>
                  <a:cubicBezTo>
                    <a:pt x="42" y="125"/>
                    <a:pt x="1" y="125"/>
                    <a:pt x="1" y="166"/>
                  </a:cubicBezTo>
                  <a:lnTo>
                    <a:pt x="517" y="383"/>
                  </a:lnTo>
                  <a:cubicBezTo>
                    <a:pt x="559" y="342"/>
                    <a:pt x="559" y="259"/>
                    <a:pt x="517" y="208"/>
                  </a:cubicBezTo>
                  <a:cubicBezTo>
                    <a:pt x="517" y="166"/>
                    <a:pt x="517" y="125"/>
                    <a:pt x="466" y="84"/>
                  </a:cubicBezTo>
                  <a:cubicBezTo>
                    <a:pt x="424" y="42"/>
                    <a:pt x="383" y="42"/>
                    <a:pt x="383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92" name="Google Shape;36992;p24"/>
            <p:cNvSpPr/>
            <p:nvPr/>
          </p:nvSpPr>
          <p:spPr>
            <a:xfrm>
              <a:off x="4950900" y="4607225"/>
              <a:ext cx="10875" cy="12950"/>
            </a:xfrm>
            <a:custGeom>
              <a:avLst/>
              <a:gdLst/>
              <a:ahLst/>
              <a:cxnLst/>
              <a:rect l="l" t="t" r="r" b="b"/>
              <a:pathLst>
                <a:path w="435" h="518" extrusionOk="0">
                  <a:moveTo>
                    <a:pt x="311" y="0"/>
                  </a:moveTo>
                  <a:cubicBezTo>
                    <a:pt x="218" y="0"/>
                    <a:pt x="94" y="42"/>
                    <a:pt x="52" y="166"/>
                  </a:cubicBezTo>
                  <a:cubicBezTo>
                    <a:pt x="0" y="259"/>
                    <a:pt x="52" y="342"/>
                    <a:pt x="94" y="424"/>
                  </a:cubicBezTo>
                  <a:cubicBezTo>
                    <a:pt x="135" y="476"/>
                    <a:pt x="176" y="517"/>
                    <a:pt x="218" y="517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93" name="Google Shape;36993;p24"/>
            <p:cNvSpPr/>
            <p:nvPr/>
          </p:nvSpPr>
          <p:spPr>
            <a:xfrm>
              <a:off x="4886275" y="4580425"/>
              <a:ext cx="16325" cy="14175"/>
            </a:xfrm>
            <a:custGeom>
              <a:avLst/>
              <a:gdLst/>
              <a:ahLst/>
              <a:cxnLst/>
              <a:rect l="l" t="t" r="r" b="b"/>
              <a:pathLst>
                <a:path w="653" h="567" extrusionOk="0">
                  <a:moveTo>
                    <a:pt x="321" y="1"/>
                  </a:moveTo>
                  <a:cubicBezTo>
                    <a:pt x="222" y="1"/>
                    <a:pt x="123" y="74"/>
                    <a:pt x="94" y="163"/>
                  </a:cubicBezTo>
                  <a:cubicBezTo>
                    <a:pt x="1" y="338"/>
                    <a:pt x="94" y="462"/>
                    <a:pt x="218" y="556"/>
                  </a:cubicBezTo>
                  <a:cubicBezTo>
                    <a:pt x="241" y="563"/>
                    <a:pt x="266" y="566"/>
                    <a:pt x="291" y="566"/>
                  </a:cubicBezTo>
                  <a:cubicBezTo>
                    <a:pt x="408" y="566"/>
                    <a:pt x="534" y="491"/>
                    <a:pt x="611" y="380"/>
                  </a:cubicBezTo>
                  <a:cubicBezTo>
                    <a:pt x="652" y="256"/>
                    <a:pt x="569" y="80"/>
                    <a:pt x="435" y="39"/>
                  </a:cubicBezTo>
                  <a:cubicBezTo>
                    <a:pt x="400" y="12"/>
                    <a:pt x="360" y="1"/>
                    <a:pt x="32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94" name="Google Shape;36994;p24"/>
            <p:cNvSpPr/>
            <p:nvPr/>
          </p:nvSpPr>
          <p:spPr>
            <a:xfrm>
              <a:off x="4841050" y="4599375"/>
              <a:ext cx="16300" cy="14125"/>
            </a:xfrm>
            <a:custGeom>
              <a:avLst/>
              <a:gdLst/>
              <a:ahLst/>
              <a:cxnLst/>
              <a:rect l="l" t="t" r="r" b="b"/>
              <a:pathLst>
                <a:path w="652" h="565" extrusionOk="0">
                  <a:moveTo>
                    <a:pt x="358" y="0"/>
                  </a:moveTo>
                  <a:cubicBezTo>
                    <a:pt x="248" y="0"/>
                    <a:pt x="127" y="80"/>
                    <a:pt x="93" y="180"/>
                  </a:cubicBezTo>
                  <a:cubicBezTo>
                    <a:pt x="0" y="314"/>
                    <a:pt x="93" y="480"/>
                    <a:pt x="218" y="532"/>
                  </a:cubicBezTo>
                  <a:cubicBezTo>
                    <a:pt x="255" y="554"/>
                    <a:pt x="294" y="565"/>
                    <a:pt x="334" y="565"/>
                  </a:cubicBezTo>
                  <a:cubicBezTo>
                    <a:pt x="438" y="565"/>
                    <a:pt x="543" y="494"/>
                    <a:pt x="610" y="397"/>
                  </a:cubicBezTo>
                  <a:cubicBezTo>
                    <a:pt x="652" y="221"/>
                    <a:pt x="569" y="97"/>
                    <a:pt x="435" y="15"/>
                  </a:cubicBezTo>
                  <a:cubicBezTo>
                    <a:pt x="411" y="5"/>
                    <a:pt x="385" y="0"/>
                    <a:pt x="358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95" name="Google Shape;36995;p24"/>
            <p:cNvSpPr/>
            <p:nvPr/>
          </p:nvSpPr>
          <p:spPr>
            <a:xfrm>
              <a:off x="4905675" y="4625675"/>
              <a:ext cx="15275" cy="14250"/>
            </a:xfrm>
            <a:custGeom>
              <a:avLst/>
              <a:gdLst/>
              <a:ahLst/>
              <a:cxnLst/>
              <a:rect l="l" t="t" r="r" b="b"/>
              <a:pathLst>
                <a:path w="611" h="570" extrusionOk="0">
                  <a:moveTo>
                    <a:pt x="297" y="0"/>
                  </a:moveTo>
                  <a:cubicBezTo>
                    <a:pt x="192" y="0"/>
                    <a:pt x="111" y="73"/>
                    <a:pt x="52" y="162"/>
                  </a:cubicBezTo>
                  <a:cubicBezTo>
                    <a:pt x="0" y="338"/>
                    <a:pt x="52" y="462"/>
                    <a:pt x="217" y="555"/>
                  </a:cubicBezTo>
                  <a:cubicBezTo>
                    <a:pt x="249" y="564"/>
                    <a:pt x="282" y="570"/>
                    <a:pt x="314" y="570"/>
                  </a:cubicBezTo>
                  <a:cubicBezTo>
                    <a:pt x="423" y="570"/>
                    <a:pt x="529" y="514"/>
                    <a:pt x="569" y="379"/>
                  </a:cubicBezTo>
                  <a:cubicBezTo>
                    <a:pt x="610" y="255"/>
                    <a:pt x="569" y="79"/>
                    <a:pt x="434" y="38"/>
                  </a:cubicBezTo>
                  <a:cubicBezTo>
                    <a:pt x="385" y="12"/>
                    <a:pt x="339" y="0"/>
                    <a:pt x="297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96" name="Google Shape;36996;p24"/>
            <p:cNvSpPr/>
            <p:nvPr/>
          </p:nvSpPr>
          <p:spPr>
            <a:xfrm>
              <a:off x="4868175" y="4535200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292" y="0"/>
                  </a:moveTo>
                  <a:cubicBezTo>
                    <a:pt x="187" y="0"/>
                    <a:pt x="102" y="73"/>
                    <a:pt x="42" y="162"/>
                  </a:cubicBezTo>
                  <a:cubicBezTo>
                    <a:pt x="1" y="297"/>
                    <a:pt x="42" y="462"/>
                    <a:pt x="208" y="555"/>
                  </a:cubicBezTo>
                  <a:cubicBezTo>
                    <a:pt x="231" y="562"/>
                    <a:pt x="256" y="566"/>
                    <a:pt x="281" y="566"/>
                  </a:cubicBezTo>
                  <a:cubicBezTo>
                    <a:pt x="400" y="566"/>
                    <a:pt x="525" y="490"/>
                    <a:pt x="559" y="379"/>
                  </a:cubicBezTo>
                  <a:cubicBezTo>
                    <a:pt x="601" y="255"/>
                    <a:pt x="559" y="80"/>
                    <a:pt x="425" y="38"/>
                  </a:cubicBezTo>
                  <a:cubicBezTo>
                    <a:pt x="378" y="12"/>
                    <a:pt x="334" y="0"/>
                    <a:pt x="292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97" name="Google Shape;36997;p24"/>
            <p:cNvSpPr/>
            <p:nvPr/>
          </p:nvSpPr>
          <p:spPr>
            <a:xfrm>
              <a:off x="4931525" y="4561625"/>
              <a:ext cx="16300" cy="14150"/>
            </a:xfrm>
            <a:custGeom>
              <a:avLst/>
              <a:gdLst/>
              <a:ahLst/>
              <a:cxnLst/>
              <a:rect l="l" t="t" r="r" b="b"/>
              <a:pathLst>
                <a:path w="652" h="566" extrusionOk="0">
                  <a:moveTo>
                    <a:pt x="340" y="0"/>
                  </a:moveTo>
                  <a:cubicBezTo>
                    <a:pt x="235" y="0"/>
                    <a:pt x="125" y="54"/>
                    <a:pt x="93" y="181"/>
                  </a:cubicBezTo>
                  <a:cubicBezTo>
                    <a:pt x="0" y="315"/>
                    <a:pt x="93" y="491"/>
                    <a:pt x="217" y="532"/>
                  </a:cubicBezTo>
                  <a:cubicBezTo>
                    <a:pt x="266" y="555"/>
                    <a:pt x="310" y="565"/>
                    <a:pt x="351" y="565"/>
                  </a:cubicBezTo>
                  <a:cubicBezTo>
                    <a:pt x="459" y="565"/>
                    <a:pt x="543" y="495"/>
                    <a:pt x="610" y="398"/>
                  </a:cubicBezTo>
                  <a:cubicBezTo>
                    <a:pt x="651" y="232"/>
                    <a:pt x="569" y="98"/>
                    <a:pt x="434" y="15"/>
                  </a:cubicBezTo>
                  <a:cubicBezTo>
                    <a:pt x="405" y="5"/>
                    <a:pt x="373" y="0"/>
                    <a:pt x="34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98" name="Google Shape;36998;p24"/>
            <p:cNvSpPr/>
            <p:nvPr/>
          </p:nvSpPr>
          <p:spPr>
            <a:xfrm>
              <a:off x="4803575" y="461912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124" y="0"/>
                  </a:moveTo>
                  <a:lnTo>
                    <a:pt x="0" y="259"/>
                  </a:lnTo>
                  <a:lnTo>
                    <a:pt x="259" y="341"/>
                  </a:lnTo>
                  <a:cubicBezTo>
                    <a:pt x="300" y="341"/>
                    <a:pt x="300" y="300"/>
                    <a:pt x="300" y="300"/>
                  </a:cubicBezTo>
                  <a:cubicBezTo>
                    <a:pt x="300" y="259"/>
                    <a:pt x="300" y="165"/>
                    <a:pt x="259" y="124"/>
                  </a:cubicBezTo>
                  <a:lnTo>
                    <a:pt x="259" y="83"/>
                  </a:lnTo>
                  <a:cubicBezTo>
                    <a:pt x="207" y="83"/>
                    <a:pt x="207" y="41"/>
                    <a:pt x="166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999" name="Google Shape;36999;p24"/>
            <p:cNvSpPr/>
            <p:nvPr/>
          </p:nvSpPr>
          <p:spPr>
            <a:xfrm>
              <a:off x="4828125" y="4554500"/>
              <a:ext cx="9850" cy="13775"/>
            </a:xfrm>
            <a:custGeom>
              <a:avLst/>
              <a:gdLst/>
              <a:ahLst/>
              <a:cxnLst/>
              <a:rect l="l" t="t" r="r" b="b"/>
              <a:pathLst>
                <a:path w="394" h="551" extrusionOk="0">
                  <a:moveTo>
                    <a:pt x="176" y="0"/>
                  </a:moveTo>
                  <a:lnTo>
                    <a:pt x="0" y="517"/>
                  </a:lnTo>
                  <a:cubicBezTo>
                    <a:pt x="38" y="540"/>
                    <a:pt x="78" y="550"/>
                    <a:pt x="118" y="550"/>
                  </a:cubicBezTo>
                  <a:cubicBezTo>
                    <a:pt x="222" y="550"/>
                    <a:pt x="322" y="480"/>
                    <a:pt x="352" y="383"/>
                  </a:cubicBezTo>
                  <a:cubicBezTo>
                    <a:pt x="393" y="207"/>
                    <a:pt x="352" y="83"/>
                    <a:pt x="176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00" name="Google Shape;37000;p24"/>
            <p:cNvSpPr/>
            <p:nvPr/>
          </p:nvSpPr>
          <p:spPr>
            <a:xfrm>
              <a:off x="4978050" y="4546750"/>
              <a:ext cx="7500" cy="9825"/>
            </a:xfrm>
            <a:custGeom>
              <a:avLst/>
              <a:gdLst/>
              <a:ahLst/>
              <a:cxnLst/>
              <a:rect l="l" t="t" r="r" b="b"/>
              <a:pathLst>
                <a:path w="300" h="393" extrusionOk="0">
                  <a:moveTo>
                    <a:pt x="41" y="0"/>
                  </a:moveTo>
                  <a:cubicBezTo>
                    <a:pt x="41" y="52"/>
                    <a:pt x="41" y="52"/>
                    <a:pt x="0" y="52"/>
                  </a:cubicBezTo>
                  <a:lnTo>
                    <a:pt x="0" y="135"/>
                  </a:lnTo>
                  <a:cubicBezTo>
                    <a:pt x="0" y="217"/>
                    <a:pt x="83" y="352"/>
                    <a:pt x="165" y="393"/>
                  </a:cubicBezTo>
                  <a:lnTo>
                    <a:pt x="300" y="135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01" name="Google Shape;37001;p24"/>
            <p:cNvSpPr/>
            <p:nvPr/>
          </p:nvSpPr>
          <p:spPr>
            <a:xfrm>
              <a:off x="4914450" y="4520900"/>
              <a:ext cx="12950" cy="9225"/>
            </a:xfrm>
            <a:custGeom>
              <a:avLst/>
              <a:gdLst/>
              <a:ahLst/>
              <a:cxnLst/>
              <a:rect l="l" t="t" r="r" b="b"/>
              <a:pathLst>
                <a:path w="518" h="369" extrusionOk="0">
                  <a:moveTo>
                    <a:pt x="1" y="0"/>
                  </a:moveTo>
                  <a:lnTo>
                    <a:pt x="1" y="93"/>
                  </a:lnTo>
                  <a:cubicBezTo>
                    <a:pt x="1" y="217"/>
                    <a:pt x="42" y="310"/>
                    <a:pt x="166" y="352"/>
                  </a:cubicBezTo>
                  <a:cubicBezTo>
                    <a:pt x="193" y="364"/>
                    <a:pt x="223" y="369"/>
                    <a:pt x="254" y="369"/>
                  </a:cubicBezTo>
                  <a:cubicBezTo>
                    <a:pt x="329" y="369"/>
                    <a:pt x="410" y="340"/>
                    <a:pt x="476" y="310"/>
                  </a:cubicBezTo>
                  <a:cubicBezTo>
                    <a:pt x="476" y="259"/>
                    <a:pt x="518" y="217"/>
                    <a:pt x="518" y="2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02" name="Google Shape;37002;p24"/>
            <p:cNvSpPr/>
            <p:nvPr/>
          </p:nvSpPr>
          <p:spPr>
            <a:xfrm>
              <a:off x="4853975" y="4497375"/>
              <a:ext cx="9850" cy="6475"/>
            </a:xfrm>
            <a:custGeom>
              <a:avLst/>
              <a:gdLst/>
              <a:ahLst/>
              <a:cxnLst/>
              <a:rect l="l" t="t" r="r" b="b"/>
              <a:pathLst>
                <a:path w="394" h="259" extrusionOk="0">
                  <a:moveTo>
                    <a:pt x="135" y="0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9" y="259"/>
                    <a:pt x="311" y="217"/>
                    <a:pt x="352" y="124"/>
                  </a:cubicBezTo>
                  <a:cubicBezTo>
                    <a:pt x="352" y="124"/>
                    <a:pt x="352" y="83"/>
                    <a:pt x="393" y="83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03" name="Google Shape;37003;p24"/>
            <p:cNvSpPr/>
            <p:nvPr/>
          </p:nvSpPr>
          <p:spPr>
            <a:xfrm>
              <a:off x="4873350" y="4799525"/>
              <a:ext cx="8825" cy="7000"/>
            </a:xfrm>
            <a:custGeom>
              <a:avLst/>
              <a:gdLst/>
              <a:ahLst/>
              <a:cxnLst/>
              <a:rect l="l" t="t" r="r" b="b"/>
              <a:pathLst>
                <a:path w="353" h="280" extrusionOk="0">
                  <a:moveTo>
                    <a:pt x="269" y="1"/>
                  </a:moveTo>
                  <a:cubicBezTo>
                    <a:pt x="194" y="1"/>
                    <a:pt x="112" y="44"/>
                    <a:pt x="52" y="104"/>
                  </a:cubicBezTo>
                  <a:cubicBezTo>
                    <a:pt x="1" y="104"/>
                    <a:pt x="1" y="145"/>
                    <a:pt x="1" y="187"/>
                  </a:cubicBezTo>
                  <a:lnTo>
                    <a:pt x="259" y="280"/>
                  </a:lnTo>
                  <a:lnTo>
                    <a:pt x="352" y="21"/>
                  </a:lnTo>
                  <a:cubicBezTo>
                    <a:pt x="327" y="7"/>
                    <a:pt x="298" y="1"/>
                    <a:pt x="26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04" name="Google Shape;37004;p24"/>
            <p:cNvSpPr/>
            <p:nvPr/>
          </p:nvSpPr>
          <p:spPr>
            <a:xfrm>
              <a:off x="4808750" y="4773225"/>
              <a:ext cx="14225" cy="9525"/>
            </a:xfrm>
            <a:custGeom>
              <a:avLst/>
              <a:gdLst/>
              <a:ahLst/>
              <a:cxnLst/>
              <a:rect l="l" t="t" r="r" b="b"/>
              <a:pathLst>
                <a:path w="569" h="381" extrusionOk="0">
                  <a:moveTo>
                    <a:pt x="264" y="1"/>
                  </a:moveTo>
                  <a:cubicBezTo>
                    <a:pt x="230" y="1"/>
                    <a:pt x="196" y="14"/>
                    <a:pt x="176" y="39"/>
                  </a:cubicBezTo>
                  <a:lnTo>
                    <a:pt x="93" y="39"/>
                  </a:lnTo>
                  <a:cubicBezTo>
                    <a:pt x="93" y="81"/>
                    <a:pt x="52" y="81"/>
                    <a:pt x="52" y="122"/>
                  </a:cubicBezTo>
                  <a:cubicBezTo>
                    <a:pt x="0" y="122"/>
                    <a:pt x="0" y="164"/>
                    <a:pt x="0" y="164"/>
                  </a:cubicBezTo>
                  <a:lnTo>
                    <a:pt x="517" y="381"/>
                  </a:lnTo>
                  <a:cubicBezTo>
                    <a:pt x="517" y="339"/>
                    <a:pt x="569" y="246"/>
                    <a:pt x="517" y="205"/>
                  </a:cubicBezTo>
                  <a:cubicBezTo>
                    <a:pt x="517" y="122"/>
                    <a:pt x="476" y="39"/>
                    <a:pt x="352" y="39"/>
                  </a:cubicBezTo>
                  <a:cubicBezTo>
                    <a:pt x="331" y="14"/>
                    <a:pt x="297" y="1"/>
                    <a:pt x="264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05" name="Google Shape;37005;p24"/>
            <p:cNvSpPr/>
            <p:nvPr/>
          </p:nvSpPr>
          <p:spPr>
            <a:xfrm>
              <a:off x="4899200" y="4735425"/>
              <a:ext cx="9850" cy="12950"/>
            </a:xfrm>
            <a:custGeom>
              <a:avLst/>
              <a:gdLst/>
              <a:ahLst/>
              <a:cxnLst/>
              <a:rect l="l" t="t" r="r" b="b"/>
              <a:pathLst>
                <a:path w="394" h="518" extrusionOk="0">
                  <a:moveTo>
                    <a:pt x="259" y="1"/>
                  </a:moveTo>
                  <a:cubicBezTo>
                    <a:pt x="176" y="1"/>
                    <a:pt x="52" y="83"/>
                    <a:pt x="1" y="166"/>
                  </a:cubicBezTo>
                  <a:lnTo>
                    <a:pt x="1" y="342"/>
                  </a:lnTo>
                  <a:cubicBezTo>
                    <a:pt x="1" y="425"/>
                    <a:pt x="94" y="518"/>
                    <a:pt x="176" y="518"/>
                  </a:cubicBezTo>
                  <a:lnTo>
                    <a:pt x="394" y="42"/>
                  </a:lnTo>
                  <a:cubicBezTo>
                    <a:pt x="352" y="1"/>
                    <a:pt x="311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06" name="Google Shape;37006;p24"/>
            <p:cNvSpPr/>
            <p:nvPr/>
          </p:nvSpPr>
          <p:spPr>
            <a:xfrm>
              <a:off x="4833550" y="4709075"/>
              <a:ext cx="16300" cy="13825"/>
            </a:xfrm>
            <a:custGeom>
              <a:avLst/>
              <a:gdLst/>
              <a:ahLst/>
              <a:cxnLst/>
              <a:rect l="l" t="t" r="r" b="b"/>
              <a:pathLst>
                <a:path w="652" h="553" extrusionOk="0">
                  <a:moveTo>
                    <a:pt x="326" y="1"/>
                  </a:moveTo>
                  <a:cubicBezTo>
                    <a:pt x="223" y="1"/>
                    <a:pt x="124" y="53"/>
                    <a:pt x="94" y="145"/>
                  </a:cubicBezTo>
                  <a:cubicBezTo>
                    <a:pt x="1" y="321"/>
                    <a:pt x="94" y="486"/>
                    <a:pt x="218" y="538"/>
                  </a:cubicBezTo>
                  <a:cubicBezTo>
                    <a:pt x="249" y="547"/>
                    <a:pt x="282" y="552"/>
                    <a:pt x="315" y="552"/>
                  </a:cubicBezTo>
                  <a:cubicBezTo>
                    <a:pt x="425" y="552"/>
                    <a:pt x="539" y="497"/>
                    <a:pt x="611" y="362"/>
                  </a:cubicBezTo>
                  <a:cubicBezTo>
                    <a:pt x="652" y="227"/>
                    <a:pt x="559" y="62"/>
                    <a:pt x="435" y="21"/>
                  </a:cubicBezTo>
                  <a:cubicBezTo>
                    <a:pt x="400" y="7"/>
                    <a:pt x="363" y="1"/>
                    <a:pt x="326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07" name="Google Shape;37007;p24"/>
            <p:cNvSpPr/>
            <p:nvPr/>
          </p:nvSpPr>
          <p:spPr>
            <a:xfrm>
              <a:off x="4788325" y="4728025"/>
              <a:ext cx="16300" cy="13550"/>
            </a:xfrm>
            <a:custGeom>
              <a:avLst/>
              <a:gdLst/>
              <a:ahLst/>
              <a:cxnLst/>
              <a:rect l="l" t="t" r="r" b="b"/>
              <a:pathLst>
                <a:path w="652" h="542" extrusionOk="0">
                  <a:moveTo>
                    <a:pt x="316" y="0"/>
                  </a:moveTo>
                  <a:cubicBezTo>
                    <a:pt x="216" y="0"/>
                    <a:pt x="123" y="73"/>
                    <a:pt x="93" y="162"/>
                  </a:cubicBezTo>
                  <a:cubicBezTo>
                    <a:pt x="0" y="297"/>
                    <a:pt x="93" y="462"/>
                    <a:pt x="217" y="503"/>
                  </a:cubicBezTo>
                  <a:cubicBezTo>
                    <a:pt x="255" y="530"/>
                    <a:pt x="296" y="541"/>
                    <a:pt x="336" y="541"/>
                  </a:cubicBezTo>
                  <a:cubicBezTo>
                    <a:pt x="436" y="541"/>
                    <a:pt x="529" y="468"/>
                    <a:pt x="559" y="379"/>
                  </a:cubicBezTo>
                  <a:cubicBezTo>
                    <a:pt x="652" y="245"/>
                    <a:pt x="559" y="79"/>
                    <a:pt x="434" y="38"/>
                  </a:cubicBezTo>
                  <a:cubicBezTo>
                    <a:pt x="396" y="12"/>
                    <a:pt x="356" y="0"/>
                    <a:pt x="316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08" name="Google Shape;37008;p24"/>
            <p:cNvSpPr/>
            <p:nvPr/>
          </p:nvSpPr>
          <p:spPr>
            <a:xfrm>
              <a:off x="4852925" y="4754325"/>
              <a:ext cx="15275" cy="13800"/>
            </a:xfrm>
            <a:custGeom>
              <a:avLst/>
              <a:gdLst/>
              <a:ahLst/>
              <a:cxnLst/>
              <a:rect l="l" t="t" r="r" b="b"/>
              <a:pathLst>
                <a:path w="611" h="552" extrusionOk="0">
                  <a:moveTo>
                    <a:pt x="308" y="1"/>
                  </a:moveTo>
                  <a:cubicBezTo>
                    <a:pt x="185" y="1"/>
                    <a:pt x="81" y="61"/>
                    <a:pt x="42" y="185"/>
                  </a:cubicBezTo>
                  <a:cubicBezTo>
                    <a:pt x="1" y="320"/>
                    <a:pt x="42" y="485"/>
                    <a:pt x="218" y="537"/>
                  </a:cubicBezTo>
                  <a:cubicBezTo>
                    <a:pt x="249" y="547"/>
                    <a:pt x="282" y="552"/>
                    <a:pt x="315" y="552"/>
                  </a:cubicBezTo>
                  <a:cubicBezTo>
                    <a:pt x="423" y="552"/>
                    <a:pt x="528" y="496"/>
                    <a:pt x="559" y="361"/>
                  </a:cubicBezTo>
                  <a:cubicBezTo>
                    <a:pt x="611" y="227"/>
                    <a:pt x="559" y="61"/>
                    <a:pt x="435" y="20"/>
                  </a:cubicBezTo>
                  <a:cubicBezTo>
                    <a:pt x="392" y="7"/>
                    <a:pt x="349" y="1"/>
                    <a:pt x="308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09" name="Google Shape;37009;p24"/>
            <p:cNvSpPr/>
            <p:nvPr/>
          </p:nvSpPr>
          <p:spPr>
            <a:xfrm>
              <a:off x="4815200" y="4663850"/>
              <a:ext cx="15275" cy="13825"/>
            </a:xfrm>
            <a:custGeom>
              <a:avLst/>
              <a:gdLst/>
              <a:ahLst/>
              <a:cxnLst/>
              <a:rect l="l" t="t" r="r" b="b"/>
              <a:pathLst>
                <a:path w="611" h="553" extrusionOk="0">
                  <a:moveTo>
                    <a:pt x="285" y="0"/>
                  </a:moveTo>
                  <a:cubicBezTo>
                    <a:pt x="181" y="0"/>
                    <a:pt x="83" y="53"/>
                    <a:pt x="52" y="144"/>
                  </a:cubicBezTo>
                  <a:cubicBezTo>
                    <a:pt x="0" y="320"/>
                    <a:pt x="52" y="444"/>
                    <a:pt x="218" y="537"/>
                  </a:cubicBezTo>
                  <a:cubicBezTo>
                    <a:pt x="249" y="547"/>
                    <a:pt x="282" y="552"/>
                    <a:pt x="315" y="552"/>
                  </a:cubicBezTo>
                  <a:cubicBezTo>
                    <a:pt x="423" y="552"/>
                    <a:pt x="529" y="496"/>
                    <a:pt x="569" y="362"/>
                  </a:cubicBezTo>
                  <a:cubicBezTo>
                    <a:pt x="610" y="227"/>
                    <a:pt x="569" y="62"/>
                    <a:pt x="393" y="20"/>
                  </a:cubicBezTo>
                  <a:cubicBezTo>
                    <a:pt x="358" y="7"/>
                    <a:pt x="321" y="0"/>
                    <a:pt x="285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10" name="Google Shape;37010;p24"/>
            <p:cNvSpPr/>
            <p:nvPr/>
          </p:nvSpPr>
          <p:spPr>
            <a:xfrm>
              <a:off x="4878775" y="4689825"/>
              <a:ext cx="16325" cy="14150"/>
            </a:xfrm>
            <a:custGeom>
              <a:avLst/>
              <a:gdLst/>
              <a:ahLst/>
              <a:cxnLst/>
              <a:rect l="l" t="t" r="r" b="b"/>
              <a:pathLst>
                <a:path w="653" h="566" extrusionOk="0">
                  <a:moveTo>
                    <a:pt x="355" y="1"/>
                  </a:moveTo>
                  <a:cubicBezTo>
                    <a:pt x="241" y="1"/>
                    <a:pt x="127" y="81"/>
                    <a:pt x="94" y="181"/>
                  </a:cubicBezTo>
                  <a:cubicBezTo>
                    <a:pt x="1" y="315"/>
                    <a:pt x="94" y="481"/>
                    <a:pt x="218" y="532"/>
                  </a:cubicBezTo>
                  <a:cubicBezTo>
                    <a:pt x="255" y="555"/>
                    <a:pt x="295" y="565"/>
                    <a:pt x="334" y="565"/>
                  </a:cubicBezTo>
                  <a:cubicBezTo>
                    <a:pt x="438" y="565"/>
                    <a:pt x="544" y="495"/>
                    <a:pt x="611" y="398"/>
                  </a:cubicBezTo>
                  <a:cubicBezTo>
                    <a:pt x="652" y="274"/>
                    <a:pt x="559" y="98"/>
                    <a:pt x="435" y="15"/>
                  </a:cubicBezTo>
                  <a:cubicBezTo>
                    <a:pt x="409" y="5"/>
                    <a:pt x="382" y="1"/>
                    <a:pt x="355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11" name="Google Shape;37011;p24"/>
            <p:cNvSpPr/>
            <p:nvPr/>
          </p:nvSpPr>
          <p:spPr>
            <a:xfrm>
              <a:off x="4750575" y="4747050"/>
              <a:ext cx="7775" cy="8825"/>
            </a:xfrm>
            <a:custGeom>
              <a:avLst/>
              <a:gdLst/>
              <a:ahLst/>
              <a:cxnLst/>
              <a:rect l="l" t="t" r="r" b="b"/>
              <a:pathLst>
                <a:path w="311" h="353" extrusionOk="0">
                  <a:moveTo>
                    <a:pt x="135" y="1"/>
                  </a:moveTo>
                  <a:lnTo>
                    <a:pt x="1" y="259"/>
                  </a:lnTo>
                  <a:lnTo>
                    <a:pt x="259" y="352"/>
                  </a:lnTo>
                  <a:cubicBezTo>
                    <a:pt x="311" y="352"/>
                    <a:pt x="311" y="352"/>
                    <a:pt x="311" y="311"/>
                  </a:cubicBezTo>
                  <a:cubicBezTo>
                    <a:pt x="311" y="177"/>
                    <a:pt x="259" y="53"/>
                    <a:pt x="135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12" name="Google Shape;37012;p24"/>
            <p:cNvSpPr/>
            <p:nvPr/>
          </p:nvSpPr>
          <p:spPr>
            <a:xfrm>
              <a:off x="4774350" y="4682450"/>
              <a:ext cx="10900" cy="14225"/>
            </a:xfrm>
            <a:custGeom>
              <a:avLst/>
              <a:gdLst/>
              <a:ahLst/>
              <a:cxnLst/>
              <a:rect l="l" t="t" r="r" b="b"/>
              <a:pathLst>
                <a:path w="436" h="569" extrusionOk="0">
                  <a:moveTo>
                    <a:pt x="218" y="0"/>
                  </a:moveTo>
                  <a:lnTo>
                    <a:pt x="1" y="517"/>
                  </a:lnTo>
                  <a:cubicBezTo>
                    <a:pt x="42" y="569"/>
                    <a:pt x="42" y="569"/>
                    <a:pt x="84" y="569"/>
                  </a:cubicBezTo>
                  <a:cubicBezTo>
                    <a:pt x="218" y="569"/>
                    <a:pt x="342" y="517"/>
                    <a:pt x="394" y="393"/>
                  </a:cubicBezTo>
                  <a:cubicBezTo>
                    <a:pt x="435" y="259"/>
                    <a:pt x="394" y="135"/>
                    <a:pt x="301" y="52"/>
                  </a:cubicBezTo>
                  <a:cubicBezTo>
                    <a:pt x="259" y="52"/>
                    <a:pt x="259" y="52"/>
                    <a:pt x="218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13" name="Google Shape;37013;p24"/>
            <p:cNvSpPr/>
            <p:nvPr/>
          </p:nvSpPr>
          <p:spPr>
            <a:xfrm>
              <a:off x="4925050" y="4674950"/>
              <a:ext cx="7775" cy="9850"/>
            </a:xfrm>
            <a:custGeom>
              <a:avLst/>
              <a:gdLst/>
              <a:ahLst/>
              <a:cxnLst/>
              <a:rect l="l" t="t" r="r" b="b"/>
              <a:pathLst>
                <a:path w="311" h="394" extrusionOk="0">
                  <a:moveTo>
                    <a:pt x="52" y="0"/>
                  </a:moveTo>
                  <a:cubicBezTo>
                    <a:pt x="52" y="42"/>
                    <a:pt x="1" y="42"/>
                    <a:pt x="1" y="93"/>
                  </a:cubicBezTo>
                  <a:cubicBezTo>
                    <a:pt x="1" y="176"/>
                    <a:pt x="52" y="300"/>
                    <a:pt x="135" y="352"/>
                  </a:cubicBezTo>
                  <a:lnTo>
                    <a:pt x="176" y="393"/>
                  </a:lnTo>
                  <a:lnTo>
                    <a:pt x="311" y="135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14" name="Google Shape;37014;p24"/>
            <p:cNvSpPr/>
            <p:nvPr/>
          </p:nvSpPr>
          <p:spPr>
            <a:xfrm>
              <a:off x="4861725" y="4649100"/>
              <a:ext cx="12950" cy="9850"/>
            </a:xfrm>
            <a:custGeom>
              <a:avLst/>
              <a:gdLst/>
              <a:ahLst/>
              <a:cxnLst/>
              <a:rect l="l" t="t" r="r" b="b"/>
              <a:pathLst>
                <a:path w="518" h="394" extrusionOk="0">
                  <a:moveTo>
                    <a:pt x="1" y="0"/>
                  </a:moveTo>
                  <a:lnTo>
                    <a:pt x="1" y="93"/>
                  </a:lnTo>
                  <a:lnTo>
                    <a:pt x="1" y="217"/>
                  </a:lnTo>
                  <a:lnTo>
                    <a:pt x="42" y="259"/>
                  </a:lnTo>
                  <a:cubicBezTo>
                    <a:pt x="42" y="300"/>
                    <a:pt x="83" y="352"/>
                    <a:pt x="166" y="352"/>
                  </a:cubicBezTo>
                  <a:cubicBezTo>
                    <a:pt x="207" y="393"/>
                    <a:pt x="259" y="393"/>
                    <a:pt x="300" y="393"/>
                  </a:cubicBezTo>
                  <a:cubicBezTo>
                    <a:pt x="342" y="393"/>
                    <a:pt x="342" y="352"/>
                    <a:pt x="383" y="352"/>
                  </a:cubicBezTo>
                  <a:cubicBezTo>
                    <a:pt x="383" y="352"/>
                    <a:pt x="424" y="352"/>
                    <a:pt x="466" y="300"/>
                  </a:cubicBezTo>
                  <a:cubicBezTo>
                    <a:pt x="466" y="259"/>
                    <a:pt x="517" y="259"/>
                    <a:pt x="517" y="2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15" name="Google Shape;37015;p24"/>
            <p:cNvSpPr/>
            <p:nvPr/>
          </p:nvSpPr>
          <p:spPr>
            <a:xfrm>
              <a:off x="4801250" y="4625575"/>
              <a:ext cx="8800" cy="6475"/>
            </a:xfrm>
            <a:custGeom>
              <a:avLst/>
              <a:gdLst/>
              <a:ahLst/>
              <a:cxnLst/>
              <a:rect l="l" t="t" r="r" b="b"/>
              <a:pathLst>
                <a:path w="352" h="259" extrusionOk="0">
                  <a:moveTo>
                    <a:pt x="93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9" y="259"/>
                    <a:pt x="352" y="166"/>
                    <a:pt x="352" y="83"/>
                  </a:cubicBezTo>
                  <a:lnTo>
                    <a:pt x="93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16" name="Google Shape;37016;p24"/>
            <p:cNvSpPr/>
            <p:nvPr/>
          </p:nvSpPr>
          <p:spPr>
            <a:xfrm>
              <a:off x="4780825" y="4837150"/>
              <a:ext cx="16300" cy="13825"/>
            </a:xfrm>
            <a:custGeom>
              <a:avLst/>
              <a:gdLst/>
              <a:ahLst/>
              <a:cxnLst/>
              <a:rect l="l" t="t" r="r" b="b"/>
              <a:pathLst>
                <a:path w="652" h="553" extrusionOk="0">
                  <a:moveTo>
                    <a:pt x="337" y="1"/>
                  </a:moveTo>
                  <a:cubicBezTo>
                    <a:pt x="229" y="1"/>
                    <a:pt x="123" y="56"/>
                    <a:pt x="83" y="191"/>
                  </a:cubicBezTo>
                  <a:cubicBezTo>
                    <a:pt x="0" y="326"/>
                    <a:pt x="83" y="491"/>
                    <a:pt x="218" y="532"/>
                  </a:cubicBezTo>
                  <a:cubicBezTo>
                    <a:pt x="250" y="546"/>
                    <a:pt x="286" y="552"/>
                    <a:pt x="322" y="552"/>
                  </a:cubicBezTo>
                  <a:cubicBezTo>
                    <a:pt x="424" y="552"/>
                    <a:pt x="528" y="500"/>
                    <a:pt x="559" y="408"/>
                  </a:cubicBezTo>
                  <a:cubicBezTo>
                    <a:pt x="652" y="233"/>
                    <a:pt x="559" y="109"/>
                    <a:pt x="435" y="16"/>
                  </a:cubicBezTo>
                  <a:cubicBezTo>
                    <a:pt x="403" y="6"/>
                    <a:pt x="370" y="1"/>
                    <a:pt x="337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17" name="Google Shape;37017;p24"/>
            <p:cNvSpPr/>
            <p:nvPr/>
          </p:nvSpPr>
          <p:spPr>
            <a:xfrm>
              <a:off x="4762475" y="4791925"/>
              <a:ext cx="15275" cy="13825"/>
            </a:xfrm>
            <a:custGeom>
              <a:avLst/>
              <a:gdLst/>
              <a:ahLst/>
              <a:cxnLst/>
              <a:rect l="l" t="t" r="r" b="b"/>
              <a:pathLst>
                <a:path w="611" h="553" extrusionOk="0">
                  <a:moveTo>
                    <a:pt x="296" y="0"/>
                  </a:moveTo>
                  <a:cubicBezTo>
                    <a:pt x="188" y="0"/>
                    <a:pt x="81" y="56"/>
                    <a:pt x="42" y="191"/>
                  </a:cubicBezTo>
                  <a:cubicBezTo>
                    <a:pt x="0" y="325"/>
                    <a:pt x="42" y="491"/>
                    <a:pt x="176" y="532"/>
                  </a:cubicBezTo>
                  <a:cubicBezTo>
                    <a:pt x="222" y="546"/>
                    <a:pt x="267" y="552"/>
                    <a:pt x="309" y="552"/>
                  </a:cubicBezTo>
                  <a:cubicBezTo>
                    <a:pt x="430" y="552"/>
                    <a:pt x="528" y="500"/>
                    <a:pt x="559" y="408"/>
                  </a:cubicBezTo>
                  <a:cubicBezTo>
                    <a:pt x="610" y="232"/>
                    <a:pt x="559" y="67"/>
                    <a:pt x="393" y="15"/>
                  </a:cubicBezTo>
                  <a:cubicBezTo>
                    <a:pt x="362" y="6"/>
                    <a:pt x="329" y="0"/>
                    <a:pt x="296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18" name="Google Shape;37018;p24"/>
            <p:cNvSpPr/>
            <p:nvPr/>
          </p:nvSpPr>
          <p:spPr>
            <a:xfrm>
              <a:off x="4826050" y="4818475"/>
              <a:ext cx="16325" cy="14150"/>
            </a:xfrm>
            <a:custGeom>
              <a:avLst/>
              <a:gdLst/>
              <a:ahLst/>
              <a:cxnLst/>
              <a:rect l="l" t="t" r="r" b="b"/>
              <a:pathLst>
                <a:path w="653" h="566" extrusionOk="0">
                  <a:moveTo>
                    <a:pt x="316" y="1"/>
                  </a:moveTo>
                  <a:cubicBezTo>
                    <a:pt x="216" y="1"/>
                    <a:pt x="120" y="74"/>
                    <a:pt x="83" y="163"/>
                  </a:cubicBezTo>
                  <a:cubicBezTo>
                    <a:pt x="1" y="297"/>
                    <a:pt x="83" y="463"/>
                    <a:pt x="218" y="556"/>
                  </a:cubicBezTo>
                  <a:cubicBezTo>
                    <a:pt x="238" y="563"/>
                    <a:pt x="260" y="566"/>
                    <a:pt x="283" y="566"/>
                  </a:cubicBezTo>
                  <a:cubicBezTo>
                    <a:pt x="397" y="566"/>
                    <a:pt x="531" y="484"/>
                    <a:pt x="600" y="380"/>
                  </a:cubicBezTo>
                  <a:cubicBezTo>
                    <a:pt x="652" y="246"/>
                    <a:pt x="559" y="80"/>
                    <a:pt x="435" y="39"/>
                  </a:cubicBezTo>
                  <a:cubicBezTo>
                    <a:pt x="397" y="12"/>
                    <a:pt x="356" y="1"/>
                    <a:pt x="316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19" name="Google Shape;37019;p24"/>
            <p:cNvSpPr/>
            <p:nvPr/>
          </p:nvSpPr>
          <p:spPr>
            <a:xfrm>
              <a:off x="4721625" y="4811675"/>
              <a:ext cx="10875" cy="13325"/>
            </a:xfrm>
            <a:custGeom>
              <a:avLst/>
              <a:gdLst/>
              <a:ahLst/>
              <a:cxnLst/>
              <a:rect l="l" t="t" r="r" b="b"/>
              <a:pathLst>
                <a:path w="435" h="533" extrusionOk="0">
                  <a:moveTo>
                    <a:pt x="218" y="1"/>
                  </a:moveTo>
                  <a:lnTo>
                    <a:pt x="1" y="518"/>
                  </a:lnTo>
                  <a:cubicBezTo>
                    <a:pt x="35" y="528"/>
                    <a:pt x="67" y="532"/>
                    <a:pt x="97" y="532"/>
                  </a:cubicBezTo>
                  <a:cubicBezTo>
                    <a:pt x="223" y="532"/>
                    <a:pt x="317" y="452"/>
                    <a:pt x="383" y="352"/>
                  </a:cubicBezTo>
                  <a:lnTo>
                    <a:pt x="383" y="311"/>
                  </a:lnTo>
                  <a:cubicBezTo>
                    <a:pt x="435" y="176"/>
                    <a:pt x="342" y="52"/>
                    <a:pt x="218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20" name="Google Shape;37020;p24"/>
            <p:cNvSpPr/>
            <p:nvPr/>
          </p:nvSpPr>
          <p:spPr>
            <a:xfrm>
              <a:off x="4872325" y="4804175"/>
              <a:ext cx="7525" cy="8825"/>
            </a:xfrm>
            <a:custGeom>
              <a:avLst/>
              <a:gdLst/>
              <a:ahLst/>
              <a:cxnLst/>
              <a:rect l="l" t="t" r="r" b="b"/>
              <a:pathLst>
                <a:path w="301" h="353" extrusionOk="0">
                  <a:moveTo>
                    <a:pt x="42" y="1"/>
                  </a:moveTo>
                  <a:cubicBezTo>
                    <a:pt x="0" y="1"/>
                    <a:pt x="0" y="1"/>
                    <a:pt x="0" y="42"/>
                  </a:cubicBezTo>
                  <a:lnTo>
                    <a:pt x="0" y="135"/>
                  </a:lnTo>
                  <a:cubicBezTo>
                    <a:pt x="0" y="177"/>
                    <a:pt x="42" y="177"/>
                    <a:pt x="42" y="218"/>
                  </a:cubicBezTo>
                  <a:cubicBezTo>
                    <a:pt x="42" y="259"/>
                    <a:pt x="135" y="301"/>
                    <a:pt x="176" y="352"/>
                  </a:cubicBezTo>
                  <a:lnTo>
                    <a:pt x="300" y="94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21" name="Google Shape;37021;p24"/>
            <p:cNvSpPr/>
            <p:nvPr/>
          </p:nvSpPr>
          <p:spPr>
            <a:xfrm>
              <a:off x="4808750" y="4777300"/>
              <a:ext cx="12925" cy="9850"/>
            </a:xfrm>
            <a:custGeom>
              <a:avLst/>
              <a:gdLst/>
              <a:ahLst/>
              <a:cxnLst/>
              <a:rect l="l" t="t" r="r" b="b"/>
              <a:pathLst>
                <a:path w="517" h="394" extrusionOk="0">
                  <a:moveTo>
                    <a:pt x="0" y="1"/>
                  </a:moveTo>
                  <a:lnTo>
                    <a:pt x="0" y="135"/>
                  </a:lnTo>
                  <a:lnTo>
                    <a:pt x="0" y="218"/>
                  </a:lnTo>
                  <a:cubicBezTo>
                    <a:pt x="0" y="218"/>
                    <a:pt x="0" y="259"/>
                    <a:pt x="52" y="259"/>
                  </a:cubicBezTo>
                  <a:cubicBezTo>
                    <a:pt x="52" y="300"/>
                    <a:pt x="93" y="342"/>
                    <a:pt x="176" y="393"/>
                  </a:cubicBezTo>
                  <a:lnTo>
                    <a:pt x="352" y="393"/>
                  </a:lnTo>
                  <a:cubicBezTo>
                    <a:pt x="393" y="342"/>
                    <a:pt x="434" y="342"/>
                    <a:pt x="476" y="300"/>
                  </a:cubicBezTo>
                  <a:cubicBezTo>
                    <a:pt x="476" y="300"/>
                    <a:pt x="517" y="259"/>
                    <a:pt x="517" y="21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22" name="Google Shape;37022;p24"/>
            <p:cNvSpPr/>
            <p:nvPr/>
          </p:nvSpPr>
          <p:spPr>
            <a:xfrm>
              <a:off x="4748525" y="4753525"/>
              <a:ext cx="8550" cy="7050"/>
            </a:xfrm>
            <a:custGeom>
              <a:avLst/>
              <a:gdLst/>
              <a:ahLst/>
              <a:cxnLst/>
              <a:rect l="l" t="t" r="r" b="b"/>
              <a:pathLst>
                <a:path w="342" h="282" extrusionOk="0">
                  <a:moveTo>
                    <a:pt x="83" y="0"/>
                  </a:moveTo>
                  <a:lnTo>
                    <a:pt x="0" y="259"/>
                  </a:lnTo>
                  <a:lnTo>
                    <a:pt x="41" y="259"/>
                  </a:lnTo>
                  <a:cubicBezTo>
                    <a:pt x="55" y="276"/>
                    <a:pt x="75" y="282"/>
                    <a:pt x="96" y="282"/>
                  </a:cubicBezTo>
                  <a:cubicBezTo>
                    <a:pt x="139" y="282"/>
                    <a:pt x="190" y="259"/>
                    <a:pt x="217" y="259"/>
                  </a:cubicBezTo>
                  <a:cubicBezTo>
                    <a:pt x="258" y="217"/>
                    <a:pt x="341" y="176"/>
                    <a:pt x="341" y="93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23" name="Google Shape;37023;p24"/>
            <p:cNvSpPr/>
            <p:nvPr/>
          </p:nvSpPr>
          <p:spPr>
            <a:xfrm>
              <a:off x="5062050" y="3976225"/>
              <a:ext cx="8550" cy="7325"/>
            </a:xfrm>
            <a:custGeom>
              <a:avLst/>
              <a:gdLst/>
              <a:ahLst/>
              <a:cxnLst/>
              <a:rect l="l" t="t" r="r" b="b"/>
              <a:pathLst>
                <a:path w="342" h="293" extrusionOk="0">
                  <a:moveTo>
                    <a:pt x="226" y="1"/>
                  </a:moveTo>
                  <a:cubicBezTo>
                    <a:pt x="125" y="1"/>
                    <a:pt x="30" y="71"/>
                    <a:pt x="0" y="168"/>
                  </a:cubicBezTo>
                  <a:lnTo>
                    <a:pt x="259" y="292"/>
                  </a:lnTo>
                  <a:lnTo>
                    <a:pt x="341" y="34"/>
                  </a:lnTo>
                  <a:cubicBezTo>
                    <a:pt x="304" y="11"/>
                    <a:pt x="265" y="1"/>
                    <a:pt x="226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24" name="Google Shape;37024;p24"/>
            <p:cNvSpPr/>
            <p:nvPr/>
          </p:nvSpPr>
          <p:spPr>
            <a:xfrm>
              <a:off x="4997425" y="3949800"/>
              <a:ext cx="13975" cy="10225"/>
            </a:xfrm>
            <a:custGeom>
              <a:avLst/>
              <a:gdLst/>
              <a:ahLst/>
              <a:cxnLst/>
              <a:rect l="l" t="t" r="r" b="b"/>
              <a:pathLst>
                <a:path w="559" h="409" extrusionOk="0">
                  <a:moveTo>
                    <a:pt x="290" y="0"/>
                  </a:moveTo>
                  <a:cubicBezTo>
                    <a:pt x="196" y="0"/>
                    <a:pt x="104" y="49"/>
                    <a:pt x="42" y="150"/>
                  </a:cubicBezTo>
                  <a:lnTo>
                    <a:pt x="0" y="191"/>
                  </a:lnTo>
                  <a:lnTo>
                    <a:pt x="517" y="409"/>
                  </a:lnTo>
                  <a:cubicBezTo>
                    <a:pt x="559" y="316"/>
                    <a:pt x="559" y="274"/>
                    <a:pt x="559" y="233"/>
                  </a:cubicBezTo>
                  <a:cubicBezTo>
                    <a:pt x="517" y="150"/>
                    <a:pt x="466" y="57"/>
                    <a:pt x="383" y="16"/>
                  </a:cubicBezTo>
                  <a:cubicBezTo>
                    <a:pt x="352" y="6"/>
                    <a:pt x="321" y="0"/>
                    <a:pt x="29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25" name="Google Shape;37025;p24"/>
            <p:cNvSpPr/>
            <p:nvPr/>
          </p:nvSpPr>
          <p:spPr>
            <a:xfrm>
              <a:off x="5023275" y="3885775"/>
              <a:ext cx="15025" cy="13575"/>
            </a:xfrm>
            <a:custGeom>
              <a:avLst/>
              <a:gdLst/>
              <a:ahLst/>
              <a:cxnLst/>
              <a:rect l="l" t="t" r="r" b="b"/>
              <a:pathLst>
                <a:path w="601" h="543" extrusionOk="0">
                  <a:moveTo>
                    <a:pt x="272" y="0"/>
                  </a:moveTo>
                  <a:cubicBezTo>
                    <a:pt x="172" y="0"/>
                    <a:pt x="72" y="70"/>
                    <a:pt x="42" y="168"/>
                  </a:cubicBezTo>
                  <a:cubicBezTo>
                    <a:pt x="0" y="292"/>
                    <a:pt x="42" y="468"/>
                    <a:pt x="166" y="509"/>
                  </a:cubicBezTo>
                  <a:cubicBezTo>
                    <a:pt x="215" y="532"/>
                    <a:pt x="260" y="542"/>
                    <a:pt x="301" y="542"/>
                  </a:cubicBezTo>
                  <a:cubicBezTo>
                    <a:pt x="408" y="542"/>
                    <a:pt x="492" y="474"/>
                    <a:pt x="559" y="385"/>
                  </a:cubicBezTo>
                  <a:cubicBezTo>
                    <a:pt x="600" y="250"/>
                    <a:pt x="559" y="75"/>
                    <a:pt x="383" y="33"/>
                  </a:cubicBezTo>
                  <a:cubicBezTo>
                    <a:pt x="349" y="10"/>
                    <a:pt x="310" y="0"/>
                    <a:pt x="272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26" name="Google Shape;37026;p24"/>
            <p:cNvSpPr/>
            <p:nvPr/>
          </p:nvSpPr>
          <p:spPr>
            <a:xfrm>
              <a:off x="4976750" y="390457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42" y="1"/>
                  </a:moveTo>
                  <a:cubicBezTo>
                    <a:pt x="236" y="1"/>
                    <a:pt x="125" y="56"/>
                    <a:pt x="93" y="191"/>
                  </a:cubicBezTo>
                  <a:cubicBezTo>
                    <a:pt x="0" y="315"/>
                    <a:pt x="93" y="491"/>
                    <a:pt x="217" y="532"/>
                  </a:cubicBezTo>
                  <a:cubicBezTo>
                    <a:pt x="261" y="543"/>
                    <a:pt x="302" y="548"/>
                    <a:pt x="340" y="548"/>
                  </a:cubicBezTo>
                  <a:cubicBezTo>
                    <a:pt x="453" y="548"/>
                    <a:pt x="541" y="501"/>
                    <a:pt x="610" y="408"/>
                  </a:cubicBezTo>
                  <a:cubicBezTo>
                    <a:pt x="652" y="232"/>
                    <a:pt x="610" y="57"/>
                    <a:pt x="435" y="15"/>
                  </a:cubicBezTo>
                  <a:cubicBezTo>
                    <a:pt x="406" y="6"/>
                    <a:pt x="374" y="1"/>
                    <a:pt x="342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27" name="Google Shape;37027;p24"/>
            <p:cNvSpPr/>
            <p:nvPr/>
          </p:nvSpPr>
          <p:spPr>
            <a:xfrm>
              <a:off x="5041375" y="3931000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23" y="1"/>
                  </a:moveTo>
                  <a:cubicBezTo>
                    <a:pt x="220" y="1"/>
                    <a:pt x="112" y="71"/>
                    <a:pt x="52" y="168"/>
                  </a:cubicBezTo>
                  <a:cubicBezTo>
                    <a:pt x="0" y="292"/>
                    <a:pt x="93" y="468"/>
                    <a:pt x="217" y="551"/>
                  </a:cubicBezTo>
                  <a:cubicBezTo>
                    <a:pt x="241" y="558"/>
                    <a:pt x="266" y="561"/>
                    <a:pt x="291" y="561"/>
                  </a:cubicBezTo>
                  <a:cubicBezTo>
                    <a:pt x="407" y="561"/>
                    <a:pt x="526" y="487"/>
                    <a:pt x="569" y="385"/>
                  </a:cubicBezTo>
                  <a:cubicBezTo>
                    <a:pt x="651" y="251"/>
                    <a:pt x="569" y="75"/>
                    <a:pt x="434" y="34"/>
                  </a:cubicBezTo>
                  <a:cubicBezTo>
                    <a:pt x="400" y="11"/>
                    <a:pt x="362" y="1"/>
                    <a:pt x="323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28" name="Google Shape;37028;p24"/>
            <p:cNvSpPr/>
            <p:nvPr/>
          </p:nvSpPr>
          <p:spPr>
            <a:xfrm>
              <a:off x="4940300" y="392432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83" y="1"/>
                  </a:moveTo>
                  <a:lnTo>
                    <a:pt x="1" y="259"/>
                  </a:lnTo>
                  <a:lnTo>
                    <a:pt x="259" y="342"/>
                  </a:lnTo>
                  <a:lnTo>
                    <a:pt x="259" y="301"/>
                  </a:lnTo>
                  <a:cubicBezTo>
                    <a:pt x="300" y="177"/>
                    <a:pt x="218" y="83"/>
                    <a:pt x="125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29" name="Google Shape;37029;p24"/>
            <p:cNvSpPr/>
            <p:nvPr/>
          </p:nvSpPr>
          <p:spPr>
            <a:xfrm>
              <a:off x="4963825" y="3859725"/>
              <a:ext cx="10875" cy="13300"/>
            </a:xfrm>
            <a:custGeom>
              <a:avLst/>
              <a:gdLst/>
              <a:ahLst/>
              <a:cxnLst/>
              <a:rect l="l" t="t" r="r" b="b"/>
              <a:pathLst>
                <a:path w="435" h="532" extrusionOk="0">
                  <a:moveTo>
                    <a:pt x="218" y="0"/>
                  </a:moveTo>
                  <a:lnTo>
                    <a:pt x="0" y="517"/>
                  </a:lnTo>
                  <a:cubicBezTo>
                    <a:pt x="32" y="527"/>
                    <a:pt x="65" y="532"/>
                    <a:pt x="99" y="532"/>
                  </a:cubicBezTo>
                  <a:cubicBezTo>
                    <a:pt x="209" y="532"/>
                    <a:pt x="320" y="476"/>
                    <a:pt x="352" y="341"/>
                  </a:cubicBezTo>
                  <a:cubicBezTo>
                    <a:pt x="435" y="217"/>
                    <a:pt x="352" y="41"/>
                    <a:pt x="218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30" name="Google Shape;37030;p24"/>
            <p:cNvSpPr/>
            <p:nvPr/>
          </p:nvSpPr>
          <p:spPr>
            <a:xfrm>
              <a:off x="5009050" y="4104225"/>
              <a:ext cx="8825" cy="7525"/>
            </a:xfrm>
            <a:custGeom>
              <a:avLst/>
              <a:gdLst/>
              <a:ahLst/>
              <a:cxnLst/>
              <a:rect l="l" t="t" r="r" b="b"/>
              <a:pathLst>
                <a:path w="353" h="301" extrusionOk="0">
                  <a:moveTo>
                    <a:pt x="259" y="1"/>
                  </a:moveTo>
                  <a:cubicBezTo>
                    <a:pt x="218" y="1"/>
                    <a:pt x="177" y="42"/>
                    <a:pt x="135" y="42"/>
                  </a:cubicBezTo>
                  <a:lnTo>
                    <a:pt x="94" y="83"/>
                  </a:lnTo>
                  <a:cubicBezTo>
                    <a:pt x="52" y="83"/>
                    <a:pt x="1" y="125"/>
                    <a:pt x="1" y="176"/>
                  </a:cubicBezTo>
                  <a:lnTo>
                    <a:pt x="259" y="301"/>
                  </a:lnTo>
                  <a:lnTo>
                    <a:pt x="352" y="42"/>
                  </a:lnTo>
                  <a:cubicBezTo>
                    <a:pt x="311" y="42"/>
                    <a:pt x="311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31" name="Google Shape;37031;p24"/>
            <p:cNvSpPr/>
            <p:nvPr/>
          </p:nvSpPr>
          <p:spPr>
            <a:xfrm>
              <a:off x="4944425" y="4078000"/>
              <a:ext cx="14250" cy="9975"/>
            </a:xfrm>
            <a:custGeom>
              <a:avLst/>
              <a:gdLst/>
              <a:ahLst/>
              <a:cxnLst/>
              <a:rect l="l" t="t" r="r" b="b"/>
              <a:pathLst>
                <a:path w="570" h="399" extrusionOk="0">
                  <a:moveTo>
                    <a:pt x="295" y="0"/>
                  </a:moveTo>
                  <a:cubicBezTo>
                    <a:pt x="200" y="0"/>
                    <a:pt x="115" y="47"/>
                    <a:pt x="53" y="140"/>
                  </a:cubicBezTo>
                  <a:cubicBezTo>
                    <a:pt x="53" y="140"/>
                    <a:pt x="1" y="140"/>
                    <a:pt x="1" y="192"/>
                  </a:cubicBezTo>
                  <a:lnTo>
                    <a:pt x="518" y="398"/>
                  </a:lnTo>
                  <a:cubicBezTo>
                    <a:pt x="570" y="357"/>
                    <a:pt x="570" y="316"/>
                    <a:pt x="570" y="274"/>
                  </a:cubicBezTo>
                  <a:cubicBezTo>
                    <a:pt x="570" y="192"/>
                    <a:pt x="477" y="57"/>
                    <a:pt x="394" y="16"/>
                  </a:cubicBezTo>
                  <a:cubicBezTo>
                    <a:pt x="360" y="5"/>
                    <a:pt x="327" y="0"/>
                    <a:pt x="295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32" name="Google Shape;37032;p24"/>
            <p:cNvSpPr/>
            <p:nvPr/>
          </p:nvSpPr>
          <p:spPr>
            <a:xfrm>
              <a:off x="5034900" y="4040650"/>
              <a:ext cx="9850" cy="12950"/>
            </a:xfrm>
            <a:custGeom>
              <a:avLst/>
              <a:gdLst/>
              <a:ahLst/>
              <a:cxnLst/>
              <a:rect l="l" t="t" r="r" b="b"/>
              <a:pathLst>
                <a:path w="394" h="518" extrusionOk="0">
                  <a:moveTo>
                    <a:pt x="259" y="0"/>
                  </a:moveTo>
                  <a:cubicBezTo>
                    <a:pt x="176" y="0"/>
                    <a:pt x="52" y="42"/>
                    <a:pt x="1" y="176"/>
                  </a:cubicBezTo>
                  <a:cubicBezTo>
                    <a:pt x="1" y="259"/>
                    <a:pt x="1" y="342"/>
                    <a:pt x="52" y="435"/>
                  </a:cubicBezTo>
                  <a:cubicBezTo>
                    <a:pt x="94" y="476"/>
                    <a:pt x="135" y="517"/>
                    <a:pt x="176" y="517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33" name="Google Shape;37033;p24"/>
            <p:cNvSpPr/>
            <p:nvPr/>
          </p:nvSpPr>
          <p:spPr>
            <a:xfrm>
              <a:off x="4969250" y="4013975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20" y="0"/>
                  </a:moveTo>
                  <a:cubicBezTo>
                    <a:pt x="218" y="0"/>
                    <a:pt x="124" y="71"/>
                    <a:pt x="94" y="168"/>
                  </a:cubicBezTo>
                  <a:cubicBezTo>
                    <a:pt x="1" y="333"/>
                    <a:pt x="94" y="468"/>
                    <a:pt x="218" y="550"/>
                  </a:cubicBezTo>
                  <a:cubicBezTo>
                    <a:pt x="249" y="558"/>
                    <a:pt x="278" y="561"/>
                    <a:pt x="306" y="561"/>
                  </a:cubicBezTo>
                  <a:cubicBezTo>
                    <a:pt x="436" y="561"/>
                    <a:pt x="534" y="485"/>
                    <a:pt x="611" y="375"/>
                  </a:cubicBezTo>
                  <a:cubicBezTo>
                    <a:pt x="652" y="251"/>
                    <a:pt x="611" y="75"/>
                    <a:pt x="435" y="33"/>
                  </a:cubicBezTo>
                  <a:cubicBezTo>
                    <a:pt x="398" y="11"/>
                    <a:pt x="358" y="0"/>
                    <a:pt x="32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34" name="Google Shape;37034;p24"/>
            <p:cNvSpPr/>
            <p:nvPr/>
          </p:nvSpPr>
          <p:spPr>
            <a:xfrm>
              <a:off x="4924025" y="4032875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62" y="1"/>
                  </a:moveTo>
                  <a:cubicBezTo>
                    <a:pt x="246" y="1"/>
                    <a:pt x="127" y="76"/>
                    <a:pt x="93" y="187"/>
                  </a:cubicBezTo>
                  <a:cubicBezTo>
                    <a:pt x="0" y="311"/>
                    <a:pt x="93" y="487"/>
                    <a:pt x="217" y="528"/>
                  </a:cubicBezTo>
                  <a:cubicBezTo>
                    <a:pt x="266" y="551"/>
                    <a:pt x="310" y="562"/>
                    <a:pt x="352" y="562"/>
                  </a:cubicBezTo>
                  <a:cubicBezTo>
                    <a:pt x="459" y="562"/>
                    <a:pt x="543" y="491"/>
                    <a:pt x="610" y="394"/>
                  </a:cubicBezTo>
                  <a:cubicBezTo>
                    <a:pt x="652" y="229"/>
                    <a:pt x="559" y="94"/>
                    <a:pt x="434" y="12"/>
                  </a:cubicBezTo>
                  <a:cubicBezTo>
                    <a:pt x="411" y="4"/>
                    <a:pt x="386" y="1"/>
                    <a:pt x="362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35" name="Google Shape;37035;p24"/>
            <p:cNvSpPr/>
            <p:nvPr/>
          </p:nvSpPr>
          <p:spPr>
            <a:xfrm>
              <a:off x="4988625" y="4059650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14" y="0"/>
                  </a:moveTo>
                  <a:cubicBezTo>
                    <a:pt x="200" y="0"/>
                    <a:pt x="112" y="49"/>
                    <a:pt x="42" y="150"/>
                  </a:cubicBezTo>
                  <a:cubicBezTo>
                    <a:pt x="1" y="316"/>
                    <a:pt x="94" y="450"/>
                    <a:pt x="218" y="533"/>
                  </a:cubicBezTo>
                  <a:cubicBezTo>
                    <a:pt x="249" y="542"/>
                    <a:pt x="282" y="547"/>
                    <a:pt x="315" y="547"/>
                  </a:cubicBezTo>
                  <a:cubicBezTo>
                    <a:pt x="423" y="547"/>
                    <a:pt x="528" y="492"/>
                    <a:pt x="559" y="357"/>
                  </a:cubicBezTo>
                  <a:cubicBezTo>
                    <a:pt x="652" y="233"/>
                    <a:pt x="559" y="57"/>
                    <a:pt x="435" y="16"/>
                  </a:cubicBezTo>
                  <a:cubicBezTo>
                    <a:pt x="392" y="6"/>
                    <a:pt x="352" y="0"/>
                    <a:pt x="314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36" name="Google Shape;37036;p24"/>
            <p:cNvSpPr/>
            <p:nvPr/>
          </p:nvSpPr>
          <p:spPr>
            <a:xfrm>
              <a:off x="4950900" y="3968750"/>
              <a:ext cx="16300" cy="14025"/>
            </a:xfrm>
            <a:custGeom>
              <a:avLst/>
              <a:gdLst/>
              <a:ahLst/>
              <a:cxnLst/>
              <a:rect l="l" t="t" r="r" b="b"/>
              <a:pathLst>
                <a:path w="652" h="561" extrusionOk="0">
                  <a:moveTo>
                    <a:pt x="301" y="0"/>
                  </a:moveTo>
                  <a:cubicBezTo>
                    <a:pt x="194" y="0"/>
                    <a:pt x="112" y="70"/>
                    <a:pt x="52" y="168"/>
                  </a:cubicBezTo>
                  <a:cubicBezTo>
                    <a:pt x="0" y="333"/>
                    <a:pt x="52" y="467"/>
                    <a:pt x="218" y="550"/>
                  </a:cubicBezTo>
                  <a:cubicBezTo>
                    <a:pt x="241" y="557"/>
                    <a:pt x="266" y="561"/>
                    <a:pt x="291" y="561"/>
                  </a:cubicBezTo>
                  <a:cubicBezTo>
                    <a:pt x="407" y="561"/>
                    <a:pt x="527" y="485"/>
                    <a:pt x="569" y="374"/>
                  </a:cubicBezTo>
                  <a:cubicBezTo>
                    <a:pt x="652" y="250"/>
                    <a:pt x="569" y="74"/>
                    <a:pt x="435" y="33"/>
                  </a:cubicBezTo>
                  <a:cubicBezTo>
                    <a:pt x="386" y="10"/>
                    <a:pt x="342" y="0"/>
                    <a:pt x="30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37" name="Google Shape;37037;p24"/>
            <p:cNvSpPr/>
            <p:nvPr/>
          </p:nvSpPr>
          <p:spPr>
            <a:xfrm>
              <a:off x="5015525" y="3995050"/>
              <a:ext cx="15275" cy="14150"/>
            </a:xfrm>
            <a:custGeom>
              <a:avLst/>
              <a:gdLst/>
              <a:ahLst/>
              <a:cxnLst/>
              <a:rect l="l" t="t" r="r" b="b"/>
              <a:pathLst>
                <a:path w="611" h="566" extrusionOk="0">
                  <a:moveTo>
                    <a:pt x="296" y="0"/>
                  </a:moveTo>
                  <a:cubicBezTo>
                    <a:pt x="188" y="0"/>
                    <a:pt x="84" y="56"/>
                    <a:pt x="52" y="191"/>
                  </a:cubicBezTo>
                  <a:cubicBezTo>
                    <a:pt x="0" y="315"/>
                    <a:pt x="52" y="491"/>
                    <a:pt x="176" y="532"/>
                  </a:cubicBezTo>
                  <a:cubicBezTo>
                    <a:pt x="225" y="555"/>
                    <a:pt x="270" y="565"/>
                    <a:pt x="312" y="565"/>
                  </a:cubicBezTo>
                  <a:cubicBezTo>
                    <a:pt x="419" y="565"/>
                    <a:pt x="502" y="497"/>
                    <a:pt x="569" y="408"/>
                  </a:cubicBezTo>
                  <a:cubicBezTo>
                    <a:pt x="610" y="232"/>
                    <a:pt x="569" y="98"/>
                    <a:pt x="393" y="15"/>
                  </a:cubicBezTo>
                  <a:cubicBezTo>
                    <a:pt x="362" y="5"/>
                    <a:pt x="329" y="0"/>
                    <a:pt x="296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38" name="Google Shape;37038;p24"/>
            <p:cNvSpPr/>
            <p:nvPr/>
          </p:nvSpPr>
          <p:spPr>
            <a:xfrm>
              <a:off x="4887575" y="4052525"/>
              <a:ext cx="7525" cy="8575"/>
            </a:xfrm>
            <a:custGeom>
              <a:avLst/>
              <a:gdLst/>
              <a:ahLst/>
              <a:cxnLst/>
              <a:rect l="l" t="t" r="r" b="b"/>
              <a:pathLst>
                <a:path w="301" h="343" extrusionOk="0">
                  <a:moveTo>
                    <a:pt x="83" y="1"/>
                  </a:moveTo>
                  <a:lnTo>
                    <a:pt x="0" y="259"/>
                  </a:lnTo>
                  <a:lnTo>
                    <a:pt x="259" y="342"/>
                  </a:lnTo>
                  <a:lnTo>
                    <a:pt x="259" y="301"/>
                  </a:lnTo>
                  <a:cubicBezTo>
                    <a:pt x="300" y="177"/>
                    <a:pt x="207" y="42"/>
                    <a:pt x="83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39" name="Google Shape;37039;p24"/>
            <p:cNvSpPr/>
            <p:nvPr/>
          </p:nvSpPr>
          <p:spPr>
            <a:xfrm>
              <a:off x="4911100" y="3987925"/>
              <a:ext cx="9850" cy="13975"/>
            </a:xfrm>
            <a:custGeom>
              <a:avLst/>
              <a:gdLst/>
              <a:ahLst/>
              <a:cxnLst/>
              <a:rect l="l" t="t" r="r" b="b"/>
              <a:pathLst>
                <a:path w="394" h="559" extrusionOk="0">
                  <a:moveTo>
                    <a:pt x="217" y="0"/>
                  </a:moveTo>
                  <a:lnTo>
                    <a:pt x="0" y="517"/>
                  </a:lnTo>
                  <a:cubicBezTo>
                    <a:pt x="0" y="517"/>
                    <a:pt x="42" y="517"/>
                    <a:pt x="42" y="558"/>
                  </a:cubicBezTo>
                  <a:cubicBezTo>
                    <a:pt x="176" y="558"/>
                    <a:pt x="300" y="517"/>
                    <a:pt x="352" y="383"/>
                  </a:cubicBezTo>
                  <a:cubicBezTo>
                    <a:pt x="393" y="259"/>
                    <a:pt x="352" y="124"/>
                    <a:pt x="259" y="42"/>
                  </a:cubicBezTo>
                  <a:cubicBezTo>
                    <a:pt x="217" y="42"/>
                    <a:pt x="217" y="0"/>
                    <a:pt x="217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40" name="Google Shape;37040;p24"/>
            <p:cNvSpPr/>
            <p:nvPr/>
          </p:nvSpPr>
          <p:spPr>
            <a:xfrm>
              <a:off x="5060750" y="3980425"/>
              <a:ext cx="7775" cy="9575"/>
            </a:xfrm>
            <a:custGeom>
              <a:avLst/>
              <a:gdLst/>
              <a:ahLst/>
              <a:cxnLst/>
              <a:rect l="l" t="t" r="r" b="b"/>
              <a:pathLst>
                <a:path w="311" h="383" extrusionOk="0">
                  <a:moveTo>
                    <a:pt x="52" y="0"/>
                  </a:moveTo>
                  <a:lnTo>
                    <a:pt x="52" y="42"/>
                  </a:lnTo>
                  <a:cubicBezTo>
                    <a:pt x="52" y="83"/>
                    <a:pt x="1" y="83"/>
                    <a:pt x="1" y="124"/>
                  </a:cubicBezTo>
                  <a:cubicBezTo>
                    <a:pt x="1" y="166"/>
                    <a:pt x="52" y="166"/>
                    <a:pt x="52" y="217"/>
                  </a:cubicBezTo>
                  <a:cubicBezTo>
                    <a:pt x="52" y="259"/>
                    <a:pt x="94" y="300"/>
                    <a:pt x="94" y="300"/>
                  </a:cubicBezTo>
                  <a:cubicBezTo>
                    <a:pt x="135" y="342"/>
                    <a:pt x="176" y="342"/>
                    <a:pt x="176" y="383"/>
                  </a:cubicBezTo>
                  <a:lnTo>
                    <a:pt x="311" y="1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41" name="Google Shape;37041;p24"/>
            <p:cNvSpPr/>
            <p:nvPr/>
          </p:nvSpPr>
          <p:spPr>
            <a:xfrm>
              <a:off x="4997425" y="3954575"/>
              <a:ext cx="12950" cy="9325"/>
            </a:xfrm>
            <a:custGeom>
              <a:avLst/>
              <a:gdLst/>
              <a:ahLst/>
              <a:cxnLst/>
              <a:rect l="l" t="t" r="r" b="b"/>
              <a:pathLst>
                <a:path w="518" h="373" extrusionOk="0">
                  <a:moveTo>
                    <a:pt x="0" y="0"/>
                  </a:moveTo>
                  <a:lnTo>
                    <a:pt x="0" y="83"/>
                  </a:lnTo>
                  <a:cubicBezTo>
                    <a:pt x="0" y="218"/>
                    <a:pt x="42" y="300"/>
                    <a:pt x="166" y="342"/>
                  </a:cubicBezTo>
                  <a:cubicBezTo>
                    <a:pt x="187" y="362"/>
                    <a:pt x="210" y="373"/>
                    <a:pt x="238" y="373"/>
                  </a:cubicBezTo>
                  <a:cubicBezTo>
                    <a:pt x="267" y="373"/>
                    <a:pt x="300" y="362"/>
                    <a:pt x="342" y="342"/>
                  </a:cubicBezTo>
                  <a:lnTo>
                    <a:pt x="383" y="342"/>
                  </a:lnTo>
                  <a:cubicBezTo>
                    <a:pt x="424" y="342"/>
                    <a:pt x="424" y="300"/>
                    <a:pt x="466" y="300"/>
                  </a:cubicBezTo>
                  <a:cubicBezTo>
                    <a:pt x="466" y="259"/>
                    <a:pt x="517" y="218"/>
                    <a:pt x="517" y="21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42" name="Google Shape;37042;p24"/>
            <p:cNvSpPr/>
            <p:nvPr/>
          </p:nvSpPr>
          <p:spPr>
            <a:xfrm>
              <a:off x="4936950" y="3930800"/>
              <a:ext cx="9850" cy="6475"/>
            </a:xfrm>
            <a:custGeom>
              <a:avLst/>
              <a:gdLst/>
              <a:ahLst/>
              <a:cxnLst/>
              <a:rect l="l" t="t" r="r" b="b"/>
              <a:pathLst>
                <a:path w="394" h="259" extrusionOk="0">
                  <a:moveTo>
                    <a:pt x="135" y="0"/>
                  </a:moveTo>
                  <a:lnTo>
                    <a:pt x="0" y="259"/>
                  </a:lnTo>
                  <a:lnTo>
                    <a:pt x="93" y="259"/>
                  </a:lnTo>
                  <a:cubicBezTo>
                    <a:pt x="176" y="259"/>
                    <a:pt x="300" y="217"/>
                    <a:pt x="393" y="83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43" name="Google Shape;37043;p24"/>
            <p:cNvSpPr/>
            <p:nvPr/>
          </p:nvSpPr>
          <p:spPr>
            <a:xfrm>
              <a:off x="4956325" y="4233475"/>
              <a:ext cx="8825" cy="6475"/>
            </a:xfrm>
            <a:custGeom>
              <a:avLst/>
              <a:gdLst/>
              <a:ahLst/>
              <a:cxnLst/>
              <a:rect l="l" t="t" r="r" b="b"/>
              <a:pathLst>
                <a:path w="353" h="259" extrusionOk="0">
                  <a:moveTo>
                    <a:pt x="176" y="0"/>
                  </a:moveTo>
                  <a:cubicBezTo>
                    <a:pt x="135" y="0"/>
                    <a:pt x="42" y="42"/>
                    <a:pt x="1" y="124"/>
                  </a:cubicBezTo>
                  <a:lnTo>
                    <a:pt x="1" y="176"/>
                  </a:lnTo>
                  <a:lnTo>
                    <a:pt x="259" y="259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44" name="Google Shape;37044;p24"/>
            <p:cNvSpPr/>
            <p:nvPr/>
          </p:nvSpPr>
          <p:spPr>
            <a:xfrm>
              <a:off x="4891700" y="4206800"/>
              <a:ext cx="14000" cy="9375"/>
            </a:xfrm>
            <a:custGeom>
              <a:avLst/>
              <a:gdLst/>
              <a:ahLst/>
              <a:cxnLst/>
              <a:rect l="l" t="t" r="r" b="b"/>
              <a:pathLst>
                <a:path w="560" h="375" extrusionOk="0">
                  <a:moveTo>
                    <a:pt x="258" y="0"/>
                  </a:moveTo>
                  <a:cubicBezTo>
                    <a:pt x="151" y="0"/>
                    <a:pt x="68" y="68"/>
                    <a:pt x="1" y="157"/>
                  </a:cubicBezTo>
                  <a:lnTo>
                    <a:pt x="518" y="375"/>
                  </a:lnTo>
                  <a:cubicBezTo>
                    <a:pt x="559" y="250"/>
                    <a:pt x="518" y="75"/>
                    <a:pt x="394" y="33"/>
                  </a:cubicBezTo>
                  <a:cubicBezTo>
                    <a:pt x="345" y="10"/>
                    <a:pt x="300" y="0"/>
                    <a:pt x="258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45" name="Google Shape;37045;p24"/>
            <p:cNvSpPr/>
            <p:nvPr/>
          </p:nvSpPr>
          <p:spPr>
            <a:xfrm>
              <a:off x="4981150" y="4169050"/>
              <a:ext cx="10875" cy="12750"/>
            </a:xfrm>
            <a:custGeom>
              <a:avLst/>
              <a:gdLst/>
              <a:ahLst/>
              <a:cxnLst/>
              <a:rect l="l" t="t" r="r" b="b"/>
              <a:pathLst>
                <a:path w="435" h="510" extrusionOk="0">
                  <a:moveTo>
                    <a:pt x="300" y="1"/>
                  </a:moveTo>
                  <a:cubicBezTo>
                    <a:pt x="192" y="1"/>
                    <a:pt x="109" y="71"/>
                    <a:pt x="41" y="168"/>
                  </a:cubicBezTo>
                  <a:cubicBezTo>
                    <a:pt x="0" y="292"/>
                    <a:pt x="83" y="468"/>
                    <a:pt x="217" y="509"/>
                  </a:cubicBezTo>
                  <a:lnTo>
                    <a:pt x="434" y="34"/>
                  </a:lnTo>
                  <a:cubicBezTo>
                    <a:pt x="386" y="11"/>
                    <a:pt x="341" y="1"/>
                    <a:pt x="300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46" name="Google Shape;37046;p24"/>
            <p:cNvSpPr/>
            <p:nvPr/>
          </p:nvSpPr>
          <p:spPr>
            <a:xfrm>
              <a:off x="4916525" y="414262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7" y="1"/>
                  </a:moveTo>
                  <a:cubicBezTo>
                    <a:pt x="229" y="1"/>
                    <a:pt x="123" y="57"/>
                    <a:pt x="83" y="191"/>
                  </a:cubicBezTo>
                  <a:cubicBezTo>
                    <a:pt x="0" y="315"/>
                    <a:pt x="83" y="491"/>
                    <a:pt x="217" y="533"/>
                  </a:cubicBezTo>
                  <a:cubicBezTo>
                    <a:pt x="258" y="542"/>
                    <a:pt x="297" y="547"/>
                    <a:pt x="332" y="547"/>
                  </a:cubicBezTo>
                  <a:cubicBezTo>
                    <a:pt x="449" y="547"/>
                    <a:pt x="537" y="492"/>
                    <a:pt x="600" y="357"/>
                  </a:cubicBezTo>
                  <a:cubicBezTo>
                    <a:pt x="652" y="233"/>
                    <a:pt x="559" y="57"/>
                    <a:pt x="435" y="16"/>
                  </a:cubicBezTo>
                  <a:cubicBezTo>
                    <a:pt x="403" y="6"/>
                    <a:pt x="370" y="1"/>
                    <a:pt x="337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47" name="Google Shape;37047;p24"/>
            <p:cNvSpPr/>
            <p:nvPr/>
          </p:nvSpPr>
          <p:spPr>
            <a:xfrm>
              <a:off x="4871300" y="4161550"/>
              <a:ext cx="16300" cy="13575"/>
            </a:xfrm>
            <a:custGeom>
              <a:avLst/>
              <a:gdLst/>
              <a:ahLst/>
              <a:cxnLst/>
              <a:rect l="l" t="t" r="r" b="b"/>
              <a:pathLst>
                <a:path w="652" h="543" extrusionOk="0">
                  <a:moveTo>
                    <a:pt x="318" y="1"/>
                  </a:moveTo>
                  <a:cubicBezTo>
                    <a:pt x="216" y="1"/>
                    <a:pt x="120" y="69"/>
                    <a:pt x="83" y="158"/>
                  </a:cubicBezTo>
                  <a:cubicBezTo>
                    <a:pt x="0" y="292"/>
                    <a:pt x="83" y="468"/>
                    <a:pt x="217" y="510"/>
                  </a:cubicBezTo>
                  <a:cubicBezTo>
                    <a:pt x="251" y="532"/>
                    <a:pt x="290" y="543"/>
                    <a:pt x="329" y="543"/>
                  </a:cubicBezTo>
                  <a:cubicBezTo>
                    <a:pt x="431" y="543"/>
                    <a:pt x="540" y="472"/>
                    <a:pt x="600" y="375"/>
                  </a:cubicBezTo>
                  <a:cubicBezTo>
                    <a:pt x="651" y="251"/>
                    <a:pt x="558" y="75"/>
                    <a:pt x="434" y="34"/>
                  </a:cubicBezTo>
                  <a:cubicBezTo>
                    <a:pt x="397" y="11"/>
                    <a:pt x="357" y="1"/>
                    <a:pt x="318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48" name="Google Shape;37048;p24"/>
            <p:cNvSpPr/>
            <p:nvPr/>
          </p:nvSpPr>
          <p:spPr>
            <a:xfrm>
              <a:off x="4935900" y="4187875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20" y="0"/>
                  </a:moveTo>
                  <a:cubicBezTo>
                    <a:pt x="203" y="0"/>
                    <a:pt x="114" y="56"/>
                    <a:pt x="42" y="191"/>
                  </a:cubicBezTo>
                  <a:cubicBezTo>
                    <a:pt x="1" y="315"/>
                    <a:pt x="42" y="491"/>
                    <a:pt x="218" y="532"/>
                  </a:cubicBezTo>
                  <a:cubicBezTo>
                    <a:pt x="248" y="542"/>
                    <a:pt x="282" y="547"/>
                    <a:pt x="316" y="547"/>
                  </a:cubicBezTo>
                  <a:cubicBezTo>
                    <a:pt x="420" y="547"/>
                    <a:pt x="528" y="499"/>
                    <a:pt x="559" y="397"/>
                  </a:cubicBezTo>
                  <a:cubicBezTo>
                    <a:pt x="652" y="232"/>
                    <a:pt x="559" y="56"/>
                    <a:pt x="435" y="15"/>
                  </a:cubicBezTo>
                  <a:cubicBezTo>
                    <a:pt x="394" y="5"/>
                    <a:pt x="356" y="0"/>
                    <a:pt x="32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49" name="Google Shape;37049;p24"/>
            <p:cNvSpPr/>
            <p:nvPr/>
          </p:nvSpPr>
          <p:spPr>
            <a:xfrm>
              <a:off x="4898175" y="4097375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312" y="1"/>
                  </a:moveTo>
                  <a:cubicBezTo>
                    <a:pt x="199" y="1"/>
                    <a:pt x="111" y="47"/>
                    <a:pt x="42" y="140"/>
                  </a:cubicBezTo>
                  <a:cubicBezTo>
                    <a:pt x="0" y="316"/>
                    <a:pt x="42" y="450"/>
                    <a:pt x="217" y="533"/>
                  </a:cubicBezTo>
                  <a:cubicBezTo>
                    <a:pt x="249" y="543"/>
                    <a:pt x="282" y="548"/>
                    <a:pt x="314" y="548"/>
                  </a:cubicBezTo>
                  <a:cubicBezTo>
                    <a:pt x="422" y="548"/>
                    <a:pt x="527" y="492"/>
                    <a:pt x="559" y="357"/>
                  </a:cubicBezTo>
                  <a:cubicBezTo>
                    <a:pt x="610" y="233"/>
                    <a:pt x="559" y="58"/>
                    <a:pt x="435" y="16"/>
                  </a:cubicBezTo>
                  <a:cubicBezTo>
                    <a:pt x="391" y="6"/>
                    <a:pt x="350" y="1"/>
                    <a:pt x="312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50" name="Google Shape;37050;p24"/>
            <p:cNvSpPr/>
            <p:nvPr/>
          </p:nvSpPr>
          <p:spPr>
            <a:xfrm>
              <a:off x="4961750" y="4123350"/>
              <a:ext cx="16325" cy="14050"/>
            </a:xfrm>
            <a:custGeom>
              <a:avLst/>
              <a:gdLst/>
              <a:ahLst/>
              <a:cxnLst/>
              <a:rect l="l" t="t" r="r" b="b"/>
              <a:pathLst>
                <a:path w="653" h="562" extrusionOk="0">
                  <a:moveTo>
                    <a:pt x="362" y="0"/>
                  </a:moveTo>
                  <a:cubicBezTo>
                    <a:pt x="246" y="0"/>
                    <a:pt x="126" y="76"/>
                    <a:pt x="83" y="187"/>
                  </a:cubicBezTo>
                  <a:cubicBezTo>
                    <a:pt x="1" y="311"/>
                    <a:pt x="83" y="487"/>
                    <a:pt x="218" y="528"/>
                  </a:cubicBezTo>
                  <a:cubicBezTo>
                    <a:pt x="266" y="551"/>
                    <a:pt x="311" y="561"/>
                    <a:pt x="352" y="561"/>
                  </a:cubicBezTo>
                  <a:cubicBezTo>
                    <a:pt x="459" y="561"/>
                    <a:pt x="541" y="491"/>
                    <a:pt x="600" y="394"/>
                  </a:cubicBezTo>
                  <a:cubicBezTo>
                    <a:pt x="652" y="270"/>
                    <a:pt x="600" y="94"/>
                    <a:pt x="435" y="11"/>
                  </a:cubicBezTo>
                  <a:cubicBezTo>
                    <a:pt x="411" y="4"/>
                    <a:pt x="387" y="0"/>
                    <a:pt x="362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51" name="Google Shape;37051;p24"/>
            <p:cNvSpPr/>
            <p:nvPr/>
          </p:nvSpPr>
          <p:spPr>
            <a:xfrm>
              <a:off x="4834575" y="4180750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94" y="0"/>
                  </a:moveTo>
                  <a:lnTo>
                    <a:pt x="1" y="259"/>
                  </a:lnTo>
                  <a:lnTo>
                    <a:pt x="218" y="341"/>
                  </a:lnTo>
                  <a:cubicBezTo>
                    <a:pt x="259" y="341"/>
                    <a:pt x="259" y="341"/>
                    <a:pt x="259" y="300"/>
                  </a:cubicBezTo>
                  <a:cubicBezTo>
                    <a:pt x="259" y="166"/>
                    <a:pt x="218" y="41"/>
                    <a:pt x="94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52" name="Google Shape;37052;p24"/>
            <p:cNvSpPr/>
            <p:nvPr/>
          </p:nvSpPr>
          <p:spPr>
            <a:xfrm>
              <a:off x="4858375" y="4116125"/>
              <a:ext cx="9825" cy="13775"/>
            </a:xfrm>
            <a:custGeom>
              <a:avLst/>
              <a:gdLst/>
              <a:ahLst/>
              <a:cxnLst/>
              <a:rect l="l" t="t" r="r" b="b"/>
              <a:pathLst>
                <a:path w="393" h="551" extrusionOk="0">
                  <a:moveTo>
                    <a:pt x="217" y="0"/>
                  </a:moveTo>
                  <a:lnTo>
                    <a:pt x="0" y="517"/>
                  </a:lnTo>
                  <a:cubicBezTo>
                    <a:pt x="37" y="540"/>
                    <a:pt x="77" y="550"/>
                    <a:pt x="115" y="550"/>
                  </a:cubicBezTo>
                  <a:cubicBezTo>
                    <a:pt x="216" y="550"/>
                    <a:pt x="311" y="480"/>
                    <a:pt x="341" y="383"/>
                  </a:cubicBezTo>
                  <a:cubicBezTo>
                    <a:pt x="393" y="259"/>
                    <a:pt x="341" y="83"/>
                    <a:pt x="217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53" name="Google Shape;37053;p24"/>
            <p:cNvSpPr/>
            <p:nvPr/>
          </p:nvSpPr>
          <p:spPr>
            <a:xfrm>
              <a:off x="5008025" y="4108625"/>
              <a:ext cx="7525" cy="9600"/>
            </a:xfrm>
            <a:custGeom>
              <a:avLst/>
              <a:gdLst/>
              <a:ahLst/>
              <a:cxnLst/>
              <a:rect l="l" t="t" r="r" b="b"/>
              <a:pathLst>
                <a:path w="301" h="384" extrusionOk="0">
                  <a:moveTo>
                    <a:pt x="42" y="0"/>
                  </a:moveTo>
                  <a:cubicBezTo>
                    <a:pt x="42" y="42"/>
                    <a:pt x="0" y="83"/>
                    <a:pt x="0" y="125"/>
                  </a:cubicBezTo>
                  <a:cubicBezTo>
                    <a:pt x="0" y="207"/>
                    <a:pt x="42" y="300"/>
                    <a:pt x="135" y="342"/>
                  </a:cubicBezTo>
                  <a:cubicBezTo>
                    <a:pt x="176" y="342"/>
                    <a:pt x="176" y="383"/>
                    <a:pt x="176" y="383"/>
                  </a:cubicBezTo>
                  <a:lnTo>
                    <a:pt x="300" y="125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54" name="Google Shape;37054;p24"/>
            <p:cNvSpPr/>
            <p:nvPr/>
          </p:nvSpPr>
          <p:spPr>
            <a:xfrm>
              <a:off x="4943400" y="4082775"/>
              <a:ext cx="13975" cy="9600"/>
            </a:xfrm>
            <a:custGeom>
              <a:avLst/>
              <a:gdLst/>
              <a:ahLst/>
              <a:cxnLst/>
              <a:rect l="l" t="t" r="r" b="b"/>
              <a:pathLst>
                <a:path w="559" h="384" extrusionOk="0">
                  <a:moveTo>
                    <a:pt x="42" y="1"/>
                  </a:moveTo>
                  <a:lnTo>
                    <a:pt x="42" y="1"/>
                  </a:lnTo>
                  <a:cubicBezTo>
                    <a:pt x="1" y="125"/>
                    <a:pt x="42" y="259"/>
                    <a:pt x="176" y="342"/>
                  </a:cubicBezTo>
                  <a:lnTo>
                    <a:pt x="218" y="342"/>
                  </a:lnTo>
                  <a:cubicBezTo>
                    <a:pt x="259" y="383"/>
                    <a:pt x="300" y="383"/>
                    <a:pt x="394" y="383"/>
                  </a:cubicBezTo>
                  <a:cubicBezTo>
                    <a:pt x="394" y="383"/>
                    <a:pt x="394" y="342"/>
                    <a:pt x="435" y="342"/>
                  </a:cubicBezTo>
                  <a:cubicBezTo>
                    <a:pt x="435" y="342"/>
                    <a:pt x="476" y="342"/>
                    <a:pt x="518" y="300"/>
                  </a:cubicBezTo>
                  <a:cubicBezTo>
                    <a:pt x="518" y="259"/>
                    <a:pt x="559" y="259"/>
                    <a:pt x="559" y="207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55" name="Google Shape;37055;p24"/>
            <p:cNvSpPr/>
            <p:nvPr/>
          </p:nvSpPr>
          <p:spPr>
            <a:xfrm>
              <a:off x="4884200" y="4059000"/>
              <a:ext cx="9850" cy="6750"/>
            </a:xfrm>
            <a:custGeom>
              <a:avLst/>
              <a:gdLst/>
              <a:ahLst/>
              <a:cxnLst/>
              <a:rect l="l" t="t" r="r" b="b"/>
              <a:pathLst>
                <a:path w="394" h="270" extrusionOk="0">
                  <a:moveTo>
                    <a:pt x="135" y="0"/>
                  </a:moveTo>
                  <a:lnTo>
                    <a:pt x="1" y="259"/>
                  </a:lnTo>
                  <a:lnTo>
                    <a:pt x="42" y="259"/>
                  </a:lnTo>
                  <a:cubicBezTo>
                    <a:pt x="66" y="266"/>
                    <a:pt x="89" y="270"/>
                    <a:pt x="112" y="270"/>
                  </a:cubicBezTo>
                  <a:cubicBezTo>
                    <a:pt x="219" y="270"/>
                    <a:pt x="317" y="194"/>
                    <a:pt x="394" y="83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56" name="Google Shape;37056;p24"/>
            <p:cNvSpPr/>
            <p:nvPr/>
          </p:nvSpPr>
          <p:spPr>
            <a:xfrm>
              <a:off x="4903600" y="4361675"/>
              <a:ext cx="8550" cy="6475"/>
            </a:xfrm>
            <a:custGeom>
              <a:avLst/>
              <a:gdLst/>
              <a:ahLst/>
              <a:cxnLst/>
              <a:rect l="l" t="t" r="r" b="b"/>
              <a:pathLst>
                <a:path w="342" h="259" extrusionOk="0">
                  <a:moveTo>
                    <a:pt x="176" y="0"/>
                  </a:moveTo>
                  <a:cubicBezTo>
                    <a:pt x="135" y="0"/>
                    <a:pt x="42" y="42"/>
                    <a:pt x="0" y="124"/>
                  </a:cubicBezTo>
                  <a:lnTo>
                    <a:pt x="0" y="166"/>
                  </a:lnTo>
                  <a:lnTo>
                    <a:pt x="259" y="259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57" name="Google Shape;37057;p24"/>
            <p:cNvSpPr/>
            <p:nvPr/>
          </p:nvSpPr>
          <p:spPr>
            <a:xfrm>
              <a:off x="4838975" y="4334875"/>
              <a:ext cx="13975" cy="9500"/>
            </a:xfrm>
            <a:custGeom>
              <a:avLst/>
              <a:gdLst/>
              <a:ahLst/>
              <a:cxnLst/>
              <a:rect l="l" t="t" r="r" b="b"/>
              <a:pathLst>
                <a:path w="559" h="380" extrusionOk="0">
                  <a:moveTo>
                    <a:pt x="247" y="1"/>
                  </a:moveTo>
                  <a:cubicBezTo>
                    <a:pt x="129" y="1"/>
                    <a:pt x="30" y="74"/>
                    <a:pt x="1" y="163"/>
                  </a:cubicBezTo>
                  <a:lnTo>
                    <a:pt x="518" y="380"/>
                  </a:lnTo>
                  <a:cubicBezTo>
                    <a:pt x="559" y="256"/>
                    <a:pt x="518" y="80"/>
                    <a:pt x="394" y="38"/>
                  </a:cubicBezTo>
                  <a:cubicBezTo>
                    <a:pt x="344" y="12"/>
                    <a:pt x="294" y="1"/>
                    <a:pt x="247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58" name="Google Shape;37058;p24"/>
            <p:cNvSpPr/>
            <p:nvPr/>
          </p:nvSpPr>
          <p:spPr>
            <a:xfrm>
              <a:off x="4929450" y="4297400"/>
              <a:ext cx="9850" cy="13625"/>
            </a:xfrm>
            <a:custGeom>
              <a:avLst/>
              <a:gdLst/>
              <a:ahLst/>
              <a:cxnLst/>
              <a:rect l="l" t="t" r="r" b="b"/>
              <a:pathLst>
                <a:path w="394" h="545" extrusionOk="0">
                  <a:moveTo>
                    <a:pt x="236" y="1"/>
                  </a:moveTo>
                  <a:cubicBezTo>
                    <a:pt x="168" y="1"/>
                    <a:pt x="113" y="21"/>
                    <a:pt x="83" y="69"/>
                  </a:cubicBezTo>
                  <a:cubicBezTo>
                    <a:pt x="42" y="111"/>
                    <a:pt x="42" y="111"/>
                    <a:pt x="0" y="152"/>
                  </a:cubicBezTo>
                  <a:lnTo>
                    <a:pt x="0" y="328"/>
                  </a:lnTo>
                  <a:lnTo>
                    <a:pt x="0" y="369"/>
                  </a:lnTo>
                  <a:cubicBezTo>
                    <a:pt x="42" y="411"/>
                    <a:pt x="83" y="462"/>
                    <a:pt x="135" y="504"/>
                  </a:cubicBezTo>
                  <a:cubicBezTo>
                    <a:pt x="135" y="504"/>
                    <a:pt x="135" y="545"/>
                    <a:pt x="176" y="545"/>
                  </a:cubicBezTo>
                  <a:lnTo>
                    <a:pt x="393" y="28"/>
                  </a:lnTo>
                  <a:cubicBezTo>
                    <a:pt x="338" y="11"/>
                    <a:pt x="284" y="1"/>
                    <a:pt x="236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59" name="Google Shape;37059;p24"/>
            <p:cNvSpPr/>
            <p:nvPr/>
          </p:nvSpPr>
          <p:spPr>
            <a:xfrm>
              <a:off x="4863800" y="427082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35" y="1"/>
                  </a:moveTo>
                  <a:cubicBezTo>
                    <a:pt x="225" y="1"/>
                    <a:pt x="115" y="55"/>
                    <a:pt x="83" y="181"/>
                  </a:cubicBezTo>
                  <a:cubicBezTo>
                    <a:pt x="0" y="316"/>
                    <a:pt x="83" y="491"/>
                    <a:pt x="217" y="533"/>
                  </a:cubicBezTo>
                  <a:cubicBezTo>
                    <a:pt x="252" y="556"/>
                    <a:pt x="290" y="566"/>
                    <a:pt x="329" y="566"/>
                  </a:cubicBezTo>
                  <a:cubicBezTo>
                    <a:pt x="431" y="566"/>
                    <a:pt x="540" y="496"/>
                    <a:pt x="600" y="398"/>
                  </a:cubicBezTo>
                  <a:cubicBezTo>
                    <a:pt x="641" y="233"/>
                    <a:pt x="559" y="98"/>
                    <a:pt x="434" y="16"/>
                  </a:cubicBezTo>
                  <a:cubicBezTo>
                    <a:pt x="403" y="6"/>
                    <a:pt x="369" y="1"/>
                    <a:pt x="335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60" name="Google Shape;37060;p24"/>
            <p:cNvSpPr/>
            <p:nvPr/>
          </p:nvSpPr>
          <p:spPr>
            <a:xfrm>
              <a:off x="4818550" y="4289650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15" y="0"/>
                  </a:moveTo>
                  <a:cubicBezTo>
                    <a:pt x="212" y="0"/>
                    <a:pt x="113" y="73"/>
                    <a:pt x="84" y="162"/>
                  </a:cubicBezTo>
                  <a:cubicBezTo>
                    <a:pt x="1" y="338"/>
                    <a:pt x="84" y="462"/>
                    <a:pt x="218" y="555"/>
                  </a:cubicBezTo>
                  <a:cubicBezTo>
                    <a:pt x="240" y="562"/>
                    <a:pt x="263" y="566"/>
                    <a:pt x="287" y="566"/>
                  </a:cubicBezTo>
                  <a:cubicBezTo>
                    <a:pt x="400" y="566"/>
                    <a:pt x="525" y="490"/>
                    <a:pt x="559" y="379"/>
                  </a:cubicBezTo>
                  <a:cubicBezTo>
                    <a:pt x="642" y="255"/>
                    <a:pt x="559" y="80"/>
                    <a:pt x="435" y="38"/>
                  </a:cubicBezTo>
                  <a:cubicBezTo>
                    <a:pt x="397" y="12"/>
                    <a:pt x="356" y="0"/>
                    <a:pt x="315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61" name="Google Shape;37061;p24"/>
            <p:cNvSpPr/>
            <p:nvPr/>
          </p:nvSpPr>
          <p:spPr>
            <a:xfrm>
              <a:off x="4883175" y="4316175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345" y="0"/>
                  </a:moveTo>
                  <a:cubicBezTo>
                    <a:pt x="213" y="0"/>
                    <a:pt x="110" y="74"/>
                    <a:pt x="42" y="176"/>
                  </a:cubicBezTo>
                  <a:cubicBezTo>
                    <a:pt x="1" y="311"/>
                    <a:pt x="42" y="487"/>
                    <a:pt x="218" y="528"/>
                  </a:cubicBezTo>
                  <a:cubicBezTo>
                    <a:pt x="252" y="551"/>
                    <a:pt x="290" y="561"/>
                    <a:pt x="328" y="561"/>
                  </a:cubicBezTo>
                  <a:cubicBezTo>
                    <a:pt x="429" y="561"/>
                    <a:pt x="529" y="491"/>
                    <a:pt x="559" y="394"/>
                  </a:cubicBezTo>
                  <a:cubicBezTo>
                    <a:pt x="600" y="228"/>
                    <a:pt x="559" y="94"/>
                    <a:pt x="435" y="11"/>
                  </a:cubicBezTo>
                  <a:cubicBezTo>
                    <a:pt x="404" y="4"/>
                    <a:pt x="374" y="0"/>
                    <a:pt x="345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62" name="Google Shape;37062;p24"/>
            <p:cNvSpPr/>
            <p:nvPr/>
          </p:nvSpPr>
          <p:spPr>
            <a:xfrm>
              <a:off x="4845450" y="4225600"/>
              <a:ext cx="15000" cy="13700"/>
            </a:xfrm>
            <a:custGeom>
              <a:avLst/>
              <a:gdLst/>
              <a:ahLst/>
              <a:cxnLst/>
              <a:rect l="l" t="t" r="r" b="b"/>
              <a:pathLst>
                <a:path w="600" h="548" extrusionOk="0">
                  <a:moveTo>
                    <a:pt x="312" y="0"/>
                  </a:moveTo>
                  <a:cubicBezTo>
                    <a:pt x="183" y="0"/>
                    <a:pt x="73" y="54"/>
                    <a:pt x="42" y="181"/>
                  </a:cubicBezTo>
                  <a:cubicBezTo>
                    <a:pt x="0" y="315"/>
                    <a:pt x="42" y="491"/>
                    <a:pt x="217" y="532"/>
                  </a:cubicBezTo>
                  <a:cubicBezTo>
                    <a:pt x="248" y="543"/>
                    <a:pt x="281" y="548"/>
                    <a:pt x="316" y="548"/>
                  </a:cubicBezTo>
                  <a:cubicBezTo>
                    <a:pt x="420" y="548"/>
                    <a:pt x="527" y="499"/>
                    <a:pt x="558" y="398"/>
                  </a:cubicBezTo>
                  <a:cubicBezTo>
                    <a:pt x="600" y="233"/>
                    <a:pt x="558" y="98"/>
                    <a:pt x="434" y="15"/>
                  </a:cubicBezTo>
                  <a:cubicBezTo>
                    <a:pt x="393" y="6"/>
                    <a:pt x="351" y="0"/>
                    <a:pt x="312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63" name="Google Shape;37063;p24"/>
            <p:cNvSpPr/>
            <p:nvPr/>
          </p:nvSpPr>
          <p:spPr>
            <a:xfrm>
              <a:off x="4909025" y="425202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16" y="0"/>
                  </a:moveTo>
                  <a:cubicBezTo>
                    <a:pt x="213" y="0"/>
                    <a:pt x="113" y="68"/>
                    <a:pt x="83" y="158"/>
                  </a:cubicBezTo>
                  <a:cubicBezTo>
                    <a:pt x="1" y="292"/>
                    <a:pt x="83" y="468"/>
                    <a:pt x="218" y="551"/>
                  </a:cubicBezTo>
                  <a:cubicBezTo>
                    <a:pt x="247" y="558"/>
                    <a:pt x="275" y="561"/>
                    <a:pt x="302" y="561"/>
                  </a:cubicBezTo>
                  <a:cubicBezTo>
                    <a:pt x="429" y="561"/>
                    <a:pt x="532" y="486"/>
                    <a:pt x="600" y="375"/>
                  </a:cubicBezTo>
                  <a:cubicBezTo>
                    <a:pt x="642" y="251"/>
                    <a:pt x="559" y="75"/>
                    <a:pt x="435" y="34"/>
                  </a:cubicBezTo>
                  <a:cubicBezTo>
                    <a:pt x="397" y="11"/>
                    <a:pt x="356" y="0"/>
                    <a:pt x="316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64" name="Google Shape;37064;p24"/>
            <p:cNvSpPr/>
            <p:nvPr/>
          </p:nvSpPr>
          <p:spPr>
            <a:xfrm>
              <a:off x="4780825" y="4308950"/>
              <a:ext cx="7525" cy="9575"/>
            </a:xfrm>
            <a:custGeom>
              <a:avLst/>
              <a:gdLst/>
              <a:ahLst/>
              <a:cxnLst/>
              <a:rect l="l" t="t" r="r" b="b"/>
              <a:pathLst>
                <a:path w="301" h="383" extrusionOk="0">
                  <a:moveTo>
                    <a:pt x="135" y="0"/>
                  </a:moveTo>
                  <a:lnTo>
                    <a:pt x="0" y="259"/>
                  </a:lnTo>
                  <a:lnTo>
                    <a:pt x="259" y="383"/>
                  </a:lnTo>
                  <a:cubicBezTo>
                    <a:pt x="300" y="341"/>
                    <a:pt x="300" y="341"/>
                    <a:pt x="300" y="300"/>
                  </a:cubicBezTo>
                  <a:cubicBezTo>
                    <a:pt x="300" y="207"/>
                    <a:pt x="259" y="83"/>
                    <a:pt x="176" y="42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65" name="Google Shape;37065;p24"/>
            <p:cNvSpPr/>
            <p:nvPr/>
          </p:nvSpPr>
          <p:spPr>
            <a:xfrm>
              <a:off x="4805625" y="4245350"/>
              <a:ext cx="9600" cy="13225"/>
            </a:xfrm>
            <a:custGeom>
              <a:avLst/>
              <a:gdLst/>
              <a:ahLst/>
              <a:cxnLst/>
              <a:rect l="l" t="t" r="r" b="b"/>
              <a:pathLst>
                <a:path w="384" h="529" extrusionOk="0">
                  <a:moveTo>
                    <a:pt x="177" y="1"/>
                  </a:moveTo>
                  <a:lnTo>
                    <a:pt x="1" y="518"/>
                  </a:lnTo>
                  <a:cubicBezTo>
                    <a:pt x="23" y="525"/>
                    <a:pt x="46" y="528"/>
                    <a:pt x="70" y="528"/>
                  </a:cubicBezTo>
                  <a:cubicBezTo>
                    <a:pt x="183" y="528"/>
                    <a:pt x="308" y="453"/>
                    <a:pt x="342" y="342"/>
                  </a:cubicBezTo>
                  <a:cubicBezTo>
                    <a:pt x="383" y="218"/>
                    <a:pt x="342" y="42"/>
                    <a:pt x="177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66" name="Google Shape;37066;p24"/>
            <p:cNvSpPr/>
            <p:nvPr/>
          </p:nvSpPr>
          <p:spPr>
            <a:xfrm>
              <a:off x="4955300" y="423787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0"/>
                  </a:moveTo>
                  <a:cubicBezTo>
                    <a:pt x="0" y="0"/>
                    <a:pt x="0" y="41"/>
                    <a:pt x="0" y="83"/>
                  </a:cubicBezTo>
                  <a:lnTo>
                    <a:pt x="0" y="124"/>
                  </a:lnTo>
                  <a:cubicBezTo>
                    <a:pt x="42" y="165"/>
                    <a:pt x="42" y="165"/>
                    <a:pt x="42" y="207"/>
                  </a:cubicBezTo>
                  <a:cubicBezTo>
                    <a:pt x="42" y="258"/>
                    <a:pt x="135" y="300"/>
                    <a:pt x="176" y="341"/>
                  </a:cubicBezTo>
                  <a:lnTo>
                    <a:pt x="300" y="8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67" name="Google Shape;37067;p24"/>
            <p:cNvSpPr/>
            <p:nvPr/>
          </p:nvSpPr>
          <p:spPr>
            <a:xfrm>
              <a:off x="4890675" y="4210725"/>
              <a:ext cx="13975" cy="9850"/>
            </a:xfrm>
            <a:custGeom>
              <a:avLst/>
              <a:gdLst/>
              <a:ahLst/>
              <a:cxnLst/>
              <a:rect l="l" t="t" r="r" b="b"/>
              <a:pathLst>
                <a:path w="559" h="394" extrusionOk="0">
                  <a:moveTo>
                    <a:pt x="42" y="0"/>
                  </a:moveTo>
                  <a:lnTo>
                    <a:pt x="42" y="0"/>
                  </a:lnTo>
                  <a:cubicBezTo>
                    <a:pt x="0" y="135"/>
                    <a:pt x="42" y="259"/>
                    <a:pt x="176" y="352"/>
                  </a:cubicBezTo>
                  <a:lnTo>
                    <a:pt x="218" y="393"/>
                  </a:lnTo>
                  <a:lnTo>
                    <a:pt x="342" y="393"/>
                  </a:lnTo>
                  <a:cubicBezTo>
                    <a:pt x="393" y="393"/>
                    <a:pt x="435" y="352"/>
                    <a:pt x="476" y="352"/>
                  </a:cubicBezTo>
                  <a:cubicBezTo>
                    <a:pt x="517" y="311"/>
                    <a:pt x="559" y="259"/>
                    <a:pt x="559" y="21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68" name="Google Shape;37068;p24"/>
            <p:cNvSpPr/>
            <p:nvPr/>
          </p:nvSpPr>
          <p:spPr>
            <a:xfrm>
              <a:off x="4831475" y="4187200"/>
              <a:ext cx="8575" cy="6750"/>
            </a:xfrm>
            <a:custGeom>
              <a:avLst/>
              <a:gdLst/>
              <a:ahLst/>
              <a:cxnLst/>
              <a:rect l="l" t="t" r="r" b="b"/>
              <a:pathLst>
                <a:path w="343" h="270" extrusionOk="0">
                  <a:moveTo>
                    <a:pt x="125" y="1"/>
                  </a:moveTo>
                  <a:lnTo>
                    <a:pt x="1" y="259"/>
                  </a:lnTo>
                  <a:lnTo>
                    <a:pt x="42" y="259"/>
                  </a:lnTo>
                  <a:cubicBezTo>
                    <a:pt x="66" y="266"/>
                    <a:pt x="89" y="270"/>
                    <a:pt x="112" y="270"/>
                  </a:cubicBezTo>
                  <a:cubicBezTo>
                    <a:pt x="218" y="270"/>
                    <a:pt x="308" y="194"/>
                    <a:pt x="342" y="83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69" name="Google Shape;37069;p24"/>
            <p:cNvSpPr/>
            <p:nvPr/>
          </p:nvSpPr>
          <p:spPr>
            <a:xfrm>
              <a:off x="4850875" y="4489875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176" y="1"/>
                  </a:moveTo>
                  <a:cubicBezTo>
                    <a:pt x="176" y="1"/>
                    <a:pt x="124" y="1"/>
                    <a:pt x="124" y="42"/>
                  </a:cubicBezTo>
                  <a:lnTo>
                    <a:pt x="83" y="42"/>
                  </a:lnTo>
                  <a:cubicBezTo>
                    <a:pt x="42" y="83"/>
                    <a:pt x="42" y="83"/>
                    <a:pt x="0" y="125"/>
                  </a:cubicBezTo>
                  <a:lnTo>
                    <a:pt x="0" y="166"/>
                  </a:lnTo>
                  <a:lnTo>
                    <a:pt x="259" y="300"/>
                  </a:lnTo>
                  <a:lnTo>
                    <a:pt x="341" y="42"/>
                  </a:lnTo>
                  <a:cubicBezTo>
                    <a:pt x="300" y="1"/>
                    <a:pt x="259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70" name="Google Shape;37070;p24"/>
            <p:cNvSpPr/>
            <p:nvPr/>
          </p:nvSpPr>
          <p:spPr>
            <a:xfrm>
              <a:off x="4786250" y="4463550"/>
              <a:ext cx="12950" cy="9025"/>
            </a:xfrm>
            <a:custGeom>
              <a:avLst/>
              <a:gdLst/>
              <a:ahLst/>
              <a:cxnLst/>
              <a:rect l="l" t="t" r="r" b="b"/>
              <a:pathLst>
                <a:path w="518" h="361" extrusionOk="0">
                  <a:moveTo>
                    <a:pt x="243" y="0"/>
                  </a:moveTo>
                  <a:cubicBezTo>
                    <a:pt x="139" y="0"/>
                    <a:pt x="32" y="60"/>
                    <a:pt x="1" y="185"/>
                  </a:cubicBezTo>
                  <a:lnTo>
                    <a:pt x="517" y="361"/>
                  </a:lnTo>
                  <a:lnTo>
                    <a:pt x="517" y="278"/>
                  </a:lnTo>
                  <a:cubicBezTo>
                    <a:pt x="517" y="144"/>
                    <a:pt x="476" y="61"/>
                    <a:pt x="342" y="20"/>
                  </a:cubicBezTo>
                  <a:cubicBezTo>
                    <a:pt x="311" y="7"/>
                    <a:pt x="277" y="0"/>
                    <a:pt x="243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71" name="Google Shape;37071;p24"/>
            <p:cNvSpPr/>
            <p:nvPr/>
          </p:nvSpPr>
          <p:spPr>
            <a:xfrm>
              <a:off x="4875675" y="4426300"/>
              <a:ext cx="10625" cy="12950"/>
            </a:xfrm>
            <a:custGeom>
              <a:avLst/>
              <a:gdLst/>
              <a:ahLst/>
              <a:cxnLst/>
              <a:rect l="l" t="t" r="r" b="b"/>
              <a:pathLst>
                <a:path w="425" h="518" extrusionOk="0">
                  <a:moveTo>
                    <a:pt x="301" y="0"/>
                  </a:moveTo>
                  <a:cubicBezTo>
                    <a:pt x="218" y="0"/>
                    <a:pt x="84" y="42"/>
                    <a:pt x="42" y="166"/>
                  </a:cubicBezTo>
                  <a:cubicBezTo>
                    <a:pt x="1" y="259"/>
                    <a:pt x="42" y="424"/>
                    <a:pt x="166" y="476"/>
                  </a:cubicBezTo>
                  <a:cubicBezTo>
                    <a:pt x="166" y="517"/>
                    <a:pt x="166" y="517"/>
                    <a:pt x="218" y="517"/>
                  </a:cubicBezTo>
                  <a:lnTo>
                    <a:pt x="425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72" name="Google Shape;37072;p24"/>
            <p:cNvSpPr/>
            <p:nvPr/>
          </p:nvSpPr>
          <p:spPr>
            <a:xfrm>
              <a:off x="4811075" y="4399050"/>
              <a:ext cx="16050" cy="14125"/>
            </a:xfrm>
            <a:custGeom>
              <a:avLst/>
              <a:gdLst/>
              <a:ahLst/>
              <a:cxnLst/>
              <a:rect l="l" t="t" r="r" b="b"/>
              <a:pathLst>
                <a:path w="642" h="565" extrusionOk="0">
                  <a:moveTo>
                    <a:pt x="348" y="0"/>
                  </a:moveTo>
                  <a:cubicBezTo>
                    <a:pt x="237" y="0"/>
                    <a:pt x="116" y="80"/>
                    <a:pt x="83" y="180"/>
                  </a:cubicBezTo>
                  <a:cubicBezTo>
                    <a:pt x="0" y="315"/>
                    <a:pt x="83" y="480"/>
                    <a:pt x="217" y="532"/>
                  </a:cubicBezTo>
                  <a:cubicBezTo>
                    <a:pt x="251" y="555"/>
                    <a:pt x="290" y="565"/>
                    <a:pt x="328" y="565"/>
                  </a:cubicBezTo>
                  <a:cubicBezTo>
                    <a:pt x="428" y="565"/>
                    <a:pt x="528" y="495"/>
                    <a:pt x="558" y="397"/>
                  </a:cubicBezTo>
                  <a:cubicBezTo>
                    <a:pt x="641" y="273"/>
                    <a:pt x="558" y="98"/>
                    <a:pt x="424" y="15"/>
                  </a:cubicBezTo>
                  <a:cubicBezTo>
                    <a:pt x="400" y="5"/>
                    <a:pt x="374" y="0"/>
                    <a:pt x="348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73" name="Google Shape;37073;p24"/>
            <p:cNvSpPr/>
            <p:nvPr/>
          </p:nvSpPr>
          <p:spPr>
            <a:xfrm>
              <a:off x="4765825" y="4418300"/>
              <a:ext cx="16050" cy="13825"/>
            </a:xfrm>
            <a:custGeom>
              <a:avLst/>
              <a:gdLst/>
              <a:ahLst/>
              <a:cxnLst/>
              <a:rect l="l" t="t" r="r" b="b"/>
              <a:pathLst>
                <a:path w="642" h="553" extrusionOk="0">
                  <a:moveTo>
                    <a:pt x="320" y="0"/>
                  </a:moveTo>
                  <a:cubicBezTo>
                    <a:pt x="215" y="0"/>
                    <a:pt x="103" y="53"/>
                    <a:pt x="42" y="144"/>
                  </a:cubicBezTo>
                  <a:cubicBezTo>
                    <a:pt x="1" y="320"/>
                    <a:pt x="83" y="486"/>
                    <a:pt x="218" y="537"/>
                  </a:cubicBezTo>
                  <a:cubicBezTo>
                    <a:pt x="247" y="547"/>
                    <a:pt x="278" y="552"/>
                    <a:pt x="311" y="552"/>
                  </a:cubicBezTo>
                  <a:cubicBezTo>
                    <a:pt x="417" y="552"/>
                    <a:pt x="527" y="496"/>
                    <a:pt x="559" y="362"/>
                  </a:cubicBezTo>
                  <a:cubicBezTo>
                    <a:pt x="642" y="227"/>
                    <a:pt x="559" y="62"/>
                    <a:pt x="425" y="20"/>
                  </a:cubicBezTo>
                  <a:cubicBezTo>
                    <a:pt x="392" y="7"/>
                    <a:pt x="357" y="0"/>
                    <a:pt x="32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74" name="Google Shape;37074;p24"/>
            <p:cNvSpPr/>
            <p:nvPr/>
          </p:nvSpPr>
          <p:spPr>
            <a:xfrm>
              <a:off x="4830450" y="4444725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285" y="1"/>
                  </a:moveTo>
                  <a:cubicBezTo>
                    <a:pt x="170" y="1"/>
                    <a:pt x="71" y="74"/>
                    <a:pt x="42" y="163"/>
                  </a:cubicBezTo>
                  <a:cubicBezTo>
                    <a:pt x="0" y="297"/>
                    <a:pt x="42" y="462"/>
                    <a:pt x="218" y="514"/>
                  </a:cubicBezTo>
                  <a:cubicBezTo>
                    <a:pt x="252" y="537"/>
                    <a:pt x="290" y="547"/>
                    <a:pt x="328" y="547"/>
                  </a:cubicBezTo>
                  <a:cubicBezTo>
                    <a:pt x="429" y="547"/>
                    <a:pt x="529" y="477"/>
                    <a:pt x="559" y="380"/>
                  </a:cubicBezTo>
                  <a:cubicBezTo>
                    <a:pt x="600" y="256"/>
                    <a:pt x="559" y="80"/>
                    <a:pt x="424" y="39"/>
                  </a:cubicBezTo>
                  <a:cubicBezTo>
                    <a:pt x="377" y="12"/>
                    <a:pt x="330" y="1"/>
                    <a:pt x="285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75" name="Google Shape;37075;p24"/>
            <p:cNvSpPr/>
            <p:nvPr/>
          </p:nvSpPr>
          <p:spPr>
            <a:xfrm>
              <a:off x="4792700" y="4353800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307" y="1"/>
                  </a:moveTo>
                  <a:cubicBezTo>
                    <a:pt x="197" y="1"/>
                    <a:pt x="76" y="81"/>
                    <a:pt x="42" y="181"/>
                  </a:cubicBezTo>
                  <a:cubicBezTo>
                    <a:pt x="1" y="315"/>
                    <a:pt x="42" y="481"/>
                    <a:pt x="218" y="533"/>
                  </a:cubicBezTo>
                  <a:cubicBezTo>
                    <a:pt x="252" y="555"/>
                    <a:pt x="291" y="566"/>
                    <a:pt x="329" y="566"/>
                  </a:cubicBezTo>
                  <a:cubicBezTo>
                    <a:pt x="429" y="566"/>
                    <a:pt x="529" y="495"/>
                    <a:pt x="559" y="398"/>
                  </a:cubicBezTo>
                  <a:cubicBezTo>
                    <a:pt x="601" y="222"/>
                    <a:pt x="559" y="98"/>
                    <a:pt x="384" y="16"/>
                  </a:cubicBezTo>
                  <a:cubicBezTo>
                    <a:pt x="360" y="6"/>
                    <a:pt x="334" y="1"/>
                    <a:pt x="307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76" name="Google Shape;37076;p24"/>
            <p:cNvSpPr/>
            <p:nvPr/>
          </p:nvSpPr>
          <p:spPr>
            <a:xfrm>
              <a:off x="4856300" y="4380675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24" y="0"/>
                  </a:moveTo>
                  <a:cubicBezTo>
                    <a:pt x="221" y="0"/>
                    <a:pt x="114" y="47"/>
                    <a:pt x="83" y="140"/>
                  </a:cubicBezTo>
                  <a:cubicBezTo>
                    <a:pt x="0" y="316"/>
                    <a:pt x="83" y="440"/>
                    <a:pt x="218" y="533"/>
                  </a:cubicBezTo>
                  <a:cubicBezTo>
                    <a:pt x="246" y="542"/>
                    <a:pt x="278" y="548"/>
                    <a:pt x="311" y="548"/>
                  </a:cubicBezTo>
                  <a:cubicBezTo>
                    <a:pt x="418" y="548"/>
                    <a:pt x="537" y="492"/>
                    <a:pt x="600" y="357"/>
                  </a:cubicBezTo>
                  <a:cubicBezTo>
                    <a:pt x="641" y="233"/>
                    <a:pt x="559" y="57"/>
                    <a:pt x="424" y="16"/>
                  </a:cubicBezTo>
                  <a:cubicBezTo>
                    <a:pt x="393" y="5"/>
                    <a:pt x="359" y="0"/>
                    <a:pt x="324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77" name="Google Shape;37077;p24"/>
            <p:cNvSpPr/>
            <p:nvPr/>
          </p:nvSpPr>
          <p:spPr>
            <a:xfrm>
              <a:off x="4728100" y="443817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124" y="1"/>
                  </a:moveTo>
                  <a:lnTo>
                    <a:pt x="0" y="208"/>
                  </a:lnTo>
                  <a:lnTo>
                    <a:pt x="259" y="342"/>
                  </a:lnTo>
                  <a:cubicBezTo>
                    <a:pt x="300" y="301"/>
                    <a:pt x="300" y="259"/>
                    <a:pt x="300" y="208"/>
                  </a:cubicBezTo>
                  <a:cubicBezTo>
                    <a:pt x="300" y="125"/>
                    <a:pt x="217" y="42"/>
                    <a:pt x="124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78" name="Google Shape;37078;p24"/>
            <p:cNvSpPr/>
            <p:nvPr/>
          </p:nvSpPr>
          <p:spPr>
            <a:xfrm>
              <a:off x="4751875" y="4373550"/>
              <a:ext cx="10625" cy="13325"/>
            </a:xfrm>
            <a:custGeom>
              <a:avLst/>
              <a:gdLst/>
              <a:ahLst/>
              <a:cxnLst/>
              <a:rect l="l" t="t" r="r" b="b"/>
              <a:pathLst>
                <a:path w="425" h="533" extrusionOk="0">
                  <a:moveTo>
                    <a:pt x="207" y="1"/>
                  </a:moveTo>
                  <a:lnTo>
                    <a:pt x="0" y="518"/>
                  </a:lnTo>
                  <a:cubicBezTo>
                    <a:pt x="39" y="528"/>
                    <a:pt x="78" y="533"/>
                    <a:pt x="116" y="533"/>
                  </a:cubicBezTo>
                  <a:cubicBezTo>
                    <a:pt x="240" y="533"/>
                    <a:pt x="351" y="477"/>
                    <a:pt x="383" y="342"/>
                  </a:cubicBezTo>
                  <a:cubicBezTo>
                    <a:pt x="424" y="208"/>
                    <a:pt x="383" y="84"/>
                    <a:pt x="300" y="42"/>
                  </a:cubicBezTo>
                  <a:cubicBezTo>
                    <a:pt x="259" y="1"/>
                    <a:pt x="259" y="1"/>
                    <a:pt x="207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79" name="Google Shape;37079;p24"/>
            <p:cNvSpPr/>
            <p:nvPr/>
          </p:nvSpPr>
          <p:spPr>
            <a:xfrm>
              <a:off x="4902575" y="4365800"/>
              <a:ext cx="7500" cy="8825"/>
            </a:xfrm>
            <a:custGeom>
              <a:avLst/>
              <a:gdLst/>
              <a:ahLst/>
              <a:cxnLst/>
              <a:rect l="l" t="t" r="r" b="b"/>
              <a:pathLst>
                <a:path w="300" h="353" extrusionOk="0">
                  <a:moveTo>
                    <a:pt x="41" y="1"/>
                  </a:moveTo>
                  <a:cubicBezTo>
                    <a:pt x="0" y="53"/>
                    <a:pt x="0" y="94"/>
                    <a:pt x="0" y="94"/>
                  </a:cubicBezTo>
                  <a:cubicBezTo>
                    <a:pt x="0" y="135"/>
                    <a:pt x="0" y="177"/>
                    <a:pt x="41" y="218"/>
                  </a:cubicBezTo>
                  <a:cubicBezTo>
                    <a:pt x="41" y="259"/>
                    <a:pt x="124" y="352"/>
                    <a:pt x="176" y="352"/>
                  </a:cubicBezTo>
                  <a:lnTo>
                    <a:pt x="300" y="94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80" name="Google Shape;37080;p24"/>
            <p:cNvSpPr/>
            <p:nvPr/>
          </p:nvSpPr>
          <p:spPr>
            <a:xfrm>
              <a:off x="4837950" y="4338925"/>
              <a:ext cx="13975" cy="10275"/>
            </a:xfrm>
            <a:custGeom>
              <a:avLst/>
              <a:gdLst/>
              <a:ahLst/>
              <a:cxnLst/>
              <a:rect l="l" t="t" r="r" b="b"/>
              <a:pathLst>
                <a:path w="559" h="411" extrusionOk="0">
                  <a:moveTo>
                    <a:pt x="42" y="1"/>
                  </a:moveTo>
                  <a:lnTo>
                    <a:pt x="42" y="1"/>
                  </a:lnTo>
                  <a:cubicBezTo>
                    <a:pt x="0" y="176"/>
                    <a:pt x="42" y="300"/>
                    <a:pt x="217" y="393"/>
                  </a:cubicBezTo>
                  <a:cubicBezTo>
                    <a:pt x="242" y="406"/>
                    <a:pt x="266" y="411"/>
                    <a:pt x="290" y="411"/>
                  </a:cubicBezTo>
                  <a:cubicBezTo>
                    <a:pt x="349" y="411"/>
                    <a:pt x="410" y="381"/>
                    <a:pt x="476" y="352"/>
                  </a:cubicBezTo>
                  <a:cubicBezTo>
                    <a:pt x="517" y="300"/>
                    <a:pt x="559" y="259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81" name="Google Shape;37081;p24"/>
            <p:cNvSpPr/>
            <p:nvPr/>
          </p:nvSpPr>
          <p:spPr>
            <a:xfrm>
              <a:off x="4778750" y="431540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83" y="1"/>
                  </a:moveTo>
                  <a:lnTo>
                    <a:pt x="1" y="259"/>
                  </a:lnTo>
                  <a:lnTo>
                    <a:pt x="42" y="301"/>
                  </a:lnTo>
                  <a:lnTo>
                    <a:pt x="125" y="301"/>
                  </a:lnTo>
                  <a:cubicBezTo>
                    <a:pt x="218" y="301"/>
                    <a:pt x="301" y="207"/>
                    <a:pt x="342" y="125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82" name="Google Shape;37082;p24"/>
            <p:cNvSpPr/>
            <p:nvPr/>
          </p:nvSpPr>
          <p:spPr>
            <a:xfrm>
              <a:off x="4798150" y="4617825"/>
              <a:ext cx="8550" cy="7775"/>
            </a:xfrm>
            <a:custGeom>
              <a:avLst/>
              <a:gdLst/>
              <a:ahLst/>
              <a:cxnLst/>
              <a:rect l="l" t="t" r="r" b="b"/>
              <a:pathLst>
                <a:path w="342" h="311" extrusionOk="0">
                  <a:moveTo>
                    <a:pt x="166" y="0"/>
                  </a:moveTo>
                  <a:cubicBezTo>
                    <a:pt x="124" y="52"/>
                    <a:pt x="41" y="93"/>
                    <a:pt x="0" y="135"/>
                  </a:cubicBezTo>
                  <a:lnTo>
                    <a:pt x="0" y="176"/>
                  </a:lnTo>
                  <a:lnTo>
                    <a:pt x="217" y="311"/>
                  </a:lnTo>
                  <a:lnTo>
                    <a:pt x="341" y="52"/>
                  </a:lnTo>
                  <a:cubicBezTo>
                    <a:pt x="300" y="0"/>
                    <a:pt x="217" y="0"/>
                    <a:pt x="166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83" name="Google Shape;37083;p24"/>
            <p:cNvSpPr/>
            <p:nvPr/>
          </p:nvSpPr>
          <p:spPr>
            <a:xfrm>
              <a:off x="4733525" y="4591725"/>
              <a:ext cx="13975" cy="10100"/>
            </a:xfrm>
            <a:custGeom>
              <a:avLst/>
              <a:gdLst/>
              <a:ahLst/>
              <a:cxnLst/>
              <a:rect l="l" t="t" r="r" b="b"/>
              <a:pathLst>
                <a:path w="559" h="404" extrusionOk="0">
                  <a:moveTo>
                    <a:pt x="277" y="0"/>
                  </a:moveTo>
                  <a:cubicBezTo>
                    <a:pt x="163" y="0"/>
                    <a:pt x="35" y="83"/>
                    <a:pt x="0" y="186"/>
                  </a:cubicBezTo>
                  <a:lnTo>
                    <a:pt x="517" y="403"/>
                  </a:lnTo>
                  <a:cubicBezTo>
                    <a:pt x="559" y="228"/>
                    <a:pt x="517" y="104"/>
                    <a:pt x="342" y="10"/>
                  </a:cubicBezTo>
                  <a:cubicBezTo>
                    <a:pt x="321" y="4"/>
                    <a:pt x="299" y="0"/>
                    <a:pt x="277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84" name="Google Shape;37084;p24"/>
            <p:cNvSpPr/>
            <p:nvPr/>
          </p:nvSpPr>
          <p:spPr>
            <a:xfrm>
              <a:off x="4822950" y="4554500"/>
              <a:ext cx="9600" cy="12950"/>
            </a:xfrm>
            <a:custGeom>
              <a:avLst/>
              <a:gdLst/>
              <a:ahLst/>
              <a:cxnLst/>
              <a:rect l="l" t="t" r="r" b="b"/>
              <a:pathLst>
                <a:path w="384" h="518" extrusionOk="0">
                  <a:moveTo>
                    <a:pt x="207" y="0"/>
                  </a:moveTo>
                  <a:cubicBezTo>
                    <a:pt x="166" y="0"/>
                    <a:pt x="166" y="42"/>
                    <a:pt x="125" y="42"/>
                  </a:cubicBezTo>
                  <a:cubicBezTo>
                    <a:pt x="83" y="42"/>
                    <a:pt x="83" y="83"/>
                    <a:pt x="42" y="166"/>
                  </a:cubicBezTo>
                  <a:cubicBezTo>
                    <a:pt x="42" y="207"/>
                    <a:pt x="1" y="259"/>
                    <a:pt x="42" y="300"/>
                  </a:cubicBezTo>
                  <a:cubicBezTo>
                    <a:pt x="42" y="424"/>
                    <a:pt x="125" y="466"/>
                    <a:pt x="207" y="517"/>
                  </a:cubicBezTo>
                  <a:lnTo>
                    <a:pt x="383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85" name="Google Shape;37085;p24"/>
            <p:cNvSpPr/>
            <p:nvPr/>
          </p:nvSpPr>
          <p:spPr>
            <a:xfrm>
              <a:off x="4758325" y="4527700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10" y="1"/>
                  </a:moveTo>
                  <a:cubicBezTo>
                    <a:pt x="209" y="1"/>
                    <a:pt x="102" y="74"/>
                    <a:pt x="42" y="162"/>
                  </a:cubicBezTo>
                  <a:cubicBezTo>
                    <a:pt x="1" y="297"/>
                    <a:pt x="84" y="462"/>
                    <a:pt x="208" y="555"/>
                  </a:cubicBezTo>
                  <a:cubicBezTo>
                    <a:pt x="230" y="562"/>
                    <a:pt x="253" y="565"/>
                    <a:pt x="276" y="565"/>
                  </a:cubicBezTo>
                  <a:cubicBezTo>
                    <a:pt x="396" y="565"/>
                    <a:pt x="525" y="483"/>
                    <a:pt x="559" y="380"/>
                  </a:cubicBezTo>
                  <a:cubicBezTo>
                    <a:pt x="642" y="245"/>
                    <a:pt x="559" y="80"/>
                    <a:pt x="425" y="38"/>
                  </a:cubicBezTo>
                  <a:cubicBezTo>
                    <a:pt x="390" y="12"/>
                    <a:pt x="350" y="1"/>
                    <a:pt x="310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86" name="Google Shape;37086;p24"/>
            <p:cNvSpPr/>
            <p:nvPr/>
          </p:nvSpPr>
          <p:spPr>
            <a:xfrm>
              <a:off x="4713100" y="4546375"/>
              <a:ext cx="16050" cy="13800"/>
            </a:xfrm>
            <a:custGeom>
              <a:avLst/>
              <a:gdLst/>
              <a:ahLst/>
              <a:cxnLst/>
              <a:rect l="l" t="t" r="r" b="b"/>
              <a:pathLst>
                <a:path w="642" h="552" extrusionOk="0">
                  <a:moveTo>
                    <a:pt x="331" y="0"/>
                  </a:moveTo>
                  <a:cubicBezTo>
                    <a:pt x="224" y="0"/>
                    <a:pt x="105" y="56"/>
                    <a:pt x="42" y="191"/>
                  </a:cubicBezTo>
                  <a:cubicBezTo>
                    <a:pt x="1" y="325"/>
                    <a:pt x="83" y="491"/>
                    <a:pt x="207" y="532"/>
                  </a:cubicBezTo>
                  <a:cubicBezTo>
                    <a:pt x="242" y="546"/>
                    <a:pt x="280" y="552"/>
                    <a:pt x="318" y="552"/>
                  </a:cubicBezTo>
                  <a:cubicBezTo>
                    <a:pt x="424" y="552"/>
                    <a:pt x="528" y="500"/>
                    <a:pt x="559" y="408"/>
                  </a:cubicBezTo>
                  <a:cubicBezTo>
                    <a:pt x="642" y="232"/>
                    <a:pt x="559" y="108"/>
                    <a:pt x="424" y="15"/>
                  </a:cubicBezTo>
                  <a:cubicBezTo>
                    <a:pt x="396" y="5"/>
                    <a:pt x="364" y="0"/>
                    <a:pt x="33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87" name="Google Shape;37087;p24"/>
            <p:cNvSpPr/>
            <p:nvPr/>
          </p:nvSpPr>
          <p:spPr>
            <a:xfrm>
              <a:off x="4777725" y="4572925"/>
              <a:ext cx="15000" cy="14150"/>
            </a:xfrm>
            <a:custGeom>
              <a:avLst/>
              <a:gdLst/>
              <a:ahLst/>
              <a:cxnLst/>
              <a:rect l="l" t="t" r="r" b="b"/>
              <a:pathLst>
                <a:path w="600" h="566" extrusionOk="0">
                  <a:moveTo>
                    <a:pt x="269" y="1"/>
                  </a:moveTo>
                  <a:cubicBezTo>
                    <a:pt x="170" y="1"/>
                    <a:pt x="71" y="74"/>
                    <a:pt x="42" y="163"/>
                  </a:cubicBezTo>
                  <a:cubicBezTo>
                    <a:pt x="0" y="339"/>
                    <a:pt x="42" y="463"/>
                    <a:pt x="207" y="556"/>
                  </a:cubicBezTo>
                  <a:cubicBezTo>
                    <a:pt x="229" y="562"/>
                    <a:pt x="252" y="566"/>
                    <a:pt x="276" y="566"/>
                  </a:cubicBezTo>
                  <a:cubicBezTo>
                    <a:pt x="396" y="566"/>
                    <a:pt x="524" y="484"/>
                    <a:pt x="559" y="380"/>
                  </a:cubicBezTo>
                  <a:cubicBezTo>
                    <a:pt x="600" y="246"/>
                    <a:pt x="559" y="80"/>
                    <a:pt x="383" y="39"/>
                  </a:cubicBezTo>
                  <a:cubicBezTo>
                    <a:pt x="348" y="12"/>
                    <a:pt x="308" y="1"/>
                    <a:pt x="26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88" name="Google Shape;37088;p24"/>
            <p:cNvSpPr/>
            <p:nvPr/>
          </p:nvSpPr>
          <p:spPr>
            <a:xfrm>
              <a:off x="4739975" y="4482475"/>
              <a:ext cx="15025" cy="14125"/>
            </a:xfrm>
            <a:custGeom>
              <a:avLst/>
              <a:gdLst/>
              <a:ahLst/>
              <a:cxnLst/>
              <a:rect l="l" t="t" r="r" b="b"/>
              <a:pathLst>
                <a:path w="601" h="565" extrusionOk="0">
                  <a:moveTo>
                    <a:pt x="270" y="0"/>
                  </a:moveTo>
                  <a:cubicBezTo>
                    <a:pt x="170" y="0"/>
                    <a:pt x="72" y="73"/>
                    <a:pt x="42" y="162"/>
                  </a:cubicBezTo>
                  <a:cubicBezTo>
                    <a:pt x="1" y="297"/>
                    <a:pt x="42" y="462"/>
                    <a:pt x="166" y="555"/>
                  </a:cubicBezTo>
                  <a:cubicBezTo>
                    <a:pt x="195" y="562"/>
                    <a:pt x="224" y="565"/>
                    <a:pt x="252" y="565"/>
                  </a:cubicBezTo>
                  <a:cubicBezTo>
                    <a:pt x="396" y="565"/>
                    <a:pt x="525" y="483"/>
                    <a:pt x="559" y="379"/>
                  </a:cubicBezTo>
                  <a:cubicBezTo>
                    <a:pt x="600" y="245"/>
                    <a:pt x="559" y="79"/>
                    <a:pt x="383" y="38"/>
                  </a:cubicBezTo>
                  <a:cubicBezTo>
                    <a:pt x="348" y="12"/>
                    <a:pt x="309" y="0"/>
                    <a:pt x="27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89" name="Google Shape;37089;p24"/>
            <p:cNvSpPr/>
            <p:nvPr/>
          </p:nvSpPr>
          <p:spPr>
            <a:xfrm>
              <a:off x="4803575" y="4508775"/>
              <a:ext cx="16050" cy="13825"/>
            </a:xfrm>
            <a:custGeom>
              <a:avLst/>
              <a:gdLst/>
              <a:ahLst/>
              <a:cxnLst/>
              <a:rect l="l" t="t" r="r" b="b"/>
              <a:pathLst>
                <a:path w="642" h="553" extrusionOk="0">
                  <a:moveTo>
                    <a:pt x="326" y="1"/>
                  </a:moveTo>
                  <a:cubicBezTo>
                    <a:pt x="221" y="1"/>
                    <a:pt x="114" y="61"/>
                    <a:pt x="83" y="185"/>
                  </a:cubicBezTo>
                  <a:cubicBezTo>
                    <a:pt x="0" y="320"/>
                    <a:pt x="83" y="485"/>
                    <a:pt x="207" y="537"/>
                  </a:cubicBezTo>
                  <a:cubicBezTo>
                    <a:pt x="240" y="547"/>
                    <a:pt x="276" y="552"/>
                    <a:pt x="311" y="552"/>
                  </a:cubicBezTo>
                  <a:cubicBezTo>
                    <a:pt x="420" y="552"/>
                    <a:pt x="527" y="504"/>
                    <a:pt x="559" y="403"/>
                  </a:cubicBezTo>
                  <a:cubicBezTo>
                    <a:pt x="641" y="227"/>
                    <a:pt x="559" y="61"/>
                    <a:pt x="424" y="20"/>
                  </a:cubicBezTo>
                  <a:cubicBezTo>
                    <a:pt x="393" y="7"/>
                    <a:pt x="360" y="1"/>
                    <a:pt x="326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90" name="Google Shape;37090;p24"/>
            <p:cNvSpPr/>
            <p:nvPr/>
          </p:nvSpPr>
          <p:spPr>
            <a:xfrm>
              <a:off x="4675375" y="4566125"/>
              <a:ext cx="7500" cy="8825"/>
            </a:xfrm>
            <a:custGeom>
              <a:avLst/>
              <a:gdLst/>
              <a:ahLst/>
              <a:cxnLst/>
              <a:rect l="l" t="t" r="r" b="b"/>
              <a:pathLst>
                <a:path w="300" h="353" extrusionOk="0">
                  <a:moveTo>
                    <a:pt x="124" y="1"/>
                  </a:moveTo>
                  <a:lnTo>
                    <a:pt x="0" y="259"/>
                  </a:lnTo>
                  <a:lnTo>
                    <a:pt x="259" y="352"/>
                  </a:lnTo>
                  <a:cubicBezTo>
                    <a:pt x="300" y="311"/>
                    <a:pt x="300" y="259"/>
                    <a:pt x="300" y="259"/>
                  </a:cubicBezTo>
                  <a:cubicBezTo>
                    <a:pt x="300" y="135"/>
                    <a:pt x="217" y="52"/>
                    <a:pt x="124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91" name="Google Shape;37091;p24"/>
            <p:cNvSpPr/>
            <p:nvPr/>
          </p:nvSpPr>
          <p:spPr>
            <a:xfrm>
              <a:off x="4698875" y="4501500"/>
              <a:ext cx="10900" cy="13500"/>
            </a:xfrm>
            <a:custGeom>
              <a:avLst/>
              <a:gdLst/>
              <a:ahLst/>
              <a:cxnLst/>
              <a:rect l="l" t="t" r="r" b="b"/>
              <a:pathLst>
                <a:path w="436" h="540" extrusionOk="0">
                  <a:moveTo>
                    <a:pt x="218" y="1"/>
                  </a:moveTo>
                  <a:lnTo>
                    <a:pt x="1" y="518"/>
                  </a:lnTo>
                  <a:lnTo>
                    <a:pt x="94" y="518"/>
                  </a:lnTo>
                  <a:cubicBezTo>
                    <a:pt x="119" y="533"/>
                    <a:pt x="143" y="539"/>
                    <a:pt x="167" y="539"/>
                  </a:cubicBezTo>
                  <a:cubicBezTo>
                    <a:pt x="223" y="539"/>
                    <a:pt x="275" y="505"/>
                    <a:pt x="311" y="476"/>
                  </a:cubicBezTo>
                  <a:lnTo>
                    <a:pt x="352" y="435"/>
                  </a:lnTo>
                  <a:cubicBezTo>
                    <a:pt x="352" y="394"/>
                    <a:pt x="394" y="394"/>
                    <a:pt x="394" y="394"/>
                  </a:cubicBezTo>
                  <a:cubicBezTo>
                    <a:pt x="435" y="218"/>
                    <a:pt x="394" y="52"/>
                    <a:pt x="218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92" name="Google Shape;37092;p24"/>
            <p:cNvSpPr/>
            <p:nvPr/>
          </p:nvSpPr>
          <p:spPr>
            <a:xfrm>
              <a:off x="4849825" y="4494000"/>
              <a:ext cx="7525" cy="9850"/>
            </a:xfrm>
            <a:custGeom>
              <a:avLst/>
              <a:gdLst/>
              <a:ahLst/>
              <a:cxnLst/>
              <a:rect l="l" t="t" r="r" b="b"/>
              <a:pathLst>
                <a:path w="301" h="394" extrusionOk="0">
                  <a:moveTo>
                    <a:pt x="42" y="1"/>
                  </a:moveTo>
                  <a:cubicBezTo>
                    <a:pt x="1" y="42"/>
                    <a:pt x="1" y="135"/>
                    <a:pt x="1" y="177"/>
                  </a:cubicBezTo>
                  <a:cubicBezTo>
                    <a:pt x="42" y="218"/>
                    <a:pt x="84" y="301"/>
                    <a:pt x="125" y="352"/>
                  </a:cubicBezTo>
                  <a:cubicBezTo>
                    <a:pt x="125" y="352"/>
                    <a:pt x="166" y="352"/>
                    <a:pt x="166" y="394"/>
                  </a:cubicBezTo>
                  <a:lnTo>
                    <a:pt x="301" y="135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93" name="Google Shape;37093;p24"/>
            <p:cNvSpPr/>
            <p:nvPr/>
          </p:nvSpPr>
          <p:spPr>
            <a:xfrm>
              <a:off x="4785225" y="4468175"/>
              <a:ext cx="13975" cy="9475"/>
            </a:xfrm>
            <a:custGeom>
              <a:avLst/>
              <a:gdLst/>
              <a:ahLst/>
              <a:cxnLst/>
              <a:rect l="l" t="t" r="r" b="b"/>
              <a:pathLst>
                <a:path w="559" h="379" extrusionOk="0">
                  <a:moveTo>
                    <a:pt x="42" y="0"/>
                  </a:moveTo>
                  <a:lnTo>
                    <a:pt x="42" y="0"/>
                  </a:lnTo>
                  <a:cubicBezTo>
                    <a:pt x="0" y="134"/>
                    <a:pt x="42" y="300"/>
                    <a:pt x="217" y="352"/>
                  </a:cubicBezTo>
                  <a:cubicBezTo>
                    <a:pt x="250" y="368"/>
                    <a:pt x="283" y="378"/>
                    <a:pt x="317" y="378"/>
                  </a:cubicBezTo>
                  <a:cubicBezTo>
                    <a:pt x="368" y="378"/>
                    <a:pt x="420" y="356"/>
                    <a:pt x="476" y="300"/>
                  </a:cubicBezTo>
                  <a:cubicBezTo>
                    <a:pt x="517" y="300"/>
                    <a:pt x="517" y="259"/>
                    <a:pt x="558" y="176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94" name="Google Shape;37094;p24"/>
            <p:cNvSpPr/>
            <p:nvPr/>
          </p:nvSpPr>
          <p:spPr>
            <a:xfrm>
              <a:off x="4726025" y="4443350"/>
              <a:ext cx="8550" cy="7775"/>
            </a:xfrm>
            <a:custGeom>
              <a:avLst/>
              <a:gdLst/>
              <a:ahLst/>
              <a:cxnLst/>
              <a:rect l="l" t="t" r="r" b="b"/>
              <a:pathLst>
                <a:path w="342" h="311" extrusionOk="0">
                  <a:moveTo>
                    <a:pt x="83" y="1"/>
                  </a:moveTo>
                  <a:lnTo>
                    <a:pt x="1" y="259"/>
                  </a:lnTo>
                  <a:cubicBezTo>
                    <a:pt x="1" y="311"/>
                    <a:pt x="42" y="311"/>
                    <a:pt x="42" y="311"/>
                  </a:cubicBezTo>
                  <a:cubicBezTo>
                    <a:pt x="83" y="311"/>
                    <a:pt x="166" y="311"/>
                    <a:pt x="207" y="259"/>
                  </a:cubicBezTo>
                  <a:cubicBezTo>
                    <a:pt x="259" y="259"/>
                    <a:pt x="342" y="218"/>
                    <a:pt x="342" y="135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95" name="Google Shape;37095;p24"/>
            <p:cNvSpPr/>
            <p:nvPr/>
          </p:nvSpPr>
          <p:spPr>
            <a:xfrm>
              <a:off x="4744125" y="4746600"/>
              <a:ext cx="9850" cy="6950"/>
            </a:xfrm>
            <a:custGeom>
              <a:avLst/>
              <a:gdLst/>
              <a:ahLst/>
              <a:cxnLst/>
              <a:rect l="l" t="t" r="r" b="b"/>
              <a:pathLst>
                <a:path w="394" h="278" extrusionOk="0">
                  <a:moveTo>
                    <a:pt x="272" y="0"/>
                  </a:moveTo>
                  <a:cubicBezTo>
                    <a:pt x="251" y="0"/>
                    <a:pt x="231" y="5"/>
                    <a:pt x="217" y="19"/>
                  </a:cubicBezTo>
                  <a:cubicBezTo>
                    <a:pt x="176" y="19"/>
                    <a:pt x="135" y="71"/>
                    <a:pt x="93" y="71"/>
                  </a:cubicBezTo>
                  <a:lnTo>
                    <a:pt x="52" y="112"/>
                  </a:lnTo>
                  <a:cubicBezTo>
                    <a:pt x="52" y="153"/>
                    <a:pt x="52" y="153"/>
                    <a:pt x="0" y="195"/>
                  </a:cubicBezTo>
                  <a:lnTo>
                    <a:pt x="259" y="277"/>
                  </a:lnTo>
                  <a:lnTo>
                    <a:pt x="393" y="19"/>
                  </a:lnTo>
                  <a:cubicBezTo>
                    <a:pt x="366" y="19"/>
                    <a:pt x="315" y="0"/>
                    <a:pt x="272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96" name="Google Shape;37096;p24"/>
            <p:cNvSpPr/>
            <p:nvPr/>
          </p:nvSpPr>
          <p:spPr>
            <a:xfrm>
              <a:off x="4680800" y="4720150"/>
              <a:ext cx="13975" cy="9875"/>
            </a:xfrm>
            <a:custGeom>
              <a:avLst/>
              <a:gdLst/>
              <a:ahLst/>
              <a:cxnLst/>
              <a:rect l="l" t="t" r="r" b="b"/>
              <a:pathLst>
                <a:path w="559" h="395" extrusionOk="0">
                  <a:moveTo>
                    <a:pt x="206" y="0"/>
                  </a:moveTo>
                  <a:cubicBezTo>
                    <a:pt x="126" y="0"/>
                    <a:pt x="54" y="48"/>
                    <a:pt x="0" y="136"/>
                  </a:cubicBezTo>
                  <a:lnTo>
                    <a:pt x="0" y="177"/>
                  </a:lnTo>
                  <a:lnTo>
                    <a:pt x="517" y="394"/>
                  </a:lnTo>
                  <a:cubicBezTo>
                    <a:pt x="558" y="260"/>
                    <a:pt x="517" y="95"/>
                    <a:pt x="341" y="43"/>
                  </a:cubicBezTo>
                  <a:cubicBezTo>
                    <a:pt x="295" y="14"/>
                    <a:pt x="249" y="0"/>
                    <a:pt x="206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97" name="Google Shape;37097;p24"/>
            <p:cNvSpPr/>
            <p:nvPr/>
          </p:nvSpPr>
          <p:spPr>
            <a:xfrm>
              <a:off x="4769975" y="4682200"/>
              <a:ext cx="9850" cy="13200"/>
            </a:xfrm>
            <a:custGeom>
              <a:avLst/>
              <a:gdLst/>
              <a:ahLst/>
              <a:cxnLst/>
              <a:rect l="l" t="t" r="r" b="b"/>
              <a:pathLst>
                <a:path w="394" h="528" extrusionOk="0">
                  <a:moveTo>
                    <a:pt x="325" y="0"/>
                  </a:moveTo>
                  <a:cubicBezTo>
                    <a:pt x="208" y="0"/>
                    <a:pt x="86" y="82"/>
                    <a:pt x="52" y="186"/>
                  </a:cubicBezTo>
                  <a:cubicBezTo>
                    <a:pt x="0" y="269"/>
                    <a:pt x="0" y="320"/>
                    <a:pt x="52" y="403"/>
                  </a:cubicBezTo>
                  <a:cubicBezTo>
                    <a:pt x="52" y="444"/>
                    <a:pt x="93" y="486"/>
                    <a:pt x="135" y="527"/>
                  </a:cubicBezTo>
                  <a:lnTo>
                    <a:pt x="176" y="527"/>
                  </a:lnTo>
                  <a:lnTo>
                    <a:pt x="393" y="10"/>
                  </a:lnTo>
                  <a:cubicBezTo>
                    <a:pt x="371" y="3"/>
                    <a:pt x="348" y="0"/>
                    <a:pt x="325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98" name="Google Shape;37098;p24"/>
            <p:cNvSpPr/>
            <p:nvPr/>
          </p:nvSpPr>
          <p:spPr>
            <a:xfrm>
              <a:off x="4705350" y="4656200"/>
              <a:ext cx="16300" cy="13825"/>
            </a:xfrm>
            <a:custGeom>
              <a:avLst/>
              <a:gdLst/>
              <a:ahLst/>
              <a:cxnLst/>
              <a:rect l="l" t="t" r="r" b="b"/>
              <a:pathLst>
                <a:path w="652" h="553" extrusionOk="0">
                  <a:moveTo>
                    <a:pt x="336" y="1"/>
                  </a:moveTo>
                  <a:cubicBezTo>
                    <a:pt x="230" y="1"/>
                    <a:pt x="114" y="49"/>
                    <a:pt x="52" y="151"/>
                  </a:cubicBezTo>
                  <a:cubicBezTo>
                    <a:pt x="0" y="326"/>
                    <a:pt x="93" y="450"/>
                    <a:pt x="218" y="533"/>
                  </a:cubicBezTo>
                  <a:cubicBezTo>
                    <a:pt x="251" y="546"/>
                    <a:pt x="286" y="552"/>
                    <a:pt x="321" y="552"/>
                  </a:cubicBezTo>
                  <a:cubicBezTo>
                    <a:pt x="427" y="552"/>
                    <a:pt x="530" y="492"/>
                    <a:pt x="569" y="368"/>
                  </a:cubicBezTo>
                  <a:cubicBezTo>
                    <a:pt x="652" y="233"/>
                    <a:pt x="569" y="68"/>
                    <a:pt x="435" y="16"/>
                  </a:cubicBezTo>
                  <a:cubicBezTo>
                    <a:pt x="404" y="6"/>
                    <a:pt x="370" y="1"/>
                    <a:pt x="336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099" name="Google Shape;37099;p24"/>
            <p:cNvSpPr/>
            <p:nvPr/>
          </p:nvSpPr>
          <p:spPr>
            <a:xfrm>
              <a:off x="4660125" y="4674675"/>
              <a:ext cx="16300" cy="14175"/>
            </a:xfrm>
            <a:custGeom>
              <a:avLst/>
              <a:gdLst/>
              <a:ahLst/>
              <a:cxnLst/>
              <a:rect l="l" t="t" r="r" b="b"/>
              <a:pathLst>
                <a:path w="652" h="567" extrusionOk="0">
                  <a:moveTo>
                    <a:pt x="346" y="1"/>
                  </a:moveTo>
                  <a:cubicBezTo>
                    <a:pt x="216" y="1"/>
                    <a:pt x="120" y="76"/>
                    <a:pt x="52" y="187"/>
                  </a:cubicBezTo>
                  <a:cubicBezTo>
                    <a:pt x="0" y="311"/>
                    <a:pt x="93" y="487"/>
                    <a:pt x="217" y="528"/>
                  </a:cubicBezTo>
                  <a:cubicBezTo>
                    <a:pt x="255" y="555"/>
                    <a:pt x="296" y="566"/>
                    <a:pt x="336" y="566"/>
                  </a:cubicBezTo>
                  <a:cubicBezTo>
                    <a:pt x="436" y="566"/>
                    <a:pt x="532" y="493"/>
                    <a:pt x="569" y="404"/>
                  </a:cubicBezTo>
                  <a:cubicBezTo>
                    <a:pt x="651" y="270"/>
                    <a:pt x="569" y="104"/>
                    <a:pt x="434" y="11"/>
                  </a:cubicBezTo>
                  <a:cubicBezTo>
                    <a:pt x="403" y="4"/>
                    <a:pt x="374" y="1"/>
                    <a:pt x="346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00" name="Google Shape;37100;p24"/>
            <p:cNvSpPr/>
            <p:nvPr/>
          </p:nvSpPr>
          <p:spPr>
            <a:xfrm>
              <a:off x="4724725" y="4701450"/>
              <a:ext cx="15275" cy="13800"/>
            </a:xfrm>
            <a:custGeom>
              <a:avLst/>
              <a:gdLst/>
              <a:ahLst/>
              <a:cxnLst/>
              <a:rect l="l" t="t" r="r" b="b"/>
              <a:pathLst>
                <a:path w="611" h="552" extrusionOk="0">
                  <a:moveTo>
                    <a:pt x="291" y="0"/>
                  </a:moveTo>
                  <a:cubicBezTo>
                    <a:pt x="185" y="0"/>
                    <a:pt x="84" y="49"/>
                    <a:pt x="53" y="150"/>
                  </a:cubicBezTo>
                  <a:cubicBezTo>
                    <a:pt x="1" y="326"/>
                    <a:pt x="53" y="491"/>
                    <a:pt x="177" y="532"/>
                  </a:cubicBezTo>
                  <a:cubicBezTo>
                    <a:pt x="220" y="545"/>
                    <a:pt x="260" y="552"/>
                    <a:pt x="298" y="552"/>
                  </a:cubicBezTo>
                  <a:cubicBezTo>
                    <a:pt x="412" y="552"/>
                    <a:pt x="499" y="492"/>
                    <a:pt x="569" y="367"/>
                  </a:cubicBezTo>
                  <a:cubicBezTo>
                    <a:pt x="611" y="233"/>
                    <a:pt x="569" y="67"/>
                    <a:pt x="394" y="16"/>
                  </a:cubicBezTo>
                  <a:cubicBezTo>
                    <a:pt x="361" y="5"/>
                    <a:pt x="326" y="0"/>
                    <a:pt x="29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01" name="Google Shape;37101;p24"/>
            <p:cNvSpPr/>
            <p:nvPr/>
          </p:nvSpPr>
          <p:spPr>
            <a:xfrm>
              <a:off x="4685950" y="4610525"/>
              <a:ext cx="16325" cy="14275"/>
            </a:xfrm>
            <a:custGeom>
              <a:avLst/>
              <a:gdLst/>
              <a:ahLst/>
              <a:cxnLst/>
              <a:rect l="l" t="t" r="r" b="b"/>
              <a:pathLst>
                <a:path w="653" h="571" extrusionOk="0">
                  <a:moveTo>
                    <a:pt x="324" y="1"/>
                  </a:moveTo>
                  <a:cubicBezTo>
                    <a:pt x="224" y="1"/>
                    <a:pt x="124" y="71"/>
                    <a:pt x="94" y="168"/>
                  </a:cubicBezTo>
                  <a:cubicBezTo>
                    <a:pt x="1" y="344"/>
                    <a:pt x="94" y="468"/>
                    <a:pt x="218" y="551"/>
                  </a:cubicBezTo>
                  <a:cubicBezTo>
                    <a:pt x="261" y="564"/>
                    <a:pt x="302" y="570"/>
                    <a:pt x="339" y="570"/>
                  </a:cubicBezTo>
                  <a:cubicBezTo>
                    <a:pt x="453" y="570"/>
                    <a:pt x="541" y="510"/>
                    <a:pt x="611" y="385"/>
                  </a:cubicBezTo>
                  <a:cubicBezTo>
                    <a:pt x="652" y="251"/>
                    <a:pt x="611" y="86"/>
                    <a:pt x="435" y="34"/>
                  </a:cubicBezTo>
                  <a:cubicBezTo>
                    <a:pt x="401" y="11"/>
                    <a:pt x="363" y="1"/>
                    <a:pt x="324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02" name="Google Shape;37102;p24"/>
            <p:cNvSpPr/>
            <p:nvPr/>
          </p:nvSpPr>
          <p:spPr>
            <a:xfrm>
              <a:off x="4750575" y="4636950"/>
              <a:ext cx="16325" cy="14150"/>
            </a:xfrm>
            <a:custGeom>
              <a:avLst/>
              <a:gdLst/>
              <a:ahLst/>
              <a:cxnLst/>
              <a:rect l="l" t="t" r="r" b="b"/>
              <a:pathLst>
                <a:path w="653" h="566" extrusionOk="0">
                  <a:moveTo>
                    <a:pt x="370" y="1"/>
                  </a:moveTo>
                  <a:cubicBezTo>
                    <a:pt x="256" y="1"/>
                    <a:pt x="122" y="83"/>
                    <a:pt x="52" y="187"/>
                  </a:cubicBezTo>
                  <a:cubicBezTo>
                    <a:pt x="1" y="321"/>
                    <a:pt x="94" y="486"/>
                    <a:pt x="218" y="528"/>
                  </a:cubicBezTo>
                  <a:cubicBezTo>
                    <a:pt x="256" y="554"/>
                    <a:pt x="297" y="566"/>
                    <a:pt x="336" y="566"/>
                  </a:cubicBezTo>
                  <a:cubicBezTo>
                    <a:pt x="437" y="566"/>
                    <a:pt x="532" y="493"/>
                    <a:pt x="569" y="404"/>
                  </a:cubicBezTo>
                  <a:cubicBezTo>
                    <a:pt x="652" y="228"/>
                    <a:pt x="569" y="104"/>
                    <a:pt x="435" y="11"/>
                  </a:cubicBezTo>
                  <a:cubicBezTo>
                    <a:pt x="415" y="4"/>
                    <a:pt x="393" y="1"/>
                    <a:pt x="370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03" name="Google Shape;37103;p24"/>
            <p:cNvSpPr/>
            <p:nvPr/>
          </p:nvSpPr>
          <p:spPr>
            <a:xfrm>
              <a:off x="4622625" y="4694325"/>
              <a:ext cx="7525" cy="8825"/>
            </a:xfrm>
            <a:custGeom>
              <a:avLst/>
              <a:gdLst/>
              <a:ahLst/>
              <a:cxnLst/>
              <a:rect l="l" t="t" r="r" b="b"/>
              <a:pathLst>
                <a:path w="301" h="353" extrusionOk="0">
                  <a:moveTo>
                    <a:pt x="125" y="1"/>
                  </a:moveTo>
                  <a:lnTo>
                    <a:pt x="1" y="259"/>
                  </a:lnTo>
                  <a:lnTo>
                    <a:pt x="259" y="352"/>
                  </a:lnTo>
                  <a:cubicBezTo>
                    <a:pt x="259" y="352"/>
                    <a:pt x="301" y="301"/>
                    <a:pt x="301" y="259"/>
                  </a:cubicBezTo>
                  <a:cubicBezTo>
                    <a:pt x="301" y="135"/>
                    <a:pt x="208" y="42"/>
                    <a:pt x="125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04" name="Google Shape;37104;p24"/>
            <p:cNvSpPr/>
            <p:nvPr/>
          </p:nvSpPr>
          <p:spPr>
            <a:xfrm>
              <a:off x="4646150" y="4629700"/>
              <a:ext cx="10875" cy="13900"/>
            </a:xfrm>
            <a:custGeom>
              <a:avLst/>
              <a:gdLst/>
              <a:ahLst/>
              <a:cxnLst/>
              <a:rect l="l" t="t" r="r" b="b"/>
              <a:pathLst>
                <a:path w="435" h="556" extrusionOk="0">
                  <a:moveTo>
                    <a:pt x="218" y="1"/>
                  </a:moveTo>
                  <a:lnTo>
                    <a:pt x="1" y="518"/>
                  </a:lnTo>
                  <a:cubicBezTo>
                    <a:pt x="51" y="544"/>
                    <a:pt x="96" y="556"/>
                    <a:pt x="138" y="556"/>
                  </a:cubicBezTo>
                  <a:cubicBezTo>
                    <a:pt x="244" y="556"/>
                    <a:pt x="327" y="483"/>
                    <a:pt x="394" y="394"/>
                  </a:cubicBezTo>
                  <a:cubicBezTo>
                    <a:pt x="435" y="218"/>
                    <a:pt x="352" y="94"/>
                    <a:pt x="218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05" name="Google Shape;37105;p24"/>
            <p:cNvSpPr/>
            <p:nvPr/>
          </p:nvSpPr>
          <p:spPr>
            <a:xfrm>
              <a:off x="4797100" y="4622225"/>
              <a:ext cx="6500" cy="9825"/>
            </a:xfrm>
            <a:custGeom>
              <a:avLst/>
              <a:gdLst/>
              <a:ahLst/>
              <a:cxnLst/>
              <a:rect l="l" t="t" r="r" b="b"/>
              <a:pathLst>
                <a:path w="260" h="393" extrusionOk="0">
                  <a:moveTo>
                    <a:pt x="42" y="0"/>
                  </a:moveTo>
                  <a:cubicBezTo>
                    <a:pt x="1" y="83"/>
                    <a:pt x="1" y="135"/>
                    <a:pt x="1" y="176"/>
                  </a:cubicBezTo>
                  <a:cubicBezTo>
                    <a:pt x="42" y="259"/>
                    <a:pt x="83" y="341"/>
                    <a:pt x="166" y="393"/>
                  </a:cubicBezTo>
                  <a:lnTo>
                    <a:pt x="259" y="135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06" name="Google Shape;37106;p24"/>
            <p:cNvSpPr/>
            <p:nvPr/>
          </p:nvSpPr>
          <p:spPr>
            <a:xfrm>
              <a:off x="4732475" y="4596375"/>
              <a:ext cx="14000" cy="9525"/>
            </a:xfrm>
            <a:custGeom>
              <a:avLst/>
              <a:gdLst/>
              <a:ahLst/>
              <a:cxnLst/>
              <a:rect l="l" t="t" r="r" b="b"/>
              <a:pathLst>
                <a:path w="560" h="381" extrusionOk="0">
                  <a:moveTo>
                    <a:pt x="42" y="0"/>
                  </a:moveTo>
                  <a:cubicBezTo>
                    <a:pt x="42" y="42"/>
                    <a:pt x="1" y="42"/>
                    <a:pt x="1" y="83"/>
                  </a:cubicBezTo>
                  <a:cubicBezTo>
                    <a:pt x="1" y="135"/>
                    <a:pt x="42" y="176"/>
                    <a:pt x="42" y="217"/>
                  </a:cubicBezTo>
                  <a:lnTo>
                    <a:pt x="84" y="259"/>
                  </a:lnTo>
                  <a:cubicBezTo>
                    <a:pt x="84" y="300"/>
                    <a:pt x="125" y="341"/>
                    <a:pt x="166" y="341"/>
                  </a:cubicBezTo>
                  <a:cubicBezTo>
                    <a:pt x="213" y="367"/>
                    <a:pt x="267" y="380"/>
                    <a:pt x="315" y="380"/>
                  </a:cubicBezTo>
                  <a:cubicBezTo>
                    <a:pt x="363" y="380"/>
                    <a:pt x="404" y="367"/>
                    <a:pt x="425" y="341"/>
                  </a:cubicBezTo>
                  <a:lnTo>
                    <a:pt x="559" y="217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07" name="Google Shape;37107;p24"/>
            <p:cNvSpPr/>
            <p:nvPr/>
          </p:nvSpPr>
          <p:spPr>
            <a:xfrm>
              <a:off x="4673050" y="4572600"/>
              <a:ext cx="8800" cy="6475"/>
            </a:xfrm>
            <a:custGeom>
              <a:avLst/>
              <a:gdLst/>
              <a:ahLst/>
              <a:cxnLst/>
              <a:rect l="l" t="t" r="r" b="b"/>
              <a:pathLst>
                <a:path w="352" h="259" extrusionOk="0">
                  <a:moveTo>
                    <a:pt x="93" y="0"/>
                  </a:moveTo>
                  <a:lnTo>
                    <a:pt x="0" y="259"/>
                  </a:lnTo>
                  <a:lnTo>
                    <a:pt x="93" y="259"/>
                  </a:lnTo>
                  <a:cubicBezTo>
                    <a:pt x="176" y="259"/>
                    <a:pt x="258" y="217"/>
                    <a:pt x="352" y="134"/>
                  </a:cubicBezTo>
                  <a:lnTo>
                    <a:pt x="352" y="93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08" name="Google Shape;37108;p24"/>
            <p:cNvSpPr/>
            <p:nvPr/>
          </p:nvSpPr>
          <p:spPr>
            <a:xfrm>
              <a:off x="4717225" y="4810850"/>
              <a:ext cx="9850" cy="13775"/>
            </a:xfrm>
            <a:custGeom>
              <a:avLst/>
              <a:gdLst/>
              <a:ahLst/>
              <a:cxnLst/>
              <a:rect l="l" t="t" r="r" b="b"/>
              <a:pathLst>
                <a:path w="394" h="551" extrusionOk="0">
                  <a:moveTo>
                    <a:pt x="278" y="1"/>
                  </a:moveTo>
                  <a:cubicBezTo>
                    <a:pt x="177" y="1"/>
                    <a:pt x="80" y="71"/>
                    <a:pt x="42" y="168"/>
                  </a:cubicBezTo>
                  <a:cubicBezTo>
                    <a:pt x="1" y="251"/>
                    <a:pt x="1" y="344"/>
                    <a:pt x="42" y="426"/>
                  </a:cubicBezTo>
                  <a:lnTo>
                    <a:pt x="177" y="551"/>
                  </a:lnTo>
                  <a:lnTo>
                    <a:pt x="394" y="34"/>
                  </a:lnTo>
                  <a:cubicBezTo>
                    <a:pt x="357" y="11"/>
                    <a:pt x="317" y="1"/>
                    <a:pt x="278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09" name="Google Shape;37109;p24"/>
            <p:cNvSpPr/>
            <p:nvPr/>
          </p:nvSpPr>
          <p:spPr>
            <a:xfrm>
              <a:off x="4652625" y="478442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20" y="1"/>
                  </a:moveTo>
                  <a:cubicBezTo>
                    <a:pt x="203" y="1"/>
                    <a:pt x="113" y="56"/>
                    <a:pt x="42" y="191"/>
                  </a:cubicBezTo>
                  <a:cubicBezTo>
                    <a:pt x="0" y="315"/>
                    <a:pt x="93" y="491"/>
                    <a:pt x="217" y="532"/>
                  </a:cubicBezTo>
                  <a:cubicBezTo>
                    <a:pt x="251" y="543"/>
                    <a:pt x="286" y="548"/>
                    <a:pt x="322" y="548"/>
                  </a:cubicBezTo>
                  <a:cubicBezTo>
                    <a:pt x="427" y="548"/>
                    <a:pt x="528" y="501"/>
                    <a:pt x="559" y="408"/>
                  </a:cubicBezTo>
                  <a:cubicBezTo>
                    <a:pt x="652" y="232"/>
                    <a:pt x="559" y="57"/>
                    <a:pt x="434" y="15"/>
                  </a:cubicBezTo>
                  <a:cubicBezTo>
                    <a:pt x="394" y="6"/>
                    <a:pt x="355" y="1"/>
                    <a:pt x="320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10" name="Google Shape;37110;p24"/>
            <p:cNvSpPr/>
            <p:nvPr/>
          </p:nvSpPr>
          <p:spPr>
            <a:xfrm>
              <a:off x="4607375" y="4803350"/>
              <a:ext cx="15275" cy="14050"/>
            </a:xfrm>
            <a:custGeom>
              <a:avLst/>
              <a:gdLst/>
              <a:ahLst/>
              <a:cxnLst/>
              <a:rect l="l" t="t" r="r" b="b"/>
              <a:pathLst>
                <a:path w="611" h="562" extrusionOk="0">
                  <a:moveTo>
                    <a:pt x="301" y="1"/>
                  </a:moveTo>
                  <a:cubicBezTo>
                    <a:pt x="193" y="1"/>
                    <a:pt x="110" y="71"/>
                    <a:pt x="42" y="168"/>
                  </a:cubicBezTo>
                  <a:cubicBezTo>
                    <a:pt x="1" y="292"/>
                    <a:pt x="42" y="468"/>
                    <a:pt x="218" y="551"/>
                  </a:cubicBezTo>
                  <a:cubicBezTo>
                    <a:pt x="242" y="558"/>
                    <a:pt x="267" y="561"/>
                    <a:pt x="292" y="561"/>
                  </a:cubicBezTo>
                  <a:cubicBezTo>
                    <a:pt x="407" y="561"/>
                    <a:pt x="525" y="487"/>
                    <a:pt x="559" y="385"/>
                  </a:cubicBezTo>
                  <a:cubicBezTo>
                    <a:pt x="611" y="251"/>
                    <a:pt x="559" y="75"/>
                    <a:pt x="435" y="34"/>
                  </a:cubicBezTo>
                  <a:cubicBezTo>
                    <a:pt x="387" y="11"/>
                    <a:pt x="342" y="1"/>
                    <a:pt x="30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11" name="Google Shape;37111;p24"/>
            <p:cNvSpPr/>
            <p:nvPr/>
          </p:nvSpPr>
          <p:spPr>
            <a:xfrm>
              <a:off x="4670975" y="4829650"/>
              <a:ext cx="16300" cy="13725"/>
            </a:xfrm>
            <a:custGeom>
              <a:avLst/>
              <a:gdLst/>
              <a:ahLst/>
              <a:cxnLst/>
              <a:rect l="l" t="t" r="r" b="b"/>
              <a:pathLst>
                <a:path w="652" h="549" extrusionOk="0">
                  <a:moveTo>
                    <a:pt x="337" y="1"/>
                  </a:moveTo>
                  <a:cubicBezTo>
                    <a:pt x="229" y="1"/>
                    <a:pt x="123" y="57"/>
                    <a:pt x="83" y="191"/>
                  </a:cubicBezTo>
                  <a:cubicBezTo>
                    <a:pt x="0" y="316"/>
                    <a:pt x="83" y="491"/>
                    <a:pt x="217" y="533"/>
                  </a:cubicBezTo>
                  <a:cubicBezTo>
                    <a:pt x="261" y="543"/>
                    <a:pt x="302" y="548"/>
                    <a:pt x="340" y="548"/>
                  </a:cubicBezTo>
                  <a:cubicBezTo>
                    <a:pt x="453" y="548"/>
                    <a:pt x="538" y="502"/>
                    <a:pt x="600" y="409"/>
                  </a:cubicBezTo>
                  <a:cubicBezTo>
                    <a:pt x="652" y="233"/>
                    <a:pt x="600" y="109"/>
                    <a:pt x="435" y="16"/>
                  </a:cubicBezTo>
                  <a:cubicBezTo>
                    <a:pt x="403" y="6"/>
                    <a:pt x="370" y="1"/>
                    <a:pt x="337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12" name="Google Shape;37112;p24"/>
            <p:cNvSpPr/>
            <p:nvPr/>
          </p:nvSpPr>
          <p:spPr>
            <a:xfrm>
              <a:off x="4633225" y="4739200"/>
              <a:ext cx="16325" cy="13675"/>
            </a:xfrm>
            <a:custGeom>
              <a:avLst/>
              <a:gdLst/>
              <a:ahLst/>
              <a:cxnLst/>
              <a:rect l="l" t="t" r="r" b="b"/>
              <a:pathLst>
                <a:path w="653" h="547" extrusionOk="0">
                  <a:moveTo>
                    <a:pt x="338" y="0"/>
                  </a:moveTo>
                  <a:cubicBezTo>
                    <a:pt x="230" y="0"/>
                    <a:pt x="126" y="56"/>
                    <a:pt x="94" y="191"/>
                  </a:cubicBezTo>
                  <a:cubicBezTo>
                    <a:pt x="1" y="315"/>
                    <a:pt x="94" y="491"/>
                    <a:pt x="218" y="532"/>
                  </a:cubicBezTo>
                  <a:cubicBezTo>
                    <a:pt x="259" y="542"/>
                    <a:pt x="298" y="547"/>
                    <a:pt x="334" y="547"/>
                  </a:cubicBezTo>
                  <a:cubicBezTo>
                    <a:pt x="451" y="547"/>
                    <a:pt x="540" y="493"/>
                    <a:pt x="611" y="367"/>
                  </a:cubicBezTo>
                  <a:cubicBezTo>
                    <a:pt x="652" y="232"/>
                    <a:pt x="559" y="56"/>
                    <a:pt x="435" y="15"/>
                  </a:cubicBezTo>
                  <a:cubicBezTo>
                    <a:pt x="404" y="5"/>
                    <a:pt x="371" y="0"/>
                    <a:pt x="338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13" name="Google Shape;37113;p24"/>
            <p:cNvSpPr/>
            <p:nvPr/>
          </p:nvSpPr>
          <p:spPr>
            <a:xfrm>
              <a:off x="4697850" y="4765625"/>
              <a:ext cx="16300" cy="14125"/>
            </a:xfrm>
            <a:custGeom>
              <a:avLst/>
              <a:gdLst/>
              <a:ahLst/>
              <a:cxnLst/>
              <a:rect l="l" t="t" r="r" b="b"/>
              <a:pathLst>
                <a:path w="652" h="565" extrusionOk="0">
                  <a:moveTo>
                    <a:pt x="301" y="0"/>
                  </a:moveTo>
                  <a:cubicBezTo>
                    <a:pt x="193" y="0"/>
                    <a:pt x="109" y="70"/>
                    <a:pt x="42" y="168"/>
                  </a:cubicBezTo>
                  <a:cubicBezTo>
                    <a:pt x="1" y="292"/>
                    <a:pt x="94" y="468"/>
                    <a:pt x="218" y="550"/>
                  </a:cubicBezTo>
                  <a:cubicBezTo>
                    <a:pt x="244" y="560"/>
                    <a:pt x="271" y="565"/>
                    <a:pt x="298" y="565"/>
                  </a:cubicBezTo>
                  <a:cubicBezTo>
                    <a:pt x="411" y="565"/>
                    <a:pt x="526" y="485"/>
                    <a:pt x="559" y="385"/>
                  </a:cubicBezTo>
                  <a:cubicBezTo>
                    <a:pt x="652" y="250"/>
                    <a:pt x="559" y="85"/>
                    <a:pt x="435" y="33"/>
                  </a:cubicBezTo>
                  <a:cubicBezTo>
                    <a:pt x="386" y="10"/>
                    <a:pt x="342" y="0"/>
                    <a:pt x="30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14" name="Google Shape;37114;p24"/>
            <p:cNvSpPr/>
            <p:nvPr/>
          </p:nvSpPr>
          <p:spPr>
            <a:xfrm>
              <a:off x="4571975" y="4822525"/>
              <a:ext cx="4150" cy="3400"/>
            </a:xfrm>
            <a:custGeom>
              <a:avLst/>
              <a:gdLst/>
              <a:ahLst/>
              <a:cxnLst/>
              <a:rect l="l" t="t" r="r" b="b"/>
              <a:pathLst>
                <a:path w="166" h="136" extrusionOk="0">
                  <a:moveTo>
                    <a:pt x="42" y="1"/>
                  </a:moveTo>
                  <a:lnTo>
                    <a:pt x="0" y="84"/>
                  </a:lnTo>
                  <a:cubicBezTo>
                    <a:pt x="42" y="84"/>
                    <a:pt x="125" y="135"/>
                    <a:pt x="166" y="135"/>
                  </a:cubicBezTo>
                  <a:cubicBezTo>
                    <a:pt x="125" y="84"/>
                    <a:pt x="125" y="42"/>
                    <a:pt x="83" y="42"/>
                  </a:cubicBezTo>
                  <a:cubicBezTo>
                    <a:pt x="42" y="42"/>
                    <a:pt x="42" y="1"/>
                    <a:pt x="42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15" name="Google Shape;37115;p24"/>
            <p:cNvSpPr/>
            <p:nvPr/>
          </p:nvSpPr>
          <p:spPr>
            <a:xfrm>
              <a:off x="4593425" y="4758950"/>
              <a:ext cx="10875" cy="13225"/>
            </a:xfrm>
            <a:custGeom>
              <a:avLst/>
              <a:gdLst/>
              <a:ahLst/>
              <a:cxnLst/>
              <a:rect l="l" t="t" r="r" b="b"/>
              <a:pathLst>
                <a:path w="435" h="529" extrusionOk="0">
                  <a:moveTo>
                    <a:pt x="218" y="0"/>
                  </a:moveTo>
                  <a:lnTo>
                    <a:pt x="1" y="517"/>
                  </a:lnTo>
                  <a:cubicBezTo>
                    <a:pt x="24" y="525"/>
                    <a:pt x="49" y="528"/>
                    <a:pt x="74" y="528"/>
                  </a:cubicBezTo>
                  <a:cubicBezTo>
                    <a:pt x="191" y="528"/>
                    <a:pt x="317" y="454"/>
                    <a:pt x="393" y="352"/>
                  </a:cubicBezTo>
                  <a:cubicBezTo>
                    <a:pt x="435" y="218"/>
                    <a:pt x="393" y="94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16" name="Google Shape;37116;p24"/>
            <p:cNvSpPr/>
            <p:nvPr/>
          </p:nvSpPr>
          <p:spPr>
            <a:xfrm>
              <a:off x="4744125" y="4751450"/>
              <a:ext cx="6475" cy="8550"/>
            </a:xfrm>
            <a:custGeom>
              <a:avLst/>
              <a:gdLst/>
              <a:ahLst/>
              <a:cxnLst/>
              <a:rect l="l" t="t" r="r" b="b"/>
              <a:pathLst>
                <a:path w="259" h="342" extrusionOk="0">
                  <a:moveTo>
                    <a:pt x="0" y="1"/>
                  </a:moveTo>
                  <a:lnTo>
                    <a:pt x="0" y="83"/>
                  </a:lnTo>
                  <a:cubicBezTo>
                    <a:pt x="0" y="218"/>
                    <a:pt x="52" y="300"/>
                    <a:pt x="176" y="342"/>
                  </a:cubicBezTo>
                  <a:lnTo>
                    <a:pt x="259" y="8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17" name="Google Shape;37117;p24"/>
            <p:cNvSpPr/>
            <p:nvPr/>
          </p:nvSpPr>
          <p:spPr>
            <a:xfrm>
              <a:off x="4679500" y="4724575"/>
              <a:ext cx="14250" cy="9225"/>
            </a:xfrm>
            <a:custGeom>
              <a:avLst/>
              <a:gdLst/>
              <a:ahLst/>
              <a:cxnLst/>
              <a:rect l="l" t="t" r="r" b="b"/>
              <a:pathLst>
                <a:path w="570" h="369" extrusionOk="0">
                  <a:moveTo>
                    <a:pt x="52" y="0"/>
                  </a:moveTo>
                  <a:cubicBezTo>
                    <a:pt x="52" y="42"/>
                    <a:pt x="0" y="83"/>
                    <a:pt x="0" y="124"/>
                  </a:cubicBezTo>
                  <a:cubicBezTo>
                    <a:pt x="0" y="217"/>
                    <a:pt x="94" y="300"/>
                    <a:pt x="176" y="342"/>
                  </a:cubicBezTo>
                  <a:cubicBezTo>
                    <a:pt x="232" y="359"/>
                    <a:pt x="286" y="369"/>
                    <a:pt x="333" y="369"/>
                  </a:cubicBezTo>
                  <a:cubicBezTo>
                    <a:pt x="399" y="369"/>
                    <a:pt x="452" y="349"/>
                    <a:pt x="476" y="300"/>
                  </a:cubicBezTo>
                  <a:cubicBezTo>
                    <a:pt x="517" y="259"/>
                    <a:pt x="517" y="259"/>
                    <a:pt x="569" y="217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18" name="Google Shape;37118;p24"/>
            <p:cNvSpPr/>
            <p:nvPr/>
          </p:nvSpPr>
          <p:spPr>
            <a:xfrm>
              <a:off x="4620300" y="4700800"/>
              <a:ext cx="8825" cy="6475"/>
            </a:xfrm>
            <a:custGeom>
              <a:avLst/>
              <a:gdLst/>
              <a:ahLst/>
              <a:cxnLst/>
              <a:rect l="l" t="t" r="r" b="b"/>
              <a:pathLst>
                <a:path w="353" h="259" extrusionOk="0">
                  <a:moveTo>
                    <a:pt x="94" y="0"/>
                  </a:moveTo>
                  <a:lnTo>
                    <a:pt x="1" y="259"/>
                  </a:lnTo>
                  <a:lnTo>
                    <a:pt x="218" y="259"/>
                  </a:lnTo>
                  <a:cubicBezTo>
                    <a:pt x="218" y="259"/>
                    <a:pt x="259" y="217"/>
                    <a:pt x="301" y="217"/>
                  </a:cubicBezTo>
                  <a:cubicBezTo>
                    <a:pt x="301" y="176"/>
                    <a:pt x="352" y="135"/>
                    <a:pt x="352" y="93"/>
                  </a:cubicBezTo>
                  <a:lnTo>
                    <a:pt x="94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19" name="Google Shape;37119;p24"/>
            <p:cNvSpPr/>
            <p:nvPr/>
          </p:nvSpPr>
          <p:spPr>
            <a:xfrm>
              <a:off x="4933850" y="392330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166" y="0"/>
                  </a:moveTo>
                  <a:cubicBezTo>
                    <a:pt x="124" y="42"/>
                    <a:pt x="41" y="83"/>
                    <a:pt x="0" y="124"/>
                  </a:cubicBezTo>
                  <a:lnTo>
                    <a:pt x="0" y="176"/>
                  </a:lnTo>
                  <a:lnTo>
                    <a:pt x="259" y="300"/>
                  </a:lnTo>
                  <a:lnTo>
                    <a:pt x="341" y="42"/>
                  </a:lnTo>
                  <a:cubicBezTo>
                    <a:pt x="300" y="0"/>
                    <a:pt x="259" y="0"/>
                    <a:pt x="166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20" name="Google Shape;37120;p24"/>
            <p:cNvSpPr/>
            <p:nvPr/>
          </p:nvSpPr>
          <p:spPr>
            <a:xfrm>
              <a:off x="4869225" y="3897050"/>
              <a:ext cx="13975" cy="10000"/>
            </a:xfrm>
            <a:custGeom>
              <a:avLst/>
              <a:gdLst/>
              <a:ahLst/>
              <a:cxnLst/>
              <a:rect l="l" t="t" r="r" b="b"/>
              <a:pathLst>
                <a:path w="559" h="400" extrusionOk="0">
                  <a:moveTo>
                    <a:pt x="276" y="0"/>
                  </a:moveTo>
                  <a:cubicBezTo>
                    <a:pt x="174" y="0"/>
                    <a:pt x="72" y="39"/>
                    <a:pt x="42" y="99"/>
                  </a:cubicBezTo>
                  <a:cubicBezTo>
                    <a:pt x="42" y="141"/>
                    <a:pt x="0" y="141"/>
                    <a:pt x="0" y="192"/>
                  </a:cubicBezTo>
                  <a:lnTo>
                    <a:pt x="517" y="399"/>
                  </a:lnTo>
                  <a:lnTo>
                    <a:pt x="517" y="316"/>
                  </a:lnTo>
                  <a:cubicBezTo>
                    <a:pt x="559" y="192"/>
                    <a:pt x="476" y="58"/>
                    <a:pt x="383" y="17"/>
                  </a:cubicBezTo>
                  <a:cubicBezTo>
                    <a:pt x="350" y="5"/>
                    <a:pt x="313" y="0"/>
                    <a:pt x="276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21" name="Google Shape;37121;p24"/>
            <p:cNvSpPr/>
            <p:nvPr/>
          </p:nvSpPr>
          <p:spPr>
            <a:xfrm>
              <a:off x="4959675" y="3859725"/>
              <a:ext cx="9600" cy="12925"/>
            </a:xfrm>
            <a:custGeom>
              <a:avLst/>
              <a:gdLst/>
              <a:ahLst/>
              <a:cxnLst/>
              <a:rect l="l" t="t" r="r" b="b"/>
              <a:pathLst>
                <a:path w="384" h="517" extrusionOk="0">
                  <a:moveTo>
                    <a:pt x="166" y="0"/>
                  </a:moveTo>
                  <a:cubicBezTo>
                    <a:pt x="125" y="0"/>
                    <a:pt x="125" y="0"/>
                    <a:pt x="125" y="41"/>
                  </a:cubicBezTo>
                  <a:cubicBezTo>
                    <a:pt x="84" y="41"/>
                    <a:pt x="42" y="83"/>
                    <a:pt x="1" y="176"/>
                  </a:cubicBezTo>
                  <a:lnTo>
                    <a:pt x="1" y="300"/>
                  </a:lnTo>
                  <a:cubicBezTo>
                    <a:pt x="1" y="393"/>
                    <a:pt x="84" y="476"/>
                    <a:pt x="166" y="517"/>
                  </a:cubicBezTo>
                  <a:lnTo>
                    <a:pt x="384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22" name="Google Shape;37122;p24"/>
            <p:cNvSpPr/>
            <p:nvPr/>
          </p:nvSpPr>
          <p:spPr>
            <a:xfrm>
              <a:off x="4894025" y="3832575"/>
              <a:ext cx="16050" cy="14025"/>
            </a:xfrm>
            <a:custGeom>
              <a:avLst/>
              <a:gdLst/>
              <a:ahLst/>
              <a:cxnLst/>
              <a:rect l="l" t="t" r="r" b="b"/>
              <a:pathLst>
                <a:path w="642" h="561" extrusionOk="0">
                  <a:moveTo>
                    <a:pt x="356" y="0"/>
                  </a:moveTo>
                  <a:cubicBezTo>
                    <a:pt x="243" y="0"/>
                    <a:pt x="118" y="76"/>
                    <a:pt x="84" y="187"/>
                  </a:cubicBezTo>
                  <a:cubicBezTo>
                    <a:pt x="1" y="311"/>
                    <a:pt x="84" y="486"/>
                    <a:pt x="208" y="528"/>
                  </a:cubicBezTo>
                  <a:cubicBezTo>
                    <a:pt x="245" y="551"/>
                    <a:pt x="285" y="561"/>
                    <a:pt x="326" y="561"/>
                  </a:cubicBezTo>
                  <a:cubicBezTo>
                    <a:pt x="432" y="561"/>
                    <a:pt x="541" y="491"/>
                    <a:pt x="601" y="393"/>
                  </a:cubicBezTo>
                  <a:cubicBezTo>
                    <a:pt x="642" y="269"/>
                    <a:pt x="559" y="93"/>
                    <a:pt x="425" y="11"/>
                  </a:cubicBezTo>
                  <a:cubicBezTo>
                    <a:pt x="403" y="4"/>
                    <a:pt x="380" y="0"/>
                    <a:pt x="356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23" name="Google Shape;37123;p24"/>
            <p:cNvSpPr/>
            <p:nvPr/>
          </p:nvSpPr>
          <p:spPr>
            <a:xfrm>
              <a:off x="4848800" y="3851850"/>
              <a:ext cx="16050" cy="13675"/>
            </a:xfrm>
            <a:custGeom>
              <a:avLst/>
              <a:gdLst/>
              <a:ahLst/>
              <a:cxnLst/>
              <a:rect l="l" t="t" r="r" b="b"/>
              <a:pathLst>
                <a:path w="642" h="547" extrusionOk="0">
                  <a:moveTo>
                    <a:pt x="332" y="0"/>
                  </a:moveTo>
                  <a:cubicBezTo>
                    <a:pt x="226" y="0"/>
                    <a:pt x="115" y="56"/>
                    <a:pt x="83" y="191"/>
                  </a:cubicBezTo>
                  <a:cubicBezTo>
                    <a:pt x="1" y="315"/>
                    <a:pt x="83" y="491"/>
                    <a:pt x="207" y="532"/>
                  </a:cubicBezTo>
                  <a:cubicBezTo>
                    <a:pt x="239" y="542"/>
                    <a:pt x="272" y="547"/>
                    <a:pt x="306" y="547"/>
                  </a:cubicBezTo>
                  <a:cubicBezTo>
                    <a:pt x="419" y="547"/>
                    <a:pt x="537" y="491"/>
                    <a:pt x="600" y="356"/>
                  </a:cubicBezTo>
                  <a:cubicBezTo>
                    <a:pt x="642" y="232"/>
                    <a:pt x="559" y="57"/>
                    <a:pt x="424" y="15"/>
                  </a:cubicBezTo>
                  <a:cubicBezTo>
                    <a:pt x="396" y="6"/>
                    <a:pt x="364" y="0"/>
                    <a:pt x="332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24" name="Google Shape;37124;p24"/>
            <p:cNvSpPr/>
            <p:nvPr/>
          </p:nvSpPr>
          <p:spPr>
            <a:xfrm>
              <a:off x="4913425" y="3878275"/>
              <a:ext cx="15000" cy="13575"/>
            </a:xfrm>
            <a:custGeom>
              <a:avLst/>
              <a:gdLst/>
              <a:ahLst/>
              <a:cxnLst/>
              <a:rect l="l" t="t" r="r" b="b"/>
              <a:pathLst>
                <a:path w="600" h="543" extrusionOk="0">
                  <a:moveTo>
                    <a:pt x="295" y="0"/>
                  </a:moveTo>
                  <a:cubicBezTo>
                    <a:pt x="188" y="0"/>
                    <a:pt x="102" y="71"/>
                    <a:pt x="42" y="168"/>
                  </a:cubicBezTo>
                  <a:cubicBezTo>
                    <a:pt x="0" y="292"/>
                    <a:pt x="42" y="468"/>
                    <a:pt x="207" y="509"/>
                  </a:cubicBezTo>
                  <a:cubicBezTo>
                    <a:pt x="244" y="532"/>
                    <a:pt x="285" y="542"/>
                    <a:pt x="324" y="542"/>
                  </a:cubicBezTo>
                  <a:cubicBezTo>
                    <a:pt x="428" y="542"/>
                    <a:pt x="529" y="472"/>
                    <a:pt x="559" y="375"/>
                  </a:cubicBezTo>
                  <a:cubicBezTo>
                    <a:pt x="600" y="251"/>
                    <a:pt x="559" y="75"/>
                    <a:pt x="424" y="33"/>
                  </a:cubicBezTo>
                  <a:cubicBezTo>
                    <a:pt x="379" y="11"/>
                    <a:pt x="335" y="0"/>
                    <a:pt x="295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25" name="Google Shape;37125;p24"/>
            <p:cNvSpPr/>
            <p:nvPr/>
          </p:nvSpPr>
          <p:spPr>
            <a:xfrm>
              <a:off x="4811075" y="3871600"/>
              <a:ext cx="7500" cy="8550"/>
            </a:xfrm>
            <a:custGeom>
              <a:avLst/>
              <a:gdLst/>
              <a:ahLst/>
              <a:cxnLst/>
              <a:rect l="l" t="t" r="r" b="b"/>
              <a:pathLst>
                <a:path w="300" h="342" extrusionOk="0">
                  <a:moveTo>
                    <a:pt x="124" y="1"/>
                  </a:moveTo>
                  <a:lnTo>
                    <a:pt x="0" y="259"/>
                  </a:lnTo>
                  <a:lnTo>
                    <a:pt x="259" y="342"/>
                  </a:lnTo>
                  <a:cubicBezTo>
                    <a:pt x="300" y="300"/>
                    <a:pt x="300" y="259"/>
                    <a:pt x="300" y="218"/>
                  </a:cubicBezTo>
                  <a:cubicBezTo>
                    <a:pt x="300" y="125"/>
                    <a:pt x="217" y="42"/>
                    <a:pt x="124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26" name="Google Shape;37126;p24"/>
            <p:cNvSpPr/>
            <p:nvPr/>
          </p:nvSpPr>
          <p:spPr>
            <a:xfrm>
              <a:off x="4835875" y="3810075"/>
              <a:ext cx="9600" cy="10275"/>
            </a:xfrm>
            <a:custGeom>
              <a:avLst/>
              <a:gdLst/>
              <a:ahLst/>
              <a:cxnLst/>
              <a:rect l="l" t="t" r="r" b="b"/>
              <a:pathLst>
                <a:path w="384" h="411" extrusionOk="0">
                  <a:moveTo>
                    <a:pt x="125" y="1"/>
                  </a:moveTo>
                  <a:lnTo>
                    <a:pt x="1" y="394"/>
                  </a:lnTo>
                  <a:lnTo>
                    <a:pt x="42" y="394"/>
                  </a:lnTo>
                  <a:cubicBezTo>
                    <a:pt x="64" y="405"/>
                    <a:pt x="86" y="410"/>
                    <a:pt x="109" y="410"/>
                  </a:cubicBezTo>
                  <a:cubicBezTo>
                    <a:pt x="170" y="410"/>
                    <a:pt x="232" y="372"/>
                    <a:pt x="300" y="311"/>
                  </a:cubicBezTo>
                  <a:cubicBezTo>
                    <a:pt x="342" y="259"/>
                    <a:pt x="342" y="259"/>
                    <a:pt x="342" y="218"/>
                  </a:cubicBezTo>
                  <a:cubicBezTo>
                    <a:pt x="383" y="177"/>
                    <a:pt x="383" y="94"/>
                    <a:pt x="342" y="53"/>
                  </a:cubicBezTo>
                  <a:cubicBezTo>
                    <a:pt x="259" y="1"/>
                    <a:pt x="207" y="1"/>
                    <a:pt x="125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27" name="Google Shape;37127;p24"/>
            <p:cNvSpPr/>
            <p:nvPr/>
          </p:nvSpPr>
          <p:spPr>
            <a:xfrm>
              <a:off x="4881100" y="4051500"/>
              <a:ext cx="8575" cy="7525"/>
            </a:xfrm>
            <a:custGeom>
              <a:avLst/>
              <a:gdLst/>
              <a:ahLst/>
              <a:cxnLst/>
              <a:rect l="l" t="t" r="r" b="b"/>
              <a:pathLst>
                <a:path w="343" h="301" extrusionOk="0">
                  <a:moveTo>
                    <a:pt x="259" y="1"/>
                  </a:moveTo>
                  <a:cubicBezTo>
                    <a:pt x="208" y="1"/>
                    <a:pt x="208" y="1"/>
                    <a:pt x="166" y="42"/>
                  </a:cubicBezTo>
                  <a:cubicBezTo>
                    <a:pt x="125" y="42"/>
                    <a:pt x="84" y="42"/>
                    <a:pt x="42" y="83"/>
                  </a:cubicBezTo>
                  <a:lnTo>
                    <a:pt x="1" y="125"/>
                  </a:lnTo>
                  <a:lnTo>
                    <a:pt x="1" y="166"/>
                  </a:lnTo>
                  <a:lnTo>
                    <a:pt x="259" y="300"/>
                  </a:lnTo>
                  <a:lnTo>
                    <a:pt x="342" y="42"/>
                  </a:lnTo>
                  <a:cubicBezTo>
                    <a:pt x="342" y="42"/>
                    <a:pt x="301" y="42"/>
                    <a:pt x="30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28" name="Google Shape;37128;p24"/>
            <p:cNvSpPr/>
            <p:nvPr/>
          </p:nvSpPr>
          <p:spPr>
            <a:xfrm>
              <a:off x="4816500" y="4025650"/>
              <a:ext cx="13975" cy="9600"/>
            </a:xfrm>
            <a:custGeom>
              <a:avLst/>
              <a:gdLst/>
              <a:ahLst/>
              <a:cxnLst/>
              <a:rect l="l" t="t" r="r" b="b"/>
              <a:pathLst>
                <a:path w="559" h="384" extrusionOk="0">
                  <a:moveTo>
                    <a:pt x="166" y="1"/>
                  </a:moveTo>
                  <a:cubicBezTo>
                    <a:pt x="124" y="1"/>
                    <a:pt x="124" y="42"/>
                    <a:pt x="83" y="42"/>
                  </a:cubicBezTo>
                  <a:cubicBezTo>
                    <a:pt x="83" y="42"/>
                    <a:pt x="42" y="83"/>
                    <a:pt x="42" y="125"/>
                  </a:cubicBezTo>
                  <a:cubicBezTo>
                    <a:pt x="0" y="125"/>
                    <a:pt x="0" y="125"/>
                    <a:pt x="0" y="166"/>
                  </a:cubicBezTo>
                  <a:lnTo>
                    <a:pt x="517" y="383"/>
                  </a:lnTo>
                  <a:cubicBezTo>
                    <a:pt x="558" y="259"/>
                    <a:pt x="517" y="125"/>
                    <a:pt x="424" y="42"/>
                  </a:cubicBezTo>
                  <a:cubicBezTo>
                    <a:pt x="383" y="42"/>
                    <a:pt x="383" y="1"/>
                    <a:pt x="34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29" name="Google Shape;37129;p24"/>
            <p:cNvSpPr/>
            <p:nvPr/>
          </p:nvSpPr>
          <p:spPr>
            <a:xfrm>
              <a:off x="4905675" y="3987550"/>
              <a:ext cx="10875" cy="13325"/>
            </a:xfrm>
            <a:custGeom>
              <a:avLst/>
              <a:gdLst/>
              <a:ahLst/>
              <a:cxnLst/>
              <a:rect l="l" t="t" r="r" b="b"/>
              <a:pathLst>
                <a:path w="435" h="533" extrusionOk="0">
                  <a:moveTo>
                    <a:pt x="320" y="0"/>
                  </a:moveTo>
                  <a:cubicBezTo>
                    <a:pt x="203" y="0"/>
                    <a:pt x="115" y="56"/>
                    <a:pt x="52" y="191"/>
                  </a:cubicBezTo>
                  <a:cubicBezTo>
                    <a:pt x="0" y="315"/>
                    <a:pt x="52" y="491"/>
                    <a:pt x="217" y="532"/>
                  </a:cubicBezTo>
                  <a:lnTo>
                    <a:pt x="434" y="15"/>
                  </a:lnTo>
                  <a:cubicBezTo>
                    <a:pt x="393" y="6"/>
                    <a:pt x="355" y="0"/>
                    <a:pt x="32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30" name="Google Shape;37130;p24"/>
            <p:cNvSpPr/>
            <p:nvPr/>
          </p:nvSpPr>
          <p:spPr>
            <a:xfrm>
              <a:off x="4841050" y="3961225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23" y="1"/>
                  </a:moveTo>
                  <a:cubicBezTo>
                    <a:pt x="223" y="1"/>
                    <a:pt x="123" y="69"/>
                    <a:pt x="93" y="158"/>
                  </a:cubicBezTo>
                  <a:cubicBezTo>
                    <a:pt x="0" y="293"/>
                    <a:pt x="93" y="469"/>
                    <a:pt x="218" y="551"/>
                  </a:cubicBezTo>
                  <a:cubicBezTo>
                    <a:pt x="241" y="558"/>
                    <a:pt x="266" y="562"/>
                    <a:pt x="291" y="562"/>
                  </a:cubicBezTo>
                  <a:cubicBezTo>
                    <a:pt x="408" y="562"/>
                    <a:pt x="534" y="486"/>
                    <a:pt x="610" y="375"/>
                  </a:cubicBezTo>
                  <a:cubicBezTo>
                    <a:pt x="652" y="251"/>
                    <a:pt x="569" y="76"/>
                    <a:pt x="435" y="34"/>
                  </a:cubicBezTo>
                  <a:cubicBezTo>
                    <a:pt x="400" y="11"/>
                    <a:pt x="361" y="1"/>
                    <a:pt x="323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31" name="Google Shape;37131;p24"/>
            <p:cNvSpPr/>
            <p:nvPr/>
          </p:nvSpPr>
          <p:spPr>
            <a:xfrm>
              <a:off x="4795825" y="3980050"/>
              <a:ext cx="16300" cy="14150"/>
            </a:xfrm>
            <a:custGeom>
              <a:avLst/>
              <a:gdLst/>
              <a:ahLst/>
              <a:cxnLst/>
              <a:rect l="l" t="t" r="r" b="b"/>
              <a:pathLst>
                <a:path w="652" h="566" extrusionOk="0">
                  <a:moveTo>
                    <a:pt x="340" y="0"/>
                  </a:moveTo>
                  <a:cubicBezTo>
                    <a:pt x="235" y="0"/>
                    <a:pt x="125" y="54"/>
                    <a:pt x="93" y="181"/>
                  </a:cubicBezTo>
                  <a:cubicBezTo>
                    <a:pt x="0" y="315"/>
                    <a:pt x="93" y="491"/>
                    <a:pt x="217" y="532"/>
                  </a:cubicBezTo>
                  <a:cubicBezTo>
                    <a:pt x="254" y="555"/>
                    <a:pt x="294" y="565"/>
                    <a:pt x="333" y="565"/>
                  </a:cubicBezTo>
                  <a:cubicBezTo>
                    <a:pt x="434" y="565"/>
                    <a:pt x="531" y="495"/>
                    <a:pt x="569" y="398"/>
                  </a:cubicBezTo>
                  <a:cubicBezTo>
                    <a:pt x="651" y="232"/>
                    <a:pt x="569" y="98"/>
                    <a:pt x="434" y="15"/>
                  </a:cubicBezTo>
                  <a:cubicBezTo>
                    <a:pt x="405" y="6"/>
                    <a:pt x="373" y="0"/>
                    <a:pt x="34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32" name="Google Shape;37132;p24"/>
            <p:cNvSpPr/>
            <p:nvPr/>
          </p:nvSpPr>
          <p:spPr>
            <a:xfrm>
              <a:off x="4860425" y="4006475"/>
              <a:ext cx="15275" cy="14050"/>
            </a:xfrm>
            <a:custGeom>
              <a:avLst/>
              <a:gdLst/>
              <a:ahLst/>
              <a:cxnLst/>
              <a:rect l="l" t="t" r="r" b="b"/>
              <a:pathLst>
                <a:path w="611" h="562" extrusionOk="0">
                  <a:moveTo>
                    <a:pt x="293" y="0"/>
                  </a:moveTo>
                  <a:cubicBezTo>
                    <a:pt x="177" y="0"/>
                    <a:pt x="82" y="68"/>
                    <a:pt x="53" y="158"/>
                  </a:cubicBezTo>
                  <a:cubicBezTo>
                    <a:pt x="1" y="333"/>
                    <a:pt x="53" y="468"/>
                    <a:pt x="218" y="551"/>
                  </a:cubicBezTo>
                  <a:cubicBezTo>
                    <a:pt x="242" y="558"/>
                    <a:pt x="266" y="561"/>
                    <a:pt x="291" y="561"/>
                  </a:cubicBezTo>
                  <a:cubicBezTo>
                    <a:pt x="407" y="561"/>
                    <a:pt x="527" y="486"/>
                    <a:pt x="569" y="375"/>
                  </a:cubicBezTo>
                  <a:cubicBezTo>
                    <a:pt x="611" y="251"/>
                    <a:pt x="569" y="75"/>
                    <a:pt x="435" y="34"/>
                  </a:cubicBezTo>
                  <a:cubicBezTo>
                    <a:pt x="386" y="11"/>
                    <a:pt x="338" y="0"/>
                    <a:pt x="293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33" name="Google Shape;37133;p24"/>
            <p:cNvSpPr/>
            <p:nvPr/>
          </p:nvSpPr>
          <p:spPr>
            <a:xfrm>
              <a:off x="4822950" y="3916000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271" y="1"/>
                  </a:moveTo>
                  <a:cubicBezTo>
                    <a:pt x="171" y="1"/>
                    <a:pt x="72" y="69"/>
                    <a:pt x="42" y="158"/>
                  </a:cubicBezTo>
                  <a:cubicBezTo>
                    <a:pt x="1" y="292"/>
                    <a:pt x="42" y="468"/>
                    <a:pt x="207" y="551"/>
                  </a:cubicBezTo>
                  <a:cubicBezTo>
                    <a:pt x="231" y="558"/>
                    <a:pt x="256" y="562"/>
                    <a:pt x="281" y="562"/>
                  </a:cubicBezTo>
                  <a:cubicBezTo>
                    <a:pt x="399" y="562"/>
                    <a:pt x="525" y="486"/>
                    <a:pt x="559" y="375"/>
                  </a:cubicBezTo>
                  <a:cubicBezTo>
                    <a:pt x="600" y="251"/>
                    <a:pt x="559" y="75"/>
                    <a:pt x="383" y="34"/>
                  </a:cubicBezTo>
                  <a:cubicBezTo>
                    <a:pt x="349" y="11"/>
                    <a:pt x="310" y="1"/>
                    <a:pt x="27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34" name="Google Shape;37134;p24"/>
            <p:cNvSpPr/>
            <p:nvPr/>
          </p:nvSpPr>
          <p:spPr>
            <a:xfrm>
              <a:off x="4886275" y="3942325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42" y="0"/>
                  </a:moveTo>
                  <a:cubicBezTo>
                    <a:pt x="236" y="0"/>
                    <a:pt x="125" y="56"/>
                    <a:pt x="94" y="191"/>
                  </a:cubicBezTo>
                  <a:cubicBezTo>
                    <a:pt x="1" y="315"/>
                    <a:pt x="94" y="490"/>
                    <a:pt x="218" y="532"/>
                  </a:cubicBezTo>
                  <a:cubicBezTo>
                    <a:pt x="251" y="542"/>
                    <a:pt x="286" y="547"/>
                    <a:pt x="321" y="547"/>
                  </a:cubicBezTo>
                  <a:cubicBezTo>
                    <a:pt x="429" y="547"/>
                    <a:pt x="541" y="499"/>
                    <a:pt x="611" y="397"/>
                  </a:cubicBezTo>
                  <a:cubicBezTo>
                    <a:pt x="652" y="232"/>
                    <a:pt x="569" y="98"/>
                    <a:pt x="435" y="15"/>
                  </a:cubicBezTo>
                  <a:cubicBezTo>
                    <a:pt x="406" y="5"/>
                    <a:pt x="374" y="0"/>
                    <a:pt x="342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35" name="Google Shape;37135;p24"/>
            <p:cNvSpPr/>
            <p:nvPr/>
          </p:nvSpPr>
          <p:spPr>
            <a:xfrm>
              <a:off x="4758325" y="399980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125" y="1"/>
                  </a:moveTo>
                  <a:lnTo>
                    <a:pt x="1" y="259"/>
                  </a:lnTo>
                  <a:lnTo>
                    <a:pt x="259" y="342"/>
                  </a:lnTo>
                  <a:cubicBezTo>
                    <a:pt x="301" y="342"/>
                    <a:pt x="301" y="301"/>
                    <a:pt x="301" y="301"/>
                  </a:cubicBezTo>
                  <a:lnTo>
                    <a:pt x="301" y="259"/>
                  </a:lnTo>
                  <a:cubicBezTo>
                    <a:pt x="301" y="125"/>
                    <a:pt x="208" y="42"/>
                    <a:pt x="125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36" name="Google Shape;37136;p24"/>
            <p:cNvSpPr/>
            <p:nvPr/>
          </p:nvSpPr>
          <p:spPr>
            <a:xfrm>
              <a:off x="4781850" y="3935200"/>
              <a:ext cx="10875" cy="13325"/>
            </a:xfrm>
            <a:custGeom>
              <a:avLst/>
              <a:gdLst/>
              <a:ahLst/>
              <a:cxnLst/>
              <a:rect l="l" t="t" r="r" b="b"/>
              <a:pathLst>
                <a:path w="435" h="533" extrusionOk="0">
                  <a:moveTo>
                    <a:pt x="218" y="0"/>
                  </a:moveTo>
                  <a:lnTo>
                    <a:pt x="1" y="517"/>
                  </a:lnTo>
                  <a:cubicBezTo>
                    <a:pt x="44" y="527"/>
                    <a:pt x="87" y="532"/>
                    <a:pt x="129" y="532"/>
                  </a:cubicBezTo>
                  <a:cubicBezTo>
                    <a:pt x="255" y="532"/>
                    <a:pt x="362" y="484"/>
                    <a:pt x="394" y="383"/>
                  </a:cubicBezTo>
                  <a:cubicBezTo>
                    <a:pt x="435" y="217"/>
                    <a:pt x="394" y="83"/>
                    <a:pt x="218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37" name="Google Shape;37137;p24"/>
            <p:cNvSpPr/>
            <p:nvPr/>
          </p:nvSpPr>
          <p:spPr>
            <a:xfrm>
              <a:off x="4932800" y="3927700"/>
              <a:ext cx="7525" cy="9575"/>
            </a:xfrm>
            <a:custGeom>
              <a:avLst/>
              <a:gdLst/>
              <a:ahLst/>
              <a:cxnLst/>
              <a:rect l="l" t="t" r="r" b="b"/>
              <a:pathLst>
                <a:path w="301" h="383" extrusionOk="0">
                  <a:moveTo>
                    <a:pt x="42" y="0"/>
                  </a:moveTo>
                  <a:cubicBezTo>
                    <a:pt x="1" y="42"/>
                    <a:pt x="1" y="124"/>
                    <a:pt x="1" y="166"/>
                  </a:cubicBezTo>
                  <a:cubicBezTo>
                    <a:pt x="42" y="259"/>
                    <a:pt x="83" y="341"/>
                    <a:pt x="166" y="383"/>
                  </a:cubicBezTo>
                  <a:lnTo>
                    <a:pt x="301" y="124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38" name="Google Shape;37138;p24"/>
            <p:cNvSpPr/>
            <p:nvPr/>
          </p:nvSpPr>
          <p:spPr>
            <a:xfrm>
              <a:off x="4869225" y="3901850"/>
              <a:ext cx="12950" cy="8975"/>
            </a:xfrm>
            <a:custGeom>
              <a:avLst/>
              <a:gdLst/>
              <a:ahLst/>
              <a:cxnLst/>
              <a:rect l="l" t="t" r="r" b="b"/>
              <a:pathLst>
                <a:path w="518" h="359" extrusionOk="0">
                  <a:moveTo>
                    <a:pt x="0" y="0"/>
                  </a:moveTo>
                  <a:lnTo>
                    <a:pt x="0" y="83"/>
                  </a:lnTo>
                  <a:lnTo>
                    <a:pt x="0" y="207"/>
                  </a:lnTo>
                  <a:cubicBezTo>
                    <a:pt x="0" y="207"/>
                    <a:pt x="42" y="207"/>
                    <a:pt x="42" y="259"/>
                  </a:cubicBezTo>
                  <a:cubicBezTo>
                    <a:pt x="42" y="300"/>
                    <a:pt x="83" y="341"/>
                    <a:pt x="166" y="341"/>
                  </a:cubicBezTo>
                  <a:cubicBezTo>
                    <a:pt x="193" y="354"/>
                    <a:pt x="223" y="359"/>
                    <a:pt x="254" y="359"/>
                  </a:cubicBezTo>
                  <a:cubicBezTo>
                    <a:pt x="329" y="359"/>
                    <a:pt x="410" y="329"/>
                    <a:pt x="476" y="300"/>
                  </a:cubicBezTo>
                  <a:cubicBezTo>
                    <a:pt x="476" y="259"/>
                    <a:pt x="517" y="207"/>
                    <a:pt x="517" y="20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39" name="Google Shape;37139;p24"/>
            <p:cNvSpPr/>
            <p:nvPr/>
          </p:nvSpPr>
          <p:spPr>
            <a:xfrm>
              <a:off x="4808750" y="3878075"/>
              <a:ext cx="8800" cy="6475"/>
            </a:xfrm>
            <a:custGeom>
              <a:avLst/>
              <a:gdLst/>
              <a:ahLst/>
              <a:cxnLst/>
              <a:rect l="l" t="t" r="r" b="b"/>
              <a:pathLst>
                <a:path w="352" h="259" extrusionOk="0">
                  <a:moveTo>
                    <a:pt x="93" y="0"/>
                  </a:moveTo>
                  <a:lnTo>
                    <a:pt x="0" y="217"/>
                  </a:lnTo>
                  <a:cubicBezTo>
                    <a:pt x="0" y="259"/>
                    <a:pt x="52" y="259"/>
                    <a:pt x="52" y="259"/>
                  </a:cubicBezTo>
                  <a:lnTo>
                    <a:pt x="176" y="259"/>
                  </a:lnTo>
                  <a:cubicBezTo>
                    <a:pt x="176" y="259"/>
                    <a:pt x="217" y="259"/>
                    <a:pt x="217" y="217"/>
                  </a:cubicBezTo>
                  <a:cubicBezTo>
                    <a:pt x="258" y="217"/>
                    <a:pt x="310" y="176"/>
                    <a:pt x="352" y="124"/>
                  </a:cubicBezTo>
                  <a:lnTo>
                    <a:pt x="352" y="83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40" name="Google Shape;37140;p24"/>
            <p:cNvSpPr/>
            <p:nvPr/>
          </p:nvSpPr>
          <p:spPr>
            <a:xfrm>
              <a:off x="4828125" y="4180275"/>
              <a:ext cx="8800" cy="6950"/>
            </a:xfrm>
            <a:custGeom>
              <a:avLst/>
              <a:gdLst/>
              <a:ahLst/>
              <a:cxnLst/>
              <a:rect l="l" t="t" r="r" b="b"/>
              <a:pathLst>
                <a:path w="352" h="278" extrusionOk="0">
                  <a:moveTo>
                    <a:pt x="233" y="1"/>
                  </a:moveTo>
                  <a:cubicBezTo>
                    <a:pt x="190" y="1"/>
                    <a:pt x="162" y="19"/>
                    <a:pt x="135" y="19"/>
                  </a:cubicBezTo>
                  <a:cubicBezTo>
                    <a:pt x="135" y="19"/>
                    <a:pt x="93" y="19"/>
                    <a:pt x="93" y="60"/>
                  </a:cubicBezTo>
                  <a:cubicBezTo>
                    <a:pt x="52" y="60"/>
                    <a:pt x="0" y="102"/>
                    <a:pt x="0" y="185"/>
                  </a:cubicBezTo>
                  <a:lnTo>
                    <a:pt x="259" y="278"/>
                  </a:lnTo>
                  <a:lnTo>
                    <a:pt x="352" y="19"/>
                  </a:lnTo>
                  <a:lnTo>
                    <a:pt x="311" y="19"/>
                  </a:lnTo>
                  <a:cubicBezTo>
                    <a:pt x="280" y="5"/>
                    <a:pt x="254" y="1"/>
                    <a:pt x="233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41" name="Google Shape;37141;p24"/>
            <p:cNvSpPr/>
            <p:nvPr/>
          </p:nvSpPr>
          <p:spPr>
            <a:xfrm>
              <a:off x="4763500" y="4153850"/>
              <a:ext cx="14250" cy="9600"/>
            </a:xfrm>
            <a:custGeom>
              <a:avLst/>
              <a:gdLst/>
              <a:ahLst/>
              <a:cxnLst/>
              <a:rect l="l" t="t" r="r" b="b"/>
              <a:pathLst>
                <a:path w="570" h="384" extrusionOk="0">
                  <a:moveTo>
                    <a:pt x="259" y="1"/>
                  </a:moveTo>
                  <a:cubicBezTo>
                    <a:pt x="218" y="1"/>
                    <a:pt x="176" y="1"/>
                    <a:pt x="135" y="42"/>
                  </a:cubicBezTo>
                  <a:lnTo>
                    <a:pt x="94" y="42"/>
                  </a:lnTo>
                  <a:cubicBezTo>
                    <a:pt x="94" y="84"/>
                    <a:pt x="52" y="84"/>
                    <a:pt x="52" y="125"/>
                  </a:cubicBezTo>
                  <a:cubicBezTo>
                    <a:pt x="1" y="125"/>
                    <a:pt x="1" y="166"/>
                    <a:pt x="1" y="166"/>
                  </a:cubicBezTo>
                  <a:lnTo>
                    <a:pt x="518" y="383"/>
                  </a:lnTo>
                  <a:lnTo>
                    <a:pt x="518" y="342"/>
                  </a:lnTo>
                  <a:cubicBezTo>
                    <a:pt x="569" y="208"/>
                    <a:pt x="518" y="125"/>
                    <a:pt x="435" y="42"/>
                  </a:cubicBezTo>
                  <a:lnTo>
                    <a:pt x="352" y="42"/>
                  </a:lnTo>
                  <a:cubicBezTo>
                    <a:pt x="352" y="1"/>
                    <a:pt x="311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42" name="Google Shape;37142;p24"/>
            <p:cNvSpPr/>
            <p:nvPr/>
          </p:nvSpPr>
          <p:spPr>
            <a:xfrm>
              <a:off x="4852925" y="4116125"/>
              <a:ext cx="10900" cy="12950"/>
            </a:xfrm>
            <a:custGeom>
              <a:avLst/>
              <a:gdLst/>
              <a:ahLst/>
              <a:cxnLst/>
              <a:rect l="l" t="t" r="r" b="b"/>
              <a:pathLst>
                <a:path w="436" h="518" extrusionOk="0">
                  <a:moveTo>
                    <a:pt x="301" y="0"/>
                  </a:moveTo>
                  <a:cubicBezTo>
                    <a:pt x="218" y="0"/>
                    <a:pt x="94" y="83"/>
                    <a:pt x="42" y="166"/>
                  </a:cubicBezTo>
                  <a:cubicBezTo>
                    <a:pt x="1" y="259"/>
                    <a:pt x="42" y="342"/>
                    <a:pt x="94" y="424"/>
                  </a:cubicBezTo>
                  <a:cubicBezTo>
                    <a:pt x="94" y="476"/>
                    <a:pt x="135" y="517"/>
                    <a:pt x="218" y="517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43" name="Google Shape;37143;p24"/>
            <p:cNvSpPr/>
            <p:nvPr/>
          </p:nvSpPr>
          <p:spPr>
            <a:xfrm>
              <a:off x="4788325" y="4089875"/>
              <a:ext cx="16300" cy="13725"/>
            </a:xfrm>
            <a:custGeom>
              <a:avLst/>
              <a:gdLst/>
              <a:ahLst/>
              <a:cxnLst/>
              <a:rect l="l" t="t" r="r" b="b"/>
              <a:pathLst>
                <a:path w="652" h="549" extrusionOk="0">
                  <a:moveTo>
                    <a:pt x="330" y="1"/>
                  </a:moveTo>
                  <a:cubicBezTo>
                    <a:pt x="225" y="1"/>
                    <a:pt x="124" y="47"/>
                    <a:pt x="93" y="140"/>
                  </a:cubicBezTo>
                  <a:cubicBezTo>
                    <a:pt x="0" y="316"/>
                    <a:pt x="93" y="440"/>
                    <a:pt x="217" y="533"/>
                  </a:cubicBezTo>
                  <a:cubicBezTo>
                    <a:pt x="249" y="543"/>
                    <a:pt x="282" y="548"/>
                    <a:pt x="314" y="548"/>
                  </a:cubicBezTo>
                  <a:cubicBezTo>
                    <a:pt x="422" y="548"/>
                    <a:pt x="527" y="492"/>
                    <a:pt x="559" y="358"/>
                  </a:cubicBezTo>
                  <a:cubicBezTo>
                    <a:pt x="652" y="234"/>
                    <a:pt x="559" y="58"/>
                    <a:pt x="434" y="16"/>
                  </a:cubicBezTo>
                  <a:cubicBezTo>
                    <a:pt x="401" y="6"/>
                    <a:pt x="365" y="1"/>
                    <a:pt x="330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44" name="Google Shape;37144;p24"/>
            <p:cNvSpPr/>
            <p:nvPr/>
          </p:nvSpPr>
          <p:spPr>
            <a:xfrm>
              <a:off x="4743075" y="4108250"/>
              <a:ext cx="16325" cy="14150"/>
            </a:xfrm>
            <a:custGeom>
              <a:avLst/>
              <a:gdLst/>
              <a:ahLst/>
              <a:cxnLst/>
              <a:rect l="l" t="t" r="r" b="b"/>
              <a:pathLst>
                <a:path w="653" h="566" extrusionOk="0">
                  <a:moveTo>
                    <a:pt x="354" y="1"/>
                  </a:moveTo>
                  <a:cubicBezTo>
                    <a:pt x="239" y="1"/>
                    <a:pt x="117" y="81"/>
                    <a:pt x="42" y="181"/>
                  </a:cubicBezTo>
                  <a:cubicBezTo>
                    <a:pt x="1" y="315"/>
                    <a:pt x="94" y="481"/>
                    <a:pt x="218" y="532"/>
                  </a:cubicBezTo>
                  <a:cubicBezTo>
                    <a:pt x="255" y="555"/>
                    <a:pt x="295" y="566"/>
                    <a:pt x="333" y="566"/>
                  </a:cubicBezTo>
                  <a:cubicBezTo>
                    <a:pt x="434" y="566"/>
                    <a:pt x="529" y="495"/>
                    <a:pt x="559" y="398"/>
                  </a:cubicBezTo>
                  <a:cubicBezTo>
                    <a:pt x="652" y="274"/>
                    <a:pt x="559" y="98"/>
                    <a:pt x="435" y="15"/>
                  </a:cubicBezTo>
                  <a:cubicBezTo>
                    <a:pt x="409" y="6"/>
                    <a:pt x="382" y="1"/>
                    <a:pt x="354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45" name="Google Shape;37145;p24"/>
            <p:cNvSpPr/>
            <p:nvPr/>
          </p:nvSpPr>
          <p:spPr>
            <a:xfrm>
              <a:off x="4807700" y="4135125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295" y="1"/>
                  </a:moveTo>
                  <a:cubicBezTo>
                    <a:pt x="187" y="1"/>
                    <a:pt x="81" y="55"/>
                    <a:pt x="42" y="181"/>
                  </a:cubicBezTo>
                  <a:cubicBezTo>
                    <a:pt x="1" y="316"/>
                    <a:pt x="42" y="491"/>
                    <a:pt x="218" y="533"/>
                  </a:cubicBezTo>
                  <a:cubicBezTo>
                    <a:pt x="249" y="542"/>
                    <a:pt x="282" y="547"/>
                    <a:pt x="315" y="547"/>
                  </a:cubicBezTo>
                  <a:cubicBezTo>
                    <a:pt x="423" y="547"/>
                    <a:pt x="527" y="492"/>
                    <a:pt x="559" y="357"/>
                  </a:cubicBezTo>
                  <a:cubicBezTo>
                    <a:pt x="611" y="233"/>
                    <a:pt x="559" y="57"/>
                    <a:pt x="394" y="16"/>
                  </a:cubicBezTo>
                  <a:cubicBezTo>
                    <a:pt x="362" y="6"/>
                    <a:pt x="328" y="1"/>
                    <a:pt x="295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46" name="Google Shape;37146;p24"/>
            <p:cNvSpPr/>
            <p:nvPr/>
          </p:nvSpPr>
          <p:spPr>
            <a:xfrm>
              <a:off x="4769975" y="4044100"/>
              <a:ext cx="15275" cy="14250"/>
            </a:xfrm>
            <a:custGeom>
              <a:avLst/>
              <a:gdLst/>
              <a:ahLst/>
              <a:cxnLst/>
              <a:rect l="l" t="t" r="r" b="b"/>
              <a:pathLst>
                <a:path w="611" h="570" extrusionOk="0">
                  <a:moveTo>
                    <a:pt x="275" y="0"/>
                  </a:moveTo>
                  <a:cubicBezTo>
                    <a:pt x="175" y="0"/>
                    <a:pt x="81" y="73"/>
                    <a:pt x="52" y="162"/>
                  </a:cubicBezTo>
                  <a:cubicBezTo>
                    <a:pt x="0" y="338"/>
                    <a:pt x="52" y="462"/>
                    <a:pt x="176" y="555"/>
                  </a:cubicBezTo>
                  <a:cubicBezTo>
                    <a:pt x="217" y="565"/>
                    <a:pt x="257" y="570"/>
                    <a:pt x="296" y="570"/>
                  </a:cubicBezTo>
                  <a:cubicBezTo>
                    <a:pt x="423" y="570"/>
                    <a:pt x="529" y="514"/>
                    <a:pt x="569" y="379"/>
                  </a:cubicBezTo>
                  <a:cubicBezTo>
                    <a:pt x="610" y="255"/>
                    <a:pt x="569" y="79"/>
                    <a:pt x="393" y="38"/>
                  </a:cubicBezTo>
                  <a:cubicBezTo>
                    <a:pt x="355" y="12"/>
                    <a:pt x="314" y="0"/>
                    <a:pt x="275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47" name="Google Shape;37147;p24"/>
            <p:cNvSpPr/>
            <p:nvPr/>
          </p:nvSpPr>
          <p:spPr>
            <a:xfrm>
              <a:off x="4833550" y="4070625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61" y="0"/>
                  </a:moveTo>
                  <a:cubicBezTo>
                    <a:pt x="246" y="0"/>
                    <a:pt x="128" y="74"/>
                    <a:pt x="94" y="176"/>
                  </a:cubicBezTo>
                  <a:cubicBezTo>
                    <a:pt x="1" y="311"/>
                    <a:pt x="94" y="487"/>
                    <a:pt x="218" y="528"/>
                  </a:cubicBezTo>
                  <a:cubicBezTo>
                    <a:pt x="255" y="551"/>
                    <a:pt x="294" y="561"/>
                    <a:pt x="334" y="561"/>
                  </a:cubicBezTo>
                  <a:cubicBezTo>
                    <a:pt x="438" y="561"/>
                    <a:pt x="543" y="491"/>
                    <a:pt x="611" y="394"/>
                  </a:cubicBezTo>
                  <a:cubicBezTo>
                    <a:pt x="652" y="269"/>
                    <a:pt x="559" y="94"/>
                    <a:pt x="435" y="11"/>
                  </a:cubicBezTo>
                  <a:cubicBezTo>
                    <a:pt x="411" y="4"/>
                    <a:pt x="386" y="0"/>
                    <a:pt x="36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48" name="Google Shape;37148;p24"/>
            <p:cNvSpPr/>
            <p:nvPr/>
          </p:nvSpPr>
          <p:spPr>
            <a:xfrm>
              <a:off x="4705350" y="4128000"/>
              <a:ext cx="7775" cy="8575"/>
            </a:xfrm>
            <a:custGeom>
              <a:avLst/>
              <a:gdLst/>
              <a:ahLst/>
              <a:cxnLst/>
              <a:rect l="l" t="t" r="r" b="b"/>
              <a:pathLst>
                <a:path w="311" h="343" extrusionOk="0">
                  <a:moveTo>
                    <a:pt x="135" y="1"/>
                  </a:moveTo>
                  <a:lnTo>
                    <a:pt x="0" y="259"/>
                  </a:lnTo>
                  <a:lnTo>
                    <a:pt x="259" y="342"/>
                  </a:lnTo>
                  <a:cubicBezTo>
                    <a:pt x="311" y="342"/>
                    <a:pt x="311" y="301"/>
                    <a:pt x="311" y="259"/>
                  </a:cubicBezTo>
                  <a:cubicBezTo>
                    <a:pt x="311" y="166"/>
                    <a:pt x="259" y="84"/>
                    <a:pt x="176" y="42"/>
                  </a:cubicBezTo>
                  <a:cubicBezTo>
                    <a:pt x="176" y="1"/>
                    <a:pt x="135" y="1"/>
                    <a:pt x="135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49" name="Google Shape;37149;p24"/>
            <p:cNvSpPr/>
            <p:nvPr/>
          </p:nvSpPr>
          <p:spPr>
            <a:xfrm>
              <a:off x="4729125" y="4063400"/>
              <a:ext cx="10875" cy="13775"/>
            </a:xfrm>
            <a:custGeom>
              <a:avLst/>
              <a:gdLst/>
              <a:ahLst/>
              <a:cxnLst/>
              <a:rect l="l" t="t" r="r" b="b"/>
              <a:pathLst>
                <a:path w="435" h="551" extrusionOk="0">
                  <a:moveTo>
                    <a:pt x="218" y="0"/>
                  </a:moveTo>
                  <a:lnTo>
                    <a:pt x="1" y="517"/>
                  </a:lnTo>
                  <a:cubicBezTo>
                    <a:pt x="49" y="540"/>
                    <a:pt x="94" y="550"/>
                    <a:pt x="135" y="550"/>
                  </a:cubicBezTo>
                  <a:cubicBezTo>
                    <a:pt x="243" y="550"/>
                    <a:pt x="326" y="480"/>
                    <a:pt x="393" y="383"/>
                  </a:cubicBezTo>
                  <a:cubicBezTo>
                    <a:pt x="435" y="259"/>
                    <a:pt x="393" y="83"/>
                    <a:pt x="218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50" name="Google Shape;37150;p24"/>
            <p:cNvSpPr/>
            <p:nvPr/>
          </p:nvSpPr>
          <p:spPr>
            <a:xfrm>
              <a:off x="4879825" y="4055650"/>
              <a:ext cx="7775" cy="9825"/>
            </a:xfrm>
            <a:custGeom>
              <a:avLst/>
              <a:gdLst/>
              <a:ahLst/>
              <a:cxnLst/>
              <a:rect l="l" t="t" r="r" b="b"/>
              <a:pathLst>
                <a:path w="311" h="393" extrusionOk="0">
                  <a:moveTo>
                    <a:pt x="52" y="0"/>
                  </a:moveTo>
                  <a:cubicBezTo>
                    <a:pt x="0" y="52"/>
                    <a:pt x="0" y="93"/>
                    <a:pt x="0" y="134"/>
                  </a:cubicBezTo>
                  <a:cubicBezTo>
                    <a:pt x="0" y="217"/>
                    <a:pt x="93" y="352"/>
                    <a:pt x="176" y="393"/>
                  </a:cubicBezTo>
                  <a:lnTo>
                    <a:pt x="310" y="13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51" name="Google Shape;37151;p24"/>
            <p:cNvSpPr/>
            <p:nvPr/>
          </p:nvSpPr>
          <p:spPr>
            <a:xfrm>
              <a:off x="4816500" y="4029800"/>
              <a:ext cx="12950" cy="9475"/>
            </a:xfrm>
            <a:custGeom>
              <a:avLst/>
              <a:gdLst/>
              <a:ahLst/>
              <a:cxnLst/>
              <a:rect l="l" t="t" r="r" b="b"/>
              <a:pathLst>
                <a:path w="518" h="379" extrusionOk="0">
                  <a:moveTo>
                    <a:pt x="0" y="0"/>
                  </a:moveTo>
                  <a:lnTo>
                    <a:pt x="0" y="93"/>
                  </a:lnTo>
                  <a:cubicBezTo>
                    <a:pt x="0" y="217"/>
                    <a:pt x="42" y="310"/>
                    <a:pt x="166" y="352"/>
                  </a:cubicBezTo>
                  <a:cubicBezTo>
                    <a:pt x="204" y="369"/>
                    <a:pt x="248" y="379"/>
                    <a:pt x="292" y="379"/>
                  </a:cubicBezTo>
                  <a:cubicBezTo>
                    <a:pt x="354" y="379"/>
                    <a:pt x="417" y="359"/>
                    <a:pt x="465" y="310"/>
                  </a:cubicBezTo>
                  <a:cubicBezTo>
                    <a:pt x="465" y="259"/>
                    <a:pt x="517" y="259"/>
                    <a:pt x="517" y="21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52" name="Google Shape;37152;p24"/>
            <p:cNvSpPr/>
            <p:nvPr/>
          </p:nvSpPr>
          <p:spPr>
            <a:xfrm>
              <a:off x="4756000" y="4006275"/>
              <a:ext cx="8825" cy="6475"/>
            </a:xfrm>
            <a:custGeom>
              <a:avLst/>
              <a:gdLst/>
              <a:ahLst/>
              <a:cxnLst/>
              <a:rect l="l" t="t" r="r" b="b"/>
              <a:pathLst>
                <a:path w="353" h="259" extrusionOk="0">
                  <a:moveTo>
                    <a:pt x="94" y="0"/>
                  </a:moveTo>
                  <a:lnTo>
                    <a:pt x="1" y="259"/>
                  </a:lnTo>
                  <a:lnTo>
                    <a:pt x="177" y="259"/>
                  </a:lnTo>
                  <a:cubicBezTo>
                    <a:pt x="218" y="259"/>
                    <a:pt x="301" y="217"/>
                    <a:pt x="352" y="124"/>
                  </a:cubicBezTo>
                  <a:lnTo>
                    <a:pt x="352" y="83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53" name="Google Shape;37153;p24"/>
            <p:cNvSpPr/>
            <p:nvPr/>
          </p:nvSpPr>
          <p:spPr>
            <a:xfrm>
              <a:off x="4774350" y="4308950"/>
              <a:ext cx="9850" cy="6475"/>
            </a:xfrm>
            <a:custGeom>
              <a:avLst/>
              <a:gdLst/>
              <a:ahLst/>
              <a:cxnLst/>
              <a:rect l="l" t="t" r="r" b="b"/>
              <a:pathLst>
                <a:path w="394" h="259" extrusionOk="0">
                  <a:moveTo>
                    <a:pt x="218" y="0"/>
                  </a:moveTo>
                  <a:cubicBezTo>
                    <a:pt x="177" y="0"/>
                    <a:pt x="135" y="42"/>
                    <a:pt x="84" y="83"/>
                  </a:cubicBezTo>
                  <a:cubicBezTo>
                    <a:pt x="42" y="83"/>
                    <a:pt x="42" y="124"/>
                    <a:pt x="1" y="166"/>
                  </a:cubicBezTo>
                  <a:lnTo>
                    <a:pt x="259" y="259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54" name="Google Shape;37154;p24"/>
            <p:cNvSpPr/>
            <p:nvPr/>
          </p:nvSpPr>
          <p:spPr>
            <a:xfrm>
              <a:off x="4710775" y="4282125"/>
              <a:ext cx="13975" cy="9525"/>
            </a:xfrm>
            <a:custGeom>
              <a:avLst/>
              <a:gdLst/>
              <a:ahLst/>
              <a:cxnLst/>
              <a:rect l="l" t="t" r="r" b="b"/>
              <a:pathLst>
                <a:path w="559" h="381" extrusionOk="0">
                  <a:moveTo>
                    <a:pt x="255" y="1"/>
                  </a:moveTo>
                  <a:cubicBezTo>
                    <a:pt x="218" y="1"/>
                    <a:pt x="176" y="13"/>
                    <a:pt x="135" y="39"/>
                  </a:cubicBezTo>
                  <a:lnTo>
                    <a:pt x="94" y="39"/>
                  </a:lnTo>
                  <a:cubicBezTo>
                    <a:pt x="94" y="81"/>
                    <a:pt x="42" y="81"/>
                    <a:pt x="1" y="122"/>
                  </a:cubicBezTo>
                  <a:lnTo>
                    <a:pt x="1" y="163"/>
                  </a:lnTo>
                  <a:lnTo>
                    <a:pt x="517" y="381"/>
                  </a:lnTo>
                  <a:lnTo>
                    <a:pt x="517" y="339"/>
                  </a:lnTo>
                  <a:cubicBezTo>
                    <a:pt x="559" y="205"/>
                    <a:pt x="476" y="81"/>
                    <a:pt x="352" y="39"/>
                  </a:cubicBezTo>
                  <a:cubicBezTo>
                    <a:pt x="326" y="13"/>
                    <a:pt x="293" y="1"/>
                    <a:pt x="255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55" name="Google Shape;37155;p24"/>
            <p:cNvSpPr/>
            <p:nvPr/>
          </p:nvSpPr>
          <p:spPr>
            <a:xfrm>
              <a:off x="4800200" y="4244325"/>
              <a:ext cx="9850" cy="13975"/>
            </a:xfrm>
            <a:custGeom>
              <a:avLst/>
              <a:gdLst/>
              <a:ahLst/>
              <a:cxnLst/>
              <a:rect l="l" t="t" r="r" b="b"/>
              <a:pathLst>
                <a:path w="394" h="559" extrusionOk="0">
                  <a:moveTo>
                    <a:pt x="301" y="0"/>
                  </a:moveTo>
                  <a:cubicBezTo>
                    <a:pt x="177" y="0"/>
                    <a:pt x="84" y="83"/>
                    <a:pt x="42" y="166"/>
                  </a:cubicBezTo>
                  <a:cubicBezTo>
                    <a:pt x="42" y="207"/>
                    <a:pt x="1" y="300"/>
                    <a:pt x="42" y="342"/>
                  </a:cubicBezTo>
                  <a:cubicBezTo>
                    <a:pt x="42" y="424"/>
                    <a:pt x="84" y="517"/>
                    <a:pt x="218" y="559"/>
                  </a:cubicBezTo>
                  <a:lnTo>
                    <a:pt x="394" y="42"/>
                  </a:lnTo>
                  <a:cubicBezTo>
                    <a:pt x="394" y="0"/>
                    <a:pt x="342" y="0"/>
                    <a:pt x="30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56" name="Google Shape;37156;p24"/>
            <p:cNvSpPr/>
            <p:nvPr/>
          </p:nvSpPr>
          <p:spPr>
            <a:xfrm>
              <a:off x="4735600" y="4218000"/>
              <a:ext cx="16300" cy="13800"/>
            </a:xfrm>
            <a:custGeom>
              <a:avLst/>
              <a:gdLst/>
              <a:ahLst/>
              <a:cxnLst/>
              <a:rect l="l" t="t" r="r" b="b"/>
              <a:pathLst>
                <a:path w="652" h="552" extrusionOk="0">
                  <a:moveTo>
                    <a:pt x="331" y="0"/>
                  </a:moveTo>
                  <a:cubicBezTo>
                    <a:pt x="223" y="0"/>
                    <a:pt x="111" y="60"/>
                    <a:pt x="41" y="185"/>
                  </a:cubicBezTo>
                  <a:cubicBezTo>
                    <a:pt x="0" y="319"/>
                    <a:pt x="83" y="485"/>
                    <a:pt x="217" y="537"/>
                  </a:cubicBezTo>
                  <a:cubicBezTo>
                    <a:pt x="248" y="547"/>
                    <a:pt x="281" y="552"/>
                    <a:pt x="315" y="552"/>
                  </a:cubicBezTo>
                  <a:cubicBezTo>
                    <a:pt x="420" y="552"/>
                    <a:pt x="527" y="503"/>
                    <a:pt x="558" y="402"/>
                  </a:cubicBezTo>
                  <a:cubicBezTo>
                    <a:pt x="651" y="226"/>
                    <a:pt x="558" y="102"/>
                    <a:pt x="434" y="20"/>
                  </a:cubicBezTo>
                  <a:cubicBezTo>
                    <a:pt x="401" y="7"/>
                    <a:pt x="366" y="0"/>
                    <a:pt x="33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57" name="Google Shape;37157;p24"/>
            <p:cNvSpPr/>
            <p:nvPr/>
          </p:nvSpPr>
          <p:spPr>
            <a:xfrm>
              <a:off x="4690350" y="4236925"/>
              <a:ext cx="16325" cy="14125"/>
            </a:xfrm>
            <a:custGeom>
              <a:avLst/>
              <a:gdLst/>
              <a:ahLst/>
              <a:cxnLst/>
              <a:rect l="l" t="t" r="r" b="b"/>
              <a:pathLst>
                <a:path w="653" h="565" extrusionOk="0">
                  <a:moveTo>
                    <a:pt x="297" y="0"/>
                  </a:moveTo>
                  <a:cubicBezTo>
                    <a:pt x="191" y="0"/>
                    <a:pt x="109" y="73"/>
                    <a:pt x="42" y="162"/>
                  </a:cubicBezTo>
                  <a:cubicBezTo>
                    <a:pt x="1" y="296"/>
                    <a:pt x="83" y="462"/>
                    <a:pt x="218" y="555"/>
                  </a:cubicBezTo>
                  <a:cubicBezTo>
                    <a:pt x="238" y="562"/>
                    <a:pt x="260" y="565"/>
                    <a:pt x="282" y="565"/>
                  </a:cubicBezTo>
                  <a:cubicBezTo>
                    <a:pt x="396" y="565"/>
                    <a:pt x="524" y="483"/>
                    <a:pt x="559" y="379"/>
                  </a:cubicBezTo>
                  <a:cubicBezTo>
                    <a:pt x="652" y="245"/>
                    <a:pt x="559" y="79"/>
                    <a:pt x="435" y="38"/>
                  </a:cubicBezTo>
                  <a:cubicBezTo>
                    <a:pt x="385" y="12"/>
                    <a:pt x="339" y="0"/>
                    <a:pt x="297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58" name="Google Shape;37158;p24"/>
            <p:cNvSpPr/>
            <p:nvPr/>
          </p:nvSpPr>
          <p:spPr>
            <a:xfrm>
              <a:off x="4754975" y="4263225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289" y="1"/>
                  </a:moveTo>
                  <a:cubicBezTo>
                    <a:pt x="180" y="1"/>
                    <a:pt x="73" y="61"/>
                    <a:pt x="42" y="185"/>
                  </a:cubicBezTo>
                  <a:cubicBezTo>
                    <a:pt x="0" y="320"/>
                    <a:pt x="42" y="485"/>
                    <a:pt x="176" y="537"/>
                  </a:cubicBezTo>
                  <a:cubicBezTo>
                    <a:pt x="222" y="560"/>
                    <a:pt x="268" y="570"/>
                    <a:pt x="313" y="570"/>
                  </a:cubicBezTo>
                  <a:cubicBezTo>
                    <a:pt x="429" y="570"/>
                    <a:pt x="529" y="500"/>
                    <a:pt x="559" y="402"/>
                  </a:cubicBezTo>
                  <a:cubicBezTo>
                    <a:pt x="600" y="227"/>
                    <a:pt x="559" y="103"/>
                    <a:pt x="393" y="20"/>
                  </a:cubicBezTo>
                  <a:cubicBezTo>
                    <a:pt x="360" y="7"/>
                    <a:pt x="324" y="1"/>
                    <a:pt x="28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59" name="Google Shape;37159;p24"/>
            <p:cNvSpPr/>
            <p:nvPr/>
          </p:nvSpPr>
          <p:spPr>
            <a:xfrm>
              <a:off x="4717225" y="4172775"/>
              <a:ext cx="15275" cy="13775"/>
            </a:xfrm>
            <a:custGeom>
              <a:avLst/>
              <a:gdLst/>
              <a:ahLst/>
              <a:cxnLst/>
              <a:rect l="l" t="t" r="r" b="b"/>
              <a:pathLst>
                <a:path w="611" h="551" extrusionOk="0">
                  <a:moveTo>
                    <a:pt x="291" y="0"/>
                  </a:moveTo>
                  <a:cubicBezTo>
                    <a:pt x="185" y="0"/>
                    <a:pt x="81" y="60"/>
                    <a:pt x="42" y="185"/>
                  </a:cubicBezTo>
                  <a:cubicBezTo>
                    <a:pt x="1" y="319"/>
                    <a:pt x="42" y="485"/>
                    <a:pt x="177" y="536"/>
                  </a:cubicBezTo>
                  <a:cubicBezTo>
                    <a:pt x="218" y="546"/>
                    <a:pt x="256" y="551"/>
                    <a:pt x="291" y="551"/>
                  </a:cubicBezTo>
                  <a:cubicBezTo>
                    <a:pt x="408" y="551"/>
                    <a:pt x="496" y="495"/>
                    <a:pt x="559" y="360"/>
                  </a:cubicBezTo>
                  <a:cubicBezTo>
                    <a:pt x="611" y="226"/>
                    <a:pt x="559" y="61"/>
                    <a:pt x="394" y="19"/>
                  </a:cubicBezTo>
                  <a:cubicBezTo>
                    <a:pt x="361" y="6"/>
                    <a:pt x="326" y="0"/>
                    <a:pt x="29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60" name="Google Shape;37160;p24"/>
            <p:cNvSpPr/>
            <p:nvPr/>
          </p:nvSpPr>
          <p:spPr>
            <a:xfrm>
              <a:off x="4780825" y="4199175"/>
              <a:ext cx="16300" cy="14175"/>
            </a:xfrm>
            <a:custGeom>
              <a:avLst/>
              <a:gdLst/>
              <a:ahLst/>
              <a:cxnLst/>
              <a:rect l="l" t="t" r="r" b="b"/>
              <a:pathLst>
                <a:path w="652" h="567" extrusionOk="0">
                  <a:moveTo>
                    <a:pt x="315" y="1"/>
                  </a:moveTo>
                  <a:cubicBezTo>
                    <a:pt x="212" y="1"/>
                    <a:pt x="108" y="74"/>
                    <a:pt x="42" y="163"/>
                  </a:cubicBezTo>
                  <a:cubicBezTo>
                    <a:pt x="0" y="297"/>
                    <a:pt x="83" y="462"/>
                    <a:pt x="218" y="555"/>
                  </a:cubicBezTo>
                  <a:cubicBezTo>
                    <a:pt x="239" y="563"/>
                    <a:pt x="263" y="566"/>
                    <a:pt x="287" y="566"/>
                  </a:cubicBezTo>
                  <a:cubicBezTo>
                    <a:pt x="399" y="566"/>
                    <a:pt x="525" y="490"/>
                    <a:pt x="559" y="380"/>
                  </a:cubicBezTo>
                  <a:cubicBezTo>
                    <a:pt x="652" y="256"/>
                    <a:pt x="559" y="80"/>
                    <a:pt x="435" y="39"/>
                  </a:cubicBezTo>
                  <a:cubicBezTo>
                    <a:pt x="397" y="12"/>
                    <a:pt x="356" y="1"/>
                    <a:pt x="315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61" name="Google Shape;37161;p24"/>
            <p:cNvSpPr/>
            <p:nvPr/>
          </p:nvSpPr>
          <p:spPr>
            <a:xfrm>
              <a:off x="4652625" y="4255950"/>
              <a:ext cx="7525" cy="9850"/>
            </a:xfrm>
            <a:custGeom>
              <a:avLst/>
              <a:gdLst/>
              <a:ahLst/>
              <a:cxnLst/>
              <a:rect l="l" t="t" r="r" b="b"/>
              <a:pathLst>
                <a:path w="301" h="394" extrusionOk="0">
                  <a:moveTo>
                    <a:pt x="135" y="1"/>
                  </a:moveTo>
                  <a:lnTo>
                    <a:pt x="0" y="259"/>
                  </a:lnTo>
                  <a:lnTo>
                    <a:pt x="259" y="394"/>
                  </a:lnTo>
                  <a:cubicBezTo>
                    <a:pt x="300" y="352"/>
                    <a:pt x="300" y="311"/>
                    <a:pt x="300" y="259"/>
                  </a:cubicBezTo>
                  <a:cubicBezTo>
                    <a:pt x="300" y="176"/>
                    <a:pt x="217" y="52"/>
                    <a:pt x="135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62" name="Google Shape;37162;p24"/>
            <p:cNvSpPr/>
            <p:nvPr/>
          </p:nvSpPr>
          <p:spPr>
            <a:xfrm>
              <a:off x="4676400" y="4192625"/>
              <a:ext cx="10875" cy="12950"/>
            </a:xfrm>
            <a:custGeom>
              <a:avLst/>
              <a:gdLst/>
              <a:ahLst/>
              <a:cxnLst/>
              <a:rect l="l" t="t" r="r" b="b"/>
              <a:pathLst>
                <a:path w="435" h="518" extrusionOk="0">
                  <a:moveTo>
                    <a:pt x="218" y="1"/>
                  </a:moveTo>
                  <a:lnTo>
                    <a:pt x="0" y="518"/>
                  </a:lnTo>
                  <a:lnTo>
                    <a:pt x="83" y="518"/>
                  </a:lnTo>
                  <a:cubicBezTo>
                    <a:pt x="218" y="518"/>
                    <a:pt x="342" y="466"/>
                    <a:pt x="383" y="342"/>
                  </a:cubicBezTo>
                  <a:cubicBezTo>
                    <a:pt x="435" y="207"/>
                    <a:pt x="383" y="83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63" name="Google Shape;37163;p24"/>
            <p:cNvSpPr/>
            <p:nvPr/>
          </p:nvSpPr>
          <p:spPr>
            <a:xfrm>
              <a:off x="4827100" y="4184875"/>
              <a:ext cx="7500" cy="8825"/>
            </a:xfrm>
            <a:custGeom>
              <a:avLst/>
              <a:gdLst/>
              <a:ahLst/>
              <a:cxnLst/>
              <a:rect l="l" t="t" r="r" b="b"/>
              <a:pathLst>
                <a:path w="300" h="353" extrusionOk="0">
                  <a:moveTo>
                    <a:pt x="41" y="1"/>
                  </a:moveTo>
                  <a:cubicBezTo>
                    <a:pt x="0" y="52"/>
                    <a:pt x="0" y="94"/>
                    <a:pt x="0" y="135"/>
                  </a:cubicBezTo>
                  <a:cubicBezTo>
                    <a:pt x="41" y="218"/>
                    <a:pt x="93" y="259"/>
                    <a:pt x="134" y="311"/>
                  </a:cubicBezTo>
                  <a:cubicBezTo>
                    <a:pt x="134" y="352"/>
                    <a:pt x="176" y="352"/>
                    <a:pt x="176" y="352"/>
                  </a:cubicBezTo>
                  <a:lnTo>
                    <a:pt x="300" y="94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64" name="Google Shape;37164;p24"/>
            <p:cNvSpPr/>
            <p:nvPr/>
          </p:nvSpPr>
          <p:spPr>
            <a:xfrm>
              <a:off x="4762475" y="4158000"/>
              <a:ext cx="13975" cy="9475"/>
            </a:xfrm>
            <a:custGeom>
              <a:avLst/>
              <a:gdLst/>
              <a:ahLst/>
              <a:cxnLst/>
              <a:rect l="l" t="t" r="r" b="b"/>
              <a:pathLst>
                <a:path w="559" h="379" extrusionOk="0">
                  <a:moveTo>
                    <a:pt x="42" y="0"/>
                  </a:moveTo>
                  <a:cubicBezTo>
                    <a:pt x="42" y="42"/>
                    <a:pt x="0" y="93"/>
                    <a:pt x="0" y="135"/>
                  </a:cubicBezTo>
                  <a:cubicBezTo>
                    <a:pt x="0" y="135"/>
                    <a:pt x="42" y="176"/>
                    <a:pt x="42" y="217"/>
                  </a:cubicBezTo>
                  <a:cubicBezTo>
                    <a:pt x="42" y="217"/>
                    <a:pt x="42" y="259"/>
                    <a:pt x="93" y="259"/>
                  </a:cubicBezTo>
                  <a:cubicBezTo>
                    <a:pt x="93" y="300"/>
                    <a:pt x="135" y="352"/>
                    <a:pt x="176" y="352"/>
                  </a:cubicBezTo>
                  <a:cubicBezTo>
                    <a:pt x="226" y="368"/>
                    <a:pt x="277" y="378"/>
                    <a:pt x="323" y="378"/>
                  </a:cubicBezTo>
                  <a:cubicBezTo>
                    <a:pt x="393" y="378"/>
                    <a:pt x="451" y="356"/>
                    <a:pt x="476" y="300"/>
                  </a:cubicBezTo>
                  <a:cubicBezTo>
                    <a:pt x="517" y="259"/>
                    <a:pt x="559" y="259"/>
                    <a:pt x="559" y="217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65" name="Google Shape;37165;p24"/>
            <p:cNvSpPr/>
            <p:nvPr/>
          </p:nvSpPr>
          <p:spPr>
            <a:xfrm>
              <a:off x="4703275" y="4134475"/>
              <a:ext cx="8550" cy="6475"/>
            </a:xfrm>
            <a:custGeom>
              <a:avLst/>
              <a:gdLst/>
              <a:ahLst/>
              <a:cxnLst/>
              <a:rect l="l" t="t" r="r" b="b"/>
              <a:pathLst>
                <a:path w="342" h="259" extrusionOk="0">
                  <a:moveTo>
                    <a:pt x="83" y="0"/>
                  </a:moveTo>
                  <a:lnTo>
                    <a:pt x="1" y="259"/>
                  </a:lnTo>
                  <a:lnTo>
                    <a:pt x="176" y="259"/>
                  </a:lnTo>
                  <a:cubicBezTo>
                    <a:pt x="259" y="259"/>
                    <a:pt x="301" y="166"/>
                    <a:pt x="342" y="83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66" name="Google Shape;37166;p24"/>
            <p:cNvSpPr/>
            <p:nvPr/>
          </p:nvSpPr>
          <p:spPr>
            <a:xfrm>
              <a:off x="4721625" y="4436900"/>
              <a:ext cx="9600" cy="6475"/>
            </a:xfrm>
            <a:custGeom>
              <a:avLst/>
              <a:gdLst/>
              <a:ahLst/>
              <a:cxnLst/>
              <a:rect l="l" t="t" r="r" b="b"/>
              <a:pathLst>
                <a:path w="384" h="259" extrusionOk="0">
                  <a:moveTo>
                    <a:pt x="218" y="0"/>
                  </a:moveTo>
                  <a:cubicBezTo>
                    <a:pt x="177" y="0"/>
                    <a:pt x="125" y="52"/>
                    <a:pt x="125" y="52"/>
                  </a:cubicBezTo>
                  <a:lnTo>
                    <a:pt x="83" y="93"/>
                  </a:lnTo>
                  <a:cubicBezTo>
                    <a:pt x="42" y="93"/>
                    <a:pt x="42" y="134"/>
                    <a:pt x="1" y="176"/>
                  </a:cubicBezTo>
                  <a:lnTo>
                    <a:pt x="259" y="259"/>
                  </a:lnTo>
                  <a:lnTo>
                    <a:pt x="383" y="52"/>
                  </a:lnTo>
                  <a:cubicBezTo>
                    <a:pt x="342" y="0"/>
                    <a:pt x="259" y="0"/>
                    <a:pt x="218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67" name="Google Shape;37167;p24"/>
            <p:cNvSpPr/>
            <p:nvPr/>
          </p:nvSpPr>
          <p:spPr>
            <a:xfrm>
              <a:off x="4658050" y="4410000"/>
              <a:ext cx="13975" cy="9850"/>
            </a:xfrm>
            <a:custGeom>
              <a:avLst/>
              <a:gdLst/>
              <a:ahLst/>
              <a:cxnLst/>
              <a:rect l="l" t="t" r="r" b="b"/>
              <a:pathLst>
                <a:path w="559" h="394" extrusionOk="0">
                  <a:moveTo>
                    <a:pt x="259" y="1"/>
                  </a:moveTo>
                  <a:cubicBezTo>
                    <a:pt x="217" y="42"/>
                    <a:pt x="176" y="42"/>
                    <a:pt x="135" y="42"/>
                  </a:cubicBezTo>
                  <a:lnTo>
                    <a:pt x="83" y="94"/>
                  </a:lnTo>
                  <a:cubicBezTo>
                    <a:pt x="42" y="94"/>
                    <a:pt x="42" y="135"/>
                    <a:pt x="0" y="135"/>
                  </a:cubicBezTo>
                  <a:lnTo>
                    <a:pt x="0" y="177"/>
                  </a:lnTo>
                  <a:lnTo>
                    <a:pt x="517" y="394"/>
                  </a:lnTo>
                  <a:cubicBezTo>
                    <a:pt x="559" y="301"/>
                    <a:pt x="517" y="135"/>
                    <a:pt x="393" y="94"/>
                  </a:cubicBezTo>
                  <a:cubicBezTo>
                    <a:pt x="393" y="42"/>
                    <a:pt x="393" y="42"/>
                    <a:pt x="342" y="42"/>
                  </a:cubicBezTo>
                  <a:cubicBezTo>
                    <a:pt x="300" y="42"/>
                    <a:pt x="300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68" name="Google Shape;37168;p24"/>
            <p:cNvSpPr/>
            <p:nvPr/>
          </p:nvSpPr>
          <p:spPr>
            <a:xfrm>
              <a:off x="4747475" y="4373075"/>
              <a:ext cx="9600" cy="13425"/>
            </a:xfrm>
            <a:custGeom>
              <a:avLst/>
              <a:gdLst/>
              <a:ahLst/>
              <a:cxnLst/>
              <a:rect l="l" t="t" r="r" b="b"/>
              <a:pathLst>
                <a:path w="384" h="537" extrusionOk="0">
                  <a:moveTo>
                    <a:pt x="279" y="0"/>
                  </a:moveTo>
                  <a:cubicBezTo>
                    <a:pt x="177" y="0"/>
                    <a:pt x="73" y="52"/>
                    <a:pt x="42" y="144"/>
                  </a:cubicBezTo>
                  <a:cubicBezTo>
                    <a:pt x="1" y="320"/>
                    <a:pt x="42" y="444"/>
                    <a:pt x="176" y="537"/>
                  </a:cubicBezTo>
                  <a:lnTo>
                    <a:pt x="383" y="20"/>
                  </a:lnTo>
                  <a:cubicBezTo>
                    <a:pt x="351" y="7"/>
                    <a:pt x="315" y="0"/>
                    <a:pt x="27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69" name="Google Shape;37169;p24"/>
            <p:cNvSpPr/>
            <p:nvPr/>
          </p:nvSpPr>
          <p:spPr>
            <a:xfrm>
              <a:off x="4682850" y="434617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52" y="0"/>
                  </a:moveTo>
                  <a:cubicBezTo>
                    <a:pt x="217" y="0"/>
                    <a:pt x="111" y="82"/>
                    <a:pt x="42" y="186"/>
                  </a:cubicBezTo>
                  <a:cubicBezTo>
                    <a:pt x="1" y="321"/>
                    <a:pt x="84" y="486"/>
                    <a:pt x="218" y="527"/>
                  </a:cubicBezTo>
                  <a:cubicBezTo>
                    <a:pt x="253" y="554"/>
                    <a:pt x="293" y="565"/>
                    <a:pt x="332" y="565"/>
                  </a:cubicBezTo>
                  <a:cubicBezTo>
                    <a:pt x="431" y="565"/>
                    <a:pt x="530" y="492"/>
                    <a:pt x="559" y="403"/>
                  </a:cubicBezTo>
                  <a:cubicBezTo>
                    <a:pt x="642" y="228"/>
                    <a:pt x="559" y="103"/>
                    <a:pt x="435" y="10"/>
                  </a:cubicBezTo>
                  <a:cubicBezTo>
                    <a:pt x="406" y="4"/>
                    <a:pt x="379" y="0"/>
                    <a:pt x="352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70" name="Google Shape;37170;p24"/>
            <p:cNvSpPr/>
            <p:nvPr/>
          </p:nvSpPr>
          <p:spPr>
            <a:xfrm>
              <a:off x="4637625" y="4365425"/>
              <a:ext cx="16050" cy="13800"/>
            </a:xfrm>
            <a:custGeom>
              <a:avLst/>
              <a:gdLst/>
              <a:ahLst/>
              <a:cxnLst/>
              <a:rect l="l" t="t" r="r" b="b"/>
              <a:pathLst>
                <a:path w="642" h="552" extrusionOk="0">
                  <a:moveTo>
                    <a:pt x="313" y="0"/>
                  </a:moveTo>
                  <a:cubicBezTo>
                    <a:pt x="196" y="0"/>
                    <a:pt x="104" y="49"/>
                    <a:pt x="42" y="150"/>
                  </a:cubicBezTo>
                  <a:cubicBezTo>
                    <a:pt x="1" y="326"/>
                    <a:pt x="42" y="450"/>
                    <a:pt x="218" y="533"/>
                  </a:cubicBezTo>
                  <a:cubicBezTo>
                    <a:pt x="248" y="546"/>
                    <a:pt x="282" y="552"/>
                    <a:pt x="316" y="552"/>
                  </a:cubicBezTo>
                  <a:cubicBezTo>
                    <a:pt x="420" y="552"/>
                    <a:pt x="528" y="492"/>
                    <a:pt x="559" y="367"/>
                  </a:cubicBezTo>
                  <a:cubicBezTo>
                    <a:pt x="642" y="233"/>
                    <a:pt x="559" y="68"/>
                    <a:pt x="435" y="16"/>
                  </a:cubicBezTo>
                  <a:cubicBezTo>
                    <a:pt x="392" y="6"/>
                    <a:pt x="351" y="0"/>
                    <a:pt x="313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71" name="Google Shape;37171;p24"/>
            <p:cNvSpPr/>
            <p:nvPr/>
          </p:nvSpPr>
          <p:spPr>
            <a:xfrm>
              <a:off x="4702250" y="4391400"/>
              <a:ext cx="15000" cy="14150"/>
            </a:xfrm>
            <a:custGeom>
              <a:avLst/>
              <a:gdLst/>
              <a:ahLst/>
              <a:cxnLst/>
              <a:rect l="l" t="t" r="r" b="b"/>
              <a:pathLst>
                <a:path w="600" h="566" extrusionOk="0">
                  <a:moveTo>
                    <a:pt x="318" y="1"/>
                  </a:moveTo>
                  <a:cubicBezTo>
                    <a:pt x="205" y="1"/>
                    <a:pt x="76" y="83"/>
                    <a:pt x="42" y="186"/>
                  </a:cubicBezTo>
                  <a:cubicBezTo>
                    <a:pt x="0" y="321"/>
                    <a:pt x="42" y="486"/>
                    <a:pt x="176" y="528"/>
                  </a:cubicBezTo>
                  <a:cubicBezTo>
                    <a:pt x="223" y="554"/>
                    <a:pt x="267" y="565"/>
                    <a:pt x="309" y="565"/>
                  </a:cubicBezTo>
                  <a:cubicBezTo>
                    <a:pt x="414" y="565"/>
                    <a:pt x="499" y="492"/>
                    <a:pt x="559" y="404"/>
                  </a:cubicBezTo>
                  <a:cubicBezTo>
                    <a:pt x="600" y="269"/>
                    <a:pt x="559" y="104"/>
                    <a:pt x="383" y="11"/>
                  </a:cubicBezTo>
                  <a:cubicBezTo>
                    <a:pt x="362" y="4"/>
                    <a:pt x="341" y="1"/>
                    <a:pt x="318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72" name="Google Shape;37172;p24"/>
            <p:cNvSpPr/>
            <p:nvPr/>
          </p:nvSpPr>
          <p:spPr>
            <a:xfrm>
              <a:off x="4663475" y="4300950"/>
              <a:ext cx="16050" cy="14125"/>
            </a:xfrm>
            <a:custGeom>
              <a:avLst/>
              <a:gdLst/>
              <a:ahLst/>
              <a:cxnLst/>
              <a:rect l="l" t="t" r="r" b="b"/>
              <a:pathLst>
                <a:path w="642" h="565" extrusionOk="0">
                  <a:moveTo>
                    <a:pt x="366" y="0"/>
                  </a:moveTo>
                  <a:cubicBezTo>
                    <a:pt x="246" y="0"/>
                    <a:pt x="118" y="82"/>
                    <a:pt x="83" y="186"/>
                  </a:cubicBezTo>
                  <a:cubicBezTo>
                    <a:pt x="0" y="320"/>
                    <a:pt x="83" y="486"/>
                    <a:pt x="218" y="527"/>
                  </a:cubicBezTo>
                  <a:cubicBezTo>
                    <a:pt x="264" y="553"/>
                    <a:pt x="309" y="565"/>
                    <a:pt x="350" y="565"/>
                  </a:cubicBezTo>
                  <a:cubicBezTo>
                    <a:pt x="455" y="565"/>
                    <a:pt x="541" y="492"/>
                    <a:pt x="600" y="403"/>
                  </a:cubicBezTo>
                  <a:cubicBezTo>
                    <a:pt x="641" y="227"/>
                    <a:pt x="600" y="103"/>
                    <a:pt x="435" y="10"/>
                  </a:cubicBezTo>
                  <a:cubicBezTo>
                    <a:pt x="413" y="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73" name="Google Shape;37173;p24"/>
            <p:cNvSpPr/>
            <p:nvPr/>
          </p:nvSpPr>
          <p:spPr>
            <a:xfrm>
              <a:off x="4728100" y="4327375"/>
              <a:ext cx="16050" cy="14275"/>
            </a:xfrm>
            <a:custGeom>
              <a:avLst/>
              <a:gdLst/>
              <a:ahLst/>
              <a:cxnLst/>
              <a:rect l="l" t="t" r="r" b="b"/>
              <a:pathLst>
                <a:path w="642" h="571" extrusionOk="0">
                  <a:moveTo>
                    <a:pt x="313" y="1"/>
                  </a:moveTo>
                  <a:cubicBezTo>
                    <a:pt x="208" y="1"/>
                    <a:pt x="101" y="74"/>
                    <a:pt x="42" y="163"/>
                  </a:cubicBezTo>
                  <a:cubicBezTo>
                    <a:pt x="0" y="338"/>
                    <a:pt x="83" y="463"/>
                    <a:pt x="217" y="556"/>
                  </a:cubicBezTo>
                  <a:cubicBezTo>
                    <a:pt x="246" y="565"/>
                    <a:pt x="278" y="570"/>
                    <a:pt x="310" y="570"/>
                  </a:cubicBezTo>
                  <a:cubicBezTo>
                    <a:pt x="416" y="570"/>
                    <a:pt x="527" y="515"/>
                    <a:pt x="559" y="380"/>
                  </a:cubicBezTo>
                  <a:cubicBezTo>
                    <a:pt x="641" y="245"/>
                    <a:pt x="559" y="80"/>
                    <a:pt x="434" y="39"/>
                  </a:cubicBezTo>
                  <a:cubicBezTo>
                    <a:pt x="396" y="12"/>
                    <a:pt x="355" y="1"/>
                    <a:pt x="313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74" name="Google Shape;37174;p24"/>
            <p:cNvSpPr/>
            <p:nvPr/>
          </p:nvSpPr>
          <p:spPr>
            <a:xfrm>
              <a:off x="4599900" y="4384150"/>
              <a:ext cx="7500" cy="9850"/>
            </a:xfrm>
            <a:custGeom>
              <a:avLst/>
              <a:gdLst/>
              <a:ahLst/>
              <a:cxnLst/>
              <a:rect l="l" t="t" r="r" b="b"/>
              <a:pathLst>
                <a:path w="300" h="394" extrusionOk="0">
                  <a:moveTo>
                    <a:pt x="134" y="1"/>
                  </a:moveTo>
                  <a:lnTo>
                    <a:pt x="0" y="259"/>
                  </a:lnTo>
                  <a:lnTo>
                    <a:pt x="259" y="394"/>
                  </a:lnTo>
                  <a:lnTo>
                    <a:pt x="259" y="352"/>
                  </a:lnTo>
                  <a:cubicBezTo>
                    <a:pt x="300" y="301"/>
                    <a:pt x="300" y="301"/>
                    <a:pt x="300" y="259"/>
                  </a:cubicBezTo>
                  <a:cubicBezTo>
                    <a:pt x="300" y="177"/>
                    <a:pt x="259" y="94"/>
                    <a:pt x="176" y="42"/>
                  </a:cubicBezTo>
                  <a:cubicBezTo>
                    <a:pt x="134" y="42"/>
                    <a:pt x="134" y="42"/>
                    <a:pt x="134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75" name="Google Shape;37175;p24"/>
            <p:cNvSpPr/>
            <p:nvPr/>
          </p:nvSpPr>
          <p:spPr>
            <a:xfrm>
              <a:off x="4623675" y="4320575"/>
              <a:ext cx="10625" cy="12950"/>
            </a:xfrm>
            <a:custGeom>
              <a:avLst/>
              <a:gdLst/>
              <a:ahLst/>
              <a:cxnLst/>
              <a:rect l="l" t="t" r="r" b="b"/>
              <a:pathLst>
                <a:path w="425" h="518" extrusionOk="0">
                  <a:moveTo>
                    <a:pt x="217" y="0"/>
                  </a:moveTo>
                  <a:lnTo>
                    <a:pt x="0" y="517"/>
                  </a:lnTo>
                  <a:lnTo>
                    <a:pt x="166" y="517"/>
                  </a:lnTo>
                  <a:cubicBezTo>
                    <a:pt x="259" y="517"/>
                    <a:pt x="341" y="435"/>
                    <a:pt x="383" y="352"/>
                  </a:cubicBezTo>
                  <a:lnTo>
                    <a:pt x="383" y="311"/>
                  </a:lnTo>
                  <a:cubicBezTo>
                    <a:pt x="424" y="176"/>
                    <a:pt x="341" y="52"/>
                    <a:pt x="217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76" name="Google Shape;37176;p24"/>
            <p:cNvSpPr/>
            <p:nvPr/>
          </p:nvSpPr>
          <p:spPr>
            <a:xfrm>
              <a:off x="4774350" y="4313075"/>
              <a:ext cx="6500" cy="8825"/>
            </a:xfrm>
            <a:custGeom>
              <a:avLst/>
              <a:gdLst/>
              <a:ahLst/>
              <a:cxnLst/>
              <a:rect l="l" t="t" r="r" b="b"/>
              <a:pathLst>
                <a:path w="260" h="353" extrusionOk="0">
                  <a:moveTo>
                    <a:pt x="1" y="1"/>
                  </a:moveTo>
                  <a:lnTo>
                    <a:pt x="1" y="42"/>
                  </a:lnTo>
                  <a:lnTo>
                    <a:pt x="1" y="176"/>
                  </a:lnTo>
                  <a:cubicBezTo>
                    <a:pt x="1" y="218"/>
                    <a:pt x="42" y="300"/>
                    <a:pt x="135" y="352"/>
                  </a:cubicBezTo>
                  <a:lnTo>
                    <a:pt x="177" y="352"/>
                  </a:lnTo>
                  <a:lnTo>
                    <a:pt x="259" y="9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77" name="Google Shape;37177;p24"/>
            <p:cNvSpPr/>
            <p:nvPr/>
          </p:nvSpPr>
          <p:spPr>
            <a:xfrm>
              <a:off x="4709750" y="4286200"/>
              <a:ext cx="13975" cy="10250"/>
            </a:xfrm>
            <a:custGeom>
              <a:avLst/>
              <a:gdLst/>
              <a:ahLst/>
              <a:cxnLst/>
              <a:rect l="l" t="t" r="r" b="b"/>
              <a:pathLst>
                <a:path w="559" h="410" extrusionOk="0">
                  <a:moveTo>
                    <a:pt x="42" y="0"/>
                  </a:moveTo>
                  <a:cubicBezTo>
                    <a:pt x="42" y="42"/>
                    <a:pt x="0" y="83"/>
                    <a:pt x="0" y="135"/>
                  </a:cubicBezTo>
                  <a:cubicBezTo>
                    <a:pt x="0" y="176"/>
                    <a:pt x="42" y="176"/>
                    <a:pt x="42" y="218"/>
                  </a:cubicBezTo>
                  <a:lnTo>
                    <a:pt x="42" y="259"/>
                  </a:lnTo>
                  <a:cubicBezTo>
                    <a:pt x="83" y="300"/>
                    <a:pt x="135" y="342"/>
                    <a:pt x="176" y="393"/>
                  </a:cubicBezTo>
                  <a:cubicBezTo>
                    <a:pt x="209" y="404"/>
                    <a:pt x="242" y="409"/>
                    <a:pt x="274" y="409"/>
                  </a:cubicBezTo>
                  <a:cubicBezTo>
                    <a:pt x="364" y="409"/>
                    <a:pt x="445" y="369"/>
                    <a:pt x="476" y="300"/>
                  </a:cubicBezTo>
                  <a:cubicBezTo>
                    <a:pt x="517" y="300"/>
                    <a:pt x="517" y="259"/>
                    <a:pt x="558" y="21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78" name="Google Shape;37178;p24"/>
            <p:cNvSpPr/>
            <p:nvPr/>
          </p:nvSpPr>
          <p:spPr>
            <a:xfrm>
              <a:off x="4650550" y="4262425"/>
              <a:ext cx="8550" cy="7775"/>
            </a:xfrm>
            <a:custGeom>
              <a:avLst/>
              <a:gdLst/>
              <a:ahLst/>
              <a:cxnLst/>
              <a:rect l="l" t="t" r="r" b="b"/>
              <a:pathLst>
                <a:path w="342" h="311" extrusionOk="0">
                  <a:moveTo>
                    <a:pt x="83" y="0"/>
                  </a:moveTo>
                  <a:lnTo>
                    <a:pt x="1" y="259"/>
                  </a:lnTo>
                  <a:cubicBezTo>
                    <a:pt x="1" y="259"/>
                    <a:pt x="42" y="259"/>
                    <a:pt x="42" y="310"/>
                  </a:cubicBezTo>
                  <a:cubicBezTo>
                    <a:pt x="83" y="310"/>
                    <a:pt x="176" y="310"/>
                    <a:pt x="218" y="259"/>
                  </a:cubicBezTo>
                  <a:cubicBezTo>
                    <a:pt x="259" y="217"/>
                    <a:pt x="342" y="176"/>
                    <a:pt x="342" y="135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79" name="Google Shape;37179;p24"/>
            <p:cNvSpPr/>
            <p:nvPr/>
          </p:nvSpPr>
          <p:spPr>
            <a:xfrm>
              <a:off x="4668900" y="4565300"/>
              <a:ext cx="9600" cy="7325"/>
            </a:xfrm>
            <a:custGeom>
              <a:avLst/>
              <a:gdLst/>
              <a:ahLst/>
              <a:cxnLst/>
              <a:rect l="l" t="t" r="r" b="b"/>
              <a:pathLst>
                <a:path w="384" h="293" extrusionOk="0">
                  <a:moveTo>
                    <a:pt x="254" y="0"/>
                  </a:moveTo>
                  <a:cubicBezTo>
                    <a:pt x="147" y="0"/>
                    <a:pt x="60" y="71"/>
                    <a:pt x="1" y="168"/>
                  </a:cubicBezTo>
                  <a:lnTo>
                    <a:pt x="259" y="292"/>
                  </a:lnTo>
                  <a:lnTo>
                    <a:pt x="383" y="34"/>
                  </a:lnTo>
                  <a:cubicBezTo>
                    <a:pt x="337" y="11"/>
                    <a:pt x="294" y="0"/>
                    <a:pt x="254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80" name="Google Shape;37180;p24"/>
            <p:cNvSpPr/>
            <p:nvPr/>
          </p:nvSpPr>
          <p:spPr>
            <a:xfrm>
              <a:off x="4605325" y="4539250"/>
              <a:ext cx="12950" cy="9850"/>
            </a:xfrm>
            <a:custGeom>
              <a:avLst/>
              <a:gdLst/>
              <a:ahLst/>
              <a:cxnLst/>
              <a:rect l="l" t="t" r="r" b="b"/>
              <a:pathLst>
                <a:path w="518" h="394" extrusionOk="0">
                  <a:moveTo>
                    <a:pt x="124" y="0"/>
                  </a:moveTo>
                  <a:lnTo>
                    <a:pt x="83" y="42"/>
                  </a:lnTo>
                  <a:cubicBezTo>
                    <a:pt x="42" y="42"/>
                    <a:pt x="42" y="93"/>
                    <a:pt x="0" y="135"/>
                  </a:cubicBezTo>
                  <a:lnTo>
                    <a:pt x="0" y="176"/>
                  </a:lnTo>
                  <a:lnTo>
                    <a:pt x="517" y="393"/>
                  </a:lnTo>
                  <a:lnTo>
                    <a:pt x="517" y="217"/>
                  </a:lnTo>
                  <a:cubicBezTo>
                    <a:pt x="517" y="135"/>
                    <a:pt x="434" y="42"/>
                    <a:pt x="34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81" name="Google Shape;37181;p24"/>
            <p:cNvSpPr/>
            <p:nvPr/>
          </p:nvSpPr>
          <p:spPr>
            <a:xfrm>
              <a:off x="4694750" y="4501500"/>
              <a:ext cx="9600" cy="12950"/>
            </a:xfrm>
            <a:custGeom>
              <a:avLst/>
              <a:gdLst/>
              <a:ahLst/>
              <a:cxnLst/>
              <a:rect l="l" t="t" r="r" b="b"/>
              <a:pathLst>
                <a:path w="384" h="518" extrusionOk="0">
                  <a:moveTo>
                    <a:pt x="259" y="1"/>
                  </a:moveTo>
                  <a:cubicBezTo>
                    <a:pt x="166" y="1"/>
                    <a:pt x="83" y="52"/>
                    <a:pt x="42" y="94"/>
                  </a:cubicBezTo>
                  <a:lnTo>
                    <a:pt x="42" y="177"/>
                  </a:lnTo>
                  <a:cubicBezTo>
                    <a:pt x="0" y="218"/>
                    <a:pt x="0" y="311"/>
                    <a:pt x="42" y="394"/>
                  </a:cubicBezTo>
                  <a:cubicBezTo>
                    <a:pt x="42" y="435"/>
                    <a:pt x="83" y="476"/>
                    <a:pt x="125" y="476"/>
                  </a:cubicBezTo>
                  <a:lnTo>
                    <a:pt x="166" y="518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82" name="Google Shape;37182;p24"/>
            <p:cNvSpPr/>
            <p:nvPr/>
          </p:nvSpPr>
          <p:spPr>
            <a:xfrm>
              <a:off x="4630125" y="447482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295" y="1"/>
                  </a:moveTo>
                  <a:cubicBezTo>
                    <a:pt x="189" y="1"/>
                    <a:pt x="102" y="71"/>
                    <a:pt x="42" y="168"/>
                  </a:cubicBezTo>
                  <a:cubicBezTo>
                    <a:pt x="1" y="292"/>
                    <a:pt x="42" y="468"/>
                    <a:pt x="218" y="551"/>
                  </a:cubicBezTo>
                  <a:cubicBezTo>
                    <a:pt x="242" y="561"/>
                    <a:pt x="268" y="565"/>
                    <a:pt x="294" y="565"/>
                  </a:cubicBezTo>
                  <a:cubicBezTo>
                    <a:pt x="405" y="565"/>
                    <a:pt x="526" y="486"/>
                    <a:pt x="559" y="385"/>
                  </a:cubicBezTo>
                  <a:cubicBezTo>
                    <a:pt x="642" y="251"/>
                    <a:pt x="559" y="86"/>
                    <a:pt x="425" y="34"/>
                  </a:cubicBezTo>
                  <a:cubicBezTo>
                    <a:pt x="379" y="11"/>
                    <a:pt x="336" y="1"/>
                    <a:pt x="295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83" name="Google Shape;37183;p24"/>
            <p:cNvSpPr/>
            <p:nvPr/>
          </p:nvSpPr>
          <p:spPr>
            <a:xfrm>
              <a:off x="4584900" y="4493650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314" y="0"/>
                  </a:moveTo>
                  <a:cubicBezTo>
                    <a:pt x="199" y="0"/>
                    <a:pt x="105" y="56"/>
                    <a:pt x="42" y="191"/>
                  </a:cubicBezTo>
                  <a:cubicBezTo>
                    <a:pt x="0" y="315"/>
                    <a:pt x="42" y="491"/>
                    <a:pt x="218" y="532"/>
                  </a:cubicBezTo>
                  <a:cubicBezTo>
                    <a:pt x="249" y="542"/>
                    <a:pt x="283" y="547"/>
                    <a:pt x="317" y="547"/>
                  </a:cubicBezTo>
                  <a:cubicBezTo>
                    <a:pt x="421" y="547"/>
                    <a:pt x="528" y="501"/>
                    <a:pt x="559" y="408"/>
                  </a:cubicBezTo>
                  <a:cubicBezTo>
                    <a:pt x="600" y="232"/>
                    <a:pt x="559" y="56"/>
                    <a:pt x="424" y="15"/>
                  </a:cubicBezTo>
                  <a:cubicBezTo>
                    <a:pt x="386" y="5"/>
                    <a:pt x="349" y="0"/>
                    <a:pt x="314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84" name="Google Shape;37184;p24"/>
            <p:cNvSpPr/>
            <p:nvPr/>
          </p:nvSpPr>
          <p:spPr>
            <a:xfrm>
              <a:off x="4648475" y="4520075"/>
              <a:ext cx="16050" cy="14125"/>
            </a:xfrm>
            <a:custGeom>
              <a:avLst/>
              <a:gdLst/>
              <a:ahLst/>
              <a:cxnLst/>
              <a:rect l="l" t="t" r="r" b="b"/>
              <a:pathLst>
                <a:path w="642" h="565" extrusionOk="0">
                  <a:moveTo>
                    <a:pt x="314" y="0"/>
                  </a:moveTo>
                  <a:cubicBezTo>
                    <a:pt x="214" y="0"/>
                    <a:pt x="113" y="70"/>
                    <a:pt x="84" y="168"/>
                  </a:cubicBezTo>
                  <a:cubicBezTo>
                    <a:pt x="1" y="292"/>
                    <a:pt x="84" y="467"/>
                    <a:pt x="208" y="550"/>
                  </a:cubicBezTo>
                  <a:cubicBezTo>
                    <a:pt x="242" y="560"/>
                    <a:pt x="274" y="565"/>
                    <a:pt x="305" y="565"/>
                  </a:cubicBezTo>
                  <a:cubicBezTo>
                    <a:pt x="433" y="565"/>
                    <a:pt x="534" y="485"/>
                    <a:pt x="600" y="385"/>
                  </a:cubicBezTo>
                  <a:cubicBezTo>
                    <a:pt x="642" y="250"/>
                    <a:pt x="559" y="85"/>
                    <a:pt x="425" y="33"/>
                  </a:cubicBezTo>
                  <a:cubicBezTo>
                    <a:pt x="390" y="10"/>
                    <a:pt x="352" y="0"/>
                    <a:pt x="314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85" name="Google Shape;37185;p24"/>
            <p:cNvSpPr/>
            <p:nvPr/>
          </p:nvSpPr>
          <p:spPr>
            <a:xfrm>
              <a:off x="4610750" y="4429600"/>
              <a:ext cx="16050" cy="13675"/>
            </a:xfrm>
            <a:custGeom>
              <a:avLst/>
              <a:gdLst/>
              <a:ahLst/>
              <a:cxnLst/>
              <a:rect l="l" t="t" r="r" b="b"/>
              <a:pathLst>
                <a:path w="642" h="547" extrusionOk="0">
                  <a:moveTo>
                    <a:pt x="313" y="0"/>
                  </a:moveTo>
                  <a:cubicBezTo>
                    <a:pt x="213" y="0"/>
                    <a:pt x="113" y="71"/>
                    <a:pt x="83" y="168"/>
                  </a:cubicBezTo>
                  <a:cubicBezTo>
                    <a:pt x="0" y="292"/>
                    <a:pt x="83" y="468"/>
                    <a:pt x="217" y="509"/>
                  </a:cubicBezTo>
                  <a:cubicBezTo>
                    <a:pt x="264" y="536"/>
                    <a:pt x="309" y="547"/>
                    <a:pt x="350" y="547"/>
                  </a:cubicBezTo>
                  <a:cubicBezTo>
                    <a:pt x="455" y="547"/>
                    <a:pt x="541" y="474"/>
                    <a:pt x="600" y="385"/>
                  </a:cubicBezTo>
                  <a:cubicBezTo>
                    <a:pt x="641" y="251"/>
                    <a:pt x="559" y="85"/>
                    <a:pt x="424" y="34"/>
                  </a:cubicBezTo>
                  <a:cubicBezTo>
                    <a:pt x="390" y="11"/>
                    <a:pt x="352" y="0"/>
                    <a:pt x="313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86" name="Google Shape;37186;p24"/>
            <p:cNvSpPr/>
            <p:nvPr/>
          </p:nvSpPr>
          <p:spPr>
            <a:xfrm>
              <a:off x="4675375" y="4455900"/>
              <a:ext cx="16050" cy="13800"/>
            </a:xfrm>
            <a:custGeom>
              <a:avLst/>
              <a:gdLst/>
              <a:ahLst/>
              <a:cxnLst/>
              <a:rect l="l" t="t" r="r" b="b"/>
              <a:pathLst>
                <a:path w="642" h="552" extrusionOk="0">
                  <a:moveTo>
                    <a:pt x="314" y="1"/>
                  </a:moveTo>
                  <a:cubicBezTo>
                    <a:pt x="199" y="1"/>
                    <a:pt x="105" y="56"/>
                    <a:pt x="41" y="191"/>
                  </a:cubicBezTo>
                  <a:cubicBezTo>
                    <a:pt x="0" y="326"/>
                    <a:pt x="83" y="491"/>
                    <a:pt x="217" y="532"/>
                  </a:cubicBezTo>
                  <a:cubicBezTo>
                    <a:pt x="248" y="545"/>
                    <a:pt x="282" y="552"/>
                    <a:pt x="316" y="552"/>
                  </a:cubicBezTo>
                  <a:cubicBezTo>
                    <a:pt x="420" y="552"/>
                    <a:pt x="527" y="492"/>
                    <a:pt x="558" y="367"/>
                  </a:cubicBezTo>
                  <a:cubicBezTo>
                    <a:pt x="641" y="233"/>
                    <a:pt x="558" y="67"/>
                    <a:pt x="424" y="15"/>
                  </a:cubicBezTo>
                  <a:cubicBezTo>
                    <a:pt x="385" y="6"/>
                    <a:pt x="349" y="1"/>
                    <a:pt x="314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87" name="Google Shape;37187;p24"/>
            <p:cNvSpPr/>
            <p:nvPr/>
          </p:nvSpPr>
          <p:spPr>
            <a:xfrm>
              <a:off x="4547150" y="4513400"/>
              <a:ext cx="7525" cy="8800"/>
            </a:xfrm>
            <a:custGeom>
              <a:avLst/>
              <a:gdLst/>
              <a:ahLst/>
              <a:cxnLst/>
              <a:rect l="l" t="t" r="r" b="b"/>
              <a:pathLst>
                <a:path w="301" h="352" extrusionOk="0">
                  <a:moveTo>
                    <a:pt x="125" y="0"/>
                  </a:moveTo>
                  <a:lnTo>
                    <a:pt x="1" y="259"/>
                  </a:lnTo>
                  <a:lnTo>
                    <a:pt x="259" y="352"/>
                  </a:lnTo>
                  <a:lnTo>
                    <a:pt x="259" y="300"/>
                  </a:lnTo>
                  <a:cubicBezTo>
                    <a:pt x="301" y="176"/>
                    <a:pt x="259" y="93"/>
                    <a:pt x="177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88" name="Google Shape;37188;p24"/>
            <p:cNvSpPr/>
            <p:nvPr/>
          </p:nvSpPr>
          <p:spPr>
            <a:xfrm>
              <a:off x="4570950" y="4448775"/>
              <a:ext cx="10600" cy="13325"/>
            </a:xfrm>
            <a:custGeom>
              <a:avLst/>
              <a:gdLst/>
              <a:ahLst/>
              <a:cxnLst/>
              <a:rect l="l" t="t" r="r" b="b"/>
              <a:pathLst>
                <a:path w="424" h="533" extrusionOk="0">
                  <a:moveTo>
                    <a:pt x="207" y="1"/>
                  </a:moveTo>
                  <a:lnTo>
                    <a:pt x="0" y="518"/>
                  </a:lnTo>
                  <a:cubicBezTo>
                    <a:pt x="29" y="527"/>
                    <a:pt x="62" y="533"/>
                    <a:pt x="95" y="533"/>
                  </a:cubicBezTo>
                  <a:cubicBezTo>
                    <a:pt x="202" y="533"/>
                    <a:pt x="319" y="479"/>
                    <a:pt x="383" y="352"/>
                  </a:cubicBezTo>
                  <a:cubicBezTo>
                    <a:pt x="424" y="218"/>
                    <a:pt x="341" y="42"/>
                    <a:pt x="207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89" name="Google Shape;37189;p24"/>
            <p:cNvSpPr/>
            <p:nvPr/>
          </p:nvSpPr>
          <p:spPr>
            <a:xfrm>
              <a:off x="4721625" y="4441275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1" y="1"/>
                  </a:moveTo>
                  <a:lnTo>
                    <a:pt x="1" y="42"/>
                  </a:lnTo>
                  <a:lnTo>
                    <a:pt x="1" y="135"/>
                  </a:lnTo>
                  <a:cubicBezTo>
                    <a:pt x="1" y="218"/>
                    <a:pt x="42" y="301"/>
                    <a:pt x="177" y="342"/>
                  </a:cubicBezTo>
                  <a:lnTo>
                    <a:pt x="259" y="8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90" name="Google Shape;37190;p24"/>
            <p:cNvSpPr/>
            <p:nvPr/>
          </p:nvSpPr>
          <p:spPr>
            <a:xfrm>
              <a:off x="4657000" y="4414400"/>
              <a:ext cx="14000" cy="10125"/>
            </a:xfrm>
            <a:custGeom>
              <a:avLst/>
              <a:gdLst/>
              <a:ahLst/>
              <a:cxnLst/>
              <a:rect l="l" t="t" r="r" b="b"/>
              <a:pathLst>
                <a:path w="560" h="405" extrusionOk="0">
                  <a:moveTo>
                    <a:pt x="42" y="1"/>
                  </a:moveTo>
                  <a:cubicBezTo>
                    <a:pt x="1" y="42"/>
                    <a:pt x="1" y="83"/>
                    <a:pt x="1" y="125"/>
                  </a:cubicBezTo>
                  <a:cubicBezTo>
                    <a:pt x="1" y="259"/>
                    <a:pt x="84" y="342"/>
                    <a:pt x="177" y="383"/>
                  </a:cubicBezTo>
                  <a:cubicBezTo>
                    <a:pt x="214" y="399"/>
                    <a:pt x="252" y="405"/>
                    <a:pt x="288" y="405"/>
                  </a:cubicBezTo>
                  <a:cubicBezTo>
                    <a:pt x="373" y="405"/>
                    <a:pt x="448" y="371"/>
                    <a:pt x="477" y="342"/>
                  </a:cubicBezTo>
                  <a:cubicBezTo>
                    <a:pt x="518" y="300"/>
                    <a:pt x="518" y="259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91" name="Google Shape;37191;p24"/>
            <p:cNvSpPr/>
            <p:nvPr/>
          </p:nvSpPr>
          <p:spPr>
            <a:xfrm>
              <a:off x="4597825" y="4390625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83" y="0"/>
                  </a:moveTo>
                  <a:lnTo>
                    <a:pt x="0" y="259"/>
                  </a:lnTo>
                  <a:cubicBezTo>
                    <a:pt x="42" y="300"/>
                    <a:pt x="42" y="300"/>
                    <a:pt x="83" y="300"/>
                  </a:cubicBezTo>
                  <a:lnTo>
                    <a:pt x="124" y="300"/>
                  </a:lnTo>
                  <a:cubicBezTo>
                    <a:pt x="217" y="259"/>
                    <a:pt x="300" y="217"/>
                    <a:pt x="300" y="176"/>
                  </a:cubicBezTo>
                  <a:cubicBezTo>
                    <a:pt x="342" y="176"/>
                    <a:pt x="342" y="135"/>
                    <a:pt x="342" y="135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92" name="Google Shape;37192;p24"/>
            <p:cNvSpPr/>
            <p:nvPr/>
          </p:nvSpPr>
          <p:spPr>
            <a:xfrm>
              <a:off x="4616175" y="4693300"/>
              <a:ext cx="9575" cy="7525"/>
            </a:xfrm>
            <a:custGeom>
              <a:avLst/>
              <a:gdLst/>
              <a:ahLst/>
              <a:cxnLst/>
              <a:rect l="l" t="t" r="r" b="b"/>
              <a:pathLst>
                <a:path w="383" h="301" extrusionOk="0">
                  <a:moveTo>
                    <a:pt x="259" y="0"/>
                  </a:moveTo>
                  <a:cubicBezTo>
                    <a:pt x="207" y="0"/>
                    <a:pt x="166" y="42"/>
                    <a:pt x="166" y="42"/>
                  </a:cubicBezTo>
                  <a:cubicBezTo>
                    <a:pt x="124" y="42"/>
                    <a:pt x="124" y="42"/>
                    <a:pt x="124" y="83"/>
                  </a:cubicBezTo>
                  <a:cubicBezTo>
                    <a:pt x="83" y="83"/>
                    <a:pt x="42" y="135"/>
                    <a:pt x="0" y="176"/>
                  </a:cubicBezTo>
                  <a:lnTo>
                    <a:pt x="259" y="300"/>
                  </a:lnTo>
                  <a:lnTo>
                    <a:pt x="383" y="42"/>
                  </a:lnTo>
                  <a:cubicBezTo>
                    <a:pt x="342" y="42"/>
                    <a:pt x="300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93" name="Google Shape;37193;p24"/>
            <p:cNvSpPr/>
            <p:nvPr/>
          </p:nvSpPr>
          <p:spPr>
            <a:xfrm>
              <a:off x="4552600" y="4667075"/>
              <a:ext cx="12925" cy="10225"/>
            </a:xfrm>
            <a:custGeom>
              <a:avLst/>
              <a:gdLst/>
              <a:ahLst/>
              <a:cxnLst/>
              <a:rect l="l" t="t" r="r" b="b"/>
              <a:pathLst>
                <a:path w="517" h="409" extrusionOk="0">
                  <a:moveTo>
                    <a:pt x="249" y="0"/>
                  </a:moveTo>
                  <a:cubicBezTo>
                    <a:pt x="154" y="0"/>
                    <a:pt x="62" y="49"/>
                    <a:pt x="0" y="150"/>
                  </a:cubicBezTo>
                  <a:lnTo>
                    <a:pt x="0" y="191"/>
                  </a:lnTo>
                  <a:lnTo>
                    <a:pt x="517" y="408"/>
                  </a:lnTo>
                  <a:lnTo>
                    <a:pt x="517" y="274"/>
                  </a:lnTo>
                  <a:cubicBezTo>
                    <a:pt x="517" y="191"/>
                    <a:pt x="476" y="57"/>
                    <a:pt x="341" y="15"/>
                  </a:cubicBezTo>
                  <a:cubicBezTo>
                    <a:pt x="311" y="5"/>
                    <a:pt x="279" y="0"/>
                    <a:pt x="24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94" name="Google Shape;37194;p24"/>
            <p:cNvSpPr/>
            <p:nvPr/>
          </p:nvSpPr>
          <p:spPr>
            <a:xfrm>
              <a:off x="4642025" y="4629700"/>
              <a:ext cx="9575" cy="12950"/>
            </a:xfrm>
            <a:custGeom>
              <a:avLst/>
              <a:gdLst/>
              <a:ahLst/>
              <a:cxnLst/>
              <a:rect l="l" t="t" r="r" b="b"/>
              <a:pathLst>
                <a:path w="383" h="518" extrusionOk="0">
                  <a:moveTo>
                    <a:pt x="300" y="1"/>
                  </a:moveTo>
                  <a:cubicBezTo>
                    <a:pt x="166" y="1"/>
                    <a:pt x="83" y="42"/>
                    <a:pt x="42" y="177"/>
                  </a:cubicBezTo>
                  <a:cubicBezTo>
                    <a:pt x="0" y="259"/>
                    <a:pt x="0" y="352"/>
                    <a:pt x="42" y="435"/>
                  </a:cubicBezTo>
                  <a:cubicBezTo>
                    <a:pt x="83" y="477"/>
                    <a:pt x="124" y="518"/>
                    <a:pt x="166" y="518"/>
                  </a:cubicBezTo>
                  <a:lnTo>
                    <a:pt x="383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95" name="Google Shape;37195;p24"/>
            <p:cNvSpPr/>
            <p:nvPr/>
          </p:nvSpPr>
          <p:spPr>
            <a:xfrm>
              <a:off x="4577400" y="4603025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295" y="1"/>
                  </a:moveTo>
                  <a:cubicBezTo>
                    <a:pt x="189" y="1"/>
                    <a:pt x="102" y="71"/>
                    <a:pt x="42" y="168"/>
                  </a:cubicBezTo>
                  <a:cubicBezTo>
                    <a:pt x="1" y="334"/>
                    <a:pt x="42" y="468"/>
                    <a:pt x="207" y="551"/>
                  </a:cubicBezTo>
                  <a:cubicBezTo>
                    <a:pt x="239" y="561"/>
                    <a:pt x="273" y="566"/>
                    <a:pt x="307" y="566"/>
                  </a:cubicBezTo>
                  <a:cubicBezTo>
                    <a:pt x="417" y="566"/>
                    <a:pt x="527" y="512"/>
                    <a:pt x="559" y="386"/>
                  </a:cubicBezTo>
                  <a:cubicBezTo>
                    <a:pt x="600" y="251"/>
                    <a:pt x="559" y="75"/>
                    <a:pt x="424" y="34"/>
                  </a:cubicBezTo>
                  <a:cubicBezTo>
                    <a:pt x="379" y="11"/>
                    <a:pt x="335" y="1"/>
                    <a:pt x="295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96" name="Google Shape;37196;p24"/>
            <p:cNvSpPr/>
            <p:nvPr/>
          </p:nvSpPr>
          <p:spPr>
            <a:xfrm>
              <a:off x="4532175" y="4621950"/>
              <a:ext cx="15000" cy="14050"/>
            </a:xfrm>
            <a:custGeom>
              <a:avLst/>
              <a:gdLst/>
              <a:ahLst/>
              <a:cxnLst/>
              <a:rect l="l" t="t" r="r" b="b"/>
              <a:pathLst>
                <a:path w="600" h="562" extrusionOk="0">
                  <a:moveTo>
                    <a:pt x="337" y="0"/>
                  </a:moveTo>
                  <a:cubicBezTo>
                    <a:pt x="201" y="0"/>
                    <a:pt x="76" y="76"/>
                    <a:pt x="42" y="187"/>
                  </a:cubicBezTo>
                  <a:cubicBezTo>
                    <a:pt x="0" y="311"/>
                    <a:pt x="42" y="487"/>
                    <a:pt x="207" y="528"/>
                  </a:cubicBezTo>
                  <a:cubicBezTo>
                    <a:pt x="245" y="551"/>
                    <a:pt x="285" y="561"/>
                    <a:pt x="325" y="561"/>
                  </a:cubicBezTo>
                  <a:cubicBezTo>
                    <a:pt x="429" y="561"/>
                    <a:pt x="529" y="493"/>
                    <a:pt x="559" y="404"/>
                  </a:cubicBezTo>
                  <a:cubicBezTo>
                    <a:pt x="600" y="228"/>
                    <a:pt x="559" y="94"/>
                    <a:pt x="424" y="11"/>
                  </a:cubicBezTo>
                  <a:cubicBezTo>
                    <a:pt x="395" y="4"/>
                    <a:pt x="366" y="0"/>
                    <a:pt x="337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97" name="Google Shape;37197;p24"/>
            <p:cNvSpPr/>
            <p:nvPr/>
          </p:nvSpPr>
          <p:spPr>
            <a:xfrm>
              <a:off x="4595500" y="464872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6" y="0"/>
                  </a:moveTo>
                  <a:cubicBezTo>
                    <a:pt x="232" y="0"/>
                    <a:pt x="125" y="48"/>
                    <a:pt x="93" y="150"/>
                  </a:cubicBezTo>
                  <a:cubicBezTo>
                    <a:pt x="0" y="315"/>
                    <a:pt x="93" y="450"/>
                    <a:pt x="217" y="532"/>
                  </a:cubicBezTo>
                  <a:cubicBezTo>
                    <a:pt x="249" y="542"/>
                    <a:pt x="283" y="547"/>
                    <a:pt x="316" y="547"/>
                  </a:cubicBezTo>
                  <a:cubicBezTo>
                    <a:pt x="426" y="547"/>
                    <a:pt x="539" y="493"/>
                    <a:pt x="610" y="367"/>
                  </a:cubicBezTo>
                  <a:cubicBezTo>
                    <a:pt x="652" y="232"/>
                    <a:pt x="569" y="57"/>
                    <a:pt x="435" y="15"/>
                  </a:cubicBezTo>
                  <a:cubicBezTo>
                    <a:pt x="404" y="5"/>
                    <a:pt x="370" y="0"/>
                    <a:pt x="336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98" name="Google Shape;37198;p24"/>
            <p:cNvSpPr/>
            <p:nvPr/>
          </p:nvSpPr>
          <p:spPr>
            <a:xfrm>
              <a:off x="4558025" y="4557800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13" y="1"/>
                  </a:moveTo>
                  <a:cubicBezTo>
                    <a:pt x="213" y="1"/>
                    <a:pt x="113" y="71"/>
                    <a:pt x="83" y="168"/>
                  </a:cubicBezTo>
                  <a:cubicBezTo>
                    <a:pt x="0" y="334"/>
                    <a:pt x="83" y="468"/>
                    <a:pt x="207" y="551"/>
                  </a:cubicBezTo>
                  <a:cubicBezTo>
                    <a:pt x="231" y="558"/>
                    <a:pt x="256" y="561"/>
                    <a:pt x="281" y="561"/>
                  </a:cubicBezTo>
                  <a:cubicBezTo>
                    <a:pt x="401" y="561"/>
                    <a:pt x="532" y="487"/>
                    <a:pt x="600" y="385"/>
                  </a:cubicBezTo>
                  <a:cubicBezTo>
                    <a:pt x="641" y="251"/>
                    <a:pt x="558" y="75"/>
                    <a:pt x="424" y="34"/>
                  </a:cubicBezTo>
                  <a:cubicBezTo>
                    <a:pt x="390" y="11"/>
                    <a:pt x="352" y="1"/>
                    <a:pt x="313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199" name="Google Shape;37199;p24"/>
            <p:cNvSpPr/>
            <p:nvPr/>
          </p:nvSpPr>
          <p:spPr>
            <a:xfrm>
              <a:off x="4622625" y="4584100"/>
              <a:ext cx="16050" cy="14275"/>
            </a:xfrm>
            <a:custGeom>
              <a:avLst/>
              <a:gdLst/>
              <a:ahLst/>
              <a:cxnLst/>
              <a:rect l="l" t="t" r="r" b="b"/>
              <a:pathLst>
                <a:path w="642" h="571" extrusionOk="0">
                  <a:moveTo>
                    <a:pt x="314" y="1"/>
                  </a:moveTo>
                  <a:cubicBezTo>
                    <a:pt x="200" y="1"/>
                    <a:pt x="106" y="57"/>
                    <a:pt x="42" y="191"/>
                  </a:cubicBezTo>
                  <a:cubicBezTo>
                    <a:pt x="1" y="315"/>
                    <a:pt x="42" y="491"/>
                    <a:pt x="208" y="533"/>
                  </a:cubicBezTo>
                  <a:cubicBezTo>
                    <a:pt x="246" y="559"/>
                    <a:pt x="287" y="570"/>
                    <a:pt x="328" y="570"/>
                  </a:cubicBezTo>
                  <a:cubicBezTo>
                    <a:pt x="431" y="570"/>
                    <a:pt x="530" y="497"/>
                    <a:pt x="559" y="409"/>
                  </a:cubicBezTo>
                  <a:cubicBezTo>
                    <a:pt x="642" y="233"/>
                    <a:pt x="559" y="109"/>
                    <a:pt x="425" y="16"/>
                  </a:cubicBezTo>
                  <a:cubicBezTo>
                    <a:pt x="386" y="6"/>
                    <a:pt x="349" y="1"/>
                    <a:pt x="314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00" name="Google Shape;37200;p24"/>
            <p:cNvSpPr/>
            <p:nvPr/>
          </p:nvSpPr>
          <p:spPr>
            <a:xfrm>
              <a:off x="4494425" y="464160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83" y="1"/>
                  </a:moveTo>
                  <a:lnTo>
                    <a:pt x="1" y="259"/>
                  </a:lnTo>
                  <a:lnTo>
                    <a:pt x="259" y="342"/>
                  </a:lnTo>
                  <a:lnTo>
                    <a:pt x="259" y="300"/>
                  </a:lnTo>
                  <a:cubicBezTo>
                    <a:pt x="301" y="176"/>
                    <a:pt x="218" y="42"/>
                    <a:pt x="83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01" name="Google Shape;37201;p24"/>
            <p:cNvSpPr/>
            <p:nvPr/>
          </p:nvSpPr>
          <p:spPr>
            <a:xfrm>
              <a:off x="4517950" y="4576975"/>
              <a:ext cx="10875" cy="14000"/>
            </a:xfrm>
            <a:custGeom>
              <a:avLst/>
              <a:gdLst/>
              <a:ahLst/>
              <a:cxnLst/>
              <a:rect l="l" t="t" r="r" b="b"/>
              <a:pathLst>
                <a:path w="435" h="560" extrusionOk="0">
                  <a:moveTo>
                    <a:pt x="218" y="1"/>
                  </a:moveTo>
                  <a:lnTo>
                    <a:pt x="1" y="518"/>
                  </a:lnTo>
                  <a:cubicBezTo>
                    <a:pt x="1" y="518"/>
                    <a:pt x="52" y="518"/>
                    <a:pt x="52" y="559"/>
                  </a:cubicBezTo>
                  <a:cubicBezTo>
                    <a:pt x="176" y="559"/>
                    <a:pt x="311" y="518"/>
                    <a:pt x="352" y="394"/>
                  </a:cubicBezTo>
                  <a:cubicBezTo>
                    <a:pt x="435" y="259"/>
                    <a:pt x="393" y="135"/>
                    <a:pt x="259" y="42"/>
                  </a:cubicBezTo>
                  <a:lnTo>
                    <a:pt x="218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02" name="Google Shape;37202;p24"/>
            <p:cNvSpPr/>
            <p:nvPr/>
          </p:nvSpPr>
          <p:spPr>
            <a:xfrm>
              <a:off x="4668900" y="4569475"/>
              <a:ext cx="6500" cy="9600"/>
            </a:xfrm>
            <a:custGeom>
              <a:avLst/>
              <a:gdLst/>
              <a:ahLst/>
              <a:cxnLst/>
              <a:rect l="l" t="t" r="r" b="b"/>
              <a:pathLst>
                <a:path w="260" h="384" extrusionOk="0">
                  <a:moveTo>
                    <a:pt x="1" y="1"/>
                  </a:moveTo>
                  <a:lnTo>
                    <a:pt x="1" y="84"/>
                  </a:lnTo>
                  <a:lnTo>
                    <a:pt x="1" y="125"/>
                  </a:lnTo>
                  <a:lnTo>
                    <a:pt x="1" y="218"/>
                  </a:lnTo>
                  <a:cubicBezTo>
                    <a:pt x="42" y="259"/>
                    <a:pt x="42" y="301"/>
                    <a:pt x="83" y="301"/>
                  </a:cubicBezTo>
                  <a:cubicBezTo>
                    <a:pt x="83" y="342"/>
                    <a:pt x="125" y="342"/>
                    <a:pt x="166" y="384"/>
                  </a:cubicBezTo>
                  <a:lnTo>
                    <a:pt x="259" y="1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03" name="Google Shape;37203;p24"/>
            <p:cNvSpPr/>
            <p:nvPr/>
          </p:nvSpPr>
          <p:spPr>
            <a:xfrm>
              <a:off x="4604275" y="4543650"/>
              <a:ext cx="14000" cy="9325"/>
            </a:xfrm>
            <a:custGeom>
              <a:avLst/>
              <a:gdLst/>
              <a:ahLst/>
              <a:cxnLst/>
              <a:rect l="l" t="t" r="r" b="b"/>
              <a:pathLst>
                <a:path w="560" h="373" extrusionOk="0">
                  <a:moveTo>
                    <a:pt x="42" y="0"/>
                  </a:moveTo>
                  <a:cubicBezTo>
                    <a:pt x="1" y="41"/>
                    <a:pt x="1" y="41"/>
                    <a:pt x="1" y="83"/>
                  </a:cubicBezTo>
                  <a:cubicBezTo>
                    <a:pt x="1" y="217"/>
                    <a:pt x="84" y="300"/>
                    <a:pt x="166" y="341"/>
                  </a:cubicBezTo>
                  <a:cubicBezTo>
                    <a:pt x="192" y="362"/>
                    <a:pt x="226" y="372"/>
                    <a:pt x="258" y="372"/>
                  </a:cubicBezTo>
                  <a:cubicBezTo>
                    <a:pt x="290" y="372"/>
                    <a:pt x="321" y="362"/>
                    <a:pt x="342" y="341"/>
                  </a:cubicBezTo>
                  <a:lnTo>
                    <a:pt x="383" y="341"/>
                  </a:lnTo>
                  <a:cubicBezTo>
                    <a:pt x="425" y="341"/>
                    <a:pt x="476" y="300"/>
                    <a:pt x="476" y="300"/>
                  </a:cubicBezTo>
                  <a:cubicBezTo>
                    <a:pt x="518" y="259"/>
                    <a:pt x="518" y="217"/>
                    <a:pt x="559" y="217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04" name="Google Shape;37204;p24"/>
            <p:cNvSpPr/>
            <p:nvPr/>
          </p:nvSpPr>
          <p:spPr>
            <a:xfrm>
              <a:off x="4545100" y="4519850"/>
              <a:ext cx="8550" cy="6500"/>
            </a:xfrm>
            <a:custGeom>
              <a:avLst/>
              <a:gdLst/>
              <a:ahLst/>
              <a:cxnLst/>
              <a:rect l="l" t="t" r="r" b="b"/>
              <a:pathLst>
                <a:path w="342" h="260" extrusionOk="0">
                  <a:moveTo>
                    <a:pt x="83" y="1"/>
                  </a:moveTo>
                  <a:lnTo>
                    <a:pt x="0" y="259"/>
                  </a:lnTo>
                  <a:lnTo>
                    <a:pt x="207" y="259"/>
                  </a:lnTo>
                  <a:cubicBezTo>
                    <a:pt x="259" y="218"/>
                    <a:pt x="300" y="177"/>
                    <a:pt x="341" y="94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05" name="Google Shape;37205;p24"/>
            <p:cNvSpPr/>
            <p:nvPr/>
          </p:nvSpPr>
          <p:spPr>
            <a:xfrm>
              <a:off x="4566550" y="4822525"/>
              <a:ext cx="6475" cy="2100"/>
            </a:xfrm>
            <a:custGeom>
              <a:avLst/>
              <a:gdLst/>
              <a:ahLst/>
              <a:cxnLst/>
              <a:rect l="l" t="t" r="r" b="b"/>
              <a:pathLst>
                <a:path w="259" h="84" extrusionOk="0">
                  <a:moveTo>
                    <a:pt x="0" y="1"/>
                  </a:moveTo>
                  <a:cubicBezTo>
                    <a:pt x="83" y="42"/>
                    <a:pt x="124" y="42"/>
                    <a:pt x="217" y="84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06" name="Google Shape;37206;p24"/>
            <p:cNvSpPr/>
            <p:nvPr/>
          </p:nvSpPr>
          <p:spPr>
            <a:xfrm>
              <a:off x="4506325" y="4795650"/>
              <a:ext cx="4150" cy="3125"/>
            </a:xfrm>
            <a:custGeom>
              <a:avLst/>
              <a:gdLst/>
              <a:ahLst/>
              <a:cxnLst/>
              <a:rect l="l" t="t" r="r" b="b"/>
              <a:pathLst>
                <a:path w="166" h="125" extrusionOk="0">
                  <a:moveTo>
                    <a:pt x="0" y="1"/>
                  </a:moveTo>
                  <a:cubicBezTo>
                    <a:pt x="83" y="42"/>
                    <a:pt x="124" y="83"/>
                    <a:pt x="166" y="125"/>
                  </a:cubicBezTo>
                  <a:cubicBezTo>
                    <a:pt x="166" y="83"/>
                    <a:pt x="124" y="42"/>
                    <a:pt x="83" y="42"/>
                  </a:cubicBezTo>
                  <a:cubicBezTo>
                    <a:pt x="42" y="1"/>
                    <a:pt x="42" y="1"/>
                    <a:pt x="0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07" name="Google Shape;37207;p24"/>
            <p:cNvSpPr/>
            <p:nvPr/>
          </p:nvSpPr>
          <p:spPr>
            <a:xfrm>
              <a:off x="4588000" y="4757925"/>
              <a:ext cx="10875" cy="13975"/>
            </a:xfrm>
            <a:custGeom>
              <a:avLst/>
              <a:gdLst/>
              <a:ahLst/>
              <a:cxnLst/>
              <a:rect l="l" t="t" r="r" b="b"/>
              <a:pathLst>
                <a:path w="435" h="559" extrusionOk="0">
                  <a:moveTo>
                    <a:pt x="259" y="0"/>
                  </a:moveTo>
                  <a:cubicBezTo>
                    <a:pt x="218" y="41"/>
                    <a:pt x="135" y="83"/>
                    <a:pt x="94" y="135"/>
                  </a:cubicBezTo>
                  <a:lnTo>
                    <a:pt x="94" y="176"/>
                  </a:lnTo>
                  <a:cubicBezTo>
                    <a:pt x="0" y="300"/>
                    <a:pt x="94" y="476"/>
                    <a:pt x="218" y="558"/>
                  </a:cubicBezTo>
                  <a:lnTo>
                    <a:pt x="435" y="41"/>
                  </a:lnTo>
                  <a:cubicBezTo>
                    <a:pt x="393" y="0"/>
                    <a:pt x="352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08" name="Google Shape;37208;p24"/>
            <p:cNvSpPr/>
            <p:nvPr/>
          </p:nvSpPr>
          <p:spPr>
            <a:xfrm>
              <a:off x="4524425" y="4731700"/>
              <a:ext cx="15275" cy="13675"/>
            </a:xfrm>
            <a:custGeom>
              <a:avLst/>
              <a:gdLst/>
              <a:ahLst/>
              <a:cxnLst/>
              <a:rect l="l" t="t" r="r" b="b"/>
              <a:pathLst>
                <a:path w="611" h="547" extrusionOk="0">
                  <a:moveTo>
                    <a:pt x="296" y="0"/>
                  </a:moveTo>
                  <a:cubicBezTo>
                    <a:pt x="188" y="0"/>
                    <a:pt x="83" y="56"/>
                    <a:pt x="52" y="191"/>
                  </a:cubicBezTo>
                  <a:cubicBezTo>
                    <a:pt x="0" y="315"/>
                    <a:pt x="52" y="491"/>
                    <a:pt x="217" y="532"/>
                  </a:cubicBezTo>
                  <a:cubicBezTo>
                    <a:pt x="249" y="542"/>
                    <a:pt x="282" y="547"/>
                    <a:pt x="314" y="547"/>
                  </a:cubicBezTo>
                  <a:cubicBezTo>
                    <a:pt x="423" y="547"/>
                    <a:pt x="529" y="491"/>
                    <a:pt x="569" y="356"/>
                  </a:cubicBezTo>
                  <a:cubicBezTo>
                    <a:pt x="610" y="232"/>
                    <a:pt x="569" y="57"/>
                    <a:pt x="393" y="15"/>
                  </a:cubicBezTo>
                  <a:cubicBezTo>
                    <a:pt x="362" y="6"/>
                    <a:pt x="329" y="0"/>
                    <a:pt x="296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09" name="Google Shape;37209;p24"/>
            <p:cNvSpPr/>
            <p:nvPr/>
          </p:nvSpPr>
          <p:spPr>
            <a:xfrm>
              <a:off x="4479175" y="4750625"/>
              <a:ext cx="15275" cy="13575"/>
            </a:xfrm>
            <a:custGeom>
              <a:avLst/>
              <a:gdLst/>
              <a:ahLst/>
              <a:cxnLst/>
              <a:rect l="l" t="t" r="r" b="b"/>
              <a:pathLst>
                <a:path w="611" h="543" extrusionOk="0">
                  <a:moveTo>
                    <a:pt x="278" y="1"/>
                  </a:moveTo>
                  <a:cubicBezTo>
                    <a:pt x="177" y="1"/>
                    <a:pt x="82" y="71"/>
                    <a:pt x="52" y="168"/>
                  </a:cubicBezTo>
                  <a:cubicBezTo>
                    <a:pt x="1" y="292"/>
                    <a:pt x="52" y="468"/>
                    <a:pt x="218" y="509"/>
                  </a:cubicBezTo>
                  <a:cubicBezTo>
                    <a:pt x="255" y="532"/>
                    <a:pt x="294" y="542"/>
                    <a:pt x="333" y="542"/>
                  </a:cubicBezTo>
                  <a:cubicBezTo>
                    <a:pt x="435" y="542"/>
                    <a:pt x="532" y="472"/>
                    <a:pt x="569" y="375"/>
                  </a:cubicBezTo>
                  <a:cubicBezTo>
                    <a:pt x="611" y="251"/>
                    <a:pt x="569" y="75"/>
                    <a:pt x="394" y="34"/>
                  </a:cubicBezTo>
                  <a:cubicBezTo>
                    <a:pt x="357" y="11"/>
                    <a:pt x="317" y="1"/>
                    <a:pt x="278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10" name="Google Shape;37210;p24"/>
            <p:cNvSpPr/>
            <p:nvPr/>
          </p:nvSpPr>
          <p:spPr>
            <a:xfrm>
              <a:off x="4542775" y="477692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7" y="1"/>
                  </a:moveTo>
                  <a:cubicBezTo>
                    <a:pt x="230" y="1"/>
                    <a:pt x="125" y="56"/>
                    <a:pt x="93" y="191"/>
                  </a:cubicBezTo>
                  <a:cubicBezTo>
                    <a:pt x="0" y="315"/>
                    <a:pt x="93" y="491"/>
                    <a:pt x="217" y="532"/>
                  </a:cubicBezTo>
                  <a:cubicBezTo>
                    <a:pt x="251" y="543"/>
                    <a:pt x="286" y="548"/>
                    <a:pt x="322" y="548"/>
                  </a:cubicBezTo>
                  <a:cubicBezTo>
                    <a:pt x="430" y="548"/>
                    <a:pt x="540" y="501"/>
                    <a:pt x="610" y="408"/>
                  </a:cubicBezTo>
                  <a:cubicBezTo>
                    <a:pt x="652" y="233"/>
                    <a:pt x="558" y="57"/>
                    <a:pt x="434" y="16"/>
                  </a:cubicBezTo>
                  <a:cubicBezTo>
                    <a:pt x="403" y="6"/>
                    <a:pt x="370" y="1"/>
                    <a:pt x="337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11" name="Google Shape;37211;p24"/>
            <p:cNvSpPr/>
            <p:nvPr/>
          </p:nvSpPr>
          <p:spPr>
            <a:xfrm>
              <a:off x="4505025" y="4686450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7" y="1"/>
                  </a:moveTo>
                  <a:cubicBezTo>
                    <a:pt x="232" y="1"/>
                    <a:pt x="125" y="49"/>
                    <a:pt x="94" y="150"/>
                  </a:cubicBezTo>
                  <a:cubicBezTo>
                    <a:pt x="1" y="316"/>
                    <a:pt x="94" y="491"/>
                    <a:pt x="218" y="533"/>
                  </a:cubicBezTo>
                  <a:cubicBezTo>
                    <a:pt x="249" y="542"/>
                    <a:pt x="282" y="548"/>
                    <a:pt x="315" y="548"/>
                  </a:cubicBezTo>
                  <a:cubicBezTo>
                    <a:pt x="423" y="548"/>
                    <a:pt x="530" y="492"/>
                    <a:pt x="569" y="357"/>
                  </a:cubicBezTo>
                  <a:cubicBezTo>
                    <a:pt x="652" y="233"/>
                    <a:pt x="569" y="57"/>
                    <a:pt x="435" y="16"/>
                  </a:cubicBezTo>
                  <a:cubicBezTo>
                    <a:pt x="404" y="6"/>
                    <a:pt x="371" y="1"/>
                    <a:pt x="337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12" name="Google Shape;37212;p24"/>
            <p:cNvSpPr/>
            <p:nvPr/>
          </p:nvSpPr>
          <p:spPr>
            <a:xfrm>
              <a:off x="4569650" y="4712900"/>
              <a:ext cx="15275" cy="13550"/>
            </a:xfrm>
            <a:custGeom>
              <a:avLst/>
              <a:gdLst/>
              <a:ahLst/>
              <a:cxnLst/>
              <a:rect l="l" t="t" r="r" b="b"/>
              <a:pathLst>
                <a:path w="611" h="542" extrusionOk="0">
                  <a:moveTo>
                    <a:pt x="301" y="0"/>
                  </a:moveTo>
                  <a:cubicBezTo>
                    <a:pt x="193" y="0"/>
                    <a:pt x="112" y="70"/>
                    <a:pt x="52" y="168"/>
                  </a:cubicBezTo>
                  <a:cubicBezTo>
                    <a:pt x="0" y="292"/>
                    <a:pt x="52" y="467"/>
                    <a:pt x="218" y="509"/>
                  </a:cubicBezTo>
                  <a:cubicBezTo>
                    <a:pt x="255" y="532"/>
                    <a:pt x="295" y="542"/>
                    <a:pt x="334" y="542"/>
                  </a:cubicBezTo>
                  <a:cubicBezTo>
                    <a:pt x="435" y="542"/>
                    <a:pt x="532" y="474"/>
                    <a:pt x="569" y="385"/>
                  </a:cubicBezTo>
                  <a:cubicBezTo>
                    <a:pt x="610" y="250"/>
                    <a:pt x="569" y="74"/>
                    <a:pt x="435" y="33"/>
                  </a:cubicBezTo>
                  <a:cubicBezTo>
                    <a:pt x="386" y="10"/>
                    <a:pt x="341" y="0"/>
                    <a:pt x="30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13" name="Google Shape;37213;p24"/>
            <p:cNvSpPr/>
            <p:nvPr/>
          </p:nvSpPr>
          <p:spPr>
            <a:xfrm>
              <a:off x="4465225" y="4705175"/>
              <a:ext cx="10875" cy="13775"/>
            </a:xfrm>
            <a:custGeom>
              <a:avLst/>
              <a:gdLst/>
              <a:ahLst/>
              <a:cxnLst/>
              <a:rect l="l" t="t" r="r" b="b"/>
              <a:pathLst>
                <a:path w="435" h="551" extrusionOk="0">
                  <a:moveTo>
                    <a:pt x="218" y="1"/>
                  </a:moveTo>
                  <a:lnTo>
                    <a:pt x="0" y="518"/>
                  </a:lnTo>
                  <a:cubicBezTo>
                    <a:pt x="38" y="541"/>
                    <a:pt x="77" y="551"/>
                    <a:pt x="116" y="551"/>
                  </a:cubicBezTo>
                  <a:cubicBezTo>
                    <a:pt x="218" y="551"/>
                    <a:pt x="315" y="481"/>
                    <a:pt x="352" y="383"/>
                  </a:cubicBezTo>
                  <a:cubicBezTo>
                    <a:pt x="435" y="259"/>
                    <a:pt x="352" y="84"/>
                    <a:pt x="218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14" name="Google Shape;37214;p24"/>
            <p:cNvSpPr/>
            <p:nvPr/>
          </p:nvSpPr>
          <p:spPr>
            <a:xfrm>
              <a:off x="4614875" y="4697700"/>
              <a:ext cx="7775" cy="9575"/>
            </a:xfrm>
            <a:custGeom>
              <a:avLst/>
              <a:gdLst/>
              <a:ahLst/>
              <a:cxnLst/>
              <a:rect l="l" t="t" r="r" b="b"/>
              <a:pathLst>
                <a:path w="311" h="383" extrusionOk="0">
                  <a:moveTo>
                    <a:pt x="52" y="0"/>
                  </a:moveTo>
                  <a:lnTo>
                    <a:pt x="52" y="83"/>
                  </a:lnTo>
                  <a:cubicBezTo>
                    <a:pt x="1" y="166"/>
                    <a:pt x="52" y="300"/>
                    <a:pt x="176" y="341"/>
                  </a:cubicBezTo>
                  <a:cubicBezTo>
                    <a:pt x="176" y="383"/>
                    <a:pt x="176" y="383"/>
                    <a:pt x="218" y="383"/>
                  </a:cubicBezTo>
                  <a:lnTo>
                    <a:pt x="311" y="1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15" name="Google Shape;37215;p24"/>
            <p:cNvSpPr/>
            <p:nvPr/>
          </p:nvSpPr>
          <p:spPr>
            <a:xfrm>
              <a:off x="4551550" y="4671850"/>
              <a:ext cx="13975" cy="9575"/>
            </a:xfrm>
            <a:custGeom>
              <a:avLst/>
              <a:gdLst/>
              <a:ahLst/>
              <a:cxnLst/>
              <a:rect l="l" t="t" r="r" b="b"/>
              <a:pathLst>
                <a:path w="559" h="383" extrusionOk="0">
                  <a:moveTo>
                    <a:pt x="42" y="0"/>
                  </a:moveTo>
                  <a:cubicBezTo>
                    <a:pt x="1" y="0"/>
                    <a:pt x="1" y="42"/>
                    <a:pt x="1" y="42"/>
                  </a:cubicBezTo>
                  <a:cubicBezTo>
                    <a:pt x="1" y="83"/>
                    <a:pt x="1" y="166"/>
                    <a:pt x="42" y="217"/>
                  </a:cubicBezTo>
                  <a:lnTo>
                    <a:pt x="42" y="259"/>
                  </a:lnTo>
                  <a:lnTo>
                    <a:pt x="125" y="341"/>
                  </a:lnTo>
                  <a:lnTo>
                    <a:pt x="166" y="341"/>
                  </a:lnTo>
                  <a:cubicBezTo>
                    <a:pt x="207" y="383"/>
                    <a:pt x="301" y="383"/>
                    <a:pt x="342" y="383"/>
                  </a:cubicBezTo>
                  <a:lnTo>
                    <a:pt x="383" y="341"/>
                  </a:lnTo>
                  <a:cubicBezTo>
                    <a:pt x="425" y="341"/>
                    <a:pt x="466" y="341"/>
                    <a:pt x="466" y="300"/>
                  </a:cubicBezTo>
                  <a:cubicBezTo>
                    <a:pt x="518" y="259"/>
                    <a:pt x="518" y="259"/>
                    <a:pt x="559" y="217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16" name="Google Shape;37216;p24"/>
            <p:cNvSpPr/>
            <p:nvPr/>
          </p:nvSpPr>
          <p:spPr>
            <a:xfrm>
              <a:off x="4492100" y="4648075"/>
              <a:ext cx="8825" cy="6750"/>
            </a:xfrm>
            <a:custGeom>
              <a:avLst/>
              <a:gdLst/>
              <a:ahLst/>
              <a:cxnLst/>
              <a:rect l="l" t="t" r="r" b="b"/>
              <a:pathLst>
                <a:path w="353" h="270" extrusionOk="0">
                  <a:moveTo>
                    <a:pt x="94" y="0"/>
                  </a:moveTo>
                  <a:lnTo>
                    <a:pt x="1" y="258"/>
                  </a:lnTo>
                  <a:lnTo>
                    <a:pt x="52" y="258"/>
                  </a:lnTo>
                  <a:cubicBezTo>
                    <a:pt x="74" y="266"/>
                    <a:pt x="96" y="269"/>
                    <a:pt x="118" y="269"/>
                  </a:cubicBezTo>
                  <a:cubicBezTo>
                    <a:pt x="221" y="269"/>
                    <a:pt x="318" y="194"/>
                    <a:pt x="352" y="83"/>
                  </a:cubicBezTo>
                  <a:lnTo>
                    <a:pt x="94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17" name="Google Shape;37217;p24"/>
            <p:cNvSpPr/>
            <p:nvPr/>
          </p:nvSpPr>
          <p:spPr>
            <a:xfrm>
              <a:off x="4805625" y="3870575"/>
              <a:ext cx="8575" cy="7525"/>
            </a:xfrm>
            <a:custGeom>
              <a:avLst/>
              <a:gdLst/>
              <a:ahLst/>
              <a:cxnLst/>
              <a:rect l="l" t="t" r="r" b="b"/>
              <a:pathLst>
                <a:path w="343" h="301" extrusionOk="0">
                  <a:moveTo>
                    <a:pt x="177" y="0"/>
                  </a:moveTo>
                  <a:cubicBezTo>
                    <a:pt x="125" y="0"/>
                    <a:pt x="125" y="42"/>
                    <a:pt x="84" y="42"/>
                  </a:cubicBezTo>
                  <a:lnTo>
                    <a:pt x="42" y="83"/>
                  </a:lnTo>
                  <a:cubicBezTo>
                    <a:pt x="1" y="124"/>
                    <a:pt x="1" y="124"/>
                    <a:pt x="1" y="166"/>
                  </a:cubicBezTo>
                  <a:lnTo>
                    <a:pt x="218" y="300"/>
                  </a:lnTo>
                  <a:lnTo>
                    <a:pt x="342" y="42"/>
                  </a:lnTo>
                  <a:cubicBezTo>
                    <a:pt x="301" y="0"/>
                    <a:pt x="218" y="0"/>
                    <a:pt x="177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18" name="Google Shape;37218;p24"/>
            <p:cNvSpPr/>
            <p:nvPr/>
          </p:nvSpPr>
          <p:spPr>
            <a:xfrm>
              <a:off x="4741025" y="3844325"/>
              <a:ext cx="13975" cy="8950"/>
            </a:xfrm>
            <a:custGeom>
              <a:avLst/>
              <a:gdLst/>
              <a:ahLst/>
              <a:cxnLst/>
              <a:rect l="l" t="t" r="r" b="b"/>
              <a:pathLst>
                <a:path w="559" h="358" extrusionOk="0">
                  <a:moveTo>
                    <a:pt x="241" y="0"/>
                  </a:moveTo>
                  <a:cubicBezTo>
                    <a:pt x="152" y="0"/>
                    <a:pt x="72" y="39"/>
                    <a:pt x="42" y="99"/>
                  </a:cubicBezTo>
                  <a:cubicBezTo>
                    <a:pt x="0" y="140"/>
                    <a:pt x="0" y="140"/>
                    <a:pt x="0" y="182"/>
                  </a:cubicBezTo>
                  <a:lnTo>
                    <a:pt x="517" y="358"/>
                  </a:lnTo>
                  <a:cubicBezTo>
                    <a:pt x="558" y="233"/>
                    <a:pt x="517" y="58"/>
                    <a:pt x="341" y="16"/>
                  </a:cubicBezTo>
                  <a:cubicBezTo>
                    <a:pt x="308" y="5"/>
                    <a:pt x="274" y="0"/>
                    <a:pt x="24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19" name="Google Shape;37219;p24"/>
            <p:cNvSpPr/>
            <p:nvPr/>
          </p:nvSpPr>
          <p:spPr>
            <a:xfrm>
              <a:off x="4830450" y="3809050"/>
              <a:ext cx="8550" cy="10875"/>
            </a:xfrm>
            <a:custGeom>
              <a:avLst/>
              <a:gdLst/>
              <a:ahLst/>
              <a:cxnLst/>
              <a:rect l="l" t="t" r="r" b="b"/>
              <a:pathLst>
                <a:path w="342" h="435" extrusionOk="0">
                  <a:moveTo>
                    <a:pt x="83" y="1"/>
                  </a:moveTo>
                  <a:lnTo>
                    <a:pt x="42" y="42"/>
                  </a:lnTo>
                  <a:cubicBezTo>
                    <a:pt x="0" y="135"/>
                    <a:pt x="0" y="218"/>
                    <a:pt x="42" y="259"/>
                  </a:cubicBezTo>
                  <a:cubicBezTo>
                    <a:pt x="83" y="352"/>
                    <a:pt x="83" y="393"/>
                    <a:pt x="125" y="393"/>
                  </a:cubicBezTo>
                  <a:cubicBezTo>
                    <a:pt x="166" y="393"/>
                    <a:pt x="166" y="435"/>
                    <a:pt x="218" y="435"/>
                  </a:cubicBezTo>
                  <a:lnTo>
                    <a:pt x="342" y="42"/>
                  </a:lnTo>
                  <a:cubicBezTo>
                    <a:pt x="259" y="1"/>
                    <a:pt x="166" y="1"/>
                    <a:pt x="83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20" name="Google Shape;37220;p24"/>
            <p:cNvSpPr/>
            <p:nvPr/>
          </p:nvSpPr>
          <p:spPr>
            <a:xfrm>
              <a:off x="4720600" y="3802600"/>
              <a:ext cx="15025" cy="10200"/>
            </a:xfrm>
            <a:custGeom>
              <a:avLst/>
              <a:gdLst/>
              <a:ahLst/>
              <a:cxnLst/>
              <a:rect l="l" t="t" r="r" b="b"/>
              <a:pathLst>
                <a:path w="601" h="408" extrusionOk="0">
                  <a:moveTo>
                    <a:pt x="559" y="0"/>
                  </a:moveTo>
                  <a:cubicBezTo>
                    <a:pt x="383" y="0"/>
                    <a:pt x="218" y="0"/>
                    <a:pt x="42" y="41"/>
                  </a:cubicBezTo>
                  <a:cubicBezTo>
                    <a:pt x="0" y="176"/>
                    <a:pt x="83" y="352"/>
                    <a:pt x="218" y="393"/>
                  </a:cubicBezTo>
                  <a:cubicBezTo>
                    <a:pt x="246" y="403"/>
                    <a:pt x="278" y="408"/>
                    <a:pt x="310" y="408"/>
                  </a:cubicBezTo>
                  <a:cubicBezTo>
                    <a:pt x="416" y="408"/>
                    <a:pt x="527" y="352"/>
                    <a:pt x="559" y="217"/>
                  </a:cubicBezTo>
                  <a:cubicBezTo>
                    <a:pt x="600" y="176"/>
                    <a:pt x="600" y="93"/>
                    <a:pt x="5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21" name="Google Shape;37221;p24"/>
            <p:cNvSpPr/>
            <p:nvPr/>
          </p:nvSpPr>
          <p:spPr>
            <a:xfrm>
              <a:off x="4785225" y="3825075"/>
              <a:ext cx="15000" cy="14025"/>
            </a:xfrm>
            <a:custGeom>
              <a:avLst/>
              <a:gdLst/>
              <a:ahLst/>
              <a:cxnLst/>
              <a:rect l="l" t="t" r="r" b="b"/>
              <a:pathLst>
                <a:path w="600" h="561" extrusionOk="0">
                  <a:moveTo>
                    <a:pt x="313" y="0"/>
                  </a:moveTo>
                  <a:cubicBezTo>
                    <a:pt x="201" y="0"/>
                    <a:pt x="76" y="74"/>
                    <a:pt x="42" y="176"/>
                  </a:cubicBezTo>
                  <a:cubicBezTo>
                    <a:pt x="0" y="311"/>
                    <a:pt x="42" y="487"/>
                    <a:pt x="217" y="528"/>
                  </a:cubicBezTo>
                  <a:cubicBezTo>
                    <a:pt x="252" y="551"/>
                    <a:pt x="290" y="561"/>
                    <a:pt x="328" y="561"/>
                  </a:cubicBezTo>
                  <a:cubicBezTo>
                    <a:pt x="428" y="561"/>
                    <a:pt x="529" y="491"/>
                    <a:pt x="558" y="393"/>
                  </a:cubicBezTo>
                  <a:cubicBezTo>
                    <a:pt x="600" y="269"/>
                    <a:pt x="558" y="94"/>
                    <a:pt x="383" y="11"/>
                  </a:cubicBezTo>
                  <a:cubicBezTo>
                    <a:pt x="361" y="4"/>
                    <a:pt x="337" y="0"/>
                    <a:pt x="313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22" name="Google Shape;37222;p24"/>
            <p:cNvSpPr/>
            <p:nvPr/>
          </p:nvSpPr>
          <p:spPr>
            <a:xfrm>
              <a:off x="4682850" y="3817850"/>
              <a:ext cx="7525" cy="9575"/>
            </a:xfrm>
            <a:custGeom>
              <a:avLst/>
              <a:gdLst/>
              <a:ahLst/>
              <a:cxnLst/>
              <a:rect l="l" t="t" r="r" b="b"/>
              <a:pathLst>
                <a:path w="301" h="383" extrusionOk="0">
                  <a:moveTo>
                    <a:pt x="125" y="0"/>
                  </a:moveTo>
                  <a:lnTo>
                    <a:pt x="1" y="259"/>
                  </a:lnTo>
                  <a:lnTo>
                    <a:pt x="259" y="383"/>
                  </a:lnTo>
                  <a:cubicBezTo>
                    <a:pt x="259" y="341"/>
                    <a:pt x="301" y="341"/>
                    <a:pt x="301" y="341"/>
                  </a:cubicBezTo>
                  <a:cubicBezTo>
                    <a:pt x="301" y="207"/>
                    <a:pt x="259" y="124"/>
                    <a:pt x="177" y="41"/>
                  </a:cubicBezTo>
                  <a:cubicBezTo>
                    <a:pt x="177" y="41"/>
                    <a:pt x="125" y="41"/>
                    <a:pt x="125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23" name="Google Shape;37223;p24"/>
            <p:cNvSpPr/>
            <p:nvPr/>
          </p:nvSpPr>
          <p:spPr>
            <a:xfrm>
              <a:off x="4751875" y="3998775"/>
              <a:ext cx="9575" cy="7525"/>
            </a:xfrm>
            <a:custGeom>
              <a:avLst/>
              <a:gdLst/>
              <a:ahLst/>
              <a:cxnLst/>
              <a:rect l="l" t="t" r="r" b="b"/>
              <a:pathLst>
                <a:path w="383" h="301" extrusionOk="0">
                  <a:moveTo>
                    <a:pt x="259" y="0"/>
                  </a:moveTo>
                  <a:cubicBezTo>
                    <a:pt x="166" y="0"/>
                    <a:pt x="83" y="42"/>
                    <a:pt x="42" y="124"/>
                  </a:cubicBezTo>
                  <a:cubicBezTo>
                    <a:pt x="42" y="124"/>
                    <a:pt x="42" y="166"/>
                    <a:pt x="0" y="166"/>
                  </a:cubicBezTo>
                  <a:lnTo>
                    <a:pt x="259" y="300"/>
                  </a:lnTo>
                  <a:lnTo>
                    <a:pt x="383" y="42"/>
                  </a:lnTo>
                  <a:cubicBezTo>
                    <a:pt x="342" y="0"/>
                    <a:pt x="300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24" name="Google Shape;37224;p24"/>
            <p:cNvSpPr/>
            <p:nvPr/>
          </p:nvSpPr>
          <p:spPr>
            <a:xfrm>
              <a:off x="4688300" y="3972450"/>
              <a:ext cx="12925" cy="10075"/>
            </a:xfrm>
            <a:custGeom>
              <a:avLst/>
              <a:gdLst/>
              <a:ahLst/>
              <a:cxnLst/>
              <a:rect l="l" t="t" r="r" b="b"/>
              <a:pathLst>
                <a:path w="517" h="403" extrusionOk="0">
                  <a:moveTo>
                    <a:pt x="243" y="0"/>
                  </a:moveTo>
                  <a:cubicBezTo>
                    <a:pt x="139" y="0"/>
                    <a:pt x="31" y="60"/>
                    <a:pt x="0" y="185"/>
                  </a:cubicBezTo>
                  <a:lnTo>
                    <a:pt x="517" y="402"/>
                  </a:lnTo>
                  <a:lnTo>
                    <a:pt x="517" y="278"/>
                  </a:lnTo>
                  <a:cubicBezTo>
                    <a:pt x="517" y="185"/>
                    <a:pt x="476" y="61"/>
                    <a:pt x="341" y="20"/>
                  </a:cubicBezTo>
                  <a:cubicBezTo>
                    <a:pt x="311" y="7"/>
                    <a:pt x="277" y="0"/>
                    <a:pt x="243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25" name="Google Shape;37225;p24"/>
            <p:cNvSpPr/>
            <p:nvPr/>
          </p:nvSpPr>
          <p:spPr>
            <a:xfrm>
              <a:off x="4777725" y="3935200"/>
              <a:ext cx="9575" cy="12925"/>
            </a:xfrm>
            <a:custGeom>
              <a:avLst/>
              <a:gdLst/>
              <a:ahLst/>
              <a:cxnLst/>
              <a:rect l="l" t="t" r="r" b="b"/>
              <a:pathLst>
                <a:path w="383" h="517" extrusionOk="0">
                  <a:moveTo>
                    <a:pt x="300" y="0"/>
                  </a:moveTo>
                  <a:cubicBezTo>
                    <a:pt x="166" y="0"/>
                    <a:pt x="83" y="41"/>
                    <a:pt x="42" y="165"/>
                  </a:cubicBezTo>
                  <a:cubicBezTo>
                    <a:pt x="0" y="258"/>
                    <a:pt x="0" y="341"/>
                    <a:pt x="83" y="424"/>
                  </a:cubicBezTo>
                  <a:cubicBezTo>
                    <a:pt x="83" y="476"/>
                    <a:pt x="124" y="517"/>
                    <a:pt x="166" y="517"/>
                  </a:cubicBezTo>
                  <a:lnTo>
                    <a:pt x="383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26" name="Google Shape;37226;p24"/>
            <p:cNvSpPr/>
            <p:nvPr/>
          </p:nvSpPr>
          <p:spPr>
            <a:xfrm>
              <a:off x="4713100" y="3908400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292" y="0"/>
                  </a:moveTo>
                  <a:cubicBezTo>
                    <a:pt x="187" y="0"/>
                    <a:pt x="101" y="73"/>
                    <a:pt x="42" y="162"/>
                  </a:cubicBezTo>
                  <a:cubicBezTo>
                    <a:pt x="1" y="297"/>
                    <a:pt x="83" y="462"/>
                    <a:pt x="207" y="555"/>
                  </a:cubicBezTo>
                  <a:cubicBezTo>
                    <a:pt x="231" y="562"/>
                    <a:pt x="256" y="566"/>
                    <a:pt x="281" y="566"/>
                  </a:cubicBezTo>
                  <a:cubicBezTo>
                    <a:pt x="399" y="566"/>
                    <a:pt x="525" y="490"/>
                    <a:pt x="559" y="379"/>
                  </a:cubicBezTo>
                  <a:cubicBezTo>
                    <a:pt x="642" y="255"/>
                    <a:pt x="559" y="79"/>
                    <a:pt x="424" y="38"/>
                  </a:cubicBezTo>
                  <a:cubicBezTo>
                    <a:pt x="378" y="12"/>
                    <a:pt x="333" y="0"/>
                    <a:pt x="292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27" name="Google Shape;37227;p24"/>
            <p:cNvSpPr/>
            <p:nvPr/>
          </p:nvSpPr>
          <p:spPr>
            <a:xfrm>
              <a:off x="4667875" y="3927200"/>
              <a:ext cx="16050" cy="13825"/>
            </a:xfrm>
            <a:custGeom>
              <a:avLst/>
              <a:gdLst/>
              <a:ahLst/>
              <a:cxnLst/>
              <a:rect l="l" t="t" r="r" b="b"/>
              <a:pathLst>
                <a:path w="642" h="553" extrusionOk="0">
                  <a:moveTo>
                    <a:pt x="308" y="1"/>
                  </a:moveTo>
                  <a:cubicBezTo>
                    <a:pt x="195" y="1"/>
                    <a:pt x="104" y="61"/>
                    <a:pt x="42" y="186"/>
                  </a:cubicBezTo>
                  <a:cubicBezTo>
                    <a:pt x="0" y="320"/>
                    <a:pt x="83" y="485"/>
                    <a:pt x="207" y="537"/>
                  </a:cubicBezTo>
                  <a:cubicBezTo>
                    <a:pt x="240" y="547"/>
                    <a:pt x="276" y="552"/>
                    <a:pt x="311" y="552"/>
                  </a:cubicBezTo>
                  <a:cubicBezTo>
                    <a:pt x="420" y="552"/>
                    <a:pt x="527" y="504"/>
                    <a:pt x="559" y="403"/>
                  </a:cubicBezTo>
                  <a:cubicBezTo>
                    <a:pt x="641" y="227"/>
                    <a:pt x="559" y="103"/>
                    <a:pt x="424" y="20"/>
                  </a:cubicBezTo>
                  <a:cubicBezTo>
                    <a:pt x="383" y="7"/>
                    <a:pt x="344" y="1"/>
                    <a:pt x="308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28" name="Google Shape;37228;p24"/>
            <p:cNvSpPr/>
            <p:nvPr/>
          </p:nvSpPr>
          <p:spPr>
            <a:xfrm>
              <a:off x="4732475" y="3953625"/>
              <a:ext cx="15025" cy="14175"/>
            </a:xfrm>
            <a:custGeom>
              <a:avLst/>
              <a:gdLst/>
              <a:ahLst/>
              <a:cxnLst/>
              <a:rect l="l" t="t" r="r" b="b"/>
              <a:pathLst>
                <a:path w="601" h="567" extrusionOk="0">
                  <a:moveTo>
                    <a:pt x="270" y="1"/>
                  </a:moveTo>
                  <a:cubicBezTo>
                    <a:pt x="171" y="1"/>
                    <a:pt x="72" y="74"/>
                    <a:pt x="42" y="163"/>
                  </a:cubicBezTo>
                  <a:cubicBezTo>
                    <a:pt x="1" y="297"/>
                    <a:pt x="42" y="462"/>
                    <a:pt x="166" y="555"/>
                  </a:cubicBezTo>
                  <a:cubicBezTo>
                    <a:pt x="197" y="563"/>
                    <a:pt x="227" y="566"/>
                    <a:pt x="254" y="566"/>
                  </a:cubicBezTo>
                  <a:cubicBezTo>
                    <a:pt x="385" y="566"/>
                    <a:pt x="483" y="490"/>
                    <a:pt x="559" y="380"/>
                  </a:cubicBezTo>
                  <a:cubicBezTo>
                    <a:pt x="601" y="256"/>
                    <a:pt x="559" y="80"/>
                    <a:pt x="384" y="38"/>
                  </a:cubicBezTo>
                  <a:cubicBezTo>
                    <a:pt x="348" y="12"/>
                    <a:pt x="309" y="1"/>
                    <a:pt x="270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29" name="Google Shape;37229;p24"/>
            <p:cNvSpPr/>
            <p:nvPr/>
          </p:nvSpPr>
          <p:spPr>
            <a:xfrm>
              <a:off x="4693725" y="3863150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10" y="1"/>
                  </a:moveTo>
                  <a:cubicBezTo>
                    <a:pt x="211" y="1"/>
                    <a:pt x="112" y="74"/>
                    <a:pt x="83" y="163"/>
                  </a:cubicBezTo>
                  <a:cubicBezTo>
                    <a:pt x="0" y="297"/>
                    <a:pt x="83" y="463"/>
                    <a:pt x="207" y="514"/>
                  </a:cubicBezTo>
                  <a:cubicBezTo>
                    <a:pt x="255" y="537"/>
                    <a:pt x="301" y="547"/>
                    <a:pt x="343" y="547"/>
                  </a:cubicBezTo>
                  <a:cubicBezTo>
                    <a:pt x="453" y="547"/>
                    <a:pt x="540" y="477"/>
                    <a:pt x="600" y="380"/>
                  </a:cubicBezTo>
                  <a:cubicBezTo>
                    <a:pt x="641" y="256"/>
                    <a:pt x="600" y="80"/>
                    <a:pt x="424" y="39"/>
                  </a:cubicBezTo>
                  <a:cubicBezTo>
                    <a:pt x="389" y="12"/>
                    <a:pt x="350" y="1"/>
                    <a:pt x="310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30" name="Google Shape;37230;p24"/>
            <p:cNvSpPr/>
            <p:nvPr/>
          </p:nvSpPr>
          <p:spPr>
            <a:xfrm>
              <a:off x="4758325" y="3889575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30" y="1"/>
                  </a:moveTo>
                  <a:cubicBezTo>
                    <a:pt x="223" y="1"/>
                    <a:pt x="105" y="55"/>
                    <a:pt x="42" y="181"/>
                  </a:cubicBezTo>
                  <a:cubicBezTo>
                    <a:pt x="1" y="316"/>
                    <a:pt x="84" y="491"/>
                    <a:pt x="208" y="533"/>
                  </a:cubicBezTo>
                  <a:cubicBezTo>
                    <a:pt x="241" y="543"/>
                    <a:pt x="276" y="548"/>
                    <a:pt x="312" y="548"/>
                  </a:cubicBezTo>
                  <a:cubicBezTo>
                    <a:pt x="420" y="548"/>
                    <a:pt x="528" y="500"/>
                    <a:pt x="559" y="398"/>
                  </a:cubicBezTo>
                  <a:cubicBezTo>
                    <a:pt x="642" y="233"/>
                    <a:pt x="559" y="57"/>
                    <a:pt x="425" y="16"/>
                  </a:cubicBezTo>
                  <a:cubicBezTo>
                    <a:pt x="396" y="6"/>
                    <a:pt x="363" y="1"/>
                    <a:pt x="330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31" name="Google Shape;37231;p24"/>
            <p:cNvSpPr/>
            <p:nvPr/>
          </p:nvSpPr>
          <p:spPr>
            <a:xfrm>
              <a:off x="4630125" y="394707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125" y="1"/>
                  </a:moveTo>
                  <a:lnTo>
                    <a:pt x="1" y="259"/>
                  </a:lnTo>
                  <a:lnTo>
                    <a:pt x="259" y="342"/>
                  </a:lnTo>
                  <a:cubicBezTo>
                    <a:pt x="259" y="342"/>
                    <a:pt x="259" y="300"/>
                    <a:pt x="301" y="300"/>
                  </a:cubicBezTo>
                  <a:cubicBezTo>
                    <a:pt x="301" y="166"/>
                    <a:pt x="259" y="42"/>
                    <a:pt x="125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32" name="Google Shape;37232;p24"/>
            <p:cNvSpPr/>
            <p:nvPr/>
          </p:nvSpPr>
          <p:spPr>
            <a:xfrm>
              <a:off x="4653650" y="3882450"/>
              <a:ext cx="10875" cy="13325"/>
            </a:xfrm>
            <a:custGeom>
              <a:avLst/>
              <a:gdLst/>
              <a:ahLst/>
              <a:cxnLst/>
              <a:rect l="l" t="t" r="r" b="b"/>
              <a:pathLst>
                <a:path w="435" h="533" extrusionOk="0">
                  <a:moveTo>
                    <a:pt x="218" y="1"/>
                  </a:moveTo>
                  <a:lnTo>
                    <a:pt x="1" y="518"/>
                  </a:lnTo>
                  <a:cubicBezTo>
                    <a:pt x="42" y="527"/>
                    <a:pt x="80" y="533"/>
                    <a:pt x="117" y="533"/>
                  </a:cubicBezTo>
                  <a:cubicBezTo>
                    <a:pt x="236" y="533"/>
                    <a:pt x="330" y="477"/>
                    <a:pt x="393" y="342"/>
                  </a:cubicBezTo>
                  <a:cubicBezTo>
                    <a:pt x="435" y="259"/>
                    <a:pt x="393" y="84"/>
                    <a:pt x="259" y="42"/>
                  </a:cubicBezTo>
                  <a:cubicBezTo>
                    <a:pt x="259" y="1"/>
                    <a:pt x="259" y="1"/>
                    <a:pt x="218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33" name="Google Shape;37233;p24"/>
            <p:cNvSpPr/>
            <p:nvPr/>
          </p:nvSpPr>
          <p:spPr>
            <a:xfrm>
              <a:off x="4804600" y="3874700"/>
              <a:ext cx="6500" cy="8825"/>
            </a:xfrm>
            <a:custGeom>
              <a:avLst/>
              <a:gdLst/>
              <a:ahLst/>
              <a:cxnLst/>
              <a:rect l="l" t="t" r="r" b="b"/>
              <a:pathLst>
                <a:path w="260" h="353" extrusionOk="0">
                  <a:moveTo>
                    <a:pt x="42" y="1"/>
                  </a:moveTo>
                  <a:cubicBezTo>
                    <a:pt x="1" y="1"/>
                    <a:pt x="1" y="52"/>
                    <a:pt x="1" y="52"/>
                  </a:cubicBezTo>
                  <a:lnTo>
                    <a:pt x="1" y="135"/>
                  </a:lnTo>
                  <a:cubicBezTo>
                    <a:pt x="1" y="135"/>
                    <a:pt x="1" y="176"/>
                    <a:pt x="42" y="218"/>
                  </a:cubicBezTo>
                  <a:cubicBezTo>
                    <a:pt x="42" y="311"/>
                    <a:pt x="83" y="352"/>
                    <a:pt x="166" y="352"/>
                  </a:cubicBezTo>
                  <a:lnTo>
                    <a:pt x="259" y="135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34" name="Google Shape;37234;p24"/>
            <p:cNvSpPr/>
            <p:nvPr/>
          </p:nvSpPr>
          <p:spPr>
            <a:xfrm>
              <a:off x="4739975" y="3848850"/>
              <a:ext cx="14000" cy="9275"/>
            </a:xfrm>
            <a:custGeom>
              <a:avLst/>
              <a:gdLst/>
              <a:ahLst/>
              <a:cxnLst/>
              <a:rect l="l" t="t" r="r" b="b"/>
              <a:pathLst>
                <a:path w="560" h="371" extrusionOk="0">
                  <a:moveTo>
                    <a:pt x="42" y="1"/>
                  </a:moveTo>
                  <a:cubicBezTo>
                    <a:pt x="1" y="52"/>
                    <a:pt x="1" y="94"/>
                    <a:pt x="42" y="135"/>
                  </a:cubicBezTo>
                  <a:cubicBezTo>
                    <a:pt x="42" y="218"/>
                    <a:pt x="84" y="311"/>
                    <a:pt x="166" y="352"/>
                  </a:cubicBezTo>
                  <a:cubicBezTo>
                    <a:pt x="228" y="352"/>
                    <a:pt x="267" y="371"/>
                    <a:pt x="299" y="371"/>
                  </a:cubicBezTo>
                  <a:cubicBezTo>
                    <a:pt x="314" y="371"/>
                    <a:pt x="328" y="366"/>
                    <a:pt x="342" y="352"/>
                  </a:cubicBezTo>
                  <a:lnTo>
                    <a:pt x="383" y="352"/>
                  </a:lnTo>
                  <a:cubicBezTo>
                    <a:pt x="425" y="352"/>
                    <a:pt x="476" y="311"/>
                    <a:pt x="476" y="311"/>
                  </a:cubicBezTo>
                  <a:cubicBezTo>
                    <a:pt x="518" y="259"/>
                    <a:pt x="559" y="218"/>
                    <a:pt x="559" y="177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35" name="Google Shape;37235;p24"/>
            <p:cNvSpPr/>
            <p:nvPr/>
          </p:nvSpPr>
          <p:spPr>
            <a:xfrm>
              <a:off x="4680800" y="382430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83" y="1"/>
                  </a:moveTo>
                  <a:lnTo>
                    <a:pt x="0" y="259"/>
                  </a:lnTo>
                  <a:cubicBezTo>
                    <a:pt x="0" y="300"/>
                    <a:pt x="42" y="300"/>
                    <a:pt x="42" y="300"/>
                  </a:cubicBezTo>
                  <a:cubicBezTo>
                    <a:pt x="166" y="300"/>
                    <a:pt x="300" y="259"/>
                    <a:pt x="341" y="125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36" name="Google Shape;37236;p24"/>
            <p:cNvSpPr/>
            <p:nvPr/>
          </p:nvSpPr>
          <p:spPr>
            <a:xfrm>
              <a:off x="4698875" y="4127050"/>
              <a:ext cx="9850" cy="7450"/>
            </a:xfrm>
            <a:custGeom>
              <a:avLst/>
              <a:gdLst/>
              <a:ahLst/>
              <a:cxnLst/>
              <a:rect l="l" t="t" r="r" b="b"/>
              <a:pathLst>
                <a:path w="394" h="298" extrusionOk="0">
                  <a:moveTo>
                    <a:pt x="306" y="0"/>
                  </a:moveTo>
                  <a:cubicBezTo>
                    <a:pt x="272" y="0"/>
                    <a:pt x="239" y="13"/>
                    <a:pt x="218" y="39"/>
                  </a:cubicBezTo>
                  <a:cubicBezTo>
                    <a:pt x="135" y="39"/>
                    <a:pt x="94" y="80"/>
                    <a:pt x="53" y="122"/>
                  </a:cubicBezTo>
                  <a:cubicBezTo>
                    <a:pt x="53" y="163"/>
                    <a:pt x="53" y="163"/>
                    <a:pt x="1" y="163"/>
                  </a:cubicBezTo>
                  <a:lnTo>
                    <a:pt x="259" y="297"/>
                  </a:lnTo>
                  <a:lnTo>
                    <a:pt x="394" y="39"/>
                  </a:lnTo>
                  <a:cubicBezTo>
                    <a:pt x="373" y="13"/>
                    <a:pt x="340" y="0"/>
                    <a:pt x="306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37" name="Google Shape;37237;p24"/>
            <p:cNvSpPr/>
            <p:nvPr/>
          </p:nvSpPr>
          <p:spPr>
            <a:xfrm>
              <a:off x="4635550" y="4100625"/>
              <a:ext cx="14000" cy="10100"/>
            </a:xfrm>
            <a:custGeom>
              <a:avLst/>
              <a:gdLst/>
              <a:ahLst/>
              <a:cxnLst/>
              <a:rect l="l" t="t" r="r" b="b"/>
              <a:pathLst>
                <a:path w="560" h="404" extrusionOk="0">
                  <a:moveTo>
                    <a:pt x="274" y="0"/>
                  </a:moveTo>
                  <a:cubicBezTo>
                    <a:pt x="157" y="0"/>
                    <a:pt x="35" y="82"/>
                    <a:pt x="1" y="186"/>
                  </a:cubicBezTo>
                  <a:lnTo>
                    <a:pt x="518" y="403"/>
                  </a:lnTo>
                  <a:cubicBezTo>
                    <a:pt x="559" y="269"/>
                    <a:pt x="466" y="103"/>
                    <a:pt x="342" y="10"/>
                  </a:cubicBezTo>
                  <a:cubicBezTo>
                    <a:pt x="320" y="4"/>
                    <a:pt x="297" y="0"/>
                    <a:pt x="274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38" name="Google Shape;37238;p24"/>
            <p:cNvSpPr/>
            <p:nvPr/>
          </p:nvSpPr>
          <p:spPr>
            <a:xfrm>
              <a:off x="4724725" y="4062875"/>
              <a:ext cx="9850" cy="13475"/>
            </a:xfrm>
            <a:custGeom>
              <a:avLst/>
              <a:gdLst/>
              <a:ahLst/>
              <a:cxnLst/>
              <a:rect l="l" t="t" r="r" b="b"/>
              <a:pathLst>
                <a:path w="394" h="539" extrusionOk="0">
                  <a:moveTo>
                    <a:pt x="315" y="0"/>
                  </a:moveTo>
                  <a:cubicBezTo>
                    <a:pt x="241" y="0"/>
                    <a:pt x="154" y="44"/>
                    <a:pt x="94" y="104"/>
                  </a:cubicBezTo>
                  <a:cubicBezTo>
                    <a:pt x="94" y="104"/>
                    <a:pt x="53" y="145"/>
                    <a:pt x="53" y="187"/>
                  </a:cubicBezTo>
                  <a:cubicBezTo>
                    <a:pt x="1" y="228"/>
                    <a:pt x="1" y="280"/>
                    <a:pt x="53" y="362"/>
                  </a:cubicBezTo>
                  <a:lnTo>
                    <a:pt x="53" y="404"/>
                  </a:lnTo>
                  <a:cubicBezTo>
                    <a:pt x="53" y="445"/>
                    <a:pt x="94" y="486"/>
                    <a:pt x="135" y="538"/>
                  </a:cubicBezTo>
                  <a:lnTo>
                    <a:pt x="177" y="538"/>
                  </a:lnTo>
                  <a:lnTo>
                    <a:pt x="394" y="21"/>
                  </a:lnTo>
                  <a:cubicBezTo>
                    <a:pt x="371" y="7"/>
                    <a:pt x="344" y="0"/>
                    <a:pt x="315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39" name="Google Shape;37239;p24"/>
            <p:cNvSpPr/>
            <p:nvPr/>
          </p:nvSpPr>
          <p:spPr>
            <a:xfrm>
              <a:off x="4660125" y="4036600"/>
              <a:ext cx="16300" cy="14250"/>
            </a:xfrm>
            <a:custGeom>
              <a:avLst/>
              <a:gdLst/>
              <a:ahLst/>
              <a:cxnLst/>
              <a:rect l="l" t="t" r="r" b="b"/>
              <a:pathLst>
                <a:path w="652" h="570" extrusionOk="0">
                  <a:moveTo>
                    <a:pt x="297" y="0"/>
                  </a:moveTo>
                  <a:cubicBezTo>
                    <a:pt x="192" y="0"/>
                    <a:pt x="111" y="73"/>
                    <a:pt x="52" y="162"/>
                  </a:cubicBezTo>
                  <a:cubicBezTo>
                    <a:pt x="0" y="338"/>
                    <a:pt x="52" y="462"/>
                    <a:pt x="217" y="555"/>
                  </a:cubicBezTo>
                  <a:cubicBezTo>
                    <a:pt x="249" y="565"/>
                    <a:pt x="282" y="570"/>
                    <a:pt x="314" y="570"/>
                  </a:cubicBezTo>
                  <a:cubicBezTo>
                    <a:pt x="423" y="570"/>
                    <a:pt x="529" y="514"/>
                    <a:pt x="569" y="379"/>
                  </a:cubicBezTo>
                  <a:cubicBezTo>
                    <a:pt x="651" y="245"/>
                    <a:pt x="569" y="80"/>
                    <a:pt x="434" y="38"/>
                  </a:cubicBezTo>
                  <a:cubicBezTo>
                    <a:pt x="384" y="12"/>
                    <a:pt x="339" y="0"/>
                    <a:pt x="297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40" name="Google Shape;37240;p24"/>
            <p:cNvSpPr/>
            <p:nvPr/>
          </p:nvSpPr>
          <p:spPr>
            <a:xfrm>
              <a:off x="4614875" y="4055400"/>
              <a:ext cx="15275" cy="14125"/>
            </a:xfrm>
            <a:custGeom>
              <a:avLst/>
              <a:gdLst/>
              <a:ahLst/>
              <a:cxnLst/>
              <a:rect l="l" t="t" r="r" b="b"/>
              <a:pathLst>
                <a:path w="611" h="565" extrusionOk="0">
                  <a:moveTo>
                    <a:pt x="353" y="0"/>
                  </a:moveTo>
                  <a:cubicBezTo>
                    <a:pt x="220" y="0"/>
                    <a:pt x="122" y="82"/>
                    <a:pt x="52" y="186"/>
                  </a:cubicBezTo>
                  <a:cubicBezTo>
                    <a:pt x="1" y="320"/>
                    <a:pt x="52" y="486"/>
                    <a:pt x="218" y="527"/>
                  </a:cubicBezTo>
                  <a:cubicBezTo>
                    <a:pt x="256" y="553"/>
                    <a:pt x="297" y="565"/>
                    <a:pt x="336" y="565"/>
                  </a:cubicBezTo>
                  <a:cubicBezTo>
                    <a:pt x="437" y="565"/>
                    <a:pt x="532" y="492"/>
                    <a:pt x="569" y="403"/>
                  </a:cubicBezTo>
                  <a:cubicBezTo>
                    <a:pt x="611" y="227"/>
                    <a:pt x="569" y="103"/>
                    <a:pt x="435" y="10"/>
                  </a:cubicBezTo>
                  <a:cubicBezTo>
                    <a:pt x="406" y="3"/>
                    <a:pt x="379" y="0"/>
                    <a:pt x="353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41" name="Google Shape;37241;p24"/>
            <p:cNvSpPr/>
            <p:nvPr/>
          </p:nvSpPr>
          <p:spPr>
            <a:xfrm>
              <a:off x="4678475" y="4082275"/>
              <a:ext cx="16300" cy="13825"/>
            </a:xfrm>
            <a:custGeom>
              <a:avLst/>
              <a:gdLst/>
              <a:ahLst/>
              <a:cxnLst/>
              <a:rect l="l" t="t" r="r" b="b"/>
              <a:pathLst>
                <a:path w="652" h="553" extrusionOk="0">
                  <a:moveTo>
                    <a:pt x="326" y="1"/>
                  </a:moveTo>
                  <a:cubicBezTo>
                    <a:pt x="222" y="1"/>
                    <a:pt x="124" y="53"/>
                    <a:pt x="93" y="145"/>
                  </a:cubicBezTo>
                  <a:cubicBezTo>
                    <a:pt x="0" y="320"/>
                    <a:pt x="93" y="444"/>
                    <a:pt x="217" y="538"/>
                  </a:cubicBezTo>
                  <a:cubicBezTo>
                    <a:pt x="258" y="547"/>
                    <a:pt x="296" y="552"/>
                    <a:pt x="332" y="552"/>
                  </a:cubicBezTo>
                  <a:cubicBezTo>
                    <a:pt x="449" y="552"/>
                    <a:pt x="539" y="497"/>
                    <a:pt x="610" y="362"/>
                  </a:cubicBezTo>
                  <a:cubicBezTo>
                    <a:pt x="651" y="227"/>
                    <a:pt x="610" y="62"/>
                    <a:pt x="434" y="21"/>
                  </a:cubicBezTo>
                  <a:cubicBezTo>
                    <a:pt x="399" y="7"/>
                    <a:pt x="362" y="1"/>
                    <a:pt x="326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42" name="Google Shape;37242;p24"/>
            <p:cNvSpPr/>
            <p:nvPr/>
          </p:nvSpPr>
          <p:spPr>
            <a:xfrm>
              <a:off x="4640725" y="3991375"/>
              <a:ext cx="16300" cy="14125"/>
            </a:xfrm>
            <a:custGeom>
              <a:avLst/>
              <a:gdLst/>
              <a:ahLst/>
              <a:cxnLst/>
              <a:rect l="l" t="t" r="r" b="b"/>
              <a:pathLst>
                <a:path w="652" h="565" extrusionOk="0">
                  <a:moveTo>
                    <a:pt x="321" y="0"/>
                  </a:moveTo>
                  <a:cubicBezTo>
                    <a:pt x="222" y="0"/>
                    <a:pt x="123" y="73"/>
                    <a:pt x="94" y="162"/>
                  </a:cubicBezTo>
                  <a:cubicBezTo>
                    <a:pt x="1" y="338"/>
                    <a:pt x="94" y="462"/>
                    <a:pt x="218" y="555"/>
                  </a:cubicBezTo>
                  <a:cubicBezTo>
                    <a:pt x="247" y="562"/>
                    <a:pt x="274" y="565"/>
                    <a:pt x="300" y="565"/>
                  </a:cubicBezTo>
                  <a:cubicBezTo>
                    <a:pt x="433" y="565"/>
                    <a:pt x="533" y="483"/>
                    <a:pt x="611" y="379"/>
                  </a:cubicBezTo>
                  <a:cubicBezTo>
                    <a:pt x="652" y="245"/>
                    <a:pt x="569" y="79"/>
                    <a:pt x="435" y="38"/>
                  </a:cubicBezTo>
                  <a:cubicBezTo>
                    <a:pt x="400" y="12"/>
                    <a:pt x="360" y="0"/>
                    <a:pt x="32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43" name="Google Shape;37243;p24"/>
            <p:cNvSpPr/>
            <p:nvPr/>
          </p:nvSpPr>
          <p:spPr>
            <a:xfrm>
              <a:off x="4705350" y="4017800"/>
              <a:ext cx="16300" cy="14125"/>
            </a:xfrm>
            <a:custGeom>
              <a:avLst/>
              <a:gdLst/>
              <a:ahLst/>
              <a:cxnLst/>
              <a:rect l="l" t="t" r="r" b="b"/>
              <a:pathLst>
                <a:path w="652" h="565" extrusionOk="0">
                  <a:moveTo>
                    <a:pt x="338" y="0"/>
                  </a:moveTo>
                  <a:cubicBezTo>
                    <a:pt x="212" y="0"/>
                    <a:pt x="119" y="80"/>
                    <a:pt x="52" y="180"/>
                  </a:cubicBezTo>
                  <a:cubicBezTo>
                    <a:pt x="0" y="315"/>
                    <a:pt x="93" y="480"/>
                    <a:pt x="218" y="532"/>
                  </a:cubicBezTo>
                  <a:cubicBezTo>
                    <a:pt x="255" y="555"/>
                    <a:pt x="294" y="565"/>
                    <a:pt x="333" y="565"/>
                  </a:cubicBezTo>
                  <a:cubicBezTo>
                    <a:pt x="435" y="565"/>
                    <a:pt x="532" y="495"/>
                    <a:pt x="569" y="397"/>
                  </a:cubicBezTo>
                  <a:cubicBezTo>
                    <a:pt x="652" y="222"/>
                    <a:pt x="569" y="98"/>
                    <a:pt x="435" y="15"/>
                  </a:cubicBezTo>
                  <a:cubicBezTo>
                    <a:pt x="401" y="5"/>
                    <a:pt x="369" y="0"/>
                    <a:pt x="338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44" name="Google Shape;37244;p24"/>
            <p:cNvSpPr/>
            <p:nvPr/>
          </p:nvSpPr>
          <p:spPr>
            <a:xfrm>
              <a:off x="4577400" y="4075025"/>
              <a:ext cx="7525" cy="8800"/>
            </a:xfrm>
            <a:custGeom>
              <a:avLst/>
              <a:gdLst/>
              <a:ahLst/>
              <a:cxnLst/>
              <a:rect l="l" t="t" r="r" b="b"/>
              <a:pathLst>
                <a:path w="301" h="352" extrusionOk="0">
                  <a:moveTo>
                    <a:pt x="125" y="0"/>
                  </a:moveTo>
                  <a:lnTo>
                    <a:pt x="1" y="259"/>
                  </a:lnTo>
                  <a:lnTo>
                    <a:pt x="259" y="352"/>
                  </a:lnTo>
                  <a:lnTo>
                    <a:pt x="259" y="311"/>
                  </a:lnTo>
                  <a:cubicBezTo>
                    <a:pt x="300" y="176"/>
                    <a:pt x="207" y="52"/>
                    <a:pt x="125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45" name="Google Shape;37245;p24"/>
            <p:cNvSpPr/>
            <p:nvPr/>
          </p:nvSpPr>
          <p:spPr>
            <a:xfrm>
              <a:off x="4600925" y="4010400"/>
              <a:ext cx="10875" cy="13925"/>
            </a:xfrm>
            <a:custGeom>
              <a:avLst/>
              <a:gdLst/>
              <a:ahLst/>
              <a:cxnLst/>
              <a:rect l="l" t="t" r="r" b="b"/>
              <a:pathLst>
                <a:path w="435" h="557" extrusionOk="0">
                  <a:moveTo>
                    <a:pt x="218" y="1"/>
                  </a:moveTo>
                  <a:lnTo>
                    <a:pt x="0" y="518"/>
                  </a:lnTo>
                  <a:cubicBezTo>
                    <a:pt x="47" y="543"/>
                    <a:pt x="91" y="556"/>
                    <a:pt x="128" y="556"/>
                  </a:cubicBezTo>
                  <a:cubicBezTo>
                    <a:pt x="166" y="556"/>
                    <a:pt x="197" y="543"/>
                    <a:pt x="218" y="518"/>
                  </a:cubicBezTo>
                  <a:lnTo>
                    <a:pt x="259" y="518"/>
                  </a:lnTo>
                  <a:cubicBezTo>
                    <a:pt x="300" y="476"/>
                    <a:pt x="352" y="435"/>
                    <a:pt x="393" y="394"/>
                  </a:cubicBezTo>
                  <a:cubicBezTo>
                    <a:pt x="435" y="218"/>
                    <a:pt x="352" y="94"/>
                    <a:pt x="218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46" name="Google Shape;37246;p24"/>
            <p:cNvSpPr/>
            <p:nvPr/>
          </p:nvSpPr>
          <p:spPr>
            <a:xfrm>
              <a:off x="4751875" y="4002900"/>
              <a:ext cx="6475" cy="9850"/>
            </a:xfrm>
            <a:custGeom>
              <a:avLst/>
              <a:gdLst/>
              <a:ahLst/>
              <a:cxnLst/>
              <a:rect l="l" t="t" r="r" b="b"/>
              <a:pathLst>
                <a:path w="259" h="394" extrusionOk="0">
                  <a:moveTo>
                    <a:pt x="0" y="1"/>
                  </a:moveTo>
                  <a:lnTo>
                    <a:pt x="0" y="177"/>
                  </a:lnTo>
                  <a:cubicBezTo>
                    <a:pt x="0" y="259"/>
                    <a:pt x="42" y="301"/>
                    <a:pt x="124" y="352"/>
                  </a:cubicBezTo>
                  <a:lnTo>
                    <a:pt x="166" y="394"/>
                  </a:lnTo>
                  <a:lnTo>
                    <a:pt x="259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47" name="Google Shape;37247;p24"/>
            <p:cNvSpPr/>
            <p:nvPr/>
          </p:nvSpPr>
          <p:spPr>
            <a:xfrm>
              <a:off x="4687250" y="3977050"/>
              <a:ext cx="13975" cy="9650"/>
            </a:xfrm>
            <a:custGeom>
              <a:avLst/>
              <a:gdLst/>
              <a:ahLst/>
              <a:cxnLst/>
              <a:rect l="l" t="t" r="r" b="b"/>
              <a:pathLst>
                <a:path w="559" h="386" extrusionOk="0">
                  <a:moveTo>
                    <a:pt x="42" y="1"/>
                  </a:moveTo>
                  <a:lnTo>
                    <a:pt x="42" y="1"/>
                  </a:lnTo>
                  <a:cubicBezTo>
                    <a:pt x="1" y="135"/>
                    <a:pt x="42" y="259"/>
                    <a:pt x="125" y="352"/>
                  </a:cubicBezTo>
                  <a:lnTo>
                    <a:pt x="166" y="352"/>
                  </a:lnTo>
                  <a:cubicBezTo>
                    <a:pt x="215" y="375"/>
                    <a:pt x="259" y="386"/>
                    <a:pt x="300" y="386"/>
                  </a:cubicBezTo>
                  <a:cubicBezTo>
                    <a:pt x="408" y="386"/>
                    <a:pt x="492" y="315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48" name="Google Shape;37248;p24"/>
            <p:cNvSpPr/>
            <p:nvPr/>
          </p:nvSpPr>
          <p:spPr>
            <a:xfrm>
              <a:off x="4627800" y="3953550"/>
              <a:ext cx="8825" cy="6725"/>
            </a:xfrm>
            <a:custGeom>
              <a:avLst/>
              <a:gdLst/>
              <a:ahLst/>
              <a:cxnLst/>
              <a:rect l="l" t="t" r="r" b="b"/>
              <a:pathLst>
                <a:path w="353" h="269" extrusionOk="0">
                  <a:moveTo>
                    <a:pt x="94" y="0"/>
                  </a:moveTo>
                  <a:lnTo>
                    <a:pt x="1" y="259"/>
                  </a:lnTo>
                  <a:lnTo>
                    <a:pt x="52" y="259"/>
                  </a:lnTo>
                  <a:cubicBezTo>
                    <a:pt x="73" y="265"/>
                    <a:pt x="93" y="269"/>
                    <a:pt x="114" y="269"/>
                  </a:cubicBezTo>
                  <a:cubicBezTo>
                    <a:pt x="218" y="269"/>
                    <a:pt x="318" y="186"/>
                    <a:pt x="352" y="83"/>
                  </a:cubicBezTo>
                  <a:lnTo>
                    <a:pt x="94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49" name="Google Shape;37249;p24"/>
            <p:cNvSpPr/>
            <p:nvPr/>
          </p:nvSpPr>
          <p:spPr>
            <a:xfrm>
              <a:off x="4646150" y="4255950"/>
              <a:ext cx="9850" cy="6500"/>
            </a:xfrm>
            <a:custGeom>
              <a:avLst/>
              <a:gdLst/>
              <a:ahLst/>
              <a:cxnLst/>
              <a:rect l="l" t="t" r="r" b="b"/>
              <a:pathLst>
                <a:path w="394" h="260" extrusionOk="0">
                  <a:moveTo>
                    <a:pt x="218" y="1"/>
                  </a:moveTo>
                  <a:cubicBezTo>
                    <a:pt x="177" y="1"/>
                    <a:pt x="135" y="52"/>
                    <a:pt x="94" y="94"/>
                  </a:cubicBezTo>
                  <a:lnTo>
                    <a:pt x="42" y="135"/>
                  </a:lnTo>
                  <a:cubicBezTo>
                    <a:pt x="42" y="135"/>
                    <a:pt x="1" y="135"/>
                    <a:pt x="1" y="176"/>
                  </a:cubicBezTo>
                  <a:lnTo>
                    <a:pt x="259" y="259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50" name="Google Shape;37250;p24"/>
            <p:cNvSpPr/>
            <p:nvPr/>
          </p:nvSpPr>
          <p:spPr>
            <a:xfrm>
              <a:off x="4582575" y="4229275"/>
              <a:ext cx="14225" cy="9650"/>
            </a:xfrm>
            <a:custGeom>
              <a:avLst/>
              <a:gdLst/>
              <a:ahLst/>
              <a:cxnLst/>
              <a:rect l="l" t="t" r="r" b="b"/>
              <a:pathLst>
                <a:path w="569" h="386" extrusionOk="0">
                  <a:moveTo>
                    <a:pt x="236" y="1"/>
                  </a:moveTo>
                  <a:cubicBezTo>
                    <a:pt x="135" y="1"/>
                    <a:pt x="38" y="71"/>
                    <a:pt x="0" y="168"/>
                  </a:cubicBezTo>
                  <a:lnTo>
                    <a:pt x="517" y="385"/>
                  </a:lnTo>
                  <a:cubicBezTo>
                    <a:pt x="569" y="251"/>
                    <a:pt x="476" y="86"/>
                    <a:pt x="352" y="34"/>
                  </a:cubicBezTo>
                  <a:cubicBezTo>
                    <a:pt x="315" y="11"/>
                    <a:pt x="275" y="1"/>
                    <a:pt x="236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51" name="Google Shape;37251;p24"/>
            <p:cNvSpPr/>
            <p:nvPr/>
          </p:nvSpPr>
          <p:spPr>
            <a:xfrm>
              <a:off x="4672000" y="4191750"/>
              <a:ext cx="9850" cy="13825"/>
            </a:xfrm>
            <a:custGeom>
              <a:avLst/>
              <a:gdLst/>
              <a:ahLst/>
              <a:cxnLst/>
              <a:rect l="l" t="t" r="r" b="b"/>
              <a:pathLst>
                <a:path w="394" h="553" extrusionOk="0">
                  <a:moveTo>
                    <a:pt x="263" y="1"/>
                  </a:moveTo>
                  <a:cubicBezTo>
                    <a:pt x="202" y="1"/>
                    <a:pt x="141" y="24"/>
                    <a:pt x="94" y="77"/>
                  </a:cubicBezTo>
                  <a:cubicBezTo>
                    <a:pt x="94" y="118"/>
                    <a:pt x="42" y="118"/>
                    <a:pt x="42" y="160"/>
                  </a:cubicBezTo>
                  <a:cubicBezTo>
                    <a:pt x="1" y="201"/>
                    <a:pt x="1" y="294"/>
                    <a:pt x="1" y="336"/>
                  </a:cubicBezTo>
                  <a:cubicBezTo>
                    <a:pt x="42" y="336"/>
                    <a:pt x="42" y="377"/>
                    <a:pt x="42" y="377"/>
                  </a:cubicBezTo>
                  <a:cubicBezTo>
                    <a:pt x="42" y="418"/>
                    <a:pt x="94" y="460"/>
                    <a:pt x="135" y="501"/>
                  </a:cubicBezTo>
                  <a:cubicBezTo>
                    <a:pt x="176" y="501"/>
                    <a:pt x="176" y="501"/>
                    <a:pt x="176" y="553"/>
                  </a:cubicBezTo>
                  <a:lnTo>
                    <a:pt x="394" y="36"/>
                  </a:lnTo>
                  <a:cubicBezTo>
                    <a:pt x="354" y="14"/>
                    <a:pt x="308" y="1"/>
                    <a:pt x="263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52" name="Google Shape;37252;p24"/>
            <p:cNvSpPr/>
            <p:nvPr/>
          </p:nvSpPr>
          <p:spPr>
            <a:xfrm>
              <a:off x="4607375" y="4165125"/>
              <a:ext cx="15275" cy="13800"/>
            </a:xfrm>
            <a:custGeom>
              <a:avLst/>
              <a:gdLst/>
              <a:ahLst/>
              <a:cxnLst/>
              <a:rect l="l" t="t" r="r" b="b"/>
              <a:pathLst>
                <a:path w="611" h="552" extrusionOk="0">
                  <a:moveTo>
                    <a:pt x="320" y="0"/>
                  </a:moveTo>
                  <a:cubicBezTo>
                    <a:pt x="203" y="0"/>
                    <a:pt x="114" y="56"/>
                    <a:pt x="42" y="191"/>
                  </a:cubicBezTo>
                  <a:cubicBezTo>
                    <a:pt x="1" y="325"/>
                    <a:pt x="42" y="491"/>
                    <a:pt x="218" y="532"/>
                  </a:cubicBezTo>
                  <a:cubicBezTo>
                    <a:pt x="251" y="545"/>
                    <a:pt x="286" y="551"/>
                    <a:pt x="321" y="551"/>
                  </a:cubicBezTo>
                  <a:cubicBezTo>
                    <a:pt x="427" y="551"/>
                    <a:pt x="528" y="491"/>
                    <a:pt x="559" y="367"/>
                  </a:cubicBezTo>
                  <a:cubicBezTo>
                    <a:pt x="611" y="232"/>
                    <a:pt x="559" y="67"/>
                    <a:pt x="435" y="15"/>
                  </a:cubicBezTo>
                  <a:cubicBezTo>
                    <a:pt x="394" y="5"/>
                    <a:pt x="356" y="0"/>
                    <a:pt x="32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53" name="Google Shape;37253;p24"/>
            <p:cNvSpPr/>
            <p:nvPr/>
          </p:nvSpPr>
          <p:spPr>
            <a:xfrm>
              <a:off x="4562150" y="4184050"/>
              <a:ext cx="15275" cy="14150"/>
            </a:xfrm>
            <a:custGeom>
              <a:avLst/>
              <a:gdLst/>
              <a:ahLst/>
              <a:cxnLst/>
              <a:rect l="l" t="t" r="r" b="b"/>
              <a:pathLst>
                <a:path w="611" h="566" extrusionOk="0">
                  <a:moveTo>
                    <a:pt x="294" y="0"/>
                  </a:moveTo>
                  <a:cubicBezTo>
                    <a:pt x="176" y="0"/>
                    <a:pt x="79" y="71"/>
                    <a:pt x="42" y="168"/>
                  </a:cubicBezTo>
                  <a:cubicBezTo>
                    <a:pt x="1" y="292"/>
                    <a:pt x="42" y="468"/>
                    <a:pt x="218" y="550"/>
                  </a:cubicBezTo>
                  <a:cubicBezTo>
                    <a:pt x="244" y="560"/>
                    <a:pt x="271" y="565"/>
                    <a:pt x="298" y="565"/>
                  </a:cubicBezTo>
                  <a:cubicBezTo>
                    <a:pt x="411" y="565"/>
                    <a:pt x="526" y="485"/>
                    <a:pt x="559" y="385"/>
                  </a:cubicBezTo>
                  <a:cubicBezTo>
                    <a:pt x="611" y="251"/>
                    <a:pt x="559" y="85"/>
                    <a:pt x="435" y="34"/>
                  </a:cubicBezTo>
                  <a:cubicBezTo>
                    <a:pt x="386" y="11"/>
                    <a:pt x="338" y="0"/>
                    <a:pt x="294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54" name="Google Shape;37254;p24"/>
            <p:cNvSpPr/>
            <p:nvPr/>
          </p:nvSpPr>
          <p:spPr>
            <a:xfrm>
              <a:off x="4625725" y="4210350"/>
              <a:ext cx="16325" cy="13825"/>
            </a:xfrm>
            <a:custGeom>
              <a:avLst/>
              <a:gdLst/>
              <a:ahLst/>
              <a:cxnLst/>
              <a:rect l="l" t="t" r="r" b="b"/>
              <a:pathLst>
                <a:path w="653" h="553" extrusionOk="0">
                  <a:moveTo>
                    <a:pt x="338" y="1"/>
                  </a:moveTo>
                  <a:cubicBezTo>
                    <a:pt x="230" y="1"/>
                    <a:pt x="123" y="56"/>
                    <a:pt x="84" y="191"/>
                  </a:cubicBezTo>
                  <a:cubicBezTo>
                    <a:pt x="1" y="326"/>
                    <a:pt x="84" y="491"/>
                    <a:pt x="218" y="532"/>
                  </a:cubicBezTo>
                  <a:cubicBezTo>
                    <a:pt x="264" y="546"/>
                    <a:pt x="306" y="552"/>
                    <a:pt x="345" y="552"/>
                  </a:cubicBezTo>
                  <a:cubicBezTo>
                    <a:pt x="456" y="552"/>
                    <a:pt x="539" y="500"/>
                    <a:pt x="601" y="408"/>
                  </a:cubicBezTo>
                  <a:cubicBezTo>
                    <a:pt x="652" y="233"/>
                    <a:pt x="559" y="67"/>
                    <a:pt x="435" y="15"/>
                  </a:cubicBezTo>
                  <a:cubicBezTo>
                    <a:pt x="404" y="6"/>
                    <a:pt x="371" y="1"/>
                    <a:pt x="338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55" name="Google Shape;37255;p24"/>
            <p:cNvSpPr/>
            <p:nvPr/>
          </p:nvSpPr>
          <p:spPr>
            <a:xfrm>
              <a:off x="4588000" y="4119875"/>
              <a:ext cx="16300" cy="13800"/>
            </a:xfrm>
            <a:custGeom>
              <a:avLst/>
              <a:gdLst/>
              <a:ahLst/>
              <a:cxnLst/>
              <a:rect l="l" t="t" r="r" b="b"/>
              <a:pathLst>
                <a:path w="652" h="552" extrusionOk="0">
                  <a:moveTo>
                    <a:pt x="332" y="0"/>
                  </a:moveTo>
                  <a:cubicBezTo>
                    <a:pt x="226" y="0"/>
                    <a:pt x="125" y="49"/>
                    <a:pt x="94" y="150"/>
                  </a:cubicBezTo>
                  <a:cubicBezTo>
                    <a:pt x="0" y="326"/>
                    <a:pt x="94" y="491"/>
                    <a:pt x="218" y="533"/>
                  </a:cubicBezTo>
                  <a:cubicBezTo>
                    <a:pt x="251" y="545"/>
                    <a:pt x="286" y="552"/>
                    <a:pt x="321" y="552"/>
                  </a:cubicBezTo>
                  <a:cubicBezTo>
                    <a:pt x="429" y="552"/>
                    <a:pt x="540" y="492"/>
                    <a:pt x="610" y="367"/>
                  </a:cubicBezTo>
                  <a:cubicBezTo>
                    <a:pt x="652" y="233"/>
                    <a:pt x="559" y="67"/>
                    <a:pt x="435" y="16"/>
                  </a:cubicBezTo>
                  <a:cubicBezTo>
                    <a:pt x="402" y="6"/>
                    <a:pt x="367" y="0"/>
                    <a:pt x="332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56" name="Google Shape;37256;p24"/>
            <p:cNvSpPr/>
            <p:nvPr/>
          </p:nvSpPr>
          <p:spPr>
            <a:xfrm>
              <a:off x="4652625" y="4146450"/>
              <a:ext cx="16300" cy="13550"/>
            </a:xfrm>
            <a:custGeom>
              <a:avLst/>
              <a:gdLst/>
              <a:ahLst/>
              <a:cxnLst/>
              <a:rect l="l" t="t" r="r" b="b"/>
              <a:pathLst>
                <a:path w="652" h="542" extrusionOk="0">
                  <a:moveTo>
                    <a:pt x="297" y="1"/>
                  </a:moveTo>
                  <a:cubicBezTo>
                    <a:pt x="191" y="1"/>
                    <a:pt x="108" y="74"/>
                    <a:pt x="42" y="162"/>
                  </a:cubicBezTo>
                  <a:cubicBezTo>
                    <a:pt x="0" y="297"/>
                    <a:pt x="42" y="462"/>
                    <a:pt x="217" y="504"/>
                  </a:cubicBezTo>
                  <a:cubicBezTo>
                    <a:pt x="255" y="530"/>
                    <a:pt x="296" y="541"/>
                    <a:pt x="336" y="541"/>
                  </a:cubicBezTo>
                  <a:cubicBezTo>
                    <a:pt x="436" y="541"/>
                    <a:pt x="529" y="468"/>
                    <a:pt x="559" y="380"/>
                  </a:cubicBezTo>
                  <a:cubicBezTo>
                    <a:pt x="652" y="245"/>
                    <a:pt x="559" y="80"/>
                    <a:pt x="434" y="38"/>
                  </a:cubicBezTo>
                  <a:cubicBezTo>
                    <a:pt x="385" y="12"/>
                    <a:pt x="339" y="1"/>
                    <a:pt x="297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57" name="Google Shape;37257;p24"/>
            <p:cNvSpPr/>
            <p:nvPr/>
          </p:nvSpPr>
          <p:spPr>
            <a:xfrm>
              <a:off x="4524425" y="4203225"/>
              <a:ext cx="6475" cy="9850"/>
            </a:xfrm>
            <a:custGeom>
              <a:avLst/>
              <a:gdLst/>
              <a:ahLst/>
              <a:cxnLst/>
              <a:rect l="l" t="t" r="r" b="b"/>
              <a:pathLst>
                <a:path w="259" h="394" extrusionOk="0">
                  <a:moveTo>
                    <a:pt x="93" y="1"/>
                  </a:moveTo>
                  <a:lnTo>
                    <a:pt x="0" y="259"/>
                  </a:lnTo>
                  <a:lnTo>
                    <a:pt x="259" y="393"/>
                  </a:lnTo>
                  <a:lnTo>
                    <a:pt x="259" y="259"/>
                  </a:lnTo>
                  <a:cubicBezTo>
                    <a:pt x="259" y="176"/>
                    <a:pt x="217" y="42"/>
                    <a:pt x="93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58" name="Google Shape;37258;p24"/>
            <p:cNvSpPr/>
            <p:nvPr/>
          </p:nvSpPr>
          <p:spPr>
            <a:xfrm>
              <a:off x="4548200" y="4139650"/>
              <a:ext cx="10875" cy="12850"/>
            </a:xfrm>
            <a:custGeom>
              <a:avLst/>
              <a:gdLst/>
              <a:ahLst/>
              <a:cxnLst/>
              <a:rect l="l" t="t" r="r" b="b"/>
              <a:pathLst>
                <a:path w="435" h="514" extrusionOk="0">
                  <a:moveTo>
                    <a:pt x="217" y="0"/>
                  </a:moveTo>
                  <a:lnTo>
                    <a:pt x="0" y="476"/>
                  </a:lnTo>
                  <a:cubicBezTo>
                    <a:pt x="38" y="502"/>
                    <a:pt x="79" y="514"/>
                    <a:pt x="120" y="514"/>
                  </a:cubicBezTo>
                  <a:cubicBezTo>
                    <a:pt x="223" y="514"/>
                    <a:pt x="326" y="441"/>
                    <a:pt x="393" y="352"/>
                  </a:cubicBezTo>
                  <a:cubicBezTo>
                    <a:pt x="435" y="217"/>
                    <a:pt x="341" y="52"/>
                    <a:pt x="217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59" name="Google Shape;37259;p24"/>
            <p:cNvSpPr/>
            <p:nvPr/>
          </p:nvSpPr>
          <p:spPr>
            <a:xfrm>
              <a:off x="4698875" y="4131100"/>
              <a:ext cx="6500" cy="9850"/>
            </a:xfrm>
            <a:custGeom>
              <a:avLst/>
              <a:gdLst/>
              <a:ahLst/>
              <a:cxnLst/>
              <a:rect l="l" t="t" r="r" b="b"/>
              <a:pathLst>
                <a:path w="260" h="394" extrusionOk="0">
                  <a:moveTo>
                    <a:pt x="1" y="1"/>
                  </a:moveTo>
                  <a:lnTo>
                    <a:pt x="1" y="177"/>
                  </a:lnTo>
                  <a:lnTo>
                    <a:pt x="1" y="218"/>
                  </a:lnTo>
                  <a:cubicBezTo>
                    <a:pt x="53" y="301"/>
                    <a:pt x="94" y="342"/>
                    <a:pt x="177" y="394"/>
                  </a:cubicBezTo>
                  <a:lnTo>
                    <a:pt x="259" y="13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60" name="Google Shape;37260;p24"/>
            <p:cNvSpPr/>
            <p:nvPr/>
          </p:nvSpPr>
          <p:spPr>
            <a:xfrm>
              <a:off x="4633225" y="4105275"/>
              <a:ext cx="15275" cy="9825"/>
            </a:xfrm>
            <a:custGeom>
              <a:avLst/>
              <a:gdLst/>
              <a:ahLst/>
              <a:cxnLst/>
              <a:rect l="l" t="t" r="r" b="b"/>
              <a:pathLst>
                <a:path w="611" h="393" extrusionOk="0">
                  <a:moveTo>
                    <a:pt x="94" y="0"/>
                  </a:moveTo>
                  <a:cubicBezTo>
                    <a:pt x="1" y="134"/>
                    <a:pt x="94" y="300"/>
                    <a:pt x="218" y="341"/>
                  </a:cubicBezTo>
                  <a:cubicBezTo>
                    <a:pt x="259" y="393"/>
                    <a:pt x="259" y="393"/>
                    <a:pt x="301" y="393"/>
                  </a:cubicBezTo>
                  <a:lnTo>
                    <a:pt x="352" y="393"/>
                  </a:lnTo>
                  <a:cubicBezTo>
                    <a:pt x="394" y="393"/>
                    <a:pt x="435" y="341"/>
                    <a:pt x="476" y="341"/>
                  </a:cubicBezTo>
                  <a:cubicBezTo>
                    <a:pt x="518" y="300"/>
                    <a:pt x="559" y="259"/>
                    <a:pt x="611" y="217"/>
                  </a:cubicBezTo>
                  <a:lnTo>
                    <a:pt x="94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61" name="Google Shape;37261;p24"/>
            <p:cNvSpPr/>
            <p:nvPr/>
          </p:nvSpPr>
          <p:spPr>
            <a:xfrm>
              <a:off x="4575075" y="4081475"/>
              <a:ext cx="8825" cy="6500"/>
            </a:xfrm>
            <a:custGeom>
              <a:avLst/>
              <a:gdLst/>
              <a:ahLst/>
              <a:cxnLst/>
              <a:rect l="l" t="t" r="r" b="b"/>
              <a:pathLst>
                <a:path w="353" h="260" extrusionOk="0">
                  <a:moveTo>
                    <a:pt x="94" y="1"/>
                  </a:moveTo>
                  <a:lnTo>
                    <a:pt x="1" y="259"/>
                  </a:lnTo>
                  <a:lnTo>
                    <a:pt x="94" y="259"/>
                  </a:lnTo>
                  <a:cubicBezTo>
                    <a:pt x="218" y="259"/>
                    <a:pt x="300" y="218"/>
                    <a:pt x="352" y="94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62" name="Google Shape;37262;p24"/>
            <p:cNvSpPr/>
            <p:nvPr/>
          </p:nvSpPr>
          <p:spPr>
            <a:xfrm>
              <a:off x="4593425" y="4384150"/>
              <a:ext cx="9850" cy="6500"/>
            </a:xfrm>
            <a:custGeom>
              <a:avLst/>
              <a:gdLst/>
              <a:ahLst/>
              <a:cxnLst/>
              <a:rect l="l" t="t" r="r" b="b"/>
              <a:pathLst>
                <a:path w="394" h="260" extrusionOk="0">
                  <a:moveTo>
                    <a:pt x="176" y="1"/>
                  </a:moveTo>
                  <a:lnTo>
                    <a:pt x="135" y="42"/>
                  </a:lnTo>
                  <a:cubicBezTo>
                    <a:pt x="83" y="42"/>
                    <a:pt x="42" y="94"/>
                    <a:pt x="42" y="135"/>
                  </a:cubicBezTo>
                  <a:lnTo>
                    <a:pt x="1" y="177"/>
                  </a:lnTo>
                  <a:lnTo>
                    <a:pt x="259" y="259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63" name="Google Shape;37263;p24"/>
            <p:cNvSpPr/>
            <p:nvPr/>
          </p:nvSpPr>
          <p:spPr>
            <a:xfrm>
              <a:off x="4529850" y="4357925"/>
              <a:ext cx="12950" cy="9200"/>
            </a:xfrm>
            <a:custGeom>
              <a:avLst/>
              <a:gdLst/>
              <a:ahLst/>
              <a:cxnLst/>
              <a:rect l="l" t="t" r="r" b="b"/>
              <a:pathLst>
                <a:path w="518" h="368" extrusionOk="0">
                  <a:moveTo>
                    <a:pt x="248" y="1"/>
                  </a:moveTo>
                  <a:cubicBezTo>
                    <a:pt x="139" y="1"/>
                    <a:pt x="31" y="49"/>
                    <a:pt x="0" y="150"/>
                  </a:cubicBezTo>
                  <a:lnTo>
                    <a:pt x="476" y="368"/>
                  </a:lnTo>
                  <a:cubicBezTo>
                    <a:pt x="517" y="368"/>
                    <a:pt x="517" y="316"/>
                    <a:pt x="517" y="316"/>
                  </a:cubicBezTo>
                  <a:cubicBezTo>
                    <a:pt x="517" y="192"/>
                    <a:pt x="476" y="57"/>
                    <a:pt x="352" y="16"/>
                  </a:cubicBezTo>
                  <a:cubicBezTo>
                    <a:pt x="319" y="6"/>
                    <a:pt x="283" y="1"/>
                    <a:pt x="248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64" name="Google Shape;37264;p24"/>
            <p:cNvSpPr/>
            <p:nvPr/>
          </p:nvSpPr>
          <p:spPr>
            <a:xfrm>
              <a:off x="4619275" y="4319550"/>
              <a:ext cx="9850" cy="13975"/>
            </a:xfrm>
            <a:custGeom>
              <a:avLst/>
              <a:gdLst/>
              <a:ahLst/>
              <a:cxnLst/>
              <a:rect l="l" t="t" r="r" b="b"/>
              <a:pathLst>
                <a:path w="394" h="559" extrusionOk="0">
                  <a:moveTo>
                    <a:pt x="300" y="0"/>
                  </a:moveTo>
                  <a:cubicBezTo>
                    <a:pt x="176" y="0"/>
                    <a:pt x="83" y="93"/>
                    <a:pt x="42" y="176"/>
                  </a:cubicBezTo>
                  <a:cubicBezTo>
                    <a:pt x="0" y="259"/>
                    <a:pt x="0" y="393"/>
                    <a:pt x="42" y="434"/>
                  </a:cubicBezTo>
                  <a:cubicBezTo>
                    <a:pt x="83" y="476"/>
                    <a:pt x="135" y="517"/>
                    <a:pt x="176" y="558"/>
                  </a:cubicBezTo>
                  <a:lnTo>
                    <a:pt x="393" y="41"/>
                  </a:lnTo>
                  <a:cubicBezTo>
                    <a:pt x="342" y="0"/>
                    <a:pt x="300" y="0"/>
                    <a:pt x="30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65" name="Google Shape;37265;p24"/>
            <p:cNvSpPr/>
            <p:nvPr/>
          </p:nvSpPr>
          <p:spPr>
            <a:xfrm>
              <a:off x="4554650" y="4293425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343" y="1"/>
                  </a:moveTo>
                  <a:cubicBezTo>
                    <a:pt x="202" y="1"/>
                    <a:pt x="76" y="76"/>
                    <a:pt x="42" y="187"/>
                  </a:cubicBezTo>
                  <a:cubicBezTo>
                    <a:pt x="1" y="311"/>
                    <a:pt x="42" y="487"/>
                    <a:pt x="218" y="528"/>
                  </a:cubicBezTo>
                  <a:cubicBezTo>
                    <a:pt x="253" y="555"/>
                    <a:pt x="292" y="566"/>
                    <a:pt x="332" y="566"/>
                  </a:cubicBezTo>
                  <a:cubicBezTo>
                    <a:pt x="431" y="566"/>
                    <a:pt x="529" y="493"/>
                    <a:pt x="559" y="404"/>
                  </a:cubicBezTo>
                  <a:cubicBezTo>
                    <a:pt x="600" y="228"/>
                    <a:pt x="559" y="104"/>
                    <a:pt x="435" y="11"/>
                  </a:cubicBezTo>
                  <a:cubicBezTo>
                    <a:pt x="404" y="4"/>
                    <a:pt x="373" y="1"/>
                    <a:pt x="343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66" name="Google Shape;37266;p24"/>
            <p:cNvSpPr/>
            <p:nvPr/>
          </p:nvSpPr>
          <p:spPr>
            <a:xfrm>
              <a:off x="4509425" y="4312250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276" y="1"/>
                  </a:moveTo>
                  <a:cubicBezTo>
                    <a:pt x="172" y="1"/>
                    <a:pt x="72" y="71"/>
                    <a:pt x="42" y="168"/>
                  </a:cubicBezTo>
                  <a:cubicBezTo>
                    <a:pt x="0" y="333"/>
                    <a:pt x="42" y="468"/>
                    <a:pt x="218" y="551"/>
                  </a:cubicBezTo>
                  <a:cubicBezTo>
                    <a:pt x="247" y="560"/>
                    <a:pt x="279" y="566"/>
                    <a:pt x="312" y="566"/>
                  </a:cubicBezTo>
                  <a:cubicBezTo>
                    <a:pt x="417" y="566"/>
                    <a:pt x="527" y="512"/>
                    <a:pt x="559" y="385"/>
                  </a:cubicBezTo>
                  <a:cubicBezTo>
                    <a:pt x="600" y="251"/>
                    <a:pt x="559" y="75"/>
                    <a:pt x="393" y="34"/>
                  </a:cubicBezTo>
                  <a:cubicBezTo>
                    <a:pt x="356" y="11"/>
                    <a:pt x="316" y="1"/>
                    <a:pt x="276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67" name="Google Shape;37267;p24"/>
            <p:cNvSpPr/>
            <p:nvPr/>
          </p:nvSpPr>
          <p:spPr>
            <a:xfrm>
              <a:off x="4573000" y="4338650"/>
              <a:ext cx="16050" cy="14175"/>
            </a:xfrm>
            <a:custGeom>
              <a:avLst/>
              <a:gdLst/>
              <a:ahLst/>
              <a:cxnLst/>
              <a:rect l="l" t="t" r="r" b="b"/>
              <a:pathLst>
                <a:path w="642" h="567" extrusionOk="0">
                  <a:moveTo>
                    <a:pt x="361" y="1"/>
                  </a:moveTo>
                  <a:cubicBezTo>
                    <a:pt x="243" y="1"/>
                    <a:pt x="118" y="77"/>
                    <a:pt x="84" y="187"/>
                  </a:cubicBezTo>
                  <a:cubicBezTo>
                    <a:pt x="1" y="311"/>
                    <a:pt x="84" y="487"/>
                    <a:pt x="218" y="529"/>
                  </a:cubicBezTo>
                  <a:cubicBezTo>
                    <a:pt x="253" y="555"/>
                    <a:pt x="292" y="566"/>
                    <a:pt x="333" y="566"/>
                  </a:cubicBezTo>
                  <a:cubicBezTo>
                    <a:pt x="434" y="566"/>
                    <a:pt x="541" y="493"/>
                    <a:pt x="600" y="404"/>
                  </a:cubicBezTo>
                  <a:cubicBezTo>
                    <a:pt x="642" y="229"/>
                    <a:pt x="559" y="105"/>
                    <a:pt x="435" y="12"/>
                  </a:cubicBezTo>
                  <a:cubicBezTo>
                    <a:pt x="411" y="4"/>
                    <a:pt x="387" y="1"/>
                    <a:pt x="36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68" name="Google Shape;37268;p24"/>
            <p:cNvSpPr/>
            <p:nvPr/>
          </p:nvSpPr>
          <p:spPr>
            <a:xfrm>
              <a:off x="4535275" y="4248100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7" y="0"/>
                  </a:moveTo>
                  <a:cubicBezTo>
                    <a:pt x="229" y="0"/>
                    <a:pt x="123" y="56"/>
                    <a:pt x="83" y="191"/>
                  </a:cubicBezTo>
                  <a:cubicBezTo>
                    <a:pt x="0" y="315"/>
                    <a:pt x="83" y="490"/>
                    <a:pt x="217" y="532"/>
                  </a:cubicBezTo>
                  <a:cubicBezTo>
                    <a:pt x="248" y="542"/>
                    <a:pt x="283" y="547"/>
                    <a:pt x="318" y="547"/>
                  </a:cubicBezTo>
                  <a:cubicBezTo>
                    <a:pt x="424" y="547"/>
                    <a:pt x="538" y="501"/>
                    <a:pt x="600" y="408"/>
                  </a:cubicBezTo>
                  <a:cubicBezTo>
                    <a:pt x="652" y="232"/>
                    <a:pt x="559" y="108"/>
                    <a:pt x="435" y="15"/>
                  </a:cubicBezTo>
                  <a:cubicBezTo>
                    <a:pt x="403" y="5"/>
                    <a:pt x="370" y="0"/>
                    <a:pt x="337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69" name="Google Shape;37269;p24"/>
            <p:cNvSpPr/>
            <p:nvPr/>
          </p:nvSpPr>
          <p:spPr>
            <a:xfrm>
              <a:off x="4599900" y="4274525"/>
              <a:ext cx="15000" cy="14125"/>
            </a:xfrm>
            <a:custGeom>
              <a:avLst/>
              <a:gdLst/>
              <a:ahLst/>
              <a:cxnLst/>
              <a:rect l="l" t="t" r="r" b="b"/>
              <a:pathLst>
                <a:path w="600" h="565" extrusionOk="0">
                  <a:moveTo>
                    <a:pt x="300" y="0"/>
                  </a:moveTo>
                  <a:cubicBezTo>
                    <a:pt x="192" y="0"/>
                    <a:pt x="109" y="70"/>
                    <a:pt x="41" y="168"/>
                  </a:cubicBezTo>
                  <a:cubicBezTo>
                    <a:pt x="0" y="343"/>
                    <a:pt x="41" y="467"/>
                    <a:pt x="217" y="550"/>
                  </a:cubicBezTo>
                  <a:cubicBezTo>
                    <a:pt x="241" y="560"/>
                    <a:pt x="267" y="565"/>
                    <a:pt x="294" y="565"/>
                  </a:cubicBezTo>
                  <a:cubicBezTo>
                    <a:pt x="404" y="565"/>
                    <a:pt x="525" y="485"/>
                    <a:pt x="558" y="385"/>
                  </a:cubicBezTo>
                  <a:cubicBezTo>
                    <a:pt x="600" y="250"/>
                    <a:pt x="558" y="85"/>
                    <a:pt x="434" y="33"/>
                  </a:cubicBezTo>
                  <a:cubicBezTo>
                    <a:pt x="386" y="10"/>
                    <a:pt x="341" y="0"/>
                    <a:pt x="30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70" name="Google Shape;37270;p24"/>
            <p:cNvSpPr/>
            <p:nvPr/>
          </p:nvSpPr>
          <p:spPr>
            <a:xfrm>
              <a:off x="4471675" y="4331425"/>
              <a:ext cx="6500" cy="9850"/>
            </a:xfrm>
            <a:custGeom>
              <a:avLst/>
              <a:gdLst/>
              <a:ahLst/>
              <a:cxnLst/>
              <a:rect l="l" t="t" r="r" b="b"/>
              <a:pathLst>
                <a:path w="260" h="394" extrusionOk="0">
                  <a:moveTo>
                    <a:pt x="94" y="1"/>
                  </a:moveTo>
                  <a:lnTo>
                    <a:pt x="1" y="259"/>
                  </a:lnTo>
                  <a:lnTo>
                    <a:pt x="259" y="394"/>
                  </a:lnTo>
                  <a:lnTo>
                    <a:pt x="259" y="259"/>
                  </a:lnTo>
                  <a:cubicBezTo>
                    <a:pt x="259" y="176"/>
                    <a:pt x="218" y="83"/>
                    <a:pt x="177" y="42"/>
                  </a:cubicBezTo>
                  <a:cubicBezTo>
                    <a:pt x="135" y="42"/>
                    <a:pt x="135" y="42"/>
                    <a:pt x="94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71" name="Google Shape;37271;p24"/>
            <p:cNvSpPr/>
            <p:nvPr/>
          </p:nvSpPr>
          <p:spPr>
            <a:xfrm>
              <a:off x="4495475" y="4267850"/>
              <a:ext cx="10875" cy="13225"/>
            </a:xfrm>
            <a:custGeom>
              <a:avLst/>
              <a:gdLst/>
              <a:ahLst/>
              <a:cxnLst/>
              <a:rect l="l" t="t" r="r" b="b"/>
              <a:pathLst>
                <a:path w="435" h="529" extrusionOk="0">
                  <a:moveTo>
                    <a:pt x="217" y="0"/>
                  </a:moveTo>
                  <a:lnTo>
                    <a:pt x="0" y="517"/>
                  </a:lnTo>
                  <a:cubicBezTo>
                    <a:pt x="22" y="525"/>
                    <a:pt x="46" y="528"/>
                    <a:pt x="70" y="528"/>
                  </a:cubicBezTo>
                  <a:cubicBezTo>
                    <a:pt x="182" y="528"/>
                    <a:pt x="307" y="454"/>
                    <a:pt x="341" y="352"/>
                  </a:cubicBezTo>
                  <a:cubicBezTo>
                    <a:pt x="434" y="217"/>
                    <a:pt x="383" y="93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72" name="Google Shape;37272;p24"/>
            <p:cNvSpPr/>
            <p:nvPr/>
          </p:nvSpPr>
          <p:spPr>
            <a:xfrm>
              <a:off x="4646150" y="4260350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1" y="0"/>
                  </a:moveTo>
                  <a:lnTo>
                    <a:pt x="1" y="83"/>
                  </a:lnTo>
                  <a:lnTo>
                    <a:pt x="1" y="218"/>
                  </a:lnTo>
                  <a:cubicBezTo>
                    <a:pt x="42" y="259"/>
                    <a:pt x="94" y="300"/>
                    <a:pt x="177" y="342"/>
                  </a:cubicBezTo>
                  <a:lnTo>
                    <a:pt x="259" y="8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73" name="Google Shape;37273;p24"/>
            <p:cNvSpPr/>
            <p:nvPr/>
          </p:nvSpPr>
          <p:spPr>
            <a:xfrm>
              <a:off x="4580500" y="4233475"/>
              <a:ext cx="15025" cy="9575"/>
            </a:xfrm>
            <a:custGeom>
              <a:avLst/>
              <a:gdLst/>
              <a:ahLst/>
              <a:cxnLst/>
              <a:rect l="l" t="t" r="r" b="b"/>
              <a:pathLst>
                <a:path w="601" h="383" extrusionOk="0">
                  <a:moveTo>
                    <a:pt x="83" y="0"/>
                  </a:moveTo>
                  <a:lnTo>
                    <a:pt x="83" y="0"/>
                  </a:lnTo>
                  <a:cubicBezTo>
                    <a:pt x="1" y="124"/>
                    <a:pt x="83" y="300"/>
                    <a:pt x="218" y="383"/>
                  </a:cubicBezTo>
                  <a:cubicBezTo>
                    <a:pt x="300" y="383"/>
                    <a:pt x="394" y="383"/>
                    <a:pt x="476" y="341"/>
                  </a:cubicBezTo>
                  <a:lnTo>
                    <a:pt x="600" y="217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74" name="Google Shape;37274;p24"/>
            <p:cNvSpPr/>
            <p:nvPr/>
          </p:nvSpPr>
          <p:spPr>
            <a:xfrm>
              <a:off x="4522350" y="4209700"/>
              <a:ext cx="8550" cy="7500"/>
            </a:xfrm>
            <a:custGeom>
              <a:avLst/>
              <a:gdLst/>
              <a:ahLst/>
              <a:cxnLst/>
              <a:rect l="l" t="t" r="r" b="b"/>
              <a:pathLst>
                <a:path w="342" h="300" extrusionOk="0">
                  <a:moveTo>
                    <a:pt x="83" y="0"/>
                  </a:moveTo>
                  <a:lnTo>
                    <a:pt x="0" y="259"/>
                  </a:lnTo>
                  <a:lnTo>
                    <a:pt x="42" y="259"/>
                  </a:lnTo>
                  <a:cubicBezTo>
                    <a:pt x="42" y="300"/>
                    <a:pt x="83" y="300"/>
                    <a:pt x="83" y="300"/>
                  </a:cubicBezTo>
                  <a:lnTo>
                    <a:pt x="135" y="259"/>
                  </a:lnTo>
                  <a:lnTo>
                    <a:pt x="176" y="259"/>
                  </a:lnTo>
                  <a:cubicBezTo>
                    <a:pt x="217" y="259"/>
                    <a:pt x="259" y="217"/>
                    <a:pt x="300" y="217"/>
                  </a:cubicBezTo>
                  <a:cubicBezTo>
                    <a:pt x="300" y="176"/>
                    <a:pt x="342" y="134"/>
                    <a:pt x="342" y="134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75" name="Google Shape;37275;p24"/>
            <p:cNvSpPr/>
            <p:nvPr/>
          </p:nvSpPr>
          <p:spPr>
            <a:xfrm>
              <a:off x="4540700" y="4512375"/>
              <a:ext cx="9575" cy="7500"/>
            </a:xfrm>
            <a:custGeom>
              <a:avLst/>
              <a:gdLst/>
              <a:ahLst/>
              <a:cxnLst/>
              <a:rect l="l" t="t" r="r" b="b"/>
              <a:pathLst>
                <a:path w="383" h="300" extrusionOk="0">
                  <a:moveTo>
                    <a:pt x="218" y="0"/>
                  </a:moveTo>
                  <a:cubicBezTo>
                    <a:pt x="125" y="41"/>
                    <a:pt x="83" y="83"/>
                    <a:pt x="42" y="134"/>
                  </a:cubicBezTo>
                  <a:cubicBezTo>
                    <a:pt x="0" y="134"/>
                    <a:pt x="0" y="176"/>
                    <a:pt x="0" y="176"/>
                  </a:cubicBezTo>
                  <a:lnTo>
                    <a:pt x="259" y="300"/>
                  </a:lnTo>
                  <a:lnTo>
                    <a:pt x="383" y="41"/>
                  </a:lnTo>
                  <a:cubicBezTo>
                    <a:pt x="300" y="0"/>
                    <a:pt x="259" y="0"/>
                    <a:pt x="218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76" name="Google Shape;37276;p24"/>
            <p:cNvSpPr/>
            <p:nvPr/>
          </p:nvSpPr>
          <p:spPr>
            <a:xfrm>
              <a:off x="4476075" y="4486100"/>
              <a:ext cx="13975" cy="10275"/>
            </a:xfrm>
            <a:custGeom>
              <a:avLst/>
              <a:gdLst/>
              <a:ahLst/>
              <a:cxnLst/>
              <a:rect l="l" t="t" r="r" b="b"/>
              <a:pathLst>
                <a:path w="559" h="411" extrusionOk="0">
                  <a:moveTo>
                    <a:pt x="282" y="1"/>
                  </a:moveTo>
                  <a:cubicBezTo>
                    <a:pt x="191" y="1"/>
                    <a:pt x="103" y="39"/>
                    <a:pt x="42" y="100"/>
                  </a:cubicBezTo>
                  <a:cubicBezTo>
                    <a:pt x="42" y="152"/>
                    <a:pt x="42" y="152"/>
                    <a:pt x="1" y="193"/>
                  </a:cubicBezTo>
                  <a:lnTo>
                    <a:pt x="518" y="410"/>
                  </a:lnTo>
                  <a:cubicBezTo>
                    <a:pt x="559" y="358"/>
                    <a:pt x="559" y="358"/>
                    <a:pt x="559" y="317"/>
                  </a:cubicBezTo>
                  <a:cubicBezTo>
                    <a:pt x="559" y="193"/>
                    <a:pt x="518" y="58"/>
                    <a:pt x="383" y="17"/>
                  </a:cubicBezTo>
                  <a:cubicBezTo>
                    <a:pt x="350" y="6"/>
                    <a:pt x="316" y="1"/>
                    <a:pt x="282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77" name="Google Shape;37277;p24"/>
            <p:cNvSpPr/>
            <p:nvPr/>
          </p:nvSpPr>
          <p:spPr>
            <a:xfrm>
              <a:off x="4566550" y="4448775"/>
              <a:ext cx="9575" cy="12950"/>
            </a:xfrm>
            <a:custGeom>
              <a:avLst/>
              <a:gdLst/>
              <a:ahLst/>
              <a:cxnLst/>
              <a:rect l="l" t="t" r="r" b="b"/>
              <a:pathLst>
                <a:path w="383" h="518" extrusionOk="0">
                  <a:moveTo>
                    <a:pt x="176" y="1"/>
                  </a:moveTo>
                  <a:cubicBezTo>
                    <a:pt x="176" y="1"/>
                    <a:pt x="124" y="1"/>
                    <a:pt x="124" y="42"/>
                  </a:cubicBezTo>
                  <a:cubicBezTo>
                    <a:pt x="83" y="42"/>
                    <a:pt x="42" y="94"/>
                    <a:pt x="42" y="176"/>
                  </a:cubicBezTo>
                  <a:cubicBezTo>
                    <a:pt x="0" y="218"/>
                    <a:pt x="0" y="259"/>
                    <a:pt x="0" y="300"/>
                  </a:cubicBezTo>
                  <a:cubicBezTo>
                    <a:pt x="42" y="394"/>
                    <a:pt x="83" y="476"/>
                    <a:pt x="176" y="518"/>
                  </a:cubicBezTo>
                  <a:lnTo>
                    <a:pt x="383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78" name="Google Shape;37278;p24"/>
            <p:cNvSpPr/>
            <p:nvPr/>
          </p:nvSpPr>
          <p:spPr>
            <a:xfrm>
              <a:off x="4501925" y="4422100"/>
              <a:ext cx="15025" cy="13575"/>
            </a:xfrm>
            <a:custGeom>
              <a:avLst/>
              <a:gdLst/>
              <a:ahLst/>
              <a:cxnLst/>
              <a:rect l="l" t="t" r="r" b="b"/>
              <a:pathLst>
                <a:path w="601" h="543" extrusionOk="0">
                  <a:moveTo>
                    <a:pt x="272" y="1"/>
                  </a:moveTo>
                  <a:cubicBezTo>
                    <a:pt x="172" y="1"/>
                    <a:pt x="72" y="71"/>
                    <a:pt x="42" y="168"/>
                  </a:cubicBezTo>
                  <a:cubicBezTo>
                    <a:pt x="1" y="292"/>
                    <a:pt x="42" y="468"/>
                    <a:pt x="218" y="509"/>
                  </a:cubicBezTo>
                  <a:cubicBezTo>
                    <a:pt x="252" y="532"/>
                    <a:pt x="291" y="543"/>
                    <a:pt x="330" y="543"/>
                  </a:cubicBezTo>
                  <a:cubicBezTo>
                    <a:pt x="429" y="543"/>
                    <a:pt x="529" y="475"/>
                    <a:pt x="559" y="385"/>
                  </a:cubicBezTo>
                  <a:cubicBezTo>
                    <a:pt x="600" y="251"/>
                    <a:pt x="559" y="75"/>
                    <a:pt x="383" y="34"/>
                  </a:cubicBezTo>
                  <a:cubicBezTo>
                    <a:pt x="349" y="11"/>
                    <a:pt x="311" y="1"/>
                    <a:pt x="272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79" name="Google Shape;37279;p24"/>
            <p:cNvSpPr/>
            <p:nvPr/>
          </p:nvSpPr>
          <p:spPr>
            <a:xfrm>
              <a:off x="4456700" y="4440925"/>
              <a:ext cx="15000" cy="13675"/>
            </a:xfrm>
            <a:custGeom>
              <a:avLst/>
              <a:gdLst/>
              <a:ahLst/>
              <a:cxnLst/>
              <a:rect l="l" t="t" r="r" b="b"/>
              <a:pathLst>
                <a:path w="600" h="547" extrusionOk="0">
                  <a:moveTo>
                    <a:pt x="290" y="0"/>
                  </a:moveTo>
                  <a:cubicBezTo>
                    <a:pt x="184" y="0"/>
                    <a:pt x="73" y="56"/>
                    <a:pt x="42" y="191"/>
                  </a:cubicBezTo>
                  <a:cubicBezTo>
                    <a:pt x="0" y="315"/>
                    <a:pt x="42" y="490"/>
                    <a:pt x="176" y="532"/>
                  </a:cubicBezTo>
                  <a:cubicBezTo>
                    <a:pt x="215" y="541"/>
                    <a:pt x="254" y="547"/>
                    <a:pt x="292" y="547"/>
                  </a:cubicBezTo>
                  <a:cubicBezTo>
                    <a:pt x="416" y="547"/>
                    <a:pt x="527" y="491"/>
                    <a:pt x="559" y="356"/>
                  </a:cubicBezTo>
                  <a:cubicBezTo>
                    <a:pt x="600" y="232"/>
                    <a:pt x="559" y="56"/>
                    <a:pt x="383" y="15"/>
                  </a:cubicBezTo>
                  <a:cubicBezTo>
                    <a:pt x="354" y="5"/>
                    <a:pt x="322" y="0"/>
                    <a:pt x="29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80" name="Google Shape;37280;p24"/>
            <p:cNvSpPr/>
            <p:nvPr/>
          </p:nvSpPr>
          <p:spPr>
            <a:xfrm>
              <a:off x="4520275" y="446732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14" y="1"/>
                  </a:moveTo>
                  <a:cubicBezTo>
                    <a:pt x="214" y="1"/>
                    <a:pt x="113" y="71"/>
                    <a:pt x="83" y="168"/>
                  </a:cubicBezTo>
                  <a:cubicBezTo>
                    <a:pt x="1" y="293"/>
                    <a:pt x="83" y="468"/>
                    <a:pt x="218" y="551"/>
                  </a:cubicBezTo>
                  <a:cubicBezTo>
                    <a:pt x="240" y="558"/>
                    <a:pt x="263" y="562"/>
                    <a:pt x="288" y="562"/>
                  </a:cubicBezTo>
                  <a:cubicBezTo>
                    <a:pt x="400" y="562"/>
                    <a:pt x="525" y="488"/>
                    <a:pt x="559" y="386"/>
                  </a:cubicBezTo>
                  <a:cubicBezTo>
                    <a:pt x="642" y="251"/>
                    <a:pt x="559" y="75"/>
                    <a:pt x="425" y="34"/>
                  </a:cubicBezTo>
                  <a:cubicBezTo>
                    <a:pt x="390" y="11"/>
                    <a:pt x="352" y="1"/>
                    <a:pt x="314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81" name="Google Shape;37281;p24"/>
            <p:cNvSpPr/>
            <p:nvPr/>
          </p:nvSpPr>
          <p:spPr>
            <a:xfrm>
              <a:off x="4482550" y="4376400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60" y="0"/>
                  </a:moveTo>
                  <a:cubicBezTo>
                    <a:pt x="241" y="0"/>
                    <a:pt x="110" y="76"/>
                    <a:pt x="42" y="187"/>
                  </a:cubicBezTo>
                  <a:cubicBezTo>
                    <a:pt x="0" y="311"/>
                    <a:pt x="83" y="487"/>
                    <a:pt x="217" y="528"/>
                  </a:cubicBezTo>
                  <a:cubicBezTo>
                    <a:pt x="252" y="551"/>
                    <a:pt x="291" y="561"/>
                    <a:pt x="329" y="561"/>
                  </a:cubicBezTo>
                  <a:cubicBezTo>
                    <a:pt x="429" y="561"/>
                    <a:pt x="529" y="493"/>
                    <a:pt x="558" y="404"/>
                  </a:cubicBezTo>
                  <a:cubicBezTo>
                    <a:pt x="641" y="270"/>
                    <a:pt x="558" y="94"/>
                    <a:pt x="434" y="11"/>
                  </a:cubicBezTo>
                  <a:cubicBezTo>
                    <a:pt x="411" y="4"/>
                    <a:pt x="386" y="0"/>
                    <a:pt x="36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82" name="Google Shape;37282;p24"/>
            <p:cNvSpPr/>
            <p:nvPr/>
          </p:nvSpPr>
          <p:spPr>
            <a:xfrm>
              <a:off x="4547150" y="4403150"/>
              <a:ext cx="15025" cy="13725"/>
            </a:xfrm>
            <a:custGeom>
              <a:avLst/>
              <a:gdLst/>
              <a:ahLst/>
              <a:cxnLst/>
              <a:rect l="l" t="t" r="r" b="b"/>
              <a:pathLst>
                <a:path w="601" h="549" extrusionOk="0">
                  <a:moveTo>
                    <a:pt x="307" y="1"/>
                  </a:moveTo>
                  <a:cubicBezTo>
                    <a:pt x="181" y="1"/>
                    <a:pt x="73" y="49"/>
                    <a:pt x="42" y="151"/>
                  </a:cubicBezTo>
                  <a:cubicBezTo>
                    <a:pt x="1" y="316"/>
                    <a:pt x="42" y="492"/>
                    <a:pt x="218" y="533"/>
                  </a:cubicBezTo>
                  <a:cubicBezTo>
                    <a:pt x="247" y="543"/>
                    <a:pt x="279" y="548"/>
                    <a:pt x="312" y="548"/>
                  </a:cubicBezTo>
                  <a:cubicBezTo>
                    <a:pt x="418" y="548"/>
                    <a:pt x="528" y="494"/>
                    <a:pt x="559" y="368"/>
                  </a:cubicBezTo>
                  <a:cubicBezTo>
                    <a:pt x="601" y="233"/>
                    <a:pt x="559" y="58"/>
                    <a:pt x="435" y="16"/>
                  </a:cubicBezTo>
                  <a:cubicBezTo>
                    <a:pt x="392" y="6"/>
                    <a:pt x="349" y="1"/>
                    <a:pt x="307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83" name="Google Shape;37283;p24"/>
            <p:cNvSpPr/>
            <p:nvPr/>
          </p:nvSpPr>
          <p:spPr>
            <a:xfrm>
              <a:off x="4418950" y="4460675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83" y="0"/>
                  </a:moveTo>
                  <a:lnTo>
                    <a:pt x="1" y="259"/>
                  </a:lnTo>
                  <a:lnTo>
                    <a:pt x="259" y="341"/>
                  </a:lnTo>
                  <a:lnTo>
                    <a:pt x="259" y="217"/>
                  </a:lnTo>
                  <a:cubicBezTo>
                    <a:pt x="259" y="135"/>
                    <a:pt x="218" y="42"/>
                    <a:pt x="83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84" name="Google Shape;37284;p24"/>
            <p:cNvSpPr/>
            <p:nvPr/>
          </p:nvSpPr>
          <p:spPr>
            <a:xfrm>
              <a:off x="4442725" y="4396050"/>
              <a:ext cx="10625" cy="13375"/>
            </a:xfrm>
            <a:custGeom>
              <a:avLst/>
              <a:gdLst/>
              <a:ahLst/>
              <a:cxnLst/>
              <a:rect l="l" t="t" r="r" b="b"/>
              <a:pathLst>
                <a:path w="425" h="535" extrusionOk="0">
                  <a:moveTo>
                    <a:pt x="218" y="0"/>
                  </a:moveTo>
                  <a:lnTo>
                    <a:pt x="1" y="517"/>
                  </a:lnTo>
                  <a:lnTo>
                    <a:pt x="42" y="517"/>
                  </a:lnTo>
                  <a:cubicBezTo>
                    <a:pt x="67" y="530"/>
                    <a:pt x="92" y="535"/>
                    <a:pt x="117" y="535"/>
                  </a:cubicBezTo>
                  <a:cubicBezTo>
                    <a:pt x="179" y="535"/>
                    <a:pt x="242" y="505"/>
                    <a:pt x="301" y="476"/>
                  </a:cubicBezTo>
                  <a:lnTo>
                    <a:pt x="342" y="435"/>
                  </a:lnTo>
                  <a:lnTo>
                    <a:pt x="342" y="342"/>
                  </a:lnTo>
                  <a:cubicBezTo>
                    <a:pt x="425" y="218"/>
                    <a:pt x="342" y="83"/>
                    <a:pt x="259" y="42"/>
                  </a:cubicBezTo>
                  <a:cubicBezTo>
                    <a:pt x="259" y="0"/>
                    <a:pt x="218" y="0"/>
                    <a:pt x="218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85" name="Google Shape;37285;p24"/>
            <p:cNvSpPr/>
            <p:nvPr/>
          </p:nvSpPr>
          <p:spPr>
            <a:xfrm>
              <a:off x="4593425" y="4388550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1" y="1"/>
                  </a:moveTo>
                  <a:lnTo>
                    <a:pt x="1" y="176"/>
                  </a:lnTo>
                  <a:cubicBezTo>
                    <a:pt x="1" y="218"/>
                    <a:pt x="42" y="300"/>
                    <a:pt x="135" y="342"/>
                  </a:cubicBezTo>
                  <a:lnTo>
                    <a:pt x="176" y="342"/>
                  </a:lnTo>
                  <a:lnTo>
                    <a:pt x="259" y="8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86" name="Google Shape;37286;p24"/>
            <p:cNvSpPr/>
            <p:nvPr/>
          </p:nvSpPr>
          <p:spPr>
            <a:xfrm>
              <a:off x="4528800" y="4361675"/>
              <a:ext cx="12950" cy="10025"/>
            </a:xfrm>
            <a:custGeom>
              <a:avLst/>
              <a:gdLst/>
              <a:ahLst/>
              <a:cxnLst/>
              <a:rect l="l" t="t" r="r" b="b"/>
              <a:pathLst>
                <a:path w="518" h="401" extrusionOk="0">
                  <a:moveTo>
                    <a:pt x="42" y="0"/>
                  </a:moveTo>
                  <a:cubicBezTo>
                    <a:pt x="1" y="42"/>
                    <a:pt x="1" y="83"/>
                    <a:pt x="1" y="124"/>
                  </a:cubicBezTo>
                  <a:cubicBezTo>
                    <a:pt x="1" y="166"/>
                    <a:pt x="1" y="218"/>
                    <a:pt x="42" y="218"/>
                  </a:cubicBezTo>
                  <a:lnTo>
                    <a:pt x="42" y="259"/>
                  </a:lnTo>
                  <a:lnTo>
                    <a:pt x="177" y="383"/>
                  </a:lnTo>
                  <a:cubicBezTo>
                    <a:pt x="201" y="395"/>
                    <a:pt x="225" y="400"/>
                    <a:pt x="250" y="400"/>
                  </a:cubicBezTo>
                  <a:cubicBezTo>
                    <a:pt x="309" y="400"/>
                    <a:pt x="369" y="371"/>
                    <a:pt x="435" y="342"/>
                  </a:cubicBezTo>
                  <a:cubicBezTo>
                    <a:pt x="476" y="342"/>
                    <a:pt x="518" y="300"/>
                    <a:pt x="518" y="21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87" name="Google Shape;37287;p24"/>
            <p:cNvSpPr/>
            <p:nvPr/>
          </p:nvSpPr>
          <p:spPr>
            <a:xfrm>
              <a:off x="4468575" y="4337900"/>
              <a:ext cx="9600" cy="7525"/>
            </a:xfrm>
            <a:custGeom>
              <a:avLst/>
              <a:gdLst/>
              <a:ahLst/>
              <a:cxnLst/>
              <a:rect l="l" t="t" r="r" b="b"/>
              <a:pathLst>
                <a:path w="384" h="301" extrusionOk="0">
                  <a:moveTo>
                    <a:pt x="125" y="0"/>
                  </a:moveTo>
                  <a:lnTo>
                    <a:pt x="1" y="259"/>
                  </a:lnTo>
                  <a:cubicBezTo>
                    <a:pt x="42" y="259"/>
                    <a:pt x="42" y="300"/>
                    <a:pt x="84" y="300"/>
                  </a:cubicBezTo>
                  <a:lnTo>
                    <a:pt x="166" y="300"/>
                  </a:lnTo>
                  <a:cubicBezTo>
                    <a:pt x="259" y="259"/>
                    <a:pt x="342" y="217"/>
                    <a:pt x="383" y="135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88" name="Google Shape;37288;p24"/>
            <p:cNvSpPr/>
            <p:nvPr/>
          </p:nvSpPr>
          <p:spPr>
            <a:xfrm>
              <a:off x="4487975" y="4640825"/>
              <a:ext cx="8550" cy="7275"/>
            </a:xfrm>
            <a:custGeom>
              <a:avLst/>
              <a:gdLst/>
              <a:ahLst/>
              <a:cxnLst/>
              <a:rect l="l" t="t" r="r" b="b"/>
              <a:pathLst>
                <a:path w="342" h="291" extrusionOk="0">
                  <a:moveTo>
                    <a:pt x="279" y="1"/>
                  </a:moveTo>
                  <a:cubicBezTo>
                    <a:pt x="259" y="1"/>
                    <a:pt x="238" y="11"/>
                    <a:pt x="217" y="32"/>
                  </a:cubicBezTo>
                  <a:cubicBezTo>
                    <a:pt x="124" y="32"/>
                    <a:pt x="83" y="32"/>
                    <a:pt x="42" y="73"/>
                  </a:cubicBezTo>
                  <a:lnTo>
                    <a:pt x="42" y="114"/>
                  </a:lnTo>
                  <a:lnTo>
                    <a:pt x="0" y="166"/>
                  </a:lnTo>
                  <a:lnTo>
                    <a:pt x="259" y="290"/>
                  </a:lnTo>
                  <a:lnTo>
                    <a:pt x="341" y="32"/>
                  </a:lnTo>
                  <a:cubicBezTo>
                    <a:pt x="321" y="11"/>
                    <a:pt x="300" y="1"/>
                    <a:pt x="27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89" name="Google Shape;37289;p24"/>
            <p:cNvSpPr/>
            <p:nvPr/>
          </p:nvSpPr>
          <p:spPr>
            <a:xfrm>
              <a:off x="4423350" y="4614325"/>
              <a:ext cx="15025" cy="9975"/>
            </a:xfrm>
            <a:custGeom>
              <a:avLst/>
              <a:gdLst/>
              <a:ahLst/>
              <a:cxnLst/>
              <a:rect l="l" t="t" r="r" b="b"/>
              <a:pathLst>
                <a:path w="601" h="399" extrusionOk="0">
                  <a:moveTo>
                    <a:pt x="289" y="1"/>
                  </a:moveTo>
                  <a:cubicBezTo>
                    <a:pt x="195" y="1"/>
                    <a:pt x="104" y="47"/>
                    <a:pt x="42" y="140"/>
                  </a:cubicBezTo>
                  <a:lnTo>
                    <a:pt x="1" y="192"/>
                  </a:lnTo>
                  <a:lnTo>
                    <a:pt x="517" y="399"/>
                  </a:lnTo>
                  <a:cubicBezTo>
                    <a:pt x="600" y="233"/>
                    <a:pt x="517" y="99"/>
                    <a:pt x="383" y="16"/>
                  </a:cubicBezTo>
                  <a:cubicBezTo>
                    <a:pt x="352" y="6"/>
                    <a:pt x="320" y="1"/>
                    <a:pt x="28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90" name="Google Shape;37290;p24"/>
            <p:cNvSpPr/>
            <p:nvPr/>
          </p:nvSpPr>
          <p:spPr>
            <a:xfrm>
              <a:off x="4512775" y="4576625"/>
              <a:ext cx="10625" cy="13300"/>
            </a:xfrm>
            <a:custGeom>
              <a:avLst/>
              <a:gdLst/>
              <a:ahLst/>
              <a:cxnLst/>
              <a:rect l="l" t="t" r="r" b="b"/>
              <a:pathLst>
                <a:path w="425" h="532" extrusionOk="0">
                  <a:moveTo>
                    <a:pt x="332" y="0"/>
                  </a:moveTo>
                  <a:cubicBezTo>
                    <a:pt x="226" y="0"/>
                    <a:pt x="115" y="56"/>
                    <a:pt x="84" y="191"/>
                  </a:cubicBezTo>
                  <a:cubicBezTo>
                    <a:pt x="1" y="315"/>
                    <a:pt x="84" y="490"/>
                    <a:pt x="208" y="532"/>
                  </a:cubicBezTo>
                  <a:lnTo>
                    <a:pt x="425" y="15"/>
                  </a:lnTo>
                  <a:cubicBezTo>
                    <a:pt x="396" y="5"/>
                    <a:pt x="364" y="0"/>
                    <a:pt x="332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91" name="Google Shape;37291;p24"/>
            <p:cNvSpPr/>
            <p:nvPr/>
          </p:nvSpPr>
          <p:spPr>
            <a:xfrm>
              <a:off x="4449200" y="4550300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272" y="1"/>
                  </a:moveTo>
                  <a:cubicBezTo>
                    <a:pt x="172" y="1"/>
                    <a:pt x="72" y="71"/>
                    <a:pt x="42" y="168"/>
                  </a:cubicBezTo>
                  <a:cubicBezTo>
                    <a:pt x="0" y="334"/>
                    <a:pt x="42" y="468"/>
                    <a:pt x="166" y="551"/>
                  </a:cubicBezTo>
                  <a:cubicBezTo>
                    <a:pt x="197" y="558"/>
                    <a:pt x="228" y="562"/>
                    <a:pt x="258" y="562"/>
                  </a:cubicBezTo>
                  <a:cubicBezTo>
                    <a:pt x="399" y="562"/>
                    <a:pt x="525" y="486"/>
                    <a:pt x="559" y="375"/>
                  </a:cubicBezTo>
                  <a:cubicBezTo>
                    <a:pt x="600" y="251"/>
                    <a:pt x="559" y="75"/>
                    <a:pt x="383" y="34"/>
                  </a:cubicBezTo>
                  <a:cubicBezTo>
                    <a:pt x="349" y="11"/>
                    <a:pt x="310" y="1"/>
                    <a:pt x="272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92" name="Google Shape;37292;p24"/>
            <p:cNvSpPr/>
            <p:nvPr/>
          </p:nvSpPr>
          <p:spPr>
            <a:xfrm>
              <a:off x="4403975" y="4569125"/>
              <a:ext cx="15000" cy="14125"/>
            </a:xfrm>
            <a:custGeom>
              <a:avLst/>
              <a:gdLst/>
              <a:ahLst/>
              <a:cxnLst/>
              <a:rect l="l" t="t" r="r" b="b"/>
              <a:pathLst>
                <a:path w="600" h="565" extrusionOk="0">
                  <a:moveTo>
                    <a:pt x="290" y="0"/>
                  </a:moveTo>
                  <a:cubicBezTo>
                    <a:pt x="184" y="0"/>
                    <a:pt x="73" y="56"/>
                    <a:pt x="41" y="191"/>
                  </a:cubicBezTo>
                  <a:cubicBezTo>
                    <a:pt x="0" y="315"/>
                    <a:pt x="41" y="491"/>
                    <a:pt x="166" y="532"/>
                  </a:cubicBezTo>
                  <a:cubicBezTo>
                    <a:pt x="214" y="555"/>
                    <a:pt x="259" y="565"/>
                    <a:pt x="301" y="565"/>
                  </a:cubicBezTo>
                  <a:cubicBezTo>
                    <a:pt x="412" y="565"/>
                    <a:pt x="499" y="495"/>
                    <a:pt x="558" y="398"/>
                  </a:cubicBezTo>
                  <a:cubicBezTo>
                    <a:pt x="600" y="232"/>
                    <a:pt x="558" y="98"/>
                    <a:pt x="383" y="15"/>
                  </a:cubicBezTo>
                  <a:cubicBezTo>
                    <a:pt x="354" y="5"/>
                    <a:pt x="322" y="0"/>
                    <a:pt x="29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93" name="Google Shape;37293;p24"/>
            <p:cNvSpPr/>
            <p:nvPr/>
          </p:nvSpPr>
          <p:spPr>
            <a:xfrm>
              <a:off x="4467550" y="4595550"/>
              <a:ext cx="16050" cy="14125"/>
            </a:xfrm>
            <a:custGeom>
              <a:avLst/>
              <a:gdLst/>
              <a:ahLst/>
              <a:cxnLst/>
              <a:rect l="l" t="t" r="r" b="b"/>
              <a:pathLst>
                <a:path w="642" h="565" extrusionOk="0">
                  <a:moveTo>
                    <a:pt x="313" y="0"/>
                  </a:moveTo>
                  <a:cubicBezTo>
                    <a:pt x="210" y="0"/>
                    <a:pt x="102" y="70"/>
                    <a:pt x="42" y="168"/>
                  </a:cubicBezTo>
                  <a:cubicBezTo>
                    <a:pt x="0" y="333"/>
                    <a:pt x="83" y="467"/>
                    <a:pt x="207" y="550"/>
                  </a:cubicBezTo>
                  <a:cubicBezTo>
                    <a:pt x="239" y="560"/>
                    <a:pt x="272" y="565"/>
                    <a:pt x="306" y="565"/>
                  </a:cubicBezTo>
                  <a:cubicBezTo>
                    <a:pt x="416" y="565"/>
                    <a:pt x="527" y="509"/>
                    <a:pt x="559" y="374"/>
                  </a:cubicBezTo>
                  <a:cubicBezTo>
                    <a:pt x="642" y="250"/>
                    <a:pt x="559" y="75"/>
                    <a:pt x="424" y="33"/>
                  </a:cubicBezTo>
                  <a:cubicBezTo>
                    <a:pt x="390" y="10"/>
                    <a:pt x="352" y="0"/>
                    <a:pt x="313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94" name="Google Shape;37294;p24"/>
            <p:cNvSpPr/>
            <p:nvPr/>
          </p:nvSpPr>
          <p:spPr>
            <a:xfrm>
              <a:off x="4429800" y="450507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13" y="0"/>
                  </a:moveTo>
                  <a:cubicBezTo>
                    <a:pt x="211" y="0"/>
                    <a:pt x="102" y="71"/>
                    <a:pt x="42" y="168"/>
                  </a:cubicBezTo>
                  <a:cubicBezTo>
                    <a:pt x="1" y="292"/>
                    <a:pt x="84" y="468"/>
                    <a:pt x="218" y="551"/>
                  </a:cubicBezTo>
                  <a:cubicBezTo>
                    <a:pt x="240" y="558"/>
                    <a:pt x="263" y="561"/>
                    <a:pt x="287" y="561"/>
                  </a:cubicBezTo>
                  <a:cubicBezTo>
                    <a:pt x="400" y="561"/>
                    <a:pt x="525" y="486"/>
                    <a:pt x="559" y="375"/>
                  </a:cubicBezTo>
                  <a:cubicBezTo>
                    <a:pt x="642" y="251"/>
                    <a:pt x="559" y="75"/>
                    <a:pt x="425" y="34"/>
                  </a:cubicBezTo>
                  <a:cubicBezTo>
                    <a:pt x="391" y="11"/>
                    <a:pt x="352" y="0"/>
                    <a:pt x="313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95" name="Google Shape;37295;p24"/>
            <p:cNvSpPr/>
            <p:nvPr/>
          </p:nvSpPr>
          <p:spPr>
            <a:xfrm>
              <a:off x="4494425" y="4531375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290" y="1"/>
                  </a:moveTo>
                  <a:cubicBezTo>
                    <a:pt x="185" y="1"/>
                    <a:pt x="74" y="56"/>
                    <a:pt x="42" y="191"/>
                  </a:cubicBezTo>
                  <a:cubicBezTo>
                    <a:pt x="1" y="315"/>
                    <a:pt x="42" y="491"/>
                    <a:pt x="218" y="532"/>
                  </a:cubicBezTo>
                  <a:cubicBezTo>
                    <a:pt x="249" y="543"/>
                    <a:pt x="283" y="548"/>
                    <a:pt x="318" y="548"/>
                  </a:cubicBezTo>
                  <a:cubicBezTo>
                    <a:pt x="421" y="548"/>
                    <a:pt x="528" y="501"/>
                    <a:pt x="559" y="408"/>
                  </a:cubicBezTo>
                  <a:cubicBezTo>
                    <a:pt x="600" y="233"/>
                    <a:pt x="559" y="98"/>
                    <a:pt x="383" y="15"/>
                  </a:cubicBezTo>
                  <a:cubicBezTo>
                    <a:pt x="354" y="6"/>
                    <a:pt x="323" y="1"/>
                    <a:pt x="290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96" name="Google Shape;37296;p24"/>
            <p:cNvSpPr/>
            <p:nvPr/>
          </p:nvSpPr>
          <p:spPr>
            <a:xfrm>
              <a:off x="4366225" y="4588875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83" y="0"/>
                  </a:moveTo>
                  <a:lnTo>
                    <a:pt x="1" y="259"/>
                  </a:lnTo>
                  <a:lnTo>
                    <a:pt x="259" y="342"/>
                  </a:lnTo>
                  <a:lnTo>
                    <a:pt x="259" y="300"/>
                  </a:lnTo>
                  <a:lnTo>
                    <a:pt x="259" y="259"/>
                  </a:lnTo>
                  <a:cubicBezTo>
                    <a:pt x="259" y="124"/>
                    <a:pt x="218" y="42"/>
                    <a:pt x="83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97" name="Google Shape;37297;p24"/>
            <p:cNvSpPr/>
            <p:nvPr/>
          </p:nvSpPr>
          <p:spPr>
            <a:xfrm>
              <a:off x="4390000" y="4524250"/>
              <a:ext cx="10625" cy="13325"/>
            </a:xfrm>
            <a:custGeom>
              <a:avLst/>
              <a:gdLst/>
              <a:ahLst/>
              <a:cxnLst/>
              <a:rect l="l" t="t" r="r" b="b"/>
              <a:pathLst>
                <a:path w="425" h="533" extrusionOk="0">
                  <a:moveTo>
                    <a:pt x="208" y="1"/>
                  </a:moveTo>
                  <a:lnTo>
                    <a:pt x="1" y="518"/>
                  </a:lnTo>
                  <a:cubicBezTo>
                    <a:pt x="31" y="528"/>
                    <a:pt x="65" y="533"/>
                    <a:pt x="99" y="533"/>
                  </a:cubicBezTo>
                  <a:cubicBezTo>
                    <a:pt x="203" y="533"/>
                    <a:pt x="311" y="484"/>
                    <a:pt x="342" y="383"/>
                  </a:cubicBezTo>
                  <a:cubicBezTo>
                    <a:pt x="425" y="218"/>
                    <a:pt x="342" y="83"/>
                    <a:pt x="208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98" name="Google Shape;37298;p24"/>
            <p:cNvSpPr/>
            <p:nvPr/>
          </p:nvSpPr>
          <p:spPr>
            <a:xfrm>
              <a:off x="4539675" y="4516750"/>
              <a:ext cx="7500" cy="9600"/>
            </a:xfrm>
            <a:custGeom>
              <a:avLst/>
              <a:gdLst/>
              <a:ahLst/>
              <a:cxnLst/>
              <a:rect l="l" t="t" r="r" b="b"/>
              <a:pathLst>
                <a:path w="300" h="384" extrusionOk="0">
                  <a:moveTo>
                    <a:pt x="41" y="1"/>
                  </a:moveTo>
                  <a:cubicBezTo>
                    <a:pt x="41" y="42"/>
                    <a:pt x="0" y="125"/>
                    <a:pt x="41" y="166"/>
                  </a:cubicBezTo>
                  <a:cubicBezTo>
                    <a:pt x="41" y="259"/>
                    <a:pt x="124" y="342"/>
                    <a:pt x="217" y="383"/>
                  </a:cubicBezTo>
                  <a:lnTo>
                    <a:pt x="300" y="125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299" name="Google Shape;37299;p24"/>
            <p:cNvSpPr/>
            <p:nvPr/>
          </p:nvSpPr>
          <p:spPr>
            <a:xfrm>
              <a:off x="4476075" y="4490900"/>
              <a:ext cx="12950" cy="9000"/>
            </a:xfrm>
            <a:custGeom>
              <a:avLst/>
              <a:gdLst/>
              <a:ahLst/>
              <a:cxnLst/>
              <a:rect l="l" t="t" r="r" b="b"/>
              <a:pathLst>
                <a:path w="518" h="360" extrusionOk="0">
                  <a:moveTo>
                    <a:pt x="1" y="1"/>
                  </a:moveTo>
                  <a:lnTo>
                    <a:pt x="1" y="84"/>
                  </a:lnTo>
                  <a:lnTo>
                    <a:pt x="1" y="218"/>
                  </a:lnTo>
                  <a:cubicBezTo>
                    <a:pt x="42" y="218"/>
                    <a:pt x="42" y="218"/>
                    <a:pt x="42" y="259"/>
                  </a:cubicBezTo>
                  <a:cubicBezTo>
                    <a:pt x="83" y="301"/>
                    <a:pt x="125" y="342"/>
                    <a:pt x="176" y="342"/>
                  </a:cubicBezTo>
                  <a:cubicBezTo>
                    <a:pt x="201" y="354"/>
                    <a:pt x="228" y="359"/>
                    <a:pt x="258" y="359"/>
                  </a:cubicBezTo>
                  <a:cubicBezTo>
                    <a:pt x="329" y="359"/>
                    <a:pt x="410" y="330"/>
                    <a:pt x="476" y="301"/>
                  </a:cubicBezTo>
                  <a:cubicBezTo>
                    <a:pt x="518" y="259"/>
                    <a:pt x="518" y="218"/>
                    <a:pt x="518" y="21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00" name="Google Shape;37300;p24"/>
            <p:cNvSpPr/>
            <p:nvPr/>
          </p:nvSpPr>
          <p:spPr>
            <a:xfrm>
              <a:off x="4415850" y="4467125"/>
              <a:ext cx="9600" cy="6500"/>
            </a:xfrm>
            <a:custGeom>
              <a:avLst/>
              <a:gdLst/>
              <a:ahLst/>
              <a:cxnLst/>
              <a:rect l="l" t="t" r="r" b="b"/>
              <a:pathLst>
                <a:path w="384" h="260" extrusionOk="0">
                  <a:moveTo>
                    <a:pt x="125" y="1"/>
                  </a:moveTo>
                  <a:lnTo>
                    <a:pt x="1" y="218"/>
                  </a:lnTo>
                  <a:cubicBezTo>
                    <a:pt x="42" y="259"/>
                    <a:pt x="42" y="259"/>
                    <a:pt x="83" y="259"/>
                  </a:cubicBezTo>
                  <a:lnTo>
                    <a:pt x="166" y="259"/>
                  </a:lnTo>
                  <a:cubicBezTo>
                    <a:pt x="207" y="259"/>
                    <a:pt x="207" y="259"/>
                    <a:pt x="207" y="218"/>
                  </a:cubicBezTo>
                  <a:cubicBezTo>
                    <a:pt x="259" y="218"/>
                    <a:pt x="301" y="176"/>
                    <a:pt x="342" y="135"/>
                  </a:cubicBezTo>
                  <a:lnTo>
                    <a:pt x="383" y="83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01" name="Google Shape;37301;p24"/>
            <p:cNvSpPr/>
            <p:nvPr/>
          </p:nvSpPr>
          <p:spPr>
            <a:xfrm>
              <a:off x="4461100" y="4705175"/>
              <a:ext cx="9575" cy="12950"/>
            </a:xfrm>
            <a:custGeom>
              <a:avLst/>
              <a:gdLst/>
              <a:ahLst/>
              <a:cxnLst/>
              <a:rect l="l" t="t" r="r" b="b"/>
              <a:pathLst>
                <a:path w="383" h="518" extrusionOk="0">
                  <a:moveTo>
                    <a:pt x="258" y="1"/>
                  </a:moveTo>
                  <a:cubicBezTo>
                    <a:pt x="165" y="1"/>
                    <a:pt x="41" y="84"/>
                    <a:pt x="0" y="177"/>
                  </a:cubicBezTo>
                  <a:cubicBezTo>
                    <a:pt x="0" y="259"/>
                    <a:pt x="0" y="342"/>
                    <a:pt x="41" y="435"/>
                  </a:cubicBezTo>
                  <a:cubicBezTo>
                    <a:pt x="83" y="477"/>
                    <a:pt x="124" y="518"/>
                    <a:pt x="165" y="518"/>
                  </a:cubicBezTo>
                  <a:lnTo>
                    <a:pt x="383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02" name="Google Shape;37302;p24"/>
            <p:cNvSpPr/>
            <p:nvPr/>
          </p:nvSpPr>
          <p:spPr>
            <a:xfrm>
              <a:off x="4396475" y="4678950"/>
              <a:ext cx="15000" cy="13700"/>
            </a:xfrm>
            <a:custGeom>
              <a:avLst/>
              <a:gdLst/>
              <a:ahLst/>
              <a:cxnLst/>
              <a:rect l="l" t="t" r="r" b="b"/>
              <a:pathLst>
                <a:path w="600" h="548" extrusionOk="0">
                  <a:moveTo>
                    <a:pt x="283" y="1"/>
                  </a:moveTo>
                  <a:cubicBezTo>
                    <a:pt x="179" y="1"/>
                    <a:pt x="73" y="47"/>
                    <a:pt x="42" y="140"/>
                  </a:cubicBezTo>
                  <a:cubicBezTo>
                    <a:pt x="0" y="316"/>
                    <a:pt x="42" y="492"/>
                    <a:pt x="166" y="533"/>
                  </a:cubicBezTo>
                  <a:cubicBezTo>
                    <a:pt x="207" y="543"/>
                    <a:pt x="245" y="548"/>
                    <a:pt x="280" y="548"/>
                  </a:cubicBezTo>
                  <a:cubicBezTo>
                    <a:pt x="398" y="548"/>
                    <a:pt x="487" y="492"/>
                    <a:pt x="559" y="357"/>
                  </a:cubicBezTo>
                  <a:cubicBezTo>
                    <a:pt x="600" y="233"/>
                    <a:pt x="559" y="57"/>
                    <a:pt x="383" y="16"/>
                  </a:cubicBezTo>
                  <a:cubicBezTo>
                    <a:pt x="352" y="6"/>
                    <a:pt x="318" y="1"/>
                    <a:pt x="283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03" name="Google Shape;37303;p24"/>
            <p:cNvSpPr/>
            <p:nvPr/>
          </p:nvSpPr>
          <p:spPr>
            <a:xfrm>
              <a:off x="4414550" y="4724200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42" y="1"/>
                  </a:moveTo>
                  <a:cubicBezTo>
                    <a:pt x="234" y="1"/>
                    <a:pt x="116" y="56"/>
                    <a:pt x="53" y="191"/>
                  </a:cubicBezTo>
                  <a:cubicBezTo>
                    <a:pt x="1" y="315"/>
                    <a:pt x="94" y="491"/>
                    <a:pt x="218" y="532"/>
                  </a:cubicBezTo>
                  <a:cubicBezTo>
                    <a:pt x="249" y="542"/>
                    <a:pt x="282" y="547"/>
                    <a:pt x="315" y="547"/>
                  </a:cubicBezTo>
                  <a:cubicBezTo>
                    <a:pt x="423" y="547"/>
                    <a:pt x="530" y="491"/>
                    <a:pt x="570" y="357"/>
                  </a:cubicBezTo>
                  <a:cubicBezTo>
                    <a:pt x="652" y="232"/>
                    <a:pt x="570" y="57"/>
                    <a:pt x="435" y="15"/>
                  </a:cubicBezTo>
                  <a:cubicBezTo>
                    <a:pt x="406" y="6"/>
                    <a:pt x="375" y="1"/>
                    <a:pt x="342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04" name="Google Shape;37304;p24"/>
            <p:cNvSpPr/>
            <p:nvPr/>
          </p:nvSpPr>
          <p:spPr>
            <a:xfrm>
              <a:off x="4377075" y="4633725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07" y="0"/>
                  </a:moveTo>
                  <a:cubicBezTo>
                    <a:pt x="195" y="0"/>
                    <a:pt x="104" y="47"/>
                    <a:pt x="42" y="140"/>
                  </a:cubicBezTo>
                  <a:cubicBezTo>
                    <a:pt x="1" y="316"/>
                    <a:pt x="84" y="450"/>
                    <a:pt x="208" y="533"/>
                  </a:cubicBezTo>
                  <a:cubicBezTo>
                    <a:pt x="239" y="542"/>
                    <a:pt x="272" y="547"/>
                    <a:pt x="306" y="547"/>
                  </a:cubicBezTo>
                  <a:cubicBezTo>
                    <a:pt x="417" y="547"/>
                    <a:pt x="527" y="492"/>
                    <a:pt x="559" y="357"/>
                  </a:cubicBezTo>
                  <a:cubicBezTo>
                    <a:pt x="642" y="233"/>
                    <a:pt x="559" y="57"/>
                    <a:pt x="425" y="16"/>
                  </a:cubicBezTo>
                  <a:cubicBezTo>
                    <a:pt x="383" y="5"/>
                    <a:pt x="344" y="0"/>
                    <a:pt x="307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05" name="Google Shape;37305;p24"/>
            <p:cNvSpPr/>
            <p:nvPr/>
          </p:nvSpPr>
          <p:spPr>
            <a:xfrm>
              <a:off x="4441700" y="4659675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314" y="1"/>
                  </a:moveTo>
                  <a:cubicBezTo>
                    <a:pt x="201" y="1"/>
                    <a:pt x="76" y="77"/>
                    <a:pt x="42" y="187"/>
                  </a:cubicBezTo>
                  <a:cubicBezTo>
                    <a:pt x="1" y="311"/>
                    <a:pt x="42" y="487"/>
                    <a:pt x="166" y="529"/>
                  </a:cubicBezTo>
                  <a:cubicBezTo>
                    <a:pt x="215" y="551"/>
                    <a:pt x="263" y="562"/>
                    <a:pt x="309" y="562"/>
                  </a:cubicBezTo>
                  <a:cubicBezTo>
                    <a:pt x="429" y="562"/>
                    <a:pt x="529" y="491"/>
                    <a:pt x="559" y="394"/>
                  </a:cubicBezTo>
                  <a:cubicBezTo>
                    <a:pt x="600" y="270"/>
                    <a:pt x="559" y="94"/>
                    <a:pt x="383" y="12"/>
                  </a:cubicBezTo>
                  <a:cubicBezTo>
                    <a:pt x="361" y="4"/>
                    <a:pt x="338" y="1"/>
                    <a:pt x="314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06" name="Google Shape;37306;p24"/>
            <p:cNvSpPr/>
            <p:nvPr/>
          </p:nvSpPr>
          <p:spPr>
            <a:xfrm>
              <a:off x="4339350" y="4652450"/>
              <a:ext cx="8550" cy="11925"/>
            </a:xfrm>
            <a:custGeom>
              <a:avLst/>
              <a:gdLst/>
              <a:ahLst/>
              <a:cxnLst/>
              <a:rect l="l" t="t" r="r" b="b"/>
              <a:pathLst>
                <a:path w="342" h="477" extrusionOk="0">
                  <a:moveTo>
                    <a:pt x="124" y="1"/>
                  </a:moveTo>
                  <a:lnTo>
                    <a:pt x="0" y="259"/>
                  </a:lnTo>
                  <a:lnTo>
                    <a:pt x="217" y="476"/>
                  </a:lnTo>
                  <a:cubicBezTo>
                    <a:pt x="217" y="425"/>
                    <a:pt x="259" y="425"/>
                    <a:pt x="259" y="383"/>
                  </a:cubicBezTo>
                  <a:cubicBezTo>
                    <a:pt x="342" y="259"/>
                    <a:pt x="259" y="83"/>
                    <a:pt x="124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07" name="Google Shape;37307;p24"/>
            <p:cNvSpPr/>
            <p:nvPr/>
          </p:nvSpPr>
          <p:spPr>
            <a:xfrm>
              <a:off x="4487975" y="4644950"/>
              <a:ext cx="6475" cy="9600"/>
            </a:xfrm>
            <a:custGeom>
              <a:avLst/>
              <a:gdLst/>
              <a:ahLst/>
              <a:cxnLst/>
              <a:rect l="l" t="t" r="r" b="b"/>
              <a:pathLst>
                <a:path w="259" h="384" extrusionOk="0">
                  <a:moveTo>
                    <a:pt x="0" y="1"/>
                  </a:moveTo>
                  <a:lnTo>
                    <a:pt x="0" y="125"/>
                  </a:lnTo>
                  <a:cubicBezTo>
                    <a:pt x="0" y="208"/>
                    <a:pt x="42" y="342"/>
                    <a:pt x="166" y="383"/>
                  </a:cubicBezTo>
                  <a:lnTo>
                    <a:pt x="259" y="12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08" name="Google Shape;37308;p24"/>
            <p:cNvSpPr/>
            <p:nvPr/>
          </p:nvSpPr>
          <p:spPr>
            <a:xfrm>
              <a:off x="4423350" y="4619125"/>
              <a:ext cx="12950" cy="9225"/>
            </a:xfrm>
            <a:custGeom>
              <a:avLst/>
              <a:gdLst/>
              <a:ahLst/>
              <a:cxnLst/>
              <a:rect l="l" t="t" r="r" b="b"/>
              <a:pathLst>
                <a:path w="518" h="369" extrusionOk="0">
                  <a:moveTo>
                    <a:pt x="1" y="0"/>
                  </a:moveTo>
                  <a:lnTo>
                    <a:pt x="1" y="83"/>
                  </a:lnTo>
                  <a:cubicBezTo>
                    <a:pt x="1" y="207"/>
                    <a:pt x="42" y="300"/>
                    <a:pt x="166" y="341"/>
                  </a:cubicBezTo>
                  <a:cubicBezTo>
                    <a:pt x="204" y="358"/>
                    <a:pt x="248" y="368"/>
                    <a:pt x="293" y="368"/>
                  </a:cubicBezTo>
                  <a:cubicBezTo>
                    <a:pt x="356" y="368"/>
                    <a:pt x="422" y="348"/>
                    <a:pt x="476" y="300"/>
                  </a:cubicBezTo>
                  <a:cubicBezTo>
                    <a:pt x="476" y="259"/>
                    <a:pt x="517" y="259"/>
                    <a:pt x="517" y="20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09" name="Google Shape;37309;p24"/>
            <p:cNvSpPr/>
            <p:nvPr/>
          </p:nvSpPr>
          <p:spPr>
            <a:xfrm>
              <a:off x="4362875" y="4595325"/>
              <a:ext cx="9850" cy="6500"/>
            </a:xfrm>
            <a:custGeom>
              <a:avLst/>
              <a:gdLst/>
              <a:ahLst/>
              <a:cxnLst/>
              <a:rect l="l" t="t" r="r" b="b"/>
              <a:pathLst>
                <a:path w="394" h="260" extrusionOk="0">
                  <a:moveTo>
                    <a:pt x="135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9" y="259"/>
                    <a:pt x="310" y="218"/>
                    <a:pt x="352" y="125"/>
                  </a:cubicBezTo>
                  <a:cubicBezTo>
                    <a:pt x="352" y="125"/>
                    <a:pt x="393" y="125"/>
                    <a:pt x="393" y="84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10" name="Google Shape;37310;p24"/>
            <p:cNvSpPr/>
            <p:nvPr/>
          </p:nvSpPr>
          <p:spPr>
            <a:xfrm>
              <a:off x="4676400" y="3817325"/>
              <a:ext cx="9575" cy="7000"/>
            </a:xfrm>
            <a:custGeom>
              <a:avLst/>
              <a:gdLst/>
              <a:ahLst/>
              <a:cxnLst/>
              <a:rect l="l" t="t" r="r" b="b"/>
              <a:pathLst>
                <a:path w="383" h="280" extrusionOk="0">
                  <a:moveTo>
                    <a:pt x="288" y="0"/>
                  </a:moveTo>
                  <a:cubicBezTo>
                    <a:pt x="212" y="0"/>
                    <a:pt x="150" y="44"/>
                    <a:pt x="83" y="104"/>
                  </a:cubicBezTo>
                  <a:lnTo>
                    <a:pt x="42" y="145"/>
                  </a:lnTo>
                  <a:lnTo>
                    <a:pt x="0" y="187"/>
                  </a:lnTo>
                  <a:lnTo>
                    <a:pt x="259" y="280"/>
                  </a:lnTo>
                  <a:lnTo>
                    <a:pt x="383" y="21"/>
                  </a:lnTo>
                  <a:cubicBezTo>
                    <a:pt x="349" y="7"/>
                    <a:pt x="317" y="0"/>
                    <a:pt x="288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11" name="Google Shape;37311;p24"/>
            <p:cNvSpPr/>
            <p:nvPr/>
          </p:nvSpPr>
          <p:spPr>
            <a:xfrm>
              <a:off x="4623675" y="3945775"/>
              <a:ext cx="9575" cy="7800"/>
            </a:xfrm>
            <a:custGeom>
              <a:avLst/>
              <a:gdLst/>
              <a:ahLst/>
              <a:cxnLst/>
              <a:rect l="l" t="t" r="r" b="b"/>
              <a:pathLst>
                <a:path w="383" h="312" extrusionOk="0">
                  <a:moveTo>
                    <a:pt x="300" y="1"/>
                  </a:moveTo>
                  <a:cubicBezTo>
                    <a:pt x="166" y="1"/>
                    <a:pt x="42" y="53"/>
                    <a:pt x="0" y="177"/>
                  </a:cubicBezTo>
                  <a:lnTo>
                    <a:pt x="259" y="311"/>
                  </a:lnTo>
                  <a:lnTo>
                    <a:pt x="383" y="53"/>
                  </a:lnTo>
                  <a:cubicBezTo>
                    <a:pt x="341" y="53"/>
                    <a:pt x="341" y="1"/>
                    <a:pt x="300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12" name="Google Shape;37312;p24"/>
            <p:cNvSpPr/>
            <p:nvPr/>
          </p:nvSpPr>
          <p:spPr>
            <a:xfrm>
              <a:off x="4560075" y="3919950"/>
              <a:ext cx="14000" cy="9825"/>
            </a:xfrm>
            <a:custGeom>
              <a:avLst/>
              <a:gdLst/>
              <a:ahLst/>
              <a:cxnLst/>
              <a:rect l="l" t="t" r="r" b="b"/>
              <a:pathLst>
                <a:path w="560" h="393" extrusionOk="0">
                  <a:moveTo>
                    <a:pt x="125" y="0"/>
                  </a:moveTo>
                  <a:lnTo>
                    <a:pt x="84" y="52"/>
                  </a:lnTo>
                  <a:cubicBezTo>
                    <a:pt x="42" y="52"/>
                    <a:pt x="42" y="93"/>
                    <a:pt x="1" y="93"/>
                  </a:cubicBezTo>
                  <a:lnTo>
                    <a:pt x="1" y="176"/>
                  </a:lnTo>
                  <a:lnTo>
                    <a:pt x="518" y="393"/>
                  </a:lnTo>
                  <a:cubicBezTo>
                    <a:pt x="559" y="258"/>
                    <a:pt x="518" y="93"/>
                    <a:pt x="383" y="52"/>
                  </a:cubicBezTo>
                  <a:lnTo>
                    <a:pt x="342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13" name="Google Shape;37313;p24"/>
            <p:cNvSpPr/>
            <p:nvPr/>
          </p:nvSpPr>
          <p:spPr>
            <a:xfrm>
              <a:off x="4648475" y="3881975"/>
              <a:ext cx="10625" cy="13425"/>
            </a:xfrm>
            <a:custGeom>
              <a:avLst/>
              <a:gdLst/>
              <a:ahLst/>
              <a:cxnLst/>
              <a:rect l="l" t="t" r="r" b="b"/>
              <a:pathLst>
                <a:path w="425" h="537" extrusionOk="0">
                  <a:moveTo>
                    <a:pt x="326" y="1"/>
                  </a:moveTo>
                  <a:cubicBezTo>
                    <a:pt x="222" y="1"/>
                    <a:pt x="115" y="61"/>
                    <a:pt x="84" y="185"/>
                  </a:cubicBezTo>
                  <a:cubicBezTo>
                    <a:pt x="1" y="320"/>
                    <a:pt x="84" y="485"/>
                    <a:pt x="208" y="537"/>
                  </a:cubicBezTo>
                  <a:lnTo>
                    <a:pt x="425" y="20"/>
                  </a:lnTo>
                  <a:cubicBezTo>
                    <a:pt x="394" y="7"/>
                    <a:pt x="360" y="1"/>
                    <a:pt x="326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14" name="Google Shape;37314;p24"/>
            <p:cNvSpPr/>
            <p:nvPr/>
          </p:nvSpPr>
          <p:spPr>
            <a:xfrm>
              <a:off x="4584900" y="3855675"/>
              <a:ext cx="15025" cy="13550"/>
            </a:xfrm>
            <a:custGeom>
              <a:avLst/>
              <a:gdLst/>
              <a:ahLst/>
              <a:cxnLst/>
              <a:rect l="l" t="t" r="r" b="b"/>
              <a:pathLst>
                <a:path w="601" h="542" extrusionOk="0">
                  <a:moveTo>
                    <a:pt x="292" y="0"/>
                  </a:moveTo>
                  <a:cubicBezTo>
                    <a:pt x="187" y="0"/>
                    <a:pt x="101" y="73"/>
                    <a:pt x="42" y="162"/>
                  </a:cubicBezTo>
                  <a:cubicBezTo>
                    <a:pt x="0" y="296"/>
                    <a:pt x="42" y="462"/>
                    <a:pt x="218" y="503"/>
                  </a:cubicBezTo>
                  <a:cubicBezTo>
                    <a:pt x="253" y="530"/>
                    <a:pt x="292" y="541"/>
                    <a:pt x="331" y="541"/>
                  </a:cubicBezTo>
                  <a:cubicBezTo>
                    <a:pt x="430" y="541"/>
                    <a:pt x="529" y="468"/>
                    <a:pt x="559" y="379"/>
                  </a:cubicBezTo>
                  <a:cubicBezTo>
                    <a:pt x="600" y="245"/>
                    <a:pt x="559" y="79"/>
                    <a:pt x="424" y="38"/>
                  </a:cubicBezTo>
                  <a:cubicBezTo>
                    <a:pt x="377" y="12"/>
                    <a:pt x="333" y="0"/>
                    <a:pt x="292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15" name="Google Shape;37315;p24"/>
            <p:cNvSpPr/>
            <p:nvPr/>
          </p:nvSpPr>
          <p:spPr>
            <a:xfrm>
              <a:off x="4539675" y="3874325"/>
              <a:ext cx="15000" cy="13800"/>
            </a:xfrm>
            <a:custGeom>
              <a:avLst/>
              <a:gdLst/>
              <a:ahLst/>
              <a:cxnLst/>
              <a:rect l="l" t="t" r="r" b="b"/>
              <a:pathLst>
                <a:path w="600" h="552" extrusionOk="0">
                  <a:moveTo>
                    <a:pt x="290" y="1"/>
                  </a:moveTo>
                  <a:cubicBezTo>
                    <a:pt x="184" y="1"/>
                    <a:pt x="73" y="57"/>
                    <a:pt x="41" y="191"/>
                  </a:cubicBezTo>
                  <a:cubicBezTo>
                    <a:pt x="0" y="326"/>
                    <a:pt x="41" y="491"/>
                    <a:pt x="217" y="533"/>
                  </a:cubicBezTo>
                  <a:cubicBezTo>
                    <a:pt x="248" y="545"/>
                    <a:pt x="282" y="552"/>
                    <a:pt x="316" y="552"/>
                  </a:cubicBezTo>
                  <a:cubicBezTo>
                    <a:pt x="420" y="552"/>
                    <a:pt x="527" y="492"/>
                    <a:pt x="558" y="367"/>
                  </a:cubicBezTo>
                  <a:cubicBezTo>
                    <a:pt x="600" y="233"/>
                    <a:pt x="558" y="67"/>
                    <a:pt x="383" y="16"/>
                  </a:cubicBezTo>
                  <a:cubicBezTo>
                    <a:pt x="354" y="6"/>
                    <a:pt x="322" y="1"/>
                    <a:pt x="290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16" name="Google Shape;37316;p24"/>
            <p:cNvSpPr/>
            <p:nvPr/>
          </p:nvSpPr>
          <p:spPr>
            <a:xfrm>
              <a:off x="4603250" y="3900900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11" y="0"/>
                  </a:moveTo>
                  <a:cubicBezTo>
                    <a:pt x="211" y="0"/>
                    <a:pt x="113" y="73"/>
                    <a:pt x="83" y="162"/>
                  </a:cubicBezTo>
                  <a:cubicBezTo>
                    <a:pt x="0" y="297"/>
                    <a:pt x="83" y="462"/>
                    <a:pt x="207" y="555"/>
                  </a:cubicBezTo>
                  <a:cubicBezTo>
                    <a:pt x="229" y="562"/>
                    <a:pt x="253" y="565"/>
                    <a:pt x="276" y="565"/>
                  </a:cubicBezTo>
                  <a:cubicBezTo>
                    <a:pt x="397" y="565"/>
                    <a:pt x="531" y="483"/>
                    <a:pt x="600" y="379"/>
                  </a:cubicBezTo>
                  <a:cubicBezTo>
                    <a:pt x="641" y="245"/>
                    <a:pt x="559" y="80"/>
                    <a:pt x="424" y="38"/>
                  </a:cubicBezTo>
                  <a:cubicBezTo>
                    <a:pt x="389" y="12"/>
                    <a:pt x="350" y="0"/>
                    <a:pt x="31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17" name="Google Shape;37317;p24"/>
            <p:cNvSpPr/>
            <p:nvPr/>
          </p:nvSpPr>
          <p:spPr>
            <a:xfrm>
              <a:off x="4630125" y="3836750"/>
              <a:ext cx="16050" cy="13800"/>
            </a:xfrm>
            <a:custGeom>
              <a:avLst/>
              <a:gdLst/>
              <a:ahLst/>
              <a:cxnLst/>
              <a:rect l="l" t="t" r="r" b="b"/>
              <a:pathLst>
                <a:path w="642" h="552" extrusionOk="0">
                  <a:moveTo>
                    <a:pt x="308" y="0"/>
                  </a:moveTo>
                  <a:cubicBezTo>
                    <a:pt x="196" y="0"/>
                    <a:pt x="104" y="60"/>
                    <a:pt x="42" y="185"/>
                  </a:cubicBezTo>
                  <a:cubicBezTo>
                    <a:pt x="1" y="319"/>
                    <a:pt x="42" y="485"/>
                    <a:pt x="218" y="536"/>
                  </a:cubicBezTo>
                  <a:cubicBezTo>
                    <a:pt x="247" y="546"/>
                    <a:pt x="278" y="551"/>
                    <a:pt x="311" y="551"/>
                  </a:cubicBezTo>
                  <a:cubicBezTo>
                    <a:pt x="417" y="551"/>
                    <a:pt x="527" y="496"/>
                    <a:pt x="559" y="361"/>
                  </a:cubicBezTo>
                  <a:cubicBezTo>
                    <a:pt x="642" y="226"/>
                    <a:pt x="559" y="61"/>
                    <a:pt x="425" y="20"/>
                  </a:cubicBezTo>
                  <a:cubicBezTo>
                    <a:pt x="384" y="7"/>
                    <a:pt x="345" y="0"/>
                    <a:pt x="308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18" name="Google Shape;37318;p24"/>
            <p:cNvSpPr/>
            <p:nvPr/>
          </p:nvSpPr>
          <p:spPr>
            <a:xfrm>
              <a:off x="4501925" y="3894100"/>
              <a:ext cx="6500" cy="8800"/>
            </a:xfrm>
            <a:custGeom>
              <a:avLst/>
              <a:gdLst/>
              <a:ahLst/>
              <a:cxnLst/>
              <a:rect l="l" t="t" r="r" b="b"/>
              <a:pathLst>
                <a:path w="260" h="352" extrusionOk="0">
                  <a:moveTo>
                    <a:pt x="83" y="0"/>
                  </a:moveTo>
                  <a:lnTo>
                    <a:pt x="1" y="259"/>
                  </a:lnTo>
                  <a:lnTo>
                    <a:pt x="259" y="352"/>
                  </a:lnTo>
                  <a:lnTo>
                    <a:pt x="259" y="310"/>
                  </a:lnTo>
                  <a:lnTo>
                    <a:pt x="259" y="259"/>
                  </a:lnTo>
                  <a:cubicBezTo>
                    <a:pt x="259" y="135"/>
                    <a:pt x="218" y="52"/>
                    <a:pt x="83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19" name="Google Shape;37319;p24"/>
            <p:cNvSpPr/>
            <p:nvPr/>
          </p:nvSpPr>
          <p:spPr>
            <a:xfrm>
              <a:off x="4676400" y="3821975"/>
              <a:ext cx="6475" cy="8825"/>
            </a:xfrm>
            <a:custGeom>
              <a:avLst/>
              <a:gdLst/>
              <a:ahLst/>
              <a:cxnLst/>
              <a:rect l="l" t="t" r="r" b="b"/>
              <a:pathLst>
                <a:path w="259" h="353" extrusionOk="0">
                  <a:moveTo>
                    <a:pt x="0" y="1"/>
                  </a:moveTo>
                  <a:lnTo>
                    <a:pt x="0" y="176"/>
                  </a:lnTo>
                  <a:cubicBezTo>
                    <a:pt x="0" y="259"/>
                    <a:pt x="83" y="352"/>
                    <a:pt x="176" y="352"/>
                  </a:cubicBezTo>
                  <a:lnTo>
                    <a:pt x="259" y="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20" name="Google Shape;37320;p24"/>
            <p:cNvSpPr/>
            <p:nvPr/>
          </p:nvSpPr>
          <p:spPr>
            <a:xfrm>
              <a:off x="4570950" y="4074250"/>
              <a:ext cx="9575" cy="7250"/>
            </a:xfrm>
            <a:custGeom>
              <a:avLst/>
              <a:gdLst/>
              <a:ahLst/>
              <a:cxnLst/>
              <a:rect l="l" t="t" r="r" b="b"/>
              <a:pathLst>
                <a:path w="383" h="290" extrusionOk="0">
                  <a:moveTo>
                    <a:pt x="257" y="0"/>
                  </a:moveTo>
                  <a:cubicBezTo>
                    <a:pt x="246" y="0"/>
                    <a:pt x="233" y="11"/>
                    <a:pt x="207" y="31"/>
                  </a:cubicBezTo>
                  <a:cubicBezTo>
                    <a:pt x="166" y="31"/>
                    <a:pt x="83" y="31"/>
                    <a:pt x="83" y="83"/>
                  </a:cubicBezTo>
                  <a:cubicBezTo>
                    <a:pt x="41" y="124"/>
                    <a:pt x="0" y="166"/>
                    <a:pt x="0" y="166"/>
                  </a:cubicBezTo>
                  <a:lnTo>
                    <a:pt x="259" y="290"/>
                  </a:lnTo>
                  <a:lnTo>
                    <a:pt x="383" y="31"/>
                  </a:lnTo>
                  <a:lnTo>
                    <a:pt x="300" y="31"/>
                  </a:lnTo>
                  <a:cubicBezTo>
                    <a:pt x="279" y="11"/>
                    <a:pt x="269" y="0"/>
                    <a:pt x="257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21" name="Google Shape;37321;p24"/>
            <p:cNvSpPr/>
            <p:nvPr/>
          </p:nvSpPr>
          <p:spPr>
            <a:xfrm>
              <a:off x="4507350" y="4048150"/>
              <a:ext cx="12950" cy="9850"/>
            </a:xfrm>
            <a:custGeom>
              <a:avLst/>
              <a:gdLst/>
              <a:ahLst/>
              <a:cxnLst/>
              <a:rect l="l" t="t" r="r" b="b"/>
              <a:pathLst>
                <a:path w="518" h="394" extrusionOk="0">
                  <a:moveTo>
                    <a:pt x="125" y="0"/>
                  </a:moveTo>
                  <a:cubicBezTo>
                    <a:pt x="125" y="42"/>
                    <a:pt x="83" y="42"/>
                    <a:pt x="83" y="42"/>
                  </a:cubicBezTo>
                  <a:cubicBezTo>
                    <a:pt x="42" y="42"/>
                    <a:pt x="42" y="93"/>
                    <a:pt x="1" y="135"/>
                  </a:cubicBezTo>
                  <a:lnTo>
                    <a:pt x="1" y="176"/>
                  </a:lnTo>
                  <a:lnTo>
                    <a:pt x="476" y="393"/>
                  </a:lnTo>
                  <a:lnTo>
                    <a:pt x="518" y="352"/>
                  </a:lnTo>
                  <a:lnTo>
                    <a:pt x="518" y="217"/>
                  </a:lnTo>
                  <a:cubicBezTo>
                    <a:pt x="518" y="217"/>
                    <a:pt x="518" y="176"/>
                    <a:pt x="476" y="176"/>
                  </a:cubicBezTo>
                  <a:cubicBezTo>
                    <a:pt x="476" y="135"/>
                    <a:pt x="476" y="93"/>
                    <a:pt x="425" y="93"/>
                  </a:cubicBezTo>
                  <a:cubicBezTo>
                    <a:pt x="383" y="42"/>
                    <a:pt x="383" y="42"/>
                    <a:pt x="342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22" name="Google Shape;37322;p24"/>
            <p:cNvSpPr/>
            <p:nvPr/>
          </p:nvSpPr>
          <p:spPr>
            <a:xfrm>
              <a:off x="4595500" y="4010400"/>
              <a:ext cx="10875" cy="12950"/>
            </a:xfrm>
            <a:custGeom>
              <a:avLst/>
              <a:gdLst/>
              <a:ahLst/>
              <a:cxnLst/>
              <a:rect l="l" t="t" r="r" b="b"/>
              <a:pathLst>
                <a:path w="435" h="518" extrusionOk="0">
                  <a:moveTo>
                    <a:pt x="259" y="1"/>
                  </a:moveTo>
                  <a:cubicBezTo>
                    <a:pt x="217" y="1"/>
                    <a:pt x="176" y="52"/>
                    <a:pt x="135" y="94"/>
                  </a:cubicBezTo>
                  <a:cubicBezTo>
                    <a:pt x="135" y="94"/>
                    <a:pt x="93" y="135"/>
                    <a:pt x="93" y="176"/>
                  </a:cubicBezTo>
                  <a:cubicBezTo>
                    <a:pt x="0" y="311"/>
                    <a:pt x="93" y="476"/>
                    <a:pt x="217" y="518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23" name="Google Shape;37323;p24"/>
            <p:cNvSpPr/>
            <p:nvPr/>
          </p:nvSpPr>
          <p:spPr>
            <a:xfrm>
              <a:off x="4532175" y="3983725"/>
              <a:ext cx="15000" cy="14150"/>
            </a:xfrm>
            <a:custGeom>
              <a:avLst/>
              <a:gdLst/>
              <a:ahLst/>
              <a:cxnLst/>
              <a:rect l="l" t="t" r="r" b="b"/>
              <a:pathLst>
                <a:path w="600" h="566" extrusionOk="0">
                  <a:moveTo>
                    <a:pt x="272" y="1"/>
                  </a:moveTo>
                  <a:cubicBezTo>
                    <a:pt x="172" y="1"/>
                    <a:pt x="72" y="71"/>
                    <a:pt x="42" y="168"/>
                  </a:cubicBezTo>
                  <a:cubicBezTo>
                    <a:pt x="0" y="344"/>
                    <a:pt x="42" y="468"/>
                    <a:pt x="207" y="551"/>
                  </a:cubicBezTo>
                  <a:cubicBezTo>
                    <a:pt x="233" y="561"/>
                    <a:pt x="261" y="565"/>
                    <a:pt x="288" y="565"/>
                  </a:cubicBezTo>
                  <a:cubicBezTo>
                    <a:pt x="404" y="565"/>
                    <a:pt x="525" y="485"/>
                    <a:pt x="559" y="385"/>
                  </a:cubicBezTo>
                  <a:cubicBezTo>
                    <a:pt x="600" y="251"/>
                    <a:pt x="559" y="85"/>
                    <a:pt x="383" y="34"/>
                  </a:cubicBezTo>
                  <a:cubicBezTo>
                    <a:pt x="349" y="11"/>
                    <a:pt x="310" y="1"/>
                    <a:pt x="272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24" name="Google Shape;37324;p24"/>
            <p:cNvSpPr/>
            <p:nvPr/>
          </p:nvSpPr>
          <p:spPr>
            <a:xfrm>
              <a:off x="4486925" y="4002650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314" y="0"/>
                  </a:moveTo>
                  <a:cubicBezTo>
                    <a:pt x="202" y="0"/>
                    <a:pt x="76" y="76"/>
                    <a:pt x="42" y="187"/>
                  </a:cubicBezTo>
                  <a:cubicBezTo>
                    <a:pt x="1" y="311"/>
                    <a:pt x="42" y="486"/>
                    <a:pt x="208" y="528"/>
                  </a:cubicBezTo>
                  <a:cubicBezTo>
                    <a:pt x="246" y="554"/>
                    <a:pt x="287" y="566"/>
                    <a:pt x="328" y="566"/>
                  </a:cubicBezTo>
                  <a:cubicBezTo>
                    <a:pt x="431" y="566"/>
                    <a:pt x="530" y="493"/>
                    <a:pt x="559" y="404"/>
                  </a:cubicBezTo>
                  <a:cubicBezTo>
                    <a:pt x="601" y="228"/>
                    <a:pt x="559" y="104"/>
                    <a:pt x="383" y="11"/>
                  </a:cubicBezTo>
                  <a:cubicBezTo>
                    <a:pt x="362" y="4"/>
                    <a:pt x="338" y="0"/>
                    <a:pt x="314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25" name="Google Shape;37325;p24"/>
            <p:cNvSpPr/>
            <p:nvPr/>
          </p:nvSpPr>
          <p:spPr>
            <a:xfrm>
              <a:off x="4550250" y="4028975"/>
              <a:ext cx="16325" cy="14250"/>
            </a:xfrm>
            <a:custGeom>
              <a:avLst/>
              <a:gdLst/>
              <a:ahLst/>
              <a:cxnLst/>
              <a:rect l="l" t="t" r="r" b="b"/>
              <a:pathLst>
                <a:path w="653" h="570" extrusionOk="0">
                  <a:moveTo>
                    <a:pt x="324" y="0"/>
                  </a:moveTo>
                  <a:cubicBezTo>
                    <a:pt x="224" y="0"/>
                    <a:pt x="124" y="70"/>
                    <a:pt x="94" y="168"/>
                  </a:cubicBezTo>
                  <a:cubicBezTo>
                    <a:pt x="1" y="343"/>
                    <a:pt x="94" y="467"/>
                    <a:pt x="218" y="550"/>
                  </a:cubicBezTo>
                  <a:cubicBezTo>
                    <a:pt x="251" y="563"/>
                    <a:pt x="286" y="569"/>
                    <a:pt x="322" y="569"/>
                  </a:cubicBezTo>
                  <a:cubicBezTo>
                    <a:pt x="430" y="569"/>
                    <a:pt x="541" y="509"/>
                    <a:pt x="611" y="385"/>
                  </a:cubicBezTo>
                  <a:cubicBezTo>
                    <a:pt x="652" y="250"/>
                    <a:pt x="570" y="85"/>
                    <a:pt x="435" y="33"/>
                  </a:cubicBezTo>
                  <a:cubicBezTo>
                    <a:pt x="401" y="10"/>
                    <a:pt x="363" y="0"/>
                    <a:pt x="324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26" name="Google Shape;37326;p24"/>
            <p:cNvSpPr/>
            <p:nvPr/>
          </p:nvSpPr>
          <p:spPr>
            <a:xfrm>
              <a:off x="4512775" y="3938500"/>
              <a:ext cx="16050" cy="14125"/>
            </a:xfrm>
            <a:custGeom>
              <a:avLst/>
              <a:gdLst/>
              <a:ahLst/>
              <a:cxnLst/>
              <a:rect l="l" t="t" r="r" b="b"/>
              <a:pathLst>
                <a:path w="642" h="565" extrusionOk="0">
                  <a:moveTo>
                    <a:pt x="314" y="0"/>
                  </a:moveTo>
                  <a:cubicBezTo>
                    <a:pt x="214" y="0"/>
                    <a:pt x="113" y="71"/>
                    <a:pt x="84" y="168"/>
                  </a:cubicBezTo>
                  <a:cubicBezTo>
                    <a:pt x="1" y="292"/>
                    <a:pt x="84" y="468"/>
                    <a:pt x="208" y="550"/>
                  </a:cubicBezTo>
                  <a:cubicBezTo>
                    <a:pt x="234" y="560"/>
                    <a:pt x="261" y="565"/>
                    <a:pt x="289" y="565"/>
                  </a:cubicBezTo>
                  <a:cubicBezTo>
                    <a:pt x="405" y="565"/>
                    <a:pt x="526" y="485"/>
                    <a:pt x="559" y="385"/>
                  </a:cubicBezTo>
                  <a:cubicBezTo>
                    <a:pt x="642" y="251"/>
                    <a:pt x="559" y="85"/>
                    <a:pt x="425" y="33"/>
                  </a:cubicBezTo>
                  <a:cubicBezTo>
                    <a:pt x="390" y="11"/>
                    <a:pt x="352" y="0"/>
                    <a:pt x="314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27" name="Google Shape;37327;p24"/>
            <p:cNvSpPr/>
            <p:nvPr/>
          </p:nvSpPr>
          <p:spPr>
            <a:xfrm>
              <a:off x="4577400" y="3964800"/>
              <a:ext cx="15025" cy="13825"/>
            </a:xfrm>
            <a:custGeom>
              <a:avLst/>
              <a:gdLst/>
              <a:ahLst/>
              <a:cxnLst/>
              <a:rect l="l" t="t" r="r" b="b"/>
              <a:pathLst>
                <a:path w="601" h="553" extrusionOk="0">
                  <a:moveTo>
                    <a:pt x="314" y="1"/>
                  </a:moveTo>
                  <a:cubicBezTo>
                    <a:pt x="199" y="1"/>
                    <a:pt x="105" y="56"/>
                    <a:pt x="42" y="191"/>
                  </a:cubicBezTo>
                  <a:cubicBezTo>
                    <a:pt x="1" y="326"/>
                    <a:pt x="42" y="491"/>
                    <a:pt x="207" y="532"/>
                  </a:cubicBezTo>
                  <a:cubicBezTo>
                    <a:pt x="242" y="546"/>
                    <a:pt x="280" y="552"/>
                    <a:pt x="318" y="552"/>
                  </a:cubicBezTo>
                  <a:cubicBezTo>
                    <a:pt x="424" y="552"/>
                    <a:pt x="528" y="500"/>
                    <a:pt x="559" y="408"/>
                  </a:cubicBezTo>
                  <a:cubicBezTo>
                    <a:pt x="600" y="232"/>
                    <a:pt x="559" y="108"/>
                    <a:pt x="424" y="15"/>
                  </a:cubicBezTo>
                  <a:cubicBezTo>
                    <a:pt x="386" y="6"/>
                    <a:pt x="349" y="1"/>
                    <a:pt x="314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28" name="Google Shape;37328;p24"/>
            <p:cNvSpPr/>
            <p:nvPr/>
          </p:nvSpPr>
          <p:spPr>
            <a:xfrm>
              <a:off x="4449200" y="4022300"/>
              <a:ext cx="6475" cy="8800"/>
            </a:xfrm>
            <a:custGeom>
              <a:avLst/>
              <a:gdLst/>
              <a:ahLst/>
              <a:cxnLst/>
              <a:rect l="l" t="t" r="r" b="b"/>
              <a:pathLst>
                <a:path w="259" h="352" extrusionOk="0">
                  <a:moveTo>
                    <a:pt x="83" y="0"/>
                  </a:moveTo>
                  <a:lnTo>
                    <a:pt x="0" y="259"/>
                  </a:lnTo>
                  <a:lnTo>
                    <a:pt x="259" y="352"/>
                  </a:lnTo>
                  <a:lnTo>
                    <a:pt x="259" y="259"/>
                  </a:lnTo>
                  <a:cubicBezTo>
                    <a:pt x="259" y="176"/>
                    <a:pt x="218" y="93"/>
                    <a:pt x="124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29" name="Google Shape;37329;p24"/>
            <p:cNvSpPr/>
            <p:nvPr/>
          </p:nvSpPr>
          <p:spPr>
            <a:xfrm>
              <a:off x="4472725" y="3957675"/>
              <a:ext cx="10875" cy="13325"/>
            </a:xfrm>
            <a:custGeom>
              <a:avLst/>
              <a:gdLst/>
              <a:ahLst/>
              <a:cxnLst/>
              <a:rect l="l" t="t" r="r" b="b"/>
              <a:pathLst>
                <a:path w="435" h="533" extrusionOk="0">
                  <a:moveTo>
                    <a:pt x="217" y="1"/>
                  </a:moveTo>
                  <a:lnTo>
                    <a:pt x="0" y="517"/>
                  </a:lnTo>
                  <a:cubicBezTo>
                    <a:pt x="34" y="528"/>
                    <a:pt x="70" y="533"/>
                    <a:pt x="106" y="533"/>
                  </a:cubicBezTo>
                  <a:cubicBezTo>
                    <a:pt x="214" y="533"/>
                    <a:pt x="321" y="486"/>
                    <a:pt x="352" y="393"/>
                  </a:cubicBezTo>
                  <a:cubicBezTo>
                    <a:pt x="435" y="218"/>
                    <a:pt x="352" y="94"/>
                    <a:pt x="217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30" name="Google Shape;37330;p24"/>
            <p:cNvSpPr/>
            <p:nvPr/>
          </p:nvSpPr>
          <p:spPr>
            <a:xfrm>
              <a:off x="4623675" y="3950175"/>
              <a:ext cx="6475" cy="9850"/>
            </a:xfrm>
            <a:custGeom>
              <a:avLst/>
              <a:gdLst/>
              <a:ahLst/>
              <a:cxnLst/>
              <a:rect l="l" t="t" r="r" b="b"/>
              <a:pathLst>
                <a:path w="259" h="394" extrusionOk="0">
                  <a:moveTo>
                    <a:pt x="0" y="1"/>
                  </a:moveTo>
                  <a:lnTo>
                    <a:pt x="0" y="135"/>
                  </a:lnTo>
                  <a:cubicBezTo>
                    <a:pt x="0" y="218"/>
                    <a:pt x="42" y="342"/>
                    <a:pt x="166" y="394"/>
                  </a:cubicBezTo>
                  <a:lnTo>
                    <a:pt x="259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31" name="Google Shape;37331;p24"/>
            <p:cNvSpPr/>
            <p:nvPr/>
          </p:nvSpPr>
          <p:spPr>
            <a:xfrm>
              <a:off x="4559050" y="3924325"/>
              <a:ext cx="13975" cy="9100"/>
            </a:xfrm>
            <a:custGeom>
              <a:avLst/>
              <a:gdLst/>
              <a:ahLst/>
              <a:cxnLst/>
              <a:rect l="l" t="t" r="r" b="b"/>
              <a:pathLst>
                <a:path w="559" h="364" extrusionOk="0">
                  <a:moveTo>
                    <a:pt x="42" y="1"/>
                  </a:moveTo>
                  <a:cubicBezTo>
                    <a:pt x="1" y="1"/>
                    <a:pt x="1" y="42"/>
                    <a:pt x="1" y="83"/>
                  </a:cubicBezTo>
                  <a:cubicBezTo>
                    <a:pt x="1" y="218"/>
                    <a:pt x="83" y="301"/>
                    <a:pt x="166" y="342"/>
                  </a:cubicBezTo>
                  <a:cubicBezTo>
                    <a:pt x="206" y="357"/>
                    <a:pt x="242" y="364"/>
                    <a:pt x="274" y="364"/>
                  </a:cubicBezTo>
                  <a:cubicBezTo>
                    <a:pt x="351" y="364"/>
                    <a:pt x="411" y="330"/>
                    <a:pt x="476" y="301"/>
                  </a:cubicBezTo>
                  <a:cubicBezTo>
                    <a:pt x="517" y="259"/>
                    <a:pt x="517" y="218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32" name="Google Shape;37332;p24"/>
            <p:cNvSpPr/>
            <p:nvPr/>
          </p:nvSpPr>
          <p:spPr>
            <a:xfrm>
              <a:off x="4499850" y="3900550"/>
              <a:ext cx="8575" cy="6500"/>
            </a:xfrm>
            <a:custGeom>
              <a:avLst/>
              <a:gdLst/>
              <a:ahLst/>
              <a:cxnLst/>
              <a:rect l="l" t="t" r="r" b="b"/>
              <a:pathLst>
                <a:path w="343" h="260" extrusionOk="0">
                  <a:moveTo>
                    <a:pt x="84" y="1"/>
                  </a:moveTo>
                  <a:lnTo>
                    <a:pt x="1" y="259"/>
                  </a:lnTo>
                  <a:lnTo>
                    <a:pt x="125" y="259"/>
                  </a:lnTo>
                  <a:cubicBezTo>
                    <a:pt x="208" y="259"/>
                    <a:pt x="259" y="218"/>
                    <a:pt x="301" y="135"/>
                  </a:cubicBezTo>
                  <a:cubicBezTo>
                    <a:pt x="342" y="135"/>
                    <a:pt x="342" y="94"/>
                    <a:pt x="342" y="94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33" name="Google Shape;37333;p24"/>
            <p:cNvSpPr/>
            <p:nvPr/>
          </p:nvSpPr>
          <p:spPr>
            <a:xfrm>
              <a:off x="4517950" y="4203225"/>
              <a:ext cx="8825" cy="6500"/>
            </a:xfrm>
            <a:custGeom>
              <a:avLst/>
              <a:gdLst/>
              <a:ahLst/>
              <a:cxnLst/>
              <a:rect l="l" t="t" r="r" b="b"/>
              <a:pathLst>
                <a:path w="353" h="260" extrusionOk="0">
                  <a:moveTo>
                    <a:pt x="176" y="1"/>
                  </a:moveTo>
                  <a:cubicBezTo>
                    <a:pt x="135" y="1"/>
                    <a:pt x="135" y="1"/>
                    <a:pt x="94" y="42"/>
                  </a:cubicBezTo>
                  <a:cubicBezTo>
                    <a:pt x="52" y="42"/>
                    <a:pt x="52" y="94"/>
                    <a:pt x="1" y="176"/>
                  </a:cubicBezTo>
                  <a:lnTo>
                    <a:pt x="259" y="259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34" name="Google Shape;37334;p24"/>
            <p:cNvSpPr/>
            <p:nvPr/>
          </p:nvSpPr>
          <p:spPr>
            <a:xfrm>
              <a:off x="4453325" y="4176350"/>
              <a:ext cx="14250" cy="9850"/>
            </a:xfrm>
            <a:custGeom>
              <a:avLst/>
              <a:gdLst/>
              <a:ahLst/>
              <a:cxnLst/>
              <a:rect l="l" t="t" r="r" b="b"/>
              <a:pathLst>
                <a:path w="570" h="394" extrusionOk="0">
                  <a:moveTo>
                    <a:pt x="259" y="0"/>
                  </a:moveTo>
                  <a:cubicBezTo>
                    <a:pt x="259" y="0"/>
                    <a:pt x="218" y="0"/>
                    <a:pt x="177" y="42"/>
                  </a:cubicBezTo>
                  <a:lnTo>
                    <a:pt x="135" y="42"/>
                  </a:lnTo>
                  <a:lnTo>
                    <a:pt x="53" y="135"/>
                  </a:lnTo>
                  <a:cubicBezTo>
                    <a:pt x="53" y="135"/>
                    <a:pt x="53" y="176"/>
                    <a:pt x="1" y="176"/>
                  </a:cubicBezTo>
                  <a:lnTo>
                    <a:pt x="518" y="393"/>
                  </a:lnTo>
                  <a:cubicBezTo>
                    <a:pt x="569" y="342"/>
                    <a:pt x="569" y="259"/>
                    <a:pt x="569" y="217"/>
                  </a:cubicBezTo>
                  <a:cubicBezTo>
                    <a:pt x="518" y="135"/>
                    <a:pt x="476" y="42"/>
                    <a:pt x="394" y="42"/>
                  </a:cubicBezTo>
                  <a:cubicBezTo>
                    <a:pt x="352" y="0"/>
                    <a:pt x="311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35" name="Google Shape;37335;p24"/>
            <p:cNvSpPr/>
            <p:nvPr/>
          </p:nvSpPr>
          <p:spPr>
            <a:xfrm>
              <a:off x="4543800" y="4138600"/>
              <a:ext cx="9850" cy="12950"/>
            </a:xfrm>
            <a:custGeom>
              <a:avLst/>
              <a:gdLst/>
              <a:ahLst/>
              <a:cxnLst/>
              <a:rect l="l" t="t" r="r" b="b"/>
              <a:pathLst>
                <a:path w="394" h="518" extrusionOk="0">
                  <a:moveTo>
                    <a:pt x="259" y="1"/>
                  </a:moveTo>
                  <a:cubicBezTo>
                    <a:pt x="176" y="1"/>
                    <a:pt x="94" y="94"/>
                    <a:pt x="52" y="177"/>
                  </a:cubicBezTo>
                  <a:cubicBezTo>
                    <a:pt x="1" y="259"/>
                    <a:pt x="1" y="352"/>
                    <a:pt x="52" y="435"/>
                  </a:cubicBezTo>
                  <a:cubicBezTo>
                    <a:pt x="94" y="476"/>
                    <a:pt x="135" y="518"/>
                    <a:pt x="176" y="518"/>
                  </a:cubicBezTo>
                  <a:lnTo>
                    <a:pt x="393" y="42"/>
                  </a:lnTo>
                  <a:cubicBezTo>
                    <a:pt x="352" y="1"/>
                    <a:pt x="311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36" name="Google Shape;37336;p24"/>
            <p:cNvSpPr/>
            <p:nvPr/>
          </p:nvSpPr>
          <p:spPr>
            <a:xfrm>
              <a:off x="4479175" y="4112375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291" y="1"/>
                  </a:moveTo>
                  <a:cubicBezTo>
                    <a:pt x="185" y="1"/>
                    <a:pt x="84" y="49"/>
                    <a:pt x="52" y="150"/>
                  </a:cubicBezTo>
                  <a:cubicBezTo>
                    <a:pt x="1" y="316"/>
                    <a:pt x="52" y="492"/>
                    <a:pt x="177" y="533"/>
                  </a:cubicBezTo>
                  <a:cubicBezTo>
                    <a:pt x="218" y="543"/>
                    <a:pt x="259" y="548"/>
                    <a:pt x="298" y="548"/>
                  </a:cubicBezTo>
                  <a:cubicBezTo>
                    <a:pt x="424" y="548"/>
                    <a:pt x="530" y="494"/>
                    <a:pt x="569" y="367"/>
                  </a:cubicBezTo>
                  <a:cubicBezTo>
                    <a:pt x="611" y="233"/>
                    <a:pt x="569" y="57"/>
                    <a:pt x="394" y="16"/>
                  </a:cubicBezTo>
                  <a:cubicBezTo>
                    <a:pt x="361" y="6"/>
                    <a:pt x="326" y="1"/>
                    <a:pt x="29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37" name="Google Shape;37337;p24"/>
            <p:cNvSpPr/>
            <p:nvPr/>
          </p:nvSpPr>
          <p:spPr>
            <a:xfrm>
              <a:off x="4433950" y="4131325"/>
              <a:ext cx="15275" cy="13575"/>
            </a:xfrm>
            <a:custGeom>
              <a:avLst/>
              <a:gdLst/>
              <a:ahLst/>
              <a:cxnLst/>
              <a:rect l="l" t="t" r="r" b="b"/>
              <a:pathLst>
                <a:path w="611" h="543" extrusionOk="0">
                  <a:moveTo>
                    <a:pt x="278" y="0"/>
                  </a:moveTo>
                  <a:cubicBezTo>
                    <a:pt x="177" y="0"/>
                    <a:pt x="82" y="70"/>
                    <a:pt x="52" y="168"/>
                  </a:cubicBezTo>
                  <a:cubicBezTo>
                    <a:pt x="0" y="292"/>
                    <a:pt x="52" y="468"/>
                    <a:pt x="176" y="509"/>
                  </a:cubicBezTo>
                  <a:cubicBezTo>
                    <a:pt x="225" y="532"/>
                    <a:pt x="270" y="542"/>
                    <a:pt x="312" y="542"/>
                  </a:cubicBezTo>
                  <a:cubicBezTo>
                    <a:pt x="419" y="542"/>
                    <a:pt x="502" y="474"/>
                    <a:pt x="569" y="385"/>
                  </a:cubicBezTo>
                  <a:cubicBezTo>
                    <a:pt x="610" y="250"/>
                    <a:pt x="569" y="75"/>
                    <a:pt x="393" y="33"/>
                  </a:cubicBezTo>
                  <a:cubicBezTo>
                    <a:pt x="356" y="11"/>
                    <a:pt x="317" y="0"/>
                    <a:pt x="278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38" name="Google Shape;37338;p24"/>
            <p:cNvSpPr/>
            <p:nvPr/>
          </p:nvSpPr>
          <p:spPr>
            <a:xfrm>
              <a:off x="4497525" y="4157625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38" y="0"/>
                  </a:moveTo>
                  <a:cubicBezTo>
                    <a:pt x="230" y="0"/>
                    <a:pt x="126" y="56"/>
                    <a:pt x="94" y="191"/>
                  </a:cubicBezTo>
                  <a:cubicBezTo>
                    <a:pt x="1" y="315"/>
                    <a:pt x="94" y="491"/>
                    <a:pt x="218" y="532"/>
                  </a:cubicBezTo>
                  <a:cubicBezTo>
                    <a:pt x="250" y="542"/>
                    <a:pt x="283" y="547"/>
                    <a:pt x="316" y="547"/>
                  </a:cubicBezTo>
                  <a:cubicBezTo>
                    <a:pt x="424" y="547"/>
                    <a:pt x="528" y="493"/>
                    <a:pt x="559" y="367"/>
                  </a:cubicBezTo>
                  <a:cubicBezTo>
                    <a:pt x="652" y="232"/>
                    <a:pt x="559" y="57"/>
                    <a:pt x="435" y="15"/>
                  </a:cubicBezTo>
                  <a:cubicBezTo>
                    <a:pt x="404" y="6"/>
                    <a:pt x="371" y="0"/>
                    <a:pt x="338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39" name="Google Shape;37339;p24"/>
            <p:cNvSpPr/>
            <p:nvPr/>
          </p:nvSpPr>
          <p:spPr>
            <a:xfrm>
              <a:off x="4459800" y="4067150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6" y="0"/>
                  </a:moveTo>
                  <a:cubicBezTo>
                    <a:pt x="230" y="0"/>
                    <a:pt x="114" y="49"/>
                    <a:pt x="52" y="150"/>
                  </a:cubicBezTo>
                  <a:cubicBezTo>
                    <a:pt x="0" y="315"/>
                    <a:pt x="93" y="450"/>
                    <a:pt x="217" y="533"/>
                  </a:cubicBezTo>
                  <a:cubicBezTo>
                    <a:pt x="249" y="542"/>
                    <a:pt x="283" y="547"/>
                    <a:pt x="316" y="547"/>
                  </a:cubicBezTo>
                  <a:cubicBezTo>
                    <a:pt x="424" y="547"/>
                    <a:pt x="529" y="493"/>
                    <a:pt x="569" y="367"/>
                  </a:cubicBezTo>
                  <a:cubicBezTo>
                    <a:pt x="652" y="233"/>
                    <a:pt x="569" y="57"/>
                    <a:pt x="435" y="16"/>
                  </a:cubicBezTo>
                  <a:cubicBezTo>
                    <a:pt x="404" y="5"/>
                    <a:pt x="370" y="0"/>
                    <a:pt x="336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40" name="Google Shape;37340;p24"/>
            <p:cNvSpPr/>
            <p:nvPr/>
          </p:nvSpPr>
          <p:spPr>
            <a:xfrm>
              <a:off x="4524425" y="4093100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320" y="1"/>
                  </a:moveTo>
                  <a:cubicBezTo>
                    <a:pt x="204" y="1"/>
                    <a:pt x="86" y="76"/>
                    <a:pt x="52" y="187"/>
                  </a:cubicBezTo>
                  <a:cubicBezTo>
                    <a:pt x="0" y="311"/>
                    <a:pt x="52" y="487"/>
                    <a:pt x="217" y="528"/>
                  </a:cubicBezTo>
                  <a:cubicBezTo>
                    <a:pt x="255" y="555"/>
                    <a:pt x="296" y="566"/>
                    <a:pt x="336" y="566"/>
                  </a:cubicBezTo>
                  <a:cubicBezTo>
                    <a:pt x="436" y="566"/>
                    <a:pt x="532" y="493"/>
                    <a:pt x="569" y="404"/>
                  </a:cubicBezTo>
                  <a:cubicBezTo>
                    <a:pt x="610" y="270"/>
                    <a:pt x="569" y="105"/>
                    <a:pt x="393" y="11"/>
                  </a:cubicBezTo>
                  <a:cubicBezTo>
                    <a:pt x="369" y="4"/>
                    <a:pt x="345" y="1"/>
                    <a:pt x="320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41" name="Google Shape;37341;p24"/>
            <p:cNvSpPr/>
            <p:nvPr/>
          </p:nvSpPr>
          <p:spPr>
            <a:xfrm>
              <a:off x="4396475" y="415050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83" y="0"/>
                  </a:moveTo>
                  <a:lnTo>
                    <a:pt x="0" y="259"/>
                  </a:lnTo>
                  <a:lnTo>
                    <a:pt x="259" y="342"/>
                  </a:lnTo>
                  <a:lnTo>
                    <a:pt x="259" y="300"/>
                  </a:lnTo>
                  <a:cubicBezTo>
                    <a:pt x="300" y="176"/>
                    <a:pt x="207" y="42"/>
                    <a:pt x="83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42" name="Google Shape;37342;p24"/>
            <p:cNvSpPr/>
            <p:nvPr/>
          </p:nvSpPr>
          <p:spPr>
            <a:xfrm>
              <a:off x="4420000" y="4085875"/>
              <a:ext cx="9825" cy="13975"/>
            </a:xfrm>
            <a:custGeom>
              <a:avLst/>
              <a:gdLst/>
              <a:ahLst/>
              <a:cxnLst/>
              <a:rect l="l" t="t" r="r" b="b"/>
              <a:pathLst>
                <a:path w="393" h="559" extrusionOk="0">
                  <a:moveTo>
                    <a:pt x="217" y="1"/>
                  </a:moveTo>
                  <a:lnTo>
                    <a:pt x="0" y="518"/>
                  </a:lnTo>
                  <a:cubicBezTo>
                    <a:pt x="0" y="559"/>
                    <a:pt x="41" y="559"/>
                    <a:pt x="41" y="559"/>
                  </a:cubicBezTo>
                  <a:cubicBezTo>
                    <a:pt x="176" y="559"/>
                    <a:pt x="300" y="518"/>
                    <a:pt x="352" y="394"/>
                  </a:cubicBezTo>
                  <a:cubicBezTo>
                    <a:pt x="393" y="259"/>
                    <a:pt x="352" y="135"/>
                    <a:pt x="259" y="42"/>
                  </a:cubicBezTo>
                  <a:cubicBezTo>
                    <a:pt x="259" y="42"/>
                    <a:pt x="217" y="42"/>
                    <a:pt x="217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43" name="Google Shape;37343;p24"/>
            <p:cNvSpPr/>
            <p:nvPr/>
          </p:nvSpPr>
          <p:spPr>
            <a:xfrm>
              <a:off x="4570950" y="4078375"/>
              <a:ext cx="6475" cy="9600"/>
            </a:xfrm>
            <a:custGeom>
              <a:avLst/>
              <a:gdLst/>
              <a:ahLst/>
              <a:cxnLst/>
              <a:rect l="l" t="t" r="r" b="b"/>
              <a:pathLst>
                <a:path w="259" h="384" extrusionOk="0">
                  <a:moveTo>
                    <a:pt x="0" y="1"/>
                  </a:moveTo>
                  <a:lnTo>
                    <a:pt x="0" y="84"/>
                  </a:lnTo>
                  <a:lnTo>
                    <a:pt x="0" y="177"/>
                  </a:lnTo>
                  <a:lnTo>
                    <a:pt x="0" y="218"/>
                  </a:lnTo>
                  <a:cubicBezTo>
                    <a:pt x="0" y="259"/>
                    <a:pt x="41" y="301"/>
                    <a:pt x="83" y="301"/>
                  </a:cubicBezTo>
                  <a:lnTo>
                    <a:pt x="83" y="342"/>
                  </a:lnTo>
                  <a:cubicBezTo>
                    <a:pt x="124" y="342"/>
                    <a:pt x="124" y="383"/>
                    <a:pt x="166" y="383"/>
                  </a:cubicBezTo>
                  <a:lnTo>
                    <a:pt x="259" y="12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44" name="Google Shape;37344;p24"/>
            <p:cNvSpPr/>
            <p:nvPr/>
          </p:nvSpPr>
          <p:spPr>
            <a:xfrm>
              <a:off x="4506325" y="4052525"/>
              <a:ext cx="12950" cy="9250"/>
            </a:xfrm>
            <a:custGeom>
              <a:avLst/>
              <a:gdLst/>
              <a:ahLst/>
              <a:cxnLst/>
              <a:rect l="l" t="t" r="r" b="b"/>
              <a:pathLst>
                <a:path w="518" h="370" extrusionOk="0">
                  <a:moveTo>
                    <a:pt x="42" y="1"/>
                  </a:moveTo>
                  <a:cubicBezTo>
                    <a:pt x="0" y="42"/>
                    <a:pt x="0" y="84"/>
                    <a:pt x="0" y="84"/>
                  </a:cubicBezTo>
                  <a:cubicBezTo>
                    <a:pt x="0" y="218"/>
                    <a:pt x="83" y="301"/>
                    <a:pt x="166" y="342"/>
                  </a:cubicBezTo>
                  <a:cubicBezTo>
                    <a:pt x="221" y="359"/>
                    <a:pt x="268" y="369"/>
                    <a:pt x="310" y="369"/>
                  </a:cubicBezTo>
                  <a:cubicBezTo>
                    <a:pt x="369" y="369"/>
                    <a:pt x="417" y="349"/>
                    <a:pt x="466" y="301"/>
                  </a:cubicBezTo>
                  <a:cubicBezTo>
                    <a:pt x="517" y="259"/>
                    <a:pt x="517" y="259"/>
                    <a:pt x="517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45" name="Google Shape;37345;p24"/>
            <p:cNvSpPr/>
            <p:nvPr/>
          </p:nvSpPr>
          <p:spPr>
            <a:xfrm>
              <a:off x="4445850" y="4028750"/>
              <a:ext cx="9825" cy="6500"/>
            </a:xfrm>
            <a:custGeom>
              <a:avLst/>
              <a:gdLst/>
              <a:ahLst/>
              <a:cxnLst/>
              <a:rect l="l" t="t" r="r" b="b"/>
              <a:pathLst>
                <a:path w="393" h="260" extrusionOk="0">
                  <a:moveTo>
                    <a:pt x="134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8" y="259"/>
                    <a:pt x="352" y="177"/>
                    <a:pt x="393" y="94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46" name="Google Shape;37346;p24"/>
            <p:cNvSpPr/>
            <p:nvPr/>
          </p:nvSpPr>
          <p:spPr>
            <a:xfrm>
              <a:off x="4465225" y="4331425"/>
              <a:ext cx="8800" cy="6500"/>
            </a:xfrm>
            <a:custGeom>
              <a:avLst/>
              <a:gdLst/>
              <a:ahLst/>
              <a:cxnLst/>
              <a:rect l="l" t="t" r="r" b="b"/>
              <a:pathLst>
                <a:path w="352" h="260" extrusionOk="0">
                  <a:moveTo>
                    <a:pt x="218" y="1"/>
                  </a:moveTo>
                  <a:cubicBezTo>
                    <a:pt x="176" y="1"/>
                    <a:pt x="135" y="1"/>
                    <a:pt x="93" y="42"/>
                  </a:cubicBezTo>
                  <a:lnTo>
                    <a:pt x="42" y="83"/>
                  </a:lnTo>
                  <a:cubicBezTo>
                    <a:pt x="42" y="83"/>
                    <a:pt x="0" y="135"/>
                    <a:pt x="0" y="176"/>
                  </a:cubicBezTo>
                  <a:lnTo>
                    <a:pt x="259" y="259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47" name="Google Shape;37347;p24"/>
            <p:cNvSpPr/>
            <p:nvPr/>
          </p:nvSpPr>
          <p:spPr>
            <a:xfrm>
              <a:off x="4400600" y="4305175"/>
              <a:ext cx="15275" cy="8950"/>
            </a:xfrm>
            <a:custGeom>
              <a:avLst/>
              <a:gdLst/>
              <a:ahLst/>
              <a:cxnLst/>
              <a:rect l="l" t="t" r="r" b="b"/>
              <a:pathLst>
                <a:path w="611" h="358" extrusionOk="0">
                  <a:moveTo>
                    <a:pt x="288" y="1"/>
                  </a:moveTo>
                  <a:cubicBezTo>
                    <a:pt x="195" y="1"/>
                    <a:pt x="110" y="39"/>
                    <a:pt x="42" y="100"/>
                  </a:cubicBezTo>
                  <a:cubicBezTo>
                    <a:pt x="42" y="151"/>
                    <a:pt x="42" y="151"/>
                    <a:pt x="1" y="151"/>
                  </a:cubicBezTo>
                  <a:lnTo>
                    <a:pt x="518" y="358"/>
                  </a:lnTo>
                  <a:cubicBezTo>
                    <a:pt x="611" y="234"/>
                    <a:pt x="518" y="58"/>
                    <a:pt x="394" y="17"/>
                  </a:cubicBezTo>
                  <a:cubicBezTo>
                    <a:pt x="358" y="6"/>
                    <a:pt x="322" y="1"/>
                    <a:pt x="288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48" name="Google Shape;37348;p24"/>
            <p:cNvSpPr/>
            <p:nvPr/>
          </p:nvSpPr>
          <p:spPr>
            <a:xfrm>
              <a:off x="4490025" y="4267025"/>
              <a:ext cx="10900" cy="13775"/>
            </a:xfrm>
            <a:custGeom>
              <a:avLst/>
              <a:gdLst/>
              <a:ahLst/>
              <a:cxnLst/>
              <a:rect l="l" t="t" r="r" b="b"/>
              <a:pathLst>
                <a:path w="436" h="551" extrusionOk="0">
                  <a:moveTo>
                    <a:pt x="320" y="0"/>
                  </a:moveTo>
                  <a:cubicBezTo>
                    <a:pt x="218" y="0"/>
                    <a:pt x="121" y="70"/>
                    <a:pt x="84" y="168"/>
                  </a:cubicBezTo>
                  <a:cubicBezTo>
                    <a:pt x="1" y="333"/>
                    <a:pt x="84" y="468"/>
                    <a:pt x="218" y="550"/>
                  </a:cubicBezTo>
                  <a:lnTo>
                    <a:pt x="435" y="33"/>
                  </a:lnTo>
                  <a:cubicBezTo>
                    <a:pt x="398" y="10"/>
                    <a:pt x="359" y="0"/>
                    <a:pt x="32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49" name="Google Shape;37349;p24"/>
            <p:cNvSpPr/>
            <p:nvPr/>
          </p:nvSpPr>
          <p:spPr>
            <a:xfrm>
              <a:off x="4426450" y="4240600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296" y="0"/>
                  </a:moveTo>
                  <a:cubicBezTo>
                    <a:pt x="188" y="0"/>
                    <a:pt x="82" y="56"/>
                    <a:pt x="42" y="191"/>
                  </a:cubicBezTo>
                  <a:cubicBezTo>
                    <a:pt x="1" y="315"/>
                    <a:pt x="42" y="491"/>
                    <a:pt x="176" y="532"/>
                  </a:cubicBezTo>
                  <a:cubicBezTo>
                    <a:pt x="220" y="542"/>
                    <a:pt x="261" y="548"/>
                    <a:pt x="299" y="548"/>
                  </a:cubicBezTo>
                  <a:cubicBezTo>
                    <a:pt x="412" y="548"/>
                    <a:pt x="497" y="501"/>
                    <a:pt x="559" y="408"/>
                  </a:cubicBezTo>
                  <a:cubicBezTo>
                    <a:pt x="611" y="232"/>
                    <a:pt x="559" y="98"/>
                    <a:pt x="393" y="15"/>
                  </a:cubicBezTo>
                  <a:cubicBezTo>
                    <a:pt x="362" y="5"/>
                    <a:pt x="329" y="0"/>
                    <a:pt x="296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50" name="Google Shape;37350;p24"/>
            <p:cNvSpPr/>
            <p:nvPr/>
          </p:nvSpPr>
          <p:spPr>
            <a:xfrm>
              <a:off x="4380175" y="4259525"/>
              <a:ext cx="16325" cy="14050"/>
            </a:xfrm>
            <a:custGeom>
              <a:avLst/>
              <a:gdLst/>
              <a:ahLst/>
              <a:cxnLst/>
              <a:rect l="l" t="t" r="r" b="b"/>
              <a:pathLst>
                <a:path w="653" h="562" extrusionOk="0">
                  <a:moveTo>
                    <a:pt x="320" y="0"/>
                  </a:moveTo>
                  <a:cubicBezTo>
                    <a:pt x="218" y="0"/>
                    <a:pt x="121" y="71"/>
                    <a:pt x="84" y="168"/>
                  </a:cubicBezTo>
                  <a:cubicBezTo>
                    <a:pt x="1" y="333"/>
                    <a:pt x="84" y="468"/>
                    <a:pt x="218" y="550"/>
                  </a:cubicBezTo>
                  <a:cubicBezTo>
                    <a:pt x="249" y="558"/>
                    <a:pt x="278" y="561"/>
                    <a:pt x="306" y="561"/>
                  </a:cubicBezTo>
                  <a:cubicBezTo>
                    <a:pt x="436" y="561"/>
                    <a:pt x="532" y="485"/>
                    <a:pt x="601" y="375"/>
                  </a:cubicBezTo>
                  <a:cubicBezTo>
                    <a:pt x="652" y="251"/>
                    <a:pt x="601" y="75"/>
                    <a:pt x="435" y="33"/>
                  </a:cubicBezTo>
                  <a:cubicBezTo>
                    <a:pt x="398" y="11"/>
                    <a:pt x="359" y="0"/>
                    <a:pt x="32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51" name="Google Shape;37351;p24"/>
            <p:cNvSpPr/>
            <p:nvPr/>
          </p:nvSpPr>
          <p:spPr>
            <a:xfrm>
              <a:off x="4444800" y="4285825"/>
              <a:ext cx="16300" cy="14150"/>
            </a:xfrm>
            <a:custGeom>
              <a:avLst/>
              <a:gdLst/>
              <a:ahLst/>
              <a:cxnLst/>
              <a:rect l="l" t="t" r="r" b="b"/>
              <a:pathLst>
                <a:path w="652" h="566" extrusionOk="0">
                  <a:moveTo>
                    <a:pt x="337" y="1"/>
                  </a:moveTo>
                  <a:cubicBezTo>
                    <a:pt x="227" y="1"/>
                    <a:pt x="113" y="56"/>
                    <a:pt x="42" y="191"/>
                  </a:cubicBezTo>
                  <a:cubicBezTo>
                    <a:pt x="1" y="315"/>
                    <a:pt x="83" y="491"/>
                    <a:pt x="218" y="532"/>
                  </a:cubicBezTo>
                  <a:cubicBezTo>
                    <a:pt x="252" y="555"/>
                    <a:pt x="291" y="566"/>
                    <a:pt x="330" y="566"/>
                  </a:cubicBezTo>
                  <a:cubicBezTo>
                    <a:pt x="430" y="566"/>
                    <a:pt x="529" y="498"/>
                    <a:pt x="559" y="408"/>
                  </a:cubicBezTo>
                  <a:cubicBezTo>
                    <a:pt x="652" y="233"/>
                    <a:pt x="559" y="98"/>
                    <a:pt x="435" y="15"/>
                  </a:cubicBezTo>
                  <a:cubicBezTo>
                    <a:pt x="404" y="6"/>
                    <a:pt x="371" y="1"/>
                    <a:pt x="337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52" name="Google Shape;37352;p24"/>
            <p:cNvSpPr/>
            <p:nvPr/>
          </p:nvSpPr>
          <p:spPr>
            <a:xfrm>
              <a:off x="4407075" y="4195350"/>
              <a:ext cx="16300" cy="13725"/>
            </a:xfrm>
            <a:custGeom>
              <a:avLst/>
              <a:gdLst/>
              <a:ahLst/>
              <a:cxnLst/>
              <a:rect l="l" t="t" r="r" b="b"/>
              <a:pathLst>
                <a:path w="652" h="549" extrusionOk="0">
                  <a:moveTo>
                    <a:pt x="320" y="1"/>
                  </a:moveTo>
                  <a:cubicBezTo>
                    <a:pt x="202" y="1"/>
                    <a:pt x="113" y="57"/>
                    <a:pt x="42" y="192"/>
                  </a:cubicBezTo>
                  <a:cubicBezTo>
                    <a:pt x="0" y="316"/>
                    <a:pt x="93" y="491"/>
                    <a:pt x="217" y="533"/>
                  </a:cubicBezTo>
                  <a:cubicBezTo>
                    <a:pt x="251" y="543"/>
                    <a:pt x="286" y="548"/>
                    <a:pt x="321" y="548"/>
                  </a:cubicBezTo>
                  <a:cubicBezTo>
                    <a:pt x="427" y="548"/>
                    <a:pt x="527" y="502"/>
                    <a:pt x="558" y="409"/>
                  </a:cubicBezTo>
                  <a:cubicBezTo>
                    <a:pt x="652" y="233"/>
                    <a:pt x="558" y="57"/>
                    <a:pt x="434" y="16"/>
                  </a:cubicBezTo>
                  <a:cubicBezTo>
                    <a:pt x="393" y="6"/>
                    <a:pt x="355" y="1"/>
                    <a:pt x="320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53" name="Google Shape;37353;p24"/>
            <p:cNvSpPr/>
            <p:nvPr/>
          </p:nvSpPr>
          <p:spPr>
            <a:xfrm>
              <a:off x="4471675" y="4221775"/>
              <a:ext cx="15275" cy="14050"/>
            </a:xfrm>
            <a:custGeom>
              <a:avLst/>
              <a:gdLst/>
              <a:ahLst/>
              <a:cxnLst/>
              <a:rect l="l" t="t" r="r" b="b"/>
              <a:pathLst>
                <a:path w="611" h="562" extrusionOk="0">
                  <a:moveTo>
                    <a:pt x="278" y="1"/>
                  </a:moveTo>
                  <a:cubicBezTo>
                    <a:pt x="177" y="1"/>
                    <a:pt x="80" y="71"/>
                    <a:pt x="42" y="168"/>
                  </a:cubicBezTo>
                  <a:cubicBezTo>
                    <a:pt x="1" y="292"/>
                    <a:pt x="42" y="468"/>
                    <a:pt x="177" y="551"/>
                  </a:cubicBezTo>
                  <a:cubicBezTo>
                    <a:pt x="208" y="558"/>
                    <a:pt x="239" y="562"/>
                    <a:pt x="268" y="562"/>
                  </a:cubicBezTo>
                  <a:cubicBezTo>
                    <a:pt x="407" y="562"/>
                    <a:pt x="525" y="488"/>
                    <a:pt x="559" y="386"/>
                  </a:cubicBezTo>
                  <a:cubicBezTo>
                    <a:pt x="611" y="251"/>
                    <a:pt x="559" y="75"/>
                    <a:pt x="394" y="34"/>
                  </a:cubicBezTo>
                  <a:cubicBezTo>
                    <a:pt x="357" y="11"/>
                    <a:pt x="317" y="1"/>
                    <a:pt x="278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54" name="Google Shape;37354;p24"/>
            <p:cNvSpPr/>
            <p:nvPr/>
          </p:nvSpPr>
          <p:spPr>
            <a:xfrm>
              <a:off x="4343475" y="4278700"/>
              <a:ext cx="7775" cy="9600"/>
            </a:xfrm>
            <a:custGeom>
              <a:avLst/>
              <a:gdLst/>
              <a:ahLst/>
              <a:cxnLst/>
              <a:rect l="l" t="t" r="r" b="b"/>
              <a:pathLst>
                <a:path w="311" h="384" extrusionOk="0">
                  <a:moveTo>
                    <a:pt x="94" y="1"/>
                  </a:moveTo>
                  <a:lnTo>
                    <a:pt x="1" y="259"/>
                  </a:lnTo>
                  <a:lnTo>
                    <a:pt x="259" y="383"/>
                  </a:lnTo>
                  <a:lnTo>
                    <a:pt x="259" y="300"/>
                  </a:lnTo>
                  <a:cubicBezTo>
                    <a:pt x="311" y="218"/>
                    <a:pt x="218" y="83"/>
                    <a:pt x="135" y="42"/>
                  </a:cubicBezTo>
                  <a:cubicBezTo>
                    <a:pt x="135" y="42"/>
                    <a:pt x="135" y="1"/>
                    <a:pt x="94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55" name="Google Shape;37355;p24"/>
            <p:cNvSpPr/>
            <p:nvPr/>
          </p:nvSpPr>
          <p:spPr>
            <a:xfrm>
              <a:off x="4367250" y="4215125"/>
              <a:ext cx="9850" cy="12950"/>
            </a:xfrm>
            <a:custGeom>
              <a:avLst/>
              <a:gdLst/>
              <a:ahLst/>
              <a:cxnLst/>
              <a:rect l="l" t="t" r="r" b="b"/>
              <a:pathLst>
                <a:path w="394" h="518" extrusionOk="0">
                  <a:moveTo>
                    <a:pt x="218" y="0"/>
                  </a:moveTo>
                  <a:lnTo>
                    <a:pt x="1" y="517"/>
                  </a:lnTo>
                  <a:lnTo>
                    <a:pt x="177" y="517"/>
                  </a:lnTo>
                  <a:cubicBezTo>
                    <a:pt x="259" y="517"/>
                    <a:pt x="301" y="434"/>
                    <a:pt x="342" y="341"/>
                  </a:cubicBezTo>
                  <a:lnTo>
                    <a:pt x="394" y="300"/>
                  </a:lnTo>
                  <a:cubicBezTo>
                    <a:pt x="394" y="176"/>
                    <a:pt x="342" y="42"/>
                    <a:pt x="218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56" name="Google Shape;37356;p24"/>
            <p:cNvSpPr/>
            <p:nvPr/>
          </p:nvSpPr>
          <p:spPr>
            <a:xfrm>
              <a:off x="4516925" y="420762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0"/>
                  </a:moveTo>
                  <a:lnTo>
                    <a:pt x="42" y="42"/>
                  </a:lnTo>
                  <a:cubicBezTo>
                    <a:pt x="0" y="124"/>
                    <a:pt x="42" y="259"/>
                    <a:pt x="135" y="300"/>
                  </a:cubicBezTo>
                  <a:cubicBezTo>
                    <a:pt x="176" y="342"/>
                    <a:pt x="176" y="342"/>
                    <a:pt x="217" y="342"/>
                  </a:cubicBezTo>
                  <a:lnTo>
                    <a:pt x="300" y="8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57" name="Google Shape;37357;p24"/>
            <p:cNvSpPr/>
            <p:nvPr/>
          </p:nvSpPr>
          <p:spPr>
            <a:xfrm>
              <a:off x="4453325" y="4180750"/>
              <a:ext cx="12950" cy="9575"/>
            </a:xfrm>
            <a:custGeom>
              <a:avLst/>
              <a:gdLst/>
              <a:ahLst/>
              <a:cxnLst/>
              <a:rect l="l" t="t" r="r" b="b"/>
              <a:pathLst>
                <a:path w="518" h="383" extrusionOk="0">
                  <a:moveTo>
                    <a:pt x="1" y="0"/>
                  </a:moveTo>
                  <a:lnTo>
                    <a:pt x="1" y="41"/>
                  </a:lnTo>
                  <a:lnTo>
                    <a:pt x="1" y="217"/>
                  </a:lnTo>
                  <a:cubicBezTo>
                    <a:pt x="53" y="217"/>
                    <a:pt x="53" y="259"/>
                    <a:pt x="53" y="259"/>
                  </a:cubicBezTo>
                  <a:cubicBezTo>
                    <a:pt x="94" y="300"/>
                    <a:pt x="135" y="341"/>
                    <a:pt x="177" y="383"/>
                  </a:cubicBezTo>
                  <a:lnTo>
                    <a:pt x="352" y="383"/>
                  </a:lnTo>
                  <a:cubicBezTo>
                    <a:pt x="352" y="383"/>
                    <a:pt x="394" y="383"/>
                    <a:pt x="394" y="341"/>
                  </a:cubicBezTo>
                  <a:cubicBezTo>
                    <a:pt x="435" y="341"/>
                    <a:pt x="435" y="341"/>
                    <a:pt x="476" y="300"/>
                  </a:cubicBezTo>
                  <a:cubicBezTo>
                    <a:pt x="518" y="300"/>
                    <a:pt x="518" y="259"/>
                    <a:pt x="518" y="2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58" name="Google Shape;37358;p24"/>
            <p:cNvSpPr/>
            <p:nvPr/>
          </p:nvSpPr>
          <p:spPr>
            <a:xfrm>
              <a:off x="4393100" y="4156950"/>
              <a:ext cx="9850" cy="6950"/>
            </a:xfrm>
            <a:custGeom>
              <a:avLst/>
              <a:gdLst/>
              <a:ahLst/>
              <a:cxnLst/>
              <a:rect l="l" t="t" r="r" b="b"/>
              <a:pathLst>
                <a:path w="394" h="278" extrusionOk="0">
                  <a:moveTo>
                    <a:pt x="135" y="1"/>
                  </a:moveTo>
                  <a:lnTo>
                    <a:pt x="1" y="259"/>
                  </a:lnTo>
                  <a:lnTo>
                    <a:pt x="84" y="259"/>
                  </a:lnTo>
                  <a:cubicBezTo>
                    <a:pt x="101" y="273"/>
                    <a:pt x="117" y="278"/>
                    <a:pt x="132" y="278"/>
                  </a:cubicBezTo>
                  <a:cubicBezTo>
                    <a:pt x="163" y="278"/>
                    <a:pt x="190" y="259"/>
                    <a:pt x="218" y="259"/>
                  </a:cubicBezTo>
                  <a:cubicBezTo>
                    <a:pt x="301" y="218"/>
                    <a:pt x="342" y="177"/>
                    <a:pt x="394" y="84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59" name="Google Shape;37359;p24"/>
            <p:cNvSpPr/>
            <p:nvPr/>
          </p:nvSpPr>
          <p:spPr>
            <a:xfrm>
              <a:off x="4412500" y="4459625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217" y="1"/>
                  </a:moveTo>
                  <a:cubicBezTo>
                    <a:pt x="176" y="1"/>
                    <a:pt x="135" y="42"/>
                    <a:pt x="83" y="42"/>
                  </a:cubicBezTo>
                  <a:lnTo>
                    <a:pt x="42" y="84"/>
                  </a:lnTo>
                  <a:cubicBezTo>
                    <a:pt x="42" y="125"/>
                    <a:pt x="0" y="125"/>
                    <a:pt x="0" y="177"/>
                  </a:cubicBezTo>
                  <a:lnTo>
                    <a:pt x="259" y="301"/>
                  </a:lnTo>
                  <a:lnTo>
                    <a:pt x="341" y="42"/>
                  </a:lnTo>
                  <a:cubicBezTo>
                    <a:pt x="300" y="1"/>
                    <a:pt x="259" y="1"/>
                    <a:pt x="217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60" name="Google Shape;37360;p24"/>
            <p:cNvSpPr/>
            <p:nvPr/>
          </p:nvSpPr>
          <p:spPr>
            <a:xfrm>
              <a:off x="4347875" y="4433375"/>
              <a:ext cx="15025" cy="8975"/>
            </a:xfrm>
            <a:custGeom>
              <a:avLst/>
              <a:gdLst/>
              <a:ahLst/>
              <a:cxnLst/>
              <a:rect l="l" t="t" r="r" b="b"/>
              <a:pathLst>
                <a:path w="601" h="359" extrusionOk="0">
                  <a:moveTo>
                    <a:pt x="288" y="1"/>
                  </a:moveTo>
                  <a:cubicBezTo>
                    <a:pt x="195" y="1"/>
                    <a:pt x="110" y="39"/>
                    <a:pt x="42" y="100"/>
                  </a:cubicBezTo>
                  <a:cubicBezTo>
                    <a:pt x="42" y="141"/>
                    <a:pt x="1" y="141"/>
                    <a:pt x="1" y="193"/>
                  </a:cubicBezTo>
                  <a:lnTo>
                    <a:pt x="517" y="358"/>
                  </a:lnTo>
                  <a:cubicBezTo>
                    <a:pt x="600" y="234"/>
                    <a:pt x="517" y="58"/>
                    <a:pt x="393" y="17"/>
                  </a:cubicBezTo>
                  <a:cubicBezTo>
                    <a:pt x="357" y="6"/>
                    <a:pt x="322" y="1"/>
                    <a:pt x="288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61" name="Google Shape;37361;p24"/>
            <p:cNvSpPr/>
            <p:nvPr/>
          </p:nvSpPr>
          <p:spPr>
            <a:xfrm>
              <a:off x="4438350" y="4395275"/>
              <a:ext cx="9850" cy="13725"/>
            </a:xfrm>
            <a:custGeom>
              <a:avLst/>
              <a:gdLst/>
              <a:ahLst/>
              <a:cxnLst/>
              <a:rect l="l" t="t" r="r" b="b"/>
              <a:pathLst>
                <a:path w="394" h="549" extrusionOk="0">
                  <a:moveTo>
                    <a:pt x="301" y="0"/>
                  </a:moveTo>
                  <a:cubicBezTo>
                    <a:pt x="269" y="0"/>
                    <a:pt x="238" y="11"/>
                    <a:pt x="217" y="31"/>
                  </a:cubicBezTo>
                  <a:cubicBezTo>
                    <a:pt x="135" y="31"/>
                    <a:pt x="83" y="73"/>
                    <a:pt x="42" y="114"/>
                  </a:cubicBezTo>
                  <a:cubicBezTo>
                    <a:pt x="42" y="166"/>
                    <a:pt x="42" y="166"/>
                    <a:pt x="0" y="166"/>
                  </a:cubicBezTo>
                  <a:lnTo>
                    <a:pt x="0" y="373"/>
                  </a:lnTo>
                  <a:cubicBezTo>
                    <a:pt x="42" y="466"/>
                    <a:pt x="83" y="507"/>
                    <a:pt x="135" y="507"/>
                  </a:cubicBezTo>
                  <a:cubicBezTo>
                    <a:pt x="135" y="548"/>
                    <a:pt x="176" y="548"/>
                    <a:pt x="176" y="548"/>
                  </a:cubicBezTo>
                  <a:lnTo>
                    <a:pt x="393" y="31"/>
                  </a:lnTo>
                  <a:cubicBezTo>
                    <a:pt x="367" y="11"/>
                    <a:pt x="334" y="0"/>
                    <a:pt x="30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62" name="Google Shape;37362;p24"/>
            <p:cNvSpPr/>
            <p:nvPr/>
          </p:nvSpPr>
          <p:spPr>
            <a:xfrm>
              <a:off x="4372700" y="4368900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61" y="1"/>
                  </a:moveTo>
                  <a:cubicBezTo>
                    <a:pt x="242" y="1"/>
                    <a:pt x="117" y="76"/>
                    <a:pt x="83" y="187"/>
                  </a:cubicBezTo>
                  <a:cubicBezTo>
                    <a:pt x="0" y="311"/>
                    <a:pt x="83" y="487"/>
                    <a:pt x="217" y="528"/>
                  </a:cubicBezTo>
                  <a:cubicBezTo>
                    <a:pt x="263" y="551"/>
                    <a:pt x="306" y="561"/>
                    <a:pt x="347" y="561"/>
                  </a:cubicBezTo>
                  <a:cubicBezTo>
                    <a:pt x="453" y="561"/>
                    <a:pt x="540" y="491"/>
                    <a:pt x="600" y="394"/>
                  </a:cubicBezTo>
                  <a:cubicBezTo>
                    <a:pt x="641" y="270"/>
                    <a:pt x="600" y="94"/>
                    <a:pt x="434" y="11"/>
                  </a:cubicBezTo>
                  <a:cubicBezTo>
                    <a:pt x="411" y="4"/>
                    <a:pt x="386" y="1"/>
                    <a:pt x="36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63" name="Google Shape;37363;p24"/>
            <p:cNvSpPr/>
            <p:nvPr/>
          </p:nvSpPr>
          <p:spPr>
            <a:xfrm>
              <a:off x="4327450" y="4388175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29" y="0"/>
                  </a:moveTo>
                  <a:cubicBezTo>
                    <a:pt x="221" y="0"/>
                    <a:pt x="114" y="47"/>
                    <a:pt x="83" y="140"/>
                  </a:cubicBezTo>
                  <a:cubicBezTo>
                    <a:pt x="1" y="315"/>
                    <a:pt x="83" y="491"/>
                    <a:pt x="218" y="533"/>
                  </a:cubicBezTo>
                  <a:cubicBezTo>
                    <a:pt x="256" y="542"/>
                    <a:pt x="293" y="547"/>
                    <a:pt x="328" y="547"/>
                  </a:cubicBezTo>
                  <a:cubicBezTo>
                    <a:pt x="443" y="547"/>
                    <a:pt x="537" y="492"/>
                    <a:pt x="600" y="357"/>
                  </a:cubicBezTo>
                  <a:cubicBezTo>
                    <a:pt x="642" y="233"/>
                    <a:pt x="559" y="57"/>
                    <a:pt x="435" y="16"/>
                  </a:cubicBezTo>
                  <a:cubicBezTo>
                    <a:pt x="401" y="5"/>
                    <a:pt x="365" y="0"/>
                    <a:pt x="32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64" name="Google Shape;37364;p24"/>
            <p:cNvSpPr/>
            <p:nvPr/>
          </p:nvSpPr>
          <p:spPr>
            <a:xfrm>
              <a:off x="4392075" y="441412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46" y="1"/>
                  </a:moveTo>
                  <a:cubicBezTo>
                    <a:pt x="213" y="1"/>
                    <a:pt x="110" y="77"/>
                    <a:pt x="42" y="187"/>
                  </a:cubicBezTo>
                  <a:cubicBezTo>
                    <a:pt x="0" y="311"/>
                    <a:pt x="83" y="487"/>
                    <a:pt x="218" y="529"/>
                  </a:cubicBezTo>
                  <a:cubicBezTo>
                    <a:pt x="252" y="551"/>
                    <a:pt x="290" y="562"/>
                    <a:pt x="328" y="562"/>
                  </a:cubicBezTo>
                  <a:cubicBezTo>
                    <a:pt x="429" y="562"/>
                    <a:pt x="529" y="491"/>
                    <a:pt x="559" y="394"/>
                  </a:cubicBezTo>
                  <a:cubicBezTo>
                    <a:pt x="642" y="270"/>
                    <a:pt x="559" y="94"/>
                    <a:pt x="435" y="12"/>
                  </a:cubicBezTo>
                  <a:cubicBezTo>
                    <a:pt x="404" y="4"/>
                    <a:pt x="374" y="1"/>
                    <a:pt x="346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65" name="Google Shape;37365;p24"/>
            <p:cNvSpPr/>
            <p:nvPr/>
          </p:nvSpPr>
          <p:spPr>
            <a:xfrm>
              <a:off x="4354325" y="4323675"/>
              <a:ext cx="16325" cy="14025"/>
            </a:xfrm>
            <a:custGeom>
              <a:avLst/>
              <a:gdLst/>
              <a:ahLst/>
              <a:cxnLst/>
              <a:rect l="l" t="t" r="r" b="b"/>
              <a:pathLst>
                <a:path w="653" h="561" extrusionOk="0">
                  <a:moveTo>
                    <a:pt x="347" y="0"/>
                  </a:moveTo>
                  <a:cubicBezTo>
                    <a:pt x="217" y="0"/>
                    <a:pt x="119" y="76"/>
                    <a:pt x="42" y="187"/>
                  </a:cubicBezTo>
                  <a:cubicBezTo>
                    <a:pt x="1" y="311"/>
                    <a:pt x="42" y="486"/>
                    <a:pt x="218" y="528"/>
                  </a:cubicBezTo>
                  <a:cubicBezTo>
                    <a:pt x="252" y="551"/>
                    <a:pt x="291" y="561"/>
                    <a:pt x="329" y="561"/>
                  </a:cubicBezTo>
                  <a:cubicBezTo>
                    <a:pt x="429" y="561"/>
                    <a:pt x="529" y="491"/>
                    <a:pt x="559" y="393"/>
                  </a:cubicBezTo>
                  <a:cubicBezTo>
                    <a:pt x="652" y="228"/>
                    <a:pt x="559" y="94"/>
                    <a:pt x="435" y="11"/>
                  </a:cubicBezTo>
                  <a:cubicBezTo>
                    <a:pt x="404" y="4"/>
                    <a:pt x="375" y="0"/>
                    <a:pt x="347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66" name="Google Shape;37366;p24"/>
            <p:cNvSpPr/>
            <p:nvPr/>
          </p:nvSpPr>
          <p:spPr>
            <a:xfrm>
              <a:off x="4418950" y="4350425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289" y="1"/>
                  </a:moveTo>
                  <a:cubicBezTo>
                    <a:pt x="181" y="1"/>
                    <a:pt x="73" y="49"/>
                    <a:pt x="42" y="151"/>
                  </a:cubicBezTo>
                  <a:cubicBezTo>
                    <a:pt x="1" y="316"/>
                    <a:pt x="42" y="450"/>
                    <a:pt x="177" y="533"/>
                  </a:cubicBezTo>
                  <a:cubicBezTo>
                    <a:pt x="215" y="543"/>
                    <a:pt x="252" y="548"/>
                    <a:pt x="287" y="548"/>
                  </a:cubicBezTo>
                  <a:cubicBezTo>
                    <a:pt x="402" y="548"/>
                    <a:pt x="496" y="492"/>
                    <a:pt x="559" y="357"/>
                  </a:cubicBezTo>
                  <a:cubicBezTo>
                    <a:pt x="600" y="233"/>
                    <a:pt x="559" y="58"/>
                    <a:pt x="394" y="16"/>
                  </a:cubicBezTo>
                  <a:cubicBezTo>
                    <a:pt x="361" y="6"/>
                    <a:pt x="325" y="1"/>
                    <a:pt x="28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67" name="Google Shape;37367;p24"/>
            <p:cNvSpPr/>
            <p:nvPr/>
          </p:nvSpPr>
          <p:spPr>
            <a:xfrm>
              <a:off x="4290750" y="4406900"/>
              <a:ext cx="6500" cy="9600"/>
            </a:xfrm>
            <a:custGeom>
              <a:avLst/>
              <a:gdLst/>
              <a:ahLst/>
              <a:cxnLst/>
              <a:rect l="l" t="t" r="r" b="b"/>
              <a:pathLst>
                <a:path w="260" h="384" extrusionOk="0">
                  <a:moveTo>
                    <a:pt x="94" y="1"/>
                  </a:moveTo>
                  <a:lnTo>
                    <a:pt x="1" y="259"/>
                  </a:lnTo>
                  <a:lnTo>
                    <a:pt x="259" y="383"/>
                  </a:lnTo>
                  <a:lnTo>
                    <a:pt x="259" y="342"/>
                  </a:lnTo>
                  <a:cubicBezTo>
                    <a:pt x="259" y="218"/>
                    <a:pt x="218" y="125"/>
                    <a:pt x="135" y="42"/>
                  </a:cubicBezTo>
                  <a:cubicBezTo>
                    <a:pt x="135" y="42"/>
                    <a:pt x="94" y="42"/>
                    <a:pt x="94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68" name="Google Shape;37368;p24"/>
            <p:cNvSpPr/>
            <p:nvPr/>
          </p:nvSpPr>
          <p:spPr>
            <a:xfrm>
              <a:off x="4314525" y="4343325"/>
              <a:ext cx="9600" cy="13325"/>
            </a:xfrm>
            <a:custGeom>
              <a:avLst/>
              <a:gdLst/>
              <a:ahLst/>
              <a:cxnLst/>
              <a:rect l="l" t="t" r="r" b="b"/>
              <a:pathLst>
                <a:path w="384" h="533" extrusionOk="0">
                  <a:moveTo>
                    <a:pt x="218" y="0"/>
                  </a:moveTo>
                  <a:lnTo>
                    <a:pt x="1" y="517"/>
                  </a:lnTo>
                  <a:cubicBezTo>
                    <a:pt x="30" y="527"/>
                    <a:pt x="61" y="532"/>
                    <a:pt x="94" y="532"/>
                  </a:cubicBezTo>
                  <a:cubicBezTo>
                    <a:pt x="199" y="532"/>
                    <a:pt x="310" y="476"/>
                    <a:pt x="342" y="342"/>
                  </a:cubicBezTo>
                  <a:cubicBezTo>
                    <a:pt x="383" y="217"/>
                    <a:pt x="342" y="42"/>
                    <a:pt x="218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69" name="Google Shape;37369;p24"/>
            <p:cNvSpPr/>
            <p:nvPr/>
          </p:nvSpPr>
          <p:spPr>
            <a:xfrm>
              <a:off x="4464200" y="4335825"/>
              <a:ext cx="7500" cy="8550"/>
            </a:xfrm>
            <a:custGeom>
              <a:avLst/>
              <a:gdLst/>
              <a:ahLst/>
              <a:cxnLst/>
              <a:rect l="l" t="t" r="r" b="b"/>
              <a:pathLst>
                <a:path w="300" h="342" extrusionOk="0">
                  <a:moveTo>
                    <a:pt x="41" y="0"/>
                  </a:moveTo>
                  <a:lnTo>
                    <a:pt x="41" y="42"/>
                  </a:lnTo>
                  <a:cubicBezTo>
                    <a:pt x="0" y="83"/>
                    <a:pt x="0" y="125"/>
                    <a:pt x="41" y="166"/>
                  </a:cubicBezTo>
                  <a:lnTo>
                    <a:pt x="41" y="218"/>
                  </a:lnTo>
                  <a:cubicBezTo>
                    <a:pt x="41" y="259"/>
                    <a:pt x="83" y="259"/>
                    <a:pt x="83" y="300"/>
                  </a:cubicBezTo>
                  <a:cubicBezTo>
                    <a:pt x="134" y="300"/>
                    <a:pt x="176" y="342"/>
                    <a:pt x="176" y="342"/>
                  </a:cubicBezTo>
                  <a:lnTo>
                    <a:pt x="300" y="8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70" name="Google Shape;37370;p24"/>
            <p:cNvSpPr/>
            <p:nvPr/>
          </p:nvSpPr>
          <p:spPr>
            <a:xfrm>
              <a:off x="4400600" y="4308950"/>
              <a:ext cx="12950" cy="9975"/>
            </a:xfrm>
            <a:custGeom>
              <a:avLst/>
              <a:gdLst/>
              <a:ahLst/>
              <a:cxnLst/>
              <a:rect l="l" t="t" r="r" b="b"/>
              <a:pathLst>
                <a:path w="518" h="399" extrusionOk="0">
                  <a:moveTo>
                    <a:pt x="1" y="0"/>
                  </a:moveTo>
                  <a:lnTo>
                    <a:pt x="1" y="124"/>
                  </a:lnTo>
                  <a:lnTo>
                    <a:pt x="1" y="207"/>
                  </a:lnTo>
                  <a:lnTo>
                    <a:pt x="42" y="259"/>
                  </a:lnTo>
                  <a:cubicBezTo>
                    <a:pt x="94" y="300"/>
                    <a:pt x="135" y="341"/>
                    <a:pt x="176" y="383"/>
                  </a:cubicBezTo>
                  <a:cubicBezTo>
                    <a:pt x="199" y="394"/>
                    <a:pt x="224" y="399"/>
                    <a:pt x="252" y="399"/>
                  </a:cubicBezTo>
                  <a:cubicBezTo>
                    <a:pt x="327" y="399"/>
                    <a:pt x="416" y="361"/>
                    <a:pt x="476" y="300"/>
                  </a:cubicBezTo>
                  <a:cubicBezTo>
                    <a:pt x="476" y="300"/>
                    <a:pt x="518" y="259"/>
                    <a:pt x="518" y="20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71" name="Google Shape;37371;p24"/>
            <p:cNvSpPr/>
            <p:nvPr/>
          </p:nvSpPr>
          <p:spPr>
            <a:xfrm>
              <a:off x="4340375" y="4285175"/>
              <a:ext cx="9600" cy="7500"/>
            </a:xfrm>
            <a:custGeom>
              <a:avLst/>
              <a:gdLst/>
              <a:ahLst/>
              <a:cxnLst/>
              <a:rect l="l" t="t" r="r" b="b"/>
              <a:pathLst>
                <a:path w="384" h="300" extrusionOk="0">
                  <a:moveTo>
                    <a:pt x="125" y="0"/>
                  </a:moveTo>
                  <a:lnTo>
                    <a:pt x="1" y="259"/>
                  </a:lnTo>
                  <a:cubicBezTo>
                    <a:pt x="42" y="259"/>
                    <a:pt x="42" y="259"/>
                    <a:pt x="83" y="300"/>
                  </a:cubicBezTo>
                  <a:lnTo>
                    <a:pt x="176" y="300"/>
                  </a:lnTo>
                  <a:cubicBezTo>
                    <a:pt x="259" y="259"/>
                    <a:pt x="342" y="217"/>
                    <a:pt x="383" y="124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72" name="Google Shape;37372;p24"/>
            <p:cNvSpPr/>
            <p:nvPr/>
          </p:nvSpPr>
          <p:spPr>
            <a:xfrm>
              <a:off x="4359775" y="4587850"/>
              <a:ext cx="8550" cy="7500"/>
            </a:xfrm>
            <a:custGeom>
              <a:avLst/>
              <a:gdLst/>
              <a:ahLst/>
              <a:cxnLst/>
              <a:rect l="l" t="t" r="r" b="b"/>
              <a:pathLst>
                <a:path w="342" h="300" extrusionOk="0">
                  <a:moveTo>
                    <a:pt x="259" y="0"/>
                  </a:moveTo>
                  <a:cubicBezTo>
                    <a:pt x="176" y="0"/>
                    <a:pt x="83" y="41"/>
                    <a:pt x="0" y="124"/>
                  </a:cubicBezTo>
                  <a:lnTo>
                    <a:pt x="0" y="165"/>
                  </a:lnTo>
                  <a:lnTo>
                    <a:pt x="259" y="300"/>
                  </a:lnTo>
                  <a:lnTo>
                    <a:pt x="341" y="41"/>
                  </a:lnTo>
                  <a:cubicBezTo>
                    <a:pt x="300" y="0"/>
                    <a:pt x="300" y="0"/>
                    <a:pt x="25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73" name="Google Shape;37373;p24"/>
            <p:cNvSpPr/>
            <p:nvPr/>
          </p:nvSpPr>
          <p:spPr>
            <a:xfrm>
              <a:off x="4295150" y="4561600"/>
              <a:ext cx="13975" cy="9975"/>
            </a:xfrm>
            <a:custGeom>
              <a:avLst/>
              <a:gdLst/>
              <a:ahLst/>
              <a:cxnLst/>
              <a:rect l="l" t="t" r="r" b="b"/>
              <a:pathLst>
                <a:path w="559" h="399" extrusionOk="0">
                  <a:moveTo>
                    <a:pt x="283" y="1"/>
                  </a:moveTo>
                  <a:cubicBezTo>
                    <a:pt x="179" y="1"/>
                    <a:pt x="73" y="47"/>
                    <a:pt x="42" y="140"/>
                  </a:cubicBezTo>
                  <a:cubicBezTo>
                    <a:pt x="42" y="140"/>
                    <a:pt x="0" y="140"/>
                    <a:pt x="0" y="182"/>
                  </a:cubicBezTo>
                  <a:lnTo>
                    <a:pt x="517" y="399"/>
                  </a:lnTo>
                  <a:cubicBezTo>
                    <a:pt x="517" y="357"/>
                    <a:pt x="559" y="316"/>
                    <a:pt x="559" y="275"/>
                  </a:cubicBezTo>
                  <a:cubicBezTo>
                    <a:pt x="559" y="182"/>
                    <a:pt x="476" y="57"/>
                    <a:pt x="383" y="16"/>
                  </a:cubicBezTo>
                  <a:cubicBezTo>
                    <a:pt x="352" y="6"/>
                    <a:pt x="318" y="1"/>
                    <a:pt x="283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74" name="Google Shape;37374;p24"/>
            <p:cNvSpPr/>
            <p:nvPr/>
          </p:nvSpPr>
          <p:spPr>
            <a:xfrm>
              <a:off x="4384575" y="4524250"/>
              <a:ext cx="10625" cy="12950"/>
            </a:xfrm>
            <a:custGeom>
              <a:avLst/>
              <a:gdLst/>
              <a:ahLst/>
              <a:cxnLst/>
              <a:rect l="l" t="t" r="r" b="b"/>
              <a:pathLst>
                <a:path w="425" h="518" extrusionOk="0">
                  <a:moveTo>
                    <a:pt x="300" y="1"/>
                  </a:moveTo>
                  <a:cubicBezTo>
                    <a:pt x="218" y="1"/>
                    <a:pt x="83" y="42"/>
                    <a:pt x="42" y="176"/>
                  </a:cubicBezTo>
                  <a:cubicBezTo>
                    <a:pt x="1" y="259"/>
                    <a:pt x="42" y="342"/>
                    <a:pt x="83" y="435"/>
                  </a:cubicBezTo>
                  <a:cubicBezTo>
                    <a:pt x="125" y="476"/>
                    <a:pt x="166" y="518"/>
                    <a:pt x="218" y="518"/>
                  </a:cubicBezTo>
                  <a:lnTo>
                    <a:pt x="425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75" name="Google Shape;37375;p24"/>
            <p:cNvSpPr/>
            <p:nvPr/>
          </p:nvSpPr>
          <p:spPr>
            <a:xfrm>
              <a:off x="4319950" y="449757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13" y="0"/>
                  </a:moveTo>
                  <a:cubicBezTo>
                    <a:pt x="213" y="0"/>
                    <a:pt x="113" y="68"/>
                    <a:pt x="84" y="158"/>
                  </a:cubicBezTo>
                  <a:cubicBezTo>
                    <a:pt x="1" y="292"/>
                    <a:pt x="84" y="468"/>
                    <a:pt x="218" y="551"/>
                  </a:cubicBezTo>
                  <a:cubicBezTo>
                    <a:pt x="247" y="558"/>
                    <a:pt x="275" y="561"/>
                    <a:pt x="302" y="561"/>
                  </a:cubicBezTo>
                  <a:cubicBezTo>
                    <a:pt x="429" y="561"/>
                    <a:pt x="532" y="486"/>
                    <a:pt x="601" y="375"/>
                  </a:cubicBezTo>
                  <a:cubicBezTo>
                    <a:pt x="642" y="251"/>
                    <a:pt x="559" y="75"/>
                    <a:pt x="425" y="34"/>
                  </a:cubicBezTo>
                  <a:cubicBezTo>
                    <a:pt x="390" y="11"/>
                    <a:pt x="351" y="0"/>
                    <a:pt x="313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76" name="Google Shape;37376;p24"/>
            <p:cNvSpPr/>
            <p:nvPr/>
          </p:nvSpPr>
          <p:spPr>
            <a:xfrm>
              <a:off x="4274725" y="4516375"/>
              <a:ext cx="16050" cy="13725"/>
            </a:xfrm>
            <a:custGeom>
              <a:avLst/>
              <a:gdLst/>
              <a:ahLst/>
              <a:cxnLst/>
              <a:rect l="l" t="t" r="r" b="b"/>
              <a:pathLst>
                <a:path w="642" h="549" extrusionOk="0">
                  <a:moveTo>
                    <a:pt x="330" y="1"/>
                  </a:moveTo>
                  <a:cubicBezTo>
                    <a:pt x="225" y="1"/>
                    <a:pt x="115" y="55"/>
                    <a:pt x="83" y="181"/>
                  </a:cubicBezTo>
                  <a:cubicBezTo>
                    <a:pt x="1" y="316"/>
                    <a:pt x="83" y="491"/>
                    <a:pt x="218" y="533"/>
                  </a:cubicBezTo>
                  <a:cubicBezTo>
                    <a:pt x="248" y="543"/>
                    <a:pt x="282" y="548"/>
                    <a:pt x="317" y="548"/>
                  </a:cubicBezTo>
                  <a:cubicBezTo>
                    <a:pt x="423" y="548"/>
                    <a:pt x="538" y="500"/>
                    <a:pt x="600" y="398"/>
                  </a:cubicBezTo>
                  <a:cubicBezTo>
                    <a:pt x="642" y="233"/>
                    <a:pt x="559" y="99"/>
                    <a:pt x="424" y="16"/>
                  </a:cubicBezTo>
                  <a:cubicBezTo>
                    <a:pt x="395" y="6"/>
                    <a:pt x="363" y="1"/>
                    <a:pt x="330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77" name="Google Shape;37377;p24"/>
            <p:cNvSpPr/>
            <p:nvPr/>
          </p:nvSpPr>
          <p:spPr>
            <a:xfrm>
              <a:off x="4339350" y="4542800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293" y="1"/>
                  </a:moveTo>
                  <a:cubicBezTo>
                    <a:pt x="188" y="1"/>
                    <a:pt x="101" y="69"/>
                    <a:pt x="42" y="158"/>
                  </a:cubicBezTo>
                  <a:cubicBezTo>
                    <a:pt x="0" y="334"/>
                    <a:pt x="42" y="468"/>
                    <a:pt x="217" y="551"/>
                  </a:cubicBezTo>
                  <a:cubicBezTo>
                    <a:pt x="239" y="558"/>
                    <a:pt x="263" y="562"/>
                    <a:pt x="287" y="562"/>
                  </a:cubicBezTo>
                  <a:cubicBezTo>
                    <a:pt x="399" y="562"/>
                    <a:pt x="525" y="486"/>
                    <a:pt x="559" y="375"/>
                  </a:cubicBezTo>
                  <a:cubicBezTo>
                    <a:pt x="641" y="251"/>
                    <a:pt x="559" y="75"/>
                    <a:pt x="424" y="34"/>
                  </a:cubicBezTo>
                  <a:cubicBezTo>
                    <a:pt x="378" y="11"/>
                    <a:pt x="334" y="1"/>
                    <a:pt x="293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78" name="Google Shape;37378;p24"/>
            <p:cNvSpPr/>
            <p:nvPr/>
          </p:nvSpPr>
          <p:spPr>
            <a:xfrm>
              <a:off x="4301600" y="4452350"/>
              <a:ext cx="15025" cy="13575"/>
            </a:xfrm>
            <a:custGeom>
              <a:avLst/>
              <a:gdLst/>
              <a:ahLst/>
              <a:cxnLst/>
              <a:rect l="l" t="t" r="r" b="b"/>
              <a:pathLst>
                <a:path w="601" h="543" extrusionOk="0">
                  <a:moveTo>
                    <a:pt x="298" y="0"/>
                  </a:moveTo>
                  <a:cubicBezTo>
                    <a:pt x="188" y="0"/>
                    <a:pt x="102" y="68"/>
                    <a:pt x="42" y="157"/>
                  </a:cubicBezTo>
                  <a:cubicBezTo>
                    <a:pt x="1" y="292"/>
                    <a:pt x="42" y="468"/>
                    <a:pt x="218" y="509"/>
                  </a:cubicBezTo>
                  <a:cubicBezTo>
                    <a:pt x="252" y="532"/>
                    <a:pt x="290" y="542"/>
                    <a:pt x="329" y="542"/>
                  </a:cubicBezTo>
                  <a:cubicBezTo>
                    <a:pt x="429" y="542"/>
                    <a:pt x="529" y="472"/>
                    <a:pt x="559" y="375"/>
                  </a:cubicBezTo>
                  <a:cubicBezTo>
                    <a:pt x="600" y="251"/>
                    <a:pt x="559" y="75"/>
                    <a:pt x="435" y="33"/>
                  </a:cubicBezTo>
                  <a:cubicBezTo>
                    <a:pt x="386" y="10"/>
                    <a:pt x="340" y="0"/>
                    <a:pt x="298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79" name="Google Shape;37379;p24"/>
            <p:cNvSpPr/>
            <p:nvPr/>
          </p:nvSpPr>
          <p:spPr>
            <a:xfrm>
              <a:off x="4365200" y="4478650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31" y="1"/>
                  </a:moveTo>
                  <a:cubicBezTo>
                    <a:pt x="225" y="1"/>
                    <a:pt x="115" y="56"/>
                    <a:pt x="83" y="191"/>
                  </a:cubicBezTo>
                  <a:cubicBezTo>
                    <a:pt x="0" y="315"/>
                    <a:pt x="83" y="491"/>
                    <a:pt x="217" y="532"/>
                  </a:cubicBezTo>
                  <a:cubicBezTo>
                    <a:pt x="258" y="542"/>
                    <a:pt x="297" y="548"/>
                    <a:pt x="334" y="548"/>
                  </a:cubicBezTo>
                  <a:cubicBezTo>
                    <a:pt x="446" y="548"/>
                    <a:pt x="538" y="499"/>
                    <a:pt x="600" y="398"/>
                  </a:cubicBezTo>
                  <a:cubicBezTo>
                    <a:pt x="641" y="232"/>
                    <a:pt x="600" y="57"/>
                    <a:pt x="424" y="15"/>
                  </a:cubicBezTo>
                  <a:cubicBezTo>
                    <a:pt x="395" y="6"/>
                    <a:pt x="364" y="1"/>
                    <a:pt x="33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80" name="Google Shape;37380;p24"/>
            <p:cNvSpPr/>
            <p:nvPr/>
          </p:nvSpPr>
          <p:spPr>
            <a:xfrm>
              <a:off x="4261800" y="4471525"/>
              <a:ext cx="9600" cy="13325"/>
            </a:xfrm>
            <a:custGeom>
              <a:avLst/>
              <a:gdLst/>
              <a:ahLst/>
              <a:cxnLst/>
              <a:rect l="l" t="t" r="r" b="b"/>
              <a:pathLst>
                <a:path w="384" h="533" extrusionOk="0">
                  <a:moveTo>
                    <a:pt x="218" y="0"/>
                  </a:moveTo>
                  <a:lnTo>
                    <a:pt x="1" y="517"/>
                  </a:lnTo>
                  <a:cubicBezTo>
                    <a:pt x="31" y="528"/>
                    <a:pt x="65" y="533"/>
                    <a:pt x="99" y="533"/>
                  </a:cubicBezTo>
                  <a:cubicBezTo>
                    <a:pt x="203" y="533"/>
                    <a:pt x="311" y="484"/>
                    <a:pt x="342" y="383"/>
                  </a:cubicBezTo>
                  <a:cubicBezTo>
                    <a:pt x="383" y="259"/>
                    <a:pt x="342" y="83"/>
                    <a:pt x="259" y="42"/>
                  </a:cubicBezTo>
                  <a:lnTo>
                    <a:pt x="218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81" name="Google Shape;37381;p24"/>
            <p:cNvSpPr/>
            <p:nvPr/>
          </p:nvSpPr>
          <p:spPr>
            <a:xfrm>
              <a:off x="4411450" y="446402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1"/>
                  </a:moveTo>
                  <a:lnTo>
                    <a:pt x="42" y="42"/>
                  </a:lnTo>
                  <a:cubicBezTo>
                    <a:pt x="1" y="83"/>
                    <a:pt x="1" y="83"/>
                    <a:pt x="1" y="125"/>
                  </a:cubicBezTo>
                  <a:cubicBezTo>
                    <a:pt x="1" y="125"/>
                    <a:pt x="42" y="166"/>
                    <a:pt x="42" y="207"/>
                  </a:cubicBezTo>
                  <a:cubicBezTo>
                    <a:pt x="84" y="300"/>
                    <a:pt x="125" y="342"/>
                    <a:pt x="177" y="342"/>
                  </a:cubicBezTo>
                  <a:lnTo>
                    <a:pt x="301" y="125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82" name="Google Shape;37382;p24"/>
            <p:cNvSpPr/>
            <p:nvPr/>
          </p:nvSpPr>
          <p:spPr>
            <a:xfrm>
              <a:off x="4347875" y="4438175"/>
              <a:ext cx="12950" cy="9025"/>
            </a:xfrm>
            <a:custGeom>
              <a:avLst/>
              <a:gdLst/>
              <a:ahLst/>
              <a:cxnLst/>
              <a:rect l="l" t="t" r="r" b="b"/>
              <a:pathLst>
                <a:path w="518" h="361" extrusionOk="0">
                  <a:moveTo>
                    <a:pt x="1" y="1"/>
                  </a:moveTo>
                  <a:lnTo>
                    <a:pt x="1" y="83"/>
                  </a:lnTo>
                  <a:cubicBezTo>
                    <a:pt x="1" y="208"/>
                    <a:pt x="42" y="301"/>
                    <a:pt x="176" y="342"/>
                  </a:cubicBezTo>
                  <a:cubicBezTo>
                    <a:pt x="204" y="342"/>
                    <a:pt x="231" y="360"/>
                    <a:pt x="271" y="360"/>
                  </a:cubicBezTo>
                  <a:cubicBezTo>
                    <a:pt x="291" y="360"/>
                    <a:pt x="314" y="356"/>
                    <a:pt x="342" y="342"/>
                  </a:cubicBezTo>
                  <a:lnTo>
                    <a:pt x="393" y="342"/>
                  </a:lnTo>
                  <a:cubicBezTo>
                    <a:pt x="393" y="342"/>
                    <a:pt x="435" y="301"/>
                    <a:pt x="476" y="301"/>
                  </a:cubicBezTo>
                  <a:cubicBezTo>
                    <a:pt x="476" y="259"/>
                    <a:pt x="517" y="208"/>
                    <a:pt x="517" y="16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83" name="Google Shape;37383;p24"/>
            <p:cNvSpPr/>
            <p:nvPr/>
          </p:nvSpPr>
          <p:spPr>
            <a:xfrm>
              <a:off x="4287650" y="4413375"/>
              <a:ext cx="9600" cy="7525"/>
            </a:xfrm>
            <a:custGeom>
              <a:avLst/>
              <a:gdLst/>
              <a:ahLst/>
              <a:cxnLst/>
              <a:rect l="l" t="t" r="r" b="b"/>
              <a:pathLst>
                <a:path w="384" h="301" extrusionOk="0">
                  <a:moveTo>
                    <a:pt x="125" y="0"/>
                  </a:moveTo>
                  <a:lnTo>
                    <a:pt x="1" y="259"/>
                  </a:lnTo>
                  <a:lnTo>
                    <a:pt x="42" y="300"/>
                  </a:lnTo>
                  <a:cubicBezTo>
                    <a:pt x="166" y="300"/>
                    <a:pt x="300" y="259"/>
                    <a:pt x="383" y="124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84" name="Google Shape;37384;p24"/>
            <p:cNvSpPr/>
            <p:nvPr/>
          </p:nvSpPr>
          <p:spPr>
            <a:xfrm>
              <a:off x="4335975" y="4652450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259" y="1"/>
                  </a:moveTo>
                  <a:cubicBezTo>
                    <a:pt x="177" y="1"/>
                    <a:pt x="42" y="1"/>
                    <a:pt x="1" y="42"/>
                  </a:cubicBezTo>
                  <a:cubicBezTo>
                    <a:pt x="42" y="125"/>
                    <a:pt x="94" y="166"/>
                    <a:pt x="135" y="2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85" name="Google Shape;37385;p24"/>
            <p:cNvSpPr/>
            <p:nvPr/>
          </p:nvSpPr>
          <p:spPr>
            <a:xfrm>
              <a:off x="4312475" y="4606950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54" y="1"/>
                  </a:moveTo>
                  <a:cubicBezTo>
                    <a:pt x="242" y="1"/>
                    <a:pt x="117" y="75"/>
                    <a:pt x="83" y="177"/>
                  </a:cubicBezTo>
                  <a:cubicBezTo>
                    <a:pt x="0" y="311"/>
                    <a:pt x="83" y="487"/>
                    <a:pt x="207" y="528"/>
                  </a:cubicBezTo>
                  <a:cubicBezTo>
                    <a:pt x="255" y="551"/>
                    <a:pt x="301" y="561"/>
                    <a:pt x="343" y="561"/>
                  </a:cubicBezTo>
                  <a:cubicBezTo>
                    <a:pt x="453" y="561"/>
                    <a:pt x="540" y="491"/>
                    <a:pt x="600" y="394"/>
                  </a:cubicBezTo>
                  <a:cubicBezTo>
                    <a:pt x="641" y="229"/>
                    <a:pt x="558" y="94"/>
                    <a:pt x="424" y="11"/>
                  </a:cubicBezTo>
                  <a:cubicBezTo>
                    <a:pt x="402" y="4"/>
                    <a:pt x="378" y="1"/>
                    <a:pt x="354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86" name="Google Shape;37386;p24"/>
            <p:cNvSpPr/>
            <p:nvPr/>
          </p:nvSpPr>
          <p:spPr>
            <a:xfrm>
              <a:off x="4358725" y="4591975"/>
              <a:ext cx="7525" cy="9850"/>
            </a:xfrm>
            <a:custGeom>
              <a:avLst/>
              <a:gdLst/>
              <a:ahLst/>
              <a:cxnLst/>
              <a:rect l="l" t="t" r="r" b="b"/>
              <a:pathLst>
                <a:path w="301" h="394" extrusionOk="0">
                  <a:moveTo>
                    <a:pt x="42" y="0"/>
                  </a:moveTo>
                  <a:cubicBezTo>
                    <a:pt x="1" y="94"/>
                    <a:pt x="1" y="135"/>
                    <a:pt x="1" y="176"/>
                  </a:cubicBezTo>
                  <a:cubicBezTo>
                    <a:pt x="42" y="259"/>
                    <a:pt x="83" y="311"/>
                    <a:pt x="125" y="352"/>
                  </a:cubicBezTo>
                  <a:cubicBezTo>
                    <a:pt x="166" y="352"/>
                    <a:pt x="166" y="393"/>
                    <a:pt x="166" y="393"/>
                  </a:cubicBezTo>
                  <a:lnTo>
                    <a:pt x="301" y="135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87" name="Google Shape;37387;p24"/>
            <p:cNvSpPr/>
            <p:nvPr/>
          </p:nvSpPr>
          <p:spPr>
            <a:xfrm>
              <a:off x="4294125" y="4566125"/>
              <a:ext cx="13975" cy="9850"/>
            </a:xfrm>
            <a:custGeom>
              <a:avLst/>
              <a:gdLst/>
              <a:ahLst/>
              <a:cxnLst/>
              <a:rect l="l" t="t" r="r" b="b"/>
              <a:pathLst>
                <a:path w="559" h="394" extrusionOk="0">
                  <a:moveTo>
                    <a:pt x="41" y="1"/>
                  </a:moveTo>
                  <a:cubicBezTo>
                    <a:pt x="0" y="135"/>
                    <a:pt x="41" y="259"/>
                    <a:pt x="165" y="352"/>
                  </a:cubicBezTo>
                  <a:lnTo>
                    <a:pt x="217" y="352"/>
                  </a:lnTo>
                  <a:cubicBezTo>
                    <a:pt x="258" y="393"/>
                    <a:pt x="300" y="393"/>
                    <a:pt x="341" y="393"/>
                  </a:cubicBezTo>
                  <a:cubicBezTo>
                    <a:pt x="383" y="352"/>
                    <a:pt x="383" y="352"/>
                    <a:pt x="424" y="352"/>
                  </a:cubicBezTo>
                  <a:cubicBezTo>
                    <a:pt x="424" y="352"/>
                    <a:pt x="476" y="311"/>
                    <a:pt x="517" y="311"/>
                  </a:cubicBezTo>
                  <a:cubicBezTo>
                    <a:pt x="517" y="259"/>
                    <a:pt x="558" y="218"/>
                    <a:pt x="558" y="218"/>
                  </a:cubicBezTo>
                  <a:lnTo>
                    <a:pt x="41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88" name="Google Shape;37388;p24"/>
            <p:cNvSpPr/>
            <p:nvPr/>
          </p:nvSpPr>
          <p:spPr>
            <a:xfrm>
              <a:off x="4495475" y="389305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259" y="1"/>
                  </a:moveTo>
                  <a:cubicBezTo>
                    <a:pt x="176" y="1"/>
                    <a:pt x="83" y="42"/>
                    <a:pt x="41" y="135"/>
                  </a:cubicBezTo>
                  <a:cubicBezTo>
                    <a:pt x="0" y="135"/>
                    <a:pt x="0" y="177"/>
                    <a:pt x="0" y="177"/>
                  </a:cubicBezTo>
                  <a:lnTo>
                    <a:pt x="259" y="301"/>
                  </a:lnTo>
                  <a:lnTo>
                    <a:pt x="341" y="42"/>
                  </a:lnTo>
                  <a:cubicBezTo>
                    <a:pt x="341" y="1"/>
                    <a:pt x="300" y="1"/>
                    <a:pt x="25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89" name="Google Shape;37389;p24"/>
            <p:cNvSpPr/>
            <p:nvPr/>
          </p:nvSpPr>
          <p:spPr>
            <a:xfrm>
              <a:off x="4442725" y="4021250"/>
              <a:ext cx="8575" cy="7525"/>
            </a:xfrm>
            <a:custGeom>
              <a:avLst/>
              <a:gdLst/>
              <a:ahLst/>
              <a:cxnLst/>
              <a:rect l="l" t="t" r="r" b="b"/>
              <a:pathLst>
                <a:path w="343" h="301" extrusionOk="0">
                  <a:moveTo>
                    <a:pt x="218" y="1"/>
                  </a:moveTo>
                  <a:cubicBezTo>
                    <a:pt x="125" y="42"/>
                    <a:pt x="42" y="84"/>
                    <a:pt x="42" y="135"/>
                  </a:cubicBezTo>
                  <a:lnTo>
                    <a:pt x="1" y="177"/>
                  </a:lnTo>
                  <a:lnTo>
                    <a:pt x="259" y="301"/>
                  </a:lnTo>
                  <a:lnTo>
                    <a:pt x="342" y="42"/>
                  </a:lnTo>
                  <a:cubicBezTo>
                    <a:pt x="301" y="1"/>
                    <a:pt x="259" y="1"/>
                    <a:pt x="218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90" name="Google Shape;37390;p24"/>
            <p:cNvSpPr/>
            <p:nvPr/>
          </p:nvSpPr>
          <p:spPr>
            <a:xfrm>
              <a:off x="4378125" y="3995050"/>
              <a:ext cx="13975" cy="10200"/>
            </a:xfrm>
            <a:custGeom>
              <a:avLst/>
              <a:gdLst/>
              <a:ahLst/>
              <a:cxnLst/>
              <a:rect l="l" t="t" r="r" b="b"/>
              <a:pathLst>
                <a:path w="559" h="408" extrusionOk="0">
                  <a:moveTo>
                    <a:pt x="272" y="0"/>
                  </a:moveTo>
                  <a:cubicBezTo>
                    <a:pt x="157" y="0"/>
                    <a:pt x="64" y="56"/>
                    <a:pt x="0" y="191"/>
                  </a:cubicBezTo>
                  <a:lnTo>
                    <a:pt x="517" y="408"/>
                  </a:lnTo>
                  <a:cubicBezTo>
                    <a:pt x="558" y="356"/>
                    <a:pt x="558" y="315"/>
                    <a:pt x="558" y="273"/>
                  </a:cubicBezTo>
                  <a:cubicBezTo>
                    <a:pt x="558" y="191"/>
                    <a:pt x="476" y="56"/>
                    <a:pt x="383" y="15"/>
                  </a:cubicBezTo>
                  <a:cubicBezTo>
                    <a:pt x="344" y="5"/>
                    <a:pt x="307" y="0"/>
                    <a:pt x="272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91" name="Google Shape;37391;p24"/>
            <p:cNvSpPr/>
            <p:nvPr/>
          </p:nvSpPr>
          <p:spPr>
            <a:xfrm>
              <a:off x="4468575" y="3957675"/>
              <a:ext cx="9600" cy="12950"/>
            </a:xfrm>
            <a:custGeom>
              <a:avLst/>
              <a:gdLst/>
              <a:ahLst/>
              <a:cxnLst/>
              <a:rect l="l" t="t" r="r" b="b"/>
              <a:pathLst>
                <a:path w="384" h="518" extrusionOk="0">
                  <a:moveTo>
                    <a:pt x="166" y="1"/>
                  </a:moveTo>
                  <a:lnTo>
                    <a:pt x="125" y="42"/>
                  </a:lnTo>
                  <a:cubicBezTo>
                    <a:pt x="84" y="42"/>
                    <a:pt x="42" y="94"/>
                    <a:pt x="1" y="176"/>
                  </a:cubicBezTo>
                  <a:lnTo>
                    <a:pt x="1" y="300"/>
                  </a:lnTo>
                  <a:lnTo>
                    <a:pt x="1" y="393"/>
                  </a:lnTo>
                  <a:cubicBezTo>
                    <a:pt x="42" y="435"/>
                    <a:pt x="84" y="476"/>
                    <a:pt x="125" y="517"/>
                  </a:cubicBezTo>
                  <a:lnTo>
                    <a:pt x="166" y="517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92" name="Google Shape;37392;p24"/>
            <p:cNvSpPr/>
            <p:nvPr/>
          </p:nvSpPr>
          <p:spPr>
            <a:xfrm>
              <a:off x="4403975" y="3931000"/>
              <a:ext cx="15000" cy="14050"/>
            </a:xfrm>
            <a:custGeom>
              <a:avLst/>
              <a:gdLst/>
              <a:ahLst/>
              <a:cxnLst/>
              <a:rect l="l" t="t" r="r" b="b"/>
              <a:pathLst>
                <a:path w="600" h="562" extrusionOk="0">
                  <a:moveTo>
                    <a:pt x="272" y="1"/>
                  </a:moveTo>
                  <a:cubicBezTo>
                    <a:pt x="172" y="1"/>
                    <a:pt x="71" y="71"/>
                    <a:pt x="41" y="168"/>
                  </a:cubicBezTo>
                  <a:cubicBezTo>
                    <a:pt x="0" y="292"/>
                    <a:pt x="41" y="468"/>
                    <a:pt x="166" y="551"/>
                  </a:cubicBezTo>
                  <a:cubicBezTo>
                    <a:pt x="197" y="558"/>
                    <a:pt x="226" y="561"/>
                    <a:pt x="255" y="561"/>
                  </a:cubicBezTo>
                  <a:cubicBezTo>
                    <a:pt x="387" y="561"/>
                    <a:pt x="490" y="487"/>
                    <a:pt x="558" y="385"/>
                  </a:cubicBezTo>
                  <a:cubicBezTo>
                    <a:pt x="600" y="251"/>
                    <a:pt x="558" y="75"/>
                    <a:pt x="383" y="34"/>
                  </a:cubicBezTo>
                  <a:cubicBezTo>
                    <a:pt x="348" y="11"/>
                    <a:pt x="310" y="1"/>
                    <a:pt x="272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93" name="Google Shape;37393;p24"/>
            <p:cNvSpPr/>
            <p:nvPr/>
          </p:nvSpPr>
          <p:spPr>
            <a:xfrm>
              <a:off x="4422325" y="397622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12" y="1"/>
                  </a:moveTo>
                  <a:cubicBezTo>
                    <a:pt x="210" y="1"/>
                    <a:pt x="101" y="71"/>
                    <a:pt x="42" y="168"/>
                  </a:cubicBezTo>
                  <a:cubicBezTo>
                    <a:pt x="0" y="334"/>
                    <a:pt x="83" y="468"/>
                    <a:pt x="207" y="551"/>
                  </a:cubicBezTo>
                  <a:cubicBezTo>
                    <a:pt x="231" y="558"/>
                    <a:pt x="256" y="562"/>
                    <a:pt x="281" y="562"/>
                  </a:cubicBezTo>
                  <a:cubicBezTo>
                    <a:pt x="399" y="562"/>
                    <a:pt x="524" y="488"/>
                    <a:pt x="558" y="385"/>
                  </a:cubicBezTo>
                  <a:cubicBezTo>
                    <a:pt x="641" y="251"/>
                    <a:pt x="558" y="75"/>
                    <a:pt x="424" y="34"/>
                  </a:cubicBezTo>
                  <a:cubicBezTo>
                    <a:pt x="390" y="11"/>
                    <a:pt x="352" y="1"/>
                    <a:pt x="312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94" name="Google Shape;37394;p24"/>
            <p:cNvSpPr/>
            <p:nvPr/>
          </p:nvSpPr>
          <p:spPr>
            <a:xfrm>
              <a:off x="4449200" y="3912075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290" y="0"/>
                  </a:moveTo>
                  <a:cubicBezTo>
                    <a:pt x="184" y="0"/>
                    <a:pt x="73" y="56"/>
                    <a:pt x="42" y="191"/>
                  </a:cubicBezTo>
                  <a:cubicBezTo>
                    <a:pt x="0" y="315"/>
                    <a:pt x="42" y="491"/>
                    <a:pt x="166" y="532"/>
                  </a:cubicBezTo>
                  <a:cubicBezTo>
                    <a:pt x="210" y="542"/>
                    <a:pt x="251" y="548"/>
                    <a:pt x="290" y="548"/>
                  </a:cubicBezTo>
                  <a:cubicBezTo>
                    <a:pt x="406" y="548"/>
                    <a:pt x="497" y="501"/>
                    <a:pt x="559" y="408"/>
                  </a:cubicBezTo>
                  <a:cubicBezTo>
                    <a:pt x="600" y="232"/>
                    <a:pt x="559" y="57"/>
                    <a:pt x="383" y="15"/>
                  </a:cubicBezTo>
                  <a:cubicBezTo>
                    <a:pt x="354" y="6"/>
                    <a:pt x="322" y="0"/>
                    <a:pt x="29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95" name="Google Shape;37395;p24"/>
            <p:cNvSpPr/>
            <p:nvPr/>
          </p:nvSpPr>
          <p:spPr>
            <a:xfrm>
              <a:off x="4494425" y="3897450"/>
              <a:ext cx="7525" cy="9600"/>
            </a:xfrm>
            <a:custGeom>
              <a:avLst/>
              <a:gdLst/>
              <a:ahLst/>
              <a:cxnLst/>
              <a:rect l="l" t="t" r="r" b="b"/>
              <a:pathLst>
                <a:path w="301" h="384" extrusionOk="0">
                  <a:moveTo>
                    <a:pt x="42" y="1"/>
                  </a:moveTo>
                  <a:cubicBezTo>
                    <a:pt x="1" y="42"/>
                    <a:pt x="1" y="125"/>
                    <a:pt x="42" y="176"/>
                  </a:cubicBezTo>
                  <a:cubicBezTo>
                    <a:pt x="42" y="218"/>
                    <a:pt x="83" y="300"/>
                    <a:pt x="125" y="342"/>
                  </a:cubicBezTo>
                  <a:cubicBezTo>
                    <a:pt x="166" y="342"/>
                    <a:pt x="166" y="342"/>
                    <a:pt x="218" y="383"/>
                  </a:cubicBezTo>
                  <a:lnTo>
                    <a:pt x="301" y="125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96" name="Google Shape;37396;p24"/>
            <p:cNvSpPr/>
            <p:nvPr/>
          </p:nvSpPr>
          <p:spPr>
            <a:xfrm>
              <a:off x="4390000" y="4150500"/>
              <a:ext cx="8550" cy="6475"/>
            </a:xfrm>
            <a:custGeom>
              <a:avLst/>
              <a:gdLst/>
              <a:ahLst/>
              <a:cxnLst/>
              <a:rect l="l" t="t" r="r" b="b"/>
              <a:pathLst>
                <a:path w="342" h="259" extrusionOk="0">
                  <a:moveTo>
                    <a:pt x="166" y="0"/>
                  </a:moveTo>
                  <a:cubicBezTo>
                    <a:pt x="125" y="0"/>
                    <a:pt x="83" y="42"/>
                    <a:pt x="42" y="42"/>
                  </a:cubicBezTo>
                  <a:lnTo>
                    <a:pt x="1" y="83"/>
                  </a:lnTo>
                  <a:lnTo>
                    <a:pt x="1" y="176"/>
                  </a:lnTo>
                  <a:lnTo>
                    <a:pt x="259" y="259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97" name="Google Shape;37397;p24"/>
            <p:cNvSpPr/>
            <p:nvPr/>
          </p:nvSpPr>
          <p:spPr>
            <a:xfrm>
              <a:off x="4325400" y="4123825"/>
              <a:ext cx="15000" cy="9375"/>
            </a:xfrm>
            <a:custGeom>
              <a:avLst/>
              <a:gdLst/>
              <a:ahLst/>
              <a:cxnLst/>
              <a:rect l="l" t="t" r="r" b="b"/>
              <a:pathLst>
                <a:path w="600" h="375" extrusionOk="0">
                  <a:moveTo>
                    <a:pt x="249" y="0"/>
                  </a:moveTo>
                  <a:cubicBezTo>
                    <a:pt x="141" y="0"/>
                    <a:pt x="60" y="71"/>
                    <a:pt x="0" y="168"/>
                  </a:cubicBezTo>
                  <a:lnTo>
                    <a:pt x="517" y="375"/>
                  </a:lnTo>
                  <a:cubicBezTo>
                    <a:pt x="600" y="251"/>
                    <a:pt x="517" y="75"/>
                    <a:pt x="383" y="34"/>
                  </a:cubicBezTo>
                  <a:cubicBezTo>
                    <a:pt x="334" y="11"/>
                    <a:pt x="289" y="0"/>
                    <a:pt x="24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98" name="Google Shape;37398;p24"/>
            <p:cNvSpPr/>
            <p:nvPr/>
          </p:nvSpPr>
          <p:spPr>
            <a:xfrm>
              <a:off x="4415850" y="4085475"/>
              <a:ext cx="9600" cy="13350"/>
            </a:xfrm>
            <a:custGeom>
              <a:avLst/>
              <a:gdLst/>
              <a:ahLst/>
              <a:cxnLst/>
              <a:rect l="l" t="t" r="r" b="b"/>
              <a:pathLst>
                <a:path w="384" h="534" extrusionOk="0">
                  <a:moveTo>
                    <a:pt x="290" y="0"/>
                  </a:moveTo>
                  <a:cubicBezTo>
                    <a:pt x="210" y="0"/>
                    <a:pt x="144" y="39"/>
                    <a:pt x="83" y="99"/>
                  </a:cubicBezTo>
                  <a:cubicBezTo>
                    <a:pt x="42" y="99"/>
                    <a:pt x="42" y="151"/>
                    <a:pt x="1" y="192"/>
                  </a:cubicBezTo>
                  <a:lnTo>
                    <a:pt x="1" y="358"/>
                  </a:lnTo>
                  <a:cubicBezTo>
                    <a:pt x="1" y="451"/>
                    <a:pt x="83" y="534"/>
                    <a:pt x="166" y="534"/>
                  </a:cubicBezTo>
                  <a:lnTo>
                    <a:pt x="383" y="17"/>
                  </a:lnTo>
                  <a:cubicBezTo>
                    <a:pt x="350" y="6"/>
                    <a:pt x="319" y="0"/>
                    <a:pt x="29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399" name="Google Shape;37399;p24"/>
            <p:cNvSpPr/>
            <p:nvPr/>
          </p:nvSpPr>
          <p:spPr>
            <a:xfrm>
              <a:off x="4349950" y="4059650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6" y="0"/>
                  </a:moveTo>
                  <a:cubicBezTo>
                    <a:pt x="232" y="0"/>
                    <a:pt x="124" y="49"/>
                    <a:pt x="93" y="150"/>
                  </a:cubicBezTo>
                  <a:cubicBezTo>
                    <a:pt x="0" y="316"/>
                    <a:pt x="93" y="450"/>
                    <a:pt x="217" y="533"/>
                  </a:cubicBezTo>
                  <a:cubicBezTo>
                    <a:pt x="258" y="542"/>
                    <a:pt x="296" y="547"/>
                    <a:pt x="332" y="547"/>
                  </a:cubicBezTo>
                  <a:cubicBezTo>
                    <a:pt x="449" y="547"/>
                    <a:pt x="539" y="492"/>
                    <a:pt x="610" y="357"/>
                  </a:cubicBezTo>
                  <a:cubicBezTo>
                    <a:pt x="652" y="233"/>
                    <a:pt x="569" y="57"/>
                    <a:pt x="434" y="16"/>
                  </a:cubicBezTo>
                  <a:cubicBezTo>
                    <a:pt x="404" y="6"/>
                    <a:pt x="370" y="0"/>
                    <a:pt x="336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400" name="Google Shape;37400;p24"/>
            <p:cNvSpPr/>
            <p:nvPr/>
          </p:nvSpPr>
          <p:spPr>
            <a:xfrm>
              <a:off x="4304700" y="4078125"/>
              <a:ext cx="16325" cy="14025"/>
            </a:xfrm>
            <a:custGeom>
              <a:avLst/>
              <a:gdLst/>
              <a:ahLst/>
              <a:cxnLst/>
              <a:rect l="l" t="t" r="r" b="b"/>
              <a:pathLst>
                <a:path w="653" h="561" extrusionOk="0">
                  <a:moveTo>
                    <a:pt x="366" y="0"/>
                  </a:moveTo>
                  <a:cubicBezTo>
                    <a:pt x="253" y="0"/>
                    <a:pt x="128" y="76"/>
                    <a:pt x="94" y="187"/>
                  </a:cubicBezTo>
                  <a:cubicBezTo>
                    <a:pt x="1" y="311"/>
                    <a:pt x="94" y="486"/>
                    <a:pt x="218" y="528"/>
                  </a:cubicBezTo>
                  <a:cubicBezTo>
                    <a:pt x="255" y="551"/>
                    <a:pt x="295" y="561"/>
                    <a:pt x="334" y="561"/>
                  </a:cubicBezTo>
                  <a:cubicBezTo>
                    <a:pt x="438" y="561"/>
                    <a:pt x="544" y="491"/>
                    <a:pt x="611" y="393"/>
                  </a:cubicBezTo>
                  <a:cubicBezTo>
                    <a:pt x="652" y="269"/>
                    <a:pt x="570" y="94"/>
                    <a:pt x="435" y="11"/>
                  </a:cubicBezTo>
                  <a:cubicBezTo>
                    <a:pt x="413" y="4"/>
                    <a:pt x="390" y="0"/>
                    <a:pt x="366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401" name="Google Shape;37401;p24"/>
            <p:cNvSpPr/>
            <p:nvPr/>
          </p:nvSpPr>
          <p:spPr>
            <a:xfrm>
              <a:off x="4369325" y="4104875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14" y="1"/>
                  </a:moveTo>
                  <a:cubicBezTo>
                    <a:pt x="201" y="1"/>
                    <a:pt x="115" y="49"/>
                    <a:pt x="52" y="150"/>
                  </a:cubicBezTo>
                  <a:cubicBezTo>
                    <a:pt x="1" y="316"/>
                    <a:pt x="94" y="492"/>
                    <a:pt x="218" y="533"/>
                  </a:cubicBezTo>
                  <a:cubicBezTo>
                    <a:pt x="249" y="543"/>
                    <a:pt x="282" y="548"/>
                    <a:pt x="315" y="548"/>
                  </a:cubicBezTo>
                  <a:cubicBezTo>
                    <a:pt x="423" y="548"/>
                    <a:pt x="530" y="492"/>
                    <a:pt x="569" y="357"/>
                  </a:cubicBezTo>
                  <a:cubicBezTo>
                    <a:pt x="652" y="233"/>
                    <a:pt x="569" y="57"/>
                    <a:pt x="435" y="16"/>
                  </a:cubicBezTo>
                  <a:cubicBezTo>
                    <a:pt x="392" y="6"/>
                    <a:pt x="351" y="1"/>
                    <a:pt x="314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402" name="Google Shape;37402;p24"/>
            <p:cNvSpPr/>
            <p:nvPr/>
          </p:nvSpPr>
          <p:spPr>
            <a:xfrm>
              <a:off x="4331850" y="401397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295" y="0"/>
                  </a:moveTo>
                  <a:cubicBezTo>
                    <a:pt x="189" y="0"/>
                    <a:pt x="102" y="71"/>
                    <a:pt x="42" y="168"/>
                  </a:cubicBezTo>
                  <a:cubicBezTo>
                    <a:pt x="1" y="333"/>
                    <a:pt x="42" y="468"/>
                    <a:pt x="207" y="550"/>
                  </a:cubicBezTo>
                  <a:cubicBezTo>
                    <a:pt x="239" y="560"/>
                    <a:pt x="272" y="565"/>
                    <a:pt x="306" y="565"/>
                  </a:cubicBezTo>
                  <a:cubicBezTo>
                    <a:pt x="416" y="565"/>
                    <a:pt x="527" y="509"/>
                    <a:pt x="559" y="375"/>
                  </a:cubicBezTo>
                  <a:cubicBezTo>
                    <a:pt x="642" y="251"/>
                    <a:pt x="559" y="75"/>
                    <a:pt x="424" y="33"/>
                  </a:cubicBezTo>
                  <a:cubicBezTo>
                    <a:pt x="379" y="11"/>
                    <a:pt x="335" y="0"/>
                    <a:pt x="295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403" name="Google Shape;37403;p24"/>
            <p:cNvSpPr/>
            <p:nvPr/>
          </p:nvSpPr>
          <p:spPr>
            <a:xfrm>
              <a:off x="4395175" y="4040375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66" y="1"/>
                  </a:moveTo>
                  <a:cubicBezTo>
                    <a:pt x="253" y="1"/>
                    <a:pt x="128" y="76"/>
                    <a:pt x="94" y="187"/>
                  </a:cubicBezTo>
                  <a:cubicBezTo>
                    <a:pt x="1" y="311"/>
                    <a:pt x="94" y="487"/>
                    <a:pt x="218" y="528"/>
                  </a:cubicBezTo>
                  <a:cubicBezTo>
                    <a:pt x="267" y="551"/>
                    <a:pt x="312" y="562"/>
                    <a:pt x="353" y="562"/>
                  </a:cubicBezTo>
                  <a:cubicBezTo>
                    <a:pt x="460" y="562"/>
                    <a:pt x="543" y="494"/>
                    <a:pt x="611" y="404"/>
                  </a:cubicBezTo>
                  <a:cubicBezTo>
                    <a:pt x="652" y="228"/>
                    <a:pt x="611" y="94"/>
                    <a:pt x="435" y="11"/>
                  </a:cubicBezTo>
                  <a:cubicBezTo>
                    <a:pt x="413" y="4"/>
                    <a:pt x="390" y="1"/>
                    <a:pt x="366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404" name="Google Shape;37404;p24"/>
            <p:cNvSpPr/>
            <p:nvPr/>
          </p:nvSpPr>
          <p:spPr>
            <a:xfrm>
              <a:off x="4273700" y="4103200"/>
              <a:ext cx="1050" cy="3125"/>
            </a:xfrm>
            <a:custGeom>
              <a:avLst/>
              <a:gdLst/>
              <a:ahLst/>
              <a:cxnLst/>
              <a:rect l="l" t="t" r="r" b="b"/>
              <a:pathLst>
                <a:path w="42" h="125" extrusionOk="0">
                  <a:moveTo>
                    <a:pt x="42" y="0"/>
                  </a:moveTo>
                  <a:cubicBezTo>
                    <a:pt x="0" y="42"/>
                    <a:pt x="0" y="83"/>
                    <a:pt x="0" y="124"/>
                  </a:cubicBezTo>
                  <a:lnTo>
                    <a:pt x="42" y="124"/>
                  </a:lnTo>
                  <a:lnTo>
                    <a:pt x="42" y="42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405" name="Google Shape;37405;p24"/>
            <p:cNvSpPr/>
            <p:nvPr/>
          </p:nvSpPr>
          <p:spPr>
            <a:xfrm>
              <a:off x="4441700" y="4025650"/>
              <a:ext cx="7525" cy="9600"/>
            </a:xfrm>
            <a:custGeom>
              <a:avLst/>
              <a:gdLst/>
              <a:ahLst/>
              <a:cxnLst/>
              <a:rect l="l" t="t" r="r" b="b"/>
              <a:pathLst>
                <a:path w="301" h="384" extrusionOk="0">
                  <a:moveTo>
                    <a:pt x="42" y="1"/>
                  </a:moveTo>
                  <a:cubicBezTo>
                    <a:pt x="1" y="83"/>
                    <a:pt x="1" y="125"/>
                    <a:pt x="42" y="166"/>
                  </a:cubicBezTo>
                  <a:cubicBezTo>
                    <a:pt x="42" y="259"/>
                    <a:pt x="83" y="342"/>
                    <a:pt x="166" y="383"/>
                  </a:cubicBezTo>
                  <a:lnTo>
                    <a:pt x="300" y="125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406" name="Google Shape;37406;p24"/>
            <p:cNvSpPr/>
            <p:nvPr/>
          </p:nvSpPr>
          <p:spPr>
            <a:xfrm>
              <a:off x="4377075" y="3999800"/>
              <a:ext cx="14000" cy="9325"/>
            </a:xfrm>
            <a:custGeom>
              <a:avLst/>
              <a:gdLst/>
              <a:ahLst/>
              <a:cxnLst/>
              <a:rect l="l" t="t" r="r" b="b"/>
              <a:pathLst>
                <a:path w="560" h="373" extrusionOk="0">
                  <a:moveTo>
                    <a:pt x="42" y="1"/>
                  </a:moveTo>
                  <a:cubicBezTo>
                    <a:pt x="1" y="125"/>
                    <a:pt x="84" y="301"/>
                    <a:pt x="208" y="342"/>
                  </a:cubicBezTo>
                  <a:cubicBezTo>
                    <a:pt x="254" y="363"/>
                    <a:pt x="298" y="373"/>
                    <a:pt x="341" y="373"/>
                  </a:cubicBezTo>
                  <a:cubicBezTo>
                    <a:pt x="383" y="373"/>
                    <a:pt x="425" y="363"/>
                    <a:pt x="466" y="342"/>
                  </a:cubicBezTo>
                  <a:cubicBezTo>
                    <a:pt x="518" y="301"/>
                    <a:pt x="559" y="259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407" name="Google Shape;37407;p24"/>
            <p:cNvSpPr/>
            <p:nvPr/>
          </p:nvSpPr>
          <p:spPr>
            <a:xfrm>
              <a:off x="4337025" y="4278700"/>
              <a:ext cx="8800" cy="6500"/>
            </a:xfrm>
            <a:custGeom>
              <a:avLst/>
              <a:gdLst/>
              <a:ahLst/>
              <a:cxnLst/>
              <a:rect l="l" t="t" r="r" b="b"/>
              <a:pathLst>
                <a:path w="352" h="260" extrusionOk="0">
                  <a:moveTo>
                    <a:pt x="135" y="1"/>
                  </a:moveTo>
                  <a:lnTo>
                    <a:pt x="93" y="42"/>
                  </a:lnTo>
                  <a:cubicBezTo>
                    <a:pt x="52" y="42"/>
                    <a:pt x="52" y="83"/>
                    <a:pt x="0" y="125"/>
                  </a:cubicBezTo>
                  <a:lnTo>
                    <a:pt x="0" y="176"/>
                  </a:lnTo>
                  <a:lnTo>
                    <a:pt x="259" y="259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408" name="Google Shape;37408;p24"/>
            <p:cNvSpPr/>
            <p:nvPr/>
          </p:nvSpPr>
          <p:spPr>
            <a:xfrm>
              <a:off x="4272400" y="4252450"/>
              <a:ext cx="14250" cy="8950"/>
            </a:xfrm>
            <a:custGeom>
              <a:avLst/>
              <a:gdLst/>
              <a:ahLst/>
              <a:cxnLst/>
              <a:rect l="l" t="t" r="r" b="b"/>
              <a:pathLst>
                <a:path w="570" h="358" extrusionOk="0">
                  <a:moveTo>
                    <a:pt x="282" y="0"/>
                  </a:moveTo>
                  <a:cubicBezTo>
                    <a:pt x="179" y="0"/>
                    <a:pt x="82" y="39"/>
                    <a:pt x="52" y="99"/>
                  </a:cubicBezTo>
                  <a:lnTo>
                    <a:pt x="1" y="141"/>
                  </a:lnTo>
                  <a:lnTo>
                    <a:pt x="517" y="358"/>
                  </a:lnTo>
                  <a:lnTo>
                    <a:pt x="517" y="316"/>
                  </a:lnTo>
                  <a:cubicBezTo>
                    <a:pt x="569" y="192"/>
                    <a:pt x="476" y="58"/>
                    <a:pt x="393" y="17"/>
                  </a:cubicBezTo>
                  <a:cubicBezTo>
                    <a:pt x="357" y="6"/>
                    <a:pt x="319" y="0"/>
                    <a:pt x="282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409" name="Google Shape;37409;p24"/>
            <p:cNvSpPr/>
            <p:nvPr/>
          </p:nvSpPr>
          <p:spPr>
            <a:xfrm>
              <a:off x="4361825" y="4214075"/>
              <a:ext cx="10900" cy="14000"/>
            </a:xfrm>
            <a:custGeom>
              <a:avLst/>
              <a:gdLst/>
              <a:ahLst/>
              <a:cxnLst/>
              <a:rect l="l" t="t" r="r" b="b"/>
              <a:pathLst>
                <a:path w="436" h="560" extrusionOk="0">
                  <a:moveTo>
                    <a:pt x="301" y="1"/>
                  </a:moveTo>
                  <a:cubicBezTo>
                    <a:pt x="218" y="1"/>
                    <a:pt x="94" y="84"/>
                    <a:pt x="42" y="177"/>
                  </a:cubicBezTo>
                  <a:cubicBezTo>
                    <a:pt x="1" y="259"/>
                    <a:pt x="42" y="342"/>
                    <a:pt x="94" y="435"/>
                  </a:cubicBezTo>
                  <a:lnTo>
                    <a:pt x="218" y="559"/>
                  </a:lnTo>
                  <a:lnTo>
                    <a:pt x="435" y="42"/>
                  </a:lnTo>
                  <a:cubicBezTo>
                    <a:pt x="394" y="1"/>
                    <a:pt x="352" y="1"/>
                    <a:pt x="301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410" name="Google Shape;37410;p24"/>
            <p:cNvSpPr/>
            <p:nvPr/>
          </p:nvSpPr>
          <p:spPr>
            <a:xfrm>
              <a:off x="4297225" y="418787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7" y="0"/>
                  </a:moveTo>
                  <a:cubicBezTo>
                    <a:pt x="230" y="0"/>
                    <a:pt x="125" y="56"/>
                    <a:pt x="93" y="191"/>
                  </a:cubicBezTo>
                  <a:cubicBezTo>
                    <a:pt x="0" y="315"/>
                    <a:pt x="93" y="491"/>
                    <a:pt x="217" y="532"/>
                  </a:cubicBezTo>
                  <a:cubicBezTo>
                    <a:pt x="250" y="542"/>
                    <a:pt x="285" y="547"/>
                    <a:pt x="321" y="547"/>
                  </a:cubicBezTo>
                  <a:cubicBezTo>
                    <a:pt x="429" y="547"/>
                    <a:pt x="540" y="499"/>
                    <a:pt x="610" y="397"/>
                  </a:cubicBezTo>
                  <a:cubicBezTo>
                    <a:pt x="651" y="232"/>
                    <a:pt x="558" y="56"/>
                    <a:pt x="434" y="15"/>
                  </a:cubicBezTo>
                  <a:cubicBezTo>
                    <a:pt x="403" y="5"/>
                    <a:pt x="370" y="0"/>
                    <a:pt x="337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411" name="Google Shape;37411;p24"/>
            <p:cNvSpPr/>
            <p:nvPr/>
          </p:nvSpPr>
          <p:spPr>
            <a:xfrm>
              <a:off x="4251975" y="4206800"/>
              <a:ext cx="16325" cy="14025"/>
            </a:xfrm>
            <a:custGeom>
              <a:avLst/>
              <a:gdLst/>
              <a:ahLst/>
              <a:cxnLst/>
              <a:rect l="l" t="t" r="r" b="b"/>
              <a:pathLst>
                <a:path w="653" h="561" extrusionOk="0">
                  <a:moveTo>
                    <a:pt x="319" y="0"/>
                  </a:moveTo>
                  <a:cubicBezTo>
                    <a:pt x="218" y="0"/>
                    <a:pt x="124" y="68"/>
                    <a:pt x="94" y="157"/>
                  </a:cubicBezTo>
                  <a:cubicBezTo>
                    <a:pt x="1" y="292"/>
                    <a:pt x="94" y="468"/>
                    <a:pt x="218" y="550"/>
                  </a:cubicBezTo>
                  <a:cubicBezTo>
                    <a:pt x="241" y="558"/>
                    <a:pt x="266" y="561"/>
                    <a:pt x="291" y="561"/>
                  </a:cubicBezTo>
                  <a:cubicBezTo>
                    <a:pt x="408" y="561"/>
                    <a:pt x="534" y="485"/>
                    <a:pt x="611" y="375"/>
                  </a:cubicBezTo>
                  <a:cubicBezTo>
                    <a:pt x="652" y="250"/>
                    <a:pt x="559" y="75"/>
                    <a:pt x="435" y="33"/>
                  </a:cubicBezTo>
                  <a:cubicBezTo>
                    <a:pt x="397" y="10"/>
                    <a:pt x="357" y="0"/>
                    <a:pt x="319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412" name="Google Shape;37412;p24"/>
            <p:cNvSpPr/>
            <p:nvPr/>
          </p:nvSpPr>
          <p:spPr>
            <a:xfrm>
              <a:off x="4316600" y="4233100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320" y="0"/>
                  </a:moveTo>
                  <a:cubicBezTo>
                    <a:pt x="203" y="0"/>
                    <a:pt x="113" y="56"/>
                    <a:pt x="42" y="191"/>
                  </a:cubicBezTo>
                  <a:cubicBezTo>
                    <a:pt x="0" y="315"/>
                    <a:pt x="42" y="491"/>
                    <a:pt x="218" y="532"/>
                  </a:cubicBezTo>
                  <a:cubicBezTo>
                    <a:pt x="251" y="542"/>
                    <a:pt x="286" y="548"/>
                    <a:pt x="320" y="548"/>
                  </a:cubicBezTo>
                  <a:cubicBezTo>
                    <a:pt x="426" y="548"/>
                    <a:pt x="528" y="499"/>
                    <a:pt x="559" y="398"/>
                  </a:cubicBezTo>
                  <a:cubicBezTo>
                    <a:pt x="611" y="232"/>
                    <a:pt x="559" y="98"/>
                    <a:pt x="435" y="15"/>
                  </a:cubicBezTo>
                  <a:cubicBezTo>
                    <a:pt x="394" y="6"/>
                    <a:pt x="356" y="0"/>
                    <a:pt x="320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413" name="Google Shape;37413;p24"/>
            <p:cNvSpPr/>
            <p:nvPr/>
          </p:nvSpPr>
          <p:spPr>
            <a:xfrm>
              <a:off x="4278875" y="4142625"/>
              <a:ext cx="15250" cy="13700"/>
            </a:xfrm>
            <a:custGeom>
              <a:avLst/>
              <a:gdLst/>
              <a:ahLst/>
              <a:cxnLst/>
              <a:rect l="l" t="t" r="r" b="b"/>
              <a:pathLst>
                <a:path w="610" h="548" extrusionOk="0">
                  <a:moveTo>
                    <a:pt x="320" y="1"/>
                  </a:moveTo>
                  <a:cubicBezTo>
                    <a:pt x="203" y="1"/>
                    <a:pt x="115" y="57"/>
                    <a:pt x="52" y="191"/>
                  </a:cubicBezTo>
                  <a:cubicBezTo>
                    <a:pt x="0" y="315"/>
                    <a:pt x="52" y="491"/>
                    <a:pt x="217" y="533"/>
                  </a:cubicBezTo>
                  <a:cubicBezTo>
                    <a:pt x="248" y="542"/>
                    <a:pt x="281" y="547"/>
                    <a:pt x="314" y="547"/>
                  </a:cubicBezTo>
                  <a:cubicBezTo>
                    <a:pt x="422" y="547"/>
                    <a:pt x="529" y="492"/>
                    <a:pt x="569" y="357"/>
                  </a:cubicBezTo>
                  <a:cubicBezTo>
                    <a:pt x="610" y="233"/>
                    <a:pt x="569" y="57"/>
                    <a:pt x="434" y="16"/>
                  </a:cubicBezTo>
                  <a:cubicBezTo>
                    <a:pt x="393" y="6"/>
                    <a:pt x="355" y="1"/>
                    <a:pt x="320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414" name="Google Shape;37414;p24"/>
            <p:cNvSpPr/>
            <p:nvPr/>
          </p:nvSpPr>
          <p:spPr>
            <a:xfrm>
              <a:off x="4342450" y="4169050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19" y="1"/>
                  </a:moveTo>
                  <a:cubicBezTo>
                    <a:pt x="218" y="1"/>
                    <a:pt x="123" y="71"/>
                    <a:pt x="93" y="168"/>
                  </a:cubicBezTo>
                  <a:cubicBezTo>
                    <a:pt x="0" y="292"/>
                    <a:pt x="93" y="468"/>
                    <a:pt x="218" y="551"/>
                  </a:cubicBezTo>
                  <a:cubicBezTo>
                    <a:pt x="248" y="558"/>
                    <a:pt x="278" y="561"/>
                    <a:pt x="305" y="561"/>
                  </a:cubicBezTo>
                  <a:cubicBezTo>
                    <a:pt x="436" y="561"/>
                    <a:pt x="534" y="486"/>
                    <a:pt x="610" y="375"/>
                  </a:cubicBezTo>
                  <a:cubicBezTo>
                    <a:pt x="652" y="251"/>
                    <a:pt x="559" y="75"/>
                    <a:pt x="435" y="34"/>
                  </a:cubicBezTo>
                  <a:cubicBezTo>
                    <a:pt x="398" y="11"/>
                    <a:pt x="358" y="1"/>
                    <a:pt x="319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415" name="Google Shape;37415;p24"/>
            <p:cNvSpPr/>
            <p:nvPr/>
          </p:nvSpPr>
          <p:spPr>
            <a:xfrm>
              <a:off x="4388725" y="4154900"/>
              <a:ext cx="7775" cy="8550"/>
            </a:xfrm>
            <a:custGeom>
              <a:avLst/>
              <a:gdLst/>
              <a:ahLst/>
              <a:cxnLst/>
              <a:rect l="l" t="t" r="r" b="b"/>
              <a:pathLst>
                <a:path w="311" h="342" extrusionOk="0">
                  <a:moveTo>
                    <a:pt x="52" y="0"/>
                  </a:moveTo>
                  <a:cubicBezTo>
                    <a:pt x="0" y="0"/>
                    <a:pt x="0" y="42"/>
                    <a:pt x="0" y="83"/>
                  </a:cubicBezTo>
                  <a:cubicBezTo>
                    <a:pt x="0" y="217"/>
                    <a:pt x="93" y="300"/>
                    <a:pt x="176" y="341"/>
                  </a:cubicBezTo>
                  <a:lnTo>
                    <a:pt x="310" y="8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416" name="Google Shape;37416;p24"/>
            <p:cNvSpPr/>
            <p:nvPr/>
          </p:nvSpPr>
          <p:spPr>
            <a:xfrm>
              <a:off x="4324100" y="4128000"/>
              <a:ext cx="14225" cy="9350"/>
            </a:xfrm>
            <a:custGeom>
              <a:avLst/>
              <a:gdLst/>
              <a:ahLst/>
              <a:cxnLst/>
              <a:rect l="l" t="t" r="r" b="b"/>
              <a:pathLst>
                <a:path w="569" h="374" extrusionOk="0">
                  <a:moveTo>
                    <a:pt x="52" y="1"/>
                  </a:moveTo>
                  <a:lnTo>
                    <a:pt x="52" y="1"/>
                  </a:lnTo>
                  <a:cubicBezTo>
                    <a:pt x="0" y="125"/>
                    <a:pt x="52" y="301"/>
                    <a:pt x="217" y="342"/>
                  </a:cubicBezTo>
                  <a:cubicBezTo>
                    <a:pt x="264" y="363"/>
                    <a:pt x="308" y="373"/>
                    <a:pt x="351" y="373"/>
                  </a:cubicBezTo>
                  <a:cubicBezTo>
                    <a:pt x="393" y="373"/>
                    <a:pt x="435" y="363"/>
                    <a:pt x="476" y="342"/>
                  </a:cubicBezTo>
                  <a:cubicBezTo>
                    <a:pt x="517" y="301"/>
                    <a:pt x="569" y="259"/>
                    <a:pt x="569" y="208"/>
                  </a:cubicBezTo>
                  <a:lnTo>
                    <a:pt x="52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417" name="Google Shape;37417;p24"/>
            <p:cNvSpPr/>
            <p:nvPr/>
          </p:nvSpPr>
          <p:spPr>
            <a:xfrm>
              <a:off x="4271375" y="41063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93" y="0"/>
                  </a:moveTo>
                  <a:cubicBezTo>
                    <a:pt x="42" y="42"/>
                    <a:pt x="42" y="93"/>
                    <a:pt x="0" y="135"/>
                  </a:cubicBezTo>
                  <a:lnTo>
                    <a:pt x="42" y="135"/>
                  </a:lnTo>
                  <a:cubicBezTo>
                    <a:pt x="93" y="93"/>
                    <a:pt x="93" y="42"/>
                    <a:pt x="135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418" name="Google Shape;37418;p24"/>
            <p:cNvSpPr/>
            <p:nvPr/>
          </p:nvSpPr>
          <p:spPr>
            <a:xfrm>
              <a:off x="4284300" y="4406500"/>
              <a:ext cx="8800" cy="6900"/>
            </a:xfrm>
            <a:custGeom>
              <a:avLst/>
              <a:gdLst/>
              <a:ahLst/>
              <a:cxnLst/>
              <a:rect l="l" t="t" r="r" b="b"/>
              <a:pathLst>
                <a:path w="352" h="276" extrusionOk="0">
                  <a:moveTo>
                    <a:pt x="271" y="0"/>
                  </a:moveTo>
                  <a:cubicBezTo>
                    <a:pt x="194" y="0"/>
                    <a:pt x="110" y="39"/>
                    <a:pt x="41" y="99"/>
                  </a:cubicBezTo>
                  <a:lnTo>
                    <a:pt x="0" y="141"/>
                  </a:lnTo>
                  <a:lnTo>
                    <a:pt x="0" y="182"/>
                  </a:lnTo>
                  <a:lnTo>
                    <a:pt x="259" y="275"/>
                  </a:lnTo>
                  <a:lnTo>
                    <a:pt x="352" y="17"/>
                  </a:lnTo>
                  <a:cubicBezTo>
                    <a:pt x="327" y="6"/>
                    <a:pt x="300" y="0"/>
                    <a:pt x="27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419" name="Google Shape;37419;p24"/>
            <p:cNvSpPr/>
            <p:nvPr/>
          </p:nvSpPr>
          <p:spPr>
            <a:xfrm>
              <a:off x="4226125" y="4380025"/>
              <a:ext cx="7525" cy="9575"/>
            </a:xfrm>
            <a:custGeom>
              <a:avLst/>
              <a:gdLst/>
              <a:ahLst/>
              <a:cxnLst/>
              <a:rect l="l" t="t" r="r" b="b"/>
              <a:pathLst>
                <a:path w="301" h="383" extrusionOk="0">
                  <a:moveTo>
                    <a:pt x="1" y="0"/>
                  </a:moveTo>
                  <a:cubicBezTo>
                    <a:pt x="1" y="125"/>
                    <a:pt x="42" y="207"/>
                    <a:pt x="42" y="300"/>
                  </a:cubicBezTo>
                  <a:lnTo>
                    <a:pt x="259" y="383"/>
                  </a:lnTo>
                  <a:lnTo>
                    <a:pt x="259" y="342"/>
                  </a:lnTo>
                  <a:cubicBezTo>
                    <a:pt x="301" y="207"/>
                    <a:pt x="218" y="83"/>
                    <a:pt x="94" y="42"/>
                  </a:cubicBezTo>
                  <a:cubicBezTo>
                    <a:pt x="94" y="42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420" name="Google Shape;37420;p24"/>
            <p:cNvSpPr/>
            <p:nvPr/>
          </p:nvSpPr>
          <p:spPr>
            <a:xfrm>
              <a:off x="4310150" y="4342275"/>
              <a:ext cx="9825" cy="14000"/>
            </a:xfrm>
            <a:custGeom>
              <a:avLst/>
              <a:gdLst/>
              <a:ahLst/>
              <a:cxnLst/>
              <a:rect l="l" t="t" r="r" b="b"/>
              <a:pathLst>
                <a:path w="393" h="560" extrusionOk="0">
                  <a:moveTo>
                    <a:pt x="258" y="1"/>
                  </a:moveTo>
                  <a:cubicBezTo>
                    <a:pt x="176" y="1"/>
                    <a:pt x="41" y="84"/>
                    <a:pt x="0" y="166"/>
                  </a:cubicBezTo>
                  <a:lnTo>
                    <a:pt x="0" y="342"/>
                  </a:lnTo>
                  <a:cubicBezTo>
                    <a:pt x="0" y="425"/>
                    <a:pt x="93" y="518"/>
                    <a:pt x="176" y="559"/>
                  </a:cubicBezTo>
                  <a:lnTo>
                    <a:pt x="393" y="42"/>
                  </a:lnTo>
                  <a:cubicBezTo>
                    <a:pt x="352" y="42"/>
                    <a:pt x="300" y="1"/>
                    <a:pt x="258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421" name="Google Shape;37421;p24"/>
            <p:cNvSpPr/>
            <p:nvPr/>
          </p:nvSpPr>
          <p:spPr>
            <a:xfrm>
              <a:off x="4244475" y="4316175"/>
              <a:ext cx="16325" cy="14050"/>
            </a:xfrm>
            <a:custGeom>
              <a:avLst/>
              <a:gdLst/>
              <a:ahLst/>
              <a:cxnLst/>
              <a:rect l="l" t="t" r="r" b="b"/>
              <a:pathLst>
                <a:path w="653" h="562" extrusionOk="0">
                  <a:moveTo>
                    <a:pt x="362" y="0"/>
                  </a:moveTo>
                  <a:cubicBezTo>
                    <a:pt x="246" y="0"/>
                    <a:pt x="126" y="74"/>
                    <a:pt x="84" y="176"/>
                  </a:cubicBezTo>
                  <a:cubicBezTo>
                    <a:pt x="1" y="311"/>
                    <a:pt x="84" y="487"/>
                    <a:pt x="218" y="528"/>
                  </a:cubicBezTo>
                  <a:cubicBezTo>
                    <a:pt x="252" y="551"/>
                    <a:pt x="291" y="561"/>
                    <a:pt x="330" y="561"/>
                  </a:cubicBezTo>
                  <a:cubicBezTo>
                    <a:pt x="432" y="561"/>
                    <a:pt x="541" y="491"/>
                    <a:pt x="601" y="394"/>
                  </a:cubicBezTo>
                  <a:cubicBezTo>
                    <a:pt x="652" y="228"/>
                    <a:pt x="559" y="94"/>
                    <a:pt x="435" y="11"/>
                  </a:cubicBezTo>
                  <a:cubicBezTo>
                    <a:pt x="411" y="4"/>
                    <a:pt x="387" y="0"/>
                    <a:pt x="362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422" name="Google Shape;37422;p24"/>
            <p:cNvSpPr/>
            <p:nvPr/>
          </p:nvSpPr>
          <p:spPr>
            <a:xfrm>
              <a:off x="4263875" y="4361400"/>
              <a:ext cx="15000" cy="14050"/>
            </a:xfrm>
            <a:custGeom>
              <a:avLst/>
              <a:gdLst/>
              <a:ahLst/>
              <a:cxnLst/>
              <a:rect l="l" t="t" r="r" b="b"/>
              <a:pathLst>
                <a:path w="600" h="562" extrusionOk="0">
                  <a:moveTo>
                    <a:pt x="342" y="1"/>
                  </a:moveTo>
                  <a:cubicBezTo>
                    <a:pt x="201" y="1"/>
                    <a:pt x="76" y="75"/>
                    <a:pt x="42" y="177"/>
                  </a:cubicBezTo>
                  <a:cubicBezTo>
                    <a:pt x="0" y="311"/>
                    <a:pt x="42" y="487"/>
                    <a:pt x="217" y="528"/>
                  </a:cubicBezTo>
                  <a:cubicBezTo>
                    <a:pt x="252" y="551"/>
                    <a:pt x="290" y="561"/>
                    <a:pt x="328" y="561"/>
                  </a:cubicBezTo>
                  <a:cubicBezTo>
                    <a:pt x="428" y="561"/>
                    <a:pt x="529" y="491"/>
                    <a:pt x="559" y="394"/>
                  </a:cubicBezTo>
                  <a:cubicBezTo>
                    <a:pt x="600" y="270"/>
                    <a:pt x="559" y="94"/>
                    <a:pt x="435" y="11"/>
                  </a:cubicBezTo>
                  <a:cubicBezTo>
                    <a:pt x="403" y="4"/>
                    <a:pt x="372" y="1"/>
                    <a:pt x="342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423" name="Google Shape;37423;p24"/>
            <p:cNvSpPr/>
            <p:nvPr/>
          </p:nvSpPr>
          <p:spPr>
            <a:xfrm>
              <a:off x="4226125" y="4270825"/>
              <a:ext cx="15275" cy="14150"/>
            </a:xfrm>
            <a:custGeom>
              <a:avLst/>
              <a:gdLst/>
              <a:ahLst/>
              <a:cxnLst/>
              <a:rect l="l" t="t" r="r" b="b"/>
              <a:pathLst>
                <a:path w="611" h="566" extrusionOk="0">
                  <a:moveTo>
                    <a:pt x="295" y="1"/>
                  </a:moveTo>
                  <a:cubicBezTo>
                    <a:pt x="188" y="1"/>
                    <a:pt x="82" y="55"/>
                    <a:pt x="42" y="181"/>
                  </a:cubicBezTo>
                  <a:cubicBezTo>
                    <a:pt x="1" y="316"/>
                    <a:pt x="42" y="491"/>
                    <a:pt x="218" y="533"/>
                  </a:cubicBezTo>
                  <a:cubicBezTo>
                    <a:pt x="255" y="556"/>
                    <a:pt x="295" y="566"/>
                    <a:pt x="333" y="566"/>
                  </a:cubicBezTo>
                  <a:cubicBezTo>
                    <a:pt x="434" y="566"/>
                    <a:pt x="529" y="496"/>
                    <a:pt x="559" y="398"/>
                  </a:cubicBezTo>
                  <a:cubicBezTo>
                    <a:pt x="611" y="233"/>
                    <a:pt x="559" y="98"/>
                    <a:pt x="394" y="16"/>
                  </a:cubicBezTo>
                  <a:cubicBezTo>
                    <a:pt x="362" y="6"/>
                    <a:pt x="329" y="1"/>
                    <a:pt x="295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424" name="Google Shape;37424;p24"/>
            <p:cNvSpPr/>
            <p:nvPr/>
          </p:nvSpPr>
          <p:spPr>
            <a:xfrm>
              <a:off x="4289725" y="4297250"/>
              <a:ext cx="16300" cy="14150"/>
            </a:xfrm>
            <a:custGeom>
              <a:avLst/>
              <a:gdLst/>
              <a:ahLst/>
              <a:cxnLst/>
              <a:rect l="l" t="t" r="r" b="b"/>
              <a:pathLst>
                <a:path w="652" h="566" extrusionOk="0">
                  <a:moveTo>
                    <a:pt x="318" y="1"/>
                  </a:moveTo>
                  <a:cubicBezTo>
                    <a:pt x="217" y="1"/>
                    <a:pt x="120" y="69"/>
                    <a:pt x="83" y="158"/>
                  </a:cubicBezTo>
                  <a:cubicBezTo>
                    <a:pt x="0" y="334"/>
                    <a:pt x="83" y="468"/>
                    <a:pt x="217" y="551"/>
                  </a:cubicBezTo>
                  <a:cubicBezTo>
                    <a:pt x="246" y="561"/>
                    <a:pt x="278" y="566"/>
                    <a:pt x="311" y="566"/>
                  </a:cubicBezTo>
                  <a:cubicBezTo>
                    <a:pt x="418" y="566"/>
                    <a:pt x="536" y="510"/>
                    <a:pt x="600" y="375"/>
                  </a:cubicBezTo>
                  <a:cubicBezTo>
                    <a:pt x="652" y="251"/>
                    <a:pt x="559" y="75"/>
                    <a:pt x="434" y="34"/>
                  </a:cubicBezTo>
                  <a:cubicBezTo>
                    <a:pt x="397" y="11"/>
                    <a:pt x="357" y="1"/>
                    <a:pt x="318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425" name="Google Shape;37425;p24"/>
            <p:cNvSpPr/>
            <p:nvPr/>
          </p:nvSpPr>
          <p:spPr>
            <a:xfrm>
              <a:off x="4335975" y="428310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0"/>
                  </a:moveTo>
                  <a:cubicBezTo>
                    <a:pt x="1" y="42"/>
                    <a:pt x="1" y="83"/>
                    <a:pt x="1" y="166"/>
                  </a:cubicBezTo>
                  <a:cubicBezTo>
                    <a:pt x="42" y="207"/>
                    <a:pt x="94" y="300"/>
                    <a:pt x="135" y="342"/>
                  </a:cubicBezTo>
                  <a:lnTo>
                    <a:pt x="177" y="342"/>
                  </a:lnTo>
                  <a:lnTo>
                    <a:pt x="301" y="8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426" name="Google Shape;37426;p24"/>
            <p:cNvSpPr/>
            <p:nvPr/>
          </p:nvSpPr>
          <p:spPr>
            <a:xfrm>
              <a:off x="4272400" y="4255950"/>
              <a:ext cx="12950" cy="10250"/>
            </a:xfrm>
            <a:custGeom>
              <a:avLst/>
              <a:gdLst/>
              <a:ahLst/>
              <a:cxnLst/>
              <a:rect l="l" t="t" r="r" b="b"/>
              <a:pathLst>
                <a:path w="518" h="410" extrusionOk="0">
                  <a:moveTo>
                    <a:pt x="1" y="1"/>
                  </a:moveTo>
                  <a:lnTo>
                    <a:pt x="1" y="135"/>
                  </a:lnTo>
                  <a:lnTo>
                    <a:pt x="1" y="218"/>
                  </a:lnTo>
                  <a:cubicBezTo>
                    <a:pt x="1" y="259"/>
                    <a:pt x="52" y="259"/>
                    <a:pt x="52" y="259"/>
                  </a:cubicBezTo>
                  <a:cubicBezTo>
                    <a:pt x="52" y="311"/>
                    <a:pt x="94" y="352"/>
                    <a:pt x="176" y="394"/>
                  </a:cubicBezTo>
                  <a:cubicBezTo>
                    <a:pt x="198" y="405"/>
                    <a:pt x="224" y="410"/>
                    <a:pt x="252" y="410"/>
                  </a:cubicBezTo>
                  <a:cubicBezTo>
                    <a:pt x="327" y="410"/>
                    <a:pt x="416" y="371"/>
                    <a:pt x="476" y="311"/>
                  </a:cubicBezTo>
                  <a:cubicBezTo>
                    <a:pt x="476" y="311"/>
                    <a:pt x="517" y="259"/>
                    <a:pt x="517" y="21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427" name="Google Shape;37427;p24"/>
            <p:cNvSpPr/>
            <p:nvPr/>
          </p:nvSpPr>
          <p:spPr>
            <a:xfrm>
              <a:off x="4256375" y="4471150"/>
              <a:ext cx="10875" cy="13325"/>
            </a:xfrm>
            <a:custGeom>
              <a:avLst/>
              <a:gdLst/>
              <a:ahLst/>
              <a:cxnLst/>
              <a:rect l="l" t="t" r="r" b="b"/>
              <a:pathLst>
                <a:path w="435" h="533" extrusionOk="0">
                  <a:moveTo>
                    <a:pt x="312" y="1"/>
                  </a:moveTo>
                  <a:cubicBezTo>
                    <a:pt x="183" y="1"/>
                    <a:pt x="73" y="55"/>
                    <a:pt x="42" y="181"/>
                  </a:cubicBezTo>
                  <a:cubicBezTo>
                    <a:pt x="1" y="315"/>
                    <a:pt x="42" y="491"/>
                    <a:pt x="218" y="532"/>
                  </a:cubicBezTo>
                  <a:lnTo>
                    <a:pt x="435" y="15"/>
                  </a:lnTo>
                  <a:cubicBezTo>
                    <a:pt x="393" y="6"/>
                    <a:pt x="352" y="1"/>
                    <a:pt x="312" y="1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428" name="Google Shape;37428;p24"/>
            <p:cNvSpPr/>
            <p:nvPr/>
          </p:nvSpPr>
          <p:spPr>
            <a:xfrm>
              <a:off x="4237000" y="4425925"/>
              <a:ext cx="16050" cy="13675"/>
            </a:xfrm>
            <a:custGeom>
              <a:avLst/>
              <a:gdLst/>
              <a:ahLst/>
              <a:cxnLst/>
              <a:rect l="l" t="t" r="r" b="b"/>
              <a:pathLst>
                <a:path w="642" h="547" extrusionOk="0">
                  <a:moveTo>
                    <a:pt x="335" y="0"/>
                  </a:moveTo>
                  <a:cubicBezTo>
                    <a:pt x="224" y="0"/>
                    <a:pt x="114" y="54"/>
                    <a:pt x="83" y="181"/>
                  </a:cubicBezTo>
                  <a:cubicBezTo>
                    <a:pt x="0" y="315"/>
                    <a:pt x="83" y="491"/>
                    <a:pt x="217" y="532"/>
                  </a:cubicBezTo>
                  <a:cubicBezTo>
                    <a:pt x="246" y="542"/>
                    <a:pt x="278" y="547"/>
                    <a:pt x="311" y="547"/>
                  </a:cubicBezTo>
                  <a:cubicBezTo>
                    <a:pt x="418" y="547"/>
                    <a:pt x="536" y="491"/>
                    <a:pt x="600" y="356"/>
                  </a:cubicBezTo>
                  <a:cubicBezTo>
                    <a:pt x="641" y="232"/>
                    <a:pt x="558" y="57"/>
                    <a:pt x="434" y="15"/>
                  </a:cubicBezTo>
                  <a:cubicBezTo>
                    <a:pt x="403" y="5"/>
                    <a:pt x="369" y="0"/>
                    <a:pt x="335" y="0"/>
                  </a:cubicBez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429" name="Google Shape;37429;p24"/>
            <p:cNvSpPr/>
            <p:nvPr/>
          </p:nvSpPr>
          <p:spPr>
            <a:xfrm>
              <a:off x="4283250" y="4411050"/>
              <a:ext cx="7525" cy="8800"/>
            </a:xfrm>
            <a:custGeom>
              <a:avLst/>
              <a:gdLst/>
              <a:ahLst/>
              <a:cxnLst/>
              <a:rect l="l" t="t" r="r" b="b"/>
              <a:pathLst>
                <a:path w="301" h="352" extrusionOk="0">
                  <a:moveTo>
                    <a:pt x="42" y="0"/>
                  </a:moveTo>
                  <a:cubicBezTo>
                    <a:pt x="1" y="52"/>
                    <a:pt x="1" y="135"/>
                    <a:pt x="1" y="176"/>
                  </a:cubicBezTo>
                  <a:cubicBezTo>
                    <a:pt x="42" y="259"/>
                    <a:pt x="83" y="352"/>
                    <a:pt x="177" y="352"/>
                  </a:cubicBezTo>
                  <a:lnTo>
                    <a:pt x="301" y="9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430" name="Google Shape;37430;p24"/>
            <p:cNvSpPr/>
            <p:nvPr/>
          </p:nvSpPr>
          <p:spPr>
            <a:xfrm>
              <a:off x="4227175" y="4387525"/>
              <a:ext cx="5450" cy="6475"/>
            </a:xfrm>
            <a:custGeom>
              <a:avLst/>
              <a:gdLst/>
              <a:ahLst/>
              <a:cxnLst/>
              <a:rect l="l" t="t" r="r" b="b"/>
              <a:pathLst>
                <a:path w="218" h="259" extrusionOk="0">
                  <a:moveTo>
                    <a:pt x="0" y="0"/>
                  </a:moveTo>
                  <a:lnTo>
                    <a:pt x="0" y="259"/>
                  </a:lnTo>
                  <a:cubicBezTo>
                    <a:pt x="93" y="259"/>
                    <a:pt x="135" y="217"/>
                    <a:pt x="176" y="166"/>
                  </a:cubicBezTo>
                  <a:cubicBezTo>
                    <a:pt x="176" y="166"/>
                    <a:pt x="217" y="124"/>
                    <a:pt x="217" y="8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7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CUSTOM_3">
    <p:spTree>
      <p:nvGrpSpPr>
        <p:cNvPr id="1" name="Shape 3743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 2">
  <p:cSld name="TITLE + TEXT 2">
    <p:spTree>
      <p:nvGrpSpPr>
        <p:cNvPr id="1" name="Shape 24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79" name="Google Shape;24779;p18"/>
          <p:cNvSpPr/>
          <p:nvPr/>
        </p:nvSpPr>
        <p:spPr>
          <a:xfrm flipH="1">
            <a:off x="-1" y="-8"/>
            <a:ext cx="9144000" cy="5143500"/>
          </a:xfrm>
          <a:prstGeom prst="rect">
            <a:avLst/>
          </a:prstGeom>
          <a:gradFill>
            <a:gsLst>
              <a:gs pos="0">
                <a:srgbClr val="6B1B3C"/>
              </a:gs>
              <a:gs pos="70000">
                <a:srgbClr val="FF766D"/>
              </a:gs>
              <a:gs pos="100000">
                <a:srgbClr val="FF766D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782" name="Google Shape;24782;p18"/>
          <p:cNvSpPr/>
          <p:nvPr/>
        </p:nvSpPr>
        <p:spPr>
          <a:xfrm rot="7322109" flipH="1">
            <a:off x="-579613" y="3039025"/>
            <a:ext cx="1148516" cy="1146333"/>
          </a:xfrm>
          <a:custGeom>
            <a:avLst/>
            <a:gdLst/>
            <a:ahLst/>
            <a:cxnLst/>
            <a:rect l="l" t="t" r="r" b="b"/>
            <a:pathLst>
              <a:path w="15633" h="15603" extrusionOk="0">
                <a:moveTo>
                  <a:pt x="7796" y="1"/>
                </a:moveTo>
                <a:cubicBezTo>
                  <a:pt x="3485" y="1"/>
                  <a:pt x="0" y="3495"/>
                  <a:pt x="0" y="7797"/>
                </a:cubicBezTo>
                <a:cubicBezTo>
                  <a:pt x="0" y="12108"/>
                  <a:pt x="3485" y="15602"/>
                  <a:pt x="7796" y="15602"/>
                </a:cubicBezTo>
                <a:cubicBezTo>
                  <a:pt x="12107" y="15602"/>
                  <a:pt x="15633" y="12108"/>
                  <a:pt x="15633" y="7797"/>
                </a:cubicBezTo>
                <a:cubicBezTo>
                  <a:pt x="15633" y="3495"/>
                  <a:pt x="12107" y="1"/>
                  <a:pt x="7796" y="1"/>
                </a:cubicBezTo>
                <a:close/>
              </a:path>
            </a:pathLst>
          </a:custGeom>
          <a:gradFill>
            <a:gsLst>
              <a:gs pos="0">
                <a:srgbClr val="6B1B3C"/>
              </a:gs>
              <a:gs pos="70000">
                <a:srgbClr val="FF766D"/>
              </a:gs>
              <a:gs pos="100000">
                <a:srgbClr val="FF766D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387" name="Google Shape;25387;p18"/>
          <p:cNvGrpSpPr/>
          <p:nvPr/>
        </p:nvGrpSpPr>
        <p:grpSpPr>
          <a:xfrm rot="-5400000" flipH="1">
            <a:off x="8080223" y="4198662"/>
            <a:ext cx="1658420" cy="1675408"/>
            <a:chOff x="4226125" y="3802600"/>
            <a:chExt cx="1046850" cy="1048375"/>
          </a:xfrm>
        </p:grpSpPr>
        <p:sp>
          <p:nvSpPr>
            <p:cNvPr id="25388" name="Google Shape;25388;p18"/>
            <p:cNvSpPr/>
            <p:nvPr/>
          </p:nvSpPr>
          <p:spPr>
            <a:xfrm>
              <a:off x="5256925" y="4319750"/>
              <a:ext cx="16050" cy="14250"/>
            </a:xfrm>
            <a:custGeom>
              <a:avLst/>
              <a:gdLst/>
              <a:ahLst/>
              <a:cxnLst/>
              <a:rect l="l" t="t" r="r" b="b"/>
              <a:pathLst>
                <a:path w="642" h="570" extrusionOk="0">
                  <a:moveTo>
                    <a:pt x="295" y="0"/>
                  </a:moveTo>
                  <a:cubicBezTo>
                    <a:pt x="189" y="0"/>
                    <a:pt x="102" y="71"/>
                    <a:pt x="42" y="168"/>
                  </a:cubicBezTo>
                  <a:cubicBezTo>
                    <a:pt x="1" y="344"/>
                    <a:pt x="84" y="468"/>
                    <a:pt x="218" y="550"/>
                  </a:cubicBezTo>
                  <a:cubicBezTo>
                    <a:pt x="249" y="563"/>
                    <a:pt x="282" y="570"/>
                    <a:pt x="317" y="570"/>
                  </a:cubicBezTo>
                  <a:cubicBezTo>
                    <a:pt x="421" y="570"/>
                    <a:pt x="528" y="510"/>
                    <a:pt x="559" y="385"/>
                  </a:cubicBezTo>
                  <a:cubicBezTo>
                    <a:pt x="642" y="251"/>
                    <a:pt x="559" y="85"/>
                    <a:pt x="425" y="33"/>
                  </a:cubicBezTo>
                  <a:cubicBezTo>
                    <a:pt x="379" y="11"/>
                    <a:pt x="336" y="0"/>
                    <a:pt x="2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9" name="Google Shape;25389;p18"/>
            <p:cNvSpPr/>
            <p:nvPr/>
          </p:nvSpPr>
          <p:spPr>
            <a:xfrm>
              <a:off x="5219200" y="4338925"/>
              <a:ext cx="7525" cy="9850"/>
            </a:xfrm>
            <a:custGeom>
              <a:avLst/>
              <a:gdLst/>
              <a:ahLst/>
              <a:cxnLst/>
              <a:rect l="l" t="t" r="r" b="b"/>
              <a:pathLst>
                <a:path w="301" h="394" extrusionOk="0">
                  <a:moveTo>
                    <a:pt x="124" y="1"/>
                  </a:moveTo>
                  <a:lnTo>
                    <a:pt x="0" y="259"/>
                  </a:lnTo>
                  <a:lnTo>
                    <a:pt x="259" y="393"/>
                  </a:lnTo>
                  <a:cubicBezTo>
                    <a:pt x="259" y="352"/>
                    <a:pt x="300" y="300"/>
                    <a:pt x="300" y="259"/>
                  </a:cubicBezTo>
                  <a:cubicBezTo>
                    <a:pt x="300" y="176"/>
                    <a:pt x="217" y="42"/>
                    <a:pt x="1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0" name="Google Shape;25390;p18"/>
            <p:cNvSpPr/>
            <p:nvPr/>
          </p:nvSpPr>
          <p:spPr>
            <a:xfrm>
              <a:off x="5242975" y="4275350"/>
              <a:ext cx="10625" cy="13300"/>
            </a:xfrm>
            <a:custGeom>
              <a:avLst/>
              <a:gdLst/>
              <a:ahLst/>
              <a:cxnLst/>
              <a:rect l="l" t="t" r="r" b="b"/>
              <a:pathLst>
                <a:path w="425" h="532" extrusionOk="0">
                  <a:moveTo>
                    <a:pt x="207" y="0"/>
                  </a:moveTo>
                  <a:lnTo>
                    <a:pt x="1" y="517"/>
                  </a:lnTo>
                  <a:cubicBezTo>
                    <a:pt x="33" y="527"/>
                    <a:pt x="63" y="532"/>
                    <a:pt x="93" y="532"/>
                  </a:cubicBezTo>
                  <a:cubicBezTo>
                    <a:pt x="216" y="532"/>
                    <a:pt x="316" y="452"/>
                    <a:pt x="383" y="352"/>
                  </a:cubicBezTo>
                  <a:cubicBezTo>
                    <a:pt x="424" y="217"/>
                    <a:pt x="383" y="93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1" name="Google Shape;25391;p18"/>
            <p:cNvSpPr/>
            <p:nvPr/>
          </p:nvSpPr>
          <p:spPr>
            <a:xfrm>
              <a:off x="5224625" y="4493600"/>
              <a:ext cx="13975" cy="10250"/>
            </a:xfrm>
            <a:custGeom>
              <a:avLst/>
              <a:gdLst/>
              <a:ahLst/>
              <a:cxnLst/>
              <a:rect l="l" t="t" r="r" b="b"/>
              <a:pathLst>
                <a:path w="559" h="410" extrusionOk="0">
                  <a:moveTo>
                    <a:pt x="243" y="1"/>
                  </a:moveTo>
                  <a:cubicBezTo>
                    <a:pt x="151" y="1"/>
                    <a:pt x="61" y="41"/>
                    <a:pt x="0" y="110"/>
                  </a:cubicBezTo>
                  <a:lnTo>
                    <a:pt x="0" y="193"/>
                  </a:lnTo>
                  <a:lnTo>
                    <a:pt x="517" y="410"/>
                  </a:lnTo>
                  <a:cubicBezTo>
                    <a:pt x="559" y="234"/>
                    <a:pt x="476" y="58"/>
                    <a:pt x="342" y="17"/>
                  </a:cubicBezTo>
                  <a:cubicBezTo>
                    <a:pt x="309" y="6"/>
                    <a:pt x="276" y="1"/>
                    <a:pt x="2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2" name="Google Shape;25392;p18"/>
            <p:cNvSpPr/>
            <p:nvPr/>
          </p:nvSpPr>
          <p:spPr>
            <a:xfrm>
              <a:off x="5249450" y="442912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40" y="1"/>
                  </a:moveTo>
                  <a:cubicBezTo>
                    <a:pt x="213" y="1"/>
                    <a:pt x="110" y="76"/>
                    <a:pt x="41" y="187"/>
                  </a:cubicBezTo>
                  <a:cubicBezTo>
                    <a:pt x="0" y="311"/>
                    <a:pt x="83" y="487"/>
                    <a:pt x="207" y="528"/>
                  </a:cubicBezTo>
                  <a:cubicBezTo>
                    <a:pt x="245" y="555"/>
                    <a:pt x="286" y="566"/>
                    <a:pt x="327" y="566"/>
                  </a:cubicBezTo>
                  <a:cubicBezTo>
                    <a:pt x="430" y="566"/>
                    <a:pt x="529" y="493"/>
                    <a:pt x="558" y="404"/>
                  </a:cubicBezTo>
                  <a:cubicBezTo>
                    <a:pt x="641" y="270"/>
                    <a:pt x="558" y="104"/>
                    <a:pt x="424" y="11"/>
                  </a:cubicBezTo>
                  <a:cubicBezTo>
                    <a:pt x="395" y="4"/>
                    <a:pt x="367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3" name="Google Shape;25393;p18"/>
            <p:cNvSpPr/>
            <p:nvPr/>
          </p:nvSpPr>
          <p:spPr>
            <a:xfrm>
              <a:off x="5204200" y="4448400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314" y="1"/>
                  </a:moveTo>
                  <a:cubicBezTo>
                    <a:pt x="199" y="1"/>
                    <a:pt x="106" y="57"/>
                    <a:pt x="42" y="191"/>
                  </a:cubicBezTo>
                  <a:cubicBezTo>
                    <a:pt x="1" y="315"/>
                    <a:pt x="42" y="491"/>
                    <a:pt x="207" y="533"/>
                  </a:cubicBezTo>
                  <a:cubicBezTo>
                    <a:pt x="239" y="542"/>
                    <a:pt x="273" y="548"/>
                    <a:pt x="307" y="548"/>
                  </a:cubicBezTo>
                  <a:cubicBezTo>
                    <a:pt x="417" y="548"/>
                    <a:pt x="527" y="494"/>
                    <a:pt x="559" y="367"/>
                  </a:cubicBezTo>
                  <a:cubicBezTo>
                    <a:pt x="600" y="233"/>
                    <a:pt x="559" y="57"/>
                    <a:pt x="425" y="16"/>
                  </a:cubicBezTo>
                  <a:cubicBezTo>
                    <a:pt x="386" y="6"/>
                    <a:pt x="349" y="1"/>
                    <a:pt x="3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4" name="Google Shape;25394;p18"/>
            <p:cNvSpPr/>
            <p:nvPr/>
          </p:nvSpPr>
          <p:spPr>
            <a:xfrm>
              <a:off x="5230050" y="4383900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55" y="0"/>
                  </a:moveTo>
                  <a:cubicBezTo>
                    <a:pt x="243" y="0"/>
                    <a:pt x="117" y="76"/>
                    <a:pt x="83" y="187"/>
                  </a:cubicBezTo>
                  <a:cubicBezTo>
                    <a:pt x="1" y="311"/>
                    <a:pt x="83" y="486"/>
                    <a:pt x="207" y="528"/>
                  </a:cubicBezTo>
                  <a:cubicBezTo>
                    <a:pt x="257" y="554"/>
                    <a:pt x="304" y="566"/>
                    <a:pt x="347" y="566"/>
                  </a:cubicBezTo>
                  <a:cubicBezTo>
                    <a:pt x="455" y="566"/>
                    <a:pt x="541" y="493"/>
                    <a:pt x="600" y="404"/>
                  </a:cubicBezTo>
                  <a:cubicBezTo>
                    <a:pt x="642" y="269"/>
                    <a:pt x="559" y="104"/>
                    <a:pt x="425" y="11"/>
                  </a:cubicBezTo>
                  <a:cubicBezTo>
                    <a:pt x="403" y="4"/>
                    <a:pt x="379" y="0"/>
                    <a:pt x="3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5" name="Google Shape;25395;p18"/>
            <p:cNvSpPr/>
            <p:nvPr/>
          </p:nvSpPr>
          <p:spPr>
            <a:xfrm>
              <a:off x="5166475" y="4468175"/>
              <a:ext cx="7525" cy="8800"/>
            </a:xfrm>
            <a:custGeom>
              <a:avLst/>
              <a:gdLst/>
              <a:ahLst/>
              <a:cxnLst/>
              <a:rect l="l" t="t" r="r" b="b"/>
              <a:pathLst>
                <a:path w="301" h="352" extrusionOk="0">
                  <a:moveTo>
                    <a:pt x="124" y="0"/>
                  </a:moveTo>
                  <a:lnTo>
                    <a:pt x="0" y="259"/>
                  </a:lnTo>
                  <a:lnTo>
                    <a:pt x="259" y="352"/>
                  </a:lnTo>
                  <a:cubicBezTo>
                    <a:pt x="259" y="300"/>
                    <a:pt x="300" y="259"/>
                    <a:pt x="300" y="217"/>
                  </a:cubicBezTo>
                  <a:cubicBezTo>
                    <a:pt x="300" y="134"/>
                    <a:pt x="217" y="41"/>
                    <a:pt x="1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6" name="Google Shape;25396;p18"/>
            <p:cNvSpPr/>
            <p:nvPr/>
          </p:nvSpPr>
          <p:spPr>
            <a:xfrm>
              <a:off x="5190000" y="4403550"/>
              <a:ext cx="10875" cy="13350"/>
            </a:xfrm>
            <a:custGeom>
              <a:avLst/>
              <a:gdLst/>
              <a:ahLst/>
              <a:cxnLst/>
              <a:rect l="l" t="t" r="r" b="b"/>
              <a:pathLst>
                <a:path w="435" h="534" extrusionOk="0">
                  <a:moveTo>
                    <a:pt x="217" y="0"/>
                  </a:moveTo>
                  <a:lnTo>
                    <a:pt x="0" y="517"/>
                  </a:lnTo>
                  <a:lnTo>
                    <a:pt x="52" y="517"/>
                  </a:lnTo>
                  <a:cubicBezTo>
                    <a:pt x="85" y="528"/>
                    <a:pt x="115" y="533"/>
                    <a:pt x="143" y="533"/>
                  </a:cubicBezTo>
                  <a:cubicBezTo>
                    <a:pt x="218" y="533"/>
                    <a:pt x="272" y="495"/>
                    <a:pt x="310" y="435"/>
                  </a:cubicBezTo>
                  <a:lnTo>
                    <a:pt x="352" y="435"/>
                  </a:lnTo>
                  <a:cubicBezTo>
                    <a:pt x="352" y="393"/>
                    <a:pt x="352" y="393"/>
                    <a:pt x="393" y="352"/>
                  </a:cubicBezTo>
                  <a:cubicBezTo>
                    <a:pt x="434" y="217"/>
                    <a:pt x="352" y="42"/>
                    <a:pt x="2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7" name="Google Shape;25397;p18"/>
            <p:cNvSpPr/>
            <p:nvPr/>
          </p:nvSpPr>
          <p:spPr>
            <a:xfrm>
              <a:off x="5217125" y="4345400"/>
              <a:ext cx="8550" cy="7500"/>
            </a:xfrm>
            <a:custGeom>
              <a:avLst/>
              <a:gdLst/>
              <a:ahLst/>
              <a:cxnLst/>
              <a:rect l="l" t="t" r="r" b="b"/>
              <a:pathLst>
                <a:path w="342" h="300" extrusionOk="0">
                  <a:moveTo>
                    <a:pt x="83" y="0"/>
                  </a:moveTo>
                  <a:lnTo>
                    <a:pt x="1" y="259"/>
                  </a:lnTo>
                  <a:lnTo>
                    <a:pt x="42" y="300"/>
                  </a:lnTo>
                  <a:cubicBezTo>
                    <a:pt x="83" y="300"/>
                    <a:pt x="166" y="300"/>
                    <a:pt x="207" y="259"/>
                  </a:cubicBezTo>
                  <a:cubicBezTo>
                    <a:pt x="259" y="259"/>
                    <a:pt x="300" y="176"/>
                    <a:pt x="342" y="134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8" name="Google Shape;25398;p18"/>
            <p:cNvSpPr/>
            <p:nvPr/>
          </p:nvSpPr>
          <p:spPr>
            <a:xfrm>
              <a:off x="5171900" y="4622225"/>
              <a:ext cx="12950" cy="8550"/>
            </a:xfrm>
            <a:custGeom>
              <a:avLst/>
              <a:gdLst/>
              <a:ahLst/>
              <a:cxnLst/>
              <a:rect l="l" t="t" r="r" b="b"/>
              <a:pathLst>
                <a:path w="518" h="342" extrusionOk="0">
                  <a:moveTo>
                    <a:pt x="124" y="0"/>
                  </a:moveTo>
                  <a:lnTo>
                    <a:pt x="83" y="41"/>
                  </a:lnTo>
                  <a:cubicBezTo>
                    <a:pt x="42" y="41"/>
                    <a:pt x="42" y="83"/>
                    <a:pt x="0" y="135"/>
                  </a:cubicBezTo>
                  <a:lnTo>
                    <a:pt x="0" y="176"/>
                  </a:lnTo>
                  <a:lnTo>
                    <a:pt x="424" y="341"/>
                  </a:lnTo>
                  <a:cubicBezTo>
                    <a:pt x="424" y="300"/>
                    <a:pt x="466" y="259"/>
                    <a:pt x="517" y="217"/>
                  </a:cubicBezTo>
                  <a:cubicBezTo>
                    <a:pt x="517" y="135"/>
                    <a:pt x="466" y="83"/>
                    <a:pt x="383" y="41"/>
                  </a:cubicBezTo>
                  <a:lnTo>
                    <a:pt x="3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9" name="Google Shape;25399;p18"/>
            <p:cNvSpPr/>
            <p:nvPr/>
          </p:nvSpPr>
          <p:spPr>
            <a:xfrm>
              <a:off x="5196450" y="4557800"/>
              <a:ext cx="15275" cy="14050"/>
            </a:xfrm>
            <a:custGeom>
              <a:avLst/>
              <a:gdLst/>
              <a:ahLst/>
              <a:cxnLst/>
              <a:rect l="l" t="t" r="r" b="b"/>
              <a:pathLst>
                <a:path w="611" h="562" extrusionOk="0">
                  <a:moveTo>
                    <a:pt x="301" y="1"/>
                  </a:moveTo>
                  <a:cubicBezTo>
                    <a:pt x="194" y="1"/>
                    <a:pt x="112" y="71"/>
                    <a:pt x="52" y="168"/>
                  </a:cubicBezTo>
                  <a:cubicBezTo>
                    <a:pt x="1" y="334"/>
                    <a:pt x="52" y="468"/>
                    <a:pt x="218" y="551"/>
                  </a:cubicBezTo>
                  <a:cubicBezTo>
                    <a:pt x="241" y="558"/>
                    <a:pt x="266" y="561"/>
                    <a:pt x="291" y="561"/>
                  </a:cubicBezTo>
                  <a:cubicBezTo>
                    <a:pt x="407" y="561"/>
                    <a:pt x="527" y="487"/>
                    <a:pt x="569" y="385"/>
                  </a:cubicBezTo>
                  <a:cubicBezTo>
                    <a:pt x="611" y="251"/>
                    <a:pt x="569" y="75"/>
                    <a:pt x="435" y="34"/>
                  </a:cubicBezTo>
                  <a:cubicBezTo>
                    <a:pt x="386" y="11"/>
                    <a:pt x="342" y="1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0" name="Google Shape;25400;p18"/>
            <p:cNvSpPr/>
            <p:nvPr/>
          </p:nvSpPr>
          <p:spPr>
            <a:xfrm>
              <a:off x="5151225" y="4576625"/>
              <a:ext cx="15275" cy="14150"/>
            </a:xfrm>
            <a:custGeom>
              <a:avLst/>
              <a:gdLst/>
              <a:ahLst/>
              <a:cxnLst/>
              <a:rect l="l" t="t" r="r" b="b"/>
              <a:pathLst>
                <a:path w="611" h="566" extrusionOk="0">
                  <a:moveTo>
                    <a:pt x="315" y="0"/>
                  </a:moveTo>
                  <a:cubicBezTo>
                    <a:pt x="188" y="0"/>
                    <a:pt x="84" y="56"/>
                    <a:pt x="52" y="191"/>
                  </a:cubicBezTo>
                  <a:cubicBezTo>
                    <a:pt x="0" y="315"/>
                    <a:pt x="52" y="490"/>
                    <a:pt x="217" y="532"/>
                  </a:cubicBezTo>
                  <a:cubicBezTo>
                    <a:pt x="255" y="555"/>
                    <a:pt x="295" y="565"/>
                    <a:pt x="334" y="565"/>
                  </a:cubicBezTo>
                  <a:cubicBezTo>
                    <a:pt x="435" y="565"/>
                    <a:pt x="532" y="497"/>
                    <a:pt x="569" y="408"/>
                  </a:cubicBezTo>
                  <a:cubicBezTo>
                    <a:pt x="610" y="232"/>
                    <a:pt x="569" y="98"/>
                    <a:pt x="434" y="15"/>
                  </a:cubicBezTo>
                  <a:cubicBezTo>
                    <a:pt x="393" y="5"/>
                    <a:pt x="353" y="0"/>
                    <a:pt x="3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1" name="Google Shape;25401;p18"/>
            <p:cNvSpPr/>
            <p:nvPr/>
          </p:nvSpPr>
          <p:spPr>
            <a:xfrm>
              <a:off x="5177075" y="4512575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24" y="0"/>
                  </a:moveTo>
                  <a:cubicBezTo>
                    <a:pt x="223" y="0"/>
                    <a:pt x="123" y="71"/>
                    <a:pt x="93" y="168"/>
                  </a:cubicBezTo>
                  <a:cubicBezTo>
                    <a:pt x="0" y="292"/>
                    <a:pt x="93" y="468"/>
                    <a:pt x="217" y="550"/>
                  </a:cubicBezTo>
                  <a:cubicBezTo>
                    <a:pt x="241" y="558"/>
                    <a:pt x="266" y="561"/>
                    <a:pt x="291" y="561"/>
                  </a:cubicBezTo>
                  <a:cubicBezTo>
                    <a:pt x="408" y="561"/>
                    <a:pt x="534" y="487"/>
                    <a:pt x="610" y="385"/>
                  </a:cubicBezTo>
                  <a:cubicBezTo>
                    <a:pt x="651" y="251"/>
                    <a:pt x="569" y="75"/>
                    <a:pt x="434" y="33"/>
                  </a:cubicBezTo>
                  <a:cubicBezTo>
                    <a:pt x="400" y="11"/>
                    <a:pt x="362" y="0"/>
                    <a:pt x="3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2" name="Google Shape;25402;p18"/>
            <p:cNvSpPr/>
            <p:nvPr/>
          </p:nvSpPr>
          <p:spPr>
            <a:xfrm>
              <a:off x="5113750" y="4596375"/>
              <a:ext cx="6475" cy="8550"/>
            </a:xfrm>
            <a:custGeom>
              <a:avLst/>
              <a:gdLst/>
              <a:ahLst/>
              <a:cxnLst/>
              <a:rect l="l" t="t" r="r" b="b"/>
              <a:pathLst>
                <a:path w="259" h="342" extrusionOk="0">
                  <a:moveTo>
                    <a:pt x="83" y="0"/>
                  </a:moveTo>
                  <a:lnTo>
                    <a:pt x="0" y="259"/>
                  </a:lnTo>
                  <a:lnTo>
                    <a:pt x="259" y="341"/>
                  </a:lnTo>
                  <a:lnTo>
                    <a:pt x="259" y="259"/>
                  </a:lnTo>
                  <a:cubicBezTo>
                    <a:pt x="259" y="135"/>
                    <a:pt x="207" y="42"/>
                    <a:pt x="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3" name="Google Shape;25403;p18"/>
            <p:cNvSpPr/>
            <p:nvPr/>
          </p:nvSpPr>
          <p:spPr>
            <a:xfrm>
              <a:off x="5137250" y="4531750"/>
              <a:ext cx="10900" cy="13325"/>
            </a:xfrm>
            <a:custGeom>
              <a:avLst/>
              <a:gdLst/>
              <a:ahLst/>
              <a:cxnLst/>
              <a:rect l="l" t="t" r="r" b="b"/>
              <a:pathLst>
                <a:path w="436" h="533" extrusionOk="0">
                  <a:moveTo>
                    <a:pt x="218" y="0"/>
                  </a:moveTo>
                  <a:lnTo>
                    <a:pt x="1" y="517"/>
                  </a:lnTo>
                  <a:cubicBezTo>
                    <a:pt x="35" y="528"/>
                    <a:pt x="70" y="533"/>
                    <a:pt x="106" y="533"/>
                  </a:cubicBezTo>
                  <a:cubicBezTo>
                    <a:pt x="214" y="533"/>
                    <a:pt x="324" y="486"/>
                    <a:pt x="394" y="393"/>
                  </a:cubicBezTo>
                  <a:cubicBezTo>
                    <a:pt x="435" y="218"/>
                    <a:pt x="352" y="83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4" name="Google Shape;25404;p18"/>
            <p:cNvSpPr/>
            <p:nvPr/>
          </p:nvSpPr>
          <p:spPr>
            <a:xfrm>
              <a:off x="5223600" y="4498400"/>
              <a:ext cx="13975" cy="9000"/>
            </a:xfrm>
            <a:custGeom>
              <a:avLst/>
              <a:gdLst/>
              <a:ahLst/>
              <a:cxnLst/>
              <a:rect l="l" t="t" r="r" b="b"/>
              <a:pathLst>
                <a:path w="559" h="360" extrusionOk="0">
                  <a:moveTo>
                    <a:pt x="41" y="1"/>
                  </a:moveTo>
                  <a:cubicBezTo>
                    <a:pt x="0" y="1"/>
                    <a:pt x="0" y="42"/>
                    <a:pt x="0" y="83"/>
                  </a:cubicBezTo>
                  <a:cubicBezTo>
                    <a:pt x="0" y="125"/>
                    <a:pt x="0" y="176"/>
                    <a:pt x="41" y="218"/>
                  </a:cubicBezTo>
                  <a:lnTo>
                    <a:pt x="41" y="259"/>
                  </a:lnTo>
                  <a:cubicBezTo>
                    <a:pt x="83" y="301"/>
                    <a:pt x="124" y="342"/>
                    <a:pt x="166" y="342"/>
                  </a:cubicBezTo>
                  <a:cubicBezTo>
                    <a:pt x="205" y="354"/>
                    <a:pt x="240" y="359"/>
                    <a:pt x="272" y="359"/>
                  </a:cubicBezTo>
                  <a:cubicBezTo>
                    <a:pt x="348" y="359"/>
                    <a:pt x="407" y="330"/>
                    <a:pt x="465" y="301"/>
                  </a:cubicBezTo>
                  <a:cubicBezTo>
                    <a:pt x="517" y="259"/>
                    <a:pt x="517" y="218"/>
                    <a:pt x="558" y="218"/>
                  </a:cubicBezTo>
                  <a:lnTo>
                    <a:pt x="4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5" name="Google Shape;25405;p18"/>
            <p:cNvSpPr/>
            <p:nvPr/>
          </p:nvSpPr>
          <p:spPr>
            <a:xfrm>
              <a:off x="5164150" y="4474625"/>
              <a:ext cx="8800" cy="6475"/>
            </a:xfrm>
            <a:custGeom>
              <a:avLst/>
              <a:gdLst/>
              <a:ahLst/>
              <a:cxnLst/>
              <a:rect l="l" t="t" r="r" b="b"/>
              <a:pathLst>
                <a:path w="352" h="259" extrusionOk="0">
                  <a:moveTo>
                    <a:pt x="93" y="1"/>
                  </a:moveTo>
                  <a:lnTo>
                    <a:pt x="0" y="218"/>
                  </a:lnTo>
                  <a:cubicBezTo>
                    <a:pt x="0" y="259"/>
                    <a:pt x="0" y="259"/>
                    <a:pt x="52" y="259"/>
                  </a:cubicBezTo>
                  <a:lnTo>
                    <a:pt x="135" y="259"/>
                  </a:lnTo>
                  <a:cubicBezTo>
                    <a:pt x="176" y="259"/>
                    <a:pt x="176" y="259"/>
                    <a:pt x="217" y="218"/>
                  </a:cubicBezTo>
                  <a:cubicBezTo>
                    <a:pt x="259" y="218"/>
                    <a:pt x="310" y="176"/>
                    <a:pt x="310" y="135"/>
                  </a:cubicBezTo>
                  <a:cubicBezTo>
                    <a:pt x="352" y="135"/>
                    <a:pt x="352" y="94"/>
                    <a:pt x="352" y="94"/>
                  </a:cubicBezTo>
                  <a:lnTo>
                    <a:pt x="9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6" name="Google Shape;25406;p18"/>
            <p:cNvSpPr/>
            <p:nvPr/>
          </p:nvSpPr>
          <p:spPr>
            <a:xfrm>
              <a:off x="5098500" y="4704925"/>
              <a:ext cx="13975" cy="14250"/>
            </a:xfrm>
            <a:custGeom>
              <a:avLst/>
              <a:gdLst/>
              <a:ahLst/>
              <a:cxnLst/>
              <a:rect l="l" t="t" r="r" b="b"/>
              <a:pathLst>
                <a:path w="559" h="570" extrusionOk="0">
                  <a:moveTo>
                    <a:pt x="320" y="0"/>
                  </a:moveTo>
                  <a:cubicBezTo>
                    <a:pt x="204" y="0"/>
                    <a:pt x="84" y="76"/>
                    <a:pt x="41" y="187"/>
                  </a:cubicBezTo>
                  <a:cubicBezTo>
                    <a:pt x="0" y="311"/>
                    <a:pt x="41" y="487"/>
                    <a:pt x="217" y="528"/>
                  </a:cubicBezTo>
                  <a:cubicBezTo>
                    <a:pt x="217" y="569"/>
                    <a:pt x="217" y="569"/>
                    <a:pt x="259" y="569"/>
                  </a:cubicBezTo>
                  <a:cubicBezTo>
                    <a:pt x="352" y="445"/>
                    <a:pt x="476" y="352"/>
                    <a:pt x="558" y="269"/>
                  </a:cubicBezTo>
                  <a:cubicBezTo>
                    <a:pt x="558" y="135"/>
                    <a:pt x="517" y="52"/>
                    <a:pt x="393" y="11"/>
                  </a:cubicBezTo>
                  <a:cubicBezTo>
                    <a:pt x="369" y="4"/>
                    <a:pt x="345" y="0"/>
                    <a:pt x="3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7" name="Google Shape;25407;p18"/>
            <p:cNvSpPr/>
            <p:nvPr/>
          </p:nvSpPr>
          <p:spPr>
            <a:xfrm>
              <a:off x="5124325" y="4640775"/>
              <a:ext cx="16325" cy="14150"/>
            </a:xfrm>
            <a:custGeom>
              <a:avLst/>
              <a:gdLst/>
              <a:ahLst/>
              <a:cxnLst/>
              <a:rect l="l" t="t" r="r" b="b"/>
              <a:pathLst>
                <a:path w="653" h="566" extrusionOk="0">
                  <a:moveTo>
                    <a:pt x="320" y="0"/>
                  </a:moveTo>
                  <a:cubicBezTo>
                    <a:pt x="219" y="0"/>
                    <a:pt x="124" y="71"/>
                    <a:pt x="94" y="168"/>
                  </a:cubicBezTo>
                  <a:cubicBezTo>
                    <a:pt x="1" y="333"/>
                    <a:pt x="94" y="468"/>
                    <a:pt x="218" y="550"/>
                  </a:cubicBezTo>
                  <a:cubicBezTo>
                    <a:pt x="249" y="560"/>
                    <a:pt x="282" y="565"/>
                    <a:pt x="316" y="565"/>
                  </a:cubicBezTo>
                  <a:cubicBezTo>
                    <a:pt x="426" y="565"/>
                    <a:pt x="540" y="510"/>
                    <a:pt x="611" y="375"/>
                  </a:cubicBezTo>
                  <a:cubicBezTo>
                    <a:pt x="652" y="251"/>
                    <a:pt x="559" y="75"/>
                    <a:pt x="435" y="34"/>
                  </a:cubicBezTo>
                  <a:cubicBezTo>
                    <a:pt x="398" y="11"/>
                    <a:pt x="359" y="0"/>
                    <a:pt x="3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8" name="Google Shape;25408;p18"/>
            <p:cNvSpPr/>
            <p:nvPr/>
          </p:nvSpPr>
          <p:spPr>
            <a:xfrm>
              <a:off x="5060750" y="4724575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94" y="0"/>
                  </a:moveTo>
                  <a:lnTo>
                    <a:pt x="1" y="259"/>
                  </a:lnTo>
                  <a:lnTo>
                    <a:pt x="259" y="342"/>
                  </a:lnTo>
                  <a:lnTo>
                    <a:pt x="259" y="259"/>
                  </a:lnTo>
                  <a:lnTo>
                    <a:pt x="259" y="124"/>
                  </a:lnTo>
                  <a:lnTo>
                    <a:pt x="218" y="83"/>
                  </a:lnTo>
                  <a:lnTo>
                    <a:pt x="176" y="42"/>
                  </a:lnTo>
                  <a:cubicBezTo>
                    <a:pt x="135" y="0"/>
                    <a:pt x="135" y="0"/>
                    <a:pt x="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9" name="Google Shape;25409;p18"/>
            <p:cNvSpPr/>
            <p:nvPr/>
          </p:nvSpPr>
          <p:spPr>
            <a:xfrm>
              <a:off x="5084525" y="4659950"/>
              <a:ext cx="10875" cy="13775"/>
            </a:xfrm>
            <a:custGeom>
              <a:avLst/>
              <a:gdLst/>
              <a:ahLst/>
              <a:cxnLst/>
              <a:rect l="l" t="t" r="r" b="b"/>
              <a:pathLst>
                <a:path w="435" h="551" extrusionOk="0">
                  <a:moveTo>
                    <a:pt x="218" y="1"/>
                  </a:moveTo>
                  <a:lnTo>
                    <a:pt x="1" y="518"/>
                  </a:lnTo>
                  <a:cubicBezTo>
                    <a:pt x="38" y="540"/>
                    <a:pt x="77" y="551"/>
                    <a:pt x="116" y="551"/>
                  </a:cubicBezTo>
                  <a:cubicBezTo>
                    <a:pt x="217" y="551"/>
                    <a:pt x="312" y="480"/>
                    <a:pt x="342" y="383"/>
                  </a:cubicBezTo>
                  <a:cubicBezTo>
                    <a:pt x="435" y="259"/>
                    <a:pt x="342" y="83"/>
                    <a:pt x="2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0" name="Google Shape;25410;p18"/>
            <p:cNvSpPr/>
            <p:nvPr/>
          </p:nvSpPr>
          <p:spPr>
            <a:xfrm>
              <a:off x="5170600" y="4626600"/>
              <a:ext cx="11925" cy="9600"/>
            </a:xfrm>
            <a:custGeom>
              <a:avLst/>
              <a:gdLst/>
              <a:ahLst/>
              <a:cxnLst/>
              <a:rect l="l" t="t" r="r" b="b"/>
              <a:pathLst>
                <a:path w="477" h="384" extrusionOk="0">
                  <a:moveTo>
                    <a:pt x="52" y="1"/>
                  </a:moveTo>
                  <a:cubicBezTo>
                    <a:pt x="1" y="42"/>
                    <a:pt x="1" y="84"/>
                    <a:pt x="1" y="84"/>
                  </a:cubicBezTo>
                  <a:cubicBezTo>
                    <a:pt x="1" y="218"/>
                    <a:pt x="94" y="301"/>
                    <a:pt x="176" y="342"/>
                  </a:cubicBezTo>
                  <a:cubicBezTo>
                    <a:pt x="218" y="383"/>
                    <a:pt x="259" y="383"/>
                    <a:pt x="311" y="383"/>
                  </a:cubicBezTo>
                  <a:cubicBezTo>
                    <a:pt x="352" y="301"/>
                    <a:pt x="435" y="259"/>
                    <a:pt x="476" y="166"/>
                  </a:cubicBezTo>
                  <a:lnTo>
                    <a:pt x="5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1" name="Google Shape;25411;p18"/>
            <p:cNvSpPr/>
            <p:nvPr/>
          </p:nvSpPr>
          <p:spPr>
            <a:xfrm>
              <a:off x="5111425" y="4602825"/>
              <a:ext cx="8800" cy="6500"/>
            </a:xfrm>
            <a:custGeom>
              <a:avLst/>
              <a:gdLst/>
              <a:ahLst/>
              <a:cxnLst/>
              <a:rect l="l" t="t" r="r" b="b"/>
              <a:pathLst>
                <a:path w="352" h="260" extrusionOk="0">
                  <a:moveTo>
                    <a:pt x="93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17" y="218"/>
                    <a:pt x="258" y="218"/>
                    <a:pt x="300" y="176"/>
                  </a:cubicBezTo>
                  <a:cubicBezTo>
                    <a:pt x="300" y="176"/>
                    <a:pt x="352" y="135"/>
                    <a:pt x="352" y="83"/>
                  </a:cubicBezTo>
                  <a:lnTo>
                    <a:pt x="9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2" name="Google Shape;25412;p18"/>
            <p:cNvSpPr/>
            <p:nvPr/>
          </p:nvSpPr>
          <p:spPr>
            <a:xfrm>
              <a:off x="5057650" y="4731025"/>
              <a:ext cx="9600" cy="6500"/>
            </a:xfrm>
            <a:custGeom>
              <a:avLst/>
              <a:gdLst/>
              <a:ahLst/>
              <a:cxnLst/>
              <a:rect l="l" t="t" r="r" b="b"/>
              <a:pathLst>
                <a:path w="384" h="260" extrusionOk="0">
                  <a:moveTo>
                    <a:pt x="125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9" y="259"/>
                    <a:pt x="342" y="177"/>
                    <a:pt x="383" y="84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3" name="Google Shape;25413;p18"/>
            <p:cNvSpPr/>
            <p:nvPr/>
          </p:nvSpPr>
          <p:spPr>
            <a:xfrm>
              <a:off x="5201875" y="4183800"/>
              <a:ext cx="12950" cy="9900"/>
            </a:xfrm>
            <a:custGeom>
              <a:avLst/>
              <a:gdLst/>
              <a:ahLst/>
              <a:cxnLst/>
              <a:rect l="l" t="t" r="r" b="b"/>
              <a:pathLst>
                <a:path w="518" h="396" extrusionOk="0">
                  <a:moveTo>
                    <a:pt x="216" y="1"/>
                  </a:moveTo>
                  <a:cubicBezTo>
                    <a:pt x="135" y="1"/>
                    <a:pt x="61" y="49"/>
                    <a:pt x="1" y="137"/>
                  </a:cubicBezTo>
                  <a:lnTo>
                    <a:pt x="1" y="178"/>
                  </a:lnTo>
                  <a:lnTo>
                    <a:pt x="518" y="395"/>
                  </a:lnTo>
                  <a:lnTo>
                    <a:pt x="518" y="219"/>
                  </a:lnTo>
                  <a:cubicBezTo>
                    <a:pt x="518" y="137"/>
                    <a:pt x="435" y="44"/>
                    <a:pt x="352" y="44"/>
                  </a:cubicBezTo>
                  <a:cubicBezTo>
                    <a:pt x="305" y="15"/>
                    <a:pt x="260" y="1"/>
                    <a:pt x="2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4" name="Google Shape;25414;p18"/>
            <p:cNvSpPr/>
            <p:nvPr/>
          </p:nvSpPr>
          <p:spPr>
            <a:xfrm>
              <a:off x="5226700" y="4120250"/>
              <a:ext cx="11900" cy="13500"/>
            </a:xfrm>
            <a:custGeom>
              <a:avLst/>
              <a:gdLst/>
              <a:ahLst/>
              <a:cxnLst/>
              <a:rect l="l" t="t" r="r" b="b"/>
              <a:pathLst>
                <a:path w="476" h="540" extrusionOk="0">
                  <a:moveTo>
                    <a:pt x="300" y="1"/>
                  </a:moveTo>
                  <a:cubicBezTo>
                    <a:pt x="176" y="1"/>
                    <a:pt x="83" y="52"/>
                    <a:pt x="42" y="135"/>
                  </a:cubicBezTo>
                  <a:cubicBezTo>
                    <a:pt x="0" y="311"/>
                    <a:pt x="42" y="476"/>
                    <a:pt x="217" y="518"/>
                  </a:cubicBezTo>
                  <a:cubicBezTo>
                    <a:pt x="242" y="533"/>
                    <a:pt x="271" y="539"/>
                    <a:pt x="302" y="539"/>
                  </a:cubicBezTo>
                  <a:cubicBezTo>
                    <a:pt x="372" y="539"/>
                    <a:pt x="447" y="505"/>
                    <a:pt x="476" y="476"/>
                  </a:cubicBezTo>
                  <a:cubicBezTo>
                    <a:pt x="434" y="311"/>
                    <a:pt x="341" y="135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5" name="Google Shape;25415;p18"/>
            <p:cNvSpPr/>
            <p:nvPr/>
          </p:nvSpPr>
          <p:spPr>
            <a:xfrm>
              <a:off x="5181450" y="4138350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347" y="0"/>
                  </a:moveTo>
                  <a:cubicBezTo>
                    <a:pt x="217" y="0"/>
                    <a:pt x="119" y="76"/>
                    <a:pt x="42" y="187"/>
                  </a:cubicBezTo>
                  <a:cubicBezTo>
                    <a:pt x="1" y="311"/>
                    <a:pt x="42" y="486"/>
                    <a:pt x="218" y="528"/>
                  </a:cubicBezTo>
                  <a:cubicBezTo>
                    <a:pt x="253" y="554"/>
                    <a:pt x="292" y="566"/>
                    <a:pt x="332" y="566"/>
                  </a:cubicBezTo>
                  <a:cubicBezTo>
                    <a:pt x="431" y="566"/>
                    <a:pt x="530" y="493"/>
                    <a:pt x="559" y="404"/>
                  </a:cubicBezTo>
                  <a:cubicBezTo>
                    <a:pt x="601" y="269"/>
                    <a:pt x="559" y="104"/>
                    <a:pt x="435" y="11"/>
                  </a:cubicBezTo>
                  <a:cubicBezTo>
                    <a:pt x="404" y="4"/>
                    <a:pt x="375" y="0"/>
                    <a:pt x="3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6" name="Google Shape;25416;p18"/>
            <p:cNvSpPr/>
            <p:nvPr/>
          </p:nvSpPr>
          <p:spPr>
            <a:xfrm>
              <a:off x="5245050" y="4165500"/>
              <a:ext cx="10875" cy="13900"/>
            </a:xfrm>
            <a:custGeom>
              <a:avLst/>
              <a:gdLst/>
              <a:ahLst/>
              <a:cxnLst/>
              <a:rect l="l" t="t" r="r" b="b"/>
              <a:pathLst>
                <a:path w="435" h="556" extrusionOk="0">
                  <a:moveTo>
                    <a:pt x="259" y="0"/>
                  </a:moveTo>
                  <a:cubicBezTo>
                    <a:pt x="176" y="0"/>
                    <a:pt x="124" y="93"/>
                    <a:pt x="83" y="176"/>
                  </a:cubicBezTo>
                  <a:cubicBezTo>
                    <a:pt x="0" y="310"/>
                    <a:pt x="83" y="476"/>
                    <a:pt x="217" y="517"/>
                  </a:cubicBezTo>
                  <a:cubicBezTo>
                    <a:pt x="259" y="543"/>
                    <a:pt x="290" y="556"/>
                    <a:pt x="322" y="556"/>
                  </a:cubicBezTo>
                  <a:cubicBezTo>
                    <a:pt x="354" y="556"/>
                    <a:pt x="388" y="543"/>
                    <a:pt x="435" y="517"/>
                  </a:cubicBezTo>
                  <a:cubicBezTo>
                    <a:pt x="341" y="352"/>
                    <a:pt x="300" y="176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7" name="Google Shape;25417;p18"/>
            <p:cNvSpPr/>
            <p:nvPr/>
          </p:nvSpPr>
          <p:spPr>
            <a:xfrm>
              <a:off x="5207300" y="4075025"/>
              <a:ext cx="10900" cy="13525"/>
            </a:xfrm>
            <a:custGeom>
              <a:avLst/>
              <a:gdLst/>
              <a:ahLst/>
              <a:cxnLst/>
              <a:rect l="l" t="t" r="r" b="b"/>
              <a:pathLst>
                <a:path w="436" h="541" extrusionOk="0">
                  <a:moveTo>
                    <a:pt x="177" y="0"/>
                  </a:moveTo>
                  <a:cubicBezTo>
                    <a:pt x="135" y="52"/>
                    <a:pt x="83" y="93"/>
                    <a:pt x="83" y="135"/>
                  </a:cubicBezTo>
                  <a:cubicBezTo>
                    <a:pt x="1" y="311"/>
                    <a:pt x="83" y="435"/>
                    <a:pt x="218" y="517"/>
                  </a:cubicBezTo>
                  <a:cubicBezTo>
                    <a:pt x="245" y="535"/>
                    <a:pt x="274" y="540"/>
                    <a:pt x="302" y="540"/>
                  </a:cubicBezTo>
                  <a:cubicBezTo>
                    <a:pt x="357" y="540"/>
                    <a:pt x="407" y="517"/>
                    <a:pt x="435" y="517"/>
                  </a:cubicBezTo>
                  <a:cubicBezTo>
                    <a:pt x="394" y="352"/>
                    <a:pt x="259" y="176"/>
                    <a:pt x="1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8" name="Google Shape;25418;p18"/>
            <p:cNvSpPr/>
            <p:nvPr/>
          </p:nvSpPr>
          <p:spPr>
            <a:xfrm>
              <a:off x="5143725" y="4158000"/>
              <a:ext cx="7525" cy="8800"/>
            </a:xfrm>
            <a:custGeom>
              <a:avLst/>
              <a:gdLst/>
              <a:ahLst/>
              <a:cxnLst/>
              <a:rect l="l" t="t" r="r" b="b"/>
              <a:pathLst>
                <a:path w="301" h="352" extrusionOk="0">
                  <a:moveTo>
                    <a:pt x="135" y="0"/>
                  </a:moveTo>
                  <a:lnTo>
                    <a:pt x="0" y="259"/>
                  </a:lnTo>
                  <a:lnTo>
                    <a:pt x="259" y="352"/>
                  </a:lnTo>
                  <a:lnTo>
                    <a:pt x="259" y="300"/>
                  </a:lnTo>
                  <a:cubicBezTo>
                    <a:pt x="300" y="176"/>
                    <a:pt x="218" y="42"/>
                    <a:pt x="1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9" name="Google Shape;25419;p18"/>
            <p:cNvSpPr/>
            <p:nvPr/>
          </p:nvSpPr>
          <p:spPr>
            <a:xfrm>
              <a:off x="5167500" y="4093375"/>
              <a:ext cx="10875" cy="13975"/>
            </a:xfrm>
            <a:custGeom>
              <a:avLst/>
              <a:gdLst/>
              <a:ahLst/>
              <a:cxnLst/>
              <a:rect l="l" t="t" r="r" b="b"/>
              <a:pathLst>
                <a:path w="435" h="559" extrusionOk="0">
                  <a:moveTo>
                    <a:pt x="218" y="0"/>
                  </a:moveTo>
                  <a:lnTo>
                    <a:pt x="1" y="517"/>
                  </a:lnTo>
                  <a:lnTo>
                    <a:pt x="42" y="559"/>
                  </a:lnTo>
                  <a:cubicBezTo>
                    <a:pt x="176" y="559"/>
                    <a:pt x="300" y="517"/>
                    <a:pt x="383" y="393"/>
                  </a:cubicBezTo>
                  <a:cubicBezTo>
                    <a:pt x="435" y="259"/>
                    <a:pt x="383" y="135"/>
                    <a:pt x="259" y="42"/>
                  </a:cubicBezTo>
                  <a:cubicBezTo>
                    <a:pt x="259" y="42"/>
                    <a:pt x="218" y="42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0" name="Google Shape;25420;p18"/>
            <p:cNvSpPr/>
            <p:nvPr/>
          </p:nvSpPr>
          <p:spPr>
            <a:xfrm>
              <a:off x="5212725" y="4338925"/>
              <a:ext cx="9600" cy="6500"/>
            </a:xfrm>
            <a:custGeom>
              <a:avLst/>
              <a:gdLst/>
              <a:ahLst/>
              <a:cxnLst/>
              <a:rect l="l" t="t" r="r" b="b"/>
              <a:pathLst>
                <a:path w="384" h="260" extrusionOk="0">
                  <a:moveTo>
                    <a:pt x="218" y="1"/>
                  </a:moveTo>
                  <a:cubicBezTo>
                    <a:pt x="125" y="1"/>
                    <a:pt x="84" y="42"/>
                    <a:pt x="42" y="135"/>
                  </a:cubicBezTo>
                  <a:cubicBezTo>
                    <a:pt x="42" y="135"/>
                    <a:pt x="1" y="135"/>
                    <a:pt x="1" y="176"/>
                  </a:cubicBezTo>
                  <a:lnTo>
                    <a:pt x="259" y="259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1" name="Google Shape;25421;p18"/>
            <p:cNvSpPr/>
            <p:nvPr/>
          </p:nvSpPr>
          <p:spPr>
            <a:xfrm>
              <a:off x="5149150" y="4312675"/>
              <a:ext cx="13975" cy="9225"/>
            </a:xfrm>
            <a:custGeom>
              <a:avLst/>
              <a:gdLst/>
              <a:ahLst/>
              <a:cxnLst/>
              <a:rect l="l" t="t" r="r" b="b"/>
              <a:pathLst>
                <a:path w="559" h="369" extrusionOk="0">
                  <a:moveTo>
                    <a:pt x="243" y="1"/>
                  </a:moveTo>
                  <a:cubicBezTo>
                    <a:pt x="151" y="1"/>
                    <a:pt x="61" y="41"/>
                    <a:pt x="1" y="110"/>
                  </a:cubicBezTo>
                  <a:lnTo>
                    <a:pt x="1" y="151"/>
                  </a:lnTo>
                  <a:lnTo>
                    <a:pt x="517" y="368"/>
                  </a:lnTo>
                  <a:cubicBezTo>
                    <a:pt x="559" y="234"/>
                    <a:pt x="476" y="58"/>
                    <a:pt x="342" y="17"/>
                  </a:cubicBezTo>
                  <a:cubicBezTo>
                    <a:pt x="309" y="6"/>
                    <a:pt x="276" y="1"/>
                    <a:pt x="2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2" name="Google Shape;25422;p18"/>
            <p:cNvSpPr/>
            <p:nvPr/>
          </p:nvSpPr>
          <p:spPr>
            <a:xfrm>
              <a:off x="5237550" y="4274300"/>
              <a:ext cx="10625" cy="14000"/>
            </a:xfrm>
            <a:custGeom>
              <a:avLst/>
              <a:gdLst/>
              <a:ahLst/>
              <a:cxnLst/>
              <a:rect l="l" t="t" r="r" b="b"/>
              <a:pathLst>
                <a:path w="425" h="560" extrusionOk="0">
                  <a:moveTo>
                    <a:pt x="259" y="1"/>
                  </a:moveTo>
                  <a:cubicBezTo>
                    <a:pt x="218" y="42"/>
                    <a:pt x="125" y="94"/>
                    <a:pt x="83" y="135"/>
                  </a:cubicBezTo>
                  <a:lnTo>
                    <a:pt x="83" y="177"/>
                  </a:lnTo>
                  <a:cubicBezTo>
                    <a:pt x="0" y="352"/>
                    <a:pt x="83" y="476"/>
                    <a:pt x="218" y="559"/>
                  </a:cubicBezTo>
                  <a:lnTo>
                    <a:pt x="424" y="42"/>
                  </a:lnTo>
                  <a:cubicBezTo>
                    <a:pt x="383" y="1"/>
                    <a:pt x="342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3" name="Google Shape;25423;p18"/>
            <p:cNvSpPr/>
            <p:nvPr/>
          </p:nvSpPr>
          <p:spPr>
            <a:xfrm>
              <a:off x="5173975" y="4248100"/>
              <a:ext cx="15000" cy="13700"/>
            </a:xfrm>
            <a:custGeom>
              <a:avLst/>
              <a:gdLst/>
              <a:ahLst/>
              <a:cxnLst/>
              <a:rect l="l" t="t" r="r" b="b"/>
              <a:pathLst>
                <a:path w="600" h="548" extrusionOk="0">
                  <a:moveTo>
                    <a:pt x="318" y="0"/>
                  </a:moveTo>
                  <a:cubicBezTo>
                    <a:pt x="199" y="0"/>
                    <a:pt x="105" y="56"/>
                    <a:pt x="41" y="191"/>
                  </a:cubicBezTo>
                  <a:cubicBezTo>
                    <a:pt x="0" y="315"/>
                    <a:pt x="41" y="490"/>
                    <a:pt x="217" y="532"/>
                  </a:cubicBezTo>
                  <a:cubicBezTo>
                    <a:pt x="248" y="542"/>
                    <a:pt x="282" y="547"/>
                    <a:pt x="317" y="547"/>
                  </a:cubicBezTo>
                  <a:cubicBezTo>
                    <a:pt x="421" y="547"/>
                    <a:pt x="527" y="501"/>
                    <a:pt x="558" y="408"/>
                  </a:cubicBezTo>
                  <a:cubicBezTo>
                    <a:pt x="600" y="232"/>
                    <a:pt x="558" y="108"/>
                    <a:pt x="434" y="15"/>
                  </a:cubicBezTo>
                  <a:cubicBezTo>
                    <a:pt x="393" y="5"/>
                    <a:pt x="355" y="0"/>
                    <a:pt x="3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4" name="Google Shape;25424;p18"/>
            <p:cNvSpPr/>
            <p:nvPr/>
          </p:nvSpPr>
          <p:spPr>
            <a:xfrm>
              <a:off x="5128725" y="4267025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292" y="0"/>
                  </a:moveTo>
                  <a:cubicBezTo>
                    <a:pt x="172" y="0"/>
                    <a:pt x="72" y="70"/>
                    <a:pt x="42" y="168"/>
                  </a:cubicBezTo>
                  <a:cubicBezTo>
                    <a:pt x="1" y="333"/>
                    <a:pt x="42" y="468"/>
                    <a:pt x="218" y="550"/>
                  </a:cubicBezTo>
                  <a:cubicBezTo>
                    <a:pt x="240" y="558"/>
                    <a:pt x="263" y="561"/>
                    <a:pt x="288" y="561"/>
                  </a:cubicBezTo>
                  <a:cubicBezTo>
                    <a:pt x="400" y="561"/>
                    <a:pt x="525" y="487"/>
                    <a:pt x="559" y="385"/>
                  </a:cubicBezTo>
                  <a:cubicBezTo>
                    <a:pt x="600" y="250"/>
                    <a:pt x="559" y="75"/>
                    <a:pt x="435" y="33"/>
                  </a:cubicBezTo>
                  <a:cubicBezTo>
                    <a:pt x="386" y="10"/>
                    <a:pt x="338" y="0"/>
                    <a:pt x="2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5" name="Google Shape;25425;p18"/>
            <p:cNvSpPr/>
            <p:nvPr/>
          </p:nvSpPr>
          <p:spPr>
            <a:xfrm>
              <a:off x="5192325" y="4293325"/>
              <a:ext cx="16050" cy="14250"/>
            </a:xfrm>
            <a:custGeom>
              <a:avLst/>
              <a:gdLst/>
              <a:ahLst/>
              <a:cxnLst/>
              <a:rect l="l" t="t" r="r" b="b"/>
              <a:pathLst>
                <a:path w="642" h="570" extrusionOk="0">
                  <a:moveTo>
                    <a:pt x="331" y="0"/>
                  </a:moveTo>
                  <a:cubicBezTo>
                    <a:pt x="225" y="0"/>
                    <a:pt x="115" y="56"/>
                    <a:pt x="83" y="191"/>
                  </a:cubicBezTo>
                  <a:cubicBezTo>
                    <a:pt x="0" y="315"/>
                    <a:pt x="83" y="491"/>
                    <a:pt x="217" y="532"/>
                  </a:cubicBezTo>
                  <a:cubicBezTo>
                    <a:pt x="252" y="559"/>
                    <a:pt x="292" y="570"/>
                    <a:pt x="332" y="570"/>
                  </a:cubicBezTo>
                  <a:cubicBezTo>
                    <a:pt x="433" y="570"/>
                    <a:pt x="541" y="497"/>
                    <a:pt x="600" y="408"/>
                  </a:cubicBezTo>
                  <a:cubicBezTo>
                    <a:pt x="641" y="232"/>
                    <a:pt x="558" y="108"/>
                    <a:pt x="424" y="15"/>
                  </a:cubicBezTo>
                  <a:cubicBezTo>
                    <a:pt x="395" y="6"/>
                    <a:pt x="363" y="0"/>
                    <a:pt x="3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6" name="Google Shape;25426;p18"/>
            <p:cNvSpPr/>
            <p:nvPr/>
          </p:nvSpPr>
          <p:spPr>
            <a:xfrm>
              <a:off x="5154575" y="4202850"/>
              <a:ext cx="16050" cy="13725"/>
            </a:xfrm>
            <a:custGeom>
              <a:avLst/>
              <a:gdLst/>
              <a:ahLst/>
              <a:cxnLst/>
              <a:rect l="l" t="t" r="r" b="b"/>
              <a:pathLst>
                <a:path w="642" h="549" extrusionOk="0">
                  <a:moveTo>
                    <a:pt x="336" y="1"/>
                  </a:moveTo>
                  <a:cubicBezTo>
                    <a:pt x="226" y="1"/>
                    <a:pt x="115" y="57"/>
                    <a:pt x="83" y="191"/>
                  </a:cubicBezTo>
                  <a:cubicBezTo>
                    <a:pt x="1" y="315"/>
                    <a:pt x="83" y="491"/>
                    <a:pt x="218" y="533"/>
                  </a:cubicBezTo>
                  <a:cubicBezTo>
                    <a:pt x="249" y="543"/>
                    <a:pt x="283" y="548"/>
                    <a:pt x="318" y="548"/>
                  </a:cubicBezTo>
                  <a:cubicBezTo>
                    <a:pt x="424" y="548"/>
                    <a:pt x="538" y="502"/>
                    <a:pt x="600" y="408"/>
                  </a:cubicBezTo>
                  <a:cubicBezTo>
                    <a:pt x="642" y="233"/>
                    <a:pt x="559" y="57"/>
                    <a:pt x="435" y="16"/>
                  </a:cubicBezTo>
                  <a:cubicBezTo>
                    <a:pt x="404" y="6"/>
                    <a:pt x="370" y="1"/>
                    <a:pt x="3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7" name="Google Shape;25427;p18"/>
            <p:cNvSpPr/>
            <p:nvPr/>
          </p:nvSpPr>
          <p:spPr>
            <a:xfrm>
              <a:off x="5219200" y="422927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299" y="1"/>
                  </a:moveTo>
                  <a:cubicBezTo>
                    <a:pt x="189" y="1"/>
                    <a:pt x="102" y="71"/>
                    <a:pt x="42" y="168"/>
                  </a:cubicBezTo>
                  <a:cubicBezTo>
                    <a:pt x="0" y="292"/>
                    <a:pt x="42" y="468"/>
                    <a:pt x="217" y="551"/>
                  </a:cubicBezTo>
                  <a:cubicBezTo>
                    <a:pt x="241" y="561"/>
                    <a:pt x="267" y="565"/>
                    <a:pt x="294" y="565"/>
                  </a:cubicBezTo>
                  <a:cubicBezTo>
                    <a:pt x="404" y="565"/>
                    <a:pt x="525" y="485"/>
                    <a:pt x="559" y="385"/>
                  </a:cubicBezTo>
                  <a:cubicBezTo>
                    <a:pt x="641" y="251"/>
                    <a:pt x="559" y="86"/>
                    <a:pt x="435" y="34"/>
                  </a:cubicBezTo>
                  <a:cubicBezTo>
                    <a:pt x="386" y="11"/>
                    <a:pt x="341" y="1"/>
                    <a:pt x="29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8" name="Google Shape;25428;p18"/>
            <p:cNvSpPr/>
            <p:nvPr/>
          </p:nvSpPr>
          <p:spPr>
            <a:xfrm>
              <a:off x="5091000" y="4286200"/>
              <a:ext cx="7525" cy="9850"/>
            </a:xfrm>
            <a:custGeom>
              <a:avLst/>
              <a:gdLst/>
              <a:ahLst/>
              <a:cxnLst/>
              <a:rect l="l" t="t" r="r" b="b"/>
              <a:pathLst>
                <a:path w="301" h="394" extrusionOk="0">
                  <a:moveTo>
                    <a:pt x="83" y="0"/>
                  </a:moveTo>
                  <a:lnTo>
                    <a:pt x="0" y="259"/>
                  </a:lnTo>
                  <a:lnTo>
                    <a:pt x="259" y="393"/>
                  </a:lnTo>
                  <a:lnTo>
                    <a:pt x="259" y="300"/>
                  </a:lnTo>
                  <a:cubicBezTo>
                    <a:pt x="300" y="176"/>
                    <a:pt x="217" y="42"/>
                    <a:pt x="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9" name="Google Shape;25429;p18"/>
            <p:cNvSpPr/>
            <p:nvPr/>
          </p:nvSpPr>
          <p:spPr>
            <a:xfrm>
              <a:off x="5114775" y="4222625"/>
              <a:ext cx="10625" cy="13200"/>
            </a:xfrm>
            <a:custGeom>
              <a:avLst/>
              <a:gdLst/>
              <a:ahLst/>
              <a:cxnLst/>
              <a:rect l="l" t="t" r="r" b="b"/>
              <a:pathLst>
                <a:path w="425" h="528" extrusionOk="0">
                  <a:moveTo>
                    <a:pt x="218" y="0"/>
                  </a:moveTo>
                  <a:lnTo>
                    <a:pt x="0" y="517"/>
                  </a:lnTo>
                  <a:cubicBezTo>
                    <a:pt x="22" y="524"/>
                    <a:pt x="46" y="528"/>
                    <a:pt x="70" y="528"/>
                  </a:cubicBezTo>
                  <a:cubicBezTo>
                    <a:pt x="183" y="528"/>
                    <a:pt x="308" y="454"/>
                    <a:pt x="342" y="352"/>
                  </a:cubicBezTo>
                  <a:cubicBezTo>
                    <a:pt x="424" y="217"/>
                    <a:pt x="342" y="41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0" name="Google Shape;25430;p18"/>
            <p:cNvSpPr/>
            <p:nvPr/>
          </p:nvSpPr>
          <p:spPr>
            <a:xfrm>
              <a:off x="5265475" y="4218475"/>
              <a:ext cx="25" cy="1050"/>
            </a:xfrm>
            <a:custGeom>
              <a:avLst/>
              <a:gdLst/>
              <a:ahLst/>
              <a:cxnLst/>
              <a:rect l="l" t="t" r="r" b="b"/>
              <a:pathLst>
                <a:path w="1" h="42" extrusionOk="0">
                  <a:moveTo>
                    <a:pt x="0" y="42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1" name="Google Shape;25431;p18"/>
            <p:cNvSpPr/>
            <p:nvPr/>
          </p:nvSpPr>
          <p:spPr>
            <a:xfrm>
              <a:off x="5200850" y="4188225"/>
              <a:ext cx="13975" cy="9600"/>
            </a:xfrm>
            <a:custGeom>
              <a:avLst/>
              <a:gdLst/>
              <a:ahLst/>
              <a:cxnLst/>
              <a:rect l="l" t="t" r="r" b="b"/>
              <a:pathLst>
                <a:path w="559" h="384" extrusionOk="0">
                  <a:moveTo>
                    <a:pt x="42" y="1"/>
                  </a:moveTo>
                  <a:cubicBezTo>
                    <a:pt x="0" y="42"/>
                    <a:pt x="0" y="84"/>
                    <a:pt x="0" y="125"/>
                  </a:cubicBezTo>
                  <a:cubicBezTo>
                    <a:pt x="0" y="125"/>
                    <a:pt x="0" y="177"/>
                    <a:pt x="42" y="218"/>
                  </a:cubicBezTo>
                  <a:lnTo>
                    <a:pt x="42" y="259"/>
                  </a:lnTo>
                  <a:cubicBezTo>
                    <a:pt x="83" y="301"/>
                    <a:pt x="135" y="342"/>
                    <a:pt x="176" y="342"/>
                  </a:cubicBezTo>
                  <a:cubicBezTo>
                    <a:pt x="217" y="383"/>
                    <a:pt x="300" y="383"/>
                    <a:pt x="341" y="383"/>
                  </a:cubicBezTo>
                  <a:cubicBezTo>
                    <a:pt x="341" y="383"/>
                    <a:pt x="393" y="383"/>
                    <a:pt x="393" y="342"/>
                  </a:cubicBezTo>
                  <a:cubicBezTo>
                    <a:pt x="435" y="342"/>
                    <a:pt x="476" y="342"/>
                    <a:pt x="476" y="301"/>
                  </a:cubicBezTo>
                  <a:cubicBezTo>
                    <a:pt x="517" y="301"/>
                    <a:pt x="517" y="259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2" name="Google Shape;25432;p18"/>
            <p:cNvSpPr/>
            <p:nvPr/>
          </p:nvSpPr>
          <p:spPr>
            <a:xfrm>
              <a:off x="5141650" y="4164450"/>
              <a:ext cx="8550" cy="6750"/>
            </a:xfrm>
            <a:custGeom>
              <a:avLst/>
              <a:gdLst/>
              <a:ahLst/>
              <a:cxnLst/>
              <a:rect l="l" t="t" r="r" b="b"/>
              <a:pathLst>
                <a:path w="342" h="270" extrusionOk="0">
                  <a:moveTo>
                    <a:pt x="83" y="1"/>
                  </a:moveTo>
                  <a:lnTo>
                    <a:pt x="1" y="259"/>
                  </a:lnTo>
                  <a:lnTo>
                    <a:pt x="42" y="259"/>
                  </a:lnTo>
                  <a:cubicBezTo>
                    <a:pt x="66" y="267"/>
                    <a:pt x="89" y="270"/>
                    <a:pt x="112" y="270"/>
                  </a:cubicBezTo>
                  <a:cubicBezTo>
                    <a:pt x="218" y="270"/>
                    <a:pt x="308" y="196"/>
                    <a:pt x="342" y="94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3" name="Google Shape;25433;p18"/>
            <p:cNvSpPr/>
            <p:nvPr/>
          </p:nvSpPr>
          <p:spPr>
            <a:xfrm>
              <a:off x="5160000" y="4467400"/>
              <a:ext cx="9600" cy="7250"/>
            </a:xfrm>
            <a:custGeom>
              <a:avLst/>
              <a:gdLst/>
              <a:ahLst/>
              <a:cxnLst/>
              <a:rect l="l" t="t" r="r" b="b"/>
              <a:pathLst>
                <a:path w="384" h="290" extrusionOk="0">
                  <a:moveTo>
                    <a:pt x="263" y="0"/>
                  </a:moveTo>
                  <a:cubicBezTo>
                    <a:pt x="226" y="0"/>
                    <a:pt x="192" y="10"/>
                    <a:pt x="166" y="31"/>
                  </a:cubicBezTo>
                  <a:cubicBezTo>
                    <a:pt x="83" y="31"/>
                    <a:pt x="42" y="72"/>
                    <a:pt x="42" y="124"/>
                  </a:cubicBezTo>
                  <a:lnTo>
                    <a:pt x="1" y="165"/>
                  </a:lnTo>
                  <a:lnTo>
                    <a:pt x="259" y="290"/>
                  </a:lnTo>
                  <a:lnTo>
                    <a:pt x="383" y="31"/>
                  </a:lnTo>
                  <a:cubicBezTo>
                    <a:pt x="342" y="10"/>
                    <a:pt x="301" y="0"/>
                    <a:pt x="2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4" name="Google Shape;25434;p18"/>
            <p:cNvSpPr/>
            <p:nvPr/>
          </p:nvSpPr>
          <p:spPr>
            <a:xfrm>
              <a:off x="5096425" y="4440925"/>
              <a:ext cx="13975" cy="8900"/>
            </a:xfrm>
            <a:custGeom>
              <a:avLst/>
              <a:gdLst/>
              <a:ahLst/>
              <a:cxnLst/>
              <a:rect l="l" t="t" r="r" b="b"/>
              <a:pathLst>
                <a:path w="559" h="356" extrusionOk="0">
                  <a:moveTo>
                    <a:pt x="249" y="0"/>
                  </a:moveTo>
                  <a:cubicBezTo>
                    <a:pt x="143" y="0"/>
                    <a:pt x="32" y="56"/>
                    <a:pt x="0" y="191"/>
                  </a:cubicBezTo>
                  <a:lnTo>
                    <a:pt x="476" y="356"/>
                  </a:lnTo>
                  <a:cubicBezTo>
                    <a:pt x="559" y="232"/>
                    <a:pt x="476" y="56"/>
                    <a:pt x="342" y="15"/>
                  </a:cubicBezTo>
                  <a:cubicBezTo>
                    <a:pt x="313" y="5"/>
                    <a:pt x="281" y="0"/>
                    <a:pt x="2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5" name="Google Shape;25435;p18"/>
            <p:cNvSpPr/>
            <p:nvPr/>
          </p:nvSpPr>
          <p:spPr>
            <a:xfrm>
              <a:off x="5185850" y="4402775"/>
              <a:ext cx="9600" cy="13725"/>
            </a:xfrm>
            <a:custGeom>
              <a:avLst/>
              <a:gdLst/>
              <a:ahLst/>
              <a:cxnLst/>
              <a:rect l="l" t="t" r="r" b="b"/>
              <a:pathLst>
                <a:path w="384" h="549" extrusionOk="0">
                  <a:moveTo>
                    <a:pt x="316" y="0"/>
                  </a:moveTo>
                  <a:cubicBezTo>
                    <a:pt x="290" y="0"/>
                    <a:pt x="259" y="11"/>
                    <a:pt x="218" y="31"/>
                  </a:cubicBezTo>
                  <a:cubicBezTo>
                    <a:pt x="166" y="31"/>
                    <a:pt x="125" y="31"/>
                    <a:pt x="83" y="73"/>
                  </a:cubicBezTo>
                  <a:cubicBezTo>
                    <a:pt x="83" y="124"/>
                    <a:pt x="42" y="166"/>
                    <a:pt x="42" y="166"/>
                  </a:cubicBezTo>
                  <a:cubicBezTo>
                    <a:pt x="1" y="248"/>
                    <a:pt x="1" y="331"/>
                    <a:pt x="42" y="383"/>
                  </a:cubicBezTo>
                  <a:cubicBezTo>
                    <a:pt x="42" y="466"/>
                    <a:pt x="83" y="507"/>
                    <a:pt x="125" y="507"/>
                  </a:cubicBezTo>
                  <a:lnTo>
                    <a:pt x="166" y="548"/>
                  </a:lnTo>
                  <a:lnTo>
                    <a:pt x="383" y="31"/>
                  </a:lnTo>
                  <a:cubicBezTo>
                    <a:pt x="363" y="11"/>
                    <a:pt x="342" y="0"/>
                    <a:pt x="3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6" name="Google Shape;25436;p18"/>
            <p:cNvSpPr/>
            <p:nvPr/>
          </p:nvSpPr>
          <p:spPr>
            <a:xfrm>
              <a:off x="5121225" y="4376400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314" y="0"/>
                  </a:moveTo>
                  <a:cubicBezTo>
                    <a:pt x="202" y="0"/>
                    <a:pt x="76" y="76"/>
                    <a:pt x="42" y="187"/>
                  </a:cubicBezTo>
                  <a:cubicBezTo>
                    <a:pt x="1" y="311"/>
                    <a:pt x="42" y="487"/>
                    <a:pt x="218" y="528"/>
                  </a:cubicBezTo>
                  <a:cubicBezTo>
                    <a:pt x="253" y="551"/>
                    <a:pt x="291" y="561"/>
                    <a:pt x="330" y="561"/>
                  </a:cubicBezTo>
                  <a:cubicBezTo>
                    <a:pt x="430" y="561"/>
                    <a:pt x="529" y="493"/>
                    <a:pt x="559" y="404"/>
                  </a:cubicBezTo>
                  <a:cubicBezTo>
                    <a:pt x="601" y="270"/>
                    <a:pt x="559" y="94"/>
                    <a:pt x="383" y="11"/>
                  </a:cubicBezTo>
                  <a:cubicBezTo>
                    <a:pt x="362" y="4"/>
                    <a:pt x="338" y="0"/>
                    <a:pt x="3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7" name="Google Shape;25437;p18"/>
            <p:cNvSpPr/>
            <p:nvPr/>
          </p:nvSpPr>
          <p:spPr>
            <a:xfrm>
              <a:off x="5076000" y="4395675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285" y="0"/>
                  </a:moveTo>
                  <a:cubicBezTo>
                    <a:pt x="181" y="0"/>
                    <a:pt x="73" y="49"/>
                    <a:pt x="42" y="150"/>
                  </a:cubicBezTo>
                  <a:cubicBezTo>
                    <a:pt x="1" y="315"/>
                    <a:pt x="42" y="491"/>
                    <a:pt x="218" y="532"/>
                  </a:cubicBezTo>
                  <a:cubicBezTo>
                    <a:pt x="247" y="542"/>
                    <a:pt x="278" y="547"/>
                    <a:pt x="310" y="547"/>
                  </a:cubicBezTo>
                  <a:cubicBezTo>
                    <a:pt x="416" y="547"/>
                    <a:pt x="527" y="491"/>
                    <a:pt x="559" y="357"/>
                  </a:cubicBezTo>
                  <a:cubicBezTo>
                    <a:pt x="600" y="233"/>
                    <a:pt x="559" y="57"/>
                    <a:pt x="383" y="15"/>
                  </a:cubicBezTo>
                  <a:cubicBezTo>
                    <a:pt x="353" y="5"/>
                    <a:pt x="319" y="0"/>
                    <a:pt x="2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8" name="Google Shape;25438;p18"/>
            <p:cNvSpPr/>
            <p:nvPr/>
          </p:nvSpPr>
          <p:spPr>
            <a:xfrm>
              <a:off x="5139575" y="442162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56" y="1"/>
                  </a:moveTo>
                  <a:cubicBezTo>
                    <a:pt x="243" y="1"/>
                    <a:pt x="118" y="76"/>
                    <a:pt x="84" y="187"/>
                  </a:cubicBezTo>
                  <a:cubicBezTo>
                    <a:pt x="1" y="311"/>
                    <a:pt x="84" y="487"/>
                    <a:pt x="208" y="528"/>
                  </a:cubicBezTo>
                  <a:cubicBezTo>
                    <a:pt x="245" y="551"/>
                    <a:pt x="286" y="562"/>
                    <a:pt x="327" y="562"/>
                  </a:cubicBezTo>
                  <a:cubicBezTo>
                    <a:pt x="433" y="562"/>
                    <a:pt x="541" y="494"/>
                    <a:pt x="601" y="404"/>
                  </a:cubicBezTo>
                  <a:cubicBezTo>
                    <a:pt x="642" y="270"/>
                    <a:pt x="559" y="94"/>
                    <a:pt x="425" y="11"/>
                  </a:cubicBezTo>
                  <a:cubicBezTo>
                    <a:pt x="403" y="4"/>
                    <a:pt x="380" y="1"/>
                    <a:pt x="3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9" name="Google Shape;25439;p18"/>
            <p:cNvSpPr/>
            <p:nvPr/>
          </p:nvSpPr>
          <p:spPr>
            <a:xfrm>
              <a:off x="5101850" y="4331175"/>
              <a:ext cx="16050" cy="14025"/>
            </a:xfrm>
            <a:custGeom>
              <a:avLst/>
              <a:gdLst/>
              <a:ahLst/>
              <a:cxnLst/>
              <a:rect l="l" t="t" r="r" b="b"/>
              <a:pathLst>
                <a:path w="642" h="561" extrusionOk="0">
                  <a:moveTo>
                    <a:pt x="355" y="0"/>
                  </a:moveTo>
                  <a:cubicBezTo>
                    <a:pt x="243" y="0"/>
                    <a:pt x="117" y="76"/>
                    <a:pt x="83" y="186"/>
                  </a:cubicBezTo>
                  <a:cubicBezTo>
                    <a:pt x="0" y="311"/>
                    <a:pt x="83" y="486"/>
                    <a:pt x="218" y="528"/>
                  </a:cubicBezTo>
                  <a:cubicBezTo>
                    <a:pt x="252" y="551"/>
                    <a:pt x="291" y="561"/>
                    <a:pt x="330" y="561"/>
                  </a:cubicBezTo>
                  <a:cubicBezTo>
                    <a:pt x="429" y="561"/>
                    <a:pt x="529" y="493"/>
                    <a:pt x="559" y="404"/>
                  </a:cubicBezTo>
                  <a:cubicBezTo>
                    <a:pt x="641" y="228"/>
                    <a:pt x="559" y="93"/>
                    <a:pt x="424" y="11"/>
                  </a:cubicBezTo>
                  <a:cubicBezTo>
                    <a:pt x="403" y="3"/>
                    <a:pt x="379" y="0"/>
                    <a:pt x="3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0" name="Google Shape;25440;p18"/>
            <p:cNvSpPr/>
            <p:nvPr/>
          </p:nvSpPr>
          <p:spPr>
            <a:xfrm>
              <a:off x="5166475" y="4357925"/>
              <a:ext cx="15000" cy="13700"/>
            </a:xfrm>
            <a:custGeom>
              <a:avLst/>
              <a:gdLst/>
              <a:ahLst/>
              <a:cxnLst/>
              <a:rect l="l" t="t" r="r" b="b"/>
              <a:pathLst>
                <a:path w="600" h="548" extrusionOk="0">
                  <a:moveTo>
                    <a:pt x="308" y="1"/>
                  </a:moveTo>
                  <a:cubicBezTo>
                    <a:pt x="196" y="1"/>
                    <a:pt x="104" y="49"/>
                    <a:pt x="42" y="150"/>
                  </a:cubicBezTo>
                  <a:cubicBezTo>
                    <a:pt x="0" y="316"/>
                    <a:pt x="42" y="450"/>
                    <a:pt x="217" y="533"/>
                  </a:cubicBezTo>
                  <a:cubicBezTo>
                    <a:pt x="247" y="543"/>
                    <a:pt x="279" y="548"/>
                    <a:pt x="311" y="548"/>
                  </a:cubicBezTo>
                  <a:cubicBezTo>
                    <a:pt x="417" y="548"/>
                    <a:pt x="527" y="494"/>
                    <a:pt x="559" y="368"/>
                  </a:cubicBezTo>
                  <a:cubicBezTo>
                    <a:pt x="600" y="233"/>
                    <a:pt x="559" y="57"/>
                    <a:pt x="424" y="16"/>
                  </a:cubicBezTo>
                  <a:cubicBezTo>
                    <a:pt x="383" y="6"/>
                    <a:pt x="345" y="1"/>
                    <a:pt x="3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1" name="Google Shape;25441;p18"/>
            <p:cNvSpPr/>
            <p:nvPr/>
          </p:nvSpPr>
          <p:spPr>
            <a:xfrm>
              <a:off x="5038275" y="4414400"/>
              <a:ext cx="7500" cy="9600"/>
            </a:xfrm>
            <a:custGeom>
              <a:avLst/>
              <a:gdLst/>
              <a:ahLst/>
              <a:cxnLst/>
              <a:rect l="l" t="t" r="r" b="b"/>
              <a:pathLst>
                <a:path w="300" h="384" extrusionOk="0">
                  <a:moveTo>
                    <a:pt x="83" y="1"/>
                  </a:moveTo>
                  <a:lnTo>
                    <a:pt x="0" y="259"/>
                  </a:lnTo>
                  <a:lnTo>
                    <a:pt x="259" y="383"/>
                  </a:lnTo>
                  <a:lnTo>
                    <a:pt x="259" y="342"/>
                  </a:lnTo>
                  <a:cubicBezTo>
                    <a:pt x="300" y="218"/>
                    <a:pt x="259" y="125"/>
                    <a:pt x="124" y="42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2" name="Google Shape;25442;p18"/>
            <p:cNvSpPr/>
            <p:nvPr/>
          </p:nvSpPr>
          <p:spPr>
            <a:xfrm>
              <a:off x="5062050" y="4350825"/>
              <a:ext cx="10625" cy="13300"/>
            </a:xfrm>
            <a:custGeom>
              <a:avLst/>
              <a:gdLst/>
              <a:ahLst/>
              <a:cxnLst/>
              <a:rect l="l" t="t" r="r" b="b"/>
              <a:pathLst>
                <a:path w="425" h="532" extrusionOk="0">
                  <a:moveTo>
                    <a:pt x="207" y="0"/>
                  </a:moveTo>
                  <a:lnTo>
                    <a:pt x="0" y="517"/>
                  </a:lnTo>
                  <a:cubicBezTo>
                    <a:pt x="29" y="527"/>
                    <a:pt x="61" y="532"/>
                    <a:pt x="93" y="532"/>
                  </a:cubicBezTo>
                  <a:cubicBezTo>
                    <a:pt x="199" y="532"/>
                    <a:pt x="310" y="476"/>
                    <a:pt x="341" y="341"/>
                  </a:cubicBezTo>
                  <a:cubicBezTo>
                    <a:pt x="424" y="217"/>
                    <a:pt x="341" y="42"/>
                    <a:pt x="2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3" name="Google Shape;25443;p18"/>
            <p:cNvSpPr/>
            <p:nvPr/>
          </p:nvSpPr>
          <p:spPr>
            <a:xfrm>
              <a:off x="5212725" y="4343325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1" y="0"/>
                  </a:moveTo>
                  <a:lnTo>
                    <a:pt x="1" y="83"/>
                  </a:lnTo>
                  <a:lnTo>
                    <a:pt x="1" y="217"/>
                  </a:lnTo>
                  <a:cubicBezTo>
                    <a:pt x="42" y="259"/>
                    <a:pt x="84" y="342"/>
                    <a:pt x="177" y="342"/>
                  </a:cubicBezTo>
                  <a:lnTo>
                    <a:pt x="259" y="8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4" name="Google Shape;25444;p18"/>
            <p:cNvSpPr/>
            <p:nvPr/>
          </p:nvSpPr>
          <p:spPr>
            <a:xfrm>
              <a:off x="5147075" y="4316450"/>
              <a:ext cx="15025" cy="9975"/>
            </a:xfrm>
            <a:custGeom>
              <a:avLst/>
              <a:gdLst/>
              <a:ahLst/>
              <a:cxnLst/>
              <a:rect l="l" t="t" r="r" b="b"/>
              <a:pathLst>
                <a:path w="601" h="399" extrusionOk="0">
                  <a:moveTo>
                    <a:pt x="84" y="0"/>
                  </a:moveTo>
                  <a:lnTo>
                    <a:pt x="84" y="0"/>
                  </a:lnTo>
                  <a:cubicBezTo>
                    <a:pt x="1" y="124"/>
                    <a:pt x="42" y="259"/>
                    <a:pt x="166" y="341"/>
                  </a:cubicBezTo>
                  <a:lnTo>
                    <a:pt x="218" y="383"/>
                  </a:lnTo>
                  <a:cubicBezTo>
                    <a:pt x="251" y="394"/>
                    <a:pt x="281" y="399"/>
                    <a:pt x="310" y="399"/>
                  </a:cubicBezTo>
                  <a:cubicBezTo>
                    <a:pt x="387" y="399"/>
                    <a:pt x="450" y="360"/>
                    <a:pt x="518" y="300"/>
                  </a:cubicBezTo>
                  <a:cubicBezTo>
                    <a:pt x="559" y="300"/>
                    <a:pt x="559" y="259"/>
                    <a:pt x="600" y="217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5" name="Google Shape;25445;p18"/>
            <p:cNvSpPr/>
            <p:nvPr/>
          </p:nvSpPr>
          <p:spPr>
            <a:xfrm>
              <a:off x="5088925" y="429265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83" y="1"/>
                  </a:moveTo>
                  <a:lnTo>
                    <a:pt x="1" y="259"/>
                  </a:lnTo>
                  <a:lnTo>
                    <a:pt x="42" y="301"/>
                  </a:lnTo>
                  <a:cubicBezTo>
                    <a:pt x="166" y="301"/>
                    <a:pt x="300" y="259"/>
                    <a:pt x="342" y="135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6" name="Google Shape;25446;p18"/>
            <p:cNvSpPr/>
            <p:nvPr/>
          </p:nvSpPr>
          <p:spPr>
            <a:xfrm>
              <a:off x="5107275" y="4595325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259" y="1"/>
                  </a:moveTo>
                  <a:cubicBezTo>
                    <a:pt x="166" y="1"/>
                    <a:pt x="83" y="42"/>
                    <a:pt x="42" y="125"/>
                  </a:cubicBezTo>
                  <a:cubicBezTo>
                    <a:pt x="1" y="125"/>
                    <a:pt x="1" y="177"/>
                    <a:pt x="1" y="177"/>
                  </a:cubicBezTo>
                  <a:lnTo>
                    <a:pt x="259" y="301"/>
                  </a:lnTo>
                  <a:lnTo>
                    <a:pt x="342" y="42"/>
                  </a:lnTo>
                  <a:cubicBezTo>
                    <a:pt x="342" y="1"/>
                    <a:pt x="300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7" name="Google Shape;25447;p18"/>
            <p:cNvSpPr/>
            <p:nvPr/>
          </p:nvSpPr>
          <p:spPr>
            <a:xfrm>
              <a:off x="5042650" y="4569125"/>
              <a:ext cx="14000" cy="9950"/>
            </a:xfrm>
            <a:custGeom>
              <a:avLst/>
              <a:gdLst/>
              <a:ahLst/>
              <a:cxnLst/>
              <a:rect l="l" t="t" r="r" b="b"/>
              <a:pathLst>
                <a:path w="560" h="398" extrusionOk="0">
                  <a:moveTo>
                    <a:pt x="290" y="0"/>
                  </a:moveTo>
                  <a:cubicBezTo>
                    <a:pt x="182" y="0"/>
                    <a:pt x="64" y="56"/>
                    <a:pt x="1" y="191"/>
                  </a:cubicBezTo>
                  <a:lnTo>
                    <a:pt x="518" y="398"/>
                  </a:lnTo>
                  <a:cubicBezTo>
                    <a:pt x="559" y="356"/>
                    <a:pt x="559" y="315"/>
                    <a:pt x="559" y="273"/>
                  </a:cubicBezTo>
                  <a:cubicBezTo>
                    <a:pt x="559" y="191"/>
                    <a:pt x="466" y="56"/>
                    <a:pt x="383" y="15"/>
                  </a:cubicBezTo>
                  <a:cubicBezTo>
                    <a:pt x="354" y="5"/>
                    <a:pt x="323" y="0"/>
                    <a:pt x="2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8" name="Google Shape;25448;p18"/>
            <p:cNvSpPr/>
            <p:nvPr/>
          </p:nvSpPr>
          <p:spPr>
            <a:xfrm>
              <a:off x="5131825" y="4531750"/>
              <a:ext cx="10900" cy="12950"/>
            </a:xfrm>
            <a:custGeom>
              <a:avLst/>
              <a:gdLst/>
              <a:ahLst/>
              <a:cxnLst/>
              <a:rect l="l" t="t" r="r" b="b"/>
              <a:pathLst>
                <a:path w="436" h="518" extrusionOk="0">
                  <a:moveTo>
                    <a:pt x="352" y="0"/>
                  </a:moveTo>
                  <a:cubicBezTo>
                    <a:pt x="218" y="0"/>
                    <a:pt x="135" y="42"/>
                    <a:pt x="94" y="176"/>
                  </a:cubicBezTo>
                  <a:cubicBezTo>
                    <a:pt x="1" y="300"/>
                    <a:pt x="52" y="435"/>
                    <a:pt x="177" y="476"/>
                  </a:cubicBezTo>
                  <a:cubicBezTo>
                    <a:pt x="177" y="517"/>
                    <a:pt x="218" y="517"/>
                    <a:pt x="218" y="517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9" name="Google Shape;25449;p18"/>
            <p:cNvSpPr/>
            <p:nvPr/>
          </p:nvSpPr>
          <p:spPr>
            <a:xfrm>
              <a:off x="5068500" y="4505075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273" y="0"/>
                  </a:moveTo>
                  <a:cubicBezTo>
                    <a:pt x="172" y="0"/>
                    <a:pt x="72" y="71"/>
                    <a:pt x="42" y="168"/>
                  </a:cubicBezTo>
                  <a:cubicBezTo>
                    <a:pt x="1" y="292"/>
                    <a:pt x="42" y="468"/>
                    <a:pt x="166" y="551"/>
                  </a:cubicBezTo>
                  <a:cubicBezTo>
                    <a:pt x="197" y="558"/>
                    <a:pt x="228" y="561"/>
                    <a:pt x="258" y="561"/>
                  </a:cubicBezTo>
                  <a:cubicBezTo>
                    <a:pt x="400" y="561"/>
                    <a:pt x="525" y="486"/>
                    <a:pt x="559" y="375"/>
                  </a:cubicBezTo>
                  <a:cubicBezTo>
                    <a:pt x="600" y="251"/>
                    <a:pt x="559" y="75"/>
                    <a:pt x="383" y="34"/>
                  </a:cubicBezTo>
                  <a:cubicBezTo>
                    <a:pt x="349" y="11"/>
                    <a:pt x="311" y="0"/>
                    <a:pt x="2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0" name="Google Shape;25450;p18"/>
            <p:cNvSpPr/>
            <p:nvPr/>
          </p:nvSpPr>
          <p:spPr>
            <a:xfrm>
              <a:off x="5023275" y="4523875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290" y="1"/>
                  </a:moveTo>
                  <a:cubicBezTo>
                    <a:pt x="184" y="1"/>
                    <a:pt x="73" y="57"/>
                    <a:pt x="42" y="191"/>
                  </a:cubicBezTo>
                  <a:cubicBezTo>
                    <a:pt x="0" y="315"/>
                    <a:pt x="42" y="491"/>
                    <a:pt x="166" y="533"/>
                  </a:cubicBezTo>
                  <a:cubicBezTo>
                    <a:pt x="209" y="543"/>
                    <a:pt x="249" y="548"/>
                    <a:pt x="287" y="548"/>
                  </a:cubicBezTo>
                  <a:cubicBezTo>
                    <a:pt x="401" y="548"/>
                    <a:pt x="489" y="499"/>
                    <a:pt x="559" y="398"/>
                  </a:cubicBezTo>
                  <a:cubicBezTo>
                    <a:pt x="600" y="233"/>
                    <a:pt x="559" y="98"/>
                    <a:pt x="383" y="16"/>
                  </a:cubicBezTo>
                  <a:cubicBezTo>
                    <a:pt x="354" y="6"/>
                    <a:pt x="322" y="1"/>
                    <a:pt x="2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1" name="Google Shape;25451;p18"/>
            <p:cNvSpPr/>
            <p:nvPr/>
          </p:nvSpPr>
          <p:spPr>
            <a:xfrm>
              <a:off x="5086600" y="4550300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24" y="1"/>
                  </a:moveTo>
                  <a:cubicBezTo>
                    <a:pt x="224" y="1"/>
                    <a:pt x="123" y="71"/>
                    <a:pt x="94" y="168"/>
                  </a:cubicBezTo>
                  <a:cubicBezTo>
                    <a:pt x="0" y="334"/>
                    <a:pt x="94" y="468"/>
                    <a:pt x="218" y="551"/>
                  </a:cubicBezTo>
                  <a:cubicBezTo>
                    <a:pt x="241" y="558"/>
                    <a:pt x="266" y="562"/>
                    <a:pt x="290" y="562"/>
                  </a:cubicBezTo>
                  <a:cubicBezTo>
                    <a:pt x="407" y="562"/>
                    <a:pt x="526" y="486"/>
                    <a:pt x="569" y="375"/>
                  </a:cubicBezTo>
                  <a:cubicBezTo>
                    <a:pt x="652" y="251"/>
                    <a:pt x="569" y="75"/>
                    <a:pt x="435" y="34"/>
                  </a:cubicBezTo>
                  <a:cubicBezTo>
                    <a:pt x="400" y="11"/>
                    <a:pt x="362" y="1"/>
                    <a:pt x="3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2" name="Google Shape;25452;p18"/>
            <p:cNvSpPr/>
            <p:nvPr/>
          </p:nvSpPr>
          <p:spPr>
            <a:xfrm>
              <a:off x="5049125" y="4459850"/>
              <a:ext cx="16050" cy="13550"/>
            </a:xfrm>
            <a:custGeom>
              <a:avLst/>
              <a:gdLst/>
              <a:ahLst/>
              <a:cxnLst/>
              <a:rect l="l" t="t" r="r" b="b"/>
              <a:pathLst>
                <a:path w="642" h="542" extrusionOk="0">
                  <a:moveTo>
                    <a:pt x="313" y="0"/>
                  </a:moveTo>
                  <a:cubicBezTo>
                    <a:pt x="210" y="0"/>
                    <a:pt x="102" y="70"/>
                    <a:pt x="42" y="168"/>
                  </a:cubicBezTo>
                  <a:cubicBezTo>
                    <a:pt x="0" y="292"/>
                    <a:pt x="83" y="467"/>
                    <a:pt x="207" y="509"/>
                  </a:cubicBezTo>
                  <a:cubicBezTo>
                    <a:pt x="244" y="532"/>
                    <a:pt x="284" y="542"/>
                    <a:pt x="324" y="542"/>
                  </a:cubicBezTo>
                  <a:cubicBezTo>
                    <a:pt x="428" y="542"/>
                    <a:pt x="529" y="472"/>
                    <a:pt x="559" y="374"/>
                  </a:cubicBezTo>
                  <a:cubicBezTo>
                    <a:pt x="641" y="250"/>
                    <a:pt x="559" y="75"/>
                    <a:pt x="424" y="33"/>
                  </a:cubicBezTo>
                  <a:cubicBezTo>
                    <a:pt x="390" y="10"/>
                    <a:pt x="352" y="0"/>
                    <a:pt x="3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3" name="Google Shape;25453;p18"/>
            <p:cNvSpPr/>
            <p:nvPr/>
          </p:nvSpPr>
          <p:spPr>
            <a:xfrm>
              <a:off x="5113750" y="4486150"/>
              <a:ext cx="15000" cy="13700"/>
            </a:xfrm>
            <a:custGeom>
              <a:avLst/>
              <a:gdLst/>
              <a:ahLst/>
              <a:cxnLst/>
              <a:rect l="l" t="t" r="r" b="b"/>
              <a:pathLst>
                <a:path w="600" h="548" extrusionOk="0">
                  <a:moveTo>
                    <a:pt x="290" y="0"/>
                  </a:moveTo>
                  <a:cubicBezTo>
                    <a:pt x="184" y="0"/>
                    <a:pt x="73" y="56"/>
                    <a:pt x="41" y="191"/>
                  </a:cubicBezTo>
                  <a:cubicBezTo>
                    <a:pt x="0" y="315"/>
                    <a:pt x="41" y="491"/>
                    <a:pt x="207" y="532"/>
                  </a:cubicBezTo>
                  <a:cubicBezTo>
                    <a:pt x="240" y="542"/>
                    <a:pt x="277" y="548"/>
                    <a:pt x="313" y="548"/>
                  </a:cubicBezTo>
                  <a:cubicBezTo>
                    <a:pt x="421" y="548"/>
                    <a:pt x="527" y="501"/>
                    <a:pt x="558" y="408"/>
                  </a:cubicBezTo>
                  <a:cubicBezTo>
                    <a:pt x="600" y="232"/>
                    <a:pt x="558" y="56"/>
                    <a:pt x="383" y="15"/>
                  </a:cubicBezTo>
                  <a:cubicBezTo>
                    <a:pt x="354" y="5"/>
                    <a:pt x="322" y="0"/>
                    <a:pt x="2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4" name="Google Shape;25454;p18"/>
            <p:cNvSpPr/>
            <p:nvPr/>
          </p:nvSpPr>
          <p:spPr>
            <a:xfrm>
              <a:off x="4985525" y="454365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84" y="0"/>
                  </a:moveTo>
                  <a:lnTo>
                    <a:pt x="1" y="259"/>
                  </a:lnTo>
                  <a:lnTo>
                    <a:pt x="259" y="341"/>
                  </a:lnTo>
                  <a:lnTo>
                    <a:pt x="259" y="300"/>
                  </a:lnTo>
                  <a:cubicBezTo>
                    <a:pt x="301" y="176"/>
                    <a:pt x="218" y="41"/>
                    <a:pt x="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5" name="Google Shape;25455;p18"/>
            <p:cNvSpPr/>
            <p:nvPr/>
          </p:nvSpPr>
          <p:spPr>
            <a:xfrm>
              <a:off x="5009050" y="4479025"/>
              <a:ext cx="9850" cy="13200"/>
            </a:xfrm>
            <a:custGeom>
              <a:avLst/>
              <a:gdLst/>
              <a:ahLst/>
              <a:cxnLst/>
              <a:rect l="l" t="t" r="r" b="b"/>
              <a:pathLst>
                <a:path w="394" h="528" extrusionOk="0">
                  <a:moveTo>
                    <a:pt x="218" y="0"/>
                  </a:moveTo>
                  <a:lnTo>
                    <a:pt x="1" y="517"/>
                  </a:lnTo>
                  <a:lnTo>
                    <a:pt x="52" y="517"/>
                  </a:lnTo>
                  <a:cubicBezTo>
                    <a:pt x="74" y="525"/>
                    <a:pt x="96" y="528"/>
                    <a:pt x="118" y="528"/>
                  </a:cubicBezTo>
                  <a:cubicBezTo>
                    <a:pt x="221" y="528"/>
                    <a:pt x="318" y="452"/>
                    <a:pt x="352" y="341"/>
                  </a:cubicBezTo>
                  <a:cubicBezTo>
                    <a:pt x="394" y="259"/>
                    <a:pt x="352" y="83"/>
                    <a:pt x="259" y="42"/>
                  </a:cubicBezTo>
                  <a:cubicBezTo>
                    <a:pt x="259" y="0"/>
                    <a:pt x="218" y="0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6" name="Google Shape;25456;p18"/>
            <p:cNvSpPr/>
            <p:nvPr/>
          </p:nvSpPr>
          <p:spPr>
            <a:xfrm>
              <a:off x="5160000" y="4471525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1" y="0"/>
                  </a:moveTo>
                  <a:lnTo>
                    <a:pt x="1" y="125"/>
                  </a:lnTo>
                  <a:lnTo>
                    <a:pt x="1" y="218"/>
                  </a:lnTo>
                  <a:cubicBezTo>
                    <a:pt x="42" y="300"/>
                    <a:pt x="83" y="342"/>
                    <a:pt x="166" y="342"/>
                  </a:cubicBezTo>
                  <a:lnTo>
                    <a:pt x="259" y="1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7" name="Google Shape;25457;p18"/>
            <p:cNvSpPr/>
            <p:nvPr/>
          </p:nvSpPr>
          <p:spPr>
            <a:xfrm>
              <a:off x="5094350" y="4445675"/>
              <a:ext cx="13975" cy="8550"/>
            </a:xfrm>
            <a:custGeom>
              <a:avLst/>
              <a:gdLst/>
              <a:ahLst/>
              <a:cxnLst/>
              <a:rect l="l" t="t" r="r" b="b"/>
              <a:pathLst>
                <a:path w="559" h="342" extrusionOk="0">
                  <a:moveTo>
                    <a:pt x="83" y="1"/>
                  </a:moveTo>
                  <a:lnTo>
                    <a:pt x="83" y="1"/>
                  </a:lnTo>
                  <a:cubicBezTo>
                    <a:pt x="1" y="125"/>
                    <a:pt x="83" y="300"/>
                    <a:pt x="207" y="342"/>
                  </a:cubicBezTo>
                  <a:lnTo>
                    <a:pt x="342" y="342"/>
                  </a:lnTo>
                  <a:cubicBezTo>
                    <a:pt x="425" y="342"/>
                    <a:pt x="518" y="300"/>
                    <a:pt x="559" y="166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8" name="Google Shape;25458;p18"/>
            <p:cNvSpPr/>
            <p:nvPr/>
          </p:nvSpPr>
          <p:spPr>
            <a:xfrm>
              <a:off x="5034900" y="4420875"/>
              <a:ext cx="9850" cy="7500"/>
            </a:xfrm>
            <a:custGeom>
              <a:avLst/>
              <a:gdLst/>
              <a:ahLst/>
              <a:cxnLst/>
              <a:rect l="l" t="t" r="r" b="b"/>
              <a:pathLst>
                <a:path w="394" h="300" extrusionOk="0">
                  <a:moveTo>
                    <a:pt x="135" y="0"/>
                  </a:moveTo>
                  <a:lnTo>
                    <a:pt x="1" y="259"/>
                  </a:lnTo>
                  <a:cubicBezTo>
                    <a:pt x="52" y="300"/>
                    <a:pt x="52" y="300"/>
                    <a:pt x="94" y="300"/>
                  </a:cubicBezTo>
                  <a:lnTo>
                    <a:pt x="135" y="300"/>
                  </a:lnTo>
                  <a:cubicBezTo>
                    <a:pt x="218" y="300"/>
                    <a:pt x="352" y="217"/>
                    <a:pt x="394" y="124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9" name="Google Shape;25459;p18"/>
            <p:cNvSpPr/>
            <p:nvPr/>
          </p:nvSpPr>
          <p:spPr>
            <a:xfrm>
              <a:off x="5054300" y="4723800"/>
              <a:ext cx="8800" cy="7250"/>
            </a:xfrm>
            <a:custGeom>
              <a:avLst/>
              <a:gdLst/>
              <a:ahLst/>
              <a:cxnLst/>
              <a:rect l="l" t="t" r="r" b="b"/>
              <a:pathLst>
                <a:path w="352" h="290" extrusionOk="0">
                  <a:moveTo>
                    <a:pt x="284" y="0"/>
                  </a:moveTo>
                  <a:cubicBezTo>
                    <a:pt x="261" y="0"/>
                    <a:pt x="238" y="11"/>
                    <a:pt x="217" y="31"/>
                  </a:cubicBezTo>
                  <a:cubicBezTo>
                    <a:pt x="134" y="31"/>
                    <a:pt x="93" y="31"/>
                    <a:pt x="52" y="73"/>
                  </a:cubicBezTo>
                  <a:lnTo>
                    <a:pt x="52" y="114"/>
                  </a:lnTo>
                  <a:cubicBezTo>
                    <a:pt x="0" y="155"/>
                    <a:pt x="0" y="155"/>
                    <a:pt x="0" y="207"/>
                  </a:cubicBezTo>
                  <a:lnTo>
                    <a:pt x="259" y="290"/>
                  </a:lnTo>
                  <a:lnTo>
                    <a:pt x="352" y="31"/>
                  </a:lnTo>
                  <a:cubicBezTo>
                    <a:pt x="331" y="11"/>
                    <a:pt x="308" y="0"/>
                    <a:pt x="2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0" name="Google Shape;25460;p18"/>
            <p:cNvSpPr/>
            <p:nvPr/>
          </p:nvSpPr>
          <p:spPr>
            <a:xfrm>
              <a:off x="4989675" y="4697425"/>
              <a:ext cx="15275" cy="9850"/>
            </a:xfrm>
            <a:custGeom>
              <a:avLst/>
              <a:gdLst/>
              <a:ahLst/>
              <a:cxnLst/>
              <a:rect l="l" t="t" r="r" b="b"/>
              <a:pathLst>
                <a:path w="611" h="394" extrusionOk="0">
                  <a:moveTo>
                    <a:pt x="305" y="0"/>
                  </a:moveTo>
                  <a:cubicBezTo>
                    <a:pt x="174" y="0"/>
                    <a:pt x="77" y="74"/>
                    <a:pt x="0" y="177"/>
                  </a:cubicBezTo>
                  <a:lnTo>
                    <a:pt x="517" y="394"/>
                  </a:lnTo>
                  <a:cubicBezTo>
                    <a:pt x="610" y="270"/>
                    <a:pt x="517" y="94"/>
                    <a:pt x="393" y="11"/>
                  </a:cubicBezTo>
                  <a:cubicBezTo>
                    <a:pt x="362" y="4"/>
                    <a:pt x="333" y="0"/>
                    <a:pt x="3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1" name="Google Shape;25461;p18"/>
            <p:cNvSpPr/>
            <p:nvPr/>
          </p:nvSpPr>
          <p:spPr>
            <a:xfrm>
              <a:off x="5080125" y="4659550"/>
              <a:ext cx="9850" cy="13350"/>
            </a:xfrm>
            <a:custGeom>
              <a:avLst/>
              <a:gdLst/>
              <a:ahLst/>
              <a:cxnLst/>
              <a:rect l="l" t="t" r="r" b="b"/>
              <a:pathLst>
                <a:path w="394" h="534" extrusionOk="0">
                  <a:moveTo>
                    <a:pt x="296" y="0"/>
                  </a:moveTo>
                  <a:cubicBezTo>
                    <a:pt x="215" y="0"/>
                    <a:pt x="155" y="39"/>
                    <a:pt x="94" y="99"/>
                  </a:cubicBezTo>
                  <a:cubicBezTo>
                    <a:pt x="53" y="99"/>
                    <a:pt x="53" y="141"/>
                    <a:pt x="53" y="192"/>
                  </a:cubicBezTo>
                  <a:cubicBezTo>
                    <a:pt x="1" y="234"/>
                    <a:pt x="1" y="275"/>
                    <a:pt x="1" y="358"/>
                  </a:cubicBezTo>
                  <a:lnTo>
                    <a:pt x="53" y="399"/>
                  </a:lnTo>
                  <a:cubicBezTo>
                    <a:pt x="53" y="451"/>
                    <a:pt x="94" y="492"/>
                    <a:pt x="135" y="534"/>
                  </a:cubicBezTo>
                  <a:lnTo>
                    <a:pt x="177" y="534"/>
                  </a:lnTo>
                  <a:lnTo>
                    <a:pt x="394" y="17"/>
                  </a:lnTo>
                  <a:cubicBezTo>
                    <a:pt x="358" y="6"/>
                    <a:pt x="326" y="0"/>
                    <a:pt x="2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2" name="Google Shape;25462;p18"/>
            <p:cNvSpPr/>
            <p:nvPr/>
          </p:nvSpPr>
          <p:spPr>
            <a:xfrm>
              <a:off x="5015525" y="4633275"/>
              <a:ext cx="15275" cy="14150"/>
            </a:xfrm>
            <a:custGeom>
              <a:avLst/>
              <a:gdLst/>
              <a:ahLst/>
              <a:cxnLst/>
              <a:rect l="l" t="t" r="r" b="b"/>
              <a:pathLst>
                <a:path w="611" h="566" extrusionOk="0">
                  <a:moveTo>
                    <a:pt x="277" y="0"/>
                  </a:moveTo>
                  <a:cubicBezTo>
                    <a:pt x="176" y="0"/>
                    <a:pt x="82" y="68"/>
                    <a:pt x="52" y="158"/>
                  </a:cubicBezTo>
                  <a:cubicBezTo>
                    <a:pt x="0" y="334"/>
                    <a:pt x="52" y="468"/>
                    <a:pt x="176" y="551"/>
                  </a:cubicBezTo>
                  <a:cubicBezTo>
                    <a:pt x="217" y="560"/>
                    <a:pt x="255" y="565"/>
                    <a:pt x="291" y="565"/>
                  </a:cubicBezTo>
                  <a:cubicBezTo>
                    <a:pt x="408" y="565"/>
                    <a:pt x="498" y="510"/>
                    <a:pt x="569" y="375"/>
                  </a:cubicBezTo>
                  <a:cubicBezTo>
                    <a:pt x="610" y="251"/>
                    <a:pt x="569" y="75"/>
                    <a:pt x="393" y="34"/>
                  </a:cubicBezTo>
                  <a:cubicBezTo>
                    <a:pt x="356" y="11"/>
                    <a:pt x="316" y="0"/>
                    <a:pt x="2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3" name="Google Shape;25463;p18"/>
            <p:cNvSpPr/>
            <p:nvPr/>
          </p:nvSpPr>
          <p:spPr>
            <a:xfrm>
              <a:off x="4969250" y="4652200"/>
              <a:ext cx="16300" cy="14025"/>
            </a:xfrm>
            <a:custGeom>
              <a:avLst/>
              <a:gdLst/>
              <a:ahLst/>
              <a:cxnLst/>
              <a:rect l="l" t="t" r="r" b="b"/>
              <a:pathLst>
                <a:path w="652" h="561" extrusionOk="0">
                  <a:moveTo>
                    <a:pt x="361" y="0"/>
                  </a:moveTo>
                  <a:cubicBezTo>
                    <a:pt x="246" y="0"/>
                    <a:pt x="128" y="74"/>
                    <a:pt x="94" y="176"/>
                  </a:cubicBezTo>
                  <a:cubicBezTo>
                    <a:pt x="1" y="311"/>
                    <a:pt x="94" y="486"/>
                    <a:pt x="218" y="528"/>
                  </a:cubicBezTo>
                  <a:cubicBezTo>
                    <a:pt x="266" y="551"/>
                    <a:pt x="311" y="561"/>
                    <a:pt x="352" y="561"/>
                  </a:cubicBezTo>
                  <a:cubicBezTo>
                    <a:pt x="460" y="561"/>
                    <a:pt x="543" y="491"/>
                    <a:pt x="611" y="393"/>
                  </a:cubicBezTo>
                  <a:cubicBezTo>
                    <a:pt x="652" y="269"/>
                    <a:pt x="611" y="93"/>
                    <a:pt x="435" y="11"/>
                  </a:cubicBezTo>
                  <a:cubicBezTo>
                    <a:pt x="411" y="3"/>
                    <a:pt x="386" y="0"/>
                    <a:pt x="3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4" name="Google Shape;25464;p18"/>
            <p:cNvSpPr/>
            <p:nvPr/>
          </p:nvSpPr>
          <p:spPr>
            <a:xfrm>
              <a:off x="5033875" y="4678950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0" y="1"/>
                  </a:moveTo>
                  <a:cubicBezTo>
                    <a:pt x="222" y="1"/>
                    <a:pt x="111" y="47"/>
                    <a:pt x="42" y="140"/>
                  </a:cubicBezTo>
                  <a:cubicBezTo>
                    <a:pt x="0" y="316"/>
                    <a:pt x="93" y="450"/>
                    <a:pt x="217" y="533"/>
                  </a:cubicBezTo>
                  <a:cubicBezTo>
                    <a:pt x="249" y="543"/>
                    <a:pt x="282" y="548"/>
                    <a:pt x="314" y="548"/>
                  </a:cubicBezTo>
                  <a:cubicBezTo>
                    <a:pt x="422" y="548"/>
                    <a:pt x="527" y="492"/>
                    <a:pt x="559" y="357"/>
                  </a:cubicBezTo>
                  <a:cubicBezTo>
                    <a:pt x="652" y="233"/>
                    <a:pt x="559" y="57"/>
                    <a:pt x="435" y="16"/>
                  </a:cubicBezTo>
                  <a:cubicBezTo>
                    <a:pt x="401" y="6"/>
                    <a:pt x="365" y="1"/>
                    <a:pt x="3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5" name="Google Shape;25465;p18"/>
            <p:cNvSpPr/>
            <p:nvPr/>
          </p:nvSpPr>
          <p:spPr>
            <a:xfrm>
              <a:off x="4996125" y="4588050"/>
              <a:ext cx="16325" cy="14050"/>
            </a:xfrm>
            <a:custGeom>
              <a:avLst/>
              <a:gdLst/>
              <a:ahLst/>
              <a:cxnLst/>
              <a:rect l="l" t="t" r="r" b="b"/>
              <a:pathLst>
                <a:path w="653" h="562" extrusionOk="0">
                  <a:moveTo>
                    <a:pt x="300" y="0"/>
                  </a:moveTo>
                  <a:cubicBezTo>
                    <a:pt x="193" y="0"/>
                    <a:pt x="112" y="68"/>
                    <a:pt x="52" y="157"/>
                  </a:cubicBezTo>
                  <a:cubicBezTo>
                    <a:pt x="1" y="333"/>
                    <a:pt x="94" y="468"/>
                    <a:pt x="218" y="550"/>
                  </a:cubicBezTo>
                  <a:cubicBezTo>
                    <a:pt x="242" y="558"/>
                    <a:pt x="266" y="561"/>
                    <a:pt x="291" y="561"/>
                  </a:cubicBezTo>
                  <a:cubicBezTo>
                    <a:pt x="407" y="561"/>
                    <a:pt x="527" y="485"/>
                    <a:pt x="569" y="375"/>
                  </a:cubicBezTo>
                  <a:cubicBezTo>
                    <a:pt x="652" y="251"/>
                    <a:pt x="569" y="75"/>
                    <a:pt x="435" y="33"/>
                  </a:cubicBezTo>
                  <a:cubicBezTo>
                    <a:pt x="386" y="10"/>
                    <a:pt x="341" y="0"/>
                    <a:pt x="3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6" name="Google Shape;25466;p18"/>
            <p:cNvSpPr/>
            <p:nvPr/>
          </p:nvSpPr>
          <p:spPr>
            <a:xfrm>
              <a:off x="5060750" y="4614450"/>
              <a:ext cx="15275" cy="14050"/>
            </a:xfrm>
            <a:custGeom>
              <a:avLst/>
              <a:gdLst/>
              <a:ahLst/>
              <a:cxnLst/>
              <a:rect l="l" t="t" r="r" b="b"/>
              <a:pathLst>
                <a:path w="611" h="562" extrusionOk="0">
                  <a:moveTo>
                    <a:pt x="321" y="1"/>
                  </a:moveTo>
                  <a:cubicBezTo>
                    <a:pt x="205" y="1"/>
                    <a:pt x="86" y="76"/>
                    <a:pt x="52" y="187"/>
                  </a:cubicBezTo>
                  <a:cubicBezTo>
                    <a:pt x="1" y="311"/>
                    <a:pt x="52" y="487"/>
                    <a:pt x="176" y="528"/>
                  </a:cubicBezTo>
                  <a:cubicBezTo>
                    <a:pt x="225" y="551"/>
                    <a:pt x="273" y="561"/>
                    <a:pt x="317" y="561"/>
                  </a:cubicBezTo>
                  <a:cubicBezTo>
                    <a:pt x="435" y="561"/>
                    <a:pt x="532" y="491"/>
                    <a:pt x="569" y="394"/>
                  </a:cubicBezTo>
                  <a:cubicBezTo>
                    <a:pt x="611" y="228"/>
                    <a:pt x="569" y="94"/>
                    <a:pt x="393" y="11"/>
                  </a:cubicBezTo>
                  <a:cubicBezTo>
                    <a:pt x="370" y="4"/>
                    <a:pt x="345" y="1"/>
                    <a:pt x="3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7" name="Google Shape;25467;p18"/>
            <p:cNvSpPr/>
            <p:nvPr/>
          </p:nvSpPr>
          <p:spPr>
            <a:xfrm>
              <a:off x="4932800" y="4671850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83" y="0"/>
                  </a:moveTo>
                  <a:lnTo>
                    <a:pt x="1" y="259"/>
                  </a:lnTo>
                  <a:lnTo>
                    <a:pt x="259" y="341"/>
                  </a:lnTo>
                  <a:lnTo>
                    <a:pt x="259" y="259"/>
                  </a:lnTo>
                  <a:cubicBezTo>
                    <a:pt x="259" y="124"/>
                    <a:pt x="208" y="42"/>
                    <a:pt x="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8" name="Google Shape;25468;p18"/>
            <p:cNvSpPr/>
            <p:nvPr/>
          </p:nvSpPr>
          <p:spPr>
            <a:xfrm>
              <a:off x="4956325" y="4607225"/>
              <a:ext cx="10875" cy="13775"/>
            </a:xfrm>
            <a:custGeom>
              <a:avLst/>
              <a:gdLst/>
              <a:ahLst/>
              <a:cxnLst/>
              <a:rect l="l" t="t" r="r" b="b"/>
              <a:pathLst>
                <a:path w="435" h="551" extrusionOk="0">
                  <a:moveTo>
                    <a:pt x="218" y="0"/>
                  </a:moveTo>
                  <a:lnTo>
                    <a:pt x="1" y="517"/>
                  </a:lnTo>
                  <a:cubicBezTo>
                    <a:pt x="38" y="540"/>
                    <a:pt x="77" y="550"/>
                    <a:pt x="116" y="550"/>
                  </a:cubicBezTo>
                  <a:cubicBezTo>
                    <a:pt x="218" y="550"/>
                    <a:pt x="315" y="480"/>
                    <a:pt x="352" y="383"/>
                  </a:cubicBezTo>
                  <a:cubicBezTo>
                    <a:pt x="435" y="218"/>
                    <a:pt x="352" y="83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9" name="Google Shape;25469;p18"/>
            <p:cNvSpPr/>
            <p:nvPr/>
          </p:nvSpPr>
          <p:spPr>
            <a:xfrm>
              <a:off x="5105975" y="4599725"/>
              <a:ext cx="7800" cy="9600"/>
            </a:xfrm>
            <a:custGeom>
              <a:avLst/>
              <a:gdLst/>
              <a:ahLst/>
              <a:cxnLst/>
              <a:rect l="l" t="t" r="r" b="b"/>
              <a:pathLst>
                <a:path w="312" h="384" extrusionOk="0">
                  <a:moveTo>
                    <a:pt x="53" y="1"/>
                  </a:moveTo>
                  <a:cubicBezTo>
                    <a:pt x="53" y="83"/>
                    <a:pt x="1" y="125"/>
                    <a:pt x="53" y="166"/>
                  </a:cubicBezTo>
                  <a:cubicBezTo>
                    <a:pt x="53" y="259"/>
                    <a:pt x="94" y="300"/>
                    <a:pt x="135" y="342"/>
                  </a:cubicBezTo>
                  <a:cubicBezTo>
                    <a:pt x="177" y="342"/>
                    <a:pt x="177" y="383"/>
                    <a:pt x="218" y="383"/>
                  </a:cubicBezTo>
                  <a:lnTo>
                    <a:pt x="311" y="125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0" name="Google Shape;25470;p18"/>
            <p:cNvSpPr/>
            <p:nvPr/>
          </p:nvSpPr>
          <p:spPr>
            <a:xfrm>
              <a:off x="5041375" y="4573875"/>
              <a:ext cx="14225" cy="9600"/>
            </a:xfrm>
            <a:custGeom>
              <a:avLst/>
              <a:gdLst/>
              <a:ahLst/>
              <a:cxnLst/>
              <a:rect l="l" t="t" r="r" b="b"/>
              <a:pathLst>
                <a:path w="569" h="384" extrusionOk="0">
                  <a:moveTo>
                    <a:pt x="52" y="1"/>
                  </a:moveTo>
                  <a:lnTo>
                    <a:pt x="52" y="1"/>
                  </a:lnTo>
                  <a:cubicBezTo>
                    <a:pt x="0" y="125"/>
                    <a:pt x="93" y="301"/>
                    <a:pt x="217" y="342"/>
                  </a:cubicBezTo>
                  <a:cubicBezTo>
                    <a:pt x="217" y="342"/>
                    <a:pt x="259" y="342"/>
                    <a:pt x="259" y="383"/>
                  </a:cubicBezTo>
                  <a:lnTo>
                    <a:pt x="310" y="383"/>
                  </a:lnTo>
                  <a:cubicBezTo>
                    <a:pt x="393" y="383"/>
                    <a:pt x="434" y="342"/>
                    <a:pt x="476" y="342"/>
                  </a:cubicBezTo>
                  <a:cubicBezTo>
                    <a:pt x="517" y="301"/>
                    <a:pt x="569" y="259"/>
                    <a:pt x="569" y="208"/>
                  </a:cubicBezTo>
                  <a:lnTo>
                    <a:pt x="5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1" name="Google Shape;25471;p18"/>
            <p:cNvSpPr/>
            <p:nvPr/>
          </p:nvSpPr>
          <p:spPr>
            <a:xfrm>
              <a:off x="4982175" y="4550100"/>
              <a:ext cx="9850" cy="6475"/>
            </a:xfrm>
            <a:custGeom>
              <a:avLst/>
              <a:gdLst/>
              <a:ahLst/>
              <a:cxnLst/>
              <a:rect l="l" t="t" r="r" b="b"/>
              <a:pathLst>
                <a:path w="394" h="259" extrusionOk="0">
                  <a:moveTo>
                    <a:pt x="135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9" y="259"/>
                    <a:pt x="352" y="176"/>
                    <a:pt x="393" y="83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2" name="Google Shape;25472;p18"/>
            <p:cNvSpPr/>
            <p:nvPr/>
          </p:nvSpPr>
          <p:spPr>
            <a:xfrm>
              <a:off x="4961750" y="4761925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36" y="1"/>
                  </a:moveTo>
                  <a:cubicBezTo>
                    <a:pt x="229" y="1"/>
                    <a:pt x="123" y="55"/>
                    <a:pt x="83" y="181"/>
                  </a:cubicBezTo>
                  <a:cubicBezTo>
                    <a:pt x="1" y="316"/>
                    <a:pt x="83" y="491"/>
                    <a:pt x="218" y="533"/>
                  </a:cubicBezTo>
                  <a:cubicBezTo>
                    <a:pt x="259" y="542"/>
                    <a:pt x="297" y="548"/>
                    <a:pt x="332" y="548"/>
                  </a:cubicBezTo>
                  <a:cubicBezTo>
                    <a:pt x="449" y="548"/>
                    <a:pt x="537" y="492"/>
                    <a:pt x="600" y="357"/>
                  </a:cubicBezTo>
                  <a:cubicBezTo>
                    <a:pt x="652" y="233"/>
                    <a:pt x="600" y="57"/>
                    <a:pt x="435" y="16"/>
                  </a:cubicBezTo>
                  <a:cubicBezTo>
                    <a:pt x="403" y="6"/>
                    <a:pt x="370" y="1"/>
                    <a:pt x="3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3" name="Google Shape;25473;p18"/>
            <p:cNvSpPr/>
            <p:nvPr/>
          </p:nvSpPr>
          <p:spPr>
            <a:xfrm>
              <a:off x="4916525" y="4780750"/>
              <a:ext cx="16300" cy="14150"/>
            </a:xfrm>
            <a:custGeom>
              <a:avLst/>
              <a:gdLst/>
              <a:ahLst/>
              <a:cxnLst/>
              <a:rect l="l" t="t" r="r" b="b"/>
              <a:pathLst>
                <a:path w="652" h="566" extrusionOk="0">
                  <a:moveTo>
                    <a:pt x="316" y="0"/>
                  </a:moveTo>
                  <a:cubicBezTo>
                    <a:pt x="216" y="0"/>
                    <a:pt x="120" y="73"/>
                    <a:pt x="83" y="162"/>
                  </a:cubicBezTo>
                  <a:cubicBezTo>
                    <a:pt x="0" y="297"/>
                    <a:pt x="83" y="462"/>
                    <a:pt x="217" y="555"/>
                  </a:cubicBezTo>
                  <a:cubicBezTo>
                    <a:pt x="248" y="563"/>
                    <a:pt x="278" y="566"/>
                    <a:pt x="305" y="566"/>
                  </a:cubicBezTo>
                  <a:cubicBezTo>
                    <a:pt x="436" y="566"/>
                    <a:pt x="532" y="490"/>
                    <a:pt x="600" y="379"/>
                  </a:cubicBezTo>
                  <a:cubicBezTo>
                    <a:pt x="652" y="255"/>
                    <a:pt x="559" y="80"/>
                    <a:pt x="435" y="38"/>
                  </a:cubicBezTo>
                  <a:cubicBezTo>
                    <a:pt x="397" y="12"/>
                    <a:pt x="356" y="0"/>
                    <a:pt x="3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4" name="Google Shape;25474;p18"/>
            <p:cNvSpPr/>
            <p:nvPr/>
          </p:nvSpPr>
          <p:spPr>
            <a:xfrm>
              <a:off x="4943400" y="4716700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19" y="1"/>
                  </a:moveTo>
                  <a:cubicBezTo>
                    <a:pt x="202" y="1"/>
                    <a:pt x="113" y="55"/>
                    <a:pt x="42" y="181"/>
                  </a:cubicBezTo>
                  <a:cubicBezTo>
                    <a:pt x="1" y="315"/>
                    <a:pt x="42" y="491"/>
                    <a:pt x="218" y="532"/>
                  </a:cubicBezTo>
                  <a:cubicBezTo>
                    <a:pt x="249" y="542"/>
                    <a:pt x="282" y="547"/>
                    <a:pt x="315" y="547"/>
                  </a:cubicBezTo>
                  <a:cubicBezTo>
                    <a:pt x="423" y="547"/>
                    <a:pt x="527" y="492"/>
                    <a:pt x="559" y="357"/>
                  </a:cubicBezTo>
                  <a:cubicBezTo>
                    <a:pt x="652" y="233"/>
                    <a:pt x="559" y="57"/>
                    <a:pt x="435" y="16"/>
                  </a:cubicBezTo>
                  <a:cubicBezTo>
                    <a:pt x="393" y="6"/>
                    <a:pt x="355" y="1"/>
                    <a:pt x="3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5" name="Google Shape;25475;p18"/>
            <p:cNvSpPr/>
            <p:nvPr/>
          </p:nvSpPr>
          <p:spPr>
            <a:xfrm>
              <a:off x="5008025" y="4743125"/>
              <a:ext cx="15275" cy="13575"/>
            </a:xfrm>
            <a:custGeom>
              <a:avLst/>
              <a:gdLst/>
              <a:ahLst/>
              <a:cxnLst/>
              <a:rect l="l" t="t" r="r" b="b"/>
              <a:pathLst>
                <a:path w="611" h="543" extrusionOk="0">
                  <a:moveTo>
                    <a:pt x="277" y="0"/>
                  </a:moveTo>
                  <a:cubicBezTo>
                    <a:pt x="175" y="0"/>
                    <a:pt x="79" y="68"/>
                    <a:pt x="42" y="158"/>
                  </a:cubicBezTo>
                  <a:cubicBezTo>
                    <a:pt x="0" y="292"/>
                    <a:pt x="42" y="468"/>
                    <a:pt x="176" y="509"/>
                  </a:cubicBezTo>
                  <a:cubicBezTo>
                    <a:pt x="225" y="532"/>
                    <a:pt x="269" y="542"/>
                    <a:pt x="310" y="542"/>
                  </a:cubicBezTo>
                  <a:cubicBezTo>
                    <a:pt x="417" y="542"/>
                    <a:pt x="499" y="472"/>
                    <a:pt x="559" y="375"/>
                  </a:cubicBezTo>
                  <a:cubicBezTo>
                    <a:pt x="610" y="251"/>
                    <a:pt x="559" y="75"/>
                    <a:pt x="393" y="34"/>
                  </a:cubicBezTo>
                  <a:cubicBezTo>
                    <a:pt x="356" y="11"/>
                    <a:pt x="316" y="0"/>
                    <a:pt x="2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6" name="Google Shape;25476;p18"/>
            <p:cNvSpPr/>
            <p:nvPr/>
          </p:nvSpPr>
          <p:spPr>
            <a:xfrm>
              <a:off x="4879825" y="4800050"/>
              <a:ext cx="6475" cy="9575"/>
            </a:xfrm>
            <a:custGeom>
              <a:avLst/>
              <a:gdLst/>
              <a:ahLst/>
              <a:cxnLst/>
              <a:rect l="l" t="t" r="r" b="b"/>
              <a:pathLst>
                <a:path w="259" h="383" extrusionOk="0">
                  <a:moveTo>
                    <a:pt x="93" y="0"/>
                  </a:moveTo>
                  <a:lnTo>
                    <a:pt x="0" y="259"/>
                  </a:lnTo>
                  <a:lnTo>
                    <a:pt x="259" y="383"/>
                  </a:lnTo>
                  <a:lnTo>
                    <a:pt x="259" y="259"/>
                  </a:lnTo>
                  <a:cubicBezTo>
                    <a:pt x="259" y="166"/>
                    <a:pt x="217" y="83"/>
                    <a:pt x="135" y="42"/>
                  </a:cubicBezTo>
                  <a:lnTo>
                    <a:pt x="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7" name="Google Shape;25477;p18"/>
            <p:cNvSpPr/>
            <p:nvPr/>
          </p:nvSpPr>
          <p:spPr>
            <a:xfrm>
              <a:off x="4903600" y="4736450"/>
              <a:ext cx="9850" cy="12750"/>
            </a:xfrm>
            <a:custGeom>
              <a:avLst/>
              <a:gdLst/>
              <a:ahLst/>
              <a:cxnLst/>
              <a:rect l="l" t="t" r="r" b="b"/>
              <a:pathLst>
                <a:path w="394" h="510" extrusionOk="0">
                  <a:moveTo>
                    <a:pt x="218" y="1"/>
                  </a:moveTo>
                  <a:lnTo>
                    <a:pt x="0" y="477"/>
                  </a:lnTo>
                  <a:cubicBezTo>
                    <a:pt x="38" y="499"/>
                    <a:pt x="77" y="510"/>
                    <a:pt x="116" y="510"/>
                  </a:cubicBezTo>
                  <a:cubicBezTo>
                    <a:pt x="217" y="510"/>
                    <a:pt x="312" y="439"/>
                    <a:pt x="342" y="342"/>
                  </a:cubicBezTo>
                  <a:cubicBezTo>
                    <a:pt x="393" y="218"/>
                    <a:pt x="342" y="42"/>
                    <a:pt x="2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8" name="Google Shape;25478;p18"/>
            <p:cNvSpPr/>
            <p:nvPr/>
          </p:nvSpPr>
          <p:spPr>
            <a:xfrm>
              <a:off x="5053250" y="472897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0"/>
                  </a:moveTo>
                  <a:cubicBezTo>
                    <a:pt x="1" y="41"/>
                    <a:pt x="1" y="83"/>
                    <a:pt x="42" y="124"/>
                  </a:cubicBezTo>
                  <a:cubicBezTo>
                    <a:pt x="42" y="207"/>
                    <a:pt x="94" y="300"/>
                    <a:pt x="176" y="341"/>
                  </a:cubicBezTo>
                  <a:lnTo>
                    <a:pt x="301" y="8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9" name="Google Shape;25479;p18"/>
            <p:cNvSpPr/>
            <p:nvPr/>
          </p:nvSpPr>
          <p:spPr>
            <a:xfrm>
              <a:off x="4988625" y="4701825"/>
              <a:ext cx="14000" cy="9600"/>
            </a:xfrm>
            <a:custGeom>
              <a:avLst/>
              <a:gdLst/>
              <a:ahLst/>
              <a:cxnLst/>
              <a:rect l="l" t="t" r="r" b="b"/>
              <a:pathLst>
                <a:path w="560" h="384" extrusionOk="0">
                  <a:moveTo>
                    <a:pt x="42" y="1"/>
                  </a:moveTo>
                  <a:lnTo>
                    <a:pt x="42" y="1"/>
                  </a:lnTo>
                  <a:cubicBezTo>
                    <a:pt x="1" y="135"/>
                    <a:pt x="94" y="311"/>
                    <a:pt x="218" y="352"/>
                  </a:cubicBezTo>
                  <a:cubicBezTo>
                    <a:pt x="259" y="373"/>
                    <a:pt x="303" y="383"/>
                    <a:pt x="347" y="383"/>
                  </a:cubicBezTo>
                  <a:cubicBezTo>
                    <a:pt x="391" y="383"/>
                    <a:pt x="435" y="373"/>
                    <a:pt x="477" y="352"/>
                  </a:cubicBezTo>
                  <a:cubicBezTo>
                    <a:pt x="518" y="311"/>
                    <a:pt x="559" y="259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0" name="Google Shape;25480;p18"/>
            <p:cNvSpPr/>
            <p:nvPr/>
          </p:nvSpPr>
          <p:spPr>
            <a:xfrm>
              <a:off x="4929450" y="4678300"/>
              <a:ext cx="9850" cy="6500"/>
            </a:xfrm>
            <a:custGeom>
              <a:avLst/>
              <a:gdLst/>
              <a:ahLst/>
              <a:cxnLst/>
              <a:rect l="l" t="t" r="r" b="b"/>
              <a:pathLst>
                <a:path w="394" h="260" extrusionOk="0">
                  <a:moveTo>
                    <a:pt x="135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9" y="259"/>
                    <a:pt x="342" y="166"/>
                    <a:pt x="393" y="83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1" name="Google Shape;25481;p18"/>
            <p:cNvSpPr/>
            <p:nvPr/>
          </p:nvSpPr>
          <p:spPr>
            <a:xfrm>
              <a:off x="4876725" y="4806500"/>
              <a:ext cx="9575" cy="7525"/>
            </a:xfrm>
            <a:custGeom>
              <a:avLst/>
              <a:gdLst/>
              <a:ahLst/>
              <a:cxnLst/>
              <a:rect l="l" t="t" r="r" b="b"/>
              <a:pathLst>
                <a:path w="383" h="301" extrusionOk="0">
                  <a:moveTo>
                    <a:pt x="124" y="1"/>
                  </a:moveTo>
                  <a:lnTo>
                    <a:pt x="0" y="259"/>
                  </a:lnTo>
                  <a:cubicBezTo>
                    <a:pt x="42" y="259"/>
                    <a:pt x="83" y="301"/>
                    <a:pt x="124" y="301"/>
                  </a:cubicBezTo>
                  <a:lnTo>
                    <a:pt x="176" y="259"/>
                  </a:lnTo>
                  <a:lnTo>
                    <a:pt x="217" y="259"/>
                  </a:lnTo>
                  <a:cubicBezTo>
                    <a:pt x="259" y="259"/>
                    <a:pt x="300" y="208"/>
                    <a:pt x="300" y="208"/>
                  </a:cubicBezTo>
                  <a:cubicBezTo>
                    <a:pt x="341" y="166"/>
                    <a:pt x="341" y="125"/>
                    <a:pt x="383" y="125"/>
                  </a:cubicBezTo>
                  <a:lnTo>
                    <a:pt x="12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2" name="Google Shape;25482;p18"/>
            <p:cNvSpPr/>
            <p:nvPr/>
          </p:nvSpPr>
          <p:spPr>
            <a:xfrm>
              <a:off x="5126675" y="4002525"/>
              <a:ext cx="13975" cy="10225"/>
            </a:xfrm>
            <a:custGeom>
              <a:avLst/>
              <a:gdLst/>
              <a:ahLst/>
              <a:cxnLst/>
              <a:rect l="l" t="t" r="r" b="b"/>
              <a:pathLst>
                <a:path w="559" h="409" extrusionOk="0">
                  <a:moveTo>
                    <a:pt x="244" y="0"/>
                  </a:moveTo>
                  <a:cubicBezTo>
                    <a:pt x="148" y="0"/>
                    <a:pt x="62" y="49"/>
                    <a:pt x="0" y="150"/>
                  </a:cubicBezTo>
                  <a:lnTo>
                    <a:pt x="0" y="192"/>
                  </a:lnTo>
                  <a:lnTo>
                    <a:pt x="465" y="409"/>
                  </a:lnTo>
                  <a:cubicBezTo>
                    <a:pt x="558" y="233"/>
                    <a:pt x="465" y="109"/>
                    <a:pt x="341" y="16"/>
                  </a:cubicBezTo>
                  <a:cubicBezTo>
                    <a:pt x="308" y="6"/>
                    <a:pt x="276" y="0"/>
                    <a:pt x="2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3" name="Google Shape;25483;p18"/>
            <p:cNvSpPr/>
            <p:nvPr/>
          </p:nvSpPr>
          <p:spPr>
            <a:xfrm>
              <a:off x="5105975" y="3957300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297" y="1"/>
                  </a:moveTo>
                  <a:cubicBezTo>
                    <a:pt x="189" y="1"/>
                    <a:pt x="84" y="56"/>
                    <a:pt x="53" y="191"/>
                  </a:cubicBezTo>
                  <a:cubicBezTo>
                    <a:pt x="1" y="315"/>
                    <a:pt x="53" y="491"/>
                    <a:pt x="218" y="532"/>
                  </a:cubicBezTo>
                  <a:cubicBezTo>
                    <a:pt x="252" y="543"/>
                    <a:pt x="287" y="548"/>
                    <a:pt x="322" y="548"/>
                  </a:cubicBezTo>
                  <a:cubicBezTo>
                    <a:pt x="428" y="548"/>
                    <a:pt x="531" y="501"/>
                    <a:pt x="570" y="408"/>
                  </a:cubicBezTo>
                  <a:cubicBezTo>
                    <a:pt x="611" y="233"/>
                    <a:pt x="570" y="109"/>
                    <a:pt x="394" y="16"/>
                  </a:cubicBezTo>
                  <a:cubicBezTo>
                    <a:pt x="362" y="6"/>
                    <a:pt x="329" y="1"/>
                    <a:pt x="2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4" name="Google Shape;25484;p18"/>
            <p:cNvSpPr/>
            <p:nvPr/>
          </p:nvSpPr>
          <p:spPr>
            <a:xfrm>
              <a:off x="5068500" y="3977050"/>
              <a:ext cx="6500" cy="8825"/>
            </a:xfrm>
            <a:custGeom>
              <a:avLst/>
              <a:gdLst/>
              <a:ahLst/>
              <a:cxnLst/>
              <a:rect l="l" t="t" r="r" b="b"/>
              <a:pathLst>
                <a:path w="260" h="353" extrusionOk="0">
                  <a:moveTo>
                    <a:pt x="83" y="1"/>
                  </a:moveTo>
                  <a:lnTo>
                    <a:pt x="1" y="259"/>
                  </a:lnTo>
                  <a:lnTo>
                    <a:pt x="259" y="352"/>
                  </a:lnTo>
                  <a:lnTo>
                    <a:pt x="259" y="259"/>
                  </a:lnTo>
                  <a:cubicBezTo>
                    <a:pt x="259" y="135"/>
                    <a:pt x="208" y="42"/>
                    <a:pt x="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5" name="Google Shape;25485;p18"/>
            <p:cNvSpPr/>
            <p:nvPr/>
          </p:nvSpPr>
          <p:spPr>
            <a:xfrm>
              <a:off x="5137250" y="4157525"/>
              <a:ext cx="9850" cy="6950"/>
            </a:xfrm>
            <a:custGeom>
              <a:avLst/>
              <a:gdLst/>
              <a:ahLst/>
              <a:cxnLst/>
              <a:rect l="l" t="t" r="r" b="b"/>
              <a:pathLst>
                <a:path w="394" h="278" extrusionOk="0">
                  <a:moveTo>
                    <a:pt x="261" y="1"/>
                  </a:moveTo>
                  <a:cubicBezTo>
                    <a:pt x="246" y="1"/>
                    <a:pt x="232" y="5"/>
                    <a:pt x="218" y="19"/>
                  </a:cubicBezTo>
                  <a:cubicBezTo>
                    <a:pt x="177" y="19"/>
                    <a:pt x="94" y="61"/>
                    <a:pt x="94" y="61"/>
                  </a:cubicBezTo>
                  <a:lnTo>
                    <a:pt x="42" y="112"/>
                  </a:lnTo>
                  <a:cubicBezTo>
                    <a:pt x="1" y="154"/>
                    <a:pt x="1" y="154"/>
                    <a:pt x="1" y="195"/>
                  </a:cubicBezTo>
                  <a:lnTo>
                    <a:pt x="259" y="278"/>
                  </a:lnTo>
                  <a:lnTo>
                    <a:pt x="394" y="19"/>
                  </a:lnTo>
                  <a:cubicBezTo>
                    <a:pt x="332" y="19"/>
                    <a:pt x="293" y="1"/>
                    <a:pt x="2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6" name="Google Shape;25486;p18"/>
            <p:cNvSpPr/>
            <p:nvPr/>
          </p:nvSpPr>
          <p:spPr>
            <a:xfrm>
              <a:off x="5072650" y="4130725"/>
              <a:ext cx="15275" cy="10225"/>
            </a:xfrm>
            <a:custGeom>
              <a:avLst/>
              <a:gdLst/>
              <a:ahLst/>
              <a:cxnLst/>
              <a:rect l="l" t="t" r="r" b="b"/>
              <a:pathLst>
                <a:path w="611" h="409" extrusionOk="0">
                  <a:moveTo>
                    <a:pt x="296" y="1"/>
                  </a:moveTo>
                  <a:cubicBezTo>
                    <a:pt x="199" y="1"/>
                    <a:pt x="112" y="49"/>
                    <a:pt x="42" y="150"/>
                  </a:cubicBezTo>
                  <a:cubicBezTo>
                    <a:pt x="42" y="150"/>
                    <a:pt x="42" y="192"/>
                    <a:pt x="0" y="192"/>
                  </a:cubicBezTo>
                  <a:lnTo>
                    <a:pt x="517" y="409"/>
                  </a:lnTo>
                  <a:cubicBezTo>
                    <a:pt x="610" y="274"/>
                    <a:pt x="517" y="99"/>
                    <a:pt x="393" y="16"/>
                  </a:cubicBezTo>
                  <a:cubicBezTo>
                    <a:pt x="360" y="6"/>
                    <a:pt x="327" y="1"/>
                    <a:pt x="29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7" name="Google Shape;25487;p18"/>
            <p:cNvSpPr/>
            <p:nvPr/>
          </p:nvSpPr>
          <p:spPr>
            <a:xfrm>
              <a:off x="5163100" y="4093100"/>
              <a:ext cx="9850" cy="13225"/>
            </a:xfrm>
            <a:custGeom>
              <a:avLst/>
              <a:gdLst/>
              <a:ahLst/>
              <a:cxnLst/>
              <a:rect l="l" t="t" r="r" b="b"/>
              <a:pathLst>
                <a:path w="394" h="529" extrusionOk="0">
                  <a:moveTo>
                    <a:pt x="321" y="1"/>
                  </a:moveTo>
                  <a:cubicBezTo>
                    <a:pt x="205" y="1"/>
                    <a:pt x="85" y="76"/>
                    <a:pt x="42" y="187"/>
                  </a:cubicBezTo>
                  <a:cubicBezTo>
                    <a:pt x="1" y="270"/>
                    <a:pt x="1" y="311"/>
                    <a:pt x="42" y="404"/>
                  </a:cubicBezTo>
                  <a:cubicBezTo>
                    <a:pt x="42" y="446"/>
                    <a:pt x="94" y="487"/>
                    <a:pt x="135" y="528"/>
                  </a:cubicBezTo>
                  <a:lnTo>
                    <a:pt x="177" y="528"/>
                  </a:lnTo>
                  <a:lnTo>
                    <a:pt x="394" y="11"/>
                  </a:lnTo>
                  <a:cubicBezTo>
                    <a:pt x="370" y="4"/>
                    <a:pt x="346" y="1"/>
                    <a:pt x="3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8" name="Google Shape;25488;p18"/>
            <p:cNvSpPr/>
            <p:nvPr/>
          </p:nvSpPr>
          <p:spPr>
            <a:xfrm>
              <a:off x="5098500" y="4067150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290" y="0"/>
                  </a:moveTo>
                  <a:cubicBezTo>
                    <a:pt x="184" y="0"/>
                    <a:pt x="80" y="49"/>
                    <a:pt x="41" y="150"/>
                  </a:cubicBezTo>
                  <a:cubicBezTo>
                    <a:pt x="0" y="315"/>
                    <a:pt x="41" y="450"/>
                    <a:pt x="217" y="533"/>
                  </a:cubicBezTo>
                  <a:cubicBezTo>
                    <a:pt x="249" y="542"/>
                    <a:pt x="282" y="547"/>
                    <a:pt x="316" y="547"/>
                  </a:cubicBezTo>
                  <a:cubicBezTo>
                    <a:pt x="423" y="547"/>
                    <a:pt x="527" y="493"/>
                    <a:pt x="558" y="367"/>
                  </a:cubicBezTo>
                  <a:cubicBezTo>
                    <a:pt x="610" y="233"/>
                    <a:pt x="558" y="57"/>
                    <a:pt x="393" y="16"/>
                  </a:cubicBezTo>
                  <a:cubicBezTo>
                    <a:pt x="360" y="5"/>
                    <a:pt x="325" y="0"/>
                    <a:pt x="2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9" name="Google Shape;25489;p18"/>
            <p:cNvSpPr/>
            <p:nvPr/>
          </p:nvSpPr>
          <p:spPr>
            <a:xfrm>
              <a:off x="5053250" y="4085600"/>
              <a:ext cx="15275" cy="14050"/>
            </a:xfrm>
            <a:custGeom>
              <a:avLst/>
              <a:gdLst/>
              <a:ahLst/>
              <a:cxnLst/>
              <a:rect l="l" t="t" r="r" b="b"/>
              <a:pathLst>
                <a:path w="611" h="562" extrusionOk="0">
                  <a:moveTo>
                    <a:pt x="321" y="1"/>
                  </a:moveTo>
                  <a:cubicBezTo>
                    <a:pt x="205" y="1"/>
                    <a:pt x="85" y="77"/>
                    <a:pt x="42" y="187"/>
                  </a:cubicBezTo>
                  <a:cubicBezTo>
                    <a:pt x="1" y="311"/>
                    <a:pt x="42" y="487"/>
                    <a:pt x="176" y="529"/>
                  </a:cubicBezTo>
                  <a:cubicBezTo>
                    <a:pt x="226" y="552"/>
                    <a:pt x="274" y="562"/>
                    <a:pt x="319" y="562"/>
                  </a:cubicBezTo>
                  <a:cubicBezTo>
                    <a:pt x="435" y="562"/>
                    <a:pt x="529" y="494"/>
                    <a:pt x="559" y="405"/>
                  </a:cubicBezTo>
                  <a:cubicBezTo>
                    <a:pt x="611" y="270"/>
                    <a:pt x="559" y="94"/>
                    <a:pt x="394" y="12"/>
                  </a:cubicBezTo>
                  <a:cubicBezTo>
                    <a:pt x="370" y="4"/>
                    <a:pt x="345" y="1"/>
                    <a:pt x="3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0" name="Google Shape;25490;p18"/>
            <p:cNvSpPr/>
            <p:nvPr/>
          </p:nvSpPr>
          <p:spPr>
            <a:xfrm>
              <a:off x="5116850" y="411237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2" y="1"/>
                  </a:moveTo>
                  <a:cubicBezTo>
                    <a:pt x="225" y="1"/>
                    <a:pt x="122" y="49"/>
                    <a:pt x="83" y="150"/>
                  </a:cubicBezTo>
                  <a:cubicBezTo>
                    <a:pt x="0" y="316"/>
                    <a:pt x="83" y="492"/>
                    <a:pt x="217" y="533"/>
                  </a:cubicBezTo>
                  <a:cubicBezTo>
                    <a:pt x="247" y="543"/>
                    <a:pt x="279" y="548"/>
                    <a:pt x="311" y="548"/>
                  </a:cubicBezTo>
                  <a:cubicBezTo>
                    <a:pt x="417" y="548"/>
                    <a:pt x="527" y="494"/>
                    <a:pt x="558" y="367"/>
                  </a:cubicBezTo>
                  <a:cubicBezTo>
                    <a:pt x="651" y="233"/>
                    <a:pt x="558" y="57"/>
                    <a:pt x="434" y="16"/>
                  </a:cubicBezTo>
                  <a:cubicBezTo>
                    <a:pt x="401" y="6"/>
                    <a:pt x="366" y="1"/>
                    <a:pt x="3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1" name="Google Shape;25491;p18"/>
            <p:cNvSpPr/>
            <p:nvPr/>
          </p:nvSpPr>
          <p:spPr>
            <a:xfrm>
              <a:off x="5079100" y="4021475"/>
              <a:ext cx="16300" cy="14150"/>
            </a:xfrm>
            <a:custGeom>
              <a:avLst/>
              <a:gdLst/>
              <a:ahLst/>
              <a:cxnLst/>
              <a:rect l="l" t="t" r="r" b="b"/>
              <a:pathLst>
                <a:path w="652" h="566" extrusionOk="0">
                  <a:moveTo>
                    <a:pt x="319" y="0"/>
                  </a:moveTo>
                  <a:cubicBezTo>
                    <a:pt x="215" y="0"/>
                    <a:pt x="109" y="70"/>
                    <a:pt x="42" y="168"/>
                  </a:cubicBezTo>
                  <a:cubicBezTo>
                    <a:pt x="1" y="333"/>
                    <a:pt x="94" y="468"/>
                    <a:pt x="218" y="550"/>
                  </a:cubicBezTo>
                  <a:cubicBezTo>
                    <a:pt x="249" y="560"/>
                    <a:pt x="283" y="565"/>
                    <a:pt x="316" y="565"/>
                  </a:cubicBezTo>
                  <a:cubicBezTo>
                    <a:pt x="423" y="565"/>
                    <a:pt x="527" y="511"/>
                    <a:pt x="559" y="385"/>
                  </a:cubicBezTo>
                  <a:cubicBezTo>
                    <a:pt x="652" y="250"/>
                    <a:pt x="559" y="75"/>
                    <a:pt x="435" y="33"/>
                  </a:cubicBezTo>
                  <a:cubicBezTo>
                    <a:pt x="398" y="10"/>
                    <a:pt x="358" y="0"/>
                    <a:pt x="3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2" name="Google Shape;25492;p18"/>
            <p:cNvSpPr/>
            <p:nvPr/>
          </p:nvSpPr>
          <p:spPr>
            <a:xfrm>
              <a:off x="5143725" y="4047875"/>
              <a:ext cx="15275" cy="14150"/>
            </a:xfrm>
            <a:custGeom>
              <a:avLst/>
              <a:gdLst/>
              <a:ahLst/>
              <a:cxnLst/>
              <a:rect l="l" t="t" r="r" b="b"/>
              <a:pathLst>
                <a:path w="611" h="566" extrusionOk="0">
                  <a:moveTo>
                    <a:pt x="344" y="0"/>
                  </a:moveTo>
                  <a:cubicBezTo>
                    <a:pt x="204" y="0"/>
                    <a:pt x="84" y="76"/>
                    <a:pt x="42" y="187"/>
                  </a:cubicBezTo>
                  <a:cubicBezTo>
                    <a:pt x="0" y="311"/>
                    <a:pt x="42" y="487"/>
                    <a:pt x="218" y="528"/>
                  </a:cubicBezTo>
                  <a:cubicBezTo>
                    <a:pt x="256" y="554"/>
                    <a:pt x="296" y="566"/>
                    <a:pt x="336" y="566"/>
                  </a:cubicBezTo>
                  <a:cubicBezTo>
                    <a:pt x="436" y="566"/>
                    <a:pt x="529" y="493"/>
                    <a:pt x="559" y="404"/>
                  </a:cubicBezTo>
                  <a:cubicBezTo>
                    <a:pt x="610" y="228"/>
                    <a:pt x="559" y="104"/>
                    <a:pt x="435" y="11"/>
                  </a:cubicBezTo>
                  <a:cubicBezTo>
                    <a:pt x="404" y="4"/>
                    <a:pt x="373" y="0"/>
                    <a:pt x="3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3" name="Google Shape;25493;p18"/>
            <p:cNvSpPr/>
            <p:nvPr/>
          </p:nvSpPr>
          <p:spPr>
            <a:xfrm>
              <a:off x="5015525" y="4105275"/>
              <a:ext cx="6475" cy="8550"/>
            </a:xfrm>
            <a:custGeom>
              <a:avLst/>
              <a:gdLst/>
              <a:ahLst/>
              <a:cxnLst/>
              <a:rect l="l" t="t" r="r" b="b"/>
              <a:pathLst>
                <a:path w="259" h="342" extrusionOk="0">
                  <a:moveTo>
                    <a:pt x="93" y="0"/>
                  </a:moveTo>
                  <a:lnTo>
                    <a:pt x="0" y="259"/>
                  </a:lnTo>
                  <a:lnTo>
                    <a:pt x="259" y="341"/>
                  </a:lnTo>
                  <a:lnTo>
                    <a:pt x="259" y="259"/>
                  </a:lnTo>
                  <a:cubicBezTo>
                    <a:pt x="259" y="134"/>
                    <a:pt x="217" y="41"/>
                    <a:pt x="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4" name="Google Shape;25494;p18"/>
            <p:cNvSpPr/>
            <p:nvPr/>
          </p:nvSpPr>
          <p:spPr>
            <a:xfrm>
              <a:off x="5039300" y="4040650"/>
              <a:ext cx="10875" cy="13775"/>
            </a:xfrm>
            <a:custGeom>
              <a:avLst/>
              <a:gdLst/>
              <a:ahLst/>
              <a:cxnLst/>
              <a:rect l="l" t="t" r="r" b="b"/>
              <a:pathLst>
                <a:path w="435" h="551" extrusionOk="0">
                  <a:moveTo>
                    <a:pt x="218" y="0"/>
                  </a:moveTo>
                  <a:lnTo>
                    <a:pt x="0" y="517"/>
                  </a:lnTo>
                  <a:cubicBezTo>
                    <a:pt x="38" y="540"/>
                    <a:pt x="78" y="551"/>
                    <a:pt x="117" y="551"/>
                  </a:cubicBezTo>
                  <a:cubicBezTo>
                    <a:pt x="218" y="551"/>
                    <a:pt x="312" y="483"/>
                    <a:pt x="342" y="393"/>
                  </a:cubicBezTo>
                  <a:cubicBezTo>
                    <a:pt x="435" y="217"/>
                    <a:pt x="342" y="83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5" name="Google Shape;25495;p18"/>
            <p:cNvSpPr/>
            <p:nvPr/>
          </p:nvSpPr>
          <p:spPr>
            <a:xfrm>
              <a:off x="5125375" y="4007300"/>
              <a:ext cx="12950" cy="9325"/>
            </a:xfrm>
            <a:custGeom>
              <a:avLst/>
              <a:gdLst/>
              <a:ahLst/>
              <a:cxnLst/>
              <a:rect l="l" t="t" r="r" b="b"/>
              <a:pathLst>
                <a:path w="518" h="373" extrusionOk="0">
                  <a:moveTo>
                    <a:pt x="52" y="1"/>
                  </a:moveTo>
                  <a:cubicBezTo>
                    <a:pt x="0" y="42"/>
                    <a:pt x="0" y="42"/>
                    <a:pt x="0" y="83"/>
                  </a:cubicBezTo>
                  <a:cubicBezTo>
                    <a:pt x="0" y="125"/>
                    <a:pt x="0" y="176"/>
                    <a:pt x="52" y="218"/>
                  </a:cubicBezTo>
                  <a:lnTo>
                    <a:pt x="52" y="259"/>
                  </a:lnTo>
                  <a:cubicBezTo>
                    <a:pt x="93" y="300"/>
                    <a:pt x="135" y="342"/>
                    <a:pt x="176" y="342"/>
                  </a:cubicBezTo>
                  <a:cubicBezTo>
                    <a:pt x="217" y="362"/>
                    <a:pt x="261" y="373"/>
                    <a:pt x="305" y="373"/>
                  </a:cubicBezTo>
                  <a:cubicBezTo>
                    <a:pt x="349" y="373"/>
                    <a:pt x="393" y="362"/>
                    <a:pt x="435" y="342"/>
                  </a:cubicBezTo>
                  <a:cubicBezTo>
                    <a:pt x="476" y="300"/>
                    <a:pt x="517" y="259"/>
                    <a:pt x="517" y="218"/>
                  </a:cubicBezTo>
                  <a:lnTo>
                    <a:pt x="5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6" name="Google Shape;25496;p18"/>
            <p:cNvSpPr/>
            <p:nvPr/>
          </p:nvSpPr>
          <p:spPr>
            <a:xfrm>
              <a:off x="5065150" y="3983525"/>
              <a:ext cx="9850" cy="6475"/>
            </a:xfrm>
            <a:custGeom>
              <a:avLst/>
              <a:gdLst/>
              <a:ahLst/>
              <a:cxnLst/>
              <a:rect l="l" t="t" r="r" b="b"/>
              <a:pathLst>
                <a:path w="394" h="259" extrusionOk="0">
                  <a:moveTo>
                    <a:pt x="135" y="0"/>
                  </a:moveTo>
                  <a:lnTo>
                    <a:pt x="0" y="259"/>
                  </a:lnTo>
                  <a:lnTo>
                    <a:pt x="135" y="259"/>
                  </a:lnTo>
                  <a:cubicBezTo>
                    <a:pt x="217" y="259"/>
                    <a:pt x="300" y="218"/>
                    <a:pt x="342" y="135"/>
                  </a:cubicBezTo>
                  <a:cubicBezTo>
                    <a:pt x="393" y="135"/>
                    <a:pt x="393" y="135"/>
                    <a:pt x="393" y="93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7" name="Google Shape;25497;p18"/>
            <p:cNvSpPr/>
            <p:nvPr/>
          </p:nvSpPr>
          <p:spPr>
            <a:xfrm>
              <a:off x="5084525" y="4286200"/>
              <a:ext cx="8550" cy="6475"/>
            </a:xfrm>
            <a:custGeom>
              <a:avLst/>
              <a:gdLst/>
              <a:ahLst/>
              <a:cxnLst/>
              <a:rect l="l" t="t" r="r" b="b"/>
              <a:pathLst>
                <a:path w="342" h="259" extrusionOk="0">
                  <a:moveTo>
                    <a:pt x="135" y="0"/>
                  </a:moveTo>
                  <a:cubicBezTo>
                    <a:pt x="135" y="0"/>
                    <a:pt x="135" y="42"/>
                    <a:pt x="83" y="42"/>
                  </a:cubicBezTo>
                  <a:cubicBezTo>
                    <a:pt x="83" y="42"/>
                    <a:pt x="42" y="83"/>
                    <a:pt x="42" y="135"/>
                  </a:cubicBezTo>
                  <a:cubicBezTo>
                    <a:pt x="1" y="135"/>
                    <a:pt x="1" y="135"/>
                    <a:pt x="1" y="176"/>
                  </a:cubicBezTo>
                  <a:lnTo>
                    <a:pt x="259" y="259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8" name="Google Shape;25498;p18"/>
            <p:cNvSpPr/>
            <p:nvPr/>
          </p:nvSpPr>
          <p:spPr>
            <a:xfrm>
              <a:off x="5019900" y="4259325"/>
              <a:ext cx="14000" cy="9575"/>
            </a:xfrm>
            <a:custGeom>
              <a:avLst/>
              <a:gdLst/>
              <a:ahLst/>
              <a:cxnLst/>
              <a:rect l="l" t="t" r="r" b="b"/>
              <a:pathLst>
                <a:path w="560" h="383" extrusionOk="0">
                  <a:moveTo>
                    <a:pt x="259" y="0"/>
                  </a:moveTo>
                  <a:cubicBezTo>
                    <a:pt x="218" y="0"/>
                    <a:pt x="218" y="0"/>
                    <a:pt x="177" y="41"/>
                  </a:cubicBezTo>
                  <a:lnTo>
                    <a:pt x="135" y="41"/>
                  </a:lnTo>
                  <a:cubicBezTo>
                    <a:pt x="84" y="83"/>
                    <a:pt x="42" y="83"/>
                    <a:pt x="42" y="124"/>
                  </a:cubicBezTo>
                  <a:cubicBezTo>
                    <a:pt x="42" y="124"/>
                    <a:pt x="42" y="176"/>
                    <a:pt x="1" y="176"/>
                  </a:cubicBezTo>
                  <a:lnTo>
                    <a:pt x="518" y="383"/>
                  </a:lnTo>
                  <a:lnTo>
                    <a:pt x="559" y="341"/>
                  </a:lnTo>
                  <a:cubicBezTo>
                    <a:pt x="559" y="217"/>
                    <a:pt x="518" y="83"/>
                    <a:pt x="394" y="41"/>
                  </a:cubicBezTo>
                  <a:cubicBezTo>
                    <a:pt x="342" y="0"/>
                    <a:pt x="301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9" name="Google Shape;25499;p18"/>
            <p:cNvSpPr/>
            <p:nvPr/>
          </p:nvSpPr>
          <p:spPr>
            <a:xfrm>
              <a:off x="5110375" y="4221575"/>
              <a:ext cx="9850" cy="13975"/>
            </a:xfrm>
            <a:custGeom>
              <a:avLst/>
              <a:gdLst/>
              <a:ahLst/>
              <a:cxnLst/>
              <a:rect l="l" t="t" r="r" b="b"/>
              <a:pathLst>
                <a:path w="394" h="559" extrusionOk="0">
                  <a:moveTo>
                    <a:pt x="259" y="1"/>
                  </a:moveTo>
                  <a:cubicBezTo>
                    <a:pt x="176" y="1"/>
                    <a:pt x="83" y="83"/>
                    <a:pt x="42" y="176"/>
                  </a:cubicBezTo>
                  <a:cubicBezTo>
                    <a:pt x="1" y="259"/>
                    <a:pt x="1" y="342"/>
                    <a:pt x="42" y="435"/>
                  </a:cubicBezTo>
                  <a:lnTo>
                    <a:pt x="176" y="559"/>
                  </a:lnTo>
                  <a:lnTo>
                    <a:pt x="394" y="42"/>
                  </a:lnTo>
                  <a:cubicBezTo>
                    <a:pt x="342" y="1"/>
                    <a:pt x="300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0" name="Google Shape;25500;p18"/>
            <p:cNvSpPr/>
            <p:nvPr/>
          </p:nvSpPr>
          <p:spPr>
            <a:xfrm>
              <a:off x="5045750" y="4195350"/>
              <a:ext cx="15025" cy="13725"/>
            </a:xfrm>
            <a:custGeom>
              <a:avLst/>
              <a:gdLst/>
              <a:ahLst/>
              <a:cxnLst/>
              <a:rect l="l" t="t" r="r" b="b"/>
              <a:pathLst>
                <a:path w="601" h="549" extrusionOk="0">
                  <a:moveTo>
                    <a:pt x="295" y="1"/>
                  </a:moveTo>
                  <a:cubicBezTo>
                    <a:pt x="185" y="1"/>
                    <a:pt x="74" y="57"/>
                    <a:pt x="42" y="192"/>
                  </a:cubicBezTo>
                  <a:cubicBezTo>
                    <a:pt x="1" y="316"/>
                    <a:pt x="42" y="491"/>
                    <a:pt x="177" y="533"/>
                  </a:cubicBezTo>
                  <a:cubicBezTo>
                    <a:pt x="218" y="543"/>
                    <a:pt x="260" y="548"/>
                    <a:pt x="300" y="548"/>
                  </a:cubicBezTo>
                  <a:cubicBezTo>
                    <a:pt x="422" y="548"/>
                    <a:pt x="528" y="502"/>
                    <a:pt x="559" y="409"/>
                  </a:cubicBezTo>
                  <a:cubicBezTo>
                    <a:pt x="601" y="233"/>
                    <a:pt x="559" y="57"/>
                    <a:pt x="394" y="16"/>
                  </a:cubicBezTo>
                  <a:cubicBezTo>
                    <a:pt x="362" y="6"/>
                    <a:pt x="329" y="1"/>
                    <a:pt x="2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1" name="Google Shape;25501;p18"/>
            <p:cNvSpPr/>
            <p:nvPr/>
          </p:nvSpPr>
          <p:spPr>
            <a:xfrm>
              <a:off x="5000525" y="4214300"/>
              <a:ext cx="15025" cy="14025"/>
            </a:xfrm>
            <a:custGeom>
              <a:avLst/>
              <a:gdLst/>
              <a:ahLst/>
              <a:cxnLst/>
              <a:rect l="l" t="t" r="r" b="b"/>
              <a:pathLst>
                <a:path w="601" h="561" extrusionOk="0">
                  <a:moveTo>
                    <a:pt x="276" y="0"/>
                  </a:moveTo>
                  <a:cubicBezTo>
                    <a:pt x="172" y="0"/>
                    <a:pt x="72" y="70"/>
                    <a:pt x="42" y="168"/>
                  </a:cubicBezTo>
                  <a:cubicBezTo>
                    <a:pt x="1" y="292"/>
                    <a:pt x="42" y="467"/>
                    <a:pt x="176" y="550"/>
                  </a:cubicBezTo>
                  <a:cubicBezTo>
                    <a:pt x="205" y="557"/>
                    <a:pt x="233" y="561"/>
                    <a:pt x="261" y="561"/>
                  </a:cubicBezTo>
                  <a:cubicBezTo>
                    <a:pt x="387" y="561"/>
                    <a:pt x="491" y="485"/>
                    <a:pt x="559" y="374"/>
                  </a:cubicBezTo>
                  <a:cubicBezTo>
                    <a:pt x="600" y="250"/>
                    <a:pt x="559" y="75"/>
                    <a:pt x="393" y="33"/>
                  </a:cubicBezTo>
                  <a:cubicBezTo>
                    <a:pt x="356" y="10"/>
                    <a:pt x="316" y="0"/>
                    <a:pt x="2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2" name="Google Shape;25502;p18"/>
            <p:cNvSpPr/>
            <p:nvPr/>
          </p:nvSpPr>
          <p:spPr>
            <a:xfrm>
              <a:off x="5064100" y="4240600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36" y="0"/>
                  </a:moveTo>
                  <a:cubicBezTo>
                    <a:pt x="224" y="0"/>
                    <a:pt x="106" y="56"/>
                    <a:pt x="42" y="191"/>
                  </a:cubicBezTo>
                  <a:cubicBezTo>
                    <a:pt x="1" y="315"/>
                    <a:pt x="84" y="491"/>
                    <a:pt x="218" y="532"/>
                  </a:cubicBezTo>
                  <a:cubicBezTo>
                    <a:pt x="249" y="542"/>
                    <a:pt x="283" y="548"/>
                    <a:pt x="318" y="548"/>
                  </a:cubicBezTo>
                  <a:cubicBezTo>
                    <a:pt x="422" y="548"/>
                    <a:pt x="528" y="501"/>
                    <a:pt x="559" y="408"/>
                  </a:cubicBezTo>
                  <a:cubicBezTo>
                    <a:pt x="642" y="232"/>
                    <a:pt x="559" y="98"/>
                    <a:pt x="435" y="15"/>
                  </a:cubicBezTo>
                  <a:cubicBezTo>
                    <a:pt x="404" y="5"/>
                    <a:pt x="370" y="0"/>
                    <a:pt x="3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3" name="Google Shape;25503;p18"/>
            <p:cNvSpPr/>
            <p:nvPr/>
          </p:nvSpPr>
          <p:spPr>
            <a:xfrm>
              <a:off x="5026375" y="415012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7" y="1"/>
                  </a:moveTo>
                  <a:cubicBezTo>
                    <a:pt x="227" y="1"/>
                    <a:pt x="113" y="56"/>
                    <a:pt x="42" y="191"/>
                  </a:cubicBezTo>
                  <a:cubicBezTo>
                    <a:pt x="0" y="315"/>
                    <a:pt x="83" y="491"/>
                    <a:pt x="218" y="532"/>
                  </a:cubicBezTo>
                  <a:cubicBezTo>
                    <a:pt x="246" y="542"/>
                    <a:pt x="278" y="547"/>
                    <a:pt x="310" y="547"/>
                  </a:cubicBezTo>
                  <a:cubicBezTo>
                    <a:pt x="416" y="547"/>
                    <a:pt x="527" y="491"/>
                    <a:pt x="559" y="357"/>
                  </a:cubicBezTo>
                  <a:cubicBezTo>
                    <a:pt x="652" y="233"/>
                    <a:pt x="559" y="57"/>
                    <a:pt x="435" y="15"/>
                  </a:cubicBezTo>
                  <a:cubicBezTo>
                    <a:pt x="403" y="6"/>
                    <a:pt x="370" y="1"/>
                    <a:pt x="3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4" name="Google Shape;25504;p18"/>
            <p:cNvSpPr/>
            <p:nvPr/>
          </p:nvSpPr>
          <p:spPr>
            <a:xfrm>
              <a:off x="5091000" y="4176550"/>
              <a:ext cx="15000" cy="13575"/>
            </a:xfrm>
            <a:custGeom>
              <a:avLst/>
              <a:gdLst/>
              <a:ahLst/>
              <a:cxnLst/>
              <a:rect l="l" t="t" r="r" b="b"/>
              <a:pathLst>
                <a:path w="600" h="543" extrusionOk="0">
                  <a:moveTo>
                    <a:pt x="276" y="1"/>
                  </a:moveTo>
                  <a:cubicBezTo>
                    <a:pt x="172" y="1"/>
                    <a:pt x="72" y="71"/>
                    <a:pt x="42" y="168"/>
                  </a:cubicBezTo>
                  <a:cubicBezTo>
                    <a:pt x="0" y="292"/>
                    <a:pt x="42" y="468"/>
                    <a:pt x="217" y="509"/>
                  </a:cubicBezTo>
                  <a:cubicBezTo>
                    <a:pt x="252" y="532"/>
                    <a:pt x="291" y="543"/>
                    <a:pt x="329" y="543"/>
                  </a:cubicBezTo>
                  <a:cubicBezTo>
                    <a:pt x="429" y="543"/>
                    <a:pt x="529" y="475"/>
                    <a:pt x="559" y="385"/>
                  </a:cubicBezTo>
                  <a:cubicBezTo>
                    <a:pt x="600" y="251"/>
                    <a:pt x="559" y="75"/>
                    <a:pt x="393" y="34"/>
                  </a:cubicBezTo>
                  <a:cubicBezTo>
                    <a:pt x="356" y="11"/>
                    <a:pt x="316" y="1"/>
                    <a:pt x="2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5" name="Google Shape;25505;p18"/>
            <p:cNvSpPr/>
            <p:nvPr/>
          </p:nvSpPr>
          <p:spPr>
            <a:xfrm>
              <a:off x="4962800" y="4233475"/>
              <a:ext cx="6475" cy="9575"/>
            </a:xfrm>
            <a:custGeom>
              <a:avLst/>
              <a:gdLst/>
              <a:ahLst/>
              <a:cxnLst/>
              <a:rect l="l" t="t" r="r" b="b"/>
              <a:pathLst>
                <a:path w="259" h="383" extrusionOk="0">
                  <a:moveTo>
                    <a:pt x="93" y="0"/>
                  </a:moveTo>
                  <a:lnTo>
                    <a:pt x="0" y="259"/>
                  </a:lnTo>
                  <a:lnTo>
                    <a:pt x="259" y="383"/>
                  </a:lnTo>
                  <a:lnTo>
                    <a:pt x="259" y="259"/>
                  </a:lnTo>
                  <a:cubicBezTo>
                    <a:pt x="259" y="176"/>
                    <a:pt x="217" y="83"/>
                    <a:pt x="134" y="42"/>
                  </a:cubicBezTo>
                  <a:cubicBezTo>
                    <a:pt x="134" y="42"/>
                    <a:pt x="134" y="0"/>
                    <a:pt x="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6" name="Google Shape;25506;p18"/>
            <p:cNvSpPr/>
            <p:nvPr/>
          </p:nvSpPr>
          <p:spPr>
            <a:xfrm>
              <a:off x="4986575" y="4169875"/>
              <a:ext cx="9575" cy="12750"/>
            </a:xfrm>
            <a:custGeom>
              <a:avLst/>
              <a:gdLst/>
              <a:ahLst/>
              <a:cxnLst/>
              <a:rect l="l" t="t" r="r" b="b"/>
              <a:pathLst>
                <a:path w="383" h="510" extrusionOk="0">
                  <a:moveTo>
                    <a:pt x="217" y="1"/>
                  </a:moveTo>
                  <a:lnTo>
                    <a:pt x="0" y="476"/>
                  </a:lnTo>
                  <a:cubicBezTo>
                    <a:pt x="35" y="499"/>
                    <a:pt x="73" y="510"/>
                    <a:pt x="111" y="510"/>
                  </a:cubicBezTo>
                  <a:cubicBezTo>
                    <a:pt x="211" y="510"/>
                    <a:pt x="312" y="439"/>
                    <a:pt x="341" y="342"/>
                  </a:cubicBezTo>
                  <a:cubicBezTo>
                    <a:pt x="383" y="218"/>
                    <a:pt x="341" y="84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7" name="Google Shape;25507;p18"/>
            <p:cNvSpPr/>
            <p:nvPr/>
          </p:nvSpPr>
          <p:spPr>
            <a:xfrm>
              <a:off x="5137250" y="4162400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1" y="0"/>
                  </a:moveTo>
                  <a:lnTo>
                    <a:pt x="1" y="83"/>
                  </a:lnTo>
                  <a:cubicBezTo>
                    <a:pt x="1" y="217"/>
                    <a:pt x="42" y="300"/>
                    <a:pt x="177" y="341"/>
                  </a:cubicBezTo>
                  <a:lnTo>
                    <a:pt x="259" y="8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8" name="Google Shape;25508;p18"/>
            <p:cNvSpPr/>
            <p:nvPr/>
          </p:nvSpPr>
          <p:spPr>
            <a:xfrm>
              <a:off x="5072650" y="4135500"/>
              <a:ext cx="12950" cy="9250"/>
            </a:xfrm>
            <a:custGeom>
              <a:avLst/>
              <a:gdLst/>
              <a:ahLst/>
              <a:cxnLst/>
              <a:rect l="l" t="t" r="r" b="b"/>
              <a:pathLst>
                <a:path w="518" h="370" extrusionOk="0">
                  <a:moveTo>
                    <a:pt x="0" y="1"/>
                  </a:moveTo>
                  <a:lnTo>
                    <a:pt x="0" y="125"/>
                  </a:lnTo>
                  <a:cubicBezTo>
                    <a:pt x="0" y="218"/>
                    <a:pt x="93" y="301"/>
                    <a:pt x="176" y="342"/>
                  </a:cubicBezTo>
                  <a:cubicBezTo>
                    <a:pt x="210" y="359"/>
                    <a:pt x="253" y="369"/>
                    <a:pt x="298" y="369"/>
                  </a:cubicBezTo>
                  <a:cubicBezTo>
                    <a:pt x="361" y="369"/>
                    <a:pt x="427" y="349"/>
                    <a:pt x="476" y="301"/>
                  </a:cubicBezTo>
                  <a:cubicBezTo>
                    <a:pt x="517" y="259"/>
                    <a:pt x="517" y="259"/>
                    <a:pt x="517" y="21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9" name="Google Shape;25509;p18"/>
            <p:cNvSpPr/>
            <p:nvPr/>
          </p:nvSpPr>
          <p:spPr>
            <a:xfrm>
              <a:off x="5012425" y="4111725"/>
              <a:ext cx="9575" cy="6500"/>
            </a:xfrm>
            <a:custGeom>
              <a:avLst/>
              <a:gdLst/>
              <a:ahLst/>
              <a:cxnLst/>
              <a:rect l="l" t="t" r="r" b="b"/>
              <a:pathLst>
                <a:path w="383" h="260" extrusionOk="0">
                  <a:moveTo>
                    <a:pt x="124" y="1"/>
                  </a:moveTo>
                  <a:lnTo>
                    <a:pt x="0" y="259"/>
                  </a:lnTo>
                  <a:lnTo>
                    <a:pt x="217" y="259"/>
                  </a:lnTo>
                  <a:cubicBezTo>
                    <a:pt x="259" y="259"/>
                    <a:pt x="300" y="218"/>
                    <a:pt x="300" y="176"/>
                  </a:cubicBezTo>
                  <a:cubicBezTo>
                    <a:pt x="341" y="176"/>
                    <a:pt x="341" y="135"/>
                    <a:pt x="383" y="83"/>
                  </a:cubicBezTo>
                  <a:lnTo>
                    <a:pt x="12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0" name="Google Shape;25510;p18"/>
            <p:cNvSpPr/>
            <p:nvPr/>
          </p:nvSpPr>
          <p:spPr>
            <a:xfrm>
              <a:off x="5031800" y="4414400"/>
              <a:ext cx="8550" cy="6500"/>
            </a:xfrm>
            <a:custGeom>
              <a:avLst/>
              <a:gdLst/>
              <a:ahLst/>
              <a:cxnLst/>
              <a:rect l="l" t="t" r="r" b="b"/>
              <a:pathLst>
                <a:path w="342" h="260" extrusionOk="0">
                  <a:moveTo>
                    <a:pt x="218" y="1"/>
                  </a:moveTo>
                  <a:cubicBezTo>
                    <a:pt x="125" y="1"/>
                    <a:pt x="83" y="42"/>
                    <a:pt x="42" y="83"/>
                  </a:cubicBezTo>
                  <a:cubicBezTo>
                    <a:pt x="42" y="83"/>
                    <a:pt x="1" y="125"/>
                    <a:pt x="1" y="176"/>
                  </a:cubicBezTo>
                  <a:lnTo>
                    <a:pt x="259" y="259"/>
                  </a:lnTo>
                  <a:lnTo>
                    <a:pt x="34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1" name="Google Shape;25511;p18"/>
            <p:cNvSpPr/>
            <p:nvPr/>
          </p:nvSpPr>
          <p:spPr>
            <a:xfrm>
              <a:off x="4967175" y="4388150"/>
              <a:ext cx="14000" cy="8950"/>
            </a:xfrm>
            <a:custGeom>
              <a:avLst/>
              <a:gdLst/>
              <a:ahLst/>
              <a:cxnLst/>
              <a:rect l="l" t="t" r="r" b="b"/>
              <a:pathLst>
                <a:path w="560" h="358" extrusionOk="0">
                  <a:moveTo>
                    <a:pt x="283" y="0"/>
                  </a:moveTo>
                  <a:cubicBezTo>
                    <a:pt x="191" y="0"/>
                    <a:pt x="103" y="39"/>
                    <a:pt x="42" y="99"/>
                  </a:cubicBezTo>
                  <a:cubicBezTo>
                    <a:pt x="42" y="141"/>
                    <a:pt x="1" y="141"/>
                    <a:pt x="1" y="141"/>
                  </a:cubicBezTo>
                  <a:lnTo>
                    <a:pt x="518" y="358"/>
                  </a:lnTo>
                  <a:cubicBezTo>
                    <a:pt x="518" y="358"/>
                    <a:pt x="559" y="358"/>
                    <a:pt x="559" y="316"/>
                  </a:cubicBezTo>
                  <a:lnTo>
                    <a:pt x="559" y="234"/>
                  </a:lnTo>
                  <a:cubicBezTo>
                    <a:pt x="559" y="192"/>
                    <a:pt x="518" y="192"/>
                    <a:pt x="518" y="141"/>
                  </a:cubicBezTo>
                  <a:cubicBezTo>
                    <a:pt x="518" y="141"/>
                    <a:pt x="476" y="99"/>
                    <a:pt x="476" y="58"/>
                  </a:cubicBezTo>
                  <a:lnTo>
                    <a:pt x="435" y="58"/>
                  </a:lnTo>
                  <a:cubicBezTo>
                    <a:pt x="435" y="17"/>
                    <a:pt x="383" y="17"/>
                    <a:pt x="383" y="17"/>
                  </a:cubicBezTo>
                  <a:cubicBezTo>
                    <a:pt x="350" y="6"/>
                    <a:pt x="316" y="0"/>
                    <a:pt x="2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2" name="Google Shape;25512;p18"/>
            <p:cNvSpPr/>
            <p:nvPr/>
          </p:nvSpPr>
          <p:spPr>
            <a:xfrm>
              <a:off x="5057650" y="4349775"/>
              <a:ext cx="9600" cy="14000"/>
            </a:xfrm>
            <a:custGeom>
              <a:avLst/>
              <a:gdLst/>
              <a:ahLst/>
              <a:cxnLst/>
              <a:rect l="l" t="t" r="r" b="b"/>
              <a:pathLst>
                <a:path w="384" h="560" extrusionOk="0">
                  <a:moveTo>
                    <a:pt x="259" y="1"/>
                  </a:moveTo>
                  <a:cubicBezTo>
                    <a:pt x="259" y="1"/>
                    <a:pt x="218" y="42"/>
                    <a:pt x="176" y="42"/>
                  </a:cubicBezTo>
                  <a:lnTo>
                    <a:pt x="125" y="42"/>
                  </a:lnTo>
                  <a:cubicBezTo>
                    <a:pt x="83" y="84"/>
                    <a:pt x="42" y="125"/>
                    <a:pt x="0" y="177"/>
                  </a:cubicBezTo>
                  <a:lnTo>
                    <a:pt x="0" y="342"/>
                  </a:lnTo>
                  <a:cubicBezTo>
                    <a:pt x="42" y="435"/>
                    <a:pt x="83" y="518"/>
                    <a:pt x="176" y="559"/>
                  </a:cubicBezTo>
                  <a:lnTo>
                    <a:pt x="383" y="42"/>
                  </a:lnTo>
                  <a:cubicBezTo>
                    <a:pt x="342" y="42"/>
                    <a:pt x="300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3" name="Google Shape;25513;p18"/>
            <p:cNvSpPr/>
            <p:nvPr/>
          </p:nvSpPr>
          <p:spPr>
            <a:xfrm>
              <a:off x="4993025" y="4323675"/>
              <a:ext cx="15025" cy="14025"/>
            </a:xfrm>
            <a:custGeom>
              <a:avLst/>
              <a:gdLst/>
              <a:ahLst/>
              <a:cxnLst/>
              <a:rect l="l" t="t" r="r" b="b"/>
              <a:pathLst>
                <a:path w="601" h="561" extrusionOk="0">
                  <a:moveTo>
                    <a:pt x="314" y="0"/>
                  </a:moveTo>
                  <a:cubicBezTo>
                    <a:pt x="202" y="0"/>
                    <a:pt x="76" y="76"/>
                    <a:pt x="42" y="187"/>
                  </a:cubicBezTo>
                  <a:cubicBezTo>
                    <a:pt x="1" y="311"/>
                    <a:pt x="42" y="486"/>
                    <a:pt x="176" y="528"/>
                  </a:cubicBezTo>
                  <a:cubicBezTo>
                    <a:pt x="222" y="551"/>
                    <a:pt x="266" y="561"/>
                    <a:pt x="306" y="561"/>
                  </a:cubicBezTo>
                  <a:cubicBezTo>
                    <a:pt x="412" y="561"/>
                    <a:pt x="499" y="491"/>
                    <a:pt x="559" y="393"/>
                  </a:cubicBezTo>
                  <a:cubicBezTo>
                    <a:pt x="600" y="228"/>
                    <a:pt x="559" y="94"/>
                    <a:pt x="383" y="11"/>
                  </a:cubicBezTo>
                  <a:cubicBezTo>
                    <a:pt x="361" y="4"/>
                    <a:pt x="338" y="0"/>
                    <a:pt x="3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4" name="Google Shape;25514;p18"/>
            <p:cNvSpPr/>
            <p:nvPr/>
          </p:nvSpPr>
          <p:spPr>
            <a:xfrm>
              <a:off x="4946775" y="4342500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12" y="0"/>
                  </a:moveTo>
                  <a:cubicBezTo>
                    <a:pt x="212" y="0"/>
                    <a:pt x="113" y="68"/>
                    <a:pt x="83" y="157"/>
                  </a:cubicBezTo>
                  <a:cubicBezTo>
                    <a:pt x="0" y="333"/>
                    <a:pt x="83" y="468"/>
                    <a:pt x="217" y="550"/>
                  </a:cubicBezTo>
                  <a:cubicBezTo>
                    <a:pt x="256" y="560"/>
                    <a:pt x="293" y="565"/>
                    <a:pt x="327" y="565"/>
                  </a:cubicBezTo>
                  <a:cubicBezTo>
                    <a:pt x="442" y="565"/>
                    <a:pt x="536" y="509"/>
                    <a:pt x="600" y="375"/>
                  </a:cubicBezTo>
                  <a:cubicBezTo>
                    <a:pt x="641" y="250"/>
                    <a:pt x="558" y="75"/>
                    <a:pt x="424" y="33"/>
                  </a:cubicBezTo>
                  <a:cubicBezTo>
                    <a:pt x="389" y="10"/>
                    <a:pt x="351" y="0"/>
                    <a:pt x="3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5" name="Google Shape;25515;p18"/>
            <p:cNvSpPr/>
            <p:nvPr/>
          </p:nvSpPr>
          <p:spPr>
            <a:xfrm>
              <a:off x="5011375" y="4368900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55" y="1"/>
                  </a:moveTo>
                  <a:cubicBezTo>
                    <a:pt x="242" y="1"/>
                    <a:pt x="110" y="76"/>
                    <a:pt x="42" y="187"/>
                  </a:cubicBezTo>
                  <a:cubicBezTo>
                    <a:pt x="1" y="311"/>
                    <a:pt x="84" y="487"/>
                    <a:pt x="218" y="528"/>
                  </a:cubicBezTo>
                  <a:cubicBezTo>
                    <a:pt x="252" y="551"/>
                    <a:pt x="290" y="561"/>
                    <a:pt x="329" y="561"/>
                  </a:cubicBezTo>
                  <a:cubicBezTo>
                    <a:pt x="429" y="561"/>
                    <a:pt x="529" y="491"/>
                    <a:pt x="559" y="394"/>
                  </a:cubicBezTo>
                  <a:cubicBezTo>
                    <a:pt x="642" y="270"/>
                    <a:pt x="559" y="94"/>
                    <a:pt x="425" y="11"/>
                  </a:cubicBezTo>
                  <a:cubicBezTo>
                    <a:pt x="403" y="4"/>
                    <a:pt x="380" y="1"/>
                    <a:pt x="3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6" name="Google Shape;25516;p18"/>
            <p:cNvSpPr/>
            <p:nvPr/>
          </p:nvSpPr>
          <p:spPr>
            <a:xfrm>
              <a:off x="4973650" y="427832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19" y="1"/>
                  </a:moveTo>
                  <a:cubicBezTo>
                    <a:pt x="199" y="1"/>
                    <a:pt x="105" y="57"/>
                    <a:pt x="42" y="191"/>
                  </a:cubicBezTo>
                  <a:cubicBezTo>
                    <a:pt x="0" y="315"/>
                    <a:pt x="83" y="491"/>
                    <a:pt x="217" y="533"/>
                  </a:cubicBezTo>
                  <a:cubicBezTo>
                    <a:pt x="252" y="555"/>
                    <a:pt x="290" y="566"/>
                    <a:pt x="328" y="566"/>
                  </a:cubicBezTo>
                  <a:cubicBezTo>
                    <a:pt x="428" y="566"/>
                    <a:pt x="529" y="495"/>
                    <a:pt x="559" y="398"/>
                  </a:cubicBezTo>
                  <a:cubicBezTo>
                    <a:pt x="641" y="233"/>
                    <a:pt x="559" y="98"/>
                    <a:pt x="435" y="16"/>
                  </a:cubicBezTo>
                  <a:cubicBezTo>
                    <a:pt x="394" y="6"/>
                    <a:pt x="355" y="1"/>
                    <a:pt x="3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7" name="Google Shape;25517;p18"/>
            <p:cNvSpPr/>
            <p:nvPr/>
          </p:nvSpPr>
          <p:spPr>
            <a:xfrm>
              <a:off x="5038275" y="4304750"/>
              <a:ext cx="15000" cy="14050"/>
            </a:xfrm>
            <a:custGeom>
              <a:avLst/>
              <a:gdLst/>
              <a:ahLst/>
              <a:cxnLst/>
              <a:rect l="l" t="t" r="r" b="b"/>
              <a:pathLst>
                <a:path w="600" h="562" extrusionOk="0">
                  <a:moveTo>
                    <a:pt x="272" y="1"/>
                  </a:moveTo>
                  <a:cubicBezTo>
                    <a:pt x="172" y="1"/>
                    <a:pt x="71" y="71"/>
                    <a:pt x="41" y="168"/>
                  </a:cubicBezTo>
                  <a:cubicBezTo>
                    <a:pt x="0" y="334"/>
                    <a:pt x="41" y="468"/>
                    <a:pt x="176" y="551"/>
                  </a:cubicBezTo>
                  <a:cubicBezTo>
                    <a:pt x="205" y="558"/>
                    <a:pt x="234" y="561"/>
                    <a:pt x="263" y="561"/>
                  </a:cubicBezTo>
                  <a:cubicBezTo>
                    <a:pt x="399" y="561"/>
                    <a:pt x="524" y="486"/>
                    <a:pt x="558" y="375"/>
                  </a:cubicBezTo>
                  <a:cubicBezTo>
                    <a:pt x="600" y="251"/>
                    <a:pt x="558" y="75"/>
                    <a:pt x="383" y="34"/>
                  </a:cubicBezTo>
                  <a:cubicBezTo>
                    <a:pt x="348" y="11"/>
                    <a:pt x="310" y="1"/>
                    <a:pt x="2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8" name="Google Shape;25518;p18"/>
            <p:cNvSpPr/>
            <p:nvPr/>
          </p:nvSpPr>
          <p:spPr>
            <a:xfrm>
              <a:off x="4910050" y="4361675"/>
              <a:ext cx="6500" cy="9575"/>
            </a:xfrm>
            <a:custGeom>
              <a:avLst/>
              <a:gdLst/>
              <a:ahLst/>
              <a:cxnLst/>
              <a:rect l="l" t="t" r="r" b="b"/>
              <a:pathLst>
                <a:path w="260" h="383" extrusionOk="0">
                  <a:moveTo>
                    <a:pt x="84" y="0"/>
                  </a:moveTo>
                  <a:lnTo>
                    <a:pt x="1" y="259"/>
                  </a:lnTo>
                  <a:lnTo>
                    <a:pt x="259" y="383"/>
                  </a:lnTo>
                  <a:lnTo>
                    <a:pt x="259" y="259"/>
                  </a:lnTo>
                  <a:cubicBezTo>
                    <a:pt x="259" y="166"/>
                    <a:pt x="218" y="42"/>
                    <a:pt x="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9" name="Google Shape;25519;p18"/>
            <p:cNvSpPr/>
            <p:nvPr/>
          </p:nvSpPr>
          <p:spPr>
            <a:xfrm>
              <a:off x="4933850" y="4298075"/>
              <a:ext cx="9575" cy="12950"/>
            </a:xfrm>
            <a:custGeom>
              <a:avLst/>
              <a:gdLst/>
              <a:ahLst/>
              <a:cxnLst/>
              <a:rect l="l" t="t" r="r" b="b"/>
              <a:pathLst>
                <a:path w="383" h="518" extrusionOk="0">
                  <a:moveTo>
                    <a:pt x="217" y="1"/>
                  </a:moveTo>
                  <a:lnTo>
                    <a:pt x="0" y="518"/>
                  </a:lnTo>
                  <a:lnTo>
                    <a:pt x="41" y="518"/>
                  </a:lnTo>
                  <a:cubicBezTo>
                    <a:pt x="124" y="518"/>
                    <a:pt x="217" y="518"/>
                    <a:pt x="300" y="435"/>
                  </a:cubicBezTo>
                  <a:lnTo>
                    <a:pt x="341" y="384"/>
                  </a:lnTo>
                  <a:lnTo>
                    <a:pt x="341" y="342"/>
                  </a:lnTo>
                  <a:cubicBezTo>
                    <a:pt x="383" y="218"/>
                    <a:pt x="341" y="84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0" name="Google Shape;25520;p18"/>
            <p:cNvSpPr/>
            <p:nvPr/>
          </p:nvSpPr>
          <p:spPr>
            <a:xfrm>
              <a:off x="5083500" y="429060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0"/>
                  </a:moveTo>
                  <a:cubicBezTo>
                    <a:pt x="42" y="42"/>
                    <a:pt x="0" y="83"/>
                    <a:pt x="42" y="166"/>
                  </a:cubicBezTo>
                  <a:cubicBezTo>
                    <a:pt x="42" y="217"/>
                    <a:pt x="83" y="300"/>
                    <a:pt x="124" y="341"/>
                  </a:cubicBezTo>
                  <a:lnTo>
                    <a:pt x="218" y="341"/>
                  </a:lnTo>
                  <a:lnTo>
                    <a:pt x="300" y="8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1" name="Google Shape;25521;p18"/>
            <p:cNvSpPr/>
            <p:nvPr/>
          </p:nvSpPr>
          <p:spPr>
            <a:xfrm>
              <a:off x="5019900" y="4263700"/>
              <a:ext cx="12950" cy="10000"/>
            </a:xfrm>
            <a:custGeom>
              <a:avLst/>
              <a:gdLst/>
              <a:ahLst/>
              <a:cxnLst/>
              <a:rect l="l" t="t" r="r" b="b"/>
              <a:pathLst>
                <a:path w="518" h="400" extrusionOk="0">
                  <a:moveTo>
                    <a:pt x="1" y="1"/>
                  </a:moveTo>
                  <a:lnTo>
                    <a:pt x="1" y="125"/>
                  </a:lnTo>
                  <a:lnTo>
                    <a:pt x="1" y="208"/>
                  </a:lnTo>
                  <a:lnTo>
                    <a:pt x="42" y="259"/>
                  </a:lnTo>
                  <a:cubicBezTo>
                    <a:pt x="84" y="301"/>
                    <a:pt x="135" y="342"/>
                    <a:pt x="177" y="383"/>
                  </a:cubicBezTo>
                  <a:cubicBezTo>
                    <a:pt x="199" y="395"/>
                    <a:pt x="225" y="400"/>
                    <a:pt x="252" y="400"/>
                  </a:cubicBezTo>
                  <a:cubicBezTo>
                    <a:pt x="328" y="400"/>
                    <a:pt x="416" y="361"/>
                    <a:pt x="477" y="301"/>
                  </a:cubicBezTo>
                  <a:cubicBezTo>
                    <a:pt x="477" y="301"/>
                    <a:pt x="518" y="259"/>
                    <a:pt x="518" y="20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2" name="Google Shape;25522;p18"/>
            <p:cNvSpPr/>
            <p:nvPr/>
          </p:nvSpPr>
          <p:spPr>
            <a:xfrm>
              <a:off x="4959675" y="4239925"/>
              <a:ext cx="9600" cy="7275"/>
            </a:xfrm>
            <a:custGeom>
              <a:avLst/>
              <a:gdLst/>
              <a:ahLst/>
              <a:cxnLst/>
              <a:rect l="l" t="t" r="r" b="b"/>
              <a:pathLst>
                <a:path w="384" h="291" extrusionOk="0">
                  <a:moveTo>
                    <a:pt x="125" y="1"/>
                  </a:moveTo>
                  <a:lnTo>
                    <a:pt x="1" y="259"/>
                  </a:lnTo>
                  <a:lnTo>
                    <a:pt x="84" y="259"/>
                  </a:lnTo>
                  <a:cubicBezTo>
                    <a:pt x="84" y="280"/>
                    <a:pt x="94" y="290"/>
                    <a:pt x="110" y="290"/>
                  </a:cubicBezTo>
                  <a:cubicBezTo>
                    <a:pt x="125" y="290"/>
                    <a:pt x="146" y="280"/>
                    <a:pt x="166" y="259"/>
                  </a:cubicBezTo>
                  <a:cubicBezTo>
                    <a:pt x="259" y="259"/>
                    <a:pt x="342" y="218"/>
                    <a:pt x="384" y="125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3" name="Google Shape;25523;p18"/>
            <p:cNvSpPr/>
            <p:nvPr/>
          </p:nvSpPr>
          <p:spPr>
            <a:xfrm>
              <a:off x="4979075" y="454260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218" y="1"/>
                  </a:moveTo>
                  <a:cubicBezTo>
                    <a:pt x="124" y="42"/>
                    <a:pt x="83" y="42"/>
                    <a:pt x="42" y="83"/>
                  </a:cubicBezTo>
                  <a:cubicBezTo>
                    <a:pt x="42" y="125"/>
                    <a:pt x="0" y="125"/>
                    <a:pt x="0" y="166"/>
                  </a:cubicBezTo>
                  <a:lnTo>
                    <a:pt x="259" y="301"/>
                  </a:lnTo>
                  <a:lnTo>
                    <a:pt x="342" y="42"/>
                  </a:lnTo>
                  <a:cubicBezTo>
                    <a:pt x="300" y="1"/>
                    <a:pt x="259" y="1"/>
                    <a:pt x="2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4" name="Google Shape;25524;p18"/>
            <p:cNvSpPr/>
            <p:nvPr/>
          </p:nvSpPr>
          <p:spPr>
            <a:xfrm>
              <a:off x="4914450" y="4516750"/>
              <a:ext cx="13975" cy="9600"/>
            </a:xfrm>
            <a:custGeom>
              <a:avLst/>
              <a:gdLst/>
              <a:ahLst/>
              <a:cxnLst/>
              <a:rect l="l" t="t" r="r" b="b"/>
              <a:pathLst>
                <a:path w="559" h="384" extrusionOk="0">
                  <a:moveTo>
                    <a:pt x="166" y="1"/>
                  </a:moveTo>
                  <a:cubicBezTo>
                    <a:pt x="125" y="1"/>
                    <a:pt x="125" y="42"/>
                    <a:pt x="125" y="42"/>
                  </a:cubicBezTo>
                  <a:cubicBezTo>
                    <a:pt x="83" y="42"/>
                    <a:pt x="42" y="84"/>
                    <a:pt x="42" y="125"/>
                  </a:cubicBezTo>
                  <a:cubicBezTo>
                    <a:pt x="42" y="125"/>
                    <a:pt x="1" y="125"/>
                    <a:pt x="1" y="166"/>
                  </a:cubicBezTo>
                  <a:lnTo>
                    <a:pt x="518" y="383"/>
                  </a:lnTo>
                  <a:cubicBezTo>
                    <a:pt x="559" y="259"/>
                    <a:pt x="518" y="84"/>
                    <a:pt x="425" y="42"/>
                  </a:cubicBezTo>
                  <a:cubicBezTo>
                    <a:pt x="383" y="42"/>
                    <a:pt x="383" y="1"/>
                    <a:pt x="3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5" name="Google Shape;25525;p18"/>
            <p:cNvSpPr/>
            <p:nvPr/>
          </p:nvSpPr>
          <p:spPr>
            <a:xfrm>
              <a:off x="5003875" y="4478650"/>
              <a:ext cx="10625" cy="13325"/>
            </a:xfrm>
            <a:custGeom>
              <a:avLst/>
              <a:gdLst/>
              <a:ahLst/>
              <a:cxnLst/>
              <a:rect l="l" t="t" r="r" b="b"/>
              <a:pathLst>
                <a:path w="425" h="533" extrusionOk="0">
                  <a:moveTo>
                    <a:pt x="332" y="1"/>
                  </a:moveTo>
                  <a:cubicBezTo>
                    <a:pt x="224" y="1"/>
                    <a:pt x="106" y="56"/>
                    <a:pt x="42" y="191"/>
                  </a:cubicBezTo>
                  <a:cubicBezTo>
                    <a:pt x="1" y="315"/>
                    <a:pt x="84" y="491"/>
                    <a:pt x="208" y="532"/>
                  </a:cubicBezTo>
                  <a:lnTo>
                    <a:pt x="425" y="15"/>
                  </a:lnTo>
                  <a:cubicBezTo>
                    <a:pt x="396" y="6"/>
                    <a:pt x="364" y="1"/>
                    <a:pt x="3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6" name="Google Shape;25526;p18"/>
            <p:cNvSpPr/>
            <p:nvPr/>
          </p:nvSpPr>
          <p:spPr>
            <a:xfrm>
              <a:off x="4939275" y="4452350"/>
              <a:ext cx="16050" cy="13575"/>
            </a:xfrm>
            <a:custGeom>
              <a:avLst/>
              <a:gdLst/>
              <a:ahLst/>
              <a:cxnLst/>
              <a:rect l="l" t="t" r="r" b="b"/>
              <a:pathLst>
                <a:path w="642" h="543" extrusionOk="0">
                  <a:moveTo>
                    <a:pt x="312" y="0"/>
                  </a:moveTo>
                  <a:cubicBezTo>
                    <a:pt x="212" y="0"/>
                    <a:pt x="113" y="68"/>
                    <a:pt x="83" y="157"/>
                  </a:cubicBezTo>
                  <a:cubicBezTo>
                    <a:pt x="0" y="292"/>
                    <a:pt x="83" y="468"/>
                    <a:pt x="207" y="509"/>
                  </a:cubicBezTo>
                  <a:cubicBezTo>
                    <a:pt x="256" y="532"/>
                    <a:pt x="301" y="542"/>
                    <a:pt x="343" y="542"/>
                  </a:cubicBezTo>
                  <a:cubicBezTo>
                    <a:pt x="453" y="542"/>
                    <a:pt x="540" y="472"/>
                    <a:pt x="600" y="375"/>
                  </a:cubicBezTo>
                  <a:cubicBezTo>
                    <a:pt x="641" y="251"/>
                    <a:pt x="559" y="75"/>
                    <a:pt x="424" y="33"/>
                  </a:cubicBezTo>
                  <a:cubicBezTo>
                    <a:pt x="389" y="10"/>
                    <a:pt x="351" y="0"/>
                    <a:pt x="3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7" name="Google Shape;25527;p18"/>
            <p:cNvSpPr/>
            <p:nvPr/>
          </p:nvSpPr>
          <p:spPr>
            <a:xfrm>
              <a:off x="4894025" y="4471150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31" y="1"/>
                  </a:moveTo>
                  <a:cubicBezTo>
                    <a:pt x="225" y="1"/>
                    <a:pt x="115" y="55"/>
                    <a:pt x="84" y="181"/>
                  </a:cubicBezTo>
                  <a:cubicBezTo>
                    <a:pt x="1" y="315"/>
                    <a:pt x="84" y="491"/>
                    <a:pt x="208" y="532"/>
                  </a:cubicBezTo>
                  <a:cubicBezTo>
                    <a:pt x="239" y="542"/>
                    <a:pt x="273" y="547"/>
                    <a:pt x="307" y="547"/>
                  </a:cubicBezTo>
                  <a:cubicBezTo>
                    <a:pt x="419" y="547"/>
                    <a:pt x="537" y="491"/>
                    <a:pt x="601" y="357"/>
                  </a:cubicBezTo>
                  <a:cubicBezTo>
                    <a:pt x="642" y="233"/>
                    <a:pt x="559" y="57"/>
                    <a:pt x="425" y="15"/>
                  </a:cubicBezTo>
                  <a:cubicBezTo>
                    <a:pt x="395" y="6"/>
                    <a:pt x="363" y="1"/>
                    <a:pt x="3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8" name="Google Shape;25528;p18"/>
            <p:cNvSpPr/>
            <p:nvPr/>
          </p:nvSpPr>
          <p:spPr>
            <a:xfrm>
              <a:off x="4958650" y="449757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294" y="0"/>
                  </a:moveTo>
                  <a:cubicBezTo>
                    <a:pt x="188" y="0"/>
                    <a:pt x="102" y="68"/>
                    <a:pt x="42" y="158"/>
                  </a:cubicBezTo>
                  <a:cubicBezTo>
                    <a:pt x="1" y="292"/>
                    <a:pt x="83" y="468"/>
                    <a:pt x="207" y="551"/>
                  </a:cubicBezTo>
                  <a:cubicBezTo>
                    <a:pt x="231" y="558"/>
                    <a:pt x="256" y="561"/>
                    <a:pt x="281" y="561"/>
                  </a:cubicBezTo>
                  <a:cubicBezTo>
                    <a:pt x="399" y="561"/>
                    <a:pt x="525" y="486"/>
                    <a:pt x="559" y="375"/>
                  </a:cubicBezTo>
                  <a:cubicBezTo>
                    <a:pt x="642" y="251"/>
                    <a:pt x="559" y="75"/>
                    <a:pt x="425" y="34"/>
                  </a:cubicBezTo>
                  <a:cubicBezTo>
                    <a:pt x="378" y="11"/>
                    <a:pt x="335" y="0"/>
                    <a:pt x="2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9" name="Google Shape;25529;p18"/>
            <p:cNvSpPr/>
            <p:nvPr/>
          </p:nvSpPr>
          <p:spPr>
            <a:xfrm>
              <a:off x="4920925" y="440662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39" y="1"/>
                  </a:moveTo>
                  <a:cubicBezTo>
                    <a:pt x="213" y="1"/>
                    <a:pt x="110" y="75"/>
                    <a:pt x="41" y="177"/>
                  </a:cubicBezTo>
                  <a:cubicBezTo>
                    <a:pt x="0" y="312"/>
                    <a:pt x="41" y="487"/>
                    <a:pt x="217" y="529"/>
                  </a:cubicBezTo>
                  <a:cubicBezTo>
                    <a:pt x="252" y="552"/>
                    <a:pt x="290" y="562"/>
                    <a:pt x="328" y="562"/>
                  </a:cubicBezTo>
                  <a:cubicBezTo>
                    <a:pt x="428" y="562"/>
                    <a:pt x="529" y="492"/>
                    <a:pt x="558" y="394"/>
                  </a:cubicBezTo>
                  <a:cubicBezTo>
                    <a:pt x="641" y="270"/>
                    <a:pt x="558" y="94"/>
                    <a:pt x="424" y="12"/>
                  </a:cubicBezTo>
                  <a:cubicBezTo>
                    <a:pt x="395" y="4"/>
                    <a:pt x="366" y="1"/>
                    <a:pt x="3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0" name="Google Shape;25530;p18"/>
            <p:cNvSpPr/>
            <p:nvPr/>
          </p:nvSpPr>
          <p:spPr>
            <a:xfrm>
              <a:off x="4984500" y="4433425"/>
              <a:ext cx="16050" cy="13675"/>
            </a:xfrm>
            <a:custGeom>
              <a:avLst/>
              <a:gdLst/>
              <a:ahLst/>
              <a:cxnLst/>
              <a:rect l="l" t="t" r="r" b="b"/>
              <a:pathLst>
                <a:path w="642" h="547" extrusionOk="0">
                  <a:moveTo>
                    <a:pt x="332" y="0"/>
                  </a:moveTo>
                  <a:cubicBezTo>
                    <a:pt x="226" y="0"/>
                    <a:pt x="115" y="56"/>
                    <a:pt x="83" y="191"/>
                  </a:cubicBezTo>
                  <a:cubicBezTo>
                    <a:pt x="1" y="315"/>
                    <a:pt x="83" y="491"/>
                    <a:pt x="207" y="532"/>
                  </a:cubicBezTo>
                  <a:cubicBezTo>
                    <a:pt x="248" y="542"/>
                    <a:pt x="287" y="547"/>
                    <a:pt x="323" y="547"/>
                  </a:cubicBezTo>
                  <a:cubicBezTo>
                    <a:pt x="443" y="547"/>
                    <a:pt x="537" y="491"/>
                    <a:pt x="600" y="356"/>
                  </a:cubicBezTo>
                  <a:cubicBezTo>
                    <a:pt x="642" y="232"/>
                    <a:pt x="600" y="56"/>
                    <a:pt x="424" y="15"/>
                  </a:cubicBezTo>
                  <a:cubicBezTo>
                    <a:pt x="396" y="5"/>
                    <a:pt x="364" y="0"/>
                    <a:pt x="3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1" name="Google Shape;25531;p18"/>
            <p:cNvSpPr/>
            <p:nvPr/>
          </p:nvSpPr>
          <p:spPr>
            <a:xfrm>
              <a:off x="4857325" y="4490900"/>
              <a:ext cx="6500" cy="8575"/>
            </a:xfrm>
            <a:custGeom>
              <a:avLst/>
              <a:gdLst/>
              <a:ahLst/>
              <a:cxnLst/>
              <a:rect l="l" t="t" r="r" b="b"/>
              <a:pathLst>
                <a:path w="260" h="343" extrusionOk="0">
                  <a:moveTo>
                    <a:pt x="83" y="1"/>
                  </a:moveTo>
                  <a:lnTo>
                    <a:pt x="1" y="259"/>
                  </a:lnTo>
                  <a:lnTo>
                    <a:pt x="259" y="342"/>
                  </a:lnTo>
                  <a:lnTo>
                    <a:pt x="259" y="301"/>
                  </a:lnTo>
                  <a:lnTo>
                    <a:pt x="259" y="259"/>
                  </a:lnTo>
                  <a:cubicBezTo>
                    <a:pt x="259" y="125"/>
                    <a:pt x="218" y="42"/>
                    <a:pt x="1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2" name="Google Shape;25532;p18"/>
            <p:cNvSpPr/>
            <p:nvPr/>
          </p:nvSpPr>
          <p:spPr>
            <a:xfrm>
              <a:off x="4881100" y="4426300"/>
              <a:ext cx="9600" cy="12950"/>
            </a:xfrm>
            <a:custGeom>
              <a:avLst/>
              <a:gdLst/>
              <a:ahLst/>
              <a:cxnLst/>
              <a:rect l="l" t="t" r="r" b="b"/>
              <a:pathLst>
                <a:path w="384" h="518" extrusionOk="0">
                  <a:moveTo>
                    <a:pt x="208" y="0"/>
                  </a:moveTo>
                  <a:lnTo>
                    <a:pt x="1" y="517"/>
                  </a:lnTo>
                  <a:lnTo>
                    <a:pt x="125" y="517"/>
                  </a:lnTo>
                  <a:cubicBezTo>
                    <a:pt x="208" y="517"/>
                    <a:pt x="301" y="424"/>
                    <a:pt x="342" y="341"/>
                  </a:cubicBezTo>
                  <a:lnTo>
                    <a:pt x="342" y="300"/>
                  </a:lnTo>
                  <a:cubicBezTo>
                    <a:pt x="383" y="166"/>
                    <a:pt x="301" y="42"/>
                    <a:pt x="2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3" name="Google Shape;25533;p18"/>
            <p:cNvSpPr/>
            <p:nvPr/>
          </p:nvSpPr>
          <p:spPr>
            <a:xfrm>
              <a:off x="5030775" y="441880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0"/>
                  </a:moveTo>
                  <a:cubicBezTo>
                    <a:pt x="0" y="42"/>
                    <a:pt x="0" y="124"/>
                    <a:pt x="42" y="166"/>
                  </a:cubicBezTo>
                  <a:cubicBezTo>
                    <a:pt x="42" y="207"/>
                    <a:pt x="83" y="300"/>
                    <a:pt x="124" y="342"/>
                  </a:cubicBezTo>
                  <a:lnTo>
                    <a:pt x="166" y="342"/>
                  </a:lnTo>
                  <a:lnTo>
                    <a:pt x="300" y="8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4" name="Google Shape;25534;p18"/>
            <p:cNvSpPr/>
            <p:nvPr/>
          </p:nvSpPr>
          <p:spPr>
            <a:xfrm>
              <a:off x="4967175" y="4391650"/>
              <a:ext cx="12950" cy="10250"/>
            </a:xfrm>
            <a:custGeom>
              <a:avLst/>
              <a:gdLst/>
              <a:ahLst/>
              <a:cxnLst/>
              <a:rect l="l" t="t" r="r" b="b"/>
              <a:pathLst>
                <a:path w="518" h="410" extrusionOk="0">
                  <a:moveTo>
                    <a:pt x="1" y="1"/>
                  </a:moveTo>
                  <a:lnTo>
                    <a:pt x="1" y="135"/>
                  </a:lnTo>
                  <a:lnTo>
                    <a:pt x="1" y="218"/>
                  </a:lnTo>
                  <a:cubicBezTo>
                    <a:pt x="1" y="259"/>
                    <a:pt x="42" y="259"/>
                    <a:pt x="42" y="259"/>
                  </a:cubicBezTo>
                  <a:cubicBezTo>
                    <a:pt x="84" y="311"/>
                    <a:pt x="125" y="352"/>
                    <a:pt x="177" y="394"/>
                  </a:cubicBezTo>
                  <a:cubicBezTo>
                    <a:pt x="199" y="405"/>
                    <a:pt x="224" y="410"/>
                    <a:pt x="251" y="410"/>
                  </a:cubicBezTo>
                  <a:cubicBezTo>
                    <a:pt x="324" y="410"/>
                    <a:pt x="408" y="371"/>
                    <a:pt x="476" y="311"/>
                  </a:cubicBezTo>
                  <a:cubicBezTo>
                    <a:pt x="476" y="311"/>
                    <a:pt x="518" y="259"/>
                    <a:pt x="518" y="21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5" name="Google Shape;25535;p18"/>
            <p:cNvSpPr/>
            <p:nvPr/>
          </p:nvSpPr>
          <p:spPr>
            <a:xfrm>
              <a:off x="4906950" y="4368125"/>
              <a:ext cx="9600" cy="7525"/>
            </a:xfrm>
            <a:custGeom>
              <a:avLst/>
              <a:gdLst/>
              <a:ahLst/>
              <a:cxnLst/>
              <a:rect l="l" t="t" r="r" b="b"/>
              <a:pathLst>
                <a:path w="384" h="301" extrusionOk="0">
                  <a:moveTo>
                    <a:pt x="125" y="1"/>
                  </a:moveTo>
                  <a:lnTo>
                    <a:pt x="1" y="259"/>
                  </a:lnTo>
                  <a:cubicBezTo>
                    <a:pt x="42" y="259"/>
                    <a:pt x="42" y="301"/>
                    <a:pt x="42" y="301"/>
                  </a:cubicBezTo>
                  <a:lnTo>
                    <a:pt x="166" y="301"/>
                  </a:lnTo>
                  <a:lnTo>
                    <a:pt x="208" y="259"/>
                  </a:lnTo>
                  <a:cubicBezTo>
                    <a:pt x="259" y="259"/>
                    <a:pt x="301" y="218"/>
                    <a:pt x="342" y="166"/>
                  </a:cubicBezTo>
                  <a:cubicBezTo>
                    <a:pt x="342" y="166"/>
                    <a:pt x="342" y="125"/>
                    <a:pt x="383" y="125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6" name="Google Shape;25536;p18"/>
            <p:cNvSpPr/>
            <p:nvPr/>
          </p:nvSpPr>
          <p:spPr>
            <a:xfrm>
              <a:off x="4926350" y="467080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259" y="1"/>
                  </a:moveTo>
                  <a:cubicBezTo>
                    <a:pt x="207" y="1"/>
                    <a:pt x="166" y="42"/>
                    <a:pt x="124" y="42"/>
                  </a:cubicBezTo>
                  <a:cubicBezTo>
                    <a:pt x="124" y="42"/>
                    <a:pt x="83" y="42"/>
                    <a:pt x="83" y="84"/>
                  </a:cubicBezTo>
                  <a:cubicBezTo>
                    <a:pt x="42" y="84"/>
                    <a:pt x="0" y="125"/>
                    <a:pt x="0" y="166"/>
                  </a:cubicBezTo>
                  <a:lnTo>
                    <a:pt x="259" y="301"/>
                  </a:lnTo>
                  <a:lnTo>
                    <a:pt x="341" y="42"/>
                  </a:lnTo>
                  <a:cubicBezTo>
                    <a:pt x="300" y="42"/>
                    <a:pt x="259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7" name="Google Shape;25537;p18"/>
            <p:cNvSpPr/>
            <p:nvPr/>
          </p:nvSpPr>
          <p:spPr>
            <a:xfrm>
              <a:off x="4861725" y="4644950"/>
              <a:ext cx="13975" cy="9600"/>
            </a:xfrm>
            <a:custGeom>
              <a:avLst/>
              <a:gdLst/>
              <a:ahLst/>
              <a:cxnLst/>
              <a:rect l="l" t="t" r="r" b="b"/>
              <a:pathLst>
                <a:path w="559" h="384" extrusionOk="0">
                  <a:moveTo>
                    <a:pt x="166" y="1"/>
                  </a:moveTo>
                  <a:lnTo>
                    <a:pt x="125" y="42"/>
                  </a:lnTo>
                  <a:cubicBezTo>
                    <a:pt x="83" y="42"/>
                    <a:pt x="42" y="84"/>
                    <a:pt x="42" y="125"/>
                  </a:cubicBezTo>
                  <a:cubicBezTo>
                    <a:pt x="42" y="125"/>
                    <a:pt x="1" y="125"/>
                    <a:pt x="1" y="166"/>
                  </a:cubicBezTo>
                  <a:lnTo>
                    <a:pt x="517" y="383"/>
                  </a:lnTo>
                  <a:cubicBezTo>
                    <a:pt x="559" y="342"/>
                    <a:pt x="559" y="259"/>
                    <a:pt x="517" y="208"/>
                  </a:cubicBezTo>
                  <a:cubicBezTo>
                    <a:pt x="517" y="166"/>
                    <a:pt x="517" y="125"/>
                    <a:pt x="466" y="84"/>
                  </a:cubicBezTo>
                  <a:cubicBezTo>
                    <a:pt x="424" y="42"/>
                    <a:pt x="383" y="42"/>
                    <a:pt x="3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8" name="Google Shape;25538;p18"/>
            <p:cNvSpPr/>
            <p:nvPr/>
          </p:nvSpPr>
          <p:spPr>
            <a:xfrm>
              <a:off x="4950900" y="4607225"/>
              <a:ext cx="10875" cy="12950"/>
            </a:xfrm>
            <a:custGeom>
              <a:avLst/>
              <a:gdLst/>
              <a:ahLst/>
              <a:cxnLst/>
              <a:rect l="l" t="t" r="r" b="b"/>
              <a:pathLst>
                <a:path w="435" h="518" extrusionOk="0">
                  <a:moveTo>
                    <a:pt x="311" y="0"/>
                  </a:moveTo>
                  <a:cubicBezTo>
                    <a:pt x="218" y="0"/>
                    <a:pt x="94" y="42"/>
                    <a:pt x="52" y="166"/>
                  </a:cubicBezTo>
                  <a:cubicBezTo>
                    <a:pt x="0" y="259"/>
                    <a:pt x="52" y="342"/>
                    <a:pt x="94" y="424"/>
                  </a:cubicBezTo>
                  <a:cubicBezTo>
                    <a:pt x="135" y="476"/>
                    <a:pt x="176" y="517"/>
                    <a:pt x="218" y="517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9" name="Google Shape;25539;p18"/>
            <p:cNvSpPr/>
            <p:nvPr/>
          </p:nvSpPr>
          <p:spPr>
            <a:xfrm>
              <a:off x="4886275" y="4580425"/>
              <a:ext cx="16325" cy="14175"/>
            </a:xfrm>
            <a:custGeom>
              <a:avLst/>
              <a:gdLst/>
              <a:ahLst/>
              <a:cxnLst/>
              <a:rect l="l" t="t" r="r" b="b"/>
              <a:pathLst>
                <a:path w="653" h="567" extrusionOk="0">
                  <a:moveTo>
                    <a:pt x="321" y="1"/>
                  </a:moveTo>
                  <a:cubicBezTo>
                    <a:pt x="222" y="1"/>
                    <a:pt x="123" y="74"/>
                    <a:pt x="94" y="163"/>
                  </a:cubicBezTo>
                  <a:cubicBezTo>
                    <a:pt x="1" y="338"/>
                    <a:pt x="94" y="462"/>
                    <a:pt x="218" y="556"/>
                  </a:cubicBezTo>
                  <a:cubicBezTo>
                    <a:pt x="241" y="563"/>
                    <a:pt x="266" y="566"/>
                    <a:pt x="291" y="566"/>
                  </a:cubicBezTo>
                  <a:cubicBezTo>
                    <a:pt x="408" y="566"/>
                    <a:pt x="534" y="491"/>
                    <a:pt x="611" y="380"/>
                  </a:cubicBezTo>
                  <a:cubicBezTo>
                    <a:pt x="652" y="256"/>
                    <a:pt x="569" y="80"/>
                    <a:pt x="435" y="39"/>
                  </a:cubicBezTo>
                  <a:cubicBezTo>
                    <a:pt x="400" y="12"/>
                    <a:pt x="360" y="1"/>
                    <a:pt x="3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0" name="Google Shape;25540;p18"/>
            <p:cNvSpPr/>
            <p:nvPr/>
          </p:nvSpPr>
          <p:spPr>
            <a:xfrm>
              <a:off x="4841050" y="4599375"/>
              <a:ext cx="16300" cy="14125"/>
            </a:xfrm>
            <a:custGeom>
              <a:avLst/>
              <a:gdLst/>
              <a:ahLst/>
              <a:cxnLst/>
              <a:rect l="l" t="t" r="r" b="b"/>
              <a:pathLst>
                <a:path w="652" h="565" extrusionOk="0">
                  <a:moveTo>
                    <a:pt x="358" y="0"/>
                  </a:moveTo>
                  <a:cubicBezTo>
                    <a:pt x="248" y="0"/>
                    <a:pt x="127" y="80"/>
                    <a:pt x="93" y="180"/>
                  </a:cubicBezTo>
                  <a:cubicBezTo>
                    <a:pt x="0" y="314"/>
                    <a:pt x="93" y="480"/>
                    <a:pt x="218" y="532"/>
                  </a:cubicBezTo>
                  <a:cubicBezTo>
                    <a:pt x="255" y="554"/>
                    <a:pt x="294" y="565"/>
                    <a:pt x="334" y="565"/>
                  </a:cubicBezTo>
                  <a:cubicBezTo>
                    <a:pt x="438" y="565"/>
                    <a:pt x="543" y="494"/>
                    <a:pt x="610" y="397"/>
                  </a:cubicBezTo>
                  <a:cubicBezTo>
                    <a:pt x="652" y="221"/>
                    <a:pt x="569" y="97"/>
                    <a:pt x="435" y="15"/>
                  </a:cubicBezTo>
                  <a:cubicBezTo>
                    <a:pt x="411" y="5"/>
                    <a:pt x="385" y="0"/>
                    <a:pt x="3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1" name="Google Shape;25541;p18"/>
            <p:cNvSpPr/>
            <p:nvPr/>
          </p:nvSpPr>
          <p:spPr>
            <a:xfrm>
              <a:off x="4905675" y="4625675"/>
              <a:ext cx="15275" cy="14250"/>
            </a:xfrm>
            <a:custGeom>
              <a:avLst/>
              <a:gdLst/>
              <a:ahLst/>
              <a:cxnLst/>
              <a:rect l="l" t="t" r="r" b="b"/>
              <a:pathLst>
                <a:path w="611" h="570" extrusionOk="0">
                  <a:moveTo>
                    <a:pt x="297" y="0"/>
                  </a:moveTo>
                  <a:cubicBezTo>
                    <a:pt x="192" y="0"/>
                    <a:pt x="111" y="73"/>
                    <a:pt x="52" y="162"/>
                  </a:cubicBezTo>
                  <a:cubicBezTo>
                    <a:pt x="0" y="338"/>
                    <a:pt x="52" y="462"/>
                    <a:pt x="217" y="555"/>
                  </a:cubicBezTo>
                  <a:cubicBezTo>
                    <a:pt x="249" y="564"/>
                    <a:pt x="282" y="570"/>
                    <a:pt x="314" y="570"/>
                  </a:cubicBezTo>
                  <a:cubicBezTo>
                    <a:pt x="423" y="570"/>
                    <a:pt x="529" y="514"/>
                    <a:pt x="569" y="379"/>
                  </a:cubicBezTo>
                  <a:cubicBezTo>
                    <a:pt x="610" y="255"/>
                    <a:pt x="569" y="79"/>
                    <a:pt x="434" y="38"/>
                  </a:cubicBezTo>
                  <a:cubicBezTo>
                    <a:pt x="385" y="12"/>
                    <a:pt x="339" y="0"/>
                    <a:pt x="2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2" name="Google Shape;25542;p18"/>
            <p:cNvSpPr/>
            <p:nvPr/>
          </p:nvSpPr>
          <p:spPr>
            <a:xfrm>
              <a:off x="4868175" y="4535200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292" y="0"/>
                  </a:moveTo>
                  <a:cubicBezTo>
                    <a:pt x="187" y="0"/>
                    <a:pt x="102" y="73"/>
                    <a:pt x="42" y="162"/>
                  </a:cubicBezTo>
                  <a:cubicBezTo>
                    <a:pt x="1" y="297"/>
                    <a:pt x="42" y="462"/>
                    <a:pt x="208" y="555"/>
                  </a:cubicBezTo>
                  <a:cubicBezTo>
                    <a:pt x="231" y="562"/>
                    <a:pt x="256" y="566"/>
                    <a:pt x="281" y="566"/>
                  </a:cubicBezTo>
                  <a:cubicBezTo>
                    <a:pt x="400" y="566"/>
                    <a:pt x="525" y="490"/>
                    <a:pt x="559" y="379"/>
                  </a:cubicBezTo>
                  <a:cubicBezTo>
                    <a:pt x="601" y="255"/>
                    <a:pt x="559" y="80"/>
                    <a:pt x="425" y="38"/>
                  </a:cubicBezTo>
                  <a:cubicBezTo>
                    <a:pt x="378" y="12"/>
                    <a:pt x="334" y="0"/>
                    <a:pt x="2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3" name="Google Shape;25543;p18"/>
            <p:cNvSpPr/>
            <p:nvPr/>
          </p:nvSpPr>
          <p:spPr>
            <a:xfrm>
              <a:off x="4931525" y="4561625"/>
              <a:ext cx="16300" cy="14150"/>
            </a:xfrm>
            <a:custGeom>
              <a:avLst/>
              <a:gdLst/>
              <a:ahLst/>
              <a:cxnLst/>
              <a:rect l="l" t="t" r="r" b="b"/>
              <a:pathLst>
                <a:path w="652" h="566" extrusionOk="0">
                  <a:moveTo>
                    <a:pt x="340" y="0"/>
                  </a:moveTo>
                  <a:cubicBezTo>
                    <a:pt x="235" y="0"/>
                    <a:pt x="125" y="54"/>
                    <a:pt x="93" y="181"/>
                  </a:cubicBezTo>
                  <a:cubicBezTo>
                    <a:pt x="0" y="315"/>
                    <a:pt x="93" y="491"/>
                    <a:pt x="217" y="532"/>
                  </a:cubicBezTo>
                  <a:cubicBezTo>
                    <a:pt x="266" y="555"/>
                    <a:pt x="310" y="565"/>
                    <a:pt x="351" y="565"/>
                  </a:cubicBezTo>
                  <a:cubicBezTo>
                    <a:pt x="459" y="565"/>
                    <a:pt x="543" y="495"/>
                    <a:pt x="610" y="398"/>
                  </a:cubicBezTo>
                  <a:cubicBezTo>
                    <a:pt x="651" y="232"/>
                    <a:pt x="569" y="98"/>
                    <a:pt x="434" y="15"/>
                  </a:cubicBezTo>
                  <a:cubicBezTo>
                    <a:pt x="405" y="5"/>
                    <a:pt x="373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4" name="Google Shape;25544;p18"/>
            <p:cNvSpPr/>
            <p:nvPr/>
          </p:nvSpPr>
          <p:spPr>
            <a:xfrm>
              <a:off x="4803575" y="461912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124" y="0"/>
                  </a:moveTo>
                  <a:lnTo>
                    <a:pt x="0" y="259"/>
                  </a:lnTo>
                  <a:lnTo>
                    <a:pt x="259" y="341"/>
                  </a:lnTo>
                  <a:cubicBezTo>
                    <a:pt x="300" y="341"/>
                    <a:pt x="300" y="300"/>
                    <a:pt x="300" y="300"/>
                  </a:cubicBezTo>
                  <a:cubicBezTo>
                    <a:pt x="300" y="259"/>
                    <a:pt x="300" y="165"/>
                    <a:pt x="259" y="124"/>
                  </a:cubicBezTo>
                  <a:lnTo>
                    <a:pt x="259" y="83"/>
                  </a:lnTo>
                  <a:cubicBezTo>
                    <a:pt x="207" y="83"/>
                    <a:pt x="207" y="41"/>
                    <a:pt x="1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5" name="Google Shape;25545;p18"/>
            <p:cNvSpPr/>
            <p:nvPr/>
          </p:nvSpPr>
          <p:spPr>
            <a:xfrm>
              <a:off x="4828125" y="4554500"/>
              <a:ext cx="9850" cy="13775"/>
            </a:xfrm>
            <a:custGeom>
              <a:avLst/>
              <a:gdLst/>
              <a:ahLst/>
              <a:cxnLst/>
              <a:rect l="l" t="t" r="r" b="b"/>
              <a:pathLst>
                <a:path w="394" h="551" extrusionOk="0">
                  <a:moveTo>
                    <a:pt x="176" y="0"/>
                  </a:moveTo>
                  <a:lnTo>
                    <a:pt x="0" y="517"/>
                  </a:lnTo>
                  <a:cubicBezTo>
                    <a:pt x="38" y="540"/>
                    <a:pt x="78" y="550"/>
                    <a:pt x="118" y="550"/>
                  </a:cubicBezTo>
                  <a:cubicBezTo>
                    <a:pt x="222" y="550"/>
                    <a:pt x="322" y="480"/>
                    <a:pt x="352" y="383"/>
                  </a:cubicBezTo>
                  <a:cubicBezTo>
                    <a:pt x="393" y="207"/>
                    <a:pt x="352" y="83"/>
                    <a:pt x="1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6" name="Google Shape;25546;p18"/>
            <p:cNvSpPr/>
            <p:nvPr/>
          </p:nvSpPr>
          <p:spPr>
            <a:xfrm>
              <a:off x="4978050" y="4546750"/>
              <a:ext cx="7500" cy="9825"/>
            </a:xfrm>
            <a:custGeom>
              <a:avLst/>
              <a:gdLst/>
              <a:ahLst/>
              <a:cxnLst/>
              <a:rect l="l" t="t" r="r" b="b"/>
              <a:pathLst>
                <a:path w="300" h="393" extrusionOk="0">
                  <a:moveTo>
                    <a:pt x="41" y="0"/>
                  </a:moveTo>
                  <a:cubicBezTo>
                    <a:pt x="41" y="52"/>
                    <a:pt x="41" y="52"/>
                    <a:pt x="0" y="52"/>
                  </a:cubicBezTo>
                  <a:lnTo>
                    <a:pt x="0" y="135"/>
                  </a:lnTo>
                  <a:cubicBezTo>
                    <a:pt x="0" y="217"/>
                    <a:pt x="83" y="352"/>
                    <a:pt x="165" y="393"/>
                  </a:cubicBezTo>
                  <a:lnTo>
                    <a:pt x="300" y="135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7" name="Google Shape;25547;p18"/>
            <p:cNvSpPr/>
            <p:nvPr/>
          </p:nvSpPr>
          <p:spPr>
            <a:xfrm>
              <a:off x="4914450" y="4520900"/>
              <a:ext cx="12950" cy="9225"/>
            </a:xfrm>
            <a:custGeom>
              <a:avLst/>
              <a:gdLst/>
              <a:ahLst/>
              <a:cxnLst/>
              <a:rect l="l" t="t" r="r" b="b"/>
              <a:pathLst>
                <a:path w="518" h="369" extrusionOk="0">
                  <a:moveTo>
                    <a:pt x="1" y="0"/>
                  </a:moveTo>
                  <a:lnTo>
                    <a:pt x="1" y="93"/>
                  </a:lnTo>
                  <a:cubicBezTo>
                    <a:pt x="1" y="217"/>
                    <a:pt x="42" y="310"/>
                    <a:pt x="166" y="352"/>
                  </a:cubicBezTo>
                  <a:cubicBezTo>
                    <a:pt x="193" y="364"/>
                    <a:pt x="223" y="369"/>
                    <a:pt x="254" y="369"/>
                  </a:cubicBezTo>
                  <a:cubicBezTo>
                    <a:pt x="329" y="369"/>
                    <a:pt x="410" y="340"/>
                    <a:pt x="476" y="310"/>
                  </a:cubicBezTo>
                  <a:cubicBezTo>
                    <a:pt x="476" y="259"/>
                    <a:pt x="518" y="217"/>
                    <a:pt x="518" y="2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8" name="Google Shape;25548;p18"/>
            <p:cNvSpPr/>
            <p:nvPr/>
          </p:nvSpPr>
          <p:spPr>
            <a:xfrm>
              <a:off x="4853975" y="4497375"/>
              <a:ext cx="9850" cy="6475"/>
            </a:xfrm>
            <a:custGeom>
              <a:avLst/>
              <a:gdLst/>
              <a:ahLst/>
              <a:cxnLst/>
              <a:rect l="l" t="t" r="r" b="b"/>
              <a:pathLst>
                <a:path w="394" h="259" extrusionOk="0">
                  <a:moveTo>
                    <a:pt x="135" y="0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9" y="259"/>
                    <a:pt x="311" y="217"/>
                    <a:pt x="352" y="124"/>
                  </a:cubicBezTo>
                  <a:cubicBezTo>
                    <a:pt x="352" y="124"/>
                    <a:pt x="352" y="83"/>
                    <a:pt x="393" y="83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9" name="Google Shape;25549;p18"/>
            <p:cNvSpPr/>
            <p:nvPr/>
          </p:nvSpPr>
          <p:spPr>
            <a:xfrm>
              <a:off x="4873350" y="4799525"/>
              <a:ext cx="8825" cy="7000"/>
            </a:xfrm>
            <a:custGeom>
              <a:avLst/>
              <a:gdLst/>
              <a:ahLst/>
              <a:cxnLst/>
              <a:rect l="l" t="t" r="r" b="b"/>
              <a:pathLst>
                <a:path w="353" h="280" extrusionOk="0">
                  <a:moveTo>
                    <a:pt x="269" y="1"/>
                  </a:moveTo>
                  <a:cubicBezTo>
                    <a:pt x="194" y="1"/>
                    <a:pt x="112" y="44"/>
                    <a:pt x="52" y="104"/>
                  </a:cubicBezTo>
                  <a:cubicBezTo>
                    <a:pt x="1" y="104"/>
                    <a:pt x="1" y="145"/>
                    <a:pt x="1" y="187"/>
                  </a:cubicBezTo>
                  <a:lnTo>
                    <a:pt x="259" y="280"/>
                  </a:lnTo>
                  <a:lnTo>
                    <a:pt x="352" y="21"/>
                  </a:lnTo>
                  <a:cubicBezTo>
                    <a:pt x="327" y="7"/>
                    <a:pt x="298" y="1"/>
                    <a:pt x="2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0" name="Google Shape;25550;p18"/>
            <p:cNvSpPr/>
            <p:nvPr/>
          </p:nvSpPr>
          <p:spPr>
            <a:xfrm>
              <a:off x="4808750" y="4773225"/>
              <a:ext cx="14225" cy="9525"/>
            </a:xfrm>
            <a:custGeom>
              <a:avLst/>
              <a:gdLst/>
              <a:ahLst/>
              <a:cxnLst/>
              <a:rect l="l" t="t" r="r" b="b"/>
              <a:pathLst>
                <a:path w="569" h="381" extrusionOk="0">
                  <a:moveTo>
                    <a:pt x="264" y="1"/>
                  </a:moveTo>
                  <a:cubicBezTo>
                    <a:pt x="230" y="1"/>
                    <a:pt x="196" y="14"/>
                    <a:pt x="176" y="39"/>
                  </a:cubicBezTo>
                  <a:lnTo>
                    <a:pt x="93" y="39"/>
                  </a:lnTo>
                  <a:cubicBezTo>
                    <a:pt x="93" y="81"/>
                    <a:pt x="52" y="81"/>
                    <a:pt x="52" y="122"/>
                  </a:cubicBezTo>
                  <a:cubicBezTo>
                    <a:pt x="0" y="122"/>
                    <a:pt x="0" y="164"/>
                    <a:pt x="0" y="164"/>
                  </a:cubicBezTo>
                  <a:lnTo>
                    <a:pt x="517" y="381"/>
                  </a:lnTo>
                  <a:cubicBezTo>
                    <a:pt x="517" y="339"/>
                    <a:pt x="569" y="246"/>
                    <a:pt x="517" y="205"/>
                  </a:cubicBezTo>
                  <a:cubicBezTo>
                    <a:pt x="517" y="122"/>
                    <a:pt x="476" y="39"/>
                    <a:pt x="352" y="39"/>
                  </a:cubicBezTo>
                  <a:cubicBezTo>
                    <a:pt x="331" y="14"/>
                    <a:pt x="297" y="1"/>
                    <a:pt x="26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1" name="Google Shape;25551;p18"/>
            <p:cNvSpPr/>
            <p:nvPr/>
          </p:nvSpPr>
          <p:spPr>
            <a:xfrm>
              <a:off x="4899200" y="4735425"/>
              <a:ext cx="9850" cy="12950"/>
            </a:xfrm>
            <a:custGeom>
              <a:avLst/>
              <a:gdLst/>
              <a:ahLst/>
              <a:cxnLst/>
              <a:rect l="l" t="t" r="r" b="b"/>
              <a:pathLst>
                <a:path w="394" h="518" extrusionOk="0">
                  <a:moveTo>
                    <a:pt x="259" y="1"/>
                  </a:moveTo>
                  <a:cubicBezTo>
                    <a:pt x="176" y="1"/>
                    <a:pt x="52" y="83"/>
                    <a:pt x="1" y="166"/>
                  </a:cubicBezTo>
                  <a:lnTo>
                    <a:pt x="1" y="342"/>
                  </a:lnTo>
                  <a:cubicBezTo>
                    <a:pt x="1" y="425"/>
                    <a:pt x="94" y="518"/>
                    <a:pt x="176" y="518"/>
                  </a:cubicBezTo>
                  <a:lnTo>
                    <a:pt x="394" y="42"/>
                  </a:lnTo>
                  <a:cubicBezTo>
                    <a:pt x="352" y="1"/>
                    <a:pt x="311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2" name="Google Shape;25552;p18"/>
            <p:cNvSpPr/>
            <p:nvPr/>
          </p:nvSpPr>
          <p:spPr>
            <a:xfrm>
              <a:off x="4833550" y="4709075"/>
              <a:ext cx="16300" cy="13825"/>
            </a:xfrm>
            <a:custGeom>
              <a:avLst/>
              <a:gdLst/>
              <a:ahLst/>
              <a:cxnLst/>
              <a:rect l="l" t="t" r="r" b="b"/>
              <a:pathLst>
                <a:path w="652" h="553" extrusionOk="0">
                  <a:moveTo>
                    <a:pt x="326" y="1"/>
                  </a:moveTo>
                  <a:cubicBezTo>
                    <a:pt x="223" y="1"/>
                    <a:pt x="124" y="53"/>
                    <a:pt x="94" y="145"/>
                  </a:cubicBezTo>
                  <a:cubicBezTo>
                    <a:pt x="1" y="321"/>
                    <a:pt x="94" y="486"/>
                    <a:pt x="218" y="538"/>
                  </a:cubicBezTo>
                  <a:cubicBezTo>
                    <a:pt x="249" y="547"/>
                    <a:pt x="282" y="552"/>
                    <a:pt x="315" y="552"/>
                  </a:cubicBezTo>
                  <a:cubicBezTo>
                    <a:pt x="425" y="552"/>
                    <a:pt x="539" y="497"/>
                    <a:pt x="611" y="362"/>
                  </a:cubicBezTo>
                  <a:cubicBezTo>
                    <a:pt x="652" y="227"/>
                    <a:pt x="559" y="62"/>
                    <a:pt x="435" y="21"/>
                  </a:cubicBezTo>
                  <a:cubicBezTo>
                    <a:pt x="400" y="7"/>
                    <a:pt x="363" y="1"/>
                    <a:pt x="3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3" name="Google Shape;25553;p18"/>
            <p:cNvSpPr/>
            <p:nvPr/>
          </p:nvSpPr>
          <p:spPr>
            <a:xfrm>
              <a:off x="4788325" y="4728025"/>
              <a:ext cx="16300" cy="13550"/>
            </a:xfrm>
            <a:custGeom>
              <a:avLst/>
              <a:gdLst/>
              <a:ahLst/>
              <a:cxnLst/>
              <a:rect l="l" t="t" r="r" b="b"/>
              <a:pathLst>
                <a:path w="652" h="542" extrusionOk="0">
                  <a:moveTo>
                    <a:pt x="316" y="0"/>
                  </a:moveTo>
                  <a:cubicBezTo>
                    <a:pt x="216" y="0"/>
                    <a:pt x="123" y="73"/>
                    <a:pt x="93" y="162"/>
                  </a:cubicBezTo>
                  <a:cubicBezTo>
                    <a:pt x="0" y="297"/>
                    <a:pt x="93" y="462"/>
                    <a:pt x="217" y="503"/>
                  </a:cubicBezTo>
                  <a:cubicBezTo>
                    <a:pt x="255" y="530"/>
                    <a:pt x="296" y="541"/>
                    <a:pt x="336" y="541"/>
                  </a:cubicBezTo>
                  <a:cubicBezTo>
                    <a:pt x="436" y="541"/>
                    <a:pt x="529" y="468"/>
                    <a:pt x="559" y="379"/>
                  </a:cubicBezTo>
                  <a:cubicBezTo>
                    <a:pt x="652" y="245"/>
                    <a:pt x="559" y="79"/>
                    <a:pt x="434" y="38"/>
                  </a:cubicBezTo>
                  <a:cubicBezTo>
                    <a:pt x="396" y="12"/>
                    <a:pt x="356" y="0"/>
                    <a:pt x="3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4" name="Google Shape;25554;p18"/>
            <p:cNvSpPr/>
            <p:nvPr/>
          </p:nvSpPr>
          <p:spPr>
            <a:xfrm>
              <a:off x="4852925" y="4754325"/>
              <a:ext cx="15275" cy="13800"/>
            </a:xfrm>
            <a:custGeom>
              <a:avLst/>
              <a:gdLst/>
              <a:ahLst/>
              <a:cxnLst/>
              <a:rect l="l" t="t" r="r" b="b"/>
              <a:pathLst>
                <a:path w="611" h="552" extrusionOk="0">
                  <a:moveTo>
                    <a:pt x="308" y="1"/>
                  </a:moveTo>
                  <a:cubicBezTo>
                    <a:pt x="185" y="1"/>
                    <a:pt x="81" y="61"/>
                    <a:pt x="42" y="185"/>
                  </a:cubicBezTo>
                  <a:cubicBezTo>
                    <a:pt x="1" y="320"/>
                    <a:pt x="42" y="485"/>
                    <a:pt x="218" y="537"/>
                  </a:cubicBezTo>
                  <a:cubicBezTo>
                    <a:pt x="249" y="547"/>
                    <a:pt x="282" y="552"/>
                    <a:pt x="315" y="552"/>
                  </a:cubicBezTo>
                  <a:cubicBezTo>
                    <a:pt x="423" y="552"/>
                    <a:pt x="528" y="496"/>
                    <a:pt x="559" y="361"/>
                  </a:cubicBezTo>
                  <a:cubicBezTo>
                    <a:pt x="611" y="227"/>
                    <a:pt x="559" y="61"/>
                    <a:pt x="435" y="20"/>
                  </a:cubicBezTo>
                  <a:cubicBezTo>
                    <a:pt x="392" y="7"/>
                    <a:pt x="349" y="1"/>
                    <a:pt x="3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5" name="Google Shape;25555;p18"/>
            <p:cNvSpPr/>
            <p:nvPr/>
          </p:nvSpPr>
          <p:spPr>
            <a:xfrm>
              <a:off x="4815200" y="4663850"/>
              <a:ext cx="15275" cy="13825"/>
            </a:xfrm>
            <a:custGeom>
              <a:avLst/>
              <a:gdLst/>
              <a:ahLst/>
              <a:cxnLst/>
              <a:rect l="l" t="t" r="r" b="b"/>
              <a:pathLst>
                <a:path w="611" h="553" extrusionOk="0">
                  <a:moveTo>
                    <a:pt x="285" y="0"/>
                  </a:moveTo>
                  <a:cubicBezTo>
                    <a:pt x="181" y="0"/>
                    <a:pt x="83" y="53"/>
                    <a:pt x="52" y="144"/>
                  </a:cubicBezTo>
                  <a:cubicBezTo>
                    <a:pt x="0" y="320"/>
                    <a:pt x="52" y="444"/>
                    <a:pt x="218" y="537"/>
                  </a:cubicBezTo>
                  <a:cubicBezTo>
                    <a:pt x="249" y="547"/>
                    <a:pt x="282" y="552"/>
                    <a:pt x="315" y="552"/>
                  </a:cubicBezTo>
                  <a:cubicBezTo>
                    <a:pt x="423" y="552"/>
                    <a:pt x="529" y="496"/>
                    <a:pt x="569" y="362"/>
                  </a:cubicBezTo>
                  <a:cubicBezTo>
                    <a:pt x="610" y="227"/>
                    <a:pt x="569" y="62"/>
                    <a:pt x="393" y="20"/>
                  </a:cubicBezTo>
                  <a:cubicBezTo>
                    <a:pt x="358" y="7"/>
                    <a:pt x="321" y="0"/>
                    <a:pt x="2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6" name="Google Shape;25556;p18"/>
            <p:cNvSpPr/>
            <p:nvPr/>
          </p:nvSpPr>
          <p:spPr>
            <a:xfrm>
              <a:off x="4878775" y="4689825"/>
              <a:ext cx="16325" cy="14150"/>
            </a:xfrm>
            <a:custGeom>
              <a:avLst/>
              <a:gdLst/>
              <a:ahLst/>
              <a:cxnLst/>
              <a:rect l="l" t="t" r="r" b="b"/>
              <a:pathLst>
                <a:path w="653" h="566" extrusionOk="0">
                  <a:moveTo>
                    <a:pt x="355" y="1"/>
                  </a:moveTo>
                  <a:cubicBezTo>
                    <a:pt x="241" y="1"/>
                    <a:pt x="127" y="81"/>
                    <a:pt x="94" y="181"/>
                  </a:cubicBezTo>
                  <a:cubicBezTo>
                    <a:pt x="1" y="315"/>
                    <a:pt x="94" y="481"/>
                    <a:pt x="218" y="532"/>
                  </a:cubicBezTo>
                  <a:cubicBezTo>
                    <a:pt x="255" y="555"/>
                    <a:pt x="295" y="565"/>
                    <a:pt x="334" y="565"/>
                  </a:cubicBezTo>
                  <a:cubicBezTo>
                    <a:pt x="438" y="565"/>
                    <a:pt x="544" y="495"/>
                    <a:pt x="611" y="398"/>
                  </a:cubicBezTo>
                  <a:cubicBezTo>
                    <a:pt x="652" y="274"/>
                    <a:pt x="559" y="98"/>
                    <a:pt x="435" y="15"/>
                  </a:cubicBezTo>
                  <a:cubicBezTo>
                    <a:pt x="409" y="5"/>
                    <a:pt x="382" y="1"/>
                    <a:pt x="3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7" name="Google Shape;25557;p18"/>
            <p:cNvSpPr/>
            <p:nvPr/>
          </p:nvSpPr>
          <p:spPr>
            <a:xfrm>
              <a:off x="4750575" y="4747050"/>
              <a:ext cx="7775" cy="8825"/>
            </a:xfrm>
            <a:custGeom>
              <a:avLst/>
              <a:gdLst/>
              <a:ahLst/>
              <a:cxnLst/>
              <a:rect l="l" t="t" r="r" b="b"/>
              <a:pathLst>
                <a:path w="311" h="353" extrusionOk="0">
                  <a:moveTo>
                    <a:pt x="135" y="1"/>
                  </a:moveTo>
                  <a:lnTo>
                    <a:pt x="1" y="259"/>
                  </a:lnTo>
                  <a:lnTo>
                    <a:pt x="259" y="352"/>
                  </a:lnTo>
                  <a:cubicBezTo>
                    <a:pt x="311" y="352"/>
                    <a:pt x="311" y="352"/>
                    <a:pt x="311" y="311"/>
                  </a:cubicBezTo>
                  <a:cubicBezTo>
                    <a:pt x="311" y="177"/>
                    <a:pt x="259" y="53"/>
                    <a:pt x="1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8" name="Google Shape;25558;p18"/>
            <p:cNvSpPr/>
            <p:nvPr/>
          </p:nvSpPr>
          <p:spPr>
            <a:xfrm>
              <a:off x="4774350" y="4682450"/>
              <a:ext cx="10900" cy="14225"/>
            </a:xfrm>
            <a:custGeom>
              <a:avLst/>
              <a:gdLst/>
              <a:ahLst/>
              <a:cxnLst/>
              <a:rect l="l" t="t" r="r" b="b"/>
              <a:pathLst>
                <a:path w="436" h="569" extrusionOk="0">
                  <a:moveTo>
                    <a:pt x="218" y="0"/>
                  </a:moveTo>
                  <a:lnTo>
                    <a:pt x="1" y="517"/>
                  </a:lnTo>
                  <a:cubicBezTo>
                    <a:pt x="42" y="569"/>
                    <a:pt x="42" y="569"/>
                    <a:pt x="84" y="569"/>
                  </a:cubicBezTo>
                  <a:cubicBezTo>
                    <a:pt x="218" y="569"/>
                    <a:pt x="342" y="517"/>
                    <a:pt x="394" y="393"/>
                  </a:cubicBezTo>
                  <a:cubicBezTo>
                    <a:pt x="435" y="259"/>
                    <a:pt x="394" y="135"/>
                    <a:pt x="301" y="52"/>
                  </a:cubicBezTo>
                  <a:cubicBezTo>
                    <a:pt x="259" y="52"/>
                    <a:pt x="259" y="52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9" name="Google Shape;25559;p18"/>
            <p:cNvSpPr/>
            <p:nvPr/>
          </p:nvSpPr>
          <p:spPr>
            <a:xfrm>
              <a:off x="4925050" y="4674950"/>
              <a:ext cx="7775" cy="9850"/>
            </a:xfrm>
            <a:custGeom>
              <a:avLst/>
              <a:gdLst/>
              <a:ahLst/>
              <a:cxnLst/>
              <a:rect l="l" t="t" r="r" b="b"/>
              <a:pathLst>
                <a:path w="311" h="394" extrusionOk="0">
                  <a:moveTo>
                    <a:pt x="52" y="0"/>
                  </a:moveTo>
                  <a:cubicBezTo>
                    <a:pt x="52" y="42"/>
                    <a:pt x="1" y="42"/>
                    <a:pt x="1" y="93"/>
                  </a:cubicBezTo>
                  <a:cubicBezTo>
                    <a:pt x="1" y="176"/>
                    <a:pt x="52" y="300"/>
                    <a:pt x="135" y="352"/>
                  </a:cubicBezTo>
                  <a:lnTo>
                    <a:pt x="176" y="393"/>
                  </a:lnTo>
                  <a:lnTo>
                    <a:pt x="311" y="135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0" name="Google Shape;25560;p18"/>
            <p:cNvSpPr/>
            <p:nvPr/>
          </p:nvSpPr>
          <p:spPr>
            <a:xfrm>
              <a:off x="4861725" y="4649100"/>
              <a:ext cx="12950" cy="9850"/>
            </a:xfrm>
            <a:custGeom>
              <a:avLst/>
              <a:gdLst/>
              <a:ahLst/>
              <a:cxnLst/>
              <a:rect l="l" t="t" r="r" b="b"/>
              <a:pathLst>
                <a:path w="518" h="394" extrusionOk="0">
                  <a:moveTo>
                    <a:pt x="1" y="0"/>
                  </a:moveTo>
                  <a:lnTo>
                    <a:pt x="1" y="93"/>
                  </a:lnTo>
                  <a:lnTo>
                    <a:pt x="1" y="217"/>
                  </a:lnTo>
                  <a:lnTo>
                    <a:pt x="42" y="259"/>
                  </a:lnTo>
                  <a:cubicBezTo>
                    <a:pt x="42" y="300"/>
                    <a:pt x="83" y="352"/>
                    <a:pt x="166" y="352"/>
                  </a:cubicBezTo>
                  <a:cubicBezTo>
                    <a:pt x="207" y="393"/>
                    <a:pt x="259" y="393"/>
                    <a:pt x="300" y="393"/>
                  </a:cubicBezTo>
                  <a:cubicBezTo>
                    <a:pt x="342" y="393"/>
                    <a:pt x="342" y="352"/>
                    <a:pt x="383" y="352"/>
                  </a:cubicBezTo>
                  <a:cubicBezTo>
                    <a:pt x="383" y="352"/>
                    <a:pt x="424" y="352"/>
                    <a:pt x="466" y="300"/>
                  </a:cubicBezTo>
                  <a:cubicBezTo>
                    <a:pt x="466" y="259"/>
                    <a:pt x="517" y="259"/>
                    <a:pt x="517" y="2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1" name="Google Shape;25561;p18"/>
            <p:cNvSpPr/>
            <p:nvPr/>
          </p:nvSpPr>
          <p:spPr>
            <a:xfrm>
              <a:off x="4801250" y="4625575"/>
              <a:ext cx="8800" cy="6475"/>
            </a:xfrm>
            <a:custGeom>
              <a:avLst/>
              <a:gdLst/>
              <a:ahLst/>
              <a:cxnLst/>
              <a:rect l="l" t="t" r="r" b="b"/>
              <a:pathLst>
                <a:path w="352" h="259" extrusionOk="0">
                  <a:moveTo>
                    <a:pt x="93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9" y="259"/>
                    <a:pt x="352" y="166"/>
                    <a:pt x="352" y="83"/>
                  </a:cubicBezTo>
                  <a:lnTo>
                    <a:pt x="9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2" name="Google Shape;25562;p18"/>
            <p:cNvSpPr/>
            <p:nvPr/>
          </p:nvSpPr>
          <p:spPr>
            <a:xfrm>
              <a:off x="4780825" y="4837150"/>
              <a:ext cx="16300" cy="13825"/>
            </a:xfrm>
            <a:custGeom>
              <a:avLst/>
              <a:gdLst/>
              <a:ahLst/>
              <a:cxnLst/>
              <a:rect l="l" t="t" r="r" b="b"/>
              <a:pathLst>
                <a:path w="652" h="553" extrusionOk="0">
                  <a:moveTo>
                    <a:pt x="337" y="1"/>
                  </a:moveTo>
                  <a:cubicBezTo>
                    <a:pt x="229" y="1"/>
                    <a:pt x="123" y="56"/>
                    <a:pt x="83" y="191"/>
                  </a:cubicBezTo>
                  <a:cubicBezTo>
                    <a:pt x="0" y="326"/>
                    <a:pt x="83" y="491"/>
                    <a:pt x="218" y="532"/>
                  </a:cubicBezTo>
                  <a:cubicBezTo>
                    <a:pt x="250" y="546"/>
                    <a:pt x="286" y="552"/>
                    <a:pt x="322" y="552"/>
                  </a:cubicBezTo>
                  <a:cubicBezTo>
                    <a:pt x="424" y="552"/>
                    <a:pt x="528" y="500"/>
                    <a:pt x="559" y="408"/>
                  </a:cubicBezTo>
                  <a:cubicBezTo>
                    <a:pt x="652" y="233"/>
                    <a:pt x="559" y="109"/>
                    <a:pt x="435" y="16"/>
                  </a:cubicBezTo>
                  <a:cubicBezTo>
                    <a:pt x="403" y="6"/>
                    <a:pt x="370" y="1"/>
                    <a:pt x="3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3" name="Google Shape;25563;p18"/>
            <p:cNvSpPr/>
            <p:nvPr/>
          </p:nvSpPr>
          <p:spPr>
            <a:xfrm>
              <a:off x="4762475" y="4791925"/>
              <a:ext cx="15275" cy="13825"/>
            </a:xfrm>
            <a:custGeom>
              <a:avLst/>
              <a:gdLst/>
              <a:ahLst/>
              <a:cxnLst/>
              <a:rect l="l" t="t" r="r" b="b"/>
              <a:pathLst>
                <a:path w="611" h="553" extrusionOk="0">
                  <a:moveTo>
                    <a:pt x="296" y="0"/>
                  </a:moveTo>
                  <a:cubicBezTo>
                    <a:pt x="188" y="0"/>
                    <a:pt x="81" y="56"/>
                    <a:pt x="42" y="191"/>
                  </a:cubicBezTo>
                  <a:cubicBezTo>
                    <a:pt x="0" y="325"/>
                    <a:pt x="42" y="491"/>
                    <a:pt x="176" y="532"/>
                  </a:cubicBezTo>
                  <a:cubicBezTo>
                    <a:pt x="222" y="546"/>
                    <a:pt x="267" y="552"/>
                    <a:pt x="309" y="552"/>
                  </a:cubicBezTo>
                  <a:cubicBezTo>
                    <a:pt x="430" y="552"/>
                    <a:pt x="528" y="500"/>
                    <a:pt x="559" y="408"/>
                  </a:cubicBezTo>
                  <a:cubicBezTo>
                    <a:pt x="610" y="232"/>
                    <a:pt x="559" y="67"/>
                    <a:pt x="393" y="15"/>
                  </a:cubicBezTo>
                  <a:cubicBezTo>
                    <a:pt x="362" y="6"/>
                    <a:pt x="329" y="0"/>
                    <a:pt x="2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4" name="Google Shape;25564;p18"/>
            <p:cNvSpPr/>
            <p:nvPr/>
          </p:nvSpPr>
          <p:spPr>
            <a:xfrm>
              <a:off x="4826050" y="4818475"/>
              <a:ext cx="16325" cy="14150"/>
            </a:xfrm>
            <a:custGeom>
              <a:avLst/>
              <a:gdLst/>
              <a:ahLst/>
              <a:cxnLst/>
              <a:rect l="l" t="t" r="r" b="b"/>
              <a:pathLst>
                <a:path w="653" h="566" extrusionOk="0">
                  <a:moveTo>
                    <a:pt x="316" y="1"/>
                  </a:moveTo>
                  <a:cubicBezTo>
                    <a:pt x="216" y="1"/>
                    <a:pt x="120" y="74"/>
                    <a:pt x="83" y="163"/>
                  </a:cubicBezTo>
                  <a:cubicBezTo>
                    <a:pt x="1" y="297"/>
                    <a:pt x="83" y="463"/>
                    <a:pt x="218" y="556"/>
                  </a:cubicBezTo>
                  <a:cubicBezTo>
                    <a:pt x="238" y="563"/>
                    <a:pt x="260" y="566"/>
                    <a:pt x="283" y="566"/>
                  </a:cubicBezTo>
                  <a:cubicBezTo>
                    <a:pt x="397" y="566"/>
                    <a:pt x="531" y="484"/>
                    <a:pt x="600" y="380"/>
                  </a:cubicBezTo>
                  <a:cubicBezTo>
                    <a:pt x="652" y="246"/>
                    <a:pt x="559" y="80"/>
                    <a:pt x="435" y="39"/>
                  </a:cubicBezTo>
                  <a:cubicBezTo>
                    <a:pt x="397" y="12"/>
                    <a:pt x="356" y="1"/>
                    <a:pt x="3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5" name="Google Shape;25565;p18"/>
            <p:cNvSpPr/>
            <p:nvPr/>
          </p:nvSpPr>
          <p:spPr>
            <a:xfrm>
              <a:off x="4721625" y="4811675"/>
              <a:ext cx="10875" cy="13325"/>
            </a:xfrm>
            <a:custGeom>
              <a:avLst/>
              <a:gdLst/>
              <a:ahLst/>
              <a:cxnLst/>
              <a:rect l="l" t="t" r="r" b="b"/>
              <a:pathLst>
                <a:path w="435" h="533" extrusionOk="0">
                  <a:moveTo>
                    <a:pt x="218" y="1"/>
                  </a:moveTo>
                  <a:lnTo>
                    <a:pt x="1" y="518"/>
                  </a:lnTo>
                  <a:cubicBezTo>
                    <a:pt x="35" y="528"/>
                    <a:pt x="67" y="532"/>
                    <a:pt x="97" y="532"/>
                  </a:cubicBezTo>
                  <a:cubicBezTo>
                    <a:pt x="223" y="532"/>
                    <a:pt x="317" y="452"/>
                    <a:pt x="383" y="352"/>
                  </a:cubicBezTo>
                  <a:lnTo>
                    <a:pt x="383" y="311"/>
                  </a:lnTo>
                  <a:cubicBezTo>
                    <a:pt x="435" y="176"/>
                    <a:pt x="342" y="52"/>
                    <a:pt x="2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6" name="Google Shape;25566;p18"/>
            <p:cNvSpPr/>
            <p:nvPr/>
          </p:nvSpPr>
          <p:spPr>
            <a:xfrm>
              <a:off x="4872325" y="4804175"/>
              <a:ext cx="7525" cy="8825"/>
            </a:xfrm>
            <a:custGeom>
              <a:avLst/>
              <a:gdLst/>
              <a:ahLst/>
              <a:cxnLst/>
              <a:rect l="l" t="t" r="r" b="b"/>
              <a:pathLst>
                <a:path w="301" h="353" extrusionOk="0">
                  <a:moveTo>
                    <a:pt x="42" y="1"/>
                  </a:moveTo>
                  <a:cubicBezTo>
                    <a:pt x="0" y="1"/>
                    <a:pt x="0" y="1"/>
                    <a:pt x="0" y="42"/>
                  </a:cubicBezTo>
                  <a:lnTo>
                    <a:pt x="0" y="135"/>
                  </a:lnTo>
                  <a:cubicBezTo>
                    <a:pt x="0" y="177"/>
                    <a:pt x="42" y="177"/>
                    <a:pt x="42" y="218"/>
                  </a:cubicBezTo>
                  <a:cubicBezTo>
                    <a:pt x="42" y="259"/>
                    <a:pt x="135" y="301"/>
                    <a:pt x="176" y="352"/>
                  </a:cubicBezTo>
                  <a:lnTo>
                    <a:pt x="300" y="94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7" name="Google Shape;25567;p18"/>
            <p:cNvSpPr/>
            <p:nvPr/>
          </p:nvSpPr>
          <p:spPr>
            <a:xfrm>
              <a:off x="4808750" y="4777300"/>
              <a:ext cx="12925" cy="9850"/>
            </a:xfrm>
            <a:custGeom>
              <a:avLst/>
              <a:gdLst/>
              <a:ahLst/>
              <a:cxnLst/>
              <a:rect l="l" t="t" r="r" b="b"/>
              <a:pathLst>
                <a:path w="517" h="394" extrusionOk="0">
                  <a:moveTo>
                    <a:pt x="0" y="1"/>
                  </a:moveTo>
                  <a:lnTo>
                    <a:pt x="0" y="135"/>
                  </a:lnTo>
                  <a:lnTo>
                    <a:pt x="0" y="218"/>
                  </a:lnTo>
                  <a:cubicBezTo>
                    <a:pt x="0" y="218"/>
                    <a:pt x="0" y="259"/>
                    <a:pt x="52" y="259"/>
                  </a:cubicBezTo>
                  <a:cubicBezTo>
                    <a:pt x="52" y="300"/>
                    <a:pt x="93" y="342"/>
                    <a:pt x="176" y="393"/>
                  </a:cubicBezTo>
                  <a:lnTo>
                    <a:pt x="352" y="393"/>
                  </a:lnTo>
                  <a:cubicBezTo>
                    <a:pt x="393" y="342"/>
                    <a:pt x="434" y="342"/>
                    <a:pt x="476" y="300"/>
                  </a:cubicBezTo>
                  <a:cubicBezTo>
                    <a:pt x="476" y="300"/>
                    <a:pt x="517" y="259"/>
                    <a:pt x="517" y="21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8" name="Google Shape;25568;p18"/>
            <p:cNvSpPr/>
            <p:nvPr/>
          </p:nvSpPr>
          <p:spPr>
            <a:xfrm>
              <a:off x="4748525" y="4753525"/>
              <a:ext cx="8550" cy="7050"/>
            </a:xfrm>
            <a:custGeom>
              <a:avLst/>
              <a:gdLst/>
              <a:ahLst/>
              <a:cxnLst/>
              <a:rect l="l" t="t" r="r" b="b"/>
              <a:pathLst>
                <a:path w="342" h="282" extrusionOk="0">
                  <a:moveTo>
                    <a:pt x="83" y="0"/>
                  </a:moveTo>
                  <a:lnTo>
                    <a:pt x="0" y="259"/>
                  </a:lnTo>
                  <a:lnTo>
                    <a:pt x="41" y="259"/>
                  </a:lnTo>
                  <a:cubicBezTo>
                    <a:pt x="55" y="276"/>
                    <a:pt x="75" y="282"/>
                    <a:pt x="96" y="282"/>
                  </a:cubicBezTo>
                  <a:cubicBezTo>
                    <a:pt x="139" y="282"/>
                    <a:pt x="190" y="259"/>
                    <a:pt x="217" y="259"/>
                  </a:cubicBezTo>
                  <a:cubicBezTo>
                    <a:pt x="258" y="217"/>
                    <a:pt x="341" y="176"/>
                    <a:pt x="341" y="93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9" name="Google Shape;25569;p18"/>
            <p:cNvSpPr/>
            <p:nvPr/>
          </p:nvSpPr>
          <p:spPr>
            <a:xfrm>
              <a:off x="5062050" y="3976225"/>
              <a:ext cx="8550" cy="7325"/>
            </a:xfrm>
            <a:custGeom>
              <a:avLst/>
              <a:gdLst/>
              <a:ahLst/>
              <a:cxnLst/>
              <a:rect l="l" t="t" r="r" b="b"/>
              <a:pathLst>
                <a:path w="342" h="293" extrusionOk="0">
                  <a:moveTo>
                    <a:pt x="226" y="1"/>
                  </a:moveTo>
                  <a:cubicBezTo>
                    <a:pt x="125" y="1"/>
                    <a:pt x="30" y="71"/>
                    <a:pt x="0" y="168"/>
                  </a:cubicBezTo>
                  <a:lnTo>
                    <a:pt x="259" y="292"/>
                  </a:lnTo>
                  <a:lnTo>
                    <a:pt x="341" y="34"/>
                  </a:lnTo>
                  <a:cubicBezTo>
                    <a:pt x="304" y="11"/>
                    <a:pt x="265" y="1"/>
                    <a:pt x="2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0" name="Google Shape;25570;p18"/>
            <p:cNvSpPr/>
            <p:nvPr/>
          </p:nvSpPr>
          <p:spPr>
            <a:xfrm>
              <a:off x="4997425" y="3949800"/>
              <a:ext cx="13975" cy="10225"/>
            </a:xfrm>
            <a:custGeom>
              <a:avLst/>
              <a:gdLst/>
              <a:ahLst/>
              <a:cxnLst/>
              <a:rect l="l" t="t" r="r" b="b"/>
              <a:pathLst>
                <a:path w="559" h="409" extrusionOk="0">
                  <a:moveTo>
                    <a:pt x="290" y="0"/>
                  </a:moveTo>
                  <a:cubicBezTo>
                    <a:pt x="196" y="0"/>
                    <a:pt x="104" y="49"/>
                    <a:pt x="42" y="150"/>
                  </a:cubicBezTo>
                  <a:lnTo>
                    <a:pt x="0" y="191"/>
                  </a:lnTo>
                  <a:lnTo>
                    <a:pt x="517" y="409"/>
                  </a:lnTo>
                  <a:cubicBezTo>
                    <a:pt x="559" y="316"/>
                    <a:pt x="559" y="274"/>
                    <a:pt x="559" y="233"/>
                  </a:cubicBezTo>
                  <a:cubicBezTo>
                    <a:pt x="517" y="150"/>
                    <a:pt x="466" y="57"/>
                    <a:pt x="383" y="16"/>
                  </a:cubicBezTo>
                  <a:cubicBezTo>
                    <a:pt x="352" y="6"/>
                    <a:pt x="321" y="0"/>
                    <a:pt x="2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1" name="Google Shape;25571;p18"/>
            <p:cNvSpPr/>
            <p:nvPr/>
          </p:nvSpPr>
          <p:spPr>
            <a:xfrm>
              <a:off x="5023275" y="3885775"/>
              <a:ext cx="15025" cy="13575"/>
            </a:xfrm>
            <a:custGeom>
              <a:avLst/>
              <a:gdLst/>
              <a:ahLst/>
              <a:cxnLst/>
              <a:rect l="l" t="t" r="r" b="b"/>
              <a:pathLst>
                <a:path w="601" h="543" extrusionOk="0">
                  <a:moveTo>
                    <a:pt x="272" y="0"/>
                  </a:moveTo>
                  <a:cubicBezTo>
                    <a:pt x="172" y="0"/>
                    <a:pt x="72" y="70"/>
                    <a:pt x="42" y="168"/>
                  </a:cubicBezTo>
                  <a:cubicBezTo>
                    <a:pt x="0" y="292"/>
                    <a:pt x="42" y="468"/>
                    <a:pt x="166" y="509"/>
                  </a:cubicBezTo>
                  <a:cubicBezTo>
                    <a:pt x="215" y="532"/>
                    <a:pt x="260" y="542"/>
                    <a:pt x="301" y="542"/>
                  </a:cubicBezTo>
                  <a:cubicBezTo>
                    <a:pt x="408" y="542"/>
                    <a:pt x="492" y="474"/>
                    <a:pt x="559" y="385"/>
                  </a:cubicBezTo>
                  <a:cubicBezTo>
                    <a:pt x="600" y="250"/>
                    <a:pt x="559" y="75"/>
                    <a:pt x="383" y="33"/>
                  </a:cubicBezTo>
                  <a:cubicBezTo>
                    <a:pt x="349" y="10"/>
                    <a:pt x="310" y="0"/>
                    <a:pt x="2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2" name="Google Shape;25572;p18"/>
            <p:cNvSpPr/>
            <p:nvPr/>
          </p:nvSpPr>
          <p:spPr>
            <a:xfrm>
              <a:off x="4976750" y="390457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42" y="1"/>
                  </a:moveTo>
                  <a:cubicBezTo>
                    <a:pt x="236" y="1"/>
                    <a:pt x="125" y="56"/>
                    <a:pt x="93" y="191"/>
                  </a:cubicBezTo>
                  <a:cubicBezTo>
                    <a:pt x="0" y="315"/>
                    <a:pt x="93" y="491"/>
                    <a:pt x="217" y="532"/>
                  </a:cubicBezTo>
                  <a:cubicBezTo>
                    <a:pt x="261" y="543"/>
                    <a:pt x="302" y="548"/>
                    <a:pt x="340" y="548"/>
                  </a:cubicBezTo>
                  <a:cubicBezTo>
                    <a:pt x="453" y="548"/>
                    <a:pt x="541" y="501"/>
                    <a:pt x="610" y="408"/>
                  </a:cubicBezTo>
                  <a:cubicBezTo>
                    <a:pt x="652" y="232"/>
                    <a:pt x="610" y="57"/>
                    <a:pt x="435" y="15"/>
                  </a:cubicBezTo>
                  <a:cubicBezTo>
                    <a:pt x="406" y="6"/>
                    <a:pt x="374" y="1"/>
                    <a:pt x="3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3" name="Google Shape;25573;p18"/>
            <p:cNvSpPr/>
            <p:nvPr/>
          </p:nvSpPr>
          <p:spPr>
            <a:xfrm>
              <a:off x="5041375" y="3931000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23" y="1"/>
                  </a:moveTo>
                  <a:cubicBezTo>
                    <a:pt x="220" y="1"/>
                    <a:pt x="112" y="71"/>
                    <a:pt x="52" y="168"/>
                  </a:cubicBezTo>
                  <a:cubicBezTo>
                    <a:pt x="0" y="292"/>
                    <a:pt x="93" y="468"/>
                    <a:pt x="217" y="551"/>
                  </a:cubicBezTo>
                  <a:cubicBezTo>
                    <a:pt x="241" y="558"/>
                    <a:pt x="266" y="561"/>
                    <a:pt x="291" y="561"/>
                  </a:cubicBezTo>
                  <a:cubicBezTo>
                    <a:pt x="407" y="561"/>
                    <a:pt x="526" y="487"/>
                    <a:pt x="569" y="385"/>
                  </a:cubicBezTo>
                  <a:cubicBezTo>
                    <a:pt x="651" y="251"/>
                    <a:pt x="569" y="75"/>
                    <a:pt x="434" y="34"/>
                  </a:cubicBezTo>
                  <a:cubicBezTo>
                    <a:pt x="400" y="11"/>
                    <a:pt x="362" y="1"/>
                    <a:pt x="3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4" name="Google Shape;25574;p18"/>
            <p:cNvSpPr/>
            <p:nvPr/>
          </p:nvSpPr>
          <p:spPr>
            <a:xfrm>
              <a:off x="4940300" y="392432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83" y="1"/>
                  </a:moveTo>
                  <a:lnTo>
                    <a:pt x="1" y="259"/>
                  </a:lnTo>
                  <a:lnTo>
                    <a:pt x="259" y="342"/>
                  </a:lnTo>
                  <a:lnTo>
                    <a:pt x="259" y="301"/>
                  </a:lnTo>
                  <a:cubicBezTo>
                    <a:pt x="300" y="177"/>
                    <a:pt x="218" y="83"/>
                    <a:pt x="1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5" name="Google Shape;25575;p18"/>
            <p:cNvSpPr/>
            <p:nvPr/>
          </p:nvSpPr>
          <p:spPr>
            <a:xfrm>
              <a:off x="4963825" y="3859725"/>
              <a:ext cx="10875" cy="13300"/>
            </a:xfrm>
            <a:custGeom>
              <a:avLst/>
              <a:gdLst/>
              <a:ahLst/>
              <a:cxnLst/>
              <a:rect l="l" t="t" r="r" b="b"/>
              <a:pathLst>
                <a:path w="435" h="532" extrusionOk="0">
                  <a:moveTo>
                    <a:pt x="218" y="0"/>
                  </a:moveTo>
                  <a:lnTo>
                    <a:pt x="0" y="517"/>
                  </a:lnTo>
                  <a:cubicBezTo>
                    <a:pt x="32" y="527"/>
                    <a:pt x="65" y="532"/>
                    <a:pt x="99" y="532"/>
                  </a:cubicBezTo>
                  <a:cubicBezTo>
                    <a:pt x="209" y="532"/>
                    <a:pt x="320" y="476"/>
                    <a:pt x="352" y="341"/>
                  </a:cubicBezTo>
                  <a:cubicBezTo>
                    <a:pt x="435" y="217"/>
                    <a:pt x="352" y="41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6" name="Google Shape;25576;p18"/>
            <p:cNvSpPr/>
            <p:nvPr/>
          </p:nvSpPr>
          <p:spPr>
            <a:xfrm>
              <a:off x="5009050" y="4104225"/>
              <a:ext cx="8825" cy="7525"/>
            </a:xfrm>
            <a:custGeom>
              <a:avLst/>
              <a:gdLst/>
              <a:ahLst/>
              <a:cxnLst/>
              <a:rect l="l" t="t" r="r" b="b"/>
              <a:pathLst>
                <a:path w="353" h="301" extrusionOk="0">
                  <a:moveTo>
                    <a:pt x="259" y="1"/>
                  </a:moveTo>
                  <a:cubicBezTo>
                    <a:pt x="218" y="1"/>
                    <a:pt x="177" y="42"/>
                    <a:pt x="135" y="42"/>
                  </a:cubicBezTo>
                  <a:lnTo>
                    <a:pt x="94" y="83"/>
                  </a:lnTo>
                  <a:cubicBezTo>
                    <a:pt x="52" y="83"/>
                    <a:pt x="1" y="125"/>
                    <a:pt x="1" y="176"/>
                  </a:cubicBezTo>
                  <a:lnTo>
                    <a:pt x="259" y="301"/>
                  </a:lnTo>
                  <a:lnTo>
                    <a:pt x="352" y="42"/>
                  </a:lnTo>
                  <a:cubicBezTo>
                    <a:pt x="311" y="42"/>
                    <a:pt x="311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7" name="Google Shape;25577;p18"/>
            <p:cNvSpPr/>
            <p:nvPr/>
          </p:nvSpPr>
          <p:spPr>
            <a:xfrm>
              <a:off x="4944425" y="4078000"/>
              <a:ext cx="14250" cy="9975"/>
            </a:xfrm>
            <a:custGeom>
              <a:avLst/>
              <a:gdLst/>
              <a:ahLst/>
              <a:cxnLst/>
              <a:rect l="l" t="t" r="r" b="b"/>
              <a:pathLst>
                <a:path w="570" h="399" extrusionOk="0">
                  <a:moveTo>
                    <a:pt x="295" y="0"/>
                  </a:moveTo>
                  <a:cubicBezTo>
                    <a:pt x="200" y="0"/>
                    <a:pt x="115" y="47"/>
                    <a:pt x="53" y="140"/>
                  </a:cubicBezTo>
                  <a:cubicBezTo>
                    <a:pt x="53" y="140"/>
                    <a:pt x="1" y="140"/>
                    <a:pt x="1" y="192"/>
                  </a:cubicBezTo>
                  <a:lnTo>
                    <a:pt x="518" y="398"/>
                  </a:lnTo>
                  <a:cubicBezTo>
                    <a:pt x="570" y="357"/>
                    <a:pt x="570" y="316"/>
                    <a:pt x="570" y="274"/>
                  </a:cubicBezTo>
                  <a:cubicBezTo>
                    <a:pt x="570" y="192"/>
                    <a:pt x="477" y="57"/>
                    <a:pt x="394" y="16"/>
                  </a:cubicBezTo>
                  <a:cubicBezTo>
                    <a:pt x="360" y="5"/>
                    <a:pt x="327" y="0"/>
                    <a:pt x="2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8" name="Google Shape;25578;p18"/>
            <p:cNvSpPr/>
            <p:nvPr/>
          </p:nvSpPr>
          <p:spPr>
            <a:xfrm>
              <a:off x="5034900" y="4040650"/>
              <a:ext cx="9850" cy="12950"/>
            </a:xfrm>
            <a:custGeom>
              <a:avLst/>
              <a:gdLst/>
              <a:ahLst/>
              <a:cxnLst/>
              <a:rect l="l" t="t" r="r" b="b"/>
              <a:pathLst>
                <a:path w="394" h="518" extrusionOk="0">
                  <a:moveTo>
                    <a:pt x="259" y="0"/>
                  </a:moveTo>
                  <a:cubicBezTo>
                    <a:pt x="176" y="0"/>
                    <a:pt x="52" y="42"/>
                    <a:pt x="1" y="176"/>
                  </a:cubicBezTo>
                  <a:cubicBezTo>
                    <a:pt x="1" y="259"/>
                    <a:pt x="1" y="342"/>
                    <a:pt x="52" y="435"/>
                  </a:cubicBezTo>
                  <a:cubicBezTo>
                    <a:pt x="94" y="476"/>
                    <a:pt x="135" y="517"/>
                    <a:pt x="176" y="517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9" name="Google Shape;25579;p18"/>
            <p:cNvSpPr/>
            <p:nvPr/>
          </p:nvSpPr>
          <p:spPr>
            <a:xfrm>
              <a:off x="4969250" y="4013975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20" y="0"/>
                  </a:moveTo>
                  <a:cubicBezTo>
                    <a:pt x="218" y="0"/>
                    <a:pt x="124" y="71"/>
                    <a:pt x="94" y="168"/>
                  </a:cubicBezTo>
                  <a:cubicBezTo>
                    <a:pt x="1" y="333"/>
                    <a:pt x="94" y="468"/>
                    <a:pt x="218" y="550"/>
                  </a:cubicBezTo>
                  <a:cubicBezTo>
                    <a:pt x="249" y="558"/>
                    <a:pt x="278" y="561"/>
                    <a:pt x="306" y="561"/>
                  </a:cubicBezTo>
                  <a:cubicBezTo>
                    <a:pt x="436" y="561"/>
                    <a:pt x="534" y="485"/>
                    <a:pt x="611" y="375"/>
                  </a:cubicBezTo>
                  <a:cubicBezTo>
                    <a:pt x="652" y="251"/>
                    <a:pt x="611" y="75"/>
                    <a:pt x="435" y="33"/>
                  </a:cubicBezTo>
                  <a:cubicBezTo>
                    <a:pt x="398" y="11"/>
                    <a:pt x="358" y="0"/>
                    <a:pt x="3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0" name="Google Shape;25580;p18"/>
            <p:cNvSpPr/>
            <p:nvPr/>
          </p:nvSpPr>
          <p:spPr>
            <a:xfrm>
              <a:off x="4924025" y="4032875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62" y="1"/>
                  </a:moveTo>
                  <a:cubicBezTo>
                    <a:pt x="246" y="1"/>
                    <a:pt x="127" y="76"/>
                    <a:pt x="93" y="187"/>
                  </a:cubicBezTo>
                  <a:cubicBezTo>
                    <a:pt x="0" y="311"/>
                    <a:pt x="93" y="487"/>
                    <a:pt x="217" y="528"/>
                  </a:cubicBezTo>
                  <a:cubicBezTo>
                    <a:pt x="266" y="551"/>
                    <a:pt x="310" y="562"/>
                    <a:pt x="352" y="562"/>
                  </a:cubicBezTo>
                  <a:cubicBezTo>
                    <a:pt x="459" y="562"/>
                    <a:pt x="543" y="491"/>
                    <a:pt x="610" y="394"/>
                  </a:cubicBezTo>
                  <a:cubicBezTo>
                    <a:pt x="652" y="229"/>
                    <a:pt x="559" y="94"/>
                    <a:pt x="434" y="12"/>
                  </a:cubicBezTo>
                  <a:cubicBezTo>
                    <a:pt x="411" y="4"/>
                    <a:pt x="386" y="1"/>
                    <a:pt x="3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1" name="Google Shape;25581;p18"/>
            <p:cNvSpPr/>
            <p:nvPr/>
          </p:nvSpPr>
          <p:spPr>
            <a:xfrm>
              <a:off x="4988625" y="4059650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14" y="0"/>
                  </a:moveTo>
                  <a:cubicBezTo>
                    <a:pt x="200" y="0"/>
                    <a:pt x="112" y="49"/>
                    <a:pt x="42" y="150"/>
                  </a:cubicBezTo>
                  <a:cubicBezTo>
                    <a:pt x="1" y="316"/>
                    <a:pt x="94" y="450"/>
                    <a:pt x="218" y="533"/>
                  </a:cubicBezTo>
                  <a:cubicBezTo>
                    <a:pt x="249" y="542"/>
                    <a:pt x="282" y="547"/>
                    <a:pt x="315" y="547"/>
                  </a:cubicBezTo>
                  <a:cubicBezTo>
                    <a:pt x="423" y="547"/>
                    <a:pt x="528" y="492"/>
                    <a:pt x="559" y="357"/>
                  </a:cubicBezTo>
                  <a:cubicBezTo>
                    <a:pt x="652" y="233"/>
                    <a:pt x="559" y="57"/>
                    <a:pt x="435" y="16"/>
                  </a:cubicBezTo>
                  <a:cubicBezTo>
                    <a:pt x="392" y="6"/>
                    <a:pt x="352" y="0"/>
                    <a:pt x="3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2" name="Google Shape;25582;p18"/>
            <p:cNvSpPr/>
            <p:nvPr/>
          </p:nvSpPr>
          <p:spPr>
            <a:xfrm>
              <a:off x="4950900" y="3968750"/>
              <a:ext cx="16300" cy="14025"/>
            </a:xfrm>
            <a:custGeom>
              <a:avLst/>
              <a:gdLst/>
              <a:ahLst/>
              <a:cxnLst/>
              <a:rect l="l" t="t" r="r" b="b"/>
              <a:pathLst>
                <a:path w="652" h="561" extrusionOk="0">
                  <a:moveTo>
                    <a:pt x="301" y="0"/>
                  </a:moveTo>
                  <a:cubicBezTo>
                    <a:pt x="194" y="0"/>
                    <a:pt x="112" y="70"/>
                    <a:pt x="52" y="168"/>
                  </a:cubicBezTo>
                  <a:cubicBezTo>
                    <a:pt x="0" y="333"/>
                    <a:pt x="52" y="467"/>
                    <a:pt x="218" y="550"/>
                  </a:cubicBezTo>
                  <a:cubicBezTo>
                    <a:pt x="241" y="557"/>
                    <a:pt x="266" y="561"/>
                    <a:pt x="291" y="561"/>
                  </a:cubicBezTo>
                  <a:cubicBezTo>
                    <a:pt x="407" y="561"/>
                    <a:pt x="527" y="485"/>
                    <a:pt x="569" y="374"/>
                  </a:cubicBezTo>
                  <a:cubicBezTo>
                    <a:pt x="652" y="250"/>
                    <a:pt x="569" y="74"/>
                    <a:pt x="435" y="33"/>
                  </a:cubicBezTo>
                  <a:cubicBezTo>
                    <a:pt x="386" y="10"/>
                    <a:pt x="342" y="0"/>
                    <a:pt x="3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3" name="Google Shape;25583;p18"/>
            <p:cNvSpPr/>
            <p:nvPr/>
          </p:nvSpPr>
          <p:spPr>
            <a:xfrm>
              <a:off x="5015525" y="3995050"/>
              <a:ext cx="15275" cy="14150"/>
            </a:xfrm>
            <a:custGeom>
              <a:avLst/>
              <a:gdLst/>
              <a:ahLst/>
              <a:cxnLst/>
              <a:rect l="l" t="t" r="r" b="b"/>
              <a:pathLst>
                <a:path w="611" h="566" extrusionOk="0">
                  <a:moveTo>
                    <a:pt x="296" y="0"/>
                  </a:moveTo>
                  <a:cubicBezTo>
                    <a:pt x="188" y="0"/>
                    <a:pt x="84" y="56"/>
                    <a:pt x="52" y="191"/>
                  </a:cubicBezTo>
                  <a:cubicBezTo>
                    <a:pt x="0" y="315"/>
                    <a:pt x="52" y="491"/>
                    <a:pt x="176" y="532"/>
                  </a:cubicBezTo>
                  <a:cubicBezTo>
                    <a:pt x="225" y="555"/>
                    <a:pt x="270" y="565"/>
                    <a:pt x="312" y="565"/>
                  </a:cubicBezTo>
                  <a:cubicBezTo>
                    <a:pt x="419" y="565"/>
                    <a:pt x="502" y="497"/>
                    <a:pt x="569" y="408"/>
                  </a:cubicBezTo>
                  <a:cubicBezTo>
                    <a:pt x="610" y="232"/>
                    <a:pt x="569" y="98"/>
                    <a:pt x="393" y="15"/>
                  </a:cubicBezTo>
                  <a:cubicBezTo>
                    <a:pt x="362" y="5"/>
                    <a:pt x="329" y="0"/>
                    <a:pt x="2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4" name="Google Shape;25584;p18"/>
            <p:cNvSpPr/>
            <p:nvPr/>
          </p:nvSpPr>
          <p:spPr>
            <a:xfrm>
              <a:off x="4887575" y="4052525"/>
              <a:ext cx="7525" cy="8575"/>
            </a:xfrm>
            <a:custGeom>
              <a:avLst/>
              <a:gdLst/>
              <a:ahLst/>
              <a:cxnLst/>
              <a:rect l="l" t="t" r="r" b="b"/>
              <a:pathLst>
                <a:path w="301" h="343" extrusionOk="0">
                  <a:moveTo>
                    <a:pt x="83" y="1"/>
                  </a:moveTo>
                  <a:lnTo>
                    <a:pt x="0" y="259"/>
                  </a:lnTo>
                  <a:lnTo>
                    <a:pt x="259" y="342"/>
                  </a:lnTo>
                  <a:lnTo>
                    <a:pt x="259" y="301"/>
                  </a:lnTo>
                  <a:cubicBezTo>
                    <a:pt x="300" y="177"/>
                    <a:pt x="207" y="42"/>
                    <a:pt x="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5" name="Google Shape;25585;p18"/>
            <p:cNvSpPr/>
            <p:nvPr/>
          </p:nvSpPr>
          <p:spPr>
            <a:xfrm>
              <a:off x="4911100" y="3987925"/>
              <a:ext cx="9850" cy="13975"/>
            </a:xfrm>
            <a:custGeom>
              <a:avLst/>
              <a:gdLst/>
              <a:ahLst/>
              <a:cxnLst/>
              <a:rect l="l" t="t" r="r" b="b"/>
              <a:pathLst>
                <a:path w="394" h="559" extrusionOk="0">
                  <a:moveTo>
                    <a:pt x="217" y="0"/>
                  </a:moveTo>
                  <a:lnTo>
                    <a:pt x="0" y="517"/>
                  </a:lnTo>
                  <a:cubicBezTo>
                    <a:pt x="0" y="517"/>
                    <a:pt x="42" y="517"/>
                    <a:pt x="42" y="558"/>
                  </a:cubicBezTo>
                  <a:cubicBezTo>
                    <a:pt x="176" y="558"/>
                    <a:pt x="300" y="517"/>
                    <a:pt x="352" y="383"/>
                  </a:cubicBezTo>
                  <a:cubicBezTo>
                    <a:pt x="393" y="259"/>
                    <a:pt x="352" y="124"/>
                    <a:pt x="259" y="42"/>
                  </a:cubicBezTo>
                  <a:cubicBezTo>
                    <a:pt x="217" y="42"/>
                    <a:pt x="217" y="0"/>
                    <a:pt x="2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6" name="Google Shape;25586;p18"/>
            <p:cNvSpPr/>
            <p:nvPr/>
          </p:nvSpPr>
          <p:spPr>
            <a:xfrm>
              <a:off x="5060750" y="3980425"/>
              <a:ext cx="7775" cy="9575"/>
            </a:xfrm>
            <a:custGeom>
              <a:avLst/>
              <a:gdLst/>
              <a:ahLst/>
              <a:cxnLst/>
              <a:rect l="l" t="t" r="r" b="b"/>
              <a:pathLst>
                <a:path w="311" h="383" extrusionOk="0">
                  <a:moveTo>
                    <a:pt x="52" y="0"/>
                  </a:moveTo>
                  <a:lnTo>
                    <a:pt x="52" y="42"/>
                  </a:lnTo>
                  <a:cubicBezTo>
                    <a:pt x="52" y="83"/>
                    <a:pt x="1" y="83"/>
                    <a:pt x="1" y="124"/>
                  </a:cubicBezTo>
                  <a:cubicBezTo>
                    <a:pt x="1" y="166"/>
                    <a:pt x="52" y="166"/>
                    <a:pt x="52" y="217"/>
                  </a:cubicBezTo>
                  <a:cubicBezTo>
                    <a:pt x="52" y="259"/>
                    <a:pt x="94" y="300"/>
                    <a:pt x="94" y="300"/>
                  </a:cubicBezTo>
                  <a:cubicBezTo>
                    <a:pt x="135" y="342"/>
                    <a:pt x="176" y="342"/>
                    <a:pt x="176" y="383"/>
                  </a:cubicBezTo>
                  <a:lnTo>
                    <a:pt x="311" y="1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7" name="Google Shape;25587;p18"/>
            <p:cNvSpPr/>
            <p:nvPr/>
          </p:nvSpPr>
          <p:spPr>
            <a:xfrm>
              <a:off x="4997425" y="3954575"/>
              <a:ext cx="12950" cy="9325"/>
            </a:xfrm>
            <a:custGeom>
              <a:avLst/>
              <a:gdLst/>
              <a:ahLst/>
              <a:cxnLst/>
              <a:rect l="l" t="t" r="r" b="b"/>
              <a:pathLst>
                <a:path w="518" h="373" extrusionOk="0">
                  <a:moveTo>
                    <a:pt x="0" y="0"/>
                  </a:moveTo>
                  <a:lnTo>
                    <a:pt x="0" y="83"/>
                  </a:lnTo>
                  <a:cubicBezTo>
                    <a:pt x="0" y="218"/>
                    <a:pt x="42" y="300"/>
                    <a:pt x="166" y="342"/>
                  </a:cubicBezTo>
                  <a:cubicBezTo>
                    <a:pt x="187" y="362"/>
                    <a:pt x="210" y="373"/>
                    <a:pt x="238" y="373"/>
                  </a:cubicBezTo>
                  <a:cubicBezTo>
                    <a:pt x="267" y="373"/>
                    <a:pt x="300" y="362"/>
                    <a:pt x="342" y="342"/>
                  </a:cubicBezTo>
                  <a:lnTo>
                    <a:pt x="383" y="342"/>
                  </a:lnTo>
                  <a:cubicBezTo>
                    <a:pt x="424" y="342"/>
                    <a:pt x="424" y="300"/>
                    <a:pt x="466" y="300"/>
                  </a:cubicBezTo>
                  <a:cubicBezTo>
                    <a:pt x="466" y="259"/>
                    <a:pt x="517" y="218"/>
                    <a:pt x="517" y="21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8" name="Google Shape;25588;p18"/>
            <p:cNvSpPr/>
            <p:nvPr/>
          </p:nvSpPr>
          <p:spPr>
            <a:xfrm>
              <a:off x="4936950" y="3930800"/>
              <a:ext cx="9850" cy="6475"/>
            </a:xfrm>
            <a:custGeom>
              <a:avLst/>
              <a:gdLst/>
              <a:ahLst/>
              <a:cxnLst/>
              <a:rect l="l" t="t" r="r" b="b"/>
              <a:pathLst>
                <a:path w="394" h="259" extrusionOk="0">
                  <a:moveTo>
                    <a:pt x="135" y="0"/>
                  </a:moveTo>
                  <a:lnTo>
                    <a:pt x="0" y="259"/>
                  </a:lnTo>
                  <a:lnTo>
                    <a:pt x="93" y="259"/>
                  </a:lnTo>
                  <a:cubicBezTo>
                    <a:pt x="176" y="259"/>
                    <a:pt x="300" y="217"/>
                    <a:pt x="393" y="83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9" name="Google Shape;25589;p18"/>
            <p:cNvSpPr/>
            <p:nvPr/>
          </p:nvSpPr>
          <p:spPr>
            <a:xfrm>
              <a:off x="4956325" y="4233475"/>
              <a:ext cx="8825" cy="6475"/>
            </a:xfrm>
            <a:custGeom>
              <a:avLst/>
              <a:gdLst/>
              <a:ahLst/>
              <a:cxnLst/>
              <a:rect l="l" t="t" r="r" b="b"/>
              <a:pathLst>
                <a:path w="353" h="259" extrusionOk="0">
                  <a:moveTo>
                    <a:pt x="176" y="0"/>
                  </a:moveTo>
                  <a:cubicBezTo>
                    <a:pt x="135" y="0"/>
                    <a:pt x="42" y="42"/>
                    <a:pt x="1" y="124"/>
                  </a:cubicBezTo>
                  <a:lnTo>
                    <a:pt x="1" y="176"/>
                  </a:lnTo>
                  <a:lnTo>
                    <a:pt x="259" y="259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0" name="Google Shape;25590;p18"/>
            <p:cNvSpPr/>
            <p:nvPr/>
          </p:nvSpPr>
          <p:spPr>
            <a:xfrm>
              <a:off x="4891700" y="4206800"/>
              <a:ext cx="14000" cy="9375"/>
            </a:xfrm>
            <a:custGeom>
              <a:avLst/>
              <a:gdLst/>
              <a:ahLst/>
              <a:cxnLst/>
              <a:rect l="l" t="t" r="r" b="b"/>
              <a:pathLst>
                <a:path w="560" h="375" extrusionOk="0">
                  <a:moveTo>
                    <a:pt x="258" y="0"/>
                  </a:moveTo>
                  <a:cubicBezTo>
                    <a:pt x="151" y="0"/>
                    <a:pt x="68" y="68"/>
                    <a:pt x="1" y="157"/>
                  </a:cubicBezTo>
                  <a:lnTo>
                    <a:pt x="518" y="375"/>
                  </a:lnTo>
                  <a:cubicBezTo>
                    <a:pt x="559" y="250"/>
                    <a:pt x="518" y="75"/>
                    <a:pt x="394" y="33"/>
                  </a:cubicBezTo>
                  <a:cubicBezTo>
                    <a:pt x="345" y="10"/>
                    <a:pt x="300" y="0"/>
                    <a:pt x="2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1" name="Google Shape;25591;p18"/>
            <p:cNvSpPr/>
            <p:nvPr/>
          </p:nvSpPr>
          <p:spPr>
            <a:xfrm>
              <a:off x="4981150" y="4169050"/>
              <a:ext cx="10875" cy="12750"/>
            </a:xfrm>
            <a:custGeom>
              <a:avLst/>
              <a:gdLst/>
              <a:ahLst/>
              <a:cxnLst/>
              <a:rect l="l" t="t" r="r" b="b"/>
              <a:pathLst>
                <a:path w="435" h="510" extrusionOk="0">
                  <a:moveTo>
                    <a:pt x="300" y="1"/>
                  </a:moveTo>
                  <a:cubicBezTo>
                    <a:pt x="192" y="1"/>
                    <a:pt x="109" y="71"/>
                    <a:pt x="41" y="168"/>
                  </a:cubicBezTo>
                  <a:cubicBezTo>
                    <a:pt x="0" y="292"/>
                    <a:pt x="83" y="468"/>
                    <a:pt x="217" y="509"/>
                  </a:cubicBezTo>
                  <a:lnTo>
                    <a:pt x="434" y="34"/>
                  </a:lnTo>
                  <a:cubicBezTo>
                    <a:pt x="386" y="11"/>
                    <a:pt x="341" y="1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2" name="Google Shape;25592;p18"/>
            <p:cNvSpPr/>
            <p:nvPr/>
          </p:nvSpPr>
          <p:spPr>
            <a:xfrm>
              <a:off x="4916525" y="414262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7" y="1"/>
                  </a:moveTo>
                  <a:cubicBezTo>
                    <a:pt x="229" y="1"/>
                    <a:pt x="123" y="57"/>
                    <a:pt x="83" y="191"/>
                  </a:cubicBezTo>
                  <a:cubicBezTo>
                    <a:pt x="0" y="315"/>
                    <a:pt x="83" y="491"/>
                    <a:pt x="217" y="533"/>
                  </a:cubicBezTo>
                  <a:cubicBezTo>
                    <a:pt x="258" y="542"/>
                    <a:pt x="297" y="547"/>
                    <a:pt x="332" y="547"/>
                  </a:cubicBezTo>
                  <a:cubicBezTo>
                    <a:pt x="449" y="547"/>
                    <a:pt x="537" y="492"/>
                    <a:pt x="600" y="357"/>
                  </a:cubicBezTo>
                  <a:cubicBezTo>
                    <a:pt x="652" y="233"/>
                    <a:pt x="559" y="57"/>
                    <a:pt x="435" y="16"/>
                  </a:cubicBezTo>
                  <a:cubicBezTo>
                    <a:pt x="403" y="6"/>
                    <a:pt x="370" y="1"/>
                    <a:pt x="3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3" name="Google Shape;25593;p18"/>
            <p:cNvSpPr/>
            <p:nvPr/>
          </p:nvSpPr>
          <p:spPr>
            <a:xfrm>
              <a:off x="4871300" y="4161550"/>
              <a:ext cx="16300" cy="13575"/>
            </a:xfrm>
            <a:custGeom>
              <a:avLst/>
              <a:gdLst/>
              <a:ahLst/>
              <a:cxnLst/>
              <a:rect l="l" t="t" r="r" b="b"/>
              <a:pathLst>
                <a:path w="652" h="543" extrusionOk="0">
                  <a:moveTo>
                    <a:pt x="318" y="1"/>
                  </a:moveTo>
                  <a:cubicBezTo>
                    <a:pt x="216" y="1"/>
                    <a:pt x="120" y="69"/>
                    <a:pt x="83" y="158"/>
                  </a:cubicBezTo>
                  <a:cubicBezTo>
                    <a:pt x="0" y="292"/>
                    <a:pt x="83" y="468"/>
                    <a:pt x="217" y="510"/>
                  </a:cubicBezTo>
                  <a:cubicBezTo>
                    <a:pt x="251" y="532"/>
                    <a:pt x="290" y="543"/>
                    <a:pt x="329" y="543"/>
                  </a:cubicBezTo>
                  <a:cubicBezTo>
                    <a:pt x="431" y="543"/>
                    <a:pt x="540" y="472"/>
                    <a:pt x="600" y="375"/>
                  </a:cubicBezTo>
                  <a:cubicBezTo>
                    <a:pt x="651" y="251"/>
                    <a:pt x="558" y="75"/>
                    <a:pt x="434" y="34"/>
                  </a:cubicBezTo>
                  <a:cubicBezTo>
                    <a:pt x="397" y="11"/>
                    <a:pt x="357" y="1"/>
                    <a:pt x="3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4" name="Google Shape;25594;p18"/>
            <p:cNvSpPr/>
            <p:nvPr/>
          </p:nvSpPr>
          <p:spPr>
            <a:xfrm>
              <a:off x="4935900" y="4187875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20" y="0"/>
                  </a:moveTo>
                  <a:cubicBezTo>
                    <a:pt x="203" y="0"/>
                    <a:pt x="114" y="56"/>
                    <a:pt x="42" y="191"/>
                  </a:cubicBezTo>
                  <a:cubicBezTo>
                    <a:pt x="1" y="315"/>
                    <a:pt x="42" y="491"/>
                    <a:pt x="218" y="532"/>
                  </a:cubicBezTo>
                  <a:cubicBezTo>
                    <a:pt x="248" y="542"/>
                    <a:pt x="282" y="547"/>
                    <a:pt x="316" y="547"/>
                  </a:cubicBezTo>
                  <a:cubicBezTo>
                    <a:pt x="420" y="547"/>
                    <a:pt x="528" y="499"/>
                    <a:pt x="559" y="397"/>
                  </a:cubicBezTo>
                  <a:cubicBezTo>
                    <a:pt x="652" y="232"/>
                    <a:pt x="559" y="56"/>
                    <a:pt x="435" y="15"/>
                  </a:cubicBezTo>
                  <a:cubicBezTo>
                    <a:pt x="394" y="5"/>
                    <a:pt x="356" y="0"/>
                    <a:pt x="3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5" name="Google Shape;25595;p18"/>
            <p:cNvSpPr/>
            <p:nvPr/>
          </p:nvSpPr>
          <p:spPr>
            <a:xfrm>
              <a:off x="4898175" y="4097375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312" y="1"/>
                  </a:moveTo>
                  <a:cubicBezTo>
                    <a:pt x="199" y="1"/>
                    <a:pt x="111" y="47"/>
                    <a:pt x="42" y="140"/>
                  </a:cubicBezTo>
                  <a:cubicBezTo>
                    <a:pt x="0" y="316"/>
                    <a:pt x="42" y="450"/>
                    <a:pt x="217" y="533"/>
                  </a:cubicBezTo>
                  <a:cubicBezTo>
                    <a:pt x="249" y="543"/>
                    <a:pt x="282" y="548"/>
                    <a:pt x="314" y="548"/>
                  </a:cubicBezTo>
                  <a:cubicBezTo>
                    <a:pt x="422" y="548"/>
                    <a:pt x="527" y="492"/>
                    <a:pt x="559" y="357"/>
                  </a:cubicBezTo>
                  <a:cubicBezTo>
                    <a:pt x="610" y="233"/>
                    <a:pt x="559" y="58"/>
                    <a:pt x="435" y="16"/>
                  </a:cubicBezTo>
                  <a:cubicBezTo>
                    <a:pt x="391" y="6"/>
                    <a:pt x="350" y="1"/>
                    <a:pt x="3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6" name="Google Shape;25596;p18"/>
            <p:cNvSpPr/>
            <p:nvPr/>
          </p:nvSpPr>
          <p:spPr>
            <a:xfrm>
              <a:off x="4961750" y="4123350"/>
              <a:ext cx="16325" cy="14050"/>
            </a:xfrm>
            <a:custGeom>
              <a:avLst/>
              <a:gdLst/>
              <a:ahLst/>
              <a:cxnLst/>
              <a:rect l="l" t="t" r="r" b="b"/>
              <a:pathLst>
                <a:path w="653" h="562" extrusionOk="0">
                  <a:moveTo>
                    <a:pt x="362" y="0"/>
                  </a:moveTo>
                  <a:cubicBezTo>
                    <a:pt x="246" y="0"/>
                    <a:pt x="126" y="76"/>
                    <a:pt x="83" y="187"/>
                  </a:cubicBezTo>
                  <a:cubicBezTo>
                    <a:pt x="1" y="311"/>
                    <a:pt x="83" y="487"/>
                    <a:pt x="218" y="528"/>
                  </a:cubicBezTo>
                  <a:cubicBezTo>
                    <a:pt x="266" y="551"/>
                    <a:pt x="311" y="561"/>
                    <a:pt x="352" y="561"/>
                  </a:cubicBezTo>
                  <a:cubicBezTo>
                    <a:pt x="459" y="561"/>
                    <a:pt x="541" y="491"/>
                    <a:pt x="600" y="394"/>
                  </a:cubicBezTo>
                  <a:cubicBezTo>
                    <a:pt x="652" y="270"/>
                    <a:pt x="600" y="94"/>
                    <a:pt x="435" y="11"/>
                  </a:cubicBezTo>
                  <a:cubicBezTo>
                    <a:pt x="411" y="4"/>
                    <a:pt x="387" y="0"/>
                    <a:pt x="3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7" name="Google Shape;25597;p18"/>
            <p:cNvSpPr/>
            <p:nvPr/>
          </p:nvSpPr>
          <p:spPr>
            <a:xfrm>
              <a:off x="4834575" y="4180750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94" y="0"/>
                  </a:moveTo>
                  <a:lnTo>
                    <a:pt x="1" y="259"/>
                  </a:lnTo>
                  <a:lnTo>
                    <a:pt x="218" y="341"/>
                  </a:lnTo>
                  <a:cubicBezTo>
                    <a:pt x="259" y="341"/>
                    <a:pt x="259" y="341"/>
                    <a:pt x="259" y="300"/>
                  </a:cubicBezTo>
                  <a:cubicBezTo>
                    <a:pt x="259" y="166"/>
                    <a:pt x="218" y="41"/>
                    <a:pt x="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8" name="Google Shape;25598;p18"/>
            <p:cNvSpPr/>
            <p:nvPr/>
          </p:nvSpPr>
          <p:spPr>
            <a:xfrm>
              <a:off x="4858375" y="4116125"/>
              <a:ext cx="9825" cy="13775"/>
            </a:xfrm>
            <a:custGeom>
              <a:avLst/>
              <a:gdLst/>
              <a:ahLst/>
              <a:cxnLst/>
              <a:rect l="l" t="t" r="r" b="b"/>
              <a:pathLst>
                <a:path w="393" h="551" extrusionOk="0">
                  <a:moveTo>
                    <a:pt x="217" y="0"/>
                  </a:moveTo>
                  <a:lnTo>
                    <a:pt x="0" y="517"/>
                  </a:lnTo>
                  <a:cubicBezTo>
                    <a:pt x="37" y="540"/>
                    <a:pt x="77" y="550"/>
                    <a:pt x="115" y="550"/>
                  </a:cubicBezTo>
                  <a:cubicBezTo>
                    <a:pt x="216" y="550"/>
                    <a:pt x="311" y="480"/>
                    <a:pt x="341" y="383"/>
                  </a:cubicBezTo>
                  <a:cubicBezTo>
                    <a:pt x="393" y="259"/>
                    <a:pt x="341" y="83"/>
                    <a:pt x="2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9" name="Google Shape;25599;p18"/>
            <p:cNvSpPr/>
            <p:nvPr/>
          </p:nvSpPr>
          <p:spPr>
            <a:xfrm>
              <a:off x="5008025" y="4108625"/>
              <a:ext cx="7525" cy="9600"/>
            </a:xfrm>
            <a:custGeom>
              <a:avLst/>
              <a:gdLst/>
              <a:ahLst/>
              <a:cxnLst/>
              <a:rect l="l" t="t" r="r" b="b"/>
              <a:pathLst>
                <a:path w="301" h="384" extrusionOk="0">
                  <a:moveTo>
                    <a:pt x="42" y="0"/>
                  </a:moveTo>
                  <a:cubicBezTo>
                    <a:pt x="42" y="42"/>
                    <a:pt x="0" y="83"/>
                    <a:pt x="0" y="125"/>
                  </a:cubicBezTo>
                  <a:cubicBezTo>
                    <a:pt x="0" y="207"/>
                    <a:pt x="42" y="300"/>
                    <a:pt x="135" y="342"/>
                  </a:cubicBezTo>
                  <a:cubicBezTo>
                    <a:pt x="176" y="342"/>
                    <a:pt x="176" y="383"/>
                    <a:pt x="176" y="383"/>
                  </a:cubicBezTo>
                  <a:lnTo>
                    <a:pt x="300" y="125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0" name="Google Shape;25600;p18"/>
            <p:cNvSpPr/>
            <p:nvPr/>
          </p:nvSpPr>
          <p:spPr>
            <a:xfrm>
              <a:off x="4943400" y="4082775"/>
              <a:ext cx="13975" cy="9600"/>
            </a:xfrm>
            <a:custGeom>
              <a:avLst/>
              <a:gdLst/>
              <a:ahLst/>
              <a:cxnLst/>
              <a:rect l="l" t="t" r="r" b="b"/>
              <a:pathLst>
                <a:path w="559" h="384" extrusionOk="0">
                  <a:moveTo>
                    <a:pt x="42" y="1"/>
                  </a:moveTo>
                  <a:lnTo>
                    <a:pt x="42" y="1"/>
                  </a:lnTo>
                  <a:cubicBezTo>
                    <a:pt x="1" y="125"/>
                    <a:pt x="42" y="259"/>
                    <a:pt x="176" y="342"/>
                  </a:cubicBezTo>
                  <a:lnTo>
                    <a:pt x="218" y="342"/>
                  </a:lnTo>
                  <a:cubicBezTo>
                    <a:pt x="259" y="383"/>
                    <a:pt x="300" y="383"/>
                    <a:pt x="394" y="383"/>
                  </a:cubicBezTo>
                  <a:cubicBezTo>
                    <a:pt x="394" y="383"/>
                    <a:pt x="394" y="342"/>
                    <a:pt x="435" y="342"/>
                  </a:cubicBezTo>
                  <a:cubicBezTo>
                    <a:pt x="435" y="342"/>
                    <a:pt x="476" y="342"/>
                    <a:pt x="518" y="300"/>
                  </a:cubicBezTo>
                  <a:cubicBezTo>
                    <a:pt x="518" y="259"/>
                    <a:pt x="559" y="259"/>
                    <a:pt x="559" y="207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1" name="Google Shape;25601;p18"/>
            <p:cNvSpPr/>
            <p:nvPr/>
          </p:nvSpPr>
          <p:spPr>
            <a:xfrm>
              <a:off x="4884200" y="4059000"/>
              <a:ext cx="9850" cy="6750"/>
            </a:xfrm>
            <a:custGeom>
              <a:avLst/>
              <a:gdLst/>
              <a:ahLst/>
              <a:cxnLst/>
              <a:rect l="l" t="t" r="r" b="b"/>
              <a:pathLst>
                <a:path w="394" h="270" extrusionOk="0">
                  <a:moveTo>
                    <a:pt x="135" y="0"/>
                  </a:moveTo>
                  <a:lnTo>
                    <a:pt x="1" y="259"/>
                  </a:lnTo>
                  <a:lnTo>
                    <a:pt x="42" y="259"/>
                  </a:lnTo>
                  <a:cubicBezTo>
                    <a:pt x="66" y="266"/>
                    <a:pt x="89" y="270"/>
                    <a:pt x="112" y="270"/>
                  </a:cubicBezTo>
                  <a:cubicBezTo>
                    <a:pt x="219" y="270"/>
                    <a:pt x="317" y="194"/>
                    <a:pt x="394" y="83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2" name="Google Shape;25602;p18"/>
            <p:cNvSpPr/>
            <p:nvPr/>
          </p:nvSpPr>
          <p:spPr>
            <a:xfrm>
              <a:off x="4903600" y="4361675"/>
              <a:ext cx="8550" cy="6475"/>
            </a:xfrm>
            <a:custGeom>
              <a:avLst/>
              <a:gdLst/>
              <a:ahLst/>
              <a:cxnLst/>
              <a:rect l="l" t="t" r="r" b="b"/>
              <a:pathLst>
                <a:path w="342" h="259" extrusionOk="0">
                  <a:moveTo>
                    <a:pt x="176" y="0"/>
                  </a:moveTo>
                  <a:cubicBezTo>
                    <a:pt x="135" y="0"/>
                    <a:pt x="42" y="42"/>
                    <a:pt x="0" y="124"/>
                  </a:cubicBezTo>
                  <a:lnTo>
                    <a:pt x="0" y="166"/>
                  </a:lnTo>
                  <a:lnTo>
                    <a:pt x="259" y="259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3" name="Google Shape;25603;p18"/>
            <p:cNvSpPr/>
            <p:nvPr/>
          </p:nvSpPr>
          <p:spPr>
            <a:xfrm>
              <a:off x="4838975" y="4334875"/>
              <a:ext cx="13975" cy="9500"/>
            </a:xfrm>
            <a:custGeom>
              <a:avLst/>
              <a:gdLst/>
              <a:ahLst/>
              <a:cxnLst/>
              <a:rect l="l" t="t" r="r" b="b"/>
              <a:pathLst>
                <a:path w="559" h="380" extrusionOk="0">
                  <a:moveTo>
                    <a:pt x="247" y="1"/>
                  </a:moveTo>
                  <a:cubicBezTo>
                    <a:pt x="129" y="1"/>
                    <a:pt x="30" y="74"/>
                    <a:pt x="1" y="163"/>
                  </a:cubicBezTo>
                  <a:lnTo>
                    <a:pt x="518" y="380"/>
                  </a:lnTo>
                  <a:cubicBezTo>
                    <a:pt x="559" y="256"/>
                    <a:pt x="518" y="80"/>
                    <a:pt x="394" y="38"/>
                  </a:cubicBezTo>
                  <a:cubicBezTo>
                    <a:pt x="344" y="12"/>
                    <a:pt x="294" y="1"/>
                    <a:pt x="2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4" name="Google Shape;25604;p18"/>
            <p:cNvSpPr/>
            <p:nvPr/>
          </p:nvSpPr>
          <p:spPr>
            <a:xfrm>
              <a:off x="4929450" y="4297400"/>
              <a:ext cx="9850" cy="13625"/>
            </a:xfrm>
            <a:custGeom>
              <a:avLst/>
              <a:gdLst/>
              <a:ahLst/>
              <a:cxnLst/>
              <a:rect l="l" t="t" r="r" b="b"/>
              <a:pathLst>
                <a:path w="394" h="545" extrusionOk="0">
                  <a:moveTo>
                    <a:pt x="236" y="1"/>
                  </a:moveTo>
                  <a:cubicBezTo>
                    <a:pt x="168" y="1"/>
                    <a:pt x="113" y="21"/>
                    <a:pt x="83" y="69"/>
                  </a:cubicBezTo>
                  <a:cubicBezTo>
                    <a:pt x="42" y="111"/>
                    <a:pt x="42" y="111"/>
                    <a:pt x="0" y="152"/>
                  </a:cubicBezTo>
                  <a:lnTo>
                    <a:pt x="0" y="328"/>
                  </a:lnTo>
                  <a:lnTo>
                    <a:pt x="0" y="369"/>
                  </a:lnTo>
                  <a:cubicBezTo>
                    <a:pt x="42" y="411"/>
                    <a:pt x="83" y="462"/>
                    <a:pt x="135" y="504"/>
                  </a:cubicBezTo>
                  <a:cubicBezTo>
                    <a:pt x="135" y="504"/>
                    <a:pt x="135" y="545"/>
                    <a:pt x="176" y="545"/>
                  </a:cubicBezTo>
                  <a:lnTo>
                    <a:pt x="393" y="28"/>
                  </a:lnTo>
                  <a:cubicBezTo>
                    <a:pt x="338" y="11"/>
                    <a:pt x="284" y="1"/>
                    <a:pt x="2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5" name="Google Shape;25605;p18"/>
            <p:cNvSpPr/>
            <p:nvPr/>
          </p:nvSpPr>
          <p:spPr>
            <a:xfrm>
              <a:off x="4863800" y="427082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35" y="1"/>
                  </a:moveTo>
                  <a:cubicBezTo>
                    <a:pt x="225" y="1"/>
                    <a:pt x="115" y="55"/>
                    <a:pt x="83" y="181"/>
                  </a:cubicBezTo>
                  <a:cubicBezTo>
                    <a:pt x="0" y="316"/>
                    <a:pt x="83" y="491"/>
                    <a:pt x="217" y="533"/>
                  </a:cubicBezTo>
                  <a:cubicBezTo>
                    <a:pt x="252" y="556"/>
                    <a:pt x="290" y="566"/>
                    <a:pt x="329" y="566"/>
                  </a:cubicBezTo>
                  <a:cubicBezTo>
                    <a:pt x="431" y="566"/>
                    <a:pt x="540" y="496"/>
                    <a:pt x="600" y="398"/>
                  </a:cubicBezTo>
                  <a:cubicBezTo>
                    <a:pt x="641" y="233"/>
                    <a:pt x="559" y="98"/>
                    <a:pt x="434" y="16"/>
                  </a:cubicBezTo>
                  <a:cubicBezTo>
                    <a:pt x="403" y="6"/>
                    <a:pt x="369" y="1"/>
                    <a:pt x="3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6" name="Google Shape;25606;p18"/>
            <p:cNvSpPr/>
            <p:nvPr/>
          </p:nvSpPr>
          <p:spPr>
            <a:xfrm>
              <a:off x="4818550" y="4289650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15" y="0"/>
                  </a:moveTo>
                  <a:cubicBezTo>
                    <a:pt x="212" y="0"/>
                    <a:pt x="113" y="73"/>
                    <a:pt x="84" y="162"/>
                  </a:cubicBezTo>
                  <a:cubicBezTo>
                    <a:pt x="1" y="338"/>
                    <a:pt x="84" y="462"/>
                    <a:pt x="218" y="555"/>
                  </a:cubicBezTo>
                  <a:cubicBezTo>
                    <a:pt x="240" y="562"/>
                    <a:pt x="263" y="566"/>
                    <a:pt x="287" y="566"/>
                  </a:cubicBezTo>
                  <a:cubicBezTo>
                    <a:pt x="400" y="566"/>
                    <a:pt x="525" y="490"/>
                    <a:pt x="559" y="379"/>
                  </a:cubicBezTo>
                  <a:cubicBezTo>
                    <a:pt x="642" y="255"/>
                    <a:pt x="559" y="80"/>
                    <a:pt x="435" y="38"/>
                  </a:cubicBezTo>
                  <a:cubicBezTo>
                    <a:pt x="397" y="12"/>
                    <a:pt x="356" y="0"/>
                    <a:pt x="3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7" name="Google Shape;25607;p18"/>
            <p:cNvSpPr/>
            <p:nvPr/>
          </p:nvSpPr>
          <p:spPr>
            <a:xfrm>
              <a:off x="4883175" y="4316175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345" y="0"/>
                  </a:moveTo>
                  <a:cubicBezTo>
                    <a:pt x="213" y="0"/>
                    <a:pt x="110" y="74"/>
                    <a:pt x="42" y="176"/>
                  </a:cubicBezTo>
                  <a:cubicBezTo>
                    <a:pt x="1" y="311"/>
                    <a:pt x="42" y="487"/>
                    <a:pt x="218" y="528"/>
                  </a:cubicBezTo>
                  <a:cubicBezTo>
                    <a:pt x="252" y="551"/>
                    <a:pt x="290" y="561"/>
                    <a:pt x="328" y="561"/>
                  </a:cubicBezTo>
                  <a:cubicBezTo>
                    <a:pt x="429" y="561"/>
                    <a:pt x="529" y="491"/>
                    <a:pt x="559" y="394"/>
                  </a:cubicBezTo>
                  <a:cubicBezTo>
                    <a:pt x="600" y="228"/>
                    <a:pt x="559" y="94"/>
                    <a:pt x="435" y="11"/>
                  </a:cubicBezTo>
                  <a:cubicBezTo>
                    <a:pt x="404" y="4"/>
                    <a:pt x="374" y="0"/>
                    <a:pt x="3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8" name="Google Shape;25608;p18"/>
            <p:cNvSpPr/>
            <p:nvPr/>
          </p:nvSpPr>
          <p:spPr>
            <a:xfrm>
              <a:off x="4845450" y="4225600"/>
              <a:ext cx="15000" cy="13700"/>
            </a:xfrm>
            <a:custGeom>
              <a:avLst/>
              <a:gdLst/>
              <a:ahLst/>
              <a:cxnLst/>
              <a:rect l="l" t="t" r="r" b="b"/>
              <a:pathLst>
                <a:path w="600" h="548" extrusionOk="0">
                  <a:moveTo>
                    <a:pt x="312" y="0"/>
                  </a:moveTo>
                  <a:cubicBezTo>
                    <a:pt x="183" y="0"/>
                    <a:pt x="73" y="54"/>
                    <a:pt x="42" y="181"/>
                  </a:cubicBezTo>
                  <a:cubicBezTo>
                    <a:pt x="0" y="315"/>
                    <a:pt x="42" y="491"/>
                    <a:pt x="217" y="532"/>
                  </a:cubicBezTo>
                  <a:cubicBezTo>
                    <a:pt x="248" y="543"/>
                    <a:pt x="281" y="548"/>
                    <a:pt x="316" y="548"/>
                  </a:cubicBezTo>
                  <a:cubicBezTo>
                    <a:pt x="420" y="548"/>
                    <a:pt x="527" y="499"/>
                    <a:pt x="558" y="398"/>
                  </a:cubicBezTo>
                  <a:cubicBezTo>
                    <a:pt x="600" y="233"/>
                    <a:pt x="558" y="98"/>
                    <a:pt x="434" y="15"/>
                  </a:cubicBezTo>
                  <a:cubicBezTo>
                    <a:pt x="393" y="6"/>
                    <a:pt x="351" y="0"/>
                    <a:pt x="3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9" name="Google Shape;25609;p18"/>
            <p:cNvSpPr/>
            <p:nvPr/>
          </p:nvSpPr>
          <p:spPr>
            <a:xfrm>
              <a:off x="4909025" y="425202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16" y="0"/>
                  </a:moveTo>
                  <a:cubicBezTo>
                    <a:pt x="213" y="0"/>
                    <a:pt x="113" y="68"/>
                    <a:pt x="83" y="158"/>
                  </a:cubicBezTo>
                  <a:cubicBezTo>
                    <a:pt x="1" y="292"/>
                    <a:pt x="83" y="468"/>
                    <a:pt x="218" y="551"/>
                  </a:cubicBezTo>
                  <a:cubicBezTo>
                    <a:pt x="247" y="558"/>
                    <a:pt x="275" y="561"/>
                    <a:pt x="302" y="561"/>
                  </a:cubicBezTo>
                  <a:cubicBezTo>
                    <a:pt x="429" y="561"/>
                    <a:pt x="532" y="486"/>
                    <a:pt x="600" y="375"/>
                  </a:cubicBezTo>
                  <a:cubicBezTo>
                    <a:pt x="642" y="251"/>
                    <a:pt x="559" y="75"/>
                    <a:pt x="435" y="34"/>
                  </a:cubicBezTo>
                  <a:cubicBezTo>
                    <a:pt x="397" y="11"/>
                    <a:pt x="356" y="0"/>
                    <a:pt x="3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0" name="Google Shape;25610;p18"/>
            <p:cNvSpPr/>
            <p:nvPr/>
          </p:nvSpPr>
          <p:spPr>
            <a:xfrm>
              <a:off x="4780825" y="4308950"/>
              <a:ext cx="7525" cy="9575"/>
            </a:xfrm>
            <a:custGeom>
              <a:avLst/>
              <a:gdLst/>
              <a:ahLst/>
              <a:cxnLst/>
              <a:rect l="l" t="t" r="r" b="b"/>
              <a:pathLst>
                <a:path w="301" h="383" extrusionOk="0">
                  <a:moveTo>
                    <a:pt x="135" y="0"/>
                  </a:moveTo>
                  <a:lnTo>
                    <a:pt x="0" y="259"/>
                  </a:lnTo>
                  <a:lnTo>
                    <a:pt x="259" y="383"/>
                  </a:lnTo>
                  <a:cubicBezTo>
                    <a:pt x="300" y="341"/>
                    <a:pt x="300" y="341"/>
                    <a:pt x="300" y="300"/>
                  </a:cubicBezTo>
                  <a:cubicBezTo>
                    <a:pt x="300" y="207"/>
                    <a:pt x="259" y="83"/>
                    <a:pt x="176" y="42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1" name="Google Shape;25611;p18"/>
            <p:cNvSpPr/>
            <p:nvPr/>
          </p:nvSpPr>
          <p:spPr>
            <a:xfrm>
              <a:off x="4805625" y="4245350"/>
              <a:ext cx="9600" cy="13225"/>
            </a:xfrm>
            <a:custGeom>
              <a:avLst/>
              <a:gdLst/>
              <a:ahLst/>
              <a:cxnLst/>
              <a:rect l="l" t="t" r="r" b="b"/>
              <a:pathLst>
                <a:path w="384" h="529" extrusionOk="0">
                  <a:moveTo>
                    <a:pt x="177" y="1"/>
                  </a:moveTo>
                  <a:lnTo>
                    <a:pt x="1" y="518"/>
                  </a:lnTo>
                  <a:cubicBezTo>
                    <a:pt x="23" y="525"/>
                    <a:pt x="46" y="528"/>
                    <a:pt x="70" y="528"/>
                  </a:cubicBezTo>
                  <a:cubicBezTo>
                    <a:pt x="183" y="528"/>
                    <a:pt x="308" y="453"/>
                    <a:pt x="342" y="342"/>
                  </a:cubicBezTo>
                  <a:cubicBezTo>
                    <a:pt x="383" y="218"/>
                    <a:pt x="342" y="42"/>
                    <a:pt x="1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2" name="Google Shape;25612;p18"/>
            <p:cNvSpPr/>
            <p:nvPr/>
          </p:nvSpPr>
          <p:spPr>
            <a:xfrm>
              <a:off x="4955300" y="423787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0"/>
                  </a:moveTo>
                  <a:cubicBezTo>
                    <a:pt x="0" y="0"/>
                    <a:pt x="0" y="41"/>
                    <a:pt x="0" y="83"/>
                  </a:cubicBezTo>
                  <a:lnTo>
                    <a:pt x="0" y="124"/>
                  </a:lnTo>
                  <a:cubicBezTo>
                    <a:pt x="42" y="165"/>
                    <a:pt x="42" y="165"/>
                    <a:pt x="42" y="207"/>
                  </a:cubicBezTo>
                  <a:cubicBezTo>
                    <a:pt x="42" y="258"/>
                    <a:pt x="135" y="300"/>
                    <a:pt x="176" y="341"/>
                  </a:cubicBezTo>
                  <a:lnTo>
                    <a:pt x="300" y="8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3" name="Google Shape;25613;p18"/>
            <p:cNvSpPr/>
            <p:nvPr/>
          </p:nvSpPr>
          <p:spPr>
            <a:xfrm>
              <a:off x="4890675" y="4210725"/>
              <a:ext cx="13975" cy="9850"/>
            </a:xfrm>
            <a:custGeom>
              <a:avLst/>
              <a:gdLst/>
              <a:ahLst/>
              <a:cxnLst/>
              <a:rect l="l" t="t" r="r" b="b"/>
              <a:pathLst>
                <a:path w="559" h="394" extrusionOk="0">
                  <a:moveTo>
                    <a:pt x="42" y="0"/>
                  </a:moveTo>
                  <a:lnTo>
                    <a:pt x="42" y="0"/>
                  </a:lnTo>
                  <a:cubicBezTo>
                    <a:pt x="0" y="135"/>
                    <a:pt x="42" y="259"/>
                    <a:pt x="176" y="352"/>
                  </a:cubicBezTo>
                  <a:lnTo>
                    <a:pt x="218" y="393"/>
                  </a:lnTo>
                  <a:lnTo>
                    <a:pt x="342" y="393"/>
                  </a:lnTo>
                  <a:cubicBezTo>
                    <a:pt x="393" y="393"/>
                    <a:pt x="435" y="352"/>
                    <a:pt x="476" y="352"/>
                  </a:cubicBezTo>
                  <a:cubicBezTo>
                    <a:pt x="517" y="311"/>
                    <a:pt x="559" y="259"/>
                    <a:pt x="559" y="21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4" name="Google Shape;25614;p18"/>
            <p:cNvSpPr/>
            <p:nvPr/>
          </p:nvSpPr>
          <p:spPr>
            <a:xfrm>
              <a:off x="4831475" y="4187200"/>
              <a:ext cx="8575" cy="6750"/>
            </a:xfrm>
            <a:custGeom>
              <a:avLst/>
              <a:gdLst/>
              <a:ahLst/>
              <a:cxnLst/>
              <a:rect l="l" t="t" r="r" b="b"/>
              <a:pathLst>
                <a:path w="343" h="270" extrusionOk="0">
                  <a:moveTo>
                    <a:pt x="125" y="1"/>
                  </a:moveTo>
                  <a:lnTo>
                    <a:pt x="1" y="259"/>
                  </a:lnTo>
                  <a:lnTo>
                    <a:pt x="42" y="259"/>
                  </a:lnTo>
                  <a:cubicBezTo>
                    <a:pt x="66" y="266"/>
                    <a:pt x="89" y="270"/>
                    <a:pt x="112" y="270"/>
                  </a:cubicBezTo>
                  <a:cubicBezTo>
                    <a:pt x="218" y="270"/>
                    <a:pt x="308" y="194"/>
                    <a:pt x="342" y="83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5" name="Google Shape;25615;p18"/>
            <p:cNvSpPr/>
            <p:nvPr/>
          </p:nvSpPr>
          <p:spPr>
            <a:xfrm>
              <a:off x="4850875" y="4489875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176" y="1"/>
                  </a:moveTo>
                  <a:cubicBezTo>
                    <a:pt x="176" y="1"/>
                    <a:pt x="124" y="1"/>
                    <a:pt x="124" y="42"/>
                  </a:cubicBezTo>
                  <a:lnTo>
                    <a:pt x="83" y="42"/>
                  </a:lnTo>
                  <a:cubicBezTo>
                    <a:pt x="42" y="83"/>
                    <a:pt x="42" y="83"/>
                    <a:pt x="0" y="125"/>
                  </a:cubicBezTo>
                  <a:lnTo>
                    <a:pt x="0" y="166"/>
                  </a:lnTo>
                  <a:lnTo>
                    <a:pt x="259" y="300"/>
                  </a:lnTo>
                  <a:lnTo>
                    <a:pt x="341" y="42"/>
                  </a:lnTo>
                  <a:cubicBezTo>
                    <a:pt x="300" y="1"/>
                    <a:pt x="259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6" name="Google Shape;25616;p18"/>
            <p:cNvSpPr/>
            <p:nvPr/>
          </p:nvSpPr>
          <p:spPr>
            <a:xfrm>
              <a:off x="4786250" y="4463550"/>
              <a:ext cx="12950" cy="9025"/>
            </a:xfrm>
            <a:custGeom>
              <a:avLst/>
              <a:gdLst/>
              <a:ahLst/>
              <a:cxnLst/>
              <a:rect l="l" t="t" r="r" b="b"/>
              <a:pathLst>
                <a:path w="518" h="361" extrusionOk="0">
                  <a:moveTo>
                    <a:pt x="243" y="0"/>
                  </a:moveTo>
                  <a:cubicBezTo>
                    <a:pt x="139" y="0"/>
                    <a:pt x="32" y="60"/>
                    <a:pt x="1" y="185"/>
                  </a:cubicBezTo>
                  <a:lnTo>
                    <a:pt x="517" y="361"/>
                  </a:lnTo>
                  <a:lnTo>
                    <a:pt x="517" y="278"/>
                  </a:lnTo>
                  <a:cubicBezTo>
                    <a:pt x="517" y="144"/>
                    <a:pt x="476" y="61"/>
                    <a:pt x="342" y="20"/>
                  </a:cubicBezTo>
                  <a:cubicBezTo>
                    <a:pt x="311" y="7"/>
                    <a:pt x="277" y="0"/>
                    <a:pt x="2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7" name="Google Shape;25617;p18"/>
            <p:cNvSpPr/>
            <p:nvPr/>
          </p:nvSpPr>
          <p:spPr>
            <a:xfrm>
              <a:off x="4875675" y="4426300"/>
              <a:ext cx="10625" cy="12950"/>
            </a:xfrm>
            <a:custGeom>
              <a:avLst/>
              <a:gdLst/>
              <a:ahLst/>
              <a:cxnLst/>
              <a:rect l="l" t="t" r="r" b="b"/>
              <a:pathLst>
                <a:path w="425" h="518" extrusionOk="0">
                  <a:moveTo>
                    <a:pt x="301" y="0"/>
                  </a:moveTo>
                  <a:cubicBezTo>
                    <a:pt x="218" y="0"/>
                    <a:pt x="84" y="42"/>
                    <a:pt x="42" y="166"/>
                  </a:cubicBezTo>
                  <a:cubicBezTo>
                    <a:pt x="1" y="259"/>
                    <a:pt x="42" y="424"/>
                    <a:pt x="166" y="476"/>
                  </a:cubicBezTo>
                  <a:cubicBezTo>
                    <a:pt x="166" y="517"/>
                    <a:pt x="166" y="517"/>
                    <a:pt x="218" y="517"/>
                  </a:cubicBezTo>
                  <a:lnTo>
                    <a:pt x="4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8" name="Google Shape;25618;p18"/>
            <p:cNvSpPr/>
            <p:nvPr/>
          </p:nvSpPr>
          <p:spPr>
            <a:xfrm>
              <a:off x="4811075" y="4399050"/>
              <a:ext cx="16050" cy="14125"/>
            </a:xfrm>
            <a:custGeom>
              <a:avLst/>
              <a:gdLst/>
              <a:ahLst/>
              <a:cxnLst/>
              <a:rect l="l" t="t" r="r" b="b"/>
              <a:pathLst>
                <a:path w="642" h="565" extrusionOk="0">
                  <a:moveTo>
                    <a:pt x="348" y="0"/>
                  </a:moveTo>
                  <a:cubicBezTo>
                    <a:pt x="237" y="0"/>
                    <a:pt x="116" y="80"/>
                    <a:pt x="83" y="180"/>
                  </a:cubicBezTo>
                  <a:cubicBezTo>
                    <a:pt x="0" y="315"/>
                    <a:pt x="83" y="480"/>
                    <a:pt x="217" y="532"/>
                  </a:cubicBezTo>
                  <a:cubicBezTo>
                    <a:pt x="251" y="555"/>
                    <a:pt x="290" y="565"/>
                    <a:pt x="328" y="565"/>
                  </a:cubicBezTo>
                  <a:cubicBezTo>
                    <a:pt x="428" y="565"/>
                    <a:pt x="528" y="495"/>
                    <a:pt x="558" y="397"/>
                  </a:cubicBezTo>
                  <a:cubicBezTo>
                    <a:pt x="641" y="273"/>
                    <a:pt x="558" y="98"/>
                    <a:pt x="424" y="15"/>
                  </a:cubicBezTo>
                  <a:cubicBezTo>
                    <a:pt x="400" y="5"/>
                    <a:pt x="374" y="0"/>
                    <a:pt x="3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9" name="Google Shape;25619;p18"/>
            <p:cNvSpPr/>
            <p:nvPr/>
          </p:nvSpPr>
          <p:spPr>
            <a:xfrm>
              <a:off x="4765825" y="4418300"/>
              <a:ext cx="16050" cy="13825"/>
            </a:xfrm>
            <a:custGeom>
              <a:avLst/>
              <a:gdLst/>
              <a:ahLst/>
              <a:cxnLst/>
              <a:rect l="l" t="t" r="r" b="b"/>
              <a:pathLst>
                <a:path w="642" h="553" extrusionOk="0">
                  <a:moveTo>
                    <a:pt x="320" y="0"/>
                  </a:moveTo>
                  <a:cubicBezTo>
                    <a:pt x="215" y="0"/>
                    <a:pt x="103" y="53"/>
                    <a:pt x="42" y="144"/>
                  </a:cubicBezTo>
                  <a:cubicBezTo>
                    <a:pt x="1" y="320"/>
                    <a:pt x="83" y="486"/>
                    <a:pt x="218" y="537"/>
                  </a:cubicBezTo>
                  <a:cubicBezTo>
                    <a:pt x="247" y="547"/>
                    <a:pt x="278" y="552"/>
                    <a:pt x="311" y="552"/>
                  </a:cubicBezTo>
                  <a:cubicBezTo>
                    <a:pt x="417" y="552"/>
                    <a:pt x="527" y="496"/>
                    <a:pt x="559" y="362"/>
                  </a:cubicBezTo>
                  <a:cubicBezTo>
                    <a:pt x="642" y="227"/>
                    <a:pt x="559" y="62"/>
                    <a:pt x="425" y="20"/>
                  </a:cubicBezTo>
                  <a:cubicBezTo>
                    <a:pt x="392" y="7"/>
                    <a:pt x="357" y="0"/>
                    <a:pt x="3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0" name="Google Shape;25620;p18"/>
            <p:cNvSpPr/>
            <p:nvPr/>
          </p:nvSpPr>
          <p:spPr>
            <a:xfrm>
              <a:off x="4830450" y="4444725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285" y="1"/>
                  </a:moveTo>
                  <a:cubicBezTo>
                    <a:pt x="170" y="1"/>
                    <a:pt x="71" y="74"/>
                    <a:pt x="42" y="163"/>
                  </a:cubicBezTo>
                  <a:cubicBezTo>
                    <a:pt x="0" y="297"/>
                    <a:pt x="42" y="462"/>
                    <a:pt x="218" y="514"/>
                  </a:cubicBezTo>
                  <a:cubicBezTo>
                    <a:pt x="252" y="537"/>
                    <a:pt x="290" y="547"/>
                    <a:pt x="328" y="547"/>
                  </a:cubicBezTo>
                  <a:cubicBezTo>
                    <a:pt x="429" y="547"/>
                    <a:pt x="529" y="477"/>
                    <a:pt x="559" y="380"/>
                  </a:cubicBezTo>
                  <a:cubicBezTo>
                    <a:pt x="600" y="256"/>
                    <a:pt x="559" y="80"/>
                    <a:pt x="424" y="39"/>
                  </a:cubicBezTo>
                  <a:cubicBezTo>
                    <a:pt x="377" y="12"/>
                    <a:pt x="330" y="1"/>
                    <a:pt x="28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1" name="Google Shape;25621;p18"/>
            <p:cNvSpPr/>
            <p:nvPr/>
          </p:nvSpPr>
          <p:spPr>
            <a:xfrm>
              <a:off x="4792700" y="4353800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307" y="1"/>
                  </a:moveTo>
                  <a:cubicBezTo>
                    <a:pt x="197" y="1"/>
                    <a:pt x="76" y="81"/>
                    <a:pt x="42" y="181"/>
                  </a:cubicBezTo>
                  <a:cubicBezTo>
                    <a:pt x="1" y="315"/>
                    <a:pt x="42" y="481"/>
                    <a:pt x="218" y="533"/>
                  </a:cubicBezTo>
                  <a:cubicBezTo>
                    <a:pt x="252" y="555"/>
                    <a:pt x="291" y="566"/>
                    <a:pt x="329" y="566"/>
                  </a:cubicBezTo>
                  <a:cubicBezTo>
                    <a:pt x="429" y="566"/>
                    <a:pt x="529" y="495"/>
                    <a:pt x="559" y="398"/>
                  </a:cubicBezTo>
                  <a:cubicBezTo>
                    <a:pt x="601" y="222"/>
                    <a:pt x="559" y="98"/>
                    <a:pt x="384" y="16"/>
                  </a:cubicBezTo>
                  <a:cubicBezTo>
                    <a:pt x="360" y="6"/>
                    <a:pt x="334" y="1"/>
                    <a:pt x="3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2" name="Google Shape;25622;p18"/>
            <p:cNvSpPr/>
            <p:nvPr/>
          </p:nvSpPr>
          <p:spPr>
            <a:xfrm>
              <a:off x="4856300" y="4380675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24" y="0"/>
                  </a:moveTo>
                  <a:cubicBezTo>
                    <a:pt x="221" y="0"/>
                    <a:pt x="114" y="47"/>
                    <a:pt x="83" y="140"/>
                  </a:cubicBezTo>
                  <a:cubicBezTo>
                    <a:pt x="0" y="316"/>
                    <a:pt x="83" y="440"/>
                    <a:pt x="218" y="533"/>
                  </a:cubicBezTo>
                  <a:cubicBezTo>
                    <a:pt x="246" y="542"/>
                    <a:pt x="278" y="548"/>
                    <a:pt x="311" y="548"/>
                  </a:cubicBezTo>
                  <a:cubicBezTo>
                    <a:pt x="418" y="548"/>
                    <a:pt x="537" y="492"/>
                    <a:pt x="600" y="357"/>
                  </a:cubicBezTo>
                  <a:cubicBezTo>
                    <a:pt x="641" y="233"/>
                    <a:pt x="559" y="57"/>
                    <a:pt x="424" y="16"/>
                  </a:cubicBezTo>
                  <a:cubicBezTo>
                    <a:pt x="393" y="5"/>
                    <a:pt x="359" y="0"/>
                    <a:pt x="3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3" name="Google Shape;25623;p18"/>
            <p:cNvSpPr/>
            <p:nvPr/>
          </p:nvSpPr>
          <p:spPr>
            <a:xfrm>
              <a:off x="4728100" y="443817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124" y="1"/>
                  </a:moveTo>
                  <a:lnTo>
                    <a:pt x="0" y="208"/>
                  </a:lnTo>
                  <a:lnTo>
                    <a:pt x="259" y="342"/>
                  </a:lnTo>
                  <a:cubicBezTo>
                    <a:pt x="300" y="301"/>
                    <a:pt x="300" y="259"/>
                    <a:pt x="300" y="208"/>
                  </a:cubicBezTo>
                  <a:cubicBezTo>
                    <a:pt x="300" y="125"/>
                    <a:pt x="217" y="42"/>
                    <a:pt x="1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4" name="Google Shape;25624;p18"/>
            <p:cNvSpPr/>
            <p:nvPr/>
          </p:nvSpPr>
          <p:spPr>
            <a:xfrm>
              <a:off x="4751875" y="4373550"/>
              <a:ext cx="10625" cy="13325"/>
            </a:xfrm>
            <a:custGeom>
              <a:avLst/>
              <a:gdLst/>
              <a:ahLst/>
              <a:cxnLst/>
              <a:rect l="l" t="t" r="r" b="b"/>
              <a:pathLst>
                <a:path w="425" h="533" extrusionOk="0">
                  <a:moveTo>
                    <a:pt x="207" y="1"/>
                  </a:moveTo>
                  <a:lnTo>
                    <a:pt x="0" y="518"/>
                  </a:lnTo>
                  <a:cubicBezTo>
                    <a:pt x="39" y="528"/>
                    <a:pt x="78" y="533"/>
                    <a:pt x="116" y="533"/>
                  </a:cubicBezTo>
                  <a:cubicBezTo>
                    <a:pt x="240" y="533"/>
                    <a:pt x="351" y="477"/>
                    <a:pt x="383" y="342"/>
                  </a:cubicBezTo>
                  <a:cubicBezTo>
                    <a:pt x="424" y="208"/>
                    <a:pt x="383" y="84"/>
                    <a:pt x="300" y="42"/>
                  </a:cubicBezTo>
                  <a:cubicBezTo>
                    <a:pt x="259" y="1"/>
                    <a:pt x="259" y="1"/>
                    <a:pt x="2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5" name="Google Shape;25625;p18"/>
            <p:cNvSpPr/>
            <p:nvPr/>
          </p:nvSpPr>
          <p:spPr>
            <a:xfrm>
              <a:off x="4902575" y="4365800"/>
              <a:ext cx="7500" cy="8825"/>
            </a:xfrm>
            <a:custGeom>
              <a:avLst/>
              <a:gdLst/>
              <a:ahLst/>
              <a:cxnLst/>
              <a:rect l="l" t="t" r="r" b="b"/>
              <a:pathLst>
                <a:path w="300" h="353" extrusionOk="0">
                  <a:moveTo>
                    <a:pt x="41" y="1"/>
                  </a:moveTo>
                  <a:cubicBezTo>
                    <a:pt x="0" y="53"/>
                    <a:pt x="0" y="94"/>
                    <a:pt x="0" y="94"/>
                  </a:cubicBezTo>
                  <a:cubicBezTo>
                    <a:pt x="0" y="135"/>
                    <a:pt x="0" y="177"/>
                    <a:pt x="41" y="218"/>
                  </a:cubicBezTo>
                  <a:cubicBezTo>
                    <a:pt x="41" y="259"/>
                    <a:pt x="124" y="352"/>
                    <a:pt x="176" y="352"/>
                  </a:cubicBezTo>
                  <a:lnTo>
                    <a:pt x="300" y="94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6" name="Google Shape;25626;p18"/>
            <p:cNvSpPr/>
            <p:nvPr/>
          </p:nvSpPr>
          <p:spPr>
            <a:xfrm>
              <a:off x="4837950" y="4338925"/>
              <a:ext cx="13975" cy="10275"/>
            </a:xfrm>
            <a:custGeom>
              <a:avLst/>
              <a:gdLst/>
              <a:ahLst/>
              <a:cxnLst/>
              <a:rect l="l" t="t" r="r" b="b"/>
              <a:pathLst>
                <a:path w="559" h="411" extrusionOk="0">
                  <a:moveTo>
                    <a:pt x="42" y="1"/>
                  </a:moveTo>
                  <a:lnTo>
                    <a:pt x="42" y="1"/>
                  </a:lnTo>
                  <a:cubicBezTo>
                    <a:pt x="0" y="176"/>
                    <a:pt x="42" y="300"/>
                    <a:pt x="217" y="393"/>
                  </a:cubicBezTo>
                  <a:cubicBezTo>
                    <a:pt x="242" y="406"/>
                    <a:pt x="266" y="411"/>
                    <a:pt x="290" y="411"/>
                  </a:cubicBezTo>
                  <a:cubicBezTo>
                    <a:pt x="349" y="411"/>
                    <a:pt x="410" y="381"/>
                    <a:pt x="476" y="352"/>
                  </a:cubicBezTo>
                  <a:cubicBezTo>
                    <a:pt x="517" y="300"/>
                    <a:pt x="559" y="259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7" name="Google Shape;25627;p18"/>
            <p:cNvSpPr/>
            <p:nvPr/>
          </p:nvSpPr>
          <p:spPr>
            <a:xfrm>
              <a:off x="4778750" y="431540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83" y="1"/>
                  </a:moveTo>
                  <a:lnTo>
                    <a:pt x="1" y="259"/>
                  </a:lnTo>
                  <a:lnTo>
                    <a:pt x="42" y="301"/>
                  </a:lnTo>
                  <a:lnTo>
                    <a:pt x="125" y="301"/>
                  </a:lnTo>
                  <a:cubicBezTo>
                    <a:pt x="218" y="301"/>
                    <a:pt x="301" y="207"/>
                    <a:pt x="342" y="125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8" name="Google Shape;25628;p18"/>
            <p:cNvSpPr/>
            <p:nvPr/>
          </p:nvSpPr>
          <p:spPr>
            <a:xfrm>
              <a:off x="4798150" y="4617825"/>
              <a:ext cx="8550" cy="7775"/>
            </a:xfrm>
            <a:custGeom>
              <a:avLst/>
              <a:gdLst/>
              <a:ahLst/>
              <a:cxnLst/>
              <a:rect l="l" t="t" r="r" b="b"/>
              <a:pathLst>
                <a:path w="342" h="311" extrusionOk="0">
                  <a:moveTo>
                    <a:pt x="166" y="0"/>
                  </a:moveTo>
                  <a:cubicBezTo>
                    <a:pt x="124" y="52"/>
                    <a:pt x="41" y="93"/>
                    <a:pt x="0" y="135"/>
                  </a:cubicBezTo>
                  <a:lnTo>
                    <a:pt x="0" y="176"/>
                  </a:lnTo>
                  <a:lnTo>
                    <a:pt x="217" y="311"/>
                  </a:lnTo>
                  <a:lnTo>
                    <a:pt x="341" y="52"/>
                  </a:lnTo>
                  <a:cubicBezTo>
                    <a:pt x="300" y="0"/>
                    <a:pt x="217" y="0"/>
                    <a:pt x="1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9" name="Google Shape;25629;p18"/>
            <p:cNvSpPr/>
            <p:nvPr/>
          </p:nvSpPr>
          <p:spPr>
            <a:xfrm>
              <a:off x="4733525" y="4591725"/>
              <a:ext cx="13975" cy="10100"/>
            </a:xfrm>
            <a:custGeom>
              <a:avLst/>
              <a:gdLst/>
              <a:ahLst/>
              <a:cxnLst/>
              <a:rect l="l" t="t" r="r" b="b"/>
              <a:pathLst>
                <a:path w="559" h="404" extrusionOk="0">
                  <a:moveTo>
                    <a:pt x="277" y="0"/>
                  </a:moveTo>
                  <a:cubicBezTo>
                    <a:pt x="163" y="0"/>
                    <a:pt x="35" y="83"/>
                    <a:pt x="0" y="186"/>
                  </a:cubicBezTo>
                  <a:lnTo>
                    <a:pt x="517" y="403"/>
                  </a:lnTo>
                  <a:cubicBezTo>
                    <a:pt x="559" y="228"/>
                    <a:pt x="517" y="104"/>
                    <a:pt x="342" y="10"/>
                  </a:cubicBezTo>
                  <a:cubicBezTo>
                    <a:pt x="321" y="4"/>
                    <a:pt x="299" y="0"/>
                    <a:pt x="2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0" name="Google Shape;25630;p18"/>
            <p:cNvSpPr/>
            <p:nvPr/>
          </p:nvSpPr>
          <p:spPr>
            <a:xfrm>
              <a:off x="4822950" y="4554500"/>
              <a:ext cx="9600" cy="12950"/>
            </a:xfrm>
            <a:custGeom>
              <a:avLst/>
              <a:gdLst/>
              <a:ahLst/>
              <a:cxnLst/>
              <a:rect l="l" t="t" r="r" b="b"/>
              <a:pathLst>
                <a:path w="384" h="518" extrusionOk="0">
                  <a:moveTo>
                    <a:pt x="207" y="0"/>
                  </a:moveTo>
                  <a:cubicBezTo>
                    <a:pt x="166" y="0"/>
                    <a:pt x="166" y="42"/>
                    <a:pt x="125" y="42"/>
                  </a:cubicBezTo>
                  <a:cubicBezTo>
                    <a:pt x="83" y="42"/>
                    <a:pt x="83" y="83"/>
                    <a:pt x="42" y="166"/>
                  </a:cubicBezTo>
                  <a:cubicBezTo>
                    <a:pt x="42" y="207"/>
                    <a:pt x="1" y="259"/>
                    <a:pt x="42" y="300"/>
                  </a:cubicBezTo>
                  <a:cubicBezTo>
                    <a:pt x="42" y="424"/>
                    <a:pt x="125" y="466"/>
                    <a:pt x="207" y="517"/>
                  </a:cubicBezTo>
                  <a:lnTo>
                    <a:pt x="38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1" name="Google Shape;25631;p18"/>
            <p:cNvSpPr/>
            <p:nvPr/>
          </p:nvSpPr>
          <p:spPr>
            <a:xfrm>
              <a:off x="4758325" y="4527700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10" y="1"/>
                  </a:moveTo>
                  <a:cubicBezTo>
                    <a:pt x="209" y="1"/>
                    <a:pt x="102" y="74"/>
                    <a:pt x="42" y="162"/>
                  </a:cubicBezTo>
                  <a:cubicBezTo>
                    <a:pt x="1" y="297"/>
                    <a:pt x="84" y="462"/>
                    <a:pt x="208" y="555"/>
                  </a:cubicBezTo>
                  <a:cubicBezTo>
                    <a:pt x="230" y="562"/>
                    <a:pt x="253" y="565"/>
                    <a:pt x="276" y="565"/>
                  </a:cubicBezTo>
                  <a:cubicBezTo>
                    <a:pt x="396" y="565"/>
                    <a:pt x="525" y="483"/>
                    <a:pt x="559" y="380"/>
                  </a:cubicBezTo>
                  <a:cubicBezTo>
                    <a:pt x="642" y="245"/>
                    <a:pt x="559" y="80"/>
                    <a:pt x="425" y="38"/>
                  </a:cubicBezTo>
                  <a:cubicBezTo>
                    <a:pt x="390" y="12"/>
                    <a:pt x="350" y="1"/>
                    <a:pt x="3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2" name="Google Shape;25632;p18"/>
            <p:cNvSpPr/>
            <p:nvPr/>
          </p:nvSpPr>
          <p:spPr>
            <a:xfrm>
              <a:off x="4713100" y="4546375"/>
              <a:ext cx="16050" cy="13800"/>
            </a:xfrm>
            <a:custGeom>
              <a:avLst/>
              <a:gdLst/>
              <a:ahLst/>
              <a:cxnLst/>
              <a:rect l="l" t="t" r="r" b="b"/>
              <a:pathLst>
                <a:path w="642" h="552" extrusionOk="0">
                  <a:moveTo>
                    <a:pt x="331" y="0"/>
                  </a:moveTo>
                  <a:cubicBezTo>
                    <a:pt x="224" y="0"/>
                    <a:pt x="105" y="56"/>
                    <a:pt x="42" y="191"/>
                  </a:cubicBezTo>
                  <a:cubicBezTo>
                    <a:pt x="1" y="325"/>
                    <a:pt x="83" y="491"/>
                    <a:pt x="207" y="532"/>
                  </a:cubicBezTo>
                  <a:cubicBezTo>
                    <a:pt x="242" y="546"/>
                    <a:pt x="280" y="552"/>
                    <a:pt x="318" y="552"/>
                  </a:cubicBezTo>
                  <a:cubicBezTo>
                    <a:pt x="424" y="552"/>
                    <a:pt x="528" y="500"/>
                    <a:pt x="559" y="408"/>
                  </a:cubicBezTo>
                  <a:cubicBezTo>
                    <a:pt x="642" y="232"/>
                    <a:pt x="559" y="108"/>
                    <a:pt x="424" y="15"/>
                  </a:cubicBezTo>
                  <a:cubicBezTo>
                    <a:pt x="396" y="5"/>
                    <a:pt x="364" y="0"/>
                    <a:pt x="3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3" name="Google Shape;25633;p18"/>
            <p:cNvSpPr/>
            <p:nvPr/>
          </p:nvSpPr>
          <p:spPr>
            <a:xfrm>
              <a:off x="4777725" y="4572925"/>
              <a:ext cx="15000" cy="14150"/>
            </a:xfrm>
            <a:custGeom>
              <a:avLst/>
              <a:gdLst/>
              <a:ahLst/>
              <a:cxnLst/>
              <a:rect l="l" t="t" r="r" b="b"/>
              <a:pathLst>
                <a:path w="600" h="566" extrusionOk="0">
                  <a:moveTo>
                    <a:pt x="269" y="1"/>
                  </a:moveTo>
                  <a:cubicBezTo>
                    <a:pt x="170" y="1"/>
                    <a:pt x="71" y="74"/>
                    <a:pt x="42" y="163"/>
                  </a:cubicBezTo>
                  <a:cubicBezTo>
                    <a:pt x="0" y="339"/>
                    <a:pt x="42" y="463"/>
                    <a:pt x="207" y="556"/>
                  </a:cubicBezTo>
                  <a:cubicBezTo>
                    <a:pt x="229" y="562"/>
                    <a:pt x="252" y="566"/>
                    <a:pt x="276" y="566"/>
                  </a:cubicBezTo>
                  <a:cubicBezTo>
                    <a:pt x="396" y="566"/>
                    <a:pt x="524" y="484"/>
                    <a:pt x="559" y="380"/>
                  </a:cubicBezTo>
                  <a:cubicBezTo>
                    <a:pt x="600" y="246"/>
                    <a:pt x="559" y="80"/>
                    <a:pt x="383" y="39"/>
                  </a:cubicBezTo>
                  <a:cubicBezTo>
                    <a:pt x="348" y="12"/>
                    <a:pt x="308" y="1"/>
                    <a:pt x="2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4" name="Google Shape;25634;p18"/>
            <p:cNvSpPr/>
            <p:nvPr/>
          </p:nvSpPr>
          <p:spPr>
            <a:xfrm>
              <a:off x="4739975" y="4482475"/>
              <a:ext cx="15025" cy="14125"/>
            </a:xfrm>
            <a:custGeom>
              <a:avLst/>
              <a:gdLst/>
              <a:ahLst/>
              <a:cxnLst/>
              <a:rect l="l" t="t" r="r" b="b"/>
              <a:pathLst>
                <a:path w="601" h="565" extrusionOk="0">
                  <a:moveTo>
                    <a:pt x="270" y="0"/>
                  </a:moveTo>
                  <a:cubicBezTo>
                    <a:pt x="170" y="0"/>
                    <a:pt x="72" y="73"/>
                    <a:pt x="42" y="162"/>
                  </a:cubicBezTo>
                  <a:cubicBezTo>
                    <a:pt x="1" y="297"/>
                    <a:pt x="42" y="462"/>
                    <a:pt x="166" y="555"/>
                  </a:cubicBezTo>
                  <a:cubicBezTo>
                    <a:pt x="195" y="562"/>
                    <a:pt x="224" y="565"/>
                    <a:pt x="252" y="565"/>
                  </a:cubicBezTo>
                  <a:cubicBezTo>
                    <a:pt x="396" y="565"/>
                    <a:pt x="525" y="483"/>
                    <a:pt x="559" y="379"/>
                  </a:cubicBezTo>
                  <a:cubicBezTo>
                    <a:pt x="600" y="245"/>
                    <a:pt x="559" y="79"/>
                    <a:pt x="383" y="38"/>
                  </a:cubicBezTo>
                  <a:cubicBezTo>
                    <a:pt x="348" y="12"/>
                    <a:pt x="309" y="0"/>
                    <a:pt x="2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5" name="Google Shape;25635;p18"/>
            <p:cNvSpPr/>
            <p:nvPr/>
          </p:nvSpPr>
          <p:spPr>
            <a:xfrm>
              <a:off x="4803575" y="4508775"/>
              <a:ext cx="16050" cy="13825"/>
            </a:xfrm>
            <a:custGeom>
              <a:avLst/>
              <a:gdLst/>
              <a:ahLst/>
              <a:cxnLst/>
              <a:rect l="l" t="t" r="r" b="b"/>
              <a:pathLst>
                <a:path w="642" h="553" extrusionOk="0">
                  <a:moveTo>
                    <a:pt x="326" y="1"/>
                  </a:moveTo>
                  <a:cubicBezTo>
                    <a:pt x="221" y="1"/>
                    <a:pt x="114" y="61"/>
                    <a:pt x="83" y="185"/>
                  </a:cubicBezTo>
                  <a:cubicBezTo>
                    <a:pt x="0" y="320"/>
                    <a:pt x="83" y="485"/>
                    <a:pt x="207" y="537"/>
                  </a:cubicBezTo>
                  <a:cubicBezTo>
                    <a:pt x="240" y="547"/>
                    <a:pt x="276" y="552"/>
                    <a:pt x="311" y="552"/>
                  </a:cubicBezTo>
                  <a:cubicBezTo>
                    <a:pt x="420" y="552"/>
                    <a:pt x="527" y="504"/>
                    <a:pt x="559" y="403"/>
                  </a:cubicBezTo>
                  <a:cubicBezTo>
                    <a:pt x="641" y="227"/>
                    <a:pt x="559" y="61"/>
                    <a:pt x="424" y="20"/>
                  </a:cubicBezTo>
                  <a:cubicBezTo>
                    <a:pt x="393" y="7"/>
                    <a:pt x="360" y="1"/>
                    <a:pt x="3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6" name="Google Shape;25636;p18"/>
            <p:cNvSpPr/>
            <p:nvPr/>
          </p:nvSpPr>
          <p:spPr>
            <a:xfrm>
              <a:off x="4675375" y="4566125"/>
              <a:ext cx="7500" cy="8825"/>
            </a:xfrm>
            <a:custGeom>
              <a:avLst/>
              <a:gdLst/>
              <a:ahLst/>
              <a:cxnLst/>
              <a:rect l="l" t="t" r="r" b="b"/>
              <a:pathLst>
                <a:path w="300" h="353" extrusionOk="0">
                  <a:moveTo>
                    <a:pt x="124" y="1"/>
                  </a:moveTo>
                  <a:lnTo>
                    <a:pt x="0" y="259"/>
                  </a:lnTo>
                  <a:lnTo>
                    <a:pt x="259" y="352"/>
                  </a:lnTo>
                  <a:cubicBezTo>
                    <a:pt x="300" y="311"/>
                    <a:pt x="300" y="259"/>
                    <a:pt x="300" y="259"/>
                  </a:cubicBezTo>
                  <a:cubicBezTo>
                    <a:pt x="300" y="135"/>
                    <a:pt x="217" y="52"/>
                    <a:pt x="1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7" name="Google Shape;25637;p18"/>
            <p:cNvSpPr/>
            <p:nvPr/>
          </p:nvSpPr>
          <p:spPr>
            <a:xfrm>
              <a:off x="4698875" y="4501500"/>
              <a:ext cx="10900" cy="13500"/>
            </a:xfrm>
            <a:custGeom>
              <a:avLst/>
              <a:gdLst/>
              <a:ahLst/>
              <a:cxnLst/>
              <a:rect l="l" t="t" r="r" b="b"/>
              <a:pathLst>
                <a:path w="436" h="540" extrusionOk="0">
                  <a:moveTo>
                    <a:pt x="218" y="1"/>
                  </a:moveTo>
                  <a:lnTo>
                    <a:pt x="1" y="518"/>
                  </a:lnTo>
                  <a:lnTo>
                    <a:pt x="94" y="518"/>
                  </a:lnTo>
                  <a:cubicBezTo>
                    <a:pt x="119" y="533"/>
                    <a:pt x="143" y="539"/>
                    <a:pt x="167" y="539"/>
                  </a:cubicBezTo>
                  <a:cubicBezTo>
                    <a:pt x="223" y="539"/>
                    <a:pt x="275" y="505"/>
                    <a:pt x="311" y="476"/>
                  </a:cubicBezTo>
                  <a:lnTo>
                    <a:pt x="352" y="435"/>
                  </a:lnTo>
                  <a:cubicBezTo>
                    <a:pt x="352" y="394"/>
                    <a:pt x="394" y="394"/>
                    <a:pt x="394" y="394"/>
                  </a:cubicBezTo>
                  <a:cubicBezTo>
                    <a:pt x="435" y="218"/>
                    <a:pt x="394" y="52"/>
                    <a:pt x="2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8" name="Google Shape;25638;p18"/>
            <p:cNvSpPr/>
            <p:nvPr/>
          </p:nvSpPr>
          <p:spPr>
            <a:xfrm>
              <a:off x="4849825" y="4494000"/>
              <a:ext cx="7525" cy="9850"/>
            </a:xfrm>
            <a:custGeom>
              <a:avLst/>
              <a:gdLst/>
              <a:ahLst/>
              <a:cxnLst/>
              <a:rect l="l" t="t" r="r" b="b"/>
              <a:pathLst>
                <a:path w="301" h="394" extrusionOk="0">
                  <a:moveTo>
                    <a:pt x="42" y="1"/>
                  </a:moveTo>
                  <a:cubicBezTo>
                    <a:pt x="1" y="42"/>
                    <a:pt x="1" y="135"/>
                    <a:pt x="1" y="177"/>
                  </a:cubicBezTo>
                  <a:cubicBezTo>
                    <a:pt x="42" y="218"/>
                    <a:pt x="84" y="301"/>
                    <a:pt x="125" y="352"/>
                  </a:cubicBezTo>
                  <a:cubicBezTo>
                    <a:pt x="125" y="352"/>
                    <a:pt x="166" y="352"/>
                    <a:pt x="166" y="394"/>
                  </a:cubicBezTo>
                  <a:lnTo>
                    <a:pt x="301" y="135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9" name="Google Shape;25639;p18"/>
            <p:cNvSpPr/>
            <p:nvPr/>
          </p:nvSpPr>
          <p:spPr>
            <a:xfrm>
              <a:off x="4785225" y="4468175"/>
              <a:ext cx="13975" cy="9475"/>
            </a:xfrm>
            <a:custGeom>
              <a:avLst/>
              <a:gdLst/>
              <a:ahLst/>
              <a:cxnLst/>
              <a:rect l="l" t="t" r="r" b="b"/>
              <a:pathLst>
                <a:path w="559" h="379" extrusionOk="0">
                  <a:moveTo>
                    <a:pt x="42" y="0"/>
                  </a:moveTo>
                  <a:lnTo>
                    <a:pt x="42" y="0"/>
                  </a:lnTo>
                  <a:cubicBezTo>
                    <a:pt x="0" y="134"/>
                    <a:pt x="42" y="300"/>
                    <a:pt x="217" y="352"/>
                  </a:cubicBezTo>
                  <a:cubicBezTo>
                    <a:pt x="250" y="368"/>
                    <a:pt x="283" y="378"/>
                    <a:pt x="317" y="378"/>
                  </a:cubicBezTo>
                  <a:cubicBezTo>
                    <a:pt x="368" y="378"/>
                    <a:pt x="420" y="356"/>
                    <a:pt x="476" y="300"/>
                  </a:cubicBezTo>
                  <a:cubicBezTo>
                    <a:pt x="517" y="300"/>
                    <a:pt x="517" y="259"/>
                    <a:pt x="558" y="176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0" name="Google Shape;25640;p18"/>
            <p:cNvSpPr/>
            <p:nvPr/>
          </p:nvSpPr>
          <p:spPr>
            <a:xfrm>
              <a:off x="4726025" y="4443350"/>
              <a:ext cx="8550" cy="7775"/>
            </a:xfrm>
            <a:custGeom>
              <a:avLst/>
              <a:gdLst/>
              <a:ahLst/>
              <a:cxnLst/>
              <a:rect l="l" t="t" r="r" b="b"/>
              <a:pathLst>
                <a:path w="342" h="311" extrusionOk="0">
                  <a:moveTo>
                    <a:pt x="83" y="1"/>
                  </a:moveTo>
                  <a:lnTo>
                    <a:pt x="1" y="259"/>
                  </a:lnTo>
                  <a:cubicBezTo>
                    <a:pt x="1" y="311"/>
                    <a:pt x="42" y="311"/>
                    <a:pt x="42" y="311"/>
                  </a:cubicBezTo>
                  <a:cubicBezTo>
                    <a:pt x="83" y="311"/>
                    <a:pt x="166" y="311"/>
                    <a:pt x="207" y="259"/>
                  </a:cubicBezTo>
                  <a:cubicBezTo>
                    <a:pt x="259" y="259"/>
                    <a:pt x="342" y="218"/>
                    <a:pt x="342" y="135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1" name="Google Shape;25641;p18"/>
            <p:cNvSpPr/>
            <p:nvPr/>
          </p:nvSpPr>
          <p:spPr>
            <a:xfrm>
              <a:off x="4744125" y="4746600"/>
              <a:ext cx="9850" cy="6950"/>
            </a:xfrm>
            <a:custGeom>
              <a:avLst/>
              <a:gdLst/>
              <a:ahLst/>
              <a:cxnLst/>
              <a:rect l="l" t="t" r="r" b="b"/>
              <a:pathLst>
                <a:path w="394" h="278" extrusionOk="0">
                  <a:moveTo>
                    <a:pt x="272" y="0"/>
                  </a:moveTo>
                  <a:cubicBezTo>
                    <a:pt x="251" y="0"/>
                    <a:pt x="231" y="5"/>
                    <a:pt x="217" y="19"/>
                  </a:cubicBezTo>
                  <a:cubicBezTo>
                    <a:pt x="176" y="19"/>
                    <a:pt x="135" y="71"/>
                    <a:pt x="93" y="71"/>
                  </a:cubicBezTo>
                  <a:lnTo>
                    <a:pt x="52" y="112"/>
                  </a:lnTo>
                  <a:cubicBezTo>
                    <a:pt x="52" y="153"/>
                    <a:pt x="52" y="153"/>
                    <a:pt x="0" y="195"/>
                  </a:cubicBezTo>
                  <a:lnTo>
                    <a:pt x="259" y="277"/>
                  </a:lnTo>
                  <a:lnTo>
                    <a:pt x="393" y="19"/>
                  </a:lnTo>
                  <a:cubicBezTo>
                    <a:pt x="366" y="19"/>
                    <a:pt x="315" y="0"/>
                    <a:pt x="2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2" name="Google Shape;25642;p18"/>
            <p:cNvSpPr/>
            <p:nvPr/>
          </p:nvSpPr>
          <p:spPr>
            <a:xfrm>
              <a:off x="4680800" y="4720150"/>
              <a:ext cx="13975" cy="9875"/>
            </a:xfrm>
            <a:custGeom>
              <a:avLst/>
              <a:gdLst/>
              <a:ahLst/>
              <a:cxnLst/>
              <a:rect l="l" t="t" r="r" b="b"/>
              <a:pathLst>
                <a:path w="559" h="395" extrusionOk="0">
                  <a:moveTo>
                    <a:pt x="206" y="0"/>
                  </a:moveTo>
                  <a:cubicBezTo>
                    <a:pt x="126" y="0"/>
                    <a:pt x="54" y="48"/>
                    <a:pt x="0" y="136"/>
                  </a:cubicBezTo>
                  <a:lnTo>
                    <a:pt x="0" y="177"/>
                  </a:lnTo>
                  <a:lnTo>
                    <a:pt x="517" y="394"/>
                  </a:lnTo>
                  <a:cubicBezTo>
                    <a:pt x="558" y="260"/>
                    <a:pt x="517" y="95"/>
                    <a:pt x="341" y="43"/>
                  </a:cubicBezTo>
                  <a:cubicBezTo>
                    <a:pt x="295" y="14"/>
                    <a:pt x="249" y="0"/>
                    <a:pt x="2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3" name="Google Shape;25643;p18"/>
            <p:cNvSpPr/>
            <p:nvPr/>
          </p:nvSpPr>
          <p:spPr>
            <a:xfrm>
              <a:off x="4769975" y="4682200"/>
              <a:ext cx="9850" cy="13200"/>
            </a:xfrm>
            <a:custGeom>
              <a:avLst/>
              <a:gdLst/>
              <a:ahLst/>
              <a:cxnLst/>
              <a:rect l="l" t="t" r="r" b="b"/>
              <a:pathLst>
                <a:path w="394" h="528" extrusionOk="0">
                  <a:moveTo>
                    <a:pt x="325" y="0"/>
                  </a:moveTo>
                  <a:cubicBezTo>
                    <a:pt x="208" y="0"/>
                    <a:pt x="86" y="82"/>
                    <a:pt x="52" y="186"/>
                  </a:cubicBezTo>
                  <a:cubicBezTo>
                    <a:pt x="0" y="269"/>
                    <a:pt x="0" y="320"/>
                    <a:pt x="52" y="403"/>
                  </a:cubicBezTo>
                  <a:cubicBezTo>
                    <a:pt x="52" y="444"/>
                    <a:pt x="93" y="486"/>
                    <a:pt x="135" y="527"/>
                  </a:cubicBezTo>
                  <a:lnTo>
                    <a:pt x="176" y="527"/>
                  </a:lnTo>
                  <a:lnTo>
                    <a:pt x="393" y="10"/>
                  </a:lnTo>
                  <a:cubicBezTo>
                    <a:pt x="371" y="3"/>
                    <a:pt x="348" y="0"/>
                    <a:pt x="3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4" name="Google Shape;25644;p18"/>
            <p:cNvSpPr/>
            <p:nvPr/>
          </p:nvSpPr>
          <p:spPr>
            <a:xfrm>
              <a:off x="4705350" y="4656200"/>
              <a:ext cx="16300" cy="13825"/>
            </a:xfrm>
            <a:custGeom>
              <a:avLst/>
              <a:gdLst/>
              <a:ahLst/>
              <a:cxnLst/>
              <a:rect l="l" t="t" r="r" b="b"/>
              <a:pathLst>
                <a:path w="652" h="553" extrusionOk="0">
                  <a:moveTo>
                    <a:pt x="336" y="1"/>
                  </a:moveTo>
                  <a:cubicBezTo>
                    <a:pt x="230" y="1"/>
                    <a:pt x="114" y="49"/>
                    <a:pt x="52" y="151"/>
                  </a:cubicBezTo>
                  <a:cubicBezTo>
                    <a:pt x="0" y="326"/>
                    <a:pt x="93" y="450"/>
                    <a:pt x="218" y="533"/>
                  </a:cubicBezTo>
                  <a:cubicBezTo>
                    <a:pt x="251" y="546"/>
                    <a:pt x="286" y="552"/>
                    <a:pt x="321" y="552"/>
                  </a:cubicBezTo>
                  <a:cubicBezTo>
                    <a:pt x="427" y="552"/>
                    <a:pt x="530" y="492"/>
                    <a:pt x="569" y="368"/>
                  </a:cubicBezTo>
                  <a:cubicBezTo>
                    <a:pt x="652" y="233"/>
                    <a:pt x="569" y="68"/>
                    <a:pt x="435" y="16"/>
                  </a:cubicBezTo>
                  <a:cubicBezTo>
                    <a:pt x="404" y="6"/>
                    <a:pt x="370" y="1"/>
                    <a:pt x="3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5" name="Google Shape;25645;p18"/>
            <p:cNvSpPr/>
            <p:nvPr/>
          </p:nvSpPr>
          <p:spPr>
            <a:xfrm>
              <a:off x="4660125" y="4674675"/>
              <a:ext cx="16300" cy="14175"/>
            </a:xfrm>
            <a:custGeom>
              <a:avLst/>
              <a:gdLst/>
              <a:ahLst/>
              <a:cxnLst/>
              <a:rect l="l" t="t" r="r" b="b"/>
              <a:pathLst>
                <a:path w="652" h="567" extrusionOk="0">
                  <a:moveTo>
                    <a:pt x="346" y="1"/>
                  </a:moveTo>
                  <a:cubicBezTo>
                    <a:pt x="216" y="1"/>
                    <a:pt x="120" y="76"/>
                    <a:pt x="52" y="187"/>
                  </a:cubicBezTo>
                  <a:cubicBezTo>
                    <a:pt x="0" y="311"/>
                    <a:pt x="93" y="487"/>
                    <a:pt x="217" y="528"/>
                  </a:cubicBezTo>
                  <a:cubicBezTo>
                    <a:pt x="255" y="555"/>
                    <a:pt x="296" y="566"/>
                    <a:pt x="336" y="566"/>
                  </a:cubicBezTo>
                  <a:cubicBezTo>
                    <a:pt x="436" y="566"/>
                    <a:pt x="532" y="493"/>
                    <a:pt x="569" y="404"/>
                  </a:cubicBezTo>
                  <a:cubicBezTo>
                    <a:pt x="651" y="270"/>
                    <a:pt x="569" y="104"/>
                    <a:pt x="434" y="11"/>
                  </a:cubicBezTo>
                  <a:cubicBezTo>
                    <a:pt x="403" y="4"/>
                    <a:pt x="374" y="1"/>
                    <a:pt x="3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6" name="Google Shape;25646;p18"/>
            <p:cNvSpPr/>
            <p:nvPr/>
          </p:nvSpPr>
          <p:spPr>
            <a:xfrm>
              <a:off x="4724725" y="4701450"/>
              <a:ext cx="15275" cy="13800"/>
            </a:xfrm>
            <a:custGeom>
              <a:avLst/>
              <a:gdLst/>
              <a:ahLst/>
              <a:cxnLst/>
              <a:rect l="l" t="t" r="r" b="b"/>
              <a:pathLst>
                <a:path w="611" h="552" extrusionOk="0">
                  <a:moveTo>
                    <a:pt x="291" y="0"/>
                  </a:moveTo>
                  <a:cubicBezTo>
                    <a:pt x="185" y="0"/>
                    <a:pt x="84" y="49"/>
                    <a:pt x="53" y="150"/>
                  </a:cubicBezTo>
                  <a:cubicBezTo>
                    <a:pt x="1" y="326"/>
                    <a:pt x="53" y="491"/>
                    <a:pt x="177" y="532"/>
                  </a:cubicBezTo>
                  <a:cubicBezTo>
                    <a:pt x="220" y="545"/>
                    <a:pt x="260" y="552"/>
                    <a:pt x="298" y="552"/>
                  </a:cubicBezTo>
                  <a:cubicBezTo>
                    <a:pt x="412" y="552"/>
                    <a:pt x="499" y="492"/>
                    <a:pt x="569" y="367"/>
                  </a:cubicBezTo>
                  <a:cubicBezTo>
                    <a:pt x="611" y="233"/>
                    <a:pt x="569" y="67"/>
                    <a:pt x="394" y="16"/>
                  </a:cubicBezTo>
                  <a:cubicBezTo>
                    <a:pt x="361" y="5"/>
                    <a:pt x="326" y="0"/>
                    <a:pt x="2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7" name="Google Shape;25647;p18"/>
            <p:cNvSpPr/>
            <p:nvPr/>
          </p:nvSpPr>
          <p:spPr>
            <a:xfrm>
              <a:off x="4685950" y="4610525"/>
              <a:ext cx="16325" cy="14275"/>
            </a:xfrm>
            <a:custGeom>
              <a:avLst/>
              <a:gdLst/>
              <a:ahLst/>
              <a:cxnLst/>
              <a:rect l="l" t="t" r="r" b="b"/>
              <a:pathLst>
                <a:path w="653" h="571" extrusionOk="0">
                  <a:moveTo>
                    <a:pt x="324" y="1"/>
                  </a:moveTo>
                  <a:cubicBezTo>
                    <a:pt x="224" y="1"/>
                    <a:pt x="124" y="71"/>
                    <a:pt x="94" y="168"/>
                  </a:cubicBezTo>
                  <a:cubicBezTo>
                    <a:pt x="1" y="344"/>
                    <a:pt x="94" y="468"/>
                    <a:pt x="218" y="551"/>
                  </a:cubicBezTo>
                  <a:cubicBezTo>
                    <a:pt x="261" y="564"/>
                    <a:pt x="302" y="570"/>
                    <a:pt x="339" y="570"/>
                  </a:cubicBezTo>
                  <a:cubicBezTo>
                    <a:pt x="453" y="570"/>
                    <a:pt x="541" y="510"/>
                    <a:pt x="611" y="385"/>
                  </a:cubicBezTo>
                  <a:cubicBezTo>
                    <a:pt x="652" y="251"/>
                    <a:pt x="611" y="86"/>
                    <a:pt x="435" y="34"/>
                  </a:cubicBezTo>
                  <a:cubicBezTo>
                    <a:pt x="401" y="11"/>
                    <a:pt x="363" y="1"/>
                    <a:pt x="3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8" name="Google Shape;25648;p18"/>
            <p:cNvSpPr/>
            <p:nvPr/>
          </p:nvSpPr>
          <p:spPr>
            <a:xfrm>
              <a:off x="4750575" y="4636950"/>
              <a:ext cx="16325" cy="14150"/>
            </a:xfrm>
            <a:custGeom>
              <a:avLst/>
              <a:gdLst/>
              <a:ahLst/>
              <a:cxnLst/>
              <a:rect l="l" t="t" r="r" b="b"/>
              <a:pathLst>
                <a:path w="653" h="566" extrusionOk="0">
                  <a:moveTo>
                    <a:pt x="370" y="1"/>
                  </a:moveTo>
                  <a:cubicBezTo>
                    <a:pt x="256" y="1"/>
                    <a:pt x="122" y="83"/>
                    <a:pt x="52" y="187"/>
                  </a:cubicBezTo>
                  <a:cubicBezTo>
                    <a:pt x="1" y="321"/>
                    <a:pt x="94" y="486"/>
                    <a:pt x="218" y="528"/>
                  </a:cubicBezTo>
                  <a:cubicBezTo>
                    <a:pt x="256" y="554"/>
                    <a:pt x="297" y="566"/>
                    <a:pt x="336" y="566"/>
                  </a:cubicBezTo>
                  <a:cubicBezTo>
                    <a:pt x="437" y="566"/>
                    <a:pt x="532" y="493"/>
                    <a:pt x="569" y="404"/>
                  </a:cubicBezTo>
                  <a:cubicBezTo>
                    <a:pt x="652" y="228"/>
                    <a:pt x="569" y="104"/>
                    <a:pt x="435" y="11"/>
                  </a:cubicBezTo>
                  <a:cubicBezTo>
                    <a:pt x="415" y="4"/>
                    <a:pt x="393" y="1"/>
                    <a:pt x="3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9" name="Google Shape;25649;p18"/>
            <p:cNvSpPr/>
            <p:nvPr/>
          </p:nvSpPr>
          <p:spPr>
            <a:xfrm>
              <a:off x="4622625" y="4694325"/>
              <a:ext cx="7525" cy="8825"/>
            </a:xfrm>
            <a:custGeom>
              <a:avLst/>
              <a:gdLst/>
              <a:ahLst/>
              <a:cxnLst/>
              <a:rect l="l" t="t" r="r" b="b"/>
              <a:pathLst>
                <a:path w="301" h="353" extrusionOk="0">
                  <a:moveTo>
                    <a:pt x="125" y="1"/>
                  </a:moveTo>
                  <a:lnTo>
                    <a:pt x="1" y="259"/>
                  </a:lnTo>
                  <a:lnTo>
                    <a:pt x="259" y="352"/>
                  </a:lnTo>
                  <a:cubicBezTo>
                    <a:pt x="259" y="352"/>
                    <a:pt x="301" y="301"/>
                    <a:pt x="301" y="259"/>
                  </a:cubicBezTo>
                  <a:cubicBezTo>
                    <a:pt x="301" y="135"/>
                    <a:pt x="208" y="42"/>
                    <a:pt x="1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0" name="Google Shape;25650;p18"/>
            <p:cNvSpPr/>
            <p:nvPr/>
          </p:nvSpPr>
          <p:spPr>
            <a:xfrm>
              <a:off x="4646150" y="4629700"/>
              <a:ext cx="10875" cy="13900"/>
            </a:xfrm>
            <a:custGeom>
              <a:avLst/>
              <a:gdLst/>
              <a:ahLst/>
              <a:cxnLst/>
              <a:rect l="l" t="t" r="r" b="b"/>
              <a:pathLst>
                <a:path w="435" h="556" extrusionOk="0">
                  <a:moveTo>
                    <a:pt x="218" y="1"/>
                  </a:moveTo>
                  <a:lnTo>
                    <a:pt x="1" y="518"/>
                  </a:lnTo>
                  <a:cubicBezTo>
                    <a:pt x="51" y="544"/>
                    <a:pt x="96" y="556"/>
                    <a:pt x="138" y="556"/>
                  </a:cubicBezTo>
                  <a:cubicBezTo>
                    <a:pt x="244" y="556"/>
                    <a:pt x="327" y="483"/>
                    <a:pt x="394" y="394"/>
                  </a:cubicBezTo>
                  <a:cubicBezTo>
                    <a:pt x="435" y="218"/>
                    <a:pt x="352" y="94"/>
                    <a:pt x="2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1" name="Google Shape;25651;p18"/>
            <p:cNvSpPr/>
            <p:nvPr/>
          </p:nvSpPr>
          <p:spPr>
            <a:xfrm>
              <a:off x="4797100" y="4622225"/>
              <a:ext cx="6500" cy="9825"/>
            </a:xfrm>
            <a:custGeom>
              <a:avLst/>
              <a:gdLst/>
              <a:ahLst/>
              <a:cxnLst/>
              <a:rect l="l" t="t" r="r" b="b"/>
              <a:pathLst>
                <a:path w="260" h="393" extrusionOk="0">
                  <a:moveTo>
                    <a:pt x="42" y="0"/>
                  </a:moveTo>
                  <a:cubicBezTo>
                    <a:pt x="1" y="83"/>
                    <a:pt x="1" y="135"/>
                    <a:pt x="1" y="176"/>
                  </a:cubicBezTo>
                  <a:cubicBezTo>
                    <a:pt x="42" y="259"/>
                    <a:pt x="83" y="341"/>
                    <a:pt x="166" y="393"/>
                  </a:cubicBezTo>
                  <a:lnTo>
                    <a:pt x="259" y="135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2" name="Google Shape;25652;p18"/>
            <p:cNvSpPr/>
            <p:nvPr/>
          </p:nvSpPr>
          <p:spPr>
            <a:xfrm>
              <a:off x="4732475" y="4596375"/>
              <a:ext cx="14000" cy="9525"/>
            </a:xfrm>
            <a:custGeom>
              <a:avLst/>
              <a:gdLst/>
              <a:ahLst/>
              <a:cxnLst/>
              <a:rect l="l" t="t" r="r" b="b"/>
              <a:pathLst>
                <a:path w="560" h="381" extrusionOk="0">
                  <a:moveTo>
                    <a:pt x="42" y="0"/>
                  </a:moveTo>
                  <a:cubicBezTo>
                    <a:pt x="42" y="42"/>
                    <a:pt x="1" y="42"/>
                    <a:pt x="1" y="83"/>
                  </a:cubicBezTo>
                  <a:cubicBezTo>
                    <a:pt x="1" y="135"/>
                    <a:pt x="42" y="176"/>
                    <a:pt x="42" y="217"/>
                  </a:cubicBezTo>
                  <a:lnTo>
                    <a:pt x="84" y="259"/>
                  </a:lnTo>
                  <a:cubicBezTo>
                    <a:pt x="84" y="300"/>
                    <a:pt x="125" y="341"/>
                    <a:pt x="166" y="341"/>
                  </a:cubicBezTo>
                  <a:cubicBezTo>
                    <a:pt x="213" y="367"/>
                    <a:pt x="267" y="380"/>
                    <a:pt x="315" y="380"/>
                  </a:cubicBezTo>
                  <a:cubicBezTo>
                    <a:pt x="363" y="380"/>
                    <a:pt x="404" y="367"/>
                    <a:pt x="425" y="341"/>
                  </a:cubicBezTo>
                  <a:lnTo>
                    <a:pt x="559" y="217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3" name="Google Shape;25653;p18"/>
            <p:cNvSpPr/>
            <p:nvPr/>
          </p:nvSpPr>
          <p:spPr>
            <a:xfrm>
              <a:off x="4673050" y="4572600"/>
              <a:ext cx="8800" cy="6475"/>
            </a:xfrm>
            <a:custGeom>
              <a:avLst/>
              <a:gdLst/>
              <a:ahLst/>
              <a:cxnLst/>
              <a:rect l="l" t="t" r="r" b="b"/>
              <a:pathLst>
                <a:path w="352" h="259" extrusionOk="0">
                  <a:moveTo>
                    <a:pt x="93" y="0"/>
                  </a:moveTo>
                  <a:lnTo>
                    <a:pt x="0" y="259"/>
                  </a:lnTo>
                  <a:lnTo>
                    <a:pt x="93" y="259"/>
                  </a:lnTo>
                  <a:cubicBezTo>
                    <a:pt x="176" y="259"/>
                    <a:pt x="258" y="217"/>
                    <a:pt x="352" y="134"/>
                  </a:cubicBezTo>
                  <a:lnTo>
                    <a:pt x="352" y="93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4" name="Google Shape;25654;p18"/>
            <p:cNvSpPr/>
            <p:nvPr/>
          </p:nvSpPr>
          <p:spPr>
            <a:xfrm>
              <a:off x="4717225" y="4810850"/>
              <a:ext cx="9850" cy="13775"/>
            </a:xfrm>
            <a:custGeom>
              <a:avLst/>
              <a:gdLst/>
              <a:ahLst/>
              <a:cxnLst/>
              <a:rect l="l" t="t" r="r" b="b"/>
              <a:pathLst>
                <a:path w="394" h="551" extrusionOk="0">
                  <a:moveTo>
                    <a:pt x="278" y="1"/>
                  </a:moveTo>
                  <a:cubicBezTo>
                    <a:pt x="177" y="1"/>
                    <a:pt x="80" y="71"/>
                    <a:pt x="42" y="168"/>
                  </a:cubicBezTo>
                  <a:cubicBezTo>
                    <a:pt x="1" y="251"/>
                    <a:pt x="1" y="344"/>
                    <a:pt x="42" y="426"/>
                  </a:cubicBezTo>
                  <a:lnTo>
                    <a:pt x="177" y="551"/>
                  </a:lnTo>
                  <a:lnTo>
                    <a:pt x="394" y="34"/>
                  </a:lnTo>
                  <a:cubicBezTo>
                    <a:pt x="357" y="11"/>
                    <a:pt x="317" y="1"/>
                    <a:pt x="2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5" name="Google Shape;25655;p18"/>
            <p:cNvSpPr/>
            <p:nvPr/>
          </p:nvSpPr>
          <p:spPr>
            <a:xfrm>
              <a:off x="4652625" y="478442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20" y="1"/>
                  </a:moveTo>
                  <a:cubicBezTo>
                    <a:pt x="203" y="1"/>
                    <a:pt x="113" y="56"/>
                    <a:pt x="42" y="191"/>
                  </a:cubicBezTo>
                  <a:cubicBezTo>
                    <a:pt x="0" y="315"/>
                    <a:pt x="93" y="491"/>
                    <a:pt x="217" y="532"/>
                  </a:cubicBezTo>
                  <a:cubicBezTo>
                    <a:pt x="251" y="543"/>
                    <a:pt x="286" y="548"/>
                    <a:pt x="322" y="548"/>
                  </a:cubicBezTo>
                  <a:cubicBezTo>
                    <a:pt x="427" y="548"/>
                    <a:pt x="528" y="501"/>
                    <a:pt x="559" y="408"/>
                  </a:cubicBezTo>
                  <a:cubicBezTo>
                    <a:pt x="652" y="232"/>
                    <a:pt x="559" y="57"/>
                    <a:pt x="434" y="15"/>
                  </a:cubicBezTo>
                  <a:cubicBezTo>
                    <a:pt x="394" y="6"/>
                    <a:pt x="355" y="1"/>
                    <a:pt x="3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6" name="Google Shape;25656;p18"/>
            <p:cNvSpPr/>
            <p:nvPr/>
          </p:nvSpPr>
          <p:spPr>
            <a:xfrm>
              <a:off x="4607375" y="4803350"/>
              <a:ext cx="15275" cy="14050"/>
            </a:xfrm>
            <a:custGeom>
              <a:avLst/>
              <a:gdLst/>
              <a:ahLst/>
              <a:cxnLst/>
              <a:rect l="l" t="t" r="r" b="b"/>
              <a:pathLst>
                <a:path w="611" h="562" extrusionOk="0">
                  <a:moveTo>
                    <a:pt x="301" y="1"/>
                  </a:moveTo>
                  <a:cubicBezTo>
                    <a:pt x="193" y="1"/>
                    <a:pt x="110" y="71"/>
                    <a:pt x="42" y="168"/>
                  </a:cubicBezTo>
                  <a:cubicBezTo>
                    <a:pt x="1" y="292"/>
                    <a:pt x="42" y="468"/>
                    <a:pt x="218" y="551"/>
                  </a:cubicBezTo>
                  <a:cubicBezTo>
                    <a:pt x="242" y="558"/>
                    <a:pt x="267" y="561"/>
                    <a:pt x="292" y="561"/>
                  </a:cubicBezTo>
                  <a:cubicBezTo>
                    <a:pt x="407" y="561"/>
                    <a:pt x="525" y="487"/>
                    <a:pt x="559" y="385"/>
                  </a:cubicBezTo>
                  <a:cubicBezTo>
                    <a:pt x="611" y="251"/>
                    <a:pt x="559" y="75"/>
                    <a:pt x="435" y="34"/>
                  </a:cubicBezTo>
                  <a:cubicBezTo>
                    <a:pt x="387" y="11"/>
                    <a:pt x="342" y="1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7" name="Google Shape;25657;p18"/>
            <p:cNvSpPr/>
            <p:nvPr/>
          </p:nvSpPr>
          <p:spPr>
            <a:xfrm>
              <a:off x="4670975" y="4829650"/>
              <a:ext cx="16300" cy="13725"/>
            </a:xfrm>
            <a:custGeom>
              <a:avLst/>
              <a:gdLst/>
              <a:ahLst/>
              <a:cxnLst/>
              <a:rect l="l" t="t" r="r" b="b"/>
              <a:pathLst>
                <a:path w="652" h="549" extrusionOk="0">
                  <a:moveTo>
                    <a:pt x="337" y="1"/>
                  </a:moveTo>
                  <a:cubicBezTo>
                    <a:pt x="229" y="1"/>
                    <a:pt x="123" y="57"/>
                    <a:pt x="83" y="191"/>
                  </a:cubicBezTo>
                  <a:cubicBezTo>
                    <a:pt x="0" y="316"/>
                    <a:pt x="83" y="491"/>
                    <a:pt x="217" y="533"/>
                  </a:cubicBezTo>
                  <a:cubicBezTo>
                    <a:pt x="261" y="543"/>
                    <a:pt x="302" y="548"/>
                    <a:pt x="340" y="548"/>
                  </a:cubicBezTo>
                  <a:cubicBezTo>
                    <a:pt x="453" y="548"/>
                    <a:pt x="538" y="502"/>
                    <a:pt x="600" y="409"/>
                  </a:cubicBezTo>
                  <a:cubicBezTo>
                    <a:pt x="652" y="233"/>
                    <a:pt x="600" y="109"/>
                    <a:pt x="435" y="16"/>
                  </a:cubicBezTo>
                  <a:cubicBezTo>
                    <a:pt x="403" y="6"/>
                    <a:pt x="370" y="1"/>
                    <a:pt x="3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8" name="Google Shape;25658;p18"/>
            <p:cNvSpPr/>
            <p:nvPr/>
          </p:nvSpPr>
          <p:spPr>
            <a:xfrm>
              <a:off x="4633225" y="4739200"/>
              <a:ext cx="16325" cy="13675"/>
            </a:xfrm>
            <a:custGeom>
              <a:avLst/>
              <a:gdLst/>
              <a:ahLst/>
              <a:cxnLst/>
              <a:rect l="l" t="t" r="r" b="b"/>
              <a:pathLst>
                <a:path w="653" h="547" extrusionOk="0">
                  <a:moveTo>
                    <a:pt x="338" y="0"/>
                  </a:moveTo>
                  <a:cubicBezTo>
                    <a:pt x="230" y="0"/>
                    <a:pt x="126" y="56"/>
                    <a:pt x="94" y="191"/>
                  </a:cubicBezTo>
                  <a:cubicBezTo>
                    <a:pt x="1" y="315"/>
                    <a:pt x="94" y="491"/>
                    <a:pt x="218" y="532"/>
                  </a:cubicBezTo>
                  <a:cubicBezTo>
                    <a:pt x="259" y="542"/>
                    <a:pt x="298" y="547"/>
                    <a:pt x="334" y="547"/>
                  </a:cubicBezTo>
                  <a:cubicBezTo>
                    <a:pt x="451" y="547"/>
                    <a:pt x="540" y="493"/>
                    <a:pt x="611" y="367"/>
                  </a:cubicBezTo>
                  <a:cubicBezTo>
                    <a:pt x="652" y="232"/>
                    <a:pt x="559" y="56"/>
                    <a:pt x="435" y="15"/>
                  </a:cubicBezTo>
                  <a:cubicBezTo>
                    <a:pt x="404" y="5"/>
                    <a:pt x="371" y="0"/>
                    <a:pt x="3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9" name="Google Shape;25659;p18"/>
            <p:cNvSpPr/>
            <p:nvPr/>
          </p:nvSpPr>
          <p:spPr>
            <a:xfrm>
              <a:off x="4697850" y="4765625"/>
              <a:ext cx="16300" cy="14125"/>
            </a:xfrm>
            <a:custGeom>
              <a:avLst/>
              <a:gdLst/>
              <a:ahLst/>
              <a:cxnLst/>
              <a:rect l="l" t="t" r="r" b="b"/>
              <a:pathLst>
                <a:path w="652" h="565" extrusionOk="0">
                  <a:moveTo>
                    <a:pt x="301" y="0"/>
                  </a:moveTo>
                  <a:cubicBezTo>
                    <a:pt x="193" y="0"/>
                    <a:pt x="109" y="70"/>
                    <a:pt x="42" y="168"/>
                  </a:cubicBezTo>
                  <a:cubicBezTo>
                    <a:pt x="1" y="292"/>
                    <a:pt x="94" y="468"/>
                    <a:pt x="218" y="550"/>
                  </a:cubicBezTo>
                  <a:cubicBezTo>
                    <a:pt x="244" y="560"/>
                    <a:pt x="271" y="565"/>
                    <a:pt x="298" y="565"/>
                  </a:cubicBezTo>
                  <a:cubicBezTo>
                    <a:pt x="411" y="565"/>
                    <a:pt x="526" y="485"/>
                    <a:pt x="559" y="385"/>
                  </a:cubicBezTo>
                  <a:cubicBezTo>
                    <a:pt x="652" y="250"/>
                    <a:pt x="559" y="85"/>
                    <a:pt x="435" y="33"/>
                  </a:cubicBezTo>
                  <a:cubicBezTo>
                    <a:pt x="386" y="10"/>
                    <a:pt x="342" y="0"/>
                    <a:pt x="3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0" name="Google Shape;25660;p18"/>
            <p:cNvSpPr/>
            <p:nvPr/>
          </p:nvSpPr>
          <p:spPr>
            <a:xfrm>
              <a:off x="4571975" y="4822525"/>
              <a:ext cx="4150" cy="3400"/>
            </a:xfrm>
            <a:custGeom>
              <a:avLst/>
              <a:gdLst/>
              <a:ahLst/>
              <a:cxnLst/>
              <a:rect l="l" t="t" r="r" b="b"/>
              <a:pathLst>
                <a:path w="166" h="136" extrusionOk="0">
                  <a:moveTo>
                    <a:pt x="42" y="1"/>
                  </a:moveTo>
                  <a:lnTo>
                    <a:pt x="0" y="84"/>
                  </a:lnTo>
                  <a:cubicBezTo>
                    <a:pt x="42" y="84"/>
                    <a:pt x="125" y="135"/>
                    <a:pt x="166" y="135"/>
                  </a:cubicBezTo>
                  <a:cubicBezTo>
                    <a:pt x="125" y="84"/>
                    <a:pt x="125" y="42"/>
                    <a:pt x="83" y="42"/>
                  </a:cubicBezTo>
                  <a:cubicBezTo>
                    <a:pt x="42" y="42"/>
                    <a:pt x="42" y="1"/>
                    <a:pt x="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1" name="Google Shape;25661;p18"/>
            <p:cNvSpPr/>
            <p:nvPr/>
          </p:nvSpPr>
          <p:spPr>
            <a:xfrm>
              <a:off x="4593425" y="4758950"/>
              <a:ext cx="10875" cy="13225"/>
            </a:xfrm>
            <a:custGeom>
              <a:avLst/>
              <a:gdLst/>
              <a:ahLst/>
              <a:cxnLst/>
              <a:rect l="l" t="t" r="r" b="b"/>
              <a:pathLst>
                <a:path w="435" h="529" extrusionOk="0">
                  <a:moveTo>
                    <a:pt x="218" y="0"/>
                  </a:moveTo>
                  <a:lnTo>
                    <a:pt x="1" y="517"/>
                  </a:lnTo>
                  <a:cubicBezTo>
                    <a:pt x="24" y="525"/>
                    <a:pt x="49" y="528"/>
                    <a:pt x="74" y="528"/>
                  </a:cubicBezTo>
                  <a:cubicBezTo>
                    <a:pt x="191" y="528"/>
                    <a:pt x="317" y="454"/>
                    <a:pt x="393" y="352"/>
                  </a:cubicBezTo>
                  <a:cubicBezTo>
                    <a:pt x="435" y="218"/>
                    <a:pt x="393" y="94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2" name="Google Shape;25662;p18"/>
            <p:cNvSpPr/>
            <p:nvPr/>
          </p:nvSpPr>
          <p:spPr>
            <a:xfrm>
              <a:off x="4744125" y="4751450"/>
              <a:ext cx="6475" cy="8550"/>
            </a:xfrm>
            <a:custGeom>
              <a:avLst/>
              <a:gdLst/>
              <a:ahLst/>
              <a:cxnLst/>
              <a:rect l="l" t="t" r="r" b="b"/>
              <a:pathLst>
                <a:path w="259" h="342" extrusionOk="0">
                  <a:moveTo>
                    <a:pt x="0" y="1"/>
                  </a:moveTo>
                  <a:lnTo>
                    <a:pt x="0" y="83"/>
                  </a:lnTo>
                  <a:cubicBezTo>
                    <a:pt x="0" y="218"/>
                    <a:pt x="52" y="300"/>
                    <a:pt x="176" y="342"/>
                  </a:cubicBezTo>
                  <a:lnTo>
                    <a:pt x="259" y="8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3" name="Google Shape;25663;p18"/>
            <p:cNvSpPr/>
            <p:nvPr/>
          </p:nvSpPr>
          <p:spPr>
            <a:xfrm>
              <a:off x="4679500" y="4724575"/>
              <a:ext cx="14250" cy="9225"/>
            </a:xfrm>
            <a:custGeom>
              <a:avLst/>
              <a:gdLst/>
              <a:ahLst/>
              <a:cxnLst/>
              <a:rect l="l" t="t" r="r" b="b"/>
              <a:pathLst>
                <a:path w="570" h="369" extrusionOk="0">
                  <a:moveTo>
                    <a:pt x="52" y="0"/>
                  </a:moveTo>
                  <a:cubicBezTo>
                    <a:pt x="52" y="42"/>
                    <a:pt x="0" y="83"/>
                    <a:pt x="0" y="124"/>
                  </a:cubicBezTo>
                  <a:cubicBezTo>
                    <a:pt x="0" y="217"/>
                    <a:pt x="94" y="300"/>
                    <a:pt x="176" y="342"/>
                  </a:cubicBezTo>
                  <a:cubicBezTo>
                    <a:pt x="232" y="359"/>
                    <a:pt x="286" y="369"/>
                    <a:pt x="333" y="369"/>
                  </a:cubicBezTo>
                  <a:cubicBezTo>
                    <a:pt x="399" y="369"/>
                    <a:pt x="452" y="349"/>
                    <a:pt x="476" y="300"/>
                  </a:cubicBezTo>
                  <a:cubicBezTo>
                    <a:pt x="517" y="259"/>
                    <a:pt x="517" y="259"/>
                    <a:pt x="569" y="217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4" name="Google Shape;25664;p18"/>
            <p:cNvSpPr/>
            <p:nvPr/>
          </p:nvSpPr>
          <p:spPr>
            <a:xfrm>
              <a:off x="4620300" y="4700800"/>
              <a:ext cx="8825" cy="6475"/>
            </a:xfrm>
            <a:custGeom>
              <a:avLst/>
              <a:gdLst/>
              <a:ahLst/>
              <a:cxnLst/>
              <a:rect l="l" t="t" r="r" b="b"/>
              <a:pathLst>
                <a:path w="353" h="259" extrusionOk="0">
                  <a:moveTo>
                    <a:pt x="94" y="0"/>
                  </a:moveTo>
                  <a:lnTo>
                    <a:pt x="1" y="259"/>
                  </a:lnTo>
                  <a:lnTo>
                    <a:pt x="218" y="259"/>
                  </a:lnTo>
                  <a:cubicBezTo>
                    <a:pt x="218" y="259"/>
                    <a:pt x="259" y="217"/>
                    <a:pt x="301" y="217"/>
                  </a:cubicBezTo>
                  <a:cubicBezTo>
                    <a:pt x="301" y="176"/>
                    <a:pt x="352" y="135"/>
                    <a:pt x="352" y="93"/>
                  </a:cubicBezTo>
                  <a:lnTo>
                    <a:pt x="9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5" name="Google Shape;25665;p18"/>
            <p:cNvSpPr/>
            <p:nvPr/>
          </p:nvSpPr>
          <p:spPr>
            <a:xfrm>
              <a:off x="4933850" y="392330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166" y="0"/>
                  </a:moveTo>
                  <a:cubicBezTo>
                    <a:pt x="124" y="42"/>
                    <a:pt x="41" y="83"/>
                    <a:pt x="0" y="124"/>
                  </a:cubicBezTo>
                  <a:lnTo>
                    <a:pt x="0" y="176"/>
                  </a:lnTo>
                  <a:lnTo>
                    <a:pt x="259" y="300"/>
                  </a:lnTo>
                  <a:lnTo>
                    <a:pt x="341" y="42"/>
                  </a:lnTo>
                  <a:cubicBezTo>
                    <a:pt x="300" y="0"/>
                    <a:pt x="259" y="0"/>
                    <a:pt x="1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6" name="Google Shape;25666;p18"/>
            <p:cNvSpPr/>
            <p:nvPr/>
          </p:nvSpPr>
          <p:spPr>
            <a:xfrm>
              <a:off x="4869225" y="3897050"/>
              <a:ext cx="13975" cy="10000"/>
            </a:xfrm>
            <a:custGeom>
              <a:avLst/>
              <a:gdLst/>
              <a:ahLst/>
              <a:cxnLst/>
              <a:rect l="l" t="t" r="r" b="b"/>
              <a:pathLst>
                <a:path w="559" h="400" extrusionOk="0">
                  <a:moveTo>
                    <a:pt x="276" y="0"/>
                  </a:moveTo>
                  <a:cubicBezTo>
                    <a:pt x="174" y="0"/>
                    <a:pt x="72" y="39"/>
                    <a:pt x="42" y="99"/>
                  </a:cubicBezTo>
                  <a:cubicBezTo>
                    <a:pt x="42" y="141"/>
                    <a:pt x="0" y="141"/>
                    <a:pt x="0" y="192"/>
                  </a:cubicBezTo>
                  <a:lnTo>
                    <a:pt x="517" y="399"/>
                  </a:lnTo>
                  <a:lnTo>
                    <a:pt x="517" y="316"/>
                  </a:lnTo>
                  <a:cubicBezTo>
                    <a:pt x="559" y="192"/>
                    <a:pt x="476" y="58"/>
                    <a:pt x="383" y="17"/>
                  </a:cubicBezTo>
                  <a:cubicBezTo>
                    <a:pt x="350" y="5"/>
                    <a:pt x="313" y="0"/>
                    <a:pt x="2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7" name="Google Shape;25667;p18"/>
            <p:cNvSpPr/>
            <p:nvPr/>
          </p:nvSpPr>
          <p:spPr>
            <a:xfrm>
              <a:off x="4959675" y="3859725"/>
              <a:ext cx="9600" cy="12925"/>
            </a:xfrm>
            <a:custGeom>
              <a:avLst/>
              <a:gdLst/>
              <a:ahLst/>
              <a:cxnLst/>
              <a:rect l="l" t="t" r="r" b="b"/>
              <a:pathLst>
                <a:path w="384" h="517" extrusionOk="0">
                  <a:moveTo>
                    <a:pt x="166" y="0"/>
                  </a:moveTo>
                  <a:cubicBezTo>
                    <a:pt x="125" y="0"/>
                    <a:pt x="125" y="0"/>
                    <a:pt x="125" y="41"/>
                  </a:cubicBezTo>
                  <a:cubicBezTo>
                    <a:pt x="84" y="41"/>
                    <a:pt x="42" y="83"/>
                    <a:pt x="1" y="176"/>
                  </a:cubicBezTo>
                  <a:lnTo>
                    <a:pt x="1" y="300"/>
                  </a:lnTo>
                  <a:cubicBezTo>
                    <a:pt x="1" y="393"/>
                    <a:pt x="84" y="476"/>
                    <a:pt x="166" y="517"/>
                  </a:cubicBezTo>
                  <a:lnTo>
                    <a:pt x="3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8" name="Google Shape;25668;p18"/>
            <p:cNvSpPr/>
            <p:nvPr/>
          </p:nvSpPr>
          <p:spPr>
            <a:xfrm>
              <a:off x="4894025" y="3832575"/>
              <a:ext cx="16050" cy="14025"/>
            </a:xfrm>
            <a:custGeom>
              <a:avLst/>
              <a:gdLst/>
              <a:ahLst/>
              <a:cxnLst/>
              <a:rect l="l" t="t" r="r" b="b"/>
              <a:pathLst>
                <a:path w="642" h="561" extrusionOk="0">
                  <a:moveTo>
                    <a:pt x="356" y="0"/>
                  </a:moveTo>
                  <a:cubicBezTo>
                    <a:pt x="243" y="0"/>
                    <a:pt x="118" y="76"/>
                    <a:pt x="84" y="187"/>
                  </a:cubicBezTo>
                  <a:cubicBezTo>
                    <a:pt x="1" y="311"/>
                    <a:pt x="84" y="486"/>
                    <a:pt x="208" y="528"/>
                  </a:cubicBezTo>
                  <a:cubicBezTo>
                    <a:pt x="245" y="551"/>
                    <a:pt x="285" y="561"/>
                    <a:pt x="326" y="561"/>
                  </a:cubicBezTo>
                  <a:cubicBezTo>
                    <a:pt x="432" y="561"/>
                    <a:pt x="541" y="491"/>
                    <a:pt x="601" y="393"/>
                  </a:cubicBezTo>
                  <a:cubicBezTo>
                    <a:pt x="642" y="269"/>
                    <a:pt x="559" y="93"/>
                    <a:pt x="425" y="11"/>
                  </a:cubicBezTo>
                  <a:cubicBezTo>
                    <a:pt x="403" y="4"/>
                    <a:pt x="380" y="0"/>
                    <a:pt x="35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9" name="Google Shape;25669;p18"/>
            <p:cNvSpPr/>
            <p:nvPr/>
          </p:nvSpPr>
          <p:spPr>
            <a:xfrm>
              <a:off x="4848800" y="3851850"/>
              <a:ext cx="16050" cy="13675"/>
            </a:xfrm>
            <a:custGeom>
              <a:avLst/>
              <a:gdLst/>
              <a:ahLst/>
              <a:cxnLst/>
              <a:rect l="l" t="t" r="r" b="b"/>
              <a:pathLst>
                <a:path w="642" h="547" extrusionOk="0">
                  <a:moveTo>
                    <a:pt x="332" y="0"/>
                  </a:moveTo>
                  <a:cubicBezTo>
                    <a:pt x="226" y="0"/>
                    <a:pt x="115" y="56"/>
                    <a:pt x="83" y="191"/>
                  </a:cubicBezTo>
                  <a:cubicBezTo>
                    <a:pt x="1" y="315"/>
                    <a:pt x="83" y="491"/>
                    <a:pt x="207" y="532"/>
                  </a:cubicBezTo>
                  <a:cubicBezTo>
                    <a:pt x="239" y="542"/>
                    <a:pt x="272" y="547"/>
                    <a:pt x="306" y="547"/>
                  </a:cubicBezTo>
                  <a:cubicBezTo>
                    <a:pt x="419" y="547"/>
                    <a:pt x="537" y="491"/>
                    <a:pt x="600" y="356"/>
                  </a:cubicBezTo>
                  <a:cubicBezTo>
                    <a:pt x="642" y="232"/>
                    <a:pt x="559" y="57"/>
                    <a:pt x="424" y="15"/>
                  </a:cubicBezTo>
                  <a:cubicBezTo>
                    <a:pt x="396" y="6"/>
                    <a:pt x="364" y="0"/>
                    <a:pt x="3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0" name="Google Shape;25670;p18"/>
            <p:cNvSpPr/>
            <p:nvPr/>
          </p:nvSpPr>
          <p:spPr>
            <a:xfrm>
              <a:off x="4913425" y="3878275"/>
              <a:ext cx="15000" cy="13575"/>
            </a:xfrm>
            <a:custGeom>
              <a:avLst/>
              <a:gdLst/>
              <a:ahLst/>
              <a:cxnLst/>
              <a:rect l="l" t="t" r="r" b="b"/>
              <a:pathLst>
                <a:path w="600" h="543" extrusionOk="0">
                  <a:moveTo>
                    <a:pt x="295" y="0"/>
                  </a:moveTo>
                  <a:cubicBezTo>
                    <a:pt x="188" y="0"/>
                    <a:pt x="102" y="71"/>
                    <a:pt x="42" y="168"/>
                  </a:cubicBezTo>
                  <a:cubicBezTo>
                    <a:pt x="0" y="292"/>
                    <a:pt x="42" y="468"/>
                    <a:pt x="207" y="509"/>
                  </a:cubicBezTo>
                  <a:cubicBezTo>
                    <a:pt x="244" y="532"/>
                    <a:pt x="285" y="542"/>
                    <a:pt x="324" y="542"/>
                  </a:cubicBezTo>
                  <a:cubicBezTo>
                    <a:pt x="428" y="542"/>
                    <a:pt x="529" y="472"/>
                    <a:pt x="559" y="375"/>
                  </a:cubicBezTo>
                  <a:cubicBezTo>
                    <a:pt x="600" y="251"/>
                    <a:pt x="559" y="75"/>
                    <a:pt x="424" y="33"/>
                  </a:cubicBezTo>
                  <a:cubicBezTo>
                    <a:pt x="379" y="11"/>
                    <a:pt x="335" y="0"/>
                    <a:pt x="2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1" name="Google Shape;25671;p18"/>
            <p:cNvSpPr/>
            <p:nvPr/>
          </p:nvSpPr>
          <p:spPr>
            <a:xfrm>
              <a:off x="4811075" y="3871600"/>
              <a:ext cx="7500" cy="8550"/>
            </a:xfrm>
            <a:custGeom>
              <a:avLst/>
              <a:gdLst/>
              <a:ahLst/>
              <a:cxnLst/>
              <a:rect l="l" t="t" r="r" b="b"/>
              <a:pathLst>
                <a:path w="300" h="342" extrusionOk="0">
                  <a:moveTo>
                    <a:pt x="124" y="1"/>
                  </a:moveTo>
                  <a:lnTo>
                    <a:pt x="0" y="259"/>
                  </a:lnTo>
                  <a:lnTo>
                    <a:pt x="259" y="342"/>
                  </a:lnTo>
                  <a:cubicBezTo>
                    <a:pt x="300" y="300"/>
                    <a:pt x="300" y="259"/>
                    <a:pt x="300" y="218"/>
                  </a:cubicBezTo>
                  <a:cubicBezTo>
                    <a:pt x="300" y="125"/>
                    <a:pt x="217" y="42"/>
                    <a:pt x="1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2" name="Google Shape;25672;p18"/>
            <p:cNvSpPr/>
            <p:nvPr/>
          </p:nvSpPr>
          <p:spPr>
            <a:xfrm>
              <a:off x="4835875" y="3810075"/>
              <a:ext cx="9600" cy="10275"/>
            </a:xfrm>
            <a:custGeom>
              <a:avLst/>
              <a:gdLst/>
              <a:ahLst/>
              <a:cxnLst/>
              <a:rect l="l" t="t" r="r" b="b"/>
              <a:pathLst>
                <a:path w="384" h="411" extrusionOk="0">
                  <a:moveTo>
                    <a:pt x="125" y="1"/>
                  </a:moveTo>
                  <a:lnTo>
                    <a:pt x="1" y="394"/>
                  </a:lnTo>
                  <a:lnTo>
                    <a:pt x="42" y="394"/>
                  </a:lnTo>
                  <a:cubicBezTo>
                    <a:pt x="64" y="405"/>
                    <a:pt x="86" y="410"/>
                    <a:pt x="109" y="410"/>
                  </a:cubicBezTo>
                  <a:cubicBezTo>
                    <a:pt x="170" y="410"/>
                    <a:pt x="232" y="372"/>
                    <a:pt x="300" y="311"/>
                  </a:cubicBezTo>
                  <a:cubicBezTo>
                    <a:pt x="342" y="259"/>
                    <a:pt x="342" y="259"/>
                    <a:pt x="342" y="218"/>
                  </a:cubicBezTo>
                  <a:cubicBezTo>
                    <a:pt x="383" y="177"/>
                    <a:pt x="383" y="94"/>
                    <a:pt x="342" y="53"/>
                  </a:cubicBezTo>
                  <a:cubicBezTo>
                    <a:pt x="259" y="1"/>
                    <a:pt x="207" y="1"/>
                    <a:pt x="1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3" name="Google Shape;25673;p18"/>
            <p:cNvSpPr/>
            <p:nvPr/>
          </p:nvSpPr>
          <p:spPr>
            <a:xfrm>
              <a:off x="4881100" y="4051500"/>
              <a:ext cx="8575" cy="7525"/>
            </a:xfrm>
            <a:custGeom>
              <a:avLst/>
              <a:gdLst/>
              <a:ahLst/>
              <a:cxnLst/>
              <a:rect l="l" t="t" r="r" b="b"/>
              <a:pathLst>
                <a:path w="343" h="301" extrusionOk="0">
                  <a:moveTo>
                    <a:pt x="259" y="1"/>
                  </a:moveTo>
                  <a:cubicBezTo>
                    <a:pt x="208" y="1"/>
                    <a:pt x="208" y="1"/>
                    <a:pt x="166" y="42"/>
                  </a:cubicBezTo>
                  <a:cubicBezTo>
                    <a:pt x="125" y="42"/>
                    <a:pt x="84" y="42"/>
                    <a:pt x="42" y="83"/>
                  </a:cubicBezTo>
                  <a:lnTo>
                    <a:pt x="1" y="125"/>
                  </a:lnTo>
                  <a:lnTo>
                    <a:pt x="1" y="166"/>
                  </a:lnTo>
                  <a:lnTo>
                    <a:pt x="259" y="300"/>
                  </a:lnTo>
                  <a:lnTo>
                    <a:pt x="342" y="42"/>
                  </a:lnTo>
                  <a:cubicBezTo>
                    <a:pt x="342" y="42"/>
                    <a:pt x="301" y="42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4" name="Google Shape;25674;p18"/>
            <p:cNvSpPr/>
            <p:nvPr/>
          </p:nvSpPr>
          <p:spPr>
            <a:xfrm>
              <a:off x="4816500" y="4025650"/>
              <a:ext cx="13975" cy="9600"/>
            </a:xfrm>
            <a:custGeom>
              <a:avLst/>
              <a:gdLst/>
              <a:ahLst/>
              <a:cxnLst/>
              <a:rect l="l" t="t" r="r" b="b"/>
              <a:pathLst>
                <a:path w="559" h="384" extrusionOk="0">
                  <a:moveTo>
                    <a:pt x="166" y="1"/>
                  </a:moveTo>
                  <a:cubicBezTo>
                    <a:pt x="124" y="1"/>
                    <a:pt x="124" y="42"/>
                    <a:pt x="83" y="42"/>
                  </a:cubicBezTo>
                  <a:cubicBezTo>
                    <a:pt x="83" y="42"/>
                    <a:pt x="42" y="83"/>
                    <a:pt x="42" y="125"/>
                  </a:cubicBezTo>
                  <a:cubicBezTo>
                    <a:pt x="0" y="125"/>
                    <a:pt x="0" y="125"/>
                    <a:pt x="0" y="166"/>
                  </a:cubicBezTo>
                  <a:lnTo>
                    <a:pt x="517" y="383"/>
                  </a:lnTo>
                  <a:cubicBezTo>
                    <a:pt x="558" y="259"/>
                    <a:pt x="517" y="125"/>
                    <a:pt x="424" y="42"/>
                  </a:cubicBezTo>
                  <a:cubicBezTo>
                    <a:pt x="383" y="42"/>
                    <a:pt x="383" y="1"/>
                    <a:pt x="3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5" name="Google Shape;25675;p18"/>
            <p:cNvSpPr/>
            <p:nvPr/>
          </p:nvSpPr>
          <p:spPr>
            <a:xfrm>
              <a:off x="4905675" y="3987550"/>
              <a:ext cx="10875" cy="13325"/>
            </a:xfrm>
            <a:custGeom>
              <a:avLst/>
              <a:gdLst/>
              <a:ahLst/>
              <a:cxnLst/>
              <a:rect l="l" t="t" r="r" b="b"/>
              <a:pathLst>
                <a:path w="435" h="533" extrusionOk="0">
                  <a:moveTo>
                    <a:pt x="320" y="0"/>
                  </a:moveTo>
                  <a:cubicBezTo>
                    <a:pt x="203" y="0"/>
                    <a:pt x="115" y="56"/>
                    <a:pt x="52" y="191"/>
                  </a:cubicBezTo>
                  <a:cubicBezTo>
                    <a:pt x="0" y="315"/>
                    <a:pt x="52" y="491"/>
                    <a:pt x="217" y="532"/>
                  </a:cubicBezTo>
                  <a:lnTo>
                    <a:pt x="434" y="15"/>
                  </a:lnTo>
                  <a:cubicBezTo>
                    <a:pt x="393" y="6"/>
                    <a:pt x="355" y="0"/>
                    <a:pt x="3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6" name="Google Shape;25676;p18"/>
            <p:cNvSpPr/>
            <p:nvPr/>
          </p:nvSpPr>
          <p:spPr>
            <a:xfrm>
              <a:off x="4841050" y="3961225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23" y="1"/>
                  </a:moveTo>
                  <a:cubicBezTo>
                    <a:pt x="223" y="1"/>
                    <a:pt x="123" y="69"/>
                    <a:pt x="93" y="158"/>
                  </a:cubicBezTo>
                  <a:cubicBezTo>
                    <a:pt x="0" y="293"/>
                    <a:pt x="93" y="469"/>
                    <a:pt x="218" y="551"/>
                  </a:cubicBezTo>
                  <a:cubicBezTo>
                    <a:pt x="241" y="558"/>
                    <a:pt x="266" y="562"/>
                    <a:pt x="291" y="562"/>
                  </a:cubicBezTo>
                  <a:cubicBezTo>
                    <a:pt x="408" y="562"/>
                    <a:pt x="534" y="486"/>
                    <a:pt x="610" y="375"/>
                  </a:cubicBezTo>
                  <a:cubicBezTo>
                    <a:pt x="652" y="251"/>
                    <a:pt x="569" y="76"/>
                    <a:pt x="435" y="34"/>
                  </a:cubicBezTo>
                  <a:cubicBezTo>
                    <a:pt x="400" y="11"/>
                    <a:pt x="361" y="1"/>
                    <a:pt x="3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7" name="Google Shape;25677;p18"/>
            <p:cNvSpPr/>
            <p:nvPr/>
          </p:nvSpPr>
          <p:spPr>
            <a:xfrm>
              <a:off x="4795825" y="3980050"/>
              <a:ext cx="16300" cy="14150"/>
            </a:xfrm>
            <a:custGeom>
              <a:avLst/>
              <a:gdLst/>
              <a:ahLst/>
              <a:cxnLst/>
              <a:rect l="l" t="t" r="r" b="b"/>
              <a:pathLst>
                <a:path w="652" h="566" extrusionOk="0">
                  <a:moveTo>
                    <a:pt x="340" y="0"/>
                  </a:moveTo>
                  <a:cubicBezTo>
                    <a:pt x="235" y="0"/>
                    <a:pt x="125" y="54"/>
                    <a:pt x="93" y="181"/>
                  </a:cubicBezTo>
                  <a:cubicBezTo>
                    <a:pt x="0" y="315"/>
                    <a:pt x="93" y="491"/>
                    <a:pt x="217" y="532"/>
                  </a:cubicBezTo>
                  <a:cubicBezTo>
                    <a:pt x="254" y="555"/>
                    <a:pt x="294" y="565"/>
                    <a:pt x="333" y="565"/>
                  </a:cubicBezTo>
                  <a:cubicBezTo>
                    <a:pt x="434" y="565"/>
                    <a:pt x="531" y="495"/>
                    <a:pt x="569" y="398"/>
                  </a:cubicBezTo>
                  <a:cubicBezTo>
                    <a:pt x="651" y="232"/>
                    <a:pt x="569" y="98"/>
                    <a:pt x="434" y="15"/>
                  </a:cubicBezTo>
                  <a:cubicBezTo>
                    <a:pt x="405" y="6"/>
                    <a:pt x="373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8" name="Google Shape;25678;p18"/>
            <p:cNvSpPr/>
            <p:nvPr/>
          </p:nvSpPr>
          <p:spPr>
            <a:xfrm>
              <a:off x="4860425" y="4006475"/>
              <a:ext cx="15275" cy="14050"/>
            </a:xfrm>
            <a:custGeom>
              <a:avLst/>
              <a:gdLst/>
              <a:ahLst/>
              <a:cxnLst/>
              <a:rect l="l" t="t" r="r" b="b"/>
              <a:pathLst>
                <a:path w="611" h="562" extrusionOk="0">
                  <a:moveTo>
                    <a:pt x="293" y="0"/>
                  </a:moveTo>
                  <a:cubicBezTo>
                    <a:pt x="177" y="0"/>
                    <a:pt x="82" y="68"/>
                    <a:pt x="53" y="158"/>
                  </a:cubicBezTo>
                  <a:cubicBezTo>
                    <a:pt x="1" y="333"/>
                    <a:pt x="53" y="468"/>
                    <a:pt x="218" y="551"/>
                  </a:cubicBezTo>
                  <a:cubicBezTo>
                    <a:pt x="242" y="558"/>
                    <a:pt x="266" y="561"/>
                    <a:pt x="291" y="561"/>
                  </a:cubicBezTo>
                  <a:cubicBezTo>
                    <a:pt x="407" y="561"/>
                    <a:pt x="527" y="486"/>
                    <a:pt x="569" y="375"/>
                  </a:cubicBezTo>
                  <a:cubicBezTo>
                    <a:pt x="611" y="251"/>
                    <a:pt x="569" y="75"/>
                    <a:pt x="435" y="34"/>
                  </a:cubicBezTo>
                  <a:cubicBezTo>
                    <a:pt x="386" y="11"/>
                    <a:pt x="338" y="0"/>
                    <a:pt x="2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9" name="Google Shape;25679;p18"/>
            <p:cNvSpPr/>
            <p:nvPr/>
          </p:nvSpPr>
          <p:spPr>
            <a:xfrm>
              <a:off x="4822950" y="3916000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271" y="1"/>
                  </a:moveTo>
                  <a:cubicBezTo>
                    <a:pt x="171" y="1"/>
                    <a:pt x="72" y="69"/>
                    <a:pt x="42" y="158"/>
                  </a:cubicBezTo>
                  <a:cubicBezTo>
                    <a:pt x="1" y="292"/>
                    <a:pt x="42" y="468"/>
                    <a:pt x="207" y="551"/>
                  </a:cubicBezTo>
                  <a:cubicBezTo>
                    <a:pt x="231" y="558"/>
                    <a:pt x="256" y="562"/>
                    <a:pt x="281" y="562"/>
                  </a:cubicBezTo>
                  <a:cubicBezTo>
                    <a:pt x="399" y="562"/>
                    <a:pt x="525" y="486"/>
                    <a:pt x="559" y="375"/>
                  </a:cubicBezTo>
                  <a:cubicBezTo>
                    <a:pt x="600" y="251"/>
                    <a:pt x="559" y="75"/>
                    <a:pt x="383" y="34"/>
                  </a:cubicBezTo>
                  <a:cubicBezTo>
                    <a:pt x="349" y="11"/>
                    <a:pt x="310" y="1"/>
                    <a:pt x="2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0" name="Google Shape;25680;p18"/>
            <p:cNvSpPr/>
            <p:nvPr/>
          </p:nvSpPr>
          <p:spPr>
            <a:xfrm>
              <a:off x="4886275" y="3942325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42" y="0"/>
                  </a:moveTo>
                  <a:cubicBezTo>
                    <a:pt x="236" y="0"/>
                    <a:pt x="125" y="56"/>
                    <a:pt x="94" y="191"/>
                  </a:cubicBezTo>
                  <a:cubicBezTo>
                    <a:pt x="1" y="315"/>
                    <a:pt x="94" y="490"/>
                    <a:pt x="218" y="532"/>
                  </a:cubicBezTo>
                  <a:cubicBezTo>
                    <a:pt x="251" y="542"/>
                    <a:pt x="286" y="547"/>
                    <a:pt x="321" y="547"/>
                  </a:cubicBezTo>
                  <a:cubicBezTo>
                    <a:pt x="429" y="547"/>
                    <a:pt x="541" y="499"/>
                    <a:pt x="611" y="397"/>
                  </a:cubicBezTo>
                  <a:cubicBezTo>
                    <a:pt x="652" y="232"/>
                    <a:pt x="569" y="98"/>
                    <a:pt x="435" y="15"/>
                  </a:cubicBezTo>
                  <a:cubicBezTo>
                    <a:pt x="406" y="5"/>
                    <a:pt x="374" y="0"/>
                    <a:pt x="3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1" name="Google Shape;25681;p18"/>
            <p:cNvSpPr/>
            <p:nvPr/>
          </p:nvSpPr>
          <p:spPr>
            <a:xfrm>
              <a:off x="4758325" y="399980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125" y="1"/>
                  </a:moveTo>
                  <a:lnTo>
                    <a:pt x="1" y="259"/>
                  </a:lnTo>
                  <a:lnTo>
                    <a:pt x="259" y="342"/>
                  </a:lnTo>
                  <a:cubicBezTo>
                    <a:pt x="301" y="342"/>
                    <a:pt x="301" y="301"/>
                    <a:pt x="301" y="301"/>
                  </a:cubicBezTo>
                  <a:lnTo>
                    <a:pt x="301" y="259"/>
                  </a:lnTo>
                  <a:cubicBezTo>
                    <a:pt x="301" y="125"/>
                    <a:pt x="208" y="42"/>
                    <a:pt x="1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2" name="Google Shape;25682;p18"/>
            <p:cNvSpPr/>
            <p:nvPr/>
          </p:nvSpPr>
          <p:spPr>
            <a:xfrm>
              <a:off x="4781850" y="3935200"/>
              <a:ext cx="10875" cy="13325"/>
            </a:xfrm>
            <a:custGeom>
              <a:avLst/>
              <a:gdLst/>
              <a:ahLst/>
              <a:cxnLst/>
              <a:rect l="l" t="t" r="r" b="b"/>
              <a:pathLst>
                <a:path w="435" h="533" extrusionOk="0">
                  <a:moveTo>
                    <a:pt x="218" y="0"/>
                  </a:moveTo>
                  <a:lnTo>
                    <a:pt x="1" y="517"/>
                  </a:lnTo>
                  <a:cubicBezTo>
                    <a:pt x="44" y="527"/>
                    <a:pt x="87" y="532"/>
                    <a:pt x="129" y="532"/>
                  </a:cubicBezTo>
                  <a:cubicBezTo>
                    <a:pt x="255" y="532"/>
                    <a:pt x="362" y="484"/>
                    <a:pt x="394" y="383"/>
                  </a:cubicBezTo>
                  <a:cubicBezTo>
                    <a:pt x="435" y="217"/>
                    <a:pt x="394" y="83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3" name="Google Shape;25683;p18"/>
            <p:cNvSpPr/>
            <p:nvPr/>
          </p:nvSpPr>
          <p:spPr>
            <a:xfrm>
              <a:off x="4932800" y="3927700"/>
              <a:ext cx="7525" cy="9575"/>
            </a:xfrm>
            <a:custGeom>
              <a:avLst/>
              <a:gdLst/>
              <a:ahLst/>
              <a:cxnLst/>
              <a:rect l="l" t="t" r="r" b="b"/>
              <a:pathLst>
                <a:path w="301" h="383" extrusionOk="0">
                  <a:moveTo>
                    <a:pt x="42" y="0"/>
                  </a:moveTo>
                  <a:cubicBezTo>
                    <a:pt x="1" y="42"/>
                    <a:pt x="1" y="124"/>
                    <a:pt x="1" y="166"/>
                  </a:cubicBezTo>
                  <a:cubicBezTo>
                    <a:pt x="42" y="259"/>
                    <a:pt x="83" y="341"/>
                    <a:pt x="166" y="383"/>
                  </a:cubicBezTo>
                  <a:lnTo>
                    <a:pt x="301" y="124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4" name="Google Shape;25684;p18"/>
            <p:cNvSpPr/>
            <p:nvPr/>
          </p:nvSpPr>
          <p:spPr>
            <a:xfrm>
              <a:off x="4869225" y="3901850"/>
              <a:ext cx="12950" cy="8975"/>
            </a:xfrm>
            <a:custGeom>
              <a:avLst/>
              <a:gdLst/>
              <a:ahLst/>
              <a:cxnLst/>
              <a:rect l="l" t="t" r="r" b="b"/>
              <a:pathLst>
                <a:path w="518" h="359" extrusionOk="0">
                  <a:moveTo>
                    <a:pt x="0" y="0"/>
                  </a:moveTo>
                  <a:lnTo>
                    <a:pt x="0" y="83"/>
                  </a:lnTo>
                  <a:lnTo>
                    <a:pt x="0" y="207"/>
                  </a:lnTo>
                  <a:cubicBezTo>
                    <a:pt x="0" y="207"/>
                    <a:pt x="42" y="207"/>
                    <a:pt x="42" y="259"/>
                  </a:cubicBezTo>
                  <a:cubicBezTo>
                    <a:pt x="42" y="300"/>
                    <a:pt x="83" y="341"/>
                    <a:pt x="166" y="341"/>
                  </a:cubicBezTo>
                  <a:cubicBezTo>
                    <a:pt x="193" y="354"/>
                    <a:pt x="223" y="359"/>
                    <a:pt x="254" y="359"/>
                  </a:cubicBezTo>
                  <a:cubicBezTo>
                    <a:pt x="329" y="359"/>
                    <a:pt x="410" y="329"/>
                    <a:pt x="476" y="300"/>
                  </a:cubicBezTo>
                  <a:cubicBezTo>
                    <a:pt x="476" y="259"/>
                    <a:pt x="517" y="207"/>
                    <a:pt x="517" y="20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5" name="Google Shape;25685;p18"/>
            <p:cNvSpPr/>
            <p:nvPr/>
          </p:nvSpPr>
          <p:spPr>
            <a:xfrm>
              <a:off x="4808750" y="3878075"/>
              <a:ext cx="8800" cy="6475"/>
            </a:xfrm>
            <a:custGeom>
              <a:avLst/>
              <a:gdLst/>
              <a:ahLst/>
              <a:cxnLst/>
              <a:rect l="l" t="t" r="r" b="b"/>
              <a:pathLst>
                <a:path w="352" h="259" extrusionOk="0">
                  <a:moveTo>
                    <a:pt x="93" y="0"/>
                  </a:moveTo>
                  <a:lnTo>
                    <a:pt x="0" y="217"/>
                  </a:lnTo>
                  <a:cubicBezTo>
                    <a:pt x="0" y="259"/>
                    <a:pt x="52" y="259"/>
                    <a:pt x="52" y="259"/>
                  </a:cubicBezTo>
                  <a:lnTo>
                    <a:pt x="176" y="259"/>
                  </a:lnTo>
                  <a:cubicBezTo>
                    <a:pt x="176" y="259"/>
                    <a:pt x="217" y="259"/>
                    <a:pt x="217" y="217"/>
                  </a:cubicBezTo>
                  <a:cubicBezTo>
                    <a:pt x="258" y="217"/>
                    <a:pt x="310" y="176"/>
                    <a:pt x="352" y="124"/>
                  </a:cubicBezTo>
                  <a:lnTo>
                    <a:pt x="352" y="83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6" name="Google Shape;25686;p18"/>
            <p:cNvSpPr/>
            <p:nvPr/>
          </p:nvSpPr>
          <p:spPr>
            <a:xfrm>
              <a:off x="4828125" y="4180275"/>
              <a:ext cx="8800" cy="6950"/>
            </a:xfrm>
            <a:custGeom>
              <a:avLst/>
              <a:gdLst/>
              <a:ahLst/>
              <a:cxnLst/>
              <a:rect l="l" t="t" r="r" b="b"/>
              <a:pathLst>
                <a:path w="352" h="278" extrusionOk="0">
                  <a:moveTo>
                    <a:pt x="233" y="1"/>
                  </a:moveTo>
                  <a:cubicBezTo>
                    <a:pt x="190" y="1"/>
                    <a:pt x="162" y="19"/>
                    <a:pt x="135" y="19"/>
                  </a:cubicBezTo>
                  <a:cubicBezTo>
                    <a:pt x="135" y="19"/>
                    <a:pt x="93" y="19"/>
                    <a:pt x="93" y="60"/>
                  </a:cubicBezTo>
                  <a:cubicBezTo>
                    <a:pt x="52" y="60"/>
                    <a:pt x="0" y="102"/>
                    <a:pt x="0" y="185"/>
                  </a:cubicBezTo>
                  <a:lnTo>
                    <a:pt x="259" y="278"/>
                  </a:lnTo>
                  <a:lnTo>
                    <a:pt x="352" y="19"/>
                  </a:lnTo>
                  <a:lnTo>
                    <a:pt x="311" y="19"/>
                  </a:lnTo>
                  <a:cubicBezTo>
                    <a:pt x="280" y="5"/>
                    <a:pt x="254" y="1"/>
                    <a:pt x="2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7" name="Google Shape;25687;p18"/>
            <p:cNvSpPr/>
            <p:nvPr/>
          </p:nvSpPr>
          <p:spPr>
            <a:xfrm>
              <a:off x="4763500" y="4153850"/>
              <a:ext cx="14250" cy="9600"/>
            </a:xfrm>
            <a:custGeom>
              <a:avLst/>
              <a:gdLst/>
              <a:ahLst/>
              <a:cxnLst/>
              <a:rect l="l" t="t" r="r" b="b"/>
              <a:pathLst>
                <a:path w="570" h="384" extrusionOk="0">
                  <a:moveTo>
                    <a:pt x="259" y="1"/>
                  </a:moveTo>
                  <a:cubicBezTo>
                    <a:pt x="218" y="1"/>
                    <a:pt x="176" y="1"/>
                    <a:pt x="135" y="42"/>
                  </a:cubicBezTo>
                  <a:lnTo>
                    <a:pt x="94" y="42"/>
                  </a:lnTo>
                  <a:cubicBezTo>
                    <a:pt x="94" y="84"/>
                    <a:pt x="52" y="84"/>
                    <a:pt x="52" y="125"/>
                  </a:cubicBezTo>
                  <a:cubicBezTo>
                    <a:pt x="1" y="125"/>
                    <a:pt x="1" y="166"/>
                    <a:pt x="1" y="166"/>
                  </a:cubicBezTo>
                  <a:lnTo>
                    <a:pt x="518" y="383"/>
                  </a:lnTo>
                  <a:lnTo>
                    <a:pt x="518" y="342"/>
                  </a:lnTo>
                  <a:cubicBezTo>
                    <a:pt x="569" y="208"/>
                    <a:pt x="518" y="125"/>
                    <a:pt x="435" y="42"/>
                  </a:cubicBezTo>
                  <a:lnTo>
                    <a:pt x="352" y="42"/>
                  </a:lnTo>
                  <a:cubicBezTo>
                    <a:pt x="352" y="1"/>
                    <a:pt x="311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8" name="Google Shape;25688;p18"/>
            <p:cNvSpPr/>
            <p:nvPr/>
          </p:nvSpPr>
          <p:spPr>
            <a:xfrm>
              <a:off x="4852925" y="4116125"/>
              <a:ext cx="10900" cy="12950"/>
            </a:xfrm>
            <a:custGeom>
              <a:avLst/>
              <a:gdLst/>
              <a:ahLst/>
              <a:cxnLst/>
              <a:rect l="l" t="t" r="r" b="b"/>
              <a:pathLst>
                <a:path w="436" h="518" extrusionOk="0">
                  <a:moveTo>
                    <a:pt x="301" y="0"/>
                  </a:moveTo>
                  <a:cubicBezTo>
                    <a:pt x="218" y="0"/>
                    <a:pt x="94" y="83"/>
                    <a:pt x="42" y="166"/>
                  </a:cubicBezTo>
                  <a:cubicBezTo>
                    <a:pt x="1" y="259"/>
                    <a:pt x="42" y="342"/>
                    <a:pt x="94" y="424"/>
                  </a:cubicBezTo>
                  <a:cubicBezTo>
                    <a:pt x="94" y="476"/>
                    <a:pt x="135" y="517"/>
                    <a:pt x="218" y="517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9" name="Google Shape;25689;p18"/>
            <p:cNvSpPr/>
            <p:nvPr/>
          </p:nvSpPr>
          <p:spPr>
            <a:xfrm>
              <a:off x="4788325" y="4089875"/>
              <a:ext cx="16300" cy="13725"/>
            </a:xfrm>
            <a:custGeom>
              <a:avLst/>
              <a:gdLst/>
              <a:ahLst/>
              <a:cxnLst/>
              <a:rect l="l" t="t" r="r" b="b"/>
              <a:pathLst>
                <a:path w="652" h="549" extrusionOk="0">
                  <a:moveTo>
                    <a:pt x="330" y="1"/>
                  </a:moveTo>
                  <a:cubicBezTo>
                    <a:pt x="225" y="1"/>
                    <a:pt x="124" y="47"/>
                    <a:pt x="93" y="140"/>
                  </a:cubicBezTo>
                  <a:cubicBezTo>
                    <a:pt x="0" y="316"/>
                    <a:pt x="93" y="440"/>
                    <a:pt x="217" y="533"/>
                  </a:cubicBezTo>
                  <a:cubicBezTo>
                    <a:pt x="249" y="543"/>
                    <a:pt x="282" y="548"/>
                    <a:pt x="314" y="548"/>
                  </a:cubicBezTo>
                  <a:cubicBezTo>
                    <a:pt x="422" y="548"/>
                    <a:pt x="527" y="492"/>
                    <a:pt x="559" y="358"/>
                  </a:cubicBezTo>
                  <a:cubicBezTo>
                    <a:pt x="652" y="234"/>
                    <a:pt x="559" y="58"/>
                    <a:pt x="434" y="16"/>
                  </a:cubicBezTo>
                  <a:cubicBezTo>
                    <a:pt x="401" y="6"/>
                    <a:pt x="365" y="1"/>
                    <a:pt x="3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0" name="Google Shape;25690;p18"/>
            <p:cNvSpPr/>
            <p:nvPr/>
          </p:nvSpPr>
          <p:spPr>
            <a:xfrm>
              <a:off x="4743075" y="4108250"/>
              <a:ext cx="16325" cy="14150"/>
            </a:xfrm>
            <a:custGeom>
              <a:avLst/>
              <a:gdLst/>
              <a:ahLst/>
              <a:cxnLst/>
              <a:rect l="l" t="t" r="r" b="b"/>
              <a:pathLst>
                <a:path w="653" h="566" extrusionOk="0">
                  <a:moveTo>
                    <a:pt x="354" y="1"/>
                  </a:moveTo>
                  <a:cubicBezTo>
                    <a:pt x="239" y="1"/>
                    <a:pt x="117" y="81"/>
                    <a:pt x="42" y="181"/>
                  </a:cubicBezTo>
                  <a:cubicBezTo>
                    <a:pt x="1" y="315"/>
                    <a:pt x="94" y="481"/>
                    <a:pt x="218" y="532"/>
                  </a:cubicBezTo>
                  <a:cubicBezTo>
                    <a:pt x="255" y="555"/>
                    <a:pt x="295" y="566"/>
                    <a:pt x="333" y="566"/>
                  </a:cubicBezTo>
                  <a:cubicBezTo>
                    <a:pt x="434" y="566"/>
                    <a:pt x="529" y="495"/>
                    <a:pt x="559" y="398"/>
                  </a:cubicBezTo>
                  <a:cubicBezTo>
                    <a:pt x="652" y="274"/>
                    <a:pt x="559" y="98"/>
                    <a:pt x="435" y="15"/>
                  </a:cubicBezTo>
                  <a:cubicBezTo>
                    <a:pt x="409" y="6"/>
                    <a:pt x="382" y="1"/>
                    <a:pt x="3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1" name="Google Shape;25691;p18"/>
            <p:cNvSpPr/>
            <p:nvPr/>
          </p:nvSpPr>
          <p:spPr>
            <a:xfrm>
              <a:off x="4807700" y="4135125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295" y="1"/>
                  </a:moveTo>
                  <a:cubicBezTo>
                    <a:pt x="187" y="1"/>
                    <a:pt x="81" y="55"/>
                    <a:pt x="42" y="181"/>
                  </a:cubicBezTo>
                  <a:cubicBezTo>
                    <a:pt x="1" y="316"/>
                    <a:pt x="42" y="491"/>
                    <a:pt x="218" y="533"/>
                  </a:cubicBezTo>
                  <a:cubicBezTo>
                    <a:pt x="249" y="542"/>
                    <a:pt x="282" y="547"/>
                    <a:pt x="315" y="547"/>
                  </a:cubicBezTo>
                  <a:cubicBezTo>
                    <a:pt x="423" y="547"/>
                    <a:pt x="527" y="492"/>
                    <a:pt x="559" y="357"/>
                  </a:cubicBezTo>
                  <a:cubicBezTo>
                    <a:pt x="611" y="233"/>
                    <a:pt x="559" y="57"/>
                    <a:pt x="394" y="16"/>
                  </a:cubicBezTo>
                  <a:cubicBezTo>
                    <a:pt x="362" y="6"/>
                    <a:pt x="328" y="1"/>
                    <a:pt x="2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2" name="Google Shape;25692;p18"/>
            <p:cNvSpPr/>
            <p:nvPr/>
          </p:nvSpPr>
          <p:spPr>
            <a:xfrm>
              <a:off x="4769975" y="4044100"/>
              <a:ext cx="15275" cy="14250"/>
            </a:xfrm>
            <a:custGeom>
              <a:avLst/>
              <a:gdLst/>
              <a:ahLst/>
              <a:cxnLst/>
              <a:rect l="l" t="t" r="r" b="b"/>
              <a:pathLst>
                <a:path w="611" h="570" extrusionOk="0">
                  <a:moveTo>
                    <a:pt x="275" y="0"/>
                  </a:moveTo>
                  <a:cubicBezTo>
                    <a:pt x="175" y="0"/>
                    <a:pt x="81" y="73"/>
                    <a:pt x="52" y="162"/>
                  </a:cubicBezTo>
                  <a:cubicBezTo>
                    <a:pt x="0" y="338"/>
                    <a:pt x="52" y="462"/>
                    <a:pt x="176" y="555"/>
                  </a:cubicBezTo>
                  <a:cubicBezTo>
                    <a:pt x="217" y="565"/>
                    <a:pt x="257" y="570"/>
                    <a:pt x="296" y="570"/>
                  </a:cubicBezTo>
                  <a:cubicBezTo>
                    <a:pt x="423" y="570"/>
                    <a:pt x="529" y="514"/>
                    <a:pt x="569" y="379"/>
                  </a:cubicBezTo>
                  <a:cubicBezTo>
                    <a:pt x="610" y="255"/>
                    <a:pt x="569" y="79"/>
                    <a:pt x="393" y="38"/>
                  </a:cubicBezTo>
                  <a:cubicBezTo>
                    <a:pt x="355" y="12"/>
                    <a:pt x="314" y="0"/>
                    <a:pt x="2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3" name="Google Shape;25693;p18"/>
            <p:cNvSpPr/>
            <p:nvPr/>
          </p:nvSpPr>
          <p:spPr>
            <a:xfrm>
              <a:off x="4833550" y="4070625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61" y="0"/>
                  </a:moveTo>
                  <a:cubicBezTo>
                    <a:pt x="246" y="0"/>
                    <a:pt x="128" y="74"/>
                    <a:pt x="94" y="176"/>
                  </a:cubicBezTo>
                  <a:cubicBezTo>
                    <a:pt x="1" y="311"/>
                    <a:pt x="94" y="487"/>
                    <a:pt x="218" y="528"/>
                  </a:cubicBezTo>
                  <a:cubicBezTo>
                    <a:pt x="255" y="551"/>
                    <a:pt x="294" y="561"/>
                    <a:pt x="334" y="561"/>
                  </a:cubicBezTo>
                  <a:cubicBezTo>
                    <a:pt x="438" y="561"/>
                    <a:pt x="543" y="491"/>
                    <a:pt x="611" y="394"/>
                  </a:cubicBezTo>
                  <a:cubicBezTo>
                    <a:pt x="652" y="269"/>
                    <a:pt x="559" y="94"/>
                    <a:pt x="435" y="11"/>
                  </a:cubicBezTo>
                  <a:cubicBezTo>
                    <a:pt x="411" y="4"/>
                    <a:pt x="386" y="0"/>
                    <a:pt x="3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4" name="Google Shape;25694;p18"/>
            <p:cNvSpPr/>
            <p:nvPr/>
          </p:nvSpPr>
          <p:spPr>
            <a:xfrm>
              <a:off x="4705350" y="4128000"/>
              <a:ext cx="7775" cy="8575"/>
            </a:xfrm>
            <a:custGeom>
              <a:avLst/>
              <a:gdLst/>
              <a:ahLst/>
              <a:cxnLst/>
              <a:rect l="l" t="t" r="r" b="b"/>
              <a:pathLst>
                <a:path w="311" h="343" extrusionOk="0">
                  <a:moveTo>
                    <a:pt x="135" y="1"/>
                  </a:moveTo>
                  <a:lnTo>
                    <a:pt x="0" y="259"/>
                  </a:lnTo>
                  <a:lnTo>
                    <a:pt x="259" y="342"/>
                  </a:lnTo>
                  <a:cubicBezTo>
                    <a:pt x="311" y="342"/>
                    <a:pt x="311" y="301"/>
                    <a:pt x="311" y="259"/>
                  </a:cubicBezTo>
                  <a:cubicBezTo>
                    <a:pt x="311" y="166"/>
                    <a:pt x="259" y="84"/>
                    <a:pt x="176" y="42"/>
                  </a:cubicBezTo>
                  <a:cubicBezTo>
                    <a:pt x="176" y="1"/>
                    <a:pt x="135" y="1"/>
                    <a:pt x="1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5" name="Google Shape;25695;p18"/>
            <p:cNvSpPr/>
            <p:nvPr/>
          </p:nvSpPr>
          <p:spPr>
            <a:xfrm>
              <a:off x="4729125" y="4063400"/>
              <a:ext cx="10875" cy="13775"/>
            </a:xfrm>
            <a:custGeom>
              <a:avLst/>
              <a:gdLst/>
              <a:ahLst/>
              <a:cxnLst/>
              <a:rect l="l" t="t" r="r" b="b"/>
              <a:pathLst>
                <a:path w="435" h="551" extrusionOk="0">
                  <a:moveTo>
                    <a:pt x="218" y="0"/>
                  </a:moveTo>
                  <a:lnTo>
                    <a:pt x="1" y="517"/>
                  </a:lnTo>
                  <a:cubicBezTo>
                    <a:pt x="49" y="540"/>
                    <a:pt x="94" y="550"/>
                    <a:pt x="135" y="550"/>
                  </a:cubicBezTo>
                  <a:cubicBezTo>
                    <a:pt x="243" y="550"/>
                    <a:pt x="326" y="480"/>
                    <a:pt x="393" y="383"/>
                  </a:cubicBezTo>
                  <a:cubicBezTo>
                    <a:pt x="435" y="259"/>
                    <a:pt x="393" y="83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6" name="Google Shape;25696;p18"/>
            <p:cNvSpPr/>
            <p:nvPr/>
          </p:nvSpPr>
          <p:spPr>
            <a:xfrm>
              <a:off x="4879825" y="4055650"/>
              <a:ext cx="7775" cy="9825"/>
            </a:xfrm>
            <a:custGeom>
              <a:avLst/>
              <a:gdLst/>
              <a:ahLst/>
              <a:cxnLst/>
              <a:rect l="l" t="t" r="r" b="b"/>
              <a:pathLst>
                <a:path w="311" h="393" extrusionOk="0">
                  <a:moveTo>
                    <a:pt x="52" y="0"/>
                  </a:moveTo>
                  <a:cubicBezTo>
                    <a:pt x="0" y="52"/>
                    <a:pt x="0" y="93"/>
                    <a:pt x="0" y="134"/>
                  </a:cubicBezTo>
                  <a:cubicBezTo>
                    <a:pt x="0" y="217"/>
                    <a:pt x="93" y="352"/>
                    <a:pt x="176" y="393"/>
                  </a:cubicBezTo>
                  <a:lnTo>
                    <a:pt x="310" y="13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7" name="Google Shape;25697;p18"/>
            <p:cNvSpPr/>
            <p:nvPr/>
          </p:nvSpPr>
          <p:spPr>
            <a:xfrm>
              <a:off x="4816500" y="4029800"/>
              <a:ext cx="12950" cy="9475"/>
            </a:xfrm>
            <a:custGeom>
              <a:avLst/>
              <a:gdLst/>
              <a:ahLst/>
              <a:cxnLst/>
              <a:rect l="l" t="t" r="r" b="b"/>
              <a:pathLst>
                <a:path w="518" h="379" extrusionOk="0">
                  <a:moveTo>
                    <a:pt x="0" y="0"/>
                  </a:moveTo>
                  <a:lnTo>
                    <a:pt x="0" y="93"/>
                  </a:lnTo>
                  <a:cubicBezTo>
                    <a:pt x="0" y="217"/>
                    <a:pt x="42" y="310"/>
                    <a:pt x="166" y="352"/>
                  </a:cubicBezTo>
                  <a:cubicBezTo>
                    <a:pt x="204" y="369"/>
                    <a:pt x="248" y="379"/>
                    <a:pt x="292" y="379"/>
                  </a:cubicBezTo>
                  <a:cubicBezTo>
                    <a:pt x="354" y="379"/>
                    <a:pt x="417" y="359"/>
                    <a:pt x="465" y="310"/>
                  </a:cubicBezTo>
                  <a:cubicBezTo>
                    <a:pt x="465" y="259"/>
                    <a:pt x="517" y="259"/>
                    <a:pt x="517" y="21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8" name="Google Shape;25698;p18"/>
            <p:cNvSpPr/>
            <p:nvPr/>
          </p:nvSpPr>
          <p:spPr>
            <a:xfrm>
              <a:off x="4756000" y="4006275"/>
              <a:ext cx="8825" cy="6475"/>
            </a:xfrm>
            <a:custGeom>
              <a:avLst/>
              <a:gdLst/>
              <a:ahLst/>
              <a:cxnLst/>
              <a:rect l="l" t="t" r="r" b="b"/>
              <a:pathLst>
                <a:path w="353" h="259" extrusionOk="0">
                  <a:moveTo>
                    <a:pt x="94" y="0"/>
                  </a:moveTo>
                  <a:lnTo>
                    <a:pt x="1" y="259"/>
                  </a:lnTo>
                  <a:lnTo>
                    <a:pt x="177" y="259"/>
                  </a:lnTo>
                  <a:cubicBezTo>
                    <a:pt x="218" y="259"/>
                    <a:pt x="301" y="217"/>
                    <a:pt x="352" y="124"/>
                  </a:cubicBezTo>
                  <a:lnTo>
                    <a:pt x="352" y="83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9" name="Google Shape;25699;p18"/>
            <p:cNvSpPr/>
            <p:nvPr/>
          </p:nvSpPr>
          <p:spPr>
            <a:xfrm>
              <a:off x="4774350" y="4308950"/>
              <a:ext cx="9850" cy="6475"/>
            </a:xfrm>
            <a:custGeom>
              <a:avLst/>
              <a:gdLst/>
              <a:ahLst/>
              <a:cxnLst/>
              <a:rect l="l" t="t" r="r" b="b"/>
              <a:pathLst>
                <a:path w="394" h="259" extrusionOk="0">
                  <a:moveTo>
                    <a:pt x="218" y="0"/>
                  </a:moveTo>
                  <a:cubicBezTo>
                    <a:pt x="177" y="0"/>
                    <a:pt x="135" y="42"/>
                    <a:pt x="84" y="83"/>
                  </a:cubicBezTo>
                  <a:cubicBezTo>
                    <a:pt x="42" y="83"/>
                    <a:pt x="42" y="124"/>
                    <a:pt x="1" y="166"/>
                  </a:cubicBezTo>
                  <a:lnTo>
                    <a:pt x="259" y="259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0" name="Google Shape;25700;p18"/>
            <p:cNvSpPr/>
            <p:nvPr/>
          </p:nvSpPr>
          <p:spPr>
            <a:xfrm>
              <a:off x="4710775" y="4282125"/>
              <a:ext cx="13975" cy="9525"/>
            </a:xfrm>
            <a:custGeom>
              <a:avLst/>
              <a:gdLst/>
              <a:ahLst/>
              <a:cxnLst/>
              <a:rect l="l" t="t" r="r" b="b"/>
              <a:pathLst>
                <a:path w="559" h="381" extrusionOk="0">
                  <a:moveTo>
                    <a:pt x="255" y="1"/>
                  </a:moveTo>
                  <a:cubicBezTo>
                    <a:pt x="218" y="1"/>
                    <a:pt x="176" y="13"/>
                    <a:pt x="135" y="39"/>
                  </a:cubicBezTo>
                  <a:lnTo>
                    <a:pt x="94" y="39"/>
                  </a:lnTo>
                  <a:cubicBezTo>
                    <a:pt x="94" y="81"/>
                    <a:pt x="42" y="81"/>
                    <a:pt x="1" y="122"/>
                  </a:cubicBezTo>
                  <a:lnTo>
                    <a:pt x="1" y="163"/>
                  </a:lnTo>
                  <a:lnTo>
                    <a:pt x="517" y="381"/>
                  </a:lnTo>
                  <a:lnTo>
                    <a:pt x="517" y="339"/>
                  </a:lnTo>
                  <a:cubicBezTo>
                    <a:pt x="559" y="205"/>
                    <a:pt x="476" y="81"/>
                    <a:pt x="352" y="39"/>
                  </a:cubicBezTo>
                  <a:cubicBezTo>
                    <a:pt x="326" y="13"/>
                    <a:pt x="293" y="1"/>
                    <a:pt x="2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1" name="Google Shape;25701;p18"/>
            <p:cNvSpPr/>
            <p:nvPr/>
          </p:nvSpPr>
          <p:spPr>
            <a:xfrm>
              <a:off x="4800200" y="4244325"/>
              <a:ext cx="9850" cy="13975"/>
            </a:xfrm>
            <a:custGeom>
              <a:avLst/>
              <a:gdLst/>
              <a:ahLst/>
              <a:cxnLst/>
              <a:rect l="l" t="t" r="r" b="b"/>
              <a:pathLst>
                <a:path w="394" h="559" extrusionOk="0">
                  <a:moveTo>
                    <a:pt x="301" y="0"/>
                  </a:moveTo>
                  <a:cubicBezTo>
                    <a:pt x="177" y="0"/>
                    <a:pt x="84" y="83"/>
                    <a:pt x="42" y="166"/>
                  </a:cubicBezTo>
                  <a:cubicBezTo>
                    <a:pt x="42" y="207"/>
                    <a:pt x="1" y="300"/>
                    <a:pt x="42" y="342"/>
                  </a:cubicBezTo>
                  <a:cubicBezTo>
                    <a:pt x="42" y="424"/>
                    <a:pt x="84" y="517"/>
                    <a:pt x="218" y="559"/>
                  </a:cubicBezTo>
                  <a:lnTo>
                    <a:pt x="394" y="42"/>
                  </a:lnTo>
                  <a:cubicBezTo>
                    <a:pt x="394" y="0"/>
                    <a:pt x="342" y="0"/>
                    <a:pt x="3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2" name="Google Shape;25702;p18"/>
            <p:cNvSpPr/>
            <p:nvPr/>
          </p:nvSpPr>
          <p:spPr>
            <a:xfrm>
              <a:off x="4735600" y="4218000"/>
              <a:ext cx="16300" cy="13800"/>
            </a:xfrm>
            <a:custGeom>
              <a:avLst/>
              <a:gdLst/>
              <a:ahLst/>
              <a:cxnLst/>
              <a:rect l="l" t="t" r="r" b="b"/>
              <a:pathLst>
                <a:path w="652" h="552" extrusionOk="0">
                  <a:moveTo>
                    <a:pt x="331" y="0"/>
                  </a:moveTo>
                  <a:cubicBezTo>
                    <a:pt x="223" y="0"/>
                    <a:pt x="111" y="60"/>
                    <a:pt x="41" y="185"/>
                  </a:cubicBezTo>
                  <a:cubicBezTo>
                    <a:pt x="0" y="319"/>
                    <a:pt x="83" y="485"/>
                    <a:pt x="217" y="537"/>
                  </a:cubicBezTo>
                  <a:cubicBezTo>
                    <a:pt x="248" y="547"/>
                    <a:pt x="281" y="552"/>
                    <a:pt x="315" y="552"/>
                  </a:cubicBezTo>
                  <a:cubicBezTo>
                    <a:pt x="420" y="552"/>
                    <a:pt x="527" y="503"/>
                    <a:pt x="558" y="402"/>
                  </a:cubicBezTo>
                  <a:cubicBezTo>
                    <a:pt x="651" y="226"/>
                    <a:pt x="558" y="102"/>
                    <a:pt x="434" y="20"/>
                  </a:cubicBezTo>
                  <a:cubicBezTo>
                    <a:pt x="401" y="7"/>
                    <a:pt x="366" y="0"/>
                    <a:pt x="3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3" name="Google Shape;25703;p18"/>
            <p:cNvSpPr/>
            <p:nvPr/>
          </p:nvSpPr>
          <p:spPr>
            <a:xfrm>
              <a:off x="4690350" y="4236925"/>
              <a:ext cx="16325" cy="14125"/>
            </a:xfrm>
            <a:custGeom>
              <a:avLst/>
              <a:gdLst/>
              <a:ahLst/>
              <a:cxnLst/>
              <a:rect l="l" t="t" r="r" b="b"/>
              <a:pathLst>
                <a:path w="653" h="565" extrusionOk="0">
                  <a:moveTo>
                    <a:pt x="297" y="0"/>
                  </a:moveTo>
                  <a:cubicBezTo>
                    <a:pt x="191" y="0"/>
                    <a:pt x="109" y="73"/>
                    <a:pt x="42" y="162"/>
                  </a:cubicBezTo>
                  <a:cubicBezTo>
                    <a:pt x="1" y="296"/>
                    <a:pt x="83" y="462"/>
                    <a:pt x="218" y="555"/>
                  </a:cubicBezTo>
                  <a:cubicBezTo>
                    <a:pt x="238" y="562"/>
                    <a:pt x="260" y="565"/>
                    <a:pt x="282" y="565"/>
                  </a:cubicBezTo>
                  <a:cubicBezTo>
                    <a:pt x="396" y="565"/>
                    <a:pt x="524" y="483"/>
                    <a:pt x="559" y="379"/>
                  </a:cubicBezTo>
                  <a:cubicBezTo>
                    <a:pt x="652" y="245"/>
                    <a:pt x="559" y="79"/>
                    <a:pt x="435" y="38"/>
                  </a:cubicBezTo>
                  <a:cubicBezTo>
                    <a:pt x="385" y="12"/>
                    <a:pt x="339" y="0"/>
                    <a:pt x="2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4" name="Google Shape;25704;p18"/>
            <p:cNvSpPr/>
            <p:nvPr/>
          </p:nvSpPr>
          <p:spPr>
            <a:xfrm>
              <a:off x="4754975" y="4263225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289" y="1"/>
                  </a:moveTo>
                  <a:cubicBezTo>
                    <a:pt x="180" y="1"/>
                    <a:pt x="73" y="61"/>
                    <a:pt x="42" y="185"/>
                  </a:cubicBezTo>
                  <a:cubicBezTo>
                    <a:pt x="0" y="320"/>
                    <a:pt x="42" y="485"/>
                    <a:pt x="176" y="537"/>
                  </a:cubicBezTo>
                  <a:cubicBezTo>
                    <a:pt x="222" y="560"/>
                    <a:pt x="268" y="570"/>
                    <a:pt x="313" y="570"/>
                  </a:cubicBezTo>
                  <a:cubicBezTo>
                    <a:pt x="429" y="570"/>
                    <a:pt x="529" y="500"/>
                    <a:pt x="559" y="402"/>
                  </a:cubicBezTo>
                  <a:cubicBezTo>
                    <a:pt x="600" y="227"/>
                    <a:pt x="559" y="103"/>
                    <a:pt x="393" y="20"/>
                  </a:cubicBezTo>
                  <a:cubicBezTo>
                    <a:pt x="360" y="7"/>
                    <a:pt x="324" y="1"/>
                    <a:pt x="2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5" name="Google Shape;25705;p18"/>
            <p:cNvSpPr/>
            <p:nvPr/>
          </p:nvSpPr>
          <p:spPr>
            <a:xfrm>
              <a:off x="4717225" y="4172775"/>
              <a:ext cx="15275" cy="13775"/>
            </a:xfrm>
            <a:custGeom>
              <a:avLst/>
              <a:gdLst/>
              <a:ahLst/>
              <a:cxnLst/>
              <a:rect l="l" t="t" r="r" b="b"/>
              <a:pathLst>
                <a:path w="611" h="551" extrusionOk="0">
                  <a:moveTo>
                    <a:pt x="291" y="0"/>
                  </a:moveTo>
                  <a:cubicBezTo>
                    <a:pt x="185" y="0"/>
                    <a:pt x="81" y="60"/>
                    <a:pt x="42" y="185"/>
                  </a:cubicBezTo>
                  <a:cubicBezTo>
                    <a:pt x="1" y="319"/>
                    <a:pt x="42" y="485"/>
                    <a:pt x="177" y="536"/>
                  </a:cubicBezTo>
                  <a:cubicBezTo>
                    <a:pt x="218" y="546"/>
                    <a:pt x="256" y="551"/>
                    <a:pt x="291" y="551"/>
                  </a:cubicBezTo>
                  <a:cubicBezTo>
                    <a:pt x="408" y="551"/>
                    <a:pt x="496" y="495"/>
                    <a:pt x="559" y="360"/>
                  </a:cubicBezTo>
                  <a:cubicBezTo>
                    <a:pt x="611" y="226"/>
                    <a:pt x="559" y="61"/>
                    <a:pt x="394" y="19"/>
                  </a:cubicBezTo>
                  <a:cubicBezTo>
                    <a:pt x="361" y="6"/>
                    <a:pt x="326" y="0"/>
                    <a:pt x="2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6" name="Google Shape;25706;p18"/>
            <p:cNvSpPr/>
            <p:nvPr/>
          </p:nvSpPr>
          <p:spPr>
            <a:xfrm>
              <a:off x="4780825" y="4199175"/>
              <a:ext cx="16300" cy="14175"/>
            </a:xfrm>
            <a:custGeom>
              <a:avLst/>
              <a:gdLst/>
              <a:ahLst/>
              <a:cxnLst/>
              <a:rect l="l" t="t" r="r" b="b"/>
              <a:pathLst>
                <a:path w="652" h="567" extrusionOk="0">
                  <a:moveTo>
                    <a:pt x="315" y="1"/>
                  </a:moveTo>
                  <a:cubicBezTo>
                    <a:pt x="212" y="1"/>
                    <a:pt x="108" y="74"/>
                    <a:pt x="42" y="163"/>
                  </a:cubicBezTo>
                  <a:cubicBezTo>
                    <a:pt x="0" y="297"/>
                    <a:pt x="83" y="462"/>
                    <a:pt x="218" y="555"/>
                  </a:cubicBezTo>
                  <a:cubicBezTo>
                    <a:pt x="239" y="563"/>
                    <a:pt x="263" y="566"/>
                    <a:pt x="287" y="566"/>
                  </a:cubicBezTo>
                  <a:cubicBezTo>
                    <a:pt x="399" y="566"/>
                    <a:pt x="525" y="490"/>
                    <a:pt x="559" y="380"/>
                  </a:cubicBezTo>
                  <a:cubicBezTo>
                    <a:pt x="652" y="256"/>
                    <a:pt x="559" y="80"/>
                    <a:pt x="435" y="39"/>
                  </a:cubicBezTo>
                  <a:cubicBezTo>
                    <a:pt x="397" y="12"/>
                    <a:pt x="356" y="1"/>
                    <a:pt x="3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7" name="Google Shape;25707;p18"/>
            <p:cNvSpPr/>
            <p:nvPr/>
          </p:nvSpPr>
          <p:spPr>
            <a:xfrm>
              <a:off x="4652625" y="4255950"/>
              <a:ext cx="7525" cy="9850"/>
            </a:xfrm>
            <a:custGeom>
              <a:avLst/>
              <a:gdLst/>
              <a:ahLst/>
              <a:cxnLst/>
              <a:rect l="l" t="t" r="r" b="b"/>
              <a:pathLst>
                <a:path w="301" h="394" extrusionOk="0">
                  <a:moveTo>
                    <a:pt x="135" y="1"/>
                  </a:moveTo>
                  <a:lnTo>
                    <a:pt x="0" y="259"/>
                  </a:lnTo>
                  <a:lnTo>
                    <a:pt x="259" y="394"/>
                  </a:lnTo>
                  <a:cubicBezTo>
                    <a:pt x="300" y="352"/>
                    <a:pt x="300" y="311"/>
                    <a:pt x="300" y="259"/>
                  </a:cubicBezTo>
                  <a:cubicBezTo>
                    <a:pt x="300" y="176"/>
                    <a:pt x="217" y="52"/>
                    <a:pt x="1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8" name="Google Shape;25708;p18"/>
            <p:cNvSpPr/>
            <p:nvPr/>
          </p:nvSpPr>
          <p:spPr>
            <a:xfrm>
              <a:off x="4676400" y="4192625"/>
              <a:ext cx="10875" cy="12950"/>
            </a:xfrm>
            <a:custGeom>
              <a:avLst/>
              <a:gdLst/>
              <a:ahLst/>
              <a:cxnLst/>
              <a:rect l="l" t="t" r="r" b="b"/>
              <a:pathLst>
                <a:path w="435" h="518" extrusionOk="0">
                  <a:moveTo>
                    <a:pt x="218" y="1"/>
                  </a:moveTo>
                  <a:lnTo>
                    <a:pt x="0" y="518"/>
                  </a:lnTo>
                  <a:lnTo>
                    <a:pt x="83" y="518"/>
                  </a:lnTo>
                  <a:cubicBezTo>
                    <a:pt x="218" y="518"/>
                    <a:pt x="342" y="466"/>
                    <a:pt x="383" y="342"/>
                  </a:cubicBezTo>
                  <a:cubicBezTo>
                    <a:pt x="435" y="207"/>
                    <a:pt x="383" y="83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9" name="Google Shape;25709;p18"/>
            <p:cNvSpPr/>
            <p:nvPr/>
          </p:nvSpPr>
          <p:spPr>
            <a:xfrm>
              <a:off x="4827100" y="4184875"/>
              <a:ext cx="7500" cy="8825"/>
            </a:xfrm>
            <a:custGeom>
              <a:avLst/>
              <a:gdLst/>
              <a:ahLst/>
              <a:cxnLst/>
              <a:rect l="l" t="t" r="r" b="b"/>
              <a:pathLst>
                <a:path w="300" h="353" extrusionOk="0">
                  <a:moveTo>
                    <a:pt x="41" y="1"/>
                  </a:moveTo>
                  <a:cubicBezTo>
                    <a:pt x="0" y="52"/>
                    <a:pt x="0" y="94"/>
                    <a:pt x="0" y="135"/>
                  </a:cubicBezTo>
                  <a:cubicBezTo>
                    <a:pt x="41" y="218"/>
                    <a:pt x="93" y="259"/>
                    <a:pt x="134" y="311"/>
                  </a:cubicBezTo>
                  <a:cubicBezTo>
                    <a:pt x="134" y="352"/>
                    <a:pt x="176" y="352"/>
                    <a:pt x="176" y="352"/>
                  </a:cubicBezTo>
                  <a:lnTo>
                    <a:pt x="300" y="94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0" name="Google Shape;25710;p18"/>
            <p:cNvSpPr/>
            <p:nvPr/>
          </p:nvSpPr>
          <p:spPr>
            <a:xfrm>
              <a:off x="4762475" y="4158000"/>
              <a:ext cx="13975" cy="9475"/>
            </a:xfrm>
            <a:custGeom>
              <a:avLst/>
              <a:gdLst/>
              <a:ahLst/>
              <a:cxnLst/>
              <a:rect l="l" t="t" r="r" b="b"/>
              <a:pathLst>
                <a:path w="559" h="379" extrusionOk="0">
                  <a:moveTo>
                    <a:pt x="42" y="0"/>
                  </a:moveTo>
                  <a:cubicBezTo>
                    <a:pt x="42" y="42"/>
                    <a:pt x="0" y="93"/>
                    <a:pt x="0" y="135"/>
                  </a:cubicBezTo>
                  <a:cubicBezTo>
                    <a:pt x="0" y="135"/>
                    <a:pt x="42" y="176"/>
                    <a:pt x="42" y="217"/>
                  </a:cubicBezTo>
                  <a:cubicBezTo>
                    <a:pt x="42" y="217"/>
                    <a:pt x="42" y="259"/>
                    <a:pt x="93" y="259"/>
                  </a:cubicBezTo>
                  <a:cubicBezTo>
                    <a:pt x="93" y="300"/>
                    <a:pt x="135" y="352"/>
                    <a:pt x="176" y="352"/>
                  </a:cubicBezTo>
                  <a:cubicBezTo>
                    <a:pt x="226" y="368"/>
                    <a:pt x="277" y="378"/>
                    <a:pt x="323" y="378"/>
                  </a:cubicBezTo>
                  <a:cubicBezTo>
                    <a:pt x="393" y="378"/>
                    <a:pt x="451" y="356"/>
                    <a:pt x="476" y="300"/>
                  </a:cubicBezTo>
                  <a:cubicBezTo>
                    <a:pt x="517" y="259"/>
                    <a:pt x="559" y="259"/>
                    <a:pt x="559" y="217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1" name="Google Shape;25711;p18"/>
            <p:cNvSpPr/>
            <p:nvPr/>
          </p:nvSpPr>
          <p:spPr>
            <a:xfrm>
              <a:off x="4703275" y="4134475"/>
              <a:ext cx="8550" cy="6475"/>
            </a:xfrm>
            <a:custGeom>
              <a:avLst/>
              <a:gdLst/>
              <a:ahLst/>
              <a:cxnLst/>
              <a:rect l="l" t="t" r="r" b="b"/>
              <a:pathLst>
                <a:path w="342" h="259" extrusionOk="0">
                  <a:moveTo>
                    <a:pt x="83" y="0"/>
                  </a:moveTo>
                  <a:lnTo>
                    <a:pt x="1" y="259"/>
                  </a:lnTo>
                  <a:lnTo>
                    <a:pt x="176" y="259"/>
                  </a:lnTo>
                  <a:cubicBezTo>
                    <a:pt x="259" y="259"/>
                    <a:pt x="301" y="166"/>
                    <a:pt x="342" y="83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2" name="Google Shape;25712;p18"/>
            <p:cNvSpPr/>
            <p:nvPr/>
          </p:nvSpPr>
          <p:spPr>
            <a:xfrm>
              <a:off x="4721625" y="4436900"/>
              <a:ext cx="9600" cy="6475"/>
            </a:xfrm>
            <a:custGeom>
              <a:avLst/>
              <a:gdLst/>
              <a:ahLst/>
              <a:cxnLst/>
              <a:rect l="l" t="t" r="r" b="b"/>
              <a:pathLst>
                <a:path w="384" h="259" extrusionOk="0">
                  <a:moveTo>
                    <a:pt x="218" y="0"/>
                  </a:moveTo>
                  <a:cubicBezTo>
                    <a:pt x="177" y="0"/>
                    <a:pt x="125" y="52"/>
                    <a:pt x="125" y="52"/>
                  </a:cubicBezTo>
                  <a:lnTo>
                    <a:pt x="83" y="93"/>
                  </a:lnTo>
                  <a:cubicBezTo>
                    <a:pt x="42" y="93"/>
                    <a:pt x="42" y="134"/>
                    <a:pt x="1" y="176"/>
                  </a:cubicBezTo>
                  <a:lnTo>
                    <a:pt x="259" y="259"/>
                  </a:lnTo>
                  <a:lnTo>
                    <a:pt x="383" y="52"/>
                  </a:lnTo>
                  <a:cubicBezTo>
                    <a:pt x="342" y="0"/>
                    <a:pt x="259" y="0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3" name="Google Shape;25713;p18"/>
            <p:cNvSpPr/>
            <p:nvPr/>
          </p:nvSpPr>
          <p:spPr>
            <a:xfrm>
              <a:off x="4658050" y="4410000"/>
              <a:ext cx="13975" cy="9850"/>
            </a:xfrm>
            <a:custGeom>
              <a:avLst/>
              <a:gdLst/>
              <a:ahLst/>
              <a:cxnLst/>
              <a:rect l="l" t="t" r="r" b="b"/>
              <a:pathLst>
                <a:path w="559" h="394" extrusionOk="0">
                  <a:moveTo>
                    <a:pt x="259" y="1"/>
                  </a:moveTo>
                  <a:cubicBezTo>
                    <a:pt x="217" y="42"/>
                    <a:pt x="176" y="42"/>
                    <a:pt x="135" y="42"/>
                  </a:cubicBezTo>
                  <a:lnTo>
                    <a:pt x="83" y="94"/>
                  </a:lnTo>
                  <a:cubicBezTo>
                    <a:pt x="42" y="94"/>
                    <a:pt x="42" y="135"/>
                    <a:pt x="0" y="135"/>
                  </a:cubicBezTo>
                  <a:lnTo>
                    <a:pt x="0" y="177"/>
                  </a:lnTo>
                  <a:lnTo>
                    <a:pt x="517" y="394"/>
                  </a:lnTo>
                  <a:cubicBezTo>
                    <a:pt x="559" y="301"/>
                    <a:pt x="517" y="135"/>
                    <a:pt x="393" y="94"/>
                  </a:cubicBezTo>
                  <a:cubicBezTo>
                    <a:pt x="393" y="42"/>
                    <a:pt x="393" y="42"/>
                    <a:pt x="342" y="42"/>
                  </a:cubicBezTo>
                  <a:cubicBezTo>
                    <a:pt x="300" y="42"/>
                    <a:pt x="300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4" name="Google Shape;25714;p18"/>
            <p:cNvSpPr/>
            <p:nvPr/>
          </p:nvSpPr>
          <p:spPr>
            <a:xfrm>
              <a:off x="4747475" y="4373075"/>
              <a:ext cx="9600" cy="13425"/>
            </a:xfrm>
            <a:custGeom>
              <a:avLst/>
              <a:gdLst/>
              <a:ahLst/>
              <a:cxnLst/>
              <a:rect l="l" t="t" r="r" b="b"/>
              <a:pathLst>
                <a:path w="384" h="537" extrusionOk="0">
                  <a:moveTo>
                    <a:pt x="279" y="0"/>
                  </a:moveTo>
                  <a:cubicBezTo>
                    <a:pt x="177" y="0"/>
                    <a:pt x="73" y="52"/>
                    <a:pt x="42" y="144"/>
                  </a:cubicBezTo>
                  <a:cubicBezTo>
                    <a:pt x="1" y="320"/>
                    <a:pt x="42" y="444"/>
                    <a:pt x="176" y="537"/>
                  </a:cubicBezTo>
                  <a:lnTo>
                    <a:pt x="383" y="20"/>
                  </a:lnTo>
                  <a:cubicBezTo>
                    <a:pt x="351" y="7"/>
                    <a:pt x="315" y="0"/>
                    <a:pt x="2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5" name="Google Shape;25715;p18"/>
            <p:cNvSpPr/>
            <p:nvPr/>
          </p:nvSpPr>
          <p:spPr>
            <a:xfrm>
              <a:off x="4682850" y="434617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52" y="0"/>
                  </a:moveTo>
                  <a:cubicBezTo>
                    <a:pt x="217" y="0"/>
                    <a:pt x="111" y="82"/>
                    <a:pt x="42" y="186"/>
                  </a:cubicBezTo>
                  <a:cubicBezTo>
                    <a:pt x="1" y="321"/>
                    <a:pt x="84" y="486"/>
                    <a:pt x="218" y="527"/>
                  </a:cubicBezTo>
                  <a:cubicBezTo>
                    <a:pt x="253" y="554"/>
                    <a:pt x="293" y="565"/>
                    <a:pt x="332" y="565"/>
                  </a:cubicBezTo>
                  <a:cubicBezTo>
                    <a:pt x="431" y="565"/>
                    <a:pt x="530" y="492"/>
                    <a:pt x="559" y="403"/>
                  </a:cubicBezTo>
                  <a:cubicBezTo>
                    <a:pt x="642" y="228"/>
                    <a:pt x="559" y="103"/>
                    <a:pt x="435" y="10"/>
                  </a:cubicBezTo>
                  <a:cubicBezTo>
                    <a:pt x="406" y="4"/>
                    <a:pt x="379" y="0"/>
                    <a:pt x="3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6" name="Google Shape;25716;p18"/>
            <p:cNvSpPr/>
            <p:nvPr/>
          </p:nvSpPr>
          <p:spPr>
            <a:xfrm>
              <a:off x="4637625" y="4365425"/>
              <a:ext cx="16050" cy="13800"/>
            </a:xfrm>
            <a:custGeom>
              <a:avLst/>
              <a:gdLst/>
              <a:ahLst/>
              <a:cxnLst/>
              <a:rect l="l" t="t" r="r" b="b"/>
              <a:pathLst>
                <a:path w="642" h="552" extrusionOk="0">
                  <a:moveTo>
                    <a:pt x="313" y="0"/>
                  </a:moveTo>
                  <a:cubicBezTo>
                    <a:pt x="196" y="0"/>
                    <a:pt x="104" y="49"/>
                    <a:pt x="42" y="150"/>
                  </a:cubicBezTo>
                  <a:cubicBezTo>
                    <a:pt x="1" y="326"/>
                    <a:pt x="42" y="450"/>
                    <a:pt x="218" y="533"/>
                  </a:cubicBezTo>
                  <a:cubicBezTo>
                    <a:pt x="248" y="546"/>
                    <a:pt x="282" y="552"/>
                    <a:pt x="316" y="552"/>
                  </a:cubicBezTo>
                  <a:cubicBezTo>
                    <a:pt x="420" y="552"/>
                    <a:pt x="528" y="492"/>
                    <a:pt x="559" y="367"/>
                  </a:cubicBezTo>
                  <a:cubicBezTo>
                    <a:pt x="642" y="233"/>
                    <a:pt x="559" y="68"/>
                    <a:pt x="435" y="16"/>
                  </a:cubicBezTo>
                  <a:cubicBezTo>
                    <a:pt x="392" y="6"/>
                    <a:pt x="351" y="0"/>
                    <a:pt x="3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7" name="Google Shape;25717;p18"/>
            <p:cNvSpPr/>
            <p:nvPr/>
          </p:nvSpPr>
          <p:spPr>
            <a:xfrm>
              <a:off x="4702250" y="4391400"/>
              <a:ext cx="15000" cy="14150"/>
            </a:xfrm>
            <a:custGeom>
              <a:avLst/>
              <a:gdLst/>
              <a:ahLst/>
              <a:cxnLst/>
              <a:rect l="l" t="t" r="r" b="b"/>
              <a:pathLst>
                <a:path w="600" h="566" extrusionOk="0">
                  <a:moveTo>
                    <a:pt x="318" y="1"/>
                  </a:moveTo>
                  <a:cubicBezTo>
                    <a:pt x="205" y="1"/>
                    <a:pt x="76" y="83"/>
                    <a:pt x="42" y="186"/>
                  </a:cubicBezTo>
                  <a:cubicBezTo>
                    <a:pt x="0" y="321"/>
                    <a:pt x="42" y="486"/>
                    <a:pt x="176" y="528"/>
                  </a:cubicBezTo>
                  <a:cubicBezTo>
                    <a:pt x="223" y="554"/>
                    <a:pt x="267" y="565"/>
                    <a:pt x="309" y="565"/>
                  </a:cubicBezTo>
                  <a:cubicBezTo>
                    <a:pt x="414" y="565"/>
                    <a:pt x="499" y="492"/>
                    <a:pt x="559" y="404"/>
                  </a:cubicBezTo>
                  <a:cubicBezTo>
                    <a:pt x="600" y="269"/>
                    <a:pt x="559" y="104"/>
                    <a:pt x="383" y="11"/>
                  </a:cubicBezTo>
                  <a:cubicBezTo>
                    <a:pt x="362" y="4"/>
                    <a:pt x="341" y="1"/>
                    <a:pt x="3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8" name="Google Shape;25718;p18"/>
            <p:cNvSpPr/>
            <p:nvPr/>
          </p:nvSpPr>
          <p:spPr>
            <a:xfrm>
              <a:off x="4663475" y="4300950"/>
              <a:ext cx="16050" cy="14125"/>
            </a:xfrm>
            <a:custGeom>
              <a:avLst/>
              <a:gdLst/>
              <a:ahLst/>
              <a:cxnLst/>
              <a:rect l="l" t="t" r="r" b="b"/>
              <a:pathLst>
                <a:path w="642" h="565" extrusionOk="0">
                  <a:moveTo>
                    <a:pt x="366" y="0"/>
                  </a:moveTo>
                  <a:cubicBezTo>
                    <a:pt x="246" y="0"/>
                    <a:pt x="118" y="82"/>
                    <a:pt x="83" y="186"/>
                  </a:cubicBezTo>
                  <a:cubicBezTo>
                    <a:pt x="0" y="320"/>
                    <a:pt x="83" y="486"/>
                    <a:pt x="218" y="527"/>
                  </a:cubicBezTo>
                  <a:cubicBezTo>
                    <a:pt x="264" y="553"/>
                    <a:pt x="309" y="565"/>
                    <a:pt x="350" y="565"/>
                  </a:cubicBezTo>
                  <a:cubicBezTo>
                    <a:pt x="455" y="565"/>
                    <a:pt x="541" y="492"/>
                    <a:pt x="600" y="403"/>
                  </a:cubicBezTo>
                  <a:cubicBezTo>
                    <a:pt x="641" y="227"/>
                    <a:pt x="600" y="103"/>
                    <a:pt x="435" y="10"/>
                  </a:cubicBezTo>
                  <a:cubicBezTo>
                    <a:pt x="413" y="3"/>
                    <a:pt x="389" y="0"/>
                    <a:pt x="3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9" name="Google Shape;25719;p18"/>
            <p:cNvSpPr/>
            <p:nvPr/>
          </p:nvSpPr>
          <p:spPr>
            <a:xfrm>
              <a:off x="4728100" y="4327375"/>
              <a:ext cx="16050" cy="14275"/>
            </a:xfrm>
            <a:custGeom>
              <a:avLst/>
              <a:gdLst/>
              <a:ahLst/>
              <a:cxnLst/>
              <a:rect l="l" t="t" r="r" b="b"/>
              <a:pathLst>
                <a:path w="642" h="571" extrusionOk="0">
                  <a:moveTo>
                    <a:pt x="313" y="1"/>
                  </a:moveTo>
                  <a:cubicBezTo>
                    <a:pt x="208" y="1"/>
                    <a:pt x="101" y="74"/>
                    <a:pt x="42" y="163"/>
                  </a:cubicBezTo>
                  <a:cubicBezTo>
                    <a:pt x="0" y="338"/>
                    <a:pt x="83" y="463"/>
                    <a:pt x="217" y="556"/>
                  </a:cubicBezTo>
                  <a:cubicBezTo>
                    <a:pt x="246" y="565"/>
                    <a:pt x="278" y="570"/>
                    <a:pt x="310" y="570"/>
                  </a:cubicBezTo>
                  <a:cubicBezTo>
                    <a:pt x="416" y="570"/>
                    <a:pt x="527" y="515"/>
                    <a:pt x="559" y="380"/>
                  </a:cubicBezTo>
                  <a:cubicBezTo>
                    <a:pt x="641" y="245"/>
                    <a:pt x="559" y="80"/>
                    <a:pt x="434" y="39"/>
                  </a:cubicBezTo>
                  <a:cubicBezTo>
                    <a:pt x="396" y="12"/>
                    <a:pt x="355" y="1"/>
                    <a:pt x="3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0" name="Google Shape;25720;p18"/>
            <p:cNvSpPr/>
            <p:nvPr/>
          </p:nvSpPr>
          <p:spPr>
            <a:xfrm>
              <a:off x="4599900" y="4384150"/>
              <a:ext cx="7500" cy="9850"/>
            </a:xfrm>
            <a:custGeom>
              <a:avLst/>
              <a:gdLst/>
              <a:ahLst/>
              <a:cxnLst/>
              <a:rect l="l" t="t" r="r" b="b"/>
              <a:pathLst>
                <a:path w="300" h="394" extrusionOk="0">
                  <a:moveTo>
                    <a:pt x="134" y="1"/>
                  </a:moveTo>
                  <a:lnTo>
                    <a:pt x="0" y="259"/>
                  </a:lnTo>
                  <a:lnTo>
                    <a:pt x="259" y="394"/>
                  </a:lnTo>
                  <a:lnTo>
                    <a:pt x="259" y="352"/>
                  </a:lnTo>
                  <a:cubicBezTo>
                    <a:pt x="300" y="301"/>
                    <a:pt x="300" y="301"/>
                    <a:pt x="300" y="259"/>
                  </a:cubicBezTo>
                  <a:cubicBezTo>
                    <a:pt x="300" y="177"/>
                    <a:pt x="259" y="94"/>
                    <a:pt x="176" y="42"/>
                  </a:cubicBezTo>
                  <a:cubicBezTo>
                    <a:pt x="134" y="42"/>
                    <a:pt x="134" y="42"/>
                    <a:pt x="1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1" name="Google Shape;25721;p18"/>
            <p:cNvSpPr/>
            <p:nvPr/>
          </p:nvSpPr>
          <p:spPr>
            <a:xfrm>
              <a:off x="4623675" y="4320575"/>
              <a:ext cx="10625" cy="12950"/>
            </a:xfrm>
            <a:custGeom>
              <a:avLst/>
              <a:gdLst/>
              <a:ahLst/>
              <a:cxnLst/>
              <a:rect l="l" t="t" r="r" b="b"/>
              <a:pathLst>
                <a:path w="425" h="518" extrusionOk="0">
                  <a:moveTo>
                    <a:pt x="217" y="0"/>
                  </a:moveTo>
                  <a:lnTo>
                    <a:pt x="0" y="517"/>
                  </a:lnTo>
                  <a:lnTo>
                    <a:pt x="166" y="517"/>
                  </a:lnTo>
                  <a:cubicBezTo>
                    <a:pt x="259" y="517"/>
                    <a:pt x="341" y="435"/>
                    <a:pt x="383" y="352"/>
                  </a:cubicBezTo>
                  <a:lnTo>
                    <a:pt x="383" y="311"/>
                  </a:lnTo>
                  <a:cubicBezTo>
                    <a:pt x="424" y="176"/>
                    <a:pt x="341" y="52"/>
                    <a:pt x="2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2" name="Google Shape;25722;p18"/>
            <p:cNvSpPr/>
            <p:nvPr/>
          </p:nvSpPr>
          <p:spPr>
            <a:xfrm>
              <a:off x="4774350" y="4313075"/>
              <a:ext cx="6500" cy="8825"/>
            </a:xfrm>
            <a:custGeom>
              <a:avLst/>
              <a:gdLst/>
              <a:ahLst/>
              <a:cxnLst/>
              <a:rect l="l" t="t" r="r" b="b"/>
              <a:pathLst>
                <a:path w="260" h="353" extrusionOk="0">
                  <a:moveTo>
                    <a:pt x="1" y="1"/>
                  </a:moveTo>
                  <a:lnTo>
                    <a:pt x="1" y="42"/>
                  </a:lnTo>
                  <a:lnTo>
                    <a:pt x="1" y="176"/>
                  </a:lnTo>
                  <a:cubicBezTo>
                    <a:pt x="1" y="218"/>
                    <a:pt x="42" y="300"/>
                    <a:pt x="135" y="352"/>
                  </a:cubicBezTo>
                  <a:lnTo>
                    <a:pt x="177" y="352"/>
                  </a:lnTo>
                  <a:lnTo>
                    <a:pt x="259" y="9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3" name="Google Shape;25723;p18"/>
            <p:cNvSpPr/>
            <p:nvPr/>
          </p:nvSpPr>
          <p:spPr>
            <a:xfrm>
              <a:off x="4709750" y="4286200"/>
              <a:ext cx="13975" cy="10250"/>
            </a:xfrm>
            <a:custGeom>
              <a:avLst/>
              <a:gdLst/>
              <a:ahLst/>
              <a:cxnLst/>
              <a:rect l="l" t="t" r="r" b="b"/>
              <a:pathLst>
                <a:path w="559" h="410" extrusionOk="0">
                  <a:moveTo>
                    <a:pt x="42" y="0"/>
                  </a:moveTo>
                  <a:cubicBezTo>
                    <a:pt x="42" y="42"/>
                    <a:pt x="0" y="83"/>
                    <a:pt x="0" y="135"/>
                  </a:cubicBezTo>
                  <a:cubicBezTo>
                    <a:pt x="0" y="176"/>
                    <a:pt x="42" y="176"/>
                    <a:pt x="42" y="218"/>
                  </a:cubicBezTo>
                  <a:lnTo>
                    <a:pt x="42" y="259"/>
                  </a:lnTo>
                  <a:cubicBezTo>
                    <a:pt x="83" y="300"/>
                    <a:pt x="135" y="342"/>
                    <a:pt x="176" y="393"/>
                  </a:cubicBezTo>
                  <a:cubicBezTo>
                    <a:pt x="209" y="404"/>
                    <a:pt x="242" y="409"/>
                    <a:pt x="274" y="409"/>
                  </a:cubicBezTo>
                  <a:cubicBezTo>
                    <a:pt x="364" y="409"/>
                    <a:pt x="445" y="369"/>
                    <a:pt x="476" y="300"/>
                  </a:cubicBezTo>
                  <a:cubicBezTo>
                    <a:pt x="517" y="300"/>
                    <a:pt x="517" y="259"/>
                    <a:pt x="558" y="21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4" name="Google Shape;25724;p18"/>
            <p:cNvSpPr/>
            <p:nvPr/>
          </p:nvSpPr>
          <p:spPr>
            <a:xfrm>
              <a:off x="4650550" y="4262425"/>
              <a:ext cx="8550" cy="7775"/>
            </a:xfrm>
            <a:custGeom>
              <a:avLst/>
              <a:gdLst/>
              <a:ahLst/>
              <a:cxnLst/>
              <a:rect l="l" t="t" r="r" b="b"/>
              <a:pathLst>
                <a:path w="342" h="311" extrusionOk="0">
                  <a:moveTo>
                    <a:pt x="83" y="0"/>
                  </a:moveTo>
                  <a:lnTo>
                    <a:pt x="1" y="259"/>
                  </a:lnTo>
                  <a:cubicBezTo>
                    <a:pt x="1" y="259"/>
                    <a:pt x="42" y="259"/>
                    <a:pt x="42" y="310"/>
                  </a:cubicBezTo>
                  <a:cubicBezTo>
                    <a:pt x="83" y="310"/>
                    <a:pt x="176" y="310"/>
                    <a:pt x="218" y="259"/>
                  </a:cubicBezTo>
                  <a:cubicBezTo>
                    <a:pt x="259" y="217"/>
                    <a:pt x="342" y="176"/>
                    <a:pt x="342" y="135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5" name="Google Shape;25725;p18"/>
            <p:cNvSpPr/>
            <p:nvPr/>
          </p:nvSpPr>
          <p:spPr>
            <a:xfrm>
              <a:off x="4668900" y="4565300"/>
              <a:ext cx="9600" cy="7325"/>
            </a:xfrm>
            <a:custGeom>
              <a:avLst/>
              <a:gdLst/>
              <a:ahLst/>
              <a:cxnLst/>
              <a:rect l="l" t="t" r="r" b="b"/>
              <a:pathLst>
                <a:path w="384" h="293" extrusionOk="0">
                  <a:moveTo>
                    <a:pt x="254" y="0"/>
                  </a:moveTo>
                  <a:cubicBezTo>
                    <a:pt x="147" y="0"/>
                    <a:pt x="60" y="71"/>
                    <a:pt x="1" y="168"/>
                  </a:cubicBezTo>
                  <a:lnTo>
                    <a:pt x="259" y="292"/>
                  </a:lnTo>
                  <a:lnTo>
                    <a:pt x="383" y="34"/>
                  </a:lnTo>
                  <a:cubicBezTo>
                    <a:pt x="337" y="11"/>
                    <a:pt x="294" y="0"/>
                    <a:pt x="2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6" name="Google Shape;25726;p18"/>
            <p:cNvSpPr/>
            <p:nvPr/>
          </p:nvSpPr>
          <p:spPr>
            <a:xfrm>
              <a:off x="4605325" y="4539250"/>
              <a:ext cx="12950" cy="9850"/>
            </a:xfrm>
            <a:custGeom>
              <a:avLst/>
              <a:gdLst/>
              <a:ahLst/>
              <a:cxnLst/>
              <a:rect l="l" t="t" r="r" b="b"/>
              <a:pathLst>
                <a:path w="518" h="394" extrusionOk="0">
                  <a:moveTo>
                    <a:pt x="124" y="0"/>
                  </a:moveTo>
                  <a:lnTo>
                    <a:pt x="83" y="42"/>
                  </a:lnTo>
                  <a:cubicBezTo>
                    <a:pt x="42" y="42"/>
                    <a:pt x="42" y="93"/>
                    <a:pt x="0" y="135"/>
                  </a:cubicBezTo>
                  <a:lnTo>
                    <a:pt x="0" y="176"/>
                  </a:lnTo>
                  <a:lnTo>
                    <a:pt x="517" y="393"/>
                  </a:lnTo>
                  <a:lnTo>
                    <a:pt x="517" y="217"/>
                  </a:lnTo>
                  <a:cubicBezTo>
                    <a:pt x="517" y="135"/>
                    <a:pt x="434" y="42"/>
                    <a:pt x="3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7" name="Google Shape;25727;p18"/>
            <p:cNvSpPr/>
            <p:nvPr/>
          </p:nvSpPr>
          <p:spPr>
            <a:xfrm>
              <a:off x="4694750" y="4501500"/>
              <a:ext cx="9600" cy="12950"/>
            </a:xfrm>
            <a:custGeom>
              <a:avLst/>
              <a:gdLst/>
              <a:ahLst/>
              <a:cxnLst/>
              <a:rect l="l" t="t" r="r" b="b"/>
              <a:pathLst>
                <a:path w="384" h="518" extrusionOk="0">
                  <a:moveTo>
                    <a:pt x="259" y="1"/>
                  </a:moveTo>
                  <a:cubicBezTo>
                    <a:pt x="166" y="1"/>
                    <a:pt x="83" y="52"/>
                    <a:pt x="42" y="94"/>
                  </a:cubicBezTo>
                  <a:lnTo>
                    <a:pt x="42" y="177"/>
                  </a:lnTo>
                  <a:cubicBezTo>
                    <a:pt x="0" y="218"/>
                    <a:pt x="0" y="311"/>
                    <a:pt x="42" y="394"/>
                  </a:cubicBezTo>
                  <a:cubicBezTo>
                    <a:pt x="42" y="435"/>
                    <a:pt x="83" y="476"/>
                    <a:pt x="125" y="476"/>
                  </a:cubicBezTo>
                  <a:lnTo>
                    <a:pt x="166" y="518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8" name="Google Shape;25728;p18"/>
            <p:cNvSpPr/>
            <p:nvPr/>
          </p:nvSpPr>
          <p:spPr>
            <a:xfrm>
              <a:off x="4630125" y="447482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295" y="1"/>
                  </a:moveTo>
                  <a:cubicBezTo>
                    <a:pt x="189" y="1"/>
                    <a:pt x="102" y="71"/>
                    <a:pt x="42" y="168"/>
                  </a:cubicBezTo>
                  <a:cubicBezTo>
                    <a:pt x="1" y="292"/>
                    <a:pt x="42" y="468"/>
                    <a:pt x="218" y="551"/>
                  </a:cubicBezTo>
                  <a:cubicBezTo>
                    <a:pt x="242" y="561"/>
                    <a:pt x="268" y="565"/>
                    <a:pt x="294" y="565"/>
                  </a:cubicBezTo>
                  <a:cubicBezTo>
                    <a:pt x="405" y="565"/>
                    <a:pt x="526" y="486"/>
                    <a:pt x="559" y="385"/>
                  </a:cubicBezTo>
                  <a:cubicBezTo>
                    <a:pt x="642" y="251"/>
                    <a:pt x="559" y="86"/>
                    <a:pt x="425" y="34"/>
                  </a:cubicBezTo>
                  <a:cubicBezTo>
                    <a:pt x="379" y="11"/>
                    <a:pt x="336" y="1"/>
                    <a:pt x="2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9" name="Google Shape;25729;p18"/>
            <p:cNvSpPr/>
            <p:nvPr/>
          </p:nvSpPr>
          <p:spPr>
            <a:xfrm>
              <a:off x="4584900" y="4493650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314" y="0"/>
                  </a:moveTo>
                  <a:cubicBezTo>
                    <a:pt x="199" y="0"/>
                    <a:pt x="105" y="56"/>
                    <a:pt x="42" y="191"/>
                  </a:cubicBezTo>
                  <a:cubicBezTo>
                    <a:pt x="0" y="315"/>
                    <a:pt x="42" y="491"/>
                    <a:pt x="218" y="532"/>
                  </a:cubicBezTo>
                  <a:cubicBezTo>
                    <a:pt x="249" y="542"/>
                    <a:pt x="283" y="547"/>
                    <a:pt x="317" y="547"/>
                  </a:cubicBezTo>
                  <a:cubicBezTo>
                    <a:pt x="421" y="547"/>
                    <a:pt x="528" y="501"/>
                    <a:pt x="559" y="408"/>
                  </a:cubicBezTo>
                  <a:cubicBezTo>
                    <a:pt x="600" y="232"/>
                    <a:pt x="559" y="56"/>
                    <a:pt x="424" y="15"/>
                  </a:cubicBezTo>
                  <a:cubicBezTo>
                    <a:pt x="386" y="5"/>
                    <a:pt x="349" y="0"/>
                    <a:pt x="3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0" name="Google Shape;25730;p18"/>
            <p:cNvSpPr/>
            <p:nvPr/>
          </p:nvSpPr>
          <p:spPr>
            <a:xfrm>
              <a:off x="4648475" y="4520075"/>
              <a:ext cx="16050" cy="14125"/>
            </a:xfrm>
            <a:custGeom>
              <a:avLst/>
              <a:gdLst/>
              <a:ahLst/>
              <a:cxnLst/>
              <a:rect l="l" t="t" r="r" b="b"/>
              <a:pathLst>
                <a:path w="642" h="565" extrusionOk="0">
                  <a:moveTo>
                    <a:pt x="314" y="0"/>
                  </a:moveTo>
                  <a:cubicBezTo>
                    <a:pt x="214" y="0"/>
                    <a:pt x="113" y="70"/>
                    <a:pt x="84" y="168"/>
                  </a:cubicBezTo>
                  <a:cubicBezTo>
                    <a:pt x="1" y="292"/>
                    <a:pt x="84" y="467"/>
                    <a:pt x="208" y="550"/>
                  </a:cubicBezTo>
                  <a:cubicBezTo>
                    <a:pt x="242" y="560"/>
                    <a:pt x="274" y="565"/>
                    <a:pt x="305" y="565"/>
                  </a:cubicBezTo>
                  <a:cubicBezTo>
                    <a:pt x="433" y="565"/>
                    <a:pt x="534" y="485"/>
                    <a:pt x="600" y="385"/>
                  </a:cubicBezTo>
                  <a:cubicBezTo>
                    <a:pt x="642" y="250"/>
                    <a:pt x="559" y="85"/>
                    <a:pt x="425" y="33"/>
                  </a:cubicBezTo>
                  <a:cubicBezTo>
                    <a:pt x="390" y="10"/>
                    <a:pt x="352" y="0"/>
                    <a:pt x="3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1" name="Google Shape;25731;p18"/>
            <p:cNvSpPr/>
            <p:nvPr/>
          </p:nvSpPr>
          <p:spPr>
            <a:xfrm>
              <a:off x="4610750" y="4429600"/>
              <a:ext cx="16050" cy="13675"/>
            </a:xfrm>
            <a:custGeom>
              <a:avLst/>
              <a:gdLst/>
              <a:ahLst/>
              <a:cxnLst/>
              <a:rect l="l" t="t" r="r" b="b"/>
              <a:pathLst>
                <a:path w="642" h="547" extrusionOk="0">
                  <a:moveTo>
                    <a:pt x="313" y="0"/>
                  </a:moveTo>
                  <a:cubicBezTo>
                    <a:pt x="213" y="0"/>
                    <a:pt x="113" y="71"/>
                    <a:pt x="83" y="168"/>
                  </a:cubicBezTo>
                  <a:cubicBezTo>
                    <a:pt x="0" y="292"/>
                    <a:pt x="83" y="468"/>
                    <a:pt x="217" y="509"/>
                  </a:cubicBezTo>
                  <a:cubicBezTo>
                    <a:pt x="264" y="536"/>
                    <a:pt x="309" y="547"/>
                    <a:pt x="350" y="547"/>
                  </a:cubicBezTo>
                  <a:cubicBezTo>
                    <a:pt x="455" y="547"/>
                    <a:pt x="541" y="474"/>
                    <a:pt x="600" y="385"/>
                  </a:cubicBezTo>
                  <a:cubicBezTo>
                    <a:pt x="641" y="251"/>
                    <a:pt x="559" y="85"/>
                    <a:pt x="424" y="34"/>
                  </a:cubicBezTo>
                  <a:cubicBezTo>
                    <a:pt x="390" y="11"/>
                    <a:pt x="352" y="0"/>
                    <a:pt x="3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2" name="Google Shape;25732;p18"/>
            <p:cNvSpPr/>
            <p:nvPr/>
          </p:nvSpPr>
          <p:spPr>
            <a:xfrm>
              <a:off x="4675375" y="4455900"/>
              <a:ext cx="16050" cy="13800"/>
            </a:xfrm>
            <a:custGeom>
              <a:avLst/>
              <a:gdLst/>
              <a:ahLst/>
              <a:cxnLst/>
              <a:rect l="l" t="t" r="r" b="b"/>
              <a:pathLst>
                <a:path w="642" h="552" extrusionOk="0">
                  <a:moveTo>
                    <a:pt x="314" y="1"/>
                  </a:moveTo>
                  <a:cubicBezTo>
                    <a:pt x="199" y="1"/>
                    <a:pt x="105" y="56"/>
                    <a:pt x="41" y="191"/>
                  </a:cubicBezTo>
                  <a:cubicBezTo>
                    <a:pt x="0" y="326"/>
                    <a:pt x="83" y="491"/>
                    <a:pt x="217" y="532"/>
                  </a:cubicBezTo>
                  <a:cubicBezTo>
                    <a:pt x="248" y="545"/>
                    <a:pt x="282" y="552"/>
                    <a:pt x="316" y="552"/>
                  </a:cubicBezTo>
                  <a:cubicBezTo>
                    <a:pt x="420" y="552"/>
                    <a:pt x="527" y="492"/>
                    <a:pt x="558" y="367"/>
                  </a:cubicBezTo>
                  <a:cubicBezTo>
                    <a:pt x="641" y="233"/>
                    <a:pt x="558" y="67"/>
                    <a:pt x="424" y="15"/>
                  </a:cubicBezTo>
                  <a:cubicBezTo>
                    <a:pt x="385" y="6"/>
                    <a:pt x="349" y="1"/>
                    <a:pt x="3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3" name="Google Shape;25733;p18"/>
            <p:cNvSpPr/>
            <p:nvPr/>
          </p:nvSpPr>
          <p:spPr>
            <a:xfrm>
              <a:off x="4547150" y="4513400"/>
              <a:ext cx="7525" cy="8800"/>
            </a:xfrm>
            <a:custGeom>
              <a:avLst/>
              <a:gdLst/>
              <a:ahLst/>
              <a:cxnLst/>
              <a:rect l="l" t="t" r="r" b="b"/>
              <a:pathLst>
                <a:path w="301" h="352" extrusionOk="0">
                  <a:moveTo>
                    <a:pt x="125" y="0"/>
                  </a:moveTo>
                  <a:lnTo>
                    <a:pt x="1" y="259"/>
                  </a:lnTo>
                  <a:lnTo>
                    <a:pt x="259" y="352"/>
                  </a:lnTo>
                  <a:lnTo>
                    <a:pt x="259" y="300"/>
                  </a:lnTo>
                  <a:cubicBezTo>
                    <a:pt x="301" y="176"/>
                    <a:pt x="259" y="93"/>
                    <a:pt x="1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4" name="Google Shape;25734;p18"/>
            <p:cNvSpPr/>
            <p:nvPr/>
          </p:nvSpPr>
          <p:spPr>
            <a:xfrm>
              <a:off x="4570950" y="4448775"/>
              <a:ext cx="10600" cy="13325"/>
            </a:xfrm>
            <a:custGeom>
              <a:avLst/>
              <a:gdLst/>
              <a:ahLst/>
              <a:cxnLst/>
              <a:rect l="l" t="t" r="r" b="b"/>
              <a:pathLst>
                <a:path w="424" h="533" extrusionOk="0">
                  <a:moveTo>
                    <a:pt x="207" y="1"/>
                  </a:moveTo>
                  <a:lnTo>
                    <a:pt x="0" y="518"/>
                  </a:lnTo>
                  <a:cubicBezTo>
                    <a:pt x="29" y="527"/>
                    <a:pt x="62" y="533"/>
                    <a:pt x="95" y="533"/>
                  </a:cubicBezTo>
                  <a:cubicBezTo>
                    <a:pt x="202" y="533"/>
                    <a:pt x="319" y="479"/>
                    <a:pt x="383" y="352"/>
                  </a:cubicBezTo>
                  <a:cubicBezTo>
                    <a:pt x="424" y="218"/>
                    <a:pt x="341" y="42"/>
                    <a:pt x="2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5" name="Google Shape;25735;p18"/>
            <p:cNvSpPr/>
            <p:nvPr/>
          </p:nvSpPr>
          <p:spPr>
            <a:xfrm>
              <a:off x="4721625" y="4441275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1" y="1"/>
                  </a:moveTo>
                  <a:lnTo>
                    <a:pt x="1" y="42"/>
                  </a:lnTo>
                  <a:lnTo>
                    <a:pt x="1" y="135"/>
                  </a:lnTo>
                  <a:cubicBezTo>
                    <a:pt x="1" y="218"/>
                    <a:pt x="42" y="301"/>
                    <a:pt x="177" y="342"/>
                  </a:cubicBezTo>
                  <a:lnTo>
                    <a:pt x="259" y="8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6" name="Google Shape;25736;p18"/>
            <p:cNvSpPr/>
            <p:nvPr/>
          </p:nvSpPr>
          <p:spPr>
            <a:xfrm>
              <a:off x="4657000" y="4414400"/>
              <a:ext cx="14000" cy="10125"/>
            </a:xfrm>
            <a:custGeom>
              <a:avLst/>
              <a:gdLst/>
              <a:ahLst/>
              <a:cxnLst/>
              <a:rect l="l" t="t" r="r" b="b"/>
              <a:pathLst>
                <a:path w="560" h="405" extrusionOk="0">
                  <a:moveTo>
                    <a:pt x="42" y="1"/>
                  </a:moveTo>
                  <a:cubicBezTo>
                    <a:pt x="1" y="42"/>
                    <a:pt x="1" y="83"/>
                    <a:pt x="1" y="125"/>
                  </a:cubicBezTo>
                  <a:cubicBezTo>
                    <a:pt x="1" y="259"/>
                    <a:pt x="84" y="342"/>
                    <a:pt x="177" y="383"/>
                  </a:cubicBezTo>
                  <a:cubicBezTo>
                    <a:pt x="214" y="399"/>
                    <a:pt x="252" y="405"/>
                    <a:pt x="288" y="405"/>
                  </a:cubicBezTo>
                  <a:cubicBezTo>
                    <a:pt x="373" y="405"/>
                    <a:pt x="448" y="371"/>
                    <a:pt x="477" y="342"/>
                  </a:cubicBezTo>
                  <a:cubicBezTo>
                    <a:pt x="518" y="300"/>
                    <a:pt x="518" y="259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7" name="Google Shape;25737;p18"/>
            <p:cNvSpPr/>
            <p:nvPr/>
          </p:nvSpPr>
          <p:spPr>
            <a:xfrm>
              <a:off x="4597825" y="4390625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83" y="0"/>
                  </a:moveTo>
                  <a:lnTo>
                    <a:pt x="0" y="259"/>
                  </a:lnTo>
                  <a:cubicBezTo>
                    <a:pt x="42" y="300"/>
                    <a:pt x="42" y="300"/>
                    <a:pt x="83" y="300"/>
                  </a:cubicBezTo>
                  <a:lnTo>
                    <a:pt x="124" y="300"/>
                  </a:lnTo>
                  <a:cubicBezTo>
                    <a:pt x="217" y="259"/>
                    <a:pt x="300" y="217"/>
                    <a:pt x="300" y="176"/>
                  </a:cubicBezTo>
                  <a:cubicBezTo>
                    <a:pt x="342" y="176"/>
                    <a:pt x="342" y="135"/>
                    <a:pt x="342" y="135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8" name="Google Shape;25738;p18"/>
            <p:cNvSpPr/>
            <p:nvPr/>
          </p:nvSpPr>
          <p:spPr>
            <a:xfrm>
              <a:off x="4616175" y="4693300"/>
              <a:ext cx="9575" cy="7525"/>
            </a:xfrm>
            <a:custGeom>
              <a:avLst/>
              <a:gdLst/>
              <a:ahLst/>
              <a:cxnLst/>
              <a:rect l="l" t="t" r="r" b="b"/>
              <a:pathLst>
                <a:path w="383" h="301" extrusionOk="0">
                  <a:moveTo>
                    <a:pt x="259" y="0"/>
                  </a:moveTo>
                  <a:cubicBezTo>
                    <a:pt x="207" y="0"/>
                    <a:pt x="166" y="42"/>
                    <a:pt x="166" y="42"/>
                  </a:cubicBezTo>
                  <a:cubicBezTo>
                    <a:pt x="124" y="42"/>
                    <a:pt x="124" y="42"/>
                    <a:pt x="124" y="83"/>
                  </a:cubicBezTo>
                  <a:cubicBezTo>
                    <a:pt x="83" y="83"/>
                    <a:pt x="42" y="135"/>
                    <a:pt x="0" y="176"/>
                  </a:cubicBezTo>
                  <a:lnTo>
                    <a:pt x="259" y="300"/>
                  </a:lnTo>
                  <a:lnTo>
                    <a:pt x="383" y="42"/>
                  </a:lnTo>
                  <a:cubicBezTo>
                    <a:pt x="342" y="42"/>
                    <a:pt x="300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9" name="Google Shape;25739;p18"/>
            <p:cNvSpPr/>
            <p:nvPr/>
          </p:nvSpPr>
          <p:spPr>
            <a:xfrm>
              <a:off x="4552600" y="4667075"/>
              <a:ext cx="12925" cy="10225"/>
            </a:xfrm>
            <a:custGeom>
              <a:avLst/>
              <a:gdLst/>
              <a:ahLst/>
              <a:cxnLst/>
              <a:rect l="l" t="t" r="r" b="b"/>
              <a:pathLst>
                <a:path w="517" h="409" extrusionOk="0">
                  <a:moveTo>
                    <a:pt x="249" y="0"/>
                  </a:moveTo>
                  <a:cubicBezTo>
                    <a:pt x="154" y="0"/>
                    <a:pt x="62" y="49"/>
                    <a:pt x="0" y="150"/>
                  </a:cubicBezTo>
                  <a:lnTo>
                    <a:pt x="0" y="191"/>
                  </a:lnTo>
                  <a:lnTo>
                    <a:pt x="517" y="408"/>
                  </a:lnTo>
                  <a:lnTo>
                    <a:pt x="517" y="274"/>
                  </a:lnTo>
                  <a:cubicBezTo>
                    <a:pt x="517" y="191"/>
                    <a:pt x="476" y="57"/>
                    <a:pt x="341" y="15"/>
                  </a:cubicBezTo>
                  <a:cubicBezTo>
                    <a:pt x="311" y="5"/>
                    <a:pt x="279" y="0"/>
                    <a:pt x="2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0" name="Google Shape;25740;p18"/>
            <p:cNvSpPr/>
            <p:nvPr/>
          </p:nvSpPr>
          <p:spPr>
            <a:xfrm>
              <a:off x="4642025" y="4629700"/>
              <a:ext cx="9575" cy="12950"/>
            </a:xfrm>
            <a:custGeom>
              <a:avLst/>
              <a:gdLst/>
              <a:ahLst/>
              <a:cxnLst/>
              <a:rect l="l" t="t" r="r" b="b"/>
              <a:pathLst>
                <a:path w="383" h="518" extrusionOk="0">
                  <a:moveTo>
                    <a:pt x="300" y="1"/>
                  </a:moveTo>
                  <a:cubicBezTo>
                    <a:pt x="166" y="1"/>
                    <a:pt x="83" y="42"/>
                    <a:pt x="42" y="177"/>
                  </a:cubicBezTo>
                  <a:cubicBezTo>
                    <a:pt x="0" y="259"/>
                    <a:pt x="0" y="352"/>
                    <a:pt x="42" y="435"/>
                  </a:cubicBezTo>
                  <a:cubicBezTo>
                    <a:pt x="83" y="477"/>
                    <a:pt x="124" y="518"/>
                    <a:pt x="166" y="518"/>
                  </a:cubicBezTo>
                  <a:lnTo>
                    <a:pt x="38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1" name="Google Shape;25741;p18"/>
            <p:cNvSpPr/>
            <p:nvPr/>
          </p:nvSpPr>
          <p:spPr>
            <a:xfrm>
              <a:off x="4577400" y="4603025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295" y="1"/>
                  </a:moveTo>
                  <a:cubicBezTo>
                    <a:pt x="189" y="1"/>
                    <a:pt x="102" y="71"/>
                    <a:pt x="42" y="168"/>
                  </a:cubicBezTo>
                  <a:cubicBezTo>
                    <a:pt x="1" y="334"/>
                    <a:pt x="42" y="468"/>
                    <a:pt x="207" y="551"/>
                  </a:cubicBezTo>
                  <a:cubicBezTo>
                    <a:pt x="239" y="561"/>
                    <a:pt x="273" y="566"/>
                    <a:pt x="307" y="566"/>
                  </a:cubicBezTo>
                  <a:cubicBezTo>
                    <a:pt x="417" y="566"/>
                    <a:pt x="527" y="512"/>
                    <a:pt x="559" y="386"/>
                  </a:cubicBezTo>
                  <a:cubicBezTo>
                    <a:pt x="600" y="251"/>
                    <a:pt x="559" y="75"/>
                    <a:pt x="424" y="34"/>
                  </a:cubicBezTo>
                  <a:cubicBezTo>
                    <a:pt x="379" y="11"/>
                    <a:pt x="335" y="1"/>
                    <a:pt x="2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2" name="Google Shape;25742;p18"/>
            <p:cNvSpPr/>
            <p:nvPr/>
          </p:nvSpPr>
          <p:spPr>
            <a:xfrm>
              <a:off x="4532175" y="4621950"/>
              <a:ext cx="15000" cy="14050"/>
            </a:xfrm>
            <a:custGeom>
              <a:avLst/>
              <a:gdLst/>
              <a:ahLst/>
              <a:cxnLst/>
              <a:rect l="l" t="t" r="r" b="b"/>
              <a:pathLst>
                <a:path w="600" h="562" extrusionOk="0">
                  <a:moveTo>
                    <a:pt x="337" y="0"/>
                  </a:moveTo>
                  <a:cubicBezTo>
                    <a:pt x="201" y="0"/>
                    <a:pt x="76" y="76"/>
                    <a:pt x="42" y="187"/>
                  </a:cubicBezTo>
                  <a:cubicBezTo>
                    <a:pt x="0" y="311"/>
                    <a:pt x="42" y="487"/>
                    <a:pt x="207" y="528"/>
                  </a:cubicBezTo>
                  <a:cubicBezTo>
                    <a:pt x="245" y="551"/>
                    <a:pt x="285" y="561"/>
                    <a:pt x="325" y="561"/>
                  </a:cubicBezTo>
                  <a:cubicBezTo>
                    <a:pt x="429" y="561"/>
                    <a:pt x="529" y="493"/>
                    <a:pt x="559" y="404"/>
                  </a:cubicBezTo>
                  <a:cubicBezTo>
                    <a:pt x="600" y="228"/>
                    <a:pt x="559" y="94"/>
                    <a:pt x="424" y="11"/>
                  </a:cubicBezTo>
                  <a:cubicBezTo>
                    <a:pt x="395" y="4"/>
                    <a:pt x="366" y="0"/>
                    <a:pt x="3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3" name="Google Shape;25743;p18"/>
            <p:cNvSpPr/>
            <p:nvPr/>
          </p:nvSpPr>
          <p:spPr>
            <a:xfrm>
              <a:off x="4595500" y="464872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6" y="0"/>
                  </a:moveTo>
                  <a:cubicBezTo>
                    <a:pt x="232" y="0"/>
                    <a:pt x="125" y="48"/>
                    <a:pt x="93" y="150"/>
                  </a:cubicBezTo>
                  <a:cubicBezTo>
                    <a:pt x="0" y="315"/>
                    <a:pt x="93" y="450"/>
                    <a:pt x="217" y="532"/>
                  </a:cubicBezTo>
                  <a:cubicBezTo>
                    <a:pt x="249" y="542"/>
                    <a:pt x="283" y="547"/>
                    <a:pt x="316" y="547"/>
                  </a:cubicBezTo>
                  <a:cubicBezTo>
                    <a:pt x="426" y="547"/>
                    <a:pt x="539" y="493"/>
                    <a:pt x="610" y="367"/>
                  </a:cubicBezTo>
                  <a:cubicBezTo>
                    <a:pt x="652" y="232"/>
                    <a:pt x="569" y="57"/>
                    <a:pt x="435" y="15"/>
                  </a:cubicBezTo>
                  <a:cubicBezTo>
                    <a:pt x="404" y="5"/>
                    <a:pt x="370" y="0"/>
                    <a:pt x="3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4" name="Google Shape;25744;p18"/>
            <p:cNvSpPr/>
            <p:nvPr/>
          </p:nvSpPr>
          <p:spPr>
            <a:xfrm>
              <a:off x="4558025" y="4557800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13" y="1"/>
                  </a:moveTo>
                  <a:cubicBezTo>
                    <a:pt x="213" y="1"/>
                    <a:pt x="113" y="71"/>
                    <a:pt x="83" y="168"/>
                  </a:cubicBezTo>
                  <a:cubicBezTo>
                    <a:pt x="0" y="334"/>
                    <a:pt x="83" y="468"/>
                    <a:pt x="207" y="551"/>
                  </a:cubicBezTo>
                  <a:cubicBezTo>
                    <a:pt x="231" y="558"/>
                    <a:pt x="256" y="561"/>
                    <a:pt x="281" y="561"/>
                  </a:cubicBezTo>
                  <a:cubicBezTo>
                    <a:pt x="401" y="561"/>
                    <a:pt x="532" y="487"/>
                    <a:pt x="600" y="385"/>
                  </a:cubicBezTo>
                  <a:cubicBezTo>
                    <a:pt x="641" y="251"/>
                    <a:pt x="558" y="75"/>
                    <a:pt x="424" y="34"/>
                  </a:cubicBezTo>
                  <a:cubicBezTo>
                    <a:pt x="390" y="11"/>
                    <a:pt x="352" y="1"/>
                    <a:pt x="3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5" name="Google Shape;25745;p18"/>
            <p:cNvSpPr/>
            <p:nvPr/>
          </p:nvSpPr>
          <p:spPr>
            <a:xfrm>
              <a:off x="4622625" y="4584100"/>
              <a:ext cx="16050" cy="14275"/>
            </a:xfrm>
            <a:custGeom>
              <a:avLst/>
              <a:gdLst/>
              <a:ahLst/>
              <a:cxnLst/>
              <a:rect l="l" t="t" r="r" b="b"/>
              <a:pathLst>
                <a:path w="642" h="571" extrusionOk="0">
                  <a:moveTo>
                    <a:pt x="314" y="1"/>
                  </a:moveTo>
                  <a:cubicBezTo>
                    <a:pt x="200" y="1"/>
                    <a:pt x="106" y="57"/>
                    <a:pt x="42" y="191"/>
                  </a:cubicBezTo>
                  <a:cubicBezTo>
                    <a:pt x="1" y="315"/>
                    <a:pt x="42" y="491"/>
                    <a:pt x="208" y="533"/>
                  </a:cubicBezTo>
                  <a:cubicBezTo>
                    <a:pt x="246" y="559"/>
                    <a:pt x="287" y="570"/>
                    <a:pt x="328" y="570"/>
                  </a:cubicBezTo>
                  <a:cubicBezTo>
                    <a:pt x="431" y="570"/>
                    <a:pt x="530" y="497"/>
                    <a:pt x="559" y="409"/>
                  </a:cubicBezTo>
                  <a:cubicBezTo>
                    <a:pt x="642" y="233"/>
                    <a:pt x="559" y="109"/>
                    <a:pt x="425" y="16"/>
                  </a:cubicBezTo>
                  <a:cubicBezTo>
                    <a:pt x="386" y="6"/>
                    <a:pt x="349" y="1"/>
                    <a:pt x="3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6" name="Google Shape;25746;p18"/>
            <p:cNvSpPr/>
            <p:nvPr/>
          </p:nvSpPr>
          <p:spPr>
            <a:xfrm>
              <a:off x="4494425" y="464160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83" y="1"/>
                  </a:moveTo>
                  <a:lnTo>
                    <a:pt x="1" y="259"/>
                  </a:lnTo>
                  <a:lnTo>
                    <a:pt x="259" y="342"/>
                  </a:lnTo>
                  <a:lnTo>
                    <a:pt x="259" y="300"/>
                  </a:lnTo>
                  <a:cubicBezTo>
                    <a:pt x="301" y="176"/>
                    <a:pt x="218" y="42"/>
                    <a:pt x="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7" name="Google Shape;25747;p18"/>
            <p:cNvSpPr/>
            <p:nvPr/>
          </p:nvSpPr>
          <p:spPr>
            <a:xfrm>
              <a:off x="4517950" y="4576975"/>
              <a:ext cx="10875" cy="14000"/>
            </a:xfrm>
            <a:custGeom>
              <a:avLst/>
              <a:gdLst/>
              <a:ahLst/>
              <a:cxnLst/>
              <a:rect l="l" t="t" r="r" b="b"/>
              <a:pathLst>
                <a:path w="435" h="560" extrusionOk="0">
                  <a:moveTo>
                    <a:pt x="218" y="1"/>
                  </a:moveTo>
                  <a:lnTo>
                    <a:pt x="1" y="518"/>
                  </a:lnTo>
                  <a:cubicBezTo>
                    <a:pt x="1" y="518"/>
                    <a:pt x="52" y="518"/>
                    <a:pt x="52" y="559"/>
                  </a:cubicBezTo>
                  <a:cubicBezTo>
                    <a:pt x="176" y="559"/>
                    <a:pt x="311" y="518"/>
                    <a:pt x="352" y="394"/>
                  </a:cubicBezTo>
                  <a:cubicBezTo>
                    <a:pt x="435" y="259"/>
                    <a:pt x="393" y="135"/>
                    <a:pt x="259" y="42"/>
                  </a:cubicBezTo>
                  <a:lnTo>
                    <a:pt x="2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8" name="Google Shape;25748;p18"/>
            <p:cNvSpPr/>
            <p:nvPr/>
          </p:nvSpPr>
          <p:spPr>
            <a:xfrm>
              <a:off x="4668900" y="4569475"/>
              <a:ext cx="6500" cy="9600"/>
            </a:xfrm>
            <a:custGeom>
              <a:avLst/>
              <a:gdLst/>
              <a:ahLst/>
              <a:cxnLst/>
              <a:rect l="l" t="t" r="r" b="b"/>
              <a:pathLst>
                <a:path w="260" h="384" extrusionOk="0">
                  <a:moveTo>
                    <a:pt x="1" y="1"/>
                  </a:moveTo>
                  <a:lnTo>
                    <a:pt x="1" y="84"/>
                  </a:lnTo>
                  <a:lnTo>
                    <a:pt x="1" y="125"/>
                  </a:lnTo>
                  <a:lnTo>
                    <a:pt x="1" y="218"/>
                  </a:lnTo>
                  <a:cubicBezTo>
                    <a:pt x="42" y="259"/>
                    <a:pt x="42" y="301"/>
                    <a:pt x="83" y="301"/>
                  </a:cubicBezTo>
                  <a:cubicBezTo>
                    <a:pt x="83" y="342"/>
                    <a:pt x="125" y="342"/>
                    <a:pt x="166" y="384"/>
                  </a:cubicBezTo>
                  <a:lnTo>
                    <a:pt x="259" y="1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9" name="Google Shape;25749;p18"/>
            <p:cNvSpPr/>
            <p:nvPr/>
          </p:nvSpPr>
          <p:spPr>
            <a:xfrm>
              <a:off x="4604275" y="4543650"/>
              <a:ext cx="14000" cy="9325"/>
            </a:xfrm>
            <a:custGeom>
              <a:avLst/>
              <a:gdLst/>
              <a:ahLst/>
              <a:cxnLst/>
              <a:rect l="l" t="t" r="r" b="b"/>
              <a:pathLst>
                <a:path w="560" h="373" extrusionOk="0">
                  <a:moveTo>
                    <a:pt x="42" y="0"/>
                  </a:moveTo>
                  <a:cubicBezTo>
                    <a:pt x="1" y="41"/>
                    <a:pt x="1" y="41"/>
                    <a:pt x="1" y="83"/>
                  </a:cubicBezTo>
                  <a:cubicBezTo>
                    <a:pt x="1" y="217"/>
                    <a:pt x="84" y="300"/>
                    <a:pt x="166" y="341"/>
                  </a:cubicBezTo>
                  <a:cubicBezTo>
                    <a:pt x="192" y="362"/>
                    <a:pt x="226" y="372"/>
                    <a:pt x="258" y="372"/>
                  </a:cubicBezTo>
                  <a:cubicBezTo>
                    <a:pt x="290" y="372"/>
                    <a:pt x="321" y="362"/>
                    <a:pt x="342" y="341"/>
                  </a:cubicBezTo>
                  <a:lnTo>
                    <a:pt x="383" y="341"/>
                  </a:lnTo>
                  <a:cubicBezTo>
                    <a:pt x="425" y="341"/>
                    <a:pt x="476" y="300"/>
                    <a:pt x="476" y="300"/>
                  </a:cubicBezTo>
                  <a:cubicBezTo>
                    <a:pt x="518" y="259"/>
                    <a:pt x="518" y="217"/>
                    <a:pt x="559" y="217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0" name="Google Shape;25750;p18"/>
            <p:cNvSpPr/>
            <p:nvPr/>
          </p:nvSpPr>
          <p:spPr>
            <a:xfrm>
              <a:off x="4545100" y="4519850"/>
              <a:ext cx="8550" cy="6500"/>
            </a:xfrm>
            <a:custGeom>
              <a:avLst/>
              <a:gdLst/>
              <a:ahLst/>
              <a:cxnLst/>
              <a:rect l="l" t="t" r="r" b="b"/>
              <a:pathLst>
                <a:path w="342" h="260" extrusionOk="0">
                  <a:moveTo>
                    <a:pt x="83" y="1"/>
                  </a:moveTo>
                  <a:lnTo>
                    <a:pt x="0" y="259"/>
                  </a:lnTo>
                  <a:lnTo>
                    <a:pt x="207" y="259"/>
                  </a:lnTo>
                  <a:cubicBezTo>
                    <a:pt x="259" y="218"/>
                    <a:pt x="300" y="177"/>
                    <a:pt x="341" y="94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1" name="Google Shape;25751;p18"/>
            <p:cNvSpPr/>
            <p:nvPr/>
          </p:nvSpPr>
          <p:spPr>
            <a:xfrm>
              <a:off x="4566550" y="4822525"/>
              <a:ext cx="6475" cy="2100"/>
            </a:xfrm>
            <a:custGeom>
              <a:avLst/>
              <a:gdLst/>
              <a:ahLst/>
              <a:cxnLst/>
              <a:rect l="l" t="t" r="r" b="b"/>
              <a:pathLst>
                <a:path w="259" h="84" extrusionOk="0">
                  <a:moveTo>
                    <a:pt x="0" y="1"/>
                  </a:moveTo>
                  <a:cubicBezTo>
                    <a:pt x="83" y="42"/>
                    <a:pt x="124" y="42"/>
                    <a:pt x="217" y="84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2" name="Google Shape;25752;p18"/>
            <p:cNvSpPr/>
            <p:nvPr/>
          </p:nvSpPr>
          <p:spPr>
            <a:xfrm>
              <a:off x="4506325" y="4795650"/>
              <a:ext cx="4150" cy="3125"/>
            </a:xfrm>
            <a:custGeom>
              <a:avLst/>
              <a:gdLst/>
              <a:ahLst/>
              <a:cxnLst/>
              <a:rect l="l" t="t" r="r" b="b"/>
              <a:pathLst>
                <a:path w="166" h="125" extrusionOk="0">
                  <a:moveTo>
                    <a:pt x="0" y="1"/>
                  </a:moveTo>
                  <a:cubicBezTo>
                    <a:pt x="83" y="42"/>
                    <a:pt x="124" y="83"/>
                    <a:pt x="166" y="125"/>
                  </a:cubicBezTo>
                  <a:cubicBezTo>
                    <a:pt x="166" y="83"/>
                    <a:pt x="124" y="42"/>
                    <a:pt x="83" y="42"/>
                  </a:cubicBezTo>
                  <a:cubicBezTo>
                    <a:pt x="42" y="1"/>
                    <a:pt x="42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3" name="Google Shape;25753;p18"/>
            <p:cNvSpPr/>
            <p:nvPr/>
          </p:nvSpPr>
          <p:spPr>
            <a:xfrm>
              <a:off x="4588000" y="4757925"/>
              <a:ext cx="10875" cy="13975"/>
            </a:xfrm>
            <a:custGeom>
              <a:avLst/>
              <a:gdLst/>
              <a:ahLst/>
              <a:cxnLst/>
              <a:rect l="l" t="t" r="r" b="b"/>
              <a:pathLst>
                <a:path w="435" h="559" extrusionOk="0">
                  <a:moveTo>
                    <a:pt x="259" y="0"/>
                  </a:moveTo>
                  <a:cubicBezTo>
                    <a:pt x="218" y="41"/>
                    <a:pt x="135" y="83"/>
                    <a:pt x="94" y="135"/>
                  </a:cubicBezTo>
                  <a:lnTo>
                    <a:pt x="94" y="176"/>
                  </a:lnTo>
                  <a:cubicBezTo>
                    <a:pt x="0" y="300"/>
                    <a:pt x="94" y="476"/>
                    <a:pt x="218" y="558"/>
                  </a:cubicBezTo>
                  <a:lnTo>
                    <a:pt x="435" y="41"/>
                  </a:lnTo>
                  <a:cubicBezTo>
                    <a:pt x="393" y="0"/>
                    <a:pt x="352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4" name="Google Shape;25754;p18"/>
            <p:cNvSpPr/>
            <p:nvPr/>
          </p:nvSpPr>
          <p:spPr>
            <a:xfrm>
              <a:off x="4524425" y="4731700"/>
              <a:ext cx="15275" cy="13675"/>
            </a:xfrm>
            <a:custGeom>
              <a:avLst/>
              <a:gdLst/>
              <a:ahLst/>
              <a:cxnLst/>
              <a:rect l="l" t="t" r="r" b="b"/>
              <a:pathLst>
                <a:path w="611" h="547" extrusionOk="0">
                  <a:moveTo>
                    <a:pt x="296" y="0"/>
                  </a:moveTo>
                  <a:cubicBezTo>
                    <a:pt x="188" y="0"/>
                    <a:pt x="83" y="56"/>
                    <a:pt x="52" y="191"/>
                  </a:cubicBezTo>
                  <a:cubicBezTo>
                    <a:pt x="0" y="315"/>
                    <a:pt x="52" y="491"/>
                    <a:pt x="217" y="532"/>
                  </a:cubicBezTo>
                  <a:cubicBezTo>
                    <a:pt x="249" y="542"/>
                    <a:pt x="282" y="547"/>
                    <a:pt x="314" y="547"/>
                  </a:cubicBezTo>
                  <a:cubicBezTo>
                    <a:pt x="423" y="547"/>
                    <a:pt x="529" y="491"/>
                    <a:pt x="569" y="356"/>
                  </a:cubicBezTo>
                  <a:cubicBezTo>
                    <a:pt x="610" y="232"/>
                    <a:pt x="569" y="57"/>
                    <a:pt x="393" y="15"/>
                  </a:cubicBezTo>
                  <a:cubicBezTo>
                    <a:pt x="362" y="6"/>
                    <a:pt x="329" y="0"/>
                    <a:pt x="2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5" name="Google Shape;25755;p18"/>
            <p:cNvSpPr/>
            <p:nvPr/>
          </p:nvSpPr>
          <p:spPr>
            <a:xfrm>
              <a:off x="4479175" y="4750625"/>
              <a:ext cx="15275" cy="13575"/>
            </a:xfrm>
            <a:custGeom>
              <a:avLst/>
              <a:gdLst/>
              <a:ahLst/>
              <a:cxnLst/>
              <a:rect l="l" t="t" r="r" b="b"/>
              <a:pathLst>
                <a:path w="611" h="543" extrusionOk="0">
                  <a:moveTo>
                    <a:pt x="278" y="1"/>
                  </a:moveTo>
                  <a:cubicBezTo>
                    <a:pt x="177" y="1"/>
                    <a:pt x="82" y="71"/>
                    <a:pt x="52" y="168"/>
                  </a:cubicBezTo>
                  <a:cubicBezTo>
                    <a:pt x="1" y="292"/>
                    <a:pt x="52" y="468"/>
                    <a:pt x="218" y="509"/>
                  </a:cubicBezTo>
                  <a:cubicBezTo>
                    <a:pt x="255" y="532"/>
                    <a:pt x="294" y="542"/>
                    <a:pt x="333" y="542"/>
                  </a:cubicBezTo>
                  <a:cubicBezTo>
                    <a:pt x="435" y="542"/>
                    <a:pt x="532" y="472"/>
                    <a:pt x="569" y="375"/>
                  </a:cubicBezTo>
                  <a:cubicBezTo>
                    <a:pt x="611" y="251"/>
                    <a:pt x="569" y="75"/>
                    <a:pt x="394" y="34"/>
                  </a:cubicBezTo>
                  <a:cubicBezTo>
                    <a:pt x="357" y="11"/>
                    <a:pt x="317" y="1"/>
                    <a:pt x="2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6" name="Google Shape;25756;p18"/>
            <p:cNvSpPr/>
            <p:nvPr/>
          </p:nvSpPr>
          <p:spPr>
            <a:xfrm>
              <a:off x="4542775" y="477692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7" y="1"/>
                  </a:moveTo>
                  <a:cubicBezTo>
                    <a:pt x="230" y="1"/>
                    <a:pt x="125" y="56"/>
                    <a:pt x="93" y="191"/>
                  </a:cubicBezTo>
                  <a:cubicBezTo>
                    <a:pt x="0" y="315"/>
                    <a:pt x="93" y="491"/>
                    <a:pt x="217" y="532"/>
                  </a:cubicBezTo>
                  <a:cubicBezTo>
                    <a:pt x="251" y="543"/>
                    <a:pt x="286" y="548"/>
                    <a:pt x="322" y="548"/>
                  </a:cubicBezTo>
                  <a:cubicBezTo>
                    <a:pt x="430" y="548"/>
                    <a:pt x="540" y="501"/>
                    <a:pt x="610" y="408"/>
                  </a:cubicBezTo>
                  <a:cubicBezTo>
                    <a:pt x="652" y="233"/>
                    <a:pt x="558" y="57"/>
                    <a:pt x="434" y="16"/>
                  </a:cubicBezTo>
                  <a:cubicBezTo>
                    <a:pt x="403" y="6"/>
                    <a:pt x="370" y="1"/>
                    <a:pt x="3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7" name="Google Shape;25757;p18"/>
            <p:cNvSpPr/>
            <p:nvPr/>
          </p:nvSpPr>
          <p:spPr>
            <a:xfrm>
              <a:off x="4505025" y="4686450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7" y="1"/>
                  </a:moveTo>
                  <a:cubicBezTo>
                    <a:pt x="232" y="1"/>
                    <a:pt x="125" y="49"/>
                    <a:pt x="94" y="150"/>
                  </a:cubicBezTo>
                  <a:cubicBezTo>
                    <a:pt x="1" y="316"/>
                    <a:pt x="94" y="491"/>
                    <a:pt x="218" y="533"/>
                  </a:cubicBezTo>
                  <a:cubicBezTo>
                    <a:pt x="249" y="542"/>
                    <a:pt x="282" y="548"/>
                    <a:pt x="315" y="548"/>
                  </a:cubicBezTo>
                  <a:cubicBezTo>
                    <a:pt x="423" y="548"/>
                    <a:pt x="530" y="492"/>
                    <a:pt x="569" y="357"/>
                  </a:cubicBezTo>
                  <a:cubicBezTo>
                    <a:pt x="652" y="233"/>
                    <a:pt x="569" y="57"/>
                    <a:pt x="435" y="16"/>
                  </a:cubicBezTo>
                  <a:cubicBezTo>
                    <a:pt x="404" y="6"/>
                    <a:pt x="371" y="1"/>
                    <a:pt x="3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8" name="Google Shape;25758;p18"/>
            <p:cNvSpPr/>
            <p:nvPr/>
          </p:nvSpPr>
          <p:spPr>
            <a:xfrm>
              <a:off x="4569650" y="4712900"/>
              <a:ext cx="15275" cy="13550"/>
            </a:xfrm>
            <a:custGeom>
              <a:avLst/>
              <a:gdLst/>
              <a:ahLst/>
              <a:cxnLst/>
              <a:rect l="l" t="t" r="r" b="b"/>
              <a:pathLst>
                <a:path w="611" h="542" extrusionOk="0">
                  <a:moveTo>
                    <a:pt x="301" y="0"/>
                  </a:moveTo>
                  <a:cubicBezTo>
                    <a:pt x="193" y="0"/>
                    <a:pt x="112" y="70"/>
                    <a:pt x="52" y="168"/>
                  </a:cubicBezTo>
                  <a:cubicBezTo>
                    <a:pt x="0" y="292"/>
                    <a:pt x="52" y="467"/>
                    <a:pt x="218" y="509"/>
                  </a:cubicBezTo>
                  <a:cubicBezTo>
                    <a:pt x="255" y="532"/>
                    <a:pt x="295" y="542"/>
                    <a:pt x="334" y="542"/>
                  </a:cubicBezTo>
                  <a:cubicBezTo>
                    <a:pt x="435" y="542"/>
                    <a:pt x="532" y="474"/>
                    <a:pt x="569" y="385"/>
                  </a:cubicBezTo>
                  <a:cubicBezTo>
                    <a:pt x="610" y="250"/>
                    <a:pt x="569" y="74"/>
                    <a:pt x="435" y="33"/>
                  </a:cubicBezTo>
                  <a:cubicBezTo>
                    <a:pt x="386" y="10"/>
                    <a:pt x="341" y="0"/>
                    <a:pt x="3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9" name="Google Shape;25759;p18"/>
            <p:cNvSpPr/>
            <p:nvPr/>
          </p:nvSpPr>
          <p:spPr>
            <a:xfrm>
              <a:off x="4465225" y="4705175"/>
              <a:ext cx="10875" cy="13775"/>
            </a:xfrm>
            <a:custGeom>
              <a:avLst/>
              <a:gdLst/>
              <a:ahLst/>
              <a:cxnLst/>
              <a:rect l="l" t="t" r="r" b="b"/>
              <a:pathLst>
                <a:path w="435" h="551" extrusionOk="0">
                  <a:moveTo>
                    <a:pt x="218" y="1"/>
                  </a:moveTo>
                  <a:lnTo>
                    <a:pt x="0" y="518"/>
                  </a:lnTo>
                  <a:cubicBezTo>
                    <a:pt x="38" y="541"/>
                    <a:pt x="77" y="551"/>
                    <a:pt x="116" y="551"/>
                  </a:cubicBezTo>
                  <a:cubicBezTo>
                    <a:pt x="218" y="551"/>
                    <a:pt x="315" y="481"/>
                    <a:pt x="352" y="383"/>
                  </a:cubicBezTo>
                  <a:cubicBezTo>
                    <a:pt x="435" y="259"/>
                    <a:pt x="352" y="84"/>
                    <a:pt x="2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0" name="Google Shape;25760;p18"/>
            <p:cNvSpPr/>
            <p:nvPr/>
          </p:nvSpPr>
          <p:spPr>
            <a:xfrm>
              <a:off x="4614875" y="4697700"/>
              <a:ext cx="7775" cy="9575"/>
            </a:xfrm>
            <a:custGeom>
              <a:avLst/>
              <a:gdLst/>
              <a:ahLst/>
              <a:cxnLst/>
              <a:rect l="l" t="t" r="r" b="b"/>
              <a:pathLst>
                <a:path w="311" h="383" extrusionOk="0">
                  <a:moveTo>
                    <a:pt x="52" y="0"/>
                  </a:moveTo>
                  <a:lnTo>
                    <a:pt x="52" y="83"/>
                  </a:lnTo>
                  <a:cubicBezTo>
                    <a:pt x="1" y="166"/>
                    <a:pt x="52" y="300"/>
                    <a:pt x="176" y="341"/>
                  </a:cubicBezTo>
                  <a:cubicBezTo>
                    <a:pt x="176" y="383"/>
                    <a:pt x="176" y="383"/>
                    <a:pt x="218" y="383"/>
                  </a:cubicBezTo>
                  <a:lnTo>
                    <a:pt x="311" y="1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1" name="Google Shape;25761;p18"/>
            <p:cNvSpPr/>
            <p:nvPr/>
          </p:nvSpPr>
          <p:spPr>
            <a:xfrm>
              <a:off x="4551550" y="4671850"/>
              <a:ext cx="13975" cy="9575"/>
            </a:xfrm>
            <a:custGeom>
              <a:avLst/>
              <a:gdLst/>
              <a:ahLst/>
              <a:cxnLst/>
              <a:rect l="l" t="t" r="r" b="b"/>
              <a:pathLst>
                <a:path w="559" h="383" extrusionOk="0">
                  <a:moveTo>
                    <a:pt x="42" y="0"/>
                  </a:moveTo>
                  <a:cubicBezTo>
                    <a:pt x="1" y="0"/>
                    <a:pt x="1" y="42"/>
                    <a:pt x="1" y="42"/>
                  </a:cubicBezTo>
                  <a:cubicBezTo>
                    <a:pt x="1" y="83"/>
                    <a:pt x="1" y="166"/>
                    <a:pt x="42" y="217"/>
                  </a:cubicBezTo>
                  <a:lnTo>
                    <a:pt x="42" y="259"/>
                  </a:lnTo>
                  <a:lnTo>
                    <a:pt x="125" y="341"/>
                  </a:lnTo>
                  <a:lnTo>
                    <a:pt x="166" y="341"/>
                  </a:lnTo>
                  <a:cubicBezTo>
                    <a:pt x="207" y="383"/>
                    <a:pt x="301" y="383"/>
                    <a:pt x="342" y="383"/>
                  </a:cubicBezTo>
                  <a:lnTo>
                    <a:pt x="383" y="341"/>
                  </a:lnTo>
                  <a:cubicBezTo>
                    <a:pt x="425" y="341"/>
                    <a:pt x="466" y="341"/>
                    <a:pt x="466" y="300"/>
                  </a:cubicBezTo>
                  <a:cubicBezTo>
                    <a:pt x="518" y="259"/>
                    <a:pt x="518" y="259"/>
                    <a:pt x="559" y="217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2" name="Google Shape;25762;p18"/>
            <p:cNvSpPr/>
            <p:nvPr/>
          </p:nvSpPr>
          <p:spPr>
            <a:xfrm>
              <a:off x="4492100" y="4648075"/>
              <a:ext cx="8825" cy="6750"/>
            </a:xfrm>
            <a:custGeom>
              <a:avLst/>
              <a:gdLst/>
              <a:ahLst/>
              <a:cxnLst/>
              <a:rect l="l" t="t" r="r" b="b"/>
              <a:pathLst>
                <a:path w="353" h="270" extrusionOk="0">
                  <a:moveTo>
                    <a:pt x="94" y="0"/>
                  </a:moveTo>
                  <a:lnTo>
                    <a:pt x="1" y="258"/>
                  </a:lnTo>
                  <a:lnTo>
                    <a:pt x="52" y="258"/>
                  </a:lnTo>
                  <a:cubicBezTo>
                    <a:pt x="74" y="266"/>
                    <a:pt x="96" y="269"/>
                    <a:pt x="118" y="269"/>
                  </a:cubicBezTo>
                  <a:cubicBezTo>
                    <a:pt x="221" y="269"/>
                    <a:pt x="318" y="194"/>
                    <a:pt x="352" y="83"/>
                  </a:cubicBezTo>
                  <a:lnTo>
                    <a:pt x="9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3" name="Google Shape;25763;p18"/>
            <p:cNvSpPr/>
            <p:nvPr/>
          </p:nvSpPr>
          <p:spPr>
            <a:xfrm>
              <a:off x="4805625" y="3870575"/>
              <a:ext cx="8575" cy="7525"/>
            </a:xfrm>
            <a:custGeom>
              <a:avLst/>
              <a:gdLst/>
              <a:ahLst/>
              <a:cxnLst/>
              <a:rect l="l" t="t" r="r" b="b"/>
              <a:pathLst>
                <a:path w="343" h="301" extrusionOk="0">
                  <a:moveTo>
                    <a:pt x="177" y="0"/>
                  </a:moveTo>
                  <a:cubicBezTo>
                    <a:pt x="125" y="0"/>
                    <a:pt x="125" y="42"/>
                    <a:pt x="84" y="42"/>
                  </a:cubicBezTo>
                  <a:lnTo>
                    <a:pt x="42" y="83"/>
                  </a:lnTo>
                  <a:cubicBezTo>
                    <a:pt x="1" y="124"/>
                    <a:pt x="1" y="124"/>
                    <a:pt x="1" y="166"/>
                  </a:cubicBezTo>
                  <a:lnTo>
                    <a:pt x="218" y="300"/>
                  </a:lnTo>
                  <a:lnTo>
                    <a:pt x="342" y="42"/>
                  </a:lnTo>
                  <a:cubicBezTo>
                    <a:pt x="301" y="0"/>
                    <a:pt x="218" y="0"/>
                    <a:pt x="1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4" name="Google Shape;25764;p18"/>
            <p:cNvSpPr/>
            <p:nvPr/>
          </p:nvSpPr>
          <p:spPr>
            <a:xfrm>
              <a:off x="4741025" y="3844325"/>
              <a:ext cx="13975" cy="8950"/>
            </a:xfrm>
            <a:custGeom>
              <a:avLst/>
              <a:gdLst/>
              <a:ahLst/>
              <a:cxnLst/>
              <a:rect l="l" t="t" r="r" b="b"/>
              <a:pathLst>
                <a:path w="559" h="358" extrusionOk="0">
                  <a:moveTo>
                    <a:pt x="241" y="0"/>
                  </a:moveTo>
                  <a:cubicBezTo>
                    <a:pt x="152" y="0"/>
                    <a:pt x="72" y="39"/>
                    <a:pt x="42" y="99"/>
                  </a:cubicBezTo>
                  <a:cubicBezTo>
                    <a:pt x="0" y="140"/>
                    <a:pt x="0" y="140"/>
                    <a:pt x="0" y="182"/>
                  </a:cubicBezTo>
                  <a:lnTo>
                    <a:pt x="517" y="358"/>
                  </a:lnTo>
                  <a:cubicBezTo>
                    <a:pt x="558" y="233"/>
                    <a:pt x="517" y="58"/>
                    <a:pt x="341" y="16"/>
                  </a:cubicBezTo>
                  <a:cubicBezTo>
                    <a:pt x="308" y="5"/>
                    <a:pt x="274" y="0"/>
                    <a:pt x="2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5" name="Google Shape;25765;p18"/>
            <p:cNvSpPr/>
            <p:nvPr/>
          </p:nvSpPr>
          <p:spPr>
            <a:xfrm>
              <a:off x="4830450" y="3809050"/>
              <a:ext cx="8550" cy="10875"/>
            </a:xfrm>
            <a:custGeom>
              <a:avLst/>
              <a:gdLst/>
              <a:ahLst/>
              <a:cxnLst/>
              <a:rect l="l" t="t" r="r" b="b"/>
              <a:pathLst>
                <a:path w="342" h="435" extrusionOk="0">
                  <a:moveTo>
                    <a:pt x="83" y="1"/>
                  </a:moveTo>
                  <a:lnTo>
                    <a:pt x="42" y="42"/>
                  </a:lnTo>
                  <a:cubicBezTo>
                    <a:pt x="0" y="135"/>
                    <a:pt x="0" y="218"/>
                    <a:pt x="42" y="259"/>
                  </a:cubicBezTo>
                  <a:cubicBezTo>
                    <a:pt x="83" y="352"/>
                    <a:pt x="83" y="393"/>
                    <a:pt x="125" y="393"/>
                  </a:cubicBezTo>
                  <a:cubicBezTo>
                    <a:pt x="166" y="393"/>
                    <a:pt x="166" y="435"/>
                    <a:pt x="218" y="435"/>
                  </a:cubicBezTo>
                  <a:lnTo>
                    <a:pt x="342" y="42"/>
                  </a:lnTo>
                  <a:cubicBezTo>
                    <a:pt x="259" y="1"/>
                    <a:pt x="166" y="1"/>
                    <a:pt x="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6" name="Google Shape;25766;p18"/>
            <p:cNvSpPr/>
            <p:nvPr/>
          </p:nvSpPr>
          <p:spPr>
            <a:xfrm>
              <a:off x="4720600" y="3802600"/>
              <a:ext cx="15025" cy="10200"/>
            </a:xfrm>
            <a:custGeom>
              <a:avLst/>
              <a:gdLst/>
              <a:ahLst/>
              <a:cxnLst/>
              <a:rect l="l" t="t" r="r" b="b"/>
              <a:pathLst>
                <a:path w="601" h="408" extrusionOk="0">
                  <a:moveTo>
                    <a:pt x="559" y="0"/>
                  </a:moveTo>
                  <a:cubicBezTo>
                    <a:pt x="383" y="0"/>
                    <a:pt x="218" y="0"/>
                    <a:pt x="42" y="41"/>
                  </a:cubicBezTo>
                  <a:cubicBezTo>
                    <a:pt x="0" y="176"/>
                    <a:pt x="83" y="352"/>
                    <a:pt x="218" y="393"/>
                  </a:cubicBezTo>
                  <a:cubicBezTo>
                    <a:pt x="246" y="403"/>
                    <a:pt x="278" y="408"/>
                    <a:pt x="310" y="408"/>
                  </a:cubicBezTo>
                  <a:cubicBezTo>
                    <a:pt x="416" y="408"/>
                    <a:pt x="527" y="352"/>
                    <a:pt x="559" y="217"/>
                  </a:cubicBezTo>
                  <a:cubicBezTo>
                    <a:pt x="600" y="176"/>
                    <a:pt x="600" y="93"/>
                    <a:pt x="5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7" name="Google Shape;25767;p18"/>
            <p:cNvSpPr/>
            <p:nvPr/>
          </p:nvSpPr>
          <p:spPr>
            <a:xfrm>
              <a:off x="4785225" y="3825075"/>
              <a:ext cx="15000" cy="14025"/>
            </a:xfrm>
            <a:custGeom>
              <a:avLst/>
              <a:gdLst/>
              <a:ahLst/>
              <a:cxnLst/>
              <a:rect l="l" t="t" r="r" b="b"/>
              <a:pathLst>
                <a:path w="600" h="561" extrusionOk="0">
                  <a:moveTo>
                    <a:pt x="313" y="0"/>
                  </a:moveTo>
                  <a:cubicBezTo>
                    <a:pt x="201" y="0"/>
                    <a:pt x="76" y="74"/>
                    <a:pt x="42" y="176"/>
                  </a:cubicBezTo>
                  <a:cubicBezTo>
                    <a:pt x="0" y="311"/>
                    <a:pt x="42" y="487"/>
                    <a:pt x="217" y="528"/>
                  </a:cubicBezTo>
                  <a:cubicBezTo>
                    <a:pt x="252" y="551"/>
                    <a:pt x="290" y="561"/>
                    <a:pt x="328" y="561"/>
                  </a:cubicBezTo>
                  <a:cubicBezTo>
                    <a:pt x="428" y="561"/>
                    <a:pt x="529" y="491"/>
                    <a:pt x="558" y="393"/>
                  </a:cubicBezTo>
                  <a:cubicBezTo>
                    <a:pt x="600" y="269"/>
                    <a:pt x="558" y="94"/>
                    <a:pt x="383" y="11"/>
                  </a:cubicBezTo>
                  <a:cubicBezTo>
                    <a:pt x="361" y="4"/>
                    <a:pt x="337" y="0"/>
                    <a:pt x="3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8" name="Google Shape;25768;p18"/>
            <p:cNvSpPr/>
            <p:nvPr/>
          </p:nvSpPr>
          <p:spPr>
            <a:xfrm>
              <a:off x="4682850" y="3817850"/>
              <a:ext cx="7525" cy="9575"/>
            </a:xfrm>
            <a:custGeom>
              <a:avLst/>
              <a:gdLst/>
              <a:ahLst/>
              <a:cxnLst/>
              <a:rect l="l" t="t" r="r" b="b"/>
              <a:pathLst>
                <a:path w="301" h="383" extrusionOk="0">
                  <a:moveTo>
                    <a:pt x="125" y="0"/>
                  </a:moveTo>
                  <a:lnTo>
                    <a:pt x="1" y="259"/>
                  </a:lnTo>
                  <a:lnTo>
                    <a:pt x="259" y="383"/>
                  </a:lnTo>
                  <a:cubicBezTo>
                    <a:pt x="259" y="341"/>
                    <a:pt x="301" y="341"/>
                    <a:pt x="301" y="341"/>
                  </a:cubicBezTo>
                  <a:cubicBezTo>
                    <a:pt x="301" y="207"/>
                    <a:pt x="259" y="124"/>
                    <a:pt x="177" y="41"/>
                  </a:cubicBezTo>
                  <a:cubicBezTo>
                    <a:pt x="177" y="41"/>
                    <a:pt x="125" y="41"/>
                    <a:pt x="1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9" name="Google Shape;25769;p18"/>
            <p:cNvSpPr/>
            <p:nvPr/>
          </p:nvSpPr>
          <p:spPr>
            <a:xfrm>
              <a:off x="4751875" y="3998775"/>
              <a:ext cx="9575" cy="7525"/>
            </a:xfrm>
            <a:custGeom>
              <a:avLst/>
              <a:gdLst/>
              <a:ahLst/>
              <a:cxnLst/>
              <a:rect l="l" t="t" r="r" b="b"/>
              <a:pathLst>
                <a:path w="383" h="301" extrusionOk="0">
                  <a:moveTo>
                    <a:pt x="259" y="0"/>
                  </a:moveTo>
                  <a:cubicBezTo>
                    <a:pt x="166" y="0"/>
                    <a:pt x="83" y="42"/>
                    <a:pt x="42" y="124"/>
                  </a:cubicBezTo>
                  <a:cubicBezTo>
                    <a:pt x="42" y="124"/>
                    <a:pt x="42" y="166"/>
                    <a:pt x="0" y="166"/>
                  </a:cubicBezTo>
                  <a:lnTo>
                    <a:pt x="259" y="300"/>
                  </a:lnTo>
                  <a:lnTo>
                    <a:pt x="383" y="42"/>
                  </a:lnTo>
                  <a:cubicBezTo>
                    <a:pt x="342" y="0"/>
                    <a:pt x="300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0" name="Google Shape;25770;p18"/>
            <p:cNvSpPr/>
            <p:nvPr/>
          </p:nvSpPr>
          <p:spPr>
            <a:xfrm>
              <a:off x="4688300" y="3972450"/>
              <a:ext cx="12925" cy="10075"/>
            </a:xfrm>
            <a:custGeom>
              <a:avLst/>
              <a:gdLst/>
              <a:ahLst/>
              <a:cxnLst/>
              <a:rect l="l" t="t" r="r" b="b"/>
              <a:pathLst>
                <a:path w="517" h="403" extrusionOk="0">
                  <a:moveTo>
                    <a:pt x="243" y="0"/>
                  </a:moveTo>
                  <a:cubicBezTo>
                    <a:pt x="139" y="0"/>
                    <a:pt x="31" y="60"/>
                    <a:pt x="0" y="185"/>
                  </a:cubicBezTo>
                  <a:lnTo>
                    <a:pt x="517" y="402"/>
                  </a:lnTo>
                  <a:lnTo>
                    <a:pt x="517" y="278"/>
                  </a:lnTo>
                  <a:cubicBezTo>
                    <a:pt x="517" y="185"/>
                    <a:pt x="476" y="61"/>
                    <a:pt x="341" y="20"/>
                  </a:cubicBezTo>
                  <a:cubicBezTo>
                    <a:pt x="311" y="7"/>
                    <a:pt x="277" y="0"/>
                    <a:pt x="2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1" name="Google Shape;25771;p18"/>
            <p:cNvSpPr/>
            <p:nvPr/>
          </p:nvSpPr>
          <p:spPr>
            <a:xfrm>
              <a:off x="4777725" y="3935200"/>
              <a:ext cx="9575" cy="12925"/>
            </a:xfrm>
            <a:custGeom>
              <a:avLst/>
              <a:gdLst/>
              <a:ahLst/>
              <a:cxnLst/>
              <a:rect l="l" t="t" r="r" b="b"/>
              <a:pathLst>
                <a:path w="383" h="517" extrusionOk="0">
                  <a:moveTo>
                    <a:pt x="300" y="0"/>
                  </a:moveTo>
                  <a:cubicBezTo>
                    <a:pt x="166" y="0"/>
                    <a:pt x="83" y="41"/>
                    <a:pt x="42" y="165"/>
                  </a:cubicBezTo>
                  <a:cubicBezTo>
                    <a:pt x="0" y="258"/>
                    <a:pt x="0" y="341"/>
                    <a:pt x="83" y="424"/>
                  </a:cubicBezTo>
                  <a:cubicBezTo>
                    <a:pt x="83" y="476"/>
                    <a:pt x="124" y="517"/>
                    <a:pt x="166" y="517"/>
                  </a:cubicBezTo>
                  <a:lnTo>
                    <a:pt x="38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2" name="Google Shape;25772;p18"/>
            <p:cNvSpPr/>
            <p:nvPr/>
          </p:nvSpPr>
          <p:spPr>
            <a:xfrm>
              <a:off x="4713100" y="3908400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292" y="0"/>
                  </a:moveTo>
                  <a:cubicBezTo>
                    <a:pt x="187" y="0"/>
                    <a:pt x="101" y="73"/>
                    <a:pt x="42" y="162"/>
                  </a:cubicBezTo>
                  <a:cubicBezTo>
                    <a:pt x="1" y="297"/>
                    <a:pt x="83" y="462"/>
                    <a:pt x="207" y="555"/>
                  </a:cubicBezTo>
                  <a:cubicBezTo>
                    <a:pt x="231" y="562"/>
                    <a:pt x="256" y="566"/>
                    <a:pt x="281" y="566"/>
                  </a:cubicBezTo>
                  <a:cubicBezTo>
                    <a:pt x="399" y="566"/>
                    <a:pt x="525" y="490"/>
                    <a:pt x="559" y="379"/>
                  </a:cubicBezTo>
                  <a:cubicBezTo>
                    <a:pt x="642" y="255"/>
                    <a:pt x="559" y="79"/>
                    <a:pt x="424" y="38"/>
                  </a:cubicBezTo>
                  <a:cubicBezTo>
                    <a:pt x="378" y="12"/>
                    <a:pt x="333" y="0"/>
                    <a:pt x="2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3" name="Google Shape;25773;p18"/>
            <p:cNvSpPr/>
            <p:nvPr/>
          </p:nvSpPr>
          <p:spPr>
            <a:xfrm>
              <a:off x="4667875" y="3927200"/>
              <a:ext cx="16050" cy="13825"/>
            </a:xfrm>
            <a:custGeom>
              <a:avLst/>
              <a:gdLst/>
              <a:ahLst/>
              <a:cxnLst/>
              <a:rect l="l" t="t" r="r" b="b"/>
              <a:pathLst>
                <a:path w="642" h="553" extrusionOk="0">
                  <a:moveTo>
                    <a:pt x="308" y="1"/>
                  </a:moveTo>
                  <a:cubicBezTo>
                    <a:pt x="195" y="1"/>
                    <a:pt x="104" y="61"/>
                    <a:pt x="42" y="186"/>
                  </a:cubicBezTo>
                  <a:cubicBezTo>
                    <a:pt x="0" y="320"/>
                    <a:pt x="83" y="485"/>
                    <a:pt x="207" y="537"/>
                  </a:cubicBezTo>
                  <a:cubicBezTo>
                    <a:pt x="240" y="547"/>
                    <a:pt x="276" y="552"/>
                    <a:pt x="311" y="552"/>
                  </a:cubicBezTo>
                  <a:cubicBezTo>
                    <a:pt x="420" y="552"/>
                    <a:pt x="527" y="504"/>
                    <a:pt x="559" y="403"/>
                  </a:cubicBezTo>
                  <a:cubicBezTo>
                    <a:pt x="641" y="227"/>
                    <a:pt x="559" y="103"/>
                    <a:pt x="424" y="20"/>
                  </a:cubicBezTo>
                  <a:cubicBezTo>
                    <a:pt x="383" y="7"/>
                    <a:pt x="344" y="1"/>
                    <a:pt x="3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4" name="Google Shape;25774;p18"/>
            <p:cNvSpPr/>
            <p:nvPr/>
          </p:nvSpPr>
          <p:spPr>
            <a:xfrm>
              <a:off x="4732475" y="3953625"/>
              <a:ext cx="15025" cy="14175"/>
            </a:xfrm>
            <a:custGeom>
              <a:avLst/>
              <a:gdLst/>
              <a:ahLst/>
              <a:cxnLst/>
              <a:rect l="l" t="t" r="r" b="b"/>
              <a:pathLst>
                <a:path w="601" h="567" extrusionOk="0">
                  <a:moveTo>
                    <a:pt x="270" y="1"/>
                  </a:moveTo>
                  <a:cubicBezTo>
                    <a:pt x="171" y="1"/>
                    <a:pt x="72" y="74"/>
                    <a:pt x="42" y="163"/>
                  </a:cubicBezTo>
                  <a:cubicBezTo>
                    <a:pt x="1" y="297"/>
                    <a:pt x="42" y="462"/>
                    <a:pt x="166" y="555"/>
                  </a:cubicBezTo>
                  <a:cubicBezTo>
                    <a:pt x="197" y="563"/>
                    <a:pt x="227" y="566"/>
                    <a:pt x="254" y="566"/>
                  </a:cubicBezTo>
                  <a:cubicBezTo>
                    <a:pt x="385" y="566"/>
                    <a:pt x="483" y="490"/>
                    <a:pt x="559" y="380"/>
                  </a:cubicBezTo>
                  <a:cubicBezTo>
                    <a:pt x="601" y="256"/>
                    <a:pt x="559" y="80"/>
                    <a:pt x="384" y="38"/>
                  </a:cubicBezTo>
                  <a:cubicBezTo>
                    <a:pt x="348" y="12"/>
                    <a:pt x="309" y="1"/>
                    <a:pt x="2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5" name="Google Shape;25775;p18"/>
            <p:cNvSpPr/>
            <p:nvPr/>
          </p:nvSpPr>
          <p:spPr>
            <a:xfrm>
              <a:off x="4693725" y="3863150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10" y="1"/>
                  </a:moveTo>
                  <a:cubicBezTo>
                    <a:pt x="211" y="1"/>
                    <a:pt x="112" y="74"/>
                    <a:pt x="83" y="163"/>
                  </a:cubicBezTo>
                  <a:cubicBezTo>
                    <a:pt x="0" y="297"/>
                    <a:pt x="83" y="463"/>
                    <a:pt x="207" y="514"/>
                  </a:cubicBezTo>
                  <a:cubicBezTo>
                    <a:pt x="255" y="537"/>
                    <a:pt x="301" y="547"/>
                    <a:pt x="343" y="547"/>
                  </a:cubicBezTo>
                  <a:cubicBezTo>
                    <a:pt x="453" y="547"/>
                    <a:pt x="540" y="477"/>
                    <a:pt x="600" y="380"/>
                  </a:cubicBezTo>
                  <a:cubicBezTo>
                    <a:pt x="641" y="256"/>
                    <a:pt x="600" y="80"/>
                    <a:pt x="424" y="39"/>
                  </a:cubicBezTo>
                  <a:cubicBezTo>
                    <a:pt x="389" y="12"/>
                    <a:pt x="350" y="1"/>
                    <a:pt x="3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6" name="Google Shape;25776;p18"/>
            <p:cNvSpPr/>
            <p:nvPr/>
          </p:nvSpPr>
          <p:spPr>
            <a:xfrm>
              <a:off x="4758325" y="3889575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30" y="1"/>
                  </a:moveTo>
                  <a:cubicBezTo>
                    <a:pt x="223" y="1"/>
                    <a:pt x="105" y="55"/>
                    <a:pt x="42" y="181"/>
                  </a:cubicBezTo>
                  <a:cubicBezTo>
                    <a:pt x="1" y="316"/>
                    <a:pt x="84" y="491"/>
                    <a:pt x="208" y="533"/>
                  </a:cubicBezTo>
                  <a:cubicBezTo>
                    <a:pt x="241" y="543"/>
                    <a:pt x="276" y="548"/>
                    <a:pt x="312" y="548"/>
                  </a:cubicBezTo>
                  <a:cubicBezTo>
                    <a:pt x="420" y="548"/>
                    <a:pt x="528" y="500"/>
                    <a:pt x="559" y="398"/>
                  </a:cubicBezTo>
                  <a:cubicBezTo>
                    <a:pt x="642" y="233"/>
                    <a:pt x="559" y="57"/>
                    <a:pt x="425" y="16"/>
                  </a:cubicBezTo>
                  <a:cubicBezTo>
                    <a:pt x="396" y="6"/>
                    <a:pt x="363" y="1"/>
                    <a:pt x="3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7" name="Google Shape;25777;p18"/>
            <p:cNvSpPr/>
            <p:nvPr/>
          </p:nvSpPr>
          <p:spPr>
            <a:xfrm>
              <a:off x="4630125" y="394707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125" y="1"/>
                  </a:moveTo>
                  <a:lnTo>
                    <a:pt x="1" y="259"/>
                  </a:lnTo>
                  <a:lnTo>
                    <a:pt x="259" y="342"/>
                  </a:lnTo>
                  <a:cubicBezTo>
                    <a:pt x="259" y="342"/>
                    <a:pt x="259" y="300"/>
                    <a:pt x="301" y="300"/>
                  </a:cubicBezTo>
                  <a:cubicBezTo>
                    <a:pt x="301" y="166"/>
                    <a:pt x="259" y="42"/>
                    <a:pt x="1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8" name="Google Shape;25778;p18"/>
            <p:cNvSpPr/>
            <p:nvPr/>
          </p:nvSpPr>
          <p:spPr>
            <a:xfrm>
              <a:off x="4653650" y="3882450"/>
              <a:ext cx="10875" cy="13325"/>
            </a:xfrm>
            <a:custGeom>
              <a:avLst/>
              <a:gdLst/>
              <a:ahLst/>
              <a:cxnLst/>
              <a:rect l="l" t="t" r="r" b="b"/>
              <a:pathLst>
                <a:path w="435" h="533" extrusionOk="0">
                  <a:moveTo>
                    <a:pt x="218" y="1"/>
                  </a:moveTo>
                  <a:lnTo>
                    <a:pt x="1" y="518"/>
                  </a:lnTo>
                  <a:cubicBezTo>
                    <a:pt x="42" y="527"/>
                    <a:pt x="80" y="533"/>
                    <a:pt x="117" y="533"/>
                  </a:cubicBezTo>
                  <a:cubicBezTo>
                    <a:pt x="236" y="533"/>
                    <a:pt x="330" y="477"/>
                    <a:pt x="393" y="342"/>
                  </a:cubicBezTo>
                  <a:cubicBezTo>
                    <a:pt x="435" y="259"/>
                    <a:pt x="393" y="84"/>
                    <a:pt x="259" y="42"/>
                  </a:cubicBezTo>
                  <a:cubicBezTo>
                    <a:pt x="259" y="1"/>
                    <a:pt x="259" y="1"/>
                    <a:pt x="2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9" name="Google Shape;25779;p18"/>
            <p:cNvSpPr/>
            <p:nvPr/>
          </p:nvSpPr>
          <p:spPr>
            <a:xfrm>
              <a:off x="4804600" y="3874700"/>
              <a:ext cx="6500" cy="8825"/>
            </a:xfrm>
            <a:custGeom>
              <a:avLst/>
              <a:gdLst/>
              <a:ahLst/>
              <a:cxnLst/>
              <a:rect l="l" t="t" r="r" b="b"/>
              <a:pathLst>
                <a:path w="260" h="353" extrusionOk="0">
                  <a:moveTo>
                    <a:pt x="42" y="1"/>
                  </a:moveTo>
                  <a:cubicBezTo>
                    <a:pt x="1" y="1"/>
                    <a:pt x="1" y="52"/>
                    <a:pt x="1" y="52"/>
                  </a:cubicBezTo>
                  <a:lnTo>
                    <a:pt x="1" y="135"/>
                  </a:lnTo>
                  <a:cubicBezTo>
                    <a:pt x="1" y="135"/>
                    <a:pt x="1" y="176"/>
                    <a:pt x="42" y="218"/>
                  </a:cubicBezTo>
                  <a:cubicBezTo>
                    <a:pt x="42" y="311"/>
                    <a:pt x="83" y="352"/>
                    <a:pt x="166" y="352"/>
                  </a:cubicBezTo>
                  <a:lnTo>
                    <a:pt x="259" y="135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0" name="Google Shape;25780;p18"/>
            <p:cNvSpPr/>
            <p:nvPr/>
          </p:nvSpPr>
          <p:spPr>
            <a:xfrm>
              <a:off x="4739975" y="3848850"/>
              <a:ext cx="14000" cy="9275"/>
            </a:xfrm>
            <a:custGeom>
              <a:avLst/>
              <a:gdLst/>
              <a:ahLst/>
              <a:cxnLst/>
              <a:rect l="l" t="t" r="r" b="b"/>
              <a:pathLst>
                <a:path w="560" h="371" extrusionOk="0">
                  <a:moveTo>
                    <a:pt x="42" y="1"/>
                  </a:moveTo>
                  <a:cubicBezTo>
                    <a:pt x="1" y="52"/>
                    <a:pt x="1" y="94"/>
                    <a:pt x="42" y="135"/>
                  </a:cubicBezTo>
                  <a:cubicBezTo>
                    <a:pt x="42" y="218"/>
                    <a:pt x="84" y="311"/>
                    <a:pt x="166" y="352"/>
                  </a:cubicBezTo>
                  <a:cubicBezTo>
                    <a:pt x="228" y="352"/>
                    <a:pt x="267" y="371"/>
                    <a:pt x="299" y="371"/>
                  </a:cubicBezTo>
                  <a:cubicBezTo>
                    <a:pt x="314" y="371"/>
                    <a:pt x="328" y="366"/>
                    <a:pt x="342" y="352"/>
                  </a:cubicBezTo>
                  <a:lnTo>
                    <a:pt x="383" y="352"/>
                  </a:lnTo>
                  <a:cubicBezTo>
                    <a:pt x="425" y="352"/>
                    <a:pt x="476" y="311"/>
                    <a:pt x="476" y="311"/>
                  </a:cubicBezTo>
                  <a:cubicBezTo>
                    <a:pt x="518" y="259"/>
                    <a:pt x="559" y="218"/>
                    <a:pt x="559" y="177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1" name="Google Shape;25781;p18"/>
            <p:cNvSpPr/>
            <p:nvPr/>
          </p:nvSpPr>
          <p:spPr>
            <a:xfrm>
              <a:off x="4680800" y="382430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83" y="1"/>
                  </a:moveTo>
                  <a:lnTo>
                    <a:pt x="0" y="259"/>
                  </a:lnTo>
                  <a:cubicBezTo>
                    <a:pt x="0" y="300"/>
                    <a:pt x="42" y="300"/>
                    <a:pt x="42" y="300"/>
                  </a:cubicBezTo>
                  <a:cubicBezTo>
                    <a:pt x="166" y="300"/>
                    <a:pt x="300" y="259"/>
                    <a:pt x="341" y="125"/>
                  </a:cubicBezTo>
                  <a:lnTo>
                    <a:pt x="8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2" name="Google Shape;25782;p18"/>
            <p:cNvSpPr/>
            <p:nvPr/>
          </p:nvSpPr>
          <p:spPr>
            <a:xfrm>
              <a:off x="4698875" y="4127050"/>
              <a:ext cx="9850" cy="7450"/>
            </a:xfrm>
            <a:custGeom>
              <a:avLst/>
              <a:gdLst/>
              <a:ahLst/>
              <a:cxnLst/>
              <a:rect l="l" t="t" r="r" b="b"/>
              <a:pathLst>
                <a:path w="394" h="298" extrusionOk="0">
                  <a:moveTo>
                    <a:pt x="306" y="0"/>
                  </a:moveTo>
                  <a:cubicBezTo>
                    <a:pt x="272" y="0"/>
                    <a:pt x="239" y="13"/>
                    <a:pt x="218" y="39"/>
                  </a:cubicBezTo>
                  <a:cubicBezTo>
                    <a:pt x="135" y="39"/>
                    <a:pt x="94" y="80"/>
                    <a:pt x="53" y="122"/>
                  </a:cubicBezTo>
                  <a:cubicBezTo>
                    <a:pt x="53" y="163"/>
                    <a:pt x="53" y="163"/>
                    <a:pt x="1" y="163"/>
                  </a:cubicBezTo>
                  <a:lnTo>
                    <a:pt x="259" y="297"/>
                  </a:lnTo>
                  <a:lnTo>
                    <a:pt x="394" y="39"/>
                  </a:lnTo>
                  <a:cubicBezTo>
                    <a:pt x="373" y="13"/>
                    <a:pt x="340" y="0"/>
                    <a:pt x="3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3" name="Google Shape;25783;p18"/>
            <p:cNvSpPr/>
            <p:nvPr/>
          </p:nvSpPr>
          <p:spPr>
            <a:xfrm>
              <a:off x="4635550" y="4100625"/>
              <a:ext cx="14000" cy="10100"/>
            </a:xfrm>
            <a:custGeom>
              <a:avLst/>
              <a:gdLst/>
              <a:ahLst/>
              <a:cxnLst/>
              <a:rect l="l" t="t" r="r" b="b"/>
              <a:pathLst>
                <a:path w="560" h="404" extrusionOk="0">
                  <a:moveTo>
                    <a:pt x="274" y="0"/>
                  </a:moveTo>
                  <a:cubicBezTo>
                    <a:pt x="157" y="0"/>
                    <a:pt x="35" y="82"/>
                    <a:pt x="1" y="186"/>
                  </a:cubicBezTo>
                  <a:lnTo>
                    <a:pt x="518" y="403"/>
                  </a:lnTo>
                  <a:cubicBezTo>
                    <a:pt x="559" y="269"/>
                    <a:pt x="466" y="103"/>
                    <a:pt x="342" y="10"/>
                  </a:cubicBezTo>
                  <a:cubicBezTo>
                    <a:pt x="320" y="4"/>
                    <a:pt x="297" y="0"/>
                    <a:pt x="2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4" name="Google Shape;25784;p18"/>
            <p:cNvSpPr/>
            <p:nvPr/>
          </p:nvSpPr>
          <p:spPr>
            <a:xfrm>
              <a:off x="4724725" y="4062875"/>
              <a:ext cx="9850" cy="13475"/>
            </a:xfrm>
            <a:custGeom>
              <a:avLst/>
              <a:gdLst/>
              <a:ahLst/>
              <a:cxnLst/>
              <a:rect l="l" t="t" r="r" b="b"/>
              <a:pathLst>
                <a:path w="394" h="539" extrusionOk="0">
                  <a:moveTo>
                    <a:pt x="315" y="0"/>
                  </a:moveTo>
                  <a:cubicBezTo>
                    <a:pt x="241" y="0"/>
                    <a:pt x="154" y="44"/>
                    <a:pt x="94" y="104"/>
                  </a:cubicBezTo>
                  <a:cubicBezTo>
                    <a:pt x="94" y="104"/>
                    <a:pt x="53" y="145"/>
                    <a:pt x="53" y="187"/>
                  </a:cubicBezTo>
                  <a:cubicBezTo>
                    <a:pt x="1" y="228"/>
                    <a:pt x="1" y="280"/>
                    <a:pt x="53" y="362"/>
                  </a:cubicBezTo>
                  <a:lnTo>
                    <a:pt x="53" y="404"/>
                  </a:lnTo>
                  <a:cubicBezTo>
                    <a:pt x="53" y="445"/>
                    <a:pt x="94" y="486"/>
                    <a:pt x="135" y="538"/>
                  </a:cubicBezTo>
                  <a:lnTo>
                    <a:pt x="177" y="538"/>
                  </a:lnTo>
                  <a:lnTo>
                    <a:pt x="394" y="21"/>
                  </a:lnTo>
                  <a:cubicBezTo>
                    <a:pt x="371" y="7"/>
                    <a:pt x="344" y="0"/>
                    <a:pt x="3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5" name="Google Shape;25785;p18"/>
            <p:cNvSpPr/>
            <p:nvPr/>
          </p:nvSpPr>
          <p:spPr>
            <a:xfrm>
              <a:off x="4660125" y="4036600"/>
              <a:ext cx="16300" cy="14250"/>
            </a:xfrm>
            <a:custGeom>
              <a:avLst/>
              <a:gdLst/>
              <a:ahLst/>
              <a:cxnLst/>
              <a:rect l="l" t="t" r="r" b="b"/>
              <a:pathLst>
                <a:path w="652" h="570" extrusionOk="0">
                  <a:moveTo>
                    <a:pt x="297" y="0"/>
                  </a:moveTo>
                  <a:cubicBezTo>
                    <a:pt x="192" y="0"/>
                    <a:pt x="111" y="73"/>
                    <a:pt x="52" y="162"/>
                  </a:cubicBezTo>
                  <a:cubicBezTo>
                    <a:pt x="0" y="338"/>
                    <a:pt x="52" y="462"/>
                    <a:pt x="217" y="555"/>
                  </a:cubicBezTo>
                  <a:cubicBezTo>
                    <a:pt x="249" y="565"/>
                    <a:pt x="282" y="570"/>
                    <a:pt x="314" y="570"/>
                  </a:cubicBezTo>
                  <a:cubicBezTo>
                    <a:pt x="423" y="570"/>
                    <a:pt x="529" y="514"/>
                    <a:pt x="569" y="379"/>
                  </a:cubicBezTo>
                  <a:cubicBezTo>
                    <a:pt x="651" y="245"/>
                    <a:pt x="569" y="80"/>
                    <a:pt x="434" y="38"/>
                  </a:cubicBezTo>
                  <a:cubicBezTo>
                    <a:pt x="384" y="12"/>
                    <a:pt x="339" y="0"/>
                    <a:pt x="2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6" name="Google Shape;25786;p18"/>
            <p:cNvSpPr/>
            <p:nvPr/>
          </p:nvSpPr>
          <p:spPr>
            <a:xfrm>
              <a:off x="4614875" y="4055400"/>
              <a:ext cx="15275" cy="14125"/>
            </a:xfrm>
            <a:custGeom>
              <a:avLst/>
              <a:gdLst/>
              <a:ahLst/>
              <a:cxnLst/>
              <a:rect l="l" t="t" r="r" b="b"/>
              <a:pathLst>
                <a:path w="611" h="565" extrusionOk="0">
                  <a:moveTo>
                    <a:pt x="353" y="0"/>
                  </a:moveTo>
                  <a:cubicBezTo>
                    <a:pt x="220" y="0"/>
                    <a:pt x="122" y="82"/>
                    <a:pt x="52" y="186"/>
                  </a:cubicBezTo>
                  <a:cubicBezTo>
                    <a:pt x="1" y="320"/>
                    <a:pt x="52" y="486"/>
                    <a:pt x="218" y="527"/>
                  </a:cubicBezTo>
                  <a:cubicBezTo>
                    <a:pt x="256" y="553"/>
                    <a:pt x="297" y="565"/>
                    <a:pt x="336" y="565"/>
                  </a:cubicBezTo>
                  <a:cubicBezTo>
                    <a:pt x="437" y="565"/>
                    <a:pt x="532" y="492"/>
                    <a:pt x="569" y="403"/>
                  </a:cubicBezTo>
                  <a:cubicBezTo>
                    <a:pt x="611" y="227"/>
                    <a:pt x="569" y="103"/>
                    <a:pt x="435" y="10"/>
                  </a:cubicBezTo>
                  <a:cubicBezTo>
                    <a:pt x="406" y="3"/>
                    <a:pt x="379" y="0"/>
                    <a:pt x="3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7" name="Google Shape;25787;p18"/>
            <p:cNvSpPr/>
            <p:nvPr/>
          </p:nvSpPr>
          <p:spPr>
            <a:xfrm>
              <a:off x="4678475" y="4082275"/>
              <a:ext cx="16300" cy="13825"/>
            </a:xfrm>
            <a:custGeom>
              <a:avLst/>
              <a:gdLst/>
              <a:ahLst/>
              <a:cxnLst/>
              <a:rect l="l" t="t" r="r" b="b"/>
              <a:pathLst>
                <a:path w="652" h="553" extrusionOk="0">
                  <a:moveTo>
                    <a:pt x="326" y="1"/>
                  </a:moveTo>
                  <a:cubicBezTo>
                    <a:pt x="222" y="1"/>
                    <a:pt x="124" y="53"/>
                    <a:pt x="93" y="145"/>
                  </a:cubicBezTo>
                  <a:cubicBezTo>
                    <a:pt x="0" y="320"/>
                    <a:pt x="93" y="444"/>
                    <a:pt x="217" y="538"/>
                  </a:cubicBezTo>
                  <a:cubicBezTo>
                    <a:pt x="258" y="547"/>
                    <a:pt x="296" y="552"/>
                    <a:pt x="332" y="552"/>
                  </a:cubicBezTo>
                  <a:cubicBezTo>
                    <a:pt x="449" y="552"/>
                    <a:pt x="539" y="497"/>
                    <a:pt x="610" y="362"/>
                  </a:cubicBezTo>
                  <a:cubicBezTo>
                    <a:pt x="651" y="227"/>
                    <a:pt x="610" y="62"/>
                    <a:pt x="434" y="21"/>
                  </a:cubicBezTo>
                  <a:cubicBezTo>
                    <a:pt x="399" y="7"/>
                    <a:pt x="362" y="1"/>
                    <a:pt x="3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8" name="Google Shape;25788;p18"/>
            <p:cNvSpPr/>
            <p:nvPr/>
          </p:nvSpPr>
          <p:spPr>
            <a:xfrm>
              <a:off x="4640725" y="3991375"/>
              <a:ext cx="16300" cy="14125"/>
            </a:xfrm>
            <a:custGeom>
              <a:avLst/>
              <a:gdLst/>
              <a:ahLst/>
              <a:cxnLst/>
              <a:rect l="l" t="t" r="r" b="b"/>
              <a:pathLst>
                <a:path w="652" h="565" extrusionOk="0">
                  <a:moveTo>
                    <a:pt x="321" y="0"/>
                  </a:moveTo>
                  <a:cubicBezTo>
                    <a:pt x="222" y="0"/>
                    <a:pt x="123" y="73"/>
                    <a:pt x="94" y="162"/>
                  </a:cubicBezTo>
                  <a:cubicBezTo>
                    <a:pt x="1" y="338"/>
                    <a:pt x="94" y="462"/>
                    <a:pt x="218" y="555"/>
                  </a:cubicBezTo>
                  <a:cubicBezTo>
                    <a:pt x="247" y="562"/>
                    <a:pt x="274" y="565"/>
                    <a:pt x="300" y="565"/>
                  </a:cubicBezTo>
                  <a:cubicBezTo>
                    <a:pt x="433" y="565"/>
                    <a:pt x="533" y="483"/>
                    <a:pt x="611" y="379"/>
                  </a:cubicBezTo>
                  <a:cubicBezTo>
                    <a:pt x="652" y="245"/>
                    <a:pt x="569" y="79"/>
                    <a:pt x="435" y="38"/>
                  </a:cubicBezTo>
                  <a:cubicBezTo>
                    <a:pt x="400" y="12"/>
                    <a:pt x="360" y="0"/>
                    <a:pt x="3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9" name="Google Shape;25789;p18"/>
            <p:cNvSpPr/>
            <p:nvPr/>
          </p:nvSpPr>
          <p:spPr>
            <a:xfrm>
              <a:off x="4705350" y="4017800"/>
              <a:ext cx="16300" cy="14125"/>
            </a:xfrm>
            <a:custGeom>
              <a:avLst/>
              <a:gdLst/>
              <a:ahLst/>
              <a:cxnLst/>
              <a:rect l="l" t="t" r="r" b="b"/>
              <a:pathLst>
                <a:path w="652" h="565" extrusionOk="0">
                  <a:moveTo>
                    <a:pt x="338" y="0"/>
                  </a:moveTo>
                  <a:cubicBezTo>
                    <a:pt x="212" y="0"/>
                    <a:pt x="119" y="80"/>
                    <a:pt x="52" y="180"/>
                  </a:cubicBezTo>
                  <a:cubicBezTo>
                    <a:pt x="0" y="315"/>
                    <a:pt x="93" y="480"/>
                    <a:pt x="218" y="532"/>
                  </a:cubicBezTo>
                  <a:cubicBezTo>
                    <a:pt x="255" y="555"/>
                    <a:pt x="294" y="565"/>
                    <a:pt x="333" y="565"/>
                  </a:cubicBezTo>
                  <a:cubicBezTo>
                    <a:pt x="435" y="565"/>
                    <a:pt x="532" y="495"/>
                    <a:pt x="569" y="397"/>
                  </a:cubicBezTo>
                  <a:cubicBezTo>
                    <a:pt x="652" y="222"/>
                    <a:pt x="569" y="98"/>
                    <a:pt x="435" y="15"/>
                  </a:cubicBezTo>
                  <a:cubicBezTo>
                    <a:pt x="401" y="5"/>
                    <a:pt x="369" y="0"/>
                    <a:pt x="3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0" name="Google Shape;25790;p18"/>
            <p:cNvSpPr/>
            <p:nvPr/>
          </p:nvSpPr>
          <p:spPr>
            <a:xfrm>
              <a:off x="4577400" y="4075025"/>
              <a:ext cx="7525" cy="8800"/>
            </a:xfrm>
            <a:custGeom>
              <a:avLst/>
              <a:gdLst/>
              <a:ahLst/>
              <a:cxnLst/>
              <a:rect l="l" t="t" r="r" b="b"/>
              <a:pathLst>
                <a:path w="301" h="352" extrusionOk="0">
                  <a:moveTo>
                    <a:pt x="125" y="0"/>
                  </a:moveTo>
                  <a:lnTo>
                    <a:pt x="1" y="259"/>
                  </a:lnTo>
                  <a:lnTo>
                    <a:pt x="259" y="352"/>
                  </a:lnTo>
                  <a:lnTo>
                    <a:pt x="259" y="311"/>
                  </a:lnTo>
                  <a:cubicBezTo>
                    <a:pt x="300" y="176"/>
                    <a:pt x="207" y="52"/>
                    <a:pt x="1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1" name="Google Shape;25791;p18"/>
            <p:cNvSpPr/>
            <p:nvPr/>
          </p:nvSpPr>
          <p:spPr>
            <a:xfrm>
              <a:off x="4600925" y="4010400"/>
              <a:ext cx="10875" cy="13925"/>
            </a:xfrm>
            <a:custGeom>
              <a:avLst/>
              <a:gdLst/>
              <a:ahLst/>
              <a:cxnLst/>
              <a:rect l="l" t="t" r="r" b="b"/>
              <a:pathLst>
                <a:path w="435" h="557" extrusionOk="0">
                  <a:moveTo>
                    <a:pt x="218" y="1"/>
                  </a:moveTo>
                  <a:lnTo>
                    <a:pt x="0" y="518"/>
                  </a:lnTo>
                  <a:cubicBezTo>
                    <a:pt x="47" y="543"/>
                    <a:pt x="91" y="556"/>
                    <a:pt x="128" y="556"/>
                  </a:cubicBezTo>
                  <a:cubicBezTo>
                    <a:pt x="166" y="556"/>
                    <a:pt x="197" y="543"/>
                    <a:pt x="218" y="518"/>
                  </a:cubicBezTo>
                  <a:lnTo>
                    <a:pt x="259" y="518"/>
                  </a:lnTo>
                  <a:cubicBezTo>
                    <a:pt x="300" y="476"/>
                    <a:pt x="352" y="435"/>
                    <a:pt x="393" y="394"/>
                  </a:cubicBezTo>
                  <a:cubicBezTo>
                    <a:pt x="435" y="218"/>
                    <a:pt x="352" y="94"/>
                    <a:pt x="2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2" name="Google Shape;25792;p18"/>
            <p:cNvSpPr/>
            <p:nvPr/>
          </p:nvSpPr>
          <p:spPr>
            <a:xfrm>
              <a:off x="4751875" y="4002900"/>
              <a:ext cx="6475" cy="9850"/>
            </a:xfrm>
            <a:custGeom>
              <a:avLst/>
              <a:gdLst/>
              <a:ahLst/>
              <a:cxnLst/>
              <a:rect l="l" t="t" r="r" b="b"/>
              <a:pathLst>
                <a:path w="259" h="394" extrusionOk="0">
                  <a:moveTo>
                    <a:pt x="0" y="1"/>
                  </a:moveTo>
                  <a:lnTo>
                    <a:pt x="0" y="177"/>
                  </a:lnTo>
                  <a:cubicBezTo>
                    <a:pt x="0" y="259"/>
                    <a:pt x="42" y="301"/>
                    <a:pt x="124" y="352"/>
                  </a:cubicBezTo>
                  <a:lnTo>
                    <a:pt x="166" y="394"/>
                  </a:lnTo>
                  <a:lnTo>
                    <a:pt x="259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3" name="Google Shape;25793;p18"/>
            <p:cNvSpPr/>
            <p:nvPr/>
          </p:nvSpPr>
          <p:spPr>
            <a:xfrm>
              <a:off x="4687250" y="3977050"/>
              <a:ext cx="13975" cy="9650"/>
            </a:xfrm>
            <a:custGeom>
              <a:avLst/>
              <a:gdLst/>
              <a:ahLst/>
              <a:cxnLst/>
              <a:rect l="l" t="t" r="r" b="b"/>
              <a:pathLst>
                <a:path w="559" h="386" extrusionOk="0">
                  <a:moveTo>
                    <a:pt x="42" y="1"/>
                  </a:moveTo>
                  <a:lnTo>
                    <a:pt x="42" y="1"/>
                  </a:lnTo>
                  <a:cubicBezTo>
                    <a:pt x="1" y="135"/>
                    <a:pt x="42" y="259"/>
                    <a:pt x="125" y="352"/>
                  </a:cubicBezTo>
                  <a:lnTo>
                    <a:pt x="166" y="352"/>
                  </a:lnTo>
                  <a:cubicBezTo>
                    <a:pt x="215" y="375"/>
                    <a:pt x="259" y="386"/>
                    <a:pt x="300" y="386"/>
                  </a:cubicBezTo>
                  <a:cubicBezTo>
                    <a:pt x="408" y="386"/>
                    <a:pt x="492" y="315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4" name="Google Shape;25794;p18"/>
            <p:cNvSpPr/>
            <p:nvPr/>
          </p:nvSpPr>
          <p:spPr>
            <a:xfrm>
              <a:off x="4627800" y="3953550"/>
              <a:ext cx="8825" cy="6725"/>
            </a:xfrm>
            <a:custGeom>
              <a:avLst/>
              <a:gdLst/>
              <a:ahLst/>
              <a:cxnLst/>
              <a:rect l="l" t="t" r="r" b="b"/>
              <a:pathLst>
                <a:path w="353" h="269" extrusionOk="0">
                  <a:moveTo>
                    <a:pt x="94" y="0"/>
                  </a:moveTo>
                  <a:lnTo>
                    <a:pt x="1" y="259"/>
                  </a:lnTo>
                  <a:lnTo>
                    <a:pt x="52" y="259"/>
                  </a:lnTo>
                  <a:cubicBezTo>
                    <a:pt x="73" y="265"/>
                    <a:pt x="93" y="269"/>
                    <a:pt x="114" y="269"/>
                  </a:cubicBezTo>
                  <a:cubicBezTo>
                    <a:pt x="218" y="269"/>
                    <a:pt x="318" y="186"/>
                    <a:pt x="352" y="83"/>
                  </a:cubicBezTo>
                  <a:lnTo>
                    <a:pt x="9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5" name="Google Shape;25795;p18"/>
            <p:cNvSpPr/>
            <p:nvPr/>
          </p:nvSpPr>
          <p:spPr>
            <a:xfrm>
              <a:off x="4646150" y="4255950"/>
              <a:ext cx="9850" cy="6500"/>
            </a:xfrm>
            <a:custGeom>
              <a:avLst/>
              <a:gdLst/>
              <a:ahLst/>
              <a:cxnLst/>
              <a:rect l="l" t="t" r="r" b="b"/>
              <a:pathLst>
                <a:path w="394" h="260" extrusionOk="0">
                  <a:moveTo>
                    <a:pt x="218" y="1"/>
                  </a:moveTo>
                  <a:cubicBezTo>
                    <a:pt x="177" y="1"/>
                    <a:pt x="135" y="52"/>
                    <a:pt x="94" y="94"/>
                  </a:cubicBezTo>
                  <a:lnTo>
                    <a:pt x="42" y="135"/>
                  </a:lnTo>
                  <a:cubicBezTo>
                    <a:pt x="42" y="135"/>
                    <a:pt x="1" y="135"/>
                    <a:pt x="1" y="176"/>
                  </a:cubicBezTo>
                  <a:lnTo>
                    <a:pt x="259" y="259"/>
                  </a:lnTo>
                  <a:lnTo>
                    <a:pt x="39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6" name="Google Shape;25796;p18"/>
            <p:cNvSpPr/>
            <p:nvPr/>
          </p:nvSpPr>
          <p:spPr>
            <a:xfrm>
              <a:off x="4582575" y="4229275"/>
              <a:ext cx="14225" cy="9650"/>
            </a:xfrm>
            <a:custGeom>
              <a:avLst/>
              <a:gdLst/>
              <a:ahLst/>
              <a:cxnLst/>
              <a:rect l="l" t="t" r="r" b="b"/>
              <a:pathLst>
                <a:path w="569" h="386" extrusionOk="0">
                  <a:moveTo>
                    <a:pt x="236" y="1"/>
                  </a:moveTo>
                  <a:cubicBezTo>
                    <a:pt x="135" y="1"/>
                    <a:pt x="38" y="71"/>
                    <a:pt x="0" y="168"/>
                  </a:cubicBezTo>
                  <a:lnTo>
                    <a:pt x="517" y="385"/>
                  </a:lnTo>
                  <a:cubicBezTo>
                    <a:pt x="569" y="251"/>
                    <a:pt x="476" y="86"/>
                    <a:pt x="352" y="34"/>
                  </a:cubicBezTo>
                  <a:cubicBezTo>
                    <a:pt x="315" y="11"/>
                    <a:pt x="275" y="1"/>
                    <a:pt x="2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7" name="Google Shape;25797;p18"/>
            <p:cNvSpPr/>
            <p:nvPr/>
          </p:nvSpPr>
          <p:spPr>
            <a:xfrm>
              <a:off x="4672000" y="4191750"/>
              <a:ext cx="9850" cy="13825"/>
            </a:xfrm>
            <a:custGeom>
              <a:avLst/>
              <a:gdLst/>
              <a:ahLst/>
              <a:cxnLst/>
              <a:rect l="l" t="t" r="r" b="b"/>
              <a:pathLst>
                <a:path w="394" h="553" extrusionOk="0">
                  <a:moveTo>
                    <a:pt x="263" y="1"/>
                  </a:moveTo>
                  <a:cubicBezTo>
                    <a:pt x="202" y="1"/>
                    <a:pt x="141" y="24"/>
                    <a:pt x="94" y="77"/>
                  </a:cubicBezTo>
                  <a:cubicBezTo>
                    <a:pt x="94" y="118"/>
                    <a:pt x="42" y="118"/>
                    <a:pt x="42" y="160"/>
                  </a:cubicBezTo>
                  <a:cubicBezTo>
                    <a:pt x="1" y="201"/>
                    <a:pt x="1" y="294"/>
                    <a:pt x="1" y="336"/>
                  </a:cubicBezTo>
                  <a:cubicBezTo>
                    <a:pt x="42" y="336"/>
                    <a:pt x="42" y="377"/>
                    <a:pt x="42" y="377"/>
                  </a:cubicBezTo>
                  <a:cubicBezTo>
                    <a:pt x="42" y="418"/>
                    <a:pt x="94" y="460"/>
                    <a:pt x="135" y="501"/>
                  </a:cubicBezTo>
                  <a:cubicBezTo>
                    <a:pt x="176" y="501"/>
                    <a:pt x="176" y="501"/>
                    <a:pt x="176" y="553"/>
                  </a:cubicBezTo>
                  <a:lnTo>
                    <a:pt x="394" y="36"/>
                  </a:lnTo>
                  <a:cubicBezTo>
                    <a:pt x="354" y="14"/>
                    <a:pt x="308" y="1"/>
                    <a:pt x="2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8" name="Google Shape;25798;p18"/>
            <p:cNvSpPr/>
            <p:nvPr/>
          </p:nvSpPr>
          <p:spPr>
            <a:xfrm>
              <a:off x="4607375" y="4165125"/>
              <a:ext cx="15275" cy="13800"/>
            </a:xfrm>
            <a:custGeom>
              <a:avLst/>
              <a:gdLst/>
              <a:ahLst/>
              <a:cxnLst/>
              <a:rect l="l" t="t" r="r" b="b"/>
              <a:pathLst>
                <a:path w="611" h="552" extrusionOk="0">
                  <a:moveTo>
                    <a:pt x="320" y="0"/>
                  </a:moveTo>
                  <a:cubicBezTo>
                    <a:pt x="203" y="0"/>
                    <a:pt x="114" y="56"/>
                    <a:pt x="42" y="191"/>
                  </a:cubicBezTo>
                  <a:cubicBezTo>
                    <a:pt x="1" y="325"/>
                    <a:pt x="42" y="491"/>
                    <a:pt x="218" y="532"/>
                  </a:cubicBezTo>
                  <a:cubicBezTo>
                    <a:pt x="251" y="545"/>
                    <a:pt x="286" y="551"/>
                    <a:pt x="321" y="551"/>
                  </a:cubicBezTo>
                  <a:cubicBezTo>
                    <a:pt x="427" y="551"/>
                    <a:pt x="528" y="491"/>
                    <a:pt x="559" y="367"/>
                  </a:cubicBezTo>
                  <a:cubicBezTo>
                    <a:pt x="611" y="232"/>
                    <a:pt x="559" y="67"/>
                    <a:pt x="435" y="15"/>
                  </a:cubicBezTo>
                  <a:cubicBezTo>
                    <a:pt x="394" y="5"/>
                    <a:pt x="356" y="0"/>
                    <a:pt x="3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9" name="Google Shape;25799;p18"/>
            <p:cNvSpPr/>
            <p:nvPr/>
          </p:nvSpPr>
          <p:spPr>
            <a:xfrm>
              <a:off x="4562150" y="4184050"/>
              <a:ext cx="15275" cy="14150"/>
            </a:xfrm>
            <a:custGeom>
              <a:avLst/>
              <a:gdLst/>
              <a:ahLst/>
              <a:cxnLst/>
              <a:rect l="l" t="t" r="r" b="b"/>
              <a:pathLst>
                <a:path w="611" h="566" extrusionOk="0">
                  <a:moveTo>
                    <a:pt x="294" y="0"/>
                  </a:moveTo>
                  <a:cubicBezTo>
                    <a:pt x="176" y="0"/>
                    <a:pt x="79" y="71"/>
                    <a:pt x="42" y="168"/>
                  </a:cubicBezTo>
                  <a:cubicBezTo>
                    <a:pt x="1" y="292"/>
                    <a:pt x="42" y="468"/>
                    <a:pt x="218" y="550"/>
                  </a:cubicBezTo>
                  <a:cubicBezTo>
                    <a:pt x="244" y="560"/>
                    <a:pt x="271" y="565"/>
                    <a:pt x="298" y="565"/>
                  </a:cubicBezTo>
                  <a:cubicBezTo>
                    <a:pt x="411" y="565"/>
                    <a:pt x="526" y="485"/>
                    <a:pt x="559" y="385"/>
                  </a:cubicBezTo>
                  <a:cubicBezTo>
                    <a:pt x="611" y="251"/>
                    <a:pt x="559" y="85"/>
                    <a:pt x="435" y="34"/>
                  </a:cubicBezTo>
                  <a:cubicBezTo>
                    <a:pt x="386" y="11"/>
                    <a:pt x="338" y="0"/>
                    <a:pt x="2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0" name="Google Shape;25800;p18"/>
            <p:cNvSpPr/>
            <p:nvPr/>
          </p:nvSpPr>
          <p:spPr>
            <a:xfrm>
              <a:off x="4625725" y="4210350"/>
              <a:ext cx="16325" cy="13825"/>
            </a:xfrm>
            <a:custGeom>
              <a:avLst/>
              <a:gdLst/>
              <a:ahLst/>
              <a:cxnLst/>
              <a:rect l="l" t="t" r="r" b="b"/>
              <a:pathLst>
                <a:path w="653" h="553" extrusionOk="0">
                  <a:moveTo>
                    <a:pt x="338" y="1"/>
                  </a:moveTo>
                  <a:cubicBezTo>
                    <a:pt x="230" y="1"/>
                    <a:pt x="123" y="56"/>
                    <a:pt x="84" y="191"/>
                  </a:cubicBezTo>
                  <a:cubicBezTo>
                    <a:pt x="1" y="326"/>
                    <a:pt x="84" y="491"/>
                    <a:pt x="218" y="532"/>
                  </a:cubicBezTo>
                  <a:cubicBezTo>
                    <a:pt x="264" y="546"/>
                    <a:pt x="306" y="552"/>
                    <a:pt x="345" y="552"/>
                  </a:cubicBezTo>
                  <a:cubicBezTo>
                    <a:pt x="456" y="552"/>
                    <a:pt x="539" y="500"/>
                    <a:pt x="601" y="408"/>
                  </a:cubicBezTo>
                  <a:cubicBezTo>
                    <a:pt x="652" y="233"/>
                    <a:pt x="559" y="67"/>
                    <a:pt x="435" y="15"/>
                  </a:cubicBezTo>
                  <a:cubicBezTo>
                    <a:pt x="404" y="6"/>
                    <a:pt x="371" y="1"/>
                    <a:pt x="3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1" name="Google Shape;25801;p18"/>
            <p:cNvSpPr/>
            <p:nvPr/>
          </p:nvSpPr>
          <p:spPr>
            <a:xfrm>
              <a:off x="4588000" y="4119875"/>
              <a:ext cx="16300" cy="13800"/>
            </a:xfrm>
            <a:custGeom>
              <a:avLst/>
              <a:gdLst/>
              <a:ahLst/>
              <a:cxnLst/>
              <a:rect l="l" t="t" r="r" b="b"/>
              <a:pathLst>
                <a:path w="652" h="552" extrusionOk="0">
                  <a:moveTo>
                    <a:pt x="332" y="0"/>
                  </a:moveTo>
                  <a:cubicBezTo>
                    <a:pt x="226" y="0"/>
                    <a:pt x="125" y="49"/>
                    <a:pt x="94" y="150"/>
                  </a:cubicBezTo>
                  <a:cubicBezTo>
                    <a:pt x="0" y="326"/>
                    <a:pt x="94" y="491"/>
                    <a:pt x="218" y="533"/>
                  </a:cubicBezTo>
                  <a:cubicBezTo>
                    <a:pt x="251" y="545"/>
                    <a:pt x="286" y="552"/>
                    <a:pt x="321" y="552"/>
                  </a:cubicBezTo>
                  <a:cubicBezTo>
                    <a:pt x="429" y="552"/>
                    <a:pt x="540" y="492"/>
                    <a:pt x="610" y="367"/>
                  </a:cubicBezTo>
                  <a:cubicBezTo>
                    <a:pt x="652" y="233"/>
                    <a:pt x="559" y="67"/>
                    <a:pt x="435" y="16"/>
                  </a:cubicBezTo>
                  <a:cubicBezTo>
                    <a:pt x="402" y="6"/>
                    <a:pt x="367" y="0"/>
                    <a:pt x="3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2" name="Google Shape;25802;p18"/>
            <p:cNvSpPr/>
            <p:nvPr/>
          </p:nvSpPr>
          <p:spPr>
            <a:xfrm>
              <a:off x="4652625" y="4146450"/>
              <a:ext cx="16300" cy="13550"/>
            </a:xfrm>
            <a:custGeom>
              <a:avLst/>
              <a:gdLst/>
              <a:ahLst/>
              <a:cxnLst/>
              <a:rect l="l" t="t" r="r" b="b"/>
              <a:pathLst>
                <a:path w="652" h="542" extrusionOk="0">
                  <a:moveTo>
                    <a:pt x="297" y="1"/>
                  </a:moveTo>
                  <a:cubicBezTo>
                    <a:pt x="191" y="1"/>
                    <a:pt x="108" y="74"/>
                    <a:pt x="42" y="162"/>
                  </a:cubicBezTo>
                  <a:cubicBezTo>
                    <a:pt x="0" y="297"/>
                    <a:pt x="42" y="462"/>
                    <a:pt x="217" y="504"/>
                  </a:cubicBezTo>
                  <a:cubicBezTo>
                    <a:pt x="255" y="530"/>
                    <a:pt x="296" y="541"/>
                    <a:pt x="336" y="541"/>
                  </a:cubicBezTo>
                  <a:cubicBezTo>
                    <a:pt x="436" y="541"/>
                    <a:pt x="529" y="468"/>
                    <a:pt x="559" y="380"/>
                  </a:cubicBezTo>
                  <a:cubicBezTo>
                    <a:pt x="652" y="245"/>
                    <a:pt x="559" y="80"/>
                    <a:pt x="434" y="38"/>
                  </a:cubicBezTo>
                  <a:cubicBezTo>
                    <a:pt x="385" y="12"/>
                    <a:pt x="339" y="1"/>
                    <a:pt x="2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3" name="Google Shape;25803;p18"/>
            <p:cNvSpPr/>
            <p:nvPr/>
          </p:nvSpPr>
          <p:spPr>
            <a:xfrm>
              <a:off x="4524425" y="4203225"/>
              <a:ext cx="6475" cy="9850"/>
            </a:xfrm>
            <a:custGeom>
              <a:avLst/>
              <a:gdLst/>
              <a:ahLst/>
              <a:cxnLst/>
              <a:rect l="l" t="t" r="r" b="b"/>
              <a:pathLst>
                <a:path w="259" h="394" extrusionOk="0">
                  <a:moveTo>
                    <a:pt x="93" y="1"/>
                  </a:moveTo>
                  <a:lnTo>
                    <a:pt x="0" y="259"/>
                  </a:lnTo>
                  <a:lnTo>
                    <a:pt x="259" y="393"/>
                  </a:lnTo>
                  <a:lnTo>
                    <a:pt x="259" y="259"/>
                  </a:lnTo>
                  <a:cubicBezTo>
                    <a:pt x="259" y="176"/>
                    <a:pt x="217" y="42"/>
                    <a:pt x="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4" name="Google Shape;25804;p18"/>
            <p:cNvSpPr/>
            <p:nvPr/>
          </p:nvSpPr>
          <p:spPr>
            <a:xfrm>
              <a:off x="4548200" y="4139650"/>
              <a:ext cx="10875" cy="12850"/>
            </a:xfrm>
            <a:custGeom>
              <a:avLst/>
              <a:gdLst/>
              <a:ahLst/>
              <a:cxnLst/>
              <a:rect l="l" t="t" r="r" b="b"/>
              <a:pathLst>
                <a:path w="435" h="514" extrusionOk="0">
                  <a:moveTo>
                    <a:pt x="217" y="0"/>
                  </a:moveTo>
                  <a:lnTo>
                    <a:pt x="0" y="476"/>
                  </a:lnTo>
                  <a:cubicBezTo>
                    <a:pt x="38" y="502"/>
                    <a:pt x="79" y="514"/>
                    <a:pt x="120" y="514"/>
                  </a:cubicBezTo>
                  <a:cubicBezTo>
                    <a:pt x="223" y="514"/>
                    <a:pt x="326" y="441"/>
                    <a:pt x="393" y="352"/>
                  </a:cubicBezTo>
                  <a:cubicBezTo>
                    <a:pt x="435" y="217"/>
                    <a:pt x="341" y="52"/>
                    <a:pt x="2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5" name="Google Shape;25805;p18"/>
            <p:cNvSpPr/>
            <p:nvPr/>
          </p:nvSpPr>
          <p:spPr>
            <a:xfrm>
              <a:off x="4698875" y="4131100"/>
              <a:ext cx="6500" cy="9850"/>
            </a:xfrm>
            <a:custGeom>
              <a:avLst/>
              <a:gdLst/>
              <a:ahLst/>
              <a:cxnLst/>
              <a:rect l="l" t="t" r="r" b="b"/>
              <a:pathLst>
                <a:path w="260" h="394" extrusionOk="0">
                  <a:moveTo>
                    <a:pt x="1" y="1"/>
                  </a:moveTo>
                  <a:lnTo>
                    <a:pt x="1" y="177"/>
                  </a:lnTo>
                  <a:lnTo>
                    <a:pt x="1" y="218"/>
                  </a:lnTo>
                  <a:cubicBezTo>
                    <a:pt x="53" y="301"/>
                    <a:pt x="94" y="342"/>
                    <a:pt x="177" y="394"/>
                  </a:cubicBezTo>
                  <a:lnTo>
                    <a:pt x="259" y="13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6" name="Google Shape;25806;p18"/>
            <p:cNvSpPr/>
            <p:nvPr/>
          </p:nvSpPr>
          <p:spPr>
            <a:xfrm>
              <a:off x="4633225" y="4105275"/>
              <a:ext cx="15275" cy="9825"/>
            </a:xfrm>
            <a:custGeom>
              <a:avLst/>
              <a:gdLst/>
              <a:ahLst/>
              <a:cxnLst/>
              <a:rect l="l" t="t" r="r" b="b"/>
              <a:pathLst>
                <a:path w="611" h="393" extrusionOk="0">
                  <a:moveTo>
                    <a:pt x="94" y="0"/>
                  </a:moveTo>
                  <a:cubicBezTo>
                    <a:pt x="1" y="134"/>
                    <a:pt x="94" y="300"/>
                    <a:pt x="218" y="341"/>
                  </a:cubicBezTo>
                  <a:cubicBezTo>
                    <a:pt x="259" y="393"/>
                    <a:pt x="259" y="393"/>
                    <a:pt x="301" y="393"/>
                  </a:cubicBezTo>
                  <a:lnTo>
                    <a:pt x="352" y="393"/>
                  </a:lnTo>
                  <a:cubicBezTo>
                    <a:pt x="394" y="393"/>
                    <a:pt x="435" y="341"/>
                    <a:pt x="476" y="341"/>
                  </a:cubicBezTo>
                  <a:cubicBezTo>
                    <a:pt x="518" y="300"/>
                    <a:pt x="559" y="259"/>
                    <a:pt x="611" y="217"/>
                  </a:cubicBezTo>
                  <a:lnTo>
                    <a:pt x="9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7" name="Google Shape;25807;p18"/>
            <p:cNvSpPr/>
            <p:nvPr/>
          </p:nvSpPr>
          <p:spPr>
            <a:xfrm>
              <a:off x="4575075" y="4081475"/>
              <a:ext cx="8825" cy="6500"/>
            </a:xfrm>
            <a:custGeom>
              <a:avLst/>
              <a:gdLst/>
              <a:ahLst/>
              <a:cxnLst/>
              <a:rect l="l" t="t" r="r" b="b"/>
              <a:pathLst>
                <a:path w="353" h="260" extrusionOk="0">
                  <a:moveTo>
                    <a:pt x="94" y="1"/>
                  </a:moveTo>
                  <a:lnTo>
                    <a:pt x="1" y="259"/>
                  </a:lnTo>
                  <a:lnTo>
                    <a:pt x="94" y="259"/>
                  </a:lnTo>
                  <a:cubicBezTo>
                    <a:pt x="218" y="259"/>
                    <a:pt x="300" y="218"/>
                    <a:pt x="352" y="94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8" name="Google Shape;25808;p18"/>
            <p:cNvSpPr/>
            <p:nvPr/>
          </p:nvSpPr>
          <p:spPr>
            <a:xfrm>
              <a:off x="4593425" y="4384150"/>
              <a:ext cx="9850" cy="6500"/>
            </a:xfrm>
            <a:custGeom>
              <a:avLst/>
              <a:gdLst/>
              <a:ahLst/>
              <a:cxnLst/>
              <a:rect l="l" t="t" r="r" b="b"/>
              <a:pathLst>
                <a:path w="394" h="260" extrusionOk="0">
                  <a:moveTo>
                    <a:pt x="176" y="1"/>
                  </a:moveTo>
                  <a:lnTo>
                    <a:pt x="135" y="42"/>
                  </a:lnTo>
                  <a:cubicBezTo>
                    <a:pt x="83" y="42"/>
                    <a:pt x="42" y="94"/>
                    <a:pt x="42" y="135"/>
                  </a:cubicBezTo>
                  <a:lnTo>
                    <a:pt x="1" y="177"/>
                  </a:lnTo>
                  <a:lnTo>
                    <a:pt x="259" y="259"/>
                  </a:lnTo>
                  <a:lnTo>
                    <a:pt x="39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9" name="Google Shape;25809;p18"/>
            <p:cNvSpPr/>
            <p:nvPr/>
          </p:nvSpPr>
          <p:spPr>
            <a:xfrm>
              <a:off x="4529850" y="4357925"/>
              <a:ext cx="12950" cy="9200"/>
            </a:xfrm>
            <a:custGeom>
              <a:avLst/>
              <a:gdLst/>
              <a:ahLst/>
              <a:cxnLst/>
              <a:rect l="l" t="t" r="r" b="b"/>
              <a:pathLst>
                <a:path w="518" h="368" extrusionOk="0">
                  <a:moveTo>
                    <a:pt x="248" y="1"/>
                  </a:moveTo>
                  <a:cubicBezTo>
                    <a:pt x="139" y="1"/>
                    <a:pt x="31" y="49"/>
                    <a:pt x="0" y="150"/>
                  </a:cubicBezTo>
                  <a:lnTo>
                    <a:pt x="476" y="368"/>
                  </a:lnTo>
                  <a:cubicBezTo>
                    <a:pt x="517" y="368"/>
                    <a:pt x="517" y="316"/>
                    <a:pt x="517" y="316"/>
                  </a:cubicBezTo>
                  <a:cubicBezTo>
                    <a:pt x="517" y="192"/>
                    <a:pt x="476" y="57"/>
                    <a:pt x="352" y="16"/>
                  </a:cubicBezTo>
                  <a:cubicBezTo>
                    <a:pt x="319" y="6"/>
                    <a:pt x="283" y="1"/>
                    <a:pt x="2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0" name="Google Shape;25810;p18"/>
            <p:cNvSpPr/>
            <p:nvPr/>
          </p:nvSpPr>
          <p:spPr>
            <a:xfrm>
              <a:off x="4619275" y="4319550"/>
              <a:ext cx="9850" cy="13975"/>
            </a:xfrm>
            <a:custGeom>
              <a:avLst/>
              <a:gdLst/>
              <a:ahLst/>
              <a:cxnLst/>
              <a:rect l="l" t="t" r="r" b="b"/>
              <a:pathLst>
                <a:path w="394" h="559" extrusionOk="0">
                  <a:moveTo>
                    <a:pt x="300" y="0"/>
                  </a:moveTo>
                  <a:cubicBezTo>
                    <a:pt x="176" y="0"/>
                    <a:pt x="83" y="93"/>
                    <a:pt x="42" y="176"/>
                  </a:cubicBezTo>
                  <a:cubicBezTo>
                    <a:pt x="0" y="259"/>
                    <a:pt x="0" y="393"/>
                    <a:pt x="42" y="434"/>
                  </a:cubicBezTo>
                  <a:cubicBezTo>
                    <a:pt x="83" y="476"/>
                    <a:pt x="135" y="517"/>
                    <a:pt x="176" y="558"/>
                  </a:cubicBezTo>
                  <a:lnTo>
                    <a:pt x="393" y="41"/>
                  </a:lnTo>
                  <a:cubicBezTo>
                    <a:pt x="342" y="0"/>
                    <a:pt x="300" y="0"/>
                    <a:pt x="3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1" name="Google Shape;25811;p18"/>
            <p:cNvSpPr/>
            <p:nvPr/>
          </p:nvSpPr>
          <p:spPr>
            <a:xfrm>
              <a:off x="4554650" y="4293425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343" y="1"/>
                  </a:moveTo>
                  <a:cubicBezTo>
                    <a:pt x="202" y="1"/>
                    <a:pt x="76" y="76"/>
                    <a:pt x="42" y="187"/>
                  </a:cubicBezTo>
                  <a:cubicBezTo>
                    <a:pt x="1" y="311"/>
                    <a:pt x="42" y="487"/>
                    <a:pt x="218" y="528"/>
                  </a:cubicBezTo>
                  <a:cubicBezTo>
                    <a:pt x="253" y="555"/>
                    <a:pt x="292" y="566"/>
                    <a:pt x="332" y="566"/>
                  </a:cubicBezTo>
                  <a:cubicBezTo>
                    <a:pt x="431" y="566"/>
                    <a:pt x="529" y="493"/>
                    <a:pt x="559" y="404"/>
                  </a:cubicBezTo>
                  <a:cubicBezTo>
                    <a:pt x="600" y="228"/>
                    <a:pt x="559" y="104"/>
                    <a:pt x="435" y="11"/>
                  </a:cubicBezTo>
                  <a:cubicBezTo>
                    <a:pt x="404" y="4"/>
                    <a:pt x="373" y="1"/>
                    <a:pt x="3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2" name="Google Shape;25812;p18"/>
            <p:cNvSpPr/>
            <p:nvPr/>
          </p:nvSpPr>
          <p:spPr>
            <a:xfrm>
              <a:off x="4509425" y="4312250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276" y="1"/>
                  </a:moveTo>
                  <a:cubicBezTo>
                    <a:pt x="172" y="1"/>
                    <a:pt x="72" y="71"/>
                    <a:pt x="42" y="168"/>
                  </a:cubicBezTo>
                  <a:cubicBezTo>
                    <a:pt x="0" y="333"/>
                    <a:pt x="42" y="468"/>
                    <a:pt x="218" y="551"/>
                  </a:cubicBezTo>
                  <a:cubicBezTo>
                    <a:pt x="247" y="560"/>
                    <a:pt x="279" y="566"/>
                    <a:pt x="312" y="566"/>
                  </a:cubicBezTo>
                  <a:cubicBezTo>
                    <a:pt x="417" y="566"/>
                    <a:pt x="527" y="512"/>
                    <a:pt x="559" y="385"/>
                  </a:cubicBezTo>
                  <a:cubicBezTo>
                    <a:pt x="600" y="251"/>
                    <a:pt x="559" y="75"/>
                    <a:pt x="393" y="34"/>
                  </a:cubicBezTo>
                  <a:cubicBezTo>
                    <a:pt x="356" y="11"/>
                    <a:pt x="316" y="1"/>
                    <a:pt x="2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3" name="Google Shape;25813;p18"/>
            <p:cNvSpPr/>
            <p:nvPr/>
          </p:nvSpPr>
          <p:spPr>
            <a:xfrm>
              <a:off x="4573000" y="4338650"/>
              <a:ext cx="16050" cy="14175"/>
            </a:xfrm>
            <a:custGeom>
              <a:avLst/>
              <a:gdLst/>
              <a:ahLst/>
              <a:cxnLst/>
              <a:rect l="l" t="t" r="r" b="b"/>
              <a:pathLst>
                <a:path w="642" h="567" extrusionOk="0">
                  <a:moveTo>
                    <a:pt x="361" y="1"/>
                  </a:moveTo>
                  <a:cubicBezTo>
                    <a:pt x="243" y="1"/>
                    <a:pt x="118" y="77"/>
                    <a:pt x="84" y="187"/>
                  </a:cubicBezTo>
                  <a:cubicBezTo>
                    <a:pt x="1" y="311"/>
                    <a:pt x="84" y="487"/>
                    <a:pt x="218" y="529"/>
                  </a:cubicBezTo>
                  <a:cubicBezTo>
                    <a:pt x="253" y="555"/>
                    <a:pt x="292" y="566"/>
                    <a:pt x="333" y="566"/>
                  </a:cubicBezTo>
                  <a:cubicBezTo>
                    <a:pt x="434" y="566"/>
                    <a:pt x="541" y="493"/>
                    <a:pt x="600" y="404"/>
                  </a:cubicBezTo>
                  <a:cubicBezTo>
                    <a:pt x="642" y="229"/>
                    <a:pt x="559" y="105"/>
                    <a:pt x="435" y="12"/>
                  </a:cubicBezTo>
                  <a:cubicBezTo>
                    <a:pt x="411" y="4"/>
                    <a:pt x="387" y="1"/>
                    <a:pt x="3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4" name="Google Shape;25814;p18"/>
            <p:cNvSpPr/>
            <p:nvPr/>
          </p:nvSpPr>
          <p:spPr>
            <a:xfrm>
              <a:off x="4535275" y="4248100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7" y="0"/>
                  </a:moveTo>
                  <a:cubicBezTo>
                    <a:pt x="229" y="0"/>
                    <a:pt x="123" y="56"/>
                    <a:pt x="83" y="191"/>
                  </a:cubicBezTo>
                  <a:cubicBezTo>
                    <a:pt x="0" y="315"/>
                    <a:pt x="83" y="490"/>
                    <a:pt x="217" y="532"/>
                  </a:cubicBezTo>
                  <a:cubicBezTo>
                    <a:pt x="248" y="542"/>
                    <a:pt x="283" y="547"/>
                    <a:pt x="318" y="547"/>
                  </a:cubicBezTo>
                  <a:cubicBezTo>
                    <a:pt x="424" y="547"/>
                    <a:pt x="538" y="501"/>
                    <a:pt x="600" y="408"/>
                  </a:cubicBezTo>
                  <a:cubicBezTo>
                    <a:pt x="652" y="232"/>
                    <a:pt x="559" y="108"/>
                    <a:pt x="435" y="15"/>
                  </a:cubicBezTo>
                  <a:cubicBezTo>
                    <a:pt x="403" y="5"/>
                    <a:pt x="370" y="0"/>
                    <a:pt x="3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5" name="Google Shape;25815;p18"/>
            <p:cNvSpPr/>
            <p:nvPr/>
          </p:nvSpPr>
          <p:spPr>
            <a:xfrm>
              <a:off x="4599900" y="4274525"/>
              <a:ext cx="15000" cy="14125"/>
            </a:xfrm>
            <a:custGeom>
              <a:avLst/>
              <a:gdLst/>
              <a:ahLst/>
              <a:cxnLst/>
              <a:rect l="l" t="t" r="r" b="b"/>
              <a:pathLst>
                <a:path w="600" h="565" extrusionOk="0">
                  <a:moveTo>
                    <a:pt x="300" y="0"/>
                  </a:moveTo>
                  <a:cubicBezTo>
                    <a:pt x="192" y="0"/>
                    <a:pt x="109" y="70"/>
                    <a:pt x="41" y="168"/>
                  </a:cubicBezTo>
                  <a:cubicBezTo>
                    <a:pt x="0" y="343"/>
                    <a:pt x="41" y="467"/>
                    <a:pt x="217" y="550"/>
                  </a:cubicBezTo>
                  <a:cubicBezTo>
                    <a:pt x="241" y="560"/>
                    <a:pt x="267" y="565"/>
                    <a:pt x="294" y="565"/>
                  </a:cubicBezTo>
                  <a:cubicBezTo>
                    <a:pt x="404" y="565"/>
                    <a:pt x="525" y="485"/>
                    <a:pt x="558" y="385"/>
                  </a:cubicBezTo>
                  <a:cubicBezTo>
                    <a:pt x="600" y="250"/>
                    <a:pt x="558" y="85"/>
                    <a:pt x="434" y="33"/>
                  </a:cubicBezTo>
                  <a:cubicBezTo>
                    <a:pt x="386" y="10"/>
                    <a:pt x="341" y="0"/>
                    <a:pt x="3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6" name="Google Shape;25816;p18"/>
            <p:cNvSpPr/>
            <p:nvPr/>
          </p:nvSpPr>
          <p:spPr>
            <a:xfrm>
              <a:off x="4471675" y="4331425"/>
              <a:ext cx="6500" cy="9850"/>
            </a:xfrm>
            <a:custGeom>
              <a:avLst/>
              <a:gdLst/>
              <a:ahLst/>
              <a:cxnLst/>
              <a:rect l="l" t="t" r="r" b="b"/>
              <a:pathLst>
                <a:path w="260" h="394" extrusionOk="0">
                  <a:moveTo>
                    <a:pt x="94" y="1"/>
                  </a:moveTo>
                  <a:lnTo>
                    <a:pt x="1" y="259"/>
                  </a:lnTo>
                  <a:lnTo>
                    <a:pt x="259" y="394"/>
                  </a:lnTo>
                  <a:lnTo>
                    <a:pt x="259" y="259"/>
                  </a:lnTo>
                  <a:cubicBezTo>
                    <a:pt x="259" y="176"/>
                    <a:pt x="218" y="83"/>
                    <a:pt x="177" y="42"/>
                  </a:cubicBezTo>
                  <a:cubicBezTo>
                    <a:pt x="135" y="42"/>
                    <a:pt x="135" y="42"/>
                    <a:pt x="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7" name="Google Shape;25817;p18"/>
            <p:cNvSpPr/>
            <p:nvPr/>
          </p:nvSpPr>
          <p:spPr>
            <a:xfrm>
              <a:off x="4495475" y="4267850"/>
              <a:ext cx="10875" cy="13225"/>
            </a:xfrm>
            <a:custGeom>
              <a:avLst/>
              <a:gdLst/>
              <a:ahLst/>
              <a:cxnLst/>
              <a:rect l="l" t="t" r="r" b="b"/>
              <a:pathLst>
                <a:path w="435" h="529" extrusionOk="0">
                  <a:moveTo>
                    <a:pt x="217" y="0"/>
                  </a:moveTo>
                  <a:lnTo>
                    <a:pt x="0" y="517"/>
                  </a:lnTo>
                  <a:cubicBezTo>
                    <a:pt x="22" y="525"/>
                    <a:pt x="46" y="528"/>
                    <a:pt x="70" y="528"/>
                  </a:cubicBezTo>
                  <a:cubicBezTo>
                    <a:pt x="182" y="528"/>
                    <a:pt x="307" y="454"/>
                    <a:pt x="341" y="352"/>
                  </a:cubicBezTo>
                  <a:cubicBezTo>
                    <a:pt x="434" y="217"/>
                    <a:pt x="383" y="93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8" name="Google Shape;25818;p18"/>
            <p:cNvSpPr/>
            <p:nvPr/>
          </p:nvSpPr>
          <p:spPr>
            <a:xfrm>
              <a:off x="4646150" y="4260350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1" y="0"/>
                  </a:moveTo>
                  <a:lnTo>
                    <a:pt x="1" y="83"/>
                  </a:lnTo>
                  <a:lnTo>
                    <a:pt x="1" y="218"/>
                  </a:lnTo>
                  <a:cubicBezTo>
                    <a:pt x="42" y="259"/>
                    <a:pt x="94" y="300"/>
                    <a:pt x="177" y="342"/>
                  </a:cubicBezTo>
                  <a:lnTo>
                    <a:pt x="259" y="8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9" name="Google Shape;25819;p18"/>
            <p:cNvSpPr/>
            <p:nvPr/>
          </p:nvSpPr>
          <p:spPr>
            <a:xfrm>
              <a:off x="4580500" y="4233475"/>
              <a:ext cx="15025" cy="9575"/>
            </a:xfrm>
            <a:custGeom>
              <a:avLst/>
              <a:gdLst/>
              <a:ahLst/>
              <a:cxnLst/>
              <a:rect l="l" t="t" r="r" b="b"/>
              <a:pathLst>
                <a:path w="601" h="383" extrusionOk="0">
                  <a:moveTo>
                    <a:pt x="83" y="0"/>
                  </a:moveTo>
                  <a:lnTo>
                    <a:pt x="83" y="0"/>
                  </a:lnTo>
                  <a:cubicBezTo>
                    <a:pt x="1" y="124"/>
                    <a:pt x="83" y="300"/>
                    <a:pt x="218" y="383"/>
                  </a:cubicBezTo>
                  <a:cubicBezTo>
                    <a:pt x="300" y="383"/>
                    <a:pt x="394" y="383"/>
                    <a:pt x="476" y="341"/>
                  </a:cubicBezTo>
                  <a:lnTo>
                    <a:pt x="600" y="217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0" name="Google Shape;25820;p18"/>
            <p:cNvSpPr/>
            <p:nvPr/>
          </p:nvSpPr>
          <p:spPr>
            <a:xfrm>
              <a:off x="4522350" y="4209700"/>
              <a:ext cx="8550" cy="7500"/>
            </a:xfrm>
            <a:custGeom>
              <a:avLst/>
              <a:gdLst/>
              <a:ahLst/>
              <a:cxnLst/>
              <a:rect l="l" t="t" r="r" b="b"/>
              <a:pathLst>
                <a:path w="342" h="300" extrusionOk="0">
                  <a:moveTo>
                    <a:pt x="83" y="0"/>
                  </a:moveTo>
                  <a:lnTo>
                    <a:pt x="0" y="259"/>
                  </a:lnTo>
                  <a:lnTo>
                    <a:pt x="42" y="259"/>
                  </a:lnTo>
                  <a:cubicBezTo>
                    <a:pt x="42" y="300"/>
                    <a:pt x="83" y="300"/>
                    <a:pt x="83" y="300"/>
                  </a:cubicBezTo>
                  <a:lnTo>
                    <a:pt x="135" y="259"/>
                  </a:lnTo>
                  <a:lnTo>
                    <a:pt x="176" y="259"/>
                  </a:lnTo>
                  <a:cubicBezTo>
                    <a:pt x="217" y="259"/>
                    <a:pt x="259" y="217"/>
                    <a:pt x="300" y="217"/>
                  </a:cubicBezTo>
                  <a:cubicBezTo>
                    <a:pt x="300" y="176"/>
                    <a:pt x="342" y="134"/>
                    <a:pt x="342" y="134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1" name="Google Shape;25821;p18"/>
            <p:cNvSpPr/>
            <p:nvPr/>
          </p:nvSpPr>
          <p:spPr>
            <a:xfrm>
              <a:off x="4540700" y="4512375"/>
              <a:ext cx="9575" cy="7500"/>
            </a:xfrm>
            <a:custGeom>
              <a:avLst/>
              <a:gdLst/>
              <a:ahLst/>
              <a:cxnLst/>
              <a:rect l="l" t="t" r="r" b="b"/>
              <a:pathLst>
                <a:path w="383" h="300" extrusionOk="0">
                  <a:moveTo>
                    <a:pt x="218" y="0"/>
                  </a:moveTo>
                  <a:cubicBezTo>
                    <a:pt x="125" y="41"/>
                    <a:pt x="83" y="83"/>
                    <a:pt x="42" y="134"/>
                  </a:cubicBezTo>
                  <a:cubicBezTo>
                    <a:pt x="0" y="134"/>
                    <a:pt x="0" y="176"/>
                    <a:pt x="0" y="176"/>
                  </a:cubicBezTo>
                  <a:lnTo>
                    <a:pt x="259" y="300"/>
                  </a:lnTo>
                  <a:lnTo>
                    <a:pt x="383" y="41"/>
                  </a:lnTo>
                  <a:cubicBezTo>
                    <a:pt x="300" y="0"/>
                    <a:pt x="259" y="0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2" name="Google Shape;25822;p18"/>
            <p:cNvSpPr/>
            <p:nvPr/>
          </p:nvSpPr>
          <p:spPr>
            <a:xfrm>
              <a:off x="4476075" y="4486100"/>
              <a:ext cx="13975" cy="10275"/>
            </a:xfrm>
            <a:custGeom>
              <a:avLst/>
              <a:gdLst/>
              <a:ahLst/>
              <a:cxnLst/>
              <a:rect l="l" t="t" r="r" b="b"/>
              <a:pathLst>
                <a:path w="559" h="411" extrusionOk="0">
                  <a:moveTo>
                    <a:pt x="282" y="1"/>
                  </a:moveTo>
                  <a:cubicBezTo>
                    <a:pt x="191" y="1"/>
                    <a:pt x="103" y="39"/>
                    <a:pt x="42" y="100"/>
                  </a:cubicBezTo>
                  <a:cubicBezTo>
                    <a:pt x="42" y="152"/>
                    <a:pt x="42" y="152"/>
                    <a:pt x="1" y="193"/>
                  </a:cubicBezTo>
                  <a:lnTo>
                    <a:pt x="518" y="410"/>
                  </a:lnTo>
                  <a:cubicBezTo>
                    <a:pt x="559" y="358"/>
                    <a:pt x="559" y="358"/>
                    <a:pt x="559" y="317"/>
                  </a:cubicBezTo>
                  <a:cubicBezTo>
                    <a:pt x="559" y="193"/>
                    <a:pt x="518" y="58"/>
                    <a:pt x="383" y="17"/>
                  </a:cubicBezTo>
                  <a:cubicBezTo>
                    <a:pt x="350" y="6"/>
                    <a:pt x="316" y="1"/>
                    <a:pt x="2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3" name="Google Shape;25823;p18"/>
            <p:cNvSpPr/>
            <p:nvPr/>
          </p:nvSpPr>
          <p:spPr>
            <a:xfrm>
              <a:off x="4566550" y="4448775"/>
              <a:ext cx="9575" cy="12950"/>
            </a:xfrm>
            <a:custGeom>
              <a:avLst/>
              <a:gdLst/>
              <a:ahLst/>
              <a:cxnLst/>
              <a:rect l="l" t="t" r="r" b="b"/>
              <a:pathLst>
                <a:path w="383" h="518" extrusionOk="0">
                  <a:moveTo>
                    <a:pt x="176" y="1"/>
                  </a:moveTo>
                  <a:cubicBezTo>
                    <a:pt x="176" y="1"/>
                    <a:pt x="124" y="1"/>
                    <a:pt x="124" y="42"/>
                  </a:cubicBezTo>
                  <a:cubicBezTo>
                    <a:pt x="83" y="42"/>
                    <a:pt x="42" y="94"/>
                    <a:pt x="42" y="176"/>
                  </a:cubicBezTo>
                  <a:cubicBezTo>
                    <a:pt x="0" y="218"/>
                    <a:pt x="0" y="259"/>
                    <a:pt x="0" y="300"/>
                  </a:cubicBezTo>
                  <a:cubicBezTo>
                    <a:pt x="42" y="394"/>
                    <a:pt x="83" y="476"/>
                    <a:pt x="176" y="518"/>
                  </a:cubicBezTo>
                  <a:lnTo>
                    <a:pt x="38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4" name="Google Shape;25824;p18"/>
            <p:cNvSpPr/>
            <p:nvPr/>
          </p:nvSpPr>
          <p:spPr>
            <a:xfrm>
              <a:off x="4501925" y="4422100"/>
              <a:ext cx="15025" cy="13575"/>
            </a:xfrm>
            <a:custGeom>
              <a:avLst/>
              <a:gdLst/>
              <a:ahLst/>
              <a:cxnLst/>
              <a:rect l="l" t="t" r="r" b="b"/>
              <a:pathLst>
                <a:path w="601" h="543" extrusionOk="0">
                  <a:moveTo>
                    <a:pt x="272" y="1"/>
                  </a:moveTo>
                  <a:cubicBezTo>
                    <a:pt x="172" y="1"/>
                    <a:pt x="72" y="71"/>
                    <a:pt x="42" y="168"/>
                  </a:cubicBezTo>
                  <a:cubicBezTo>
                    <a:pt x="1" y="292"/>
                    <a:pt x="42" y="468"/>
                    <a:pt x="218" y="509"/>
                  </a:cubicBezTo>
                  <a:cubicBezTo>
                    <a:pt x="252" y="532"/>
                    <a:pt x="291" y="543"/>
                    <a:pt x="330" y="543"/>
                  </a:cubicBezTo>
                  <a:cubicBezTo>
                    <a:pt x="429" y="543"/>
                    <a:pt x="529" y="475"/>
                    <a:pt x="559" y="385"/>
                  </a:cubicBezTo>
                  <a:cubicBezTo>
                    <a:pt x="600" y="251"/>
                    <a:pt x="559" y="75"/>
                    <a:pt x="383" y="34"/>
                  </a:cubicBezTo>
                  <a:cubicBezTo>
                    <a:pt x="349" y="11"/>
                    <a:pt x="311" y="1"/>
                    <a:pt x="2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5" name="Google Shape;25825;p18"/>
            <p:cNvSpPr/>
            <p:nvPr/>
          </p:nvSpPr>
          <p:spPr>
            <a:xfrm>
              <a:off x="4456700" y="4440925"/>
              <a:ext cx="15000" cy="13675"/>
            </a:xfrm>
            <a:custGeom>
              <a:avLst/>
              <a:gdLst/>
              <a:ahLst/>
              <a:cxnLst/>
              <a:rect l="l" t="t" r="r" b="b"/>
              <a:pathLst>
                <a:path w="600" h="547" extrusionOk="0">
                  <a:moveTo>
                    <a:pt x="290" y="0"/>
                  </a:moveTo>
                  <a:cubicBezTo>
                    <a:pt x="184" y="0"/>
                    <a:pt x="73" y="56"/>
                    <a:pt x="42" y="191"/>
                  </a:cubicBezTo>
                  <a:cubicBezTo>
                    <a:pt x="0" y="315"/>
                    <a:pt x="42" y="490"/>
                    <a:pt x="176" y="532"/>
                  </a:cubicBezTo>
                  <a:cubicBezTo>
                    <a:pt x="215" y="541"/>
                    <a:pt x="254" y="547"/>
                    <a:pt x="292" y="547"/>
                  </a:cubicBezTo>
                  <a:cubicBezTo>
                    <a:pt x="416" y="547"/>
                    <a:pt x="527" y="491"/>
                    <a:pt x="559" y="356"/>
                  </a:cubicBezTo>
                  <a:cubicBezTo>
                    <a:pt x="600" y="232"/>
                    <a:pt x="559" y="56"/>
                    <a:pt x="383" y="15"/>
                  </a:cubicBezTo>
                  <a:cubicBezTo>
                    <a:pt x="354" y="5"/>
                    <a:pt x="322" y="0"/>
                    <a:pt x="2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6" name="Google Shape;25826;p18"/>
            <p:cNvSpPr/>
            <p:nvPr/>
          </p:nvSpPr>
          <p:spPr>
            <a:xfrm>
              <a:off x="4520275" y="446732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14" y="1"/>
                  </a:moveTo>
                  <a:cubicBezTo>
                    <a:pt x="214" y="1"/>
                    <a:pt x="113" y="71"/>
                    <a:pt x="83" y="168"/>
                  </a:cubicBezTo>
                  <a:cubicBezTo>
                    <a:pt x="1" y="293"/>
                    <a:pt x="83" y="468"/>
                    <a:pt x="218" y="551"/>
                  </a:cubicBezTo>
                  <a:cubicBezTo>
                    <a:pt x="240" y="558"/>
                    <a:pt x="263" y="562"/>
                    <a:pt x="288" y="562"/>
                  </a:cubicBezTo>
                  <a:cubicBezTo>
                    <a:pt x="400" y="562"/>
                    <a:pt x="525" y="488"/>
                    <a:pt x="559" y="386"/>
                  </a:cubicBezTo>
                  <a:cubicBezTo>
                    <a:pt x="642" y="251"/>
                    <a:pt x="559" y="75"/>
                    <a:pt x="425" y="34"/>
                  </a:cubicBezTo>
                  <a:cubicBezTo>
                    <a:pt x="390" y="11"/>
                    <a:pt x="352" y="1"/>
                    <a:pt x="3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7" name="Google Shape;25827;p18"/>
            <p:cNvSpPr/>
            <p:nvPr/>
          </p:nvSpPr>
          <p:spPr>
            <a:xfrm>
              <a:off x="4482550" y="4376400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60" y="0"/>
                  </a:moveTo>
                  <a:cubicBezTo>
                    <a:pt x="241" y="0"/>
                    <a:pt x="110" y="76"/>
                    <a:pt x="42" y="187"/>
                  </a:cubicBezTo>
                  <a:cubicBezTo>
                    <a:pt x="0" y="311"/>
                    <a:pt x="83" y="487"/>
                    <a:pt x="217" y="528"/>
                  </a:cubicBezTo>
                  <a:cubicBezTo>
                    <a:pt x="252" y="551"/>
                    <a:pt x="291" y="561"/>
                    <a:pt x="329" y="561"/>
                  </a:cubicBezTo>
                  <a:cubicBezTo>
                    <a:pt x="429" y="561"/>
                    <a:pt x="529" y="493"/>
                    <a:pt x="558" y="404"/>
                  </a:cubicBezTo>
                  <a:cubicBezTo>
                    <a:pt x="641" y="270"/>
                    <a:pt x="558" y="94"/>
                    <a:pt x="434" y="11"/>
                  </a:cubicBezTo>
                  <a:cubicBezTo>
                    <a:pt x="411" y="4"/>
                    <a:pt x="386" y="0"/>
                    <a:pt x="3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8" name="Google Shape;25828;p18"/>
            <p:cNvSpPr/>
            <p:nvPr/>
          </p:nvSpPr>
          <p:spPr>
            <a:xfrm>
              <a:off x="4547150" y="4403150"/>
              <a:ext cx="15025" cy="13725"/>
            </a:xfrm>
            <a:custGeom>
              <a:avLst/>
              <a:gdLst/>
              <a:ahLst/>
              <a:cxnLst/>
              <a:rect l="l" t="t" r="r" b="b"/>
              <a:pathLst>
                <a:path w="601" h="549" extrusionOk="0">
                  <a:moveTo>
                    <a:pt x="307" y="1"/>
                  </a:moveTo>
                  <a:cubicBezTo>
                    <a:pt x="181" y="1"/>
                    <a:pt x="73" y="49"/>
                    <a:pt x="42" y="151"/>
                  </a:cubicBezTo>
                  <a:cubicBezTo>
                    <a:pt x="1" y="316"/>
                    <a:pt x="42" y="492"/>
                    <a:pt x="218" y="533"/>
                  </a:cubicBezTo>
                  <a:cubicBezTo>
                    <a:pt x="247" y="543"/>
                    <a:pt x="279" y="548"/>
                    <a:pt x="312" y="548"/>
                  </a:cubicBezTo>
                  <a:cubicBezTo>
                    <a:pt x="418" y="548"/>
                    <a:pt x="528" y="494"/>
                    <a:pt x="559" y="368"/>
                  </a:cubicBezTo>
                  <a:cubicBezTo>
                    <a:pt x="601" y="233"/>
                    <a:pt x="559" y="58"/>
                    <a:pt x="435" y="16"/>
                  </a:cubicBezTo>
                  <a:cubicBezTo>
                    <a:pt x="392" y="6"/>
                    <a:pt x="349" y="1"/>
                    <a:pt x="3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9" name="Google Shape;25829;p18"/>
            <p:cNvSpPr/>
            <p:nvPr/>
          </p:nvSpPr>
          <p:spPr>
            <a:xfrm>
              <a:off x="4418950" y="4460675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83" y="0"/>
                  </a:moveTo>
                  <a:lnTo>
                    <a:pt x="1" y="259"/>
                  </a:lnTo>
                  <a:lnTo>
                    <a:pt x="259" y="341"/>
                  </a:lnTo>
                  <a:lnTo>
                    <a:pt x="259" y="217"/>
                  </a:lnTo>
                  <a:cubicBezTo>
                    <a:pt x="259" y="135"/>
                    <a:pt x="218" y="42"/>
                    <a:pt x="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0" name="Google Shape;25830;p18"/>
            <p:cNvSpPr/>
            <p:nvPr/>
          </p:nvSpPr>
          <p:spPr>
            <a:xfrm>
              <a:off x="4442725" y="4396050"/>
              <a:ext cx="10625" cy="13375"/>
            </a:xfrm>
            <a:custGeom>
              <a:avLst/>
              <a:gdLst/>
              <a:ahLst/>
              <a:cxnLst/>
              <a:rect l="l" t="t" r="r" b="b"/>
              <a:pathLst>
                <a:path w="425" h="535" extrusionOk="0">
                  <a:moveTo>
                    <a:pt x="218" y="0"/>
                  </a:moveTo>
                  <a:lnTo>
                    <a:pt x="1" y="517"/>
                  </a:lnTo>
                  <a:lnTo>
                    <a:pt x="42" y="517"/>
                  </a:lnTo>
                  <a:cubicBezTo>
                    <a:pt x="67" y="530"/>
                    <a:pt x="92" y="535"/>
                    <a:pt x="117" y="535"/>
                  </a:cubicBezTo>
                  <a:cubicBezTo>
                    <a:pt x="179" y="535"/>
                    <a:pt x="242" y="505"/>
                    <a:pt x="301" y="476"/>
                  </a:cubicBezTo>
                  <a:lnTo>
                    <a:pt x="342" y="435"/>
                  </a:lnTo>
                  <a:lnTo>
                    <a:pt x="342" y="342"/>
                  </a:lnTo>
                  <a:cubicBezTo>
                    <a:pt x="425" y="218"/>
                    <a:pt x="342" y="83"/>
                    <a:pt x="259" y="42"/>
                  </a:cubicBezTo>
                  <a:cubicBezTo>
                    <a:pt x="259" y="0"/>
                    <a:pt x="218" y="0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1" name="Google Shape;25831;p18"/>
            <p:cNvSpPr/>
            <p:nvPr/>
          </p:nvSpPr>
          <p:spPr>
            <a:xfrm>
              <a:off x="4593425" y="4388550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1" y="1"/>
                  </a:moveTo>
                  <a:lnTo>
                    <a:pt x="1" y="176"/>
                  </a:lnTo>
                  <a:cubicBezTo>
                    <a:pt x="1" y="218"/>
                    <a:pt x="42" y="300"/>
                    <a:pt x="135" y="342"/>
                  </a:cubicBezTo>
                  <a:lnTo>
                    <a:pt x="176" y="342"/>
                  </a:lnTo>
                  <a:lnTo>
                    <a:pt x="259" y="8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2" name="Google Shape;25832;p18"/>
            <p:cNvSpPr/>
            <p:nvPr/>
          </p:nvSpPr>
          <p:spPr>
            <a:xfrm>
              <a:off x="4528800" y="4361675"/>
              <a:ext cx="12950" cy="10025"/>
            </a:xfrm>
            <a:custGeom>
              <a:avLst/>
              <a:gdLst/>
              <a:ahLst/>
              <a:cxnLst/>
              <a:rect l="l" t="t" r="r" b="b"/>
              <a:pathLst>
                <a:path w="518" h="401" extrusionOk="0">
                  <a:moveTo>
                    <a:pt x="42" y="0"/>
                  </a:moveTo>
                  <a:cubicBezTo>
                    <a:pt x="1" y="42"/>
                    <a:pt x="1" y="83"/>
                    <a:pt x="1" y="124"/>
                  </a:cubicBezTo>
                  <a:cubicBezTo>
                    <a:pt x="1" y="166"/>
                    <a:pt x="1" y="218"/>
                    <a:pt x="42" y="218"/>
                  </a:cubicBezTo>
                  <a:lnTo>
                    <a:pt x="42" y="259"/>
                  </a:lnTo>
                  <a:lnTo>
                    <a:pt x="177" y="383"/>
                  </a:lnTo>
                  <a:cubicBezTo>
                    <a:pt x="201" y="395"/>
                    <a:pt x="225" y="400"/>
                    <a:pt x="250" y="400"/>
                  </a:cubicBezTo>
                  <a:cubicBezTo>
                    <a:pt x="309" y="400"/>
                    <a:pt x="369" y="371"/>
                    <a:pt x="435" y="342"/>
                  </a:cubicBezTo>
                  <a:cubicBezTo>
                    <a:pt x="476" y="342"/>
                    <a:pt x="518" y="300"/>
                    <a:pt x="518" y="21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3" name="Google Shape;25833;p18"/>
            <p:cNvSpPr/>
            <p:nvPr/>
          </p:nvSpPr>
          <p:spPr>
            <a:xfrm>
              <a:off x="4468575" y="4337900"/>
              <a:ext cx="9600" cy="7525"/>
            </a:xfrm>
            <a:custGeom>
              <a:avLst/>
              <a:gdLst/>
              <a:ahLst/>
              <a:cxnLst/>
              <a:rect l="l" t="t" r="r" b="b"/>
              <a:pathLst>
                <a:path w="384" h="301" extrusionOk="0">
                  <a:moveTo>
                    <a:pt x="125" y="0"/>
                  </a:moveTo>
                  <a:lnTo>
                    <a:pt x="1" y="259"/>
                  </a:lnTo>
                  <a:cubicBezTo>
                    <a:pt x="42" y="259"/>
                    <a:pt x="42" y="300"/>
                    <a:pt x="84" y="300"/>
                  </a:cubicBezTo>
                  <a:lnTo>
                    <a:pt x="166" y="300"/>
                  </a:lnTo>
                  <a:cubicBezTo>
                    <a:pt x="259" y="259"/>
                    <a:pt x="342" y="217"/>
                    <a:pt x="383" y="135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4" name="Google Shape;25834;p18"/>
            <p:cNvSpPr/>
            <p:nvPr/>
          </p:nvSpPr>
          <p:spPr>
            <a:xfrm>
              <a:off x="4487975" y="4640825"/>
              <a:ext cx="8550" cy="7275"/>
            </a:xfrm>
            <a:custGeom>
              <a:avLst/>
              <a:gdLst/>
              <a:ahLst/>
              <a:cxnLst/>
              <a:rect l="l" t="t" r="r" b="b"/>
              <a:pathLst>
                <a:path w="342" h="291" extrusionOk="0">
                  <a:moveTo>
                    <a:pt x="279" y="1"/>
                  </a:moveTo>
                  <a:cubicBezTo>
                    <a:pt x="259" y="1"/>
                    <a:pt x="238" y="11"/>
                    <a:pt x="217" y="32"/>
                  </a:cubicBezTo>
                  <a:cubicBezTo>
                    <a:pt x="124" y="32"/>
                    <a:pt x="83" y="32"/>
                    <a:pt x="42" y="73"/>
                  </a:cubicBezTo>
                  <a:lnTo>
                    <a:pt x="42" y="114"/>
                  </a:lnTo>
                  <a:lnTo>
                    <a:pt x="0" y="166"/>
                  </a:lnTo>
                  <a:lnTo>
                    <a:pt x="259" y="290"/>
                  </a:lnTo>
                  <a:lnTo>
                    <a:pt x="341" y="32"/>
                  </a:lnTo>
                  <a:cubicBezTo>
                    <a:pt x="321" y="11"/>
                    <a:pt x="300" y="1"/>
                    <a:pt x="2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5" name="Google Shape;25835;p18"/>
            <p:cNvSpPr/>
            <p:nvPr/>
          </p:nvSpPr>
          <p:spPr>
            <a:xfrm>
              <a:off x="4423350" y="4614325"/>
              <a:ext cx="15025" cy="9975"/>
            </a:xfrm>
            <a:custGeom>
              <a:avLst/>
              <a:gdLst/>
              <a:ahLst/>
              <a:cxnLst/>
              <a:rect l="l" t="t" r="r" b="b"/>
              <a:pathLst>
                <a:path w="601" h="399" extrusionOk="0">
                  <a:moveTo>
                    <a:pt x="289" y="1"/>
                  </a:moveTo>
                  <a:cubicBezTo>
                    <a:pt x="195" y="1"/>
                    <a:pt x="104" y="47"/>
                    <a:pt x="42" y="140"/>
                  </a:cubicBezTo>
                  <a:lnTo>
                    <a:pt x="1" y="192"/>
                  </a:lnTo>
                  <a:lnTo>
                    <a:pt x="517" y="399"/>
                  </a:lnTo>
                  <a:cubicBezTo>
                    <a:pt x="600" y="233"/>
                    <a:pt x="517" y="99"/>
                    <a:pt x="383" y="16"/>
                  </a:cubicBezTo>
                  <a:cubicBezTo>
                    <a:pt x="352" y="6"/>
                    <a:pt x="320" y="1"/>
                    <a:pt x="2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6" name="Google Shape;25836;p18"/>
            <p:cNvSpPr/>
            <p:nvPr/>
          </p:nvSpPr>
          <p:spPr>
            <a:xfrm>
              <a:off x="4512775" y="4576625"/>
              <a:ext cx="10625" cy="13300"/>
            </a:xfrm>
            <a:custGeom>
              <a:avLst/>
              <a:gdLst/>
              <a:ahLst/>
              <a:cxnLst/>
              <a:rect l="l" t="t" r="r" b="b"/>
              <a:pathLst>
                <a:path w="425" h="532" extrusionOk="0">
                  <a:moveTo>
                    <a:pt x="332" y="0"/>
                  </a:moveTo>
                  <a:cubicBezTo>
                    <a:pt x="226" y="0"/>
                    <a:pt x="115" y="56"/>
                    <a:pt x="84" y="191"/>
                  </a:cubicBezTo>
                  <a:cubicBezTo>
                    <a:pt x="1" y="315"/>
                    <a:pt x="84" y="490"/>
                    <a:pt x="208" y="532"/>
                  </a:cubicBezTo>
                  <a:lnTo>
                    <a:pt x="425" y="15"/>
                  </a:lnTo>
                  <a:cubicBezTo>
                    <a:pt x="396" y="5"/>
                    <a:pt x="364" y="0"/>
                    <a:pt x="3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7" name="Google Shape;25837;p18"/>
            <p:cNvSpPr/>
            <p:nvPr/>
          </p:nvSpPr>
          <p:spPr>
            <a:xfrm>
              <a:off x="4449200" y="4550300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272" y="1"/>
                  </a:moveTo>
                  <a:cubicBezTo>
                    <a:pt x="172" y="1"/>
                    <a:pt x="72" y="71"/>
                    <a:pt x="42" y="168"/>
                  </a:cubicBezTo>
                  <a:cubicBezTo>
                    <a:pt x="0" y="334"/>
                    <a:pt x="42" y="468"/>
                    <a:pt x="166" y="551"/>
                  </a:cubicBezTo>
                  <a:cubicBezTo>
                    <a:pt x="197" y="558"/>
                    <a:pt x="228" y="562"/>
                    <a:pt x="258" y="562"/>
                  </a:cubicBezTo>
                  <a:cubicBezTo>
                    <a:pt x="399" y="562"/>
                    <a:pt x="525" y="486"/>
                    <a:pt x="559" y="375"/>
                  </a:cubicBezTo>
                  <a:cubicBezTo>
                    <a:pt x="600" y="251"/>
                    <a:pt x="559" y="75"/>
                    <a:pt x="383" y="34"/>
                  </a:cubicBezTo>
                  <a:cubicBezTo>
                    <a:pt x="349" y="11"/>
                    <a:pt x="310" y="1"/>
                    <a:pt x="2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8" name="Google Shape;25838;p18"/>
            <p:cNvSpPr/>
            <p:nvPr/>
          </p:nvSpPr>
          <p:spPr>
            <a:xfrm>
              <a:off x="4403975" y="4569125"/>
              <a:ext cx="15000" cy="14125"/>
            </a:xfrm>
            <a:custGeom>
              <a:avLst/>
              <a:gdLst/>
              <a:ahLst/>
              <a:cxnLst/>
              <a:rect l="l" t="t" r="r" b="b"/>
              <a:pathLst>
                <a:path w="600" h="565" extrusionOk="0">
                  <a:moveTo>
                    <a:pt x="290" y="0"/>
                  </a:moveTo>
                  <a:cubicBezTo>
                    <a:pt x="184" y="0"/>
                    <a:pt x="73" y="56"/>
                    <a:pt x="41" y="191"/>
                  </a:cubicBezTo>
                  <a:cubicBezTo>
                    <a:pt x="0" y="315"/>
                    <a:pt x="41" y="491"/>
                    <a:pt x="166" y="532"/>
                  </a:cubicBezTo>
                  <a:cubicBezTo>
                    <a:pt x="214" y="555"/>
                    <a:pt x="259" y="565"/>
                    <a:pt x="301" y="565"/>
                  </a:cubicBezTo>
                  <a:cubicBezTo>
                    <a:pt x="412" y="565"/>
                    <a:pt x="499" y="495"/>
                    <a:pt x="558" y="398"/>
                  </a:cubicBezTo>
                  <a:cubicBezTo>
                    <a:pt x="600" y="232"/>
                    <a:pt x="558" y="98"/>
                    <a:pt x="383" y="15"/>
                  </a:cubicBezTo>
                  <a:cubicBezTo>
                    <a:pt x="354" y="5"/>
                    <a:pt x="322" y="0"/>
                    <a:pt x="2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9" name="Google Shape;25839;p18"/>
            <p:cNvSpPr/>
            <p:nvPr/>
          </p:nvSpPr>
          <p:spPr>
            <a:xfrm>
              <a:off x="4467550" y="4595550"/>
              <a:ext cx="16050" cy="14125"/>
            </a:xfrm>
            <a:custGeom>
              <a:avLst/>
              <a:gdLst/>
              <a:ahLst/>
              <a:cxnLst/>
              <a:rect l="l" t="t" r="r" b="b"/>
              <a:pathLst>
                <a:path w="642" h="565" extrusionOk="0">
                  <a:moveTo>
                    <a:pt x="313" y="0"/>
                  </a:moveTo>
                  <a:cubicBezTo>
                    <a:pt x="210" y="0"/>
                    <a:pt x="102" y="70"/>
                    <a:pt x="42" y="168"/>
                  </a:cubicBezTo>
                  <a:cubicBezTo>
                    <a:pt x="0" y="333"/>
                    <a:pt x="83" y="467"/>
                    <a:pt x="207" y="550"/>
                  </a:cubicBezTo>
                  <a:cubicBezTo>
                    <a:pt x="239" y="560"/>
                    <a:pt x="272" y="565"/>
                    <a:pt x="306" y="565"/>
                  </a:cubicBezTo>
                  <a:cubicBezTo>
                    <a:pt x="416" y="565"/>
                    <a:pt x="527" y="509"/>
                    <a:pt x="559" y="374"/>
                  </a:cubicBezTo>
                  <a:cubicBezTo>
                    <a:pt x="642" y="250"/>
                    <a:pt x="559" y="75"/>
                    <a:pt x="424" y="33"/>
                  </a:cubicBezTo>
                  <a:cubicBezTo>
                    <a:pt x="390" y="10"/>
                    <a:pt x="352" y="0"/>
                    <a:pt x="3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0" name="Google Shape;25840;p18"/>
            <p:cNvSpPr/>
            <p:nvPr/>
          </p:nvSpPr>
          <p:spPr>
            <a:xfrm>
              <a:off x="4429800" y="450507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13" y="0"/>
                  </a:moveTo>
                  <a:cubicBezTo>
                    <a:pt x="211" y="0"/>
                    <a:pt x="102" y="71"/>
                    <a:pt x="42" y="168"/>
                  </a:cubicBezTo>
                  <a:cubicBezTo>
                    <a:pt x="1" y="292"/>
                    <a:pt x="84" y="468"/>
                    <a:pt x="218" y="551"/>
                  </a:cubicBezTo>
                  <a:cubicBezTo>
                    <a:pt x="240" y="558"/>
                    <a:pt x="263" y="561"/>
                    <a:pt x="287" y="561"/>
                  </a:cubicBezTo>
                  <a:cubicBezTo>
                    <a:pt x="400" y="561"/>
                    <a:pt x="525" y="486"/>
                    <a:pt x="559" y="375"/>
                  </a:cubicBezTo>
                  <a:cubicBezTo>
                    <a:pt x="642" y="251"/>
                    <a:pt x="559" y="75"/>
                    <a:pt x="425" y="34"/>
                  </a:cubicBezTo>
                  <a:cubicBezTo>
                    <a:pt x="391" y="11"/>
                    <a:pt x="352" y="0"/>
                    <a:pt x="3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1" name="Google Shape;25841;p18"/>
            <p:cNvSpPr/>
            <p:nvPr/>
          </p:nvSpPr>
          <p:spPr>
            <a:xfrm>
              <a:off x="4494425" y="4531375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290" y="1"/>
                  </a:moveTo>
                  <a:cubicBezTo>
                    <a:pt x="185" y="1"/>
                    <a:pt x="74" y="56"/>
                    <a:pt x="42" y="191"/>
                  </a:cubicBezTo>
                  <a:cubicBezTo>
                    <a:pt x="1" y="315"/>
                    <a:pt x="42" y="491"/>
                    <a:pt x="218" y="532"/>
                  </a:cubicBezTo>
                  <a:cubicBezTo>
                    <a:pt x="249" y="543"/>
                    <a:pt x="283" y="548"/>
                    <a:pt x="318" y="548"/>
                  </a:cubicBezTo>
                  <a:cubicBezTo>
                    <a:pt x="421" y="548"/>
                    <a:pt x="528" y="501"/>
                    <a:pt x="559" y="408"/>
                  </a:cubicBezTo>
                  <a:cubicBezTo>
                    <a:pt x="600" y="233"/>
                    <a:pt x="559" y="98"/>
                    <a:pt x="383" y="15"/>
                  </a:cubicBezTo>
                  <a:cubicBezTo>
                    <a:pt x="354" y="6"/>
                    <a:pt x="323" y="1"/>
                    <a:pt x="2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2" name="Google Shape;25842;p18"/>
            <p:cNvSpPr/>
            <p:nvPr/>
          </p:nvSpPr>
          <p:spPr>
            <a:xfrm>
              <a:off x="4366225" y="4588875"/>
              <a:ext cx="6500" cy="8550"/>
            </a:xfrm>
            <a:custGeom>
              <a:avLst/>
              <a:gdLst/>
              <a:ahLst/>
              <a:cxnLst/>
              <a:rect l="l" t="t" r="r" b="b"/>
              <a:pathLst>
                <a:path w="260" h="342" extrusionOk="0">
                  <a:moveTo>
                    <a:pt x="83" y="0"/>
                  </a:moveTo>
                  <a:lnTo>
                    <a:pt x="1" y="259"/>
                  </a:lnTo>
                  <a:lnTo>
                    <a:pt x="259" y="342"/>
                  </a:lnTo>
                  <a:lnTo>
                    <a:pt x="259" y="300"/>
                  </a:lnTo>
                  <a:lnTo>
                    <a:pt x="259" y="259"/>
                  </a:lnTo>
                  <a:cubicBezTo>
                    <a:pt x="259" y="124"/>
                    <a:pt x="218" y="42"/>
                    <a:pt x="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3" name="Google Shape;25843;p18"/>
            <p:cNvSpPr/>
            <p:nvPr/>
          </p:nvSpPr>
          <p:spPr>
            <a:xfrm>
              <a:off x="4390000" y="4524250"/>
              <a:ext cx="10625" cy="13325"/>
            </a:xfrm>
            <a:custGeom>
              <a:avLst/>
              <a:gdLst/>
              <a:ahLst/>
              <a:cxnLst/>
              <a:rect l="l" t="t" r="r" b="b"/>
              <a:pathLst>
                <a:path w="425" h="533" extrusionOk="0">
                  <a:moveTo>
                    <a:pt x="208" y="1"/>
                  </a:moveTo>
                  <a:lnTo>
                    <a:pt x="1" y="518"/>
                  </a:lnTo>
                  <a:cubicBezTo>
                    <a:pt x="31" y="528"/>
                    <a:pt x="65" y="533"/>
                    <a:pt x="99" y="533"/>
                  </a:cubicBezTo>
                  <a:cubicBezTo>
                    <a:pt x="203" y="533"/>
                    <a:pt x="311" y="484"/>
                    <a:pt x="342" y="383"/>
                  </a:cubicBezTo>
                  <a:cubicBezTo>
                    <a:pt x="425" y="218"/>
                    <a:pt x="342" y="83"/>
                    <a:pt x="2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4" name="Google Shape;25844;p18"/>
            <p:cNvSpPr/>
            <p:nvPr/>
          </p:nvSpPr>
          <p:spPr>
            <a:xfrm>
              <a:off x="4539675" y="4516750"/>
              <a:ext cx="7500" cy="9600"/>
            </a:xfrm>
            <a:custGeom>
              <a:avLst/>
              <a:gdLst/>
              <a:ahLst/>
              <a:cxnLst/>
              <a:rect l="l" t="t" r="r" b="b"/>
              <a:pathLst>
                <a:path w="300" h="384" extrusionOk="0">
                  <a:moveTo>
                    <a:pt x="41" y="1"/>
                  </a:moveTo>
                  <a:cubicBezTo>
                    <a:pt x="41" y="42"/>
                    <a:pt x="0" y="125"/>
                    <a:pt x="41" y="166"/>
                  </a:cubicBezTo>
                  <a:cubicBezTo>
                    <a:pt x="41" y="259"/>
                    <a:pt x="124" y="342"/>
                    <a:pt x="217" y="383"/>
                  </a:cubicBezTo>
                  <a:lnTo>
                    <a:pt x="300" y="125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5" name="Google Shape;25845;p18"/>
            <p:cNvSpPr/>
            <p:nvPr/>
          </p:nvSpPr>
          <p:spPr>
            <a:xfrm>
              <a:off x="4476075" y="4490900"/>
              <a:ext cx="12950" cy="9000"/>
            </a:xfrm>
            <a:custGeom>
              <a:avLst/>
              <a:gdLst/>
              <a:ahLst/>
              <a:cxnLst/>
              <a:rect l="l" t="t" r="r" b="b"/>
              <a:pathLst>
                <a:path w="518" h="360" extrusionOk="0">
                  <a:moveTo>
                    <a:pt x="1" y="1"/>
                  </a:moveTo>
                  <a:lnTo>
                    <a:pt x="1" y="84"/>
                  </a:lnTo>
                  <a:lnTo>
                    <a:pt x="1" y="218"/>
                  </a:lnTo>
                  <a:cubicBezTo>
                    <a:pt x="42" y="218"/>
                    <a:pt x="42" y="218"/>
                    <a:pt x="42" y="259"/>
                  </a:cubicBezTo>
                  <a:cubicBezTo>
                    <a:pt x="83" y="301"/>
                    <a:pt x="125" y="342"/>
                    <a:pt x="176" y="342"/>
                  </a:cubicBezTo>
                  <a:cubicBezTo>
                    <a:pt x="201" y="354"/>
                    <a:pt x="228" y="359"/>
                    <a:pt x="258" y="359"/>
                  </a:cubicBezTo>
                  <a:cubicBezTo>
                    <a:pt x="329" y="359"/>
                    <a:pt x="410" y="330"/>
                    <a:pt x="476" y="301"/>
                  </a:cubicBezTo>
                  <a:cubicBezTo>
                    <a:pt x="518" y="259"/>
                    <a:pt x="518" y="218"/>
                    <a:pt x="518" y="21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6" name="Google Shape;25846;p18"/>
            <p:cNvSpPr/>
            <p:nvPr/>
          </p:nvSpPr>
          <p:spPr>
            <a:xfrm>
              <a:off x="4415850" y="4467125"/>
              <a:ext cx="9600" cy="6500"/>
            </a:xfrm>
            <a:custGeom>
              <a:avLst/>
              <a:gdLst/>
              <a:ahLst/>
              <a:cxnLst/>
              <a:rect l="l" t="t" r="r" b="b"/>
              <a:pathLst>
                <a:path w="384" h="260" extrusionOk="0">
                  <a:moveTo>
                    <a:pt x="125" y="1"/>
                  </a:moveTo>
                  <a:lnTo>
                    <a:pt x="1" y="218"/>
                  </a:lnTo>
                  <a:cubicBezTo>
                    <a:pt x="42" y="259"/>
                    <a:pt x="42" y="259"/>
                    <a:pt x="83" y="259"/>
                  </a:cubicBezTo>
                  <a:lnTo>
                    <a:pt x="166" y="259"/>
                  </a:lnTo>
                  <a:cubicBezTo>
                    <a:pt x="207" y="259"/>
                    <a:pt x="207" y="259"/>
                    <a:pt x="207" y="218"/>
                  </a:cubicBezTo>
                  <a:cubicBezTo>
                    <a:pt x="259" y="218"/>
                    <a:pt x="301" y="176"/>
                    <a:pt x="342" y="135"/>
                  </a:cubicBezTo>
                  <a:lnTo>
                    <a:pt x="383" y="83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7" name="Google Shape;25847;p18"/>
            <p:cNvSpPr/>
            <p:nvPr/>
          </p:nvSpPr>
          <p:spPr>
            <a:xfrm>
              <a:off x="4461100" y="4705175"/>
              <a:ext cx="9575" cy="12950"/>
            </a:xfrm>
            <a:custGeom>
              <a:avLst/>
              <a:gdLst/>
              <a:ahLst/>
              <a:cxnLst/>
              <a:rect l="l" t="t" r="r" b="b"/>
              <a:pathLst>
                <a:path w="383" h="518" extrusionOk="0">
                  <a:moveTo>
                    <a:pt x="258" y="1"/>
                  </a:moveTo>
                  <a:cubicBezTo>
                    <a:pt x="165" y="1"/>
                    <a:pt x="41" y="84"/>
                    <a:pt x="0" y="177"/>
                  </a:cubicBezTo>
                  <a:cubicBezTo>
                    <a:pt x="0" y="259"/>
                    <a:pt x="0" y="342"/>
                    <a:pt x="41" y="435"/>
                  </a:cubicBezTo>
                  <a:cubicBezTo>
                    <a:pt x="83" y="477"/>
                    <a:pt x="124" y="518"/>
                    <a:pt x="165" y="518"/>
                  </a:cubicBezTo>
                  <a:lnTo>
                    <a:pt x="38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8" name="Google Shape;25848;p18"/>
            <p:cNvSpPr/>
            <p:nvPr/>
          </p:nvSpPr>
          <p:spPr>
            <a:xfrm>
              <a:off x="4396475" y="4678950"/>
              <a:ext cx="15000" cy="13700"/>
            </a:xfrm>
            <a:custGeom>
              <a:avLst/>
              <a:gdLst/>
              <a:ahLst/>
              <a:cxnLst/>
              <a:rect l="l" t="t" r="r" b="b"/>
              <a:pathLst>
                <a:path w="600" h="548" extrusionOk="0">
                  <a:moveTo>
                    <a:pt x="283" y="1"/>
                  </a:moveTo>
                  <a:cubicBezTo>
                    <a:pt x="179" y="1"/>
                    <a:pt x="73" y="47"/>
                    <a:pt x="42" y="140"/>
                  </a:cubicBezTo>
                  <a:cubicBezTo>
                    <a:pt x="0" y="316"/>
                    <a:pt x="42" y="492"/>
                    <a:pt x="166" y="533"/>
                  </a:cubicBezTo>
                  <a:cubicBezTo>
                    <a:pt x="207" y="543"/>
                    <a:pt x="245" y="548"/>
                    <a:pt x="280" y="548"/>
                  </a:cubicBezTo>
                  <a:cubicBezTo>
                    <a:pt x="398" y="548"/>
                    <a:pt x="487" y="492"/>
                    <a:pt x="559" y="357"/>
                  </a:cubicBezTo>
                  <a:cubicBezTo>
                    <a:pt x="600" y="233"/>
                    <a:pt x="559" y="57"/>
                    <a:pt x="383" y="16"/>
                  </a:cubicBezTo>
                  <a:cubicBezTo>
                    <a:pt x="352" y="6"/>
                    <a:pt x="318" y="1"/>
                    <a:pt x="2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9" name="Google Shape;25849;p18"/>
            <p:cNvSpPr/>
            <p:nvPr/>
          </p:nvSpPr>
          <p:spPr>
            <a:xfrm>
              <a:off x="4414550" y="4724200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42" y="1"/>
                  </a:moveTo>
                  <a:cubicBezTo>
                    <a:pt x="234" y="1"/>
                    <a:pt x="116" y="56"/>
                    <a:pt x="53" y="191"/>
                  </a:cubicBezTo>
                  <a:cubicBezTo>
                    <a:pt x="1" y="315"/>
                    <a:pt x="94" y="491"/>
                    <a:pt x="218" y="532"/>
                  </a:cubicBezTo>
                  <a:cubicBezTo>
                    <a:pt x="249" y="542"/>
                    <a:pt x="282" y="547"/>
                    <a:pt x="315" y="547"/>
                  </a:cubicBezTo>
                  <a:cubicBezTo>
                    <a:pt x="423" y="547"/>
                    <a:pt x="530" y="491"/>
                    <a:pt x="570" y="357"/>
                  </a:cubicBezTo>
                  <a:cubicBezTo>
                    <a:pt x="652" y="232"/>
                    <a:pt x="570" y="57"/>
                    <a:pt x="435" y="15"/>
                  </a:cubicBezTo>
                  <a:cubicBezTo>
                    <a:pt x="406" y="6"/>
                    <a:pt x="375" y="1"/>
                    <a:pt x="3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0" name="Google Shape;25850;p18"/>
            <p:cNvSpPr/>
            <p:nvPr/>
          </p:nvSpPr>
          <p:spPr>
            <a:xfrm>
              <a:off x="4377075" y="4633725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07" y="0"/>
                  </a:moveTo>
                  <a:cubicBezTo>
                    <a:pt x="195" y="0"/>
                    <a:pt x="104" y="47"/>
                    <a:pt x="42" y="140"/>
                  </a:cubicBezTo>
                  <a:cubicBezTo>
                    <a:pt x="1" y="316"/>
                    <a:pt x="84" y="450"/>
                    <a:pt x="208" y="533"/>
                  </a:cubicBezTo>
                  <a:cubicBezTo>
                    <a:pt x="239" y="542"/>
                    <a:pt x="272" y="547"/>
                    <a:pt x="306" y="547"/>
                  </a:cubicBezTo>
                  <a:cubicBezTo>
                    <a:pt x="417" y="547"/>
                    <a:pt x="527" y="492"/>
                    <a:pt x="559" y="357"/>
                  </a:cubicBezTo>
                  <a:cubicBezTo>
                    <a:pt x="642" y="233"/>
                    <a:pt x="559" y="57"/>
                    <a:pt x="425" y="16"/>
                  </a:cubicBezTo>
                  <a:cubicBezTo>
                    <a:pt x="383" y="5"/>
                    <a:pt x="344" y="0"/>
                    <a:pt x="3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1" name="Google Shape;25851;p18"/>
            <p:cNvSpPr/>
            <p:nvPr/>
          </p:nvSpPr>
          <p:spPr>
            <a:xfrm>
              <a:off x="4441700" y="4659675"/>
              <a:ext cx="15025" cy="14050"/>
            </a:xfrm>
            <a:custGeom>
              <a:avLst/>
              <a:gdLst/>
              <a:ahLst/>
              <a:cxnLst/>
              <a:rect l="l" t="t" r="r" b="b"/>
              <a:pathLst>
                <a:path w="601" h="562" extrusionOk="0">
                  <a:moveTo>
                    <a:pt x="314" y="1"/>
                  </a:moveTo>
                  <a:cubicBezTo>
                    <a:pt x="201" y="1"/>
                    <a:pt x="76" y="77"/>
                    <a:pt x="42" y="187"/>
                  </a:cubicBezTo>
                  <a:cubicBezTo>
                    <a:pt x="1" y="311"/>
                    <a:pt x="42" y="487"/>
                    <a:pt x="166" y="529"/>
                  </a:cubicBezTo>
                  <a:cubicBezTo>
                    <a:pt x="215" y="551"/>
                    <a:pt x="263" y="562"/>
                    <a:pt x="309" y="562"/>
                  </a:cubicBezTo>
                  <a:cubicBezTo>
                    <a:pt x="429" y="562"/>
                    <a:pt x="529" y="491"/>
                    <a:pt x="559" y="394"/>
                  </a:cubicBezTo>
                  <a:cubicBezTo>
                    <a:pt x="600" y="270"/>
                    <a:pt x="559" y="94"/>
                    <a:pt x="383" y="12"/>
                  </a:cubicBezTo>
                  <a:cubicBezTo>
                    <a:pt x="361" y="4"/>
                    <a:pt x="338" y="1"/>
                    <a:pt x="3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2" name="Google Shape;25852;p18"/>
            <p:cNvSpPr/>
            <p:nvPr/>
          </p:nvSpPr>
          <p:spPr>
            <a:xfrm>
              <a:off x="4339350" y="4652450"/>
              <a:ext cx="8550" cy="11925"/>
            </a:xfrm>
            <a:custGeom>
              <a:avLst/>
              <a:gdLst/>
              <a:ahLst/>
              <a:cxnLst/>
              <a:rect l="l" t="t" r="r" b="b"/>
              <a:pathLst>
                <a:path w="342" h="477" extrusionOk="0">
                  <a:moveTo>
                    <a:pt x="124" y="1"/>
                  </a:moveTo>
                  <a:lnTo>
                    <a:pt x="0" y="259"/>
                  </a:lnTo>
                  <a:lnTo>
                    <a:pt x="217" y="476"/>
                  </a:lnTo>
                  <a:cubicBezTo>
                    <a:pt x="217" y="425"/>
                    <a:pt x="259" y="425"/>
                    <a:pt x="259" y="383"/>
                  </a:cubicBezTo>
                  <a:cubicBezTo>
                    <a:pt x="342" y="259"/>
                    <a:pt x="259" y="83"/>
                    <a:pt x="1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3" name="Google Shape;25853;p18"/>
            <p:cNvSpPr/>
            <p:nvPr/>
          </p:nvSpPr>
          <p:spPr>
            <a:xfrm>
              <a:off x="4487975" y="4644950"/>
              <a:ext cx="6475" cy="9600"/>
            </a:xfrm>
            <a:custGeom>
              <a:avLst/>
              <a:gdLst/>
              <a:ahLst/>
              <a:cxnLst/>
              <a:rect l="l" t="t" r="r" b="b"/>
              <a:pathLst>
                <a:path w="259" h="384" extrusionOk="0">
                  <a:moveTo>
                    <a:pt x="0" y="1"/>
                  </a:moveTo>
                  <a:lnTo>
                    <a:pt x="0" y="125"/>
                  </a:lnTo>
                  <a:cubicBezTo>
                    <a:pt x="0" y="208"/>
                    <a:pt x="42" y="342"/>
                    <a:pt x="166" y="383"/>
                  </a:cubicBezTo>
                  <a:lnTo>
                    <a:pt x="259" y="12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4" name="Google Shape;25854;p18"/>
            <p:cNvSpPr/>
            <p:nvPr/>
          </p:nvSpPr>
          <p:spPr>
            <a:xfrm>
              <a:off x="4423350" y="4619125"/>
              <a:ext cx="12950" cy="9225"/>
            </a:xfrm>
            <a:custGeom>
              <a:avLst/>
              <a:gdLst/>
              <a:ahLst/>
              <a:cxnLst/>
              <a:rect l="l" t="t" r="r" b="b"/>
              <a:pathLst>
                <a:path w="518" h="369" extrusionOk="0">
                  <a:moveTo>
                    <a:pt x="1" y="0"/>
                  </a:moveTo>
                  <a:lnTo>
                    <a:pt x="1" y="83"/>
                  </a:lnTo>
                  <a:cubicBezTo>
                    <a:pt x="1" y="207"/>
                    <a:pt x="42" y="300"/>
                    <a:pt x="166" y="341"/>
                  </a:cubicBezTo>
                  <a:cubicBezTo>
                    <a:pt x="204" y="358"/>
                    <a:pt x="248" y="368"/>
                    <a:pt x="293" y="368"/>
                  </a:cubicBezTo>
                  <a:cubicBezTo>
                    <a:pt x="356" y="368"/>
                    <a:pt x="422" y="348"/>
                    <a:pt x="476" y="300"/>
                  </a:cubicBezTo>
                  <a:cubicBezTo>
                    <a:pt x="476" y="259"/>
                    <a:pt x="517" y="259"/>
                    <a:pt x="517" y="20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5" name="Google Shape;25855;p18"/>
            <p:cNvSpPr/>
            <p:nvPr/>
          </p:nvSpPr>
          <p:spPr>
            <a:xfrm>
              <a:off x="4362875" y="4595325"/>
              <a:ext cx="9850" cy="6500"/>
            </a:xfrm>
            <a:custGeom>
              <a:avLst/>
              <a:gdLst/>
              <a:ahLst/>
              <a:cxnLst/>
              <a:rect l="l" t="t" r="r" b="b"/>
              <a:pathLst>
                <a:path w="394" h="260" extrusionOk="0">
                  <a:moveTo>
                    <a:pt x="135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9" y="259"/>
                    <a:pt x="310" y="218"/>
                    <a:pt x="352" y="125"/>
                  </a:cubicBezTo>
                  <a:cubicBezTo>
                    <a:pt x="352" y="125"/>
                    <a:pt x="393" y="125"/>
                    <a:pt x="393" y="84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6" name="Google Shape;25856;p18"/>
            <p:cNvSpPr/>
            <p:nvPr/>
          </p:nvSpPr>
          <p:spPr>
            <a:xfrm>
              <a:off x="4676400" y="3817325"/>
              <a:ext cx="9575" cy="7000"/>
            </a:xfrm>
            <a:custGeom>
              <a:avLst/>
              <a:gdLst/>
              <a:ahLst/>
              <a:cxnLst/>
              <a:rect l="l" t="t" r="r" b="b"/>
              <a:pathLst>
                <a:path w="383" h="280" extrusionOk="0">
                  <a:moveTo>
                    <a:pt x="288" y="0"/>
                  </a:moveTo>
                  <a:cubicBezTo>
                    <a:pt x="212" y="0"/>
                    <a:pt x="150" y="44"/>
                    <a:pt x="83" y="104"/>
                  </a:cubicBezTo>
                  <a:lnTo>
                    <a:pt x="42" y="145"/>
                  </a:lnTo>
                  <a:lnTo>
                    <a:pt x="0" y="187"/>
                  </a:lnTo>
                  <a:lnTo>
                    <a:pt x="259" y="280"/>
                  </a:lnTo>
                  <a:lnTo>
                    <a:pt x="383" y="21"/>
                  </a:lnTo>
                  <a:cubicBezTo>
                    <a:pt x="349" y="7"/>
                    <a:pt x="317" y="0"/>
                    <a:pt x="2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7" name="Google Shape;25857;p18"/>
            <p:cNvSpPr/>
            <p:nvPr/>
          </p:nvSpPr>
          <p:spPr>
            <a:xfrm>
              <a:off x="4623675" y="3945775"/>
              <a:ext cx="9575" cy="7800"/>
            </a:xfrm>
            <a:custGeom>
              <a:avLst/>
              <a:gdLst/>
              <a:ahLst/>
              <a:cxnLst/>
              <a:rect l="l" t="t" r="r" b="b"/>
              <a:pathLst>
                <a:path w="383" h="312" extrusionOk="0">
                  <a:moveTo>
                    <a:pt x="300" y="1"/>
                  </a:moveTo>
                  <a:cubicBezTo>
                    <a:pt x="166" y="1"/>
                    <a:pt x="42" y="53"/>
                    <a:pt x="0" y="177"/>
                  </a:cubicBezTo>
                  <a:lnTo>
                    <a:pt x="259" y="311"/>
                  </a:lnTo>
                  <a:lnTo>
                    <a:pt x="383" y="53"/>
                  </a:lnTo>
                  <a:cubicBezTo>
                    <a:pt x="341" y="53"/>
                    <a:pt x="341" y="1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8" name="Google Shape;25858;p18"/>
            <p:cNvSpPr/>
            <p:nvPr/>
          </p:nvSpPr>
          <p:spPr>
            <a:xfrm>
              <a:off x="4560075" y="3919950"/>
              <a:ext cx="14000" cy="9825"/>
            </a:xfrm>
            <a:custGeom>
              <a:avLst/>
              <a:gdLst/>
              <a:ahLst/>
              <a:cxnLst/>
              <a:rect l="l" t="t" r="r" b="b"/>
              <a:pathLst>
                <a:path w="560" h="393" extrusionOk="0">
                  <a:moveTo>
                    <a:pt x="125" y="0"/>
                  </a:moveTo>
                  <a:lnTo>
                    <a:pt x="84" y="52"/>
                  </a:lnTo>
                  <a:cubicBezTo>
                    <a:pt x="42" y="52"/>
                    <a:pt x="42" y="93"/>
                    <a:pt x="1" y="93"/>
                  </a:cubicBezTo>
                  <a:lnTo>
                    <a:pt x="1" y="176"/>
                  </a:lnTo>
                  <a:lnTo>
                    <a:pt x="518" y="393"/>
                  </a:lnTo>
                  <a:cubicBezTo>
                    <a:pt x="559" y="258"/>
                    <a:pt x="518" y="93"/>
                    <a:pt x="383" y="52"/>
                  </a:cubicBezTo>
                  <a:lnTo>
                    <a:pt x="3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9" name="Google Shape;25859;p18"/>
            <p:cNvSpPr/>
            <p:nvPr/>
          </p:nvSpPr>
          <p:spPr>
            <a:xfrm>
              <a:off x="4648475" y="3881975"/>
              <a:ext cx="10625" cy="13425"/>
            </a:xfrm>
            <a:custGeom>
              <a:avLst/>
              <a:gdLst/>
              <a:ahLst/>
              <a:cxnLst/>
              <a:rect l="l" t="t" r="r" b="b"/>
              <a:pathLst>
                <a:path w="425" h="537" extrusionOk="0">
                  <a:moveTo>
                    <a:pt x="326" y="1"/>
                  </a:moveTo>
                  <a:cubicBezTo>
                    <a:pt x="222" y="1"/>
                    <a:pt x="115" y="61"/>
                    <a:pt x="84" y="185"/>
                  </a:cubicBezTo>
                  <a:cubicBezTo>
                    <a:pt x="1" y="320"/>
                    <a:pt x="84" y="485"/>
                    <a:pt x="208" y="537"/>
                  </a:cubicBezTo>
                  <a:lnTo>
                    <a:pt x="425" y="20"/>
                  </a:lnTo>
                  <a:cubicBezTo>
                    <a:pt x="394" y="7"/>
                    <a:pt x="360" y="1"/>
                    <a:pt x="3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0" name="Google Shape;25860;p18"/>
            <p:cNvSpPr/>
            <p:nvPr/>
          </p:nvSpPr>
          <p:spPr>
            <a:xfrm>
              <a:off x="4584900" y="3855675"/>
              <a:ext cx="15025" cy="13550"/>
            </a:xfrm>
            <a:custGeom>
              <a:avLst/>
              <a:gdLst/>
              <a:ahLst/>
              <a:cxnLst/>
              <a:rect l="l" t="t" r="r" b="b"/>
              <a:pathLst>
                <a:path w="601" h="542" extrusionOk="0">
                  <a:moveTo>
                    <a:pt x="292" y="0"/>
                  </a:moveTo>
                  <a:cubicBezTo>
                    <a:pt x="187" y="0"/>
                    <a:pt x="101" y="73"/>
                    <a:pt x="42" y="162"/>
                  </a:cubicBezTo>
                  <a:cubicBezTo>
                    <a:pt x="0" y="296"/>
                    <a:pt x="42" y="462"/>
                    <a:pt x="218" y="503"/>
                  </a:cubicBezTo>
                  <a:cubicBezTo>
                    <a:pt x="253" y="530"/>
                    <a:pt x="292" y="541"/>
                    <a:pt x="331" y="541"/>
                  </a:cubicBezTo>
                  <a:cubicBezTo>
                    <a:pt x="430" y="541"/>
                    <a:pt x="529" y="468"/>
                    <a:pt x="559" y="379"/>
                  </a:cubicBezTo>
                  <a:cubicBezTo>
                    <a:pt x="600" y="245"/>
                    <a:pt x="559" y="79"/>
                    <a:pt x="424" y="38"/>
                  </a:cubicBezTo>
                  <a:cubicBezTo>
                    <a:pt x="377" y="12"/>
                    <a:pt x="333" y="0"/>
                    <a:pt x="2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1" name="Google Shape;25861;p18"/>
            <p:cNvSpPr/>
            <p:nvPr/>
          </p:nvSpPr>
          <p:spPr>
            <a:xfrm>
              <a:off x="4539675" y="3874325"/>
              <a:ext cx="15000" cy="13800"/>
            </a:xfrm>
            <a:custGeom>
              <a:avLst/>
              <a:gdLst/>
              <a:ahLst/>
              <a:cxnLst/>
              <a:rect l="l" t="t" r="r" b="b"/>
              <a:pathLst>
                <a:path w="600" h="552" extrusionOk="0">
                  <a:moveTo>
                    <a:pt x="290" y="1"/>
                  </a:moveTo>
                  <a:cubicBezTo>
                    <a:pt x="184" y="1"/>
                    <a:pt x="73" y="57"/>
                    <a:pt x="41" y="191"/>
                  </a:cubicBezTo>
                  <a:cubicBezTo>
                    <a:pt x="0" y="326"/>
                    <a:pt x="41" y="491"/>
                    <a:pt x="217" y="533"/>
                  </a:cubicBezTo>
                  <a:cubicBezTo>
                    <a:pt x="248" y="545"/>
                    <a:pt x="282" y="552"/>
                    <a:pt x="316" y="552"/>
                  </a:cubicBezTo>
                  <a:cubicBezTo>
                    <a:pt x="420" y="552"/>
                    <a:pt x="527" y="492"/>
                    <a:pt x="558" y="367"/>
                  </a:cubicBezTo>
                  <a:cubicBezTo>
                    <a:pt x="600" y="233"/>
                    <a:pt x="558" y="67"/>
                    <a:pt x="383" y="16"/>
                  </a:cubicBezTo>
                  <a:cubicBezTo>
                    <a:pt x="354" y="6"/>
                    <a:pt x="322" y="1"/>
                    <a:pt x="2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2" name="Google Shape;25862;p18"/>
            <p:cNvSpPr/>
            <p:nvPr/>
          </p:nvSpPr>
          <p:spPr>
            <a:xfrm>
              <a:off x="4603250" y="3900900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311" y="0"/>
                  </a:moveTo>
                  <a:cubicBezTo>
                    <a:pt x="211" y="0"/>
                    <a:pt x="113" y="73"/>
                    <a:pt x="83" y="162"/>
                  </a:cubicBezTo>
                  <a:cubicBezTo>
                    <a:pt x="0" y="297"/>
                    <a:pt x="83" y="462"/>
                    <a:pt x="207" y="555"/>
                  </a:cubicBezTo>
                  <a:cubicBezTo>
                    <a:pt x="229" y="562"/>
                    <a:pt x="253" y="565"/>
                    <a:pt x="276" y="565"/>
                  </a:cubicBezTo>
                  <a:cubicBezTo>
                    <a:pt x="397" y="565"/>
                    <a:pt x="531" y="483"/>
                    <a:pt x="600" y="379"/>
                  </a:cubicBezTo>
                  <a:cubicBezTo>
                    <a:pt x="641" y="245"/>
                    <a:pt x="559" y="80"/>
                    <a:pt x="424" y="38"/>
                  </a:cubicBezTo>
                  <a:cubicBezTo>
                    <a:pt x="389" y="12"/>
                    <a:pt x="350" y="0"/>
                    <a:pt x="3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3" name="Google Shape;25863;p18"/>
            <p:cNvSpPr/>
            <p:nvPr/>
          </p:nvSpPr>
          <p:spPr>
            <a:xfrm>
              <a:off x="4630125" y="3836750"/>
              <a:ext cx="16050" cy="13800"/>
            </a:xfrm>
            <a:custGeom>
              <a:avLst/>
              <a:gdLst/>
              <a:ahLst/>
              <a:cxnLst/>
              <a:rect l="l" t="t" r="r" b="b"/>
              <a:pathLst>
                <a:path w="642" h="552" extrusionOk="0">
                  <a:moveTo>
                    <a:pt x="308" y="0"/>
                  </a:moveTo>
                  <a:cubicBezTo>
                    <a:pt x="196" y="0"/>
                    <a:pt x="104" y="60"/>
                    <a:pt x="42" y="185"/>
                  </a:cubicBezTo>
                  <a:cubicBezTo>
                    <a:pt x="1" y="319"/>
                    <a:pt x="42" y="485"/>
                    <a:pt x="218" y="536"/>
                  </a:cubicBezTo>
                  <a:cubicBezTo>
                    <a:pt x="247" y="546"/>
                    <a:pt x="278" y="551"/>
                    <a:pt x="311" y="551"/>
                  </a:cubicBezTo>
                  <a:cubicBezTo>
                    <a:pt x="417" y="551"/>
                    <a:pt x="527" y="496"/>
                    <a:pt x="559" y="361"/>
                  </a:cubicBezTo>
                  <a:cubicBezTo>
                    <a:pt x="642" y="226"/>
                    <a:pt x="559" y="61"/>
                    <a:pt x="425" y="20"/>
                  </a:cubicBezTo>
                  <a:cubicBezTo>
                    <a:pt x="384" y="7"/>
                    <a:pt x="345" y="0"/>
                    <a:pt x="3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4" name="Google Shape;25864;p18"/>
            <p:cNvSpPr/>
            <p:nvPr/>
          </p:nvSpPr>
          <p:spPr>
            <a:xfrm>
              <a:off x="4501925" y="3894100"/>
              <a:ext cx="6500" cy="8800"/>
            </a:xfrm>
            <a:custGeom>
              <a:avLst/>
              <a:gdLst/>
              <a:ahLst/>
              <a:cxnLst/>
              <a:rect l="l" t="t" r="r" b="b"/>
              <a:pathLst>
                <a:path w="260" h="352" extrusionOk="0">
                  <a:moveTo>
                    <a:pt x="83" y="0"/>
                  </a:moveTo>
                  <a:lnTo>
                    <a:pt x="1" y="259"/>
                  </a:lnTo>
                  <a:lnTo>
                    <a:pt x="259" y="352"/>
                  </a:lnTo>
                  <a:lnTo>
                    <a:pt x="259" y="310"/>
                  </a:lnTo>
                  <a:lnTo>
                    <a:pt x="259" y="259"/>
                  </a:lnTo>
                  <a:cubicBezTo>
                    <a:pt x="259" y="135"/>
                    <a:pt x="218" y="52"/>
                    <a:pt x="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5" name="Google Shape;25865;p18"/>
            <p:cNvSpPr/>
            <p:nvPr/>
          </p:nvSpPr>
          <p:spPr>
            <a:xfrm>
              <a:off x="4676400" y="3821975"/>
              <a:ext cx="6475" cy="8825"/>
            </a:xfrm>
            <a:custGeom>
              <a:avLst/>
              <a:gdLst/>
              <a:ahLst/>
              <a:cxnLst/>
              <a:rect l="l" t="t" r="r" b="b"/>
              <a:pathLst>
                <a:path w="259" h="353" extrusionOk="0">
                  <a:moveTo>
                    <a:pt x="0" y="1"/>
                  </a:moveTo>
                  <a:lnTo>
                    <a:pt x="0" y="176"/>
                  </a:lnTo>
                  <a:cubicBezTo>
                    <a:pt x="0" y="259"/>
                    <a:pt x="83" y="352"/>
                    <a:pt x="176" y="352"/>
                  </a:cubicBezTo>
                  <a:lnTo>
                    <a:pt x="259" y="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6" name="Google Shape;25866;p18"/>
            <p:cNvSpPr/>
            <p:nvPr/>
          </p:nvSpPr>
          <p:spPr>
            <a:xfrm>
              <a:off x="4570950" y="4074250"/>
              <a:ext cx="9575" cy="7250"/>
            </a:xfrm>
            <a:custGeom>
              <a:avLst/>
              <a:gdLst/>
              <a:ahLst/>
              <a:cxnLst/>
              <a:rect l="l" t="t" r="r" b="b"/>
              <a:pathLst>
                <a:path w="383" h="290" extrusionOk="0">
                  <a:moveTo>
                    <a:pt x="257" y="0"/>
                  </a:moveTo>
                  <a:cubicBezTo>
                    <a:pt x="246" y="0"/>
                    <a:pt x="233" y="11"/>
                    <a:pt x="207" y="31"/>
                  </a:cubicBezTo>
                  <a:cubicBezTo>
                    <a:pt x="166" y="31"/>
                    <a:pt x="83" y="31"/>
                    <a:pt x="83" y="83"/>
                  </a:cubicBezTo>
                  <a:cubicBezTo>
                    <a:pt x="41" y="124"/>
                    <a:pt x="0" y="166"/>
                    <a:pt x="0" y="166"/>
                  </a:cubicBezTo>
                  <a:lnTo>
                    <a:pt x="259" y="290"/>
                  </a:lnTo>
                  <a:lnTo>
                    <a:pt x="383" y="31"/>
                  </a:lnTo>
                  <a:lnTo>
                    <a:pt x="300" y="31"/>
                  </a:lnTo>
                  <a:cubicBezTo>
                    <a:pt x="279" y="11"/>
                    <a:pt x="269" y="0"/>
                    <a:pt x="2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7" name="Google Shape;25867;p18"/>
            <p:cNvSpPr/>
            <p:nvPr/>
          </p:nvSpPr>
          <p:spPr>
            <a:xfrm>
              <a:off x="4507350" y="4048150"/>
              <a:ext cx="12950" cy="9850"/>
            </a:xfrm>
            <a:custGeom>
              <a:avLst/>
              <a:gdLst/>
              <a:ahLst/>
              <a:cxnLst/>
              <a:rect l="l" t="t" r="r" b="b"/>
              <a:pathLst>
                <a:path w="518" h="394" extrusionOk="0">
                  <a:moveTo>
                    <a:pt x="125" y="0"/>
                  </a:moveTo>
                  <a:cubicBezTo>
                    <a:pt x="125" y="42"/>
                    <a:pt x="83" y="42"/>
                    <a:pt x="83" y="42"/>
                  </a:cubicBezTo>
                  <a:cubicBezTo>
                    <a:pt x="42" y="42"/>
                    <a:pt x="42" y="93"/>
                    <a:pt x="1" y="135"/>
                  </a:cubicBezTo>
                  <a:lnTo>
                    <a:pt x="1" y="176"/>
                  </a:lnTo>
                  <a:lnTo>
                    <a:pt x="476" y="393"/>
                  </a:lnTo>
                  <a:lnTo>
                    <a:pt x="518" y="352"/>
                  </a:lnTo>
                  <a:lnTo>
                    <a:pt x="518" y="217"/>
                  </a:lnTo>
                  <a:cubicBezTo>
                    <a:pt x="518" y="217"/>
                    <a:pt x="518" y="176"/>
                    <a:pt x="476" y="176"/>
                  </a:cubicBezTo>
                  <a:cubicBezTo>
                    <a:pt x="476" y="135"/>
                    <a:pt x="476" y="93"/>
                    <a:pt x="425" y="93"/>
                  </a:cubicBezTo>
                  <a:cubicBezTo>
                    <a:pt x="383" y="42"/>
                    <a:pt x="383" y="42"/>
                    <a:pt x="3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8" name="Google Shape;25868;p18"/>
            <p:cNvSpPr/>
            <p:nvPr/>
          </p:nvSpPr>
          <p:spPr>
            <a:xfrm>
              <a:off x="4595500" y="4010400"/>
              <a:ext cx="10875" cy="12950"/>
            </a:xfrm>
            <a:custGeom>
              <a:avLst/>
              <a:gdLst/>
              <a:ahLst/>
              <a:cxnLst/>
              <a:rect l="l" t="t" r="r" b="b"/>
              <a:pathLst>
                <a:path w="435" h="518" extrusionOk="0">
                  <a:moveTo>
                    <a:pt x="259" y="1"/>
                  </a:moveTo>
                  <a:cubicBezTo>
                    <a:pt x="217" y="1"/>
                    <a:pt x="176" y="52"/>
                    <a:pt x="135" y="94"/>
                  </a:cubicBezTo>
                  <a:cubicBezTo>
                    <a:pt x="135" y="94"/>
                    <a:pt x="93" y="135"/>
                    <a:pt x="93" y="176"/>
                  </a:cubicBezTo>
                  <a:cubicBezTo>
                    <a:pt x="0" y="311"/>
                    <a:pt x="93" y="476"/>
                    <a:pt x="217" y="518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9" name="Google Shape;25869;p18"/>
            <p:cNvSpPr/>
            <p:nvPr/>
          </p:nvSpPr>
          <p:spPr>
            <a:xfrm>
              <a:off x="4532175" y="3983725"/>
              <a:ext cx="15000" cy="14150"/>
            </a:xfrm>
            <a:custGeom>
              <a:avLst/>
              <a:gdLst/>
              <a:ahLst/>
              <a:cxnLst/>
              <a:rect l="l" t="t" r="r" b="b"/>
              <a:pathLst>
                <a:path w="600" h="566" extrusionOk="0">
                  <a:moveTo>
                    <a:pt x="272" y="1"/>
                  </a:moveTo>
                  <a:cubicBezTo>
                    <a:pt x="172" y="1"/>
                    <a:pt x="72" y="71"/>
                    <a:pt x="42" y="168"/>
                  </a:cubicBezTo>
                  <a:cubicBezTo>
                    <a:pt x="0" y="344"/>
                    <a:pt x="42" y="468"/>
                    <a:pt x="207" y="551"/>
                  </a:cubicBezTo>
                  <a:cubicBezTo>
                    <a:pt x="233" y="561"/>
                    <a:pt x="261" y="565"/>
                    <a:pt x="288" y="565"/>
                  </a:cubicBezTo>
                  <a:cubicBezTo>
                    <a:pt x="404" y="565"/>
                    <a:pt x="525" y="485"/>
                    <a:pt x="559" y="385"/>
                  </a:cubicBezTo>
                  <a:cubicBezTo>
                    <a:pt x="600" y="251"/>
                    <a:pt x="559" y="85"/>
                    <a:pt x="383" y="34"/>
                  </a:cubicBezTo>
                  <a:cubicBezTo>
                    <a:pt x="349" y="11"/>
                    <a:pt x="310" y="1"/>
                    <a:pt x="2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0" name="Google Shape;25870;p18"/>
            <p:cNvSpPr/>
            <p:nvPr/>
          </p:nvSpPr>
          <p:spPr>
            <a:xfrm>
              <a:off x="4486925" y="4002650"/>
              <a:ext cx="15025" cy="14150"/>
            </a:xfrm>
            <a:custGeom>
              <a:avLst/>
              <a:gdLst/>
              <a:ahLst/>
              <a:cxnLst/>
              <a:rect l="l" t="t" r="r" b="b"/>
              <a:pathLst>
                <a:path w="601" h="566" extrusionOk="0">
                  <a:moveTo>
                    <a:pt x="314" y="0"/>
                  </a:moveTo>
                  <a:cubicBezTo>
                    <a:pt x="202" y="0"/>
                    <a:pt x="76" y="76"/>
                    <a:pt x="42" y="187"/>
                  </a:cubicBezTo>
                  <a:cubicBezTo>
                    <a:pt x="1" y="311"/>
                    <a:pt x="42" y="486"/>
                    <a:pt x="208" y="528"/>
                  </a:cubicBezTo>
                  <a:cubicBezTo>
                    <a:pt x="246" y="554"/>
                    <a:pt x="287" y="566"/>
                    <a:pt x="328" y="566"/>
                  </a:cubicBezTo>
                  <a:cubicBezTo>
                    <a:pt x="431" y="566"/>
                    <a:pt x="530" y="493"/>
                    <a:pt x="559" y="404"/>
                  </a:cubicBezTo>
                  <a:cubicBezTo>
                    <a:pt x="601" y="228"/>
                    <a:pt x="559" y="104"/>
                    <a:pt x="383" y="11"/>
                  </a:cubicBezTo>
                  <a:cubicBezTo>
                    <a:pt x="362" y="4"/>
                    <a:pt x="338" y="0"/>
                    <a:pt x="3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1" name="Google Shape;25871;p18"/>
            <p:cNvSpPr/>
            <p:nvPr/>
          </p:nvSpPr>
          <p:spPr>
            <a:xfrm>
              <a:off x="4550250" y="4028975"/>
              <a:ext cx="16325" cy="14250"/>
            </a:xfrm>
            <a:custGeom>
              <a:avLst/>
              <a:gdLst/>
              <a:ahLst/>
              <a:cxnLst/>
              <a:rect l="l" t="t" r="r" b="b"/>
              <a:pathLst>
                <a:path w="653" h="570" extrusionOk="0">
                  <a:moveTo>
                    <a:pt x="324" y="0"/>
                  </a:moveTo>
                  <a:cubicBezTo>
                    <a:pt x="224" y="0"/>
                    <a:pt x="124" y="70"/>
                    <a:pt x="94" y="168"/>
                  </a:cubicBezTo>
                  <a:cubicBezTo>
                    <a:pt x="1" y="343"/>
                    <a:pt x="94" y="467"/>
                    <a:pt x="218" y="550"/>
                  </a:cubicBezTo>
                  <a:cubicBezTo>
                    <a:pt x="251" y="563"/>
                    <a:pt x="286" y="569"/>
                    <a:pt x="322" y="569"/>
                  </a:cubicBezTo>
                  <a:cubicBezTo>
                    <a:pt x="430" y="569"/>
                    <a:pt x="541" y="509"/>
                    <a:pt x="611" y="385"/>
                  </a:cubicBezTo>
                  <a:cubicBezTo>
                    <a:pt x="652" y="250"/>
                    <a:pt x="570" y="85"/>
                    <a:pt x="435" y="33"/>
                  </a:cubicBezTo>
                  <a:cubicBezTo>
                    <a:pt x="401" y="10"/>
                    <a:pt x="363" y="0"/>
                    <a:pt x="3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2" name="Google Shape;25872;p18"/>
            <p:cNvSpPr/>
            <p:nvPr/>
          </p:nvSpPr>
          <p:spPr>
            <a:xfrm>
              <a:off x="4512775" y="3938500"/>
              <a:ext cx="16050" cy="14125"/>
            </a:xfrm>
            <a:custGeom>
              <a:avLst/>
              <a:gdLst/>
              <a:ahLst/>
              <a:cxnLst/>
              <a:rect l="l" t="t" r="r" b="b"/>
              <a:pathLst>
                <a:path w="642" h="565" extrusionOk="0">
                  <a:moveTo>
                    <a:pt x="314" y="0"/>
                  </a:moveTo>
                  <a:cubicBezTo>
                    <a:pt x="214" y="0"/>
                    <a:pt x="113" y="71"/>
                    <a:pt x="84" y="168"/>
                  </a:cubicBezTo>
                  <a:cubicBezTo>
                    <a:pt x="1" y="292"/>
                    <a:pt x="84" y="468"/>
                    <a:pt x="208" y="550"/>
                  </a:cubicBezTo>
                  <a:cubicBezTo>
                    <a:pt x="234" y="560"/>
                    <a:pt x="261" y="565"/>
                    <a:pt x="289" y="565"/>
                  </a:cubicBezTo>
                  <a:cubicBezTo>
                    <a:pt x="405" y="565"/>
                    <a:pt x="526" y="485"/>
                    <a:pt x="559" y="385"/>
                  </a:cubicBezTo>
                  <a:cubicBezTo>
                    <a:pt x="642" y="251"/>
                    <a:pt x="559" y="85"/>
                    <a:pt x="425" y="33"/>
                  </a:cubicBezTo>
                  <a:cubicBezTo>
                    <a:pt x="390" y="11"/>
                    <a:pt x="352" y="0"/>
                    <a:pt x="3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3" name="Google Shape;25873;p18"/>
            <p:cNvSpPr/>
            <p:nvPr/>
          </p:nvSpPr>
          <p:spPr>
            <a:xfrm>
              <a:off x="4577400" y="3964800"/>
              <a:ext cx="15025" cy="13825"/>
            </a:xfrm>
            <a:custGeom>
              <a:avLst/>
              <a:gdLst/>
              <a:ahLst/>
              <a:cxnLst/>
              <a:rect l="l" t="t" r="r" b="b"/>
              <a:pathLst>
                <a:path w="601" h="553" extrusionOk="0">
                  <a:moveTo>
                    <a:pt x="314" y="1"/>
                  </a:moveTo>
                  <a:cubicBezTo>
                    <a:pt x="199" y="1"/>
                    <a:pt x="105" y="56"/>
                    <a:pt x="42" y="191"/>
                  </a:cubicBezTo>
                  <a:cubicBezTo>
                    <a:pt x="1" y="326"/>
                    <a:pt x="42" y="491"/>
                    <a:pt x="207" y="532"/>
                  </a:cubicBezTo>
                  <a:cubicBezTo>
                    <a:pt x="242" y="546"/>
                    <a:pt x="280" y="552"/>
                    <a:pt x="318" y="552"/>
                  </a:cubicBezTo>
                  <a:cubicBezTo>
                    <a:pt x="424" y="552"/>
                    <a:pt x="528" y="500"/>
                    <a:pt x="559" y="408"/>
                  </a:cubicBezTo>
                  <a:cubicBezTo>
                    <a:pt x="600" y="232"/>
                    <a:pt x="559" y="108"/>
                    <a:pt x="424" y="15"/>
                  </a:cubicBezTo>
                  <a:cubicBezTo>
                    <a:pt x="386" y="6"/>
                    <a:pt x="349" y="1"/>
                    <a:pt x="3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4" name="Google Shape;25874;p18"/>
            <p:cNvSpPr/>
            <p:nvPr/>
          </p:nvSpPr>
          <p:spPr>
            <a:xfrm>
              <a:off x="4449200" y="4022300"/>
              <a:ext cx="6475" cy="8800"/>
            </a:xfrm>
            <a:custGeom>
              <a:avLst/>
              <a:gdLst/>
              <a:ahLst/>
              <a:cxnLst/>
              <a:rect l="l" t="t" r="r" b="b"/>
              <a:pathLst>
                <a:path w="259" h="352" extrusionOk="0">
                  <a:moveTo>
                    <a:pt x="83" y="0"/>
                  </a:moveTo>
                  <a:lnTo>
                    <a:pt x="0" y="259"/>
                  </a:lnTo>
                  <a:lnTo>
                    <a:pt x="259" y="352"/>
                  </a:lnTo>
                  <a:lnTo>
                    <a:pt x="259" y="259"/>
                  </a:lnTo>
                  <a:cubicBezTo>
                    <a:pt x="259" y="176"/>
                    <a:pt x="218" y="93"/>
                    <a:pt x="1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5" name="Google Shape;25875;p18"/>
            <p:cNvSpPr/>
            <p:nvPr/>
          </p:nvSpPr>
          <p:spPr>
            <a:xfrm>
              <a:off x="4472725" y="3957675"/>
              <a:ext cx="10875" cy="13325"/>
            </a:xfrm>
            <a:custGeom>
              <a:avLst/>
              <a:gdLst/>
              <a:ahLst/>
              <a:cxnLst/>
              <a:rect l="l" t="t" r="r" b="b"/>
              <a:pathLst>
                <a:path w="435" h="533" extrusionOk="0">
                  <a:moveTo>
                    <a:pt x="217" y="1"/>
                  </a:moveTo>
                  <a:lnTo>
                    <a:pt x="0" y="517"/>
                  </a:lnTo>
                  <a:cubicBezTo>
                    <a:pt x="34" y="528"/>
                    <a:pt x="70" y="533"/>
                    <a:pt x="106" y="533"/>
                  </a:cubicBezTo>
                  <a:cubicBezTo>
                    <a:pt x="214" y="533"/>
                    <a:pt x="321" y="486"/>
                    <a:pt x="352" y="393"/>
                  </a:cubicBezTo>
                  <a:cubicBezTo>
                    <a:pt x="435" y="218"/>
                    <a:pt x="352" y="94"/>
                    <a:pt x="2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6" name="Google Shape;25876;p18"/>
            <p:cNvSpPr/>
            <p:nvPr/>
          </p:nvSpPr>
          <p:spPr>
            <a:xfrm>
              <a:off x="4623675" y="3950175"/>
              <a:ext cx="6475" cy="9850"/>
            </a:xfrm>
            <a:custGeom>
              <a:avLst/>
              <a:gdLst/>
              <a:ahLst/>
              <a:cxnLst/>
              <a:rect l="l" t="t" r="r" b="b"/>
              <a:pathLst>
                <a:path w="259" h="394" extrusionOk="0">
                  <a:moveTo>
                    <a:pt x="0" y="1"/>
                  </a:moveTo>
                  <a:lnTo>
                    <a:pt x="0" y="135"/>
                  </a:lnTo>
                  <a:cubicBezTo>
                    <a:pt x="0" y="218"/>
                    <a:pt x="42" y="342"/>
                    <a:pt x="166" y="394"/>
                  </a:cubicBezTo>
                  <a:lnTo>
                    <a:pt x="259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7" name="Google Shape;25877;p18"/>
            <p:cNvSpPr/>
            <p:nvPr/>
          </p:nvSpPr>
          <p:spPr>
            <a:xfrm>
              <a:off x="4559050" y="3924325"/>
              <a:ext cx="13975" cy="9100"/>
            </a:xfrm>
            <a:custGeom>
              <a:avLst/>
              <a:gdLst/>
              <a:ahLst/>
              <a:cxnLst/>
              <a:rect l="l" t="t" r="r" b="b"/>
              <a:pathLst>
                <a:path w="559" h="364" extrusionOk="0">
                  <a:moveTo>
                    <a:pt x="42" y="1"/>
                  </a:moveTo>
                  <a:cubicBezTo>
                    <a:pt x="1" y="1"/>
                    <a:pt x="1" y="42"/>
                    <a:pt x="1" y="83"/>
                  </a:cubicBezTo>
                  <a:cubicBezTo>
                    <a:pt x="1" y="218"/>
                    <a:pt x="83" y="301"/>
                    <a:pt x="166" y="342"/>
                  </a:cubicBezTo>
                  <a:cubicBezTo>
                    <a:pt x="206" y="357"/>
                    <a:pt x="242" y="364"/>
                    <a:pt x="274" y="364"/>
                  </a:cubicBezTo>
                  <a:cubicBezTo>
                    <a:pt x="351" y="364"/>
                    <a:pt x="411" y="330"/>
                    <a:pt x="476" y="301"/>
                  </a:cubicBezTo>
                  <a:cubicBezTo>
                    <a:pt x="517" y="259"/>
                    <a:pt x="517" y="218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8" name="Google Shape;25878;p18"/>
            <p:cNvSpPr/>
            <p:nvPr/>
          </p:nvSpPr>
          <p:spPr>
            <a:xfrm>
              <a:off x="4499850" y="3900550"/>
              <a:ext cx="8575" cy="6500"/>
            </a:xfrm>
            <a:custGeom>
              <a:avLst/>
              <a:gdLst/>
              <a:ahLst/>
              <a:cxnLst/>
              <a:rect l="l" t="t" r="r" b="b"/>
              <a:pathLst>
                <a:path w="343" h="260" extrusionOk="0">
                  <a:moveTo>
                    <a:pt x="84" y="1"/>
                  </a:moveTo>
                  <a:lnTo>
                    <a:pt x="1" y="259"/>
                  </a:lnTo>
                  <a:lnTo>
                    <a:pt x="125" y="259"/>
                  </a:lnTo>
                  <a:cubicBezTo>
                    <a:pt x="208" y="259"/>
                    <a:pt x="259" y="218"/>
                    <a:pt x="301" y="135"/>
                  </a:cubicBezTo>
                  <a:cubicBezTo>
                    <a:pt x="342" y="135"/>
                    <a:pt x="342" y="94"/>
                    <a:pt x="342" y="94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9" name="Google Shape;25879;p18"/>
            <p:cNvSpPr/>
            <p:nvPr/>
          </p:nvSpPr>
          <p:spPr>
            <a:xfrm>
              <a:off x="4517950" y="4203225"/>
              <a:ext cx="8825" cy="6500"/>
            </a:xfrm>
            <a:custGeom>
              <a:avLst/>
              <a:gdLst/>
              <a:ahLst/>
              <a:cxnLst/>
              <a:rect l="l" t="t" r="r" b="b"/>
              <a:pathLst>
                <a:path w="353" h="260" extrusionOk="0">
                  <a:moveTo>
                    <a:pt x="176" y="1"/>
                  </a:moveTo>
                  <a:cubicBezTo>
                    <a:pt x="135" y="1"/>
                    <a:pt x="135" y="1"/>
                    <a:pt x="94" y="42"/>
                  </a:cubicBezTo>
                  <a:cubicBezTo>
                    <a:pt x="52" y="42"/>
                    <a:pt x="52" y="94"/>
                    <a:pt x="1" y="176"/>
                  </a:cubicBezTo>
                  <a:lnTo>
                    <a:pt x="259" y="259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0" name="Google Shape;25880;p18"/>
            <p:cNvSpPr/>
            <p:nvPr/>
          </p:nvSpPr>
          <p:spPr>
            <a:xfrm>
              <a:off x="4453325" y="4176350"/>
              <a:ext cx="14250" cy="9850"/>
            </a:xfrm>
            <a:custGeom>
              <a:avLst/>
              <a:gdLst/>
              <a:ahLst/>
              <a:cxnLst/>
              <a:rect l="l" t="t" r="r" b="b"/>
              <a:pathLst>
                <a:path w="570" h="394" extrusionOk="0">
                  <a:moveTo>
                    <a:pt x="259" y="0"/>
                  </a:moveTo>
                  <a:cubicBezTo>
                    <a:pt x="259" y="0"/>
                    <a:pt x="218" y="0"/>
                    <a:pt x="177" y="42"/>
                  </a:cubicBezTo>
                  <a:lnTo>
                    <a:pt x="135" y="42"/>
                  </a:lnTo>
                  <a:lnTo>
                    <a:pt x="53" y="135"/>
                  </a:lnTo>
                  <a:cubicBezTo>
                    <a:pt x="53" y="135"/>
                    <a:pt x="53" y="176"/>
                    <a:pt x="1" y="176"/>
                  </a:cubicBezTo>
                  <a:lnTo>
                    <a:pt x="518" y="393"/>
                  </a:lnTo>
                  <a:cubicBezTo>
                    <a:pt x="569" y="342"/>
                    <a:pt x="569" y="259"/>
                    <a:pt x="569" y="217"/>
                  </a:cubicBezTo>
                  <a:cubicBezTo>
                    <a:pt x="518" y="135"/>
                    <a:pt x="476" y="42"/>
                    <a:pt x="394" y="42"/>
                  </a:cubicBezTo>
                  <a:cubicBezTo>
                    <a:pt x="352" y="0"/>
                    <a:pt x="311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1" name="Google Shape;25881;p18"/>
            <p:cNvSpPr/>
            <p:nvPr/>
          </p:nvSpPr>
          <p:spPr>
            <a:xfrm>
              <a:off x="4543800" y="4138600"/>
              <a:ext cx="9850" cy="12950"/>
            </a:xfrm>
            <a:custGeom>
              <a:avLst/>
              <a:gdLst/>
              <a:ahLst/>
              <a:cxnLst/>
              <a:rect l="l" t="t" r="r" b="b"/>
              <a:pathLst>
                <a:path w="394" h="518" extrusionOk="0">
                  <a:moveTo>
                    <a:pt x="259" y="1"/>
                  </a:moveTo>
                  <a:cubicBezTo>
                    <a:pt x="176" y="1"/>
                    <a:pt x="94" y="94"/>
                    <a:pt x="52" y="177"/>
                  </a:cubicBezTo>
                  <a:cubicBezTo>
                    <a:pt x="1" y="259"/>
                    <a:pt x="1" y="352"/>
                    <a:pt x="52" y="435"/>
                  </a:cubicBezTo>
                  <a:cubicBezTo>
                    <a:pt x="94" y="476"/>
                    <a:pt x="135" y="518"/>
                    <a:pt x="176" y="518"/>
                  </a:cubicBezTo>
                  <a:lnTo>
                    <a:pt x="393" y="42"/>
                  </a:lnTo>
                  <a:cubicBezTo>
                    <a:pt x="352" y="1"/>
                    <a:pt x="311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2" name="Google Shape;25882;p18"/>
            <p:cNvSpPr/>
            <p:nvPr/>
          </p:nvSpPr>
          <p:spPr>
            <a:xfrm>
              <a:off x="4479175" y="4112375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291" y="1"/>
                  </a:moveTo>
                  <a:cubicBezTo>
                    <a:pt x="185" y="1"/>
                    <a:pt x="84" y="49"/>
                    <a:pt x="52" y="150"/>
                  </a:cubicBezTo>
                  <a:cubicBezTo>
                    <a:pt x="1" y="316"/>
                    <a:pt x="52" y="492"/>
                    <a:pt x="177" y="533"/>
                  </a:cubicBezTo>
                  <a:cubicBezTo>
                    <a:pt x="218" y="543"/>
                    <a:pt x="259" y="548"/>
                    <a:pt x="298" y="548"/>
                  </a:cubicBezTo>
                  <a:cubicBezTo>
                    <a:pt x="424" y="548"/>
                    <a:pt x="530" y="494"/>
                    <a:pt x="569" y="367"/>
                  </a:cubicBezTo>
                  <a:cubicBezTo>
                    <a:pt x="611" y="233"/>
                    <a:pt x="569" y="57"/>
                    <a:pt x="394" y="16"/>
                  </a:cubicBezTo>
                  <a:cubicBezTo>
                    <a:pt x="361" y="6"/>
                    <a:pt x="326" y="1"/>
                    <a:pt x="2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3" name="Google Shape;25883;p18"/>
            <p:cNvSpPr/>
            <p:nvPr/>
          </p:nvSpPr>
          <p:spPr>
            <a:xfrm>
              <a:off x="4433950" y="4131325"/>
              <a:ext cx="15275" cy="13575"/>
            </a:xfrm>
            <a:custGeom>
              <a:avLst/>
              <a:gdLst/>
              <a:ahLst/>
              <a:cxnLst/>
              <a:rect l="l" t="t" r="r" b="b"/>
              <a:pathLst>
                <a:path w="611" h="543" extrusionOk="0">
                  <a:moveTo>
                    <a:pt x="278" y="0"/>
                  </a:moveTo>
                  <a:cubicBezTo>
                    <a:pt x="177" y="0"/>
                    <a:pt x="82" y="70"/>
                    <a:pt x="52" y="168"/>
                  </a:cubicBezTo>
                  <a:cubicBezTo>
                    <a:pt x="0" y="292"/>
                    <a:pt x="52" y="468"/>
                    <a:pt x="176" y="509"/>
                  </a:cubicBezTo>
                  <a:cubicBezTo>
                    <a:pt x="225" y="532"/>
                    <a:pt x="270" y="542"/>
                    <a:pt x="312" y="542"/>
                  </a:cubicBezTo>
                  <a:cubicBezTo>
                    <a:pt x="419" y="542"/>
                    <a:pt x="502" y="474"/>
                    <a:pt x="569" y="385"/>
                  </a:cubicBezTo>
                  <a:cubicBezTo>
                    <a:pt x="610" y="250"/>
                    <a:pt x="569" y="75"/>
                    <a:pt x="393" y="33"/>
                  </a:cubicBezTo>
                  <a:cubicBezTo>
                    <a:pt x="356" y="11"/>
                    <a:pt x="317" y="0"/>
                    <a:pt x="2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4" name="Google Shape;25884;p18"/>
            <p:cNvSpPr/>
            <p:nvPr/>
          </p:nvSpPr>
          <p:spPr>
            <a:xfrm>
              <a:off x="4497525" y="4157625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38" y="0"/>
                  </a:moveTo>
                  <a:cubicBezTo>
                    <a:pt x="230" y="0"/>
                    <a:pt x="126" y="56"/>
                    <a:pt x="94" y="191"/>
                  </a:cubicBezTo>
                  <a:cubicBezTo>
                    <a:pt x="1" y="315"/>
                    <a:pt x="94" y="491"/>
                    <a:pt x="218" y="532"/>
                  </a:cubicBezTo>
                  <a:cubicBezTo>
                    <a:pt x="250" y="542"/>
                    <a:pt x="283" y="547"/>
                    <a:pt x="316" y="547"/>
                  </a:cubicBezTo>
                  <a:cubicBezTo>
                    <a:pt x="424" y="547"/>
                    <a:pt x="528" y="493"/>
                    <a:pt x="559" y="367"/>
                  </a:cubicBezTo>
                  <a:cubicBezTo>
                    <a:pt x="652" y="232"/>
                    <a:pt x="559" y="57"/>
                    <a:pt x="435" y="15"/>
                  </a:cubicBezTo>
                  <a:cubicBezTo>
                    <a:pt x="404" y="6"/>
                    <a:pt x="371" y="0"/>
                    <a:pt x="3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5" name="Google Shape;25885;p18"/>
            <p:cNvSpPr/>
            <p:nvPr/>
          </p:nvSpPr>
          <p:spPr>
            <a:xfrm>
              <a:off x="4459800" y="4067150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6" y="0"/>
                  </a:moveTo>
                  <a:cubicBezTo>
                    <a:pt x="230" y="0"/>
                    <a:pt x="114" y="49"/>
                    <a:pt x="52" y="150"/>
                  </a:cubicBezTo>
                  <a:cubicBezTo>
                    <a:pt x="0" y="315"/>
                    <a:pt x="93" y="450"/>
                    <a:pt x="217" y="533"/>
                  </a:cubicBezTo>
                  <a:cubicBezTo>
                    <a:pt x="249" y="542"/>
                    <a:pt x="283" y="547"/>
                    <a:pt x="316" y="547"/>
                  </a:cubicBezTo>
                  <a:cubicBezTo>
                    <a:pt x="424" y="547"/>
                    <a:pt x="529" y="493"/>
                    <a:pt x="569" y="367"/>
                  </a:cubicBezTo>
                  <a:cubicBezTo>
                    <a:pt x="652" y="233"/>
                    <a:pt x="569" y="57"/>
                    <a:pt x="435" y="16"/>
                  </a:cubicBezTo>
                  <a:cubicBezTo>
                    <a:pt x="404" y="5"/>
                    <a:pt x="370" y="0"/>
                    <a:pt x="3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6" name="Google Shape;25886;p18"/>
            <p:cNvSpPr/>
            <p:nvPr/>
          </p:nvSpPr>
          <p:spPr>
            <a:xfrm>
              <a:off x="4524425" y="4093100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320" y="1"/>
                  </a:moveTo>
                  <a:cubicBezTo>
                    <a:pt x="204" y="1"/>
                    <a:pt x="86" y="76"/>
                    <a:pt x="52" y="187"/>
                  </a:cubicBezTo>
                  <a:cubicBezTo>
                    <a:pt x="0" y="311"/>
                    <a:pt x="52" y="487"/>
                    <a:pt x="217" y="528"/>
                  </a:cubicBezTo>
                  <a:cubicBezTo>
                    <a:pt x="255" y="555"/>
                    <a:pt x="296" y="566"/>
                    <a:pt x="336" y="566"/>
                  </a:cubicBezTo>
                  <a:cubicBezTo>
                    <a:pt x="436" y="566"/>
                    <a:pt x="532" y="493"/>
                    <a:pt x="569" y="404"/>
                  </a:cubicBezTo>
                  <a:cubicBezTo>
                    <a:pt x="610" y="270"/>
                    <a:pt x="569" y="105"/>
                    <a:pt x="393" y="11"/>
                  </a:cubicBezTo>
                  <a:cubicBezTo>
                    <a:pt x="369" y="4"/>
                    <a:pt x="345" y="1"/>
                    <a:pt x="3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7" name="Google Shape;25887;p18"/>
            <p:cNvSpPr/>
            <p:nvPr/>
          </p:nvSpPr>
          <p:spPr>
            <a:xfrm>
              <a:off x="4396475" y="415050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83" y="0"/>
                  </a:moveTo>
                  <a:lnTo>
                    <a:pt x="0" y="259"/>
                  </a:lnTo>
                  <a:lnTo>
                    <a:pt x="259" y="342"/>
                  </a:lnTo>
                  <a:lnTo>
                    <a:pt x="259" y="300"/>
                  </a:lnTo>
                  <a:cubicBezTo>
                    <a:pt x="300" y="176"/>
                    <a:pt x="207" y="42"/>
                    <a:pt x="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8" name="Google Shape;25888;p18"/>
            <p:cNvSpPr/>
            <p:nvPr/>
          </p:nvSpPr>
          <p:spPr>
            <a:xfrm>
              <a:off x="4420000" y="4085875"/>
              <a:ext cx="9825" cy="13975"/>
            </a:xfrm>
            <a:custGeom>
              <a:avLst/>
              <a:gdLst/>
              <a:ahLst/>
              <a:cxnLst/>
              <a:rect l="l" t="t" r="r" b="b"/>
              <a:pathLst>
                <a:path w="393" h="559" extrusionOk="0">
                  <a:moveTo>
                    <a:pt x="217" y="1"/>
                  </a:moveTo>
                  <a:lnTo>
                    <a:pt x="0" y="518"/>
                  </a:lnTo>
                  <a:cubicBezTo>
                    <a:pt x="0" y="559"/>
                    <a:pt x="41" y="559"/>
                    <a:pt x="41" y="559"/>
                  </a:cubicBezTo>
                  <a:cubicBezTo>
                    <a:pt x="176" y="559"/>
                    <a:pt x="300" y="518"/>
                    <a:pt x="352" y="394"/>
                  </a:cubicBezTo>
                  <a:cubicBezTo>
                    <a:pt x="393" y="259"/>
                    <a:pt x="352" y="135"/>
                    <a:pt x="259" y="42"/>
                  </a:cubicBezTo>
                  <a:cubicBezTo>
                    <a:pt x="259" y="42"/>
                    <a:pt x="217" y="42"/>
                    <a:pt x="2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9" name="Google Shape;25889;p18"/>
            <p:cNvSpPr/>
            <p:nvPr/>
          </p:nvSpPr>
          <p:spPr>
            <a:xfrm>
              <a:off x="4570950" y="4078375"/>
              <a:ext cx="6475" cy="9600"/>
            </a:xfrm>
            <a:custGeom>
              <a:avLst/>
              <a:gdLst/>
              <a:ahLst/>
              <a:cxnLst/>
              <a:rect l="l" t="t" r="r" b="b"/>
              <a:pathLst>
                <a:path w="259" h="384" extrusionOk="0">
                  <a:moveTo>
                    <a:pt x="0" y="1"/>
                  </a:moveTo>
                  <a:lnTo>
                    <a:pt x="0" y="84"/>
                  </a:lnTo>
                  <a:lnTo>
                    <a:pt x="0" y="177"/>
                  </a:lnTo>
                  <a:lnTo>
                    <a:pt x="0" y="218"/>
                  </a:lnTo>
                  <a:cubicBezTo>
                    <a:pt x="0" y="259"/>
                    <a:pt x="41" y="301"/>
                    <a:pt x="83" y="301"/>
                  </a:cubicBezTo>
                  <a:lnTo>
                    <a:pt x="83" y="342"/>
                  </a:lnTo>
                  <a:cubicBezTo>
                    <a:pt x="124" y="342"/>
                    <a:pt x="124" y="383"/>
                    <a:pt x="166" y="383"/>
                  </a:cubicBezTo>
                  <a:lnTo>
                    <a:pt x="259" y="12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0" name="Google Shape;25890;p18"/>
            <p:cNvSpPr/>
            <p:nvPr/>
          </p:nvSpPr>
          <p:spPr>
            <a:xfrm>
              <a:off x="4506325" y="4052525"/>
              <a:ext cx="12950" cy="9250"/>
            </a:xfrm>
            <a:custGeom>
              <a:avLst/>
              <a:gdLst/>
              <a:ahLst/>
              <a:cxnLst/>
              <a:rect l="l" t="t" r="r" b="b"/>
              <a:pathLst>
                <a:path w="518" h="370" extrusionOk="0">
                  <a:moveTo>
                    <a:pt x="42" y="1"/>
                  </a:moveTo>
                  <a:cubicBezTo>
                    <a:pt x="0" y="42"/>
                    <a:pt x="0" y="84"/>
                    <a:pt x="0" y="84"/>
                  </a:cubicBezTo>
                  <a:cubicBezTo>
                    <a:pt x="0" y="218"/>
                    <a:pt x="83" y="301"/>
                    <a:pt x="166" y="342"/>
                  </a:cubicBezTo>
                  <a:cubicBezTo>
                    <a:pt x="221" y="359"/>
                    <a:pt x="268" y="369"/>
                    <a:pt x="310" y="369"/>
                  </a:cubicBezTo>
                  <a:cubicBezTo>
                    <a:pt x="369" y="369"/>
                    <a:pt x="417" y="349"/>
                    <a:pt x="466" y="301"/>
                  </a:cubicBezTo>
                  <a:cubicBezTo>
                    <a:pt x="517" y="259"/>
                    <a:pt x="517" y="259"/>
                    <a:pt x="517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1" name="Google Shape;25891;p18"/>
            <p:cNvSpPr/>
            <p:nvPr/>
          </p:nvSpPr>
          <p:spPr>
            <a:xfrm>
              <a:off x="4445850" y="4028750"/>
              <a:ext cx="9825" cy="6500"/>
            </a:xfrm>
            <a:custGeom>
              <a:avLst/>
              <a:gdLst/>
              <a:ahLst/>
              <a:cxnLst/>
              <a:rect l="l" t="t" r="r" b="b"/>
              <a:pathLst>
                <a:path w="393" h="260" extrusionOk="0">
                  <a:moveTo>
                    <a:pt x="134" y="1"/>
                  </a:moveTo>
                  <a:lnTo>
                    <a:pt x="0" y="259"/>
                  </a:lnTo>
                  <a:lnTo>
                    <a:pt x="176" y="259"/>
                  </a:lnTo>
                  <a:cubicBezTo>
                    <a:pt x="258" y="259"/>
                    <a:pt x="352" y="177"/>
                    <a:pt x="393" y="94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2" name="Google Shape;25892;p18"/>
            <p:cNvSpPr/>
            <p:nvPr/>
          </p:nvSpPr>
          <p:spPr>
            <a:xfrm>
              <a:off x="4465225" y="4331425"/>
              <a:ext cx="8800" cy="6500"/>
            </a:xfrm>
            <a:custGeom>
              <a:avLst/>
              <a:gdLst/>
              <a:ahLst/>
              <a:cxnLst/>
              <a:rect l="l" t="t" r="r" b="b"/>
              <a:pathLst>
                <a:path w="352" h="260" extrusionOk="0">
                  <a:moveTo>
                    <a:pt x="218" y="1"/>
                  </a:moveTo>
                  <a:cubicBezTo>
                    <a:pt x="176" y="1"/>
                    <a:pt x="135" y="1"/>
                    <a:pt x="93" y="42"/>
                  </a:cubicBezTo>
                  <a:lnTo>
                    <a:pt x="42" y="83"/>
                  </a:lnTo>
                  <a:cubicBezTo>
                    <a:pt x="42" y="83"/>
                    <a:pt x="0" y="135"/>
                    <a:pt x="0" y="176"/>
                  </a:cubicBezTo>
                  <a:lnTo>
                    <a:pt x="259" y="259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3" name="Google Shape;25893;p18"/>
            <p:cNvSpPr/>
            <p:nvPr/>
          </p:nvSpPr>
          <p:spPr>
            <a:xfrm>
              <a:off x="4400600" y="4305175"/>
              <a:ext cx="15275" cy="8950"/>
            </a:xfrm>
            <a:custGeom>
              <a:avLst/>
              <a:gdLst/>
              <a:ahLst/>
              <a:cxnLst/>
              <a:rect l="l" t="t" r="r" b="b"/>
              <a:pathLst>
                <a:path w="611" h="358" extrusionOk="0">
                  <a:moveTo>
                    <a:pt x="288" y="1"/>
                  </a:moveTo>
                  <a:cubicBezTo>
                    <a:pt x="195" y="1"/>
                    <a:pt x="110" y="39"/>
                    <a:pt x="42" y="100"/>
                  </a:cubicBezTo>
                  <a:cubicBezTo>
                    <a:pt x="42" y="151"/>
                    <a:pt x="42" y="151"/>
                    <a:pt x="1" y="151"/>
                  </a:cubicBezTo>
                  <a:lnTo>
                    <a:pt x="518" y="358"/>
                  </a:lnTo>
                  <a:cubicBezTo>
                    <a:pt x="611" y="234"/>
                    <a:pt x="518" y="58"/>
                    <a:pt x="394" y="17"/>
                  </a:cubicBezTo>
                  <a:cubicBezTo>
                    <a:pt x="358" y="6"/>
                    <a:pt x="322" y="1"/>
                    <a:pt x="2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4" name="Google Shape;25894;p18"/>
            <p:cNvSpPr/>
            <p:nvPr/>
          </p:nvSpPr>
          <p:spPr>
            <a:xfrm>
              <a:off x="4490025" y="4267025"/>
              <a:ext cx="10900" cy="13775"/>
            </a:xfrm>
            <a:custGeom>
              <a:avLst/>
              <a:gdLst/>
              <a:ahLst/>
              <a:cxnLst/>
              <a:rect l="l" t="t" r="r" b="b"/>
              <a:pathLst>
                <a:path w="436" h="551" extrusionOk="0">
                  <a:moveTo>
                    <a:pt x="320" y="0"/>
                  </a:moveTo>
                  <a:cubicBezTo>
                    <a:pt x="218" y="0"/>
                    <a:pt x="121" y="70"/>
                    <a:pt x="84" y="168"/>
                  </a:cubicBezTo>
                  <a:cubicBezTo>
                    <a:pt x="1" y="333"/>
                    <a:pt x="84" y="468"/>
                    <a:pt x="218" y="550"/>
                  </a:cubicBezTo>
                  <a:lnTo>
                    <a:pt x="435" y="33"/>
                  </a:lnTo>
                  <a:cubicBezTo>
                    <a:pt x="398" y="10"/>
                    <a:pt x="359" y="0"/>
                    <a:pt x="3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5" name="Google Shape;25895;p18"/>
            <p:cNvSpPr/>
            <p:nvPr/>
          </p:nvSpPr>
          <p:spPr>
            <a:xfrm>
              <a:off x="4426450" y="4240600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296" y="0"/>
                  </a:moveTo>
                  <a:cubicBezTo>
                    <a:pt x="188" y="0"/>
                    <a:pt x="82" y="56"/>
                    <a:pt x="42" y="191"/>
                  </a:cubicBezTo>
                  <a:cubicBezTo>
                    <a:pt x="1" y="315"/>
                    <a:pt x="42" y="491"/>
                    <a:pt x="176" y="532"/>
                  </a:cubicBezTo>
                  <a:cubicBezTo>
                    <a:pt x="220" y="542"/>
                    <a:pt x="261" y="548"/>
                    <a:pt x="299" y="548"/>
                  </a:cubicBezTo>
                  <a:cubicBezTo>
                    <a:pt x="412" y="548"/>
                    <a:pt x="497" y="501"/>
                    <a:pt x="559" y="408"/>
                  </a:cubicBezTo>
                  <a:cubicBezTo>
                    <a:pt x="611" y="232"/>
                    <a:pt x="559" y="98"/>
                    <a:pt x="393" y="15"/>
                  </a:cubicBezTo>
                  <a:cubicBezTo>
                    <a:pt x="362" y="5"/>
                    <a:pt x="329" y="0"/>
                    <a:pt x="2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6" name="Google Shape;25896;p18"/>
            <p:cNvSpPr/>
            <p:nvPr/>
          </p:nvSpPr>
          <p:spPr>
            <a:xfrm>
              <a:off x="4380175" y="4259525"/>
              <a:ext cx="16325" cy="14050"/>
            </a:xfrm>
            <a:custGeom>
              <a:avLst/>
              <a:gdLst/>
              <a:ahLst/>
              <a:cxnLst/>
              <a:rect l="l" t="t" r="r" b="b"/>
              <a:pathLst>
                <a:path w="653" h="562" extrusionOk="0">
                  <a:moveTo>
                    <a:pt x="320" y="0"/>
                  </a:moveTo>
                  <a:cubicBezTo>
                    <a:pt x="218" y="0"/>
                    <a:pt x="121" y="71"/>
                    <a:pt x="84" y="168"/>
                  </a:cubicBezTo>
                  <a:cubicBezTo>
                    <a:pt x="1" y="333"/>
                    <a:pt x="84" y="468"/>
                    <a:pt x="218" y="550"/>
                  </a:cubicBezTo>
                  <a:cubicBezTo>
                    <a:pt x="249" y="558"/>
                    <a:pt x="278" y="561"/>
                    <a:pt x="306" y="561"/>
                  </a:cubicBezTo>
                  <a:cubicBezTo>
                    <a:pt x="436" y="561"/>
                    <a:pt x="532" y="485"/>
                    <a:pt x="601" y="375"/>
                  </a:cubicBezTo>
                  <a:cubicBezTo>
                    <a:pt x="652" y="251"/>
                    <a:pt x="601" y="75"/>
                    <a:pt x="435" y="33"/>
                  </a:cubicBezTo>
                  <a:cubicBezTo>
                    <a:pt x="398" y="11"/>
                    <a:pt x="359" y="0"/>
                    <a:pt x="3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7" name="Google Shape;25897;p18"/>
            <p:cNvSpPr/>
            <p:nvPr/>
          </p:nvSpPr>
          <p:spPr>
            <a:xfrm>
              <a:off x="4444800" y="4285825"/>
              <a:ext cx="16300" cy="14150"/>
            </a:xfrm>
            <a:custGeom>
              <a:avLst/>
              <a:gdLst/>
              <a:ahLst/>
              <a:cxnLst/>
              <a:rect l="l" t="t" r="r" b="b"/>
              <a:pathLst>
                <a:path w="652" h="566" extrusionOk="0">
                  <a:moveTo>
                    <a:pt x="337" y="1"/>
                  </a:moveTo>
                  <a:cubicBezTo>
                    <a:pt x="227" y="1"/>
                    <a:pt x="113" y="56"/>
                    <a:pt x="42" y="191"/>
                  </a:cubicBezTo>
                  <a:cubicBezTo>
                    <a:pt x="1" y="315"/>
                    <a:pt x="83" y="491"/>
                    <a:pt x="218" y="532"/>
                  </a:cubicBezTo>
                  <a:cubicBezTo>
                    <a:pt x="252" y="555"/>
                    <a:pt x="291" y="566"/>
                    <a:pt x="330" y="566"/>
                  </a:cubicBezTo>
                  <a:cubicBezTo>
                    <a:pt x="430" y="566"/>
                    <a:pt x="529" y="498"/>
                    <a:pt x="559" y="408"/>
                  </a:cubicBezTo>
                  <a:cubicBezTo>
                    <a:pt x="652" y="233"/>
                    <a:pt x="559" y="98"/>
                    <a:pt x="435" y="15"/>
                  </a:cubicBezTo>
                  <a:cubicBezTo>
                    <a:pt x="404" y="6"/>
                    <a:pt x="371" y="1"/>
                    <a:pt x="3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8" name="Google Shape;25898;p18"/>
            <p:cNvSpPr/>
            <p:nvPr/>
          </p:nvSpPr>
          <p:spPr>
            <a:xfrm>
              <a:off x="4407075" y="4195350"/>
              <a:ext cx="16300" cy="13725"/>
            </a:xfrm>
            <a:custGeom>
              <a:avLst/>
              <a:gdLst/>
              <a:ahLst/>
              <a:cxnLst/>
              <a:rect l="l" t="t" r="r" b="b"/>
              <a:pathLst>
                <a:path w="652" h="549" extrusionOk="0">
                  <a:moveTo>
                    <a:pt x="320" y="1"/>
                  </a:moveTo>
                  <a:cubicBezTo>
                    <a:pt x="202" y="1"/>
                    <a:pt x="113" y="57"/>
                    <a:pt x="42" y="192"/>
                  </a:cubicBezTo>
                  <a:cubicBezTo>
                    <a:pt x="0" y="316"/>
                    <a:pt x="93" y="491"/>
                    <a:pt x="217" y="533"/>
                  </a:cubicBezTo>
                  <a:cubicBezTo>
                    <a:pt x="251" y="543"/>
                    <a:pt x="286" y="548"/>
                    <a:pt x="321" y="548"/>
                  </a:cubicBezTo>
                  <a:cubicBezTo>
                    <a:pt x="427" y="548"/>
                    <a:pt x="527" y="502"/>
                    <a:pt x="558" y="409"/>
                  </a:cubicBezTo>
                  <a:cubicBezTo>
                    <a:pt x="652" y="233"/>
                    <a:pt x="558" y="57"/>
                    <a:pt x="434" y="16"/>
                  </a:cubicBezTo>
                  <a:cubicBezTo>
                    <a:pt x="393" y="6"/>
                    <a:pt x="355" y="1"/>
                    <a:pt x="3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9" name="Google Shape;25899;p18"/>
            <p:cNvSpPr/>
            <p:nvPr/>
          </p:nvSpPr>
          <p:spPr>
            <a:xfrm>
              <a:off x="4471675" y="4221775"/>
              <a:ext cx="15275" cy="14050"/>
            </a:xfrm>
            <a:custGeom>
              <a:avLst/>
              <a:gdLst/>
              <a:ahLst/>
              <a:cxnLst/>
              <a:rect l="l" t="t" r="r" b="b"/>
              <a:pathLst>
                <a:path w="611" h="562" extrusionOk="0">
                  <a:moveTo>
                    <a:pt x="278" y="1"/>
                  </a:moveTo>
                  <a:cubicBezTo>
                    <a:pt x="177" y="1"/>
                    <a:pt x="80" y="71"/>
                    <a:pt x="42" y="168"/>
                  </a:cubicBezTo>
                  <a:cubicBezTo>
                    <a:pt x="1" y="292"/>
                    <a:pt x="42" y="468"/>
                    <a:pt x="177" y="551"/>
                  </a:cubicBezTo>
                  <a:cubicBezTo>
                    <a:pt x="208" y="558"/>
                    <a:pt x="239" y="562"/>
                    <a:pt x="268" y="562"/>
                  </a:cubicBezTo>
                  <a:cubicBezTo>
                    <a:pt x="407" y="562"/>
                    <a:pt x="525" y="488"/>
                    <a:pt x="559" y="386"/>
                  </a:cubicBezTo>
                  <a:cubicBezTo>
                    <a:pt x="611" y="251"/>
                    <a:pt x="559" y="75"/>
                    <a:pt x="394" y="34"/>
                  </a:cubicBezTo>
                  <a:cubicBezTo>
                    <a:pt x="357" y="11"/>
                    <a:pt x="317" y="1"/>
                    <a:pt x="2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0" name="Google Shape;25900;p18"/>
            <p:cNvSpPr/>
            <p:nvPr/>
          </p:nvSpPr>
          <p:spPr>
            <a:xfrm>
              <a:off x="4343475" y="4278700"/>
              <a:ext cx="7775" cy="9600"/>
            </a:xfrm>
            <a:custGeom>
              <a:avLst/>
              <a:gdLst/>
              <a:ahLst/>
              <a:cxnLst/>
              <a:rect l="l" t="t" r="r" b="b"/>
              <a:pathLst>
                <a:path w="311" h="384" extrusionOk="0">
                  <a:moveTo>
                    <a:pt x="94" y="1"/>
                  </a:moveTo>
                  <a:lnTo>
                    <a:pt x="1" y="259"/>
                  </a:lnTo>
                  <a:lnTo>
                    <a:pt x="259" y="383"/>
                  </a:lnTo>
                  <a:lnTo>
                    <a:pt x="259" y="300"/>
                  </a:lnTo>
                  <a:cubicBezTo>
                    <a:pt x="311" y="218"/>
                    <a:pt x="218" y="83"/>
                    <a:pt x="135" y="42"/>
                  </a:cubicBezTo>
                  <a:cubicBezTo>
                    <a:pt x="135" y="42"/>
                    <a:pt x="135" y="1"/>
                    <a:pt x="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1" name="Google Shape;25901;p18"/>
            <p:cNvSpPr/>
            <p:nvPr/>
          </p:nvSpPr>
          <p:spPr>
            <a:xfrm>
              <a:off x="4367250" y="4215125"/>
              <a:ext cx="9850" cy="12950"/>
            </a:xfrm>
            <a:custGeom>
              <a:avLst/>
              <a:gdLst/>
              <a:ahLst/>
              <a:cxnLst/>
              <a:rect l="l" t="t" r="r" b="b"/>
              <a:pathLst>
                <a:path w="394" h="518" extrusionOk="0">
                  <a:moveTo>
                    <a:pt x="218" y="0"/>
                  </a:moveTo>
                  <a:lnTo>
                    <a:pt x="1" y="517"/>
                  </a:lnTo>
                  <a:lnTo>
                    <a:pt x="177" y="517"/>
                  </a:lnTo>
                  <a:cubicBezTo>
                    <a:pt x="259" y="517"/>
                    <a:pt x="301" y="434"/>
                    <a:pt x="342" y="341"/>
                  </a:cubicBezTo>
                  <a:lnTo>
                    <a:pt x="394" y="300"/>
                  </a:lnTo>
                  <a:cubicBezTo>
                    <a:pt x="394" y="176"/>
                    <a:pt x="342" y="42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2" name="Google Shape;25902;p18"/>
            <p:cNvSpPr/>
            <p:nvPr/>
          </p:nvSpPr>
          <p:spPr>
            <a:xfrm>
              <a:off x="4516925" y="420762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0"/>
                  </a:moveTo>
                  <a:lnTo>
                    <a:pt x="42" y="42"/>
                  </a:lnTo>
                  <a:cubicBezTo>
                    <a:pt x="0" y="124"/>
                    <a:pt x="42" y="259"/>
                    <a:pt x="135" y="300"/>
                  </a:cubicBezTo>
                  <a:cubicBezTo>
                    <a:pt x="176" y="342"/>
                    <a:pt x="176" y="342"/>
                    <a:pt x="217" y="342"/>
                  </a:cubicBezTo>
                  <a:lnTo>
                    <a:pt x="300" y="8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3" name="Google Shape;25903;p18"/>
            <p:cNvSpPr/>
            <p:nvPr/>
          </p:nvSpPr>
          <p:spPr>
            <a:xfrm>
              <a:off x="4453325" y="4180750"/>
              <a:ext cx="12950" cy="9575"/>
            </a:xfrm>
            <a:custGeom>
              <a:avLst/>
              <a:gdLst/>
              <a:ahLst/>
              <a:cxnLst/>
              <a:rect l="l" t="t" r="r" b="b"/>
              <a:pathLst>
                <a:path w="518" h="383" extrusionOk="0">
                  <a:moveTo>
                    <a:pt x="1" y="0"/>
                  </a:moveTo>
                  <a:lnTo>
                    <a:pt x="1" y="41"/>
                  </a:lnTo>
                  <a:lnTo>
                    <a:pt x="1" y="217"/>
                  </a:lnTo>
                  <a:cubicBezTo>
                    <a:pt x="53" y="217"/>
                    <a:pt x="53" y="259"/>
                    <a:pt x="53" y="259"/>
                  </a:cubicBezTo>
                  <a:cubicBezTo>
                    <a:pt x="94" y="300"/>
                    <a:pt x="135" y="341"/>
                    <a:pt x="177" y="383"/>
                  </a:cubicBezTo>
                  <a:lnTo>
                    <a:pt x="352" y="383"/>
                  </a:lnTo>
                  <a:cubicBezTo>
                    <a:pt x="352" y="383"/>
                    <a:pt x="394" y="383"/>
                    <a:pt x="394" y="341"/>
                  </a:cubicBezTo>
                  <a:cubicBezTo>
                    <a:pt x="435" y="341"/>
                    <a:pt x="435" y="341"/>
                    <a:pt x="476" y="300"/>
                  </a:cubicBezTo>
                  <a:cubicBezTo>
                    <a:pt x="518" y="300"/>
                    <a:pt x="518" y="259"/>
                    <a:pt x="518" y="2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4" name="Google Shape;25904;p18"/>
            <p:cNvSpPr/>
            <p:nvPr/>
          </p:nvSpPr>
          <p:spPr>
            <a:xfrm>
              <a:off x="4393100" y="4156950"/>
              <a:ext cx="9850" cy="6950"/>
            </a:xfrm>
            <a:custGeom>
              <a:avLst/>
              <a:gdLst/>
              <a:ahLst/>
              <a:cxnLst/>
              <a:rect l="l" t="t" r="r" b="b"/>
              <a:pathLst>
                <a:path w="394" h="278" extrusionOk="0">
                  <a:moveTo>
                    <a:pt x="135" y="1"/>
                  </a:moveTo>
                  <a:lnTo>
                    <a:pt x="1" y="259"/>
                  </a:lnTo>
                  <a:lnTo>
                    <a:pt x="84" y="259"/>
                  </a:lnTo>
                  <a:cubicBezTo>
                    <a:pt x="101" y="273"/>
                    <a:pt x="117" y="278"/>
                    <a:pt x="132" y="278"/>
                  </a:cubicBezTo>
                  <a:cubicBezTo>
                    <a:pt x="163" y="278"/>
                    <a:pt x="190" y="259"/>
                    <a:pt x="218" y="259"/>
                  </a:cubicBezTo>
                  <a:cubicBezTo>
                    <a:pt x="301" y="218"/>
                    <a:pt x="342" y="177"/>
                    <a:pt x="394" y="84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5" name="Google Shape;25905;p18"/>
            <p:cNvSpPr/>
            <p:nvPr/>
          </p:nvSpPr>
          <p:spPr>
            <a:xfrm>
              <a:off x="4412500" y="4459625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217" y="1"/>
                  </a:moveTo>
                  <a:cubicBezTo>
                    <a:pt x="176" y="1"/>
                    <a:pt x="135" y="42"/>
                    <a:pt x="83" y="42"/>
                  </a:cubicBezTo>
                  <a:lnTo>
                    <a:pt x="42" y="84"/>
                  </a:lnTo>
                  <a:cubicBezTo>
                    <a:pt x="42" y="125"/>
                    <a:pt x="0" y="125"/>
                    <a:pt x="0" y="177"/>
                  </a:cubicBezTo>
                  <a:lnTo>
                    <a:pt x="259" y="301"/>
                  </a:lnTo>
                  <a:lnTo>
                    <a:pt x="341" y="42"/>
                  </a:lnTo>
                  <a:cubicBezTo>
                    <a:pt x="300" y="1"/>
                    <a:pt x="259" y="1"/>
                    <a:pt x="2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6" name="Google Shape;25906;p18"/>
            <p:cNvSpPr/>
            <p:nvPr/>
          </p:nvSpPr>
          <p:spPr>
            <a:xfrm>
              <a:off x="4347875" y="4433375"/>
              <a:ext cx="15025" cy="8975"/>
            </a:xfrm>
            <a:custGeom>
              <a:avLst/>
              <a:gdLst/>
              <a:ahLst/>
              <a:cxnLst/>
              <a:rect l="l" t="t" r="r" b="b"/>
              <a:pathLst>
                <a:path w="601" h="359" extrusionOk="0">
                  <a:moveTo>
                    <a:pt x="288" y="1"/>
                  </a:moveTo>
                  <a:cubicBezTo>
                    <a:pt x="195" y="1"/>
                    <a:pt x="110" y="39"/>
                    <a:pt x="42" y="100"/>
                  </a:cubicBezTo>
                  <a:cubicBezTo>
                    <a:pt x="42" y="141"/>
                    <a:pt x="1" y="141"/>
                    <a:pt x="1" y="193"/>
                  </a:cubicBezTo>
                  <a:lnTo>
                    <a:pt x="517" y="358"/>
                  </a:lnTo>
                  <a:cubicBezTo>
                    <a:pt x="600" y="234"/>
                    <a:pt x="517" y="58"/>
                    <a:pt x="393" y="17"/>
                  </a:cubicBezTo>
                  <a:cubicBezTo>
                    <a:pt x="357" y="6"/>
                    <a:pt x="322" y="1"/>
                    <a:pt x="2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7" name="Google Shape;25907;p18"/>
            <p:cNvSpPr/>
            <p:nvPr/>
          </p:nvSpPr>
          <p:spPr>
            <a:xfrm>
              <a:off x="4438350" y="4395275"/>
              <a:ext cx="9850" cy="13725"/>
            </a:xfrm>
            <a:custGeom>
              <a:avLst/>
              <a:gdLst/>
              <a:ahLst/>
              <a:cxnLst/>
              <a:rect l="l" t="t" r="r" b="b"/>
              <a:pathLst>
                <a:path w="394" h="549" extrusionOk="0">
                  <a:moveTo>
                    <a:pt x="301" y="0"/>
                  </a:moveTo>
                  <a:cubicBezTo>
                    <a:pt x="269" y="0"/>
                    <a:pt x="238" y="11"/>
                    <a:pt x="217" y="31"/>
                  </a:cubicBezTo>
                  <a:cubicBezTo>
                    <a:pt x="135" y="31"/>
                    <a:pt x="83" y="73"/>
                    <a:pt x="42" y="114"/>
                  </a:cubicBezTo>
                  <a:cubicBezTo>
                    <a:pt x="42" y="166"/>
                    <a:pt x="42" y="166"/>
                    <a:pt x="0" y="166"/>
                  </a:cubicBezTo>
                  <a:lnTo>
                    <a:pt x="0" y="373"/>
                  </a:lnTo>
                  <a:cubicBezTo>
                    <a:pt x="42" y="466"/>
                    <a:pt x="83" y="507"/>
                    <a:pt x="135" y="507"/>
                  </a:cubicBezTo>
                  <a:cubicBezTo>
                    <a:pt x="135" y="548"/>
                    <a:pt x="176" y="548"/>
                    <a:pt x="176" y="548"/>
                  </a:cubicBezTo>
                  <a:lnTo>
                    <a:pt x="393" y="31"/>
                  </a:lnTo>
                  <a:cubicBezTo>
                    <a:pt x="367" y="11"/>
                    <a:pt x="334" y="0"/>
                    <a:pt x="3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8" name="Google Shape;25908;p18"/>
            <p:cNvSpPr/>
            <p:nvPr/>
          </p:nvSpPr>
          <p:spPr>
            <a:xfrm>
              <a:off x="4372700" y="4368900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61" y="1"/>
                  </a:moveTo>
                  <a:cubicBezTo>
                    <a:pt x="242" y="1"/>
                    <a:pt x="117" y="76"/>
                    <a:pt x="83" y="187"/>
                  </a:cubicBezTo>
                  <a:cubicBezTo>
                    <a:pt x="0" y="311"/>
                    <a:pt x="83" y="487"/>
                    <a:pt x="217" y="528"/>
                  </a:cubicBezTo>
                  <a:cubicBezTo>
                    <a:pt x="263" y="551"/>
                    <a:pt x="306" y="561"/>
                    <a:pt x="347" y="561"/>
                  </a:cubicBezTo>
                  <a:cubicBezTo>
                    <a:pt x="453" y="561"/>
                    <a:pt x="540" y="491"/>
                    <a:pt x="600" y="394"/>
                  </a:cubicBezTo>
                  <a:cubicBezTo>
                    <a:pt x="641" y="270"/>
                    <a:pt x="600" y="94"/>
                    <a:pt x="434" y="11"/>
                  </a:cubicBezTo>
                  <a:cubicBezTo>
                    <a:pt x="411" y="4"/>
                    <a:pt x="386" y="1"/>
                    <a:pt x="3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9" name="Google Shape;25909;p18"/>
            <p:cNvSpPr/>
            <p:nvPr/>
          </p:nvSpPr>
          <p:spPr>
            <a:xfrm>
              <a:off x="4327450" y="4388175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29" y="0"/>
                  </a:moveTo>
                  <a:cubicBezTo>
                    <a:pt x="221" y="0"/>
                    <a:pt x="114" y="47"/>
                    <a:pt x="83" y="140"/>
                  </a:cubicBezTo>
                  <a:cubicBezTo>
                    <a:pt x="1" y="315"/>
                    <a:pt x="83" y="491"/>
                    <a:pt x="218" y="533"/>
                  </a:cubicBezTo>
                  <a:cubicBezTo>
                    <a:pt x="256" y="542"/>
                    <a:pt x="293" y="547"/>
                    <a:pt x="328" y="547"/>
                  </a:cubicBezTo>
                  <a:cubicBezTo>
                    <a:pt x="443" y="547"/>
                    <a:pt x="537" y="492"/>
                    <a:pt x="600" y="357"/>
                  </a:cubicBezTo>
                  <a:cubicBezTo>
                    <a:pt x="642" y="233"/>
                    <a:pt x="559" y="57"/>
                    <a:pt x="435" y="16"/>
                  </a:cubicBezTo>
                  <a:cubicBezTo>
                    <a:pt x="401" y="5"/>
                    <a:pt x="365" y="0"/>
                    <a:pt x="3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0" name="Google Shape;25910;p18"/>
            <p:cNvSpPr/>
            <p:nvPr/>
          </p:nvSpPr>
          <p:spPr>
            <a:xfrm>
              <a:off x="4392075" y="441412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46" y="1"/>
                  </a:moveTo>
                  <a:cubicBezTo>
                    <a:pt x="213" y="1"/>
                    <a:pt x="110" y="77"/>
                    <a:pt x="42" y="187"/>
                  </a:cubicBezTo>
                  <a:cubicBezTo>
                    <a:pt x="0" y="311"/>
                    <a:pt x="83" y="487"/>
                    <a:pt x="218" y="529"/>
                  </a:cubicBezTo>
                  <a:cubicBezTo>
                    <a:pt x="252" y="551"/>
                    <a:pt x="290" y="562"/>
                    <a:pt x="328" y="562"/>
                  </a:cubicBezTo>
                  <a:cubicBezTo>
                    <a:pt x="429" y="562"/>
                    <a:pt x="529" y="491"/>
                    <a:pt x="559" y="394"/>
                  </a:cubicBezTo>
                  <a:cubicBezTo>
                    <a:pt x="642" y="270"/>
                    <a:pt x="559" y="94"/>
                    <a:pt x="435" y="12"/>
                  </a:cubicBezTo>
                  <a:cubicBezTo>
                    <a:pt x="404" y="4"/>
                    <a:pt x="374" y="1"/>
                    <a:pt x="3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1" name="Google Shape;25911;p18"/>
            <p:cNvSpPr/>
            <p:nvPr/>
          </p:nvSpPr>
          <p:spPr>
            <a:xfrm>
              <a:off x="4354325" y="4323675"/>
              <a:ext cx="16325" cy="14025"/>
            </a:xfrm>
            <a:custGeom>
              <a:avLst/>
              <a:gdLst/>
              <a:ahLst/>
              <a:cxnLst/>
              <a:rect l="l" t="t" r="r" b="b"/>
              <a:pathLst>
                <a:path w="653" h="561" extrusionOk="0">
                  <a:moveTo>
                    <a:pt x="347" y="0"/>
                  </a:moveTo>
                  <a:cubicBezTo>
                    <a:pt x="217" y="0"/>
                    <a:pt x="119" y="76"/>
                    <a:pt x="42" y="187"/>
                  </a:cubicBezTo>
                  <a:cubicBezTo>
                    <a:pt x="1" y="311"/>
                    <a:pt x="42" y="486"/>
                    <a:pt x="218" y="528"/>
                  </a:cubicBezTo>
                  <a:cubicBezTo>
                    <a:pt x="252" y="551"/>
                    <a:pt x="291" y="561"/>
                    <a:pt x="329" y="561"/>
                  </a:cubicBezTo>
                  <a:cubicBezTo>
                    <a:pt x="429" y="561"/>
                    <a:pt x="529" y="491"/>
                    <a:pt x="559" y="393"/>
                  </a:cubicBezTo>
                  <a:cubicBezTo>
                    <a:pt x="652" y="228"/>
                    <a:pt x="559" y="94"/>
                    <a:pt x="435" y="11"/>
                  </a:cubicBezTo>
                  <a:cubicBezTo>
                    <a:pt x="404" y="4"/>
                    <a:pt x="375" y="0"/>
                    <a:pt x="3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2" name="Google Shape;25912;p18"/>
            <p:cNvSpPr/>
            <p:nvPr/>
          </p:nvSpPr>
          <p:spPr>
            <a:xfrm>
              <a:off x="4418950" y="4350425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289" y="1"/>
                  </a:moveTo>
                  <a:cubicBezTo>
                    <a:pt x="181" y="1"/>
                    <a:pt x="73" y="49"/>
                    <a:pt x="42" y="151"/>
                  </a:cubicBezTo>
                  <a:cubicBezTo>
                    <a:pt x="1" y="316"/>
                    <a:pt x="42" y="450"/>
                    <a:pt x="177" y="533"/>
                  </a:cubicBezTo>
                  <a:cubicBezTo>
                    <a:pt x="215" y="543"/>
                    <a:pt x="252" y="548"/>
                    <a:pt x="287" y="548"/>
                  </a:cubicBezTo>
                  <a:cubicBezTo>
                    <a:pt x="402" y="548"/>
                    <a:pt x="496" y="492"/>
                    <a:pt x="559" y="357"/>
                  </a:cubicBezTo>
                  <a:cubicBezTo>
                    <a:pt x="600" y="233"/>
                    <a:pt x="559" y="58"/>
                    <a:pt x="394" y="16"/>
                  </a:cubicBezTo>
                  <a:cubicBezTo>
                    <a:pt x="361" y="6"/>
                    <a:pt x="325" y="1"/>
                    <a:pt x="2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3" name="Google Shape;25913;p18"/>
            <p:cNvSpPr/>
            <p:nvPr/>
          </p:nvSpPr>
          <p:spPr>
            <a:xfrm>
              <a:off x="4290750" y="4406900"/>
              <a:ext cx="6500" cy="9600"/>
            </a:xfrm>
            <a:custGeom>
              <a:avLst/>
              <a:gdLst/>
              <a:ahLst/>
              <a:cxnLst/>
              <a:rect l="l" t="t" r="r" b="b"/>
              <a:pathLst>
                <a:path w="260" h="384" extrusionOk="0">
                  <a:moveTo>
                    <a:pt x="94" y="1"/>
                  </a:moveTo>
                  <a:lnTo>
                    <a:pt x="1" y="259"/>
                  </a:lnTo>
                  <a:lnTo>
                    <a:pt x="259" y="383"/>
                  </a:lnTo>
                  <a:lnTo>
                    <a:pt x="259" y="342"/>
                  </a:lnTo>
                  <a:cubicBezTo>
                    <a:pt x="259" y="218"/>
                    <a:pt x="218" y="125"/>
                    <a:pt x="135" y="42"/>
                  </a:cubicBezTo>
                  <a:cubicBezTo>
                    <a:pt x="135" y="42"/>
                    <a:pt x="94" y="42"/>
                    <a:pt x="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4" name="Google Shape;25914;p18"/>
            <p:cNvSpPr/>
            <p:nvPr/>
          </p:nvSpPr>
          <p:spPr>
            <a:xfrm>
              <a:off x="4314525" y="4343325"/>
              <a:ext cx="9600" cy="13325"/>
            </a:xfrm>
            <a:custGeom>
              <a:avLst/>
              <a:gdLst/>
              <a:ahLst/>
              <a:cxnLst/>
              <a:rect l="l" t="t" r="r" b="b"/>
              <a:pathLst>
                <a:path w="384" h="533" extrusionOk="0">
                  <a:moveTo>
                    <a:pt x="218" y="0"/>
                  </a:moveTo>
                  <a:lnTo>
                    <a:pt x="1" y="517"/>
                  </a:lnTo>
                  <a:cubicBezTo>
                    <a:pt x="30" y="527"/>
                    <a:pt x="61" y="532"/>
                    <a:pt x="94" y="532"/>
                  </a:cubicBezTo>
                  <a:cubicBezTo>
                    <a:pt x="199" y="532"/>
                    <a:pt x="310" y="476"/>
                    <a:pt x="342" y="342"/>
                  </a:cubicBezTo>
                  <a:cubicBezTo>
                    <a:pt x="383" y="217"/>
                    <a:pt x="342" y="42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5" name="Google Shape;25915;p18"/>
            <p:cNvSpPr/>
            <p:nvPr/>
          </p:nvSpPr>
          <p:spPr>
            <a:xfrm>
              <a:off x="4464200" y="4335825"/>
              <a:ext cx="7500" cy="8550"/>
            </a:xfrm>
            <a:custGeom>
              <a:avLst/>
              <a:gdLst/>
              <a:ahLst/>
              <a:cxnLst/>
              <a:rect l="l" t="t" r="r" b="b"/>
              <a:pathLst>
                <a:path w="300" h="342" extrusionOk="0">
                  <a:moveTo>
                    <a:pt x="41" y="0"/>
                  </a:moveTo>
                  <a:lnTo>
                    <a:pt x="41" y="42"/>
                  </a:lnTo>
                  <a:cubicBezTo>
                    <a:pt x="0" y="83"/>
                    <a:pt x="0" y="125"/>
                    <a:pt x="41" y="166"/>
                  </a:cubicBezTo>
                  <a:lnTo>
                    <a:pt x="41" y="218"/>
                  </a:lnTo>
                  <a:cubicBezTo>
                    <a:pt x="41" y="259"/>
                    <a:pt x="83" y="259"/>
                    <a:pt x="83" y="300"/>
                  </a:cubicBezTo>
                  <a:cubicBezTo>
                    <a:pt x="134" y="300"/>
                    <a:pt x="176" y="342"/>
                    <a:pt x="176" y="342"/>
                  </a:cubicBezTo>
                  <a:lnTo>
                    <a:pt x="300" y="8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6" name="Google Shape;25916;p18"/>
            <p:cNvSpPr/>
            <p:nvPr/>
          </p:nvSpPr>
          <p:spPr>
            <a:xfrm>
              <a:off x="4400600" y="4308950"/>
              <a:ext cx="12950" cy="9975"/>
            </a:xfrm>
            <a:custGeom>
              <a:avLst/>
              <a:gdLst/>
              <a:ahLst/>
              <a:cxnLst/>
              <a:rect l="l" t="t" r="r" b="b"/>
              <a:pathLst>
                <a:path w="518" h="399" extrusionOk="0">
                  <a:moveTo>
                    <a:pt x="1" y="0"/>
                  </a:moveTo>
                  <a:lnTo>
                    <a:pt x="1" y="124"/>
                  </a:lnTo>
                  <a:lnTo>
                    <a:pt x="1" y="207"/>
                  </a:lnTo>
                  <a:lnTo>
                    <a:pt x="42" y="259"/>
                  </a:lnTo>
                  <a:cubicBezTo>
                    <a:pt x="94" y="300"/>
                    <a:pt x="135" y="341"/>
                    <a:pt x="176" y="383"/>
                  </a:cubicBezTo>
                  <a:cubicBezTo>
                    <a:pt x="199" y="394"/>
                    <a:pt x="224" y="399"/>
                    <a:pt x="252" y="399"/>
                  </a:cubicBezTo>
                  <a:cubicBezTo>
                    <a:pt x="327" y="399"/>
                    <a:pt x="416" y="361"/>
                    <a:pt x="476" y="300"/>
                  </a:cubicBezTo>
                  <a:cubicBezTo>
                    <a:pt x="476" y="300"/>
                    <a:pt x="518" y="259"/>
                    <a:pt x="518" y="20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7" name="Google Shape;25917;p18"/>
            <p:cNvSpPr/>
            <p:nvPr/>
          </p:nvSpPr>
          <p:spPr>
            <a:xfrm>
              <a:off x="4340375" y="4285175"/>
              <a:ext cx="9600" cy="7500"/>
            </a:xfrm>
            <a:custGeom>
              <a:avLst/>
              <a:gdLst/>
              <a:ahLst/>
              <a:cxnLst/>
              <a:rect l="l" t="t" r="r" b="b"/>
              <a:pathLst>
                <a:path w="384" h="300" extrusionOk="0">
                  <a:moveTo>
                    <a:pt x="125" y="0"/>
                  </a:moveTo>
                  <a:lnTo>
                    <a:pt x="1" y="259"/>
                  </a:lnTo>
                  <a:cubicBezTo>
                    <a:pt x="42" y="259"/>
                    <a:pt x="42" y="259"/>
                    <a:pt x="83" y="300"/>
                  </a:cubicBezTo>
                  <a:lnTo>
                    <a:pt x="176" y="300"/>
                  </a:lnTo>
                  <a:cubicBezTo>
                    <a:pt x="259" y="259"/>
                    <a:pt x="342" y="217"/>
                    <a:pt x="383" y="124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8" name="Google Shape;25918;p18"/>
            <p:cNvSpPr/>
            <p:nvPr/>
          </p:nvSpPr>
          <p:spPr>
            <a:xfrm>
              <a:off x="4359775" y="4587850"/>
              <a:ext cx="8550" cy="7500"/>
            </a:xfrm>
            <a:custGeom>
              <a:avLst/>
              <a:gdLst/>
              <a:ahLst/>
              <a:cxnLst/>
              <a:rect l="l" t="t" r="r" b="b"/>
              <a:pathLst>
                <a:path w="342" h="300" extrusionOk="0">
                  <a:moveTo>
                    <a:pt x="259" y="0"/>
                  </a:moveTo>
                  <a:cubicBezTo>
                    <a:pt x="176" y="0"/>
                    <a:pt x="83" y="41"/>
                    <a:pt x="0" y="124"/>
                  </a:cubicBezTo>
                  <a:lnTo>
                    <a:pt x="0" y="165"/>
                  </a:lnTo>
                  <a:lnTo>
                    <a:pt x="259" y="300"/>
                  </a:lnTo>
                  <a:lnTo>
                    <a:pt x="341" y="41"/>
                  </a:lnTo>
                  <a:cubicBezTo>
                    <a:pt x="300" y="0"/>
                    <a:pt x="300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9" name="Google Shape;25919;p18"/>
            <p:cNvSpPr/>
            <p:nvPr/>
          </p:nvSpPr>
          <p:spPr>
            <a:xfrm>
              <a:off x="4295150" y="4561600"/>
              <a:ext cx="13975" cy="9975"/>
            </a:xfrm>
            <a:custGeom>
              <a:avLst/>
              <a:gdLst/>
              <a:ahLst/>
              <a:cxnLst/>
              <a:rect l="l" t="t" r="r" b="b"/>
              <a:pathLst>
                <a:path w="559" h="399" extrusionOk="0">
                  <a:moveTo>
                    <a:pt x="283" y="1"/>
                  </a:moveTo>
                  <a:cubicBezTo>
                    <a:pt x="179" y="1"/>
                    <a:pt x="73" y="47"/>
                    <a:pt x="42" y="140"/>
                  </a:cubicBezTo>
                  <a:cubicBezTo>
                    <a:pt x="42" y="140"/>
                    <a:pt x="0" y="140"/>
                    <a:pt x="0" y="182"/>
                  </a:cubicBezTo>
                  <a:lnTo>
                    <a:pt x="517" y="399"/>
                  </a:lnTo>
                  <a:cubicBezTo>
                    <a:pt x="517" y="357"/>
                    <a:pt x="559" y="316"/>
                    <a:pt x="559" y="275"/>
                  </a:cubicBezTo>
                  <a:cubicBezTo>
                    <a:pt x="559" y="182"/>
                    <a:pt x="476" y="57"/>
                    <a:pt x="383" y="16"/>
                  </a:cubicBezTo>
                  <a:cubicBezTo>
                    <a:pt x="352" y="6"/>
                    <a:pt x="318" y="1"/>
                    <a:pt x="2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0" name="Google Shape;25920;p18"/>
            <p:cNvSpPr/>
            <p:nvPr/>
          </p:nvSpPr>
          <p:spPr>
            <a:xfrm>
              <a:off x="4384575" y="4524250"/>
              <a:ext cx="10625" cy="12950"/>
            </a:xfrm>
            <a:custGeom>
              <a:avLst/>
              <a:gdLst/>
              <a:ahLst/>
              <a:cxnLst/>
              <a:rect l="l" t="t" r="r" b="b"/>
              <a:pathLst>
                <a:path w="425" h="518" extrusionOk="0">
                  <a:moveTo>
                    <a:pt x="300" y="1"/>
                  </a:moveTo>
                  <a:cubicBezTo>
                    <a:pt x="218" y="1"/>
                    <a:pt x="83" y="42"/>
                    <a:pt x="42" y="176"/>
                  </a:cubicBezTo>
                  <a:cubicBezTo>
                    <a:pt x="1" y="259"/>
                    <a:pt x="42" y="342"/>
                    <a:pt x="83" y="435"/>
                  </a:cubicBezTo>
                  <a:cubicBezTo>
                    <a:pt x="125" y="476"/>
                    <a:pt x="166" y="518"/>
                    <a:pt x="218" y="518"/>
                  </a:cubicBezTo>
                  <a:lnTo>
                    <a:pt x="42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1" name="Google Shape;25921;p18"/>
            <p:cNvSpPr/>
            <p:nvPr/>
          </p:nvSpPr>
          <p:spPr>
            <a:xfrm>
              <a:off x="4319950" y="449757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13" y="0"/>
                  </a:moveTo>
                  <a:cubicBezTo>
                    <a:pt x="213" y="0"/>
                    <a:pt x="113" y="68"/>
                    <a:pt x="84" y="158"/>
                  </a:cubicBezTo>
                  <a:cubicBezTo>
                    <a:pt x="1" y="292"/>
                    <a:pt x="84" y="468"/>
                    <a:pt x="218" y="551"/>
                  </a:cubicBezTo>
                  <a:cubicBezTo>
                    <a:pt x="247" y="558"/>
                    <a:pt x="275" y="561"/>
                    <a:pt x="302" y="561"/>
                  </a:cubicBezTo>
                  <a:cubicBezTo>
                    <a:pt x="429" y="561"/>
                    <a:pt x="532" y="486"/>
                    <a:pt x="601" y="375"/>
                  </a:cubicBezTo>
                  <a:cubicBezTo>
                    <a:pt x="642" y="251"/>
                    <a:pt x="559" y="75"/>
                    <a:pt x="425" y="34"/>
                  </a:cubicBezTo>
                  <a:cubicBezTo>
                    <a:pt x="390" y="11"/>
                    <a:pt x="351" y="0"/>
                    <a:pt x="3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2" name="Google Shape;25922;p18"/>
            <p:cNvSpPr/>
            <p:nvPr/>
          </p:nvSpPr>
          <p:spPr>
            <a:xfrm>
              <a:off x="4274725" y="4516375"/>
              <a:ext cx="16050" cy="13725"/>
            </a:xfrm>
            <a:custGeom>
              <a:avLst/>
              <a:gdLst/>
              <a:ahLst/>
              <a:cxnLst/>
              <a:rect l="l" t="t" r="r" b="b"/>
              <a:pathLst>
                <a:path w="642" h="549" extrusionOk="0">
                  <a:moveTo>
                    <a:pt x="330" y="1"/>
                  </a:moveTo>
                  <a:cubicBezTo>
                    <a:pt x="225" y="1"/>
                    <a:pt x="115" y="55"/>
                    <a:pt x="83" y="181"/>
                  </a:cubicBezTo>
                  <a:cubicBezTo>
                    <a:pt x="1" y="316"/>
                    <a:pt x="83" y="491"/>
                    <a:pt x="218" y="533"/>
                  </a:cubicBezTo>
                  <a:cubicBezTo>
                    <a:pt x="248" y="543"/>
                    <a:pt x="282" y="548"/>
                    <a:pt x="317" y="548"/>
                  </a:cubicBezTo>
                  <a:cubicBezTo>
                    <a:pt x="423" y="548"/>
                    <a:pt x="538" y="500"/>
                    <a:pt x="600" y="398"/>
                  </a:cubicBezTo>
                  <a:cubicBezTo>
                    <a:pt x="642" y="233"/>
                    <a:pt x="559" y="99"/>
                    <a:pt x="424" y="16"/>
                  </a:cubicBezTo>
                  <a:cubicBezTo>
                    <a:pt x="395" y="6"/>
                    <a:pt x="363" y="1"/>
                    <a:pt x="3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3" name="Google Shape;25923;p18"/>
            <p:cNvSpPr/>
            <p:nvPr/>
          </p:nvSpPr>
          <p:spPr>
            <a:xfrm>
              <a:off x="4339350" y="4542800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293" y="1"/>
                  </a:moveTo>
                  <a:cubicBezTo>
                    <a:pt x="188" y="1"/>
                    <a:pt x="101" y="69"/>
                    <a:pt x="42" y="158"/>
                  </a:cubicBezTo>
                  <a:cubicBezTo>
                    <a:pt x="0" y="334"/>
                    <a:pt x="42" y="468"/>
                    <a:pt x="217" y="551"/>
                  </a:cubicBezTo>
                  <a:cubicBezTo>
                    <a:pt x="239" y="558"/>
                    <a:pt x="263" y="562"/>
                    <a:pt x="287" y="562"/>
                  </a:cubicBezTo>
                  <a:cubicBezTo>
                    <a:pt x="399" y="562"/>
                    <a:pt x="525" y="486"/>
                    <a:pt x="559" y="375"/>
                  </a:cubicBezTo>
                  <a:cubicBezTo>
                    <a:pt x="641" y="251"/>
                    <a:pt x="559" y="75"/>
                    <a:pt x="424" y="34"/>
                  </a:cubicBezTo>
                  <a:cubicBezTo>
                    <a:pt x="378" y="11"/>
                    <a:pt x="334" y="1"/>
                    <a:pt x="2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4" name="Google Shape;25924;p18"/>
            <p:cNvSpPr/>
            <p:nvPr/>
          </p:nvSpPr>
          <p:spPr>
            <a:xfrm>
              <a:off x="4301600" y="4452350"/>
              <a:ext cx="15025" cy="13575"/>
            </a:xfrm>
            <a:custGeom>
              <a:avLst/>
              <a:gdLst/>
              <a:ahLst/>
              <a:cxnLst/>
              <a:rect l="l" t="t" r="r" b="b"/>
              <a:pathLst>
                <a:path w="601" h="543" extrusionOk="0">
                  <a:moveTo>
                    <a:pt x="298" y="0"/>
                  </a:moveTo>
                  <a:cubicBezTo>
                    <a:pt x="188" y="0"/>
                    <a:pt x="102" y="68"/>
                    <a:pt x="42" y="157"/>
                  </a:cubicBezTo>
                  <a:cubicBezTo>
                    <a:pt x="1" y="292"/>
                    <a:pt x="42" y="468"/>
                    <a:pt x="218" y="509"/>
                  </a:cubicBezTo>
                  <a:cubicBezTo>
                    <a:pt x="252" y="532"/>
                    <a:pt x="290" y="542"/>
                    <a:pt x="329" y="542"/>
                  </a:cubicBezTo>
                  <a:cubicBezTo>
                    <a:pt x="429" y="542"/>
                    <a:pt x="529" y="472"/>
                    <a:pt x="559" y="375"/>
                  </a:cubicBezTo>
                  <a:cubicBezTo>
                    <a:pt x="600" y="251"/>
                    <a:pt x="559" y="75"/>
                    <a:pt x="435" y="33"/>
                  </a:cubicBezTo>
                  <a:cubicBezTo>
                    <a:pt x="386" y="10"/>
                    <a:pt x="340" y="0"/>
                    <a:pt x="2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5" name="Google Shape;25925;p18"/>
            <p:cNvSpPr/>
            <p:nvPr/>
          </p:nvSpPr>
          <p:spPr>
            <a:xfrm>
              <a:off x="4365200" y="4478650"/>
              <a:ext cx="16050" cy="13700"/>
            </a:xfrm>
            <a:custGeom>
              <a:avLst/>
              <a:gdLst/>
              <a:ahLst/>
              <a:cxnLst/>
              <a:rect l="l" t="t" r="r" b="b"/>
              <a:pathLst>
                <a:path w="642" h="548" extrusionOk="0">
                  <a:moveTo>
                    <a:pt x="331" y="1"/>
                  </a:moveTo>
                  <a:cubicBezTo>
                    <a:pt x="225" y="1"/>
                    <a:pt x="115" y="56"/>
                    <a:pt x="83" y="191"/>
                  </a:cubicBezTo>
                  <a:cubicBezTo>
                    <a:pt x="0" y="315"/>
                    <a:pt x="83" y="491"/>
                    <a:pt x="217" y="532"/>
                  </a:cubicBezTo>
                  <a:cubicBezTo>
                    <a:pt x="258" y="542"/>
                    <a:pt x="297" y="548"/>
                    <a:pt x="334" y="548"/>
                  </a:cubicBezTo>
                  <a:cubicBezTo>
                    <a:pt x="446" y="548"/>
                    <a:pt x="538" y="499"/>
                    <a:pt x="600" y="398"/>
                  </a:cubicBezTo>
                  <a:cubicBezTo>
                    <a:pt x="641" y="232"/>
                    <a:pt x="600" y="57"/>
                    <a:pt x="424" y="15"/>
                  </a:cubicBezTo>
                  <a:cubicBezTo>
                    <a:pt x="395" y="6"/>
                    <a:pt x="364" y="1"/>
                    <a:pt x="3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6" name="Google Shape;25926;p18"/>
            <p:cNvSpPr/>
            <p:nvPr/>
          </p:nvSpPr>
          <p:spPr>
            <a:xfrm>
              <a:off x="4261800" y="4471525"/>
              <a:ext cx="9600" cy="13325"/>
            </a:xfrm>
            <a:custGeom>
              <a:avLst/>
              <a:gdLst/>
              <a:ahLst/>
              <a:cxnLst/>
              <a:rect l="l" t="t" r="r" b="b"/>
              <a:pathLst>
                <a:path w="384" h="533" extrusionOk="0">
                  <a:moveTo>
                    <a:pt x="218" y="0"/>
                  </a:moveTo>
                  <a:lnTo>
                    <a:pt x="1" y="517"/>
                  </a:lnTo>
                  <a:cubicBezTo>
                    <a:pt x="31" y="528"/>
                    <a:pt x="65" y="533"/>
                    <a:pt x="99" y="533"/>
                  </a:cubicBezTo>
                  <a:cubicBezTo>
                    <a:pt x="203" y="533"/>
                    <a:pt x="311" y="484"/>
                    <a:pt x="342" y="383"/>
                  </a:cubicBezTo>
                  <a:cubicBezTo>
                    <a:pt x="383" y="259"/>
                    <a:pt x="342" y="83"/>
                    <a:pt x="259" y="42"/>
                  </a:cubicBezTo>
                  <a:lnTo>
                    <a:pt x="2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7" name="Google Shape;25927;p18"/>
            <p:cNvSpPr/>
            <p:nvPr/>
          </p:nvSpPr>
          <p:spPr>
            <a:xfrm>
              <a:off x="4411450" y="4464025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1"/>
                  </a:moveTo>
                  <a:lnTo>
                    <a:pt x="42" y="42"/>
                  </a:lnTo>
                  <a:cubicBezTo>
                    <a:pt x="1" y="83"/>
                    <a:pt x="1" y="83"/>
                    <a:pt x="1" y="125"/>
                  </a:cubicBezTo>
                  <a:cubicBezTo>
                    <a:pt x="1" y="125"/>
                    <a:pt x="42" y="166"/>
                    <a:pt x="42" y="207"/>
                  </a:cubicBezTo>
                  <a:cubicBezTo>
                    <a:pt x="84" y="300"/>
                    <a:pt x="125" y="342"/>
                    <a:pt x="177" y="342"/>
                  </a:cubicBezTo>
                  <a:lnTo>
                    <a:pt x="301" y="125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8" name="Google Shape;25928;p18"/>
            <p:cNvSpPr/>
            <p:nvPr/>
          </p:nvSpPr>
          <p:spPr>
            <a:xfrm>
              <a:off x="4347875" y="4438175"/>
              <a:ext cx="12950" cy="9025"/>
            </a:xfrm>
            <a:custGeom>
              <a:avLst/>
              <a:gdLst/>
              <a:ahLst/>
              <a:cxnLst/>
              <a:rect l="l" t="t" r="r" b="b"/>
              <a:pathLst>
                <a:path w="518" h="361" extrusionOk="0">
                  <a:moveTo>
                    <a:pt x="1" y="1"/>
                  </a:moveTo>
                  <a:lnTo>
                    <a:pt x="1" y="83"/>
                  </a:lnTo>
                  <a:cubicBezTo>
                    <a:pt x="1" y="208"/>
                    <a:pt x="42" y="301"/>
                    <a:pt x="176" y="342"/>
                  </a:cubicBezTo>
                  <a:cubicBezTo>
                    <a:pt x="204" y="342"/>
                    <a:pt x="231" y="360"/>
                    <a:pt x="271" y="360"/>
                  </a:cubicBezTo>
                  <a:cubicBezTo>
                    <a:pt x="291" y="360"/>
                    <a:pt x="314" y="356"/>
                    <a:pt x="342" y="342"/>
                  </a:cubicBezTo>
                  <a:lnTo>
                    <a:pt x="393" y="342"/>
                  </a:lnTo>
                  <a:cubicBezTo>
                    <a:pt x="393" y="342"/>
                    <a:pt x="435" y="301"/>
                    <a:pt x="476" y="301"/>
                  </a:cubicBezTo>
                  <a:cubicBezTo>
                    <a:pt x="476" y="259"/>
                    <a:pt x="517" y="208"/>
                    <a:pt x="517" y="16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9" name="Google Shape;25929;p18"/>
            <p:cNvSpPr/>
            <p:nvPr/>
          </p:nvSpPr>
          <p:spPr>
            <a:xfrm>
              <a:off x="4287650" y="4413375"/>
              <a:ext cx="9600" cy="7525"/>
            </a:xfrm>
            <a:custGeom>
              <a:avLst/>
              <a:gdLst/>
              <a:ahLst/>
              <a:cxnLst/>
              <a:rect l="l" t="t" r="r" b="b"/>
              <a:pathLst>
                <a:path w="384" h="301" extrusionOk="0">
                  <a:moveTo>
                    <a:pt x="125" y="0"/>
                  </a:moveTo>
                  <a:lnTo>
                    <a:pt x="1" y="259"/>
                  </a:lnTo>
                  <a:lnTo>
                    <a:pt x="42" y="300"/>
                  </a:lnTo>
                  <a:cubicBezTo>
                    <a:pt x="166" y="300"/>
                    <a:pt x="300" y="259"/>
                    <a:pt x="383" y="124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0" name="Google Shape;25930;p18"/>
            <p:cNvSpPr/>
            <p:nvPr/>
          </p:nvSpPr>
          <p:spPr>
            <a:xfrm>
              <a:off x="4335975" y="4652450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259" y="1"/>
                  </a:moveTo>
                  <a:cubicBezTo>
                    <a:pt x="177" y="1"/>
                    <a:pt x="42" y="1"/>
                    <a:pt x="1" y="42"/>
                  </a:cubicBezTo>
                  <a:cubicBezTo>
                    <a:pt x="42" y="125"/>
                    <a:pt x="94" y="166"/>
                    <a:pt x="135" y="2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1" name="Google Shape;25931;p18"/>
            <p:cNvSpPr/>
            <p:nvPr/>
          </p:nvSpPr>
          <p:spPr>
            <a:xfrm>
              <a:off x="4312475" y="4606950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54" y="1"/>
                  </a:moveTo>
                  <a:cubicBezTo>
                    <a:pt x="242" y="1"/>
                    <a:pt x="117" y="75"/>
                    <a:pt x="83" y="177"/>
                  </a:cubicBezTo>
                  <a:cubicBezTo>
                    <a:pt x="0" y="311"/>
                    <a:pt x="83" y="487"/>
                    <a:pt x="207" y="528"/>
                  </a:cubicBezTo>
                  <a:cubicBezTo>
                    <a:pt x="255" y="551"/>
                    <a:pt x="301" y="561"/>
                    <a:pt x="343" y="561"/>
                  </a:cubicBezTo>
                  <a:cubicBezTo>
                    <a:pt x="453" y="561"/>
                    <a:pt x="540" y="491"/>
                    <a:pt x="600" y="394"/>
                  </a:cubicBezTo>
                  <a:cubicBezTo>
                    <a:pt x="641" y="229"/>
                    <a:pt x="558" y="94"/>
                    <a:pt x="424" y="11"/>
                  </a:cubicBezTo>
                  <a:cubicBezTo>
                    <a:pt x="402" y="4"/>
                    <a:pt x="378" y="1"/>
                    <a:pt x="3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2" name="Google Shape;25932;p18"/>
            <p:cNvSpPr/>
            <p:nvPr/>
          </p:nvSpPr>
          <p:spPr>
            <a:xfrm>
              <a:off x="4358725" y="4591975"/>
              <a:ext cx="7525" cy="9850"/>
            </a:xfrm>
            <a:custGeom>
              <a:avLst/>
              <a:gdLst/>
              <a:ahLst/>
              <a:cxnLst/>
              <a:rect l="l" t="t" r="r" b="b"/>
              <a:pathLst>
                <a:path w="301" h="394" extrusionOk="0">
                  <a:moveTo>
                    <a:pt x="42" y="0"/>
                  </a:moveTo>
                  <a:cubicBezTo>
                    <a:pt x="1" y="94"/>
                    <a:pt x="1" y="135"/>
                    <a:pt x="1" y="176"/>
                  </a:cubicBezTo>
                  <a:cubicBezTo>
                    <a:pt x="42" y="259"/>
                    <a:pt x="83" y="311"/>
                    <a:pt x="125" y="352"/>
                  </a:cubicBezTo>
                  <a:cubicBezTo>
                    <a:pt x="166" y="352"/>
                    <a:pt x="166" y="393"/>
                    <a:pt x="166" y="393"/>
                  </a:cubicBezTo>
                  <a:lnTo>
                    <a:pt x="301" y="135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3" name="Google Shape;25933;p18"/>
            <p:cNvSpPr/>
            <p:nvPr/>
          </p:nvSpPr>
          <p:spPr>
            <a:xfrm>
              <a:off x="4294125" y="4566125"/>
              <a:ext cx="13975" cy="9850"/>
            </a:xfrm>
            <a:custGeom>
              <a:avLst/>
              <a:gdLst/>
              <a:ahLst/>
              <a:cxnLst/>
              <a:rect l="l" t="t" r="r" b="b"/>
              <a:pathLst>
                <a:path w="559" h="394" extrusionOk="0">
                  <a:moveTo>
                    <a:pt x="41" y="1"/>
                  </a:moveTo>
                  <a:cubicBezTo>
                    <a:pt x="0" y="135"/>
                    <a:pt x="41" y="259"/>
                    <a:pt x="165" y="352"/>
                  </a:cubicBezTo>
                  <a:lnTo>
                    <a:pt x="217" y="352"/>
                  </a:lnTo>
                  <a:cubicBezTo>
                    <a:pt x="258" y="393"/>
                    <a:pt x="300" y="393"/>
                    <a:pt x="341" y="393"/>
                  </a:cubicBezTo>
                  <a:cubicBezTo>
                    <a:pt x="383" y="352"/>
                    <a:pt x="383" y="352"/>
                    <a:pt x="424" y="352"/>
                  </a:cubicBezTo>
                  <a:cubicBezTo>
                    <a:pt x="424" y="352"/>
                    <a:pt x="476" y="311"/>
                    <a:pt x="517" y="311"/>
                  </a:cubicBezTo>
                  <a:cubicBezTo>
                    <a:pt x="517" y="259"/>
                    <a:pt x="558" y="218"/>
                    <a:pt x="558" y="218"/>
                  </a:cubicBezTo>
                  <a:lnTo>
                    <a:pt x="4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4" name="Google Shape;25934;p18"/>
            <p:cNvSpPr/>
            <p:nvPr/>
          </p:nvSpPr>
          <p:spPr>
            <a:xfrm>
              <a:off x="4495475" y="3893050"/>
              <a:ext cx="8550" cy="7525"/>
            </a:xfrm>
            <a:custGeom>
              <a:avLst/>
              <a:gdLst/>
              <a:ahLst/>
              <a:cxnLst/>
              <a:rect l="l" t="t" r="r" b="b"/>
              <a:pathLst>
                <a:path w="342" h="301" extrusionOk="0">
                  <a:moveTo>
                    <a:pt x="259" y="1"/>
                  </a:moveTo>
                  <a:cubicBezTo>
                    <a:pt x="176" y="1"/>
                    <a:pt x="83" y="42"/>
                    <a:pt x="41" y="135"/>
                  </a:cubicBezTo>
                  <a:cubicBezTo>
                    <a:pt x="0" y="135"/>
                    <a:pt x="0" y="177"/>
                    <a:pt x="0" y="177"/>
                  </a:cubicBezTo>
                  <a:lnTo>
                    <a:pt x="259" y="301"/>
                  </a:lnTo>
                  <a:lnTo>
                    <a:pt x="341" y="42"/>
                  </a:lnTo>
                  <a:cubicBezTo>
                    <a:pt x="341" y="1"/>
                    <a:pt x="300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5" name="Google Shape;25935;p18"/>
            <p:cNvSpPr/>
            <p:nvPr/>
          </p:nvSpPr>
          <p:spPr>
            <a:xfrm>
              <a:off x="4442725" y="4021250"/>
              <a:ext cx="8575" cy="7525"/>
            </a:xfrm>
            <a:custGeom>
              <a:avLst/>
              <a:gdLst/>
              <a:ahLst/>
              <a:cxnLst/>
              <a:rect l="l" t="t" r="r" b="b"/>
              <a:pathLst>
                <a:path w="343" h="301" extrusionOk="0">
                  <a:moveTo>
                    <a:pt x="218" y="1"/>
                  </a:moveTo>
                  <a:cubicBezTo>
                    <a:pt x="125" y="42"/>
                    <a:pt x="42" y="84"/>
                    <a:pt x="42" y="135"/>
                  </a:cubicBezTo>
                  <a:lnTo>
                    <a:pt x="1" y="177"/>
                  </a:lnTo>
                  <a:lnTo>
                    <a:pt x="259" y="301"/>
                  </a:lnTo>
                  <a:lnTo>
                    <a:pt x="342" y="42"/>
                  </a:lnTo>
                  <a:cubicBezTo>
                    <a:pt x="301" y="1"/>
                    <a:pt x="259" y="1"/>
                    <a:pt x="2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6" name="Google Shape;25936;p18"/>
            <p:cNvSpPr/>
            <p:nvPr/>
          </p:nvSpPr>
          <p:spPr>
            <a:xfrm>
              <a:off x="4378125" y="3995050"/>
              <a:ext cx="13975" cy="10200"/>
            </a:xfrm>
            <a:custGeom>
              <a:avLst/>
              <a:gdLst/>
              <a:ahLst/>
              <a:cxnLst/>
              <a:rect l="l" t="t" r="r" b="b"/>
              <a:pathLst>
                <a:path w="559" h="408" extrusionOk="0">
                  <a:moveTo>
                    <a:pt x="272" y="0"/>
                  </a:moveTo>
                  <a:cubicBezTo>
                    <a:pt x="157" y="0"/>
                    <a:pt x="64" y="56"/>
                    <a:pt x="0" y="191"/>
                  </a:cubicBezTo>
                  <a:lnTo>
                    <a:pt x="517" y="408"/>
                  </a:lnTo>
                  <a:cubicBezTo>
                    <a:pt x="558" y="356"/>
                    <a:pt x="558" y="315"/>
                    <a:pt x="558" y="273"/>
                  </a:cubicBezTo>
                  <a:cubicBezTo>
                    <a:pt x="558" y="191"/>
                    <a:pt x="476" y="56"/>
                    <a:pt x="383" y="15"/>
                  </a:cubicBezTo>
                  <a:cubicBezTo>
                    <a:pt x="344" y="5"/>
                    <a:pt x="307" y="0"/>
                    <a:pt x="2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7" name="Google Shape;25937;p18"/>
            <p:cNvSpPr/>
            <p:nvPr/>
          </p:nvSpPr>
          <p:spPr>
            <a:xfrm>
              <a:off x="4468575" y="3957675"/>
              <a:ext cx="9600" cy="12950"/>
            </a:xfrm>
            <a:custGeom>
              <a:avLst/>
              <a:gdLst/>
              <a:ahLst/>
              <a:cxnLst/>
              <a:rect l="l" t="t" r="r" b="b"/>
              <a:pathLst>
                <a:path w="384" h="518" extrusionOk="0">
                  <a:moveTo>
                    <a:pt x="166" y="1"/>
                  </a:moveTo>
                  <a:lnTo>
                    <a:pt x="125" y="42"/>
                  </a:lnTo>
                  <a:cubicBezTo>
                    <a:pt x="84" y="42"/>
                    <a:pt x="42" y="94"/>
                    <a:pt x="1" y="176"/>
                  </a:cubicBezTo>
                  <a:lnTo>
                    <a:pt x="1" y="300"/>
                  </a:lnTo>
                  <a:lnTo>
                    <a:pt x="1" y="393"/>
                  </a:lnTo>
                  <a:cubicBezTo>
                    <a:pt x="42" y="435"/>
                    <a:pt x="84" y="476"/>
                    <a:pt x="125" y="517"/>
                  </a:cubicBezTo>
                  <a:lnTo>
                    <a:pt x="166" y="517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8" name="Google Shape;25938;p18"/>
            <p:cNvSpPr/>
            <p:nvPr/>
          </p:nvSpPr>
          <p:spPr>
            <a:xfrm>
              <a:off x="4403975" y="3931000"/>
              <a:ext cx="15000" cy="14050"/>
            </a:xfrm>
            <a:custGeom>
              <a:avLst/>
              <a:gdLst/>
              <a:ahLst/>
              <a:cxnLst/>
              <a:rect l="l" t="t" r="r" b="b"/>
              <a:pathLst>
                <a:path w="600" h="562" extrusionOk="0">
                  <a:moveTo>
                    <a:pt x="272" y="1"/>
                  </a:moveTo>
                  <a:cubicBezTo>
                    <a:pt x="172" y="1"/>
                    <a:pt x="71" y="71"/>
                    <a:pt x="41" y="168"/>
                  </a:cubicBezTo>
                  <a:cubicBezTo>
                    <a:pt x="0" y="292"/>
                    <a:pt x="41" y="468"/>
                    <a:pt x="166" y="551"/>
                  </a:cubicBezTo>
                  <a:cubicBezTo>
                    <a:pt x="197" y="558"/>
                    <a:pt x="226" y="561"/>
                    <a:pt x="255" y="561"/>
                  </a:cubicBezTo>
                  <a:cubicBezTo>
                    <a:pt x="387" y="561"/>
                    <a:pt x="490" y="487"/>
                    <a:pt x="558" y="385"/>
                  </a:cubicBezTo>
                  <a:cubicBezTo>
                    <a:pt x="600" y="251"/>
                    <a:pt x="558" y="75"/>
                    <a:pt x="383" y="34"/>
                  </a:cubicBezTo>
                  <a:cubicBezTo>
                    <a:pt x="348" y="11"/>
                    <a:pt x="310" y="1"/>
                    <a:pt x="2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9" name="Google Shape;25939;p18"/>
            <p:cNvSpPr/>
            <p:nvPr/>
          </p:nvSpPr>
          <p:spPr>
            <a:xfrm>
              <a:off x="4422325" y="3976225"/>
              <a:ext cx="16050" cy="14050"/>
            </a:xfrm>
            <a:custGeom>
              <a:avLst/>
              <a:gdLst/>
              <a:ahLst/>
              <a:cxnLst/>
              <a:rect l="l" t="t" r="r" b="b"/>
              <a:pathLst>
                <a:path w="642" h="562" extrusionOk="0">
                  <a:moveTo>
                    <a:pt x="312" y="1"/>
                  </a:moveTo>
                  <a:cubicBezTo>
                    <a:pt x="210" y="1"/>
                    <a:pt x="101" y="71"/>
                    <a:pt x="42" y="168"/>
                  </a:cubicBezTo>
                  <a:cubicBezTo>
                    <a:pt x="0" y="334"/>
                    <a:pt x="83" y="468"/>
                    <a:pt x="207" y="551"/>
                  </a:cubicBezTo>
                  <a:cubicBezTo>
                    <a:pt x="231" y="558"/>
                    <a:pt x="256" y="562"/>
                    <a:pt x="281" y="562"/>
                  </a:cubicBezTo>
                  <a:cubicBezTo>
                    <a:pt x="399" y="562"/>
                    <a:pt x="524" y="488"/>
                    <a:pt x="558" y="385"/>
                  </a:cubicBezTo>
                  <a:cubicBezTo>
                    <a:pt x="641" y="251"/>
                    <a:pt x="558" y="75"/>
                    <a:pt x="424" y="34"/>
                  </a:cubicBezTo>
                  <a:cubicBezTo>
                    <a:pt x="390" y="11"/>
                    <a:pt x="352" y="1"/>
                    <a:pt x="3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0" name="Google Shape;25940;p18"/>
            <p:cNvSpPr/>
            <p:nvPr/>
          </p:nvSpPr>
          <p:spPr>
            <a:xfrm>
              <a:off x="4449200" y="3912075"/>
              <a:ext cx="15025" cy="13700"/>
            </a:xfrm>
            <a:custGeom>
              <a:avLst/>
              <a:gdLst/>
              <a:ahLst/>
              <a:cxnLst/>
              <a:rect l="l" t="t" r="r" b="b"/>
              <a:pathLst>
                <a:path w="601" h="548" extrusionOk="0">
                  <a:moveTo>
                    <a:pt x="290" y="0"/>
                  </a:moveTo>
                  <a:cubicBezTo>
                    <a:pt x="184" y="0"/>
                    <a:pt x="73" y="56"/>
                    <a:pt x="42" y="191"/>
                  </a:cubicBezTo>
                  <a:cubicBezTo>
                    <a:pt x="0" y="315"/>
                    <a:pt x="42" y="491"/>
                    <a:pt x="166" y="532"/>
                  </a:cubicBezTo>
                  <a:cubicBezTo>
                    <a:pt x="210" y="542"/>
                    <a:pt x="251" y="548"/>
                    <a:pt x="290" y="548"/>
                  </a:cubicBezTo>
                  <a:cubicBezTo>
                    <a:pt x="406" y="548"/>
                    <a:pt x="497" y="501"/>
                    <a:pt x="559" y="408"/>
                  </a:cubicBezTo>
                  <a:cubicBezTo>
                    <a:pt x="600" y="232"/>
                    <a:pt x="559" y="57"/>
                    <a:pt x="383" y="15"/>
                  </a:cubicBezTo>
                  <a:cubicBezTo>
                    <a:pt x="354" y="6"/>
                    <a:pt x="322" y="0"/>
                    <a:pt x="2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1" name="Google Shape;25941;p18"/>
            <p:cNvSpPr/>
            <p:nvPr/>
          </p:nvSpPr>
          <p:spPr>
            <a:xfrm>
              <a:off x="4494425" y="3897450"/>
              <a:ext cx="7525" cy="9600"/>
            </a:xfrm>
            <a:custGeom>
              <a:avLst/>
              <a:gdLst/>
              <a:ahLst/>
              <a:cxnLst/>
              <a:rect l="l" t="t" r="r" b="b"/>
              <a:pathLst>
                <a:path w="301" h="384" extrusionOk="0">
                  <a:moveTo>
                    <a:pt x="42" y="1"/>
                  </a:moveTo>
                  <a:cubicBezTo>
                    <a:pt x="1" y="42"/>
                    <a:pt x="1" y="125"/>
                    <a:pt x="42" y="176"/>
                  </a:cubicBezTo>
                  <a:cubicBezTo>
                    <a:pt x="42" y="218"/>
                    <a:pt x="83" y="300"/>
                    <a:pt x="125" y="342"/>
                  </a:cubicBezTo>
                  <a:cubicBezTo>
                    <a:pt x="166" y="342"/>
                    <a:pt x="166" y="342"/>
                    <a:pt x="218" y="383"/>
                  </a:cubicBezTo>
                  <a:lnTo>
                    <a:pt x="301" y="125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2" name="Google Shape;25942;p18"/>
            <p:cNvSpPr/>
            <p:nvPr/>
          </p:nvSpPr>
          <p:spPr>
            <a:xfrm>
              <a:off x="4390000" y="4150500"/>
              <a:ext cx="8550" cy="6475"/>
            </a:xfrm>
            <a:custGeom>
              <a:avLst/>
              <a:gdLst/>
              <a:ahLst/>
              <a:cxnLst/>
              <a:rect l="l" t="t" r="r" b="b"/>
              <a:pathLst>
                <a:path w="342" h="259" extrusionOk="0">
                  <a:moveTo>
                    <a:pt x="166" y="0"/>
                  </a:moveTo>
                  <a:cubicBezTo>
                    <a:pt x="125" y="0"/>
                    <a:pt x="83" y="42"/>
                    <a:pt x="42" y="42"/>
                  </a:cubicBezTo>
                  <a:lnTo>
                    <a:pt x="1" y="83"/>
                  </a:lnTo>
                  <a:lnTo>
                    <a:pt x="1" y="176"/>
                  </a:lnTo>
                  <a:lnTo>
                    <a:pt x="259" y="259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3" name="Google Shape;25943;p18"/>
            <p:cNvSpPr/>
            <p:nvPr/>
          </p:nvSpPr>
          <p:spPr>
            <a:xfrm>
              <a:off x="4325400" y="4123825"/>
              <a:ext cx="15000" cy="9375"/>
            </a:xfrm>
            <a:custGeom>
              <a:avLst/>
              <a:gdLst/>
              <a:ahLst/>
              <a:cxnLst/>
              <a:rect l="l" t="t" r="r" b="b"/>
              <a:pathLst>
                <a:path w="600" h="375" extrusionOk="0">
                  <a:moveTo>
                    <a:pt x="249" y="0"/>
                  </a:moveTo>
                  <a:cubicBezTo>
                    <a:pt x="141" y="0"/>
                    <a:pt x="60" y="71"/>
                    <a:pt x="0" y="168"/>
                  </a:cubicBezTo>
                  <a:lnTo>
                    <a:pt x="517" y="375"/>
                  </a:lnTo>
                  <a:cubicBezTo>
                    <a:pt x="600" y="251"/>
                    <a:pt x="517" y="75"/>
                    <a:pt x="383" y="34"/>
                  </a:cubicBezTo>
                  <a:cubicBezTo>
                    <a:pt x="334" y="11"/>
                    <a:pt x="289" y="0"/>
                    <a:pt x="2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4" name="Google Shape;25944;p18"/>
            <p:cNvSpPr/>
            <p:nvPr/>
          </p:nvSpPr>
          <p:spPr>
            <a:xfrm>
              <a:off x="4415850" y="4085475"/>
              <a:ext cx="9600" cy="13350"/>
            </a:xfrm>
            <a:custGeom>
              <a:avLst/>
              <a:gdLst/>
              <a:ahLst/>
              <a:cxnLst/>
              <a:rect l="l" t="t" r="r" b="b"/>
              <a:pathLst>
                <a:path w="384" h="534" extrusionOk="0">
                  <a:moveTo>
                    <a:pt x="290" y="0"/>
                  </a:moveTo>
                  <a:cubicBezTo>
                    <a:pt x="210" y="0"/>
                    <a:pt x="144" y="39"/>
                    <a:pt x="83" y="99"/>
                  </a:cubicBezTo>
                  <a:cubicBezTo>
                    <a:pt x="42" y="99"/>
                    <a:pt x="42" y="151"/>
                    <a:pt x="1" y="192"/>
                  </a:cubicBezTo>
                  <a:lnTo>
                    <a:pt x="1" y="358"/>
                  </a:lnTo>
                  <a:cubicBezTo>
                    <a:pt x="1" y="451"/>
                    <a:pt x="83" y="534"/>
                    <a:pt x="166" y="534"/>
                  </a:cubicBezTo>
                  <a:lnTo>
                    <a:pt x="383" y="17"/>
                  </a:lnTo>
                  <a:cubicBezTo>
                    <a:pt x="350" y="6"/>
                    <a:pt x="319" y="0"/>
                    <a:pt x="2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5" name="Google Shape;25945;p18"/>
            <p:cNvSpPr/>
            <p:nvPr/>
          </p:nvSpPr>
          <p:spPr>
            <a:xfrm>
              <a:off x="4349950" y="4059650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6" y="0"/>
                  </a:moveTo>
                  <a:cubicBezTo>
                    <a:pt x="232" y="0"/>
                    <a:pt x="124" y="49"/>
                    <a:pt x="93" y="150"/>
                  </a:cubicBezTo>
                  <a:cubicBezTo>
                    <a:pt x="0" y="316"/>
                    <a:pt x="93" y="450"/>
                    <a:pt x="217" y="533"/>
                  </a:cubicBezTo>
                  <a:cubicBezTo>
                    <a:pt x="258" y="542"/>
                    <a:pt x="296" y="547"/>
                    <a:pt x="332" y="547"/>
                  </a:cubicBezTo>
                  <a:cubicBezTo>
                    <a:pt x="449" y="547"/>
                    <a:pt x="539" y="492"/>
                    <a:pt x="610" y="357"/>
                  </a:cubicBezTo>
                  <a:cubicBezTo>
                    <a:pt x="652" y="233"/>
                    <a:pt x="569" y="57"/>
                    <a:pt x="434" y="16"/>
                  </a:cubicBezTo>
                  <a:cubicBezTo>
                    <a:pt x="404" y="6"/>
                    <a:pt x="370" y="0"/>
                    <a:pt x="3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6" name="Google Shape;25946;p18"/>
            <p:cNvSpPr/>
            <p:nvPr/>
          </p:nvSpPr>
          <p:spPr>
            <a:xfrm>
              <a:off x="4304700" y="4078125"/>
              <a:ext cx="16325" cy="14025"/>
            </a:xfrm>
            <a:custGeom>
              <a:avLst/>
              <a:gdLst/>
              <a:ahLst/>
              <a:cxnLst/>
              <a:rect l="l" t="t" r="r" b="b"/>
              <a:pathLst>
                <a:path w="653" h="561" extrusionOk="0">
                  <a:moveTo>
                    <a:pt x="366" y="0"/>
                  </a:moveTo>
                  <a:cubicBezTo>
                    <a:pt x="253" y="0"/>
                    <a:pt x="128" y="76"/>
                    <a:pt x="94" y="187"/>
                  </a:cubicBezTo>
                  <a:cubicBezTo>
                    <a:pt x="1" y="311"/>
                    <a:pt x="94" y="486"/>
                    <a:pt x="218" y="528"/>
                  </a:cubicBezTo>
                  <a:cubicBezTo>
                    <a:pt x="255" y="551"/>
                    <a:pt x="295" y="561"/>
                    <a:pt x="334" y="561"/>
                  </a:cubicBezTo>
                  <a:cubicBezTo>
                    <a:pt x="438" y="561"/>
                    <a:pt x="544" y="491"/>
                    <a:pt x="611" y="393"/>
                  </a:cubicBezTo>
                  <a:cubicBezTo>
                    <a:pt x="652" y="269"/>
                    <a:pt x="570" y="94"/>
                    <a:pt x="435" y="11"/>
                  </a:cubicBezTo>
                  <a:cubicBezTo>
                    <a:pt x="413" y="4"/>
                    <a:pt x="390" y="0"/>
                    <a:pt x="3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7" name="Google Shape;25947;p18"/>
            <p:cNvSpPr/>
            <p:nvPr/>
          </p:nvSpPr>
          <p:spPr>
            <a:xfrm>
              <a:off x="4369325" y="4104875"/>
              <a:ext cx="16325" cy="13700"/>
            </a:xfrm>
            <a:custGeom>
              <a:avLst/>
              <a:gdLst/>
              <a:ahLst/>
              <a:cxnLst/>
              <a:rect l="l" t="t" r="r" b="b"/>
              <a:pathLst>
                <a:path w="653" h="548" extrusionOk="0">
                  <a:moveTo>
                    <a:pt x="314" y="1"/>
                  </a:moveTo>
                  <a:cubicBezTo>
                    <a:pt x="201" y="1"/>
                    <a:pt x="115" y="49"/>
                    <a:pt x="52" y="150"/>
                  </a:cubicBezTo>
                  <a:cubicBezTo>
                    <a:pt x="1" y="316"/>
                    <a:pt x="94" y="492"/>
                    <a:pt x="218" y="533"/>
                  </a:cubicBezTo>
                  <a:cubicBezTo>
                    <a:pt x="249" y="543"/>
                    <a:pt x="282" y="548"/>
                    <a:pt x="315" y="548"/>
                  </a:cubicBezTo>
                  <a:cubicBezTo>
                    <a:pt x="423" y="548"/>
                    <a:pt x="530" y="492"/>
                    <a:pt x="569" y="357"/>
                  </a:cubicBezTo>
                  <a:cubicBezTo>
                    <a:pt x="652" y="233"/>
                    <a:pt x="569" y="57"/>
                    <a:pt x="435" y="16"/>
                  </a:cubicBezTo>
                  <a:cubicBezTo>
                    <a:pt x="392" y="6"/>
                    <a:pt x="351" y="1"/>
                    <a:pt x="3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8" name="Google Shape;25948;p18"/>
            <p:cNvSpPr/>
            <p:nvPr/>
          </p:nvSpPr>
          <p:spPr>
            <a:xfrm>
              <a:off x="4331850" y="4013975"/>
              <a:ext cx="16050" cy="14150"/>
            </a:xfrm>
            <a:custGeom>
              <a:avLst/>
              <a:gdLst/>
              <a:ahLst/>
              <a:cxnLst/>
              <a:rect l="l" t="t" r="r" b="b"/>
              <a:pathLst>
                <a:path w="642" h="566" extrusionOk="0">
                  <a:moveTo>
                    <a:pt x="295" y="0"/>
                  </a:moveTo>
                  <a:cubicBezTo>
                    <a:pt x="189" y="0"/>
                    <a:pt x="102" y="71"/>
                    <a:pt x="42" y="168"/>
                  </a:cubicBezTo>
                  <a:cubicBezTo>
                    <a:pt x="1" y="333"/>
                    <a:pt x="42" y="468"/>
                    <a:pt x="207" y="550"/>
                  </a:cubicBezTo>
                  <a:cubicBezTo>
                    <a:pt x="239" y="560"/>
                    <a:pt x="272" y="565"/>
                    <a:pt x="306" y="565"/>
                  </a:cubicBezTo>
                  <a:cubicBezTo>
                    <a:pt x="416" y="565"/>
                    <a:pt x="527" y="509"/>
                    <a:pt x="559" y="375"/>
                  </a:cubicBezTo>
                  <a:cubicBezTo>
                    <a:pt x="642" y="251"/>
                    <a:pt x="559" y="75"/>
                    <a:pt x="424" y="33"/>
                  </a:cubicBezTo>
                  <a:cubicBezTo>
                    <a:pt x="379" y="11"/>
                    <a:pt x="335" y="0"/>
                    <a:pt x="2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9" name="Google Shape;25949;p18"/>
            <p:cNvSpPr/>
            <p:nvPr/>
          </p:nvSpPr>
          <p:spPr>
            <a:xfrm>
              <a:off x="4395175" y="4040375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66" y="1"/>
                  </a:moveTo>
                  <a:cubicBezTo>
                    <a:pt x="253" y="1"/>
                    <a:pt x="128" y="76"/>
                    <a:pt x="94" y="187"/>
                  </a:cubicBezTo>
                  <a:cubicBezTo>
                    <a:pt x="1" y="311"/>
                    <a:pt x="94" y="487"/>
                    <a:pt x="218" y="528"/>
                  </a:cubicBezTo>
                  <a:cubicBezTo>
                    <a:pt x="267" y="551"/>
                    <a:pt x="312" y="562"/>
                    <a:pt x="353" y="562"/>
                  </a:cubicBezTo>
                  <a:cubicBezTo>
                    <a:pt x="460" y="562"/>
                    <a:pt x="543" y="494"/>
                    <a:pt x="611" y="404"/>
                  </a:cubicBezTo>
                  <a:cubicBezTo>
                    <a:pt x="652" y="228"/>
                    <a:pt x="611" y="94"/>
                    <a:pt x="435" y="11"/>
                  </a:cubicBezTo>
                  <a:cubicBezTo>
                    <a:pt x="413" y="4"/>
                    <a:pt x="390" y="1"/>
                    <a:pt x="3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0" name="Google Shape;25950;p18"/>
            <p:cNvSpPr/>
            <p:nvPr/>
          </p:nvSpPr>
          <p:spPr>
            <a:xfrm>
              <a:off x="4273700" y="4103200"/>
              <a:ext cx="1050" cy="3125"/>
            </a:xfrm>
            <a:custGeom>
              <a:avLst/>
              <a:gdLst/>
              <a:ahLst/>
              <a:cxnLst/>
              <a:rect l="l" t="t" r="r" b="b"/>
              <a:pathLst>
                <a:path w="42" h="125" extrusionOk="0">
                  <a:moveTo>
                    <a:pt x="42" y="0"/>
                  </a:moveTo>
                  <a:cubicBezTo>
                    <a:pt x="0" y="42"/>
                    <a:pt x="0" y="83"/>
                    <a:pt x="0" y="124"/>
                  </a:cubicBezTo>
                  <a:lnTo>
                    <a:pt x="42" y="124"/>
                  </a:lnTo>
                  <a:lnTo>
                    <a:pt x="42" y="42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1" name="Google Shape;25951;p18"/>
            <p:cNvSpPr/>
            <p:nvPr/>
          </p:nvSpPr>
          <p:spPr>
            <a:xfrm>
              <a:off x="4441700" y="4025650"/>
              <a:ext cx="7525" cy="9600"/>
            </a:xfrm>
            <a:custGeom>
              <a:avLst/>
              <a:gdLst/>
              <a:ahLst/>
              <a:cxnLst/>
              <a:rect l="l" t="t" r="r" b="b"/>
              <a:pathLst>
                <a:path w="301" h="384" extrusionOk="0">
                  <a:moveTo>
                    <a:pt x="42" y="1"/>
                  </a:moveTo>
                  <a:cubicBezTo>
                    <a:pt x="1" y="83"/>
                    <a:pt x="1" y="125"/>
                    <a:pt x="42" y="166"/>
                  </a:cubicBezTo>
                  <a:cubicBezTo>
                    <a:pt x="42" y="259"/>
                    <a:pt x="83" y="342"/>
                    <a:pt x="166" y="383"/>
                  </a:cubicBezTo>
                  <a:lnTo>
                    <a:pt x="300" y="125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2" name="Google Shape;25952;p18"/>
            <p:cNvSpPr/>
            <p:nvPr/>
          </p:nvSpPr>
          <p:spPr>
            <a:xfrm>
              <a:off x="4377075" y="3999800"/>
              <a:ext cx="14000" cy="9325"/>
            </a:xfrm>
            <a:custGeom>
              <a:avLst/>
              <a:gdLst/>
              <a:ahLst/>
              <a:cxnLst/>
              <a:rect l="l" t="t" r="r" b="b"/>
              <a:pathLst>
                <a:path w="560" h="373" extrusionOk="0">
                  <a:moveTo>
                    <a:pt x="42" y="1"/>
                  </a:moveTo>
                  <a:cubicBezTo>
                    <a:pt x="1" y="125"/>
                    <a:pt x="84" y="301"/>
                    <a:pt x="208" y="342"/>
                  </a:cubicBezTo>
                  <a:cubicBezTo>
                    <a:pt x="254" y="363"/>
                    <a:pt x="298" y="373"/>
                    <a:pt x="341" y="373"/>
                  </a:cubicBezTo>
                  <a:cubicBezTo>
                    <a:pt x="383" y="373"/>
                    <a:pt x="425" y="363"/>
                    <a:pt x="466" y="342"/>
                  </a:cubicBezTo>
                  <a:cubicBezTo>
                    <a:pt x="518" y="301"/>
                    <a:pt x="559" y="259"/>
                    <a:pt x="559" y="218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3" name="Google Shape;25953;p18"/>
            <p:cNvSpPr/>
            <p:nvPr/>
          </p:nvSpPr>
          <p:spPr>
            <a:xfrm>
              <a:off x="4337025" y="4278700"/>
              <a:ext cx="8800" cy="6500"/>
            </a:xfrm>
            <a:custGeom>
              <a:avLst/>
              <a:gdLst/>
              <a:ahLst/>
              <a:cxnLst/>
              <a:rect l="l" t="t" r="r" b="b"/>
              <a:pathLst>
                <a:path w="352" h="260" extrusionOk="0">
                  <a:moveTo>
                    <a:pt x="135" y="1"/>
                  </a:moveTo>
                  <a:lnTo>
                    <a:pt x="93" y="42"/>
                  </a:lnTo>
                  <a:cubicBezTo>
                    <a:pt x="52" y="42"/>
                    <a:pt x="52" y="83"/>
                    <a:pt x="0" y="125"/>
                  </a:cubicBezTo>
                  <a:lnTo>
                    <a:pt x="0" y="176"/>
                  </a:lnTo>
                  <a:lnTo>
                    <a:pt x="259" y="259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4" name="Google Shape;25954;p18"/>
            <p:cNvSpPr/>
            <p:nvPr/>
          </p:nvSpPr>
          <p:spPr>
            <a:xfrm>
              <a:off x="4272400" y="4252450"/>
              <a:ext cx="14250" cy="8950"/>
            </a:xfrm>
            <a:custGeom>
              <a:avLst/>
              <a:gdLst/>
              <a:ahLst/>
              <a:cxnLst/>
              <a:rect l="l" t="t" r="r" b="b"/>
              <a:pathLst>
                <a:path w="570" h="358" extrusionOk="0">
                  <a:moveTo>
                    <a:pt x="282" y="0"/>
                  </a:moveTo>
                  <a:cubicBezTo>
                    <a:pt x="179" y="0"/>
                    <a:pt x="82" y="39"/>
                    <a:pt x="52" y="99"/>
                  </a:cubicBezTo>
                  <a:lnTo>
                    <a:pt x="1" y="141"/>
                  </a:lnTo>
                  <a:lnTo>
                    <a:pt x="517" y="358"/>
                  </a:lnTo>
                  <a:lnTo>
                    <a:pt x="517" y="316"/>
                  </a:lnTo>
                  <a:cubicBezTo>
                    <a:pt x="569" y="192"/>
                    <a:pt x="476" y="58"/>
                    <a:pt x="393" y="17"/>
                  </a:cubicBezTo>
                  <a:cubicBezTo>
                    <a:pt x="357" y="6"/>
                    <a:pt x="319" y="0"/>
                    <a:pt x="2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5" name="Google Shape;25955;p18"/>
            <p:cNvSpPr/>
            <p:nvPr/>
          </p:nvSpPr>
          <p:spPr>
            <a:xfrm>
              <a:off x="4361825" y="4214075"/>
              <a:ext cx="10900" cy="14000"/>
            </a:xfrm>
            <a:custGeom>
              <a:avLst/>
              <a:gdLst/>
              <a:ahLst/>
              <a:cxnLst/>
              <a:rect l="l" t="t" r="r" b="b"/>
              <a:pathLst>
                <a:path w="436" h="560" extrusionOk="0">
                  <a:moveTo>
                    <a:pt x="301" y="1"/>
                  </a:moveTo>
                  <a:cubicBezTo>
                    <a:pt x="218" y="1"/>
                    <a:pt x="94" y="84"/>
                    <a:pt x="42" y="177"/>
                  </a:cubicBezTo>
                  <a:cubicBezTo>
                    <a:pt x="1" y="259"/>
                    <a:pt x="42" y="342"/>
                    <a:pt x="94" y="435"/>
                  </a:cubicBezTo>
                  <a:lnTo>
                    <a:pt x="218" y="559"/>
                  </a:lnTo>
                  <a:lnTo>
                    <a:pt x="435" y="42"/>
                  </a:lnTo>
                  <a:cubicBezTo>
                    <a:pt x="394" y="1"/>
                    <a:pt x="352" y="1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6" name="Google Shape;25956;p18"/>
            <p:cNvSpPr/>
            <p:nvPr/>
          </p:nvSpPr>
          <p:spPr>
            <a:xfrm>
              <a:off x="4297225" y="4187875"/>
              <a:ext cx="16300" cy="13700"/>
            </a:xfrm>
            <a:custGeom>
              <a:avLst/>
              <a:gdLst/>
              <a:ahLst/>
              <a:cxnLst/>
              <a:rect l="l" t="t" r="r" b="b"/>
              <a:pathLst>
                <a:path w="652" h="548" extrusionOk="0">
                  <a:moveTo>
                    <a:pt x="337" y="0"/>
                  </a:moveTo>
                  <a:cubicBezTo>
                    <a:pt x="230" y="0"/>
                    <a:pt x="125" y="56"/>
                    <a:pt x="93" y="191"/>
                  </a:cubicBezTo>
                  <a:cubicBezTo>
                    <a:pt x="0" y="315"/>
                    <a:pt x="93" y="491"/>
                    <a:pt x="217" y="532"/>
                  </a:cubicBezTo>
                  <a:cubicBezTo>
                    <a:pt x="250" y="542"/>
                    <a:pt x="285" y="547"/>
                    <a:pt x="321" y="547"/>
                  </a:cubicBezTo>
                  <a:cubicBezTo>
                    <a:pt x="429" y="547"/>
                    <a:pt x="540" y="499"/>
                    <a:pt x="610" y="397"/>
                  </a:cubicBezTo>
                  <a:cubicBezTo>
                    <a:pt x="651" y="232"/>
                    <a:pt x="558" y="56"/>
                    <a:pt x="434" y="15"/>
                  </a:cubicBezTo>
                  <a:cubicBezTo>
                    <a:pt x="403" y="5"/>
                    <a:pt x="370" y="0"/>
                    <a:pt x="3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7" name="Google Shape;25957;p18"/>
            <p:cNvSpPr/>
            <p:nvPr/>
          </p:nvSpPr>
          <p:spPr>
            <a:xfrm>
              <a:off x="4251975" y="4206800"/>
              <a:ext cx="16325" cy="14025"/>
            </a:xfrm>
            <a:custGeom>
              <a:avLst/>
              <a:gdLst/>
              <a:ahLst/>
              <a:cxnLst/>
              <a:rect l="l" t="t" r="r" b="b"/>
              <a:pathLst>
                <a:path w="653" h="561" extrusionOk="0">
                  <a:moveTo>
                    <a:pt x="319" y="0"/>
                  </a:moveTo>
                  <a:cubicBezTo>
                    <a:pt x="218" y="0"/>
                    <a:pt x="124" y="68"/>
                    <a:pt x="94" y="157"/>
                  </a:cubicBezTo>
                  <a:cubicBezTo>
                    <a:pt x="1" y="292"/>
                    <a:pt x="94" y="468"/>
                    <a:pt x="218" y="550"/>
                  </a:cubicBezTo>
                  <a:cubicBezTo>
                    <a:pt x="241" y="558"/>
                    <a:pt x="266" y="561"/>
                    <a:pt x="291" y="561"/>
                  </a:cubicBezTo>
                  <a:cubicBezTo>
                    <a:pt x="408" y="561"/>
                    <a:pt x="534" y="485"/>
                    <a:pt x="611" y="375"/>
                  </a:cubicBezTo>
                  <a:cubicBezTo>
                    <a:pt x="652" y="250"/>
                    <a:pt x="559" y="75"/>
                    <a:pt x="435" y="33"/>
                  </a:cubicBezTo>
                  <a:cubicBezTo>
                    <a:pt x="397" y="10"/>
                    <a:pt x="357" y="0"/>
                    <a:pt x="3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8" name="Google Shape;25958;p18"/>
            <p:cNvSpPr/>
            <p:nvPr/>
          </p:nvSpPr>
          <p:spPr>
            <a:xfrm>
              <a:off x="4316600" y="4233100"/>
              <a:ext cx="15275" cy="13700"/>
            </a:xfrm>
            <a:custGeom>
              <a:avLst/>
              <a:gdLst/>
              <a:ahLst/>
              <a:cxnLst/>
              <a:rect l="l" t="t" r="r" b="b"/>
              <a:pathLst>
                <a:path w="611" h="548" extrusionOk="0">
                  <a:moveTo>
                    <a:pt x="320" y="0"/>
                  </a:moveTo>
                  <a:cubicBezTo>
                    <a:pt x="203" y="0"/>
                    <a:pt x="113" y="56"/>
                    <a:pt x="42" y="191"/>
                  </a:cubicBezTo>
                  <a:cubicBezTo>
                    <a:pt x="0" y="315"/>
                    <a:pt x="42" y="491"/>
                    <a:pt x="218" y="532"/>
                  </a:cubicBezTo>
                  <a:cubicBezTo>
                    <a:pt x="251" y="542"/>
                    <a:pt x="286" y="548"/>
                    <a:pt x="320" y="548"/>
                  </a:cubicBezTo>
                  <a:cubicBezTo>
                    <a:pt x="426" y="548"/>
                    <a:pt x="528" y="499"/>
                    <a:pt x="559" y="398"/>
                  </a:cubicBezTo>
                  <a:cubicBezTo>
                    <a:pt x="611" y="232"/>
                    <a:pt x="559" y="98"/>
                    <a:pt x="435" y="15"/>
                  </a:cubicBezTo>
                  <a:cubicBezTo>
                    <a:pt x="394" y="6"/>
                    <a:pt x="356" y="0"/>
                    <a:pt x="3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9" name="Google Shape;25959;p18"/>
            <p:cNvSpPr/>
            <p:nvPr/>
          </p:nvSpPr>
          <p:spPr>
            <a:xfrm>
              <a:off x="4278875" y="4142625"/>
              <a:ext cx="15250" cy="13700"/>
            </a:xfrm>
            <a:custGeom>
              <a:avLst/>
              <a:gdLst/>
              <a:ahLst/>
              <a:cxnLst/>
              <a:rect l="l" t="t" r="r" b="b"/>
              <a:pathLst>
                <a:path w="610" h="548" extrusionOk="0">
                  <a:moveTo>
                    <a:pt x="320" y="1"/>
                  </a:moveTo>
                  <a:cubicBezTo>
                    <a:pt x="203" y="1"/>
                    <a:pt x="115" y="57"/>
                    <a:pt x="52" y="191"/>
                  </a:cubicBezTo>
                  <a:cubicBezTo>
                    <a:pt x="0" y="315"/>
                    <a:pt x="52" y="491"/>
                    <a:pt x="217" y="533"/>
                  </a:cubicBezTo>
                  <a:cubicBezTo>
                    <a:pt x="248" y="542"/>
                    <a:pt x="281" y="547"/>
                    <a:pt x="314" y="547"/>
                  </a:cubicBezTo>
                  <a:cubicBezTo>
                    <a:pt x="422" y="547"/>
                    <a:pt x="529" y="492"/>
                    <a:pt x="569" y="357"/>
                  </a:cubicBezTo>
                  <a:cubicBezTo>
                    <a:pt x="610" y="233"/>
                    <a:pt x="569" y="57"/>
                    <a:pt x="434" y="16"/>
                  </a:cubicBezTo>
                  <a:cubicBezTo>
                    <a:pt x="393" y="6"/>
                    <a:pt x="355" y="1"/>
                    <a:pt x="3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0" name="Google Shape;25960;p18"/>
            <p:cNvSpPr/>
            <p:nvPr/>
          </p:nvSpPr>
          <p:spPr>
            <a:xfrm>
              <a:off x="4342450" y="4169050"/>
              <a:ext cx="16300" cy="14050"/>
            </a:xfrm>
            <a:custGeom>
              <a:avLst/>
              <a:gdLst/>
              <a:ahLst/>
              <a:cxnLst/>
              <a:rect l="l" t="t" r="r" b="b"/>
              <a:pathLst>
                <a:path w="652" h="562" extrusionOk="0">
                  <a:moveTo>
                    <a:pt x="319" y="1"/>
                  </a:moveTo>
                  <a:cubicBezTo>
                    <a:pt x="218" y="1"/>
                    <a:pt x="123" y="71"/>
                    <a:pt x="93" y="168"/>
                  </a:cubicBezTo>
                  <a:cubicBezTo>
                    <a:pt x="0" y="292"/>
                    <a:pt x="93" y="468"/>
                    <a:pt x="218" y="551"/>
                  </a:cubicBezTo>
                  <a:cubicBezTo>
                    <a:pt x="248" y="558"/>
                    <a:pt x="278" y="561"/>
                    <a:pt x="305" y="561"/>
                  </a:cubicBezTo>
                  <a:cubicBezTo>
                    <a:pt x="436" y="561"/>
                    <a:pt x="534" y="486"/>
                    <a:pt x="610" y="375"/>
                  </a:cubicBezTo>
                  <a:cubicBezTo>
                    <a:pt x="652" y="251"/>
                    <a:pt x="559" y="75"/>
                    <a:pt x="435" y="34"/>
                  </a:cubicBezTo>
                  <a:cubicBezTo>
                    <a:pt x="398" y="11"/>
                    <a:pt x="358" y="1"/>
                    <a:pt x="3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1" name="Google Shape;25961;p18"/>
            <p:cNvSpPr/>
            <p:nvPr/>
          </p:nvSpPr>
          <p:spPr>
            <a:xfrm>
              <a:off x="4388725" y="4154900"/>
              <a:ext cx="7775" cy="8550"/>
            </a:xfrm>
            <a:custGeom>
              <a:avLst/>
              <a:gdLst/>
              <a:ahLst/>
              <a:cxnLst/>
              <a:rect l="l" t="t" r="r" b="b"/>
              <a:pathLst>
                <a:path w="311" h="342" extrusionOk="0">
                  <a:moveTo>
                    <a:pt x="52" y="0"/>
                  </a:moveTo>
                  <a:cubicBezTo>
                    <a:pt x="0" y="0"/>
                    <a:pt x="0" y="42"/>
                    <a:pt x="0" y="83"/>
                  </a:cubicBezTo>
                  <a:cubicBezTo>
                    <a:pt x="0" y="217"/>
                    <a:pt x="93" y="300"/>
                    <a:pt x="176" y="341"/>
                  </a:cubicBezTo>
                  <a:lnTo>
                    <a:pt x="310" y="8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2" name="Google Shape;25962;p18"/>
            <p:cNvSpPr/>
            <p:nvPr/>
          </p:nvSpPr>
          <p:spPr>
            <a:xfrm>
              <a:off x="4324100" y="4128000"/>
              <a:ext cx="14225" cy="9350"/>
            </a:xfrm>
            <a:custGeom>
              <a:avLst/>
              <a:gdLst/>
              <a:ahLst/>
              <a:cxnLst/>
              <a:rect l="l" t="t" r="r" b="b"/>
              <a:pathLst>
                <a:path w="569" h="374" extrusionOk="0">
                  <a:moveTo>
                    <a:pt x="52" y="1"/>
                  </a:moveTo>
                  <a:lnTo>
                    <a:pt x="52" y="1"/>
                  </a:lnTo>
                  <a:cubicBezTo>
                    <a:pt x="0" y="125"/>
                    <a:pt x="52" y="301"/>
                    <a:pt x="217" y="342"/>
                  </a:cubicBezTo>
                  <a:cubicBezTo>
                    <a:pt x="264" y="363"/>
                    <a:pt x="308" y="373"/>
                    <a:pt x="351" y="373"/>
                  </a:cubicBezTo>
                  <a:cubicBezTo>
                    <a:pt x="393" y="373"/>
                    <a:pt x="435" y="363"/>
                    <a:pt x="476" y="342"/>
                  </a:cubicBezTo>
                  <a:cubicBezTo>
                    <a:pt x="517" y="301"/>
                    <a:pt x="569" y="259"/>
                    <a:pt x="569" y="208"/>
                  </a:cubicBezTo>
                  <a:lnTo>
                    <a:pt x="5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3" name="Google Shape;25963;p18"/>
            <p:cNvSpPr/>
            <p:nvPr/>
          </p:nvSpPr>
          <p:spPr>
            <a:xfrm>
              <a:off x="4271375" y="41063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93" y="0"/>
                  </a:moveTo>
                  <a:cubicBezTo>
                    <a:pt x="42" y="42"/>
                    <a:pt x="42" y="93"/>
                    <a:pt x="0" y="135"/>
                  </a:cubicBezTo>
                  <a:lnTo>
                    <a:pt x="42" y="135"/>
                  </a:lnTo>
                  <a:cubicBezTo>
                    <a:pt x="93" y="93"/>
                    <a:pt x="93" y="42"/>
                    <a:pt x="1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4" name="Google Shape;25964;p18"/>
            <p:cNvSpPr/>
            <p:nvPr/>
          </p:nvSpPr>
          <p:spPr>
            <a:xfrm>
              <a:off x="4284300" y="4406500"/>
              <a:ext cx="8800" cy="6900"/>
            </a:xfrm>
            <a:custGeom>
              <a:avLst/>
              <a:gdLst/>
              <a:ahLst/>
              <a:cxnLst/>
              <a:rect l="l" t="t" r="r" b="b"/>
              <a:pathLst>
                <a:path w="352" h="276" extrusionOk="0">
                  <a:moveTo>
                    <a:pt x="271" y="0"/>
                  </a:moveTo>
                  <a:cubicBezTo>
                    <a:pt x="194" y="0"/>
                    <a:pt x="110" y="39"/>
                    <a:pt x="41" y="99"/>
                  </a:cubicBezTo>
                  <a:lnTo>
                    <a:pt x="0" y="141"/>
                  </a:lnTo>
                  <a:lnTo>
                    <a:pt x="0" y="182"/>
                  </a:lnTo>
                  <a:lnTo>
                    <a:pt x="259" y="275"/>
                  </a:lnTo>
                  <a:lnTo>
                    <a:pt x="352" y="17"/>
                  </a:lnTo>
                  <a:cubicBezTo>
                    <a:pt x="327" y="6"/>
                    <a:pt x="300" y="0"/>
                    <a:pt x="2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5" name="Google Shape;25965;p18"/>
            <p:cNvSpPr/>
            <p:nvPr/>
          </p:nvSpPr>
          <p:spPr>
            <a:xfrm>
              <a:off x="4226125" y="4380025"/>
              <a:ext cx="7525" cy="9575"/>
            </a:xfrm>
            <a:custGeom>
              <a:avLst/>
              <a:gdLst/>
              <a:ahLst/>
              <a:cxnLst/>
              <a:rect l="l" t="t" r="r" b="b"/>
              <a:pathLst>
                <a:path w="301" h="383" extrusionOk="0">
                  <a:moveTo>
                    <a:pt x="1" y="0"/>
                  </a:moveTo>
                  <a:cubicBezTo>
                    <a:pt x="1" y="125"/>
                    <a:pt x="42" y="207"/>
                    <a:pt x="42" y="300"/>
                  </a:cubicBezTo>
                  <a:lnTo>
                    <a:pt x="259" y="383"/>
                  </a:lnTo>
                  <a:lnTo>
                    <a:pt x="259" y="342"/>
                  </a:lnTo>
                  <a:cubicBezTo>
                    <a:pt x="301" y="207"/>
                    <a:pt x="218" y="83"/>
                    <a:pt x="94" y="42"/>
                  </a:cubicBezTo>
                  <a:cubicBezTo>
                    <a:pt x="94" y="42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6" name="Google Shape;25966;p18"/>
            <p:cNvSpPr/>
            <p:nvPr/>
          </p:nvSpPr>
          <p:spPr>
            <a:xfrm>
              <a:off x="4310150" y="4342275"/>
              <a:ext cx="9825" cy="14000"/>
            </a:xfrm>
            <a:custGeom>
              <a:avLst/>
              <a:gdLst/>
              <a:ahLst/>
              <a:cxnLst/>
              <a:rect l="l" t="t" r="r" b="b"/>
              <a:pathLst>
                <a:path w="393" h="560" extrusionOk="0">
                  <a:moveTo>
                    <a:pt x="258" y="1"/>
                  </a:moveTo>
                  <a:cubicBezTo>
                    <a:pt x="176" y="1"/>
                    <a:pt x="41" y="84"/>
                    <a:pt x="0" y="166"/>
                  </a:cubicBezTo>
                  <a:lnTo>
                    <a:pt x="0" y="342"/>
                  </a:lnTo>
                  <a:cubicBezTo>
                    <a:pt x="0" y="425"/>
                    <a:pt x="93" y="518"/>
                    <a:pt x="176" y="559"/>
                  </a:cubicBezTo>
                  <a:lnTo>
                    <a:pt x="393" y="42"/>
                  </a:lnTo>
                  <a:cubicBezTo>
                    <a:pt x="352" y="42"/>
                    <a:pt x="300" y="1"/>
                    <a:pt x="2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7" name="Google Shape;25967;p18"/>
            <p:cNvSpPr/>
            <p:nvPr/>
          </p:nvSpPr>
          <p:spPr>
            <a:xfrm>
              <a:off x="4244475" y="4316175"/>
              <a:ext cx="16325" cy="14050"/>
            </a:xfrm>
            <a:custGeom>
              <a:avLst/>
              <a:gdLst/>
              <a:ahLst/>
              <a:cxnLst/>
              <a:rect l="l" t="t" r="r" b="b"/>
              <a:pathLst>
                <a:path w="653" h="562" extrusionOk="0">
                  <a:moveTo>
                    <a:pt x="362" y="0"/>
                  </a:moveTo>
                  <a:cubicBezTo>
                    <a:pt x="246" y="0"/>
                    <a:pt x="126" y="74"/>
                    <a:pt x="84" y="176"/>
                  </a:cubicBezTo>
                  <a:cubicBezTo>
                    <a:pt x="1" y="311"/>
                    <a:pt x="84" y="487"/>
                    <a:pt x="218" y="528"/>
                  </a:cubicBezTo>
                  <a:cubicBezTo>
                    <a:pt x="252" y="551"/>
                    <a:pt x="291" y="561"/>
                    <a:pt x="330" y="561"/>
                  </a:cubicBezTo>
                  <a:cubicBezTo>
                    <a:pt x="432" y="561"/>
                    <a:pt x="541" y="491"/>
                    <a:pt x="601" y="394"/>
                  </a:cubicBezTo>
                  <a:cubicBezTo>
                    <a:pt x="652" y="228"/>
                    <a:pt x="559" y="94"/>
                    <a:pt x="435" y="11"/>
                  </a:cubicBezTo>
                  <a:cubicBezTo>
                    <a:pt x="411" y="4"/>
                    <a:pt x="387" y="0"/>
                    <a:pt x="3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8" name="Google Shape;25968;p18"/>
            <p:cNvSpPr/>
            <p:nvPr/>
          </p:nvSpPr>
          <p:spPr>
            <a:xfrm>
              <a:off x="4263875" y="4361400"/>
              <a:ext cx="15000" cy="14050"/>
            </a:xfrm>
            <a:custGeom>
              <a:avLst/>
              <a:gdLst/>
              <a:ahLst/>
              <a:cxnLst/>
              <a:rect l="l" t="t" r="r" b="b"/>
              <a:pathLst>
                <a:path w="600" h="562" extrusionOk="0">
                  <a:moveTo>
                    <a:pt x="342" y="1"/>
                  </a:moveTo>
                  <a:cubicBezTo>
                    <a:pt x="201" y="1"/>
                    <a:pt x="76" y="75"/>
                    <a:pt x="42" y="177"/>
                  </a:cubicBezTo>
                  <a:cubicBezTo>
                    <a:pt x="0" y="311"/>
                    <a:pt x="42" y="487"/>
                    <a:pt x="217" y="528"/>
                  </a:cubicBezTo>
                  <a:cubicBezTo>
                    <a:pt x="252" y="551"/>
                    <a:pt x="290" y="561"/>
                    <a:pt x="328" y="561"/>
                  </a:cubicBezTo>
                  <a:cubicBezTo>
                    <a:pt x="428" y="561"/>
                    <a:pt x="529" y="491"/>
                    <a:pt x="559" y="394"/>
                  </a:cubicBezTo>
                  <a:cubicBezTo>
                    <a:pt x="600" y="270"/>
                    <a:pt x="559" y="94"/>
                    <a:pt x="435" y="11"/>
                  </a:cubicBezTo>
                  <a:cubicBezTo>
                    <a:pt x="403" y="4"/>
                    <a:pt x="372" y="1"/>
                    <a:pt x="3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9" name="Google Shape;25969;p18"/>
            <p:cNvSpPr/>
            <p:nvPr/>
          </p:nvSpPr>
          <p:spPr>
            <a:xfrm>
              <a:off x="4226125" y="4270825"/>
              <a:ext cx="15275" cy="14150"/>
            </a:xfrm>
            <a:custGeom>
              <a:avLst/>
              <a:gdLst/>
              <a:ahLst/>
              <a:cxnLst/>
              <a:rect l="l" t="t" r="r" b="b"/>
              <a:pathLst>
                <a:path w="611" h="566" extrusionOk="0">
                  <a:moveTo>
                    <a:pt x="295" y="1"/>
                  </a:moveTo>
                  <a:cubicBezTo>
                    <a:pt x="188" y="1"/>
                    <a:pt x="82" y="55"/>
                    <a:pt x="42" y="181"/>
                  </a:cubicBezTo>
                  <a:cubicBezTo>
                    <a:pt x="1" y="316"/>
                    <a:pt x="42" y="491"/>
                    <a:pt x="218" y="533"/>
                  </a:cubicBezTo>
                  <a:cubicBezTo>
                    <a:pt x="255" y="556"/>
                    <a:pt x="295" y="566"/>
                    <a:pt x="333" y="566"/>
                  </a:cubicBezTo>
                  <a:cubicBezTo>
                    <a:pt x="434" y="566"/>
                    <a:pt x="529" y="496"/>
                    <a:pt x="559" y="398"/>
                  </a:cubicBezTo>
                  <a:cubicBezTo>
                    <a:pt x="611" y="233"/>
                    <a:pt x="559" y="98"/>
                    <a:pt x="394" y="16"/>
                  </a:cubicBezTo>
                  <a:cubicBezTo>
                    <a:pt x="362" y="6"/>
                    <a:pt x="329" y="1"/>
                    <a:pt x="2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0" name="Google Shape;25970;p18"/>
            <p:cNvSpPr/>
            <p:nvPr/>
          </p:nvSpPr>
          <p:spPr>
            <a:xfrm>
              <a:off x="4289725" y="4297250"/>
              <a:ext cx="16300" cy="14150"/>
            </a:xfrm>
            <a:custGeom>
              <a:avLst/>
              <a:gdLst/>
              <a:ahLst/>
              <a:cxnLst/>
              <a:rect l="l" t="t" r="r" b="b"/>
              <a:pathLst>
                <a:path w="652" h="566" extrusionOk="0">
                  <a:moveTo>
                    <a:pt x="318" y="1"/>
                  </a:moveTo>
                  <a:cubicBezTo>
                    <a:pt x="217" y="1"/>
                    <a:pt x="120" y="69"/>
                    <a:pt x="83" y="158"/>
                  </a:cubicBezTo>
                  <a:cubicBezTo>
                    <a:pt x="0" y="334"/>
                    <a:pt x="83" y="468"/>
                    <a:pt x="217" y="551"/>
                  </a:cubicBezTo>
                  <a:cubicBezTo>
                    <a:pt x="246" y="561"/>
                    <a:pt x="278" y="566"/>
                    <a:pt x="311" y="566"/>
                  </a:cubicBezTo>
                  <a:cubicBezTo>
                    <a:pt x="418" y="566"/>
                    <a:pt x="536" y="510"/>
                    <a:pt x="600" y="375"/>
                  </a:cubicBezTo>
                  <a:cubicBezTo>
                    <a:pt x="652" y="251"/>
                    <a:pt x="559" y="75"/>
                    <a:pt x="434" y="34"/>
                  </a:cubicBezTo>
                  <a:cubicBezTo>
                    <a:pt x="397" y="11"/>
                    <a:pt x="357" y="1"/>
                    <a:pt x="3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1" name="Google Shape;25971;p18"/>
            <p:cNvSpPr/>
            <p:nvPr/>
          </p:nvSpPr>
          <p:spPr>
            <a:xfrm>
              <a:off x="4335975" y="4283100"/>
              <a:ext cx="7525" cy="8550"/>
            </a:xfrm>
            <a:custGeom>
              <a:avLst/>
              <a:gdLst/>
              <a:ahLst/>
              <a:cxnLst/>
              <a:rect l="l" t="t" r="r" b="b"/>
              <a:pathLst>
                <a:path w="301" h="342" extrusionOk="0">
                  <a:moveTo>
                    <a:pt x="42" y="0"/>
                  </a:moveTo>
                  <a:cubicBezTo>
                    <a:pt x="1" y="42"/>
                    <a:pt x="1" y="83"/>
                    <a:pt x="1" y="166"/>
                  </a:cubicBezTo>
                  <a:cubicBezTo>
                    <a:pt x="42" y="207"/>
                    <a:pt x="94" y="300"/>
                    <a:pt x="135" y="342"/>
                  </a:cubicBezTo>
                  <a:lnTo>
                    <a:pt x="177" y="342"/>
                  </a:lnTo>
                  <a:lnTo>
                    <a:pt x="301" y="8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2" name="Google Shape;25972;p18"/>
            <p:cNvSpPr/>
            <p:nvPr/>
          </p:nvSpPr>
          <p:spPr>
            <a:xfrm>
              <a:off x="4272400" y="4255950"/>
              <a:ext cx="12950" cy="10250"/>
            </a:xfrm>
            <a:custGeom>
              <a:avLst/>
              <a:gdLst/>
              <a:ahLst/>
              <a:cxnLst/>
              <a:rect l="l" t="t" r="r" b="b"/>
              <a:pathLst>
                <a:path w="518" h="410" extrusionOk="0">
                  <a:moveTo>
                    <a:pt x="1" y="1"/>
                  </a:moveTo>
                  <a:lnTo>
                    <a:pt x="1" y="135"/>
                  </a:lnTo>
                  <a:lnTo>
                    <a:pt x="1" y="218"/>
                  </a:lnTo>
                  <a:cubicBezTo>
                    <a:pt x="1" y="259"/>
                    <a:pt x="52" y="259"/>
                    <a:pt x="52" y="259"/>
                  </a:cubicBezTo>
                  <a:cubicBezTo>
                    <a:pt x="52" y="311"/>
                    <a:pt x="94" y="352"/>
                    <a:pt x="176" y="394"/>
                  </a:cubicBezTo>
                  <a:cubicBezTo>
                    <a:pt x="198" y="405"/>
                    <a:pt x="224" y="410"/>
                    <a:pt x="252" y="410"/>
                  </a:cubicBezTo>
                  <a:cubicBezTo>
                    <a:pt x="327" y="410"/>
                    <a:pt x="416" y="371"/>
                    <a:pt x="476" y="311"/>
                  </a:cubicBezTo>
                  <a:cubicBezTo>
                    <a:pt x="476" y="311"/>
                    <a:pt x="517" y="259"/>
                    <a:pt x="517" y="21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3" name="Google Shape;25973;p18"/>
            <p:cNvSpPr/>
            <p:nvPr/>
          </p:nvSpPr>
          <p:spPr>
            <a:xfrm>
              <a:off x="4256375" y="4471150"/>
              <a:ext cx="10875" cy="13325"/>
            </a:xfrm>
            <a:custGeom>
              <a:avLst/>
              <a:gdLst/>
              <a:ahLst/>
              <a:cxnLst/>
              <a:rect l="l" t="t" r="r" b="b"/>
              <a:pathLst>
                <a:path w="435" h="533" extrusionOk="0">
                  <a:moveTo>
                    <a:pt x="312" y="1"/>
                  </a:moveTo>
                  <a:cubicBezTo>
                    <a:pt x="183" y="1"/>
                    <a:pt x="73" y="55"/>
                    <a:pt x="42" y="181"/>
                  </a:cubicBezTo>
                  <a:cubicBezTo>
                    <a:pt x="1" y="315"/>
                    <a:pt x="42" y="491"/>
                    <a:pt x="218" y="532"/>
                  </a:cubicBezTo>
                  <a:lnTo>
                    <a:pt x="435" y="15"/>
                  </a:lnTo>
                  <a:cubicBezTo>
                    <a:pt x="393" y="6"/>
                    <a:pt x="352" y="1"/>
                    <a:pt x="3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4" name="Google Shape;25974;p18"/>
            <p:cNvSpPr/>
            <p:nvPr/>
          </p:nvSpPr>
          <p:spPr>
            <a:xfrm>
              <a:off x="4237000" y="4425925"/>
              <a:ext cx="16050" cy="13675"/>
            </a:xfrm>
            <a:custGeom>
              <a:avLst/>
              <a:gdLst/>
              <a:ahLst/>
              <a:cxnLst/>
              <a:rect l="l" t="t" r="r" b="b"/>
              <a:pathLst>
                <a:path w="642" h="547" extrusionOk="0">
                  <a:moveTo>
                    <a:pt x="335" y="0"/>
                  </a:moveTo>
                  <a:cubicBezTo>
                    <a:pt x="224" y="0"/>
                    <a:pt x="114" y="54"/>
                    <a:pt x="83" y="181"/>
                  </a:cubicBezTo>
                  <a:cubicBezTo>
                    <a:pt x="0" y="315"/>
                    <a:pt x="83" y="491"/>
                    <a:pt x="217" y="532"/>
                  </a:cubicBezTo>
                  <a:cubicBezTo>
                    <a:pt x="246" y="542"/>
                    <a:pt x="278" y="547"/>
                    <a:pt x="311" y="547"/>
                  </a:cubicBezTo>
                  <a:cubicBezTo>
                    <a:pt x="418" y="547"/>
                    <a:pt x="536" y="491"/>
                    <a:pt x="600" y="356"/>
                  </a:cubicBezTo>
                  <a:cubicBezTo>
                    <a:pt x="641" y="232"/>
                    <a:pt x="558" y="57"/>
                    <a:pt x="434" y="15"/>
                  </a:cubicBezTo>
                  <a:cubicBezTo>
                    <a:pt x="403" y="5"/>
                    <a:pt x="369" y="0"/>
                    <a:pt x="3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5" name="Google Shape;25975;p18"/>
            <p:cNvSpPr/>
            <p:nvPr/>
          </p:nvSpPr>
          <p:spPr>
            <a:xfrm>
              <a:off x="4283250" y="4411050"/>
              <a:ext cx="7525" cy="8800"/>
            </a:xfrm>
            <a:custGeom>
              <a:avLst/>
              <a:gdLst/>
              <a:ahLst/>
              <a:cxnLst/>
              <a:rect l="l" t="t" r="r" b="b"/>
              <a:pathLst>
                <a:path w="301" h="352" extrusionOk="0">
                  <a:moveTo>
                    <a:pt x="42" y="0"/>
                  </a:moveTo>
                  <a:cubicBezTo>
                    <a:pt x="1" y="52"/>
                    <a:pt x="1" y="135"/>
                    <a:pt x="1" y="176"/>
                  </a:cubicBezTo>
                  <a:cubicBezTo>
                    <a:pt x="42" y="259"/>
                    <a:pt x="83" y="352"/>
                    <a:pt x="177" y="352"/>
                  </a:cubicBezTo>
                  <a:lnTo>
                    <a:pt x="301" y="9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6" name="Google Shape;25976;p18"/>
            <p:cNvSpPr/>
            <p:nvPr/>
          </p:nvSpPr>
          <p:spPr>
            <a:xfrm>
              <a:off x="4227175" y="4387525"/>
              <a:ext cx="5450" cy="6475"/>
            </a:xfrm>
            <a:custGeom>
              <a:avLst/>
              <a:gdLst/>
              <a:ahLst/>
              <a:cxnLst/>
              <a:rect l="l" t="t" r="r" b="b"/>
              <a:pathLst>
                <a:path w="218" h="259" extrusionOk="0">
                  <a:moveTo>
                    <a:pt x="0" y="0"/>
                  </a:moveTo>
                  <a:lnTo>
                    <a:pt x="0" y="259"/>
                  </a:lnTo>
                  <a:cubicBezTo>
                    <a:pt x="93" y="259"/>
                    <a:pt x="135" y="217"/>
                    <a:pt x="176" y="166"/>
                  </a:cubicBezTo>
                  <a:cubicBezTo>
                    <a:pt x="176" y="166"/>
                    <a:pt x="217" y="124"/>
                    <a:pt x="217" y="8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977" name="Google Shape;25977;p18"/>
          <p:cNvSpPr/>
          <p:nvPr/>
        </p:nvSpPr>
        <p:spPr>
          <a:xfrm rot="5400000" flipH="1">
            <a:off x="6964967" y="-152612"/>
            <a:ext cx="1997605" cy="2299181"/>
          </a:xfrm>
          <a:custGeom>
            <a:avLst/>
            <a:gdLst/>
            <a:ahLst/>
            <a:cxnLst/>
            <a:rect l="l" t="t" r="r" b="b"/>
            <a:pathLst>
              <a:path w="24515" h="28216" extrusionOk="0">
                <a:moveTo>
                  <a:pt x="24380" y="0"/>
                </a:moveTo>
                <a:lnTo>
                  <a:pt x="0" y="14216"/>
                </a:lnTo>
                <a:lnTo>
                  <a:pt x="24514" y="28215"/>
                </a:lnTo>
                <a:lnTo>
                  <a:pt x="24380" y="0"/>
                </a:lnTo>
                <a:close/>
              </a:path>
            </a:pathLst>
          </a:custGeom>
          <a:gradFill>
            <a:gsLst>
              <a:gs pos="0">
                <a:srgbClr val="6B1B3C"/>
              </a:gs>
              <a:gs pos="70000">
                <a:srgbClr val="FF766D"/>
              </a:gs>
              <a:gs pos="100000">
                <a:srgbClr val="FF766D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82" name="Google Shape;26582;p18"/>
          <p:cNvSpPr/>
          <p:nvPr/>
        </p:nvSpPr>
        <p:spPr>
          <a:xfrm rot="5400000" flipH="1">
            <a:off x="4105066" y="949433"/>
            <a:ext cx="325924" cy="328102"/>
          </a:xfrm>
          <a:custGeom>
            <a:avLst/>
            <a:gdLst/>
            <a:ahLst/>
            <a:cxnLst/>
            <a:rect l="l" t="t" r="r" b="b"/>
            <a:pathLst>
              <a:path w="4489" h="4519" extrusionOk="0">
                <a:moveTo>
                  <a:pt x="2244" y="342"/>
                </a:moveTo>
                <a:cubicBezTo>
                  <a:pt x="2761" y="342"/>
                  <a:pt x="3237" y="559"/>
                  <a:pt x="3578" y="900"/>
                </a:cubicBezTo>
                <a:cubicBezTo>
                  <a:pt x="3919" y="1252"/>
                  <a:pt x="4137" y="1727"/>
                  <a:pt x="4137" y="2244"/>
                </a:cubicBezTo>
                <a:cubicBezTo>
                  <a:pt x="4137" y="2761"/>
                  <a:pt x="3919" y="3278"/>
                  <a:pt x="3578" y="3619"/>
                </a:cubicBezTo>
                <a:cubicBezTo>
                  <a:pt x="3237" y="3960"/>
                  <a:pt x="2761" y="4178"/>
                  <a:pt x="2244" y="4178"/>
                </a:cubicBezTo>
                <a:cubicBezTo>
                  <a:pt x="1728" y="4178"/>
                  <a:pt x="1252" y="3960"/>
                  <a:pt x="911" y="3619"/>
                </a:cubicBezTo>
                <a:cubicBezTo>
                  <a:pt x="559" y="3278"/>
                  <a:pt x="352" y="2761"/>
                  <a:pt x="352" y="2244"/>
                </a:cubicBezTo>
                <a:cubicBezTo>
                  <a:pt x="352" y="1727"/>
                  <a:pt x="559" y="1252"/>
                  <a:pt x="911" y="900"/>
                </a:cubicBezTo>
                <a:cubicBezTo>
                  <a:pt x="1252" y="559"/>
                  <a:pt x="1728" y="342"/>
                  <a:pt x="2244" y="342"/>
                </a:cubicBezTo>
                <a:close/>
                <a:moveTo>
                  <a:pt x="2244" y="1"/>
                </a:moveTo>
                <a:cubicBezTo>
                  <a:pt x="993" y="1"/>
                  <a:pt x="1" y="993"/>
                  <a:pt x="1" y="2244"/>
                </a:cubicBezTo>
                <a:cubicBezTo>
                  <a:pt x="1" y="3485"/>
                  <a:pt x="993" y="4519"/>
                  <a:pt x="2244" y="4519"/>
                </a:cubicBezTo>
                <a:cubicBezTo>
                  <a:pt x="3496" y="4519"/>
                  <a:pt x="4488" y="3485"/>
                  <a:pt x="4488" y="2244"/>
                </a:cubicBezTo>
                <a:cubicBezTo>
                  <a:pt x="4488" y="993"/>
                  <a:pt x="3496" y="1"/>
                  <a:pt x="2244" y="1"/>
                </a:cubicBezTo>
                <a:close/>
              </a:path>
            </a:pathLst>
          </a:custGeom>
          <a:gradFill>
            <a:gsLst>
              <a:gs pos="0">
                <a:srgbClr val="6B1B3C"/>
              </a:gs>
              <a:gs pos="70000">
                <a:srgbClr val="FF766D"/>
              </a:gs>
              <a:gs pos="100000">
                <a:srgbClr val="FF766D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83" name="Google Shape;26583;p18"/>
          <p:cNvSpPr/>
          <p:nvPr/>
        </p:nvSpPr>
        <p:spPr>
          <a:xfrm rot="-5400000" flipH="1">
            <a:off x="8735265" y="3301281"/>
            <a:ext cx="325924" cy="328102"/>
          </a:xfrm>
          <a:custGeom>
            <a:avLst/>
            <a:gdLst/>
            <a:ahLst/>
            <a:cxnLst/>
            <a:rect l="l" t="t" r="r" b="b"/>
            <a:pathLst>
              <a:path w="4489" h="4519" extrusionOk="0">
                <a:moveTo>
                  <a:pt x="2244" y="342"/>
                </a:moveTo>
                <a:cubicBezTo>
                  <a:pt x="2761" y="342"/>
                  <a:pt x="3237" y="559"/>
                  <a:pt x="3578" y="900"/>
                </a:cubicBezTo>
                <a:cubicBezTo>
                  <a:pt x="3919" y="1252"/>
                  <a:pt x="4137" y="1727"/>
                  <a:pt x="4137" y="2244"/>
                </a:cubicBezTo>
                <a:cubicBezTo>
                  <a:pt x="4137" y="2761"/>
                  <a:pt x="3919" y="3278"/>
                  <a:pt x="3578" y="3619"/>
                </a:cubicBezTo>
                <a:cubicBezTo>
                  <a:pt x="3237" y="3960"/>
                  <a:pt x="2761" y="4178"/>
                  <a:pt x="2244" y="4178"/>
                </a:cubicBezTo>
                <a:cubicBezTo>
                  <a:pt x="1728" y="4178"/>
                  <a:pt x="1252" y="3960"/>
                  <a:pt x="911" y="3619"/>
                </a:cubicBezTo>
                <a:cubicBezTo>
                  <a:pt x="559" y="3278"/>
                  <a:pt x="352" y="2761"/>
                  <a:pt x="352" y="2244"/>
                </a:cubicBezTo>
                <a:cubicBezTo>
                  <a:pt x="352" y="1727"/>
                  <a:pt x="559" y="1252"/>
                  <a:pt x="911" y="900"/>
                </a:cubicBezTo>
                <a:cubicBezTo>
                  <a:pt x="1252" y="559"/>
                  <a:pt x="1728" y="342"/>
                  <a:pt x="2244" y="342"/>
                </a:cubicBezTo>
                <a:close/>
                <a:moveTo>
                  <a:pt x="2244" y="1"/>
                </a:moveTo>
                <a:cubicBezTo>
                  <a:pt x="993" y="1"/>
                  <a:pt x="1" y="993"/>
                  <a:pt x="1" y="2244"/>
                </a:cubicBezTo>
                <a:cubicBezTo>
                  <a:pt x="1" y="3485"/>
                  <a:pt x="993" y="4519"/>
                  <a:pt x="2244" y="4519"/>
                </a:cubicBezTo>
                <a:cubicBezTo>
                  <a:pt x="3496" y="4519"/>
                  <a:pt x="4488" y="3485"/>
                  <a:pt x="4488" y="2244"/>
                </a:cubicBezTo>
                <a:cubicBezTo>
                  <a:pt x="4488" y="993"/>
                  <a:pt x="3496" y="1"/>
                  <a:pt x="2244" y="1"/>
                </a:cubicBezTo>
                <a:close/>
              </a:path>
            </a:pathLst>
          </a:custGeom>
          <a:gradFill>
            <a:gsLst>
              <a:gs pos="0">
                <a:srgbClr val="6B1B3C"/>
              </a:gs>
              <a:gs pos="70000">
                <a:srgbClr val="FF766D"/>
              </a:gs>
              <a:gs pos="100000">
                <a:srgbClr val="FF766D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08" name="Rectangle 1807">
            <a:extLst>
              <a:ext uri="{FF2B5EF4-FFF2-40B4-BE49-F238E27FC236}">
                <a16:creationId xmlns:a16="http://schemas.microsoft.com/office/drawing/2014/main" id="{E6C183CC-05D7-4A3E-BF46-15A9848991DC}"/>
              </a:ext>
            </a:extLst>
          </p:cNvPr>
          <p:cNvSpPr/>
          <p:nvPr userDrawn="1"/>
        </p:nvSpPr>
        <p:spPr>
          <a:xfrm>
            <a:off x="-11" y="-8"/>
            <a:ext cx="9144011" cy="5143508"/>
          </a:xfrm>
          <a:prstGeom prst="rect">
            <a:avLst/>
          </a:prstGeom>
          <a:solidFill>
            <a:srgbClr val="BC0000">
              <a:alpha val="5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781" name="Google Shape;24781;p18"/>
          <p:cNvSpPr/>
          <p:nvPr/>
        </p:nvSpPr>
        <p:spPr>
          <a:xfrm>
            <a:off x="4289700" y="384775"/>
            <a:ext cx="4268700" cy="4374000"/>
          </a:xfrm>
          <a:prstGeom prst="snip2SameRect">
            <a:avLst>
              <a:gd name="adj1" fmla="val 16667"/>
              <a:gd name="adj2" fmla="val 17551"/>
            </a:avLst>
          </a:prstGeom>
          <a:noFill/>
          <a:ln w="2857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780" name="Google Shape;24780;p18"/>
          <p:cNvSpPr txBox="1">
            <a:spLocks noGrp="1"/>
          </p:cNvSpPr>
          <p:nvPr>
            <p:ph type="ctrTitle"/>
          </p:nvPr>
        </p:nvSpPr>
        <p:spPr>
          <a:xfrm>
            <a:off x="681050" y="1780950"/>
            <a:ext cx="3374400" cy="158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/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 sz="3000">
                <a:solidFill>
                  <a:srgbClr val="FFFFFF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 sz="3000">
                <a:solidFill>
                  <a:srgbClr val="FFFFFF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 sz="3000">
                <a:solidFill>
                  <a:srgbClr val="FFFFFF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 sz="3000">
                <a:solidFill>
                  <a:srgbClr val="FFFFFF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 sz="3000">
                <a:solidFill>
                  <a:srgbClr val="FFFFFF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 sz="3000">
                <a:solidFill>
                  <a:srgbClr val="FFFFFF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 sz="3000">
                <a:solidFill>
                  <a:srgbClr val="FFFFFF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 sz="3000">
                <a:solidFill>
                  <a:srgbClr val="FFFFFF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None/>
              <a:defRPr sz="30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cxnSp>
        <p:nvCxnSpPr>
          <p:cNvPr id="26584" name="Google Shape;26584;p18"/>
          <p:cNvCxnSpPr/>
          <p:nvPr/>
        </p:nvCxnSpPr>
        <p:spPr>
          <a:xfrm rot="10800000">
            <a:off x="548875" y="1890000"/>
            <a:ext cx="0" cy="1363500"/>
          </a:xfrm>
          <a:prstGeom prst="straightConnector1">
            <a:avLst/>
          </a:prstGeom>
          <a:noFill/>
          <a:ln w="28575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24783" name="Google Shape;24783;p18"/>
          <p:cNvGrpSpPr/>
          <p:nvPr/>
        </p:nvGrpSpPr>
        <p:grpSpPr>
          <a:xfrm rot="-8070476">
            <a:off x="-663641" y="2890626"/>
            <a:ext cx="2228299" cy="2396365"/>
            <a:chOff x="238125" y="1915725"/>
            <a:chExt cx="1247150" cy="1376400"/>
          </a:xfrm>
        </p:grpSpPr>
        <p:sp>
          <p:nvSpPr>
            <p:cNvPr id="24784" name="Google Shape;24784;p18"/>
            <p:cNvSpPr/>
            <p:nvPr/>
          </p:nvSpPr>
          <p:spPr>
            <a:xfrm>
              <a:off x="431975" y="3193100"/>
              <a:ext cx="13975" cy="11925"/>
            </a:xfrm>
            <a:custGeom>
              <a:avLst/>
              <a:gdLst/>
              <a:ahLst/>
              <a:cxnLst/>
              <a:rect l="l" t="t" r="r" b="b"/>
              <a:pathLst>
                <a:path w="559" h="477" extrusionOk="0">
                  <a:moveTo>
                    <a:pt x="300" y="1"/>
                  </a:moveTo>
                  <a:cubicBezTo>
                    <a:pt x="135" y="1"/>
                    <a:pt x="0" y="125"/>
                    <a:pt x="42" y="301"/>
                  </a:cubicBezTo>
                  <a:cubicBezTo>
                    <a:pt x="42" y="383"/>
                    <a:pt x="83" y="435"/>
                    <a:pt x="135" y="476"/>
                  </a:cubicBezTo>
                  <a:lnTo>
                    <a:pt x="559" y="259"/>
                  </a:lnTo>
                  <a:cubicBezTo>
                    <a:pt x="559" y="83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5" name="Google Shape;24785;p18"/>
            <p:cNvSpPr/>
            <p:nvPr/>
          </p:nvSpPr>
          <p:spPr>
            <a:xfrm>
              <a:off x="401725" y="31672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311" y="1"/>
                  </a:moveTo>
                  <a:lnTo>
                    <a:pt x="1" y="42"/>
                  </a:lnTo>
                  <a:lnTo>
                    <a:pt x="52" y="301"/>
                  </a:lnTo>
                  <a:cubicBezTo>
                    <a:pt x="176" y="301"/>
                    <a:pt x="311" y="177"/>
                    <a:pt x="3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6" name="Google Shape;24786;p18"/>
            <p:cNvSpPr/>
            <p:nvPr/>
          </p:nvSpPr>
          <p:spPr>
            <a:xfrm>
              <a:off x="464275" y="3161825"/>
              <a:ext cx="13975" cy="7800"/>
            </a:xfrm>
            <a:custGeom>
              <a:avLst/>
              <a:gdLst/>
              <a:ahLst/>
              <a:cxnLst/>
              <a:rect l="l" t="t" r="r" b="b"/>
              <a:pathLst>
                <a:path w="559" h="312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83"/>
                    <a:pt x="1" y="83"/>
                    <a:pt x="42" y="135"/>
                  </a:cubicBezTo>
                  <a:cubicBezTo>
                    <a:pt x="42" y="237"/>
                    <a:pt x="133" y="311"/>
                    <a:pt x="234" y="311"/>
                  </a:cubicBezTo>
                  <a:cubicBezTo>
                    <a:pt x="256" y="311"/>
                    <a:pt x="279" y="308"/>
                    <a:pt x="300" y="301"/>
                  </a:cubicBezTo>
                  <a:cubicBezTo>
                    <a:pt x="476" y="301"/>
                    <a:pt x="559" y="176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7" name="Google Shape;24787;p18"/>
            <p:cNvSpPr/>
            <p:nvPr/>
          </p:nvSpPr>
          <p:spPr>
            <a:xfrm>
              <a:off x="268350" y="32404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lnTo>
                    <a:pt x="125" y="559"/>
                  </a:lnTo>
                  <a:cubicBezTo>
                    <a:pt x="166" y="559"/>
                    <a:pt x="218" y="518"/>
                    <a:pt x="259" y="476"/>
                  </a:cubicBezTo>
                  <a:lnTo>
                    <a:pt x="259" y="435"/>
                  </a:lnTo>
                  <a:cubicBezTo>
                    <a:pt x="300" y="394"/>
                    <a:pt x="300" y="352"/>
                    <a:pt x="300" y="259"/>
                  </a:cubicBezTo>
                  <a:cubicBezTo>
                    <a:pt x="300" y="177"/>
                    <a:pt x="259" y="94"/>
                    <a:pt x="166" y="42"/>
                  </a:cubicBezTo>
                  <a:lnTo>
                    <a:pt x="125" y="42"/>
                  </a:lnTo>
                  <a:cubicBezTo>
                    <a:pt x="83" y="1"/>
                    <a:pt x="42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8" name="Google Shape;24788;p18"/>
            <p:cNvSpPr/>
            <p:nvPr/>
          </p:nvSpPr>
          <p:spPr>
            <a:xfrm>
              <a:off x="330650" y="3234975"/>
              <a:ext cx="15275" cy="14425"/>
            </a:xfrm>
            <a:custGeom>
              <a:avLst/>
              <a:gdLst/>
              <a:ahLst/>
              <a:cxnLst/>
              <a:rect l="l" t="t" r="r" b="b"/>
              <a:pathLst>
                <a:path w="611" h="577" extrusionOk="0">
                  <a:moveTo>
                    <a:pt x="311" y="1"/>
                  </a:moveTo>
                  <a:cubicBezTo>
                    <a:pt x="135" y="52"/>
                    <a:pt x="0" y="176"/>
                    <a:pt x="52" y="311"/>
                  </a:cubicBezTo>
                  <a:cubicBezTo>
                    <a:pt x="52" y="456"/>
                    <a:pt x="147" y="577"/>
                    <a:pt x="289" y="577"/>
                  </a:cubicBezTo>
                  <a:cubicBezTo>
                    <a:pt x="309" y="577"/>
                    <a:pt x="330" y="574"/>
                    <a:pt x="352" y="569"/>
                  </a:cubicBezTo>
                  <a:cubicBezTo>
                    <a:pt x="476" y="569"/>
                    <a:pt x="610" y="435"/>
                    <a:pt x="569" y="259"/>
                  </a:cubicBezTo>
                  <a:cubicBezTo>
                    <a:pt x="569" y="135"/>
                    <a:pt x="435" y="1"/>
                    <a:pt x="3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9" name="Google Shape;24789;p18"/>
            <p:cNvSpPr/>
            <p:nvPr/>
          </p:nvSpPr>
          <p:spPr>
            <a:xfrm>
              <a:off x="294200" y="320395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83" y="1"/>
                    <a:pt x="1" y="125"/>
                    <a:pt x="1" y="301"/>
                  </a:cubicBezTo>
                  <a:cubicBezTo>
                    <a:pt x="1" y="425"/>
                    <a:pt x="125" y="559"/>
                    <a:pt x="300" y="559"/>
                  </a:cubicBezTo>
                  <a:cubicBezTo>
                    <a:pt x="476" y="518"/>
                    <a:pt x="559" y="383"/>
                    <a:pt x="559" y="259"/>
                  </a:cubicBezTo>
                  <a:cubicBezTo>
                    <a:pt x="559" y="84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0" name="Google Shape;24790;p18"/>
            <p:cNvSpPr/>
            <p:nvPr/>
          </p:nvSpPr>
          <p:spPr>
            <a:xfrm>
              <a:off x="362950" y="3198525"/>
              <a:ext cx="14250" cy="14000"/>
            </a:xfrm>
            <a:custGeom>
              <a:avLst/>
              <a:gdLst/>
              <a:ahLst/>
              <a:cxnLst/>
              <a:rect l="l" t="t" r="r" b="b"/>
              <a:pathLst>
                <a:path w="570" h="560" extrusionOk="0">
                  <a:moveTo>
                    <a:pt x="259" y="1"/>
                  </a:moveTo>
                  <a:cubicBezTo>
                    <a:pt x="135" y="1"/>
                    <a:pt x="1" y="125"/>
                    <a:pt x="1" y="301"/>
                  </a:cubicBezTo>
                  <a:cubicBezTo>
                    <a:pt x="52" y="425"/>
                    <a:pt x="177" y="559"/>
                    <a:pt x="311" y="559"/>
                  </a:cubicBezTo>
                  <a:cubicBezTo>
                    <a:pt x="476" y="518"/>
                    <a:pt x="569" y="383"/>
                    <a:pt x="569" y="259"/>
                  </a:cubicBezTo>
                  <a:cubicBezTo>
                    <a:pt x="569" y="8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1" name="Google Shape;24791;p18"/>
            <p:cNvSpPr/>
            <p:nvPr/>
          </p:nvSpPr>
          <p:spPr>
            <a:xfrm>
              <a:off x="263950" y="317812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59" y="0"/>
                  </a:moveTo>
                  <a:lnTo>
                    <a:pt x="1" y="41"/>
                  </a:lnTo>
                  <a:lnTo>
                    <a:pt x="1" y="300"/>
                  </a:lnTo>
                  <a:cubicBezTo>
                    <a:pt x="177" y="300"/>
                    <a:pt x="301" y="165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2" name="Google Shape;24792;p18"/>
            <p:cNvSpPr/>
            <p:nvPr/>
          </p:nvSpPr>
          <p:spPr>
            <a:xfrm>
              <a:off x="326500" y="31726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218"/>
                    <a:pt x="125" y="301"/>
                    <a:pt x="301" y="301"/>
                  </a:cubicBezTo>
                  <a:cubicBezTo>
                    <a:pt x="425" y="301"/>
                    <a:pt x="559" y="166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3" name="Google Shape;24793;p18"/>
            <p:cNvSpPr/>
            <p:nvPr/>
          </p:nvSpPr>
          <p:spPr>
            <a:xfrm>
              <a:off x="395275" y="3168300"/>
              <a:ext cx="7775" cy="6475"/>
            </a:xfrm>
            <a:custGeom>
              <a:avLst/>
              <a:gdLst/>
              <a:ahLst/>
              <a:cxnLst/>
              <a:rect l="l" t="t" r="r" b="b"/>
              <a:pathLst>
                <a:path w="311" h="259" extrusionOk="0">
                  <a:moveTo>
                    <a:pt x="0" y="0"/>
                  </a:moveTo>
                  <a:cubicBezTo>
                    <a:pt x="0" y="83"/>
                    <a:pt x="52" y="176"/>
                    <a:pt x="93" y="217"/>
                  </a:cubicBezTo>
                  <a:cubicBezTo>
                    <a:pt x="176" y="259"/>
                    <a:pt x="217" y="259"/>
                    <a:pt x="310" y="25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4" name="Google Shape;24794;p18"/>
            <p:cNvSpPr/>
            <p:nvPr/>
          </p:nvSpPr>
          <p:spPr>
            <a:xfrm>
              <a:off x="238125" y="3278150"/>
              <a:ext cx="6475" cy="13975"/>
            </a:xfrm>
            <a:custGeom>
              <a:avLst/>
              <a:gdLst/>
              <a:ahLst/>
              <a:cxnLst/>
              <a:rect l="l" t="t" r="r" b="b"/>
              <a:pathLst>
                <a:path w="259" h="559" extrusionOk="0">
                  <a:moveTo>
                    <a:pt x="41" y="0"/>
                  </a:moveTo>
                  <a:lnTo>
                    <a:pt x="0" y="559"/>
                  </a:lnTo>
                  <a:cubicBezTo>
                    <a:pt x="134" y="517"/>
                    <a:pt x="258" y="393"/>
                    <a:pt x="258" y="259"/>
                  </a:cubicBezTo>
                  <a:cubicBezTo>
                    <a:pt x="217" y="135"/>
                    <a:pt x="134" y="42"/>
                    <a:pt x="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5" name="Google Shape;24795;p18"/>
            <p:cNvSpPr/>
            <p:nvPr/>
          </p:nvSpPr>
          <p:spPr>
            <a:xfrm>
              <a:off x="261900" y="32404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17" y="1"/>
                    <a:pt x="166" y="42"/>
                    <a:pt x="124" y="94"/>
                  </a:cubicBezTo>
                  <a:cubicBezTo>
                    <a:pt x="42" y="135"/>
                    <a:pt x="0" y="218"/>
                    <a:pt x="0" y="301"/>
                  </a:cubicBezTo>
                  <a:cubicBezTo>
                    <a:pt x="0" y="352"/>
                    <a:pt x="42" y="394"/>
                    <a:pt x="42" y="435"/>
                  </a:cubicBezTo>
                  <a:lnTo>
                    <a:pt x="83" y="476"/>
                  </a:lnTo>
                  <a:cubicBezTo>
                    <a:pt x="124" y="518"/>
                    <a:pt x="217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6" name="Google Shape;24796;p18"/>
            <p:cNvSpPr/>
            <p:nvPr/>
          </p:nvSpPr>
          <p:spPr>
            <a:xfrm>
              <a:off x="256475" y="3179150"/>
              <a:ext cx="7500" cy="6475"/>
            </a:xfrm>
            <a:custGeom>
              <a:avLst/>
              <a:gdLst/>
              <a:ahLst/>
              <a:cxnLst/>
              <a:rect l="l" t="t" r="r" b="b"/>
              <a:pathLst>
                <a:path w="300" h="259" extrusionOk="0">
                  <a:moveTo>
                    <a:pt x="0" y="0"/>
                  </a:moveTo>
                  <a:lnTo>
                    <a:pt x="41" y="42"/>
                  </a:lnTo>
                  <a:cubicBezTo>
                    <a:pt x="41" y="124"/>
                    <a:pt x="83" y="166"/>
                    <a:pt x="124" y="166"/>
                  </a:cubicBezTo>
                  <a:cubicBezTo>
                    <a:pt x="176" y="218"/>
                    <a:pt x="259" y="259"/>
                    <a:pt x="300" y="259"/>
                  </a:cubicBezTo>
                  <a:lnTo>
                    <a:pt x="3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7" name="Google Shape;24797;p18"/>
            <p:cNvSpPr/>
            <p:nvPr/>
          </p:nvSpPr>
          <p:spPr>
            <a:xfrm>
              <a:off x="806750" y="29971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1"/>
                  </a:moveTo>
                  <a:lnTo>
                    <a:pt x="1" y="42"/>
                  </a:lnTo>
                  <a:lnTo>
                    <a:pt x="42" y="301"/>
                  </a:lnTo>
                  <a:cubicBezTo>
                    <a:pt x="177" y="301"/>
                    <a:pt x="301" y="166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8" name="Google Shape;24798;p18"/>
            <p:cNvSpPr/>
            <p:nvPr/>
          </p:nvSpPr>
          <p:spPr>
            <a:xfrm>
              <a:off x="673125" y="3070600"/>
              <a:ext cx="7775" cy="12675"/>
            </a:xfrm>
            <a:custGeom>
              <a:avLst/>
              <a:gdLst/>
              <a:ahLst/>
              <a:cxnLst/>
              <a:rect l="l" t="t" r="r" b="b"/>
              <a:pathLst>
                <a:path w="311" h="507" extrusionOk="0">
                  <a:moveTo>
                    <a:pt x="46" y="0"/>
                  </a:moveTo>
                  <a:cubicBezTo>
                    <a:pt x="39" y="0"/>
                    <a:pt x="26" y="10"/>
                    <a:pt x="1" y="31"/>
                  </a:cubicBezTo>
                  <a:lnTo>
                    <a:pt x="52" y="507"/>
                  </a:lnTo>
                  <a:lnTo>
                    <a:pt x="311" y="372"/>
                  </a:lnTo>
                  <a:lnTo>
                    <a:pt x="311" y="248"/>
                  </a:lnTo>
                  <a:cubicBezTo>
                    <a:pt x="311" y="207"/>
                    <a:pt x="311" y="165"/>
                    <a:pt x="259" y="114"/>
                  </a:cubicBezTo>
                  <a:lnTo>
                    <a:pt x="218" y="72"/>
                  </a:lnTo>
                  <a:cubicBezTo>
                    <a:pt x="176" y="31"/>
                    <a:pt x="135" y="31"/>
                    <a:pt x="52" y="31"/>
                  </a:cubicBezTo>
                  <a:cubicBezTo>
                    <a:pt x="52" y="10"/>
                    <a:pt x="52" y="0"/>
                    <a:pt x="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9" name="Google Shape;24799;p18"/>
            <p:cNvSpPr/>
            <p:nvPr/>
          </p:nvSpPr>
          <p:spPr>
            <a:xfrm>
              <a:off x="698975" y="3033625"/>
              <a:ext cx="14250" cy="13975"/>
            </a:xfrm>
            <a:custGeom>
              <a:avLst/>
              <a:gdLst/>
              <a:ahLst/>
              <a:cxnLst/>
              <a:rect l="l" t="t" r="r" b="b"/>
              <a:pathLst>
                <a:path w="570" h="559" extrusionOk="0">
                  <a:moveTo>
                    <a:pt x="259" y="1"/>
                  </a:moveTo>
                  <a:cubicBezTo>
                    <a:pt x="94" y="1"/>
                    <a:pt x="0" y="135"/>
                    <a:pt x="0" y="300"/>
                  </a:cubicBezTo>
                  <a:cubicBezTo>
                    <a:pt x="0" y="435"/>
                    <a:pt x="135" y="559"/>
                    <a:pt x="311" y="559"/>
                  </a:cubicBezTo>
                  <a:cubicBezTo>
                    <a:pt x="435" y="559"/>
                    <a:pt x="569" y="393"/>
                    <a:pt x="569" y="259"/>
                  </a:cubicBezTo>
                  <a:cubicBezTo>
                    <a:pt x="569" y="94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0" name="Google Shape;24800;p18"/>
            <p:cNvSpPr/>
            <p:nvPr/>
          </p:nvSpPr>
          <p:spPr>
            <a:xfrm>
              <a:off x="768000" y="3028200"/>
              <a:ext cx="11900" cy="7775"/>
            </a:xfrm>
            <a:custGeom>
              <a:avLst/>
              <a:gdLst/>
              <a:ahLst/>
              <a:cxnLst/>
              <a:rect l="l" t="t" r="r" b="b"/>
              <a:pathLst>
                <a:path w="476" h="311" extrusionOk="0">
                  <a:moveTo>
                    <a:pt x="258" y="0"/>
                  </a:moveTo>
                  <a:cubicBezTo>
                    <a:pt x="134" y="0"/>
                    <a:pt x="0" y="135"/>
                    <a:pt x="0" y="311"/>
                  </a:cubicBezTo>
                  <a:lnTo>
                    <a:pt x="476" y="52"/>
                  </a:lnTo>
                  <a:cubicBezTo>
                    <a:pt x="393" y="0"/>
                    <a:pt x="341" y="0"/>
                    <a:pt x="2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1" name="Google Shape;24801;p18"/>
            <p:cNvSpPr/>
            <p:nvPr/>
          </p:nvSpPr>
          <p:spPr>
            <a:xfrm>
              <a:off x="669000" y="300777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1"/>
                  </a:moveTo>
                  <a:lnTo>
                    <a:pt x="0" y="42"/>
                  </a:lnTo>
                  <a:lnTo>
                    <a:pt x="0" y="300"/>
                  </a:lnTo>
                  <a:cubicBezTo>
                    <a:pt x="166" y="300"/>
                    <a:pt x="259" y="176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2" name="Google Shape;24802;p18"/>
            <p:cNvSpPr/>
            <p:nvPr/>
          </p:nvSpPr>
          <p:spPr>
            <a:xfrm>
              <a:off x="731275" y="3002350"/>
              <a:ext cx="14250" cy="7775"/>
            </a:xfrm>
            <a:custGeom>
              <a:avLst/>
              <a:gdLst/>
              <a:ahLst/>
              <a:cxnLst/>
              <a:rect l="l" t="t" r="r" b="b"/>
              <a:pathLst>
                <a:path w="570" h="311" extrusionOk="0">
                  <a:moveTo>
                    <a:pt x="570" y="1"/>
                  </a:moveTo>
                  <a:lnTo>
                    <a:pt x="1" y="52"/>
                  </a:lnTo>
                  <a:cubicBezTo>
                    <a:pt x="1" y="218"/>
                    <a:pt x="135" y="311"/>
                    <a:pt x="311" y="311"/>
                  </a:cubicBezTo>
                  <a:cubicBezTo>
                    <a:pt x="435" y="311"/>
                    <a:pt x="570" y="176"/>
                    <a:pt x="5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3" name="Google Shape;24803;p18"/>
            <p:cNvSpPr/>
            <p:nvPr/>
          </p:nvSpPr>
          <p:spPr>
            <a:xfrm>
              <a:off x="800300" y="29982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0" y="0"/>
                  </a:moveTo>
                  <a:cubicBezTo>
                    <a:pt x="0" y="124"/>
                    <a:pt x="42" y="166"/>
                    <a:pt x="135" y="217"/>
                  </a:cubicBezTo>
                  <a:cubicBezTo>
                    <a:pt x="176" y="259"/>
                    <a:pt x="259" y="259"/>
                    <a:pt x="300" y="25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4" name="Google Shape;24804;p18"/>
            <p:cNvSpPr/>
            <p:nvPr/>
          </p:nvSpPr>
          <p:spPr>
            <a:xfrm>
              <a:off x="540800" y="3150975"/>
              <a:ext cx="1050" cy="1325"/>
            </a:xfrm>
            <a:custGeom>
              <a:avLst/>
              <a:gdLst/>
              <a:ahLst/>
              <a:cxnLst/>
              <a:rect l="l" t="t" r="r" b="b"/>
              <a:pathLst>
                <a:path w="42" h="53" extrusionOk="0">
                  <a:moveTo>
                    <a:pt x="0" y="0"/>
                  </a:moveTo>
                  <a:lnTo>
                    <a:pt x="0" y="52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5" name="Google Shape;24805;p18"/>
            <p:cNvSpPr/>
            <p:nvPr/>
          </p:nvSpPr>
          <p:spPr>
            <a:xfrm>
              <a:off x="535350" y="30811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177" y="559"/>
                    <a:pt x="301" y="425"/>
                    <a:pt x="301" y="259"/>
                  </a:cubicBezTo>
                  <a:cubicBezTo>
                    <a:pt x="259" y="208"/>
                    <a:pt x="259" y="166"/>
                    <a:pt x="218" y="125"/>
                  </a:cubicBezTo>
                  <a:lnTo>
                    <a:pt x="177" y="84"/>
                  </a:lnTo>
                  <a:cubicBezTo>
                    <a:pt x="135" y="42"/>
                    <a:pt x="84" y="1"/>
                    <a:pt x="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6" name="Google Shape;24806;p18"/>
            <p:cNvSpPr/>
            <p:nvPr/>
          </p:nvSpPr>
          <p:spPr>
            <a:xfrm>
              <a:off x="597900" y="3075750"/>
              <a:ext cx="14000" cy="14200"/>
            </a:xfrm>
            <a:custGeom>
              <a:avLst/>
              <a:gdLst/>
              <a:ahLst/>
              <a:cxnLst/>
              <a:rect l="l" t="t" r="r" b="b"/>
              <a:pathLst>
                <a:path w="560" h="568" extrusionOk="0">
                  <a:moveTo>
                    <a:pt x="259" y="1"/>
                  </a:moveTo>
                  <a:cubicBezTo>
                    <a:pt x="84" y="42"/>
                    <a:pt x="1" y="166"/>
                    <a:pt x="1" y="301"/>
                  </a:cubicBezTo>
                  <a:cubicBezTo>
                    <a:pt x="1" y="453"/>
                    <a:pt x="95" y="567"/>
                    <a:pt x="235" y="567"/>
                  </a:cubicBezTo>
                  <a:cubicBezTo>
                    <a:pt x="256" y="567"/>
                    <a:pt x="278" y="565"/>
                    <a:pt x="301" y="559"/>
                  </a:cubicBezTo>
                  <a:cubicBezTo>
                    <a:pt x="425" y="559"/>
                    <a:pt x="559" y="425"/>
                    <a:pt x="559" y="259"/>
                  </a:cubicBezTo>
                  <a:cubicBezTo>
                    <a:pt x="559" y="125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7" name="Google Shape;24807;p18"/>
            <p:cNvSpPr/>
            <p:nvPr/>
          </p:nvSpPr>
          <p:spPr>
            <a:xfrm>
              <a:off x="560175" y="3044275"/>
              <a:ext cx="15025" cy="14200"/>
            </a:xfrm>
            <a:custGeom>
              <a:avLst/>
              <a:gdLst/>
              <a:ahLst/>
              <a:cxnLst/>
              <a:rect l="l" t="t" r="r" b="b"/>
              <a:pathLst>
                <a:path w="601" h="568" extrusionOk="0">
                  <a:moveTo>
                    <a:pt x="325" y="1"/>
                  </a:moveTo>
                  <a:cubicBezTo>
                    <a:pt x="304" y="1"/>
                    <a:pt x="282" y="3"/>
                    <a:pt x="259" y="9"/>
                  </a:cubicBezTo>
                  <a:cubicBezTo>
                    <a:pt x="124" y="9"/>
                    <a:pt x="0" y="133"/>
                    <a:pt x="0" y="309"/>
                  </a:cubicBezTo>
                  <a:cubicBezTo>
                    <a:pt x="42" y="443"/>
                    <a:pt x="176" y="567"/>
                    <a:pt x="300" y="567"/>
                  </a:cubicBezTo>
                  <a:cubicBezTo>
                    <a:pt x="476" y="526"/>
                    <a:pt x="600" y="391"/>
                    <a:pt x="559" y="267"/>
                  </a:cubicBezTo>
                  <a:cubicBezTo>
                    <a:pt x="559" y="114"/>
                    <a:pt x="465" y="1"/>
                    <a:pt x="3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8" name="Google Shape;24808;p18"/>
            <p:cNvSpPr/>
            <p:nvPr/>
          </p:nvSpPr>
          <p:spPr>
            <a:xfrm>
              <a:off x="565600" y="31135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25" y="0"/>
                    <a:pt x="1" y="124"/>
                    <a:pt x="1" y="300"/>
                  </a:cubicBezTo>
                  <a:cubicBezTo>
                    <a:pt x="42" y="424"/>
                    <a:pt x="166" y="559"/>
                    <a:pt x="300" y="559"/>
                  </a:cubicBezTo>
                  <a:cubicBezTo>
                    <a:pt x="476" y="559"/>
                    <a:pt x="559" y="383"/>
                    <a:pt x="559" y="259"/>
                  </a:cubicBezTo>
                  <a:cubicBezTo>
                    <a:pt x="559" y="83"/>
                    <a:pt x="42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9" name="Google Shape;24809;p18"/>
            <p:cNvSpPr/>
            <p:nvPr/>
          </p:nvSpPr>
          <p:spPr>
            <a:xfrm>
              <a:off x="629175" y="303905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1" y="1"/>
                  </a:moveTo>
                  <a:cubicBezTo>
                    <a:pt x="125" y="1"/>
                    <a:pt x="1" y="135"/>
                    <a:pt x="42" y="300"/>
                  </a:cubicBezTo>
                  <a:cubicBezTo>
                    <a:pt x="42" y="435"/>
                    <a:pt x="166" y="559"/>
                    <a:pt x="342" y="559"/>
                  </a:cubicBezTo>
                  <a:cubicBezTo>
                    <a:pt x="466" y="518"/>
                    <a:pt x="601" y="394"/>
                    <a:pt x="601" y="259"/>
                  </a:cubicBezTo>
                  <a:cubicBezTo>
                    <a:pt x="559" y="83"/>
                    <a:pt x="425" y="1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0" name="Google Shape;24810;p18"/>
            <p:cNvSpPr/>
            <p:nvPr/>
          </p:nvSpPr>
          <p:spPr>
            <a:xfrm>
              <a:off x="529925" y="30186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cubicBezTo>
                    <a:pt x="177" y="301"/>
                    <a:pt x="301" y="125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1" name="Google Shape;24811;p18"/>
            <p:cNvSpPr/>
            <p:nvPr/>
          </p:nvSpPr>
          <p:spPr>
            <a:xfrm>
              <a:off x="592475" y="301320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218"/>
                    <a:pt x="125" y="301"/>
                    <a:pt x="301" y="301"/>
                  </a:cubicBezTo>
                  <a:cubicBezTo>
                    <a:pt x="476" y="301"/>
                    <a:pt x="559" y="177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2" name="Google Shape;24812;p18"/>
            <p:cNvSpPr/>
            <p:nvPr/>
          </p:nvSpPr>
          <p:spPr>
            <a:xfrm>
              <a:off x="666675" y="3071375"/>
              <a:ext cx="7775" cy="12925"/>
            </a:xfrm>
            <a:custGeom>
              <a:avLst/>
              <a:gdLst/>
              <a:ahLst/>
              <a:cxnLst/>
              <a:rect l="l" t="t" r="r" b="b"/>
              <a:pathLst>
                <a:path w="311" h="517" extrusionOk="0">
                  <a:moveTo>
                    <a:pt x="217" y="0"/>
                  </a:moveTo>
                  <a:cubicBezTo>
                    <a:pt x="93" y="41"/>
                    <a:pt x="0" y="134"/>
                    <a:pt x="0" y="259"/>
                  </a:cubicBezTo>
                  <a:cubicBezTo>
                    <a:pt x="0" y="393"/>
                    <a:pt x="93" y="476"/>
                    <a:pt x="217" y="517"/>
                  </a:cubicBezTo>
                  <a:lnTo>
                    <a:pt x="310" y="476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3" name="Google Shape;24813;p18"/>
            <p:cNvSpPr/>
            <p:nvPr/>
          </p:nvSpPr>
          <p:spPr>
            <a:xfrm>
              <a:off x="661500" y="300880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cubicBezTo>
                    <a:pt x="0" y="53"/>
                    <a:pt x="0" y="53"/>
                    <a:pt x="42" y="53"/>
                  </a:cubicBezTo>
                  <a:cubicBezTo>
                    <a:pt x="42" y="135"/>
                    <a:pt x="83" y="177"/>
                    <a:pt x="166" y="218"/>
                  </a:cubicBezTo>
                  <a:cubicBezTo>
                    <a:pt x="207" y="259"/>
                    <a:pt x="259" y="259"/>
                    <a:pt x="300" y="259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4" name="Google Shape;24814;p18"/>
            <p:cNvSpPr/>
            <p:nvPr/>
          </p:nvSpPr>
          <p:spPr>
            <a:xfrm>
              <a:off x="401725" y="31608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1" y="0"/>
                  </a:moveTo>
                  <a:lnTo>
                    <a:pt x="1" y="300"/>
                  </a:lnTo>
                  <a:lnTo>
                    <a:pt x="311" y="259"/>
                  </a:lnTo>
                  <a:cubicBezTo>
                    <a:pt x="311" y="217"/>
                    <a:pt x="311" y="217"/>
                    <a:pt x="259" y="176"/>
                  </a:cubicBezTo>
                  <a:lnTo>
                    <a:pt x="259" y="124"/>
                  </a:lnTo>
                  <a:lnTo>
                    <a:pt x="218" y="83"/>
                  </a:lnTo>
                  <a:cubicBezTo>
                    <a:pt x="176" y="42"/>
                    <a:pt x="135" y="42"/>
                    <a:pt x="94" y="42"/>
                  </a:cubicBezTo>
                  <a:cubicBezTo>
                    <a:pt x="94" y="0"/>
                    <a:pt x="5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5" name="Google Shape;24815;p18"/>
            <p:cNvSpPr/>
            <p:nvPr/>
          </p:nvSpPr>
          <p:spPr>
            <a:xfrm>
              <a:off x="396550" y="30917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84" y="559"/>
                    <a:pt x="125" y="559"/>
                    <a:pt x="166" y="518"/>
                  </a:cubicBezTo>
                  <a:lnTo>
                    <a:pt x="208" y="518"/>
                  </a:lnTo>
                  <a:cubicBezTo>
                    <a:pt x="259" y="435"/>
                    <a:pt x="301" y="352"/>
                    <a:pt x="301" y="259"/>
                  </a:cubicBezTo>
                  <a:cubicBezTo>
                    <a:pt x="301" y="218"/>
                    <a:pt x="259" y="135"/>
                    <a:pt x="259" y="94"/>
                  </a:cubicBezTo>
                  <a:lnTo>
                    <a:pt x="208" y="94"/>
                  </a:lnTo>
                  <a:cubicBezTo>
                    <a:pt x="166" y="42"/>
                    <a:pt x="125" y="1"/>
                    <a:pt x="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6" name="Google Shape;24816;p18"/>
            <p:cNvSpPr/>
            <p:nvPr/>
          </p:nvSpPr>
          <p:spPr>
            <a:xfrm>
              <a:off x="464275" y="315537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176" y="42"/>
                    <a:pt x="83" y="83"/>
                    <a:pt x="42" y="176"/>
                  </a:cubicBezTo>
                  <a:cubicBezTo>
                    <a:pt x="42" y="217"/>
                    <a:pt x="1" y="259"/>
                    <a:pt x="1" y="300"/>
                  </a:cubicBezTo>
                  <a:lnTo>
                    <a:pt x="559" y="259"/>
                  </a:lnTo>
                  <a:cubicBezTo>
                    <a:pt x="559" y="135"/>
                    <a:pt x="476" y="42"/>
                    <a:pt x="3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7" name="Google Shape;24817;p18"/>
            <p:cNvSpPr/>
            <p:nvPr/>
          </p:nvSpPr>
          <p:spPr>
            <a:xfrm>
              <a:off x="458850" y="3086350"/>
              <a:ext cx="15275" cy="14250"/>
            </a:xfrm>
            <a:custGeom>
              <a:avLst/>
              <a:gdLst/>
              <a:ahLst/>
              <a:cxnLst/>
              <a:rect l="l" t="t" r="r" b="b"/>
              <a:pathLst>
                <a:path w="611" h="570" extrusionOk="0">
                  <a:moveTo>
                    <a:pt x="259" y="1"/>
                  </a:moveTo>
                  <a:cubicBezTo>
                    <a:pt x="135" y="1"/>
                    <a:pt x="1" y="176"/>
                    <a:pt x="1" y="311"/>
                  </a:cubicBezTo>
                  <a:cubicBezTo>
                    <a:pt x="42" y="476"/>
                    <a:pt x="176" y="569"/>
                    <a:pt x="300" y="569"/>
                  </a:cubicBezTo>
                  <a:cubicBezTo>
                    <a:pt x="476" y="569"/>
                    <a:pt x="611" y="435"/>
                    <a:pt x="559" y="259"/>
                  </a:cubicBezTo>
                  <a:cubicBezTo>
                    <a:pt x="55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8" name="Google Shape;24818;p18"/>
            <p:cNvSpPr/>
            <p:nvPr/>
          </p:nvSpPr>
          <p:spPr>
            <a:xfrm>
              <a:off x="422400" y="3054050"/>
              <a:ext cx="14000" cy="14425"/>
            </a:xfrm>
            <a:custGeom>
              <a:avLst/>
              <a:gdLst/>
              <a:ahLst/>
              <a:cxnLst/>
              <a:rect l="l" t="t" r="r" b="b"/>
              <a:pathLst>
                <a:path w="560" h="577" extrusionOk="0">
                  <a:moveTo>
                    <a:pt x="259" y="0"/>
                  </a:moveTo>
                  <a:cubicBezTo>
                    <a:pt x="83" y="52"/>
                    <a:pt x="1" y="176"/>
                    <a:pt x="1" y="310"/>
                  </a:cubicBezTo>
                  <a:cubicBezTo>
                    <a:pt x="1" y="455"/>
                    <a:pt x="96" y="577"/>
                    <a:pt x="238" y="577"/>
                  </a:cubicBezTo>
                  <a:cubicBezTo>
                    <a:pt x="258" y="577"/>
                    <a:pt x="279" y="574"/>
                    <a:pt x="301" y="569"/>
                  </a:cubicBezTo>
                  <a:cubicBezTo>
                    <a:pt x="425" y="569"/>
                    <a:pt x="559" y="435"/>
                    <a:pt x="559" y="259"/>
                  </a:cubicBezTo>
                  <a:cubicBezTo>
                    <a:pt x="518" y="135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9" name="Google Shape;24819;p18"/>
            <p:cNvSpPr/>
            <p:nvPr/>
          </p:nvSpPr>
          <p:spPr>
            <a:xfrm>
              <a:off x="426550" y="3123900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349" y="1"/>
                  </a:moveTo>
                  <a:cubicBezTo>
                    <a:pt x="333" y="1"/>
                    <a:pt x="317" y="3"/>
                    <a:pt x="300" y="8"/>
                  </a:cubicBezTo>
                  <a:cubicBezTo>
                    <a:pt x="135" y="8"/>
                    <a:pt x="0" y="143"/>
                    <a:pt x="42" y="308"/>
                  </a:cubicBezTo>
                  <a:cubicBezTo>
                    <a:pt x="42" y="442"/>
                    <a:pt x="176" y="567"/>
                    <a:pt x="352" y="567"/>
                  </a:cubicBezTo>
                  <a:cubicBezTo>
                    <a:pt x="476" y="525"/>
                    <a:pt x="610" y="401"/>
                    <a:pt x="610" y="267"/>
                  </a:cubicBezTo>
                  <a:cubicBezTo>
                    <a:pt x="565" y="122"/>
                    <a:pt x="464" y="1"/>
                    <a:pt x="3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0" name="Google Shape;24820;p18"/>
            <p:cNvSpPr/>
            <p:nvPr/>
          </p:nvSpPr>
          <p:spPr>
            <a:xfrm>
              <a:off x="491150" y="3049700"/>
              <a:ext cx="14000" cy="13350"/>
            </a:xfrm>
            <a:custGeom>
              <a:avLst/>
              <a:gdLst/>
              <a:ahLst/>
              <a:cxnLst/>
              <a:rect l="l" t="t" r="r" b="b"/>
              <a:pathLst>
                <a:path w="560" h="534" extrusionOk="0">
                  <a:moveTo>
                    <a:pt x="326" y="1"/>
                  </a:moveTo>
                  <a:cubicBezTo>
                    <a:pt x="305" y="1"/>
                    <a:pt x="282" y="3"/>
                    <a:pt x="259" y="9"/>
                  </a:cubicBezTo>
                  <a:cubicBezTo>
                    <a:pt x="94" y="9"/>
                    <a:pt x="1" y="133"/>
                    <a:pt x="1" y="267"/>
                  </a:cubicBezTo>
                  <a:cubicBezTo>
                    <a:pt x="1" y="412"/>
                    <a:pt x="104" y="533"/>
                    <a:pt x="241" y="533"/>
                  </a:cubicBezTo>
                  <a:cubicBezTo>
                    <a:pt x="260" y="533"/>
                    <a:pt x="280" y="531"/>
                    <a:pt x="301" y="526"/>
                  </a:cubicBezTo>
                  <a:cubicBezTo>
                    <a:pt x="477" y="526"/>
                    <a:pt x="559" y="391"/>
                    <a:pt x="559" y="267"/>
                  </a:cubicBezTo>
                  <a:cubicBezTo>
                    <a:pt x="559" y="115"/>
                    <a:pt x="465" y="1"/>
                    <a:pt x="3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1" name="Google Shape;24821;p18"/>
            <p:cNvSpPr/>
            <p:nvPr/>
          </p:nvSpPr>
          <p:spPr>
            <a:xfrm>
              <a:off x="496600" y="3118675"/>
              <a:ext cx="13975" cy="14225"/>
            </a:xfrm>
            <a:custGeom>
              <a:avLst/>
              <a:gdLst/>
              <a:ahLst/>
              <a:cxnLst/>
              <a:rect l="l" t="t" r="r" b="b"/>
              <a:pathLst>
                <a:path w="559" h="569" extrusionOk="0">
                  <a:moveTo>
                    <a:pt x="259" y="0"/>
                  </a:moveTo>
                  <a:cubicBezTo>
                    <a:pt x="83" y="0"/>
                    <a:pt x="0" y="134"/>
                    <a:pt x="0" y="310"/>
                  </a:cubicBezTo>
                  <a:cubicBezTo>
                    <a:pt x="0" y="434"/>
                    <a:pt x="134" y="569"/>
                    <a:pt x="300" y="569"/>
                  </a:cubicBezTo>
                  <a:cubicBezTo>
                    <a:pt x="434" y="517"/>
                    <a:pt x="558" y="393"/>
                    <a:pt x="558" y="259"/>
                  </a:cubicBezTo>
                  <a:cubicBezTo>
                    <a:pt x="558" y="93"/>
                    <a:pt x="393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2" name="Google Shape;24822;p18"/>
            <p:cNvSpPr/>
            <p:nvPr/>
          </p:nvSpPr>
          <p:spPr>
            <a:xfrm>
              <a:off x="392175" y="3029500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0" y="0"/>
                  </a:moveTo>
                  <a:lnTo>
                    <a:pt x="0" y="300"/>
                  </a:lnTo>
                  <a:cubicBezTo>
                    <a:pt x="176" y="259"/>
                    <a:pt x="259" y="124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3" name="Google Shape;24823;p18"/>
            <p:cNvSpPr/>
            <p:nvPr/>
          </p:nvSpPr>
          <p:spPr>
            <a:xfrm>
              <a:off x="454725" y="3024050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17" y="1"/>
                  </a:moveTo>
                  <a:lnTo>
                    <a:pt x="0" y="42"/>
                  </a:lnTo>
                  <a:cubicBezTo>
                    <a:pt x="0" y="166"/>
                    <a:pt x="124" y="301"/>
                    <a:pt x="259" y="301"/>
                  </a:cubicBezTo>
                  <a:cubicBezTo>
                    <a:pt x="424" y="259"/>
                    <a:pt x="558" y="125"/>
                    <a:pt x="5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4" name="Google Shape;24824;p18"/>
            <p:cNvSpPr/>
            <p:nvPr/>
          </p:nvSpPr>
          <p:spPr>
            <a:xfrm>
              <a:off x="534325" y="3150975"/>
              <a:ext cx="6475" cy="3375"/>
            </a:xfrm>
            <a:custGeom>
              <a:avLst/>
              <a:gdLst/>
              <a:ahLst/>
              <a:cxnLst/>
              <a:rect l="l" t="t" r="r" b="b"/>
              <a:pathLst>
                <a:path w="259" h="135" extrusionOk="0">
                  <a:moveTo>
                    <a:pt x="176" y="0"/>
                  </a:moveTo>
                  <a:cubicBezTo>
                    <a:pt x="125" y="0"/>
                    <a:pt x="125" y="0"/>
                    <a:pt x="83" y="52"/>
                  </a:cubicBezTo>
                  <a:lnTo>
                    <a:pt x="42" y="94"/>
                  </a:lnTo>
                  <a:lnTo>
                    <a:pt x="1" y="135"/>
                  </a:lnTo>
                  <a:lnTo>
                    <a:pt x="259" y="52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5" name="Google Shape;24825;p18"/>
            <p:cNvSpPr/>
            <p:nvPr/>
          </p:nvSpPr>
          <p:spPr>
            <a:xfrm>
              <a:off x="527875" y="3081175"/>
              <a:ext cx="8550" cy="14000"/>
            </a:xfrm>
            <a:custGeom>
              <a:avLst/>
              <a:gdLst/>
              <a:ahLst/>
              <a:cxnLst/>
              <a:rect l="l" t="t" r="r" b="b"/>
              <a:pathLst>
                <a:path w="342" h="560" extrusionOk="0">
                  <a:moveTo>
                    <a:pt x="300" y="1"/>
                  </a:moveTo>
                  <a:cubicBezTo>
                    <a:pt x="259" y="1"/>
                    <a:pt x="259" y="1"/>
                    <a:pt x="217" y="42"/>
                  </a:cubicBezTo>
                  <a:cubicBezTo>
                    <a:pt x="83" y="42"/>
                    <a:pt x="0" y="166"/>
                    <a:pt x="41" y="301"/>
                  </a:cubicBezTo>
                  <a:cubicBezTo>
                    <a:pt x="41" y="425"/>
                    <a:pt x="124" y="518"/>
                    <a:pt x="217" y="559"/>
                  </a:cubicBezTo>
                  <a:lnTo>
                    <a:pt x="341" y="559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6" name="Google Shape;24826;p18"/>
            <p:cNvSpPr/>
            <p:nvPr/>
          </p:nvSpPr>
          <p:spPr>
            <a:xfrm>
              <a:off x="523475" y="30186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125"/>
                    <a:pt x="42" y="218"/>
                    <a:pt x="135" y="259"/>
                  </a:cubicBezTo>
                  <a:cubicBezTo>
                    <a:pt x="176" y="301"/>
                    <a:pt x="217" y="301"/>
                    <a:pt x="300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7" name="Google Shape;24827;p18"/>
            <p:cNvSpPr/>
            <p:nvPr/>
          </p:nvSpPr>
          <p:spPr>
            <a:xfrm>
              <a:off x="262925" y="31716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0"/>
                  </a:lnTo>
                  <a:lnTo>
                    <a:pt x="300" y="259"/>
                  </a:lnTo>
                  <a:lnTo>
                    <a:pt x="300" y="166"/>
                  </a:lnTo>
                  <a:cubicBezTo>
                    <a:pt x="259" y="125"/>
                    <a:pt x="259" y="83"/>
                    <a:pt x="218" y="83"/>
                  </a:cubicBezTo>
                  <a:cubicBezTo>
                    <a:pt x="176" y="42"/>
                    <a:pt x="176" y="42"/>
                    <a:pt x="1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8" name="Google Shape;24828;p18"/>
            <p:cNvSpPr/>
            <p:nvPr/>
          </p:nvSpPr>
          <p:spPr>
            <a:xfrm>
              <a:off x="258525" y="31026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0"/>
                  </a:moveTo>
                  <a:lnTo>
                    <a:pt x="1" y="558"/>
                  </a:lnTo>
                  <a:cubicBezTo>
                    <a:pt x="42" y="558"/>
                    <a:pt x="94" y="517"/>
                    <a:pt x="135" y="517"/>
                  </a:cubicBezTo>
                  <a:cubicBezTo>
                    <a:pt x="135" y="517"/>
                    <a:pt x="177" y="517"/>
                    <a:pt x="177" y="476"/>
                  </a:cubicBezTo>
                  <a:cubicBezTo>
                    <a:pt x="259" y="434"/>
                    <a:pt x="301" y="341"/>
                    <a:pt x="259" y="259"/>
                  </a:cubicBezTo>
                  <a:cubicBezTo>
                    <a:pt x="259" y="83"/>
                    <a:pt x="135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9" name="Google Shape;24829;p18"/>
            <p:cNvSpPr/>
            <p:nvPr/>
          </p:nvSpPr>
          <p:spPr>
            <a:xfrm>
              <a:off x="325475" y="3166225"/>
              <a:ext cx="15025" cy="7525"/>
            </a:xfrm>
            <a:custGeom>
              <a:avLst/>
              <a:gdLst/>
              <a:ahLst/>
              <a:cxnLst/>
              <a:rect l="l" t="t" r="r" b="b"/>
              <a:pathLst>
                <a:path w="601" h="301" extrusionOk="0">
                  <a:moveTo>
                    <a:pt x="300" y="0"/>
                  </a:moveTo>
                  <a:cubicBezTo>
                    <a:pt x="125" y="0"/>
                    <a:pt x="1" y="166"/>
                    <a:pt x="42" y="300"/>
                  </a:cubicBezTo>
                  <a:lnTo>
                    <a:pt x="600" y="259"/>
                  </a:lnTo>
                  <a:cubicBezTo>
                    <a:pt x="559" y="166"/>
                    <a:pt x="518" y="83"/>
                    <a:pt x="424" y="42"/>
                  </a:cubicBezTo>
                  <a:cubicBezTo>
                    <a:pt x="383" y="0"/>
                    <a:pt x="342" y="0"/>
                    <a:pt x="3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0" name="Google Shape;24830;p18"/>
            <p:cNvSpPr/>
            <p:nvPr/>
          </p:nvSpPr>
          <p:spPr>
            <a:xfrm>
              <a:off x="321075" y="3097200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84" y="1"/>
                    <a:pt x="1" y="135"/>
                    <a:pt x="1" y="301"/>
                  </a:cubicBezTo>
                  <a:cubicBezTo>
                    <a:pt x="1" y="435"/>
                    <a:pt x="125" y="559"/>
                    <a:pt x="301" y="559"/>
                  </a:cubicBezTo>
                  <a:cubicBezTo>
                    <a:pt x="435" y="559"/>
                    <a:pt x="559" y="394"/>
                    <a:pt x="559" y="259"/>
                  </a:cubicBezTo>
                  <a:cubicBezTo>
                    <a:pt x="518" y="84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1" name="Google Shape;24831;p18"/>
            <p:cNvSpPr/>
            <p:nvPr/>
          </p:nvSpPr>
          <p:spPr>
            <a:xfrm>
              <a:off x="283350" y="30649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135" y="42"/>
                    <a:pt x="0" y="176"/>
                    <a:pt x="0" y="300"/>
                  </a:cubicBezTo>
                  <a:cubicBezTo>
                    <a:pt x="42" y="476"/>
                    <a:pt x="176" y="559"/>
                    <a:pt x="300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2" name="Google Shape;24832;p18"/>
            <p:cNvSpPr/>
            <p:nvPr/>
          </p:nvSpPr>
          <p:spPr>
            <a:xfrm>
              <a:off x="288775" y="313475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26" y="0"/>
                  </a:moveTo>
                  <a:cubicBezTo>
                    <a:pt x="305" y="0"/>
                    <a:pt x="282" y="3"/>
                    <a:pt x="259" y="8"/>
                  </a:cubicBezTo>
                  <a:cubicBezTo>
                    <a:pt x="125" y="8"/>
                    <a:pt x="0" y="133"/>
                    <a:pt x="0" y="267"/>
                  </a:cubicBezTo>
                  <a:cubicBezTo>
                    <a:pt x="0" y="420"/>
                    <a:pt x="133" y="533"/>
                    <a:pt x="249" y="533"/>
                  </a:cubicBezTo>
                  <a:cubicBezTo>
                    <a:pt x="267" y="533"/>
                    <a:pt x="284" y="531"/>
                    <a:pt x="300" y="525"/>
                  </a:cubicBezTo>
                  <a:cubicBezTo>
                    <a:pt x="476" y="525"/>
                    <a:pt x="559" y="391"/>
                    <a:pt x="559" y="226"/>
                  </a:cubicBezTo>
                  <a:cubicBezTo>
                    <a:pt x="559" y="109"/>
                    <a:pt x="466" y="0"/>
                    <a:pt x="3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3" name="Google Shape;24833;p18"/>
            <p:cNvSpPr/>
            <p:nvPr/>
          </p:nvSpPr>
          <p:spPr>
            <a:xfrm>
              <a:off x="352350" y="305947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0"/>
                  </a:moveTo>
                  <a:cubicBezTo>
                    <a:pt x="125" y="42"/>
                    <a:pt x="1" y="176"/>
                    <a:pt x="42" y="300"/>
                  </a:cubicBezTo>
                  <a:cubicBezTo>
                    <a:pt x="42" y="476"/>
                    <a:pt x="166" y="559"/>
                    <a:pt x="301" y="559"/>
                  </a:cubicBezTo>
                  <a:cubicBezTo>
                    <a:pt x="476" y="559"/>
                    <a:pt x="601" y="435"/>
                    <a:pt x="559" y="259"/>
                  </a:cubicBezTo>
                  <a:cubicBezTo>
                    <a:pt x="559" y="135"/>
                    <a:pt x="42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4" name="Google Shape;24834;p18"/>
            <p:cNvSpPr/>
            <p:nvPr/>
          </p:nvSpPr>
          <p:spPr>
            <a:xfrm>
              <a:off x="357775" y="3129325"/>
              <a:ext cx="15025" cy="13350"/>
            </a:xfrm>
            <a:custGeom>
              <a:avLst/>
              <a:gdLst/>
              <a:ahLst/>
              <a:cxnLst/>
              <a:rect l="l" t="t" r="r" b="b"/>
              <a:pathLst>
                <a:path w="601" h="534" extrusionOk="0">
                  <a:moveTo>
                    <a:pt x="323" y="0"/>
                  </a:moveTo>
                  <a:cubicBezTo>
                    <a:pt x="302" y="0"/>
                    <a:pt x="281" y="3"/>
                    <a:pt x="259" y="8"/>
                  </a:cubicBezTo>
                  <a:cubicBezTo>
                    <a:pt x="125" y="8"/>
                    <a:pt x="1" y="143"/>
                    <a:pt x="1" y="308"/>
                  </a:cubicBezTo>
                  <a:cubicBezTo>
                    <a:pt x="37" y="425"/>
                    <a:pt x="135" y="533"/>
                    <a:pt x="248" y="533"/>
                  </a:cubicBezTo>
                  <a:cubicBezTo>
                    <a:pt x="265" y="533"/>
                    <a:pt x="283" y="531"/>
                    <a:pt x="301" y="525"/>
                  </a:cubicBezTo>
                  <a:cubicBezTo>
                    <a:pt x="466" y="525"/>
                    <a:pt x="601" y="401"/>
                    <a:pt x="559" y="267"/>
                  </a:cubicBezTo>
                  <a:cubicBezTo>
                    <a:pt x="559" y="114"/>
                    <a:pt x="458" y="0"/>
                    <a:pt x="3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5" name="Google Shape;24835;p18"/>
            <p:cNvSpPr/>
            <p:nvPr/>
          </p:nvSpPr>
          <p:spPr>
            <a:xfrm>
              <a:off x="253100" y="30390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311" y="1"/>
                  </a:moveTo>
                  <a:lnTo>
                    <a:pt x="1" y="42"/>
                  </a:lnTo>
                  <a:lnTo>
                    <a:pt x="52" y="300"/>
                  </a:lnTo>
                  <a:lnTo>
                    <a:pt x="135" y="300"/>
                  </a:lnTo>
                  <a:lnTo>
                    <a:pt x="218" y="218"/>
                  </a:lnTo>
                  <a:cubicBezTo>
                    <a:pt x="259" y="176"/>
                    <a:pt x="311" y="83"/>
                    <a:pt x="3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6" name="Google Shape;24836;p18"/>
            <p:cNvSpPr/>
            <p:nvPr/>
          </p:nvSpPr>
          <p:spPr>
            <a:xfrm>
              <a:off x="315650" y="3034650"/>
              <a:ext cx="14000" cy="7800"/>
            </a:xfrm>
            <a:custGeom>
              <a:avLst/>
              <a:gdLst/>
              <a:ahLst/>
              <a:cxnLst/>
              <a:rect l="l" t="t" r="r" b="b"/>
              <a:pathLst>
                <a:path w="560" h="312" extrusionOk="0">
                  <a:moveTo>
                    <a:pt x="559" y="1"/>
                  </a:moveTo>
                  <a:lnTo>
                    <a:pt x="1" y="53"/>
                  </a:lnTo>
                  <a:cubicBezTo>
                    <a:pt x="1" y="135"/>
                    <a:pt x="83" y="218"/>
                    <a:pt x="176" y="259"/>
                  </a:cubicBezTo>
                  <a:cubicBezTo>
                    <a:pt x="218" y="259"/>
                    <a:pt x="259" y="311"/>
                    <a:pt x="301" y="311"/>
                  </a:cubicBezTo>
                  <a:cubicBezTo>
                    <a:pt x="301" y="259"/>
                    <a:pt x="342" y="259"/>
                    <a:pt x="342" y="259"/>
                  </a:cubicBezTo>
                  <a:cubicBezTo>
                    <a:pt x="476" y="218"/>
                    <a:pt x="559" y="135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7" name="Google Shape;24837;p18"/>
            <p:cNvSpPr/>
            <p:nvPr/>
          </p:nvSpPr>
          <p:spPr>
            <a:xfrm>
              <a:off x="395275" y="316080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217" y="0"/>
                    <a:pt x="135" y="42"/>
                    <a:pt x="93" y="83"/>
                  </a:cubicBezTo>
                  <a:lnTo>
                    <a:pt x="93" y="124"/>
                  </a:lnTo>
                  <a:cubicBezTo>
                    <a:pt x="0" y="176"/>
                    <a:pt x="0" y="217"/>
                    <a:pt x="0" y="300"/>
                  </a:cubicBez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8" name="Google Shape;24838;p18"/>
            <p:cNvSpPr/>
            <p:nvPr/>
          </p:nvSpPr>
          <p:spPr>
            <a:xfrm>
              <a:off x="390100" y="30917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07" y="1"/>
                  </a:moveTo>
                  <a:cubicBezTo>
                    <a:pt x="83" y="42"/>
                    <a:pt x="0" y="177"/>
                    <a:pt x="0" y="301"/>
                  </a:cubicBezTo>
                  <a:cubicBezTo>
                    <a:pt x="0" y="435"/>
                    <a:pt x="83" y="518"/>
                    <a:pt x="20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9" name="Google Shape;24839;p18"/>
            <p:cNvSpPr/>
            <p:nvPr/>
          </p:nvSpPr>
          <p:spPr>
            <a:xfrm>
              <a:off x="384675" y="302950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300" y="0"/>
                  </a:moveTo>
                  <a:lnTo>
                    <a:pt x="0" y="41"/>
                  </a:lnTo>
                  <a:cubicBezTo>
                    <a:pt x="0" y="124"/>
                    <a:pt x="83" y="207"/>
                    <a:pt x="124" y="259"/>
                  </a:cubicBezTo>
                  <a:cubicBezTo>
                    <a:pt x="217" y="259"/>
                    <a:pt x="259" y="300"/>
                    <a:pt x="300" y="300"/>
                  </a:cubicBezTo>
                  <a:lnTo>
                    <a:pt x="3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0" name="Google Shape;24840;p18"/>
            <p:cNvSpPr/>
            <p:nvPr/>
          </p:nvSpPr>
          <p:spPr>
            <a:xfrm>
              <a:off x="256475" y="317165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259" y="1"/>
                  </a:moveTo>
                  <a:cubicBezTo>
                    <a:pt x="217" y="1"/>
                    <a:pt x="176" y="42"/>
                    <a:pt x="124" y="42"/>
                  </a:cubicBezTo>
                  <a:cubicBezTo>
                    <a:pt x="83" y="125"/>
                    <a:pt x="41" y="166"/>
                    <a:pt x="0" y="259"/>
                  </a:cubicBezTo>
                  <a:lnTo>
                    <a:pt x="0" y="300"/>
                  </a:lnTo>
                  <a:lnTo>
                    <a:pt x="300" y="300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1" name="Google Shape;24841;p18"/>
            <p:cNvSpPr/>
            <p:nvPr/>
          </p:nvSpPr>
          <p:spPr>
            <a:xfrm>
              <a:off x="251025" y="31026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18" y="0"/>
                  </a:moveTo>
                  <a:cubicBezTo>
                    <a:pt x="84" y="41"/>
                    <a:pt x="1" y="176"/>
                    <a:pt x="42" y="300"/>
                  </a:cubicBezTo>
                  <a:cubicBezTo>
                    <a:pt x="42" y="383"/>
                    <a:pt x="135" y="517"/>
                    <a:pt x="218" y="517"/>
                  </a:cubicBezTo>
                  <a:cubicBezTo>
                    <a:pt x="259" y="558"/>
                    <a:pt x="301" y="558"/>
                    <a:pt x="301" y="558"/>
                  </a:cubicBez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2" name="Google Shape;24842;p18"/>
            <p:cNvSpPr/>
            <p:nvPr/>
          </p:nvSpPr>
          <p:spPr>
            <a:xfrm>
              <a:off x="251025" y="3040100"/>
              <a:ext cx="3400" cy="6475"/>
            </a:xfrm>
            <a:custGeom>
              <a:avLst/>
              <a:gdLst/>
              <a:ahLst/>
              <a:cxnLst/>
              <a:rect l="l" t="t" r="r" b="b"/>
              <a:pathLst>
                <a:path w="136" h="259" extrusionOk="0">
                  <a:moveTo>
                    <a:pt x="1" y="0"/>
                  </a:moveTo>
                  <a:lnTo>
                    <a:pt x="1" y="258"/>
                  </a:lnTo>
                  <a:lnTo>
                    <a:pt x="135" y="258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3" name="Google Shape;24843;p18"/>
            <p:cNvSpPr/>
            <p:nvPr/>
          </p:nvSpPr>
          <p:spPr>
            <a:xfrm>
              <a:off x="1073775" y="283770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1"/>
                  </a:moveTo>
                  <a:lnTo>
                    <a:pt x="0" y="42"/>
                  </a:lnTo>
                  <a:lnTo>
                    <a:pt x="0" y="300"/>
                  </a:lnTo>
                  <a:lnTo>
                    <a:pt x="52" y="300"/>
                  </a:lnTo>
                  <a:cubicBezTo>
                    <a:pt x="176" y="259"/>
                    <a:pt x="259" y="125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4" name="Google Shape;24844;p18"/>
            <p:cNvSpPr/>
            <p:nvPr/>
          </p:nvSpPr>
          <p:spPr>
            <a:xfrm>
              <a:off x="1136325" y="2832275"/>
              <a:ext cx="13975" cy="7800"/>
            </a:xfrm>
            <a:custGeom>
              <a:avLst/>
              <a:gdLst/>
              <a:ahLst/>
              <a:cxnLst/>
              <a:rect l="l" t="t" r="r" b="b"/>
              <a:pathLst>
                <a:path w="559" h="312" extrusionOk="0">
                  <a:moveTo>
                    <a:pt x="517" y="0"/>
                  </a:moveTo>
                  <a:lnTo>
                    <a:pt x="0" y="42"/>
                  </a:lnTo>
                  <a:lnTo>
                    <a:pt x="0" y="135"/>
                  </a:lnTo>
                  <a:cubicBezTo>
                    <a:pt x="34" y="237"/>
                    <a:pt x="103" y="311"/>
                    <a:pt x="196" y="311"/>
                  </a:cubicBezTo>
                  <a:cubicBezTo>
                    <a:pt x="216" y="311"/>
                    <a:pt x="237" y="308"/>
                    <a:pt x="259" y="300"/>
                  </a:cubicBezTo>
                  <a:cubicBezTo>
                    <a:pt x="434" y="300"/>
                    <a:pt x="558" y="176"/>
                    <a:pt x="5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5" name="Google Shape;24845;p18"/>
            <p:cNvSpPr/>
            <p:nvPr/>
          </p:nvSpPr>
          <p:spPr>
            <a:xfrm>
              <a:off x="940400" y="291085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0" y="1"/>
                  </a:moveTo>
                  <a:lnTo>
                    <a:pt x="41" y="559"/>
                  </a:lnTo>
                  <a:cubicBezTo>
                    <a:pt x="166" y="559"/>
                    <a:pt x="300" y="435"/>
                    <a:pt x="259" y="259"/>
                  </a:cubicBezTo>
                  <a:cubicBezTo>
                    <a:pt x="259" y="135"/>
                    <a:pt x="124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6" name="Google Shape;24846;p18"/>
            <p:cNvSpPr/>
            <p:nvPr/>
          </p:nvSpPr>
          <p:spPr>
            <a:xfrm>
              <a:off x="1002675" y="2906350"/>
              <a:ext cx="12950" cy="9950"/>
            </a:xfrm>
            <a:custGeom>
              <a:avLst/>
              <a:gdLst/>
              <a:ahLst/>
              <a:cxnLst/>
              <a:rect l="l" t="t" r="r" b="b"/>
              <a:pathLst>
                <a:path w="518" h="398" extrusionOk="0">
                  <a:moveTo>
                    <a:pt x="318" y="0"/>
                  </a:moveTo>
                  <a:cubicBezTo>
                    <a:pt x="298" y="0"/>
                    <a:pt x="278" y="5"/>
                    <a:pt x="259" y="15"/>
                  </a:cubicBezTo>
                  <a:cubicBezTo>
                    <a:pt x="94" y="15"/>
                    <a:pt x="1" y="139"/>
                    <a:pt x="1" y="274"/>
                  </a:cubicBezTo>
                  <a:lnTo>
                    <a:pt x="1" y="398"/>
                  </a:lnTo>
                  <a:lnTo>
                    <a:pt x="518" y="139"/>
                  </a:lnTo>
                  <a:cubicBezTo>
                    <a:pt x="485" y="73"/>
                    <a:pt x="399" y="0"/>
                    <a:pt x="3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7" name="Google Shape;24847;p18"/>
            <p:cNvSpPr/>
            <p:nvPr/>
          </p:nvSpPr>
          <p:spPr>
            <a:xfrm>
              <a:off x="965200" y="287440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5" y="1"/>
                    <a:pt x="1" y="125"/>
                    <a:pt x="1" y="301"/>
                  </a:cubicBezTo>
                  <a:cubicBezTo>
                    <a:pt x="42" y="425"/>
                    <a:pt x="166" y="559"/>
                    <a:pt x="301" y="559"/>
                  </a:cubicBezTo>
                  <a:cubicBezTo>
                    <a:pt x="466" y="518"/>
                    <a:pt x="559" y="383"/>
                    <a:pt x="559" y="259"/>
                  </a:cubicBezTo>
                  <a:cubicBezTo>
                    <a:pt x="559" y="83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8" name="Google Shape;24848;p18"/>
            <p:cNvSpPr/>
            <p:nvPr/>
          </p:nvSpPr>
          <p:spPr>
            <a:xfrm>
              <a:off x="1033950" y="28689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301" y="1"/>
                  </a:moveTo>
                  <a:cubicBezTo>
                    <a:pt x="135" y="1"/>
                    <a:pt x="1" y="125"/>
                    <a:pt x="42" y="300"/>
                  </a:cubicBezTo>
                  <a:cubicBezTo>
                    <a:pt x="42" y="424"/>
                    <a:pt x="177" y="559"/>
                    <a:pt x="301" y="559"/>
                  </a:cubicBezTo>
                  <a:cubicBezTo>
                    <a:pt x="476" y="559"/>
                    <a:pt x="611" y="383"/>
                    <a:pt x="559" y="259"/>
                  </a:cubicBezTo>
                  <a:cubicBezTo>
                    <a:pt x="559" y="83"/>
                    <a:pt x="435" y="1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9" name="Google Shape;24849;p18"/>
            <p:cNvSpPr/>
            <p:nvPr/>
          </p:nvSpPr>
          <p:spPr>
            <a:xfrm>
              <a:off x="934975" y="284855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300" y="1"/>
                  </a:moveTo>
                  <a:lnTo>
                    <a:pt x="0" y="42"/>
                  </a:lnTo>
                  <a:lnTo>
                    <a:pt x="41" y="301"/>
                  </a:lnTo>
                  <a:lnTo>
                    <a:pt x="83" y="301"/>
                  </a:lnTo>
                  <a:cubicBezTo>
                    <a:pt x="217" y="259"/>
                    <a:pt x="300" y="125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0" name="Google Shape;24850;p18"/>
            <p:cNvSpPr/>
            <p:nvPr/>
          </p:nvSpPr>
          <p:spPr>
            <a:xfrm>
              <a:off x="997525" y="28431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58" y="1"/>
                  </a:moveTo>
                  <a:lnTo>
                    <a:pt x="0" y="42"/>
                  </a:lnTo>
                  <a:cubicBezTo>
                    <a:pt x="0" y="218"/>
                    <a:pt x="124" y="301"/>
                    <a:pt x="300" y="301"/>
                  </a:cubicBezTo>
                  <a:cubicBezTo>
                    <a:pt x="424" y="301"/>
                    <a:pt x="558" y="166"/>
                    <a:pt x="5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1" name="Google Shape;24851;p18"/>
            <p:cNvSpPr/>
            <p:nvPr/>
          </p:nvSpPr>
          <p:spPr>
            <a:xfrm>
              <a:off x="1066275" y="2838725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cubicBezTo>
                    <a:pt x="0" y="84"/>
                    <a:pt x="93" y="177"/>
                    <a:pt x="176" y="218"/>
                  </a:cubicBezTo>
                  <a:cubicBezTo>
                    <a:pt x="217" y="259"/>
                    <a:pt x="259" y="259"/>
                    <a:pt x="300" y="259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2" name="Google Shape;24852;p18"/>
            <p:cNvSpPr/>
            <p:nvPr/>
          </p:nvSpPr>
          <p:spPr>
            <a:xfrm>
              <a:off x="806750" y="29907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0"/>
                  </a:moveTo>
                  <a:lnTo>
                    <a:pt x="1" y="300"/>
                  </a:lnTo>
                  <a:lnTo>
                    <a:pt x="301" y="259"/>
                  </a:lnTo>
                  <a:cubicBezTo>
                    <a:pt x="301" y="166"/>
                    <a:pt x="218" y="83"/>
                    <a:pt x="177" y="42"/>
                  </a:cubicBezTo>
                  <a:cubicBezTo>
                    <a:pt x="84" y="42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3" name="Google Shape;24853;p18"/>
            <p:cNvSpPr/>
            <p:nvPr/>
          </p:nvSpPr>
          <p:spPr>
            <a:xfrm>
              <a:off x="801325" y="29217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01" y="435"/>
                    <a:pt x="301" y="259"/>
                  </a:cubicBezTo>
                  <a:cubicBezTo>
                    <a:pt x="301" y="125"/>
                    <a:pt x="177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4" name="Google Shape;24854;p18"/>
            <p:cNvSpPr/>
            <p:nvPr/>
          </p:nvSpPr>
          <p:spPr>
            <a:xfrm>
              <a:off x="863875" y="291627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125" y="42"/>
                    <a:pt x="1" y="176"/>
                    <a:pt x="1" y="300"/>
                  </a:cubicBezTo>
                  <a:cubicBezTo>
                    <a:pt x="42" y="476"/>
                    <a:pt x="177" y="559"/>
                    <a:pt x="301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5" name="Google Shape;24855;p18"/>
            <p:cNvSpPr/>
            <p:nvPr/>
          </p:nvSpPr>
          <p:spPr>
            <a:xfrm>
              <a:off x="826150" y="2884825"/>
              <a:ext cx="15000" cy="13325"/>
            </a:xfrm>
            <a:custGeom>
              <a:avLst/>
              <a:gdLst/>
              <a:ahLst/>
              <a:cxnLst/>
              <a:rect l="l" t="t" r="r" b="b"/>
              <a:pathLst>
                <a:path w="600" h="533" extrusionOk="0">
                  <a:moveTo>
                    <a:pt x="349" y="0"/>
                  </a:moveTo>
                  <a:cubicBezTo>
                    <a:pt x="333" y="0"/>
                    <a:pt x="317" y="2"/>
                    <a:pt x="300" y="8"/>
                  </a:cubicBezTo>
                  <a:cubicBezTo>
                    <a:pt x="135" y="8"/>
                    <a:pt x="0" y="142"/>
                    <a:pt x="42" y="307"/>
                  </a:cubicBezTo>
                  <a:cubicBezTo>
                    <a:pt x="42" y="424"/>
                    <a:pt x="143" y="533"/>
                    <a:pt x="277" y="533"/>
                  </a:cubicBezTo>
                  <a:cubicBezTo>
                    <a:pt x="298" y="533"/>
                    <a:pt x="319" y="530"/>
                    <a:pt x="341" y="525"/>
                  </a:cubicBezTo>
                  <a:cubicBezTo>
                    <a:pt x="476" y="525"/>
                    <a:pt x="600" y="400"/>
                    <a:pt x="600" y="266"/>
                  </a:cubicBezTo>
                  <a:cubicBezTo>
                    <a:pt x="564" y="121"/>
                    <a:pt x="464" y="0"/>
                    <a:pt x="3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6" name="Google Shape;24856;p18"/>
            <p:cNvSpPr/>
            <p:nvPr/>
          </p:nvSpPr>
          <p:spPr>
            <a:xfrm>
              <a:off x="831575" y="295402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0" y="0"/>
                  </a:moveTo>
                  <a:cubicBezTo>
                    <a:pt x="124" y="0"/>
                    <a:pt x="0" y="124"/>
                    <a:pt x="42" y="300"/>
                  </a:cubicBezTo>
                  <a:cubicBezTo>
                    <a:pt x="42" y="434"/>
                    <a:pt x="176" y="558"/>
                    <a:pt x="342" y="558"/>
                  </a:cubicBezTo>
                  <a:cubicBezTo>
                    <a:pt x="476" y="517"/>
                    <a:pt x="600" y="383"/>
                    <a:pt x="559" y="259"/>
                  </a:cubicBezTo>
                  <a:cubicBezTo>
                    <a:pt x="559" y="83"/>
                    <a:pt x="435" y="0"/>
                    <a:pt x="3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7" name="Google Shape;24857;p18"/>
            <p:cNvSpPr/>
            <p:nvPr/>
          </p:nvSpPr>
          <p:spPr>
            <a:xfrm>
              <a:off x="896200" y="2879375"/>
              <a:ext cx="13975" cy="14450"/>
            </a:xfrm>
            <a:custGeom>
              <a:avLst/>
              <a:gdLst/>
              <a:ahLst/>
              <a:cxnLst/>
              <a:rect l="l" t="t" r="r" b="b"/>
              <a:pathLst>
                <a:path w="559" h="578" extrusionOk="0">
                  <a:moveTo>
                    <a:pt x="321" y="1"/>
                  </a:moveTo>
                  <a:cubicBezTo>
                    <a:pt x="301" y="1"/>
                    <a:pt x="280" y="3"/>
                    <a:pt x="259" y="8"/>
                  </a:cubicBezTo>
                  <a:cubicBezTo>
                    <a:pt x="83" y="8"/>
                    <a:pt x="0" y="143"/>
                    <a:pt x="0" y="319"/>
                  </a:cubicBezTo>
                  <a:cubicBezTo>
                    <a:pt x="0" y="443"/>
                    <a:pt x="124" y="577"/>
                    <a:pt x="300" y="577"/>
                  </a:cubicBezTo>
                  <a:cubicBezTo>
                    <a:pt x="434" y="525"/>
                    <a:pt x="558" y="401"/>
                    <a:pt x="558" y="267"/>
                  </a:cubicBezTo>
                  <a:cubicBezTo>
                    <a:pt x="558" y="122"/>
                    <a:pt x="463" y="1"/>
                    <a:pt x="3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8" name="Google Shape;24858;p18"/>
            <p:cNvSpPr/>
            <p:nvPr/>
          </p:nvSpPr>
          <p:spPr>
            <a:xfrm>
              <a:off x="901625" y="29486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0" y="134"/>
                    <a:pt x="0" y="300"/>
                  </a:cubicBezTo>
                  <a:cubicBezTo>
                    <a:pt x="0" y="434"/>
                    <a:pt x="124" y="558"/>
                    <a:pt x="300" y="558"/>
                  </a:cubicBezTo>
                  <a:cubicBezTo>
                    <a:pt x="424" y="558"/>
                    <a:pt x="559" y="393"/>
                    <a:pt x="559" y="258"/>
                  </a:cubicBezTo>
                  <a:cubicBezTo>
                    <a:pt x="517" y="83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9" name="Google Shape;24859;p18"/>
            <p:cNvSpPr/>
            <p:nvPr/>
          </p:nvSpPr>
          <p:spPr>
            <a:xfrm>
              <a:off x="797200" y="285915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0" y="1"/>
                  </a:moveTo>
                  <a:lnTo>
                    <a:pt x="0" y="301"/>
                  </a:lnTo>
                  <a:lnTo>
                    <a:pt x="42" y="301"/>
                  </a:lnTo>
                  <a:cubicBezTo>
                    <a:pt x="166" y="259"/>
                    <a:pt x="259" y="135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0" name="Google Shape;24860;p18"/>
            <p:cNvSpPr/>
            <p:nvPr/>
          </p:nvSpPr>
          <p:spPr>
            <a:xfrm>
              <a:off x="858450" y="2853725"/>
              <a:ext cx="15025" cy="7775"/>
            </a:xfrm>
            <a:custGeom>
              <a:avLst/>
              <a:gdLst/>
              <a:ahLst/>
              <a:cxnLst/>
              <a:rect l="l" t="t" r="r" b="b"/>
              <a:pathLst>
                <a:path w="601" h="311" extrusionOk="0">
                  <a:moveTo>
                    <a:pt x="559" y="1"/>
                  </a:moveTo>
                  <a:lnTo>
                    <a:pt x="1" y="52"/>
                  </a:lnTo>
                  <a:lnTo>
                    <a:pt x="42" y="94"/>
                  </a:lnTo>
                  <a:cubicBezTo>
                    <a:pt x="42" y="218"/>
                    <a:pt x="176" y="311"/>
                    <a:pt x="300" y="311"/>
                  </a:cubicBezTo>
                  <a:cubicBezTo>
                    <a:pt x="476" y="311"/>
                    <a:pt x="600" y="135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1" name="Google Shape;24861;p18"/>
            <p:cNvSpPr/>
            <p:nvPr/>
          </p:nvSpPr>
          <p:spPr>
            <a:xfrm>
              <a:off x="932900" y="2910850"/>
              <a:ext cx="8550" cy="13975"/>
            </a:xfrm>
            <a:custGeom>
              <a:avLst/>
              <a:gdLst/>
              <a:ahLst/>
              <a:cxnLst/>
              <a:rect l="l" t="t" r="r" b="b"/>
              <a:pathLst>
                <a:path w="342" h="559" extrusionOk="0">
                  <a:moveTo>
                    <a:pt x="300" y="1"/>
                  </a:moveTo>
                  <a:cubicBezTo>
                    <a:pt x="207" y="1"/>
                    <a:pt x="166" y="42"/>
                    <a:pt x="124" y="94"/>
                  </a:cubicBezTo>
                  <a:cubicBezTo>
                    <a:pt x="42" y="135"/>
                    <a:pt x="0" y="218"/>
                    <a:pt x="42" y="300"/>
                  </a:cubicBezTo>
                  <a:cubicBezTo>
                    <a:pt x="42" y="435"/>
                    <a:pt x="124" y="517"/>
                    <a:pt x="207" y="559"/>
                  </a:cubicBezTo>
                  <a:lnTo>
                    <a:pt x="341" y="559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2" name="Google Shape;24862;p18"/>
            <p:cNvSpPr/>
            <p:nvPr/>
          </p:nvSpPr>
          <p:spPr>
            <a:xfrm>
              <a:off x="928500" y="284960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42"/>
                  </a:lnTo>
                  <a:cubicBezTo>
                    <a:pt x="1" y="124"/>
                    <a:pt x="83" y="166"/>
                    <a:pt x="125" y="217"/>
                  </a:cubicBezTo>
                  <a:cubicBezTo>
                    <a:pt x="176" y="259"/>
                    <a:pt x="218" y="259"/>
                    <a:pt x="300" y="25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3" name="Google Shape;24863;p18"/>
            <p:cNvSpPr/>
            <p:nvPr/>
          </p:nvSpPr>
          <p:spPr>
            <a:xfrm>
              <a:off x="667950" y="300132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42" y="300"/>
                  </a:lnTo>
                  <a:lnTo>
                    <a:pt x="301" y="259"/>
                  </a:lnTo>
                  <a:cubicBezTo>
                    <a:pt x="301" y="217"/>
                    <a:pt x="301" y="176"/>
                    <a:pt x="259" y="135"/>
                  </a:cubicBezTo>
                  <a:cubicBezTo>
                    <a:pt x="208" y="42"/>
                    <a:pt x="125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4" name="Google Shape;24864;p18"/>
            <p:cNvSpPr/>
            <p:nvPr/>
          </p:nvSpPr>
          <p:spPr>
            <a:xfrm>
              <a:off x="662525" y="2932550"/>
              <a:ext cx="8550" cy="14000"/>
            </a:xfrm>
            <a:custGeom>
              <a:avLst/>
              <a:gdLst/>
              <a:ahLst/>
              <a:cxnLst/>
              <a:rect l="l" t="t" r="r" b="b"/>
              <a:pathLst>
                <a:path w="342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42" y="384"/>
                    <a:pt x="301" y="259"/>
                  </a:cubicBezTo>
                  <a:cubicBezTo>
                    <a:pt x="301" y="84"/>
                    <a:pt x="166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5" name="Google Shape;24865;p18"/>
            <p:cNvSpPr/>
            <p:nvPr/>
          </p:nvSpPr>
          <p:spPr>
            <a:xfrm>
              <a:off x="731275" y="2995900"/>
              <a:ext cx="14250" cy="7775"/>
            </a:xfrm>
            <a:custGeom>
              <a:avLst/>
              <a:gdLst/>
              <a:ahLst/>
              <a:cxnLst/>
              <a:rect l="l" t="t" r="r" b="b"/>
              <a:pathLst>
                <a:path w="570" h="311" extrusionOk="0">
                  <a:moveTo>
                    <a:pt x="259" y="0"/>
                  </a:moveTo>
                  <a:cubicBezTo>
                    <a:pt x="135" y="52"/>
                    <a:pt x="53" y="93"/>
                    <a:pt x="1" y="217"/>
                  </a:cubicBezTo>
                  <a:lnTo>
                    <a:pt x="1" y="310"/>
                  </a:lnTo>
                  <a:lnTo>
                    <a:pt x="570" y="259"/>
                  </a:lnTo>
                  <a:cubicBezTo>
                    <a:pt x="518" y="134"/>
                    <a:pt x="435" y="52"/>
                    <a:pt x="3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6" name="Google Shape;24866;p18"/>
            <p:cNvSpPr/>
            <p:nvPr/>
          </p:nvSpPr>
          <p:spPr>
            <a:xfrm>
              <a:off x="724825" y="2927125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311" y="1"/>
                  </a:moveTo>
                  <a:cubicBezTo>
                    <a:pt x="135" y="1"/>
                    <a:pt x="0" y="125"/>
                    <a:pt x="52" y="301"/>
                  </a:cubicBezTo>
                  <a:cubicBezTo>
                    <a:pt x="52" y="476"/>
                    <a:pt x="176" y="559"/>
                    <a:pt x="352" y="559"/>
                  </a:cubicBezTo>
                  <a:cubicBezTo>
                    <a:pt x="476" y="559"/>
                    <a:pt x="610" y="425"/>
                    <a:pt x="610" y="259"/>
                  </a:cubicBezTo>
                  <a:cubicBezTo>
                    <a:pt x="569" y="84"/>
                    <a:pt x="435" y="1"/>
                    <a:pt x="3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7" name="Google Shape;24867;p18"/>
            <p:cNvSpPr/>
            <p:nvPr/>
          </p:nvSpPr>
          <p:spPr>
            <a:xfrm>
              <a:off x="688375" y="289482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25" y="42"/>
                    <a:pt x="1" y="166"/>
                    <a:pt x="1" y="300"/>
                  </a:cubicBezTo>
                  <a:cubicBezTo>
                    <a:pt x="1" y="476"/>
                    <a:pt x="166" y="559"/>
                    <a:pt x="300" y="559"/>
                  </a:cubicBezTo>
                  <a:cubicBezTo>
                    <a:pt x="476" y="559"/>
                    <a:pt x="559" y="424"/>
                    <a:pt x="559" y="259"/>
                  </a:cubicBezTo>
                  <a:cubicBezTo>
                    <a:pt x="559" y="125"/>
                    <a:pt x="42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8" name="Google Shape;24868;p18"/>
            <p:cNvSpPr/>
            <p:nvPr/>
          </p:nvSpPr>
          <p:spPr>
            <a:xfrm>
              <a:off x="693800" y="2964600"/>
              <a:ext cx="14000" cy="13400"/>
            </a:xfrm>
            <a:custGeom>
              <a:avLst/>
              <a:gdLst/>
              <a:ahLst/>
              <a:cxnLst/>
              <a:rect l="l" t="t" r="r" b="b"/>
              <a:pathLst>
                <a:path w="560" h="536" extrusionOk="0">
                  <a:moveTo>
                    <a:pt x="330" y="0"/>
                  </a:moveTo>
                  <a:cubicBezTo>
                    <a:pt x="307" y="0"/>
                    <a:pt x="284" y="4"/>
                    <a:pt x="259" y="11"/>
                  </a:cubicBezTo>
                  <a:cubicBezTo>
                    <a:pt x="83" y="11"/>
                    <a:pt x="1" y="135"/>
                    <a:pt x="1" y="311"/>
                  </a:cubicBezTo>
                  <a:cubicBezTo>
                    <a:pt x="1" y="420"/>
                    <a:pt x="95" y="536"/>
                    <a:pt x="237" y="536"/>
                  </a:cubicBezTo>
                  <a:cubicBezTo>
                    <a:pt x="257" y="536"/>
                    <a:pt x="278" y="534"/>
                    <a:pt x="301" y="528"/>
                  </a:cubicBezTo>
                  <a:cubicBezTo>
                    <a:pt x="466" y="528"/>
                    <a:pt x="559" y="394"/>
                    <a:pt x="559" y="270"/>
                  </a:cubicBezTo>
                  <a:cubicBezTo>
                    <a:pt x="559" y="120"/>
                    <a:pt x="461" y="0"/>
                    <a:pt x="3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9" name="Google Shape;24869;p18"/>
            <p:cNvSpPr/>
            <p:nvPr/>
          </p:nvSpPr>
          <p:spPr>
            <a:xfrm>
              <a:off x="757125" y="2889400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259" y="0"/>
                  </a:moveTo>
                  <a:cubicBezTo>
                    <a:pt x="135" y="42"/>
                    <a:pt x="1" y="176"/>
                    <a:pt x="1" y="300"/>
                  </a:cubicBezTo>
                  <a:cubicBezTo>
                    <a:pt x="46" y="453"/>
                    <a:pt x="145" y="567"/>
                    <a:pt x="259" y="567"/>
                  </a:cubicBezTo>
                  <a:cubicBezTo>
                    <a:pt x="276" y="567"/>
                    <a:pt x="293" y="564"/>
                    <a:pt x="311" y="559"/>
                  </a:cubicBezTo>
                  <a:cubicBezTo>
                    <a:pt x="476" y="559"/>
                    <a:pt x="611" y="435"/>
                    <a:pt x="569" y="259"/>
                  </a:cubicBezTo>
                  <a:cubicBezTo>
                    <a:pt x="569" y="12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0" name="Google Shape;24870;p18"/>
            <p:cNvSpPr/>
            <p:nvPr/>
          </p:nvSpPr>
          <p:spPr>
            <a:xfrm>
              <a:off x="762550" y="2959250"/>
              <a:ext cx="14000" cy="14175"/>
            </a:xfrm>
            <a:custGeom>
              <a:avLst/>
              <a:gdLst/>
              <a:ahLst/>
              <a:cxnLst/>
              <a:rect l="l" t="t" r="r" b="b"/>
              <a:pathLst>
                <a:path w="560" h="567" extrusionOk="0">
                  <a:moveTo>
                    <a:pt x="326" y="0"/>
                  </a:moveTo>
                  <a:cubicBezTo>
                    <a:pt x="304" y="0"/>
                    <a:pt x="282" y="3"/>
                    <a:pt x="259" y="8"/>
                  </a:cubicBezTo>
                  <a:cubicBezTo>
                    <a:pt x="135" y="8"/>
                    <a:pt x="1" y="132"/>
                    <a:pt x="1" y="308"/>
                  </a:cubicBezTo>
                  <a:cubicBezTo>
                    <a:pt x="42" y="432"/>
                    <a:pt x="177" y="567"/>
                    <a:pt x="301" y="567"/>
                  </a:cubicBezTo>
                  <a:cubicBezTo>
                    <a:pt x="476" y="525"/>
                    <a:pt x="559" y="391"/>
                    <a:pt x="559" y="267"/>
                  </a:cubicBezTo>
                  <a:cubicBezTo>
                    <a:pt x="559" y="114"/>
                    <a:pt x="465" y="0"/>
                    <a:pt x="3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1" name="Google Shape;24871;p18"/>
            <p:cNvSpPr/>
            <p:nvPr/>
          </p:nvSpPr>
          <p:spPr>
            <a:xfrm>
              <a:off x="658125" y="28700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cubicBezTo>
                    <a:pt x="42" y="259"/>
                    <a:pt x="42" y="259"/>
                    <a:pt x="84" y="259"/>
                  </a:cubicBezTo>
                  <a:cubicBezTo>
                    <a:pt x="218" y="218"/>
                    <a:pt x="301" y="125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2" name="Google Shape;24872;p18"/>
            <p:cNvSpPr/>
            <p:nvPr/>
          </p:nvSpPr>
          <p:spPr>
            <a:xfrm>
              <a:off x="720675" y="28645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177"/>
                    <a:pt x="125" y="301"/>
                    <a:pt x="301" y="301"/>
                  </a:cubicBezTo>
                  <a:cubicBezTo>
                    <a:pt x="425" y="259"/>
                    <a:pt x="559" y="135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3" name="Google Shape;24873;p18"/>
            <p:cNvSpPr/>
            <p:nvPr/>
          </p:nvSpPr>
          <p:spPr>
            <a:xfrm>
              <a:off x="800300" y="299072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176" y="42"/>
                    <a:pt x="135" y="42"/>
                    <a:pt x="42" y="124"/>
                  </a:cubicBezTo>
                  <a:cubicBezTo>
                    <a:pt x="0" y="166"/>
                    <a:pt x="0" y="259"/>
                    <a:pt x="0" y="300"/>
                  </a:cubicBez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4" name="Google Shape;24874;p18"/>
            <p:cNvSpPr/>
            <p:nvPr/>
          </p:nvSpPr>
          <p:spPr>
            <a:xfrm>
              <a:off x="794875" y="29217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17" y="1"/>
                    <a:pt x="135" y="42"/>
                    <a:pt x="93" y="83"/>
                  </a:cubicBezTo>
                  <a:cubicBezTo>
                    <a:pt x="42" y="125"/>
                    <a:pt x="0" y="218"/>
                    <a:pt x="0" y="301"/>
                  </a:cubicBezTo>
                  <a:cubicBezTo>
                    <a:pt x="0" y="435"/>
                    <a:pt x="93" y="518"/>
                    <a:pt x="176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5" name="Google Shape;24875;p18"/>
            <p:cNvSpPr/>
            <p:nvPr/>
          </p:nvSpPr>
          <p:spPr>
            <a:xfrm>
              <a:off x="789450" y="28591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310" y="1"/>
                  </a:moveTo>
                  <a:lnTo>
                    <a:pt x="0" y="42"/>
                  </a:lnTo>
                  <a:cubicBezTo>
                    <a:pt x="0" y="135"/>
                    <a:pt x="93" y="218"/>
                    <a:pt x="135" y="259"/>
                  </a:cubicBezTo>
                  <a:cubicBezTo>
                    <a:pt x="176" y="301"/>
                    <a:pt x="259" y="301"/>
                    <a:pt x="310" y="301"/>
                  </a:cubicBezTo>
                  <a:lnTo>
                    <a:pt x="31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6" name="Google Shape;24876;p18"/>
            <p:cNvSpPr/>
            <p:nvPr/>
          </p:nvSpPr>
          <p:spPr>
            <a:xfrm>
              <a:off x="529925" y="30121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59"/>
                  </a:lnTo>
                  <a:cubicBezTo>
                    <a:pt x="259" y="83"/>
                    <a:pt x="135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7" name="Google Shape;24877;p18"/>
            <p:cNvSpPr/>
            <p:nvPr/>
          </p:nvSpPr>
          <p:spPr>
            <a:xfrm>
              <a:off x="524500" y="2942975"/>
              <a:ext cx="7775" cy="14175"/>
            </a:xfrm>
            <a:custGeom>
              <a:avLst/>
              <a:gdLst/>
              <a:ahLst/>
              <a:cxnLst/>
              <a:rect l="l" t="t" r="r" b="b"/>
              <a:pathLst>
                <a:path w="311" h="567" extrusionOk="0">
                  <a:moveTo>
                    <a:pt x="52" y="0"/>
                  </a:moveTo>
                  <a:cubicBezTo>
                    <a:pt x="35" y="0"/>
                    <a:pt x="17" y="3"/>
                    <a:pt x="1" y="8"/>
                  </a:cubicBezTo>
                  <a:lnTo>
                    <a:pt x="52" y="566"/>
                  </a:lnTo>
                  <a:cubicBezTo>
                    <a:pt x="176" y="525"/>
                    <a:pt x="311" y="401"/>
                    <a:pt x="311" y="266"/>
                  </a:cubicBezTo>
                  <a:cubicBezTo>
                    <a:pt x="311" y="121"/>
                    <a:pt x="176" y="0"/>
                    <a:pt x="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8" name="Google Shape;24878;p18"/>
            <p:cNvSpPr/>
            <p:nvPr/>
          </p:nvSpPr>
          <p:spPr>
            <a:xfrm>
              <a:off x="592475" y="30067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0"/>
                  </a:moveTo>
                  <a:cubicBezTo>
                    <a:pt x="84" y="0"/>
                    <a:pt x="1" y="135"/>
                    <a:pt x="1" y="300"/>
                  </a:cubicBezTo>
                  <a:lnTo>
                    <a:pt x="559" y="259"/>
                  </a:lnTo>
                  <a:cubicBezTo>
                    <a:pt x="559" y="176"/>
                    <a:pt x="476" y="83"/>
                    <a:pt x="435" y="42"/>
                  </a:cubicBezTo>
                  <a:cubicBezTo>
                    <a:pt x="383" y="0"/>
                    <a:pt x="301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9" name="Google Shape;24879;p18"/>
            <p:cNvSpPr/>
            <p:nvPr/>
          </p:nvSpPr>
          <p:spPr>
            <a:xfrm>
              <a:off x="587050" y="2937725"/>
              <a:ext cx="13975" cy="14250"/>
            </a:xfrm>
            <a:custGeom>
              <a:avLst/>
              <a:gdLst/>
              <a:ahLst/>
              <a:cxnLst/>
              <a:rect l="l" t="t" r="r" b="b"/>
              <a:pathLst>
                <a:path w="559" h="570" extrusionOk="0">
                  <a:moveTo>
                    <a:pt x="259" y="1"/>
                  </a:moveTo>
                  <a:cubicBezTo>
                    <a:pt x="135" y="1"/>
                    <a:pt x="1" y="135"/>
                    <a:pt x="1" y="311"/>
                  </a:cubicBezTo>
                  <a:cubicBezTo>
                    <a:pt x="1" y="435"/>
                    <a:pt x="176" y="569"/>
                    <a:pt x="301" y="569"/>
                  </a:cubicBezTo>
                  <a:cubicBezTo>
                    <a:pt x="476" y="518"/>
                    <a:pt x="559" y="394"/>
                    <a:pt x="559" y="259"/>
                  </a:cubicBezTo>
                  <a:cubicBezTo>
                    <a:pt x="55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0" name="Google Shape;24880;p18"/>
            <p:cNvSpPr/>
            <p:nvPr/>
          </p:nvSpPr>
          <p:spPr>
            <a:xfrm>
              <a:off x="549325" y="2905425"/>
              <a:ext cx="15275" cy="14250"/>
            </a:xfrm>
            <a:custGeom>
              <a:avLst/>
              <a:gdLst/>
              <a:ahLst/>
              <a:cxnLst/>
              <a:rect l="l" t="t" r="r" b="b"/>
              <a:pathLst>
                <a:path w="611" h="570" extrusionOk="0">
                  <a:moveTo>
                    <a:pt x="300" y="0"/>
                  </a:moveTo>
                  <a:cubicBezTo>
                    <a:pt x="135" y="0"/>
                    <a:pt x="0" y="135"/>
                    <a:pt x="42" y="311"/>
                  </a:cubicBezTo>
                  <a:cubicBezTo>
                    <a:pt x="42" y="476"/>
                    <a:pt x="176" y="569"/>
                    <a:pt x="352" y="569"/>
                  </a:cubicBezTo>
                  <a:cubicBezTo>
                    <a:pt x="476" y="569"/>
                    <a:pt x="610" y="435"/>
                    <a:pt x="558" y="259"/>
                  </a:cubicBezTo>
                  <a:cubicBezTo>
                    <a:pt x="558" y="135"/>
                    <a:pt x="434" y="0"/>
                    <a:pt x="3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1" name="Google Shape;24881;p18"/>
            <p:cNvSpPr/>
            <p:nvPr/>
          </p:nvSpPr>
          <p:spPr>
            <a:xfrm>
              <a:off x="554750" y="2974425"/>
              <a:ext cx="15000" cy="14200"/>
            </a:xfrm>
            <a:custGeom>
              <a:avLst/>
              <a:gdLst/>
              <a:ahLst/>
              <a:cxnLst/>
              <a:rect l="l" t="t" r="r" b="b"/>
              <a:pathLst>
                <a:path w="600" h="568" extrusionOk="0">
                  <a:moveTo>
                    <a:pt x="259" y="1"/>
                  </a:moveTo>
                  <a:cubicBezTo>
                    <a:pt x="135" y="42"/>
                    <a:pt x="0" y="177"/>
                    <a:pt x="42" y="301"/>
                  </a:cubicBezTo>
                  <a:cubicBezTo>
                    <a:pt x="42" y="453"/>
                    <a:pt x="143" y="567"/>
                    <a:pt x="251" y="567"/>
                  </a:cubicBezTo>
                  <a:cubicBezTo>
                    <a:pt x="267" y="567"/>
                    <a:pt x="284" y="565"/>
                    <a:pt x="300" y="559"/>
                  </a:cubicBezTo>
                  <a:cubicBezTo>
                    <a:pt x="476" y="559"/>
                    <a:pt x="600" y="435"/>
                    <a:pt x="559" y="259"/>
                  </a:cubicBezTo>
                  <a:cubicBezTo>
                    <a:pt x="55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2" name="Google Shape;24882;p18"/>
            <p:cNvSpPr/>
            <p:nvPr/>
          </p:nvSpPr>
          <p:spPr>
            <a:xfrm>
              <a:off x="619375" y="290025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83" y="42"/>
                    <a:pt x="0" y="166"/>
                    <a:pt x="0" y="300"/>
                  </a:cubicBezTo>
                  <a:cubicBezTo>
                    <a:pt x="0" y="466"/>
                    <a:pt x="134" y="559"/>
                    <a:pt x="300" y="559"/>
                  </a:cubicBezTo>
                  <a:cubicBezTo>
                    <a:pt x="434" y="559"/>
                    <a:pt x="558" y="425"/>
                    <a:pt x="558" y="259"/>
                  </a:cubicBezTo>
                  <a:cubicBezTo>
                    <a:pt x="517" y="125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3" name="Google Shape;24883;p18"/>
            <p:cNvSpPr/>
            <p:nvPr/>
          </p:nvSpPr>
          <p:spPr>
            <a:xfrm>
              <a:off x="624800" y="2969850"/>
              <a:ext cx="13975" cy="13425"/>
            </a:xfrm>
            <a:custGeom>
              <a:avLst/>
              <a:gdLst/>
              <a:ahLst/>
              <a:cxnLst/>
              <a:rect l="l" t="t" r="r" b="b"/>
              <a:pathLst>
                <a:path w="559" h="537" extrusionOk="0">
                  <a:moveTo>
                    <a:pt x="306" y="1"/>
                  </a:moveTo>
                  <a:cubicBezTo>
                    <a:pt x="290" y="1"/>
                    <a:pt x="274" y="3"/>
                    <a:pt x="259" y="8"/>
                  </a:cubicBezTo>
                  <a:cubicBezTo>
                    <a:pt x="83" y="8"/>
                    <a:pt x="0" y="143"/>
                    <a:pt x="0" y="267"/>
                  </a:cubicBezTo>
                  <a:cubicBezTo>
                    <a:pt x="0" y="416"/>
                    <a:pt x="90" y="536"/>
                    <a:pt x="226" y="536"/>
                  </a:cubicBezTo>
                  <a:cubicBezTo>
                    <a:pt x="249" y="536"/>
                    <a:pt x="274" y="533"/>
                    <a:pt x="300" y="525"/>
                  </a:cubicBezTo>
                  <a:cubicBezTo>
                    <a:pt x="434" y="525"/>
                    <a:pt x="558" y="401"/>
                    <a:pt x="558" y="225"/>
                  </a:cubicBezTo>
                  <a:cubicBezTo>
                    <a:pt x="522" y="117"/>
                    <a:pt x="415" y="1"/>
                    <a:pt x="3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4" name="Google Shape;24884;p18"/>
            <p:cNvSpPr/>
            <p:nvPr/>
          </p:nvSpPr>
          <p:spPr>
            <a:xfrm>
              <a:off x="519325" y="2879575"/>
              <a:ext cx="7525" cy="7775"/>
            </a:xfrm>
            <a:custGeom>
              <a:avLst/>
              <a:gdLst/>
              <a:ahLst/>
              <a:cxnLst/>
              <a:rect l="l" t="t" r="r" b="b"/>
              <a:pathLst>
                <a:path w="301" h="311" extrusionOk="0">
                  <a:moveTo>
                    <a:pt x="301" y="0"/>
                  </a:moveTo>
                  <a:lnTo>
                    <a:pt x="1" y="52"/>
                  </a:lnTo>
                  <a:lnTo>
                    <a:pt x="42" y="311"/>
                  </a:lnTo>
                  <a:lnTo>
                    <a:pt x="84" y="311"/>
                  </a:lnTo>
                  <a:cubicBezTo>
                    <a:pt x="208" y="259"/>
                    <a:pt x="301" y="135"/>
                    <a:pt x="3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5" name="Google Shape;24885;p18"/>
            <p:cNvSpPr/>
            <p:nvPr/>
          </p:nvSpPr>
          <p:spPr>
            <a:xfrm>
              <a:off x="581625" y="2874400"/>
              <a:ext cx="13975" cy="7950"/>
            </a:xfrm>
            <a:custGeom>
              <a:avLst/>
              <a:gdLst/>
              <a:ahLst/>
              <a:cxnLst/>
              <a:rect l="l" t="t" r="r" b="b"/>
              <a:pathLst>
                <a:path w="559" h="318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83"/>
                    <a:pt x="1" y="83"/>
                    <a:pt x="42" y="125"/>
                  </a:cubicBezTo>
                  <a:cubicBezTo>
                    <a:pt x="42" y="166"/>
                    <a:pt x="42" y="166"/>
                    <a:pt x="94" y="207"/>
                  </a:cubicBezTo>
                  <a:lnTo>
                    <a:pt x="135" y="259"/>
                  </a:lnTo>
                  <a:cubicBezTo>
                    <a:pt x="164" y="288"/>
                    <a:pt x="193" y="318"/>
                    <a:pt x="237" y="318"/>
                  </a:cubicBezTo>
                  <a:cubicBezTo>
                    <a:pt x="255" y="318"/>
                    <a:pt x="276" y="313"/>
                    <a:pt x="300" y="301"/>
                  </a:cubicBezTo>
                  <a:cubicBezTo>
                    <a:pt x="393" y="301"/>
                    <a:pt x="476" y="259"/>
                    <a:pt x="518" y="166"/>
                  </a:cubicBezTo>
                  <a:cubicBezTo>
                    <a:pt x="559" y="125"/>
                    <a:pt x="559" y="83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6" name="Google Shape;24886;p18"/>
            <p:cNvSpPr/>
            <p:nvPr/>
          </p:nvSpPr>
          <p:spPr>
            <a:xfrm>
              <a:off x="661500" y="300132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59" y="0"/>
                  </a:moveTo>
                  <a:cubicBezTo>
                    <a:pt x="207" y="0"/>
                    <a:pt x="166" y="42"/>
                    <a:pt x="124" y="93"/>
                  </a:cubicBezTo>
                  <a:cubicBezTo>
                    <a:pt x="42" y="135"/>
                    <a:pt x="42" y="176"/>
                    <a:pt x="0" y="259"/>
                  </a:cubicBezTo>
                  <a:lnTo>
                    <a:pt x="0" y="300"/>
                  </a:lnTo>
                  <a:lnTo>
                    <a:pt x="300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7" name="Google Shape;24887;p18"/>
            <p:cNvSpPr/>
            <p:nvPr/>
          </p:nvSpPr>
          <p:spPr>
            <a:xfrm>
              <a:off x="656075" y="293255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17" y="1"/>
                    <a:pt x="166" y="42"/>
                    <a:pt x="124" y="42"/>
                  </a:cubicBezTo>
                  <a:cubicBezTo>
                    <a:pt x="42" y="125"/>
                    <a:pt x="0" y="208"/>
                    <a:pt x="0" y="301"/>
                  </a:cubicBezTo>
                  <a:cubicBezTo>
                    <a:pt x="42" y="425"/>
                    <a:pt x="83" y="518"/>
                    <a:pt x="217" y="518"/>
                  </a:cubicBezTo>
                  <a:cubicBezTo>
                    <a:pt x="259" y="559"/>
                    <a:pt x="300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8" name="Google Shape;24888;p18"/>
            <p:cNvSpPr/>
            <p:nvPr/>
          </p:nvSpPr>
          <p:spPr>
            <a:xfrm>
              <a:off x="651675" y="28700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lnTo>
                    <a:pt x="0" y="84"/>
                  </a:lnTo>
                  <a:cubicBezTo>
                    <a:pt x="0" y="177"/>
                    <a:pt x="42" y="218"/>
                    <a:pt x="135" y="259"/>
                  </a:cubicBezTo>
                  <a:cubicBezTo>
                    <a:pt x="176" y="259"/>
                    <a:pt x="218" y="301"/>
                    <a:pt x="300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9" name="Google Shape;24889;p18"/>
            <p:cNvSpPr/>
            <p:nvPr/>
          </p:nvSpPr>
          <p:spPr>
            <a:xfrm>
              <a:off x="391125" y="3023025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1" y="1"/>
                  </a:moveTo>
                  <a:lnTo>
                    <a:pt x="42" y="259"/>
                  </a:lnTo>
                  <a:lnTo>
                    <a:pt x="301" y="259"/>
                  </a:lnTo>
                  <a:cubicBezTo>
                    <a:pt x="301" y="166"/>
                    <a:pt x="259" y="125"/>
                    <a:pt x="259" y="83"/>
                  </a:cubicBezTo>
                  <a:cubicBezTo>
                    <a:pt x="166" y="42"/>
                    <a:pt x="8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0" name="Google Shape;24890;p18"/>
            <p:cNvSpPr/>
            <p:nvPr/>
          </p:nvSpPr>
          <p:spPr>
            <a:xfrm>
              <a:off x="385700" y="29529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00" y="425"/>
                    <a:pt x="300" y="259"/>
                  </a:cubicBezTo>
                  <a:cubicBezTo>
                    <a:pt x="300" y="218"/>
                    <a:pt x="300" y="166"/>
                    <a:pt x="259" y="125"/>
                  </a:cubicBezTo>
                  <a:lnTo>
                    <a:pt x="218" y="83"/>
                  </a:lnTo>
                  <a:cubicBezTo>
                    <a:pt x="176" y="42"/>
                    <a:pt x="8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1" name="Google Shape;24891;p18"/>
            <p:cNvSpPr/>
            <p:nvPr/>
          </p:nvSpPr>
          <p:spPr>
            <a:xfrm>
              <a:off x="453425" y="301760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259" y="1"/>
                  </a:moveTo>
                  <a:cubicBezTo>
                    <a:pt x="176" y="1"/>
                    <a:pt x="93" y="83"/>
                    <a:pt x="52" y="166"/>
                  </a:cubicBezTo>
                  <a:cubicBezTo>
                    <a:pt x="52" y="218"/>
                    <a:pt x="0" y="259"/>
                    <a:pt x="52" y="300"/>
                  </a:cubicBezTo>
                  <a:lnTo>
                    <a:pt x="569" y="259"/>
                  </a:lnTo>
                  <a:cubicBezTo>
                    <a:pt x="569" y="125"/>
                    <a:pt x="476" y="1"/>
                    <a:pt x="3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2" name="Google Shape;24892;p18"/>
            <p:cNvSpPr/>
            <p:nvPr/>
          </p:nvSpPr>
          <p:spPr>
            <a:xfrm>
              <a:off x="448250" y="2948400"/>
              <a:ext cx="15025" cy="13350"/>
            </a:xfrm>
            <a:custGeom>
              <a:avLst/>
              <a:gdLst/>
              <a:ahLst/>
              <a:cxnLst/>
              <a:rect l="l" t="t" r="r" b="b"/>
              <a:pathLst>
                <a:path w="601" h="534" extrusionOk="0">
                  <a:moveTo>
                    <a:pt x="349" y="0"/>
                  </a:moveTo>
                  <a:cubicBezTo>
                    <a:pt x="333" y="0"/>
                    <a:pt x="317" y="3"/>
                    <a:pt x="300" y="8"/>
                  </a:cubicBezTo>
                  <a:cubicBezTo>
                    <a:pt x="125" y="8"/>
                    <a:pt x="1" y="142"/>
                    <a:pt x="42" y="308"/>
                  </a:cubicBezTo>
                  <a:cubicBezTo>
                    <a:pt x="42" y="424"/>
                    <a:pt x="135" y="533"/>
                    <a:pt x="274" y="533"/>
                  </a:cubicBezTo>
                  <a:cubicBezTo>
                    <a:pt x="296" y="533"/>
                    <a:pt x="318" y="530"/>
                    <a:pt x="342" y="525"/>
                  </a:cubicBezTo>
                  <a:cubicBezTo>
                    <a:pt x="466" y="525"/>
                    <a:pt x="600" y="401"/>
                    <a:pt x="559" y="266"/>
                  </a:cubicBezTo>
                  <a:cubicBezTo>
                    <a:pt x="559" y="114"/>
                    <a:pt x="457" y="0"/>
                    <a:pt x="3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3" name="Google Shape;24893;p18"/>
            <p:cNvSpPr/>
            <p:nvPr/>
          </p:nvSpPr>
          <p:spPr>
            <a:xfrm>
              <a:off x="411550" y="29162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83" y="1"/>
                    <a:pt x="0" y="135"/>
                    <a:pt x="0" y="300"/>
                  </a:cubicBezTo>
                  <a:cubicBezTo>
                    <a:pt x="0" y="435"/>
                    <a:pt x="125" y="559"/>
                    <a:pt x="300" y="559"/>
                  </a:cubicBezTo>
                  <a:cubicBezTo>
                    <a:pt x="476" y="518"/>
                    <a:pt x="559" y="394"/>
                    <a:pt x="559" y="259"/>
                  </a:cubicBezTo>
                  <a:cubicBezTo>
                    <a:pt x="559" y="83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4" name="Google Shape;24894;p18"/>
            <p:cNvSpPr/>
            <p:nvPr/>
          </p:nvSpPr>
          <p:spPr>
            <a:xfrm>
              <a:off x="416975" y="29853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1" y="166"/>
                    <a:pt x="1" y="300"/>
                  </a:cubicBezTo>
                  <a:cubicBezTo>
                    <a:pt x="1" y="476"/>
                    <a:pt x="125" y="558"/>
                    <a:pt x="300" y="558"/>
                  </a:cubicBezTo>
                  <a:cubicBezTo>
                    <a:pt x="425" y="558"/>
                    <a:pt x="559" y="424"/>
                    <a:pt x="559" y="259"/>
                  </a:cubicBezTo>
                  <a:cubicBezTo>
                    <a:pt x="559" y="124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5" name="Google Shape;24895;p18"/>
            <p:cNvSpPr/>
            <p:nvPr/>
          </p:nvSpPr>
          <p:spPr>
            <a:xfrm>
              <a:off x="480575" y="291085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8" y="1"/>
                  </a:moveTo>
                  <a:cubicBezTo>
                    <a:pt x="124" y="1"/>
                    <a:pt x="0" y="135"/>
                    <a:pt x="0" y="300"/>
                  </a:cubicBezTo>
                  <a:cubicBezTo>
                    <a:pt x="41" y="435"/>
                    <a:pt x="165" y="559"/>
                    <a:pt x="300" y="559"/>
                  </a:cubicBezTo>
                  <a:cubicBezTo>
                    <a:pt x="465" y="559"/>
                    <a:pt x="558" y="435"/>
                    <a:pt x="558" y="259"/>
                  </a:cubicBezTo>
                  <a:cubicBezTo>
                    <a:pt x="558" y="94"/>
                    <a:pt x="424" y="1"/>
                    <a:pt x="2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6" name="Google Shape;24896;p18"/>
            <p:cNvSpPr/>
            <p:nvPr/>
          </p:nvSpPr>
          <p:spPr>
            <a:xfrm>
              <a:off x="485725" y="2979875"/>
              <a:ext cx="14250" cy="13975"/>
            </a:xfrm>
            <a:custGeom>
              <a:avLst/>
              <a:gdLst/>
              <a:ahLst/>
              <a:cxnLst/>
              <a:rect l="l" t="t" r="r" b="b"/>
              <a:pathLst>
                <a:path w="570" h="559" extrusionOk="0">
                  <a:moveTo>
                    <a:pt x="259" y="0"/>
                  </a:moveTo>
                  <a:cubicBezTo>
                    <a:pt x="135" y="41"/>
                    <a:pt x="1" y="176"/>
                    <a:pt x="1" y="300"/>
                  </a:cubicBezTo>
                  <a:cubicBezTo>
                    <a:pt x="1" y="476"/>
                    <a:pt x="177" y="558"/>
                    <a:pt x="311" y="558"/>
                  </a:cubicBezTo>
                  <a:cubicBezTo>
                    <a:pt x="476" y="558"/>
                    <a:pt x="569" y="434"/>
                    <a:pt x="569" y="259"/>
                  </a:cubicBezTo>
                  <a:cubicBezTo>
                    <a:pt x="569" y="12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7" name="Google Shape;24897;p18"/>
            <p:cNvSpPr/>
            <p:nvPr/>
          </p:nvSpPr>
          <p:spPr>
            <a:xfrm>
              <a:off x="381300" y="28904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1" y="42"/>
                  </a:lnTo>
                  <a:lnTo>
                    <a:pt x="1" y="301"/>
                  </a:lnTo>
                  <a:lnTo>
                    <a:pt x="94" y="301"/>
                  </a:lnTo>
                  <a:cubicBezTo>
                    <a:pt x="218" y="259"/>
                    <a:pt x="301" y="135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8" name="Google Shape;24898;p18"/>
            <p:cNvSpPr/>
            <p:nvPr/>
          </p:nvSpPr>
          <p:spPr>
            <a:xfrm>
              <a:off x="443850" y="288500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218"/>
                    <a:pt x="125" y="300"/>
                    <a:pt x="301" y="300"/>
                  </a:cubicBezTo>
                  <a:cubicBezTo>
                    <a:pt x="435" y="300"/>
                    <a:pt x="559" y="176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9" name="Google Shape;24899;p18"/>
            <p:cNvSpPr/>
            <p:nvPr/>
          </p:nvSpPr>
          <p:spPr>
            <a:xfrm>
              <a:off x="523475" y="301217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176" y="0"/>
                    <a:pt x="135" y="42"/>
                    <a:pt x="93" y="42"/>
                  </a:cubicBezTo>
                  <a:cubicBezTo>
                    <a:pt x="42" y="124"/>
                    <a:pt x="0" y="218"/>
                    <a:pt x="0" y="300"/>
                  </a:cubicBez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0" name="Google Shape;24900;p18"/>
            <p:cNvSpPr/>
            <p:nvPr/>
          </p:nvSpPr>
          <p:spPr>
            <a:xfrm>
              <a:off x="518050" y="2943150"/>
              <a:ext cx="7775" cy="14000"/>
            </a:xfrm>
            <a:custGeom>
              <a:avLst/>
              <a:gdLst/>
              <a:ahLst/>
              <a:cxnLst/>
              <a:rect l="l" t="t" r="r" b="b"/>
              <a:pathLst>
                <a:path w="311" h="560" extrusionOk="0">
                  <a:moveTo>
                    <a:pt x="217" y="1"/>
                  </a:moveTo>
                  <a:cubicBezTo>
                    <a:pt x="93" y="42"/>
                    <a:pt x="0" y="177"/>
                    <a:pt x="0" y="301"/>
                  </a:cubicBezTo>
                  <a:cubicBezTo>
                    <a:pt x="0" y="394"/>
                    <a:pt x="93" y="476"/>
                    <a:pt x="176" y="518"/>
                  </a:cubicBezTo>
                  <a:cubicBezTo>
                    <a:pt x="217" y="559"/>
                    <a:pt x="259" y="559"/>
                    <a:pt x="31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1" name="Google Shape;24901;p18"/>
            <p:cNvSpPr/>
            <p:nvPr/>
          </p:nvSpPr>
          <p:spPr>
            <a:xfrm>
              <a:off x="512875" y="2880875"/>
              <a:ext cx="7525" cy="6675"/>
            </a:xfrm>
            <a:custGeom>
              <a:avLst/>
              <a:gdLst/>
              <a:ahLst/>
              <a:cxnLst/>
              <a:rect l="l" t="t" r="r" b="b"/>
              <a:pathLst>
                <a:path w="301" h="267" extrusionOk="0">
                  <a:moveTo>
                    <a:pt x="0" y="0"/>
                  </a:moveTo>
                  <a:cubicBezTo>
                    <a:pt x="0" y="145"/>
                    <a:pt x="96" y="266"/>
                    <a:pt x="237" y="266"/>
                  </a:cubicBezTo>
                  <a:cubicBezTo>
                    <a:pt x="257" y="266"/>
                    <a:pt x="278" y="264"/>
                    <a:pt x="300" y="25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2" name="Google Shape;24902;p18"/>
            <p:cNvSpPr/>
            <p:nvPr/>
          </p:nvSpPr>
          <p:spPr>
            <a:xfrm>
              <a:off x="253100" y="3033425"/>
              <a:ext cx="7775" cy="6700"/>
            </a:xfrm>
            <a:custGeom>
              <a:avLst/>
              <a:gdLst/>
              <a:ahLst/>
              <a:cxnLst/>
              <a:rect l="l" t="t" r="r" b="b"/>
              <a:pathLst>
                <a:path w="311" h="268" extrusionOk="0">
                  <a:moveTo>
                    <a:pt x="51" y="1"/>
                  </a:moveTo>
                  <a:cubicBezTo>
                    <a:pt x="34" y="1"/>
                    <a:pt x="18" y="3"/>
                    <a:pt x="1" y="9"/>
                  </a:cubicBezTo>
                  <a:lnTo>
                    <a:pt x="1" y="267"/>
                  </a:lnTo>
                  <a:lnTo>
                    <a:pt x="311" y="226"/>
                  </a:lnTo>
                  <a:cubicBezTo>
                    <a:pt x="266" y="117"/>
                    <a:pt x="165" y="1"/>
                    <a:pt x="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3" name="Google Shape;24903;p18"/>
            <p:cNvSpPr/>
            <p:nvPr/>
          </p:nvSpPr>
          <p:spPr>
            <a:xfrm>
              <a:off x="255425" y="2970050"/>
              <a:ext cx="25" cy="2350"/>
            </a:xfrm>
            <a:custGeom>
              <a:avLst/>
              <a:gdLst/>
              <a:ahLst/>
              <a:cxnLst/>
              <a:rect l="l" t="t" r="r" b="b"/>
              <a:pathLst>
                <a:path w="1" h="94" extrusionOk="0">
                  <a:moveTo>
                    <a:pt x="1" y="0"/>
                  </a:moveTo>
                  <a:lnTo>
                    <a:pt x="1" y="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4" name="Google Shape;24904;p18"/>
            <p:cNvSpPr/>
            <p:nvPr/>
          </p:nvSpPr>
          <p:spPr>
            <a:xfrm>
              <a:off x="315650" y="3028200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259" y="0"/>
                  </a:moveTo>
                  <a:cubicBezTo>
                    <a:pt x="83" y="0"/>
                    <a:pt x="1" y="135"/>
                    <a:pt x="1" y="311"/>
                  </a:cubicBezTo>
                  <a:lnTo>
                    <a:pt x="559" y="259"/>
                  </a:lnTo>
                  <a:cubicBezTo>
                    <a:pt x="559" y="135"/>
                    <a:pt x="476" y="93"/>
                    <a:pt x="4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5" name="Google Shape;24905;p18"/>
            <p:cNvSpPr/>
            <p:nvPr/>
          </p:nvSpPr>
          <p:spPr>
            <a:xfrm>
              <a:off x="310225" y="295840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259" y="1"/>
                  </a:moveTo>
                  <a:cubicBezTo>
                    <a:pt x="94" y="42"/>
                    <a:pt x="1" y="166"/>
                    <a:pt x="1" y="301"/>
                  </a:cubicBezTo>
                  <a:cubicBezTo>
                    <a:pt x="1" y="446"/>
                    <a:pt x="104" y="567"/>
                    <a:pt x="241" y="567"/>
                  </a:cubicBezTo>
                  <a:cubicBezTo>
                    <a:pt x="260" y="567"/>
                    <a:pt x="280" y="564"/>
                    <a:pt x="300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6" name="Google Shape;24906;p18"/>
            <p:cNvSpPr/>
            <p:nvPr/>
          </p:nvSpPr>
          <p:spPr>
            <a:xfrm>
              <a:off x="272500" y="2926925"/>
              <a:ext cx="15275" cy="14200"/>
            </a:xfrm>
            <a:custGeom>
              <a:avLst/>
              <a:gdLst/>
              <a:ahLst/>
              <a:cxnLst/>
              <a:rect l="l" t="t" r="r" b="b"/>
              <a:pathLst>
                <a:path w="611" h="568" extrusionOk="0">
                  <a:moveTo>
                    <a:pt x="325" y="1"/>
                  </a:moveTo>
                  <a:cubicBezTo>
                    <a:pt x="304" y="1"/>
                    <a:pt x="282" y="3"/>
                    <a:pt x="259" y="9"/>
                  </a:cubicBezTo>
                  <a:cubicBezTo>
                    <a:pt x="134" y="9"/>
                    <a:pt x="0" y="133"/>
                    <a:pt x="0" y="309"/>
                  </a:cubicBezTo>
                  <a:cubicBezTo>
                    <a:pt x="52" y="433"/>
                    <a:pt x="176" y="567"/>
                    <a:pt x="310" y="567"/>
                  </a:cubicBezTo>
                  <a:cubicBezTo>
                    <a:pt x="476" y="526"/>
                    <a:pt x="610" y="391"/>
                    <a:pt x="569" y="267"/>
                  </a:cubicBezTo>
                  <a:cubicBezTo>
                    <a:pt x="569" y="115"/>
                    <a:pt x="467" y="1"/>
                    <a:pt x="3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7" name="Google Shape;24907;p18"/>
            <p:cNvSpPr/>
            <p:nvPr/>
          </p:nvSpPr>
          <p:spPr>
            <a:xfrm>
              <a:off x="277925" y="2995900"/>
              <a:ext cx="15275" cy="14225"/>
            </a:xfrm>
            <a:custGeom>
              <a:avLst/>
              <a:gdLst/>
              <a:ahLst/>
              <a:cxnLst/>
              <a:rect l="l" t="t" r="r" b="b"/>
              <a:pathLst>
                <a:path w="611" h="569" extrusionOk="0">
                  <a:moveTo>
                    <a:pt x="259" y="0"/>
                  </a:moveTo>
                  <a:cubicBezTo>
                    <a:pt x="135" y="0"/>
                    <a:pt x="0" y="134"/>
                    <a:pt x="0" y="310"/>
                  </a:cubicBezTo>
                  <a:cubicBezTo>
                    <a:pt x="42" y="434"/>
                    <a:pt x="176" y="569"/>
                    <a:pt x="300" y="569"/>
                  </a:cubicBezTo>
                  <a:cubicBezTo>
                    <a:pt x="476" y="569"/>
                    <a:pt x="610" y="393"/>
                    <a:pt x="559" y="259"/>
                  </a:cubicBezTo>
                  <a:cubicBezTo>
                    <a:pt x="559" y="93"/>
                    <a:pt x="43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8" name="Google Shape;24908;p18"/>
            <p:cNvSpPr/>
            <p:nvPr/>
          </p:nvSpPr>
          <p:spPr>
            <a:xfrm>
              <a:off x="342525" y="2921700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94" y="1"/>
                    <a:pt x="1" y="125"/>
                    <a:pt x="1" y="301"/>
                  </a:cubicBezTo>
                  <a:cubicBezTo>
                    <a:pt x="1" y="435"/>
                    <a:pt x="135" y="559"/>
                    <a:pt x="301" y="559"/>
                  </a:cubicBezTo>
                  <a:cubicBezTo>
                    <a:pt x="435" y="518"/>
                    <a:pt x="559" y="383"/>
                    <a:pt x="559" y="259"/>
                  </a:cubicBezTo>
                  <a:cubicBezTo>
                    <a:pt x="518" y="83"/>
                    <a:pt x="39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9" name="Google Shape;24909;p18"/>
            <p:cNvSpPr/>
            <p:nvPr/>
          </p:nvSpPr>
          <p:spPr>
            <a:xfrm>
              <a:off x="346925" y="299072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1" y="0"/>
                  </a:moveTo>
                  <a:cubicBezTo>
                    <a:pt x="125" y="0"/>
                    <a:pt x="1" y="124"/>
                    <a:pt x="42" y="300"/>
                  </a:cubicBezTo>
                  <a:cubicBezTo>
                    <a:pt x="42" y="466"/>
                    <a:pt x="176" y="559"/>
                    <a:pt x="342" y="559"/>
                  </a:cubicBezTo>
                  <a:cubicBezTo>
                    <a:pt x="476" y="559"/>
                    <a:pt x="600" y="424"/>
                    <a:pt x="600" y="259"/>
                  </a:cubicBezTo>
                  <a:cubicBezTo>
                    <a:pt x="559" y="83"/>
                    <a:pt x="435" y="0"/>
                    <a:pt x="3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0" name="Google Shape;24910;p18"/>
            <p:cNvSpPr/>
            <p:nvPr/>
          </p:nvSpPr>
          <p:spPr>
            <a:xfrm>
              <a:off x="304800" y="289585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569" y="1"/>
                  </a:moveTo>
                  <a:lnTo>
                    <a:pt x="0" y="42"/>
                  </a:lnTo>
                  <a:cubicBezTo>
                    <a:pt x="0" y="218"/>
                    <a:pt x="176" y="301"/>
                    <a:pt x="311" y="301"/>
                  </a:cubicBezTo>
                  <a:cubicBezTo>
                    <a:pt x="476" y="301"/>
                    <a:pt x="569" y="177"/>
                    <a:pt x="5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1" name="Google Shape;24911;p18"/>
            <p:cNvSpPr/>
            <p:nvPr/>
          </p:nvSpPr>
          <p:spPr>
            <a:xfrm>
              <a:off x="384675" y="30230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cubicBezTo>
                    <a:pt x="217" y="1"/>
                    <a:pt x="166" y="1"/>
                    <a:pt x="124" y="42"/>
                  </a:cubicBezTo>
                  <a:cubicBezTo>
                    <a:pt x="42" y="83"/>
                    <a:pt x="0" y="166"/>
                    <a:pt x="0" y="207"/>
                  </a:cubicBezTo>
                  <a:lnTo>
                    <a:pt x="0" y="300"/>
                  </a:lnTo>
                  <a:lnTo>
                    <a:pt x="300" y="2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2" name="Google Shape;24912;p18"/>
            <p:cNvSpPr/>
            <p:nvPr/>
          </p:nvSpPr>
          <p:spPr>
            <a:xfrm>
              <a:off x="379250" y="2952975"/>
              <a:ext cx="7500" cy="14000"/>
            </a:xfrm>
            <a:custGeom>
              <a:avLst/>
              <a:gdLst/>
              <a:ahLst/>
              <a:cxnLst/>
              <a:rect l="l" t="t" r="r" b="b"/>
              <a:pathLst>
                <a:path w="300" h="560" extrusionOk="0">
                  <a:moveTo>
                    <a:pt x="259" y="1"/>
                  </a:moveTo>
                  <a:cubicBezTo>
                    <a:pt x="217" y="42"/>
                    <a:pt x="176" y="42"/>
                    <a:pt x="124" y="83"/>
                  </a:cubicBezTo>
                  <a:cubicBezTo>
                    <a:pt x="41" y="125"/>
                    <a:pt x="0" y="218"/>
                    <a:pt x="0" y="301"/>
                  </a:cubicBezTo>
                  <a:cubicBezTo>
                    <a:pt x="41" y="425"/>
                    <a:pt x="83" y="518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3" name="Google Shape;24913;p18"/>
            <p:cNvSpPr/>
            <p:nvPr/>
          </p:nvSpPr>
          <p:spPr>
            <a:xfrm>
              <a:off x="373800" y="28914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41"/>
                  </a:lnTo>
                  <a:cubicBezTo>
                    <a:pt x="42" y="134"/>
                    <a:pt x="84" y="176"/>
                    <a:pt x="177" y="217"/>
                  </a:cubicBezTo>
                  <a:cubicBezTo>
                    <a:pt x="218" y="259"/>
                    <a:pt x="259" y="259"/>
                    <a:pt x="301" y="259"/>
                  </a:cubicBez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4" name="Google Shape;24914;p18"/>
            <p:cNvSpPr/>
            <p:nvPr/>
          </p:nvSpPr>
          <p:spPr>
            <a:xfrm>
              <a:off x="251025" y="3033625"/>
              <a:ext cx="2100" cy="6500"/>
            </a:xfrm>
            <a:custGeom>
              <a:avLst/>
              <a:gdLst/>
              <a:ahLst/>
              <a:cxnLst/>
              <a:rect l="l" t="t" r="r" b="b"/>
              <a:pathLst>
                <a:path w="84" h="260" extrusionOk="0">
                  <a:moveTo>
                    <a:pt x="42" y="1"/>
                  </a:moveTo>
                  <a:lnTo>
                    <a:pt x="1" y="259"/>
                  </a:lnTo>
                  <a:lnTo>
                    <a:pt x="84" y="259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5" name="Google Shape;24915;p18"/>
            <p:cNvSpPr/>
            <p:nvPr/>
          </p:nvSpPr>
          <p:spPr>
            <a:xfrm>
              <a:off x="1478800" y="2667625"/>
              <a:ext cx="6475" cy="6475"/>
            </a:xfrm>
            <a:custGeom>
              <a:avLst/>
              <a:gdLst/>
              <a:ahLst/>
              <a:cxnLst/>
              <a:rect l="l" t="t" r="r" b="b"/>
              <a:pathLst>
                <a:path w="259" h="259" extrusionOk="0">
                  <a:moveTo>
                    <a:pt x="259" y="0"/>
                  </a:moveTo>
                  <a:lnTo>
                    <a:pt x="0" y="42"/>
                  </a:lnTo>
                  <a:lnTo>
                    <a:pt x="0" y="259"/>
                  </a:lnTo>
                  <a:lnTo>
                    <a:pt x="259" y="125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6" name="Google Shape;24916;p18"/>
            <p:cNvSpPr/>
            <p:nvPr/>
          </p:nvSpPr>
          <p:spPr>
            <a:xfrm>
              <a:off x="1344125" y="2741350"/>
              <a:ext cx="2350" cy="475"/>
            </a:xfrm>
            <a:custGeom>
              <a:avLst/>
              <a:gdLst/>
              <a:ahLst/>
              <a:cxnLst/>
              <a:rect l="l" t="t" r="r" b="b"/>
              <a:pathLst>
                <a:path w="94" h="19" extrusionOk="0">
                  <a:moveTo>
                    <a:pt x="32" y="0"/>
                  </a:moveTo>
                  <a:cubicBezTo>
                    <a:pt x="24" y="0"/>
                    <a:pt x="14" y="5"/>
                    <a:pt x="1" y="19"/>
                  </a:cubicBezTo>
                  <a:lnTo>
                    <a:pt x="94" y="19"/>
                  </a:lnTo>
                  <a:cubicBezTo>
                    <a:pt x="59" y="19"/>
                    <a:pt x="48" y="0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7" name="Google Shape;24917;p18"/>
            <p:cNvSpPr/>
            <p:nvPr/>
          </p:nvSpPr>
          <p:spPr>
            <a:xfrm>
              <a:off x="1369975" y="27040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35" y="0"/>
                    <a:pt x="1" y="135"/>
                    <a:pt x="1" y="300"/>
                  </a:cubicBezTo>
                  <a:cubicBezTo>
                    <a:pt x="1" y="435"/>
                    <a:pt x="176" y="559"/>
                    <a:pt x="300" y="559"/>
                  </a:cubicBezTo>
                  <a:cubicBezTo>
                    <a:pt x="476" y="559"/>
                    <a:pt x="559" y="393"/>
                    <a:pt x="559" y="259"/>
                  </a:cubicBezTo>
                  <a:cubicBezTo>
                    <a:pt x="559" y="9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8" name="Google Shape;24918;p18"/>
            <p:cNvSpPr/>
            <p:nvPr/>
          </p:nvSpPr>
          <p:spPr>
            <a:xfrm>
              <a:off x="1340000" y="26782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0"/>
                  </a:moveTo>
                  <a:lnTo>
                    <a:pt x="0" y="42"/>
                  </a:lnTo>
                  <a:lnTo>
                    <a:pt x="42" y="300"/>
                  </a:lnTo>
                  <a:lnTo>
                    <a:pt x="83" y="300"/>
                  </a:lnTo>
                  <a:cubicBezTo>
                    <a:pt x="124" y="259"/>
                    <a:pt x="207" y="218"/>
                    <a:pt x="259" y="176"/>
                  </a:cubicBezTo>
                  <a:cubicBezTo>
                    <a:pt x="259" y="135"/>
                    <a:pt x="300" y="93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9" name="Google Shape;24919;p18"/>
            <p:cNvSpPr/>
            <p:nvPr/>
          </p:nvSpPr>
          <p:spPr>
            <a:xfrm>
              <a:off x="1402275" y="2672800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559" y="0"/>
                  </a:moveTo>
                  <a:lnTo>
                    <a:pt x="1" y="52"/>
                  </a:lnTo>
                  <a:lnTo>
                    <a:pt x="1" y="135"/>
                  </a:lnTo>
                  <a:cubicBezTo>
                    <a:pt x="42" y="217"/>
                    <a:pt x="177" y="310"/>
                    <a:pt x="301" y="310"/>
                  </a:cubicBezTo>
                  <a:cubicBezTo>
                    <a:pt x="435" y="310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0" name="Google Shape;24920;p18"/>
            <p:cNvSpPr/>
            <p:nvPr/>
          </p:nvSpPr>
          <p:spPr>
            <a:xfrm>
              <a:off x="1471300" y="266865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cubicBezTo>
                    <a:pt x="0" y="125"/>
                    <a:pt x="83" y="218"/>
                    <a:pt x="218" y="259"/>
                  </a:cubicBezTo>
                  <a:lnTo>
                    <a:pt x="300" y="218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1" name="Google Shape;24921;p18"/>
            <p:cNvSpPr/>
            <p:nvPr/>
          </p:nvSpPr>
          <p:spPr>
            <a:xfrm>
              <a:off x="1206350" y="2751625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lnTo>
                    <a:pt x="84" y="559"/>
                  </a:lnTo>
                  <a:cubicBezTo>
                    <a:pt x="218" y="518"/>
                    <a:pt x="301" y="383"/>
                    <a:pt x="301" y="259"/>
                  </a:cubicBezTo>
                  <a:cubicBezTo>
                    <a:pt x="301" y="125"/>
                    <a:pt x="125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2" name="Google Shape;24922;p18"/>
            <p:cNvSpPr/>
            <p:nvPr/>
          </p:nvSpPr>
          <p:spPr>
            <a:xfrm>
              <a:off x="1268925" y="274620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259" y="1"/>
                  </a:moveTo>
                  <a:cubicBezTo>
                    <a:pt x="124" y="42"/>
                    <a:pt x="0" y="166"/>
                    <a:pt x="0" y="300"/>
                  </a:cubicBezTo>
                  <a:cubicBezTo>
                    <a:pt x="0" y="453"/>
                    <a:pt x="125" y="567"/>
                    <a:pt x="246" y="567"/>
                  </a:cubicBezTo>
                  <a:cubicBezTo>
                    <a:pt x="264" y="567"/>
                    <a:pt x="282" y="564"/>
                    <a:pt x="300" y="559"/>
                  </a:cubicBezTo>
                  <a:cubicBezTo>
                    <a:pt x="465" y="559"/>
                    <a:pt x="558" y="424"/>
                    <a:pt x="558" y="259"/>
                  </a:cubicBezTo>
                  <a:cubicBezTo>
                    <a:pt x="558" y="12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3" name="Google Shape;24923;p18"/>
            <p:cNvSpPr/>
            <p:nvPr/>
          </p:nvSpPr>
          <p:spPr>
            <a:xfrm>
              <a:off x="1231175" y="2714725"/>
              <a:ext cx="15025" cy="14175"/>
            </a:xfrm>
            <a:custGeom>
              <a:avLst/>
              <a:gdLst/>
              <a:ahLst/>
              <a:cxnLst/>
              <a:rect l="l" t="t" r="r" b="b"/>
              <a:pathLst>
                <a:path w="601" h="567" extrusionOk="0">
                  <a:moveTo>
                    <a:pt x="349" y="1"/>
                  </a:moveTo>
                  <a:cubicBezTo>
                    <a:pt x="333" y="1"/>
                    <a:pt x="317" y="3"/>
                    <a:pt x="300" y="9"/>
                  </a:cubicBezTo>
                  <a:cubicBezTo>
                    <a:pt x="125" y="9"/>
                    <a:pt x="1" y="133"/>
                    <a:pt x="42" y="308"/>
                  </a:cubicBezTo>
                  <a:cubicBezTo>
                    <a:pt x="42" y="443"/>
                    <a:pt x="166" y="567"/>
                    <a:pt x="342" y="567"/>
                  </a:cubicBezTo>
                  <a:cubicBezTo>
                    <a:pt x="476" y="525"/>
                    <a:pt x="600" y="391"/>
                    <a:pt x="600" y="267"/>
                  </a:cubicBezTo>
                  <a:cubicBezTo>
                    <a:pt x="564" y="114"/>
                    <a:pt x="458" y="1"/>
                    <a:pt x="3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4" name="Google Shape;24924;p18"/>
            <p:cNvSpPr/>
            <p:nvPr/>
          </p:nvSpPr>
          <p:spPr>
            <a:xfrm>
              <a:off x="1236600" y="2783950"/>
              <a:ext cx="13975" cy="11650"/>
            </a:xfrm>
            <a:custGeom>
              <a:avLst/>
              <a:gdLst/>
              <a:ahLst/>
              <a:cxnLst/>
              <a:rect l="l" t="t" r="r" b="b"/>
              <a:pathLst>
                <a:path w="559" h="466" extrusionOk="0">
                  <a:moveTo>
                    <a:pt x="259" y="0"/>
                  </a:moveTo>
                  <a:cubicBezTo>
                    <a:pt x="125" y="0"/>
                    <a:pt x="1" y="124"/>
                    <a:pt x="42" y="300"/>
                  </a:cubicBezTo>
                  <a:cubicBezTo>
                    <a:pt x="42" y="383"/>
                    <a:pt x="42" y="424"/>
                    <a:pt x="125" y="465"/>
                  </a:cubicBezTo>
                  <a:lnTo>
                    <a:pt x="559" y="259"/>
                  </a:lnTo>
                  <a:cubicBezTo>
                    <a:pt x="559" y="83"/>
                    <a:pt x="42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5" name="Google Shape;24925;p18"/>
            <p:cNvSpPr/>
            <p:nvPr/>
          </p:nvSpPr>
          <p:spPr>
            <a:xfrm>
              <a:off x="1301225" y="27095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0" y="135"/>
                    <a:pt x="0" y="300"/>
                  </a:cubicBezTo>
                  <a:cubicBezTo>
                    <a:pt x="0" y="435"/>
                    <a:pt x="124" y="559"/>
                    <a:pt x="300" y="559"/>
                  </a:cubicBezTo>
                  <a:cubicBezTo>
                    <a:pt x="424" y="517"/>
                    <a:pt x="559" y="393"/>
                    <a:pt x="559" y="259"/>
                  </a:cubicBezTo>
                  <a:cubicBezTo>
                    <a:pt x="559" y="83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6" name="Google Shape;24926;p18"/>
            <p:cNvSpPr/>
            <p:nvPr/>
          </p:nvSpPr>
          <p:spPr>
            <a:xfrm>
              <a:off x="1200925" y="26890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0"/>
                  </a:lnTo>
                  <a:lnTo>
                    <a:pt x="84" y="300"/>
                  </a:lnTo>
                  <a:cubicBezTo>
                    <a:pt x="218" y="259"/>
                    <a:pt x="301" y="125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7" name="Google Shape;24927;p18"/>
            <p:cNvSpPr/>
            <p:nvPr/>
          </p:nvSpPr>
          <p:spPr>
            <a:xfrm>
              <a:off x="1263475" y="26836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42" y="218"/>
                    <a:pt x="166" y="300"/>
                    <a:pt x="301" y="300"/>
                  </a:cubicBezTo>
                  <a:cubicBezTo>
                    <a:pt x="477" y="300"/>
                    <a:pt x="559" y="176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8" name="Google Shape;24928;p18"/>
            <p:cNvSpPr/>
            <p:nvPr/>
          </p:nvSpPr>
          <p:spPr>
            <a:xfrm>
              <a:off x="1338700" y="2741800"/>
              <a:ext cx="6500" cy="3400"/>
            </a:xfrm>
            <a:custGeom>
              <a:avLst/>
              <a:gdLst/>
              <a:ahLst/>
              <a:cxnLst/>
              <a:rect l="l" t="t" r="r" b="b"/>
              <a:pathLst>
                <a:path w="260" h="136" extrusionOk="0">
                  <a:moveTo>
                    <a:pt x="218" y="1"/>
                  </a:moveTo>
                  <a:cubicBezTo>
                    <a:pt x="176" y="1"/>
                    <a:pt x="135" y="1"/>
                    <a:pt x="94" y="42"/>
                  </a:cubicBezTo>
                  <a:cubicBezTo>
                    <a:pt x="52" y="42"/>
                    <a:pt x="52" y="84"/>
                    <a:pt x="1" y="135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9" name="Google Shape;24929;p18"/>
            <p:cNvSpPr/>
            <p:nvPr/>
          </p:nvSpPr>
          <p:spPr>
            <a:xfrm>
              <a:off x="1333525" y="267925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1" y="1"/>
                  </a:moveTo>
                  <a:cubicBezTo>
                    <a:pt x="1" y="177"/>
                    <a:pt x="125" y="259"/>
                    <a:pt x="301" y="2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0" name="Google Shape;24930;p18"/>
            <p:cNvSpPr/>
            <p:nvPr/>
          </p:nvSpPr>
          <p:spPr>
            <a:xfrm>
              <a:off x="1072725" y="283125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42" y="300"/>
                  </a:lnTo>
                  <a:lnTo>
                    <a:pt x="301" y="259"/>
                  </a:lnTo>
                  <a:cubicBezTo>
                    <a:pt x="301" y="176"/>
                    <a:pt x="259" y="83"/>
                    <a:pt x="176" y="41"/>
                  </a:cubicBezTo>
                  <a:cubicBezTo>
                    <a:pt x="135" y="41"/>
                    <a:pt x="94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1" name="Google Shape;24931;p18"/>
            <p:cNvSpPr/>
            <p:nvPr/>
          </p:nvSpPr>
          <p:spPr>
            <a:xfrm>
              <a:off x="1067300" y="2762225"/>
              <a:ext cx="7775" cy="13975"/>
            </a:xfrm>
            <a:custGeom>
              <a:avLst/>
              <a:gdLst/>
              <a:ahLst/>
              <a:cxnLst/>
              <a:rect l="l" t="t" r="r" b="b"/>
              <a:pathLst>
                <a:path w="311" h="559" extrusionOk="0">
                  <a:moveTo>
                    <a:pt x="1" y="1"/>
                  </a:moveTo>
                  <a:lnTo>
                    <a:pt x="52" y="559"/>
                  </a:lnTo>
                  <a:lnTo>
                    <a:pt x="135" y="559"/>
                  </a:lnTo>
                  <a:cubicBezTo>
                    <a:pt x="218" y="518"/>
                    <a:pt x="311" y="393"/>
                    <a:pt x="311" y="259"/>
                  </a:cubicBezTo>
                  <a:cubicBezTo>
                    <a:pt x="311" y="94"/>
                    <a:pt x="176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2" name="Google Shape;24932;p18"/>
            <p:cNvSpPr/>
            <p:nvPr/>
          </p:nvSpPr>
          <p:spPr>
            <a:xfrm>
              <a:off x="1135275" y="282580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1"/>
                  </a:moveTo>
                  <a:cubicBezTo>
                    <a:pt x="218" y="42"/>
                    <a:pt x="125" y="42"/>
                    <a:pt x="83" y="135"/>
                  </a:cubicBezTo>
                  <a:cubicBezTo>
                    <a:pt x="42" y="177"/>
                    <a:pt x="1" y="259"/>
                    <a:pt x="42" y="301"/>
                  </a:cubicBezTo>
                  <a:lnTo>
                    <a:pt x="559" y="259"/>
                  </a:lnTo>
                  <a:cubicBezTo>
                    <a:pt x="559" y="218"/>
                    <a:pt x="559" y="177"/>
                    <a:pt x="518" y="135"/>
                  </a:cubicBezTo>
                  <a:cubicBezTo>
                    <a:pt x="476" y="42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3" name="Google Shape;24933;p18"/>
            <p:cNvSpPr/>
            <p:nvPr/>
          </p:nvSpPr>
          <p:spPr>
            <a:xfrm>
              <a:off x="1129850" y="2756800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300" y="0"/>
                  </a:moveTo>
                  <a:cubicBezTo>
                    <a:pt x="135" y="0"/>
                    <a:pt x="1" y="176"/>
                    <a:pt x="42" y="311"/>
                  </a:cubicBezTo>
                  <a:cubicBezTo>
                    <a:pt x="42" y="476"/>
                    <a:pt x="176" y="569"/>
                    <a:pt x="342" y="569"/>
                  </a:cubicBezTo>
                  <a:cubicBezTo>
                    <a:pt x="476" y="569"/>
                    <a:pt x="600" y="435"/>
                    <a:pt x="600" y="259"/>
                  </a:cubicBezTo>
                  <a:cubicBezTo>
                    <a:pt x="559" y="135"/>
                    <a:pt x="435" y="0"/>
                    <a:pt x="3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4" name="Google Shape;24934;p18"/>
            <p:cNvSpPr/>
            <p:nvPr/>
          </p:nvSpPr>
          <p:spPr>
            <a:xfrm>
              <a:off x="1093150" y="2724500"/>
              <a:ext cx="14250" cy="14425"/>
            </a:xfrm>
            <a:custGeom>
              <a:avLst/>
              <a:gdLst/>
              <a:ahLst/>
              <a:cxnLst/>
              <a:rect l="l" t="t" r="r" b="b"/>
              <a:pathLst>
                <a:path w="570" h="577" extrusionOk="0">
                  <a:moveTo>
                    <a:pt x="259" y="0"/>
                  </a:moveTo>
                  <a:cubicBezTo>
                    <a:pt x="94" y="52"/>
                    <a:pt x="0" y="176"/>
                    <a:pt x="0" y="310"/>
                  </a:cubicBezTo>
                  <a:cubicBezTo>
                    <a:pt x="0" y="455"/>
                    <a:pt x="104" y="576"/>
                    <a:pt x="247" y="576"/>
                  </a:cubicBezTo>
                  <a:cubicBezTo>
                    <a:pt x="268" y="576"/>
                    <a:pt x="289" y="574"/>
                    <a:pt x="311" y="569"/>
                  </a:cubicBezTo>
                  <a:cubicBezTo>
                    <a:pt x="476" y="569"/>
                    <a:pt x="569" y="434"/>
                    <a:pt x="569" y="259"/>
                  </a:cubicBezTo>
                  <a:cubicBezTo>
                    <a:pt x="569" y="13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5" name="Google Shape;24935;p18"/>
            <p:cNvSpPr/>
            <p:nvPr/>
          </p:nvSpPr>
          <p:spPr>
            <a:xfrm>
              <a:off x="1098575" y="279435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310" y="0"/>
                  </a:moveTo>
                  <a:cubicBezTo>
                    <a:pt x="293" y="0"/>
                    <a:pt x="276" y="3"/>
                    <a:pt x="259" y="8"/>
                  </a:cubicBezTo>
                  <a:cubicBezTo>
                    <a:pt x="94" y="8"/>
                    <a:pt x="1" y="142"/>
                    <a:pt x="1" y="308"/>
                  </a:cubicBezTo>
                  <a:cubicBezTo>
                    <a:pt x="1" y="442"/>
                    <a:pt x="135" y="566"/>
                    <a:pt x="300" y="566"/>
                  </a:cubicBezTo>
                  <a:cubicBezTo>
                    <a:pt x="435" y="525"/>
                    <a:pt x="559" y="401"/>
                    <a:pt x="559" y="266"/>
                  </a:cubicBezTo>
                  <a:cubicBezTo>
                    <a:pt x="559" y="122"/>
                    <a:pt x="432" y="0"/>
                    <a:pt x="3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6" name="Google Shape;24936;p18"/>
            <p:cNvSpPr/>
            <p:nvPr/>
          </p:nvSpPr>
          <p:spPr>
            <a:xfrm>
              <a:off x="1162175" y="272015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25" y="1"/>
                  </a:moveTo>
                  <a:cubicBezTo>
                    <a:pt x="304" y="1"/>
                    <a:pt x="282" y="3"/>
                    <a:pt x="258" y="9"/>
                  </a:cubicBezTo>
                  <a:cubicBezTo>
                    <a:pt x="134" y="9"/>
                    <a:pt x="0" y="133"/>
                    <a:pt x="0" y="308"/>
                  </a:cubicBezTo>
                  <a:cubicBezTo>
                    <a:pt x="36" y="417"/>
                    <a:pt x="143" y="533"/>
                    <a:pt x="253" y="533"/>
                  </a:cubicBezTo>
                  <a:cubicBezTo>
                    <a:pt x="268" y="533"/>
                    <a:pt x="284" y="531"/>
                    <a:pt x="300" y="526"/>
                  </a:cubicBezTo>
                  <a:cubicBezTo>
                    <a:pt x="476" y="526"/>
                    <a:pt x="558" y="391"/>
                    <a:pt x="558" y="267"/>
                  </a:cubicBezTo>
                  <a:cubicBezTo>
                    <a:pt x="558" y="114"/>
                    <a:pt x="465" y="1"/>
                    <a:pt x="3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7" name="Google Shape;24937;p18"/>
            <p:cNvSpPr/>
            <p:nvPr/>
          </p:nvSpPr>
          <p:spPr>
            <a:xfrm>
              <a:off x="1167600" y="2789100"/>
              <a:ext cx="13975" cy="14250"/>
            </a:xfrm>
            <a:custGeom>
              <a:avLst/>
              <a:gdLst/>
              <a:ahLst/>
              <a:cxnLst/>
              <a:rect l="l" t="t" r="r" b="b"/>
              <a:pathLst>
                <a:path w="559" h="570" extrusionOk="0">
                  <a:moveTo>
                    <a:pt x="259" y="1"/>
                  </a:moveTo>
                  <a:cubicBezTo>
                    <a:pt x="124" y="1"/>
                    <a:pt x="0" y="135"/>
                    <a:pt x="0" y="311"/>
                  </a:cubicBezTo>
                  <a:cubicBezTo>
                    <a:pt x="41" y="435"/>
                    <a:pt x="176" y="569"/>
                    <a:pt x="300" y="569"/>
                  </a:cubicBezTo>
                  <a:cubicBezTo>
                    <a:pt x="476" y="518"/>
                    <a:pt x="558" y="394"/>
                    <a:pt x="558" y="259"/>
                  </a:cubicBezTo>
                  <a:cubicBezTo>
                    <a:pt x="558" y="94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8" name="Google Shape;24938;p18"/>
            <p:cNvSpPr/>
            <p:nvPr/>
          </p:nvSpPr>
          <p:spPr>
            <a:xfrm>
              <a:off x="1063175" y="26999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0" y="1"/>
                  </a:moveTo>
                  <a:lnTo>
                    <a:pt x="0" y="301"/>
                  </a:lnTo>
                  <a:cubicBezTo>
                    <a:pt x="42" y="301"/>
                    <a:pt x="42" y="301"/>
                    <a:pt x="83" y="259"/>
                  </a:cubicBezTo>
                  <a:cubicBezTo>
                    <a:pt x="217" y="259"/>
                    <a:pt x="300" y="125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9" name="Google Shape;24939;p18"/>
            <p:cNvSpPr/>
            <p:nvPr/>
          </p:nvSpPr>
          <p:spPr>
            <a:xfrm>
              <a:off x="1125450" y="269450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570" y="1"/>
                  </a:moveTo>
                  <a:lnTo>
                    <a:pt x="1" y="42"/>
                  </a:lnTo>
                  <a:lnTo>
                    <a:pt x="1" y="83"/>
                  </a:lnTo>
                  <a:cubicBezTo>
                    <a:pt x="53" y="218"/>
                    <a:pt x="177" y="301"/>
                    <a:pt x="311" y="301"/>
                  </a:cubicBezTo>
                  <a:cubicBezTo>
                    <a:pt x="435" y="259"/>
                    <a:pt x="570" y="125"/>
                    <a:pt x="5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0" name="Google Shape;24940;p18"/>
            <p:cNvSpPr/>
            <p:nvPr/>
          </p:nvSpPr>
          <p:spPr>
            <a:xfrm>
              <a:off x="1199900" y="2751625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218" y="1"/>
                    <a:pt x="125" y="42"/>
                    <a:pt x="83" y="83"/>
                  </a:cubicBezTo>
                  <a:cubicBezTo>
                    <a:pt x="42" y="125"/>
                    <a:pt x="1" y="207"/>
                    <a:pt x="1" y="301"/>
                  </a:cubicBezTo>
                  <a:cubicBezTo>
                    <a:pt x="1" y="425"/>
                    <a:pt x="83" y="518"/>
                    <a:pt x="176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1" name="Google Shape;24941;p18"/>
            <p:cNvSpPr/>
            <p:nvPr/>
          </p:nvSpPr>
          <p:spPr>
            <a:xfrm>
              <a:off x="1194475" y="26890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lnTo>
                    <a:pt x="0" y="83"/>
                  </a:lnTo>
                  <a:cubicBezTo>
                    <a:pt x="42" y="218"/>
                    <a:pt x="176" y="300"/>
                    <a:pt x="300" y="300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2" name="Google Shape;24942;p18"/>
            <p:cNvSpPr/>
            <p:nvPr/>
          </p:nvSpPr>
          <p:spPr>
            <a:xfrm>
              <a:off x="934975" y="284210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0" y="0"/>
                  </a:moveTo>
                  <a:lnTo>
                    <a:pt x="0" y="300"/>
                  </a:lnTo>
                  <a:lnTo>
                    <a:pt x="300" y="259"/>
                  </a:lnTo>
                  <a:cubicBezTo>
                    <a:pt x="258" y="124"/>
                    <a:pt x="176" y="42"/>
                    <a:pt x="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3" name="Google Shape;24943;p18"/>
            <p:cNvSpPr/>
            <p:nvPr/>
          </p:nvSpPr>
          <p:spPr>
            <a:xfrm>
              <a:off x="929525" y="27730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42" y="559"/>
                    <a:pt x="84" y="559"/>
                    <a:pt x="84" y="518"/>
                  </a:cubicBezTo>
                  <a:cubicBezTo>
                    <a:pt x="218" y="518"/>
                    <a:pt x="301" y="383"/>
                    <a:pt x="301" y="259"/>
                  </a:cubicBezTo>
                  <a:cubicBezTo>
                    <a:pt x="259" y="84"/>
                    <a:pt x="135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4" name="Google Shape;24944;p18"/>
            <p:cNvSpPr/>
            <p:nvPr/>
          </p:nvSpPr>
          <p:spPr>
            <a:xfrm>
              <a:off x="997525" y="283667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207" y="0"/>
                    <a:pt x="124" y="42"/>
                    <a:pt x="83" y="83"/>
                  </a:cubicBezTo>
                  <a:cubicBezTo>
                    <a:pt x="41" y="83"/>
                    <a:pt x="41" y="124"/>
                    <a:pt x="0" y="217"/>
                  </a:cubicBezTo>
                  <a:lnTo>
                    <a:pt x="0" y="300"/>
                  </a:lnTo>
                  <a:lnTo>
                    <a:pt x="558" y="259"/>
                  </a:lnTo>
                  <a:cubicBezTo>
                    <a:pt x="558" y="166"/>
                    <a:pt x="465" y="83"/>
                    <a:pt x="424" y="42"/>
                  </a:cubicBezTo>
                  <a:cubicBezTo>
                    <a:pt x="383" y="0"/>
                    <a:pt x="300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5" name="Google Shape;24945;p18"/>
            <p:cNvSpPr/>
            <p:nvPr/>
          </p:nvSpPr>
          <p:spPr>
            <a:xfrm>
              <a:off x="992075" y="276765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84" y="1"/>
                    <a:pt x="1" y="135"/>
                    <a:pt x="1" y="301"/>
                  </a:cubicBezTo>
                  <a:cubicBezTo>
                    <a:pt x="1" y="435"/>
                    <a:pt x="125" y="559"/>
                    <a:pt x="301" y="559"/>
                  </a:cubicBezTo>
                  <a:cubicBezTo>
                    <a:pt x="477" y="559"/>
                    <a:pt x="559" y="394"/>
                    <a:pt x="559" y="259"/>
                  </a:cubicBezTo>
                  <a:cubicBezTo>
                    <a:pt x="559" y="83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6" name="Google Shape;24946;p18"/>
            <p:cNvSpPr/>
            <p:nvPr/>
          </p:nvSpPr>
          <p:spPr>
            <a:xfrm>
              <a:off x="954350" y="273535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0"/>
                  </a:moveTo>
                  <a:cubicBezTo>
                    <a:pt x="125" y="42"/>
                    <a:pt x="0" y="176"/>
                    <a:pt x="42" y="300"/>
                  </a:cubicBezTo>
                  <a:cubicBezTo>
                    <a:pt x="42" y="476"/>
                    <a:pt x="176" y="559"/>
                    <a:pt x="300" y="559"/>
                  </a:cubicBezTo>
                  <a:cubicBezTo>
                    <a:pt x="476" y="559"/>
                    <a:pt x="600" y="435"/>
                    <a:pt x="559" y="259"/>
                  </a:cubicBezTo>
                  <a:cubicBezTo>
                    <a:pt x="55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7" name="Google Shape;24947;p18"/>
            <p:cNvSpPr/>
            <p:nvPr/>
          </p:nvSpPr>
          <p:spPr>
            <a:xfrm>
              <a:off x="959775" y="2805200"/>
              <a:ext cx="15025" cy="13350"/>
            </a:xfrm>
            <a:custGeom>
              <a:avLst/>
              <a:gdLst/>
              <a:ahLst/>
              <a:cxnLst/>
              <a:rect l="l" t="t" r="r" b="b"/>
              <a:pathLst>
                <a:path w="601" h="534" extrusionOk="0">
                  <a:moveTo>
                    <a:pt x="323" y="0"/>
                  </a:moveTo>
                  <a:cubicBezTo>
                    <a:pt x="303" y="0"/>
                    <a:pt x="281" y="3"/>
                    <a:pt x="259" y="8"/>
                  </a:cubicBezTo>
                  <a:cubicBezTo>
                    <a:pt x="125" y="8"/>
                    <a:pt x="1" y="132"/>
                    <a:pt x="1" y="267"/>
                  </a:cubicBezTo>
                  <a:cubicBezTo>
                    <a:pt x="37" y="419"/>
                    <a:pt x="135" y="533"/>
                    <a:pt x="248" y="533"/>
                  </a:cubicBezTo>
                  <a:cubicBezTo>
                    <a:pt x="265" y="533"/>
                    <a:pt x="283" y="531"/>
                    <a:pt x="300" y="525"/>
                  </a:cubicBezTo>
                  <a:cubicBezTo>
                    <a:pt x="476" y="525"/>
                    <a:pt x="600" y="391"/>
                    <a:pt x="559" y="225"/>
                  </a:cubicBezTo>
                  <a:cubicBezTo>
                    <a:pt x="559" y="109"/>
                    <a:pt x="458" y="0"/>
                    <a:pt x="3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8" name="Google Shape;24948;p18"/>
            <p:cNvSpPr/>
            <p:nvPr/>
          </p:nvSpPr>
          <p:spPr>
            <a:xfrm>
              <a:off x="1024400" y="272992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42"/>
                    <a:pt x="0" y="176"/>
                    <a:pt x="0" y="300"/>
                  </a:cubicBezTo>
                  <a:cubicBezTo>
                    <a:pt x="0" y="476"/>
                    <a:pt x="124" y="559"/>
                    <a:pt x="300" y="559"/>
                  </a:cubicBezTo>
                  <a:cubicBezTo>
                    <a:pt x="424" y="559"/>
                    <a:pt x="559" y="434"/>
                    <a:pt x="559" y="259"/>
                  </a:cubicBezTo>
                  <a:cubicBezTo>
                    <a:pt x="517" y="135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9" name="Google Shape;24949;p18"/>
            <p:cNvSpPr/>
            <p:nvPr/>
          </p:nvSpPr>
          <p:spPr>
            <a:xfrm>
              <a:off x="1028525" y="2799775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360" y="0"/>
                  </a:moveTo>
                  <a:cubicBezTo>
                    <a:pt x="344" y="0"/>
                    <a:pt x="327" y="3"/>
                    <a:pt x="311" y="8"/>
                  </a:cubicBezTo>
                  <a:cubicBezTo>
                    <a:pt x="135" y="8"/>
                    <a:pt x="1" y="142"/>
                    <a:pt x="52" y="308"/>
                  </a:cubicBezTo>
                  <a:cubicBezTo>
                    <a:pt x="52" y="442"/>
                    <a:pt x="177" y="566"/>
                    <a:pt x="352" y="566"/>
                  </a:cubicBezTo>
                  <a:cubicBezTo>
                    <a:pt x="476" y="525"/>
                    <a:pt x="611" y="401"/>
                    <a:pt x="611" y="267"/>
                  </a:cubicBezTo>
                  <a:cubicBezTo>
                    <a:pt x="575" y="114"/>
                    <a:pt x="469" y="0"/>
                    <a:pt x="3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0" name="Google Shape;24950;p18"/>
            <p:cNvSpPr/>
            <p:nvPr/>
          </p:nvSpPr>
          <p:spPr>
            <a:xfrm>
              <a:off x="924100" y="27095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0"/>
                  </a:moveTo>
                  <a:lnTo>
                    <a:pt x="1" y="42"/>
                  </a:lnTo>
                  <a:lnTo>
                    <a:pt x="42" y="300"/>
                  </a:lnTo>
                  <a:lnTo>
                    <a:pt x="94" y="300"/>
                  </a:lnTo>
                  <a:cubicBezTo>
                    <a:pt x="218" y="259"/>
                    <a:pt x="301" y="176"/>
                    <a:pt x="3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1" name="Google Shape;24951;p18"/>
            <p:cNvSpPr/>
            <p:nvPr/>
          </p:nvSpPr>
          <p:spPr>
            <a:xfrm>
              <a:off x="986650" y="2705100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559" y="1"/>
                  </a:moveTo>
                  <a:lnTo>
                    <a:pt x="1" y="52"/>
                  </a:lnTo>
                  <a:cubicBezTo>
                    <a:pt x="1" y="176"/>
                    <a:pt x="177" y="311"/>
                    <a:pt x="301" y="311"/>
                  </a:cubicBezTo>
                  <a:cubicBezTo>
                    <a:pt x="476" y="259"/>
                    <a:pt x="559" y="135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2" name="Google Shape;24952;p18"/>
            <p:cNvSpPr/>
            <p:nvPr/>
          </p:nvSpPr>
          <p:spPr>
            <a:xfrm>
              <a:off x="1066275" y="283125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59" y="0"/>
                  </a:moveTo>
                  <a:cubicBezTo>
                    <a:pt x="259" y="0"/>
                    <a:pt x="217" y="0"/>
                    <a:pt x="217" y="41"/>
                  </a:cubicBezTo>
                  <a:cubicBezTo>
                    <a:pt x="93" y="41"/>
                    <a:pt x="0" y="176"/>
                    <a:pt x="0" y="300"/>
                  </a:cubicBezTo>
                  <a:lnTo>
                    <a:pt x="300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3" name="Google Shape;24953;p18"/>
            <p:cNvSpPr/>
            <p:nvPr/>
          </p:nvSpPr>
          <p:spPr>
            <a:xfrm>
              <a:off x="1060850" y="2762225"/>
              <a:ext cx="7775" cy="13975"/>
            </a:xfrm>
            <a:custGeom>
              <a:avLst/>
              <a:gdLst/>
              <a:ahLst/>
              <a:cxnLst/>
              <a:rect l="l" t="t" r="r" b="b"/>
              <a:pathLst>
                <a:path w="311" h="559" extrusionOk="0">
                  <a:moveTo>
                    <a:pt x="259" y="1"/>
                  </a:moveTo>
                  <a:cubicBezTo>
                    <a:pt x="217" y="1"/>
                    <a:pt x="176" y="42"/>
                    <a:pt x="135" y="42"/>
                  </a:cubicBezTo>
                  <a:cubicBezTo>
                    <a:pt x="52" y="135"/>
                    <a:pt x="0" y="218"/>
                    <a:pt x="0" y="300"/>
                  </a:cubicBezTo>
                  <a:cubicBezTo>
                    <a:pt x="52" y="435"/>
                    <a:pt x="93" y="518"/>
                    <a:pt x="217" y="559"/>
                  </a:cubicBezTo>
                  <a:lnTo>
                    <a:pt x="31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4" name="Google Shape;24954;p18"/>
            <p:cNvSpPr/>
            <p:nvPr/>
          </p:nvSpPr>
          <p:spPr>
            <a:xfrm>
              <a:off x="1056700" y="2699925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259" y="1"/>
                  </a:moveTo>
                  <a:lnTo>
                    <a:pt x="1" y="42"/>
                  </a:lnTo>
                  <a:cubicBezTo>
                    <a:pt x="1" y="166"/>
                    <a:pt x="125" y="301"/>
                    <a:pt x="259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5" name="Google Shape;24955;p18"/>
            <p:cNvSpPr/>
            <p:nvPr/>
          </p:nvSpPr>
          <p:spPr>
            <a:xfrm>
              <a:off x="795900" y="2852700"/>
              <a:ext cx="7775" cy="6475"/>
            </a:xfrm>
            <a:custGeom>
              <a:avLst/>
              <a:gdLst/>
              <a:ahLst/>
              <a:cxnLst/>
              <a:rect l="l" t="t" r="r" b="b"/>
              <a:pathLst>
                <a:path w="311" h="259" extrusionOk="0">
                  <a:moveTo>
                    <a:pt x="1" y="0"/>
                  </a:moveTo>
                  <a:lnTo>
                    <a:pt x="52" y="259"/>
                  </a:lnTo>
                  <a:lnTo>
                    <a:pt x="311" y="259"/>
                  </a:lnTo>
                  <a:cubicBezTo>
                    <a:pt x="311" y="176"/>
                    <a:pt x="259" y="93"/>
                    <a:pt x="176" y="42"/>
                  </a:cubicBezTo>
                  <a:cubicBezTo>
                    <a:pt x="135" y="0"/>
                    <a:pt x="5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6" name="Google Shape;24956;p18"/>
            <p:cNvSpPr/>
            <p:nvPr/>
          </p:nvSpPr>
          <p:spPr>
            <a:xfrm>
              <a:off x="790725" y="2783650"/>
              <a:ext cx="7525" cy="13225"/>
            </a:xfrm>
            <a:custGeom>
              <a:avLst/>
              <a:gdLst/>
              <a:ahLst/>
              <a:cxnLst/>
              <a:rect l="l" t="t" r="r" b="b"/>
              <a:pathLst>
                <a:path w="301" h="529" extrusionOk="0">
                  <a:moveTo>
                    <a:pt x="72" y="1"/>
                  </a:moveTo>
                  <a:cubicBezTo>
                    <a:pt x="49" y="1"/>
                    <a:pt x="25" y="4"/>
                    <a:pt x="1" y="12"/>
                  </a:cubicBezTo>
                  <a:lnTo>
                    <a:pt x="42" y="529"/>
                  </a:lnTo>
                  <a:lnTo>
                    <a:pt x="84" y="529"/>
                  </a:lnTo>
                  <a:cubicBezTo>
                    <a:pt x="208" y="477"/>
                    <a:pt x="301" y="395"/>
                    <a:pt x="301" y="271"/>
                  </a:cubicBezTo>
                  <a:cubicBezTo>
                    <a:pt x="301" y="121"/>
                    <a:pt x="203" y="1"/>
                    <a:pt x="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7" name="Google Shape;24957;p18"/>
            <p:cNvSpPr/>
            <p:nvPr/>
          </p:nvSpPr>
          <p:spPr>
            <a:xfrm>
              <a:off x="858450" y="2847275"/>
              <a:ext cx="13975" cy="7775"/>
            </a:xfrm>
            <a:custGeom>
              <a:avLst/>
              <a:gdLst/>
              <a:ahLst/>
              <a:cxnLst/>
              <a:rect l="l" t="t" r="r" b="b"/>
              <a:pathLst>
                <a:path w="559" h="311" extrusionOk="0">
                  <a:moveTo>
                    <a:pt x="259" y="0"/>
                  </a:moveTo>
                  <a:cubicBezTo>
                    <a:pt x="218" y="0"/>
                    <a:pt x="135" y="52"/>
                    <a:pt x="83" y="93"/>
                  </a:cubicBezTo>
                  <a:cubicBezTo>
                    <a:pt x="42" y="135"/>
                    <a:pt x="1" y="217"/>
                    <a:pt x="1" y="310"/>
                  </a:cubicBezTo>
                  <a:lnTo>
                    <a:pt x="559" y="259"/>
                  </a:lnTo>
                  <a:cubicBezTo>
                    <a:pt x="559" y="217"/>
                    <a:pt x="559" y="135"/>
                    <a:pt x="518" y="93"/>
                  </a:cubicBezTo>
                  <a:cubicBezTo>
                    <a:pt x="476" y="52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8" name="Google Shape;24958;p18"/>
            <p:cNvSpPr/>
            <p:nvPr/>
          </p:nvSpPr>
          <p:spPr>
            <a:xfrm>
              <a:off x="853025" y="2778300"/>
              <a:ext cx="15275" cy="14200"/>
            </a:xfrm>
            <a:custGeom>
              <a:avLst/>
              <a:gdLst/>
              <a:ahLst/>
              <a:cxnLst/>
              <a:rect l="l" t="t" r="r" b="b"/>
              <a:pathLst>
                <a:path w="611" h="568" extrusionOk="0">
                  <a:moveTo>
                    <a:pt x="325" y="1"/>
                  </a:moveTo>
                  <a:cubicBezTo>
                    <a:pt x="304" y="1"/>
                    <a:pt x="282" y="4"/>
                    <a:pt x="259" y="9"/>
                  </a:cubicBezTo>
                  <a:cubicBezTo>
                    <a:pt x="135" y="9"/>
                    <a:pt x="1" y="133"/>
                    <a:pt x="42" y="309"/>
                  </a:cubicBezTo>
                  <a:cubicBezTo>
                    <a:pt x="42" y="433"/>
                    <a:pt x="176" y="567"/>
                    <a:pt x="300" y="567"/>
                  </a:cubicBezTo>
                  <a:cubicBezTo>
                    <a:pt x="476" y="526"/>
                    <a:pt x="611" y="391"/>
                    <a:pt x="559" y="267"/>
                  </a:cubicBezTo>
                  <a:cubicBezTo>
                    <a:pt x="559" y="115"/>
                    <a:pt x="465" y="1"/>
                    <a:pt x="3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9" name="Google Shape;24959;p18"/>
            <p:cNvSpPr/>
            <p:nvPr/>
          </p:nvSpPr>
          <p:spPr>
            <a:xfrm>
              <a:off x="816575" y="274620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83" y="1"/>
                    <a:pt x="1" y="125"/>
                    <a:pt x="1" y="300"/>
                  </a:cubicBezTo>
                  <a:cubicBezTo>
                    <a:pt x="1" y="424"/>
                    <a:pt x="125" y="559"/>
                    <a:pt x="301" y="559"/>
                  </a:cubicBezTo>
                  <a:cubicBezTo>
                    <a:pt x="425" y="559"/>
                    <a:pt x="559" y="424"/>
                    <a:pt x="559" y="259"/>
                  </a:cubicBezTo>
                  <a:cubicBezTo>
                    <a:pt x="559" y="83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0" name="Google Shape;24960;p18"/>
            <p:cNvSpPr/>
            <p:nvPr/>
          </p:nvSpPr>
          <p:spPr>
            <a:xfrm>
              <a:off x="821750" y="2814950"/>
              <a:ext cx="14250" cy="14250"/>
            </a:xfrm>
            <a:custGeom>
              <a:avLst/>
              <a:gdLst/>
              <a:ahLst/>
              <a:cxnLst/>
              <a:rect l="l" t="t" r="r" b="b"/>
              <a:pathLst>
                <a:path w="570" h="570" extrusionOk="0">
                  <a:moveTo>
                    <a:pt x="259" y="1"/>
                  </a:moveTo>
                  <a:cubicBezTo>
                    <a:pt x="94" y="52"/>
                    <a:pt x="1" y="176"/>
                    <a:pt x="1" y="311"/>
                  </a:cubicBezTo>
                  <a:cubicBezTo>
                    <a:pt x="1" y="476"/>
                    <a:pt x="135" y="569"/>
                    <a:pt x="311" y="569"/>
                  </a:cubicBezTo>
                  <a:cubicBezTo>
                    <a:pt x="435" y="569"/>
                    <a:pt x="569" y="435"/>
                    <a:pt x="569" y="259"/>
                  </a:cubicBezTo>
                  <a:cubicBezTo>
                    <a:pt x="517" y="135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1" name="Google Shape;24961;p18"/>
            <p:cNvSpPr/>
            <p:nvPr/>
          </p:nvSpPr>
          <p:spPr>
            <a:xfrm>
              <a:off x="885325" y="274077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135" y="0"/>
                    <a:pt x="1" y="176"/>
                    <a:pt x="1" y="300"/>
                  </a:cubicBezTo>
                  <a:cubicBezTo>
                    <a:pt x="42" y="476"/>
                    <a:pt x="177" y="559"/>
                    <a:pt x="301" y="559"/>
                  </a:cubicBezTo>
                  <a:cubicBezTo>
                    <a:pt x="477" y="559"/>
                    <a:pt x="559" y="435"/>
                    <a:pt x="559" y="259"/>
                  </a:cubicBezTo>
                  <a:cubicBezTo>
                    <a:pt x="559" y="12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2" name="Google Shape;24962;p18"/>
            <p:cNvSpPr/>
            <p:nvPr/>
          </p:nvSpPr>
          <p:spPr>
            <a:xfrm>
              <a:off x="890775" y="2809775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259" y="1"/>
                  </a:moveTo>
                  <a:cubicBezTo>
                    <a:pt x="134" y="42"/>
                    <a:pt x="0" y="166"/>
                    <a:pt x="0" y="301"/>
                  </a:cubicBezTo>
                  <a:cubicBezTo>
                    <a:pt x="0" y="446"/>
                    <a:pt x="103" y="567"/>
                    <a:pt x="240" y="567"/>
                  </a:cubicBezTo>
                  <a:cubicBezTo>
                    <a:pt x="259" y="567"/>
                    <a:pt x="279" y="564"/>
                    <a:pt x="300" y="559"/>
                  </a:cubicBezTo>
                  <a:cubicBezTo>
                    <a:pt x="476" y="559"/>
                    <a:pt x="558" y="425"/>
                    <a:pt x="558" y="259"/>
                  </a:cubicBezTo>
                  <a:cubicBezTo>
                    <a:pt x="558" y="125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3" name="Google Shape;24963;p18"/>
            <p:cNvSpPr/>
            <p:nvPr/>
          </p:nvSpPr>
          <p:spPr>
            <a:xfrm>
              <a:off x="786350" y="272035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1"/>
                  </a:moveTo>
                  <a:lnTo>
                    <a:pt x="0" y="42"/>
                  </a:lnTo>
                  <a:lnTo>
                    <a:pt x="0" y="300"/>
                  </a:lnTo>
                  <a:lnTo>
                    <a:pt x="83" y="300"/>
                  </a:lnTo>
                  <a:cubicBezTo>
                    <a:pt x="176" y="259"/>
                    <a:pt x="259" y="125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4" name="Google Shape;24964;p18"/>
            <p:cNvSpPr/>
            <p:nvPr/>
          </p:nvSpPr>
          <p:spPr>
            <a:xfrm>
              <a:off x="848900" y="2714925"/>
              <a:ext cx="13975" cy="7800"/>
            </a:xfrm>
            <a:custGeom>
              <a:avLst/>
              <a:gdLst/>
              <a:ahLst/>
              <a:cxnLst/>
              <a:rect l="l" t="t" r="r" b="b"/>
              <a:pathLst>
                <a:path w="559" h="312" extrusionOk="0">
                  <a:moveTo>
                    <a:pt x="558" y="1"/>
                  </a:moveTo>
                  <a:lnTo>
                    <a:pt x="0" y="42"/>
                  </a:lnTo>
                  <a:lnTo>
                    <a:pt x="0" y="125"/>
                  </a:lnTo>
                  <a:cubicBezTo>
                    <a:pt x="34" y="235"/>
                    <a:pt x="96" y="311"/>
                    <a:pt x="216" y="311"/>
                  </a:cubicBezTo>
                  <a:cubicBezTo>
                    <a:pt x="241" y="311"/>
                    <a:pt x="269" y="308"/>
                    <a:pt x="300" y="300"/>
                  </a:cubicBezTo>
                  <a:cubicBezTo>
                    <a:pt x="424" y="300"/>
                    <a:pt x="558" y="176"/>
                    <a:pt x="5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5" name="Google Shape;24965;p18"/>
            <p:cNvSpPr/>
            <p:nvPr/>
          </p:nvSpPr>
          <p:spPr>
            <a:xfrm>
              <a:off x="928500" y="2842100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176" y="0"/>
                  </a:moveTo>
                  <a:cubicBezTo>
                    <a:pt x="83" y="42"/>
                    <a:pt x="1" y="124"/>
                    <a:pt x="1" y="259"/>
                  </a:cubicBezTo>
                  <a:lnTo>
                    <a:pt x="1" y="300"/>
                  </a:ln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6" name="Google Shape;24966;p18"/>
            <p:cNvSpPr/>
            <p:nvPr/>
          </p:nvSpPr>
          <p:spPr>
            <a:xfrm>
              <a:off x="923075" y="27730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176" y="1"/>
                    <a:pt x="135" y="1"/>
                    <a:pt x="83" y="42"/>
                  </a:cubicBezTo>
                  <a:cubicBezTo>
                    <a:pt x="42" y="84"/>
                    <a:pt x="0" y="218"/>
                    <a:pt x="0" y="301"/>
                  </a:cubicBezTo>
                  <a:cubicBezTo>
                    <a:pt x="0" y="383"/>
                    <a:pt x="83" y="518"/>
                    <a:pt x="176" y="518"/>
                  </a:cubicBezTo>
                  <a:cubicBezTo>
                    <a:pt x="218" y="559"/>
                    <a:pt x="259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7" name="Google Shape;24967;p18"/>
            <p:cNvSpPr/>
            <p:nvPr/>
          </p:nvSpPr>
          <p:spPr>
            <a:xfrm>
              <a:off x="917650" y="2710525"/>
              <a:ext cx="7525" cy="6950"/>
            </a:xfrm>
            <a:custGeom>
              <a:avLst/>
              <a:gdLst/>
              <a:ahLst/>
              <a:cxnLst/>
              <a:rect l="l" t="t" r="r" b="b"/>
              <a:pathLst>
                <a:path w="301" h="278" extrusionOk="0">
                  <a:moveTo>
                    <a:pt x="0" y="1"/>
                  </a:moveTo>
                  <a:lnTo>
                    <a:pt x="0" y="94"/>
                  </a:lnTo>
                  <a:cubicBezTo>
                    <a:pt x="42" y="135"/>
                    <a:pt x="93" y="218"/>
                    <a:pt x="135" y="259"/>
                  </a:cubicBezTo>
                  <a:cubicBezTo>
                    <a:pt x="162" y="259"/>
                    <a:pt x="208" y="278"/>
                    <a:pt x="248" y="278"/>
                  </a:cubicBezTo>
                  <a:cubicBezTo>
                    <a:pt x="268" y="278"/>
                    <a:pt x="286" y="273"/>
                    <a:pt x="300" y="2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8" name="Google Shape;24968;p18"/>
            <p:cNvSpPr/>
            <p:nvPr/>
          </p:nvSpPr>
          <p:spPr>
            <a:xfrm>
              <a:off x="658125" y="286355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" y="0"/>
                  </a:moveTo>
                  <a:lnTo>
                    <a:pt x="1" y="259"/>
                  </a:lnTo>
                  <a:lnTo>
                    <a:pt x="259" y="259"/>
                  </a:lnTo>
                  <a:cubicBezTo>
                    <a:pt x="259" y="83"/>
                    <a:pt x="177" y="0"/>
                    <a:pt x="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9" name="Google Shape;24969;p18"/>
            <p:cNvSpPr/>
            <p:nvPr/>
          </p:nvSpPr>
          <p:spPr>
            <a:xfrm>
              <a:off x="652700" y="27935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177" y="559"/>
                    <a:pt x="301" y="435"/>
                    <a:pt x="301" y="259"/>
                  </a:cubicBezTo>
                  <a:cubicBezTo>
                    <a:pt x="259" y="135"/>
                    <a:pt x="135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0" name="Google Shape;24970;p18"/>
            <p:cNvSpPr/>
            <p:nvPr/>
          </p:nvSpPr>
          <p:spPr>
            <a:xfrm>
              <a:off x="720675" y="285812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0"/>
                  </a:moveTo>
                  <a:cubicBezTo>
                    <a:pt x="166" y="0"/>
                    <a:pt x="125" y="0"/>
                    <a:pt x="84" y="42"/>
                  </a:cubicBezTo>
                  <a:cubicBezTo>
                    <a:pt x="42" y="83"/>
                    <a:pt x="42" y="135"/>
                    <a:pt x="1" y="176"/>
                  </a:cubicBezTo>
                  <a:lnTo>
                    <a:pt x="1" y="300"/>
                  </a:lnTo>
                  <a:lnTo>
                    <a:pt x="559" y="259"/>
                  </a:lnTo>
                  <a:cubicBezTo>
                    <a:pt x="518" y="83"/>
                    <a:pt x="38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1" name="Google Shape;24971;p18"/>
            <p:cNvSpPr/>
            <p:nvPr/>
          </p:nvSpPr>
          <p:spPr>
            <a:xfrm>
              <a:off x="715250" y="2788925"/>
              <a:ext cx="14000" cy="13400"/>
            </a:xfrm>
            <a:custGeom>
              <a:avLst/>
              <a:gdLst/>
              <a:ahLst/>
              <a:cxnLst/>
              <a:rect l="l" t="t" r="r" b="b"/>
              <a:pathLst>
                <a:path w="560" h="536" extrusionOk="0">
                  <a:moveTo>
                    <a:pt x="308" y="0"/>
                  </a:moveTo>
                  <a:cubicBezTo>
                    <a:pt x="291" y="0"/>
                    <a:pt x="275" y="3"/>
                    <a:pt x="259" y="8"/>
                  </a:cubicBezTo>
                  <a:cubicBezTo>
                    <a:pt x="84" y="8"/>
                    <a:pt x="1" y="142"/>
                    <a:pt x="1" y="266"/>
                  </a:cubicBezTo>
                  <a:cubicBezTo>
                    <a:pt x="1" y="416"/>
                    <a:pt x="91" y="536"/>
                    <a:pt x="227" y="536"/>
                  </a:cubicBezTo>
                  <a:cubicBezTo>
                    <a:pt x="250" y="536"/>
                    <a:pt x="275" y="532"/>
                    <a:pt x="301" y="525"/>
                  </a:cubicBezTo>
                  <a:cubicBezTo>
                    <a:pt x="435" y="525"/>
                    <a:pt x="559" y="401"/>
                    <a:pt x="559" y="225"/>
                  </a:cubicBezTo>
                  <a:cubicBezTo>
                    <a:pt x="559" y="117"/>
                    <a:pt x="425" y="0"/>
                    <a:pt x="3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2" name="Google Shape;24972;p18"/>
            <p:cNvSpPr/>
            <p:nvPr/>
          </p:nvSpPr>
          <p:spPr>
            <a:xfrm>
              <a:off x="677525" y="2756800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259" y="0"/>
                  </a:moveTo>
                  <a:cubicBezTo>
                    <a:pt x="135" y="0"/>
                    <a:pt x="0" y="135"/>
                    <a:pt x="0" y="311"/>
                  </a:cubicBezTo>
                  <a:cubicBezTo>
                    <a:pt x="42" y="435"/>
                    <a:pt x="176" y="569"/>
                    <a:pt x="300" y="569"/>
                  </a:cubicBezTo>
                  <a:cubicBezTo>
                    <a:pt x="476" y="517"/>
                    <a:pt x="600" y="393"/>
                    <a:pt x="559" y="259"/>
                  </a:cubicBezTo>
                  <a:cubicBezTo>
                    <a:pt x="559" y="9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3" name="Google Shape;24973;p18"/>
            <p:cNvSpPr/>
            <p:nvPr/>
          </p:nvSpPr>
          <p:spPr>
            <a:xfrm>
              <a:off x="682950" y="282580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5" y="1"/>
                    <a:pt x="0" y="135"/>
                    <a:pt x="0" y="301"/>
                  </a:cubicBezTo>
                  <a:cubicBezTo>
                    <a:pt x="42" y="477"/>
                    <a:pt x="176" y="559"/>
                    <a:pt x="300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8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4" name="Google Shape;24974;p18"/>
            <p:cNvSpPr/>
            <p:nvPr/>
          </p:nvSpPr>
          <p:spPr>
            <a:xfrm>
              <a:off x="746525" y="275162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1" y="1"/>
                  </a:moveTo>
                  <a:cubicBezTo>
                    <a:pt x="125" y="1"/>
                    <a:pt x="1" y="125"/>
                    <a:pt x="42" y="301"/>
                  </a:cubicBezTo>
                  <a:cubicBezTo>
                    <a:pt x="42" y="425"/>
                    <a:pt x="166" y="559"/>
                    <a:pt x="342" y="559"/>
                  </a:cubicBezTo>
                  <a:cubicBezTo>
                    <a:pt x="476" y="559"/>
                    <a:pt x="601" y="383"/>
                    <a:pt x="601" y="259"/>
                  </a:cubicBezTo>
                  <a:cubicBezTo>
                    <a:pt x="559" y="83"/>
                    <a:pt x="425" y="1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5" name="Google Shape;24975;p18"/>
            <p:cNvSpPr/>
            <p:nvPr/>
          </p:nvSpPr>
          <p:spPr>
            <a:xfrm>
              <a:off x="751950" y="2820375"/>
              <a:ext cx="15025" cy="14000"/>
            </a:xfrm>
            <a:custGeom>
              <a:avLst/>
              <a:gdLst/>
              <a:ahLst/>
              <a:cxnLst/>
              <a:rect l="l" t="t" r="r" b="b"/>
              <a:pathLst>
                <a:path w="601" h="560" extrusionOk="0">
                  <a:moveTo>
                    <a:pt x="301" y="1"/>
                  </a:moveTo>
                  <a:cubicBezTo>
                    <a:pt x="125" y="1"/>
                    <a:pt x="1" y="177"/>
                    <a:pt x="42" y="301"/>
                  </a:cubicBezTo>
                  <a:cubicBezTo>
                    <a:pt x="42" y="476"/>
                    <a:pt x="166" y="559"/>
                    <a:pt x="301" y="559"/>
                  </a:cubicBezTo>
                  <a:cubicBezTo>
                    <a:pt x="466" y="559"/>
                    <a:pt x="601" y="435"/>
                    <a:pt x="559" y="259"/>
                  </a:cubicBezTo>
                  <a:cubicBezTo>
                    <a:pt x="559" y="135"/>
                    <a:pt x="425" y="1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6" name="Google Shape;24976;p18"/>
            <p:cNvSpPr/>
            <p:nvPr/>
          </p:nvSpPr>
          <p:spPr>
            <a:xfrm>
              <a:off x="647275" y="2730950"/>
              <a:ext cx="7775" cy="7775"/>
            </a:xfrm>
            <a:custGeom>
              <a:avLst/>
              <a:gdLst/>
              <a:ahLst/>
              <a:cxnLst/>
              <a:rect l="l" t="t" r="r" b="b"/>
              <a:pathLst>
                <a:path w="311" h="311" extrusionOk="0">
                  <a:moveTo>
                    <a:pt x="311" y="1"/>
                  </a:moveTo>
                  <a:lnTo>
                    <a:pt x="1" y="52"/>
                  </a:lnTo>
                  <a:lnTo>
                    <a:pt x="52" y="311"/>
                  </a:lnTo>
                  <a:lnTo>
                    <a:pt x="94" y="311"/>
                  </a:lnTo>
                  <a:cubicBezTo>
                    <a:pt x="218" y="259"/>
                    <a:pt x="311" y="135"/>
                    <a:pt x="3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7" name="Google Shape;24977;p18"/>
            <p:cNvSpPr/>
            <p:nvPr/>
          </p:nvSpPr>
          <p:spPr>
            <a:xfrm>
              <a:off x="709825" y="27257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208"/>
                    <a:pt x="135" y="301"/>
                    <a:pt x="301" y="301"/>
                  </a:cubicBezTo>
                  <a:cubicBezTo>
                    <a:pt x="476" y="301"/>
                    <a:pt x="559" y="166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8" name="Google Shape;24978;p18"/>
            <p:cNvSpPr/>
            <p:nvPr/>
          </p:nvSpPr>
          <p:spPr>
            <a:xfrm>
              <a:off x="789450" y="28527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17" y="0"/>
                  </a:moveTo>
                  <a:cubicBezTo>
                    <a:pt x="93" y="42"/>
                    <a:pt x="0" y="176"/>
                    <a:pt x="0" y="300"/>
                  </a:cubicBezTo>
                  <a:lnTo>
                    <a:pt x="31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9" name="Google Shape;24979;p18"/>
            <p:cNvSpPr/>
            <p:nvPr/>
          </p:nvSpPr>
          <p:spPr>
            <a:xfrm>
              <a:off x="784275" y="2783950"/>
              <a:ext cx="7525" cy="13400"/>
            </a:xfrm>
            <a:custGeom>
              <a:avLst/>
              <a:gdLst/>
              <a:ahLst/>
              <a:cxnLst/>
              <a:rect l="l" t="t" r="r" b="b"/>
              <a:pathLst>
                <a:path w="301" h="536" extrusionOk="0">
                  <a:moveTo>
                    <a:pt x="259" y="0"/>
                  </a:moveTo>
                  <a:cubicBezTo>
                    <a:pt x="207" y="0"/>
                    <a:pt x="166" y="0"/>
                    <a:pt x="124" y="41"/>
                  </a:cubicBezTo>
                  <a:cubicBezTo>
                    <a:pt x="42" y="83"/>
                    <a:pt x="0" y="165"/>
                    <a:pt x="0" y="300"/>
                  </a:cubicBezTo>
                  <a:cubicBezTo>
                    <a:pt x="0" y="383"/>
                    <a:pt x="83" y="465"/>
                    <a:pt x="207" y="517"/>
                  </a:cubicBezTo>
                  <a:cubicBezTo>
                    <a:pt x="207" y="517"/>
                    <a:pt x="230" y="535"/>
                    <a:pt x="258" y="535"/>
                  </a:cubicBezTo>
                  <a:cubicBezTo>
                    <a:pt x="271" y="535"/>
                    <a:pt x="286" y="531"/>
                    <a:pt x="300" y="517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0" name="Google Shape;24980;p18"/>
            <p:cNvSpPr/>
            <p:nvPr/>
          </p:nvSpPr>
          <p:spPr>
            <a:xfrm>
              <a:off x="778850" y="272140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0" y="0"/>
                  </a:moveTo>
                  <a:cubicBezTo>
                    <a:pt x="42" y="83"/>
                    <a:pt x="83" y="176"/>
                    <a:pt x="166" y="217"/>
                  </a:cubicBezTo>
                  <a:cubicBezTo>
                    <a:pt x="217" y="258"/>
                    <a:pt x="259" y="258"/>
                    <a:pt x="300" y="258"/>
                  </a:cubicBezTo>
                  <a:lnTo>
                    <a:pt x="3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1" name="Google Shape;24981;p18"/>
            <p:cNvSpPr/>
            <p:nvPr/>
          </p:nvSpPr>
          <p:spPr>
            <a:xfrm>
              <a:off x="519325" y="2873125"/>
              <a:ext cx="7525" cy="7775"/>
            </a:xfrm>
            <a:custGeom>
              <a:avLst/>
              <a:gdLst/>
              <a:ahLst/>
              <a:cxnLst/>
              <a:rect l="l" t="t" r="r" b="b"/>
              <a:pathLst>
                <a:path w="301" h="311" extrusionOk="0">
                  <a:moveTo>
                    <a:pt x="1" y="0"/>
                  </a:moveTo>
                  <a:lnTo>
                    <a:pt x="1" y="310"/>
                  </a:lnTo>
                  <a:lnTo>
                    <a:pt x="301" y="258"/>
                  </a:lnTo>
                  <a:cubicBezTo>
                    <a:pt x="301" y="176"/>
                    <a:pt x="208" y="93"/>
                    <a:pt x="166" y="52"/>
                  </a:cubicBezTo>
                  <a:cubicBezTo>
                    <a:pt x="125" y="52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2" name="Google Shape;24982;p18"/>
            <p:cNvSpPr/>
            <p:nvPr/>
          </p:nvSpPr>
          <p:spPr>
            <a:xfrm>
              <a:off x="513900" y="280435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01" y="425"/>
                    <a:pt x="301" y="259"/>
                  </a:cubicBezTo>
                  <a:cubicBezTo>
                    <a:pt x="301" y="125"/>
                    <a:pt x="166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3" name="Google Shape;24983;p18"/>
            <p:cNvSpPr/>
            <p:nvPr/>
          </p:nvSpPr>
          <p:spPr>
            <a:xfrm>
              <a:off x="581625" y="2868575"/>
              <a:ext cx="13975" cy="6900"/>
            </a:xfrm>
            <a:custGeom>
              <a:avLst/>
              <a:gdLst/>
              <a:ahLst/>
              <a:cxnLst/>
              <a:rect l="l" t="t" r="r" b="b"/>
              <a:pathLst>
                <a:path w="559" h="276" extrusionOk="0">
                  <a:moveTo>
                    <a:pt x="338" y="0"/>
                  </a:moveTo>
                  <a:cubicBezTo>
                    <a:pt x="311" y="0"/>
                    <a:pt x="284" y="6"/>
                    <a:pt x="259" y="17"/>
                  </a:cubicBezTo>
                  <a:cubicBezTo>
                    <a:pt x="176" y="17"/>
                    <a:pt x="135" y="58"/>
                    <a:pt x="94" y="99"/>
                  </a:cubicBezTo>
                  <a:cubicBezTo>
                    <a:pt x="42" y="141"/>
                    <a:pt x="1" y="234"/>
                    <a:pt x="1" y="275"/>
                  </a:cubicBezTo>
                  <a:lnTo>
                    <a:pt x="559" y="234"/>
                  </a:lnTo>
                  <a:cubicBezTo>
                    <a:pt x="559" y="182"/>
                    <a:pt x="559" y="141"/>
                    <a:pt x="518" y="99"/>
                  </a:cubicBezTo>
                  <a:cubicBezTo>
                    <a:pt x="487" y="39"/>
                    <a:pt x="413" y="0"/>
                    <a:pt x="3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4" name="Google Shape;24984;p18"/>
            <p:cNvSpPr/>
            <p:nvPr/>
          </p:nvSpPr>
          <p:spPr>
            <a:xfrm>
              <a:off x="576200" y="2798925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259" y="1"/>
                  </a:moveTo>
                  <a:cubicBezTo>
                    <a:pt x="135" y="42"/>
                    <a:pt x="0" y="176"/>
                    <a:pt x="0" y="301"/>
                  </a:cubicBezTo>
                  <a:cubicBezTo>
                    <a:pt x="52" y="476"/>
                    <a:pt x="176" y="559"/>
                    <a:pt x="311" y="559"/>
                  </a:cubicBezTo>
                  <a:cubicBezTo>
                    <a:pt x="476" y="559"/>
                    <a:pt x="610" y="435"/>
                    <a:pt x="569" y="259"/>
                  </a:cubicBezTo>
                  <a:cubicBezTo>
                    <a:pt x="56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5" name="Google Shape;24985;p18"/>
            <p:cNvSpPr/>
            <p:nvPr/>
          </p:nvSpPr>
          <p:spPr>
            <a:xfrm>
              <a:off x="539750" y="276745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08" y="1"/>
                  </a:moveTo>
                  <a:cubicBezTo>
                    <a:pt x="292" y="1"/>
                    <a:pt x="275" y="3"/>
                    <a:pt x="259" y="9"/>
                  </a:cubicBezTo>
                  <a:cubicBezTo>
                    <a:pt x="83" y="9"/>
                    <a:pt x="1" y="143"/>
                    <a:pt x="1" y="267"/>
                  </a:cubicBezTo>
                  <a:cubicBezTo>
                    <a:pt x="1" y="420"/>
                    <a:pt x="94" y="534"/>
                    <a:pt x="234" y="534"/>
                  </a:cubicBezTo>
                  <a:cubicBezTo>
                    <a:pt x="255" y="534"/>
                    <a:pt x="277" y="531"/>
                    <a:pt x="300" y="526"/>
                  </a:cubicBezTo>
                  <a:cubicBezTo>
                    <a:pt x="425" y="526"/>
                    <a:pt x="559" y="402"/>
                    <a:pt x="559" y="267"/>
                  </a:cubicBezTo>
                  <a:cubicBezTo>
                    <a:pt x="523" y="114"/>
                    <a:pt x="417" y="1"/>
                    <a:pt x="3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6" name="Google Shape;24986;p18"/>
            <p:cNvSpPr/>
            <p:nvPr/>
          </p:nvSpPr>
          <p:spPr>
            <a:xfrm>
              <a:off x="543900" y="28366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310" y="0"/>
                  </a:moveTo>
                  <a:cubicBezTo>
                    <a:pt x="134" y="0"/>
                    <a:pt x="0" y="124"/>
                    <a:pt x="52" y="300"/>
                  </a:cubicBezTo>
                  <a:cubicBezTo>
                    <a:pt x="52" y="424"/>
                    <a:pt x="176" y="559"/>
                    <a:pt x="352" y="559"/>
                  </a:cubicBezTo>
                  <a:cubicBezTo>
                    <a:pt x="476" y="517"/>
                    <a:pt x="610" y="383"/>
                    <a:pt x="610" y="259"/>
                  </a:cubicBezTo>
                  <a:cubicBezTo>
                    <a:pt x="569" y="83"/>
                    <a:pt x="434" y="0"/>
                    <a:pt x="3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7" name="Google Shape;24987;p18"/>
            <p:cNvSpPr/>
            <p:nvPr/>
          </p:nvSpPr>
          <p:spPr>
            <a:xfrm>
              <a:off x="608500" y="2762050"/>
              <a:ext cx="14250" cy="14150"/>
            </a:xfrm>
            <a:custGeom>
              <a:avLst/>
              <a:gdLst/>
              <a:ahLst/>
              <a:cxnLst/>
              <a:rect l="l" t="t" r="r" b="b"/>
              <a:pathLst>
                <a:path w="570" h="566" extrusionOk="0">
                  <a:moveTo>
                    <a:pt x="323" y="0"/>
                  </a:moveTo>
                  <a:cubicBezTo>
                    <a:pt x="302" y="0"/>
                    <a:pt x="281" y="2"/>
                    <a:pt x="259" y="8"/>
                  </a:cubicBezTo>
                  <a:cubicBezTo>
                    <a:pt x="135" y="8"/>
                    <a:pt x="1" y="142"/>
                    <a:pt x="1" y="307"/>
                  </a:cubicBezTo>
                  <a:cubicBezTo>
                    <a:pt x="1" y="442"/>
                    <a:pt x="135" y="566"/>
                    <a:pt x="311" y="566"/>
                  </a:cubicBezTo>
                  <a:cubicBezTo>
                    <a:pt x="476" y="525"/>
                    <a:pt x="569" y="400"/>
                    <a:pt x="569" y="266"/>
                  </a:cubicBezTo>
                  <a:cubicBezTo>
                    <a:pt x="569" y="121"/>
                    <a:pt x="466" y="0"/>
                    <a:pt x="3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8" name="Google Shape;24988;p18"/>
            <p:cNvSpPr/>
            <p:nvPr/>
          </p:nvSpPr>
          <p:spPr>
            <a:xfrm>
              <a:off x="613925" y="283125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94" y="0"/>
                    <a:pt x="1" y="124"/>
                    <a:pt x="1" y="300"/>
                  </a:cubicBezTo>
                  <a:cubicBezTo>
                    <a:pt x="1" y="434"/>
                    <a:pt x="135" y="558"/>
                    <a:pt x="301" y="558"/>
                  </a:cubicBezTo>
                  <a:cubicBezTo>
                    <a:pt x="435" y="558"/>
                    <a:pt x="559" y="383"/>
                    <a:pt x="559" y="259"/>
                  </a:cubicBezTo>
                  <a:cubicBezTo>
                    <a:pt x="559" y="83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9" name="Google Shape;24989;p18"/>
            <p:cNvSpPr/>
            <p:nvPr/>
          </p:nvSpPr>
          <p:spPr>
            <a:xfrm>
              <a:off x="509500" y="2741800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1" y="1"/>
                  </a:moveTo>
                  <a:lnTo>
                    <a:pt x="1" y="301"/>
                  </a:lnTo>
                  <a:lnTo>
                    <a:pt x="42" y="301"/>
                  </a:lnTo>
                  <a:cubicBezTo>
                    <a:pt x="177" y="259"/>
                    <a:pt x="259" y="135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0" name="Google Shape;24990;p18"/>
            <p:cNvSpPr/>
            <p:nvPr/>
          </p:nvSpPr>
          <p:spPr>
            <a:xfrm>
              <a:off x="572075" y="2736375"/>
              <a:ext cx="12925" cy="7525"/>
            </a:xfrm>
            <a:custGeom>
              <a:avLst/>
              <a:gdLst/>
              <a:ahLst/>
              <a:cxnLst/>
              <a:rect l="l" t="t" r="r" b="b"/>
              <a:pathLst>
                <a:path w="517" h="301" extrusionOk="0">
                  <a:moveTo>
                    <a:pt x="517" y="1"/>
                  </a:moveTo>
                  <a:lnTo>
                    <a:pt x="0" y="42"/>
                  </a:lnTo>
                  <a:lnTo>
                    <a:pt x="0" y="94"/>
                  </a:lnTo>
                  <a:cubicBezTo>
                    <a:pt x="41" y="218"/>
                    <a:pt x="124" y="301"/>
                    <a:pt x="258" y="301"/>
                  </a:cubicBezTo>
                  <a:cubicBezTo>
                    <a:pt x="383" y="301"/>
                    <a:pt x="476" y="218"/>
                    <a:pt x="517" y="176"/>
                  </a:cubicBezTo>
                  <a:lnTo>
                    <a:pt x="5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1" name="Google Shape;24991;p18"/>
            <p:cNvSpPr/>
            <p:nvPr/>
          </p:nvSpPr>
          <p:spPr>
            <a:xfrm>
              <a:off x="651675" y="286355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176" y="0"/>
                  </a:moveTo>
                  <a:cubicBezTo>
                    <a:pt x="83" y="42"/>
                    <a:pt x="0" y="125"/>
                    <a:pt x="0" y="218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2" name="Google Shape;24992;p18"/>
            <p:cNvSpPr/>
            <p:nvPr/>
          </p:nvSpPr>
          <p:spPr>
            <a:xfrm>
              <a:off x="646250" y="27935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176" y="1"/>
                    <a:pt x="135" y="42"/>
                    <a:pt x="93" y="83"/>
                  </a:cubicBezTo>
                  <a:cubicBezTo>
                    <a:pt x="42" y="135"/>
                    <a:pt x="0" y="218"/>
                    <a:pt x="0" y="300"/>
                  </a:cubicBezTo>
                  <a:cubicBezTo>
                    <a:pt x="0" y="435"/>
                    <a:pt x="93" y="518"/>
                    <a:pt x="176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3" name="Google Shape;24993;p18"/>
            <p:cNvSpPr/>
            <p:nvPr/>
          </p:nvSpPr>
          <p:spPr>
            <a:xfrm>
              <a:off x="640825" y="2732250"/>
              <a:ext cx="7775" cy="6475"/>
            </a:xfrm>
            <a:custGeom>
              <a:avLst/>
              <a:gdLst/>
              <a:ahLst/>
              <a:cxnLst/>
              <a:rect l="l" t="t" r="r" b="b"/>
              <a:pathLst>
                <a:path w="311" h="259" extrusionOk="0">
                  <a:moveTo>
                    <a:pt x="0" y="0"/>
                  </a:moveTo>
                  <a:lnTo>
                    <a:pt x="0" y="42"/>
                  </a:lnTo>
                  <a:cubicBezTo>
                    <a:pt x="52" y="124"/>
                    <a:pt x="93" y="166"/>
                    <a:pt x="135" y="207"/>
                  </a:cubicBezTo>
                  <a:cubicBezTo>
                    <a:pt x="176" y="259"/>
                    <a:pt x="217" y="259"/>
                    <a:pt x="310" y="25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4" name="Google Shape;24994;p18"/>
            <p:cNvSpPr/>
            <p:nvPr/>
          </p:nvSpPr>
          <p:spPr>
            <a:xfrm>
              <a:off x="380275" y="28839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0" y="0"/>
                  </a:moveTo>
                  <a:lnTo>
                    <a:pt x="42" y="300"/>
                  </a:lnTo>
                  <a:lnTo>
                    <a:pt x="300" y="259"/>
                  </a:lnTo>
                  <a:cubicBezTo>
                    <a:pt x="300" y="217"/>
                    <a:pt x="300" y="176"/>
                    <a:pt x="259" y="135"/>
                  </a:cubicBezTo>
                  <a:cubicBezTo>
                    <a:pt x="218" y="42"/>
                    <a:pt x="135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5" name="Google Shape;24995;p18"/>
            <p:cNvSpPr/>
            <p:nvPr/>
          </p:nvSpPr>
          <p:spPr>
            <a:xfrm>
              <a:off x="375875" y="2814950"/>
              <a:ext cx="7775" cy="14250"/>
            </a:xfrm>
            <a:custGeom>
              <a:avLst/>
              <a:gdLst/>
              <a:ahLst/>
              <a:cxnLst/>
              <a:rect l="l" t="t" r="r" b="b"/>
              <a:pathLst>
                <a:path w="311" h="570" extrusionOk="0">
                  <a:moveTo>
                    <a:pt x="1" y="1"/>
                  </a:moveTo>
                  <a:lnTo>
                    <a:pt x="1" y="569"/>
                  </a:lnTo>
                  <a:cubicBezTo>
                    <a:pt x="176" y="569"/>
                    <a:pt x="311" y="394"/>
                    <a:pt x="259" y="259"/>
                  </a:cubicBezTo>
                  <a:cubicBezTo>
                    <a:pt x="259" y="94"/>
                    <a:pt x="135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6" name="Google Shape;24996;p18"/>
            <p:cNvSpPr/>
            <p:nvPr/>
          </p:nvSpPr>
          <p:spPr>
            <a:xfrm>
              <a:off x="443850" y="2878550"/>
              <a:ext cx="14000" cy="7500"/>
            </a:xfrm>
            <a:custGeom>
              <a:avLst/>
              <a:gdLst/>
              <a:ahLst/>
              <a:cxnLst/>
              <a:rect l="l" t="t" r="r" b="b"/>
              <a:pathLst>
                <a:path w="560" h="300" extrusionOk="0">
                  <a:moveTo>
                    <a:pt x="259" y="0"/>
                  </a:moveTo>
                  <a:cubicBezTo>
                    <a:pt x="125" y="41"/>
                    <a:pt x="42" y="93"/>
                    <a:pt x="1" y="217"/>
                  </a:cubicBezTo>
                  <a:lnTo>
                    <a:pt x="1" y="300"/>
                  </a:lnTo>
                  <a:lnTo>
                    <a:pt x="559" y="259"/>
                  </a:lnTo>
                  <a:cubicBezTo>
                    <a:pt x="518" y="135"/>
                    <a:pt x="435" y="41"/>
                    <a:pt x="3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7" name="Google Shape;24997;p18"/>
            <p:cNvSpPr/>
            <p:nvPr/>
          </p:nvSpPr>
          <p:spPr>
            <a:xfrm>
              <a:off x="438425" y="2809775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83" y="1"/>
                    <a:pt x="1" y="125"/>
                    <a:pt x="1" y="301"/>
                  </a:cubicBezTo>
                  <a:cubicBezTo>
                    <a:pt x="1" y="466"/>
                    <a:pt x="135" y="559"/>
                    <a:pt x="301" y="559"/>
                  </a:cubicBezTo>
                  <a:cubicBezTo>
                    <a:pt x="435" y="559"/>
                    <a:pt x="559" y="425"/>
                    <a:pt x="559" y="259"/>
                  </a:cubicBezTo>
                  <a:cubicBezTo>
                    <a:pt x="518" y="84"/>
                    <a:pt x="39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8" name="Google Shape;24998;p18"/>
            <p:cNvSpPr/>
            <p:nvPr/>
          </p:nvSpPr>
          <p:spPr>
            <a:xfrm>
              <a:off x="400700" y="27774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135" y="42"/>
                    <a:pt x="0" y="166"/>
                    <a:pt x="0" y="300"/>
                  </a:cubicBezTo>
                  <a:cubicBezTo>
                    <a:pt x="42" y="466"/>
                    <a:pt x="176" y="559"/>
                    <a:pt x="300" y="559"/>
                  </a:cubicBezTo>
                  <a:cubicBezTo>
                    <a:pt x="476" y="559"/>
                    <a:pt x="559" y="424"/>
                    <a:pt x="559" y="259"/>
                  </a:cubicBezTo>
                  <a:cubicBezTo>
                    <a:pt x="559" y="125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9" name="Google Shape;24999;p18"/>
            <p:cNvSpPr/>
            <p:nvPr/>
          </p:nvSpPr>
          <p:spPr>
            <a:xfrm>
              <a:off x="406125" y="2847075"/>
              <a:ext cx="13975" cy="13425"/>
            </a:xfrm>
            <a:custGeom>
              <a:avLst/>
              <a:gdLst/>
              <a:ahLst/>
              <a:cxnLst/>
              <a:rect l="l" t="t" r="r" b="b"/>
              <a:pathLst>
                <a:path w="559" h="537" extrusionOk="0">
                  <a:moveTo>
                    <a:pt x="322" y="1"/>
                  </a:moveTo>
                  <a:cubicBezTo>
                    <a:pt x="302" y="1"/>
                    <a:pt x="281" y="3"/>
                    <a:pt x="259" y="8"/>
                  </a:cubicBezTo>
                  <a:cubicBezTo>
                    <a:pt x="135" y="8"/>
                    <a:pt x="0" y="143"/>
                    <a:pt x="0" y="318"/>
                  </a:cubicBezTo>
                  <a:cubicBezTo>
                    <a:pt x="0" y="424"/>
                    <a:pt x="127" y="536"/>
                    <a:pt x="241" y="536"/>
                  </a:cubicBezTo>
                  <a:cubicBezTo>
                    <a:pt x="262" y="536"/>
                    <a:pt x="281" y="533"/>
                    <a:pt x="300" y="525"/>
                  </a:cubicBezTo>
                  <a:cubicBezTo>
                    <a:pt x="476" y="525"/>
                    <a:pt x="559" y="401"/>
                    <a:pt x="559" y="267"/>
                  </a:cubicBezTo>
                  <a:cubicBezTo>
                    <a:pt x="559" y="122"/>
                    <a:pt x="463" y="1"/>
                    <a:pt x="3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0" name="Google Shape;25000;p18"/>
            <p:cNvSpPr/>
            <p:nvPr/>
          </p:nvSpPr>
          <p:spPr>
            <a:xfrm>
              <a:off x="469700" y="2772050"/>
              <a:ext cx="15025" cy="14175"/>
            </a:xfrm>
            <a:custGeom>
              <a:avLst/>
              <a:gdLst/>
              <a:ahLst/>
              <a:cxnLst/>
              <a:rect l="l" t="t" r="r" b="b"/>
              <a:pathLst>
                <a:path w="601" h="567" extrusionOk="0">
                  <a:moveTo>
                    <a:pt x="259" y="0"/>
                  </a:moveTo>
                  <a:cubicBezTo>
                    <a:pt x="125" y="42"/>
                    <a:pt x="1" y="166"/>
                    <a:pt x="42" y="300"/>
                  </a:cubicBezTo>
                  <a:cubicBezTo>
                    <a:pt x="42" y="453"/>
                    <a:pt x="144" y="567"/>
                    <a:pt x="252" y="567"/>
                  </a:cubicBezTo>
                  <a:cubicBezTo>
                    <a:pt x="268" y="567"/>
                    <a:pt x="284" y="564"/>
                    <a:pt x="301" y="559"/>
                  </a:cubicBezTo>
                  <a:cubicBezTo>
                    <a:pt x="476" y="559"/>
                    <a:pt x="600" y="424"/>
                    <a:pt x="559" y="259"/>
                  </a:cubicBezTo>
                  <a:cubicBezTo>
                    <a:pt x="559" y="12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1" name="Google Shape;25001;p18"/>
            <p:cNvSpPr/>
            <p:nvPr/>
          </p:nvSpPr>
          <p:spPr>
            <a:xfrm>
              <a:off x="475125" y="2841825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330" y="0"/>
                  </a:moveTo>
                  <a:cubicBezTo>
                    <a:pt x="307" y="0"/>
                    <a:pt x="284" y="4"/>
                    <a:pt x="259" y="11"/>
                  </a:cubicBezTo>
                  <a:cubicBezTo>
                    <a:pt x="125" y="11"/>
                    <a:pt x="1" y="135"/>
                    <a:pt x="1" y="311"/>
                  </a:cubicBezTo>
                  <a:cubicBezTo>
                    <a:pt x="42" y="435"/>
                    <a:pt x="166" y="570"/>
                    <a:pt x="301" y="570"/>
                  </a:cubicBezTo>
                  <a:cubicBezTo>
                    <a:pt x="476" y="528"/>
                    <a:pt x="601" y="394"/>
                    <a:pt x="559" y="270"/>
                  </a:cubicBezTo>
                  <a:cubicBezTo>
                    <a:pt x="559" y="120"/>
                    <a:pt x="461" y="0"/>
                    <a:pt x="3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2" name="Google Shape;25002;p18"/>
            <p:cNvSpPr/>
            <p:nvPr/>
          </p:nvSpPr>
          <p:spPr>
            <a:xfrm>
              <a:off x="370700" y="275267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42" y="300"/>
                  </a:lnTo>
                  <a:cubicBezTo>
                    <a:pt x="42" y="259"/>
                    <a:pt x="42" y="259"/>
                    <a:pt x="84" y="259"/>
                  </a:cubicBezTo>
                  <a:cubicBezTo>
                    <a:pt x="208" y="217"/>
                    <a:pt x="301" y="124"/>
                    <a:pt x="3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3" name="Google Shape;25003;p18"/>
            <p:cNvSpPr/>
            <p:nvPr/>
          </p:nvSpPr>
          <p:spPr>
            <a:xfrm>
              <a:off x="433000" y="27472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177"/>
                    <a:pt x="135" y="301"/>
                    <a:pt x="300" y="301"/>
                  </a:cubicBezTo>
                  <a:cubicBezTo>
                    <a:pt x="435" y="259"/>
                    <a:pt x="559" y="125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4" name="Google Shape;25004;p18"/>
            <p:cNvSpPr/>
            <p:nvPr/>
          </p:nvSpPr>
          <p:spPr>
            <a:xfrm>
              <a:off x="512875" y="2873125"/>
              <a:ext cx="6475" cy="7775"/>
            </a:xfrm>
            <a:custGeom>
              <a:avLst/>
              <a:gdLst/>
              <a:ahLst/>
              <a:cxnLst/>
              <a:rect l="l" t="t" r="r" b="b"/>
              <a:pathLst>
                <a:path w="259" h="311" extrusionOk="0">
                  <a:moveTo>
                    <a:pt x="259" y="0"/>
                  </a:moveTo>
                  <a:lnTo>
                    <a:pt x="207" y="52"/>
                  </a:lnTo>
                  <a:cubicBezTo>
                    <a:pt x="83" y="52"/>
                    <a:pt x="0" y="176"/>
                    <a:pt x="0" y="310"/>
                  </a:cubicBezTo>
                  <a:lnTo>
                    <a:pt x="259" y="31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5" name="Google Shape;25005;p18"/>
            <p:cNvSpPr/>
            <p:nvPr/>
          </p:nvSpPr>
          <p:spPr>
            <a:xfrm>
              <a:off x="507450" y="280435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17" y="1"/>
                    <a:pt x="166" y="42"/>
                    <a:pt x="124" y="84"/>
                  </a:cubicBezTo>
                  <a:cubicBezTo>
                    <a:pt x="42" y="125"/>
                    <a:pt x="0" y="218"/>
                    <a:pt x="0" y="301"/>
                  </a:cubicBezTo>
                  <a:cubicBezTo>
                    <a:pt x="0" y="425"/>
                    <a:pt x="83" y="518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6" name="Google Shape;25006;p18"/>
            <p:cNvSpPr/>
            <p:nvPr/>
          </p:nvSpPr>
          <p:spPr>
            <a:xfrm>
              <a:off x="502025" y="274180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300" y="1"/>
                  </a:moveTo>
                  <a:lnTo>
                    <a:pt x="0" y="42"/>
                  </a:lnTo>
                  <a:cubicBezTo>
                    <a:pt x="0" y="135"/>
                    <a:pt x="83" y="218"/>
                    <a:pt x="124" y="259"/>
                  </a:cubicBezTo>
                  <a:cubicBezTo>
                    <a:pt x="217" y="301"/>
                    <a:pt x="259" y="301"/>
                    <a:pt x="300" y="301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7" name="Google Shape;25007;p18"/>
            <p:cNvSpPr/>
            <p:nvPr/>
          </p:nvSpPr>
          <p:spPr>
            <a:xfrm>
              <a:off x="304800" y="288940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259" y="0"/>
                  </a:moveTo>
                  <a:cubicBezTo>
                    <a:pt x="135" y="0"/>
                    <a:pt x="0" y="124"/>
                    <a:pt x="0" y="300"/>
                  </a:cubicBezTo>
                  <a:lnTo>
                    <a:pt x="569" y="259"/>
                  </a:lnTo>
                  <a:cubicBezTo>
                    <a:pt x="569" y="176"/>
                    <a:pt x="517" y="83"/>
                    <a:pt x="435" y="42"/>
                  </a:cubicBezTo>
                  <a:cubicBezTo>
                    <a:pt x="393" y="0"/>
                    <a:pt x="311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8" name="Google Shape;25008;p18"/>
            <p:cNvSpPr/>
            <p:nvPr/>
          </p:nvSpPr>
          <p:spPr>
            <a:xfrm>
              <a:off x="299625" y="2820375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5" y="1"/>
                    <a:pt x="1" y="135"/>
                    <a:pt x="1" y="301"/>
                  </a:cubicBezTo>
                  <a:cubicBezTo>
                    <a:pt x="42" y="435"/>
                    <a:pt x="166" y="559"/>
                    <a:pt x="301" y="559"/>
                  </a:cubicBezTo>
                  <a:cubicBezTo>
                    <a:pt x="466" y="518"/>
                    <a:pt x="559" y="394"/>
                    <a:pt x="559" y="259"/>
                  </a:cubicBezTo>
                  <a:cubicBezTo>
                    <a:pt x="559" y="94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9" name="Google Shape;25009;p18"/>
            <p:cNvSpPr/>
            <p:nvPr/>
          </p:nvSpPr>
          <p:spPr>
            <a:xfrm>
              <a:off x="263950" y="2788075"/>
              <a:ext cx="12950" cy="13975"/>
            </a:xfrm>
            <a:custGeom>
              <a:avLst/>
              <a:gdLst/>
              <a:ahLst/>
              <a:cxnLst/>
              <a:rect l="l" t="t" r="r" b="b"/>
              <a:pathLst>
                <a:path w="518" h="559" extrusionOk="0">
                  <a:moveTo>
                    <a:pt x="218" y="0"/>
                  </a:moveTo>
                  <a:cubicBezTo>
                    <a:pt x="135" y="0"/>
                    <a:pt x="42" y="42"/>
                    <a:pt x="1" y="94"/>
                  </a:cubicBezTo>
                  <a:lnTo>
                    <a:pt x="1" y="435"/>
                  </a:lnTo>
                  <a:cubicBezTo>
                    <a:pt x="42" y="517"/>
                    <a:pt x="135" y="559"/>
                    <a:pt x="259" y="559"/>
                  </a:cubicBezTo>
                  <a:cubicBezTo>
                    <a:pt x="394" y="559"/>
                    <a:pt x="518" y="435"/>
                    <a:pt x="518" y="259"/>
                  </a:cubicBezTo>
                  <a:cubicBezTo>
                    <a:pt x="476" y="135"/>
                    <a:pt x="342" y="0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0" name="Google Shape;25010;p18"/>
            <p:cNvSpPr/>
            <p:nvPr/>
          </p:nvSpPr>
          <p:spPr>
            <a:xfrm>
              <a:off x="267325" y="2857075"/>
              <a:ext cx="15000" cy="14200"/>
            </a:xfrm>
            <a:custGeom>
              <a:avLst/>
              <a:gdLst/>
              <a:ahLst/>
              <a:cxnLst/>
              <a:rect l="l" t="t" r="r" b="b"/>
              <a:pathLst>
                <a:path w="600" h="568" extrusionOk="0">
                  <a:moveTo>
                    <a:pt x="300" y="1"/>
                  </a:moveTo>
                  <a:cubicBezTo>
                    <a:pt x="124" y="42"/>
                    <a:pt x="0" y="177"/>
                    <a:pt x="42" y="301"/>
                  </a:cubicBezTo>
                  <a:cubicBezTo>
                    <a:pt x="42" y="454"/>
                    <a:pt x="135" y="567"/>
                    <a:pt x="275" y="567"/>
                  </a:cubicBezTo>
                  <a:cubicBezTo>
                    <a:pt x="296" y="567"/>
                    <a:pt x="318" y="565"/>
                    <a:pt x="341" y="559"/>
                  </a:cubicBezTo>
                  <a:cubicBezTo>
                    <a:pt x="466" y="559"/>
                    <a:pt x="600" y="435"/>
                    <a:pt x="559" y="259"/>
                  </a:cubicBezTo>
                  <a:cubicBezTo>
                    <a:pt x="559" y="125"/>
                    <a:pt x="424" y="1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1" name="Google Shape;25011;p18"/>
            <p:cNvSpPr/>
            <p:nvPr/>
          </p:nvSpPr>
          <p:spPr>
            <a:xfrm>
              <a:off x="331950" y="2782650"/>
              <a:ext cx="13975" cy="14225"/>
            </a:xfrm>
            <a:custGeom>
              <a:avLst/>
              <a:gdLst/>
              <a:ahLst/>
              <a:cxnLst/>
              <a:rect l="l" t="t" r="r" b="b"/>
              <a:pathLst>
                <a:path w="559" h="569" extrusionOk="0">
                  <a:moveTo>
                    <a:pt x="259" y="0"/>
                  </a:moveTo>
                  <a:cubicBezTo>
                    <a:pt x="83" y="52"/>
                    <a:pt x="0" y="176"/>
                    <a:pt x="0" y="311"/>
                  </a:cubicBezTo>
                  <a:cubicBezTo>
                    <a:pt x="0" y="476"/>
                    <a:pt x="124" y="569"/>
                    <a:pt x="300" y="569"/>
                  </a:cubicBezTo>
                  <a:cubicBezTo>
                    <a:pt x="424" y="569"/>
                    <a:pt x="558" y="435"/>
                    <a:pt x="558" y="259"/>
                  </a:cubicBezTo>
                  <a:cubicBezTo>
                    <a:pt x="558" y="135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2" name="Google Shape;25012;p18"/>
            <p:cNvSpPr/>
            <p:nvPr/>
          </p:nvSpPr>
          <p:spPr>
            <a:xfrm>
              <a:off x="337100" y="2852500"/>
              <a:ext cx="14250" cy="13350"/>
            </a:xfrm>
            <a:custGeom>
              <a:avLst/>
              <a:gdLst/>
              <a:ahLst/>
              <a:cxnLst/>
              <a:rect l="l" t="t" r="r" b="b"/>
              <a:pathLst>
                <a:path w="570" h="534" extrusionOk="0">
                  <a:moveTo>
                    <a:pt x="310" y="1"/>
                  </a:moveTo>
                  <a:cubicBezTo>
                    <a:pt x="293" y="1"/>
                    <a:pt x="276" y="3"/>
                    <a:pt x="259" y="8"/>
                  </a:cubicBezTo>
                  <a:cubicBezTo>
                    <a:pt x="94" y="8"/>
                    <a:pt x="1" y="143"/>
                    <a:pt x="1" y="267"/>
                  </a:cubicBezTo>
                  <a:cubicBezTo>
                    <a:pt x="1" y="419"/>
                    <a:pt x="102" y="533"/>
                    <a:pt x="244" y="533"/>
                  </a:cubicBezTo>
                  <a:cubicBezTo>
                    <a:pt x="266" y="533"/>
                    <a:pt x="288" y="531"/>
                    <a:pt x="311" y="525"/>
                  </a:cubicBezTo>
                  <a:cubicBezTo>
                    <a:pt x="435" y="525"/>
                    <a:pt x="569" y="401"/>
                    <a:pt x="569" y="225"/>
                  </a:cubicBezTo>
                  <a:cubicBezTo>
                    <a:pt x="524" y="117"/>
                    <a:pt x="424" y="1"/>
                    <a:pt x="3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3" name="Google Shape;25013;p18"/>
            <p:cNvSpPr/>
            <p:nvPr/>
          </p:nvSpPr>
          <p:spPr>
            <a:xfrm>
              <a:off x="294200" y="2756800"/>
              <a:ext cx="13975" cy="8025"/>
            </a:xfrm>
            <a:custGeom>
              <a:avLst/>
              <a:gdLst/>
              <a:ahLst/>
              <a:cxnLst/>
              <a:rect l="l" t="t" r="r" b="b"/>
              <a:pathLst>
                <a:path w="559" h="321" extrusionOk="0">
                  <a:moveTo>
                    <a:pt x="559" y="0"/>
                  </a:moveTo>
                  <a:lnTo>
                    <a:pt x="1" y="52"/>
                  </a:lnTo>
                  <a:cubicBezTo>
                    <a:pt x="1" y="94"/>
                    <a:pt x="42" y="94"/>
                    <a:pt x="42" y="135"/>
                  </a:cubicBezTo>
                  <a:cubicBezTo>
                    <a:pt x="42" y="239"/>
                    <a:pt x="129" y="321"/>
                    <a:pt x="236" y="321"/>
                  </a:cubicBezTo>
                  <a:cubicBezTo>
                    <a:pt x="257" y="321"/>
                    <a:pt x="278" y="317"/>
                    <a:pt x="300" y="311"/>
                  </a:cubicBezTo>
                  <a:cubicBezTo>
                    <a:pt x="424" y="311"/>
                    <a:pt x="476" y="259"/>
                    <a:pt x="518" y="176"/>
                  </a:cubicBezTo>
                  <a:cubicBezTo>
                    <a:pt x="559" y="135"/>
                    <a:pt x="559" y="94"/>
                    <a:pt x="5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4" name="Google Shape;25014;p18"/>
            <p:cNvSpPr/>
            <p:nvPr/>
          </p:nvSpPr>
          <p:spPr>
            <a:xfrm>
              <a:off x="373800" y="28839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18" y="0"/>
                  </a:moveTo>
                  <a:cubicBezTo>
                    <a:pt x="135" y="42"/>
                    <a:pt x="42" y="135"/>
                    <a:pt x="42" y="259"/>
                  </a:cubicBezTo>
                  <a:cubicBezTo>
                    <a:pt x="1" y="259"/>
                    <a:pt x="1" y="300"/>
                    <a:pt x="1" y="300"/>
                  </a:cubicBezTo>
                  <a:lnTo>
                    <a:pt x="301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5" name="Google Shape;25015;p18"/>
            <p:cNvSpPr/>
            <p:nvPr/>
          </p:nvSpPr>
          <p:spPr>
            <a:xfrm>
              <a:off x="368375" y="2814950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301" y="1"/>
                  </a:moveTo>
                  <a:cubicBezTo>
                    <a:pt x="218" y="1"/>
                    <a:pt x="177" y="52"/>
                    <a:pt x="135" y="52"/>
                  </a:cubicBezTo>
                  <a:cubicBezTo>
                    <a:pt x="42" y="135"/>
                    <a:pt x="1" y="218"/>
                    <a:pt x="42" y="311"/>
                  </a:cubicBezTo>
                  <a:cubicBezTo>
                    <a:pt x="42" y="435"/>
                    <a:pt x="135" y="518"/>
                    <a:pt x="218" y="518"/>
                  </a:cubicBezTo>
                  <a:cubicBezTo>
                    <a:pt x="259" y="569"/>
                    <a:pt x="301" y="569"/>
                    <a:pt x="301" y="569"/>
                  </a:cubicBez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6" name="Google Shape;25016;p18"/>
            <p:cNvSpPr/>
            <p:nvPr/>
          </p:nvSpPr>
          <p:spPr>
            <a:xfrm>
              <a:off x="364250" y="275267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59" y="0"/>
                  </a:moveTo>
                  <a:lnTo>
                    <a:pt x="0" y="41"/>
                  </a:lnTo>
                  <a:lnTo>
                    <a:pt x="0" y="83"/>
                  </a:lnTo>
                  <a:cubicBezTo>
                    <a:pt x="0" y="165"/>
                    <a:pt x="42" y="217"/>
                    <a:pt x="125" y="259"/>
                  </a:cubicBezTo>
                  <a:cubicBezTo>
                    <a:pt x="166" y="259"/>
                    <a:pt x="207" y="300"/>
                    <a:pt x="300" y="30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7" name="Google Shape;25017;p18"/>
            <p:cNvSpPr/>
            <p:nvPr/>
          </p:nvSpPr>
          <p:spPr>
            <a:xfrm>
              <a:off x="1477750" y="266117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42" y="300"/>
                  </a:lnTo>
                  <a:lnTo>
                    <a:pt x="301" y="258"/>
                  </a:lnTo>
                  <a:cubicBezTo>
                    <a:pt x="301" y="124"/>
                    <a:pt x="177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8" name="Google Shape;25018;p18"/>
            <p:cNvSpPr/>
            <p:nvPr/>
          </p:nvSpPr>
          <p:spPr>
            <a:xfrm>
              <a:off x="1340000" y="267175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0" y="1"/>
                  </a:moveTo>
                  <a:lnTo>
                    <a:pt x="0" y="301"/>
                  </a:lnTo>
                  <a:lnTo>
                    <a:pt x="259" y="259"/>
                  </a:lnTo>
                  <a:cubicBezTo>
                    <a:pt x="259" y="218"/>
                    <a:pt x="259" y="177"/>
                    <a:pt x="207" y="135"/>
                  </a:cubicBezTo>
                  <a:cubicBezTo>
                    <a:pt x="166" y="42"/>
                    <a:pt x="83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9" name="Google Shape;25019;p18"/>
            <p:cNvSpPr/>
            <p:nvPr/>
          </p:nvSpPr>
          <p:spPr>
            <a:xfrm>
              <a:off x="1334575" y="2603000"/>
              <a:ext cx="7500" cy="14000"/>
            </a:xfrm>
            <a:custGeom>
              <a:avLst/>
              <a:gdLst/>
              <a:ahLst/>
              <a:cxnLst/>
              <a:rect l="l" t="t" r="r" b="b"/>
              <a:pathLst>
                <a:path w="300" h="560" extrusionOk="0">
                  <a:moveTo>
                    <a:pt x="0" y="1"/>
                  </a:moveTo>
                  <a:lnTo>
                    <a:pt x="42" y="559"/>
                  </a:lnTo>
                  <a:lnTo>
                    <a:pt x="83" y="559"/>
                  </a:lnTo>
                  <a:cubicBezTo>
                    <a:pt x="166" y="518"/>
                    <a:pt x="259" y="425"/>
                    <a:pt x="259" y="342"/>
                  </a:cubicBezTo>
                  <a:cubicBezTo>
                    <a:pt x="300" y="342"/>
                    <a:pt x="300" y="301"/>
                    <a:pt x="300" y="259"/>
                  </a:cubicBezTo>
                  <a:cubicBezTo>
                    <a:pt x="259" y="166"/>
                    <a:pt x="217" y="83"/>
                    <a:pt x="124" y="42"/>
                  </a:cubicBezTo>
                  <a:cubicBezTo>
                    <a:pt x="124" y="42"/>
                    <a:pt x="124" y="1"/>
                    <a:pt x="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0" name="Google Shape;25020;p18"/>
            <p:cNvSpPr/>
            <p:nvPr/>
          </p:nvSpPr>
          <p:spPr>
            <a:xfrm>
              <a:off x="1402275" y="2666325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259" y="1"/>
                  </a:moveTo>
                  <a:cubicBezTo>
                    <a:pt x="177" y="1"/>
                    <a:pt x="135" y="52"/>
                    <a:pt x="42" y="135"/>
                  </a:cubicBezTo>
                  <a:cubicBezTo>
                    <a:pt x="1" y="177"/>
                    <a:pt x="1" y="218"/>
                    <a:pt x="1" y="311"/>
                  </a:cubicBezTo>
                  <a:lnTo>
                    <a:pt x="559" y="259"/>
                  </a:lnTo>
                  <a:cubicBezTo>
                    <a:pt x="559" y="135"/>
                    <a:pt x="435" y="52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1" name="Google Shape;25021;p18"/>
            <p:cNvSpPr/>
            <p:nvPr/>
          </p:nvSpPr>
          <p:spPr>
            <a:xfrm>
              <a:off x="1396850" y="2600675"/>
              <a:ext cx="12950" cy="10875"/>
            </a:xfrm>
            <a:custGeom>
              <a:avLst/>
              <a:gdLst/>
              <a:ahLst/>
              <a:cxnLst/>
              <a:rect l="l" t="t" r="r" b="b"/>
              <a:pathLst>
                <a:path w="518" h="435" extrusionOk="0">
                  <a:moveTo>
                    <a:pt x="53" y="1"/>
                  </a:moveTo>
                  <a:cubicBezTo>
                    <a:pt x="1" y="42"/>
                    <a:pt x="1" y="94"/>
                    <a:pt x="1" y="176"/>
                  </a:cubicBezTo>
                  <a:cubicBezTo>
                    <a:pt x="1" y="352"/>
                    <a:pt x="135" y="435"/>
                    <a:pt x="311" y="435"/>
                  </a:cubicBezTo>
                  <a:cubicBezTo>
                    <a:pt x="394" y="435"/>
                    <a:pt x="476" y="394"/>
                    <a:pt x="518" y="301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2" name="Google Shape;25022;p18"/>
            <p:cNvSpPr/>
            <p:nvPr/>
          </p:nvSpPr>
          <p:spPr>
            <a:xfrm>
              <a:off x="1360425" y="2575875"/>
              <a:ext cx="5450" cy="3375"/>
            </a:xfrm>
            <a:custGeom>
              <a:avLst/>
              <a:gdLst/>
              <a:ahLst/>
              <a:cxnLst/>
              <a:rect l="l" t="t" r="r" b="b"/>
              <a:pathLst>
                <a:path w="218" h="135" extrusionOk="0">
                  <a:moveTo>
                    <a:pt x="0" y="0"/>
                  </a:moveTo>
                  <a:cubicBezTo>
                    <a:pt x="41" y="93"/>
                    <a:pt x="124" y="135"/>
                    <a:pt x="217" y="13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3" name="Google Shape;25023;p18"/>
            <p:cNvSpPr/>
            <p:nvPr/>
          </p:nvSpPr>
          <p:spPr>
            <a:xfrm>
              <a:off x="1364550" y="2635025"/>
              <a:ext cx="14250" cy="14275"/>
            </a:xfrm>
            <a:custGeom>
              <a:avLst/>
              <a:gdLst/>
              <a:ahLst/>
              <a:cxnLst/>
              <a:rect l="l" t="t" r="r" b="b"/>
              <a:pathLst>
                <a:path w="570" h="571" extrusionOk="0">
                  <a:moveTo>
                    <a:pt x="334" y="1"/>
                  </a:moveTo>
                  <a:cubicBezTo>
                    <a:pt x="310" y="1"/>
                    <a:pt x="285" y="5"/>
                    <a:pt x="259" y="12"/>
                  </a:cubicBezTo>
                  <a:cubicBezTo>
                    <a:pt x="135" y="12"/>
                    <a:pt x="0" y="136"/>
                    <a:pt x="0" y="312"/>
                  </a:cubicBezTo>
                  <a:cubicBezTo>
                    <a:pt x="52" y="436"/>
                    <a:pt x="176" y="570"/>
                    <a:pt x="311" y="570"/>
                  </a:cubicBezTo>
                  <a:cubicBezTo>
                    <a:pt x="476" y="529"/>
                    <a:pt x="569" y="395"/>
                    <a:pt x="569" y="271"/>
                  </a:cubicBezTo>
                  <a:cubicBezTo>
                    <a:pt x="569" y="121"/>
                    <a:pt x="471" y="1"/>
                    <a:pt x="3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4" name="Google Shape;25024;p18"/>
            <p:cNvSpPr/>
            <p:nvPr/>
          </p:nvSpPr>
          <p:spPr>
            <a:xfrm>
              <a:off x="1433550" y="262990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1" y="0"/>
                  </a:moveTo>
                  <a:cubicBezTo>
                    <a:pt x="135" y="0"/>
                    <a:pt x="1" y="124"/>
                    <a:pt x="42" y="300"/>
                  </a:cubicBezTo>
                  <a:cubicBezTo>
                    <a:pt x="42" y="424"/>
                    <a:pt x="177" y="558"/>
                    <a:pt x="342" y="558"/>
                  </a:cubicBezTo>
                  <a:cubicBezTo>
                    <a:pt x="477" y="517"/>
                    <a:pt x="601" y="383"/>
                    <a:pt x="559" y="258"/>
                  </a:cubicBezTo>
                  <a:cubicBezTo>
                    <a:pt x="559" y="165"/>
                    <a:pt x="559" y="124"/>
                    <a:pt x="477" y="83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5" name="Google Shape;25025;p18"/>
            <p:cNvSpPr/>
            <p:nvPr/>
          </p:nvSpPr>
          <p:spPr>
            <a:xfrm>
              <a:off x="1471300" y="266117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59" y="0"/>
                  </a:moveTo>
                  <a:lnTo>
                    <a:pt x="218" y="41"/>
                  </a:lnTo>
                  <a:cubicBezTo>
                    <a:pt x="176" y="41"/>
                    <a:pt x="125" y="41"/>
                    <a:pt x="125" y="83"/>
                  </a:cubicBezTo>
                  <a:lnTo>
                    <a:pt x="83" y="124"/>
                  </a:lnTo>
                  <a:cubicBezTo>
                    <a:pt x="42" y="124"/>
                    <a:pt x="42" y="165"/>
                    <a:pt x="0" y="207"/>
                  </a:cubicBezTo>
                  <a:lnTo>
                    <a:pt x="0" y="300"/>
                  </a:lnTo>
                  <a:lnTo>
                    <a:pt x="300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6" name="Google Shape;25026;p18"/>
            <p:cNvSpPr/>
            <p:nvPr/>
          </p:nvSpPr>
          <p:spPr>
            <a:xfrm>
              <a:off x="1200925" y="26826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59"/>
                  </a:lnTo>
                  <a:cubicBezTo>
                    <a:pt x="301" y="83"/>
                    <a:pt x="177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7" name="Google Shape;25027;p18"/>
            <p:cNvSpPr/>
            <p:nvPr/>
          </p:nvSpPr>
          <p:spPr>
            <a:xfrm>
              <a:off x="1195500" y="2613425"/>
              <a:ext cx="7525" cy="14150"/>
            </a:xfrm>
            <a:custGeom>
              <a:avLst/>
              <a:gdLst/>
              <a:ahLst/>
              <a:cxnLst/>
              <a:rect l="l" t="t" r="r" b="b"/>
              <a:pathLst>
                <a:path w="301" h="566" extrusionOk="0">
                  <a:moveTo>
                    <a:pt x="64" y="0"/>
                  </a:moveTo>
                  <a:cubicBezTo>
                    <a:pt x="44" y="0"/>
                    <a:pt x="23" y="3"/>
                    <a:pt x="1" y="8"/>
                  </a:cubicBezTo>
                  <a:lnTo>
                    <a:pt x="42" y="566"/>
                  </a:lnTo>
                  <a:cubicBezTo>
                    <a:pt x="94" y="566"/>
                    <a:pt x="94" y="525"/>
                    <a:pt x="94" y="525"/>
                  </a:cubicBezTo>
                  <a:cubicBezTo>
                    <a:pt x="177" y="525"/>
                    <a:pt x="259" y="442"/>
                    <a:pt x="301" y="359"/>
                  </a:cubicBezTo>
                  <a:lnTo>
                    <a:pt x="301" y="266"/>
                  </a:lnTo>
                  <a:cubicBezTo>
                    <a:pt x="301" y="121"/>
                    <a:pt x="205" y="0"/>
                    <a:pt x="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8" name="Google Shape;25028;p18"/>
            <p:cNvSpPr/>
            <p:nvPr/>
          </p:nvSpPr>
          <p:spPr>
            <a:xfrm>
              <a:off x="1263475" y="2677200"/>
              <a:ext cx="14000" cy="7500"/>
            </a:xfrm>
            <a:custGeom>
              <a:avLst/>
              <a:gdLst/>
              <a:ahLst/>
              <a:cxnLst/>
              <a:rect l="l" t="t" r="r" b="b"/>
              <a:pathLst>
                <a:path w="560" h="300" extrusionOk="0">
                  <a:moveTo>
                    <a:pt x="259" y="0"/>
                  </a:moveTo>
                  <a:cubicBezTo>
                    <a:pt x="125" y="0"/>
                    <a:pt x="1" y="134"/>
                    <a:pt x="1" y="300"/>
                  </a:cubicBezTo>
                  <a:lnTo>
                    <a:pt x="559" y="259"/>
                  </a:lnTo>
                  <a:cubicBezTo>
                    <a:pt x="559" y="176"/>
                    <a:pt x="518" y="83"/>
                    <a:pt x="425" y="41"/>
                  </a:cubicBezTo>
                  <a:cubicBezTo>
                    <a:pt x="383" y="0"/>
                    <a:pt x="342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9" name="Google Shape;25029;p18"/>
            <p:cNvSpPr/>
            <p:nvPr/>
          </p:nvSpPr>
          <p:spPr>
            <a:xfrm>
              <a:off x="1258050" y="2608175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259" y="1"/>
                  </a:moveTo>
                  <a:cubicBezTo>
                    <a:pt x="125" y="1"/>
                    <a:pt x="1" y="135"/>
                    <a:pt x="1" y="311"/>
                  </a:cubicBezTo>
                  <a:cubicBezTo>
                    <a:pt x="42" y="435"/>
                    <a:pt x="177" y="569"/>
                    <a:pt x="301" y="569"/>
                  </a:cubicBezTo>
                  <a:cubicBezTo>
                    <a:pt x="476" y="517"/>
                    <a:pt x="600" y="393"/>
                    <a:pt x="559" y="259"/>
                  </a:cubicBezTo>
                  <a:cubicBezTo>
                    <a:pt x="55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0" name="Google Shape;25030;p18"/>
            <p:cNvSpPr/>
            <p:nvPr/>
          </p:nvSpPr>
          <p:spPr>
            <a:xfrm>
              <a:off x="1221350" y="2575875"/>
              <a:ext cx="13975" cy="14225"/>
            </a:xfrm>
            <a:custGeom>
              <a:avLst/>
              <a:gdLst/>
              <a:ahLst/>
              <a:cxnLst/>
              <a:rect l="l" t="t" r="r" b="b"/>
              <a:pathLst>
                <a:path w="559" h="569" extrusionOk="0">
                  <a:moveTo>
                    <a:pt x="259" y="0"/>
                  </a:moveTo>
                  <a:cubicBezTo>
                    <a:pt x="94" y="0"/>
                    <a:pt x="1" y="176"/>
                    <a:pt x="1" y="310"/>
                  </a:cubicBezTo>
                  <a:cubicBezTo>
                    <a:pt x="1" y="476"/>
                    <a:pt x="135" y="569"/>
                    <a:pt x="300" y="569"/>
                  </a:cubicBezTo>
                  <a:cubicBezTo>
                    <a:pt x="435" y="569"/>
                    <a:pt x="559" y="434"/>
                    <a:pt x="559" y="259"/>
                  </a:cubicBezTo>
                  <a:cubicBezTo>
                    <a:pt x="518" y="135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1" name="Google Shape;25031;p18"/>
            <p:cNvSpPr/>
            <p:nvPr/>
          </p:nvSpPr>
          <p:spPr>
            <a:xfrm>
              <a:off x="1225750" y="2644875"/>
              <a:ext cx="15025" cy="14175"/>
            </a:xfrm>
            <a:custGeom>
              <a:avLst/>
              <a:gdLst/>
              <a:ahLst/>
              <a:cxnLst/>
              <a:rect l="l" t="t" r="r" b="b"/>
              <a:pathLst>
                <a:path w="601" h="567" extrusionOk="0">
                  <a:moveTo>
                    <a:pt x="300" y="1"/>
                  </a:moveTo>
                  <a:cubicBezTo>
                    <a:pt x="124" y="42"/>
                    <a:pt x="0" y="176"/>
                    <a:pt x="42" y="300"/>
                  </a:cubicBezTo>
                  <a:cubicBezTo>
                    <a:pt x="42" y="453"/>
                    <a:pt x="143" y="567"/>
                    <a:pt x="278" y="567"/>
                  </a:cubicBezTo>
                  <a:cubicBezTo>
                    <a:pt x="299" y="567"/>
                    <a:pt x="320" y="564"/>
                    <a:pt x="342" y="559"/>
                  </a:cubicBezTo>
                  <a:cubicBezTo>
                    <a:pt x="476" y="559"/>
                    <a:pt x="600" y="435"/>
                    <a:pt x="600" y="259"/>
                  </a:cubicBezTo>
                  <a:cubicBezTo>
                    <a:pt x="559" y="135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2" name="Google Shape;25032;p18"/>
            <p:cNvSpPr/>
            <p:nvPr/>
          </p:nvSpPr>
          <p:spPr>
            <a:xfrm>
              <a:off x="1290375" y="25707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24" y="42"/>
                    <a:pt x="0" y="166"/>
                    <a:pt x="0" y="300"/>
                  </a:cubicBezTo>
                  <a:cubicBezTo>
                    <a:pt x="0" y="466"/>
                    <a:pt x="176" y="559"/>
                    <a:pt x="300" y="559"/>
                  </a:cubicBezTo>
                  <a:cubicBezTo>
                    <a:pt x="476" y="559"/>
                    <a:pt x="558" y="424"/>
                    <a:pt x="558" y="259"/>
                  </a:cubicBezTo>
                  <a:cubicBezTo>
                    <a:pt x="558" y="124"/>
                    <a:pt x="43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3" name="Google Shape;25033;p18"/>
            <p:cNvSpPr/>
            <p:nvPr/>
          </p:nvSpPr>
          <p:spPr>
            <a:xfrm>
              <a:off x="1295800" y="2640300"/>
              <a:ext cx="13975" cy="13425"/>
            </a:xfrm>
            <a:custGeom>
              <a:avLst/>
              <a:gdLst/>
              <a:ahLst/>
              <a:cxnLst/>
              <a:rect l="l" t="t" r="r" b="b"/>
              <a:pathLst>
                <a:path w="559" h="537" extrusionOk="0">
                  <a:moveTo>
                    <a:pt x="320" y="0"/>
                  </a:moveTo>
                  <a:cubicBezTo>
                    <a:pt x="300" y="0"/>
                    <a:pt x="280" y="3"/>
                    <a:pt x="259" y="8"/>
                  </a:cubicBezTo>
                  <a:cubicBezTo>
                    <a:pt x="83" y="8"/>
                    <a:pt x="0" y="142"/>
                    <a:pt x="0" y="266"/>
                  </a:cubicBezTo>
                  <a:cubicBezTo>
                    <a:pt x="0" y="416"/>
                    <a:pt x="90" y="536"/>
                    <a:pt x="226" y="536"/>
                  </a:cubicBezTo>
                  <a:cubicBezTo>
                    <a:pt x="249" y="536"/>
                    <a:pt x="274" y="532"/>
                    <a:pt x="300" y="525"/>
                  </a:cubicBezTo>
                  <a:cubicBezTo>
                    <a:pt x="476" y="525"/>
                    <a:pt x="559" y="401"/>
                    <a:pt x="559" y="225"/>
                  </a:cubicBezTo>
                  <a:cubicBezTo>
                    <a:pt x="559" y="117"/>
                    <a:pt x="456" y="0"/>
                    <a:pt x="3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4" name="Google Shape;25034;p18"/>
            <p:cNvSpPr/>
            <p:nvPr/>
          </p:nvSpPr>
          <p:spPr>
            <a:xfrm>
              <a:off x="1191375" y="2550025"/>
              <a:ext cx="6475" cy="7775"/>
            </a:xfrm>
            <a:custGeom>
              <a:avLst/>
              <a:gdLst/>
              <a:ahLst/>
              <a:cxnLst/>
              <a:rect l="l" t="t" r="r" b="b"/>
              <a:pathLst>
                <a:path w="259" h="311" extrusionOk="0">
                  <a:moveTo>
                    <a:pt x="259" y="0"/>
                  </a:moveTo>
                  <a:lnTo>
                    <a:pt x="0" y="52"/>
                  </a:lnTo>
                  <a:lnTo>
                    <a:pt x="0" y="310"/>
                  </a:lnTo>
                  <a:lnTo>
                    <a:pt x="124" y="310"/>
                  </a:lnTo>
                  <a:cubicBezTo>
                    <a:pt x="124" y="259"/>
                    <a:pt x="166" y="259"/>
                    <a:pt x="207" y="217"/>
                  </a:cubicBezTo>
                  <a:cubicBezTo>
                    <a:pt x="207" y="176"/>
                    <a:pt x="259" y="135"/>
                    <a:pt x="259" y="93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5" name="Google Shape;25035;p18"/>
            <p:cNvSpPr/>
            <p:nvPr/>
          </p:nvSpPr>
          <p:spPr>
            <a:xfrm>
              <a:off x="1253675" y="2545875"/>
              <a:ext cx="13975" cy="6500"/>
            </a:xfrm>
            <a:custGeom>
              <a:avLst/>
              <a:gdLst/>
              <a:ahLst/>
              <a:cxnLst/>
              <a:rect l="l" t="t" r="r" b="b"/>
              <a:pathLst>
                <a:path w="559" h="260" extrusionOk="0">
                  <a:moveTo>
                    <a:pt x="0" y="1"/>
                  </a:moveTo>
                  <a:cubicBezTo>
                    <a:pt x="0" y="125"/>
                    <a:pt x="93" y="218"/>
                    <a:pt x="176" y="259"/>
                  </a:cubicBezTo>
                  <a:lnTo>
                    <a:pt x="352" y="259"/>
                  </a:lnTo>
                  <a:cubicBezTo>
                    <a:pt x="476" y="218"/>
                    <a:pt x="558" y="125"/>
                    <a:pt x="5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6" name="Google Shape;25036;p18"/>
            <p:cNvSpPr/>
            <p:nvPr/>
          </p:nvSpPr>
          <p:spPr>
            <a:xfrm>
              <a:off x="1332250" y="26717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17" y="1"/>
                  </a:moveTo>
                  <a:cubicBezTo>
                    <a:pt x="176" y="42"/>
                    <a:pt x="135" y="94"/>
                    <a:pt x="93" y="94"/>
                  </a:cubicBezTo>
                  <a:cubicBezTo>
                    <a:pt x="52" y="177"/>
                    <a:pt x="0" y="218"/>
                    <a:pt x="52" y="301"/>
                  </a:cubicBezTo>
                  <a:lnTo>
                    <a:pt x="310" y="301"/>
                  </a:lnTo>
                  <a:lnTo>
                    <a:pt x="31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7" name="Google Shape;25037;p18"/>
            <p:cNvSpPr/>
            <p:nvPr/>
          </p:nvSpPr>
          <p:spPr>
            <a:xfrm>
              <a:off x="1328100" y="26030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166" y="1"/>
                    <a:pt x="125" y="42"/>
                    <a:pt x="83" y="42"/>
                  </a:cubicBezTo>
                  <a:cubicBezTo>
                    <a:pt x="42" y="125"/>
                    <a:pt x="1" y="208"/>
                    <a:pt x="1" y="301"/>
                  </a:cubicBezTo>
                  <a:cubicBezTo>
                    <a:pt x="1" y="425"/>
                    <a:pt x="83" y="518"/>
                    <a:pt x="166" y="518"/>
                  </a:cubicBezTo>
                  <a:cubicBezTo>
                    <a:pt x="218" y="559"/>
                    <a:pt x="259" y="559"/>
                    <a:pt x="301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8" name="Google Shape;25038;p18"/>
            <p:cNvSpPr/>
            <p:nvPr/>
          </p:nvSpPr>
          <p:spPr>
            <a:xfrm>
              <a:off x="1062125" y="26934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259"/>
                  </a:lnTo>
                  <a:lnTo>
                    <a:pt x="301" y="259"/>
                  </a:lnTo>
                  <a:cubicBezTo>
                    <a:pt x="301" y="166"/>
                    <a:pt x="259" y="83"/>
                    <a:pt x="166" y="42"/>
                  </a:cubicBezTo>
                  <a:cubicBezTo>
                    <a:pt x="125" y="0"/>
                    <a:pt x="84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9" name="Google Shape;25039;p18"/>
            <p:cNvSpPr/>
            <p:nvPr/>
          </p:nvSpPr>
          <p:spPr>
            <a:xfrm>
              <a:off x="1057750" y="2624000"/>
              <a:ext cx="7500" cy="13400"/>
            </a:xfrm>
            <a:custGeom>
              <a:avLst/>
              <a:gdLst/>
              <a:ahLst/>
              <a:cxnLst/>
              <a:rect l="l" t="t" r="r" b="b"/>
              <a:pathLst>
                <a:path w="300" h="536" extrusionOk="0">
                  <a:moveTo>
                    <a:pt x="12" y="1"/>
                  </a:moveTo>
                  <a:cubicBezTo>
                    <a:pt x="5" y="1"/>
                    <a:pt x="0" y="5"/>
                    <a:pt x="0" y="19"/>
                  </a:cubicBezTo>
                  <a:lnTo>
                    <a:pt x="41" y="536"/>
                  </a:lnTo>
                  <a:lnTo>
                    <a:pt x="83" y="536"/>
                  </a:lnTo>
                  <a:cubicBezTo>
                    <a:pt x="176" y="536"/>
                    <a:pt x="217" y="453"/>
                    <a:pt x="259" y="360"/>
                  </a:cubicBezTo>
                  <a:cubicBezTo>
                    <a:pt x="259" y="319"/>
                    <a:pt x="300" y="277"/>
                    <a:pt x="259" y="236"/>
                  </a:cubicBezTo>
                  <a:cubicBezTo>
                    <a:pt x="259" y="143"/>
                    <a:pt x="217" y="60"/>
                    <a:pt x="124" y="19"/>
                  </a:cubicBezTo>
                  <a:lnTo>
                    <a:pt x="83" y="19"/>
                  </a:lnTo>
                  <a:cubicBezTo>
                    <a:pt x="55" y="19"/>
                    <a:pt x="28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0" name="Google Shape;25040;p18"/>
            <p:cNvSpPr/>
            <p:nvPr/>
          </p:nvSpPr>
          <p:spPr>
            <a:xfrm>
              <a:off x="1125450" y="268805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259" y="0"/>
                  </a:moveTo>
                  <a:cubicBezTo>
                    <a:pt x="177" y="0"/>
                    <a:pt x="94" y="42"/>
                    <a:pt x="53" y="83"/>
                  </a:cubicBezTo>
                  <a:cubicBezTo>
                    <a:pt x="1" y="124"/>
                    <a:pt x="1" y="217"/>
                    <a:pt x="1" y="300"/>
                  </a:cubicBezTo>
                  <a:lnTo>
                    <a:pt x="570" y="259"/>
                  </a:lnTo>
                  <a:cubicBezTo>
                    <a:pt x="518" y="124"/>
                    <a:pt x="435" y="0"/>
                    <a:pt x="3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1" name="Google Shape;25041;p18"/>
            <p:cNvSpPr/>
            <p:nvPr/>
          </p:nvSpPr>
          <p:spPr>
            <a:xfrm>
              <a:off x="1120300" y="2618825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08" y="1"/>
                  </a:moveTo>
                  <a:cubicBezTo>
                    <a:pt x="291" y="1"/>
                    <a:pt x="275" y="3"/>
                    <a:pt x="259" y="9"/>
                  </a:cubicBezTo>
                  <a:cubicBezTo>
                    <a:pt x="83" y="9"/>
                    <a:pt x="0" y="143"/>
                    <a:pt x="0" y="309"/>
                  </a:cubicBezTo>
                  <a:cubicBezTo>
                    <a:pt x="0" y="425"/>
                    <a:pt x="93" y="534"/>
                    <a:pt x="233" y="534"/>
                  </a:cubicBezTo>
                  <a:cubicBezTo>
                    <a:pt x="254" y="534"/>
                    <a:pt x="276" y="531"/>
                    <a:pt x="300" y="526"/>
                  </a:cubicBezTo>
                  <a:cubicBezTo>
                    <a:pt x="424" y="526"/>
                    <a:pt x="558" y="402"/>
                    <a:pt x="558" y="267"/>
                  </a:cubicBezTo>
                  <a:cubicBezTo>
                    <a:pt x="522" y="114"/>
                    <a:pt x="416" y="1"/>
                    <a:pt x="3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2" name="Google Shape;25042;p18"/>
            <p:cNvSpPr/>
            <p:nvPr/>
          </p:nvSpPr>
          <p:spPr>
            <a:xfrm>
              <a:off x="1082550" y="258672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25" y="0"/>
                    <a:pt x="1" y="135"/>
                    <a:pt x="1" y="300"/>
                  </a:cubicBezTo>
                  <a:cubicBezTo>
                    <a:pt x="42" y="435"/>
                    <a:pt x="166" y="559"/>
                    <a:pt x="300" y="559"/>
                  </a:cubicBezTo>
                  <a:cubicBezTo>
                    <a:pt x="476" y="559"/>
                    <a:pt x="559" y="393"/>
                    <a:pt x="559" y="259"/>
                  </a:cubicBezTo>
                  <a:cubicBezTo>
                    <a:pt x="559" y="83"/>
                    <a:pt x="42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3" name="Google Shape;25043;p18"/>
            <p:cNvSpPr/>
            <p:nvPr/>
          </p:nvSpPr>
          <p:spPr>
            <a:xfrm>
              <a:off x="1087975" y="2655725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125" y="1"/>
                    <a:pt x="1" y="166"/>
                    <a:pt x="1" y="301"/>
                  </a:cubicBezTo>
                  <a:cubicBezTo>
                    <a:pt x="1" y="476"/>
                    <a:pt x="166" y="559"/>
                    <a:pt x="301" y="559"/>
                  </a:cubicBezTo>
                  <a:cubicBezTo>
                    <a:pt x="466" y="559"/>
                    <a:pt x="559" y="425"/>
                    <a:pt x="559" y="259"/>
                  </a:cubicBezTo>
                  <a:cubicBezTo>
                    <a:pt x="559" y="125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4" name="Google Shape;25044;p18"/>
            <p:cNvSpPr/>
            <p:nvPr/>
          </p:nvSpPr>
          <p:spPr>
            <a:xfrm>
              <a:off x="1151300" y="2581300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311" y="0"/>
                  </a:moveTo>
                  <a:cubicBezTo>
                    <a:pt x="135" y="0"/>
                    <a:pt x="1" y="135"/>
                    <a:pt x="52" y="300"/>
                  </a:cubicBezTo>
                  <a:cubicBezTo>
                    <a:pt x="52" y="435"/>
                    <a:pt x="177" y="559"/>
                    <a:pt x="352" y="559"/>
                  </a:cubicBezTo>
                  <a:cubicBezTo>
                    <a:pt x="476" y="559"/>
                    <a:pt x="611" y="435"/>
                    <a:pt x="569" y="259"/>
                  </a:cubicBezTo>
                  <a:cubicBezTo>
                    <a:pt x="569" y="93"/>
                    <a:pt x="435" y="0"/>
                    <a:pt x="3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5" name="Google Shape;25045;p18"/>
            <p:cNvSpPr/>
            <p:nvPr/>
          </p:nvSpPr>
          <p:spPr>
            <a:xfrm>
              <a:off x="1156725" y="2650300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259" y="1"/>
                  </a:moveTo>
                  <a:cubicBezTo>
                    <a:pt x="135" y="42"/>
                    <a:pt x="1" y="177"/>
                    <a:pt x="1" y="301"/>
                  </a:cubicBezTo>
                  <a:cubicBezTo>
                    <a:pt x="42" y="476"/>
                    <a:pt x="177" y="559"/>
                    <a:pt x="301" y="559"/>
                  </a:cubicBezTo>
                  <a:cubicBezTo>
                    <a:pt x="476" y="559"/>
                    <a:pt x="611" y="43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6" name="Google Shape;25046;p18"/>
            <p:cNvSpPr/>
            <p:nvPr/>
          </p:nvSpPr>
          <p:spPr>
            <a:xfrm>
              <a:off x="1052300" y="25608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0"/>
                  </a:moveTo>
                  <a:lnTo>
                    <a:pt x="1" y="42"/>
                  </a:lnTo>
                  <a:lnTo>
                    <a:pt x="42" y="300"/>
                  </a:lnTo>
                  <a:cubicBezTo>
                    <a:pt x="135" y="300"/>
                    <a:pt x="218" y="259"/>
                    <a:pt x="259" y="176"/>
                  </a:cubicBezTo>
                  <a:cubicBezTo>
                    <a:pt x="259" y="135"/>
                    <a:pt x="301" y="42"/>
                    <a:pt x="3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7" name="Google Shape;25047;p18"/>
            <p:cNvSpPr/>
            <p:nvPr/>
          </p:nvSpPr>
          <p:spPr>
            <a:xfrm>
              <a:off x="1114850" y="25554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0"/>
                  </a:moveTo>
                  <a:lnTo>
                    <a:pt x="1" y="42"/>
                  </a:lnTo>
                  <a:lnTo>
                    <a:pt x="1" y="135"/>
                  </a:lnTo>
                  <a:cubicBezTo>
                    <a:pt x="42" y="217"/>
                    <a:pt x="166" y="300"/>
                    <a:pt x="301" y="300"/>
                  </a:cubicBezTo>
                  <a:cubicBezTo>
                    <a:pt x="425" y="300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8" name="Google Shape;25048;p18"/>
            <p:cNvSpPr/>
            <p:nvPr/>
          </p:nvSpPr>
          <p:spPr>
            <a:xfrm>
              <a:off x="1194475" y="2682625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218" y="0"/>
                  </a:moveTo>
                  <a:cubicBezTo>
                    <a:pt x="176" y="0"/>
                    <a:pt x="135" y="42"/>
                    <a:pt x="83" y="42"/>
                  </a:cubicBezTo>
                  <a:cubicBezTo>
                    <a:pt x="42" y="83"/>
                    <a:pt x="0" y="176"/>
                    <a:pt x="0" y="259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9" name="Google Shape;25049;p18"/>
            <p:cNvSpPr/>
            <p:nvPr/>
          </p:nvSpPr>
          <p:spPr>
            <a:xfrm>
              <a:off x="1189050" y="26136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217" y="1"/>
                    <a:pt x="176" y="1"/>
                    <a:pt x="135" y="42"/>
                  </a:cubicBezTo>
                  <a:cubicBezTo>
                    <a:pt x="42" y="94"/>
                    <a:pt x="0" y="176"/>
                    <a:pt x="0" y="300"/>
                  </a:cubicBezTo>
                  <a:cubicBezTo>
                    <a:pt x="0" y="394"/>
                    <a:pt x="93" y="476"/>
                    <a:pt x="217" y="518"/>
                  </a:cubicBezTo>
                  <a:cubicBezTo>
                    <a:pt x="217" y="559"/>
                    <a:pt x="259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0" name="Google Shape;25050;p18"/>
            <p:cNvSpPr/>
            <p:nvPr/>
          </p:nvSpPr>
          <p:spPr>
            <a:xfrm>
              <a:off x="1183625" y="2551300"/>
              <a:ext cx="7775" cy="6500"/>
            </a:xfrm>
            <a:custGeom>
              <a:avLst/>
              <a:gdLst/>
              <a:ahLst/>
              <a:cxnLst/>
              <a:rect l="l" t="t" r="r" b="b"/>
              <a:pathLst>
                <a:path w="311" h="260" extrusionOk="0">
                  <a:moveTo>
                    <a:pt x="0" y="1"/>
                  </a:moveTo>
                  <a:cubicBezTo>
                    <a:pt x="0" y="84"/>
                    <a:pt x="52" y="125"/>
                    <a:pt x="93" y="166"/>
                  </a:cubicBezTo>
                  <a:lnTo>
                    <a:pt x="135" y="208"/>
                  </a:lnTo>
                  <a:cubicBezTo>
                    <a:pt x="135" y="259"/>
                    <a:pt x="217" y="259"/>
                    <a:pt x="259" y="259"/>
                  </a:cubicBezTo>
                  <a:lnTo>
                    <a:pt x="310" y="259"/>
                  </a:lnTo>
                  <a:lnTo>
                    <a:pt x="31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1" name="Google Shape;25051;p18"/>
            <p:cNvSpPr/>
            <p:nvPr/>
          </p:nvSpPr>
          <p:spPr>
            <a:xfrm>
              <a:off x="924100" y="27040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17"/>
                  </a:lnTo>
                  <a:cubicBezTo>
                    <a:pt x="301" y="93"/>
                    <a:pt x="177" y="0"/>
                    <a:pt x="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2" name="Google Shape;25052;p18"/>
            <p:cNvSpPr/>
            <p:nvPr/>
          </p:nvSpPr>
          <p:spPr>
            <a:xfrm>
              <a:off x="918675" y="2634025"/>
              <a:ext cx="7775" cy="14250"/>
            </a:xfrm>
            <a:custGeom>
              <a:avLst/>
              <a:gdLst/>
              <a:ahLst/>
              <a:cxnLst/>
              <a:rect l="l" t="t" r="r" b="b"/>
              <a:pathLst>
                <a:path w="311" h="570" extrusionOk="0">
                  <a:moveTo>
                    <a:pt x="1" y="0"/>
                  </a:moveTo>
                  <a:lnTo>
                    <a:pt x="52" y="569"/>
                  </a:lnTo>
                  <a:lnTo>
                    <a:pt x="94" y="569"/>
                  </a:lnTo>
                  <a:cubicBezTo>
                    <a:pt x="176" y="517"/>
                    <a:pt x="259" y="476"/>
                    <a:pt x="311" y="393"/>
                  </a:cubicBezTo>
                  <a:lnTo>
                    <a:pt x="311" y="259"/>
                  </a:lnTo>
                  <a:cubicBezTo>
                    <a:pt x="311" y="176"/>
                    <a:pt x="218" y="93"/>
                    <a:pt x="176" y="52"/>
                  </a:cubicBezTo>
                  <a:lnTo>
                    <a:pt x="135" y="52"/>
                  </a:lnTo>
                  <a:cubicBezTo>
                    <a:pt x="94" y="0"/>
                    <a:pt x="5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3" name="Google Shape;25053;p18"/>
            <p:cNvSpPr/>
            <p:nvPr/>
          </p:nvSpPr>
          <p:spPr>
            <a:xfrm>
              <a:off x="986650" y="2698650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259" y="0"/>
                  </a:moveTo>
                  <a:cubicBezTo>
                    <a:pt x="125" y="0"/>
                    <a:pt x="1" y="135"/>
                    <a:pt x="1" y="310"/>
                  </a:cubicBezTo>
                  <a:lnTo>
                    <a:pt x="559" y="259"/>
                  </a:lnTo>
                  <a:cubicBezTo>
                    <a:pt x="559" y="135"/>
                    <a:pt x="518" y="93"/>
                    <a:pt x="4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4" name="Google Shape;25054;p18"/>
            <p:cNvSpPr/>
            <p:nvPr/>
          </p:nvSpPr>
          <p:spPr>
            <a:xfrm>
              <a:off x="981225" y="2628850"/>
              <a:ext cx="14000" cy="14175"/>
            </a:xfrm>
            <a:custGeom>
              <a:avLst/>
              <a:gdLst/>
              <a:ahLst/>
              <a:cxnLst/>
              <a:rect l="l" t="t" r="r" b="b"/>
              <a:pathLst>
                <a:path w="560" h="567" extrusionOk="0">
                  <a:moveTo>
                    <a:pt x="259" y="1"/>
                  </a:moveTo>
                  <a:cubicBezTo>
                    <a:pt x="135" y="42"/>
                    <a:pt x="1" y="166"/>
                    <a:pt x="1" y="300"/>
                  </a:cubicBezTo>
                  <a:cubicBezTo>
                    <a:pt x="37" y="445"/>
                    <a:pt x="145" y="567"/>
                    <a:pt x="254" y="567"/>
                  </a:cubicBezTo>
                  <a:cubicBezTo>
                    <a:pt x="270" y="567"/>
                    <a:pt x="285" y="564"/>
                    <a:pt x="301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5" name="Google Shape;25055;p18"/>
            <p:cNvSpPr/>
            <p:nvPr/>
          </p:nvSpPr>
          <p:spPr>
            <a:xfrm>
              <a:off x="943500" y="2597375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352" y="1"/>
                  </a:moveTo>
                  <a:cubicBezTo>
                    <a:pt x="335" y="1"/>
                    <a:pt x="318" y="3"/>
                    <a:pt x="300" y="9"/>
                  </a:cubicBezTo>
                  <a:cubicBezTo>
                    <a:pt x="135" y="9"/>
                    <a:pt x="0" y="133"/>
                    <a:pt x="42" y="308"/>
                  </a:cubicBezTo>
                  <a:cubicBezTo>
                    <a:pt x="42" y="433"/>
                    <a:pt x="176" y="567"/>
                    <a:pt x="352" y="567"/>
                  </a:cubicBezTo>
                  <a:cubicBezTo>
                    <a:pt x="476" y="526"/>
                    <a:pt x="610" y="391"/>
                    <a:pt x="610" y="267"/>
                  </a:cubicBezTo>
                  <a:cubicBezTo>
                    <a:pt x="565" y="114"/>
                    <a:pt x="466" y="1"/>
                    <a:pt x="3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6" name="Google Shape;25056;p18"/>
            <p:cNvSpPr/>
            <p:nvPr/>
          </p:nvSpPr>
          <p:spPr>
            <a:xfrm>
              <a:off x="948925" y="2666325"/>
              <a:ext cx="15000" cy="14250"/>
            </a:xfrm>
            <a:custGeom>
              <a:avLst/>
              <a:gdLst/>
              <a:ahLst/>
              <a:cxnLst/>
              <a:rect l="l" t="t" r="r" b="b"/>
              <a:pathLst>
                <a:path w="600" h="570" extrusionOk="0">
                  <a:moveTo>
                    <a:pt x="300" y="1"/>
                  </a:moveTo>
                  <a:cubicBezTo>
                    <a:pt x="135" y="1"/>
                    <a:pt x="0" y="135"/>
                    <a:pt x="42" y="311"/>
                  </a:cubicBezTo>
                  <a:cubicBezTo>
                    <a:pt x="42" y="435"/>
                    <a:pt x="176" y="569"/>
                    <a:pt x="342" y="569"/>
                  </a:cubicBezTo>
                  <a:cubicBezTo>
                    <a:pt x="476" y="569"/>
                    <a:pt x="600" y="394"/>
                    <a:pt x="559" y="259"/>
                  </a:cubicBezTo>
                  <a:cubicBezTo>
                    <a:pt x="559" y="94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7" name="Google Shape;25057;p18"/>
            <p:cNvSpPr/>
            <p:nvPr/>
          </p:nvSpPr>
          <p:spPr>
            <a:xfrm>
              <a:off x="1013550" y="259215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83" y="1"/>
                    <a:pt x="0" y="125"/>
                    <a:pt x="0" y="300"/>
                  </a:cubicBezTo>
                  <a:cubicBezTo>
                    <a:pt x="0" y="435"/>
                    <a:pt x="134" y="559"/>
                    <a:pt x="300" y="559"/>
                  </a:cubicBezTo>
                  <a:cubicBezTo>
                    <a:pt x="434" y="517"/>
                    <a:pt x="558" y="383"/>
                    <a:pt x="558" y="259"/>
                  </a:cubicBezTo>
                  <a:cubicBezTo>
                    <a:pt x="558" y="83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8" name="Google Shape;25058;p18"/>
            <p:cNvSpPr/>
            <p:nvPr/>
          </p:nvSpPr>
          <p:spPr>
            <a:xfrm>
              <a:off x="1018975" y="26611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0" y="124"/>
                    <a:pt x="0" y="300"/>
                  </a:cubicBezTo>
                  <a:cubicBezTo>
                    <a:pt x="0" y="465"/>
                    <a:pt x="124" y="558"/>
                    <a:pt x="300" y="558"/>
                  </a:cubicBezTo>
                  <a:cubicBezTo>
                    <a:pt x="434" y="558"/>
                    <a:pt x="559" y="424"/>
                    <a:pt x="559" y="258"/>
                  </a:cubicBezTo>
                  <a:cubicBezTo>
                    <a:pt x="559" y="83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9" name="Google Shape;25059;p18"/>
            <p:cNvSpPr/>
            <p:nvPr/>
          </p:nvSpPr>
          <p:spPr>
            <a:xfrm>
              <a:off x="914550" y="257172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0" y="1"/>
                  </a:moveTo>
                  <a:lnTo>
                    <a:pt x="0" y="301"/>
                  </a:lnTo>
                  <a:cubicBezTo>
                    <a:pt x="166" y="301"/>
                    <a:pt x="259" y="125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0" name="Google Shape;25060;p18"/>
            <p:cNvSpPr/>
            <p:nvPr/>
          </p:nvSpPr>
          <p:spPr>
            <a:xfrm>
              <a:off x="975800" y="2566300"/>
              <a:ext cx="15275" cy="7525"/>
            </a:xfrm>
            <a:custGeom>
              <a:avLst/>
              <a:gdLst/>
              <a:ahLst/>
              <a:cxnLst/>
              <a:rect l="l" t="t" r="r" b="b"/>
              <a:pathLst>
                <a:path w="611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42" y="218"/>
                    <a:pt x="176" y="300"/>
                    <a:pt x="300" y="300"/>
                  </a:cubicBezTo>
                  <a:cubicBezTo>
                    <a:pt x="476" y="300"/>
                    <a:pt x="611" y="176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1" name="Google Shape;25061;p18"/>
            <p:cNvSpPr/>
            <p:nvPr/>
          </p:nvSpPr>
          <p:spPr>
            <a:xfrm>
              <a:off x="1055675" y="26934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07" y="0"/>
                  </a:moveTo>
                  <a:cubicBezTo>
                    <a:pt x="166" y="0"/>
                    <a:pt x="124" y="42"/>
                    <a:pt x="83" y="83"/>
                  </a:cubicBezTo>
                  <a:cubicBezTo>
                    <a:pt x="42" y="124"/>
                    <a:pt x="0" y="207"/>
                    <a:pt x="42" y="300"/>
                  </a:cubicBezTo>
                  <a:lnTo>
                    <a:pt x="30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2" name="Google Shape;25062;p18"/>
            <p:cNvSpPr/>
            <p:nvPr/>
          </p:nvSpPr>
          <p:spPr>
            <a:xfrm>
              <a:off x="1050250" y="2624450"/>
              <a:ext cx="8550" cy="12950"/>
            </a:xfrm>
            <a:custGeom>
              <a:avLst/>
              <a:gdLst/>
              <a:ahLst/>
              <a:cxnLst/>
              <a:rect l="l" t="t" r="r" b="b"/>
              <a:pathLst>
                <a:path w="342" h="518" extrusionOk="0">
                  <a:moveTo>
                    <a:pt x="166" y="1"/>
                  </a:moveTo>
                  <a:lnTo>
                    <a:pt x="124" y="42"/>
                  </a:lnTo>
                  <a:cubicBezTo>
                    <a:pt x="42" y="84"/>
                    <a:pt x="0" y="177"/>
                    <a:pt x="42" y="259"/>
                  </a:cubicBezTo>
                  <a:cubicBezTo>
                    <a:pt x="42" y="383"/>
                    <a:pt x="124" y="476"/>
                    <a:pt x="217" y="518"/>
                  </a:cubicBezTo>
                  <a:lnTo>
                    <a:pt x="341" y="518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3" name="Google Shape;25063;p18"/>
            <p:cNvSpPr/>
            <p:nvPr/>
          </p:nvSpPr>
          <p:spPr>
            <a:xfrm>
              <a:off x="1045850" y="256190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lnTo>
                    <a:pt x="0" y="42"/>
                  </a:lnTo>
                  <a:cubicBezTo>
                    <a:pt x="0" y="94"/>
                    <a:pt x="42" y="135"/>
                    <a:pt x="42" y="177"/>
                  </a:cubicBezTo>
                  <a:lnTo>
                    <a:pt x="83" y="218"/>
                  </a:lnTo>
                  <a:cubicBezTo>
                    <a:pt x="135" y="218"/>
                    <a:pt x="176" y="259"/>
                    <a:pt x="218" y="259"/>
                  </a:cubicBezTo>
                  <a:lnTo>
                    <a:pt x="300" y="2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4" name="Google Shape;25064;p18"/>
            <p:cNvSpPr/>
            <p:nvPr/>
          </p:nvSpPr>
          <p:spPr>
            <a:xfrm>
              <a:off x="785300" y="27139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0"/>
                  </a:moveTo>
                  <a:lnTo>
                    <a:pt x="42" y="300"/>
                  </a:lnTo>
                  <a:lnTo>
                    <a:pt x="301" y="259"/>
                  </a:lnTo>
                  <a:cubicBezTo>
                    <a:pt x="301" y="166"/>
                    <a:pt x="259" y="83"/>
                    <a:pt x="166" y="42"/>
                  </a:cubicBezTo>
                  <a:cubicBezTo>
                    <a:pt x="125" y="42"/>
                    <a:pt x="8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5" name="Google Shape;25065;p18"/>
            <p:cNvSpPr/>
            <p:nvPr/>
          </p:nvSpPr>
          <p:spPr>
            <a:xfrm>
              <a:off x="779875" y="2644875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lnTo>
                    <a:pt x="125" y="559"/>
                  </a:lnTo>
                  <a:cubicBezTo>
                    <a:pt x="218" y="518"/>
                    <a:pt x="259" y="476"/>
                    <a:pt x="300" y="394"/>
                  </a:cubicBezTo>
                  <a:lnTo>
                    <a:pt x="300" y="259"/>
                  </a:lnTo>
                  <a:cubicBezTo>
                    <a:pt x="300" y="176"/>
                    <a:pt x="259" y="83"/>
                    <a:pt x="176" y="42"/>
                  </a:cubicBezTo>
                  <a:cubicBezTo>
                    <a:pt x="176" y="42"/>
                    <a:pt x="125" y="42"/>
                    <a:pt x="1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6" name="Google Shape;25066;p18"/>
            <p:cNvSpPr/>
            <p:nvPr/>
          </p:nvSpPr>
          <p:spPr>
            <a:xfrm>
              <a:off x="848900" y="2708475"/>
              <a:ext cx="13975" cy="7500"/>
            </a:xfrm>
            <a:custGeom>
              <a:avLst/>
              <a:gdLst/>
              <a:ahLst/>
              <a:cxnLst/>
              <a:rect l="l" t="t" r="r" b="b"/>
              <a:pathLst>
                <a:path w="559" h="300" extrusionOk="0">
                  <a:moveTo>
                    <a:pt x="259" y="0"/>
                  </a:moveTo>
                  <a:cubicBezTo>
                    <a:pt x="166" y="41"/>
                    <a:pt x="83" y="41"/>
                    <a:pt x="41" y="124"/>
                  </a:cubicBezTo>
                  <a:cubicBezTo>
                    <a:pt x="0" y="176"/>
                    <a:pt x="0" y="259"/>
                    <a:pt x="0" y="300"/>
                  </a:cubicBezTo>
                  <a:lnTo>
                    <a:pt x="558" y="259"/>
                  </a:lnTo>
                  <a:cubicBezTo>
                    <a:pt x="517" y="217"/>
                    <a:pt x="517" y="176"/>
                    <a:pt x="465" y="124"/>
                  </a:cubicBezTo>
                  <a:cubicBezTo>
                    <a:pt x="424" y="41"/>
                    <a:pt x="341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7" name="Google Shape;25067;p18"/>
            <p:cNvSpPr/>
            <p:nvPr/>
          </p:nvSpPr>
          <p:spPr>
            <a:xfrm>
              <a:off x="842425" y="263945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0" y="1"/>
                  </a:moveTo>
                  <a:cubicBezTo>
                    <a:pt x="125" y="1"/>
                    <a:pt x="1" y="176"/>
                    <a:pt x="42" y="300"/>
                  </a:cubicBezTo>
                  <a:cubicBezTo>
                    <a:pt x="42" y="476"/>
                    <a:pt x="166" y="559"/>
                    <a:pt x="342" y="559"/>
                  </a:cubicBezTo>
                  <a:cubicBezTo>
                    <a:pt x="466" y="559"/>
                    <a:pt x="600" y="435"/>
                    <a:pt x="600" y="259"/>
                  </a:cubicBezTo>
                  <a:cubicBezTo>
                    <a:pt x="559" y="135"/>
                    <a:pt x="425" y="1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8" name="Google Shape;25068;p18"/>
            <p:cNvSpPr/>
            <p:nvPr/>
          </p:nvSpPr>
          <p:spPr>
            <a:xfrm>
              <a:off x="805725" y="2607150"/>
              <a:ext cx="13975" cy="14250"/>
            </a:xfrm>
            <a:custGeom>
              <a:avLst/>
              <a:gdLst/>
              <a:ahLst/>
              <a:cxnLst/>
              <a:rect l="l" t="t" r="r" b="b"/>
              <a:pathLst>
                <a:path w="559" h="570" extrusionOk="0">
                  <a:moveTo>
                    <a:pt x="259" y="0"/>
                  </a:moveTo>
                  <a:cubicBezTo>
                    <a:pt x="125" y="42"/>
                    <a:pt x="1" y="176"/>
                    <a:pt x="1" y="300"/>
                  </a:cubicBezTo>
                  <a:cubicBezTo>
                    <a:pt x="1" y="450"/>
                    <a:pt x="128" y="570"/>
                    <a:pt x="243" y="570"/>
                  </a:cubicBezTo>
                  <a:cubicBezTo>
                    <a:pt x="263" y="570"/>
                    <a:pt x="282" y="566"/>
                    <a:pt x="300" y="558"/>
                  </a:cubicBezTo>
                  <a:cubicBezTo>
                    <a:pt x="476" y="558"/>
                    <a:pt x="559" y="434"/>
                    <a:pt x="559" y="259"/>
                  </a:cubicBezTo>
                  <a:cubicBezTo>
                    <a:pt x="55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9" name="Google Shape;25069;p18"/>
            <p:cNvSpPr/>
            <p:nvPr/>
          </p:nvSpPr>
          <p:spPr>
            <a:xfrm>
              <a:off x="811150" y="267700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322" y="0"/>
                  </a:moveTo>
                  <a:cubicBezTo>
                    <a:pt x="302" y="0"/>
                    <a:pt x="281" y="3"/>
                    <a:pt x="259" y="8"/>
                  </a:cubicBezTo>
                  <a:cubicBezTo>
                    <a:pt x="83" y="8"/>
                    <a:pt x="1" y="142"/>
                    <a:pt x="1" y="308"/>
                  </a:cubicBezTo>
                  <a:cubicBezTo>
                    <a:pt x="1" y="442"/>
                    <a:pt x="125" y="566"/>
                    <a:pt x="300" y="566"/>
                  </a:cubicBezTo>
                  <a:cubicBezTo>
                    <a:pt x="476" y="525"/>
                    <a:pt x="559" y="401"/>
                    <a:pt x="559" y="267"/>
                  </a:cubicBezTo>
                  <a:cubicBezTo>
                    <a:pt x="559" y="114"/>
                    <a:pt x="457" y="0"/>
                    <a:pt x="3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0" name="Google Shape;25070;p18"/>
            <p:cNvSpPr/>
            <p:nvPr/>
          </p:nvSpPr>
          <p:spPr>
            <a:xfrm>
              <a:off x="874750" y="2602725"/>
              <a:ext cx="15000" cy="13425"/>
            </a:xfrm>
            <a:custGeom>
              <a:avLst/>
              <a:gdLst/>
              <a:ahLst/>
              <a:cxnLst/>
              <a:rect l="l" t="t" r="r" b="b"/>
              <a:pathLst>
                <a:path w="600" h="537" extrusionOk="0">
                  <a:moveTo>
                    <a:pt x="329" y="1"/>
                  </a:moveTo>
                  <a:cubicBezTo>
                    <a:pt x="307" y="1"/>
                    <a:pt x="283" y="4"/>
                    <a:pt x="258" y="12"/>
                  </a:cubicBezTo>
                  <a:cubicBezTo>
                    <a:pt x="124" y="12"/>
                    <a:pt x="0" y="136"/>
                    <a:pt x="0" y="270"/>
                  </a:cubicBezTo>
                  <a:cubicBezTo>
                    <a:pt x="36" y="415"/>
                    <a:pt x="136" y="536"/>
                    <a:pt x="250" y="536"/>
                  </a:cubicBezTo>
                  <a:cubicBezTo>
                    <a:pt x="267" y="536"/>
                    <a:pt x="283" y="534"/>
                    <a:pt x="300" y="529"/>
                  </a:cubicBezTo>
                  <a:cubicBezTo>
                    <a:pt x="465" y="529"/>
                    <a:pt x="600" y="394"/>
                    <a:pt x="558" y="270"/>
                  </a:cubicBezTo>
                  <a:cubicBezTo>
                    <a:pt x="558" y="120"/>
                    <a:pt x="461" y="1"/>
                    <a:pt x="3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1" name="Google Shape;25071;p18"/>
            <p:cNvSpPr/>
            <p:nvPr/>
          </p:nvSpPr>
          <p:spPr>
            <a:xfrm>
              <a:off x="879900" y="2671750"/>
              <a:ext cx="14250" cy="14000"/>
            </a:xfrm>
            <a:custGeom>
              <a:avLst/>
              <a:gdLst/>
              <a:ahLst/>
              <a:cxnLst/>
              <a:rect l="l" t="t" r="r" b="b"/>
              <a:pathLst>
                <a:path w="570" h="560" extrusionOk="0">
                  <a:moveTo>
                    <a:pt x="259" y="1"/>
                  </a:moveTo>
                  <a:cubicBezTo>
                    <a:pt x="135" y="1"/>
                    <a:pt x="1" y="135"/>
                    <a:pt x="1" y="301"/>
                  </a:cubicBezTo>
                  <a:cubicBezTo>
                    <a:pt x="52" y="435"/>
                    <a:pt x="177" y="559"/>
                    <a:pt x="311" y="559"/>
                  </a:cubicBezTo>
                  <a:cubicBezTo>
                    <a:pt x="476" y="518"/>
                    <a:pt x="569" y="394"/>
                    <a:pt x="569" y="259"/>
                  </a:cubicBezTo>
                  <a:cubicBezTo>
                    <a:pt x="56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2" name="Google Shape;25072;p18"/>
            <p:cNvSpPr/>
            <p:nvPr/>
          </p:nvSpPr>
          <p:spPr>
            <a:xfrm>
              <a:off x="775475" y="2582325"/>
              <a:ext cx="7525" cy="7775"/>
            </a:xfrm>
            <a:custGeom>
              <a:avLst/>
              <a:gdLst/>
              <a:ahLst/>
              <a:cxnLst/>
              <a:rect l="l" t="t" r="r" b="b"/>
              <a:pathLst>
                <a:path w="301" h="311" extrusionOk="0">
                  <a:moveTo>
                    <a:pt x="1" y="1"/>
                  </a:moveTo>
                  <a:lnTo>
                    <a:pt x="42" y="311"/>
                  </a:lnTo>
                  <a:cubicBezTo>
                    <a:pt x="177" y="259"/>
                    <a:pt x="301" y="135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3" name="Google Shape;25073;p18"/>
            <p:cNvSpPr/>
            <p:nvPr/>
          </p:nvSpPr>
          <p:spPr>
            <a:xfrm>
              <a:off x="838025" y="25771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lnTo>
                    <a:pt x="1" y="84"/>
                  </a:lnTo>
                  <a:cubicBezTo>
                    <a:pt x="42" y="208"/>
                    <a:pt x="177" y="301"/>
                    <a:pt x="301" y="301"/>
                  </a:cubicBezTo>
                  <a:cubicBezTo>
                    <a:pt x="435" y="259"/>
                    <a:pt x="559" y="125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4" name="Google Shape;25074;p18"/>
            <p:cNvSpPr/>
            <p:nvPr/>
          </p:nvSpPr>
          <p:spPr>
            <a:xfrm>
              <a:off x="917650" y="2704075"/>
              <a:ext cx="6475" cy="6475"/>
            </a:xfrm>
            <a:custGeom>
              <a:avLst/>
              <a:gdLst/>
              <a:ahLst/>
              <a:cxnLst/>
              <a:rect l="l" t="t" r="r" b="b"/>
              <a:pathLst>
                <a:path w="259" h="259" extrusionOk="0">
                  <a:moveTo>
                    <a:pt x="217" y="0"/>
                  </a:moveTo>
                  <a:cubicBezTo>
                    <a:pt x="93" y="0"/>
                    <a:pt x="0" y="135"/>
                    <a:pt x="0" y="217"/>
                  </a:cubicBezTo>
                  <a:lnTo>
                    <a:pt x="0" y="259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5" name="Google Shape;25075;p18"/>
            <p:cNvSpPr/>
            <p:nvPr/>
          </p:nvSpPr>
          <p:spPr>
            <a:xfrm>
              <a:off x="912225" y="2634025"/>
              <a:ext cx="7775" cy="14250"/>
            </a:xfrm>
            <a:custGeom>
              <a:avLst/>
              <a:gdLst/>
              <a:ahLst/>
              <a:cxnLst/>
              <a:rect l="l" t="t" r="r" b="b"/>
              <a:pathLst>
                <a:path w="311" h="570" extrusionOk="0">
                  <a:moveTo>
                    <a:pt x="259" y="0"/>
                  </a:moveTo>
                  <a:cubicBezTo>
                    <a:pt x="217" y="0"/>
                    <a:pt x="135" y="52"/>
                    <a:pt x="93" y="93"/>
                  </a:cubicBezTo>
                  <a:cubicBezTo>
                    <a:pt x="52" y="135"/>
                    <a:pt x="0" y="218"/>
                    <a:pt x="0" y="311"/>
                  </a:cubicBezTo>
                  <a:cubicBezTo>
                    <a:pt x="0" y="435"/>
                    <a:pt x="93" y="517"/>
                    <a:pt x="176" y="569"/>
                  </a:cubicBezTo>
                  <a:lnTo>
                    <a:pt x="310" y="56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6" name="Google Shape;25076;p18"/>
            <p:cNvSpPr/>
            <p:nvPr/>
          </p:nvSpPr>
          <p:spPr>
            <a:xfrm>
              <a:off x="907050" y="25717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0" y="1"/>
                  </a:moveTo>
                  <a:lnTo>
                    <a:pt x="0" y="42"/>
                  </a:lnTo>
                  <a:lnTo>
                    <a:pt x="0" y="83"/>
                  </a:lnTo>
                  <a:cubicBezTo>
                    <a:pt x="42" y="125"/>
                    <a:pt x="42" y="166"/>
                    <a:pt x="83" y="166"/>
                  </a:cubicBezTo>
                  <a:lnTo>
                    <a:pt x="83" y="218"/>
                  </a:lnTo>
                  <a:cubicBezTo>
                    <a:pt x="124" y="259"/>
                    <a:pt x="166" y="301"/>
                    <a:pt x="259" y="301"/>
                  </a:cubicBezTo>
                  <a:lnTo>
                    <a:pt x="300" y="301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7" name="Google Shape;25077;p18"/>
            <p:cNvSpPr/>
            <p:nvPr/>
          </p:nvSpPr>
          <p:spPr>
            <a:xfrm>
              <a:off x="647275" y="2724500"/>
              <a:ext cx="7775" cy="7775"/>
            </a:xfrm>
            <a:custGeom>
              <a:avLst/>
              <a:gdLst/>
              <a:ahLst/>
              <a:cxnLst/>
              <a:rect l="l" t="t" r="r" b="b"/>
              <a:pathLst>
                <a:path w="311" h="311" extrusionOk="0">
                  <a:moveTo>
                    <a:pt x="1" y="0"/>
                  </a:moveTo>
                  <a:lnTo>
                    <a:pt x="1" y="310"/>
                  </a:lnTo>
                  <a:lnTo>
                    <a:pt x="311" y="259"/>
                  </a:lnTo>
                  <a:cubicBezTo>
                    <a:pt x="259" y="134"/>
                    <a:pt x="176" y="52"/>
                    <a:pt x="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8" name="Google Shape;25078;p18"/>
            <p:cNvSpPr/>
            <p:nvPr/>
          </p:nvSpPr>
          <p:spPr>
            <a:xfrm>
              <a:off x="642100" y="265572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42" y="559"/>
                    <a:pt x="84" y="559"/>
                    <a:pt x="84" y="518"/>
                  </a:cubicBezTo>
                  <a:cubicBezTo>
                    <a:pt x="166" y="518"/>
                    <a:pt x="259" y="425"/>
                    <a:pt x="259" y="342"/>
                  </a:cubicBezTo>
                  <a:cubicBezTo>
                    <a:pt x="301" y="342"/>
                    <a:pt x="301" y="301"/>
                    <a:pt x="301" y="259"/>
                  </a:cubicBezTo>
                  <a:cubicBezTo>
                    <a:pt x="301" y="166"/>
                    <a:pt x="208" y="84"/>
                    <a:pt x="166" y="42"/>
                  </a:cubicBezTo>
                  <a:cubicBezTo>
                    <a:pt x="125" y="1"/>
                    <a:pt x="125" y="1"/>
                    <a:pt x="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9" name="Google Shape;25079;p18"/>
            <p:cNvSpPr/>
            <p:nvPr/>
          </p:nvSpPr>
          <p:spPr>
            <a:xfrm>
              <a:off x="709825" y="271932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0"/>
                  </a:moveTo>
                  <a:cubicBezTo>
                    <a:pt x="218" y="0"/>
                    <a:pt x="135" y="42"/>
                    <a:pt x="135" y="83"/>
                  </a:cubicBezTo>
                  <a:cubicBezTo>
                    <a:pt x="83" y="83"/>
                    <a:pt x="42" y="124"/>
                    <a:pt x="1" y="207"/>
                  </a:cubicBezTo>
                  <a:lnTo>
                    <a:pt x="1" y="300"/>
                  </a:lnTo>
                  <a:lnTo>
                    <a:pt x="559" y="259"/>
                  </a:lnTo>
                  <a:cubicBezTo>
                    <a:pt x="559" y="12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0" name="Google Shape;25080;p18"/>
            <p:cNvSpPr/>
            <p:nvPr/>
          </p:nvSpPr>
          <p:spPr>
            <a:xfrm>
              <a:off x="704400" y="265030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35" y="1"/>
                    <a:pt x="1" y="125"/>
                    <a:pt x="1" y="301"/>
                  </a:cubicBezTo>
                  <a:cubicBezTo>
                    <a:pt x="1" y="435"/>
                    <a:pt x="176" y="559"/>
                    <a:pt x="300" y="559"/>
                  </a:cubicBezTo>
                  <a:cubicBezTo>
                    <a:pt x="476" y="559"/>
                    <a:pt x="559" y="383"/>
                    <a:pt x="559" y="259"/>
                  </a:cubicBezTo>
                  <a:cubicBezTo>
                    <a:pt x="559" y="83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1" name="Google Shape;25081;p18"/>
            <p:cNvSpPr/>
            <p:nvPr/>
          </p:nvSpPr>
          <p:spPr>
            <a:xfrm>
              <a:off x="666675" y="2618000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310" y="0"/>
                  </a:moveTo>
                  <a:cubicBezTo>
                    <a:pt x="135" y="42"/>
                    <a:pt x="0" y="176"/>
                    <a:pt x="52" y="300"/>
                  </a:cubicBezTo>
                  <a:cubicBezTo>
                    <a:pt x="52" y="476"/>
                    <a:pt x="176" y="559"/>
                    <a:pt x="352" y="559"/>
                  </a:cubicBezTo>
                  <a:cubicBezTo>
                    <a:pt x="476" y="559"/>
                    <a:pt x="610" y="435"/>
                    <a:pt x="569" y="259"/>
                  </a:cubicBezTo>
                  <a:cubicBezTo>
                    <a:pt x="569" y="124"/>
                    <a:pt x="434" y="0"/>
                    <a:pt x="3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2" name="Google Shape;25082;p18"/>
            <p:cNvSpPr/>
            <p:nvPr/>
          </p:nvSpPr>
          <p:spPr>
            <a:xfrm>
              <a:off x="672100" y="2687850"/>
              <a:ext cx="15275" cy="13325"/>
            </a:xfrm>
            <a:custGeom>
              <a:avLst/>
              <a:gdLst/>
              <a:ahLst/>
              <a:cxnLst/>
              <a:rect l="l" t="t" r="r" b="b"/>
              <a:pathLst>
                <a:path w="611" h="533" extrusionOk="0">
                  <a:moveTo>
                    <a:pt x="326" y="0"/>
                  </a:moveTo>
                  <a:cubicBezTo>
                    <a:pt x="305" y="0"/>
                    <a:pt x="282" y="3"/>
                    <a:pt x="259" y="8"/>
                  </a:cubicBezTo>
                  <a:cubicBezTo>
                    <a:pt x="135" y="8"/>
                    <a:pt x="0" y="132"/>
                    <a:pt x="42" y="267"/>
                  </a:cubicBezTo>
                  <a:cubicBezTo>
                    <a:pt x="42" y="412"/>
                    <a:pt x="145" y="533"/>
                    <a:pt x="254" y="533"/>
                  </a:cubicBezTo>
                  <a:cubicBezTo>
                    <a:pt x="269" y="533"/>
                    <a:pt x="285" y="530"/>
                    <a:pt x="300" y="525"/>
                  </a:cubicBezTo>
                  <a:cubicBezTo>
                    <a:pt x="476" y="525"/>
                    <a:pt x="610" y="391"/>
                    <a:pt x="559" y="225"/>
                  </a:cubicBezTo>
                  <a:cubicBezTo>
                    <a:pt x="559" y="109"/>
                    <a:pt x="465" y="0"/>
                    <a:pt x="3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3" name="Google Shape;25083;p18"/>
            <p:cNvSpPr/>
            <p:nvPr/>
          </p:nvSpPr>
          <p:spPr>
            <a:xfrm>
              <a:off x="736700" y="261257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94" y="42"/>
                    <a:pt x="1" y="176"/>
                    <a:pt x="1" y="300"/>
                  </a:cubicBezTo>
                  <a:cubicBezTo>
                    <a:pt x="1" y="476"/>
                    <a:pt x="135" y="559"/>
                    <a:pt x="301" y="559"/>
                  </a:cubicBezTo>
                  <a:cubicBezTo>
                    <a:pt x="435" y="559"/>
                    <a:pt x="559" y="435"/>
                    <a:pt x="559" y="259"/>
                  </a:cubicBezTo>
                  <a:cubicBezTo>
                    <a:pt x="518" y="135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4" name="Google Shape;25084;p18"/>
            <p:cNvSpPr/>
            <p:nvPr/>
          </p:nvSpPr>
          <p:spPr>
            <a:xfrm>
              <a:off x="742150" y="2682425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11" y="0"/>
                  </a:moveTo>
                  <a:cubicBezTo>
                    <a:pt x="294" y="0"/>
                    <a:pt x="276" y="3"/>
                    <a:pt x="259" y="8"/>
                  </a:cubicBezTo>
                  <a:cubicBezTo>
                    <a:pt x="83" y="8"/>
                    <a:pt x="0" y="132"/>
                    <a:pt x="0" y="308"/>
                  </a:cubicBezTo>
                  <a:cubicBezTo>
                    <a:pt x="0" y="424"/>
                    <a:pt x="101" y="533"/>
                    <a:pt x="236" y="533"/>
                  </a:cubicBezTo>
                  <a:cubicBezTo>
                    <a:pt x="256" y="533"/>
                    <a:pt x="278" y="531"/>
                    <a:pt x="300" y="525"/>
                  </a:cubicBezTo>
                  <a:cubicBezTo>
                    <a:pt x="434" y="525"/>
                    <a:pt x="558" y="391"/>
                    <a:pt x="558" y="267"/>
                  </a:cubicBezTo>
                  <a:cubicBezTo>
                    <a:pt x="522" y="114"/>
                    <a:pt x="424" y="0"/>
                    <a:pt x="3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5" name="Google Shape;25085;p18"/>
            <p:cNvSpPr/>
            <p:nvPr/>
          </p:nvSpPr>
          <p:spPr>
            <a:xfrm>
              <a:off x="636675" y="25921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1"/>
                  </a:moveTo>
                  <a:lnTo>
                    <a:pt x="1" y="42"/>
                  </a:lnTo>
                  <a:lnTo>
                    <a:pt x="42" y="300"/>
                  </a:lnTo>
                  <a:cubicBezTo>
                    <a:pt x="218" y="300"/>
                    <a:pt x="301" y="176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6" name="Google Shape;25086;p18"/>
            <p:cNvSpPr/>
            <p:nvPr/>
          </p:nvSpPr>
          <p:spPr>
            <a:xfrm>
              <a:off x="698975" y="258775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569" y="1"/>
                  </a:moveTo>
                  <a:lnTo>
                    <a:pt x="0" y="42"/>
                  </a:lnTo>
                  <a:cubicBezTo>
                    <a:pt x="52" y="177"/>
                    <a:pt x="176" y="301"/>
                    <a:pt x="311" y="301"/>
                  </a:cubicBezTo>
                  <a:cubicBezTo>
                    <a:pt x="476" y="259"/>
                    <a:pt x="569" y="135"/>
                    <a:pt x="5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7" name="Google Shape;25087;p18"/>
            <p:cNvSpPr/>
            <p:nvPr/>
          </p:nvSpPr>
          <p:spPr>
            <a:xfrm>
              <a:off x="778850" y="27139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0"/>
                  </a:moveTo>
                  <a:cubicBezTo>
                    <a:pt x="259" y="0"/>
                    <a:pt x="217" y="0"/>
                    <a:pt x="217" y="42"/>
                  </a:cubicBezTo>
                  <a:cubicBezTo>
                    <a:pt x="83" y="42"/>
                    <a:pt x="0" y="166"/>
                    <a:pt x="0" y="300"/>
                  </a:cubicBezTo>
                  <a:lnTo>
                    <a:pt x="300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8" name="Google Shape;25088;p18"/>
            <p:cNvSpPr/>
            <p:nvPr/>
          </p:nvSpPr>
          <p:spPr>
            <a:xfrm>
              <a:off x="773425" y="2644875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59" y="1"/>
                  </a:moveTo>
                  <a:cubicBezTo>
                    <a:pt x="217" y="1"/>
                    <a:pt x="176" y="42"/>
                    <a:pt x="124" y="42"/>
                  </a:cubicBezTo>
                  <a:cubicBezTo>
                    <a:pt x="41" y="135"/>
                    <a:pt x="0" y="218"/>
                    <a:pt x="0" y="300"/>
                  </a:cubicBezTo>
                  <a:cubicBezTo>
                    <a:pt x="41" y="435"/>
                    <a:pt x="83" y="518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9" name="Google Shape;25089;p18"/>
            <p:cNvSpPr/>
            <p:nvPr/>
          </p:nvSpPr>
          <p:spPr>
            <a:xfrm>
              <a:off x="769025" y="2582325"/>
              <a:ext cx="7525" cy="7775"/>
            </a:xfrm>
            <a:custGeom>
              <a:avLst/>
              <a:gdLst/>
              <a:ahLst/>
              <a:cxnLst/>
              <a:rect l="l" t="t" r="r" b="b"/>
              <a:pathLst>
                <a:path w="301" h="311" extrusionOk="0">
                  <a:moveTo>
                    <a:pt x="259" y="1"/>
                  </a:moveTo>
                  <a:lnTo>
                    <a:pt x="0" y="52"/>
                  </a:lnTo>
                  <a:cubicBezTo>
                    <a:pt x="0" y="176"/>
                    <a:pt x="93" y="259"/>
                    <a:pt x="217" y="311"/>
                  </a:cubicBezTo>
                  <a:lnTo>
                    <a:pt x="300" y="311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0" name="Google Shape;25090;p18"/>
            <p:cNvSpPr/>
            <p:nvPr/>
          </p:nvSpPr>
          <p:spPr>
            <a:xfrm>
              <a:off x="508475" y="273535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259"/>
                  </a:lnTo>
                  <a:lnTo>
                    <a:pt x="300" y="259"/>
                  </a:lnTo>
                  <a:cubicBezTo>
                    <a:pt x="300" y="176"/>
                    <a:pt x="259" y="83"/>
                    <a:pt x="176" y="42"/>
                  </a:cubicBezTo>
                  <a:cubicBezTo>
                    <a:pt x="125" y="0"/>
                    <a:pt x="8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1" name="Google Shape;25091;p18"/>
            <p:cNvSpPr/>
            <p:nvPr/>
          </p:nvSpPr>
          <p:spPr>
            <a:xfrm>
              <a:off x="503050" y="2666325"/>
              <a:ext cx="7525" cy="12950"/>
            </a:xfrm>
            <a:custGeom>
              <a:avLst/>
              <a:gdLst/>
              <a:ahLst/>
              <a:cxnLst/>
              <a:rect l="l" t="t" r="r" b="b"/>
              <a:pathLst>
                <a:path w="301" h="518" extrusionOk="0">
                  <a:moveTo>
                    <a:pt x="1" y="1"/>
                  </a:moveTo>
                  <a:lnTo>
                    <a:pt x="42" y="518"/>
                  </a:lnTo>
                  <a:lnTo>
                    <a:pt x="135" y="518"/>
                  </a:lnTo>
                  <a:cubicBezTo>
                    <a:pt x="218" y="476"/>
                    <a:pt x="300" y="394"/>
                    <a:pt x="300" y="259"/>
                  </a:cubicBezTo>
                  <a:cubicBezTo>
                    <a:pt x="300" y="135"/>
                    <a:pt x="259" y="52"/>
                    <a:pt x="1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2" name="Google Shape;25092;p18"/>
            <p:cNvSpPr/>
            <p:nvPr/>
          </p:nvSpPr>
          <p:spPr>
            <a:xfrm>
              <a:off x="571025" y="27299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207" y="0"/>
                    <a:pt x="125" y="42"/>
                    <a:pt x="83" y="93"/>
                  </a:cubicBezTo>
                  <a:cubicBezTo>
                    <a:pt x="42" y="135"/>
                    <a:pt x="1" y="217"/>
                    <a:pt x="42" y="300"/>
                  </a:cubicBezTo>
                  <a:lnTo>
                    <a:pt x="559" y="259"/>
                  </a:lnTo>
                  <a:cubicBezTo>
                    <a:pt x="559" y="217"/>
                    <a:pt x="559" y="135"/>
                    <a:pt x="518" y="93"/>
                  </a:cubicBezTo>
                  <a:cubicBezTo>
                    <a:pt x="466" y="42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3" name="Google Shape;25093;p18"/>
            <p:cNvSpPr/>
            <p:nvPr/>
          </p:nvSpPr>
          <p:spPr>
            <a:xfrm>
              <a:off x="565600" y="2660875"/>
              <a:ext cx="15025" cy="14275"/>
            </a:xfrm>
            <a:custGeom>
              <a:avLst/>
              <a:gdLst/>
              <a:ahLst/>
              <a:cxnLst/>
              <a:rect l="l" t="t" r="r" b="b"/>
              <a:pathLst>
                <a:path w="601" h="571" extrusionOk="0">
                  <a:moveTo>
                    <a:pt x="356" y="1"/>
                  </a:moveTo>
                  <a:cubicBezTo>
                    <a:pt x="337" y="1"/>
                    <a:pt x="319" y="4"/>
                    <a:pt x="300" y="12"/>
                  </a:cubicBezTo>
                  <a:cubicBezTo>
                    <a:pt x="125" y="12"/>
                    <a:pt x="1" y="136"/>
                    <a:pt x="42" y="312"/>
                  </a:cubicBezTo>
                  <a:cubicBezTo>
                    <a:pt x="42" y="436"/>
                    <a:pt x="166" y="570"/>
                    <a:pt x="342" y="570"/>
                  </a:cubicBezTo>
                  <a:cubicBezTo>
                    <a:pt x="476" y="529"/>
                    <a:pt x="600" y="395"/>
                    <a:pt x="600" y="270"/>
                  </a:cubicBezTo>
                  <a:cubicBezTo>
                    <a:pt x="565" y="121"/>
                    <a:pt x="462" y="1"/>
                    <a:pt x="3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4" name="Google Shape;25094;p18"/>
            <p:cNvSpPr/>
            <p:nvPr/>
          </p:nvSpPr>
          <p:spPr>
            <a:xfrm>
              <a:off x="528900" y="262885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83" y="1"/>
                    <a:pt x="0" y="125"/>
                    <a:pt x="0" y="300"/>
                  </a:cubicBezTo>
                  <a:cubicBezTo>
                    <a:pt x="0" y="425"/>
                    <a:pt x="135" y="559"/>
                    <a:pt x="300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83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5" name="Google Shape;25095;p18"/>
            <p:cNvSpPr/>
            <p:nvPr/>
          </p:nvSpPr>
          <p:spPr>
            <a:xfrm>
              <a:off x="534325" y="269760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83" y="42"/>
                    <a:pt x="1" y="177"/>
                    <a:pt x="1" y="301"/>
                  </a:cubicBezTo>
                  <a:cubicBezTo>
                    <a:pt x="1" y="476"/>
                    <a:pt x="125" y="559"/>
                    <a:pt x="300" y="559"/>
                  </a:cubicBezTo>
                  <a:cubicBezTo>
                    <a:pt x="435" y="559"/>
                    <a:pt x="559" y="435"/>
                    <a:pt x="559" y="259"/>
                  </a:cubicBezTo>
                  <a:cubicBezTo>
                    <a:pt x="559" y="135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6" name="Google Shape;25096;p18"/>
            <p:cNvSpPr/>
            <p:nvPr/>
          </p:nvSpPr>
          <p:spPr>
            <a:xfrm>
              <a:off x="597900" y="262342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125" y="1"/>
                    <a:pt x="1" y="125"/>
                    <a:pt x="1" y="300"/>
                  </a:cubicBezTo>
                  <a:cubicBezTo>
                    <a:pt x="42" y="476"/>
                    <a:pt x="166" y="559"/>
                    <a:pt x="301" y="559"/>
                  </a:cubicBezTo>
                  <a:cubicBezTo>
                    <a:pt x="477" y="559"/>
                    <a:pt x="559" y="424"/>
                    <a:pt x="559" y="259"/>
                  </a:cubicBezTo>
                  <a:cubicBezTo>
                    <a:pt x="559" y="125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7" name="Google Shape;25097;p18"/>
            <p:cNvSpPr/>
            <p:nvPr/>
          </p:nvSpPr>
          <p:spPr>
            <a:xfrm>
              <a:off x="603350" y="2692175"/>
              <a:ext cx="13975" cy="14425"/>
            </a:xfrm>
            <a:custGeom>
              <a:avLst/>
              <a:gdLst/>
              <a:ahLst/>
              <a:cxnLst/>
              <a:rect l="l" t="t" r="r" b="b"/>
              <a:pathLst>
                <a:path w="559" h="577" extrusionOk="0">
                  <a:moveTo>
                    <a:pt x="259" y="1"/>
                  </a:moveTo>
                  <a:cubicBezTo>
                    <a:pt x="124" y="52"/>
                    <a:pt x="0" y="176"/>
                    <a:pt x="0" y="311"/>
                  </a:cubicBezTo>
                  <a:cubicBezTo>
                    <a:pt x="0" y="456"/>
                    <a:pt x="127" y="577"/>
                    <a:pt x="249" y="577"/>
                  </a:cubicBezTo>
                  <a:cubicBezTo>
                    <a:pt x="266" y="577"/>
                    <a:pt x="283" y="574"/>
                    <a:pt x="300" y="569"/>
                  </a:cubicBezTo>
                  <a:cubicBezTo>
                    <a:pt x="465" y="569"/>
                    <a:pt x="558" y="435"/>
                    <a:pt x="558" y="259"/>
                  </a:cubicBezTo>
                  <a:cubicBezTo>
                    <a:pt x="558" y="13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8" name="Google Shape;25098;p18"/>
            <p:cNvSpPr/>
            <p:nvPr/>
          </p:nvSpPr>
          <p:spPr>
            <a:xfrm>
              <a:off x="498650" y="26030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59" y="1"/>
                  </a:moveTo>
                  <a:lnTo>
                    <a:pt x="1" y="42"/>
                  </a:lnTo>
                  <a:lnTo>
                    <a:pt x="1" y="301"/>
                  </a:lnTo>
                  <a:cubicBezTo>
                    <a:pt x="177" y="301"/>
                    <a:pt x="311" y="166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9" name="Google Shape;25099;p18"/>
            <p:cNvSpPr/>
            <p:nvPr/>
          </p:nvSpPr>
          <p:spPr>
            <a:xfrm>
              <a:off x="561200" y="2597575"/>
              <a:ext cx="14000" cy="7800"/>
            </a:xfrm>
            <a:custGeom>
              <a:avLst/>
              <a:gdLst/>
              <a:ahLst/>
              <a:cxnLst/>
              <a:rect l="l" t="t" r="r" b="b"/>
              <a:pathLst>
                <a:path w="560" h="312" extrusionOk="0">
                  <a:moveTo>
                    <a:pt x="559" y="1"/>
                  </a:moveTo>
                  <a:lnTo>
                    <a:pt x="1" y="42"/>
                  </a:lnTo>
                  <a:lnTo>
                    <a:pt x="1" y="125"/>
                  </a:lnTo>
                  <a:cubicBezTo>
                    <a:pt x="35" y="235"/>
                    <a:pt x="132" y="311"/>
                    <a:pt x="235" y="311"/>
                  </a:cubicBezTo>
                  <a:cubicBezTo>
                    <a:pt x="257" y="311"/>
                    <a:pt x="279" y="308"/>
                    <a:pt x="301" y="300"/>
                  </a:cubicBezTo>
                  <a:cubicBezTo>
                    <a:pt x="435" y="300"/>
                    <a:pt x="559" y="166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0" name="Google Shape;25100;p18"/>
            <p:cNvSpPr/>
            <p:nvPr/>
          </p:nvSpPr>
          <p:spPr>
            <a:xfrm>
              <a:off x="640825" y="2724500"/>
              <a:ext cx="6475" cy="7775"/>
            </a:xfrm>
            <a:custGeom>
              <a:avLst/>
              <a:gdLst/>
              <a:ahLst/>
              <a:cxnLst/>
              <a:rect l="l" t="t" r="r" b="b"/>
              <a:pathLst>
                <a:path w="259" h="311" extrusionOk="0">
                  <a:moveTo>
                    <a:pt x="176" y="0"/>
                  </a:moveTo>
                  <a:cubicBezTo>
                    <a:pt x="93" y="52"/>
                    <a:pt x="0" y="134"/>
                    <a:pt x="0" y="259"/>
                  </a:cubicBezTo>
                  <a:lnTo>
                    <a:pt x="0" y="310"/>
                  </a:lnTo>
                  <a:lnTo>
                    <a:pt x="259" y="31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1" name="Google Shape;25101;p18"/>
            <p:cNvSpPr/>
            <p:nvPr/>
          </p:nvSpPr>
          <p:spPr>
            <a:xfrm>
              <a:off x="635650" y="265572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07" y="1"/>
                    <a:pt x="124" y="1"/>
                    <a:pt x="83" y="42"/>
                  </a:cubicBezTo>
                  <a:cubicBezTo>
                    <a:pt x="42" y="84"/>
                    <a:pt x="0" y="218"/>
                    <a:pt x="0" y="301"/>
                  </a:cubicBezTo>
                  <a:cubicBezTo>
                    <a:pt x="0" y="383"/>
                    <a:pt x="83" y="518"/>
                    <a:pt x="166" y="518"/>
                  </a:cubicBezTo>
                  <a:cubicBezTo>
                    <a:pt x="207" y="559"/>
                    <a:pt x="259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2" name="Google Shape;25102;p18"/>
            <p:cNvSpPr/>
            <p:nvPr/>
          </p:nvSpPr>
          <p:spPr>
            <a:xfrm>
              <a:off x="630225" y="2593175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lnTo>
                    <a:pt x="0" y="84"/>
                  </a:lnTo>
                  <a:cubicBezTo>
                    <a:pt x="42" y="177"/>
                    <a:pt x="124" y="259"/>
                    <a:pt x="259" y="259"/>
                  </a:cubicBezTo>
                  <a:lnTo>
                    <a:pt x="300" y="2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3" name="Google Shape;25103;p18"/>
            <p:cNvSpPr/>
            <p:nvPr/>
          </p:nvSpPr>
          <p:spPr>
            <a:xfrm>
              <a:off x="370700" y="274620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1" y="1"/>
                  </a:moveTo>
                  <a:lnTo>
                    <a:pt x="1" y="259"/>
                  </a:lnTo>
                  <a:lnTo>
                    <a:pt x="301" y="259"/>
                  </a:lnTo>
                  <a:cubicBezTo>
                    <a:pt x="259" y="83"/>
                    <a:pt x="166" y="1"/>
                    <a:pt x="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4" name="Google Shape;25104;p18"/>
            <p:cNvSpPr/>
            <p:nvPr/>
          </p:nvSpPr>
          <p:spPr>
            <a:xfrm>
              <a:off x="365275" y="26761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lnTo>
                    <a:pt x="84" y="559"/>
                  </a:lnTo>
                  <a:cubicBezTo>
                    <a:pt x="166" y="518"/>
                    <a:pt x="259" y="476"/>
                    <a:pt x="259" y="383"/>
                  </a:cubicBezTo>
                  <a:cubicBezTo>
                    <a:pt x="301" y="342"/>
                    <a:pt x="301" y="301"/>
                    <a:pt x="301" y="259"/>
                  </a:cubicBezTo>
                  <a:cubicBezTo>
                    <a:pt x="259" y="176"/>
                    <a:pt x="218" y="83"/>
                    <a:pt x="125" y="42"/>
                  </a:cubicBezTo>
                  <a:lnTo>
                    <a:pt x="84" y="42"/>
                  </a:lnTo>
                  <a:cubicBezTo>
                    <a:pt x="42" y="1"/>
                    <a:pt x="42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5" name="Google Shape;25105;p18"/>
            <p:cNvSpPr/>
            <p:nvPr/>
          </p:nvSpPr>
          <p:spPr>
            <a:xfrm>
              <a:off x="433000" y="274077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218" y="0"/>
                    <a:pt x="135" y="0"/>
                    <a:pt x="94" y="42"/>
                  </a:cubicBezTo>
                  <a:cubicBezTo>
                    <a:pt x="42" y="83"/>
                    <a:pt x="42" y="125"/>
                    <a:pt x="1" y="176"/>
                  </a:cubicBezTo>
                  <a:lnTo>
                    <a:pt x="1" y="300"/>
                  </a:lnTo>
                  <a:lnTo>
                    <a:pt x="559" y="259"/>
                  </a:lnTo>
                  <a:cubicBezTo>
                    <a:pt x="559" y="83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6" name="Google Shape;25106;p18"/>
            <p:cNvSpPr/>
            <p:nvPr/>
          </p:nvSpPr>
          <p:spPr>
            <a:xfrm>
              <a:off x="427575" y="2670725"/>
              <a:ext cx="14250" cy="14175"/>
            </a:xfrm>
            <a:custGeom>
              <a:avLst/>
              <a:gdLst/>
              <a:ahLst/>
              <a:cxnLst/>
              <a:rect l="l" t="t" r="r" b="b"/>
              <a:pathLst>
                <a:path w="570" h="567" extrusionOk="0">
                  <a:moveTo>
                    <a:pt x="259" y="1"/>
                  </a:moveTo>
                  <a:cubicBezTo>
                    <a:pt x="94" y="42"/>
                    <a:pt x="1" y="176"/>
                    <a:pt x="1" y="300"/>
                  </a:cubicBezTo>
                  <a:cubicBezTo>
                    <a:pt x="1" y="453"/>
                    <a:pt x="102" y="567"/>
                    <a:pt x="244" y="567"/>
                  </a:cubicBezTo>
                  <a:cubicBezTo>
                    <a:pt x="265" y="567"/>
                    <a:pt x="288" y="564"/>
                    <a:pt x="311" y="559"/>
                  </a:cubicBezTo>
                  <a:cubicBezTo>
                    <a:pt x="476" y="559"/>
                    <a:pt x="569" y="435"/>
                    <a:pt x="569" y="259"/>
                  </a:cubicBezTo>
                  <a:cubicBezTo>
                    <a:pt x="56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7" name="Google Shape;25107;p18"/>
            <p:cNvSpPr/>
            <p:nvPr/>
          </p:nvSpPr>
          <p:spPr>
            <a:xfrm>
              <a:off x="390100" y="263945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1"/>
                  </a:moveTo>
                  <a:cubicBezTo>
                    <a:pt x="124" y="1"/>
                    <a:pt x="0" y="135"/>
                    <a:pt x="42" y="300"/>
                  </a:cubicBezTo>
                  <a:cubicBezTo>
                    <a:pt x="42" y="435"/>
                    <a:pt x="166" y="559"/>
                    <a:pt x="300" y="559"/>
                  </a:cubicBezTo>
                  <a:cubicBezTo>
                    <a:pt x="466" y="517"/>
                    <a:pt x="600" y="393"/>
                    <a:pt x="559" y="259"/>
                  </a:cubicBezTo>
                  <a:cubicBezTo>
                    <a:pt x="559" y="94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8" name="Google Shape;25108;p18"/>
            <p:cNvSpPr/>
            <p:nvPr/>
          </p:nvSpPr>
          <p:spPr>
            <a:xfrm>
              <a:off x="395275" y="27084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0"/>
                  </a:moveTo>
                  <a:cubicBezTo>
                    <a:pt x="135" y="0"/>
                    <a:pt x="0" y="124"/>
                    <a:pt x="0" y="300"/>
                  </a:cubicBezTo>
                  <a:cubicBezTo>
                    <a:pt x="52" y="476"/>
                    <a:pt x="176" y="558"/>
                    <a:pt x="310" y="558"/>
                  </a:cubicBezTo>
                  <a:cubicBezTo>
                    <a:pt x="476" y="558"/>
                    <a:pt x="610" y="434"/>
                    <a:pt x="569" y="259"/>
                  </a:cubicBezTo>
                  <a:cubicBezTo>
                    <a:pt x="569" y="83"/>
                    <a:pt x="43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9" name="Google Shape;25109;p18"/>
            <p:cNvSpPr/>
            <p:nvPr/>
          </p:nvSpPr>
          <p:spPr>
            <a:xfrm>
              <a:off x="459875" y="2634025"/>
              <a:ext cx="14250" cy="14250"/>
            </a:xfrm>
            <a:custGeom>
              <a:avLst/>
              <a:gdLst/>
              <a:ahLst/>
              <a:cxnLst/>
              <a:rect l="l" t="t" r="r" b="b"/>
              <a:pathLst>
                <a:path w="570" h="570" extrusionOk="0">
                  <a:moveTo>
                    <a:pt x="259" y="0"/>
                  </a:moveTo>
                  <a:cubicBezTo>
                    <a:pt x="94" y="0"/>
                    <a:pt x="1" y="135"/>
                    <a:pt x="1" y="311"/>
                  </a:cubicBezTo>
                  <a:cubicBezTo>
                    <a:pt x="1" y="435"/>
                    <a:pt x="135" y="569"/>
                    <a:pt x="311" y="569"/>
                  </a:cubicBezTo>
                  <a:cubicBezTo>
                    <a:pt x="435" y="517"/>
                    <a:pt x="570" y="393"/>
                    <a:pt x="570" y="259"/>
                  </a:cubicBezTo>
                  <a:cubicBezTo>
                    <a:pt x="518" y="93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0" name="Google Shape;25110;p18"/>
            <p:cNvSpPr/>
            <p:nvPr/>
          </p:nvSpPr>
          <p:spPr>
            <a:xfrm>
              <a:off x="464275" y="2703025"/>
              <a:ext cx="15025" cy="14000"/>
            </a:xfrm>
            <a:custGeom>
              <a:avLst/>
              <a:gdLst/>
              <a:ahLst/>
              <a:cxnLst/>
              <a:rect l="l" t="t" r="r" b="b"/>
              <a:pathLst>
                <a:path w="601" h="560" extrusionOk="0">
                  <a:moveTo>
                    <a:pt x="300" y="1"/>
                  </a:moveTo>
                  <a:cubicBezTo>
                    <a:pt x="135" y="1"/>
                    <a:pt x="1" y="177"/>
                    <a:pt x="42" y="301"/>
                  </a:cubicBezTo>
                  <a:cubicBezTo>
                    <a:pt x="42" y="477"/>
                    <a:pt x="176" y="559"/>
                    <a:pt x="342" y="559"/>
                  </a:cubicBezTo>
                  <a:cubicBezTo>
                    <a:pt x="476" y="559"/>
                    <a:pt x="600" y="435"/>
                    <a:pt x="600" y="259"/>
                  </a:cubicBezTo>
                  <a:cubicBezTo>
                    <a:pt x="559" y="135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1" name="Google Shape;25111;p18"/>
            <p:cNvSpPr/>
            <p:nvPr/>
          </p:nvSpPr>
          <p:spPr>
            <a:xfrm>
              <a:off x="359850" y="26136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1"/>
                  </a:moveTo>
                  <a:lnTo>
                    <a:pt x="1" y="42"/>
                  </a:lnTo>
                  <a:lnTo>
                    <a:pt x="42" y="300"/>
                  </a:lnTo>
                  <a:cubicBezTo>
                    <a:pt x="176" y="300"/>
                    <a:pt x="301" y="176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2" name="Google Shape;25112;p18"/>
            <p:cNvSpPr/>
            <p:nvPr/>
          </p:nvSpPr>
          <p:spPr>
            <a:xfrm>
              <a:off x="422400" y="2608175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559" y="1"/>
                  </a:moveTo>
                  <a:lnTo>
                    <a:pt x="1" y="52"/>
                  </a:lnTo>
                  <a:cubicBezTo>
                    <a:pt x="1" y="218"/>
                    <a:pt x="166" y="311"/>
                    <a:pt x="301" y="311"/>
                  </a:cubicBezTo>
                  <a:cubicBezTo>
                    <a:pt x="466" y="311"/>
                    <a:pt x="559" y="176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3" name="Google Shape;25113;p18"/>
            <p:cNvSpPr/>
            <p:nvPr/>
          </p:nvSpPr>
          <p:spPr>
            <a:xfrm>
              <a:off x="502025" y="273535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217" y="0"/>
                  </a:moveTo>
                  <a:cubicBezTo>
                    <a:pt x="83" y="42"/>
                    <a:pt x="0" y="176"/>
                    <a:pt x="0" y="300"/>
                  </a:cubicBezTo>
                  <a:lnTo>
                    <a:pt x="30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4" name="Google Shape;25114;p18"/>
            <p:cNvSpPr/>
            <p:nvPr/>
          </p:nvSpPr>
          <p:spPr>
            <a:xfrm>
              <a:off x="496600" y="2666325"/>
              <a:ext cx="7500" cy="13525"/>
            </a:xfrm>
            <a:custGeom>
              <a:avLst/>
              <a:gdLst/>
              <a:ahLst/>
              <a:cxnLst/>
              <a:rect l="l" t="t" r="r" b="b"/>
              <a:pathLst>
                <a:path w="300" h="541" extrusionOk="0">
                  <a:moveTo>
                    <a:pt x="259" y="1"/>
                  </a:moveTo>
                  <a:cubicBezTo>
                    <a:pt x="217" y="1"/>
                    <a:pt x="176" y="1"/>
                    <a:pt x="134" y="52"/>
                  </a:cubicBezTo>
                  <a:cubicBezTo>
                    <a:pt x="41" y="94"/>
                    <a:pt x="0" y="177"/>
                    <a:pt x="0" y="311"/>
                  </a:cubicBezTo>
                  <a:cubicBezTo>
                    <a:pt x="41" y="394"/>
                    <a:pt x="83" y="476"/>
                    <a:pt x="217" y="518"/>
                  </a:cubicBezTo>
                  <a:cubicBezTo>
                    <a:pt x="245" y="518"/>
                    <a:pt x="254" y="541"/>
                    <a:pt x="269" y="541"/>
                  </a:cubicBezTo>
                  <a:cubicBezTo>
                    <a:pt x="277" y="541"/>
                    <a:pt x="286" y="535"/>
                    <a:pt x="300" y="518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5" name="Google Shape;25115;p18"/>
            <p:cNvSpPr/>
            <p:nvPr/>
          </p:nvSpPr>
          <p:spPr>
            <a:xfrm>
              <a:off x="491150" y="260405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cubicBezTo>
                    <a:pt x="42" y="124"/>
                    <a:pt x="135" y="259"/>
                    <a:pt x="259" y="259"/>
                  </a:cubicBezTo>
                  <a:lnTo>
                    <a:pt x="301" y="259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6" name="Google Shape;25116;p18"/>
            <p:cNvSpPr/>
            <p:nvPr/>
          </p:nvSpPr>
          <p:spPr>
            <a:xfrm>
              <a:off x="294200" y="2751275"/>
              <a:ext cx="13975" cy="6850"/>
            </a:xfrm>
            <a:custGeom>
              <a:avLst/>
              <a:gdLst/>
              <a:ahLst/>
              <a:cxnLst/>
              <a:rect l="l" t="t" r="r" b="b"/>
              <a:pathLst>
                <a:path w="559" h="274" extrusionOk="0">
                  <a:moveTo>
                    <a:pt x="331" y="0"/>
                  </a:moveTo>
                  <a:cubicBezTo>
                    <a:pt x="307" y="0"/>
                    <a:pt x="283" y="5"/>
                    <a:pt x="259" y="15"/>
                  </a:cubicBezTo>
                  <a:cubicBezTo>
                    <a:pt x="218" y="15"/>
                    <a:pt x="125" y="56"/>
                    <a:pt x="83" y="97"/>
                  </a:cubicBezTo>
                  <a:cubicBezTo>
                    <a:pt x="42" y="139"/>
                    <a:pt x="1" y="221"/>
                    <a:pt x="1" y="273"/>
                  </a:cubicBezTo>
                  <a:lnTo>
                    <a:pt x="559" y="221"/>
                  </a:lnTo>
                  <a:lnTo>
                    <a:pt x="559" y="180"/>
                  </a:lnTo>
                  <a:cubicBezTo>
                    <a:pt x="526" y="80"/>
                    <a:pt x="432" y="0"/>
                    <a:pt x="3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7" name="Google Shape;25117;p18"/>
            <p:cNvSpPr/>
            <p:nvPr/>
          </p:nvSpPr>
          <p:spPr>
            <a:xfrm>
              <a:off x="288775" y="2681575"/>
              <a:ext cx="15025" cy="14000"/>
            </a:xfrm>
            <a:custGeom>
              <a:avLst/>
              <a:gdLst/>
              <a:ahLst/>
              <a:cxnLst/>
              <a:rect l="l" t="t" r="r" b="b"/>
              <a:pathLst>
                <a:path w="601" h="560" extrusionOk="0">
                  <a:moveTo>
                    <a:pt x="259" y="1"/>
                  </a:moveTo>
                  <a:cubicBezTo>
                    <a:pt x="125" y="42"/>
                    <a:pt x="0" y="166"/>
                    <a:pt x="42" y="301"/>
                  </a:cubicBezTo>
                  <a:cubicBezTo>
                    <a:pt x="42" y="476"/>
                    <a:pt x="176" y="559"/>
                    <a:pt x="300" y="559"/>
                  </a:cubicBezTo>
                  <a:cubicBezTo>
                    <a:pt x="476" y="559"/>
                    <a:pt x="600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8" name="Google Shape;25118;p18"/>
            <p:cNvSpPr/>
            <p:nvPr/>
          </p:nvSpPr>
          <p:spPr>
            <a:xfrm>
              <a:off x="267325" y="2720350"/>
              <a:ext cx="4150" cy="11925"/>
            </a:xfrm>
            <a:custGeom>
              <a:avLst/>
              <a:gdLst/>
              <a:ahLst/>
              <a:cxnLst/>
              <a:rect l="l" t="t" r="r" b="b"/>
              <a:pathLst>
                <a:path w="166" h="477" extrusionOk="0">
                  <a:moveTo>
                    <a:pt x="42" y="1"/>
                  </a:moveTo>
                  <a:lnTo>
                    <a:pt x="0" y="476"/>
                  </a:lnTo>
                  <a:cubicBezTo>
                    <a:pt x="83" y="425"/>
                    <a:pt x="166" y="300"/>
                    <a:pt x="166" y="218"/>
                  </a:cubicBezTo>
                  <a:cubicBezTo>
                    <a:pt x="166" y="125"/>
                    <a:pt x="83" y="42"/>
                    <a:pt x="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9" name="Google Shape;25119;p18"/>
            <p:cNvSpPr/>
            <p:nvPr/>
          </p:nvSpPr>
          <p:spPr>
            <a:xfrm>
              <a:off x="321075" y="2644675"/>
              <a:ext cx="14000" cy="14175"/>
            </a:xfrm>
            <a:custGeom>
              <a:avLst/>
              <a:gdLst/>
              <a:ahLst/>
              <a:cxnLst/>
              <a:rect l="l" t="t" r="r" b="b"/>
              <a:pathLst>
                <a:path w="560" h="567" extrusionOk="0">
                  <a:moveTo>
                    <a:pt x="326" y="1"/>
                  </a:moveTo>
                  <a:cubicBezTo>
                    <a:pt x="304" y="1"/>
                    <a:pt x="282" y="3"/>
                    <a:pt x="259" y="9"/>
                  </a:cubicBezTo>
                  <a:cubicBezTo>
                    <a:pt x="125" y="9"/>
                    <a:pt x="1" y="143"/>
                    <a:pt x="1" y="308"/>
                  </a:cubicBezTo>
                  <a:cubicBezTo>
                    <a:pt x="1" y="443"/>
                    <a:pt x="177" y="567"/>
                    <a:pt x="301" y="567"/>
                  </a:cubicBezTo>
                  <a:cubicBezTo>
                    <a:pt x="476" y="526"/>
                    <a:pt x="559" y="402"/>
                    <a:pt x="559" y="267"/>
                  </a:cubicBezTo>
                  <a:cubicBezTo>
                    <a:pt x="559" y="114"/>
                    <a:pt x="465" y="1"/>
                    <a:pt x="3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0" name="Google Shape;25120;p18"/>
            <p:cNvSpPr/>
            <p:nvPr/>
          </p:nvSpPr>
          <p:spPr>
            <a:xfrm>
              <a:off x="326500" y="271390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84" y="0"/>
                    <a:pt x="1" y="124"/>
                    <a:pt x="1" y="300"/>
                  </a:cubicBezTo>
                  <a:cubicBezTo>
                    <a:pt x="1" y="424"/>
                    <a:pt x="125" y="558"/>
                    <a:pt x="301" y="558"/>
                  </a:cubicBezTo>
                  <a:cubicBezTo>
                    <a:pt x="477" y="558"/>
                    <a:pt x="559" y="383"/>
                    <a:pt x="559" y="259"/>
                  </a:cubicBezTo>
                  <a:cubicBezTo>
                    <a:pt x="559" y="83"/>
                    <a:pt x="42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1" name="Google Shape;25121;p18"/>
            <p:cNvSpPr/>
            <p:nvPr/>
          </p:nvSpPr>
          <p:spPr>
            <a:xfrm>
              <a:off x="284375" y="26190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18" y="1"/>
                  </a:moveTo>
                  <a:lnTo>
                    <a:pt x="1" y="42"/>
                  </a:lnTo>
                  <a:lnTo>
                    <a:pt x="1" y="83"/>
                  </a:lnTo>
                  <a:cubicBezTo>
                    <a:pt x="42" y="218"/>
                    <a:pt x="135" y="301"/>
                    <a:pt x="301" y="301"/>
                  </a:cubicBezTo>
                  <a:cubicBezTo>
                    <a:pt x="394" y="301"/>
                    <a:pt x="476" y="218"/>
                    <a:pt x="518" y="177"/>
                  </a:cubicBezTo>
                  <a:cubicBezTo>
                    <a:pt x="518" y="135"/>
                    <a:pt x="559" y="42"/>
                    <a:pt x="5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2" name="Google Shape;25122;p18"/>
            <p:cNvSpPr/>
            <p:nvPr/>
          </p:nvSpPr>
          <p:spPr>
            <a:xfrm>
              <a:off x="364250" y="274620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166" y="1"/>
                  </a:moveTo>
                  <a:cubicBezTo>
                    <a:pt x="83" y="42"/>
                    <a:pt x="0" y="125"/>
                    <a:pt x="0" y="218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3" name="Google Shape;25123;p18"/>
            <p:cNvSpPr/>
            <p:nvPr/>
          </p:nvSpPr>
          <p:spPr>
            <a:xfrm>
              <a:off x="358825" y="26761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166" y="1"/>
                    <a:pt x="124" y="42"/>
                    <a:pt x="83" y="83"/>
                  </a:cubicBezTo>
                  <a:cubicBezTo>
                    <a:pt x="42" y="125"/>
                    <a:pt x="42" y="176"/>
                    <a:pt x="0" y="218"/>
                  </a:cubicBezTo>
                  <a:lnTo>
                    <a:pt x="0" y="301"/>
                  </a:lnTo>
                  <a:lnTo>
                    <a:pt x="0" y="383"/>
                  </a:lnTo>
                  <a:cubicBezTo>
                    <a:pt x="42" y="476"/>
                    <a:pt x="83" y="518"/>
                    <a:pt x="166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4" name="Google Shape;25124;p18"/>
            <p:cNvSpPr/>
            <p:nvPr/>
          </p:nvSpPr>
          <p:spPr>
            <a:xfrm>
              <a:off x="353400" y="261465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0" y="0"/>
                  </a:moveTo>
                  <a:lnTo>
                    <a:pt x="0" y="52"/>
                  </a:lnTo>
                  <a:cubicBezTo>
                    <a:pt x="42" y="176"/>
                    <a:pt x="124" y="258"/>
                    <a:pt x="259" y="258"/>
                  </a:cubicBezTo>
                  <a:lnTo>
                    <a:pt x="300" y="258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5" name="Google Shape;25125;p18"/>
            <p:cNvSpPr/>
            <p:nvPr/>
          </p:nvSpPr>
          <p:spPr>
            <a:xfrm>
              <a:off x="1190075" y="2543550"/>
              <a:ext cx="7775" cy="7775"/>
            </a:xfrm>
            <a:custGeom>
              <a:avLst/>
              <a:gdLst/>
              <a:ahLst/>
              <a:cxnLst/>
              <a:rect l="l" t="t" r="r" b="b"/>
              <a:pathLst>
                <a:path w="311" h="311" extrusionOk="0">
                  <a:moveTo>
                    <a:pt x="1" y="1"/>
                  </a:moveTo>
                  <a:lnTo>
                    <a:pt x="52" y="311"/>
                  </a:lnTo>
                  <a:lnTo>
                    <a:pt x="311" y="259"/>
                  </a:lnTo>
                  <a:cubicBezTo>
                    <a:pt x="311" y="259"/>
                    <a:pt x="311" y="218"/>
                    <a:pt x="259" y="177"/>
                  </a:cubicBezTo>
                  <a:cubicBezTo>
                    <a:pt x="259" y="135"/>
                    <a:pt x="259" y="135"/>
                    <a:pt x="218" y="94"/>
                  </a:cubicBezTo>
                  <a:cubicBezTo>
                    <a:pt x="176" y="52"/>
                    <a:pt x="176" y="52"/>
                    <a:pt x="135" y="52"/>
                  </a:cubicBezTo>
                  <a:cubicBezTo>
                    <a:pt x="94" y="1"/>
                    <a:pt x="52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6" name="Google Shape;25126;p18"/>
            <p:cNvSpPr/>
            <p:nvPr/>
          </p:nvSpPr>
          <p:spPr>
            <a:xfrm>
              <a:off x="1184900" y="24748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lnTo>
                    <a:pt x="125" y="559"/>
                  </a:lnTo>
                  <a:cubicBezTo>
                    <a:pt x="166" y="518"/>
                    <a:pt x="208" y="518"/>
                    <a:pt x="259" y="476"/>
                  </a:cubicBezTo>
                  <a:lnTo>
                    <a:pt x="259" y="424"/>
                  </a:lnTo>
                  <a:cubicBezTo>
                    <a:pt x="301" y="383"/>
                    <a:pt x="301" y="300"/>
                    <a:pt x="301" y="259"/>
                  </a:cubicBezTo>
                  <a:cubicBezTo>
                    <a:pt x="301" y="166"/>
                    <a:pt x="259" y="83"/>
                    <a:pt x="166" y="42"/>
                  </a:cubicBezTo>
                  <a:cubicBezTo>
                    <a:pt x="166" y="42"/>
                    <a:pt x="125" y="42"/>
                    <a:pt x="1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7" name="Google Shape;25127;p18"/>
            <p:cNvSpPr/>
            <p:nvPr/>
          </p:nvSpPr>
          <p:spPr>
            <a:xfrm>
              <a:off x="1252625" y="2538950"/>
              <a:ext cx="13975" cy="6950"/>
            </a:xfrm>
            <a:custGeom>
              <a:avLst/>
              <a:gdLst/>
              <a:ahLst/>
              <a:cxnLst/>
              <a:rect l="l" t="t" r="r" b="b"/>
              <a:pathLst>
                <a:path w="559" h="278" extrusionOk="0">
                  <a:moveTo>
                    <a:pt x="345" y="1"/>
                  </a:moveTo>
                  <a:cubicBezTo>
                    <a:pt x="329" y="1"/>
                    <a:pt x="314" y="6"/>
                    <a:pt x="301" y="19"/>
                  </a:cubicBezTo>
                  <a:cubicBezTo>
                    <a:pt x="135" y="19"/>
                    <a:pt x="1" y="143"/>
                    <a:pt x="42" y="278"/>
                  </a:cubicBezTo>
                  <a:lnTo>
                    <a:pt x="559" y="278"/>
                  </a:lnTo>
                  <a:cubicBezTo>
                    <a:pt x="559" y="143"/>
                    <a:pt x="518" y="61"/>
                    <a:pt x="435" y="19"/>
                  </a:cubicBezTo>
                  <a:cubicBezTo>
                    <a:pt x="407" y="19"/>
                    <a:pt x="375" y="1"/>
                    <a:pt x="3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8" name="Google Shape;25128;p18"/>
            <p:cNvSpPr/>
            <p:nvPr/>
          </p:nvSpPr>
          <p:spPr>
            <a:xfrm>
              <a:off x="1215925" y="2507100"/>
              <a:ext cx="14250" cy="14000"/>
            </a:xfrm>
            <a:custGeom>
              <a:avLst/>
              <a:gdLst/>
              <a:ahLst/>
              <a:cxnLst/>
              <a:rect l="l" t="t" r="r" b="b"/>
              <a:pathLst>
                <a:path w="570" h="560" extrusionOk="0">
                  <a:moveTo>
                    <a:pt x="259" y="1"/>
                  </a:moveTo>
                  <a:cubicBezTo>
                    <a:pt x="94" y="1"/>
                    <a:pt x="1" y="125"/>
                    <a:pt x="1" y="301"/>
                  </a:cubicBezTo>
                  <a:cubicBezTo>
                    <a:pt x="1" y="425"/>
                    <a:pt x="135" y="559"/>
                    <a:pt x="311" y="559"/>
                  </a:cubicBezTo>
                  <a:cubicBezTo>
                    <a:pt x="435" y="518"/>
                    <a:pt x="569" y="384"/>
                    <a:pt x="569" y="259"/>
                  </a:cubicBezTo>
                  <a:cubicBezTo>
                    <a:pt x="569" y="84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9" name="Google Shape;25129;p18"/>
            <p:cNvSpPr/>
            <p:nvPr/>
          </p:nvSpPr>
          <p:spPr>
            <a:xfrm>
              <a:off x="1052300" y="255442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1" y="300"/>
                  </a:lnTo>
                  <a:lnTo>
                    <a:pt x="301" y="258"/>
                  </a:lnTo>
                  <a:cubicBezTo>
                    <a:pt x="259" y="217"/>
                    <a:pt x="259" y="176"/>
                    <a:pt x="218" y="134"/>
                  </a:cubicBezTo>
                  <a:cubicBezTo>
                    <a:pt x="177" y="83"/>
                    <a:pt x="135" y="41"/>
                    <a:pt x="84" y="41"/>
                  </a:cubicBezTo>
                  <a:cubicBezTo>
                    <a:pt x="42" y="0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0" name="Google Shape;25130;p18"/>
            <p:cNvSpPr/>
            <p:nvPr/>
          </p:nvSpPr>
          <p:spPr>
            <a:xfrm>
              <a:off x="1046875" y="2485400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1" y="0"/>
                  </a:moveTo>
                  <a:lnTo>
                    <a:pt x="42" y="569"/>
                  </a:lnTo>
                  <a:lnTo>
                    <a:pt x="94" y="569"/>
                  </a:lnTo>
                  <a:cubicBezTo>
                    <a:pt x="218" y="517"/>
                    <a:pt x="301" y="393"/>
                    <a:pt x="301" y="259"/>
                  </a:cubicBezTo>
                  <a:cubicBezTo>
                    <a:pt x="301" y="176"/>
                    <a:pt x="218" y="94"/>
                    <a:pt x="135" y="52"/>
                  </a:cubicBezTo>
                  <a:cubicBezTo>
                    <a:pt x="135" y="52"/>
                    <a:pt x="135" y="0"/>
                    <a:pt x="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1" name="Google Shape;25131;p18"/>
            <p:cNvSpPr/>
            <p:nvPr/>
          </p:nvSpPr>
          <p:spPr>
            <a:xfrm>
              <a:off x="1114850" y="25489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1"/>
                  </a:moveTo>
                  <a:cubicBezTo>
                    <a:pt x="166" y="1"/>
                    <a:pt x="125" y="42"/>
                    <a:pt x="84" y="135"/>
                  </a:cubicBezTo>
                  <a:cubicBezTo>
                    <a:pt x="1" y="177"/>
                    <a:pt x="1" y="218"/>
                    <a:pt x="1" y="301"/>
                  </a:cubicBezTo>
                  <a:lnTo>
                    <a:pt x="559" y="259"/>
                  </a:lnTo>
                  <a:cubicBezTo>
                    <a:pt x="559" y="135"/>
                    <a:pt x="425" y="42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2" name="Google Shape;25132;p18"/>
            <p:cNvSpPr/>
            <p:nvPr/>
          </p:nvSpPr>
          <p:spPr>
            <a:xfrm>
              <a:off x="1109425" y="2480225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125" y="1"/>
                    <a:pt x="1" y="125"/>
                    <a:pt x="1" y="301"/>
                  </a:cubicBezTo>
                  <a:cubicBezTo>
                    <a:pt x="1" y="466"/>
                    <a:pt x="125" y="559"/>
                    <a:pt x="301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83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3" name="Google Shape;25133;p18"/>
            <p:cNvSpPr/>
            <p:nvPr/>
          </p:nvSpPr>
          <p:spPr>
            <a:xfrm>
              <a:off x="1071700" y="244792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0"/>
                  </a:moveTo>
                  <a:cubicBezTo>
                    <a:pt x="135" y="42"/>
                    <a:pt x="0" y="166"/>
                    <a:pt x="42" y="300"/>
                  </a:cubicBezTo>
                  <a:cubicBezTo>
                    <a:pt x="42" y="466"/>
                    <a:pt x="176" y="559"/>
                    <a:pt x="300" y="559"/>
                  </a:cubicBezTo>
                  <a:cubicBezTo>
                    <a:pt x="476" y="559"/>
                    <a:pt x="600" y="424"/>
                    <a:pt x="559" y="259"/>
                  </a:cubicBezTo>
                  <a:cubicBezTo>
                    <a:pt x="559" y="12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4" name="Google Shape;25134;p18"/>
            <p:cNvSpPr/>
            <p:nvPr/>
          </p:nvSpPr>
          <p:spPr>
            <a:xfrm>
              <a:off x="1077125" y="2517525"/>
              <a:ext cx="15025" cy="14425"/>
            </a:xfrm>
            <a:custGeom>
              <a:avLst/>
              <a:gdLst/>
              <a:ahLst/>
              <a:cxnLst/>
              <a:rect l="l" t="t" r="r" b="b"/>
              <a:pathLst>
                <a:path w="601" h="577" extrusionOk="0">
                  <a:moveTo>
                    <a:pt x="322" y="0"/>
                  </a:moveTo>
                  <a:cubicBezTo>
                    <a:pt x="302" y="0"/>
                    <a:pt x="281" y="3"/>
                    <a:pt x="259" y="8"/>
                  </a:cubicBezTo>
                  <a:cubicBezTo>
                    <a:pt x="125" y="8"/>
                    <a:pt x="0" y="142"/>
                    <a:pt x="0" y="318"/>
                  </a:cubicBezTo>
                  <a:cubicBezTo>
                    <a:pt x="42" y="442"/>
                    <a:pt x="176" y="577"/>
                    <a:pt x="300" y="577"/>
                  </a:cubicBezTo>
                  <a:cubicBezTo>
                    <a:pt x="476" y="525"/>
                    <a:pt x="600" y="401"/>
                    <a:pt x="559" y="266"/>
                  </a:cubicBezTo>
                  <a:cubicBezTo>
                    <a:pt x="559" y="121"/>
                    <a:pt x="464" y="0"/>
                    <a:pt x="3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5" name="Google Shape;25135;p18"/>
            <p:cNvSpPr/>
            <p:nvPr/>
          </p:nvSpPr>
          <p:spPr>
            <a:xfrm>
              <a:off x="1141750" y="244250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259" y="0"/>
                  </a:moveTo>
                  <a:cubicBezTo>
                    <a:pt x="83" y="42"/>
                    <a:pt x="0" y="166"/>
                    <a:pt x="0" y="300"/>
                  </a:cubicBezTo>
                  <a:cubicBezTo>
                    <a:pt x="0" y="453"/>
                    <a:pt x="94" y="567"/>
                    <a:pt x="234" y="567"/>
                  </a:cubicBezTo>
                  <a:cubicBezTo>
                    <a:pt x="255" y="567"/>
                    <a:pt x="277" y="564"/>
                    <a:pt x="300" y="559"/>
                  </a:cubicBezTo>
                  <a:cubicBezTo>
                    <a:pt x="434" y="559"/>
                    <a:pt x="559" y="424"/>
                    <a:pt x="559" y="259"/>
                  </a:cubicBezTo>
                  <a:cubicBezTo>
                    <a:pt x="517" y="124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6" name="Google Shape;25136;p18"/>
            <p:cNvSpPr/>
            <p:nvPr/>
          </p:nvSpPr>
          <p:spPr>
            <a:xfrm>
              <a:off x="1146150" y="2512250"/>
              <a:ext cx="15000" cy="14275"/>
            </a:xfrm>
            <a:custGeom>
              <a:avLst/>
              <a:gdLst/>
              <a:ahLst/>
              <a:cxnLst/>
              <a:rect l="l" t="t" r="r" b="b"/>
              <a:pathLst>
                <a:path w="600" h="571" extrusionOk="0">
                  <a:moveTo>
                    <a:pt x="355" y="1"/>
                  </a:moveTo>
                  <a:cubicBezTo>
                    <a:pt x="337" y="1"/>
                    <a:pt x="318" y="4"/>
                    <a:pt x="300" y="12"/>
                  </a:cubicBezTo>
                  <a:cubicBezTo>
                    <a:pt x="124" y="12"/>
                    <a:pt x="0" y="136"/>
                    <a:pt x="41" y="312"/>
                  </a:cubicBezTo>
                  <a:cubicBezTo>
                    <a:pt x="41" y="436"/>
                    <a:pt x="165" y="570"/>
                    <a:pt x="341" y="570"/>
                  </a:cubicBezTo>
                  <a:cubicBezTo>
                    <a:pt x="465" y="529"/>
                    <a:pt x="600" y="395"/>
                    <a:pt x="600" y="271"/>
                  </a:cubicBezTo>
                  <a:cubicBezTo>
                    <a:pt x="564" y="121"/>
                    <a:pt x="461" y="1"/>
                    <a:pt x="3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7" name="Google Shape;25137;p18"/>
            <p:cNvSpPr/>
            <p:nvPr/>
          </p:nvSpPr>
          <p:spPr>
            <a:xfrm>
              <a:off x="1041450" y="24231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1" y="1"/>
                  </a:moveTo>
                  <a:lnTo>
                    <a:pt x="52" y="301"/>
                  </a:lnTo>
                  <a:cubicBezTo>
                    <a:pt x="176" y="259"/>
                    <a:pt x="311" y="125"/>
                    <a:pt x="3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8" name="Google Shape;25138;p18"/>
            <p:cNvSpPr/>
            <p:nvPr/>
          </p:nvSpPr>
          <p:spPr>
            <a:xfrm>
              <a:off x="1104000" y="24176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18" y="1"/>
                  </a:moveTo>
                  <a:lnTo>
                    <a:pt x="1" y="42"/>
                  </a:lnTo>
                  <a:lnTo>
                    <a:pt x="1" y="83"/>
                  </a:lnTo>
                  <a:cubicBezTo>
                    <a:pt x="42" y="218"/>
                    <a:pt x="177" y="301"/>
                    <a:pt x="301" y="301"/>
                  </a:cubicBezTo>
                  <a:cubicBezTo>
                    <a:pt x="435" y="259"/>
                    <a:pt x="559" y="176"/>
                    <a:pt x="559" y="42"/>
                  </a:cubicBezTo>
                  <a:lnTo>
                    <a:pt x="5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9" name="Google Shape;25139;p18"/>
            <p:cNvSpPr/>
            <p:nvPr/>
          </p:nvSpPr>
          <p:spPr>
            <a:xfrm>
              <a:off x="1183625" y="2543550"/>
              <a:ext cx="7775" cy="7775"/>
            </a:xfrm>
            <a:custGeom>
              <a:avLst/>
              <a:gdLst/>
              <a:ahLst/>
              <a:cxnLst/>
              <a:rect l="l" t="t" r="r" b="b"/>
              <a:pathLst>
                <a:path w="311" h="311" extrusionOk="0">
                  <a:moveTo>
                    <a:pt x="259" y="1"/>
                  </a:moveTo>
                  <a:lnTo>
                    <a:pt x="217" y="52"/>
                  </a:lnTo>
                  <a:cubicBezTo>
                    <a:pt x="176" y="52"/>
                    <a:pt x="135" y="52"/>
                    <a:pt x="135" y="94"/>
                  </a:cubicBezTo>
                  <a:lnTo>
                    <a:pt x="93" y="135"/>
                  </a:lnTo>
                  <a:cubicBezTo>
                    <a:pt x="52" y="135"/>
                    <a:pt x="52" y="177"/>
                    <a:pt x="52" y="218"/>
                  </a:cubicBezTo>
                  <a:cubicBezTo>
                    <a:pt x="0" y="259"/>
                    <a:pt x="0" y="259"/>
                    <a:pt x="0" y="311"/>
                  </a:cubicBezTo>
                  <a:lnTo>
                    <a:pt x="310" y="311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0" name="Google Shape;25140;p18"/>
            <p:cNvSpPr/>
            <p:nvPr/>
          </p:nvSpPr>
          <p:spPr>
            <a:xfrm>
              <a:off x="1178450" y="24748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207" y="1"/>
                    <a:pt x="166" y="42"/>
                    <a:pt x="124" y="83"/>
                  </a:cubicBezTo>
                  <a:cubicBezTo>
                    <a:pt x="42" y="125"/>
                    <a:pt x="0" y="218"/>
                    <a:pt x="0" y="300"/>
                  </a:cubicBezTo>
                  <a:cubicBezTo>
                    <a:pt x="0" y="342"/>
                    <a:pt x="42" y="383"/>
                    <a:pt x="42" y="424"/>
                  </a:cubicBezTo>
                  <a:cubicBezTo>
                    <a:pt x="42" y="424"/>
                    <a:pt x="83" y="424"/>
                    <a:pt x="83" y="476"/>
                  </a:cubicBezTo>
                  <a:cubicBezTo>
                    <a:pt x="124" y="518"/>
                    <a:pt x="207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1" name="Google Shape;25141;p18"/>
            <p:cNvSpPr/>
            <p:nvPr/>
          </p:nvSpPr>
          <p:spPr>
            <a:xfrm>
              <a:off x="913500" y="25652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259"/>
                  </a:lnTo>
                  <a:lnTo>
                    <a:pt x="301" y="259"/>
                  </a:lnTo>
                  <a:cubicBezTo>
                    <a:pt x="301" y="124"/>
                    <a:pt x="208" y="42"/>
                    <a:pt x="1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2" name="Google Shape;25142;p18"/>
            <p:cNvSpPr/>
            <p:nvPr/>
          </p:nvSpPr>
          <p:spPr>
            <a:xfrm>
              <a:off x="908075" y="2496050"/>
              <a:ext cx="7525" cy="14200"/>
            </a:xfrm>
            <a:custGeom>
              <a:avLst/>
              <a:gdLst/>
              <a:ahLst/>
              <a:cxnLst/>
              <a:rect l="l" t="t" r="r" b="b"/>
              <a:pathLst>
                <a:path w="301" h="568" extrusionOk="0">
                  <a:moveTo>
                    <a:pt x="64" y="1"/>
                  </a:moveTo>
                  <a:cubicBezTo>
                    <a:pt x="44" y="1"/>
                    <a:pt x="22" y="3"/>
                    <a:pt x="1" y="9"/>
                  </a:cubicBezTo>
                  <a:lnTo>
                    <a:pt x="42" y="567"/>
                  </a:lnTo>
                  <a:cubicBezTo>
                    <a:pt x="83" y="567"/>
                    <a:pt x="83" y="526"/>
                    <a:pt x="83" y="526"/>
                  </a:cubicBezTo>
                  <a:cubicBezTo>
                    <a:pt x="218" y="526"/>
                    <a:pt x="301" y="402"/>
                    <a:pt x="301" y="267"/>
                  </a:cubicBezTo>
                  <a:cubicBezTo>
                    <a:pt x="301" y="114"/>
                    <a:pt x="199" y="1"/>
                    <a:pt x="6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3" name="Google Shape;25143;p18"/>
            <p:cNvSpPr/>
            <p:nvPr/>
          </p:nvSpPr>
          <p:spPr>
            <a:xfrm>
              <a:off x="975800" y="2559850"/>
              <a:ext cx="13975" cy="7500"/>
            </a:xfrm>
            <a:custGeom>
              <a:avLst/>
              <a:gdLst/>
              <a:ahLst/>
              <a:cxnLst/>
              <a:rect l="l" t="t" r="r" b="b"/>
              <a:pathLst>
                <a:path w="559" h="300" extrusionOk="0">
                  <a:moveTo>
                    <a:pt x="259" y="0"/>
                  </a:moveTo>
                  <a:cubicBezTo>
                    <a:pt x="135" y="0"/>
                    <a:pt x="1" y="124"/>
                    <a:pt x="1" y="300"/>
                  </a:cubicBezTo>
                  <a:lnTo>
                    <a:pt x="559" y="259"/>
                  </a:lnTo>
                  <a:cubicBezTo>
                    <a:pt x="559" y="176"/>
                    <a:pt x="518" y="83"/>
                    <a:pt x="435" y="41"/>
                  </a:cubicBezTo>
                  <a:cubicBezTo>
                    <a:pt x="393" y="0"/>
                    <a:pt x="352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4" name="Google Shape;25144;p18"/>
            <p:cNvSpPr/>
            <p:nvPr/>
          </p:nvSpPr>
          <p:spPr>
            <a:xfrm>
              <a:off x="970375" y="249082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1"/>
                  </a:moveTo>
                  <a:cubicBezTo>
                    <a:pt x="135" y="1"/>
                    <a:pt x="0" y="135"/>
                    <a:pt x="52" y="300"/>
                  </a:cubicBezTo>
                  <a:cubicBezTo>
                    <a:pt x="52" y="435"/>
                    <a:pt x="176" y="559"/>
                    <a:pt x="311" y="559"/>
                  </a:cubicBezTo>
                  <a:cubicBezTo>
                    <a:pt x="476" y="518"/>
                    <a:pt x="610" y="393"/>
                    <a:pt x="569" y="259"/>
                  </a:cubicBezTo>
                  <a:cubicBezTo>
                    <a:pt x="56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5" name="Google Shape;25145;p18"/>
            <p:cNvSpPr/>
            <p:nvPr/>
          </p:nvSpPr>
          <p:spPr>
            <a:xfrm>
              <a:off x="933925" y="245852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1" y="176"/>
                    <a:pt x="1" y="300"/>
                  </a:cubicBezTo>
                  <a:cubicBezTo>
                    <a:pt x="1" y="476"/>
                    <a:pt x="125" y="559"/>
                    <a:pt x="300" y="559"/>
                  </a:cubicBezTo>
                  <a:cubicBezTo>
                    <a:pt x="425" y="559"/>
                    <a:pt x="559" y="434"/>
                    <a:pt x="559" y="259"/>
                  </a:cubicBezTo>
                  <a:cubicBezTo>
                    <a:pt x="559" y="135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6" name="Google Shape;25146;p18"/>
            <p:cNvSpPr/>
            <p:nvPr/>
          </p:nvSpPr>
          <p:spPr>
            <a:xfrm>
              <a:off x="939350" y="2527525"/>
              <a:ext cx="14000" cy="14200"/>
            </a:xfrm>
            <a:custGeom>
              <a:avLst/>
              <a:gdLst/>
              <a:ahLst/>
              <a:cxnLst/>
              <a:rect l="l" t="t" r="r" b="b"/>
              <a:pathLst>
                <a:path w="560" h="568" extrusionOk="0">
                  <a:moveTo>
                    <a:pt x="259" y="1"/>
                  </a:moveTo>
                  <a:cubicBezTo>
                    <a:pt x="83" y="42"/>
                    <a:pt x="1" y="177"/>
                    <a:pt x="1" y="301"/>
                  </a:cubicBezTo>
                  <a:cubicBezTo>
                    <a:pt x="1" y="453"/>
                    <a:pt x="94" y="567"/>
                    <a:pt x="234" y="567"/>
                  </a:cubicBezTo>
                  <a:cubicBezTo>
                    <a:pt x="255" y="567"/>
                    <a:pt x="278" y="564"/>
                    <a:pt x="301" y="559"/>
                  </a:cubicBezTo>
                  <a:cubicBezTo>
                    <a:pt x="425" y="559"/>
                    <a:pt x="559" y="435"/>
                    <a:pt x="559" y="259"/>
                  </a:cubicBezTo>
                  <a:cubicBezTo>
                    <a:pt x="518" y="125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7" name="Google Shape;25147;p18"/>
            <p:cNvSpPr/>
            <p:nvPr/>
          </p:nvSpPr>
          <p:spPr>
            <a:xfrm>
              <a:off x="1002675" y="2453100"/>
              <a:ext cx="14250" cy="14225"/>
            </a:xfrm>
            <a:custGeom>
              <a:avLst/>
              <a:gdLst/>
              <a:ahLst/>
              <a:cxnLst/>
              <a:rect l="l" t="t" r="r" b="b"/>
              <a:pathLst>
                <a:path w="570" h="569" extrusionOk="0">
                  <a:moveTo>
                    <a:pt x="259" y="0"/>
                  </a:moveTo>
                  <a:cubicBezTo>
                    <a:pt x="135" y="52"/>
                    <a:pt x="1" y="176"/>
                    <a:pt x="1" y="310"/>
                  </a:cubicBezTo>
                  <a:cubicBezTo>
                    <a:pt x="53" y="476"/>
                    <a:pt x="177" y="569"/>
                    <a:pt x="311" y="569"/>
                  </a:cubicBezTo>
                  <a:cubicBezTo>
                    <a:pt x="476" y="569"/>
                    <a:pt x="569" y="434"/>
                    <a:pt x="569" y="259"/>
                  </a:cubicBezTo>
                  <a:cubicBezTo>
                    <a:pt x="56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8" name="Google Shape;25148;p18"/>
            <p:cNvSpPr/>
            <p:nvPr/>
          </p:nvSpPr>
          <p:spPr>
            <a:xfrm>
              <a:off x="1008100" y="2522950"/>
              <a:ext cx="14000" cy="13325"/>
            </a:xfrm>
            <a:custGeom>
              <a:avLst/>
              <a:gdLst/>
              <a:ahLst/>
              <a:cxnLst/>
              <a:rect l="l" t="t" r="r" b="b"/>
              <a:pathLst>
                <a:path w="560" h="533" extrusionOk="0">
                  <a:moveTo>
                    <a:pt x="323" y="0"/>
                  </a:moveTo>
                  <a:cubicBezTo>
                    <a:pt x="303" y="0"/>
                    <a:pt x="282" y="3"/>
                    <a:pt x="259" y="8"/>
                  </a:cubicBezTo>
                  <a:cubicBezTo>
                    <a:pt x="135" y="8"/>
                    <a:pt x="1" y="142"/>
                    <a:pt x="1" y="266"/>
                  </a:cubicBezTo>
                  <a:cubicBezTo>
                    <a:pt x="1" y="419"/>
                    <a:pt x="134" y="533"/>
                    <a:pt x="250" y="533"/>
                  </a:cubicBezTo>
                  <a:cubicBezTo>
                    <a:pt x="267" y="533"/>
                    <a:pt x="285" y="530"/>
                    <a:pt x="301" y="525"/>
                  </a:cubicBezTo>
                  <a:cubicBezTo>
                    <a:pt x="477" y="525"/>
                    <a:pt x="559" y="401"/>
                    <a:pt x="559" y="225"/>
                  </a:cubicBezTo>
                  <a:cubicBezTo>
                    <a:pt x="559" y="117"/>
                    <a:pt x="465" y="0"/>
                    <a:pt x="3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9" name="Google Shape;25149;p18"/>
            <p:cNvSpPr/>
            <p:nvPr/>
          </p:nvSpPr>
          <p:spPr>
            <a:xfrm>
              <a:off x="903675" y="2432675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259" y="0"/>
                  </a:moveTo>
                  <a:lnTo>
                    <a:pt x="1" y="42"/>
                  </a:lnTo>
                  <a:lnTo>
                    <a:pt x="1" y="300"/>
                  </a:lnTo>
                  <a:cubicBezTo>
                    <a:pt x="135" y="300"/>
                    <a:pt x="259" y="217"/>
                    <a:pt x="259" y="93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0" name="Google Shape;25150;p18"/>
            <p:cNvSpPr/>
            <p:nvPr/>
          </p:nvSpPr>
          <p:spPr>
            <a:xfrm>
              <a:off x="966250" y="2427250"/>
              <a:ext cx="13975" cy="7775"/>
            </a:xfrm>
            <a:custGeom>
              <a:avLst/>
              <a:gdLst/>
              <a:ahLst/>
              <a:cxnLst/>
              <a:rect l="l" t="t" r="r" b="b"/>
              <a:pathLst>
                <a:path w="559" h="311" extrusionOk="0">
                  <a:moveTo>
                    <a:pt x="558" y="0"/>
                  </a:moveTo>
                  <a:lnTo>
                    <a:pt x="0" y="52"/>
                  </a:lnTo>
                  <a:cubicBezTo>
                    <a:pt x="0" y="176"/>
                    <a:pt x="83" y="259"/>
                    <a:pt x="165" y="310"/>
                  </a:cubicBezTo>
                  <a:lnTo>
                    <a:pt x="341" y="310"/>
                  </a:lnTo>
                  <a:cubicBezTo>
                    <a:pt x="476" y="259"/>
                    <a:pt x="558" y="176"/>
                    <a:pt x="5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1" name="Google Shape;25151;p18"/>
            <p:cNvSpPr/>
            <p:nvPr/>
          </p:nvSpPr>
          <p:spPr>
            <a:xfrm>
              <a:off x="1045850" y="2554425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259" y="0"/>
                  </a:moveTo>
                  <a:cubicBezTo>
                    <a:pt x="176" y="0"/>
                    <a:pt x="135" y="41"/>
                    <a:pt x="83" y="83"/>
                  </a:cubicBezTo>
                  <a:lnTo>
                    <a:pt x="42" y="83"/>
                  </a:lnTo>
                  <a:cubicBezTo>
                    <a:pt x="0" y="134"/>
                    <a:pt x="0" y="217"/>
                    <a:pt x="0" y="258"/>
                  </a:cubicBezTo>
                  <a:lnTo>
                    <a:pt x="0" y="300"/>
                  </a:ln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2" name="Google Shape;25152;p18"/>
            <p:cNvSpPr/>
            <p:nvPr/>
          </p:nvSpPr>
          <p:spPr>
            <a:xfrm>
              <a:off x="1040425" y="2485400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259" y="0"/>
                  </a:moveTo>
                  <a:cubicBezTo>
                    <a:pt x="176" y="0"/>
                    <a:pt x="135" y="52"/>
                    <a:pt x="93" y="52"/>
                  </a:cubicBezTo>
                  <a:cubicBezTo>
                    <a:pt x="42" y="135"/>
                    <a:pt x="0" y="218"/>
                    <a:pt x="0" y="311"/>
                  </a:cubicBezTo>
                  <a:cubicBezTo>
                    <a:pt x="0" y="352"/>
                    <a:pt x="0" y="393"/>
                    <a:pt x="42" y="393"/>
                  </a:cubicBezTo>
                  <a:lnTo>
                    <a:pt x="42" y="435"/>
                  </a:lnTo>
                  <a:cubicBezTo>
                    <a:pt x="93" y="517"/>
                    <a:pt x="217" y="569"/>
                    <a:pt x="300" y="56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3" name="Google Shape;25153;p18"/>
            <p:cNvSpPr/>
            <p:nvPr/>
          </p:nvSpPr>
          <p:spPr>
            <a:xfrm>
              <a:off x="1035000" y="24231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84"/>
                    <a:pt x="52" y="166"/>
                    <a:pt x="93" y="218"/>
                  </a:cubicBezTo>
                  <a:cubicBezTo>
                    <a:pt x="135" y="259"/>
                    <a:pt x="217" y="301"/>
                    <a:pt x="310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4" name="Google Shape;25154;p18"/>
            <p:cNvSpPr/>
            <p:nvPr/>
          </p:nvSpPr>
          <p:spPr>
            <a:xfrm>
              <a:off x="775475" y="2575875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" y="0"/>
                  </a:moveTo>
                  <a:lnTo>
                    <a:pt x="1" y="259"/>
                  </a:lnTo>
                  <a:lnTo>
                    <a:pt x="259" y="259"/>
                  </a:lnTo>
                  <a:cubicBezTo>
                    <a:pt x="259" y="135"/>
                    <a:pt x="218" y="93"/>
                    <a:pt x="135" y="52"/>
                  </a:cubicBezTo>
                  <a:cubicBezTo>
                    <a:pt x="94" y="0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5" name="Google Shape;25155;p18"/>
            <p:cNvSpPr/>
            <p:nvPr/>
          </p:nvSpPr>
          <p:spPr>
            <a:xfrm>
              <a:off x="770050" y="2506650"/>
              <a:ext cx="7775" cy="13400"/>
            </a:xfrm>
            <a:custGeom>
              <a:avLst/>
              <a:gdLst/>
              <a:ahLst/>
              <a:cxnLst/>
              <a:rect l="l" t="t" r="r" b="b"/>
              <a:pathLst>
                <a:path w="311" h="536" extrusionOk="0">
                  <a:moveTo>
                    <a:pt x="39" y="1"/>
                  </a:moveTo>
                  <a:cubicBezTo>
                    <a:pt x="29" y="1"/>
                    <a:pt x="18" y="5"/>
                    <a:pt x="1" y="19"/>
                  </a:cubicBezTo>
                  <a:lnTo>
                    <a:pt x="52" y="536"/>
                  </a:lnTo>
                  <a:lnTo>
                    <a:pt x="94" y="536"/>
                  </a:lnTo>
                  <a:cubicBezTo>
                    <a:pt x="218" y="495"/>
                    <a:pt x="311" y="402"/>
                    <a:pt x="311" y="236"/>
                  </a:cubicBezTo>
                  <a:cubicBezTo>
                    <a:pt x="259" y="143"/>
                    <a:pt x="218" y="60"/>
                    <a:pt x="135" y="19"/>
                  </a:cubicBezTo>
                  <a:lnTo>
                    <a:pt x="94" y="19"/>
                  </a:lnTo>
                  <a:cubicBezTo>
                    <a:pt x="66" y="19"/>
                    <a:pt x="57" y="1"/>
                    <a:pt x="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6" name="Google Shape;25156;p18"/>
            <p:cNvSpPr/>
            <p:nvPr/>
          </p:nvSpPr>
          <p:spPr>
            <a:xfrm>
              <a:off x="838025" y="257070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0"/>
                  </a:moveTo>
                  <a:cubicBezTo>
                    <a:pt x="177" y="0"/>
                    <a:pt x="84" y="42"/>
                    <a:pt x="42" y="83"/>
                  </a:cubicBezTo>
                  <a:cubicBezTo>
                    <a:pt x="1" y="124"/>
                    <a:pt x="1" y="207"/>
                    <a:pt x="1" y="300"/>
                  </a:cubicBezTo>
                  <a:lnTo>
                    <a:pt x="559" y="259"/>
                  </a:lnTo>
                  <a:cubicBezTo>
                    <a:pt x="559" y="166"/>
                    <a:pt x="518" y="124"/>
                    <a:pt x="476" y="83"/>
                  </a:cubicBezTo>
                  <a:cubicBezTo>
                    <a:pt x="435" y="42"/>
                    <a:pt x="342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7" name="Google Shape;25157;p18"/>
            <p:cNvSpPr/>
            <p:nvPr/>
          </p:nvSpPr>
          <p:spPr>
            <a:xfrm>
              <a:off x="832600" y="2501475"/>
              <a:ext cx="14000" cy="13350"/>
            </a:xfrm>
            <a:custGeom>
              <a:avLst/>
              <a:gdLst/>
              <a:ahLst/>
              <a:cxnLst/>
              <a:rect l="l" t="t" r="r" b="b"/>
              <a:pathLst>
                <a:path w="560" h="534" extrusionOk="0">
                  <a:moveTo>
                    <a:pt x="313" y="1"/>
                  </a:moveTo>
                  <a:cubicBezTo>
                    <a:pt x="295" y="1"/>
                    <a:pt x="277" y="3"/>
                    <a:pt x="259" y="9"/>
                  </a:cubicBezTo>
                  <a:cubicBezTo>
                    <a:pt x="83" y="9"/>
                    <a:pt x="1" y="133"/>
                    <a:pt x="1" y="309"/>
                  </a:cubicBezTo>
                  <a:cubicBezTo>
                    <a:pt x="1" y="425"/>
                    <a:pt x="102" y="534"/>
                    <a:pt x="236" y="534"/>
                  </a:cubicBezTo>
                  <a:cubicBezTo>
                    <a:pt x="257" y="534"/>
                    <a:pt x="279" y="531"/>
                    <a:pt x="301" y="526"/>
                  </a:cubicBezTo>
                  <a:cubicBezTo>
                    <a:pt x="435" y="526"/>
                    <a:pt x="559" y="391"/>
                    <a:pt x="559" y="267"/>
                  </a:cubicBezTo>
                  <a:cubicBezTo>
                    <a:pt x="559" y="115"/>
                    <a:pt x="434" y="1"/>
                    <a:pt x="3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8" name="Google Shape;25158;p18"/>
            <p:cNvSpPr/>
            <p:nvPr/>
          </p:nvSpPr>
          <p:spPr>
            <a:xfrm>
              <a:off x="794875" y="24693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0"/>
                  </a:moveTo>
                  <a:cubicBezTo>
                    <a:pt x="135" y="0"/>
                    <a:pt x="0" y="125"/>
                    <a:pt x="0" y="300"/>
                  </a:cubicBezTo>
                  <a:cubicBezTo>
                    <a:pt x="42" y="435"/>
                    <a:pt x="176" y="559"/>
                    <a:pt x="300" y="559"/>
                  </a:cubicBezTo>
                  <a:cubicBezTo>
                    <a:pt x="476" y="559"/>
                    <a:pt x="610" y="383"/>
                    <a:pt x="559" y="259"/>
                  </a:cubicBezTo>
                  <a:cubicBezTo>
                    <a:pt x="55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9" name="Google Shape;25159;p18"/>
            <p:cNvSpPr/>
            <p:nvPr/>
          </p:nvSpPr>
          <p:spPr>
            <a:xfrm>
              <a:off x="800300" y="2538375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35" y="1"/>
                    <a:pt x="0" y="166"/>
                    <a:pt x="0" y="301"/>
                  </a:cubicBezTo>
                  <a:cubicBezTo>
                    <a:pt x="42" y="466"/>
                    <a:pt x="176" y="559"/>
                    <a:pt x="300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0" name="Google Shape;25160;p18"/>
            <p:cNvSpPr/>
            <p:nvPr/>
          </p:nvSpPr>
          <p:spPr>
            <a:xfrm>
              <a:off x="863875" y="246395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1" y="0"/>
                  </a:moveTo>
                  <a:cubicBezTo>
                    <a:pt x="125" y="0"/>
                    <a:pt x="1" y="135"/>
                    <a:pt x="42" y="300"/>
                  </a:cubicBezTo>
                  <a:cubicBezTo>
                    <a:pt x="42" y="435"/>
                    <a:pt x="177" y="559"/>
                    <a:pt x="342" y="559"/>
                  </a:cubicBezTo>
                  <a:cubicBezTo>
                    <a:pt x="476" y="559"/>
                    <a:pt x="600" y="435"/>
                    <a:pt x="600" y="259"/>
                  </a:cubicBezTo>
                  <a:cubicBezTo>
                    <a:pt x="559" y="83"/>
                    <a:pt x="435" y="0"/>
                    <a:pt x="3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1" name="Google Shape;25161;p18"/>
            <p:cNvSpPr/>
            <p:nvPr/>
          </p:nvSpPr>
          <p:spPr>
            <a:xfrm>
              <a:off x="869300" y="2532950"/>
              <a:ext cx="15025" cy="14000"/>
            </a:xfrm>
            <a:custGeom>
              <a:avLst/>
              <a:gdLst/>
              <a:ahLst/>
              <a:cxnLst/>
              <a:rect l="l" t="t" r="r" b="b"/>
              <a:pathLst>
                <a:path w="601" h="560" extrusionOk="0">
                  <a:moveTo>
                    <a:pt x="301" y="1"/>
                  </a:moveTo>
                  <a:cubicBezTo>
                    <a:pt x="125" y="42"/>
                    <a:pt x="1" y="166"/>
                    <a:pt x="42" y="301"/>
                  </a:cubicBezTo>
                  <a:cubicBezTo>
                    <a:pt x="42" y="476"/>
                    <a:pt x="166" y="559"/>
                    <a:pt x="301" y="559"/>
                  </a:cubicBezTo>
                  <a:cubicBezTo>
                    <a:pt x="476" y="559"/>
                    <a:pt x="601" y="425"/>
                    <a:pt x="559" y="259"/>
                  </a:cubicBezTo>
                  <a:cubicBezTo>
                    <a:pt x="559" y="125"/>
                    <a:pt x="425" y="1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2" name="Google Shape;25162;p18"/>
            <p:cNvSpPr/>
            <p:nvPr/>
          </p:nvSpPr>
          <p:spPr>
            <a:xfrm>
              <a:off x="764875" y="24435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1"/>
                  </a:moveTo>
                  <a:lnTo>
                    <a:pt x="1" y="42"/>
                  </a:lnTo>
                  <a:lnTo>
                    <a:pt x="42" y="300"/>
                  </a:lnTo>
                  <a:cubicBezTo>
                    <a:pt x="125" y="300"/>
                    <a:pt x="208" y="259"/>
                    <a:pt x="259" y="176"/>
                  </a:cubicBezTo>
                  <a:cubicBezTo>
                    <a:pt x="259" y="125"/>
                    <a:pt x="301" y="83"/>
                    <a:pt x="301" y="42"/>
                  </a:cubicBez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3" name="Google Shape;25163;p18"/>
            <p:cNvSpPr/>
            <p:nvPr/>
          </p:nvSpPr>
          <p:spPr>
            <a:xfrm>
              <a:off x="827175" y="2438100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59" y="0"/>
                  </a:moveTo>
                  <a:lnTo>
                    <a:pt x="1" y="42"/>
                  </a:lnTo>
                  <a:lnTo>
                    <a:pt x="1" y="135"/>
                  </a:lnTo>
                  <a:cubicBezTo>
                    <a:pt x="42" y="218"/>
                    <a:pt x="176" y="300"/>
                    <a:pt x="300" y="300"/>
                  </a:cubicBezTo>
                  <a:cubicBezTo>
                    <a:pt x="476" y="300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4" name="Google Shape;25164;p18"/>
            <p:cNvSpPr/>
            <p:nvPr/>
          </p:nvSpPr>
          <p:spPr>
            <a:xfrm>
              <a:off x="907050" y="25652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0"/>
                  </a:moveTo>
                  <a:cubicBezTo>
                    <a:pt x="207" y="0"/>
                    <a:pt x="166" y="42"/>
                    <a:pt x="124" y="42"/>
                  </a:cubicBezTo>
                  <a:cubicBezTo>
                    <a:pt x="42" y="83"/>
                    <a:pt x="0" y="166"/>
                    <a:pt x="0" y="259"/>
                  </a:cubicBezTo>
                  <a:lnTo>
                    <a:pt x="0" y="300"/>
                  </a:lnTo>
                  <a:lnTo>
                    <a:pt x="30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5" name="Google Shape;25165;p18"/>
            <p:cNvSpPr/>
            <p:nvPr/>
          </p:nvSpPr>
          <p:spPr>
            <a:xfrm>
              <a:off x="901625" y="249625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17" y="1"/>
                    <a:pt x="166" y="1"/>
                    <a:pt x="124" y="42"/>
                  </a:cubicBezTo>
                  <a:cubicBezTo>
                    <a:pt x="42" y="83"/>
                    <a:pt x="0" y="176"/>
                    <a:pt x="0" y="301"/>
                  </a:cubicBezTo>
                  <a:cubicBezTo>
                    <a:pt x="42" y="435"/>
                    <a:pt x="166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6" name="Google Shape;25166;p18"/>
            <p:cNvSpPr/>
            <p:nvPr/>
          </p:nvSpPr>
          <p:spPr>
            <a:xfrm>
              <a:off x="896200" y="2433700"/>
              <a:ext cx="7500" cy="6500"/>
            </a:xfrm>
            <a:custGeom>
              <a:avLst/>
              <a:gdLst/>
              <a:ahLst/>
              <a:cxnLst/>
              <a:rect l="l" t="t" r="r" b="b"/>
              <a:pathLst>
                <a:path w="300" h="260" extrusionOk="0">
                  <a:moveTo>
                    <a:pt x="0" y="1"/>
                  </a:moveTo>
                  <a:cubicBezTo>
                    <a:pt x="0" y="52"/>
                    <a:pt x="0" y="52"/>
                    <a:pt x="42" y="94"/>
                  </a:cubicBezTo>
                  <a:cubicBezTo>
                    <a:pt x="42" y="135"/>
                    <a:pt x="83" y="176"/>
                    <a:pt x="124" y="218"/>
                  </a:cubicBezTo>
                  <a:cubicBezTo>
                    <a:pt x="176" y="259"/>
                    <a:pt x="259" y="259"/>
                    <a:pt x="300" y="259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7" name="Google Shape;25167;p18"/>
            <p:cNvSpPr/>
            <p:nvPr/>
          </p:nvSpPr>
          <p:spPr>
            <a:xfrm>
              <a:off x="636675" y="25867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18"/>
                  </a:lnTo>
                  <a:cubicBezTo>
                    <a:pt x="301" y="135"/>
                    <a:pt x="218" y="42"/>
                    <a:pt x="1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8" name="Google Shape;25168;p18"/>
            <p:cNvSpPr/>
            <p:nvPr/>
          </p:nvSpPr>
          <p:spPr>
            <a:xfrm>
              <a:off x="631250" y="2516675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lnTo>
                    <a:pt x="83" y="559"/>
                  </a:lnTo>
                  <a:cubicBezTo>
                    <a:pt x="176" y="517"/>
                    <a:pt x="259" y="476"/>
                    <a:pt x="300" y="393"/>
                  </a:cubicBezTo>
                  <a:lnTo>
                    <a:pt x="300" y="259"/>
                  </a:lnTo>
                  <a:cubicBezTo>
                    <a:pt x="300" y="176"/>
                    <a:pt x="259" y="94"/>
                    <a:pt x="176" y="42"/>
                  </a:cubicBezTo>
                  <a:lnTo>
                    <a:pt x="125" y="42"/>
                  </a:lnTo>
                  <a:cubicBezTo>
                    <a:pt x="83" y="1"/>
                    <a:pt x="42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9" name="Google Shape;25169;p18"/>
            <p:cNvSpPr/>
            <p:nvPr/>
          </p:nvSpPr>
          <p:spPr>
            <a:xfrm>
              <a:off x="698975" y="2580900"/>
              <a:ext cx="14250" cy="7925"/>
            </a:xfrm>
            <a:custGeom>
              <a:avLst/>
              <a:gdLst/>
              <a:ahLst/>
              <a:cxnLst/>
              <a:rect l="l" t="t" r="r" b="b"/>
              <a:pathLst>
                <a:path w="570" h="317" extrusionOk="0">
                  <a:moveTo>
                    <a:pt x="337" y="0"/>
                  </a:moveTo>
                  <a:cubicBezTo>
                    <a:pt x="310" y="0"/>
                    <a:pt x="283" y="5"/>
                    <a:pt x="259" y="16"/>
                  </a:cubicBezTo>
                  <a:cubicBezTo>
                    <a:pt x="218" y="16"/>
                    <a:pt x="176" y="16"/>
                    <a:pt x="135" y="58"/>
                  </a:cubicBezTo>
                  <a:cubicBezTo>
                    <a:pt x="52" y="109"/>
                    <a:pt x="0" y="192"/>
                    <a:pt x="0" y="316"/>
                  </a:cubicBezTo>
                  <a:lnTo>
                    <a:pt x="569" y="275"/>
                  </a:lnTo>
                  <a:cubicBezTo>
                    <a:pt x="569" y="192"/>
                    <a:pt x="569" y="151"/>
                    <a:pt x="517" y="109"/>
                  </a:cubicBezTo>
                  <a:cubicBezTo>
                    <a:pt x="487" y="41"/>
                    <a:pt x="412" y="0"/>
                    <a:pt x="3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0" name="Google Shape;25170;p18"/>
            <p:cNvSpPr/>
            <p:nvPr/>
          </p:nvSpPr>
          <p:spPr>
            <a:xfrm>
              <a:off x="693800" y="2511250"/>
              <a:ext cx="15025" cy="14425"/>
            </a:xfrm>
            <a:custGeom>
              <a:avLst/>
              <a:gdLst/>
              <a:ahLst/>
              <a:cxnLst/>
              <a:rect l="l" t="t" r="r" b="b"/>
              <a:pathLst>
                <a:path w="601" h="577" extrusionOk="0">
                  <a:moveTo>
                    <a:pt x="259" y="0"/>
                  </a:moveTo>
                  <a:cubicBezTo>
                    <a:pt x="125" y="52"/>
                    <a:pt x="1" y="176"/>
                    <a:pt x="1" y="311"/>
                  </a:cubicBezTo>
                  <a:cubicBezTo>
                    <a:pt x="37" y="455"/>
                    <a:pt x="137" y="577"/>
                    <a:pt x="251" y="577"/>
                  </a:cubicBezTo>
                  <a:cubicBezTo>
                    <a:pt x="267" y="577"/>
                    <a:pt x="284" y="574"/>
                    <a:pt x="301" y="569"/>
                  </a:cubicBezTo>
                  <a:cubicBezTo>
                    <a:pt x="466" y="569"/>
                    <a:pt x="600" y="435"/>
                    <a:pt x="559" y="259"/>
                  </a:cubicBezTo>
                  <a:cubicBezTo>
                    <a:pt x="559" y="135"/>
                    <a:pt x="42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1" name="Google Shape;25171;p18"/>
            <p:cNvSpPr/>
            <p:nvPr/>
          </p:nvSpPr>
          <p:spPr>
            <a:xfrm>
              <a:off x="657100" y="2479950"/>
              <a:ext cx="13975" cy="14275"/>
            </a:xfrm>
            <a:custGeom>
              <a:avLst/>
              <a:gdLst/>
              <a:ahLst/>
              <a:cxnLst/>
              <a:rect l="l" t="t" r="r" b="b"/>
              <a:pathLst>
                <a:path w="559" h="571" extrusionOk="0">
                  <a:moveTo>
                    <a:pt x="314" y="1"/>
                  </a:moveTo>
                  <a:cubicBezTo>
                    <a:pt x="296" y="1"/>
                    <a:pt x="277" y="4"/>
                    <a:pt x="259" y="12"/>
                  </a:cubicBezTo>
                  <a:cubicBezTo>
                    <a:pt x="83" y="12"/>
                    <a:pt x="1" y="136"/>
                    <a:pt x="1" y="312"/>
                  </a:cubicBezTo>
                  <a:cubicBezTo>
                    <a:pt x="1" y="436"/>
                    <a:pt x="125" y="570"/>
                    <a:pt x="300" y="570"/>
                  </a:cubicBezTo>
                  <a:cubicBezTo>
                    <a:pt x="435" y="529"/>
                    <a:pt x="559" y="394"/>
                    <a:pt x="559" y="270"/>
                  </a:cubicBezTo>
                  <a:cubicBezTo>
                    <a:pt x="524" y="120"/>
                    <a:pt x="421" y="1"/>
                    <a:pt x="3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2" name="Google Shape;25172;p18"/>
            <p:cNvSpPr/>
            <p:nvPr/>
          </p:nvSpPr>
          <p:spPr>
            <a:xfrm>
              <a:off x="661500" y="2548975"/>
              <a:ext cx="15000" cy="14000"/>
            </a:xfrm>
            <a:custGeom>
              <a:avLst/>
              <a:gdLst/>
              <a:ahLst/>
              <a:cxnLst/>
              <a:rect l="l" t="t" r="r" b="b"/>
              <a:pathLst>
                <a:path w="600" h="560" extrusionOk="0">
                  <a:moveTo>
                    <a:pt x="300" y="1"/>
                  </a:moveTo>
                  <a:cubicBezTo>
                    <a:pt x="124" y="1"/>
                    <a:pt x="0" y="135"/>
                    <a:pt x="42" y="301"/>
                  </a:cubicBezTo>
                  <a:cubicBezTo>
                    <a:pt x="42" y="435"/>
                    <a:pt x="166" y="559"/>
                    <a:pt x="342" y="559"/>
                  </a:cubicBezTo>
                  <a:cubicBezTo>
                    <a:pt x="466" y="559"/>
                    <a:pt x="600" y="394"/>
                    <a:pt x="600" y="259"/>
                  </a:cubicBezTo>
                  <a:cubicBezTo>
                    <a:pt x="559" y="94"/>
                    <a:pt x="424" y="1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3" name="Google Shape;25173;p18"/>
            <p:cNvSpPr/>
            <p:nvPr/>
          </p:nvSpPr>
          <p:spPr>
            <a:xfrm>
              <a:off x="726125" y="24748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124" y="1"/>
                    <a:pt x="0" y="125"/>
                    <a:pt x="0" y="300"/>
                  </a:cubicBezTo>
                  <a:cubicBezTo>
                    <a:pt x="0" y="424"/>
                    <a:pt x="124" y="559"/>
                    <a:pt x="300" y="559"/>
                  </a:cubicBezTo>
                  <a:cubicBezTo>
                    <a:pt x="465" y="518"/>
                    <a:pt x="558" y="383"/>
                    <a:pt x="558" y="259"/>
                  </a:cubicBezTo>
                  <a:cubicBezTo>
                    <a:pt x="558" y="83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4" name="Google Shape;25174;p18"/>
            <p:cNvSpPr/>
            <p:nvPr/>
          </p:nvSpPr>
          <p:spPr>
            <a:xfrm>
              <a:off x="731275" y="2543550"/>
              <a:ext cx="14250" cy="14250"/>
            </a:xfrm>
            <a:custGeom>
              <a:avLst/>
              <a:gdLst/>
              <a:ahLst/>
              <a:cxnLst/>
              <a:rect l="l" t="t" r="r" b="b"/>
              <a:pathLst>
                <a:path w="570" h="570" extrusionOk="0">
                  <a:moveTo>
                    <a:pt x="259" y="1"/>
                  </a:moveTo>
                  <a:cubicBezTo>
                    <a:pt x="94" y="1"/>
                    <a:pt x="1" y="135"/>
                    <a:pt x="1" y="311"/>
                  </a:cubicBezTo>
                  <a:cubicBezTo>
                    <a:pt x="1" y="476"/>
                    <a:pt x="135" y="569"/>
                    <a:pt x="311" y="569"/>
                  </a:cubicBezTo>
                  <a:cubicBezTo>
                    <a:pt x="435" y="569"/>
                    <a:pt x="570" y="435"/>
                    <a:pt x="570" y="259"/>
                  </a:cubicBezTo>
                  <a:cubicBezTo>
                    <a:pt x="570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5" name="Google Shape;25175;p18"/>
            <p:cNvSpPr/>
            <p:nvPr/>
          </p:nvSpPr>
          <p:spPr>
            <a:xfrm>
              <a:off x="626850" y="2454375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1" y="1"/>
                  </a:moveTo>
                  <a:lnTo>
                    <a:pt x="1" y="301"/>
                  </a:lnTo>
                  <a:cubicBezTo>
                    <a:pt x="135" y="301"/>
                    <a:pt x="259" y="166"/>
                    <a:pt x="259" y="42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6" name="Google Shape;25176;p18"/>
            <p:cNvSpPr/>
            <p:nvPr/>
          </p:nvSpPr>
          <p:spPr>
            <a:xfrm>
              <a:off x="689400" y="24489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18" y="1"/>
                  </a:moveTo>
                  <a:lnTo>
                    <a:pt x="1" y="42"/>
                  </a:lnTo>
                  <a:cubicBezTo>
                    <a:pt x="1" y="218"/>
                    <a:pt x="125" y="301"/>
                    <a:pt x="259" y="301"/>
                  </a:cubicBezTo>
                  <a:cubicBezTo>
                    <a:pt x="435" y="301"/>
                    <a:pt x="559" y="166"/>
                    <a:pt x="5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7" name="Google Shape;25177;p18"/>
            <p:cNvSpPr/>
            <p:nvPr/>
          </p:nvSpPr>
          <p:spPr>
            <a:xfrm>
              <a:off x="768000" y="2575875"/>
              <a:ext cx="7500" cy="7775"/>
            </a:xfrm>
            <a:custGeom>
              <a:avLst/>
              <a:gdLst/>
              <a:ahLst/>
              <a:cxnLst/>
              <a:rect l="l" t="t" r="r" b="b"/>
              <a:pathLst>
                <a:path w="300" h="311" extrusionOk="0">
                  <a:moveTo>
                    <a:pt x="300" y="0"/>
                  </a:moveTo>
                  <a:cubicBezTo>
                    <a:pt x="217" y="0"/>
                    <a:pt x="176" y="0"/>
                    <a:pt x="134" y="52"/>
                  </a:cubicBezTo>
                  <a:lnTo>
                    <a:pt x="83" y="93"/>
                  </a:lnTo>
                  <a:cubicBezTo>
                    <a:pt x="41" y="135"/>
                    <a:pt x="0" y="217"/>
                    <a:pt x="41" y="310"/>
                  </a:cubicBezTo>
                  <a:lnTo>
                    <a:pt x="300" y="259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8" name="Google Shape;25178;p18"/>
            <p:cNvSpPr/>
            <p:nvPr/>
          </p:nvSpPr>
          <p:spPr>
            <a:xfrm>
              <a:off x="763600" y="2507100"/>
              <a:ext cx="7775" cy="13150"/>
            </a:xfrm>
            <a:custGeom>
              <a:avLst/>
              <a:gdLst/>
              <a:ahLst/>
              <a:cxnLst/>
              <a:rect l="l" t="t" r="r" b="b"/>
              <a:pathLst>
                <a:path w="311" h="526" extrusionOk="0">
                  <a:moveTo>
                    <a:pt x="259" y="1"/>
                  </a:moveTo>
                  <a:cubicBezTo>
                    <a:pt x="176" y="1"/>
                    <a:pt x="135" y="1"/>
                    <a:pt x="93" y="42"/>
                  </a:cubicBezTo>
                  <a:cubicBezTo>
                    <a:pt x="52" y="84"/>
                    <a:pt x="0" y="166"/>
                    <a:pt x="0" y="259"/>
                  </a:cubicBezTo>
                  <a:cubicBezTo>
                    <a:pt x="0" y="404"/>
                    <a:pt x="103" y="525"/>
                    <a:pt x="247" y="525"/>
                  </a:cubicBezTo>
                  <a:cubicBezTo>
                    <a:pt x="267" y="525"/>
                    <a:pt x="289" y="523"/>
                    <a:pt x="310" y="518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9" name="Google Shape;25179;p18"/>
            <p:cNvSpPr/>
            <p:nvPr/>
          </p:nvSpPr>
          <p:spPr>
            <a:xfrm>
              <a:off x="758425" y="244455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cubicBezTo>
                    <a:pt x="0" y="135"/>
                    <a:pt x="83" y="259"/>
                    <a:pt x="207" y="259"/>
                  </a:cubicBezTo>
                  <a:lnTo>
                    <a:pt x="300" y="2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0" name="Google Shape;25180;p18"/>
            <p:cNvSpPr/>
            <p:nvPr/>
          </p:nvSpPr>
          <p:spPr>
            <a:xfrm>
              <a:off x="497625" y="25965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0" y="0"/>
                  </a:moveTo>
                  <a:lnTo>
                    <a:pt x="42" y="300"/>
                  </a:lnTo>
                  <a:lnTo>
                    <a:pt x="300" y="259"/>
                  </a:lnTo>
                  <a:cubicBezTo>
                    <a:pt x="300" y="166"/>
                    <a:pt x="259" y="83"/>
                    <a:pt x="176" y="42"/>
                  </a:cubicBezTo>
                  <a:lnTo>
                    <a:pt x="135" y="42"/>
                  </a:lnTo>
                  <a:cubicBezTo>
                    <a:pt x="93" y="0"/>
                    <a:pt x="4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1" name="Google Shape;25181;p18"/>
            <p:cNvSpPr/>
            <p:nvPr/>
          </p:nvSpPr>
          <p:spPr>
            <a:xfrm>
              <a:off x="493475" y="252752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lnTo>
                    <a:pt x="84" y="559"/>
                  </a:lnTo>
                  <a:cubicBezTo>
                    <a:pt x="208" y="518"/>
                    <a:pt x="301" y="383"/>
                    <a:pt x="259" y="259"/>
                  </a:cubicBezTo>
                  <a:cubicBezTo>
                    <a:pt x="259" y="177"/>
                    <a:pt x="208" y="83"/>
                    <a:pt x="125" y="42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2" name="Google Shape;25182;p18"/>
            <p:cNvSpPr/>
            <p:nvPr/>
          </p:nvSpPr>
          <p:spPr>
            <a:xfrm>
              <a:off x="561200" y="2591125"/>
              <a:ext cx="14000" cy="7500"/>
            </a:xfrm>
            <a:custGeom>
              <a:avLst/>
              <a:gdLst/>
              <a:ahLst/>
              <a:cxnLst/>
              <a:rect l="l" t="t" r="r" b="b"/>
              <a:pathLst>
                <a:path w="560" h="300" extrusionOk="0">
                  <a:moveTo>
                    <a:pt x="259" y="0"/>
                  </a:moveTo>
                  <a:cubicBezTo>
                    <a:pt x="177" y="42"/>
                    <a:pt x="83" y="42"/>
                    <a:pt x="42" y="124"/>
                  </a:cubicBezTo>
                  <a:cubicBezTo>
                    <a:pt x="1" y="166"/>
                    <a:pt x="1" y="259"/>
                    <a:pt x="1" y="300"/>
                  </a:cubicBezTo>
                  <a:lnTo>
                    <a:pt x="559" y="259"/>
                  </a:lnTo>
                  <a:cubicBezTo>
                    <a:pt x="559" y="217"/>
                    <a:pt x="518" y="166"/>
                    <a:pt x="476" y="124"/>
                  </a:cubicBezTo>
                  <a:cubicBezTo>
                    <a:pt x="435" y="42"/>
                    <a:pt x="342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3" name="Google Shape;25183;p18"/>
            <p:cNvSpPr/>
            <p:nvPr/>
          </p:nvSpPr>
          <p:spPr>
            <a:xfrm>
              <a:off x="555775" y="25221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94" y="1"/>
                    <a:pt x="1" y="176"/>
                    <a:pt x="1" y="300"/>
                  </a:cubicBezTo>
                  <a:cubicBezTo>
                    <a:pt x="1" y="476"/>
                    <a:pt x="135" y="559"/>
                    <a:pt x="300" y="559"/>
                  </a:cubicBezTo>
                  <a:cubicBezTo>
                    <a:pt x="435" y="559"/>
                    <a:pt x="559" y="435"/>
                    <a:pt x="559" y="259"/>
                  </a:cubicBezTo>
                  <a:cubicBezTo>
                    <a:pt x="518" y="135"/>
                    <a:pt x="39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4" name="Google Shape;25184;p18"/>
            <p:cNvSpPr/>
            <p:nvPr/>
          </p:nvSpPr>
          <p:spPr>
            <a:xfrm>
              <a:off x="518050" y="2489800"/>
              <a:ext cx="14225" cy="14175"/>
            </a:xfrm>
            <a:custGeom>
              <a:avLst/>
              <a:gdLst/>
              <a:ahLst/>
              <a:cxnLst/>
              <a:rect l="l" t="t" r="r" b="b"/>
              <a:pathLst>
                <a:path w="569" h="567" extrusionOk="0">
                  <a:moveTo>
                    <a:pt x="259" y="0"/>
                  </a:moveTo>
                  <a:cubicBezTo>
                    <a:pt x="135" y="42"/>
                    <a:pt x="0" y="176"/>
                    <a:pt x="0" y="300"/>
                  </a:cubicBezTo>
                  <a:cubicBezTo>
                    <a:pt x="45" y="453"/>
                    <a:pt x="145" y="567"/>
                    <a:pt x="258" y="567"/>
                  </a:cubicBezTo>
                  <a:cubicBezTo>
                    <a:pt x="275" y="567"/>
                    <a:pt x="293" y="564"/>
                    <a:pt x="310" y="559"/>
                  </a:cubicBezTo>
                  <a:cubicBezTo>
                    <a:pt x="476" y="559"/>
                    <a:pt x="569" y="434"/>
                    <a:pt x="569" y="259"/>
                  </a:cubicBezTo>
                  <a:cubicBezTo>
                    <a:pt x="569" y="135"/>
                    <a:pt x="43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5" name="Google Shape;25185;p18"/>
            <p:cNvSpPr/>
            <p:nvPr/>
          </p:nvSpPr>
          <p:spPr>
            <a:xfrm>
              <a:off x="523475" y="255965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325" y="0"/>
                  </a:moveTo>
                  <a:cubicBezTo>
                    <a:pt x="304" y="0"/>
                    <a:pt x="282" y="3"/>
                    <a:pt x="259" y="8"/>
                  </a:cubicBezTo>
                  <a:cubicBezTo>
                    <a:pt x="135" y="8"/>
                    <a:pt x="0" y="132"/>
                    <a:pt x="0" y="308"/>
                  </a:cubicBezTo>
                  <a:cubicBezTo>
                    <a:pt x="0" y="442"/>
                    <a:pt x="176" y="566"/>
                    <a:pt x="300" y="566"/>
                  </a:cubicBezTo>
                  <a:cubicBezTo>
                    <a:pt x="476" y="525"/>
                    <a:pt x="559" y="391"/>
                    <a:pt x="559" y="267"/>
                  </a:cubicBezTo>
                  <a:cubicBezTo>
                    <a:pt x="559" y="114"/>
                    <a:pt x="465" y="0"/>
                    <a:pt x="3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6" name="Google Shape;25186;p18"/>
            <p:cNvSpPr/>
            <p:nvPr/>
          </p:nvSpPr>
          <p:spPr>
            <a:xfrm>
              <a:off x="587050" y="2485200"/>
              <a:ext cx="15025" cy="13425"/>
            </a:xfrm>
            <a:custGeom>
              <a:avLst/>
              <a:gdLst/>
              <a:ahLst/>
              <a:cxnLst/>
              <a:rect l="l" t="t" r="r" b="b"/>
              <a:pathLst>
                <a:path w="601" h="537" extrusionOk="0">
                  <a:moveTo>
                    <a:pt x="350" y="1"/>
                  </a:moveTo>
                  <a:cubicBezTo>
                    <a:pt x="334" y="1"/>
                    <a:pt x="317" y="3"/>
                    <a:pt x="301" y="8"/>
                  </a:cubicBezTo>
                  <a:cubicBezTo>
                    <a:pt x="135" y="8"/>
                    <a:pt x="1" y="143"/>
                    <a:pt x="42" y="267"/>
                  </a:cubicBezTo>
                  <a:cubicBezTo>
                    <a:pt x="42" y="417"/>
                    <a:pt x="140" y="537"/>
                    <a:pt x="245" y="537"/>
                  </a:cubicBezTo>
                  <a:cubicBezTo>
                    <a:pt x="264" y="537"/>
                    <a:pt x="282" y="533"/>
                    <a:pt x="301" y="525"/>
                  </a:cubicBezTo>
                  <a:cubicBezTo>
                    <a:pt x="476" y="525"/>
                    <a:pt x="600" y="401"/>
                    <a:pt x="559" y="267"/>
                  </a:cubicBezTo>
                  <a:cubicBezTo>
                    <a:pt x="559" y="122"/>
                    <a:pt x="464" y="1"/>
                    <a:pt x="3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7" name="Google Shape;25187;p18"/>
            <p:cNvSpPr/>
            <p:nvPr/>
          </p:nvSpPr>
          <p:spPr>
            <a:xfrm>
              <a:off x="592475" y="255442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0"/>
                  </a:moveTo>
                  <a:cubicBezTo>
                    <a:pt x="125" y="0"/>
                    <a:pt x="1" y="134"/>
                    <a:pt x="1" y="300"/>
                  </a:cubicBezTo>
                  <a:cubicBezTo>
                    <a:pt x="42" y="434"/>
                    <a:pt x="177" y="558"/>
                    <a:pt x="301" y="558"/>
                  </a:cubicBezTo>
                  <a:cubicBezTo>
                    <a:pt x="476" y="517"/>
                    <a:pt x="600" y="393"/>
                    <a:pt x="559" y="258"/>
                  </a:cubicBezTo>
                  <a:cubicBezTo>
                    <a:pt x="55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8" name="Google Shape;25188;p18"/>
            <p:cNvSpPr/>
            <p:nvPr/>
          </p:nvSpPr>
          <p:spPr>
            <a:xfrm>
              <a:off x="488050" y="24649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cubicBezTo>
                    <a:pt x="166" y="259"/>
                    <a:pt x="259" y="176"/>
                    <a:pt x="301" y="42"/>
                  </a:cubicBez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9" name="Google Shape;25189;p18"/>
            <p:cNvSpPr/>
            <p:nvPr/>
          </p:nvSpPr>
          <p:spPr>
            <a:xfrm>
              <a:off x="550350" y="2459550"/>
              <a:ext cx="14250" cy="7775"/>
            </a:xfrm>
            <a:custGeom>
              <a:avLst/>
              <a:gdLst/>
              <a:ahLst/>
              <a:cxnLst/>
              <a:rect l="l" t="t" r="r" b="b"/>
              <a:pathLst>
                <a:path w="570" h="311" extrusionOk="0">
                  <a:moveTo>
                    <a:pt x="569" y="1"/>
                  </a:moveTo>
                  <a:lnTo>
                    <a:pt x="1" y="52"/>
                  </a:lnTo>
                  <a:lnTo>
                    <a:pt x="1" y="94"/>
                  </a:lnTo>
                  <a:cubicBezTo>
                    <a:pt x="52" y="218"/>
                    <a:pt x="176" y="311"/>
                    <a:pt x="311" y="311"/>
                  </a:cubicBezTo>
                  <a:cubicBezTo>
                    <a:pt x="435" y="259"/>
                    <a:pt x="569" y="135"/>
                    <a:pt x="5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0" name="Google Shape;25190;p18"/>
            <p:cNvSpPr/>
            <p:nvPr/>
          </p:nvSpPr>
          <p:spPr>
            <a:xfrm>
              <a:off x="630225" y="2586725"/>
              <a:ext cx="6475" cy="6475"/>
            </a:xfrm>
            <a:custGeom>
              <a:avLst/>
              <a:gdLst/>
              <a:ahLst/>
              <a:cxnLst/>
              <a:rect l="l" t="t" r="r" b="b"/>
              <a:pathLst>
                <a:path w="259" h="259" extrusionOk="0">
                  <a:moveTo>
                    <a:pt x="259" y="0"/>
                  </a:moveTo>
                  <a:cubicBezTo>
                    <a:pt x="217" y="0"/>
                    <a:pt x="124" y="0"/>
                    <a:pt x="83" y="42"/>
                  </a:cubicBezTo>
                  <a:cubicBezTo>
                    <a:pt x="42" y="83"/>
                    <a:pt x="0" y="135"/>
                    <a:pt x="0" y="218"/>
                  </a:cubicBezTo>
                  <a:lnTo>
                    <a:pt x="0" y="259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1" name="Google Shape;25191;p18"/>
            <p:cNvSpPr/>
            <p:nvPr/>
          </p:nvSpPr>
          <p:spPr>
            <a:xfrm>
              <a:off x="624800" y="2516675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217" y="1"/>
                    <a:pt x="176" y="42"/>
                    <a:pt x="124" y="94"/>
                  </a:cubicBezTo>
                  <a:cubicBezTo>
                    <a:pt x="42" y="135"/>
                    <a:pt x="0" y="218"/>
                    <a:pt x="0" y="300"/>
                  </a:cubicBezTo>
                  <a:cubicBezTo>
                    <a:pt x="0" y="435"/>
                    <a:pt x="83" y="517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2" name="Google Shape;25192;p18"/>
            <p:cNvSpPr/>
            <p:nvPr/>
          </p:nvSpPr>
          <p:spPr>
            <a:xfrm>
              <a:off x="619375" y="2454375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300" y="1"/>
                  </a:moveTo>
                  <a:lnTo>
                    <a:pt x="0" y="42"/>
                  </a:lnTo>
                  <a:lnTo>
                    <a:pt x="0" y="84"/>
                  </a:lnTo>
                  <a:cubicBezTo>
                    <a:pt x="41" y="208"/>
                    <a:pt x="134" y="259"/>
                    <a:pt x="259" y="301"/>
                  </a:cubicBezTo>
                  <a:lnTo>
                    <a:pt x="300" y="301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3" name="Google Shape;25193;p18"/>
            <p:cNvSpPr/>
            <p:nvPr/>
          </p:nvSpPr>
          <p:spPr>
            <a:xfrm>
              <a:off x="359850" y="260715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1" y="300"/>
                  </a:lnTo>
                  <a:lnTo>
                    <a:pt x="301" y="259"/>
                  </a:lnTo>
                  <a:cubicBezTo>
                    <a:pt x="301" y="135"/>
                    <a:pt x="218" y="42"/>
                    <a:pt x="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4" name="Google Shape;25194;p18"/>
            <p:cNvSpPr/>
            <p:nvPr/>
          </p:nvSpPr>
          <p:spPr>
            <a:xfrm>
              <a:off x="354425" y="25383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42" y="559"/>
                    <a:pt x="83" y="559"/>
                    <a:pt x="83" y="518"/>
                  </a:cubicBezTo>
                  <a:cubicBezTo>
                    <a:pt x="176" y="518"/>
                    <a:pt x="259" y="425"/>
                    <a:pt x="300" y="342"/>
                  </a:cubicBezTo>
                  <a:lnTo>
                    <a:pt x="300" y="259"/>
                  </a:lnTo>
                  <a:cubicBezTo>
                    <a:pt x="300" y="166"/>
                    <a:pt x="218" y="84"/>
                    <a:pt x="176" y="42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5" name="Google Shape;25195;p18"/>
            <p:cNvSpPr/>
            <p:nvPr/>
          </p:nvSpPr>
          <p:spPr>
            <a:xfrm>
              <a:off x="422400" y="2601725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259" y="0"/>
                  </a:moveTo>
                  <a:cubicBezTo>
                    <a:pt x="208" y="0"/>
                    <a:pt x="166" y="52"/>
                    <a:pt x="125" y="93"/>
                  </a:cubicBezTo>
                  <a:cubicBezTo>
                    <a:pt x="83" y="93"/>
                    <a:pt x="42" y="134"/>
                    <a:pt x="42" y="217"/>
                  </a:cubicBezTo>
                  <a:cubicBezTo>
                    <a:pt x="1" y="217"/>
                    <a:pt x="1" y="259"/>
                    <a:pt x="1" y="310"/>
                  </a:cubicBezTo>
                  <a:lnTo>
                    <a:pt x="559" y="259"/>
                  </a:lnTo>
                  <a:cubicBezTo>
                    <a:pt x="559" y="134"/>
                    <a:pt x="42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6" name="Google Shape;25196;p18"/>
            <p:cNvSpPr/>
            <p:nvPr/>
          </p:nvSpPr>
          <p:spPr>
            <a:xfrm>
              <a:off x="416975" y="253295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5" y="1"/>
                    <a:pt x="1" y="125"/>
                    <a:pt x="1" y="301"/>
                  </a:cubicBezTo>
                  <a:cubicBezTo>
                    <a:pt x="42" y="425"/>
                    <a:pt x="166" y="559"/>
                    <a:pt x="300" y="559"/>
                  </a:cubicBezTo>
                  <a:cubicBezTo>
                    <a:pt x="476" y="559"/>
                    <a:pt x="559" y="383"/>
                    <a:pt x="559" y="259"/>
                  </a:cubicBezTo>
                  <a:cubicBezTo>
                    <a:pt x="559" y="84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7" name="Google Shape;25197;p18"/>
            <p:cNvSpPr/>
            <p:nvPr/>
          </p:nvSpPr>
          <p:spPr>
            <a:xfrm>
              <a:off x="379250" y="2500650"/>
              <a:ext cx="15000" cy="13975"/>
            </a:xfrm>
            <a:custGeom>
              <a:avLst/>
              <a:gdLst/>
              <a:ahLst/>
              <a:cxnLst/>
              <a:rect l="l" t="t" r="r" b="b"/>
              <a:pathLst>
                <a:path w="600" h="559" extrusionOk="0">
                  <a:moveTo>
                    <a:pt x="300" y="0"/>
                  </a:moveTo>
                  <a:cubicBezTo>
                    <a:pt x="124" y="42"/>
                    <a:pt x="0" y="166"/>
                    <a:pt x="41" y="300"/>
                  </a:cubicBezTo>
                  <a:cubicBezTo>
                    <a:pt x="41" y="476"/>
                    <a:pt x="176" y="559"/>
                    <a:pt x="341" y="559"/>
                  </a:cubicBezTo>
                  <a:cubicBezTo>
                    <a:pt x="476" y="559"/>
                    <a:pt x="600" y="424"/>
                    <a:pt x="600" y="259"/>
                  </a:cubicBezTo>
                  <a:cubicBezTo>
                    <a:pt x="558" y="125"/>
                    <a:pt x="434" y="0"/>
                    <a:pt x="3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8" name="Google Shape;25198;p18"/>
            <p:cNvSpPr/>
            <p:nvPr/>
          </p:nvSpPr>
          <p:spPr>
            <a:xfrm>
              <a:off x="384675" y="2570425"/>
              <a:ext cx="15000" cy="13400"/>
            </a:xfrm>
            <a:custGeom>
              <a:avLst/>
              <a:gdLst/>
              <a:ahLst/>
              <a:cxnLst/>
              <a:rect l="l" t="t" r="r" b="b"/>
              <a:pathLst>
                <a:path w="600" h="536" extrusionOk="0">
                  <a:moveTo>
                    <a:pt x="356" y="0"/>
                  </a:moveTo>
                  <a:cubicBezTo>
                    <a:pt x="338" y="0"/>
                    <a:pt x="319" y="4"/>
                    <a:pt x="300" y="11"/>
                  </a:cubicBezTo>
                  <a:cubicBezTo>
                    <a:pt x="124" y="11"/>
                    <a:pt x="0" y="135"/>
                    <a:pt x="42" y="270"/>
                  </a:cubicBezTo>
                  <a:cubicBezTo>
                    <a:pt x="42" y="415"/>
                    <a:pt x="137" y="536"/>
                    <a:pt x="279" y="536"/>
                  </a:cubicBezTo>
                  <a:cubicBezTo>
                    <a:pt x="299" y="536"/>
                    <a:pt x="320" y="533"/>
                    <a:pt x="341" y="528"/>
                  </a:cubicBezTo>
                  <a:cubicBezTo>
                    <a:pt x="476" y="528"/>
                    <a:pt x="600" y="394"/>
                    <a:pt x="559" y="218"/>
                  </a:cubicBezTo>
                  <a:cubicBezTo>
                    <a:pt x="559" y="113"/>
                    <a:pt x="462" y="0"/>
                    <a:pt x="35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9" name="Google Shape;25199;p18"/>
            <p:cNvSpPr/>
            <p:nvPr/>
          </p:nvSpPr>
          <p:spPr>
            <a:xfrm>
              <a:off x="449275" y="249522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84" y="42"/>
                    <a:pt x="1" y="176"/>
                    <a:pt x="1" y="300"/>
                  </a:cubicBezTo>
                  <a:cubicBezTo>
                    <a:pt x="1" y="476"/>
                    <a:pt x="125" y="559"/>
                    <a:pt x="301" y="559"/>
                  </a:cubicBezTo>
                  <a:cubicBezTo>
                    <a:pt x="425" y="559"/>
                    <a:pt x="559" y="435"/>
                    <a:pt x="559" y="259"/>
                  </a:cubicBezTo>
                  <a:cubicBezTo>
                    <a:pt x="559" y="124"/>
                    <a:pt x="38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0" name="Google Shape;25200;p18"/>
            <p:cNvSpPr/>
            <p:nvPr/>
          </p:nvSpPr>
          <p:spPr>
            <a:xfrm>
              <a:off x="454725" y="2565075"/>
              <a:ext cx="13975" cy="13325"/>
            </a:xfrm>
            <a:custGeom>
              <a:avLst/>
              <a:gdLst/>
              <a:ahLst/>
              <a:cxnLst/>
              <a:rect l="l" t="t" r="r" b="b"/>
              <a:pathLst>
                <a:path w="559" h="533" extrusionOk="0">
                  <a:moveTo>
                    <a:pt x="308" y="0"/>
                  </a:moveTo>
                  <a:cubicBezTo>
                    <a:pt x="291" y="0"/>
                    <a:pt x="275" y="3"/>
                    <a:pt x="259" y="8"/>
                  </a:cubicBezTo>
                  <a:cubicBezTo>
                    <a:pt x="83" y="8"/>
                    <a:pt x="0" y="132"/>
                    <a:pt x="0" y="308"/>
                  </a:cubicBezTo>
                  <a:cubicBezTo>
                    <a:pt x="0" y="417"/>
                    <a:pt x="95" y="533"/>
                    <a:pt x="236" y="533"/>
                  </a:cubicBezTo>
                  <a:cubicBezTo>
                    <a:pt x="256" y="533"/>
                    <a:pt x="278" y="530"/>
                    <a:pt x="300" y="525"/>
                  </a:cubicBezTo>
                  <a:cubicBezTo>
                    <a:pt x="424" y="525"/>
                    <a:pt x="558" y="391"/>
                    <a:pt x="558" y="267"/>
                  </a:cubicBezTo>
                  <a:cubicBezTo>
                    <a:pt x="522" y="114"/>
                    <a:pt x="416" y="0"/>
                    <a:pt x="3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1" name="Google Shape;25201;p18"/>
            <p:cNvSpPr/>
            <p:nvPr/>
          </p:nvSpPr>
          <p:spPr>
            <a:xfrm>
              <a:off x="350025" y="2474800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259" y="1"/>
                  </a:moveTo>
                  <a:lnTo>
                    <a:pt x="1" y="42"/>
                  </a:lnTo>
                  <a:lnTo>
                    <a:pt x="1" y="300"/>
                  </a:lnTo>
                  <a:cubicBezTo>
                    <a:pt x="135" y="300"/>
                    <a:pt x="259" y="218"/>
                    <a:pt x="259" y="83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2" name="Google Shape;25202;p18"/>
            <p:cNvSpPr/>
            <p:nvPr/>
          </p:nvSpPr>
          <p:spPr>
            <a:xfrm>
              <a:off x="411550" y="2470400"/>
              <a:ext cx="15025" cy="7525"/>
            </a:xfrm>
            <a:custGeom>
              <a:avLst/>
              <a:gdLst/>
              <a:ahLst/>
              <a:cxnLst/>
              <a:rect l="l" t="t" r="r" b="b"/>
              <a:pathLst>
                <a:path w="601" h="301" extrusionOk="0">
                  <a:moveTo>
                    <a:pt x="559" y="1"/>
                  </a:moveTo>
                  <a:lnTo>
                    <a:pt x="0" y="42"/>
                  </a:lnTo>
                  <a:cubicBezTo>
                    <a:pt x="42" y="177"/>
                    <a:pt x="176" y="301"/>
                    <a:pt x="300" y="301"/>
                  </a:cubicBezTo>
                  <a:cubicBezTo>
                    <a:pt x="476" y="259"/>
                    <a:pt x="600" y="135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3" name="Google Shape;25203;p18"/>
            <p:cNvSpPr/>
            <p:nvPr/>
          </p:nvSpPr>
          <p:spPr>
            <a:xfrm>
              <a:off x="491150" y="25965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0"/>
                  </a:moveTo>
                  <a:cubicBezTo>
                    <a:pt x="218" y="0"/>
                    <a:pt x="177" y="42"/>
                    <a:pt x="135" y="83"/>
                  </a:cubicBezTo>
                  <a:cubicBezTo>
                    <a:pt x="42" y="124"/>
                    <a:pt x="1" y="207"/>
                    <a:pt x="1" y="300"/>
                  </a:cubicBezTo>
                  <a:lnTo>
                    <a:pt x="301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4" name="Google Shape;25204;p18"/>
            <p:cNvSpPr/>
            <p:nvPr/>
          </p:nvSpPr>
          <p:spPr>
            <a:xfrm>
              <a:off x="485725" y="2527525"/>
              <a:ext cx="8825" cy="14000"/>
            </a:xfrm>
            <a:custGeom>
              <a:avLst/>
              <a:gdLst/>
              <a:ahLst/>
              <a:cxnLst/>
              <a:rect l="l" t="t" r="r" b="b"/>
              <a:pathLst>
                <a:path w="353" h="560" extrusionOk="0">
                  <a:moveTo>
                    <a:pt x="311" y="1"/>
                  </a:moveTo>
                  <a:cubicBezTo>
                    <a:pt x="218" y="1"/>
                    <a:pt x="177" y="42"/>
                    <a:pt x="135" y="42"/>
                  </a:cubicBezTo>
                  <a:cubicBezTo>
                    <a:pt x="52" y="125"/>
                    <a:pt x="1" y="218"/>
                    <a:pt x="52" y="301"/>
                  </a:cubicBezTo>
                  <a:cubicBezTo>
                    <a:pt x="52" y="435"/>
                    <a:pt x="135" y="518"/>
                    <a:pt x="218" y="559"/>
                  </a:cubicBezTo>
                  <a:lnTo>
                    <a:pt x="352" y="559"/>
                  </a:lnTo>
                  <a:lnTo>
                    <a:pt x="31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5" name="Google Shape;25205;p18"/>
            <p:cNvSpPr/>
            <p:nvPr/>
          </p:nvSpPr>
          <p:spPr>
            <a:xfrm>
              <a:off x="481600" y="24649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176"/>
                    <a:pt x="83" y="259"/>
                    <a:pt x="217" y="301"/>
                  </a:cubicBezTo>
                  <a:lnTo>
                    <a:pt x="300" y="301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6" name="Google Shape;25206;p18"/>
            <p:cNvSpPr/>
            <p:nvPr/>
          </p:nvSpPr>
          <p:spPr>
            <a:xfrm>
              <a:off x="283350" y="261257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300" y="0"/>
                  </a:moveTo>
                  <a:cubicBezTo>
                    <a:pt x="217" y="0"/>
                    <a:pt x="135" y="42"/>
                    <a:pt x="83" y="83"/>
                  </a:cubicBezTo>
                  <a:cubicBezTo>
                    <a:pt x="42" y="135"/>
                    <a:pt x="0" y="217"/>
                    <a:pt x="42" y="300"/>
                  </a:cubicBezTo>
                  <a:lnTo>
                    <a:pt x="559" y="259"/>
                  </a:lnTo>
                  <a:cubicBezTo>
                    <a:pt x="559" y="217"/>
                    <a:pt x="559" y="135"/>
                    <a:pt x="517" y="83"/>
                  </a:cubicBezTo>
                  <a:cubicBezTo>
                    <a:pt x="476" y="42"/>
                    <a:pt x="393" y="0"/>
                    <a:pt x="3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7" name="Google Shape;25207;p18"/>
            <p:cNvSpPr/>
            <p:nvPr/>
          </p:nvSpPr>
          <p:spPr>
            <a:xfrm>
              <a:off x="277925" y="2543375"/>
              <a:ext cx="15275" cy="14425"/>
            </a:xfrm>
            <a:custGeom>
              <a:avLst/>
              <a:gdLst/>
              <a:ahLst/>
              <a:cxnLst/>
              <a:rect l="l" t="t" r="r" b="b"/>
              <a:pathLst>
                <a:path w="611" h="577" extrusionOk="0">
                  <a:moveTo>
                    <a:pt x="349" y="0"/>
                  </a:moveTo>
                  <a:cubicBezTo>
                    <a:pt x="333" y="0"/>
                    <a:pt x="317" y="3"/>
                    <a:pt x="300" y="8"/>
                  </a:cubicBezTo>
                  <a:cubicBezTo>
                    <a:pt x="135" y="8"/>
                    <a:pt x="0" y="142"/>
                    <a:pt x="42" y="318"/>
                  </a:cubicBezTo>
                  <a:cubicBezTo>
                    <a:pt x="42" y="442"/>
                    <a:pt x="176" y="576"/>
                    <a:pt x="352" y="576"/>
                  </a:cubicBezTo>
                  <a:cubicBezTo>
                    <a:pt x="476" y="525"/>
                    <a:pt x="610" y="401"/>
                    <a:pt x="610" y="266"/>
                  </a:cubicBezTo>
                  <a:cubicBezTo>
                    <a:pt x="565" y="121"/>
                    <a:pt x="464" y="0"/>
                    <a:pt x="3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8" name="Google Shape;25208;p18"/>
            <p:cNvSpPr/>
            <p:nvPr/>
          </p:nvSpPr>
          <p:spPr>
            <a:xfrm>
              <a:off x="310225" y="25060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1"/>
                  </a:moveTo>
                  <a:cubicBezTo>
                    <a:pt x="135" y="1"/>
                    <a:pt x="1" y="125"/>
                    <a:pt x="1" y="300"/>
                  </a:cubicBezTo>
                  <a:cubicBezTo>
                    <a:pt x="42" y="466"/>
                    <a:pt x="176" y="559"/>
                    <a:pt x="300" y="559"/>
                  </a:cubicBezTo>
                  <a:cubicBezTo>
                    <a:pt x="476" y="559"/>
                    <a:pt x="611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9" name="Google Shape;25209;p18"/>
            <p:cNvSpPr/>
            <p:nvPr/>
          </p:nvSpPr>
          <p:spPr>
            <a:xfrm>
              <a:off x="315650" y="2574825"/>
              <a:ext cx="14000" cy="14275"/>
            </a:xfrm>
            <a:custGeom>
              <a:avLst/>
              <a:gdLst/>
              <a:ahLst/>
              <a:cxnLst/>
              <a:rect l="l" t="t" r="r" b="b"/>
              <a:pathLst>
                <a:path w="560" h="571" extrusionOk="0">
                  <a:moveTo>
                    <a:pt x="259" y="1"/>
                  </a:moveTo>
                  <a:cubicBezTo>
                    <a:pt x="135" y="42"/>
                    <a:pt x="1" y="177"/>
                    <a:pt x="1" y="301"/>
                  </a:cubicBezTo>
                  <a:cubicBezTo>
                    <a:pt x="36" y="450"/>
                    <a:pt x="139" y="570"/>
                    <a:pt x="245" y="570"/>
                  </a:cubicBezTo>
                  <a:cubicBezTo>
                    <a:pt x="264" y="570"/>
                    <a:pt x="282" y="567"/>
                    <a:pt x="301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0" name="Google Shape;25210;p18"/>
            <p:cNvSpPr/>
            <p:nvPr/>
          </p:nvSpPr>
          <p:spPr>
            <a:xfrm>
              <a:off x="280250" y="24802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0" y="1"/>
                  </a:moveTo>
                  <a:lnTo>
                    <a:pt x="42" y="42"/>
                  </a:lnTo>
                  <a:lnTo>
                    <a:pt x="0" y="301"/>
                  </a:lnTo>
                  <a:lnTo>
                    <a:pt x="42" y="301"/>
                  </a:lnTo>
                  <a:cubicBezTo>
                    <a:pt x="166" y="301"/>
                    <a:pt x="300" y="166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1" name="Google Shape;25211;p18"/>
            <p:cNvSpPr/>
            <p:nvPr/>
          </p:nvSpPr>
          <p:spPr>
            <a:xfrm>
              <a:off x="353400" y="2607150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217" y="0"/>
                  </a:moveTo>
                  <a:cubicBezTo>
                    <a:pt x="83" y="42"/>
                    <a:pt x="0" y="135"/>
                    <a:pt x="0" y="259"/>
                  </a:cubicBezTo>
                  <a:lnTo>
                    <a:pt x="0" y="300"/>
                  </a:ln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2" name="Google Shape;25212;p18"/>
            <p:cNvSpPr/>
            <p:nvPr/>
          </p:nvSpPr>
          <p:spPr>
            <a:xfrm>
              <a:off x="347975" y="2538375"/>
              <a:ext cx="7500" cy="14000"/>
            </a:xfrm>
            <a:custGeom>
              <a:avLst/>
              <a:gdLst/>
              <a:ahLst/>
              <a:cxnLst/>
              <a:rect l="l" t="t" r="r" b="b"/>
              <a:pathLst>
                <a:path w="300" h="560" extrusionOk="0">
                  <a:moveTo>
                    <a:pt x="259" y="1"/>
                  </a:moveTo>
                  <a:cubicBezTo>
                    <a:pt x="217" y="1"/>
                    <a:pt x="134" y="1"/>
                    <a:pt x="83" y="42"/>
                  </a:cubicBezTo>
                  <a:cubicBezTo>
                    <a:pt x="41" y="84"/>
                    <a:pt x="0" y="208"/>
                    <a:pt x="0" y="301"/>
                  </a:cubicBezTo>
                  <a:cubicBezTo>
                    <a:pt x="0" y="384"/>
                    <a:pt x="83" y="518"/>
                    <a:pt x="176" y="518"/>
                  </a:cubicBezTo>
                  <a:cubicBezTo>
                    <a:pt x="217" y="559"/>
                    <a:pt x="259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3" name="Google Shape;25213;p18"/>
            <p:cNvSpPr/>
            <p:nvPr/>
          </p:nvSpPr>
          <p:spPr>
            <a:xfrm>
              <a:off x="342525" y="2475825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1" y="1"/>
                  </a:moveTo>
                  <a:lnTo>
                    <a:pt x="1" y="84"/>
                  </a:lnTo>
                  <a:cubicBezTo>
                    <a:pt x="42" y="177"/>
                    <a:pt x="135" y="259"/>
                    <a:pt x="259" y="259"/>
                  </a:cubicBezTo>
                  <a:lnTo>
                    <a:pt x="301" y="259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4" name="Google Shape;25214;p18"/>
            <p:cNvSpPr/>
            <p:nvPr/>
          </p:nvSpPr>
          <p:spPr>
            <a:xfrm>
              <a:off x="1041450" y="2416650"/>
              <a:ext cx="7775" cy="6475"/>
            </a:xfrm>
            <a:custGeom>
              <a:avLst/>
              <a:gdLst/>
              <a:ahLst/>
              <a:cxnLst/>
              <a:rect l="l" t="t" r="r" b="b"/>
              <a:pathLst>
                <a:path w="31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11" y="259"/>
                  </a:lnTo>
                  <a:cubicBezTo>
                    <a:pt x="311" y="217"/>
                    <a:pt x="259" y="166"/>
                    <a:pt x="259" y="124"/>
                  </a:cubicBezTo>
                  <a:cubicBezTo>
                    <a:pt x="259" y="124"/>
                    <a:pt x="259" y="83"/>
                    <a:pt x="218" y="83"/>
                  </a:cubicBezTo>
                  <a:lnTo>
                    <a:pt x="218" y="42"/>
                  </a:lnTo>
                  <a:cubicBezTo>
                    <a:pt x="176" y="42"/>
                    <a:pt x="135" y="0"/>
                    <a:pt x="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5" name="Google Shape;25215;p18"/>
            <p:cNvSpPr/>
            <p:nvPr/>
          </p:nvSpPr>
          <p:spPr>
            <a:xfrm>
              <a:off x="1104000" y="2412250"/>
              <a:ext cx="12950" cy="6500"/>
            </a:xfrm>
            <a:custGeom>
              <a:avLst/>
              <a:gdLst/>
              <a:ahLst/>
              <a:cxnLst/>
              <a:rect l="l" t="t" r="r" b="b"/>
              <a:pathLst>
                <a:path w="518" h="260" extrusionOk="0">
                  <a:moveTo>
                    <a:pt x="135" y="1"/>
                  </a:moveTo>
                  <a:cubicBezTo>
                    <a:pt x="83" y="42"/>
                    <a:pt x="42" y="83"/>
                    <a:pt x="42" y="135"/>
                  </a:cubicBezTo>
                  <a:cubicBezTo>
                    <a:pt x="1" y="176"/>
                    <a:pt x="1" y="218"/>
                    <a:pt x="1" y="259"/>
                  </a:cubicBezTo>
                  <a:lnTo>
                    <a:pt x="518" y="218"/>
                  </a:lnTo>
                  <a:lnTo>
                    <a:pt x="17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6" name="Google Shape;25216;p18"/>
            <p:cNvSpPr/>
            <p:nvPr/>
          </p:nvSpPr>
          <p:spPr>
            <a:xfrm>
              <a:off x="1067300" y="2385375"/>
              <a:ext cx="9850" cy="7525"/>
            </a:xfrm>
            <a:custGeom>
              <a:avLst/>
              <a:gdLst/>
              <a:ahLst/>
              <a:cxnLst/>
              <a:rect l="l" t="t" r="r" b="b"/>
              <a:pathLst>
                <a:path w="394" h="301" extrusionOk="0">
                  <a:moveTo>
                    <a:pt x="1" y="0"/>
                  </a:moveTo>
                  <a:lnTo>
                    <a:pt x="1" y="42"/>
                  </a:lnTo>
                  <a:cubicBezTo>
                    <a:pt x="1" y="217"/>
                    <a:pt x="135" y="300"/>
                    <a:pt x="311" y="300"/>
                  </a:cubicBezTo>
                  <a:cubicBezTo>
                    <a:pt x="352" y="300"/>
                    <a:pt x="352" y="300"/>
                    <a:pt x="393" y="25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7" name="Google Shape;25217;p18"/>
            <p:cNvSpPr/>
            <p:nvPr/>
          </p:nvSpPr>
          <p:spPr>
            <a:xfrm>
              <a:off x="902650" y="24262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lnTo>
                    <a:pt x="300" y="259"/>
                  </a:lnTo>
                  <a:lnTo>
                    <a:pt x="300" y="177"/>
                  </a:lnTo>
                  <a:cubicBezTo>
                    <a:pt x="259" y="135"/>
                    <a:pt x="259" y="135"/>
                    <a:pt x="218" y="94"/>
                  </a:cubicBezTo>
                  <a:cubicBezTo>
                    <a:pt x="176" y="42"/>
                    <a:pt x="176" y="42"/>
                    <a:pt x="125" y="42"/>
                  </a:cubicBezTo>
                  <a:cubicBezTo>
                    <a:pt x="83" y="1"/>
                    <a:pt x="42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8" name="Google Shape;25218;p18"/>
            <p:cNvSpPr/>
            <p:nvPr/>
          </p:nvSpPr>
          <p:spPr>
            <a:xfrm>
              <a:off x="897225" y="2357450"/>
              <a:ext cx="8550" cy="13975"/>
            </a:xfrm>
            <a:custGeom>
              <a:avLst/>
              <a:gdLst/>
              <a:ahLst/>
              <a:cxnLst/>
              <a:rect l="l" t="t" r="r" b="b"/>
              <a:pathLst>
                <a:path w="342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42" y="425"/>
                    <a:pt x="300" y="259"/>
                  </a:cubicBezTo>
                  <a:cubicBezTo>
                    <a:pt x="300" y="125"/>
                    <a:pt x="176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9" name="Google Shape;25219;p18"/>
            <p:cNvSpPr/>
            <p:nvPr/>
          </p:nvSpPr>
          <p:spPr>
            <a:xfrm>
              <a:off x="965200" y="2421500"/>
              <a:ext cx="15025" cy="7050"/>
            </a:xfrm>
            <a:custGeom>
              <a:avLst/>
              <a:gdLst/>
              <a:ahLst/>
              <a:cxnLst/>
              <a:rect l="l" t="t" r="r" b="b"/>
              <a:pathLst>
                <a:path w="601" h="282" extrusionOk="0">
                  <a:moveTo>
                    <a:pt x="342" y="0"/>
                  </a:moveTo>
                  <a:cubicBezTo>
                    <a:pt x="328" y="0"/>
                    <a:pt x="314" y="6"/>
                    <a:pt x="301" y="23"/>
                  </a:cubicBezTo>
                  <a:cubicBezTo>
                    <a:pt x="125" y="23"/>
                    <a:pt x="1" y="148"/>
                    <a:pt x="42" y="282"/>
                  </a:cubicBezTo>
                  <a:lnTo>
                    <a:pt x="600" y="230"/>
                  </a:lnTo>
                  <a:cubicBezTo>
                    <a:pt x="559" y="148"/>
                    <a:pt x="518" y="65"/>
                    <a:pt x="425" y="23"/>
                  </a:cubicBezTo>
                  <a:cubicBezTo>
                    <a:pt x="397" y="23"/>
                    <a:pt x="369" y="0"/>
                    <a:pt x="3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0" name="Google Shape;25220;p18"/>
            <p:cNvSpPr/>
            <p:nvPr/>
          </p:nvSpPr>
          <p:spPr>
            <a:xfrm>
              <a:off x="960800" y="235202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84" y="42"/>
                    <a:pt x="1" y="166"/>
                    <a:pt x="1" y="300"/>
                  </a:cubicBezTo>
                  <a:cubicBezTo>
                    <a:pt x="1" y="476"/>
                    <a:pt x="125" y="559"/>
                    <a:pt x="301" y="559"/>
                  </a:cubicBezTo>
                  <a:cubicBezTo>
                    <a:pt x="435" y="559"/>
                    <a:pt x="559" y="424"/>
                    <a:pt x="559" y="259"/>
                  </a:cubicBezTo>
                  <a:cubicBezTo>
                    <a:pt x="518" y="125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1" name="Google Shape;25221;p18"/>
            <p:cNvSpPr/>
            <p:nvPr/>
          </p:nvSpPr>
          <p:spPr>
            <a:xfrm>
              <a:off x="923075" y="232055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25" y="1"/>
                  </a:moveTo>
                  <a:cubicBezTo>
                    <a:pt x="304" y="1"/>
                    <a:pt x="282" y="3"/>
                    <a:pt x="259" y="9"/>
                  </a:cubicBezTo>
                  <a:cubicBezTo>
                    <a:pt x="135" y="9"/>
                    <a:pt x="0" y="133"/>
                    <a:pt x="0" y="267"/>
                  </a:cubicBezTo>
                  <a:cubicBezTo>
                    <a:pt x="0" y="420"/>
                    <a:pt x="133" y="533"/>
                    <a:pt x="249" y="533"/>
                  </a:cubicBezTo>
                  <a:cubicBezTo>
                    <a:pt x="267" y="533"/>
                    <a:pt x="284" y="531"/>
                    <a:pt x="300" y="525"/>
                  </a:cubicBezTo>
                  <a:cubicBezTo>
                    <a:pt x="476" y="525"/>
                    <a:pt x="559" y="391"/>
                    <a:pt x="559" y="267"/>
                  </a:cubicBezTo>
                  <a:cubicBezTo>
                    <a:pt x="559" y="114"/>
                    <a:pt x="465" y="1"/>
                    <a:pt x="3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2" name="Google Shape;25222;p18"/>
            <p:cNvSpPr/>
            <p:nvPr/>
          </p:nvSpPr>
          <p:spPr>
            <a:xfrm>
              <a:off x="928500" y="23897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1" y="124"/>
                    <a:pt x="1" y="300"/>
                  </a:cubicBezTo>
                  <a:cubicBezTo>
                    <a:pt x="1" y="424"/>
                    <a:pt x="125" y="558"/>
                    <a:pt x="300" y="558"/>
                  </a:cubicBezTo>
                  <a:cubicBezTo>
                    <a:pt x="476" y="517"/>
                    <a:pt x="559" y="383"/>
                    <a:pt x="559" y="259"/>
                  </a:cubicBezTo>
                  <a:cubicBezTo>
                    <a:pt x="55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3" name="Google Shape;25223;p18"/>
            <p:cNvSpPr/>
            <p:nvPr/>
          </p:nvSpPr>
          <p:spPr>
            <a:xfrm>
              <a:off x="997525" y="2384325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4" y="1"/>
                    <a:pt x="0" y="125"/>
                    <a:pt x="0" y="301"/>
                  </a:cubicBezTo>
                  <a:cubicBezTo>
                    <a:pt x="41" y="425"/>
                    <a:pt x="165" y="559"/>
                    <a:pt x="300" y="559"/>
                  </a:cubicBezTo>
                  <a:cubicBezTo>
                    <a:pt x="465" y="559"/>
                    <a:pt x="558" y="383"/>
                    <a:pt x="558" y="259"/>
                  </a:cubicBezTo>
                  <a:cubicBezTo>
                    <a:pt x="558" y="84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4" name="Google Shape;25224;p18"/>
            <p:cNvSpPr/>
            <p:nvPr/>
          </p:nvSpPr>
          <p:spPr>
            <a:xfrm>
              <a:off x="892825" y="22949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1" y="1"/>
                  </a:moveTo>
                  <a:lnTo>
                    <a:pt x="52" y="300"/>
                  </a:lnTo>
                  <a:cubicBezTo>
                    <a:pt x="177" y="259"/>
                    <a:pt x="311" y="125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5" name="Google Shape;25225;p18"/>
            <p:cNvSpPr/>
            <p:nvPr/>
          </p:nvSpPr>
          <p:spPr>
            <a:xfrm>
              <a:off x="1035000" y="241665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217" y="0"/>
                    <a:pt x="135" y="0"/>
                    <a:pt x="93" y="42"/>
                  </a:cubicBezTo>
                  <a:cubicBezTo>
                    <a:pt x="52" y="83"/>
                    <a:pt x="0" y="166"/>
                    <a:pt x="0" y="217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6" name="Google Shape;25226;p18"/>
            <p:cNvSpPr/>
            <p:nvPr/>
          </p:nvSpPr>
          <p:spPr>
            <a:xfrm>
              <a:off x="764875" y="243707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1" y="300"/>
                  </a:lnTo>
                  <a:lnTo>
                    <a:pt x="301" y="259"/>
                  </a:lnTo>
                  <a:cubicBezTo>
                    <a:pt x="301" y="217"/>
                    <a:pt x="259" y="176"/>
                    <a:pt x="259" y="176"/>
                  </a:cubicBezTo>
                  <a:cubicBezTo>
                    <a:pt x="259" y="124"/>
                    <a:pt x="259" y="124"/>
                    <a:pt x="208" y="124"/>
                  </a:cubicBezTo>
                  <a:lnTo>
                    <a:pt x="166" y="83"/>
                  </a:lnTo>
                  <a:cubicBezTo>
                    <a:pt x="166" y="41"/>
                    <a:pt x="125" y="41"/>
                    <a:pt x="84" y="41"/>
                  </a:cubicBezTo>
                  <a:cubicBezTo>
                    <a:pt x="84" y="0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7" name="Google Shape;25227;p18"/>
            <p:cNvSpPr/>
            <p:nvPr/>
          </p:nvSpPr>
          <p:spPr>
            <a:xfrm>
              <a:off x="759450" y="23680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84" y="559"/>
                    <a:pt x="125" y="518"/>
                    <a:pt x="125" y="518"/>
                  </a:cubicBezTo>
                  <a:cubicBezTo>
                    <a:pt x="166" y="518"/>
                    <a:pt x="166" y="518"/>
                    <a:pt x="166" y="476"/>
                  </a:cubicBezTo>
                  <a:cubicBezTo>
                    <a:pt x="259" y="435"/>
                    <a:pt x="301" y="352"/>
                    <a:pt x="301" y="259"/>
                  </a:cubicBezTo>
                  <a:cubicBezTo>
                    <a:pt x="301" y="135"/>
                    <a:pt x="166" y="1"/>
                    <a:pt x="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8" name="Google Shape;25228;p18"/>
            <p:cNvSpPr/>
            <p:nvPr/>
          </p:nvSpPr>
          <p:spPr>
            <a:xfrm>
              <a:off x="827175" y="24316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1"/>
                  </a:moveTo>
                  <a:cubicBezTo>
                    <a:pt x="176" y="1"/>
                    <a:pt x="135" y="42"/>
                    <a:pt x="94" y="135"/>
                  </a:cubicBezTo>
                  <a:cubicBezTo>
                    <a:pt x="42" y="177"/>
                    <a:pt x="1" y="218"/>
                    <a:pt x="1" y="301"/>
                  </a:cubicBezTo>
                  <a:lnTo>
                    <a:pt x="559" y="259"/>
                  </a:lnTo>
                  <a:cubicBezTo>
                    <a:pt x="559" y="135"/>
                    <a:pt x="435" y="42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9" name="Google Shape;25229;p18"/>
            <p:cNvSpPr/>
            <p:nvPr/>
          </p:nvSpPr>
          <p:spPr>
            <a:xfrm>
              <a:off x="821750" y="2362625"/>
              <a:ext cx="14250" cy="14250"/>
            </a:xfrm>
            <a:custGeom>
              <a:avLst/>
              <a:gdLst/>
              <a:ahLst/>
              <a:cxnLst/>
              <a:rect l="l" t="t" r="r" b="b"/>
              <a:pathLst>
                <a:path w="570" h="570" extrusionOk="0">
                  <a:moveTo>
                    <a:pt x="259" y="0"/>
                  </a:moveTo>
                  <a:cubicBezTo>
                    <a:pt x="135" y="0"/>
                    <a:pt x="1" y="135"/>
                    <a:pt x="1" y="311"/>
                  </a:cubicBezTo>
                  <a:cubicBezTo>
                    <a:pt x="1" y="476"/>
                    <a:pt x="176" y="569"/>
                    <a:pt x="311" y="569"/>
                  </a:cubicBezTo>
                  <a:cubicBezTo>
                    <a:pt x="476" y="569"/>
                    <a:pt x="569" y="435"/>
                    <a:pt x="569" y="259"/>
                  </a:cubicBezTo>
                  <a:cubicBezTo>
                    <a:pt x="569" y="9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0" name="Google Shape;25230;p18"/>
            <p:cNvSpPr/>
            <p:nvPr/>
          </p:nvSpPr>
          <p:spPr>
            <a:xfrm>
              <a:off x="784275" y="2330325"/>
              <a:ext cx="15025" cy="14225"/>
            </a:xfrm>
            <a:custGeom>
              <a:avLst/>
              <a:gdLst/>
              <a:ahLst/>
              <a:cxnLst/>
              <a:rect l="l" t="t" r="r" b="b"/>
              <a:pathLst>
                <a:path w="601" h="569" extrusionOk="0">
                  <a:moveTo>
                    <a:pt x="300" y="0"/>
                  </a:moveTo>
                  <a:cubicBezTo>
                    <a:pt x="124" y="52"/>
                    <a:pt x="0" y="176"/>
                    <a:pt x="42" y="310"/>
                  </a:cubicBezTo>
                  <a:cubicBezTo>
                    <a:pt x="42" y="476"/>
                    <a:pt x="166" y="569"/>
                    <a:pt x="342" y="569"/>
                  </a:cubicBezTo>
                  <a:cubicBezTo>
                    <a:pt x="466" y="569"/>
                    <a:pt x="600" y="434"/>
                    <a:pt x="559" y="259"/>
                  </a:cubicBezTo>
                  <a:cubicBezTo>
                    <a:pt x="559" y="134"/>
                    <a:pt x="424" y="0"/>
                    <a:pt x="3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1" name="Google Shape;25231;p18"/>
            <p:cNvSpPr/>
            <p:nvPr/>
          </p:nvSpPr>
          <p:spPr>
            <a:xfrm>
              <a:off x="789450" y="2400175"/>
              <a:ext cx="15275" cy="13325"/>
            </a:xfrm>
            <a:custGeom>
              <a:avLst/>
              <a:gdLst/>
              <a:ahLst/>
              <a:cxnLst/>
              <a:rect l="l" t="t" r="r" b="b"/>
              <a:pathLst>
                <a:path w="611" h="533" extrusionOk="0">
                  <a:moveTo>
                    <a:pt x="322" y="0"/>
                  </a:moveTo>
                  <a:cubicBezTo>
                    <a:pt x="302" y="0"/>
                    <a:pt x="280" y="3"/>
                    <a:pt x="259" y="8"/>
                  </a:cubicBezTo>
                  <a:cubicBezTo>
                    <a:pt x="135" y="8"/>
                    <a:pt x="0" y="142"/>
                    <a:pt x="52" y="308"/>
                  </a:cubicBezTo>
                  <a:cubicBezTo>
                    <a:pt x="52" y="424"/>
                    <a:pt x="145" y="533"/>
                    <a:pt x="257" y="533"/>
                  </a:cubicBezTo>
                  <a:cubicBezTo>
                    <a:pt x="275" y="533"/>
                    <a:pt x="292" y="530"/>
                    <a:pt x="310" y="525"/>
                  </a:cubicBezTo>
                  <a:cubicBezTo>
                    <a:pt x="476" y="525"/>
                    <a:pt x="610" y="401"/>
                    <a:pt x="569" y="266"/>
                  </a:cubicBezTo>
                  <a:cubicBezTo>
                    <a:pt x="569" y="122"/>
                    <a:pt x="466" y="0"/>
                    <a:pt x="3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2" name="Google Shape;25232;p18"/>
            <p:cNvSpPr/>
            <p:nvPr/>
          </p:nvSpPr>
          <p:spPr>
            <a:xfrm>
              <a:off x="854050" y="2325150"/>
              <a:ext cx="14250" cy="14175"/>
            </a:xfrm>
            <a:custGeom>
              <a:avLst/>
              <a:gdLst/>
              <a:ahLst/>
              <a:cxnLst/>
              <a:rect l="l" t="t" r="r" b="b"/>
              <a:pathLst>
                <a:path w="570" h="567" extrusionOk="0">
                  <a:moveTo>
                    <a:pt x="259" y="0"/>
                  </a:moveTo>
                  <a:cubicBezTo>
                    <a:pt x="94" y="42"/>
                    <a:pt x="1" y="166"/>
                    <a:pt x="1" y="300"/>
                  </a:cubicBezTo>
                  <a:cubicBezTo>
                    <a:pt x="1" y="445"/>
                    <a:pt x="104" y="566"/>
                    <a:pt x="248" y="566"/>
                  </a:cubicBezTo>
                  <a:cubicBezTo>
                    <a:pt x="268" y="566"/>
                    <a:pt x="289" y="564"/>
                    <a:pt x="311" y="559"/>
                  </a:cubicBezTo>
                  <a:cubicBezTo>
                    <a:pt x="435" y="559"/>
                    <a:pt x="570" y="424"/>
                    <a:pt x="570" y="259"/>
                  </a:cubicBezTo>
                  <a:cubicBezTo>
                    <a:pt x="570" y="124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3" name="Google Shape;25233;p18"/>
            <p:cNvSpPr/>
            <p:nvPr/>
          </p:nvSpPr>
          <p:spPr>
            <a:xfrm>
              <a:off x="859500" y="2394750"/>
              <a:ext cx="13975" cy="14425"/>
            </a:xfrm>
            <a:custGeom>
              <a:avLst/>
              <a:gdLst/>
              <a:ahLst/>
              <a:cxnLst/>
              <a:rect l="l" t="t" r="r" b="b"/>
              <a:pathLst>
                <a:path w="559" h="577" extrusionOk="0">
                  <a:moveTo>
                    <a:pt x="308" y="0"/>
                  </a:moveTo>
                  <a:cubicBezTo>
                    <a:pt x="292" y="0"/>
                    <a:pt x="275" y="3"/>
                    <a:pt x="258" y="8"/>
                  </a:cubicBezTo>
                  <a:cubicBezTo>
                    <a:pt x="93" y="8"/>
                    <a:pt x="0" y="142"/>
                    <a:pt x="0" y="318"/>
                  </a:cubicBezTo>
                  <a:cubicBezTo>
                    <a:pt x="0" y="442"/>
                    <a:pt x="134" y="576"/>
                    <a:pt x="300" y="576"/>
                  </a:cubicBezTo>
                  <a:cubicBezTo>
                    <a:pt x="434" y="525"/>
                    <a:pt x="558" y="401"/>
                    <a:pt x="558" y="266"/>
                  </a:cubicBezTo>
                  <a:cubicBezTo>
                    <a:pt x="522" y="121"/>
                    <a:pt x="422" y="0"/>
                    <a:pt x="3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4" name="Google Shape;25234;p18"/>
            <p:cNvSpPr/>
            <p:nvPr/>
          </p:nvSpPr>
          <p:spPr>
            <a:xfrm>
              <a:off x="754025" y="23057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cubicBezTo>
                    <a:pt x="125" y="259"/>
                    <a:pt x="218" y="208"/>
                    <a:pt x="259" y="125"/>
                  </a:cubicBezTo>
                  <a:cubicBezTo>
                    <a:pt x="301" y="84"/>
                    <a:pt x="301" y="42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5" name="Google Shape;25235;p18"/>
            <p:cNvSpPr/>
            <p:nvPr/>
          </p:nvSpPr>
          <p:spPr>
            <a:xfrm>
              <a:off x="816575" y="230032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42"/>
                    <a:pt x="1" y="83"/>
                    <a:pt x="42" y="83"/>
                  </a:cubicBezTo>
                  <a:cubicBezTo>
                    <a:pt x="42" y="218"/>
                    <a:pt x="166" y="301"/>
                    <a:pt x="301" y="301"/>
                  </a:cubicBezTo>
                  <a:cubicBezTo>
                    <a:pt x="466" y="259"/>
                    <a:pt x="559" y="125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6" name="Google Shape;25236;p18"/>
            <p:cNvSpPr/>
            <p:nvPr/>
          </p:nvSpPr>
          <p:spPr>
            <a:xfrm>
              <a:off x="896200" y="242620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259" y="1"/>
                  </a:moveTo>
                  <a:cubicBezTo>
                    <a:pt x="217" y="42"/>
                    <a:pt x="176" y="42"/>
                    <a:pt x="124" y="94"/>
                  </a:cubicBezTo>
                  <a:cubicBezTo>
                    <a:pt x="83" y="135"/>
                    <a:pt x="42" y="177"/>
                    <a:pt x="42" y="218"/>
                  </a:cubicBezTo>
                  <a:cubicBezTo>
                    <a:pt x="0" y="259"/>
                    <a:pt x="0" y="259"/>
                    <a:pt x="0" y="301"/>
                  </a:cubicBezTo>
                  <a:lnTo>
                    <a:pt x="300" y="301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7" name="Google Shape;25237;p18"/>
            <p:cNvSpPr/>
            <p:nvPr/>
          </p:nvSpPr>
          <p:spPr>
            <a:xfrm>
              <a:off x="890775" y="235745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17" y="1"/>
                  </a:moveTo>
                  <a:cubicBezTo>
                    <a:pt x="176" y="42"/>
                    <a:pt x="134" y="42"/>
                    <a:pt x="83" y="83"/>
                  </a:cubicBezTo>
                  <a:lnTo>
                    <a:pt x="41" y="125"/>
                  </a:lnTo>
                  <a:cubicBezTo>
                    <a:pt x="41" y="166"/>
                    <a:pt x="0" y="259"/>
                    <a:pt x="41" y="301"/>
                  </a:cubicBezTo>
                  <a:cubicBezTo>
                    <a:pt x="41" y="425"/>
                    <a:pt x="83" y="518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8" name="Google Shape;25238;p18"/>
            <p:cNvSpPr/>
            <p:nvPr/>
          </p:nvSpPr>
          <p:spPr>
            <a:xfrm>
              <a:off x="886375" y="22949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125"/>
                    <a:pt x="52" y="218"/>
                    <a:pt x="135" y="259"/>
                  </a:cubicBezTo>
                  <a:cubicBezTo>
                    <a:pt x="176" y="300"/>
                    <a:pt x="217" y="300"/>
                    <a:pt x="310" y="300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9" name="Google Shape;25239;p18"/>
            <p:cNvSpPr/>
            <p:nvPr/>
          </p:nvSpPr>
          <p:spPr>
            <a:xfrm>
              <a:off x="625825" y="24479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259"/>
                  </a:lnTo>
                  <a:lnTo>
                    <a:pt x="300" y="259"/>
                  </a:lnTo>
                  <a:cubicBezTo>
                    <a:pt x="300" y="207"/>
                    <a:pt x="300" y="166"/>
                    <a:pt x="259" y="124"/>
                  </a:cubicBezTo>
                  <a:cubicBezTo>
                    <a:pt x="259" y="124"/>
                    <a:pt x="259" y="83"/>
                    <a:pt x="218" y="83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0" name="Google Shape;25240;p18"/>
            <p:cNvSpPr/>
            <p:nvPr/>
          </p:nvSpPr>
          <p:spPr>
            <a:xfrm>
              <a:off x="620400" y="2378700"/>
              <a:ext cx="7525" cy="14200"/>
            </a:xfrm>
            <a:custGeom>
              <a:avLst/>
              <a:gdLst/>
              <a:ahLst/>
              <a:cxnLst/>
              <a:rect l="l" t="t" r="r" b="b"/>
              <a:pathLst>
                <a:path w="301" h="568" extrusionOk="0">
                  <a:moveTo>
                    <a:pt x="67" y="1"/>
                  </a:moveTo>
                  <a:cubicBezTo>
                    <a:pt x="46" y="1"/>
                    <a:pt x="23" y="3"/>
                    <a:pt x="0" y="9"/>
                  </a:cubicBezTo>
                  <a:lnTo>
                    <a:pt x="42" y="567"/>
                  </a:lnTo>
                  <a:cubicBezTo>
                    <a:pt x="93" y="567"/>
                    <a:pt x="135" y="526"/>
                    <a:pt x="176" y="526"/>
                  </a:cubicBezTo>
                  <a:cubicBezTo>
                    <a:pt x="176" y="526"/>
                    <a:pt x="176" y="484"/>
                    <a:pt x="218" y="484"/>
                  </a:cubicBezTo>
                  <a:cubicBezTo>
                    <a:pt x="259" y="443"/>
                    <a:pt x="300" y="350"/>
                    <a:pt x="300" y="267"/>
                  </a:cubicBezTo>
                  <a:cubicBezTo>
                    <a:pt x="300" y="115"/>
                    <a:pt x="207" y="1"/>
                    <a:pt x="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1" name="Google Shape;25241;p18"/>
            <p:cNvSpPr/>
            <p:nvPr/>
          </p:nvSpPr>
          <p:spPr>
            <a:xfrm>
              <a:off x="688375" y="2442500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125" y="0"/>
                    <a:pt x="1" y="124"/>
                    <a:pt x="42" y="300"/>
                  </a:cubicBezTo>
                  <a:lnTo>
                    <a:pt x="559" y="259"/>
                  </a:lnTo>
                  <a:cubicBezTo>
                    <a:pt x="559" y="166"/>
                    <a:pt x="518" y="83"/>
                    <a:pt x="424" y="42"/>
                  </a:cubicBezTo>
                  <a:cubicBezTo>
                    <a:pt x="383" y="0"/>
                    <a:pt x="342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2" name="Google Shape;25242;p18"/>
            <p:cNvSpPr/>
            <p:nvPr/>
          </p:nvSpPr>
          <p:spPr>
            <a:xfrm>
              <a:off x="682950" y="2373475"/>
              <a:ext cx="15025" cy="14000"/>
            </a:xfrm>
            <a:custGeom>
              <a:avLst/>
              <a:gdLst/>
              <a:ahLst/>
              <a:cxnLst/>
              <a:rect l="l" t="t" r="r" b="b"/>
              <a:pathLst>
                <a:path w="601" h="560" extrusionOk="0">
                  <a:moveTo>
                    <a:pt x="300" y="1"/>
                  </a:moveTo>
                  <a:cubicBezTo>
                    <a:pt x="125" y="1"/>
                    <a:pt x="0" y="135"/>
                    <a:pt x="42" y="301"/>
                  </a:cubicBezTo>
                  <a:cubicBezTo>
                    <a:pt x="42" y="435"/>
                    <a:pt x="176" y="559"/>
                    <a:pt x="342" y="559"/>
                  </a:cubicBezTo>
                  <a:cubicBezTo>
                    <a:pt x="476" y="518"/>
                    <a:pt x="600" y="394"/>
                    <a:pt x="600" y="259"/>
                  </a:cubicBezTo>
                  <a:cubicBezTo>
                    <a:pt x="559" y="83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3" name="Google Shape;25243;p18"/>
            <p:cNvSpPr/>
            <p:nvPr/>
          </p:nvSpPr>
          <p:spPr>
            <a:xfrm>
              <a:off x="646250" y="23411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93" y="0"/>
                    <a:pt x="0" y="135"/>
                    <a:pt x="0" y="300"/>
                  </a:cubicBezTo>
                  <a:cubicBezTo>
                    <a:pt x="0" y="476"/>
                    <a:pt x="135" y="559"/>
                    <a:pt x="300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4" name="Google Shape;25244;p18"/>
            <p:cNvSpPr/>
            <p:nvPr/>
          </p:nvSpPr>
          <p:spPr>
            <a:xfrm>
              <a:off x="651675" y="2410175"/>
              <a:ext cx="13975" cy="14200"/>
            </a:xfrm>
            <a:custGeom>
              <a:avLst/>
              <a:gdLst/>
              <a:ahLst/>
              <a:cxnLst/>
              <a:rect l="l" t="t" r="r" b="b"/>
              <a:pathLst>
                <a:path w="559" h="568" extrusionOk="0">
                  <a:moveTo>
                    <a:pt x="259" y="1"/>
                  </a:moveTo>
                  <a:cubicBezTo>
                    <a:pt x="83" y="42"/>
                    <a:pt x="0" y="166"/>
                    <a:pt x="0" y="301"/>
                  </a:cubicBezTo>
                  <a:cubicBezTo>
                    <a:pt x="0" y="453"/>
                    <a:pt x="102" y="567"/>
                    <a:pt x="237" y="567"/>
                  </a:cubicBezTo>
                  <a:cubicBezTo>
                    <a:pt x="258" y="567"/>
                    <a:pt x="279" y="565"/>
                    <a:pt x="300" y="559"/>
                  </a:cubicBezTo>
                  <a:cubicBezTo>
                    <a:pt x="435" y="559"/>
                    <a:pt x="559" y="425"/>
                    <a:pt x="559" y="259"/>
                  </a:cubicBezTo>
                  <a:cubicBezTo>
                    <a:pt x="559" y="125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5" name="Google Shape;25245;p18"/>
            <p:cNvSpPr/>
            <p:nvPr/>
          </p:nvSpPr>
          <p:spPr>
            <a:xfrm>
              <a:off x="715250" y="233575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125" y="42"/>
                    <a:pt x="1" y="176"/>
                    <a:pt x="1" y="300"/>
                  </a:cubicBezTo>
                  <a:cubicBezTo>
                    <a:pt x="42" y="476"/>
                    <a:pt x="177" y="559"/>
                    <a:pt x="301" y="559"/>
                  </a:cubicBezTo>
                  <a:cubicBezTo>
                    <a:pt x="476" y="559"/>
                    <a:pt x="559" y="434"/>
                    <a:pt x="559" y="259"/>
                  </a:cubicBezTo>
                  <a:cubicBezTo>
                    <a:pt x="55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6" name="Google Shape;25246;p18"/>
            <p:cNvSpPr/>
            <p:nvPr/>
          </p:nvSpPr>
          <p:spPr>
            <a:xfrm>
              <a:off x="720675" y="2405575"/>
              <a:ext cx="14000" cy="13375"/>
            </a:xfrm>
            <a:custGeom>
              <a:avLst/>
              <a:gdLst/>
              <a:ahLst/>
              <a:cxnLst/>
              <a:rect l="l" t="t" r="r" b="b"/>
              <a:pathLst>
                <a:path w="560" h="535" extrusionOk="0">
                  <a:moveTo>
                    <a:pt x="324" y="1"/>
                  </a:moveTo>
                  <a:cubicBezTo>
                    <a:pt x="303" y="1"/>
                    <a:pt x="281" y="4"/>
                    <a:pt x="259" y="9"/>
                  </a:cubicBezTo>
                  <a:cubicBezTo>
                    <a:pt x="125" y="9"/>
                    <a:pt x="1" y="143"/>
                    <a:pt x="1" y="268"/>
                  </a:cubicBezTo>
                  <a:cubicBezTo>
                    <a:pt x="37" y="420"/>
                    <a:pt x="135" y="534"/>
                    <a:pt x="249" y="534"/>
                  </a:cubicBezTo>
                  <a:cubicBezTo>
                    <a:pt x="266" y="534"/>
                    <a:pt x="283" y="531"/>
                    <a:pt x="301" y="526"/>
                  </a:cubicBezTo>
                  <a:cubicBezTo>
                    <a:pt x="477" y="526"/>
                    <a:pt x="559" y="402"/>
                    <a:pt x="559" y="226"/>
                  </a:cubicBezTo>
                  <a:cubicBezTo>
                    <a:pt x="559" y="110"/>
                    <a:pt x="458" y="1"/>
                    <a:pt x="3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7" name="Google Shape;25247;p18"/>
            <p:cNvSpPr/>
            <p:nvPr/>
          </p:nvSpPr>
          <p:spPr>
            <a:xfrm>
              <a:off x="616250" y="23153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0"/>
                  </a:moveTo>
                  <a:lnTo>
                    <a:pt x="1" y="42"/>
                  </a:lnTo>
                  <a:lnTo>
                    <a:pt x="1" y="300"/>
                  </a:lnTo>
                  <a:cubicBezTo>
                    <a:pt x="166" y="300"/>
                    <a:pt x="301" y="176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8" name="Google Shape;25248;p18"/>
            <p:cNvSpPr/>
            <p:nvPr/>
          </p:nvSpPr>
          <p:spPr>
            <a:xfrm>
              <a:off x="678550" y="230990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0"/>
                  </a:moveTo>
                  <a:lnTo>
                    <a:pt x="1" y="42"/>
                  </a:lnTo>
                  <a:cubicBezTo>
                    <a:pt x="1" y="176"/>
                    <a:pt x="94" y="259"/>
                    <a:pt x="176" y="300"/>
                  </a:cubicBezTo>
                  <a:lnTo>
                    <a:pt x="352" y="300"/>
                  </a:lnTo>
                  <a:cubicBezTo>
                    <a:pt x="476" y="259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9" name="Google Shape;25249;p18"/>
            <p:cNvSpPr/>
            <p:nvPr/>
          </p:nvSpPr>
          <p:spPr>
            <a:xfrm>
              <a:off x="758425" y="2437075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259" y="0"/>
                  </a:moveTo>
                  <a:cubicBezTo>
                    <a:pt x="166" y="0"/>
                    <a:pt x="125" y="41"/>
                    <a:pt x="83" y="83"/>
                  </a:cubicBezTo>
                  <a:lnTo>
                    <a:pt x="42" y="83"/>
                  </a:lnTo>
                  <a:cubicBezTo>
                    <a:pt x="0" y="176"/>
                    <a:pt x="0" y="217"/>
                    <a:pt x="0" y="300"/>
                  </a:cubicBez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0" name="Google Shape;25250;p18"/>
            <p:cNvSpPr/>
            <p:nvPr/>
          </p:nvSpPr>
          <p:spPr>
            <a:xfrm>
              <a:off x="753000" y="23680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17" y="1"/>
                  </a:moveTo>
                  <a:cubicBezTo>
                    <a:pt x="124" y="42"/>
                    <a:pt x="83" y="42"/>
                    <a:pt x="42" y="94"/>
                  </a:cubicBezTo>
                  <a:lnTo>
                    <a:pt x="42" y="135"/>
                  </a:lnTo>
                  <a:cubicBezTo>
                    <a:pt x="0" y="176"/>
                    <a:pt x="0" y="259"/>
                    <a:pt x="0" y="300"/>
                  </a:cubicBezTo>
                  <a:cubicBezTo>
                    <a:pt x="0" y="435"/>
                    <a:pt x="83" y="518"/>
                    <a:pt x="166" y="518"/>
                  </a:cubicBezTo>
                  <a:cubicBezTo>
                    <a:pt x="217" y="559"/>
                    <a:pt x="259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1" name="Google Shape;25251;p18"/>
            <p:cNvSpPr/>
            <p:nvPr/>
          </p:nvSpPr>
          <p:spPr>
            <a:xfrm>
              <a:off x="747575" y="23057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125"/>
                    <a:pt x="42" y="208"/>
                    <a:pt x="124" y="259"/>
                  </a:cubicBezTo>
                  <a:cubicBezTo>
                    <a:pt x="176" y="259"/>
                    <a:pt x="259" y="301"/>
                    <a:pt x="300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2" name="Google Shape;25252;p18"/>
            <p:cNvSpPr/>
            <p:nvPr/>
          </p:nvSpPr>
          <p:spPr>
            <a:xfrm>
              <a:off x="488050" y="24585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59"/>
                  </a:lnTo>
                  <a:cubicBezTo>
                    <a:pt x="259" y="217"/>
                    <a:pt x="259" y="176"/>
                    <a:pt x="259" y="135"/>
                  </a:cubicBezTo>
                  <a:cubicBezTo>
                    <a:pt x="218" y="135"/>
                    <a:pt x="218" y="93"/>
                    <a:pt x="166" y="42"/>
                  </a:cubicBezTo>
                  <a:lnTo>
                    <a:pt x="125" y="42"/>
                  </a:lnTo>
                  <a:cubicBezTo>
                    <a:pt x="84" y="0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3" name="Google Shape;25253;p18"/>
            <p:cNvSpPr/>
            <p:nvPr/>
          </p:nvSpPr>
          <p:spPr>
            <a:xfrm>
              <a:off x="482625" y="2388475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1" y="0"/>
                  </a:moveTo>
                  <a:lnTo>
                    <a:pt x="42" y="569"/>
                  </a:lnTo>
                  <a:lnTo>
                    <a:pt x="125" y="569"/>
                  </a:lnTo>
                  <a:lnTo>
                    <a:pt x="176" y="517"/>
                  </a:lnTo>
                  <a:cubicBezTo>
                    <a:pt x="259" y="476"/>
                    <a:pt x="301" y="393"/>
                    <a:pt x="301" y="259"/>
                  </a:cubicBezTo>
                  <a:cubicBezTo>
                    <a:pt x="259" y="135"/>
                    <a:pt x="176" y="52"/>
                    <a:pt x="42" y="52"/>
                  </a:cubicBezTo>
                  <a:cubicBezTo>
                    <a:pt x="4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4" name="Google Shape;25254;p18"/>
            <p:cNvSpPr/>
            <p:nvPr/>
          </p:nvSpPr>
          <p:spPr>
            <a:xfrm>
              <a:off x="550350" y="2453100"/>
              <a:ext cx="14250" cy="7775"/>
            </a:xfrm>
            <a:custGeom>
              <a:avLst/>
              <a:gdLst/>
              <a:ahLst/>
              <a:cxnLst/>
              <a:rect l="l" t="t" r="r" b="b"/>
              <a:pathLst>
                <a:path w="570" h="311" extrusionOk="0">
                  <a:moveTo>
                    <a:pt x="259" y="0"/>
                  </a:moveTo>
                  <a:cubicBezTo>
                    <a:pt x="176" y="0"/>
                    <a:pt x="135" y="52"/>
                    <a:pt x="94" y="93"/>
                  </a:cubicBezTo>
                  <a:cubicBezTo>
                    <a:pt x="1" y="135"/>
                    <a:pt x="1" y="217"/>
                    <a:pt x="1" y="310"/>
                  </a:cubicBezTo>
                  <a:lnTo>
                    <a:pt x="569" y="259"/>
                  </a:lnTo>
                  <a:cubicBezTo>
                    <a:pt x="569" y="135"/>
                    <a:pt x="435" y="0"/>
                    <a:pt x="3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5" name="Google Shape;25255;p18"/>
            <p:cNvSpPr/>
            <p:nvPr/>
          </p:nvSpPr>
          <p:spPr>
            <a:xfrm>
              <a:off x="545175" y="2384125"/>
              <a:ext cx="14000" cy="13350"/>
            </a:xfrm>
            <a:custGeom>
              <a:avLst/>
              <a:gdLst/>
              <a:ahLst/>
              <a:cxnLst/>
              <a:rect l="l" t="t" r="r" b="b"/>
              <a:pathLst>
                <a:path w="560" h="534" extrusionOk="0">
                  <a:moveTo>
                    <a:pt x="322" y="1"/>
                  </a:moveTo>
                  <a:cubicBezTo>
                    <a:pt x="302" y="1"/>
                    <a:pt x="281" y="4"/>
                    <a:pt x="259" y="9"/>
                  </a:cubicBezTo>
                  <a:cubicBezTo>
                    <a:pt x="83" y="9"/>
                    <a:pt x="1" y="133"/>
                    <a:pt x="1" y="309"/>
                  </a:cubicBezTo>
                  <a:cubicBezTo>
                    <a:pt x="1" y="417"/>
                    <a:pt x="96" y="534"/>
                    <a:pt x="237" y="534"/>
                  </a:cubicBezTo>
                  <a:cubicBezTo>
                    <a:pt x="257" y="534"/>
                    <a:pt x="278" y="531"/>
                    <a:pt x="301" y="526"/>
                  </a:cubicBezTo>
                  <a:cubicBezTo>
                    <a:pt x="466" y="526"/>
                    <a:pt x="559" y="391"/>
                    <a:pt x="559" y="267"/>
                  </a:cubicBezTo>
                  <a:cubicBezTo>
                    <a:pt x="559" y="115"/>
                    <a:pt x="458" y="1"/>
                    <a:pt x="3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6" name="Google Shape;25256;p18"/>
            <p:cNvSpPr/>
            <p:nvPr/>
          </p:nvSpPr>
          <p:spPr>
            <a:xfrm>
              <a:off x="507450" y="2352025"/>
              <a:ext cx="15000" cy="13975"/>
            </a:xfrm>
            <a:custGeom>
              <a:avLst/>
              <a:gdLst/>
              <a:ahLst/>
              <a:cxnLst/>
              <a:rect l="l" t="t" r="r" b="b"/>
              <a:pathLst>
                <a:path w="600" h="559" extrusionOk="0">
                  <a:moveTo>
                    <a:pt x="259" y="1"/>
                  </a:moveTo>
                  <a:cubicBezTo>
                    <a:pt x="124" y="1"/>
                    <a:pt x="0" y="125"/>
                    <a:pt x="42" y="300"/>
                  </a:cubicBezTo>
                  <a:cubicBezTo>
                    <a:pt x="42" y="424"/>
                    <a:pt x="166" y="559"/>
                    <a:pt x="300" y="559"/>
                  </a:cubicBezTo>
                  <a:cubicBezTo>
                    <a:pt x="476" y="518"/>
                    <a:pt x="600" y="383"/>
                    <a:pt x="559" y="259"/>
                  </a:cubicBezTo>
                  <a:cubicBezTo>
                    <a:pt x="559" y="83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7" name="Google Shape;25257;p18"/>
            <p:cNvSpPr/>
            <p:nvPr/>
          </p:nvSpPr>
          <p:spPr>
            <a:xfrm>
              <a:off x="512875" y="2420775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259" y="1"/>
                  </a:moveTo>
                  <a:cubicBezTo>
                    <a:pt x="124" y="1"/>
                    <a:pt x="0" y="177"/>
                    <a:pt x="0" y="311"/>
                  </a:cubicBezTo>
                  <a:cubicBezTo>
                    <a:pt x="42" y="476"/>
                    <a:pt x="166" y="569"/>
                    <a:pt x="300" y="569"/>
                  </a:cubicBezTo>
                  <a:cubicBezTo>
                    <a:pt x="466" y="569"/>
                    <a:pt x="600" y="435"/>
                    <a:pt x="559" y="259"/>
                  </a:cubicBezTo>
                  <a:cubicBezTo>
                    <a:pt x="559" y="13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8" name="Google Shape;25258;p18"/>
            <p:cNvSpPr/>
            <p:nvPr/>
          </p:nvSpPr>
          <p:spPr>
            <a:xfrm>
              <a:off x="577500" y="23466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0" y="125"/>
                    <a:pt x="0" y="300"/>
                  </a:cubicBezTo>
                  <a:cubicBezTo>
                    <a:pt x="0" y="435"/>
                    <a:pt x="124" y="559"/>
                    <a:pt x="300" y="559"/>
                  </a:cubicBezTo>
                  <a:cubicBezTo>
                    <a:pt x="424" y="559"/>
                    <a:pt x="558" y="435"/>
                    <a:pt x="558" y="259"/>
                  </a:cubicBezTo>
                  <a:cubicBezTo>
                    <a:pt x="517" y="83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9" name="Google Shape;25259;p18"/>
            <p:cNvSpPr/>
            <p:nvPr/>
          </p:nvSpPr>
          <p:spPr>
            <a:xfrm>
              <a:off x="581625" y="2415600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300" y="1"/>
                  </a:moveTo>
                  <a:cubicBezTo>
                    <a:pt x="135" y="42"/>
                    <a:pt x="1" y="166"/>
                    <a:pt x="42" y="301"/>
                  </a:cubicBezTo>
                  <a:cubicBezTo>
                    <a:pt x="42" y="466"/>
                    <a:pt x="176" y="559"/>
                    <a:pt x="352" y="559"/>
                  </a:cubicBezTo>
                  <a:cubicBezTo>
                    <a:pt x="476" y="559"/>
                    <a:pt x="611" y="425"/>
                    <a:pt x="611" y="259"/>
                  </a:cubicBezTo>
                  <a:cubicBezTo>
                    <a:pt x="559" y="125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0" name="Google Shape;25260;p18"/>
            <p:cNvSpPr/>
            <p:nvPr/>
          </p:nvSpPr>
          <p:spPr>
            <a:xfrm>
              <a:off x="477200" y="23261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0" y="1"/>
                  </a:moveTo>
                  <a:lnTo>
                    <a:pt x="1" y="42"/>
                  </a:lnTo>
                  <a:lnTo>
                    <a:pt x="42" y="300"/>
                  </a:lnTo>
                  <a:cubicBezTo>
                    <a:pt x="135" y="300"/>
                    <a:pt x="218" y="259"/>
                    <a:pt x="259" y="166"/>
                  </a:cubicBezTo>
                  <a:cubicBezTo>
                    <a:pt x="300" y="125"/>
                    <a:pt x="300" y="42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1" name="Google Shape;25261;p18"/>
            <p:cNvSpPr/>
            <p:nvPr/>
          </p:nvSpPr>
          <p:spPr>
            <a:xfrm>
              <a:off x="539750" y="2320750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59" y="1"/>
                  </a:moveTo>
                  <a:lnTo>
                    <a:pt x="1" y="42"/>
                  </a:lnTo>
                  <a:lnTo>
                    <a:pt x="1" y="125"/>
                  </a:lnTo>
                  <a:cubicBezTo>
                    <a:pt x="42" y="218"/>
                    <a:pt x="166" y="300"/>
                    <a:pt x="300" y="300"/>
                  </a:cubicBezTo>
                  <a:cubicBezTo>
                    <a:pt x="476" y="300"/>
                    <a:pt x="559" y="176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2" name="Google Shape;25262;p18"/>
            <p:cNvSpPr/>
            <p:nvPr/>
          </p:nvSpPr>
          <p:spPr>
            <a:xfrm>
              <a:off x="619375" y="2447925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259" y="0"/>
                  </a:moveTo>
                  <a:cubicBezTo>
                    <a:pt x="217" y="0"/>
                    <a:pt x="176" y="42"/>
                    <a:pt x="134" y="42"/>
                  </a:cubicBezTo>
                  <a:cubicBezTo>
                    <a:pt x="41" y="83"/>
                    <a:pt x="41" y="166"/>
                    <a:pt x="0" y="259"/>
                  </a:cubicBezTo>
                  <a:lnTo>
                    <a:pt x="0" y="300"/>
                  </a:lnTo>
                  <a:lnTo>
                    <a:pt x="30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3" name="Google Shape;25263;p18"/>
            <p:cNvSpPr/>
            <p:nvPr/>
          </p:nvSpPr>
          <p:spPr>
            <a:xfrm>
              <a:off x="613925" y="23789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18" y="1"/>
                  </a:moveTo>
                  <a:cubicBezTo>
                    <a:pt x="177" y="1"/>
                    <a:pt x="135" y="42"/>
                    <a:pt x="94" y="84"/>
                  </a:cubicBezTo>
                  <a:lnTo>
                    <a:pt x="42" y="125"/>
                  </a:lnTo>
                  <a:cubicBezTo>
                    <a:pt x="42" y="177"/>
                    <a:pt x="1" y="218"/>
                    <a:pt x="1" y="301"/>
                  </a:cubicBezTo>
                  <a:cubicBezTo>
                    <a:pt x="42" y="383"/>
                    <a:pt x="94" y="476"/>
                    <a:pt x="218" y="518"/>
                  </a:cubicBezTo>
                  <a:cubicBezTo>
                    <a:pt x="259" y="559"/>
                    <a:pt x="259" y="559"/>
                    <a:pt x="301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4" name="Google Shape;25264;p18"/>
            <p:cNvSpPr/>
            <p:nvPr/>
          </p:nvSpPr>
          <p:spPr>
            <a:xfrm>
              <a:off x="608500" y="2316350"/>
              <a:ext cx="7775" cy="6500"/>
            </a:xfrm>
            <a:custGeom>
              <a:avLst/>
              <a:gdLst/>
              <a:ahLst/>
              <a:cxnLst/>
              <a:rect l="l" t="t" r="r" b="b"/>
              <a:pathLst>
                <a:path w="311" h="260" extrusionOk="0">
                  <a:moveTo>
                    <a:pt x="1" y="1"/>
                  </a:moveTo>
                  <a:cubicBezTo>
                    <a:pt x="53" y="42"/>
                    <a:pt x="53" y="42"/>
                    <a:pt x="53" y="94"/>
                  </a:cubicBezTo>
                  <a:cubicBezTo>
                    <a:pt x="53" y="135"/>
                    <a:pt x="94" y="218"/>
                    <a:pt x="177" y="218"/>
                  </a:cubicBezTo>
                  <a:cubicBezTo>
                    <a:pt x="218" y="259"/>
                    <a:pt x="259" y="259"/>
                    <a:pt x="311" y="259"/>
                  </a:cubicBezTo>
                  <a:lnTo>
                    <a:pt x="31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5" name="Google Shape;25265;p18"/>
            <p:cNvSpPr/>
            <p:nvPr/>
          </p:nvSpPr>
          <p:spPr>
            <a:xfrm>
              <a:off x="349000" y="24693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0" y="0"/>
                  </a:moveTo>
                  <a:lnTo>
                    <a:pt x="42" y="259"/>
                  </a:lnTo>
                  <a:lnTo>
                    <a:pt x="300" y="218"/>
                  </a:lnTo>
                  <a:cubicBezTo>
                    <a:pt x="300" y="218"/>
                    <a:pt x="300" y="176"/>
                    <a:pt x="259" y="125"/>
                  </a:cubicBezTo>
                  <a:cubicBezTo>
                    <a:pt x="259" y="83"/>
                    <a:pt x="218" y="83"/>
                    <a:pt x="218" y="42"/>
                  </a:cubicBezTo>
                  <a:cubicBezTo>
                    <a:pt x="176" y="42"/>
                    <a:pt x="135" y="0"/>
                    <a:pt x="1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6" name="Google Shape;25266;p18"/>
            <p:cNvSpPr/>
            <p:nvPr/>
          </p:nvSpPr>
          <p:spPr>
            <a:xfrm>
              <a:off x="343575" y="2399325"/>
              <a:ext cx="7775" cy="13975"/>
            </a:xfrm>
            <a:custGeom>
              <a:avLst/>
              <a:gdLst/>
              <a:ahLst/>
              <a:cxnLst/>
              <a:rect l="l" t="t" r="r" b="b"/>
              <a:pathLst>
                <a:path w="311" h="559" extrusionOk="0">
                  <a:moveTo>
                    <a:pt x="0" y="1"/>
                  </a:moveTo>
                  <a:lnTo>
                    <a:pt x="52" y="559"/>
                  </a:lnTo>
                  <a:cubicBezTo>
                    <a:pt x="93" y="559"/>
                    <a:pt x="135" y="559"/>
                    <a:pt x="176" y="518"/>
                  </a:cubicBezTo>
                  <a:lnTo>
                    <a:pt x="217" y="518"/>
                  </a:lnTo>
                  <a:cubicBezTo>
                    <a:pt x="259" y="435"/>
                    <a:pt x="310" y="342"/>
                    <a:pt x="310" y="259"/>
                  </a:cubicBezTo>
                  <a:cubicBezTo>
                    <a:pt x="310" y="135"/>
                    <a:pt x="176" y="42"/>
                    <a:pt x="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7" name="Google Shape;25267;p18"/>
            <p:cNvSpPr/>
            <p:nvPr/>
          </p:nvSpPr>
          <p:spPr>
            <a:xfrm>
              <a:off x="411550" y="2463950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125" y="0"/>
                    <a:pt x="0" y="135"/>
                    <a:pt x="0" y="300"/>
                  </a:cubicBezTo>
                  <a:lnTo>
                    <a:pt x="559" y="259"/>
                  </a:lnTo>
                  <a:cubicBezTo>
                    <a:pt x="559" y="135"/>
                    <a:pt x="517" y="83"/>
                    <a:pt x="4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8" name="Google Shape;25268;p18"/>
            <p:cNvSpPr/>
            <p:nvPr/>
          </p:nvSpPr>
          <p:spPr>
            <a:xfrm>
              <a:off x="406125" y="2393900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259" y="0"/>
                  </a:moveTo>
                  <a:cubicBezTo>
                    <a:pt x="135" y="42"/>
                    <a:pt x="0" y="176"/>
                    <a:pt x="42" y="300"/>
                  </a:cubicBezTo>
                  <a:cubicBezTo>
                    <a:pt x="42" y="450"/>
                    <a:pt x="139" y="570"/>
                    <a:pt x="245" y="570"/>
                  </a:cubicBezTo>
                  <a:cubicBezTo>
                    <a:pt x="263" y="570"/>
                    <a:pt x="282" y="566"/>
                    <a:pt x="300" y="559"/>
                  </a:cubicBezTo>
                  <a:cubicBezTo>
                    <a:pt x="476" y="559"/>
                    <a:pt x="600" y="435"/>
                    <a:pt x="559" y="259"/>
                  </a:cubicBezTo>
                  <a:cubicBezTo>
                    <a:pt x="55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9" name="Google Shape;25269;p18"/>
            <p:cNvSpPr/>
            <p:nvPr/>
          </p:nvSpPr>
          <p:spPr>
            <a:xfrm>
              <a:off x="369425" y="2362425"/>
              <a:ext cx="14225" cy="14450"/>
            </a:xfrm>
            <a:custGeom>
              <a:avLst/>
              <a:gdLst/>
              <a:ahLst/>
              <a:cxnLst/>
              <a:rect l="l" t="t" r="r" b="b"/>
              <a:pathLst>
                <a:path w="569" h="578" extrusionOk="0">
                  <a:moveTo>
                    <a:pt x="310" y="1"/>
                  </a:moveTo>
                  <a:cubicBezTo>
                    <a:pt x="293" y="1"/>
                    <a:pt x="275" y="3"/>
                    <a:pt x="259" y="8"/>
                  </a:cubicBezTo>
                  <a:cubicBezTo>
                    <a:pt x="93" y="8"/>
                    <a:pt x="0" y="143"/>
                    <a:pt x="0" y="319"/>
                  </a:cubicBezTo>
                  <a:cubicBezTo>
                    <a:pt x="0" y="443"/>
                    <a:pt x="135" y="577"/>
                    <a:pt x="310" y="577"/>
                  </a:cubicBezTo>
                  <a:cubicBezTo>
                    <a:pt x="434" y="525"/>
                    <a:pt x="569" y="401"/>
                    <a:pt x="569" y="267"/>
                  </a:cubicBezTo>
                  <a:cubicBezTo>
                    <a:pt x="569" y="122"/>
                    <a:pt x="434" y="1"/>
                    <a:pt x="3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0" name="Google Shape;25270;p18"/>
            <p:cNvSpPr/>
            <p:nvPr/>
          </p:nvSpPr>
          <p:spPr>
            <a:xfrm>
              <a:off x="374850" y="2431625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93" y="1"/>
                    <a:pt x="0" y="135"/>
                    <a:pt x="0" y="301"/>
                  </a:cubicBezTo>
                  <a:cubicBezTo>
                    <a:pt x="0" y="435"/>
                    <a:pt x="135" y="559"/>
                    <a:pt x="300" y="559"/>
                  </a:cubicBezTo>
                  <a:cubicBezTo>
                    <a:pt x="435" y="559"/>
                    <a:pt x="559" y="394"/>
                    <a:pt x="559" y="259"/>
                  </a:cubicBezTo>
                  <a:cubicBezTo>
                    <a:pt x="517" y="84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1" name="Google Shape;25271;p18"/>
            <p:cNvSpPr/>
            <p:nvPr/>
          </p:nvSpPr>
          <p:spPr>
            <a:xfrm>
              <a:off x="438425" y="235745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135" y="1"/>
                    <a:pt x="1" y="125"/>
                    <a:pt x="1" y="301"/>
                  </a:cubicBezTo>
                  <a:cubicBezTo>
                    <a:pt x="1" y="425"/>
                    <a:pt x="177" y="559"/>
                    <a:pt x="301" y="559"/>
                  </a:cubicBezTo>
                  <a:cubicBezTo>
                    <a:pt x="476" y="518"/>
                    <a:pt x="559" y="383"/>
                    <a:pt x="559" y="259"/>
                  </a:cubicBezTo>
                  <a:cubicBezTo>
                    <a:pt x="559" y="83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2" name="Google Shape;25272;p18"/>
            <p:cNvSpPr/>
            <p:nvPr/>
          </p:nvSpPr>
          <p:spPr>
            <a:xfrm>
              <a:off x="443850" y="2426200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125" y="1"/>
                    <a:pt x="1" y="135"/>
                    <a:pt x="1" y="301"/>
                  </a:cubicBezTo>
                  <a:cubicBezTo>
                    <a:pt x="1" y="476"/>
                    <a:pt x="125" y="559"/>
                    <a:pt x="301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3" name="Google Shape;25273;p18"/>
            <p:cNvSpPr/>
            <p:nvPr/>
          </p:nvSpPr>
          <p:spPr>
            <a:xfrm>
              <a:off x="339425" y="2336775"/>
              <a:ext cx="6500" cy="7775"/>
            </a:xfrm>
            <a:custGeom>
              <a:avLst/>
              <a:gdLst/>
              <a:ahLst/>
              <a:cxnLst/>
              <a:rect l="l" t="t" r="r" b="b"/>
              <a:pathLst>
                <a:path w="260" h="311" extrusionOk="0">
                  <a:moveTo>
                    <a:pt x="1" y="1"/>
                  </a:moveTo>
                  <a:lnTo>
                    <a:pt x="1" y="311"/>
                  </a:lnTo>
                  <a:cubicBezTo>
                    <a:pt x="166" y="311"/>
                    <a:pt x="259" y="135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4" name="Google Shape;25274;p18"/>
            <p:cNvSpPr/>
            <p:nvPr/>
          </p:nvSpPr>
          <p:spPr>
            <a:xfrm>
              <a:off x="401725" y="233160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569" y="1"/>
                  </a:moveTo>
                  <a:lnTo>
                    <a:pt x="1" y="42"/>
                  </a:lnTo>
                  <a:cubicBezTo>
                    <a:pt x="1" y="208"/>
                    <a:pt x="135" y="301"/>
                    <a:pt x="311" y="301"/>
                  </a:cubicBezTo>
                  <a:cubicBezTo>
                    <a:pt x="435" y="301"/>
                    <a:pt x="569" y="166"/>
                    <a:pt x="5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5" name="Google Shape;25275;p18"/>
            <p:cNvSpPr/>
            <p:nvPr/>
          </p:nvSpPr>
          <p:spPr>
            <a:xfrm>
              <a:off x="481600" y="245852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166" y="0"/>
                    <a:pt x="124" y="0"/>
                    <a:pt x="83" y="42"/>
                  </a:cubicBezTo>
                  <a:lnTo>
                    <a:pt x="42" y="93"/>
                  </a:lnTo>
                  <a:cubicBezTo>
                    <a:pt x="0" y="135"/>
                    <a:pt x="0" y="217"/>
                    <a:pt x="0" y="300"/>
                  </a:cubicBez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6" name="Google Shape;25276;p18"/>
            <p:cNvSpPr/>
            <p:nvPr/>
          </p:nvSpPr>
          <p:spPr>
            <a:xfrm>
              <a:off x="476175" y="2388475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259" y="0"/>
                  </a:moveTo>
                  <a:cubicBezTo>
                    <a:pt x="217" y="52"/>
                    <a:pt x="217" y="52"/>
                    <a:pt x="176" y="52"/>
                  </a:cubicBezTo>
                  <a:cubicBezTo>
                    <a:pt x="124" y="52"/>
                    <a:pt x="83" y="93"/>
                    <a:pt x="42" y="135"/>
                  </a:cubicBezTo>
                  <a:lnTo>
                    <a:pt x="42" y="176"/>
                  </a:lnTo>
                  <a:cubicBezTo>
                    <a:pt x="0" y="217"/>
                    <a:pt x="0" y="259"/>
                    <a:pt x="0" y="311"/>
                  </a:cubicBezTo>
                  <a:cubicBezTo>
                    <a:pt x="0" y="435"/>
                    <a:pt x="83" y="517"/>
                    <a:pt x="176" y="569"/>
                  </a:cubicBezTo>
                  <a:lnTo>
                    <a:pt x="300" y="56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7" name="Google Shape;25277;p18"/>
            <p:cNvSpPr/>
            <p:nvPr/>
          </p:nvSpPr>
          <p:spPr>
            <a:xfrm>
              <a:off x="470750" y="2327225"/>
              <a:ext cx="7500" cy="6475"/>
            </a:xfrm>
            <a:custGeom>
              <a:avLst/>
              <a:gdLst/>
              <a:ahLst/>
              <a:cxnLst/>
              <a:rect l="l" t="t" r="r" b="b"/>
              <a:pathLst>
                <a:path w="300" h="259" extrusionOk="0">
                  <a:moveTo>
                    <a:pt x="0" y="0"/>
                  </a:moveTo>
                  <a:cubicBezTo>
                    <a:pt x="0" y="83"/>
                    <a:pt x="41" y="176"/>
                    <a:pt x="135" y="217"/>
                  </a:cubicBezTo>
                  <a:cubicBezTo>
                    <a:pt x="176" y="258"/>
                    <a:pt x="259" y="258"/>
                    <a:pt x="300" y="258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8" name="Google Shape;25278;p18"/>
            <p:cNvSpPr/>
            <p:nvPr/>
          </p:nvSpPr>
          <p:spPr>
            <a:xfrm>
              <a:off x="281275" y="2473775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1" y="0"/>
                  </a:moveTo>
                  <a:lnTo>
                    <a:pt x="1" y="300"/>
                  </a:lnTo>
                  <a:lnTo>
                    <a:pt x="259" y="259"/>
                  </a:lnTo>
                  <a:cubicBezTo>
                    <a:pt x="259" y="207"/>
                    <a:pt x="218" y="166"/>
                    <a:pt x="166" y="124"/>
                  </a:cubicBezTo>
                  <a:cubicBezTo>
                    <a:pt x="125" y="83"/>
                    <a:pt x="83" y="4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9" name="Google Shape;25279;p18"/>
            <p:cNvSpPr/>
            <p:nvPr/>
          </p:nvSpPr>
          <p:spPr>
            <a:xfrm>
              <a:off x="299625" y="2367875"/>
              <a:ext cx="15025" cy="13325"/>
            </a:xfrm>
            <a:custGeom>
              <a:avLst/>
              <a:gdLst/>
              <a:ahLst/>
              <a:cxnLst/>
              <a:rect l="l" t="t" r="r" b="b"/>
              <a:pathLst>
                <a:path w="601" h="533" extrusionOk="0">
                  <a:moveTo>
                    <a:pt x="347" y="0"/>
                  </a:moveTo>
                  <a:cubicBezTo>
                    <a:pt x="331" y="0"/>
                    <a:pt x="316" y="2"/>
                    <a:pt x="301" y="8"/>
                  </a:cubicBezTo>
                  <a:cubicBezTo>
                    <a:pt x="125" y="8"/>
                    <a:pt x="1" y="142"/>
                    <a:pt x="42" y="266"/>
                  </a:cubicBezTo>
                  <a:cubicBezTo>
                    <a:pt x="42" y="419"/>
                    <a:pt x="136" y="533"/>
                    <a:pt x="276" y="533"/>
                  </a:cubicBezTo>
                  <a:cubicBezTo>
                    <a:pt x="297" y="533"/>
                    <a:pt x="319" y="530"/>
                    <a:pt x="342" y="525"/>
                  </a:cubicBezTo>
                  <a:cubicBezTo>
                    <a:pt x="466" y="525"/>
                    <a:pt x="600" y="400"/>
                    <a:pt x="600" y="266"/>
                  </a:cubicBezTo>
                  <a:cubicBezTo>
                    <a:pt x="564" y="121"/>
                    <a:pt x="456" y="0"/>
                    <a:pt x="3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0" name="Google Shape;25280;p18"/>
            <p:cNvSpPr/>
            <p:nvPr/>
          </p:nvSpPr>
          <p:spPr>
            <a:xfrm>
              <a:off x="304800" y="24370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0"/>
                  </a:moveTo>
                  <a:cubicBezTo>
                    <a:pt x="135" y="0"/>
                    <a:pt x="0" y="124"/>
                    <a:pt x="52" y="300"/>
                  </a:cubicBezTo>
                  <a:cubicBezTo>
                    <a:pt x="52" y="434"/>
                    <a:pt x="176" y="558"/>
                    <a:pt x="311" y="558"/>
                  </a:cubicBezTo>
                  <a:cubicBezTo>
                    <a:pt x="476" y="517"/>
                    <a:pt x="610" y="383"/>
                    <a:pt x="569" y="259"/>
                  </a:cubicBezTo>
                  <a:cubicBezTo>
                    <a:pt x="56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1" name="Google Shape;25281;p18"/>
            <p:cNvSpPr/>
            <p:nvPr/>
          </p:nvSpPr>
          <p:spPr>
            <a:xfrm>
              <a:off x="342525" y="24693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259" y="0"/>
                  </a:moveTo>
                  <a:cubicBezTo>
                    <a:pt x="218" y="0"/>
                    <a:pt x="177" y="0"/>
                    <a:pt x="135" y="42"/>
                  </a:cubicBezTo>
                  <a:cubicBezTo>
                    <a:pt x="42" y="83"/>
                    <a:pt x="1" y="125"/>
                    <a:pt x="1" y="218"/>
                  </a:cubicBezTo>
                  <a:lnTo>
                    <a:pt x="1" y="259"/>
                  </a:lnTo>
                  <a:lnTo>
                    <a:pt x="301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2" name="Google Shape;25282;p18"/>
            <p:cNvSpPr/>
            <p:nvPr/>
          </p:nvSpPr>
          <p:spPr>
            <a:xfrm>
              <a:off x="337100" y="2399325"/>
              <a:ext cx="7800" cy="13975"/>
            </a:xfrm>
            <a:custGeom>
              <a:avLst/>
              <a:gdLst/>
              <a:ahLst/>
              <a:cxnLst/>
              <a:rect l="l" t="t" r="r" b="b"/>
              <a:pathLst>
                <a:path w="312" h="559" extrusionOk="0">
                  <a:moveTo>
                    <a:pt x="259" y="1"/>
                  </a:moveTo>
                  <a:cubicBezTo>
                    <a:pt x="259" y="1"/>
                    <a:pt x="218" y="1"/>
                    <a:pt x="218" y="42"/>
                  </a:cubicBezTo>
                  <a:cubicBezTo>
                    <a:pt x="94" y="42"/>
                    <a:pt x="1" y="176"/>
                    <a:pt x="1" y="300"/>
                  </a:cubicBezTo>
                  <a:cubicBezTo>
                    <a:pt x="1" y="435"/>
                    <a:pt x="94" y="518"/>
                    <a:pt x="218" y="559"/>
                  </a:cubicBezTo>
                  <a:lnTo>
                    <a:pt x="311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3" name="Google Shape;25283;p18"/>
            <p:cNvSpPr/>
            <p:nvPr/>
          </p:nvSpPr>
          <p:spPr>
            <a:xfrm>
              <a:off x="331950" y="2336775"/>
              <a:ext cx="7500" cy="7775"/>
            </a:xfrm>
            <a:custGeom>
              <a:avLst/>
              <a:gdLst/>
              <a:ahLst/>
              <a:cxnLst/>
              <a:rect l="l" t="t" r="r" b="b"/>
              <a:pathLst>
                <a:path w="300" h="311" extrusionOk="0">
                  <a:moveTo>
                    <a:pt x="300" y="1"/>
                  </a:moveTo>
                  <a:lnTo>
                    <a:pt x="0" y="52"/>
                  </a:lnTo>
                  <a:cubicBezTo>
                    <a:pt x="0" y="52"/>
                    <a:pt x="0" y="94"/>
                    <a:pt x="41" y="94"/>
                  </a:cubicBezTo>
                  <a:cubicBezTo>
                    <a:pt x="41" y="176"/>
                    <a:pt x="83" y="218"/>
                    <a:pt x="165" y="259"/>
                  </a:cubicBezTo>
                  <a:cubicBezTo>
                    <a:pt x="207" y="311"/>
                    <a:pt x="259" y="311"/>
                    <a:pt x="300" y="311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4" name="Google Shape;25284;p18"/>
            <p:cNvSpPr/>
            <p:nvPr/>
          </p:nvSpPr>
          <p:spPr>
            <a:xfrm>
              <a:off x="892825" y="228845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" y="0"/>
                  </a:moveTo>
                  <a:lnTo>
                    <a:pt x="1" y="259"/>
                  </a:lnTo>
                  <a:lnTo>
                    <a:pt x="259" y="259"/>
                  </a:lnTo>
                  <a:cubicBezTo>
                    <a:pt x="259" y="83"/>
                    <a:pt x="135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5" name="Google Shape;25285;p18"/>
            <p:cNvSpPr/>
            <p:nvPr/>
          </p:nvSpPr>
          <p:spPr>
            <a:xfrm>
              <a:off x="754025" y="2298775"/>
              <a:ext cx="7525" cy="7000"/>
            </a:xfrm>
            <a:custGeom>
              <a:avLst/>
              <a:gdLst/>
              <a:ahLst/>
              <a:cxnLst/>
              <a:rect l="l" t="t" r="r" b="b"/>
              <a:pathLst>
                <a:path w="301" h="280" extrusionOk="0">
                  <a:moveTo>
                    <a:pt x="71" y="1"/>
                  </a:moveTo>
                  <a:cubicBezTo>
                    <a:pt x="47" y="1"/>
                    <a:pt x="24" y="7"/>
                    <a:pt x="1" y="21"/>
                  </a:cubicBezTo>
                  <a:lnTo>
                    <a:pt x="1" y="280"/>
                  </a:lnTo>
                  <a:lnTo>
                    <a:pt x="301" y="280"/>
                  </a:lnTo>
                  <a:cubicBezTo>
                    <a:pt x="301" y="187"/>
                    <a:pt x="259" y="145"/>
                    <a:pt x="259" y="104"/>
                  </a:cubicBezTo>
                  <a:cubicBezTo>
                    <a:pt x="199" y="44"/>
                    <a:pt x="134" y="1"/>
                    <a:pt x="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6" name="Google Shape;25286;p18"/>
            <p:cNvSpPr/>
            <p:nvPr/>
          </p:nvSpPr>
          <p:spPr>
            <a:xfrm>
              <a:off x="748600" y="22292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00" y="424"/>
                    <a:pt x="300" y="259"/>
                  </a:cubicBezTo>
                  <a:cubicBezTo>
                    <a:pt x="300" y="218"/>
                    <a:pt x="259" y="166"/>
                    <a:pt x="259" y="125"/>
                  </a:cubicBezTo>
                  <a:lnTo>
                    <a:pt x="218" y="83"/>
                  </a:lnTo>
                  <a:cubicBezTo>
                    <a:pt x="176" y="42"/>
                    <a:pt x="8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7" name="Google Shape;25287;p18"/>
            <p:cNvSpPr/>
            <p:nvPr/>
          </p:nvSpPr>
          <p:spPr>
            <a:xfrm>
              <a:off x="816575" y="22938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0"/>
                  </a:moveTo>
                  <a:cubicBezTo>
                    <a:pt x="166" y="0"/>
                    <a:pt x="125" y="42"/>
                    <a:pt x="83" y="83"/>
                  </a:cubicBezTo>
                  <a:cubicBezTo>
                    <a:pt x="42" y="124"/>
                    <a:pt x="1" y="217"/>
                    <a:pt x="1" y="300"/>
                  </a:cubicBezTo>
                  <a:lnTo>
                    <a:pt x="1" y="300"/>
                  </a:lnTo>
                  <a:lnTo>
                    <a:pt x="559" y="259"/>
                  </a:lnTo>
                  <a:cubicBezTo>
                    <a:pt x="559" y="124"/>
                    <a:pt x="466" y="0"/>
                    <a:pt x="3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8" name="Google Shape;25288;p18"/>
            <p:cNvSpPr/>
            <p:nvPr/>
          </p:nvSpPr>
          <p:spPr>
            <a:xfrm>
              <a:off x="811150" y="2223825"/>
              <a:ext cx="15025" cy="14175"/>
            </a:xfrm>
            <a:custGeom>
              <a:avLst/>
              <a:gdLst/>
              <a:ahLst/>
              <a:cxnLst/>
              <a:rect l="l" t="t" r="r" b="b"/>
              <a:pathLst>
                <a:path w="601" h="567" extrusionOk="0">
                  <a:moveTo>
                    <a:pt x="259" y="0"/>
                  </a:moveTo>
                  <a:cubicBezTo>
                    <a:pt x="125" y="42"/>
                    <a:pt x="1" y="176"/>
                    <a:pt x="1" y="300"/>
                  </a:cubicBezTo>
                  <a:cubicBezTo>
                    <a:pt x="37" y="453"/>
                    <a:pt x="135" y="567"/>
                    <a:pt x="248" y="567"/>
                  </a:cubicBezTo>
                  <a:cubicBezTo>
                    <a:pt x="265" y="567"/>
                    <a:pt x="283" y="564"/>
                    <a:pt x="300" y="559"/>
                  </a:cubicBezTo>
                  <a:cubicBezTo>
                    <a:pt x="476" y="559"/>
                    <a:pt x="600" y="435"/>
                    <a:pt x="559" y="259"/>
                  </a:cubicBezTo>
                  <a:cubicBezTo>
                    <a:pt x="559" y="218"/>
                    <a:pt x="559" y="176"/>
                    <a:pt x="518" y="124"/>
                  </a:cubicBezTo>
                  <a:lnTo>
                    <a:pt x="342" y="42"/>
                  </a:lnTo>
                  <a:cubicBezTo>
                    <a:pt x="300" y="0"/>
                    <a:pt x="300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9" name="Google Shape;25289;p18"/>
            <p:cNvSpPr/>
            <p:nvPr/>
          </p:nvSpPr>
          <p:spPr>
            <a:xfrm>
              <a:off x="774450" y="2195900"/>
              <a:ext cx="12950" cy="10625"/>
            </a:xfrm>
            <a:custGeom>
              <a:avLst/>
              <a:gdLst/>
              <a:ahLst/>
              <a:cxnLst/>
              <a:rect l="l" t="t" r="r" b="b"/>
              <a:pathLst>
                <a:path w="518" h="425" extrusionOk="0">
                  <a:moveTo>
                    <a:pt x="42" y="1"/>
                  </a:moveTo>
                  <a:cubicBezTo>
                    <a:pt x="0" y="42"/>
                    <a:pt x="0" y="84"/>
                    <a:pt x="0" y="166"/>
                  </a:cubicBezTo>
                  <a:cubicBezTo>
                    <a:pt x="0" y="301"/>
                    <a:pt x="135" y="425"/>
                    <a:pt x="300" y="425"/>
                  </a:cubicBezTo>
                  <a:cubicBezTo>
                    <a:pt x="393" y="425"/>
                    <a:pt x="435" y="342"/>
                    <a:pt x="517" y="301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0" name="Google Shape;25290;p18"/>
            <p:cNvSpPr/>
            <p:nvPr/>
          </p:nvSpPr>
          <p:spPr>
            <a:xfrm>
              <a:off x="778850" y="2261550"/>
              <a:ext cx="15000" cy="14000"/>
            </a:xfrm>
            <a:custGeom>
              <a:avLst/>
              <a:gdLst/>
              <a:ahLst/>
              <a:cxnLst/>
              <a:rect l="l" t="t" r="r" b="b"/>
              <a:pathLst>
                <a:path w="600" h="560" extrusionOk="0">
                  <a:moveTo>
                    <a:pt x="300" y="1"/>
                  </a:moveTo>
                  <a:cubicBezTo>
                    <a:pt x="124" y="1"/>
                    <a:pt x="0" y="125"/>
                    <a:pt x="42" y="301"/>
                  </a:cubicBezTo>
                  <a:cubicBezTo>
                    <a:pt x="42" y="477"/>
                    <a:pt x="166" y="559"/>
                    <a:pt x="341" y="559"/>
                  </a:cubicBezTo>
                  <a:cubicBezTo>
                    <a:pt x="476" y="559"/>
                    <a:pt x="600" y="425"/>
                    <a:pt x="600" y="259"/>
                  </a:cubicBezTo>
                  <a:cubicBezTo>
                    <a:pt x="559" y="84"/>
                    <a:pt x="424" y="1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1" name="Google Shape;25291;p18"/>
            <p:cNvSpPr/>
            <p:nvPr/>
          </p:nvSpPr>
          <p:spPr>
            <a:xfrm>
              <a:off x="848900" y="2256125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83" y="1"/>
                    <a:pt x="0" y="177"/>
                    <a:pt x="0" y="301"/>
                  </a:cubicBezTo>
                  <a:cubicBezTo>
                    <a:pt x="0" y="476"/>
                    <a:pt x="124" y="559"/>
                    <a:pt x="300" y="559"/>
                  </a:cubicBezTo>
                  <a:cubicBezTo>
                    <a:pt x="424" y="559"/>
                    <a:pt x="558" y="435"/>
                    <a:pt x="558" y="259"/>
                  </a:cubicBezTo>
                  <a:cubicBezTo>
                    <a:pt x="558" y="12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2" name="Google Shape;25292;p18"/>
            <p:cNvSpPr/>
            <p:nvPr/>
          </p:nvSpPr>
          <p:spPr>
            <a:xfrm>
              <a:off x="885325" y="228845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18" y="0"/>
                  </a:moveTo>
                  <a:cubicBezTo>
                    <a:pt x="94" y="42"/>
                    <a:pt x="1" y="176"/>
                    <a:pt x="42" y="300"/>
                  </a:cubicBezTo>
                  <a:lnTo>
                    <a:pt x="301" y="259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3" name="Google Shape;25293;p18"/>
            <p:cNvSpPr/>
            <p:nvPr/>
          </p:nvSpPr>
          <p:spPr>
            <a:xfrm>
              <a:off x="614975" y="23088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0" y="1"/>
                  </a:moveTo>
                  <a:lnTo>
                    <a:pt x="52" y="301"/>
                  </a:lnTo>
                  <a:lnTo>
                    <a:pt x="310" y="259"/>
                  </a:lnTo>
                  <a:cubicBezTo>
                    <a:pt x="310" y="135"/>
                    <a:pt x="176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4" name="Google Shape;25294;p18"/>
            <p:cNvSpPr/>
            <p:nvPr/>
          </p:nvSpPr>
          <p:spPr>
            <a:xfrm>
              <a:off x="610825" y="2239850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1" y="0"/>
                  </a:moveTo>
                  <a:lnTo>
                    <a:pt x="42" y="569"/>
                  </a:lnTo>
                  <a:cubicBezTo>
                    <a:pt x="42" y="569"/>
                    <a:pt x="84" y="569"/>
                    <a:pt x="125" y="517"/>
                  </a:cubicBezTo>
                  <a:lnTo>
                    <a:pt x="166" y="517"/>
                  </a:lnTo>
                  <a:cubicBezTo>
                    <a:pt x="259" y="435"/>
                    <a:pt x="301" y="352"/>
                    <a:pt x="259" y="259"/>
                  </a:cubicBezTo>
                  <a:cubicBezTo>
                    <a:pt x="259" y="135"/>
                    <a:pt x="125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5" name="Google Shape;25295;p18"/>
            <p:cNvSpPr/>
            <p:nvPr/>
          </p:nvSpPr>
          <p:spPr>
            <a:xfrm>
              <a:off x="677525" y="2304000"/>
              <a:ext cx="15025" cy="6950"/>
            </a:xfrm>
            <a:custGeom>
              <a:avLst/>
              <a:gdLst/>
              <a:ahLst/>
              <a:cxnLst/>
              <a:rect l="l" t="t" r="r" b="b"/>
              <a:pathLst>
                <a:path w="601" h="278" extrusionOk="0">
                  <a:moveTo>
                    <a:pt x="344" y="1"/>
                  </a:moveTo>
                  <a:cubicBezTo>
                    <a:pt x="329" y="1"/>
                    <a:pt x="314" y="5"/>
                    <a:pt x="300" y="19"/>
                  </a:cubicBezTo>
                  <a:cubicBezTo>
                    <a:pt x="135" y="19"/>
                    <a:pt x="0" y="154"/>
                    <a:pt x="42" y="278"/>
                  </a:cubicBezTo>
                  <a:lnTo>
                    <a:pt x="600" y="236"/>
                  </a:lnTo>
                  <a:cubicBezTo>
                    <a:pt x="559" y="154"/>
                    <a:pt x="517" y="71"/>
                    <a:pt x="435" y="19"/>
                  </a:cubicBezTo>
                  <a:cubicBezTo>
                    <a:pt x="407" y="19"/>
                    <a:pt x="375" y="1"/>
                    <a:pt x="3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6" name="Google Shape;25296;p18"/>
            <p:cNvSpPr/>
            <p:nvPr/>
          </p:nvSpPr>
          <p:spPr>
            <a:xfrm>
              <a:off x="673125" y="2234675"/>
              <a:ext cx="14250" cy="13975"/>
            </a:xfrm>
            <a:custGeom>
              <a:avLst/>
              <a:gdLst/>
              <a:ahLst/>
              <a:cxnLst/>
              <a:rect l="l" t="t" r="r" b="b"/>
              <a:pathLst>
                <a:path w="570" h="559" extrusionOk="0">
                  <a:moveTo>
                    <a:pt x="259" y="1"/>
                  </a:moveTo>
                  <a:cubicBezTo>
                    <a:pt x="94" y="42"/>
                    <a:pt x="1" y="166"/>
                    <a:pt x="1" y="300"/>
                  </a:cubicBezTo>
                  <a:cubicBezTo>
                    <a:pt x="1" y="466"/>
                    <a:pt x="135" y="559"/>
                    <a:pt x="311" y="559"/>
                  </a:cubicBezTo>
                  <a:cubicBezTo>
                    <a:pt x="435" y="559"/>
                    <a:pt x="569" y="425"/>
                    <a:pt x="569" y="259"/>
                  </a:cubicBezTo>
                  <a:cubicBezTo>
                    <a:pt x="518" y="125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7" name="Google Shape;25297;p18"/>
            <p:cNvSpPr/>
            <p:nvPr/>
          </p:nvSpPr>
          <p:spPr>
            <a:xfrm>
              <a:off x="635650" y="220320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22" y="1"/>
                  </a:moveTo>
                  <a:cubicBezTo>
                    <a:pt x="302" y="1"/>
                    <a:pt x="281" y="3"/>
                    <a:pt x="259" y="9"/>
                  </a:cubicBezTo>
                  <a:cubicBezTo>
                    <a:pt x="124" y="9"/>
                    <a:pt x="0" y="133"/>
                    <a:pt x="0" y="267"/>
                  </a:cubicBezTo>
                  <a:cubicBezTo>
                    <a:pt x="37" y="412"/>
                    <a:pt x="136" y="533"/>
                    <a:pt x="251" y="533"/>
                  </a:cubicBezTo>
                  <a:cubicBezTo>
                    <a:pt x="267" y="533"/>
                    <a:pt x="284" y="531"/>
                    <a:pt x="300" y="526"/>
                  </a:cubicBezTo>
                  <a:cubicBezTo>
                    <a:pt x="466" y="526"/>
                    <a:pt x="559" y="391"/>
                    <a:pt x="559" y="267"/>
                  </a:cubicBezTo>
                  <a:cubicBezTo>
                    <a:pt x="559" y="114"/>
                    <a:pt x="457" y="1"/>
                    <a:pt x="3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8" name="Google Shape;25298;p18"/>
            <p:cNvSpPr/>
            <p:nvPr/>
          </p:nvSpPr>
          <p:spPr>
            <a:xfrm>
              <a:off x="640825" y="2272150"/>
              <a:ext cx="14225" cy="14250"/>
            </a:xfrm>
            <a:custGeom>
              <a:avLst/>
              <a:gdLst/>
              <a:ahLst/>
              <a:cxnLst/>
              <a:rect l="l" t="t" r="r" b="b"/>
              <a:pathLst>
                <a:path w="569" h="570" extrusionOk="0">
                  <a:moveTo>
                    <a:pt x="259" y="1"/>
                  </a:moveTo>
                  <a:cubicBezTo>
                    <a:pt x="135" y="1"/>
                    <a:pt x="0" y="135"/>
                    <a:pt x="0" y="311"/>
                  </a:cubicBezTo>
                  <a:cubicBezTo>
                    <a:pt x="0" y="435"/>
                    <a:pt x="176" y="569"/>
                    <a:pt x="310" y="569"/>
                  </a:cubicBezTo>
                  <a:cubicBezTo>
                    <a:pt x="476" y="518"/>
                    <a:pt x="569" y="394"/>
                    <a:pt x="569" y="259"/>
                  </a:cubicBezTo>
                  <a:cubicBezTo>
                    <a:pt x="569" y="94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9" name="Google Shape;25299;p18"/>
            <p:cNvSpPr/>
            <p:nvPr/>
          </p:nvSpPr>
          <p:spPr>
            <a:xfrm>
              <a:off x="704400" y="2197775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352" y="1"/>
                  </a:moveTo>
                  <a:cubicBezTo>
                    <a:pt x="335" y="1"/>
                    <a:pt x="318" y="3"/>
                    <a:pt x="300" y="9"/>
                  </a:cubicBezTo>
                  <a:cubicBezTo>
                    <a:pt x="135" y="9"/>
                    <a:pt x="1" y="133"/>
                    <a:pt x="42" y="308"/>
                  </a:cubicBezTo>
                  <a:cubicBezTo>
                    <a:pt x="42" y="443"/>
                    <a:pt x="176" y="567"/>
                    <a:pt x="300" y="567"/>
                  </a:cubicBezTo>
                  <a:cubicBezTo>
                    <a:pt x="476" y="525"/>
                    <a:pt x="611" y="391"/>
                    <a:pt x="559" y="267"/>
                  </a:cubicBezTo>
                  <a:cubicBezTo>
                    <a:pt x="559" y="114"/>
                    <a:pt x="465" y="1"/>
                    <a:pt x="3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0" name="Google Shape;25300;p18"/>
            <p:cNvSpPr/>
            <p:nvPr/>
          </p:nvSpPr>
          <p:spPr>
            <a:xfrm>
              <a:off x="709825" y="226700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0"/>
                  </a:moveTo>
                  <a:cubicBezTo>
                    <a:pt x="135" y="0"/>
                    <a:pt x="1" y="124"/>
                    <a:pt x="1" y="300"/>
                  </a:cubicBezTo>
                  <a:cubicBezTo>
                    <a:pt x="42" y="424"/>
                    <a:pt x="176" y="558"/>
                    <a:pt x="301" y="558"/>
                  </a:cubicBezTo>
                  <a:cubicBezTo>
                    <a:pt x="476" y="558"/>
                    <a:pt x="600" y="383"/>
                    <a:pt x="559" y="259"/>
                  </a:cubicBezTo>
                  <a:cubicBezTo>
                    <a:pt x="55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1" name="Google Shape;25301;p18"/>
            <p:cNvSpPr/>
            <p:nvPr/>
          </p:nvSpPr>
          <p:spPr>
            <a:xfrm>
              <a:off x="605400" y="21775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lnTo>
                    <a:pt x="83" y="301"/>
                  </a:lnTo>
                  <a:cubicBezTo>
                    <a:pt x="218" y="259"/>
                    <a:pt x="301" y="125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2" name="Google Shape;25302;p18"/>
            <p:cNvSpPr/>
            <p:nvPr/>
          </p:nvSpPr>
          <p:spPr>
            <a:xfrm>
              <a:off x="667950" y="217212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176"/>
                    <a:pt x="125" y="300"/>
                    <a:pt x="301" y="300"/>
                  </a:cubicBezTo>
                  <a:cubicBezTo>
                    <a:pt x="425" y="300"/>
                    <a:pt x="559" y="125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3" name="Google Shape;25303;p18"/>
            <p:cNvSpPr/>
            <p:nvPr/>
          </p:nvSpPr>
          <p:spPr>
            <a:xfrm>
              <a:off x="747575" y="229930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217" y="0"/>
                    <a:pt x="124" y="0"/>
                    <a:pt x="83" y="42"/>
                  </a:cubicBezTo>
                  <a:cubicBezTo>
                    <a:pt x="42" y="83"/>
                    <a:pt x="0" y="166"/>
                    <a:pt x="0" y="207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4" name="Google Shape;25304;p18"/>
            <p:cNvSpPr/>
            <p:nvPr/>
          </p:nvSpPr>
          <p:spPr>
            <a:xfrm>
              <a:off x="742150" y="222925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59" y="1"/>
                  </a:moveTo>
                  <a:cubicBezTo>
                    <a:pt x="217" y="1"/>
                    <a:pt x="176" y="42"/>
                    <a:pt x="135" y="83"/>
                  </a:cubicBezTo>
                  <a:cubicBezTo>
                    <a:pt x="41" y="125"/>
                    <a:pt x="0" y="218"/>
                    <a:pt x="0" y="300"/>
                  </a:cubicBezTo>
                  <a:cubicBezTo>
                    <a:pt x="0" y="424"/>
                    <a:pt x="83" y="517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5" name="Google Shape;25305;p18"/>
            <p:cNvSpPr/>
            <p:nvPr/>
          </p:nvSpPr>
          <p:spPr>
            <a:xfrm>
              <a:off x="739050" y="2172125"/>
              <a:ext cx="3125" cy="2100"/>
            </a:xfrm>
            <a:custGeom>
              <a:avLst/>
              <a:gdLst/>
              <a:ahLst/>
              <a:cxnLst/>
              <a:rect l="l" t="t" r="r" b="b"/>
              <a:pathLst>
                <a:path w="125" h="84" extrusionOk="0">
                  <a:moveTo>
                    <a:pt x="0" y="1"/>
                  </a:moveTo>
                  <a:lnTo>
                    <a:pt x="124" y="83"/>
                  </a:lnTo>
                  <a:lnTo>
                    <a:pt x="124" y="83"/>
                  </a:lnTo>
                  <a:lnTo>
                    <a:pt x="83" y="42"/>
                  </a:lnTo>
                  <a:cubicBezTo>
                    <a:pt x="41" y="42"/>
                    <a:pt x="41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6" name="Google Shape;25306;p18"/>
            <p:cNvSpPr/>
            <p:nvPr/>
          </p:nvSpPr>
          <p:spPr>
            <a:xfrm>
              <a:off x="477200" y="23197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0"/>
                  </a:moveTo>
                  <a:lnTo>
                    <a:pt x="1" y="300"/>
                  </a:lnTo>
                  <a:lnTo>
                    <a:pt x="300" y="259"/>
                  </a:lnTo>
                  <a:lnTo>
                    <a:pt x="300" y="217"/>
                  </a:lnTo>
                  <a:cubicBezTo>
                    <a:pt x="259" y="83"/>
                    <a:pt x="135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7" name="Google Shape;25307;p18"/>
            <p:cNvSpPr/>
            <p:nvPr/>
          </p:nvSpPr>
          <p:spPr>
            <a:xfrm>
              <a:off x="471775" y="22507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0" y="1"/>
                  </a:moveTo>
                  <a:lnTo>
                    <a:pt x="42" y="559"/>
                  </a:lnTo>
                  <a:cubicBezTo>
                    <a:pt x="94" y="559"/>
                    <a:pt x="135" y="518"/>
                    <a:pt x="135" y="518"/>
                  </a:cubicBezTo>
                  <a:cubicBezTo>
                    <a:pt x="176" y="518"/>
                    <a:pt x="176" y="518"/>
                    <a:pt x="176" y="476"/>
                  </a:cubicBezTo>
                  <a:cubicBezTo>
                    <a:pt x="259" y="435"/>
                    <a:pt x="300" y="342"/>
                    <a:pt x="300" y="259"/>
                  </a:cubicBezTo>
                  <a:cubicBezTo>
                    <a:pt x="300" y="135"/>
                    <a:pt x="176" y="1"/>
                    <a:pt x="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8" name="Google Shape;25308;p18"/>
            <p:cNvSpPr/>
            <p:nvPr/>
          </p:nvSpPr>
          <p:spPr>
            <a:xfrm>
              <a:off x="539750" y="2314300"/>
              <a:ext cx="13975" cy="7500"/>
            </a:xfrm>
            <a:custGeom>
              <a:avLst/>
              <a:gdLst/>
              <a:ahLst/>
              <a:cxnLst/>
              <a:rect l="l" t="t" r="r" b="b"/>
              <a:pathLst>
                <a:path w="559" h="300" extrusionOk="0">
                  <a:moveTo>
                    <a:pt x="259" y="0"/>
                  </a:moveTo>
                  <a:cubicBezTo>
                    <a:pt x="166" y="0"/>
                    <a:pt x="125" y="41"/>
                    <a:pt x="83" y="124"/>
                  </a:cubicBezTo>
                  <a:cubicBezTo>
                    <a:pt x="42" y="176"/>
                    <a:pt x="1" y="217"/>
                    <a:pt x="1" y="300"/>
                  </a:cubicBezTo>
                  <a:lnTo>
                    <a:pt x="559" y="259"/>
                  </a:lnTo>
                  <a:cubicBezTo>
                    <a:pt x="559" y="124"/>
                    <a:pt x="425" y="41"/>
                    <a:pt x="3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9" name="Google Shape;25309;p18"/>
            <p:cNvSpPr/>
            <p:nvPr/>
          </p:nvSpPr>
          <p:spPr>
            <a:xfrm>
              <a:off x="534325" y="22452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125" y="1"/>
                    <a:pt x="1" y="135"/>
                    <a:pt x="1" y="300"/>
                  </a:cubicBezTo>
                  <a:cubicBezTo>
                    <a:pt x="42" y="476"/>
                    <a:pt x="176" y="559"/>
                    <a:pt x="300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0" name="Google Shape;25310;p18"/>
            <p:cNvSpPr/>
            <p:nvPr/>
          </p:nvSpPr>
          <p:spPr>
            <a:xfrm>
              <a:off x="496600" y="2212975"/>
              <a:ext cx="15000" cy="13975"/>
            </a:xfrm>
            <a:custGeom>
              <a:avLst/>
              <a:gdLst/>
              <a:ahLst/>
              <a:cxnLst/>
              <a:rect l="l" t="t" r="r" b="b"/>
              <a:pathLst>
                <a:path w="600" h="559" extrusionOk="0">
                  <a:moveTo>
                    <a:pt x="300" y="0"/>
                  </a:moveTo>
                  <a:cubicBezTo>
                    <a:pt x="134" y="42"/>
                    <a:pt x="0" y="176"/>
                    <a:pt x="41" y="300"/>
                  </a:cubicBezTo>
                  <a:cubicBezTo>
                    <a:pt x="41" y="476"/>
                    <a:pt x="176" y="558"/>
                    <a:pt x="341" y="558"/>
                  </a:cubicBezTo>
                  <a:cubicBezTo>
                    <a:pt x="476" y="558"/>
                    <a:pt x="600" y="434"/>
                    <a:pt x="600" y="259"/>
                  </a:cubicBezTo>
                  <a:cubicBezTo>
                    <a:pt x="558" y="135"/>
                    <a:pt x="434" y="0"/>
                    <a:pt x="3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1" name="Google Shape;25311;p18"/>
            <p:cNvSpPr/>
            <p:nvPr/>
          </p:nvSpPr>
          <p:spPr>
            <a:xfrm>
              <a:off x="502025" y="2282825"/>
              <a:ext cx="15000" cy="13350"/>
            </a:xfrm>
            <a:custGeom>
              <a:avLst/>
              <a:gdLst/>
              <a:ahLst/>
              <a:cxnLst/>
              <a:rect l="l" t="t" r="r" b="b"/>
              <a:pathLst>
                <a:path w="600" h="534" extrusionOk="0">
                  <a:moveTo>
                    <a:pt x="352" y="0"/>
                  </a:moveTo>
                  <a:cubicBezTo>
                    <a:pt x="335" y="0"/>
                    <a:pt x="318" y="3"/>
                    <a:pt x="300" y="8"/>
                  </a:cubicBezTo>
                  <a:cubicBezTo>
                    <a:pt x="124" y="8"/>
                    <a:pt x="0" y="142"/>
                    <a:pt x="42" y="308"/>
                  </a:cubicBezTo>
                  <a:cubicBezTo>
                    <a:pt x="42" y="424"/>
                    <a:pt x="142" y="533"/>
                    <a:pt x="277" y="533"/>
                  </a:cubicBezTo>
                  <a:cubicBezTo>
                    <a:pt x="298" y="533"/>
                    <a:pt x="319" y="531"/>
                    <a:pt x="341" y="525"/>
                  </a:cubicBezTo>
                  <a:cubicBezTo>
                    <a:pt x="476" y="525"/>
                    <a:pt x="600" y="401"/>
                    <a:pt x="558" y="267"/>
                  </a:cubicBezTo>
                  <a:cubicBezTo>
                    <a:pt x="558" y="114"/>
                    <a:pt x="465" y="0"/>
                    <a:pt x="3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2" name="Google Shape;25312;p18"/>
            <p:cNvSpPr/>
            <p:nvPr/>
          </p:nvSpPr>
          <p:spPr>
            <a:xfrm>
              <a:off x="566625" y="2207550"/>
              <a:ext cx="14000" cy="14425"/>
            </a:xfrm>
            <a:custGeom>
              <a:avLst/>
              <a:gdLst/>
              <a:ahLst/>
              <a:cxnLst/>
              <a:rect l="l" t="t" r="r" b="b"/>
              <a:pathLst>
                <a:path w="560" h="577" extrusionOk="0">
                  <a:moveTo>
                    <a:pt x="259" y="0"/>
                  </a:moveTo>
                  <a:cubicBezTo>
                    <a:pt x="84" y="52"/>
                    <a:pt x="1" y="176"/>
                    <a:pt x="1" y="310"/>
                  </a:cubicBezTo>
                  <a:cubicBezTo>
                    <a:pt x="1" y="455"/>
                    <a:pt x="96" y="576"/>
                    <a:pt x="238" y="576"/>
                  </a:cubicBezTo>
                  <a:cubicBezTo>
                    <a:pt x="258" y="576"/>
                    <a:pt x="279" y="574"/>
                    <a:pt x="301" y="569"/>
                  </a:cubicBezTo>
                  <a:cubicBezTo>
                    <a:pt x="435" y="569"/>
                    <a:pt x="559" y="434"/>
                    <a:pt x="559" y="259"/>
                  </a:cubicBezTo>
                  <a:cubicBezTo>
                    <a:pt x="559" y="13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3" name="Google Shape;25313;p18"/>
            <p:cNvSpPr/>
            <p:nvPr/>
          </p:nvSpPr>
          <p:spPr>
            <a:xfrm>
              <a:off x="572075" y="227740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305" y="0"/>
                  </a:moveTo>
                  <a:cubicBezTo>
                    <a:pt x="289" y="0"/>
                    <a:pt x="274" y="3"/>
                    <a:pt x="258" y="8"/>
                  </a:cubicBezTo>
                  <a:cubicBezTo>
                    <a:pt x="83" y="8"/>
                    <a:pt x="0" y="142"/>
                    <a:pt x="0" y="308"/>
                  </a:cubicBezTo>
                  <a:cubicBezTo>
                    <a:pt x="0" y="442"/>
                    <a:pt x="124" y="566"/>
                    <a:pt x="300" y="566"/>
                  </a:cubicBezTo>
                  <a:cubicBezTo>
                    <a:pt x="424" y="525"/>
                    <a:pt x="558" y="401"/>
                    <a:pt x="558" y="266"/>
                  </a:cubicBezTo>
                  <a:cubicBezTo>
                    <a:pt x="522" y="121"/>
                    <a:pt x="414" y="0"/>
                    <a:pt x="3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4" name="Google Shape;25314;p18"/>
            <p:cNvSpPr/>
            <p:nvPr/>
          </p:nvSpPr>
          <p:spPr>
            <a:xfrm>
              <a:off x="467650" y="2188150"/>
              <a:ext cx="6475" cy="7775"/>
            </a:xfrm>
            <a:custGeom>
              <a:avLst/>
              <a:gdLst/>
              <a:ahLst/>
              <a:cxnLst/>
              <a:rect l="l" t="t" r="r" b="b"/>
              <a:pathLst>
                <a:path w="259" h="311" extrusionOk="0">
                  <a:moveTo>
                    <a:pt x="0" y="1"/>
                  </a:moveTo>
                  <a:lnTo>
                    <a:pt x="0" y="311"/>
                  </a:lnTo>
                  <a:lnTo>
                    <a:pt x="41" y="259"/>
                  </a:lnTo>
                  <a:cubicBezTo>
                    <a:pt x="165" y="259"/>
                    <a:pt x="259" y="135"/>
                    <a:pt x="259" y="52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5" name="Google Shape;25315;p18"/>
            <p:cNvSpPr/>
            <p:nvPr/>
          </p:nvSpPr>
          <p:spPr>
            <a:xfrm>
              <a:off x="528900" y="2182975"/>
              <a:ext cx="15025" cy="7525"/>
            </a:xfrm>
            <a:custGeom>
              <a:avLst/>
              <a:gdLst/>
              <a:ahLst/>
              <a:cxnLst/>
              <a:rect l="l" t="t" r="r" b="b"/>
              <a:pathLst>
                <a:path w="601" h="301" extrusionOk="0">
                  <a:moveTo>
                    <a:pt x="559" y="1"/>
                  </a:moveTo>
                  <a:lnTo>
                    <a:pt x="0" y="42"/>
                  </a:lnTo>
                  <a:lnTo>
                    <a:pt x="42" y="84"/>
                  </a:lnTo>
                  <a:cubicBezTo>
                    <a:pt x="42" y="208"/>
                    <a:pt x="176" y="301"/>
                    <a:pt x="300" y="301"/>
                  </a:cubicBezTo>
                  <a:cubicBezTo>
                    <a:pt x="476" y="259"/>
                    <a:pt x="600" y="125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6" name="Google Shape;25316;p18"/>
            <p:cNvSpPr/>
            <p:nvPr/>
          </p:nvSpPr>
          <p:spPr>
            <a:xfrm>
              <a:off x="608500" y="23088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59" y="1"/>
                  </a:moveTo>
                  <a:cubicBezTo>
                    <a:pt x="218" y="42"/>
                    <a:pt x="177" y="42"/>
                    <a:pt x="135" y="84"/>
                  </a:cubicBezTo>
                  <a:cubicBezTo>
                    <a:pt x="94" y="135"/>
                    <a:pt x="53" y="177"/>
                    <a:pt x="53" y="259"/>
                  </a:cubicBezTo>
                  <a:cubicBezTo>
                    <a:pt x="1" y="259"/>
                    <a:pt x="1" y="301"/>
                    <a:pt x="1" y="301"/>
                  </a:cubicBezTo>
                  <a:lnTo>
                    <a:pt x="311" y="301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7" name="Google Shape;25317;p18"/>
            <p:cNvSpPr/>
            <p:nvPr/>
          </p:nvSpPr>
          <p:spPr>
            <a:xfrm>
              <a:off x="603350" y="2239850"/>
              <a:ext cx="8550" cy="14250"/>
            </a:xfrm>
            <a:custGeom>
              <a:avLst/>
              <a:gdLst/>
              <a:ahLst/>
              <a:cxnLst/>
              <a:rect l="l" t="t" r="r" b="b"/>
              <a:pathLst>
                <a:path w="342" h="570" extrusionOk="0">
                  <a:moveTo>
                    <a:pt x="300" y="0"/>
                  </a:moveTo>
                  <a:cubicBezTo>
                    <a:pt x="207" y="0"/>
                    <a:pt x="165" y="52"/>
                    <a:pt x="124" y="93"/>
                  </a:cubicBezTo>
                  <a:cubicBezTo>
                    <a:pt x="41" y="135"/>
                    <a:pt x="0" y="218"/>
                    <a:pt x="41" y="311"/>
                  </a:cubicBezTo>
                  <a:cubicBezTo>
                    <a:pt x="41" y="435"/>
                    <a:pt x="124" y="517"/>
                    <a:pt x="207" y="569"/>
                  </a:cubicBezTo>
                  <a:lnTo>
                    <a:pt x="341" y="569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8" name="Google Shape;25318;p18"/>
            <p:cNvSpPr/>
            <p:nvPr/>
          </p:nvSpPr>
          <p:spPr>
            <a:xfrm>
              <a:off x="598950" y="21775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125"/>
                    <a:pt x="42" y="218"/>
                    <a:pt x="124" y="259"/>
                  </a:cubicBezTo>
                  <a:cubicBezTo>
                    <a:pt x="176" y="301"/>
                    <a:pt x="217" y="301"/>
                    <a:pt x="300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9" name="Google Shape;25319;p18"/>
            <p:cNvSpPr/>
            <p:nvPr/>
          </p:nvSpPr>
          <p:spPr>
            <a:xfrm>
              <a:off x="338400" y="23303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259"/>
                  </a:lnTo>
                  <a:lnTo>
                    <a:pt x="300" y="259"/>
                  </a:lnTo>
                  <a:cubicBezTo>
                    <a:pt x="300" y="93"/>
                    <a:pt x="166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0" name="Google Shape;25320;p18"/>
            <p:cNvSpPr/>
            <p:nvPr/>
          </p:nvSpPr>
          <p:spPr>
            <a:xfrm>
              <a:off x="332975" y="2261550"/>
              <a:ext cx="8550" cy="14000"/>
            </a:xfrm>
            <a:custGeom>
              <a:avLst/>
              <a:gdLst/>
              <a:ahLst/>
              <a:cxnLst/>
              <a:rect l="l" t="t" r="r" b="b"/>
              <a:pathLst>
                <a:path w="342" h="560" extrusionOk="0">
                  <a:moveTo>
                    <a:pt x="0" y="1"/>
                  </a:moveTo>
                  <a:lnTo>
                    <a:pt x="42" y="559"/>
                  </a:lnTo>
                  <a:cubicBezTo>
                    <a:pt x="83" y="559"/>
                    <a:pt x="124" y="518"/>
                    <a:pt x="166" y="518"/>
                  </a:cubicBezTo>
                  <a:lnTo>
                    <a:pt x="218" y="477"/>
                  </a:lnTo>
                  <a:cubicBezTo>
                    <a:pt x="300" y="425"/>
                    <a:pt x="342" y="342"/>
                    <a:pt x="300" y="259"/>
                  </a:cubicBezTo>
                  <a:cubicBezTo>
                    <a:pt x="300" y="166"/>
                    <a:pt x="300" y="125"/>
                    <a:pt x="259" y="84"/>
                  </a:cubicBezTo>
                  <a:lnTo>
                    <a:pt x="218" y="42"/>
                  </a:lnTo>
                  <a:cubicBezTo>
                    <a:pt x="166" y="1"/>
                    <a:pt x="124" y="1"/>
                    <a:pt x="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1" name="Google Shape;25321;p18"/>
            <p:cNvSpPr/>
            <p:nvPr/>
          </p:nvSpPr>
          <p:spPr>
            <a:xfrm>
              <a:off x="400700" y="2325150"/>
              <a:ext cx="15275" cy="7525"/>
            </a:xfrm>
            <a:custGeom>
              <a:avLst/>
              <a:gdLst/>
              <a:ahLst/>
              <a:cxnLst/>
              <a:rect l="l" t="t" r="r" b="b"/>
              <a:pathLst>
                <a:path w="611" h="301" extrusionOk="0">
                  <a:moveTo>
                    <a:pt x="300" y="0"/>
                  </a:moveTo>
                  <a:cubicBezTo>
                    <a:pt x="135" y="0"/>
                    <a:pt x="0" y="124"/>
                    <a:pt x="42" y="300"/>
                  </a:cubicBezTo>
                  <a:lnTo>
                    <a:pt x="610" y="259"/>
                  </a:lnTo>
                  <a:cubicBezTo>
                    <a:pt x="559" y="166"/>
                    <a:pt x="517" y="83"/>
                    <a:pt x="434" y="42"/>
                  </a:cubicBezTo>
                  <a:cubicBezTo>
                    <a:pt x="393" y="0"/>
                    <a:pt x="352" y="0"/>
                    <a:pt x="3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2" name="Google Shape;25322;p18"/>
            <p:cNvSpPr/>
            <p:nvPr/>
          </p:nvSpPr>
          <p:spPr>
            <a:xfrm>
              <a:off x="395275" y="2256125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310" y="1"/>
                  </a:moveTo>
                  <a:cubicBezTo>
                    <a:pt x="135" y="1"/>
                    <a:pt x="0" y="125"/>
                    <a:pt x="52" y="301"/>
                  </a:cubicBezTo>
                  <a:cubicBezTo>
                    <a:pt x="52" y="435"/>
                    <a:pt x="176" y="559"/>
                    <a:pt x="352" y="559"/>
                  </a:cubicBezTo>
                  <a:cubicBezTo>
                    <a:pt x="476" y="518"/>
                    <a:pt x="610" y="383"/>
                    <a:pt x="610" y="259"/>
                  </a:cubicBezTo>
                  <a:cubicBezTo>
                    <a:pt x="569" y="84"/>
                    <a:pt x="434" y="1"/>
                    <a:pt x="3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3" name="Google Shape;25323;p18"/>
            <p:cNvSpPr/>
            <p:nvPr/>
          </p:nvSpPr>
          <p:spPr>
            <a:xfrm>
              <a:off x="358825" y="222382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24" y="0"/>
                    <a:pt x="0" y="124"/>
                    <a:pt x="0" y="300"/>
                  </a:cubicBezTo>
                  <a:cubicBezTo>
                    <a:pt x="0" y="476"/>
                    <a:pt x="166" y="559"/>
                    <a:pt x="300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124"/>
                    <a:pt x="42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4" name="Google Shape;25324;p18"/>
            <p:cNvSpPr/>
            <p:nvPr/>
          </p:nvSpPr>
          <p:spPr>
            <a:xfrm>
              <a:off x="364250" y="2292825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259" y="1"/>
                  </a:moveTo>
                  <a:cubicBezTo>
                    <a:pt x="83" y="42"/>
                    <a:pt x="0" y="166"/>
                    <a:pt x="0" y="301"/>
                  </a:cubicBezTo>
                  <a:cubicBezTo>
                    <a:pt x="0" y="446"/>
                    <a:pt x="96" y="567"/>
                    <a:pt x="237" y="567"/>
                  </a:cubicBezTo>
                  <a:cubicBezTo>
                    <a:pt x="257" y="567"/>
                    <a:pt x="278" y="564"/>
                    <a:pt x="300" y="559"/>
                  </a:cubicBezTo>
                  <a:cubicBezTo>
                    <a:pt x="466" y="559"/>
                    <a:pt x="559" y="425"/>
                    <a:pt x="559" y="259"/>
                  </a:cubicBezTo>
                  <a:cubicBezTo>
                    <a:pt x="559" y="12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5" name="Google Shape;25325;p18"/>
            <p:cNvSpPr/>
            <p:nvPr/>
          </p:nvSpPr>
          <p:spPr>
            <a:xfrm>
              <a:off x="427575" y="2218400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0"/>
                  </a:moveTo>
                  <a:cubicBezTo>
                    <a:pt x="135" y="42"/>
                    <a:pt x="1" y="176"/>
                    <a:pt x="1" y="300"/>
                  </a:cubicBezTo>
                  <a:cubicBezTo>
                    <a:pt x="52" y="476"/>
                    <a:pt x="176" y="559"/>
                    <a:pt x="311" y="559"/>
                  </a:cubicBezTo>
                  <a:cubicBezTo>
                    <a:pt x="476" y="559"/>
                    <a:pt x="611" y="435"/>
                    <a:pt x="569" y="259"/>
                  </a:cubicBezTo>
                  <a:cubicBezTo>
                    <a:pt x="56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6" name="Google Shape;25326;p18"/>
            <p:cNvSpPr/>
            <p:nvPr/>
          </p:nvSpPr>
          <p:spPr>
            <a:xfrm>
              <a:off x="433000" y="228825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26" y="0"/>
                  </a:moveTo>
                  <a:cubicBezTo>
                    <a:pt x="305" y="0"/>
                    <a:pt x="283" y="3"/>
                    <a:pt x="259" y="8"/>
                  </a:cubicBezTo>
                  <a:cubicBezTo>
                    <a:pt x="135" y="8"/>
                    <a:pt x="1" y="132"/>
                    <a:pt x="1" y="267"/>
                  </a:cubicBezTo>
                  <a:cubicBezTo>
                    <a:pt x="37" y="419"/>
                    <a:pt x="143" y="533"/>
                    <a:pt x="251" y="533"/>
                  </a:cubicBezTo>
                  <a:cubicBezTo>
                    <a:pt x="268" y="533"/>
                    <a:pt x="284" y="531"/>
                    <a:pt x="300" y="525"/>
                  </a:cubicBezTo>
                  <a:cubicBezTo>
                    <a:pt x="476" y="525"/>
                    <a:pt x="559" y="391"/>
                    <a:pt x="559" y="225"/>
                  </a:cubicBezTo>
                  <a:cubicBezTo>
                    <a:pt x="559" y="109"/>
                    <a:pt x="466" y="0"/>
                    <a:pt x="3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7" name="Google Shape;25327;p18"/>
            <p:cNvSpPr/>
            <p:nvPr/>
          </p:nvSpPr>
          <p:spPr>
            <a:xfrm>
              <a:off x="328575" y="21979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1" y="42"/>
                  </a:lnTo>
                  <a:lnTo>
                    <a:pt x="42" y="300"/>
                  </a:lnTo>
                  <a:lnTo>
                    <a:pt x="83" y="300"/>
                  </a:lnTo>
                  <a:cubicBezTo>
                    <a:pt x="218" y="259"/>
                    <a:pt x="300" y="125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8" name="Google Shape;25328;p18"/>
            <p:cNvSpPr/>
            <p:nvPr/>
          </p:nvSpPr>
          <p:spPr>
            <a:xfrm>
              <a:off x="391125" y="21925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0"/>
                  </a:moveTo>
                  <a:lnTo>
                    <a:pt x="1" y="42"/>
                  </a:lnTo>
                  <a:cubicBezTo>
                    <a:pt x="1" y="176"/>
                    <a:pt x="83" y="259"/>
                    <a:pt x="166" y="300"/>
                  </a:cubicBezTo>
                  <a:lnTo>
                    <a:pt x="342" y="300"/>
                  </a:lnTo>
                  <a:cubicBezTo>
                    <a:pt x="476" y="259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9" name="Google Shape;25329;p18"/>
            <p:cNvSpPr/>
            <p:nvPr/>
          </p:nvSpPr>
          <p:spPr>
            <a:xfrm>
              <a:off x="470750" y="231972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217" y="0"/>
                    <a:pt x="135" y="42"/>
                    <a:pt x="83" y="83"/>
                  </a:cubicBezTo>
                  <a:lnTo>
                    <a:pt x="41" y="83"/>
                  </a:lnTo>
                  <a:cubicBezTo>
                    <a:pt x="0" y="166"/>
                    <a:pt x="0" y="217"/>
                    <a:pt x="0" y="300"/>
                  </a:cubicBez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0" name="Google Shape;25330;p18"/>
            <p:cNvSpPr/>
            <p:nvPr/>
          </p:nvSpPr>
          <p:spPr>
            <a:xfrm>
              <a:off x="465325" y="225070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58" y="1"/>
                  </a:moveTo>
                  <a:cubicBezTo>
                    <a:pt x="217" y="1"/>
                    <a:pt x="134" y="42"/>
                    <a:pt x="93" y="42"/>
                  </a:cubicBezTo>
                  <a:cubicBezTo>
                    <a:pt x="41" y="135"/>
                    <a:pt x="0" y="218"/>
                    <a:pt x="0" y="301"/>
                  </a:cubicBezTo>
                  <a:cubicBezTo>
                    <a:pt x="0" y="435"/>
                    <a:pt x="93" y="518"/>
                    <a:pt x="176" y="518"/>
                  </a:cubicBezTo>
                  <a:cubicBezTo>
                    <a:pt x="217" y="559"/>
                    <a:pt x="258" y="559"/>
                    <a:pt x="300" y="559"/>
                  </a:cubicBezTo>
                  <a:lnTo>
                    <a:pt x="25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1" name="Google Shape;25331;p18"/>
            <p:cNvSpPr/>
            <p:nvPr/>
          </p:nvSpPr>
          <p:spPr>
            <a:xfrm>
              <a:off x="459875" y="2188150"/>
              <a:ext cx="7800" cy="7775"/>
            </a:xfrm>
            <a:custGeom>
              <a:avLst/>
              <a:gdLst/>
              <a:ahLst/>
              <a:cxnLst/>
              <a:rect l="l" t="t" r="r" b="b"/>
              <a:pathLst>
                <a:path w="312" h="311" extrusionOk="0">
                  <a:moveTo>
                    <a:pt x="311" y="1"/>
                  </a:moveTo>
                  <a:lnTo>
                    <a:pt x="1" y="52"/>
                  </a:lnTo>
                  <a:cubicBezTo>
                    <a:pt x="1" y="135"/>
                    <a:pt x="94" y="218"/>
                    <a:pt x="135" y="259"/>
                  </a:cubicBezTo>
                  <a:cubicBezTo>
                    <a:pt x="177" y="259"/>
                    <a:pt x="259" y="311"/>
                    <a:pt x="311" y="311"/>
                  </a:cubicBezTo>
                  <a:lnTo>
                    <a:pt x="31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2" name="Google Shape;25332;p18"/>
            <p:cNvSpPr/>
            <p:nvPr/>
          </p:nvSpPr>
          <p:spPr>
            <a:xfrm>
              <a:off x="293175" y="2229250"/>
              <a:ext cx="10625" cy="13975"/>
            </a:xfrm>
            <a:custGeom>
              <a:avLst/>
              <a:gdLst/>
              <a:ahLst/>
              <a:cxnLst/>
              <a:rect l="l" t="t" r="r" b="b"/>
              <a:pathLst>
                <a:path w="425" h="559" extrusionOk="0">
                  <a:moveTo>
                    <a:pt x="124" y="1"/>
                  </a:moveTo>
                  <a:cubicBezTo>
                    <a:pt x="83" y="1"/>
                    <a:pt x="42" y="1"/>
                    <a:pt x="42" y="42"/>
                  </a:cubicBezTo>
                  <a:lnTo>
                    <a:pt x="0" y="517"/>
                  </a:lnTo>
                  <a:cubicBezTo>
                    <a:pt x="42" y="559"/>
                    <a:pt x="124" y="559"/>
                    <a:pt x="166" y="559"/>
                  </a:cubicBezTo>
                  <a:cubicBezTo>
                    <a:pt x="300" y="559"/>
                    <a:pt x="424" y="424"/>
                    <a:pt x="424" y="259"/>
                  </a:cubicBezTo>
                  <a:cubicBezTo>
                    <a:pt x="383" y="83"/>
                    <a:pt x="259" y="1"/>
                    <a:pt x="1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3" name="Google Shape;25333;p18"/>
            <p:cNvSpPr/>
            <p:nvPr/>
          </p:nvSpPr>
          <p:spPr>
            <a:xfrm>
              <a:off x="295225" y="2298000"/>
              <a:ext cx="14000" cy="14250"/>
            </a:xfrm>
            <a:custGeom>
              <a:avLst/>
              <a:gdLst/>
              <a:ahLst/>
              <a:cxnLst/>
              <a:rect l="l" t="t" r="r" b="b"/>
              <a:pathLst>
                <a:path w="560" h="570" extrusionOk="0">
                  <a:moveTo>
                    <a:pt x="259" y="1"/>
                  </a:moveTo>
                  <a:cubicBezTo>
                    <a:pt x="84" y="52"/>
                    <a:pt x="1" y="176"/>
                    <a:pt x="1" y="311"/>
                  </a:cubicBezTo>
                  <a:cubicBezTo>
                    <a:pt x="1" y="476"/>
                    <a:pt x="125" y="569"/>
                    <a:pt x="301" y="569"/>
                  </a:cubicBezTo>
                  <a:cubicBezTo>
                    <a:pt x="435" y="569"/>
                    <a:pt x="559" y="435"/>
                    <a:pt x="559" y="259"/>
                  </a:cubicBezTo>
                  <a:cubicBezTo>
                    <a:pt x="518" y="135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4" name="Google Shape;25334;p18"/>
            <p:cNvSpPr/>
            <p:nvPr/>
          </p:nvSpPr>
          <p:spPr>
            <a:xfrm>
              <a:off x="331950" y="2330325"/>
              <a:ext cx="7500" cy="7775"/>
            </a:xfrm>
            <a:custGeom>
              <a:avLst/>
              <a:gdLst/>
              <a:ahLst/>
              <a:cxnLst/>
              <a:rect l="l" t="t" r="r" b="b"/>
              <a:pathLst>
                <a:path w="300" h="311" extrusionOk="0">
                  <a:moveTo>
                    <a:pt x="259" y="0"/>
                  </a:moveTo>
                  <a:cubicBezTo>
                    <a:pt x="207" y="0"/>
                    <a:pt x="165" y="52"/>
                    <a:pt x="124" y="52"/>
                  </a:cubicBezTo>
                  <a:cubicBezTo>
                    <a:pt x="41" y="93"/>
                    <a:pt x="41" y="176"/>
                    <a:pt x="0" y="259"/>
                  </a:cubicBezTo>
                  <a:lnTo>
                    <a:pt x="0" y="310"/>
                  </a:lnTo>
                  <a:lnTo>
                    <a:pt x="30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5" name="Google Shape;25335;p18"/>
            <p:cNvSpPr/>
            <p:nvPr/>
          </p:nvSpPr>
          <p:spPr>
            <a:xfrm>
              <a:off x="326500" y="226155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18" y="1"/>
                  </a:moveTo>
                  <a:cubicBezTo>
                    <a:pt x="84" y="42"/>
                    <a:pt x="1" y="166"/>
                    <a:pt x="1" y="301"/>
                  </a:cubicBezTo>
                  <a:cubicBezTo>
                    <a:pt x="42" y="383"/>
                    <a:pt x="84" y="477"/>
                    <a:pt x="218" y="518"/>
                  </a:cubicBezTo>
                  <a:cubicBezTo>
                    <a:pt x="259" y="559"/>
                    <a:pt x="301" y="559"/>
                    <a:pt x="301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6" name="Google Shape;25336;p18"/>
            <p:cNvSpPr/>
            <p:nvPr/>
          </p:nvSpPr>
          <p:spPr>
            <a:xfrm>
              <a:off x="322125" y="219900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lnTo>
                    <a:pt x="0" y="84"/>
                  </a:lnTo>
                  <a:cubicBezTo>
                    <a:pt x="0" y="135"/>
                    <a:pt x="42" y="218"/>
                    <a:pt x="135" y="218"/>
                  </a:cubicBezTo>
                  <a:cubicBezTo>
                    <a:pt x="176" y="259"/>
                    <a:pt x="217" y="259"/>
                    <a:pt x="300" y="2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7" name="Google Shape;25337;p18"/>
            <p:cNvSpPr/>
            <p:nvPr/>
          </p:nvSpPr>
          <p:spPr>
            <a:xfrm>
              <a:off x="605400" y="217110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59"/>
                  </a:lnTo>
                  <a:cubicBezTo>
                    <a:pt x="259" y="83"/>
                    <a:pt x="125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8" name="Google Shape;25338;p18"/>
            <p:cNvSpPr/>
            <p:nvPr/>
          </p:nvSpPr>
          <p:spPr>
            <a:xfrm>
              <a:off x="599975" y="2101875"/>
              <a:ext cx="7525" cy="13150"/>
            </a:xfrm>
            <a:custGeom>
              <a:avLst/>
              <a:gdLst/>
              <a:ahLst/>
              <a:cxnLst/>
              <a:rect l="l" t="t" r="r" b="b"/>
              <a:pathLst>
                <a:path w="301" h="526" extrusionOk="0">
                  <a:moveTo>
                    <a:pt x="53" y="1"/>
                  </a:moveTo>
                  <a:cubicBezTo>
                    <a:pt x="36" y="1"/>
                    <a:pt x="18" y="3"/>
                    <a:pt x="1" y="9"/>
                  </a:cubicBezTo>
                  <a:lnTo>
                    <a:pt x="42" y="526"/>
                  </a:lnTo>
                  <a:cubicBezTo>
                    <a:pt x="176" y="526"/>
                    <a:pt x="300" y="402"/>
                    <a:pt x="300" y="267"/>
                  </a:cubicBezTo>
                  <a:cubicBezTo>
                    <a:pt x="265" y="114"/>
                    <a:pt x="166" y="1"/>
                    <a:pt x="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9" name="Google Shape;25339;p18"/>
            <p:cNvSpPr/>
            <p:nvPr/>
          </p:nvSpPr>
          <p:spPr>
            <a:xfrm>
              <a:off x="667950" y="2165675"/>
              <a:ext cx="14000" cy="7500"/>
            </a:xfrm>
            <a:custGeom>
              <a:avLst/>
              <a:gdLst/>
              <a:ahLst/>
              <a:cxnLst/>
              <a:rect l="l" t="t" r="r" b="b"/>
              <a:pathLst>
                <a:path w="560" h="300" extrusionOk="0">
                  <a:moveTo>
                    <a:pt x="259" y="0"/>
                  </a:moveTo>
                  <a:cubicBezTo>
                    <a:pt x="84" y="0"/>
                    <a:pt x="1" y="124"/>
                    <a:pt x="1" y="300"/>
                  </a:cubicBezTo>
                  <a:lnTo>
                    <a:pt x="559" y="259"/>
                  </a:lnTo>
                  <a:cubicBezTo>
                    <a:pt x="559" y="176"/>
                    <a:pt x="466" y="83"/>
                    <a:pt x="425" y="41"/>
                  </a:cubicBezTo>
                  <a:cubicBezTo>
                    <a:pt x="383" y="0"/>
                    <a:pt x="301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0" name="Google Shape;25340;p18"/>
            <p:cNvSpPr/>
            <p:nvPr/>
          </p:nvSpPr>
          <p:spPr>
            <a:xfrm>
              <a:off x="630225" y="2133350"/>
              <a:ext cx="15000" cy="14000"/>
            </a:xfrm>
            <a:custGeom>
              <a:avLst/>
              <a:gdLst/>
              <a:ahLst/>
              <a:cxnLst/>
              <a:rect l="l" t="t" r="r" b="b"/>
              <a:pathLst>
                <a:path w="600" h="560" extrusionOk="0">
                  <a:moveTo>
                    <a:pt x="259" y="1"/>
                  </a:moveTo>
                  <a:cubicBezTo>
                    <a:pt x="124" y="42"/>
                    <a:pt x="0" y="177"/>
                    <a:pt x="0" y="301"/>
                  </a:cubicBezTo>
                  <a:cubicBezTo>
                    <a:pt x="42" y="476"/>
                    <a:pt x="166" y="559"/>
                    <a:pt x="300" y="559"/>
                  </a:cubicBezTo>
                  <a:cubicBezTo>
                    <a:pt x="476" y="559"/>
                    <a:pt x="600" y="435"/>
                    <a:pt x="559" y="259"/>
                  </a:cubicBezTo>
                  <a:cubicBezTo>
                    <a:pt x="559" y="12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1" name="Google Shape;25341;p18"/>
            <p:cNvSpPr/>
            <p:nvPr/>
          </p:nvSpPr>
          <p:spPr>
            <a:xfrm>
              <a:off x="466350" y="2181300"/>
              <a:ext cx="7775" cy="6875"/>
            </a:xfrm>
            <a:custGeom>
              <a:avLst/>
              <a:gdLst/>
              <a:ahLst/>
              <a:cxnLst/>
              <a:rect l="l" t="t" r="r" b="b"/>
              <a:pathLst>
                <a:path w="311" h="275" extrusionOk="0">
                  <a:moveTo>
                    <a:pt x="72" y="0"/>
                  </a:moveTo>
                  <a:cubicBezTo>
                    <a:pt x="49" y="0"/>
                    <a:pt x="25" y="5"/>
                    <a:pt x="0" y="16"/>
                  </a:cubicBezTo>
                  <a:lnTo>
                    <a:pt x="52" y="275"/>
                  </a:lnTo>
                  <a:lnTo>
                    <a:pt x="311" y="275"/>
                  </a:lnTo>
                  <a:cubicBezTo>
                    <a:pt x="311" y="192"/>
                    <a:pt x="259" y="151"/>
                    <a:pt x="259" y="109"/>
                  </a:cubicBezTo>
                  <a:cubicBezTo>
                    <a:pt x="198" y="41"/>
                    <a:pt x="137" y="0"/>
                    <a:pt x="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2" name="Google Shape;25342;p18"/>
            <p:cNvSpPr/>
            <p:nvPr/>
          </p:nvSpPr>
          <p:spPr>
            <a:xfrm>
              <a:off x="461175" y="21119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207" y="559"/>
                    <a:pt x="300" y="425"/>
                    <a:pt x="300" y="259"/>
                  </a:cubicBezTo>
                  <a:cubicBezTo>
                    <a:pt x="300" y="125"/>
                    <a:pt x="166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3" name="Google Shape;25343;p18"/>
            <p:cNvSpPr/>
            <p:nvPr/>
          </p:nvSpPr>
          <p:spPr>
            <a:xfrm>
              <a:off x="528900" y="21765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218" y="0"/>
                    <a:pt x="135" y="42"/>
                    <a:pt x="83" y="83"/>
                  </a:cubicBezTo>
                  <a:cubicBezTo>
                    <a:pt x="42" y="124"/>
                    <a:pt x="0" y="207"/>
                    <a:pt x="0" y="300"/>
                  </a:cubicBezTo>
                  <a:lnTo>
                    <a:pt x="559" y="259"/>
                  </a:lnTo>
                  <a:cubicBezTo>
                    <a:pt x="559" y="124"/>
                    <a:pt x="476" y="0"/>
                    <a:pt x="3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4" name="Google Shape;25344;p18"/>
            <p:cNvSpPr/>
            <p:nvPr/>
          </p:nvSpPr>
          <p:spPr>
            <a:xfrm>
              <a:off x="523475" y="2106475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259" y="1"/>
                  </a:moveTo>
                  <a:cubicBezTo>
                    <a:pt x="135" y="42"/>
                    <a:pt x="0" y="166"/>
                    <a:pt x="42" y="300"/>
                  </a:cubicBezTo>
                  <a:cubicBezTo>
                    <a:pt x="42" y="453"/>
                    <a:pt x="143" y="567"/>
                    <a:pt x="251" y="567"/>
                  </a:cubicBezTo>
                  <a:cubicBezTo>
                    <a:pt x="267" y="567"/>
                    <a:pt x="284" y="564"/>
                    <a:pt x="300" y="559"/>
                  </a:cubicBezTo>
                  <a:cubicBezTo>
                    <a:pt x="476" y="559"/>
                    <a:pt x="610" y="424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5" name="Google Shape;25345;p18"/>
            <p:cNvSpPr/>
            <p:nvPr/>
          </p:nvSpPr>
          <p:spPr>
            <a:xfrm>
              <a:off x="487025" y="20752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0" y="125"/>
                    <a:pt x="0" y="300"/>
                  </a:cubicBezTo>
                  <a:cubicBezTo>
                    <a:pt x="0" y="435"/>
                    <a:pt x="125" y="559"/>
                    <a:pt x="300" y="559"/>
                  </a:cubicBezTo>
                  <a:cubicBezTo>
                    <a:pt x="424" y="517"/>
                    <a:pt x="559" y="383"/>
                    <a:pt x="559" y="259"/>
                  </a:cubicBezTo>
                  <a:cubicBezTo>
                    <a:pt x="559" y="83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6" name="Google Shape;25346;p18"/>
            <p:cNvSpPr/>
            <p:nvPr/>
          </p:nvSpPr>
          <p:spPr>
            <a:xfrm>
              <a:off x="492200" y="2144200"/>
              <a:ext cx="14225" cy="14000"/>
            </a:xfrm>
            <a:custGeom>
              <a:avLst/>
              <a:gdLst/>
              <a:ahLst/>
              <a:cxnLst/>
              <a:rect l="l" t="t" r="r" b="b"/>
              <a:pathLst>
                <a:path w="569" h="560" extrusionOk="0">
                  <a:moveTo>
                    <a:pt x="259" y="1"/>
                  </a:moveTo>
                  <a:cubicBezTo>
                    <a:pt x="93" y="1"/>
                    <a:pt x="0" y="125"/>
                    <a:pt x="0" y="301"/>
                  </a:cubicBezTo>
                  <a:cubicBezTo>
                    <a:pt x="0" y="466"/>
                    <a:pt x="135" y="559"/>
                    <a:pt x="310" y="559"/>
                  </a:cubicBezTo>
                  <a:cubicBezTo>
                    <a:pt x="435" y="559"/>
                    <a:pt x="569" y="425"/>
                    <a:pt x="569" y="259"/>
                  </a:cubicBezTo>
                  <a:cubicBezTo>
                    <a:pt x="517" y="84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7" name="Google Shape;25347;p18"/>
            <p:cNvSpPr/>
            <p:nvPr/>
          </p:nvSpPr>
          <p:spPr>
            <a:xfrm>
              <a:off x="555775" y="20697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35" y="0"/>
                    <a:pt x="1" y="135"/>
                    <a:pt x="1" y="300"/>
                  </a:cubicBezTo>
                  <a:cubicBezTo>
                    <a:pt x="42" y="435"/>
                    <a:pt x="176" y="559"/>
                    <a:pt x="300" y="559"/>
                  </a:cubicBezTo>
                  <a:cubicBezTo>
                    <a:pt x="476" y="517"/>
                    <a:pt x="559" y="393"/>
                    <a:pt x="559" y="259"/>
                  </a:cubicBezTo>
                  <a:cubicBezTo>
                    <a:pt x="55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8" name="Google Shape;25348;p18"/>
            <p:cNvSpPr/>
            <p:nvPr/>
          </p:nvSpPr>
          <p:spPr>
            <a:xfrm>
              <a:off x="561200" y="2138775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135" y="1"/>
                    <a:pt x="1" y="166"/>
                    <a:pt x="1" y="301"/>
                  </a:cubicBezTo>
                  <a:cubicBezTo>
                    <a:pt x="1" y="476"/>
                    <a:pt x="135" y="559"/>
                    <a:pt x="301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9" name="Google Shape;25349;p18"/>
            <p:cNvSpPr/>
            <p:nvPr/>
          </p:nvSpPr>
          <p:spPr>
            <a:xfrm>
              <a:off x="456775" y="2049350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259" y="1"/>
                  </a:moveTo>
                  <a:lnTo>
                    <a:pt x="1" y="42"/>
                  </a:lnTo>
                  <a:lnTo>
                    <a:pt x="1" y="300"/>
                  </a:lnTo>
                  <a:lnTo>
                    <a:pt x="84" y="300"/>
                  </a:lnTo>
                  <a:cubicBezTo>
                    <a:pt x="177" y="259"/>
                    <a:pt x="259" y="125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0" name="Google Shape;25350;p18"/>
            <p:cNvSpPr/>
            <p:nvPr/>
          </p:nvSpPr>
          <p:spPr>
            <a:xfrm>
              <a:off x="519325" y="204392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0"/>
                  </a:moveTo>
                  <a:lnTo>
                    <a:pt x="1" y="42"/>
                  </a:lnTo>
                  <a:cubicBezTo>
                    <a:pt x="1" y="218"/>
                    <a:pt x="125" y="300"/>
                    <a:pt x="301" y="300"/>
                  </a:cubicBezTo>
                  <a:cubicBezTo>
                    <a:pt x="425" y="300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1" name="Google Shape;25351;p18"/>
            <p:cNvSpPr/>
            <p:nvPr/>
          </p:nvSpPr>
          <p:spPr>
            <a:xfrm>
              <a:off x="598950" y="217110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176" y="0"/>
                  </a:moveTo>
                  <a:cubicBezTo>
                    <a:pt x="176" y="0"/>
                    <a:pt x="124" y="42"/>
                    <a:pt x="83" y="42"/>
                  </a:cubicBezTo>
                  <a:lnTo>
                    <a:pt x="42" y="83"/>
                  </a:lnTo>
                  <a:cubicBezTo>
                    <a:pt x="42" y="124"/>
                    <a:pt x="0" y="124"/>
                    <a:pt x="0" y="166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2" name="Google Shape;25352;p18"/>
            <p:cNvSpPr/>
            <p:nvPr/>
          </p:nvSpPr>
          <p:spPr>
            <a:xfrm>
              <a:off x="593525" y="2102075"/>
              <a:ext cx="7500" cy="13425"/>
            </a:xfrm>
            <a:custGeom>
              <a:avLst/>
              <a:gdLst/>
              <a:ahLst/>
              <a:cxnLst/>
              <a:rect l="l" t="t" r="r" b="b"/>
              <a:pathLst>
                <a:path w="300" h="537" extrusionOk="0">
                  <a:moveTo>
                    <a:pt x="176" y="1"/>
                  </a:moveTo>
                  <a:cubicBezTo>
                    <a:pt x="83" y="42"/>
                    <a:pt x="0" y="135"/>
                    <a:pt x="0" y="301"/>
                  </a:cubicBezTo>
                  <a:cubicBezTo>
                    <a:pt x="0" y="394"/>
                    <a:pt x="83" y="476"/>
                    <a:pt x="176" y="518"/>
                  </a:cubicBezTo>
                  <a:cubicBezTo>
                    <a:pt x="203" y="518"/>
                    <a:pt x="231" y="536"/>
                    <a:pt x="259" y="536"/>
                  </a:cubicBezTo>
                  <a:cubicBezTo>
                    <a:pt x="272" y="536"/>
                    <a:pt x="286" y="531"/>
                    <a:pt x="300" y="518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3" name="Google Shape;25353;p18"/>
            <p:cNvSpPr/>
            <p:nvPr/>
          </p:nvSpPr>
          <p:spPr>
            <a:xfrm>
              <a:off x="328575" y="2191525"/>
              <a:ext cx="6500" cy="7500"/>
            </a:xfrm>
            <a:custGeom>
              <a:avLst/>
              <a:gdLst/>
              <a:ahLst/>
              <a:cxnLst/>
              <a:rect l="l" t="t" r="r" b="b"/>
              <a:pathLst>
                <a:path w="260" h="300" extrusionOk="0">
                  <a:moveTo>
                    <a:pt x="1" y="0"/>
                  </a:moveTo>
                  <a:lnTo>
                    <a:pt x="1" y="300"/>
                  </a:lnTo>
                  <a:lnTo>
                    <a:pt x="259" y="259"/>
                  </a:lnTo>
                  <a:cubicBezTo>
                    <a:pt x="259" y="124"/>
                    <a:pt x="135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4" name="Google Shape;25354;p18"/>
            <p:cNvSpPr/>
            <p:nvPr/>
          </p:nvSpPr>
          <p:spPr>
            <a:xfrm>
              <a:off x="323150" y="21225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176" y="559"/>
                    <a:pt x="300" y="435"/>
                    <a:pt x="300" y="259"/>
                  </a:cubicBezTo>
                  <a:cubicBezTo>
                    <a:pt x="259" y="135"/>
                    <a:pt x="135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5" name="Google Shape;25355;p18"/>
            <p:cNvSpPr/>
            <p:nvPr/>
          </p:nvSpPr>
          <p:spPr>
            <a:xfrm>
              <a:off x="391125" y="2186650"/>
              <a:ext cx="14000" cy="6950"/>
            </a:xfrm>
            <a:custGeom>
              <a:avLst/>
              <a:gdLst/>
              <a:ahLst/>
              <a:cxnLst/>
              <a:rect l="l" t="t" r="r" b="b"/>
              <a:pathLst>
                <a:path w="560" h="278" extrusionOk="0">
                  <a:moveTo>
                    <a:pt x="301" y="1"/>
                  </a:moveTo>
                  <a:cubicBezTo>
                    <a:pt x="287" y="1"/>
                    <a:pt x="273" y="5"/>
                    <a:pt x="259" y="19"/>
                  </a:cubicBezTo>
                  <a:cubicBezTo>
                    <a:pt x="83" y="19"/>
                    <a:pt x="1" y="154"/>
                    <a:pt x="1" y="278"/>
                  </a:cubicBezTo>
                  <a:lnTo>
                    <a:pt x="559" y="236"/>
                  </a:lnTo>
                  <a:cubicBezTo>
                    <a:pt x="559" y="154"/>
                    <a:pt x="476" y="61"/>
                    <a:pt x="383" y="19"/>
                  </a:cubicBezTo>
                  <a:cubicBezTo>
                    <a:pt x="356" y="19"/>
                    <a:pt x="328" y="1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6" name="Google Shape;25356;p18"/>
            <p:cNvSpPr/>
            <p:nvPr/>
          </p:nvSpPr>
          <p:spPr>
            <a:xfrm>
              <a:off x="385700" y="2117075"/>
              <a:ext cx="13975" cy="14250"/>
            </a:xfrm>
            <a:custGeom>
              <a:avLst/>
              <a:gdLst/>
              <a:ahLst/>
              <a:cxnLst/>
              <a:rect l="l" t="t" r="r" b="b"/>
              <a:pathLst>
                <a:path w="559" h="570" extrusionOk="0">
                  <a:moveTo>
                    <a:pt x="259" y="0"/>
                  </a:moveTo>
                  <a:cubicBezTo>
                    <a:pt x="83" y="52"/>
                    <a:pt x="1" y="176"/>
                    <a:pt x="1" y="311"/>
                  </a:cubicBezTo>
                  <a:cubicBezTo>
                    <a:pt x="1" y="476"/>
                    <a:pt x="125" y="569"/>
                    <a:pt x="300" y="569"/>
                  </a:cubicBezTo>
                  <a:cubicBezTo>
                    <a:pt x="435" y="569"/>
                    <a:pt x="559" y="435"/>
                    <a:pt x="559" y="259"/>
                  </a:cubicBezTo>
                  <a:cubicBezTo>
                    <a:pt x="559" y="135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7" name="Google Shape;25357;p18"/>
            <p:cNvSpPr/>
            <p:nvPr/>
          </p:nvSpPr>
          <p:spPr>
            <a:xfrm>
              <a:off x="347975" y="2085775"/>
              <a:ext cx="15000" cy="13425"/>
            </a:xfrm>
            <a:custGeom>
              <a:avLst/>
              <a:gdLst/>
              <a:ahLst/>
              <a:cxnLst/>
              <a:rect l="l" t="t" r="r" b="b"/>
              <a:pathLst>
                <a:path w="600" h="537" extrusionOk="0">
                  <a:moveTo>
                    <a:pt x="333" y="1"/>
                  </a:moveTo>
                  <a:cubicBezTo>
                    <a:pt x="309" y="1"/>
                    <a:pt x="284" y="4"/>
                    <a:pt x="259" y="12"/>
                  </a:cubicBezTo>
                  <a:cubicBezTo>
                    <a:pt x="134" y="12"/>
                    <a:pt x="0" y="136"/>
                    <a:pt x="0" y="270"/>
                  </a:cubicBezTo>
                  <a:cubicBezTo>
                    <a:pt x="36" y="415"/>
                    <a:pt x="144" y="536"/>
                    <a:pt x="253" y="536"/>
                  </a:cubicBezTo>
                  <a:cubicBezTo>
                    <a:pt x="269" y="536"/>
                    <a:pt x="285" y="534"/>
                    <a:pt x="300" y="529"/>
                  </a:cubicBezTo>
                  <a:cubicBezTo>
                    <a:pt x="476" y="529"/>
                    <a:pt x="600" y="394"/>
                    <a:pt x="558" y="270"/>
                  </a:cubicBezTo>
                  <a:cubicBezTo>
                    <a:pt x="558" y="120"/>
                    <a:pt x="468" y="1"/>
                    <a:pt x="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8" name="Google Shape;25358;p18"/>
            <p:cNvSpPr/>
            <p:nvPr/>
          </p:nvSpPr>
          <p:spPr>
            <a:xfrm>
              <a:off x="353400" y="215480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4" y="1"/>
                    <a:pt x="0" y="135"/>
                    <a:pt x="0" y="301"/>
                  </a:cubicBezTo>
                  <a:cubicBezTo>
                    <a:pt x="42" y="435"/>
                    <a:pt x="176" y="559"/>
                    <a:pt x="300" y="559"/>
                  </a:cubicBezTo>
                  <a:cubicBezTo>
                    <a:pt x="476" y="518"/>
                    <a:pt x="559" y="394"/>
                    <a:pt x="559" y="259"/>
                  </a:cubicBezTo>
                  <a:cubicBezTo>
                    <a:pt x="559" y="94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9" name="Google Shape;25359;p18"/>
            <p:cNvSpPr/>
            <p:nvPr/>
          </p:nvSpPr>
          <p:spPr>
            <a:xfrm>
              <a:off x="416975" y="2080425"/>
              <a:ext cx="15025" cy="14175"/>
            </a:xfrm>
            <a:custGeom>
              <a:avLst/>
              <a:gdLst/>
              <a:ahLst/>
              <a:cxnLst/>
              <a:rect l="l" t="t" r="r" b="b"/>
              <a:pathLst>
                <a:path w="601" h="567" extrusionOk="0">
                  <a:moveTo>
                    <a:pt x="349" y="1"/>
                  </a:moveTo>
                  <a:cubicBezTo>
                    <a:pt x="333" y="1"/>
                    <a:pt x="317" y="3"/>
                    <a:pt x="300" y="9"/>
                  </a:cubicBezTo>
                  <a:cubicBezTo>
                    <a:pt x="125" y="9"/>
                    <a:pt x="1" y="133"/>
                    <a:pt x="42" y="308"/>
                  </a:cubicBezTo>
                  <a:cubicBezTo>
                    <a:pt x="42" y="433"/>
                    <a:pt x="166" y="567"/>
                    <a:pt x="342" y="567"/>
                  </a:cubicBezTo>
                  <a:cubicBezTo>
                    <a:pt x="476" y="526"/>
                    <a:pt x="600" y="391"/>
                    <a:pt x="600" y="267"/>
                  </a:cubicBezTo>
                  <a:cubicBezTo>
                    <a:pt x="564" y="114"/>
                    <a:pt x="458" y="1"/>
                    <a:pt x="3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0" name="Google Shape;25360;p18"/>
            <p:cNvSpPr/>
            <p:nvPr/>
          </p:nvSpPr>
          <p:spPr>
            <a:xfrm>
              <a:off x="422400" y="2149375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301" y="1"/>
                  </a:moveTo>
                  <a:cubicBezTo>
                    <a:pt x="125" y="1"/>
                    <a:pt x="1" y="135"/>
                    <a:pt x="42" y="311"/>
                  </a:cubicBezTo>
                  <a:cubicBezTo>
                    <a:pt x="42" y="435"/>
                    <a:pt x="166" y="569"/>
                    <a:pt x="301" y="569"/>
                  </a:cubicBezTo>
                  <a:cubicBezTo>
                    <a:pt x="466" y="569"/>
                    <a:pt x="600" y="394"/>
                    <a:pt x="559" y="259"/>
                  </a:cubicBezTo>
                  <a:cubicBezTo>
                    <a:pt x="559" y="94"/>
                    <a:pt x="425" y="1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1" name="Google Shape;25361;p18"/>
            <p:cNvSpPr/>
            <p:nvPr/>
          </p:nvSpPr>
          <p:spPr>
            <a:xfrm>
              <a:off x="317725" y="20602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0" y="1"/>
                  </a:moveTo>
                  <a:lnTo>
                    <a:pt x="52" y="301"/>
                  </a:lnTo>
                  <a:lnTo>
                    <a:pt x="93" y="301"/>
                  </a:lnTo>
                  <a:cubicBezTo>
                    <a:pt x="93" y="259"/>
                    <a:pt x="135" y="259"/>
                    <a:pt x="135" y="259"/>
                  </a:cubicBezTo>
                  <a:cubicBezTo>
                    <a:pt x="176" y="259"/>
                    <a:pt x="218" y="208"/>
                    <a:pt x="218" y="208"/>
                  </a:cubicBezTo>
                  <a:cubicBezTo>
                    <a:pt x="259" y="125"/>
                    <a:pt x="311" y="84"/>
                    <a:pt x="3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2" name="Google Shape;25362;p18"/>
            <p:cNvSpPr/>
            <p:nvPr/>
          </p:nvSpPr>
          <p:spPr>
            <a:xfrm>
              <a:off x="380275" y="205477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59" y="1"/>
                  </a:moveTo>
                  <a:lnTo>
                    <a:pt x="0" y="42"/>
                  </a:lnTo>
                  <a:cubicBezTo>
                    <a:pt x="0" y="166"/>
                    <a:pt x="135" y="301"/>
                    <a:pt x="300" y="301"/>
                  </a:cubicBezTo>
                  <a:cubicBezTo>
                    <a:pt x="476" y="301"/>
                    <a:pt x="559" y="125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3" name="Google Shape;25363;p18"/>
            <p:cNvSpPr/>
            <p:nvPr/>
          </p:nvSpPr>
          <p:spPr>
            <a:xfrm>
              <a:off x="459875" y="2181700"/>
              <a:ext cx="7800" cy="7775"/>
            </a:xfrm>
            <a:custGeom>
              <a:avLst/>
              <a:gdLst/>
              <a:ahLst/>
              <a:cxnLst/>
              <a:rect l="l" t="t" r="r" b="b"/>
              <a:pathLst>
                <a:path w="312" h="311" extrusionOk="0">
                  <a:moveTo>
                    <a:pt x="259" y="0"/>
                  </a:moveTo>
                  <a:cubicBezTo>
                    <a:pt x="177" y="0"/>
                    <a:pt x="135" y="52"/>
                    <a:pt x="94" y="93"/>
                  </a:cubicBezTo>
                  <a:cubicBezTo>
                    <a:pt x="53" y="135"/>
                    <a:pt x="1" y="217"/>
                    <a:pt x="1" y="310"/>
                  </a:cubicBezTo>
                  <a:lnTo>
                    <a:pt x="311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4" name="Google Shape;25364;p18"/>
            <p:cNvSpPr/>
            <p:nvPr/>
          </p:nvSpPr>
          <p:spPr>
            <a:xfrm>
              <a:off x="454725" y="211190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59" y="1"/>
                  </a:moveTo>
                  <a:cubicBezTo>
                    <a:pt x="207" y="1"/>
                    <a:pt x="166" y="42"/>
                    <a:pt x="124" y="83"/>
                  </a:cubicBezTo>
                  <a:cubicBezTo>
                    <a:pt x="41" y="125"/>
                    <a:pt x="0" y="207"/>
                    <a:pt x="0" y="300"/>
                  </a:cubicBezTo>
                  <a:cubicBezTo>
                    <a:pt x="0" y="425"/>
                    <a:pt x="83" y="518"/>
                    <a:pt x="20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5" name="Google Shape;25365;p18"/>
            <p:cNvSpPr/>
            <p:nvPr/>
          </p:nvSpPr>
          <p:spPr>
            <a:xfrm>
              <a:off x="449275" y="2050375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1" y="1"/>
                  </a:moveTo>
                  <a:cubicBezTo>
                    <a:pt x="1" y="1"/>
                    <a:pt x="1" y="42"/>
                    <a:pt x="42" y="42"/>
                  </a:cubicBezTo>
                  <a:cubicBezTo>
                    <a:pt x="42" y="135"/>
                    <a:pt x="84" y="177"/>
                    <a:pt x="166" y="218"/>
                  </a:cubicBezTo>
                  <a:cubicBezTo>
                    <a:pt x="218" y="259"/>
                    <a:pt x="259" y="259"/>
                    <a:pt x="301" y="259"/>
                  </a:cubicBez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6" name="Google Shape;25366;p18"/>
            <p:cNvSpPr/>
            <p:nvPr/>
          </p:nvSpPr>
          <p:spPr>
            <a:xfrm>
              <a:off x="297300" y="2163600"/>
              <a:ext cx="1050" cy="7525"/>
            </a:xfrm>
            <a:custGeom>
              <a:avLst/>
              <a:gdLst/>
              <a:ahLst/>
              <a:cxnLst/>
              <a:rect l="l" t="t" r="r" b="b"/>
              <a:pathLst>
                <a:path w="42" h="301" extrusionOk="0">
                  <a:moveTo>
                    <a:pt x="1" y="0"/>
                  </a:moveTo>
                  <a:lnTo>
                    <a:pt x="1" y="300"/>
                  </a:lnTo>
                  <a:cubicBezTo>
                    <a:pt x="42" y="259"/>
                    <a:pt x="42" y="166"/>
                    <a:pt x="42" y="124"/>
                  </a:cubicBezTo>
                  <a:cubicBezTo>
                    <a:pt x="42" y="83"/>
                    <a:pt x="42" y="4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7" name="Google Shape;25367;p18"/>
            <p:cNvSpPr/>
            <p:nvPr/>
          </p:nvSpPr>
          <p:spPr>
            <a:xfrm>
              <a:off x="322125" y="2191525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259" y="0"/>
                  </a:moveTo>
                  <a:cubicBezTo>
                    <a:pt x="176" y="41"/>
                    <a:pt x="135" y="41"/>
                    <a:pt x="83" y="83"/>
                  </a:cubicBezTo>
                  <a:lnTo>
                    <a:pt x="42" y="124"/>
                  </a:lnTo>
                  <a:cubicBezTo>
                    <a:pt x="0" y="176"/>
                    <a:pt x="0" y="217"/>
                    <a:pt x="0" y="259"/>
                  </a:cubicBezTo>
                  <a:lnTo>
                    <a:pt x="0" y="300"/>
                  </a:ln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8" name="Google Shape;25368;p18"/>
            <p:cNvSpPr/>
            <p:nvPr/>
          </p:nvSpPr>
          <p:spPr>
            <a:xfrm>
              <a:off x="316700" y="212250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59" y="1"/>
                  </a:moveTo>
                  <a:cubicBezTo>
                    <a:pt x="176" y="1"/>
                    <a:pt x="134" y="42"/>
                    <a:pt x="93" y="94"/>
                  </a:cubicBezTo>
                  <a:cubicBezTo>
                    <a:pt x="41" y="135"/>
                    <a:pt x="0" y="218"/>
                    <a:pt x="0" y="300"/>
                  </a:cubicBezTo>
                  <a:cubicBezTo>
                    <a:pt x="0" y="435"/>
                    <a:pt x="93" y="517"/>
                    <a:pt x="176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9" name="Google Shape;25369;p18"/>
            <p:cNvSpPr/>
            <p:nvPr/>
          </p:nvSpPr>
          <p:spPr>
            <a:xfrm>
              <a:off x="311250" y="2060200"/>
              <a:ext cx="7800" cy="7525"/>
            </a:xfrm>
            <a:custGeom>
              <a:avLst/>
              <a:gdLst/>
              <a:ahLst/>
              <a:cxnLst/>
              <a:rect l="l" t="t" r="r" b="b"/>
              <a:pathLst>
                <a:path w="312" h="301" extrusionOk="0">
                  <a:moveTo>
                    <a:pt x="259" y="1"/>
                  </a:moveTo>
                  <a:lnTo>
                    <a:pt x="1" y="42"/>
                  </a:lnTo>
                  <a:cubicBezTo>
                    <a:pt x="1" y="125"/>
                    <a:pt x="53" y="208"/>
                    <a:pt x="135" y="259"/>
                  </a:cubicBezTo>
                  <a:cubicBezTo>
                    <a:pt x="177" y="301"/>
                    <a:pt x="218" y="301"/>
                    <a:pt x="311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0" name="Google Shape;25370;p18"/>
            <p:cNvSpPr/>
            <p:nvPr/>
          </p:nvSpPr>
          <p:spPr>
            <a:xfrm>
              <a:off x="455750" y="204290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0" y="0"/>
                  </a:moveTo>
                  <a:lnTo>
                    <a:pt x="42" y="300"/>
                  </a:lnTo>
                  <a:lnTo>
                    <a:pt x="300" y="259"/>
                  </a:lnTo>
                  <a:cubicBezTo>
                    <a:pt x="300" y="217"/>
                    <a:pt x="300" y="176"/>
                    <a:pt x="259" y="124"/>
                  </a:cubicBezTo>
                  <a:cubicBezTo>
                    <a:pt x="218" y="41"/>
                    <a:pt x="125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1" name="Google Shape;25371;p18"/>
            <p:cNvSpPr/>
            <p:nvPr/>
          </p:nvSpPr>
          <p:spPr>
            <a:xfrm>
              <a:off x="451350" y="1985775"/>
              <a:ext cx="3400" cy="2075"/>
            </a:xfrm>
            <a:custGeom>
              <a:avLst/>
              <a:gdLst/>
              <a:ahLst/>
              <a:cxnLst/>
              <a:rect l="l" t="t" r="r" b="b"/>
              <a:pathLst>
                <a:path w="136" h="83" extrusionOk="0">
                  <a:moveTo>
                    <a:pt x="1" y="0"/>
                  </a:moveTo>
                  <a:lnTo>
                    <a:pt x="1" y="83"/>
                  </a:lnTo>
                  <a:cubicBezTo>
                    <a:pt x="42" y="83"/>
                    <a:pt x="42" y="83"/>
                    <a:pt x="83" y="42"/>
                  </a:cubicBezTo>
                  <a:lnTo>
                    <a:pt x="135" y="4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2" name="Google Shape;25372;p18"/>
            <p:cNvSpPr/>
            <p:nvPr/>
          </p:nvSpPr>
          <p:spPr>
            <a:xfrm>
              <a:off x="519325" y="20374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1"/>
                  </a:moveTo>
                  <a:cubicBezTo>
                    <a:pt x="125" y="1"/>
                    <a:pt x="42" y="84"/>
                    <a:pt x="1" y="218"/>
                  </a:cubicBezTo>
                  <a:lnTo>
                    <a:pt x="1" y="301"/>
                  </a:lnTo>
                  <a:lnTo>
                    <a:pt x="559" y="259"/>
                  </a:lnTo>
                  <a:cubicBezTo>
                    <a:pt x="518" y="135"/>
                    <a:pt x="425" y="42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3" name="Google Shape;25373;p18"/>
            <p:cNvSpPr/>
            <p:nvPr/>
          </p:nvSpPr>
          <p:spPr>
            <a:xfrm>
              <a:off x="481600" y="2007225"/>
              <a:ext cx="13975" cy="12100"/>
            </a:xfrm>
            <a:custGeom>
              <a:avLst/>
              <a:gdLst/>
              <a:ahLst/>
              <a:cxnLst/>
              <a:rect l="l" t="t" r="r" b="b"/>
              <a:pathLst>
                <a:path w="559" h="484" extrusionOk="0">
                  <a:moveTo>
                    <a:pt x="124" y="0"/>
                  </a:moveTo>
                  <a:cubicBezTo>
                    <a:pt x="42" y="52"/>
                    <a:pt x="0" y="135"/>
                    <a:pt x="0" y="217"/>
                  </a:cubicBezTo>
                  <a:cubicBezTo>
                    <a:pt x="0" y="370"/>
                    <a:pt x="94" y="484"/>
                    <a:pt x="234" y="484"/>
                  </a:cubicBezTo>
                  <a:cubicBezTo>
                    <a:pt x="255" y="484"/>
                    <a:pt x="277" y="481"/>
                    <a:pt x="300" y="476"/>
                  </a:cubicBezTo>
                  <a:cubicBezTo>
                    <a:pt x="424" y="476"/>
                    <a:pt x="517" y="393"/>
                    <a:pt x="559" y="259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4" name="Google Shape;25374;p18"/>
            <p:cNvSpPr/>
            <p:nvPr/>
          </p:nvSpPr>
          <p:spPr>
            <a:xfrm>
              <a:off x="317725" y="2053750"/>
              <a:ext cx="7775" cy="6475"/>
            </a:xfrm>
            <a:custGeom>
              <a:avLst/>
              <a:gdLst/>
              <a:ahLst/>
              <a:cxnLst/>
              <a:rect l="l" t="t" r="r" b="b"/>
              <a:pathLst>
                <a:path w="311" h="259" extrusionOk="0">
                  <a:moveTo>
                    <a:pt x="0" y="0"/>
                  </a:moveTo>
                  <a:lnTo>
                    <a:pt x="0" y="259"/>
                  </a:lnTo>
                  <a:lnTo>
                    <a:pt x="311" y="259"/>
                  </a:lnTo>
                  <a:cubicBezTo>
                    <a:pt x="259" y="83"/>
                    <a:pt x="135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5" name="Google Shape;25375;p18"/>
            <p:cNvSpPr/>
            <p:nvPr/>
          </p:nvSpPr>
          <p:spPr>
            <a:xfrm>
              <a:off x="312550" y="1984525"/>
              <a:ext cx="7525" cy="13150"/>
            </a:xfrm>
            <a:custGeom>
              <a:avLst/>
              <a:gdLst/>
              <a:ahLst/>
              <a:cxnLst/>
              <a:rect l="l" t="t" r="r" b="b"/>
              <a:pathLst>
                <a:path w="301" h="526" extrusionOk="0">
                  <a:moveTo>
                    <a:pt x="52" y="1"/>
                  </a:moveTo>
                  <a:cubicBezTo>
                    <a:pt x="34" y="1"/>
                    <a:pt x="17" y="3"/>
                    <a:pt x="1" y="9"/>
                  </a:cubicBezTo>
                  <a:lnTo>
                    <a:pt x="42" y="526"/>
                  </a:lnTo>
                  <a:lnTo>
                    <a:pt x="83" y="526"/>
                  </a:lnTo>
                  <a:cubicBezTo>
                    <a:pt x="207" y="484"/>
                    <a:pt x="300" y="391"/>
                    <a:pt x="300" y="267"/>
                  </a:cubicBezTo>
                  <a:cubicBezTo>
                    <a:pt x="300" y="115"/>
                    <a:pt x="168" y="1"/>
                    <a:pt x="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6" name="Google Shape;25376;p18"/>
            <p:cNvSpPr/>
            <p:nvPr/>
          </p:nvSpPr>
          <p:spPr>
            <a:xfrm>
              <a:off x="380275" y="20483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83" y="0"/>
                    <a:pt x="0" y="124"/>
                    <a:pt x="0" y="300"/>
                  </a:cubicBezTo>
                  <a:lnTo>
                    <a:pt x="559" y="259"/>
                  </a:lnTo>
                  <a:cubicBezTo>
                    <a:pt x="559" y="166"/>
                    <a:pt x="517" y="83"/>
                    <a:pt x="435" y="42"/>
                  </a:cubicBezTo>
                  <a:cubicBezTo>
                    <a:pt x="393" y="0"/>
                    <a:pt x="300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7" name="Google Shape;25377;p18"/>
            <p:cNvSpPr/>
            <p:nvPr/>
          </p:nvSpPr>
          <p:spPr>
            <a:xfrm>
              <a:off x="374850" y="1979100"/>
              <a:ext cx="13975" cy="14200"/>
            </a:xfrm>
            <a:custGeom>
              <a:avLst/>
              <a:gdLst/>
              <a:ahLst/>
              <a:cxnLst/>
              <a:rect l="l" t="t" r="r" b="b"/>
              <a:pathLst>
                <a:path w="559" h="568" extrusionOk="0">
                  <a:moveTo>
                    <a:pt x="325" y="1"/>
                  </a:moveTo>
                  <a:cubicBezTo>
                    <a:pt x="304" y="1"/>
                    <a:pt x="282" y="3"/>
                    <a:pt x="259" y="9"/>
                  </a:cubicBezTo>
                  <a:cubicBezTo>
                    <a:pt x="135" y="9"/>
                    <a:pt x="0" y="143"/>
                    <a:pt x="0" y="309"/>
                  </a:cubicBezTo>
                  <a:cubicBezTo>
                    <a:pt x="0" y="443"/>
                    <a:pt x="176" y="567"/>
                    <a:pt x="300" y="567"/>
                  </a:cubicBezTo>
                  <a:cubicBezTo>
                    <a:pt x="476" y="526"/>
                    <a:pt x="559" y="402"/>
                    <a:pt x="559" y="267"/>
                  </a:cubicBezTo>
                  <a:cubicBezTo>
                    <a:pt x="559" y="114"/>
                    <a:pt x="465" y="1"/>
                    <a:pt x="3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8" name="Google Shape;25378;p18"/>
            <p:cNvSpPr/>
            <p:nvPr/>
          </p:nvSpPr>
          <p:spPr>
            <a:xfrm>
              <a:off x="337100" y="1947000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311" y="0"/>
                  </a:moveTo>
                  <a:cubicBezTo>
                    <a:pt x="135" y="0"/>
                    <a:pt x="1" y="135"/>
                    <a:pt x="53" y="300"/>
                  </a:cubicBezTo>
                  <a:cubicBezTo>
                    <a:pt x="53" y="435"/>
                    <a:pt x="177" y="559"/>
                    <a:pt x="352" y="559"/>
                  </a:cubicBezTo>
                  <a:cubicBezTo>
                    <a:pt x="476" y="559"/>
                    <a:pt x="611" y="435"/>
                    <a:pt x="569" y="259"/>
                  </a:cubicBezTo>
                  <a:cubicBezTo>
                    <a:pt x="569" y="83"/>
                    <a:pt x="435" y="0"/>
                    <a:pt x="3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9" name="Google Shape;25379;p18"/>
            <p:cNvSpPr/>
            <p:nvPr/>
          </p:nvSpPr>
          <p:spPr>
            <a:xfrm>
              <a:off x="342525" y="2016000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259" y="1"/>
                  </a:moveTo>
                  <a:cubicBezTo>
                    <a:pt x="135" y="42"/>
                    <a:pt x="1" y="166"/>
                    <a:pt x="42" y="301"/>
                  </a:cubicBezTo>
                  <a:cubicBezTo>
                    <a:pt x="42" y="476"/>
                    <a:pt x="177" y="559"/>
                    <a:pt x="301" y="559"/>
                  </a:cubicBezTo>
                  <a:cubicBezTo>
                    <a:pt x="477" y="559"/>
                    <a:pt x="611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0" name="Google Shape;25380;p18"/>
            <p:cNvSpPr/>
            <p:nvPr/>
          </p:nvSpPr>
          <p:spPr>
            <a:xfrm>
              <a:off x="412575" y="2010575"/>
              <a:ext cx="14000" cy="14200"/>
            </a:xfrm>
            <a:custGeom>
              <a:avLst/>
              <a:gdLst/>
              <a:ahLst/>
              <a:cxnLst/>
              <a:rect l="l" t="t" r="r" b="b"/>
              <a:pathLst>
                <a:path w="560" h="568" extrusionOk="0">
                  <a:moveTo>
                    <a:pt x="259" y="1"/>
                  </a:moveTo>
                  <a:cubicBezTo>
                    <a:pt x="84" y="42"/>
                    <a:pt x="1" y="176"/>
                    <a:pt x="1" y="301"/>
                  </a:cubicBezTo>
                  <a:cubicBezTo>
                    <a:pt x="1" y="453"/>
                    <a:pt x="102" y="567"/>
                    <a:pt x="238" y="567"/>
                  </a:cubicBezTo>
                  <a:cubicBezTo>
                    <a:pt x="258" y="567"/>
                    <a:pt x="279" y="564"/>
                    <a:pt x="301" y="559"/>
                  </a:cubicBezTo>
                  <a:cubicBezTo>
                    <a:pt x="435" y="559"/>
                    <a:pt x="559" y="435"/>
                    <a:pt x="559" y="259"/>
                  </a:cubicBezTo>
                  <a:cubicBezTo>
                    <a:pt x="518" y="125"/>
                    <a:pt x="39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1" name="Google Shape;25381;p18"/>
            <p:cNvSpPr/>
            <p:nvPr/>
          </p:nvSpPr>
          <p:spPr>
            <a:xfrm>
              <a:off x="310225" y="1921150"/>
              <a:ext cx="4425" cy="7525"/>
            </a:xfrm>
            <a:custGeom>
              <a:avLst/>
              <a:gdLst/>
              <a:ahLst/>
              <a:cxnLst/>
              <a:rect l="l" t="t" r="r" b="b"/>
              <a:pathLst>
                <a:path w="177" h="301" extrusionOk="0">
                  <a:moveTo>
                    <a:pt x="176" y="0"/>
                  </a:moveTo>
                  <a:lnTo>
                    <a:pt x="1" y="42"/>
                  </a:lnTo>
                  <a:lnTo>
                    <a:pt x="1" y="300"/>
                  </a:lnTo>
                  <a:cubicBezTo>
                    <a:pt x="94" y="259"/>
                    <a:pt x="176" y="135"/>
                    <a:pt x="1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2" name="Google Shape;25382;p18"/>
            <p:cNvSpPr/>
            <p:nvPr/>
          </p:nvSpPr>
          <p:spPr>
            <a:xfrm>
              <a:off x="449275" y="204290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18" y="0"/>
                  </a:moveTo>
                  <a:cubicBezTo>
                    <a:pt x="125" y="41"/>
                    <a:pt x="42" y="124"/>
                    <a:pt x="1" y="259"/>
                  </a:cubicBezTo>
                  <a:lnTo>
                    <a:pt x="1" y="300"/>
                  </a:lnTo>
                  <a:lnTo>
                    <a:pt x="301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3" name="Google Shape;25383;p18"/>
            <p:cNvSpPr/>
            <p:nvPr/>
          </p:nvSpPr>
          <p:spPr>
            <a:xfrm>
              <a:off x="443850" y="198035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42" y="0"/>
                  </a:moveTo>
                  <a:lnTo>
                    <a:pt x="1" y="41"/>
                  </a:lnTo>
                  <a:cubicBezTo>
                    <a:pt x="42" y="134"/>
                    <a:pt x="84" y="259"/>
                    <a:pt x="218" y="259"/>
                  </a:cubicBezTo>
                  <a:cubicBezTo>
                    <a:pt x="259" y="300"/>
                    <a:pt x="301" y="300"/>
                    <a:pt x="301" y="300"/>
                  </a:cubicBezTo>
                  <a:lnTo>
                    <a:pt x="301" y="217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4" name="Google Shape;25384;p18"/>
            <p:cNvSpPr/>
            <p:nvPr/>
          </p:nvSpPr>
          <p:spPr>
            <a:xfrm>
              <a:off x="311250" y="2053750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177" y="0"/>
                  </a:moveTo>
                  <a:cubicBezTo>
                    <a:pt x="177" y="0"/>
                    <a:pt x="135" y="42"/>
                    <a:pt x="94" y="42"/>
                  </a:cubicBezTo>
                  <a:lnTo>
                    <a:pt x="53" y="83"/>
                  </a:lnTo>
                  <a:cubicBezTo>
                    <a:pt x="53" y="124"/>
                    <a:pt x="1" y="124"/>
                    <a:pt x="1" y="166"/>
                  </a:cubicBezTo>
                  <a:lnTo>
                    <a:pt x="1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5" name="Google Shape;25385;p18"/>
            <p:cNvSpPr/>
            <p:nvPr/>
          </p:nvSpPr>
          <p:spPr>
            <a:xfrm>
              <a:off x="306100" y="1984725"/>
              <a:ext cx="7500" cy="13425"/>
            </a:xfrm>
            <a:custGeom>
              <a:avLst/>
              <a:gdLst/>
              <a:ahLst/>
              <a:cxnLst/>
              <a:rect l="l" t="t" r="r" b="b"/>
              <a:pathLst>
                <a:path w="300" h="537" extrusionOk="0">
                  <a:moveTo>
                    <a:pt x="259" y="1"/>
                  </a:moveTo>
                  <a:cubicBezTo>
                    <a:pt x="207" y="1"/>
                    <a:pt x="124" y="1"/>
                    <a:pt x="83" y="42"/>
                  </a:cubicBezTo>
                  <a:cubicBezTo>
                    <a:pt x="83" y="84"/>
                    <a:pt x="42" y="84"/>
                    <a:pt x="42" y="125"/>
                  </a:cubicBezTo>
                  <a:lnTo>
                    <a:pt x="0" y="342"/>
                  </a:lnTo>
                  <a:cubicBezTo>
                    <a:pt x="42" y="435"/>
                    <a:pt x="124" y="518"/>
                    <a:pt x="166" y="518"/>
                  </a:cubicBezTo>
                  <a:cubicBezTo>
                    <a:pt x="193" y="518"/>
                    <a:pt x="225" y="536"/>
                    <a:pt x="256" y="536"/>
                  </a:cubicBezTo>
                  <a:cubicBezTo>
                    <a:pt x="271" y="536"/>
                    <a:pt x="286" y="532"/>
                    <a:pt x="300" y="518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6" name="Google Shape;25386;p18"/>
            <p:cNvSpPr/>
            <p:nvPr/>
          </p:nvSpPr>
          <p:spPr>
            <a:xfrm>
              <a:off x="310225" y="1915725"/>
              <a:ext cx="4425" cy="6475"/>
            </a:xfrm>
            <a:custGeom>
              <a:avLst/>
              <a:gdLst/>
              <a:ahLst/>
              <a:cxnLst/>
              <a:rect l="l" t="t" r="r" b="b"/>
              <a:pathLst>
                <a:path w="177" h="259" extrusionOk="0">
                  <a:moveTo>
                    <a:pt x="1" y="0"/>
                  </a:moveTo>
                  <a:lnTo>
                    <a:pt x="1" y="259"/>
                  </a:lnTo>
                  <a:lnTo>
                    <a:pt x="176" y="217"/>
                  </a:lnTo>
                  <a:cubicBezTo>
                    <a:pt x="176" y="135"/>
                    <a:pt x="94" y="4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978" name="Google Shape;25978;p18"/>
          <p:cNvGrpSpPr/>
          <p:nvPr/>
        </p:nvGrpSpPr>
        <p:grpSpPr>
          <a:xfrm rot="5932087" flipH="1">
            <a:off x="-295321" y="-750106"/>
            <a:ext cx="1688371" cy="1815686"/>
            <a:chOff x="238125" y="1915725"/>
            <a:chExt cx="1247150" cy="1376400"/>
          </a:xfrm>
        </p:grpSpPr>
        <p:sp>
          <p:nvSpPr>
            <p:cNvPr id="25979" name="Google Shape;25979;p18"/>
            <p:cNvSpPr/>
            <p:nvPr/>
          </p:nvSpPr>
          <p:spPr>
            <a:xfrm>
              <a:off x="431975" y="3193100"/>
              <a:ext cx="13975" cy="11925"/>
            </a:xfrm>
            <a:custGeom>
              <a:avLst/>
              <a:gdLst/>
              <a:ahLst/>
              <a:cxnLst/>
              <a:rect l="l" t="t" r="r" b="b"/>
              <a:pathLst>
                <a:path w="559" h="477" extrusionOk="0">
                  <a:moveTo>
                    <a:pt x="300" y="1"/>
                  </a:moveTo>
                  <a:cubicBezTo>
                    <a:pt x="135" y="1"/>
                    <a:pt x="0" y="125"/>
                    <a:pt x="42" y="301"/>
                  </a:cubicBezTo>
                  <a:cubicBezTo>
                    <a:pt x="42" y="383"/>
                    <a:pt x="83" y="435"/>
                    <a:pt x="135" y="476"/>
                  </a:cubicBezTo>
                  <a:lnTo>
                    <a:pt x="559" y="259"/>
                  </a:lnTo>
                  <a:cubicBezTo>
                    <a:pt x="559" y="83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0" name="Google Shape;25980;p18"/>
            <p:cNvSpPr/>
            <p:nvPr/>
          </p:nvSpPr>
          <p:spPr>
            <a:xfrm>
              <a:off x="401725" y="31672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311" y="1"/>
                  </a:moveTo>
                  <a:lnTo>
                    <a:pt x="1" y="42"/>
                  </a:lnTo>
                  <a:lnTo>
                    <a:pt x="52" y="301"/>
                  </a:lnTo>
                  <a:cubicBezTo>
                    <a:pt x="176" y="301"/>
                    <a:pt x="311" y="177"/>
                    <a:pt x="3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1" name="Google Shape;25981;p18"/>
            <p:cNvSpPr/>
            <p:nvPr/>
          </p:nvSpPr>
          <p:spPr>
            <a:xfrm>
              <a:off x="464275" y="3161825"/>
              <a:ext cx="13975" cy="7800"/>
            </a:xfrm>
            <a:custGeom>
              <a:avLst/>
              <a:gdLst/>
              <a:ahLst/>
              <a:cxnLst/>
              <a:rect l="l" t="t" r="r" b="b"/>
              <a:pathLst>
                <a:path w="559" h="312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83"/>
                    <a:pt x="1" y="83"/>
                    <a:pt x="42" y="135"/>
                  </a:cubicBezTo>
                  <a:cubicBezTo>
                    <a:pt x="42" y="237"/>
                    <a:pt x="133" y="311"/>
                    <a:pt x="234" y="311"/>
                  </a:cubicBezTo>
                  <a:cubicBezTo>
                    <a:pt x="256" y="311"/>
                    <a:pt x="279" y="308"/>
                    <a:pt x="300" y="301"/>
                  </a:cubicBezTo>
                  <a:cubicBezTo>
                    <a:pt x="476" y="301"/>
                    <a:pt x="559" y="176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2" name="Google Shape;25982;p18"/>
            <p:cNvSpPr/>
            <p:nvPr/>
          </p:nvSpPr>
          <p:spPr>
            <a:xfrm>
              <a:off x="268350" y="32404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lnTo>
                    <a:pt x="125" y="559"/>
                  </a:lnTo>
                  <a:cubicBezTo>
                    <a:pt x="166" y="559"/>
                    <a:pt x="218" y="518"/>
                    <a:pt x="259" y="476"/>
                  </a:cubicBezTo>
                  <a:lnTo>
                    <a:pt x="259" y="435"/>
                  </a:lnTo>
                  <a:cubicBezTo>
                    <a:pt x="300" y="394"/>
                    <a:pt x="300" y="352"/>
                    <a:pt x="300" y="259"/>
                  </a:cubicBezTo>
                  <a:cubicBezTo>
                    <a:pt x="300" y="177"/>
                    <a:pt x="259" y="94"/>
                    <a:pt x="166" y="42"/>
                  </a:cubicBezTo>
                  <a:lnTo>
                    <a:pt x="125" y="42"/>
                  </a:lnTo>
                  <a:cubicBezTo>
                    <a:pt x="83" y="1"/>
                    <a:pt x="42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3" name="Google Shape;25983;p18"/>
            <p:cNvSpPr/>
            <p:nvPr/>
          </p:nvSpPr>
          <p:spPr>
            <a:xfrm>
              <a:off x="330650" y="3234975"/>
              <a:ext cx="15275" cy="14425"/>
            </a:xfrm>
            <a:custGeom>
              <a:avLst/>
              <a:gdLst/>
              <a:ahLst/>
              <a:cxnLst/>
              <a:rect l="l" t="t" r="r" b="b"/>
              <a:pathLst>
                <a:path w="611" h="577" extrusionOk="0">
                  <a:moveTo>
                    <a:pt x="311" y="1"/>
                  </a:moveTo>
                  <a:cubicBezTo>
                    <a:pt x="135" y="52"/>
                    <a:pt x="0" y="176"/>
                    <a:pt x="52" y="311"/>
                  </a:cubicBezTo>
                  <a:cubicBezTo>
                    <a:pt x="52" y="456"/>
                    <a:pt x="147" y="577"/>
                    <a:pt x="289" y="577"/>
                  </a:cubicBezTo>
                  <a:cubicBezTo>
                    <a:pt x="309" y="577"/>
                    <a:pt x="330" y="574"/>
                    <a:pt x="352" y="569"/>
                  </a:cubicBezTo>
                  <a:cubicBezTo>
                    <a:pt x="476" y="569"/>
                    <a:pt x="610" y="435"/>
                    <a:pt x="569" y="259"/>
                  </a:cubicBezTo>
                  <a:cubicBezTo>
                    <a:pt x="569" y="135"/>
                    <a:pt x="435" y="1"/>
                    <a:pt x="3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4" name="Google Shape;25984;p18"/>
            <p:cNvSpPr/>
            <p:nvPr/>
          </p:nvSpPr>
          <p:spPr>
            <a:xfrm>
              <a:off x="294200" y="320395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83" y="1"/>
                    <a:pt x="1" y="125"/>
                    <a:pt x="1" y="301"/>
                  </a:cubicBezTo>
                  <a:cubicBezTo>
                    <a:pt x="1" y="425"/>
                    <a:pt x="125" y="559"/>
                    <a:pt x="300" y="559"/>
                  </a:cubicBezTo>
                  <a:cubicBezTo>
                    <a:pt x="476" y="518"/>
                    <a:pt x="559" y="383"/>
                    <a:pt x="559" y="259"/>
                  </a:cubicBezTo>
                  <a:cubicBezTo>
                    <a:pt x="559" y="84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5" name="Google Shape;25985;p18"/>
            <p:cNvSpPr/>
            <p:nvPr/>
          </p:nvSpPr>
          <p:spPr>
            <a:xfrm>
              <a:off x="362950" y="3198525"/>
              <a:ext cx="14250" cy="14000"/>
            </a:xfrm>
            <a:custGeom>
              <a:avLst/>
              <a:gdLst/>
              <a:ahLst/>
              <a:cxnLst/>
              <a:rect l="l" t="t" r="r" b="b"/>
              <a:pathLst>
                <a:path w="570" h="560" extrusionOk="0">
                  <a:moveTo>
                    <a:pt x="259" y="1"/>
                  </a:moveTo>
                  <a:cubicBezTo>
                    <a:pt x="135" y="1"/>
                    <a:pt x="1" y="125"/>
                    <a:pt x="1" y="301"/>
                  </a:cubicBezTo>
                  <a:cubicBezTo>
                    <a:pt x="52" y="425"/>
                    <a:pt x="177" y="559"/>
                    <a:pt x="311" y="559"/>
                  </a:cubicBezTo>
                  <a:cubicBezTo>
                    <a:pt x="476" y="518"/>
                    <a:pt x="569" y="383"/>
                    <a:pt x="569" y="259"/>
                  </a:cubicBezTo>
                  <a:cubicBezTo>
                    <a:pt x="569" y="8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6" name="Google Shape;25986;p18"/>
            <p:cNvSpPr/>
            <p:nvPr/>
          </p:nvSpPr>
          <p:spPr>
            <a:xfrm>
              <a:off x="263950" y="317812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59" y="0"/>
                  </a:moveTo>
                  <a:lnTo>
                    <a:pt x="1" y="41"/>
                  </a:lnTo>
                  <a:lnTo>
                    <a:pt x="1" y="300"/>
                  </a:lnTo>
                  <a:cubicBezTo>
                    <a:pt x="177" y="300"/>
                    <a:pt x="301" y="165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7" name="Google Shape;25987;p18"/>
            <p:cNvSpPr/>
            <p:nvPr/>
          </p:nvSpPr>
          <p:spPr>
            <a:xfrm>
              <a:off x="326500" y="31726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218"/>
                    <a:pt x="125" y="301"/>
                    <a:pt x="301" y="301"/>
                  </a:cubicBezTo>
                  <a:cubicBezTo>
                    <a:pt x="425" y="301"/>
                    <a:pt x="559" y="166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8" name="Google Shape;25988;p18"/>
            <p:cNvSpPr/>
            <p:nvPr/>
          </p:nvSpPr>
          <p:spPr>
            <a:xfrm>
              <a:off x="395275" y="3168300"/>
              <a:ext cx="7775" cy="6475"/>
            </a:xfrm>
            <a:custGeom>
              <a:avLst/>
              <a:gdLst/>
              <a:ahLst/>
              <a:cxnLst/>
              <a:rect l="l" t="t" r="r" b="b"/>
              <a:pathLst>
                <a:path w="311" h="259" extrusionOk="0">
                  <a:moveTo>
                    <a:pt x="0" y="0"/>
                  </a:moveTo>
                  <a:cubicBezTo>
                    <a:pt x="0" y="83"/>
                    <a:pt x="52" y="176"/>
                    <a:pt x="93" y="217"/>
                  </a:cubicBezTo>
                  <a:cubicBezTo>
                    <a:pt x="176" y="259"/>
                    <a:pt x="217" y="259"/>
                    <a:pt x="310" y="25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9" name="Google Shape;25989;p18"/>
            <p:cNvSpPr/>
            <p:nvPr/>
          </p:nvSpPr>
          <p:spPr>
            <a:xfrm>
              <a:off x="238125" y="3278150"/>
              <a:ext cx="6475" cy="13975"/>
            </a:xfrm>
            <a:custGeom>
              <a:avLst/>
              <a:gdLst/>
              <a:ahLst/>
              <a:cxnLst/>
              <a:rect l="l" t="t" r="r" b="b"/>
              <a:pathLst>
                <a:path w="259" h="559" extrusionOk="0">
                  <a:moveTo>
                    <a:pt x="41" y="0"/>
                  </a:moveTo>
                  <a:lnTo>
                    <a:pt x="0" y="559"/>
                  </a:lnTo>
                  <a:cubicBezTo>
                    <a:pt x="134" y="517"/>
                    <a:pt x="258" y="393"/>
                    <a:pt x="258" y="259"/>
                  </a:cubicBezTo>
                  <a:cubicBezTo>
                    <a:pt x="217" y="135"/>
                    <a:pt x="134" y="42"/>
                    <a:pt x="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0" name="Google Shape;25990;p18"/>
            <p:cNvSpPr/>
            <p:nvPr/>
          </p:nvSpPr>
          <p:spPr>
            <a:xfrm>
              <a:off x="261900" y="32404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17" y="1"/>
                    <a:pt x="166" y="42"/>
                    <a:pt x="124" y="94"/>
                  </a:cubicBezTo>
                  <a:cubicBezTo>
                    <a:pt x="42" y="135"/>
                    <a:pt x="0" y="218"/>
                    <a:pt x="0" y="301"/>
                  </a:cubicBezTo>
                  <a:cubicBezTo>
                    <a:pt x="0" y="352"/>
                    <a:pt x="42" y="394"/>
                    <a:pt x="42" y="435"/>
                  </a:cubicBezTo>
                  <a:lnTo>
                    <a:pt x="83" y="476"/>
                  </a:lnTo>
                  <a:cubicBezTo>
                    <a:pt x="124" y="518"/>
                    <a:pt x="217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1" name="Google Shape;25991;p18"/>
            <p:cNvSpPr/>
            <p:nvPr/>
          </p:nvSpPr>
          <p:spPr>
            <a:xfrm>
              <a:off x="256475" y="3179150"/>
              <a:ext cx="7500" cy="6475"/>
            </a:xfrm>
            <a:custGeom>
              <a:avLst/>
              <a:gdLst/>
              <a:ahLst/>
              <a:cxnLst/>
              <a:rect l="l" t="t" r="r" b="b"/>
              <a:pathLst>
                <a:path w="300" h="259" extrusionOk="0">
                  <a:moveTo>
                    <a:pt x="0" y="0"/>
                  </a:moveTo>
                  <a:lnTo>
                    <a:pt x="41" y="42"/>
                  </a:lnTo>
                  <a:cubicBezTo>
                    <a:pt x="41" y="124"/>
                    <a:pt x="83" y="166"/>
                    <a:pt x="124" y="166"/>
                  </a:cubicBezTo>
                  <a:cubicBezTo>
                    <a:pt x="176" y="218"/>
                    <a:pt x="259" y="259"/>
                    <a:pt x="300" y="259"/>
                  </a:cubicBezTo>
                  <a:lnTo>
                    <a:pt x="3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2" name="Google Shape;25992;p18"/>
            <p:cNvSpPr/>
            <p:nvPr/>
          </p:nvSpPr>
          <p:spPr>
            <a:xfrm>
              <a:off x="806750" y="29971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1"/>
                  </a:moveTo>
                  <a:lnTo>
                    <a:pt x="1" y="42"/>
                  </a:lnTo>
                  <a:lnTo>
                    <a:pt x="42" y="301"/>
                  </a:lnTo>
                  <a:cubicBezTo>
                    <a:pt x="177" y="301"/>
                    <a:pt x="301" y="166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3" name="Google Shape;25993;p18"/>
            <p:cNvSpPr/>
            <p:nvPr/>
          </p:nvSpPr>
          <p:spPr>
            <a:xfrm>
              <a:off x="673125" y="3070600"/>
              <a:ext cx="7775" cy="12675"/>
            </a:xfrm>
            <a:custGeom>
              <a:avLst/>
              <a:gdLst/>
              <a:ahLst/>
              <a:cxnLst/>
              <a:rect l="l" t="t" r="r" b="b"/>
              <a:pathLst>
                <a:path w="311" h="507" extrusionOk="0">
                  <a:moveTo>
                    <a:pt x="46" y="0"/>
                  </a:moveTo>
                  <a:cubicBezTo>
                    <a:pt x="39" y="0"/>
                    <a:pt x="26" y="10"/>
                    <a:pt x="1" y="31"/>
                  </a:cubicBezTo>
                  <a:lnTo>
                    <a:pt x="52" y="507"/>
                  </a:lnTo>
                  <a:lnTo>
                    <a:pt x="311" y="372"/>
                  </a:lnTo>
                  <a:lnTo>
                    <a:pt x="311" y="248"/>
                  </a:lnTo>
                  <a:cubicBezTo>
                    <a:pt x="311" y="207"/>
                    <a:pt x="311" y="165"/>
                    <a:pt x="259" y="114"/>
                  </a:cubicBezTo>
                  <a:lnTo>
                    <a:pt x="218" y="72"/>
                  </a:lnTo>
                  <a:cubicBezTo>
                    <a:pt x="176" y="31"/>
                    <a:pt x="135" y="31"/>
                    <a:pt x="52" y="31"/>
                  </a:cubicBezTo>
                  <a:cubicBezTo>
                    <a:pt x="52" y="10"/>
                    <a:pt x="52" y="0"/>
                    <a:pt x="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4" name="Google Shape;25994;p18"/>
            <p:cNvSpPr/>
            <p:nvPr/>
          </p:nvSpPr>
          <p:spPr>
            <a:xfrm>
              <a:off x="698975" y="3033625"/>
              <a:ext cx="14250" cy="13975"/>
            </a:xfrm>
            <a:custGeom>
              <a:avLst/>
              <a:gdLst/>
              <a:ahLst/>
              <a:cxnLst/>
              <a:rect l="l" t="t" r="r" b="b"/>
              <a:pathLst>
                <a:path w="570" h="559" extrusionOk="0">
                  <a:moveTo>
                    <a:pt x="259" y="1"/>
                  </a:moveTo>
                  <a:cubicBezTo>
                    <a:pt x="94" y="1"/>
                    <a:pt x="0" y="135"/>
                    <a:pt x="0" y="300"/>
                  </a:cubicBezTo>
                  <a:cubicBezTo>
                    <a:pt x="0" y="435"/>
                    <a:pt x="135" y="559"/>
                    <a:pt x="311" y="559"/>
                  </a:cubicBezTo>
                  <a:cubicBezTo>
                    <a:pt x="435" y="559"/>
                    <a:pt x="569" y="393"/>
                    <a:pt x="569" y="259"/>
                  </a:cubicBezTo>
                  <a:cubicBezTo>
                    <a:pt x="569" y="94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5" name="Google Shape;25995;p18"/>
            <p:cNvSpPr/>
            <p:nvPr/>
          </p:nvSpPr>
          <p:spPr>
            <a:xfrm>
              <a:off x="768000" y="3028200"/>
              <a:ext cx="11900" cy="7775"/>
            </a:xfrm>
            <a:custGeom>
              <a:avLst/>
              <a:gdLst/>
              <a:ahLst/>
              <a:cxnLst/>
              <a:rect l="l" t="t" r="r" b="b"/>
              <a:pathLst>
                <a:path w="476" h="311" extrusionOk="0">
                  <a:moveTo>
                    <a:pt x="258" y="0"/>
                  </a:moveTo>
                  <a:cubicBezTo>
                    <a:pt x="134" y="0"/>
                    <a:pt x="0" y="135"/>
                    <a:pt x="0" y="311"/>
                  </a:cubicBezTo>
                  <a:lnTo>
                    <a:pt x="476" y="52"/>
                  </a:lnTo>
                  <a:cubicBezTo>
                    <a:pt x="393" y="0"/>
                    <a:pt x="341" y="0"/>
                    <a:pt x="2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6" name="Google Shape;25996;p18"/>
            <p:cNvSpPr/>
            <p:nvPr/>
          </p:nvSpPr>
          <p:spPr>
            <a:xfrm>
              <a:off x="669000" y="300777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1"/>
                  </a:moveTo>
                  <a:lnTo>
                    <a:pt x="0" y="42"/>
                  </a:lnTo>
                  <a:lnTo>
                    <a:pt x="0" y="300"/>
                  </a:lnTo>
                  <a:cubicBezTo>
                    <a:pt x="166" y="300"/>
                    <a:pt x="259" y="176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7" name="Google Shape;25997;p18"/>
            <p:cNvSpPr/>
            <p:nvPr/>
          </p:nvSpPr>
          <p:spPr>
            <a:xfrm>
              <a:off x="731275" y="3002350"/>
              <a:ext cx="14250" cy="7775"/>
            </a:xfrm>
            <a:custGeom>
              <a:avLst/>
              <a:gdLst/>
              <a:ahLst/>
              <a:cxnLst/>
              <a:rect l="l" t="t" r="r" b="b"/>
              <a:pathLst>
                <a:path w="570" h="311" extrusionOk="0">
                  <a:moveTo>
                    <a:pt x="570" y="1"/>
                  </a:moveTo>
                  <a:lnTo>
                    <a:pt x="1" y="52"/>
                  </a:lnTo>
                  <a:cubicBezTo>
                    <a:pt x="1" y="218"/>
                    <a:pt x="135" y="311"/>
                    <a:pt x="311" y="311"/>
                  </a:cubicBezTo>
                  <a:cubicBezTo>
                    <a:pt x="435" y="311"/>
                    <a:pt x="570" y="176"/>
                    <a:pt x="5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8" name="Google Shape;25998;p18"/>
            <p:cNvSpPr/>
            <p:nvPr/>
          </p:nvSpPr>
          <p:spPr>
            <a:xfrm>
              <a:off x="800300" y="29982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0" y="0"/>
                  </a:moveTo>
                  <a:cubicBezTo>
                    <a:pt x="0" y="124"/>
                    <a:pt x="42" y="166"/>
                    <a:pt x="135" y="217"/>
                  </a:cubicBezTo>
                  <a:cubicBezTo>
                    <a:pt x="176" y="259"/>
                    <a:pt x="259" y="259"/>
                    <a:pt x="300" y="25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9" name="Google Shape;25999;p18"/>
            <p:cNvSpPr/>
            <p:nvPr/>
          </p:nvSpPr>
          <p:spPr>
            <a:xfrm>
              <a:off x="540800" y="3150975"/>
              <a:ext cx="1050" cy="1325"/>
            </a:xfrm>
            <a:custGeom>
              <a:avLst/>
              <a:gdLst/>
              <a:ahLst/>
              <a:cxnLst/>
              <a:rect l="l" t="t" r="r" b="b"/>
              <a:pathLst>
                <a:path w="42" h="53" extrusionOk="0">
                  <a:moveTo>
                    <a:pt x="0" y="0"/>
                  </a:moveTo>
                  <a:lnTo>
                    <a:pt x="0" y="52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0" name="Google Shape;26000;p18"/>
            <p:cNvSpPr/>
            <p:nvPr/>
          </p:nvSpPr>
          <p:spPr>
            <a:xfrm>
              <a:off x="535350" y="30811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177" y="559"/>
                    <a:pt x="301" y="425"/>
                    <a:pt x="301" y="259"/>
                  </a:cubicBezTo>
                  <a:cubicBezTo>
                    <a:pt x="259" y="208"/>
                    <a:pt x="259" y="166"/>
                    <a:pt x="218" y="125"/>
                  </a:cubicBezTo>
                  <a:lnTo>
                    <a:pt x="177" y="84"/>
                  </a:lnTo>
                  <a:cubicBezTo>
                    <a:pt x="135" y="42"/>
                    <a:pt x="84" y="1"/>
                    <a:pt x="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1" name="Google Shape;26001;p18"/>
            <p:cNvSpPr/>
            <p:nvPr/>
          </p:nvSpPr>
          <p:spPr>
            <a:xfrm>
              <a:off x="597900" y="3075750"/>
              <a:ext cx="14000" cy="14200"/>
            </a:xfrm>
            <a:custGeom>
              <a:avLst/>
              <a:gdLst/>
              <a:ahLst/>
              <a:cxnLst/>
              <a:rect l="l" t="t" r="r" b="b"/>
              <a:pathLst>
                <a:path w="560" h="568" extrusionOk="0">
                  <a:moveTo>
                    <a:pt x="259" y="1"/>
                  </a:moveTo>
                  <a:cubicBezTo>
                    <a:pt x="84" y="42"/>
                    <a:pt x="1" y="166"/>
                    <a:pt x="1" y="301"/>
                  </a:cubicBezTo>
                  <a:cubicBezTo>
                    <a:pt x="1" y="453"/>
                    <a:pt x="95" y="567"/>
                    <a:pt x="235" y="567"/>
                  </a:cubicBezTo>
                  <a:cubicBezTo>
                    <a:pt x="256" y="567"/>
                    <a:pt x="278" y="565"/>
                    <a:pt x="301" y="559"/>
                  </a:cubicBezTo>
                  <a:cubicBezTo>
                    <a:pt x="425" y="559"/>
                    <a:pt x="559" y="425"/>
                    <a:pt x="559" y="259"/>
                  </a:cubicBezTo>
                  <a:cubicBezTo>
                    <a:pt x="559" y="125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2" name="Google Shape;26002;p18"/>
            <p:cNvSpPr/>
            <p:nvPr/>
          </p:nvSpPr>
          <p:spPr>
            <a:xfrm>
              <a:off x="560175" y="3044275"/>
              <a:ext cx="15025" cy="14200"/>
            </a:xfrm>
            <a:custGeom>
              <a:avLst/>
              <a:gdLst/>
              <a:ahLst/>
              <a:cxnLst/>
              <a:rect l="l" t="t" r="r" b="b"/>
              <a:pathLst>
                <a:path w="601" h="568" extrusionOk="0">
                  <a:moveTo>
                    <a:pt x="325" y="1"/>
                  </a:moveTo>
                  <a:cubicBezTo>
                    <a:pt x="304" y="1"/>
                    <a:pt x="282" y="3"/>
                    <a:pt x="259" y="9"/>
                  </a:cubicBezTo>
                  <a:cubicBezTo>
                    <a:pt x="124" y="9"/>
                    <a:pt x="0" y="133"/>
                    <a:pt x="0" y="309"/>
                  </a:cubicBezTo>
                  <a:cubicBezTo>
                    <a:pt x="42" y="443"/>
                    <a:pt x="176" y="567"/>
                    <a:pt x="300" y="567"/>
                  </a:cubicBezTo>
                  <a:cubicBezTo>
                    <a:pt x="476" y="526"/>
                    <a:pt x="600" y="391"/>
                    <a:pt x="559" y="267"/>
                  </a:cubicBezTo>
                  <a:cubicBezTo>
                    <a:pt x="559" y="114"/>
                    <a:pt x="465" y="1"/>
                    <a:pt x="3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3" name="Google Shape;26003;p18"/>
            <p:cNvSpPr/>
            <p:nvPr/>
          </p:nvSpPr>
          <p:spPr>
            <a:xfrm>
              <a:off x="565600" y="31135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25" y="0"/>
                    <a:pt x="1" y="124"/>
                    <a:pt x="1" y="300"/>
                  </a:cubicBezTo>
                  <a:cubicBezTo>
                    <a:pt x="42" y="424"/>
                    <a:pt x="166" y="559"/>
                    <a:pt x="300" y="559"/>
                  </a:cubicBezTo>
                  <a:cubicBezTo>
                    <a:pt x="476" y="559"/>
                    <a:pt x="559" y="383"/>
                    <a:pt x="559" y="259"/>
                  </a:cubicBezTo>
                  <a:cubicBezTo>
                    <a:pt x="559" y="83"/>
                    <a:pt x="42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4" name="Google Shape;26004;p18"/>
            <p:cNvSpPr/>
            <p:nvPr/>
          </p:nvSpPr>
          <p:spPr>
            <a:xfrm>
              <a:off x="629175" y="303905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1" y="1"/>
                  </a:moveTo>
                  <a:cubicBezTo>
                    <a:pt x="125" y="1"/>
                    <a:pt x="1" y="135"/>
                    <a:pt x="42" y="300"/>
                  </a:cubicBezTo>
                  <a:cubicBezTo>
                    <a:pt x="42" y="435"/>
                    <a:pt x="166" y="559"/>
                    <a:pt x="342" y="559"/>
                  </a:cubicBezTo>
                  <a:cubicBezTo>
                    <a:pt x="466" y="518"/>
                    <a:pt x="601" y="394"/>
                    <a:pt x="601" y="259"/>
                  </a:cubicBezTo>
                  <a:cubicBezTo>
                    <a:pt x="559" y="83"/>
                    <a:pt x="425" y="1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5" name="Google Shape;26005;p18"/>
            <p:cNvSpPr/>
            <p:nvPr/>
          </p:nvSpPr>
          <p:spPr>
            <a:xfrm>
              <a:off x="529925" y="30186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cubicBezTo>
                    <a:pt x="177" y="301"/>
                    <a:pt x="301" y="125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6" name="Google Shape;26006;p18"/>
            <p:cNvSpPr/>
            <p:nvPr/>
          </p:nvSpPr>
          <p:spPr>
            <a:xfrm>
              <a:off x="592475" y="301320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218"/>
                    <a:pt x="125" y="301"/>
                    <a:pt x="301" y="301"/>
                  </a:cubicBezTo>
                  <a:cubicBezTo>
                    <a:pt x="476" y="301"/>
                    <a:pt x="559" y="177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7" name="Google Shape;26007;p18"/>
            <p:cNvSpPr/>
            <p:nvPr/>
          </p:nvSpPr>
          <p:spPr>
            <a:xfrm>
              <a:off x="666675" y="3071375"/>
              <a:ext cx="7775" cy="12925"/>
            </a:xfrm>
            <a:custGeom>
              <a:avLst/>
              <a:gdLst/>
              <a:ahLst/>
              <a:cxnLst/>
              <a:rect l="l" t="t" r="r" b="b"/>
              <a:pathLst>
                <a:path w="311" h="517" extrusionOk="0">
                  <a:moveTo>
                    <a:pt x="217" y="0"/>
                  </a:moveTo>
                  <a:cubicBezTo>
                    <a:pt x="93" y="41"/>
                    <a:pt x="0" y="134"/>
                    <a:pt x="0" y="259"/>
                  </a:cubicBezTo>
                  <a:cubicBezTo>
                    <a:pt x="0" y="393"/>
                    <a:pt x="93" y="476"/>
                    <a:pt x="217" y="517"/>
                  </a:cubicBezTo>
                  <a:lnTo>
                    <a:pt x="310" y="476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8" name="Google Shape;26008;p18"/>
            <p:cNvSpPr/>
            <p:nvPr/>
          </p:nvSpPr>
          <p:spPr>
            <a:xfrm>
              <a:off x="661500" y="300880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cubicBezTo>
                    <a:pt x="0" y="53"/>
                    <a:pt x="0" y="53"/>
                    <a:pt x="42" y="53"/>
                  </a:cubicBezTo>
                  <a:cubicBezTo>
                    <a:pt x="42" y="135"/>
                    <a:pt x="83" y="177"/>
                    <a:pt x="166" y="218"/>
                  </a:cubicBezTo>
                  <a:cubicBezTo>
                    <a:pt x="207" y="259"/>
                    <a:pt x="259" y="259"/>
                    <a:pt x="300" y="259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9" name="Google Shape;26009;p18"/>
            <p:cNvSpPr/>
            <p:nvPr/>
          </p:nvSpPr>
          <p:spPr>
            <a:xfrm>
              <a:off x="401725" y="31608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1" y="0"/>
                  </a:moveTo>
                  <a:lnTo>
                    <a:pt x="1" y="300"/>
                  </a:lnTo>
                  <a:lnTo>
                    <a:pt x="311" y="259"/>
                  </a:lnTo>
                  <a:cubicBezTo>
                    <a:pt x="311" y="217"/>
                    <a:pt x="311" y="217"/>
                    <a:pt x="259" y="176"/>
                  </a:cubicBezTo>
                  <a:lnTo>
                    <a:pt x="259" y="124"/>
                  </a:lnTo>
                  <a:lnTo>
                    <a:pt x="218" y="83"/>
                  </a:lnTo>
                  <a:cubicBezTo>
                    <a:pt x="176" y="42"/>
                    <a:pt x="135" y="42"/>
                    <a:pt x="94" y="42"/>
                  </a:cubicBezTo>
                  <a:cubicBezTo>
                    <a:pt x="94" y="0"/>
                    <a:pt x="5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0" name="Google Shape;26010;p18"/>
            <p:cNvSpPr/>
            <p:nvPr/>
          </p:nvSpPr>
          <p:spPr>
            <a:xfrm>
              <a:off x="396550" y="30917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84" y="559"/>
                    <a:pt x="125" y="559"/>
                    <a:pt x="166" y="518"/>
                  </a:cubicBezTo>
                  <a:lnTo>
                    <a:pt x="208" y="518"/>
                  </a:lnTo>
                  <a:cubicBezTo>
                    <a:pt x="259" y="435"/>
                    <a:pt x="301" y="352"/>
                    <a:pt x="301" y="259"/>
                  </a:cubicBezTo>
                  <a:cubicBezTo>
                    <a:pt x="301" y="218"/>
                    <a:pt x="259" y="135"/>
                    <a:pt x="259" y="94"/>
                  </a:cubicBezTo>
                  <a:lnTo>
                    <a:pt x="208" y="94"/>
                  </a:lnTo>
                  <a:cubicBezTo>
                    <a:pt x="166" y="42"/>
                    <a:pt x="125" y="1"/>
                    <a:pt x="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1" name="Google Shape;26011;p18"/>
            <p:cNvSpPr/>
            <p:nvPr/>
          </p:nvSpPr>
          <p:spPr>
            <a:xfrm>
              <a:off x="464275" y="315537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176" y="42"/>
                    <a:pt x="83" y="83"/>
                    <a:pt x="42" y="176"/>
                  </a:cubicBezTo>
                  <a:cubicBezTo>
                    <a:pt x="42" y="217"/>
                    <a:pt x="1" y="259"/>
                    <a:pt x="1" y="300"/>
                  </a:cubicBezTo>
                  <a:lnTo>
                    <a:pt x="559" y="259"/>
                  </a:lnTo>
                  <a:cubicBezTo>
                    <a:pt x="559" y="135"/>
                    <a:pt x="476" y="42"/>
                    <a:pt x="3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2" name="Google Shape;26012;p18"/>
            <p:cNvSpPr/>
            <p:nvPr/>
          </p:nvSpPr>
          <p:spPr>
            <a:xfrm>
              <a:off x="458850" y="3086350"/>
              <a:ext cx="15275" cy="14250"/>
            </a:xfrm>
            <a:custGeom>
              <a:avLst/>
              <a:gdLst/>
              <a:ahLst/>
              <a:cxnLst/>
              <a:rect l="l" t="t" r="r" b="b"/>
              <a:pathLst>
                <a:path w="611" h="570" extrusionOk="0">
                  <a:moveTo>
                    <a:pt x="259" y="1"/>
                  </a:moveTo>
                  <a:cubicBezTo>
                    <a:pt x="135" y="1"/>
                    <a:pt x="1" y="176"/>
                    <a:pt x="1" y="311"/>
                  </a:cubicBezTo>
                  <a:cubicBezTo>
                    <a:pt x="42" y="476"/>
                    <a:pt x="176" y="569"/>
                    <a:pt x="300" y="569"/>
                  </a:cubicBezTo>
                  <a:cubicBezTo>
                    <a:pt x="476" y="569"/>
                    <a:pt x="611" y="435"/>
                    <a:pt x="559" y="259"/>
                  </a:cubicBezTo>
                  <a:cubicBezTo>
                    <a:pt x="55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3" name="Google Shape;26013;p18"/>
            <p:cNvSpPr/>
            <p:nvPr/>
          </p:nvSpPr>
          <p:spPr>
            <a:xfrm>
              <a:off x="422400" y="3054050"/>
              <a:ext cx="14000" cy="14425"/>
            </a:xfrm>
            <a:custGeom>
              <a:avLst/>
              <a:gdLst/>
              <a:ahLst/>
              <a:cxnLst/>
              <a:rect l="l" t="t" r="r" b="b"/>
              <a:pathLst>
                <a:path w="560" h="577" extrusionOk="0">
                  <a:moveTo>
                    <a:pt x="259" y="0"/>
                  </a:moveTo>
                  <a:cubicBezTo>
                    <a:pt x="83" y="52"/>
                    <a:pt x="1" y="176"/>
                    <a:pt x="1" y="310"/>
                  </a:cubicBezTo>
                  <a:cubicBezTo>
                    <a:pt x="1" y="455"/>
                    <a:pt x="96" y="577"/>
                    <a:pt x="238" y="577"/>
                  </a:cubicBezTo>
                  <a:cubicBezTo>
                    <a:pt x="258" y="577"/>
                    <a:pt x="279" y="574"/>
                    <a:pt x="301" y="569"/>
                  </a:cubicBezTo>
                  <a:cubicBezTo>
                    <a:pt x="425" y="569"/>
                    <a:pt x="559" y="435"/>
                    <a:pt x="559" y="259"/>
                  </a:cubicBezTo>
                  <a:cubicBezTo>
                    <a:pt x="518" y="135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4" name="Google Shape;26014;p18"/>
            <p:cNvSpPr/>
            <p:nvPr/>
          </p:nvSpPr>
          <p:spPr>
            <a:xfrm>
              <a:off x="426550" y="3123900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349" y="1"/>
                  </a:moveTo>
                  <a:cubicBezTo>
                    <a:pt x="333" y="1"/>
                    <a:pt x="317" y="3"/>
                    <a:pt x="300" y="8"/>
                  </a:cubicBezTo>
                  <a:cubicBezTo>
                    <a:pt x="135" y="8"/>
                    <a:pt x="0" y="143"/>
                    <a:pt x="42" y="308"/>
                  </a:cubicBezTo>
                  <a:cubicBezTo>
                    <a:pt x="42" y="442"/>
                    <a:pt x="176" y="567"/>
                    <a:pt x="352" y="567"/>
                  </a:cubicBezTo>
                  <a:cubicBezTo>
                    <a:pt x="476" y="525"/>
                    <a:pt x="610" y="401"/>
                    <a:pt x="610" y="267"/>
                  </a:cubicBezTo>
                  <a:cubicBezTo>
                    <a:pt x="565" y="122"/>
                    <a:pt x="464" y="1"/>
                    <a:pt x="3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5" name="Google Shape;26015;p18"/>
            <p:cNvSpPr/>
            <p:nvPr/>
          </p:nvSpPr>
          <p:spPr>
            <a:xfrm>
              <a:off x="491150" y="3049700"/>
              <a:ext cx="14000" cy="13350"/>
            </a:xfrm>
            <a:custGeom>
              <a:avLst/>
              <a:gdLst/>
              <a:ahLst/>
              <a:cxnLst/>
              <a:rect l="l" t="t" r="r" b="b"/>
              <a:pathLst>
                <a:path w="560" h="534" extrusionOk="0">
                  <a:moveTo>
                    <a:pt x="326" y="1"/>
                  </a:moveTo>
                  <a:cubicBezTo>
                    <a:pt x="305" y="1"/>
                    <a:pt x="282" y="3"/>
                    <a:pt x="259" y="9"/>
                  </a:cubicBezTo>
                  <a:cubicBezTo>
                    <a:pt x="94" y="9"/>
                    <a:pt x="1" y="133"/>
                    <a:pt x="1" y="267"/>
                  </a:cubicBezTo>
                  <a:cubicBezTo>
                    <a:pt x="1" y="412"/>
                    <a:pt x="104" y="533"/>
                    <a:pt x="241" y="533"/>
                  </a:cubicBezTo>
                  <a:cubicBezTo>
                    <a:pt x="260" y="533"/>
                    <a:pt x="280" y="531"/>
                    <a:pt x="301" y="526"/>
                  </a:cubicBezTo>
                  <a:cubicBezTo>
                    <a:pt x="477" y="526"/>
                    <a:pt x="559" y="391"/>
                    <a:pt x="559" y="267"/>
                  </a:cubicBezTo>
                  <a:cubicBezTo>
                    <a:pt x="559" y="115"/>
                    <a:pt x="465" y="1"/>
                    <a:pt x="3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6" name="Google Shape;26016;p18"/>
            <p:cNvSpPr/>
            <p:nvPr/>
          </p:nvSpPr>
          <p:spPr>
            <a:xfrm>
              <a:off x="496600" y="3118675"/>
              <a:ext cx="13975" cy="14225"/>
            </a:xfrm>
            <a:custGeom>
              <a:avLst/>
              <a:gdLst/>
              <a:ahLst/>
              <a:cxnLst/>
              <a:rect l="l" t="t" r="r" b="b"/>
              <a:pathLst>
                <a:path w="559" h="569" extrusionOk="0">
                  <a:moveTo>
                    <a:pt x="259" y="0"/>
                  </a:moveTo>
                  <a:cubicBezTo>
                    <a:pt x="83" y="0"/>
                    <a:pt x="0" y="134"/>
                    <a:pt x="0" y="310"/>
                  </a:cubicBezTo>
                  <a:cubicBezTo>
                    <a:pt x="0" y="434"/>
                    <a:pt x="134" y="569"/>
                    <a:pt x="300" y="569"/>
                  </a:cubicBezTo>
                  <a:cubicBezTo>
                    <a:pt x="434" y="517"/>
                    <a:pt x="558" y="393"/>
                    <a:pt x="558" y="259"/>
                  </a:cubicBezTo>
                  <a:cubicBezTo>
                    <a:pt x="558" y="93"/>
                    <a:pt x="393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7" name="Google Shape;26017;p18"/>
            <p:cNvSpPr/>
            <p:nvPr/>
          </p:nvSpPr>
          <p:spPr>
            <a:xfrm>
              <a:off x="392175" y="3029500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0" y="0"/>
                  </a:moveTo>
                  <a:lnTo>
                    <a:pt x="0" y="300"/>
                  </a:lnTo>
                  <a:cubicBezTo>
                    <a:pt x="176" y="259"/>
                    <a:pt x="259" y="124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8" name="Google Shape;26018;p18"/>
            <p:cNvSpPr/>
            <p:nvPr/>
          </p:nvSpPr>
          <p:spPr>
            <a:xfrm>
              <a:off x="454725" y="3024050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17" y="1"/>
                  </a:moveTo>
                  <a:lnTo>
                    <a:pt x="0" y="42"/>
                  </a:lnTo>
                  <a:cubicBezTo>
                    <a:pt x="0" y="166"/>
                    <a:pt x="124" y="301"/>
                    <a:pt x="259" y="301"/>
                  </a:cubicBezTo>
                  <a:cubicBezTo>
                    <a:pt x="424" y="259"/>
                    <a:pt x="558" y="125"/>
                    <a:pt x="5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9" name="Google Shape;26019;p18"/>
            <p:cNvSpPr/>
            <p:nvPr/>
          </p:nvSpPr>
          <p:spPr>
            <a:xfrm>
              <a:off x="534325" y="3150975"/>
              <a:ext cx="6475" cy="3375"/>
            </a:xfrm>
            <a:custGeom>
              <a:avLst/>
              <a:gdLst/>
              <a:ahLst/>
              <a:cxnLst/>
              <a:rect l="l" t="t" r="r" b="b"/>
              <a:pathLst>
                <a:path w="259" h="135" extrusionOk="0">
                  <a:moveTo>
                    <a:pt x="176" y="0"/>
                  </a:moveTo>
                  <a:cubicBezTo>
                    <a:pt x="125" y="0"/>
                    <a:pt x="125" y="0"/>
                    <a:pt x="83" y="52"/>
                  </a:cubicBezTo>
                  <a:lnTo>
                    <a:pt x="42" y="94"/>
                  </a:lnTo>
                  <a:lnTo>
                    <a:pt x="1" y="135"/>
                  </a:lnTo>
                  <a:lnTo>
                    <a:pt x="259" y="52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0" name="Google Shape;26020;p18"/>
            <p:cNvSpPr/>
            <p:nvPr/>
          </p:nvSpPr>
          <p:spPr>
            <a:xfrm>
              <a:off x="527875" y="3081175"/>
              <a:ext cx="8550" cy="14000"/>
            </a:xfrm>
            <a:custGeom>
              <a:avLst/>
              <a:gdLst/>
              <a:ahLst/>
              <a:cxnLst/>
              <a:rect l="l" t="t" r="r" b="b"/>
              <a:pathLst>
                <a:path w="342" h="560" extrusionOk="0">
                  <a:moveTo>
                    <a:pt x="300" y="1"/>
                  </a:moveTo>
                  <a:cubicBezTo>
                    <a:pt x="259" y="1"/>
                    <a:pt x="259" y="1"/>
                    <a:pt x="217" y="42"/>
                  </a:cubicBezTo>
                  <a:cubicBezTo>
                    <a:pt x="83" y="42"/>
                    <a:pt x="0" y="166"/>
                    <a:pt x="41" y="301"/>
                  </a:cubicBezTo>
                  <a:cubicBezTo>
                    <a:pt x="41" y="425"/>
                    <a:pt x="124" y="518"/>
                    <a:pt x="217" y="559"/>
                  </a:cubicBezTo>
                  <a:lnTo>
                    <a:pt x="341" y="559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1" name="Google Shape;26021;p18"/>
            <p:cNvSpPr/>
            <p:nvPr/>
          </p:nvSpPr>
          <p:spPr>
            <a:xfrm>
              <a:off x="523475" y="30186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125"/>
                    <a:pt x="42" y="218"/>
                    <a:pt x="135" y="259"/>
                  </a:cubicBezTo>
                  <a:cubicBezTo>
                    <a:pt x="176" y="301"/>
                    <a:pt x="217" y="301"/>
                    <a:pt x="300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2" name="Google Shape;26022;p18"/>
            <p:cNvSpPr/>
            <p:nvPr/>
          </p:nvSpPr>
          <p:spPr>
            <a:xfrm>
              <a:off x="262925" y="31716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0"/>
                  </a:lnTo>
                  <a:lnTo>
                    <a:pt x="300" y="259"/>
                  </a:lnTo>
                  <a:lnTo>
                    <a:pt x="300" y="166"/>
                  </a:lnTo>
                  <a:cubicBezTo>
                    <a:pt x="259" y="125"/>
                    <a:pt x="259" y="83"/>
                    <a:pt x="218" y="83"/>
                  </a:cubicBezTo>
                  <a:cubicBezTo>
                    <a:pt x="176" y="42"/>
                    <a:pt x="176" y="42"/>
                    <a:pt x="1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3" name="Google Shape;26023;p18"/>
            <p:cNvSpPr/>
            <p:nvPr/>
          </p:nvSpPr>
          <p:spPr>
            <a:xfrm>
              <a:off x="258525" y="31026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0"/>
                  </a:moveTo>
                  <a:lnTo>
                    <a:pt x="1" y="558"/>
                  </a:lnTo>
                  <a:cubicBezTo>
                    <a:pt x="42" y="558"/>
                    <a:pt x="94" y="517"/>
                    <a:pt x="135" y="517"/>
                  </a:cubicBezTo>
                  <a:cubicBezTo>
                    <a:pt x="135" y="517"/>
                    <a:pt x="177" y="517"/>
                    <a:pt x="177" y="476"/>
                  </a:cubicBezTo>
                  <a:cubicBezTo>
                    <a:pt x="259" y="434"/>
                    <a:pt x="301" y="341"/>
                    <a:pt x="259" y="259"/>
                  </a:cubicBezTo>
                  <a:cubicBezTo>
                    <a:pt x="259" y="83"/>
                    <a:pt x="135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4" name="Google Shape;26024;p18"/>
            <p:cNvSpPr/>
            <p:nvPr/>
          </p:nvSpPr>
          <p:spPr>
            <a:xfrm>
              <a:off x="325475" y="3166225"/>
              <a:ext cx="15025" cy="7525"/>
            </a:xfrm>
            <a:custGeom>
              <a:avLst/>
              <a:gdLst/>
              <a:ahLst/>
              <a:cxnLst/>
              <a:rect l="l" t="t" r="r" b="b"/>
              <a:pathLst>
                <a:path w="601" h="301" extrusionOk="0">
                  <a:moveTo>
                    <a:pt x="300" y="0"/>
                  </a:moveTo>
                  <a:cubicBezTo>
                    <a:pt x="125" y="0"/>
                    <a:pt x="1" y="166"/>
                    <a:pt x="42" y="300"/>
                  </a:cubicBezTo>
                  <a:lnTo>
                    <a:pt x="600" y="259"/>
                  </a:lnTo>
                  <a:cubicBezTo>
                    <a:pt x="559" y="166"/>
                    <a:pt x="518" y="83"/>
                    <a:pt x="424" y="42"/>
                  </a:cubicBezTo>
                  <a:cubicBezTo>
                    <a:pt x="383" y="0"/>
                    <a:pt x="342" y="0"/>
                    <a:pt x="3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5" name="Google Shape;26025;p18"/>
            <p:cNvSpPr/>
            <p:nvPr/>
          </p:nvSpPr>
          <p:spPr>
            <a:xfrm>
              <a:off x="321075" y="3097200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84" y="1"/>
                    <a:pt x="1" y="135"/>
                    <a:pt x="1" y="301"/>
                  </a:cubicBezTo>
                  <a:cubicBezTo>
                    <a:pt x="1" y="435"/>
                    <a:pt x="125" y="559"/>
                    <a:pt x="301" y="559"/>
                  </a:cubicBezTo>
                  <a:cubicBezTo>
                    <a:pt x="435" y="559"/>
                    <a:pt x="559" y="394"/>
                    <a:pt x="559" y="259"/>
                  </a:cubicBezTo>
                  <a:cubicBezTo>
                    <a:pt x="518" y="84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6" name="Google Shape;26026;p18"/>
            <p:cNvSpPr/>
            <p:nvPr/>
          </p:nvSpPr>
          <p:spPr>
            <a:xfrm>
              <a:off x="283350" y="30649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135" y="42"/>
                    <a:pt x="0" y="176"/>
                    <a:pt x="0" y="300"/>
                  </a:cubicBezTo>
                  <a:cubicBezTo>
                    <a:pt x="42" y="476"/>
                    <a:pt x="176" y="559"/>
                    <a:pt x="300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7" name="Google Shape;26027;p18"/>
            <p:cNvSpPr/>
            <p:nvPr/>
          </p:nvSpPr>
          <p:spPr>
            <a:xfrm>
              <a:off x="288775" y="313475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26" y="0"/>
                  </a:moveTo>
                  <a:cubicBezTo>
                    <a:pt x="305" y="0"/>
                    <a:pt x="282" y="3"/>
                    <a:pt x="259" y="8"/>
                  </a:cubicBezTo>
                  <a:cubicBezTo>
                    <a:pt x="125" y="8"/>
                    <a:pt x="0" y="133"/>
                    <a:pt x="0" y="267"/>
                  </a:cubicBezTo>
                  <a:cubicBezTo>
                    <a:pt x="0" y="420"/>
                    <a:pt x="133" y="533"/>
                    <a:pt x="249" y="533"/>
                  </a:cubicBezTo>
                  <a:cubicBezTo>
                    <a:pt x="267" y="533"/>
                    <a:pt x="284" y="531"/>
                    <a:pt x="300" y="525"/>
                  </a:cubicBezTo>
                  <a:cubicBezTo>
                    <a:pt x="476" y="525"/>
                    <a:pt x="559" y="391"/>
                    <a:pt x="559" y="226"/>
                  </a:cubicBezTo>
                  <a:cubicBezTo>
                    <a:pt x="559" y="109"/>
                    <a:pt x="466" y="0"/>
                    <a:pt x="3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8" name="Google Shape;26028;p18"/>
            <p:cNvSpPr/>
            <p:nvPr/>
          </p:nvSpPr>
          <p:spPr>
            <a:xfrm>
              <a:off x="352350" y="305947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0"/>
                  </a:moveTo>
                  <a:cubicBezTo>
                    <a:pt x="125" y="42"/>
                    <a:pt x="1" y="176"/>
                    <a:pt x="42" y="300"/>
                  </a:cubicBezTo>
                  <a:cubicBezTo>
                    <a:pt x="42" y="476"/>
                    <a:pt x="166" y="559"/>
                    <a:pt x="301" y="559"/>
                  </a:cubicBezTo>
                  <a:cubicBezTo>
                    <a:pt x="476" y="559"/>
                    <a:pt x="601" y="435"/>
                    <a:pt x="559" y="259"/>
                  </a:cubicBezTo>
                  <a:cubicBezTo>
                    <a:pt x="559" y="135"/>
                    <a:pt x="42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9" name="Google Shape;26029;p18"/>
            <p:cNvSpPr/>
            <p:nvPr/>
          </p:nvSpPr>
          <p:spPr>
            <a:xfrm>
              <a:off x="357775" y="3129325"/>
              <a:ext cx="15025" cy="13350"/>
            </a:xfrm>
            <a:custGeom>
              <a:avLst/>
              <a:gdLst/>
              <a:ahLst/>
              <a:cxnLst/>
              <a:rect l="l" t="t" r="r" b="b"/>
              <a:pathLst>
                <a:path w="601" h="534" extrusionOk="0">
                  <a:moveTo>
                    <a:pt x="323" y="0"/>
                  </a:moveTo>
                  <a:cubicBezTo>
                    <a:pt x="302" y="0"/>
                    <a:pt x="281" y="3"/>
                    <a:pt x="259" y="8"/>
                  </a:cubicBezTo>
                  <a:cubicBezTo>
                    <a:pt x="125" y="8"/>
                    <a:pt x="1" y="143"/>
                    <a:pt x="1" y="308"/>
                  </a:cubicBezTo>
                  <a:cubicBezTo>
                    <a:pt x="37" y="425"/>
                    <a:pt x="135" y="533"/>
                    <a:pt x="248" y="533"/>
                  </a:cubicBezTo>
                  <a:cubicBezTo>
                    <a:pt x="265" y="533"/>
                    <a:pt x="283" y="531"/>
                    <a:pt x="301" y="525"/>
                  </a:cubicBezTo>
                  <a:cubicBezTo>
                    <a:pt x="466" y="525"/>
                    <a:pt x="601" y="401"/>
                    <a:pt x="559" y="267"/>
                  </a:cubicBezTo>
                  <a:cubicBezTo>
                    <a:pt x="559" y="114"/>
                    <a:pt x="458" y="0"/>
                    <a:pt x="3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0" name="Google Shape;26030;p18"/>
            <p:cNvSpPr/>
            <p:nvPr/>
          </p:nvSpPr>
          <p:spPr>
            <a:xfrm>
              <a:off x="253100" y="30390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311" y="1"/>
                  </a:moveTo>
                  <a:lnTo>
                    <a:pt x="1" y="42"/>
                  </a:lnTo>
                  <a:lnTo>
                    <a:pt x="52" y="300"/>
                  </a:lnTo>
                  <a:lnTo>
                    <a:pt x="135" y="300"/>
                  </a:lnTo>
                  <a:lnTo>
                    <a:pt x="218" y="218"/>
                  </a:lnTo>
                  <a:cubicBezTo>
                    <a:pt x="259" y="176"/>
                    <a:pt x="311" y="83"/>
                    <a:pt x="3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1" name="Google Shape;26031;p18"/>
            <p:cNvSpPr/>
            <p:nvPr/>
          </p:nvSpPr>
          <p:spPr>
            <a:xfrm>
              <a:off x="315650" y="3034650"/>
              <a:ext cx="14000" cy="7800"/>
            </a:xfrm>
            <a:custGeom>
              <a:avLst/>
              <a:gdLst/>
              <a:ahLst/>
              <a:cxnLst/>
              <a:rect l="l" t="t" r="r" b="b"/>
              <a:pathLst>
                <a:path w="560" h="312" extrusionOk="0">
                  <a:moveTo>
                    <a:pt x="559" y="1"/>
                  </a:moveTo>
                  <a:lnTo>
                    <a:pt x="1" y="53"/>
                  </a:lnTo>
                  <a:cubicBezTo>
                    <a:pt x="1" y="135"/>
                    <a:pt x="83" y="218"/>
                    <a:pt x="176" y="259"/>
                  </a:cubicBezTo>
                  <a:cubicBezTo>
                    <a:pt x="218" y="259"/>
                    <a:pt x="259" y="311"/>
                    <a:pt x="301" y="311"/>
                  </a:cubicBezTo>
                  <a:cubicBezTo>
                    <a:pt x="301" y="259"/>
                    <a:pt x="342" y="259"/>
                    <a:pt x="342" y="259"/>
                  </a:cubicBezTo>
                  <a:cubicBezTo>
                    <a:pt x="476" y="218"/>
                    <a:pt x="559" y="135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2" name="Google Shape;26032;p18"/>
            <p:cNvSpPr/>
            <p:nvPr/>
          </p:nvSpPr>
          <p:spPr>
            <a:xfrm>
              <a:off x="395275" y="316080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217" y="0"/>
                    <a:pt x="135" y="42"/>
                    <a:pt x="93" y="83"/>
                  </a:cubicBezTo>
                  <a:lnTo>
                    <a:pt x="93" y="124"/>
                  </a:lnTo>
                  <a:cubicBezTo>
                    <a:pt x="0" y="176"/>
                    <a:pt x="0" y="217"/>
                    <a:pt x="0" y="300"/>
                  </a:cubicBez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3" name="Google Shape;26033;p18"/>
            <p:cNvSpPr/>
            <p:nvPr/>
          </p:nvSpPr>
          <p:spPr>
            <a:xfrm>
              <a:off x="390100" y="30917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07" y="1"/>
                  </a:moveTo>
                  <a:cubicBezTo>
                    <a:pt x="83" y="42"/>
                    <a:pt x="0" y="177"/>
                    <a:pt x="0" y="301"/>
                  </a:cubicBezTo>
                  <a:cubicBezTo>
                    <a:pt x="0" y="435"/>
                    <a:pt x="83" y="518"/>
                    <a:pt x="20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4" name="Google Shape;26034;p18"/>
            <p:cNvSpPr/>
            <p:nvPr/>
          </p:nvSpPr>
          <p:spPr>
            <a:xfrm>
              <a:off x="384675" y="302950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300" y="0"/>
                  </a:moveTo>
                  <a:lnTo>
                    <a:pt x="0" y="41"/>
                  </a:lnTo>
                  <a:cubicBezTo>
                    <a:pt x="0" y="124"/>
                    <a:pt x="83" y="207"/>
                    <a:pt x="124" y="259"/>
                  </a:cubicBezTo>
                  <a:cubicBezTo>
                    <a:pt x="217" y="259"/>
                    <a:pt x="259" y="300"/>
                    <a:pt x="300" y="300"/>
                  </a:cubicBezTo>
                  <a:lnTo>
                    <a:pt x="3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5" name="Google Shape;26035;p18"/>
            <p:cNvSpPr/>
            <p:nvPr/>
          </p:nvSpPr>
          <p:spPr>
            <a:xfrm>
              <a:off x="256475" y="317165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259" y="1"/>
                  </a:moveTo>
                  <a:cubicBezTo>
                    <a:pt x="217" y="1"/>
                    <a:pt x="176" y="42"/>
                    <a:pt x="124" y="42"/>
                  </a:cubicBezTo>
                  <a:cubicBezTo>
                    <a:pt x="83" y="125"/>
                    <a:pt x="41" y="166"/>
                    <a:pt x="0" y="259"/>
                  </a:cubicBezTo>
                  <a:lnTo>
                    <a:pt x="0" y="300"/>
                  </a:lnTo>
                  <a:lnTo>
                    <a:pt x="300" y="300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6" name="Google Shape;26036;p18"/>
            <p:cNvSpPr/>
            <p:nvPr/>
          </p:nvSpPr>
          <p:spPr>
            <a:xfrm>
              <a:off x="251025" y="31026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18" y="0"/>
                  </a:moveTo>
                  <a:cubicBezTo>
                    <a:pt x="84" y="41"/>
                    <a:pt x="1" y="176"/>
                    <a:pt x="42" y="300"/>
                  </a:cubicBezTo>
                  <a:cubicBezTo>
                    <a:pt x="42" y="383"/>
                    <a:pt x="135" y="517"/>
                    <a:pt x="218" y="517"/>
                  </a:cubicBezTo>
                  <a:cubicBezTo>
                    <a:pt x="259" y="558"/>
                    <a:pt x="301" y="558"/>
                    <a:pt x="301" y="558"/>
                  </a:cubicBez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7" name="Google Shape;26037;p18"/>
            <p:cNvSpPr/>
            <p:nvPr/>
          </p:nvSpPr>
          <p:spPr>
            <a:xfrm>
              <a:off x="251025" y="3040100"/>
              <a:ext cx="3400" cy="6475"/>
            </a:xfrm>
            <a:custGeom>
              <a:avLst/>
              <a:gdLst/>
              <a:ahLst/>
              <a:cxnLst/>
              <a:rect l="l" t="t" r="r" b="b"/>
              <a:pathLst>
                <a:path w="136" h="259" extrusionOk="0">
                  <a:moveTo>
                    <a:pt x="1" y="0"/>
                  </a:moveTo>
                  <a:lnTo>
                    <a:pt x="1" y="258"/>
                  </a:lnTo>
                  <a:lnTo>
                    <a:pt x="135" y="258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8" name="Google Shape;26038;p18"/>
            <p:cNvSpPr/>
            <p:nvPr/>
          </p:nvSpPr>
          <p:spPr>
            <a:xfrm>
              <a:off x="1073775" y="283770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1"/>
                  </a:moveTo>
                  <a:lnTo>
                    <a:pt x="0" y="42"/>
                  </a:lnTo>
                  <a:lnTo>
                    <a:pt x="0" y="300"/>
                  </a:lnTo>
                  <a:lnTo>
                    <a:pt x="52" y="300"/>
                  </a:lnTo>
                  <a:cubicBezTo>
                    <a:pt x="176" y="259"/>
                    <a:pt x="259" y="125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9" name="Google Shape;26039;p18"/>
            <p:cNvSpPr/>
            <p:nvPr/>
          </p:nvSpPr>
          <p:spPr>
            <a:xfrm>
              <a:off x="1136325" y="2832275"/>
              <a:ext cx="13975" cy="7800"/>
            </a:xfrm>
            <a:custGeom>
              <a:avLst/>
              <a:gdLst/>
              <a:ahLst/>
              <a:cxnLst/>
              <a:rect l="l" t="t" r="r" b="b"/>
              <a:pathLst>
                <a:path w="559" h="312" extrusionOk="0">
                  <a:moveTo>
                    <a:pt x="517" y="0"/>
                  </a:moveTo>
                  <a:lnTo>
                    <a:pt x="0" y="42"/>
                  </a:lnTo>
                  <a:lnTo>
                    <a:pt x="0" y="135"/>
                  </a:lnTo>
                  <a:cubicBezTo>
                    <a:pt x="34" y="237"/>
                    <a:pt x="103" y="311"/>
                    <a:pt x="196" y="311"/>
                  </a:cubicBezTo>
                  <a:cubicBezTo>
                    <a:pt x="216" y="311"/>
                    <a:pt x="237" y="308"/>
                    <a:pt x="259" y="300"/>
                  </a:cubicBezTo>
                  <a:cubicBezTo>
                    <a:pt x="434" y="300"/>
                    <a:pt x="558" y="176"/>
                    <a:pt x="5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0" name="Google Shape;26040;p18"/>
            <p:cNvSpPr/>
            <p:nvPr/>
          </p:nvSpPr>
          <p:spPr>
            <a:xfrm>
              <a:off x="940400" y="291085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0" y="1"/>
                  </a:moveTo>
                  <a:lnTo>
                    <a:pt x="41" y="559"/>
                  </a:lnTo>
                  <a:cubicBezTo>
                    <a:pt x="166" y="559"/>
                    <a:pt x="300" y="435"/>
                    <a:pt x="259" y="259"/>
                  </a:cubicBezTo>
                  <a:cubicBezTo>
                    <a:pt x="259" y="135"/>
                    <a:pt x="124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1" name="Google Shape;26041;p18"/>
            <p:cNvSpPr/>
            <p:nvPr/>
          </p:nvSpPr>
          <p:spPr>
            <a:xfrm>
              <a:off x="1002675" y="2906350"/>
              <a:ext cx="12950" cy="9950"/>
            </a:xfrm>
            <a:custGeom>
              <a:avLst/>
              <a:gdLst/>
              <a:ahLst/>
              <a:cxnLst/>
              <a:rect l="l" t="t" r="r" b="b"/>
              <a:pathLst>
                <a:path w="518" h="398" extrusionOk="0">
                  <a:moveTo>
                    <a:pt x="318" y="0"/>
                  </a:moveTo>
                  <a:cubicBezTo>
                    <a:pt x="298" y="0"/>
                    <a:pt x="278" y="5"/>
                    <a:pt x="259" y="15"/>
                  </a:cubicBezTo>
                  <a:cubicBezTo>
                    <a:pt x="94" y="15"/>
                    <a:pt x="1" y="139"/>
                    <a:pt x="1" y="274"/>
                  </a:cubicBezTo>
                  <a:lnTo>
                    <a:pt x="1" y="398"/>
                  </a:lnTo>
                  <a:lnTo>
                    <a:pt x="518" y="139"/>
                  </a:lnTo>
                  <a:cubicBezTo>
                    <a:pt x="485" y="73"/>
                    <a:pt x="399" y="0"/>
                    <a:pt x="3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2" name="Google Shape;26042;p18"/>
            <p:cNvSpPr/>
            <p:nvPr/>
          </p:nvSpPr>
          <p:spPr>
            <a:xfrm>
              <a:off x="965200" y="287440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5" y="1"/>
                    <a:pt x="1" y="125"/>
                    <a:pt x="1" y="301"/>
                  </a:cubicBezTo>
                  <a:cubicBezTo>
                    <a:pt x="42" y="425"/>
                    <a:pt x="166" y="559"/>
                    <a:pt x="301" y="559"/>
                  </a:cubicBezTo>
                  <a:cubicBezTo>
                    <a:pt x="466" y="518"/>
                    <a:pt x="559" y="383"/>
                    <a:pt x="559" y="259"/>
                  </a:cubicBezTo>
                  <a:cubicBezTo>
                    <a:pt x="559" y="83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3" name="Google Shape;26043;p18"/>
            <p:cNvSpPr/>
            <p:nvPr/>
          </p:nvSpPr>
          <p:spPr>
            <a:xfrm>
              <a:off x="1033950" y="28689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301" y="1"/>
                  </a:moveTo>
                  <a:cubicBezTo>
                    <a:pt x="135" y="1"/>
                    <a:pt x="1" y="125"/>
                    <a:pt x="42" y="300"/>
                  </a:cubicBezTo>
                  <a:cubicBezTo>
                    <a:pt x="42" y="424"/>
                    <a:pt x="177" y="559"/>
                    <a:pt x="301" y="559"/>
                  </a:cubicBezTo>
                  <a:cubicBezTo>
                    <a:pt x="476" y="559"/>
                    <a:pt x="611" y="383"/>
                    <a:pt x="559" y="259"/>
                  </a:cubicBezTo>
                  <a:cubicBezTo>
                    <a:pt x="559" y="83"/>
                    <a:pt x="435" y="1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4" name="Google Shape;26044;p18"/>
            <p:cNvSpPr/>
            <p:nvPr/>
          </p:nvSpPr>
          <p:spPr>
            <a:xfrm>
              <a:off x="934975" y="284855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300" y="1"/>
                  </a:moveTo>
                  <a:lnTo>
                    <a:pt x="0" y="42"/>
                  </a:lnTo>
                  <a:lnTo>
                    <a:pt x="41" y="301"/>
                  </a:lnTo>
                  <a:lnTo>
                    <a:pt x="83" y="301"/>
                  </a:lnTo>
                  <a:cubicBezTo>
                    <a:pt x="217" y="259"/>
                    <a:pt x="300" y="125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5" name="Google Shape;26045;p18"/>
            <p:cNvSpPr/>
            <p:nvPr/>
          </p:nvSpPr>
          <p:spPr>
            <a:xfrm>
              <a:off x="997525" y="28431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58" y="1"/>
                  </a:moveTo>
                  <a:lnTo>
                    <a:pt x="0" y="42"/>
                  </a:lnTo>
                  <a:cubicBezTo>
                    <a:pt x="0" y="218"/>
                    <a:pt x="124" y="301"/>
                    <a:pt x="300" y="301"/>
                  </a:cubicBezTo>
                  <a:cubicBezTo>
                    <a:pt x="424" y="301"/>
                    <a:pt x="558" y="166"/>
                    <a:pt x="5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6" name="Google Shape;26046;p18"/>
            <p:cNvSpPr/>
            <p:nvPr/>
          </p:nvSpPr>
          <p:spPr>
            <a:xfrm>
              <a:off x="1066275" y="2838725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cubicBezTo>
                    <a:pt x="0" y="84"/>
                    <a:pt x="93" y="177"/>
                    <a:pt x="176" y="218"/>
                  </a:cubicBezTo>
                  <a:cubicBezTo>
                    <a:pt x="217" y="259"/>
                    <a:pt x="259" y="259"/>
                    <a:pt x="300" y="259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7" name="Google Shape;26047;p18"/>
            <p:cNvSpPr/>
            <p:nvPr/>
          </p:nvSpPr>
          <p:spPr>
            <a:xfrm>
              <a:off x="806750" y="29907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0"/>
                  </a:moveTo>
                  <a:lnTo>
                    <a:pt x="1" y="300"/>
                  </a:lnTo>
                  <a:lnTo>
                    <a:pt x="301" y="259"/>
                  </a:lnTo>
                  <a:cubicBezTo>
                    <a:pt x="301" y="166"/>
                    <a:pt x="218" y="83"/>
                    <a:pt x="177" y="42"/>
                  </a:cubicBezTo>
                  <a:cubicBezTo>
                    <a:pt x="84" y="42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8" name="Google Shape;26048;p18"/>
            <p:cNvSpPr/>
            <p:nvPr/>
          </p:nvSpPr>
          <p:spPr>
            <a:xfrm>
              <a:off x="801325" y="29217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01" y="435"/>
                    <a:pt x="301" y="259"/>
                  </a:cubicBezTo>
                  <a:cubicBezTo>
                    <a:pt x="301" y="125"/>
                    <a:pt x="177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9" name="Google Shape;26049;p18"/>
            <p:cNvSpPr/>
            <p:nvPr/>
          </p:nvSpPr>
          <p:spPr>
            <a:xfrm>
              <a:off x="863875" y="291627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125" y="42"/>
                    <a:pt x="1" y="176"/>
                    <a:pt x="1" y="300"/>
                  </a:cubicBezTo>
                  <a:cubicBezTo>
                    <a:pt x="42" y="476"/>
                    <a:pt x="177" y="559"/>
                    <a:pt x="301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0" name="Google Shape;26050;p18"/>
            <p:cNvSpPr/>
            <p:nvPr/>
          </p:nvSpPr>
          <p:spPr>
            <a:xfrm>
              <a:off x="826150" y="2884825"/>
              <a:ext cx="15000" cy="13325"/>
            </a:xfrm>
            <a:custGeom>
              <a:avLst/>
              <a:gdLst/>
              <a:ahLst/>
              <a:cxnLst/>
              <a:rect l="l" t="t" r="r" b="b"/>
              <a:pathLst>
                <a:path w="600" h="533" extrusionOk="0">
                  <a:moveTo>
                    <a:pt x="349" y="0"/>
                  </a:moveTo>
                  <a:cubicBezTo>
                    <a:pt x="333" y="0"/>
                    <a:pt x="317" y="2"/>
                    <a:pt x="300" y="8"/>
                  </a:cubicBezTo>
                  <a:cubicBezTo>
                    <a:pt x="135" y="8"/>
                    <a:pt x="0" y="142"/>
                    <a:pt x="42" y="307"/>
                  </a:cubicBezTo>
                  <a:cubicBezTo>
                    <a:pt x="42" y="424"/>
                    <a:pt x="143" y="533"/>
                    <a:pt x="277" y="533"/>
                  </a:cubicBezTo>
                  <a:cubicBezTo>
                    <a:pt x="298" y="533"/>
                    <a:pt x="319" y="530"/>
                    <a:pt x="341" y="525"/>
                  </a:cubicBezTo>
                  <a:cubicBezTo>
                    <a:pt x="476" y="525"/>
                    <a:pt x="600" y="400"/>
                    <a:pt x="600" y="266"/>
                  </a:cubicBezTo>
                  <a:cubicBezTo>
                    <a:pt x="564" y="121"/>
                    <a:pt x="464" y="0"/>
                    <a:pt x="3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1" name="Google Shape;26051;p18"/>
            <p:cNvSpPr/>
            <p:nvPr/>
          </p:nvSpPr>
          <p:spPr>
            <a:xfrm>
              <a:off x="831575" y="295402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0" y="0"/>
                  </a:moveTo>
                  <a:cubicBezTo>
                    <a:pt x="124" y="0"/>
                    <a:pt x="0" y="124"/>
                    <a:pt x="42" y="300"/>
                  </a:cubicBezTo>
                  <a:cubicBezTo>
                    <a:pt x="42" y="434"/>
                    <a:pt x="176" y="558"/>
                    <a:pt x="342" y="558"/>
                  </a:cubicBezTo>
                  <a:cubicBezTo>
                    <a:pt x="476" y="517"/>
                    <a:pt x="600" y="383"/>
                    <a:pt x="559" y="259"/>
                  </a:cubicBezTo>
                  <a:cubicBezTo>
                    <a:pt x="559" y="83"/>
                    <a:pt x="435" y="0"/>
                    <a:pt x="3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2" name="Google Shape;26052;p18"/>
            <p:cNvSpPr/>
            <p:nvPr/>
          </p:nvSpPr>
          <p:spPr>
            <a:xfrm>
              <a:off x="896200" y="2879375"/>
              <a:ext cx="13975" cy="14450"/>
            </a:xfrm>
            <a:custGeom>
              <a:avLst/>
              <a:gdLst/>
              <a:ahLst/>
              <a:cxnLst/>
              <a:rect l="l" t="t" r="r" b="b"/>
              <a:pathLst>
                <a:path w="559" h="578" extrusionOk="0">
                  <a:moveTo>
                    <a:pt x="321" y="1"/>
                  </a:moveTo>
                  <a:cubicBezTo>
                    <a:pt x="301" y="1"/>
                    <a:pt x="280" y="3"/>
                    <a:pt x="259" y="8"/>
                  </a:cubicBezTo>
                  <a:cubicBezTo>
                    <a:pt x="83" y="8"/>
                    <a:pt x="0" y="143"/>
                    <a:pt x="0" y="319"/>
                  </a:cubicBezTo>
                  <a:cubicBezTo>
                    <a:pt x="0" y="443"/>
                    <a:pt x="124" y="577"/>
                    <a:pt x="300" y="577"/>
                  </a:cubicBezTo>
                  <a:cubicBezTo>
                    <a:pt x="434" y="525"/>
                    <a:pt x="558" y="401"/>
                    <a:pt x="558" y="267"/>
                  </a:cubicBezTo>
                  <a:cubicBezTo>
                    <a:pt x="558" y="122"/>
                    <a:pt x="463" y="1"/>
                    <a:pt x="3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3" name="Google Shape;26053;p18"/>
            <p:cNvSpPr/>
            <p:nvPr/>
          </p:nvSpPr>
          <p:spPr>
            <a:xfrm>
              <a:off x="901625" y="29486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0" y="134"/>
                    <a:pt x="0" y="300"/>
                  </a:cubicBezTo>
                  <a:cubicBezTo>
                    <a:pt x="0" y="434"/>
                    <a:pt x="124" y="558"/>
                    <a:pt x="300" y="558"/>
                  </a:cubicBezTo>
                  <a:cubicBezTo>
                    <a:pt x="424" y="558"/>
                    <a:pt x="559" y="393"/>
                    <a:pt x="559" y="258"/>
                  </a:cubicBezTo>
                  <a:cubicBezTo>
                    <a:pt x="517" y="83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4" name="Google Shape;26054;p18"/>
            <p:cNvSpPr/>
            <p:nvPr/>
          </p:nvSpPr>
          <p:spPr>
            <a:xfrm>
              <a:off x="797200" y="285915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0" y="1"/>
                  </a:moveTo>
                  <a:lnTo>
                    <a:pt x="0" y="301"/>
                  </a:lnTo>
                  <a:lnTo>
                    <a:pt x="42" y="301"/>
                  </a:lnTo>
                  <a:cubicBezTo>
                    <a:pt x="166" y="259"/>
                    <a:pt x="259" y="135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5" name="Google Shape;26055;p18"/>
            <p:cNvSpPr/>
            <p:nvPr/>
          </p:nvSpPr>
          <p:spPr>
            <a:xfrm>
              <a:off x="858450" y="2853725"/>
              <a:ext cx="15025" cy="7775"/>
            </a:xfrm>
            <a:custGeom>
              <a:avLst/>
              <a:gdLst/>
              <a:ahLst/>
              <a:cxnLst/>
              <a:rect l="l" t="t" r="r" b="b"/>
              <a:pathLst>
                <a:path w="601" h="311" extrusionOk="0">
                  <a:moveTo>
                    <a:pt x="559" y="1"/>
                  </a:moveTo>
                  <a:lnTo>
                    <a:pt x="1" y="52"/>
                  </a:lnTo>
                  <a:lnTo>
                    <a:pt x="42" y="94"/>
                  </a:lnTo>
                  <a:cubicBezTo>
                    <a:pt x="42" y="218"/>
                    <a:pt x="176" y="311"/>
                    <a:pt x="300" y="311"/>
                  </a:cubicBezTo>
                  <a:cubicBezTo>
                    <a:pt x="476" y="311"/>
                    <a:pt x="600" y="135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6" name="Google Shape;26056;p18"/>
            <p:cNvSpPr/>
            <p:nvPr/>
          </p:nvSpPr>
          <p:spPr>
            <a:xfrm>
              <a:off x="932900" y="2910850"/>
              <a:ext cx="8550" cy="13975"/>
            </a:xfrm>
            <a:custGeom>
              <a:avLst/>
              <a:gdLst/>
              <a:ahLst/>
              <a:cxnLst/>
              <a:rect l="l" t="t" r="r" b="b"/>
              <a:pathLst>
                <a:path w="342" h="559" extrusionOk="0">
                  <a:moveTo>
                    <a:pt x="300" y="1"/>
                  </a:moveTo>
                  <a:cubicBezTo>
                    <a:pt x="207" y="1"/>
                    <a:pt x="166" y="42"/>
                    <a:pt x="124" y="94"/>
                  </a:cubicBezTo>
                  <a:cubicBezTo>
                    <a:pt x="42" y="135"/>
                    <a:pt x="0" y="218"/>
                    <a:pt x="42" y="300"/>
                  </a:cubicBezTo>
                  <a:cubicBezTo>
                    <a:pt x="42" y="435"/>
                    <a:pt x="124" y="517"/>
                    <a:pt x="207" y="559"/>
                  </a:cubicBezTo>
                  <a:lnTo>
                    <a:pt x="341" y="559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7" name="Google Shape;26057;p18"/>
            <p:cNvSpPr/>
            <p:nvPr/>
          </p:nvSpPr>
          <p:spPr>
            <a:xfrm>
              <a:off x="928500" y="284960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42"/>
                  </a:lnTo>
                  <a:cubicBezTo>
                    <a:pt x="1" y="124"/>
                    <a:pt x="83" y="166"/>
                    <a:pt x="125" y="217"/>
                  </a:cubicBezTo>
                  <a:cubicBezTo>
                    <a:pt x="176" y="259"/>
                    <a:pt x="218" y="259"/>
                    <a:pt x="300" y="25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8" name="Google Shape;26058;p18"/>
            <p:cNvSpPr/>
            <p:nvPr/>
          </p:nvSpPr>
          <p:spPr>
            <a:xfrm>
              <a:off x="667950" y="300132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42" y="300"/>
                  </a:lnTo>
                  <a:lnTo>
                    <a:pt x="301" y="259"/>
                  </a:lnTo>
                  <a:cubicBezTo>
                    <a:pt x="301" y="217"/>
                    <a:pt x="301" y="176"/>
                    <a:pt x="259" y="135"/>
                  </a:cubicBezTo>
                  <a:cubicBezTo>
                    <a:pt x="208" y="42"/>
                    <a:pt x="125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9" name="Google Shape;26059;p18"/>
            <p:cNvSpPr/>
            <p:nvPr/>
          </p:nvSpPr>
          <p:spPr>
            <a:xfrm>
              <a:off x="662525" y="2932550"/>
              <a:ext cx="8550" cy="14000"/>
            </a:xfrm>
            <a:custGeom>
              <a:avLst/>
              <a:gdLst/>
              <a:ahLst/>
              <a:cxnLst/>
              <a:rect l="l" t="t" r="r" b="b"/>
              <a:pathLst>
                <a:path w="342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42" y="384"/>
                    <a:pt x="301" y="259"/>
                  </a:cubicBezTo>
                  <a:cubicBezTo>
                    <a:pt x="301" y="84"/>
                    <a:pt x="166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0" name="Google Shape;26060;p18"/>
            <p:cNvSpPr/>
            <p:nvPr/>
          </p:nvSpPr>
          <p:spPr>
            <a:xfrm>
              <a:off x="731275" y="2995900"/>
              <a:ext cx="14250" cy="7775"/>
            </a:xfrm>
            <a:custGeom>
              <a:avLst/>
              <a:gdLst/>
              <a:ahLst/>
              <a:cxnLst/>
              <a:rect l="l" t="t" r="r" b="b"/>
              <a:pathLst>
                <a:path w="570" h="311" extrusionOk="0">
                  <a:moveTo>
                    <a:pt x="259" y="0"/>
                  </a:moveTo>
                  <a:cubicBezTo>
                    <a:pt x="135" y="52"/>
                    <a:pt x="53" y="93"/>
                    <a:pt x="1" y="217"/>
                  </a:cubicBezTo>
                  <a:lnTo>
                    <a:pt x="1" y="310"/>
                  </a:lnTo>
                  <a:lnTo>
                    <a:pt x="570" y="259"/>
                  </a:lnTo>
                  <a:cubicBezTo>
                    <a:pt x="518" y="134"/>
                    <a:pt x="435" y="52"/>
                    <a:pt x="3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1" name="Google Shape;26061;p18"/>
            <p:cNvSpPr/>
            <p:nvPr/>
          </p:nvSpPr>
          <p:spPr>
            <a:xfrm>
              <a:off x="724825" y="2927125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311" y="1"/>
                  </a:moveTo>
                  <a:cubicBezTo>
                    <a:pt x="135" y="1"/>
                    <a:pt x="0" y="125"/>
                    <a:pt x="52" y="301"/>
                  </a:cubicBezTo>
                  <a:cubicBezTo>
                    <a:pt x="52" y="476"/>
                    <a:pt x="176" y="559"/>
                    <a:pt x="352" y="559"/>
                  </a:cubicBezTo>
                  <a:cubicBezTo>
                    <a:pt x="476" y="559"/>
                    <a:pt x="610" y="425"/>
                    <a:pt x="610" y="259"/>
                  </a:cubicBezTo>
                  <a:cubicBezTo>
                    <a:pt x="569" y="84"/>
                    <a:pt x="435" y="1"/>
                    <a:pt x="3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2" name="Google Shape;26062;p18"/>
            <p:cNvSpPr/>
            <p:nvPr/>
          </p:nvSpPr>
          <p:spPr>
            <a:xfrm>
              <a:off x="688375" y="289482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25" y="42"/>
                    <a:pt x="1" y="166"/>
                    <a:pt x="1" y="300"/>
                  </a:cubicBezTo>
                  <a:cubicBezTo>
                    <a:pt x="1" y="476"/>
                    <a:pt x="166" y="559"/>
                    <a:pt x="300" y="559"/>
                  </a:cubicBezTo>
                  <a:cubicBezTo>
                    <a:pt x="476" y="559"/>
                    <a:pt x="559" y="424"/>
                    <a:pt x="559" y="259"/>
                  </a:cubicBezTo>
                  <a:cubicBezTo>
                    <a:pt x="559" y="125"/>
                    <a:pt x="42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3" name="Google Shape;26063;p18"/>
            <p:cNvSpPr/>
            <p:nvPr/>
          </p:nvSpPr>
          <p:spPr>
            <a:xfrm>
              <a:off x="693800" y="2964600"/>
              <a:ext cx="14000" cy="13400"/>
            </a:xfrm>
            <a:custGeom>
              <a:avLst/>
              <a:gdLst/>
              <a:ahLst/>
              <a:cxnLst/>
              <a:rect l="l" t="t" r="r" b="b"/>
              <a:pathLst>
                <a:path w="560" h="536" extrusionOk="0">
                  <a:moveTo>
                    <a:pt x="330" y="0"/>
                  </a:moveTo>
                  <a:cubicBezTo>
                    <a:pt x="307" y="0"/>
                    <a:pt x="284" y="4"/>
                    <a:pt x="259" y="11"/>
                  </a:cubicBezTo>
                  <a:cubicBezTo>
                    <a:pt x="83" y="11"/>
                    <a:pt x="1" y="135"/>
                    <a:pt x="1" y="311"/>
                  </a:cubicBezTo>
                  <a:cubicBezTo>
                    <a:pt x="1" y="420"/>
                    <a:pt x="95" y="536"/>
                    <a:pt x="237" y="536"/>
                  </a:cubicBezTo>
                  <a:cubicBezTo>
                    <a:pt x="257" y="536"/>
                    <a:pt x="278" y="534"/>
                    <a:pt x="301" y="528"/>
                  </a:cubicBezTo>
                  <a:cubicBezTo>
                    <a:pt x="466" y="528"/>
                    <a:pt x="559" y="394"/>
                    <a:pt x="559" y="270"/>
                  </a:cubicBezTo>
                  <a:cubicBezTo>
                    <a:pt x="559" y="120"/>
                    <a:pt x="461" y="0"/>
                    <a:pt x="3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4" name="Google Shape;26064;p18"/>
            <p:cNvSpPr/>
            <p:nvPr/>
          </p:nvSpPr>
          <p:spPr>
            <a:xfrm>
              <a:off x="757125" y="2889400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259" y="0"/>
                  </a:moveTo>
                  <a:cubicBezTo>
                    <a:pt x="135" y="42"/>
                    <a:pt x="1" y="176"/>
                    <a:pt x="1" y="300"/>
                  </a:cubicBezTo>
                  <a:cubicBezTo>
                    <a:pt x="46" y="453"/>
                    <a:pt x="145" y="567"/>
                    <a:pt x="259" y="567"/>
                  </a:cubicBezTo>
                  <a:cubicBezTo>
                    <a:pt x="276" y="567"/>
                    <a:pt x="293" y="564"/>
                    <a:pt x="311" y="559"/>
                  </a:cubicBezTo>
                  <a:cubicBezTo>
                    <a:pt x="476" y="559"/>
                    <a:pt x="611" y="435"/>
                    <a:pt x="569" y="259"/>
                  </a:cubicBezTo>
                  <a:cubicBezTo>
                    <a:pt x="569" y="12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5" name="Google Shape;26065;p18"/>
            <p:cNvSpPr/>
            <p:nvPr/>
          </p:nvSpPr>
          <p:spPr>
            <a:xfrm>
              <a:off x="762550" y="2959250"/>
              <a:ext cx="14000" cy="14175"/>
            </a:xfrm>
            <a:custGeom>
              <a:avLst/>
              <a:gdLst/>
              <a:ahLst/>
              <a:cxnLst/>
              <a:rect l="l" t="t" r="r" b="b"/>
              <a:pathLst>
                <a:path w="560" h="567" extrusionOk="0">
                  <a:moveTo>
                    <a:pt x="326" y="0"/>
                  </a:moveTo>
                  <a:cubicBezTo>
                    <a:pt x="304" y="0"/>
                    <a:pt x="282" y="3"/>
                    <a:pt x="259" y="8"/>
                  </a:cubicBezTo>
                  <a:cubicBezTo>
                    <a:pt x="135" y="8"/>
                    <a:pt x="1" y="132"/>
                    <a:pt x="1" y="308"/>
                  </a:cubicBezTo>
                  <a:cubicBezTo>
                    <a:pt x="42" y="432"/>
                    <a:pt x="177" y="567"/>
                    <a:pt x="301" y="567"/>
                  </a:cubicBezTo>
                  <a:cubicBezTo>
                    <a:pt x="476" y="525"/>
                    <a:pt x="559" y="391"/>
                    <a:pt x="559" y="267"/>
                  </a:cubicBezTo>
                  <a:cubicBezTo>
                    <a:pt x="559" y="114"/>
                    <a:pt x="465" y="0"/>
                    <a:pt x="3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6" name="Google Shape;26066;p18"/>
            <p:cNvSpPr/>
            <p:nvPr/>
          </p:nvSpPr>
          <p:spPr>
            <a:xfrm>
              <a:off x="658125" y="28700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cubicBezTo>
                    <a:pt x="42" y="259"/>
                    <a:pt x="42" y="259"/>
                    <a:pt x="84" y="259"/>
                  </a:cubicBezTo>
                  <a:cubicBezTo>
                    <a:pt x="218" y="218"/>
                    <a:pt x="301" y="125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7" name="Google Shape;26067;p18"/>
            <p:cNvSpPr/>
            <p:nvPr/>
          </p:nvSpPr>
          <p:spPr>
            <a:xfrm>
              <a:off x="720675" y="28645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177"/>
                    <a:pt x="125" y="301"/>
                    <a:pt x="301" y="301"/>
                  </a:cubicBezTo>
                  <a:cubicBezTo>
                    <a:pt x="425" y="259"/>
                    <a:pt x="559" y="135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8" name="Google Shape;26068;p18"/>
            <p:cNvSpPr/>
            <p:nvPr/>
          </p:nvSpPr>
          <p:spPr>
            <a:xfrm>
              <a:off x="800300" y="299072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176" y="42"/>
                    <a:pt x="135" y="42"/>
                    <a:pt x="42" y="124"/>
                  </a:cubicBezTo>
                  <a:cubicBezTo>
                    <a:pt x="0" y="166"/>
                    <a:pt x="0" y="259"/>
                    <a:pt x="0" y="300"/>
                  </a:cubicBez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9" name="Google Shape;26069;p18"/>
            <p:cNvSpPr/>
            <p:nvPr/>
          </p:nvSpPr>
          <p:spPr>
            <a:xfrm>
              <a:off x="794875" y="29217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17" y="1"/>
                    <a:pt x="135" y="42"/>
                    <a:pt x="93" y="83"/>
                  </a:cubicBezTo>
                  <a:cubicBezTo>
                    <a:pt x="42" y="125"/>
                    <a:pt x="0" y="218"/>
                    <a:pt x="0" y="301"/>
                  </a:cubicBezTo>
                  <a:cubicBezTo>
                    <a:pt x="0" y="435"/>
                    <a:pt x="93" y="518"/>
                    <a:pt x="176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0" name="Google Shape;26070;p18"/>
            <p:cNvSpPr/>
            <p:nvPr/>
          </p:nvSpPr>
          <p:spPr>
            <a:xfrm>
              <a:off x="789450" y="28591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310" y="1"/>
                  </a:moveTo>
                  <a:lnTo>
                    <a:pt x="0" y="42"/>
                  </a:lnTo>
                  <a:cubicBezTo>
                    <a:pt x="0" y="135"/>
                    <a:pt x="93" y="218"/>
                    <a:pt x="135" y="259"/>
                  </a:cubicBezTo>
                  <a:cubicBezTo>
                    <a:pt x="176" y="301"/>
                    <a:pt x="259" y="301"/>
                    <a:pt x="310" y="301"/>
                  </a:cubicBezTo>
                  <a:lnTo>
                    <a:pt x="31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1" name="Google Shape;26071;p18"/>
            <p:cNvSpPr/>
            <p:nvPr/>
          </p:nvSpPr>
          <p:spPr>
            <a:xfrm>
              <a:off x="529925" y="30121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59"/>
                  </a:lnTo>
                  <a:cubicBezTo>
                    <a:pt x="259" y="83"/>
                    <a:pt x="135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2" name="Google Shape;26072;p18"/>
            <p:cNvSpPr/>
            <p:nvPr/>
          </p:nvSpPr>
          <p:spPr>
            <a:xfrm>
              <a:off x="524500" y="2942975"/>
              <a:ext cx="7775" cy="14175"/>
            </a:xfrm>
            <a:custGeom>
              <a:avLst/>
              <a:gdLst/>
              <a:ahLst/>
              <a:cxnLst/>
              <a:rect l="l" t="t" r="r" b="b"/>
              <a:pathLst>
                <a:path w="311" h="567" extrusionOk="0">
                  <a:moveTo>
                    <a:pt x="52" y="0"/>
                  </a:moveTo>
                  <a:cubicBezTo>
                    <a:pt x="35" y="0"/>
                    <a:pt x="17" y="3"/>
                    <a:pt x="1" y="8"/>
                  </a:cubicBezTo>
                  <a:lnTo>
                    <a:pt x="52" y="566"/>
                  </a:lnTo>
                  <a:cubicBezTo>
                    <a:pt x="176" y="525"/>
                    <a:pt x="311" y="401"/>
                    <a:pt x="311" y="266"/>
                  </a:cubicBezTo>
                  <a:cubicBezTo>
                    <a:pt x="311" y="121"/>
                    <a:pt x="176" y="0"/>
                    <a:pt x="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3" name="Google Shape;26073;p18"/>
            <p:cNvSpPr/>
            <p:nvPr/>
          </p:nvSpPr>
          <p:spPr>
            <a:xfrm>
              <a:off x="592475" y="30067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0"/>
                  </a:moveTo>
                  <a:cubicBezTo>
                    <a:pt x="84" y="0"/>
                    <a:pt x="1" y="135"/>
                    <a:pt x="1" y="300"/>
                  </a:cubicBezTo>
                  <a:lnTo>
                    <a:pt x="559" y="259"/>
                  </a:lnTo>
                  <a:cubicBezTo>
                    <a:pt x="559" y="176"/>
                    <a:pt x="476" y="83"/>
                    <a:pt x="435" y="42"/>
                  </a:cubicBezTo>
                  <a:cubicBezTo>
                    <a:pt x="383" y="0"/>
                    <a:pt x="301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4" name="Google Shape;26074;p18"/>
            <p:cNvSpPr/>
            <p:nvPr/>
          </p:nvSpPr>
          <p:spPr>
            <a:xfrm>
              <a:off x="587050" y="2937725"/>
              <a:ext cx="13975" cy="14250"/>
            </a:xfrm>
            <a:custGeom>
              <a:avLst/>
              <a:gdLst/>
              <a:ahLst/>
              <a:cxnLst/>
              <a:rect l="l" t="t" r="r" b="b"/>
              <a:pathLst>
                <a:path w="559" h="570" extrusionOk="0">
                  <a:moveTo>
                    <a:pt x="259" y="1"/>
                  </a:moveTo>
                  <a:cubicBezTo>
                    <a:pt x="135" y="1"/>
                    <a:pt x="1" y="135"/>
                    <a:pt x="1" y="311"/>
                  </a:cubicBezTo>
                  <a:cubicBezTo>
                    <a:pt x="1" y="435"/>
                    <a:pt x="176" y="569"/>
                    <a:pt x="301" y="569"/>
                  </a:cubicBezTo>
                  <a:cubicBezTo>
                    <a:pt x="476" y="518"/>
                    <a:pt x="559" y="394"/>
                    <a:pt x="559" y="259"/>
                  </a:cubicBezTo>
                  <a:cubicBezTo>
                    <a:pt x="55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5" name="Google Shape;26075;p18"/>
            <p:cNvSpPr/>
            <p:nvPr/>
          </p:nvSpPr>
          <p:spPr>
            <a:xfrm>
              <a:off x="549325" y="2905425"/>
              <a:ext cx="15275" cy="14250"/>
            </a:xfrm>
            <a:custGeom>
              <a:avLst/>
              <a:gdLst/>
              <a:ahLst/>
              <a:cxnLst/>
              <a:rect l="l" t="t" r="r" b="b"/>
              <a:pathLst>
                <a:path w="611" h="570" extrusionOk="0">
                  <a:moveTo>
                    <a:pt x="300" y="0"/>
                  </a:moveTo>
                  <a:cubicBezTo>
                    <a:pt x="135" y="0"/>
                    <a:pt x="0" y="135"/>
                    <a:pt x="42" y="311"/>
                  </a:cubicBezTo>
                  <a:cubicBezTo>
                    <a:pt x="42" y="476"/>
                    <a:pt x="176" y="569"/>
                    <a:pt x="352" y="569"/>
                  </a:cubicBezTo>
                  <a:cubicBezTo>
                    <a:pt x="476" y="569"/>
                    <a:pt x="610" y="435"/>
                    <a:pt x="558" y="259"/>
                  </a:cubicBezTo>
                  <a:cubicBezTo>
                    <a:pt x="558" y="135"/>
                    <a:pt x="434" y="0"/>
                    <a:pt x="3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6" name="Google Shape;26076;p18"/>
            <p:cNvSpPr/>
            <p:nvPr/>
          </p:nvSpPr>
          <p:spPr>
            <a:xfrm>
              <a:off x="554750" y="2974425"/>
              <a:ext cx="15000" cy="14200"/>
            </a:xfrm>
            <a:custGeom>
              <a:avLst/>
              <a:gdLst/>
              <a:ahLst/>
              <a:cxnLst/>
              <a:rect l="l" t="t" r="r" b="b"/>
              <a:pathLst>
                <a:path w="600" h="568" extrusionOk="0">
                  <a:moveTo>
                    <a:pt x="259" y="1"/>
                  </a:moveTo>
                  <a:cubicBezTo>
                    <a:pt x="135" y="42"/>
                    <a:pt x="0" y="177"/>
                    <a:pt x="42" y="301"/>
                  </a:cubicBezTo>
                  <a:cubicBezTo>
                    <a:pt x="42" y="453"/>
                    <a:pt x="143" y="567"/>
                    <a:pt x="251" y="567"/>
                  </a:cubicBezTo>
                  <a:cubicBezTo>
                    <a:pt x="267" y="567"/>
                    <a:pt x="284" y="565"/>
                    <a:pt x="300" y="559"/>
                  </a:cubicBezTo>
                  <a:cubicBezTo>
                    <a:pt x="476" y="559"/>
                    <a:pt x="600" y="435"/>
                    <a:pt x="559" y="259"/>
                  </a:cubicBezTo>
                  <a:cubicBezTo>
                    <a:pt x="55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7" name="Google Shape;26077;p18"/>
            <p:cNvSpPr/>
            <p:nvPr/>
          </p:nvSpPr>
          <p:spPr>
            <a:xfrm>
              <a:off x="619375" y="290025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83" y="42"/>
                    <a:pt x="0" y="166"/>
                    <a:pt x="0" y="300"/>
                  </a:cubicBezTo>
                  <a:cubicBezTo>
                    <a:pt x="0" y="466"/>
                    <a:pt x="134" y="559"/>
                    <a:pt x="300" y="559"/>
                  </a:cubicBezTo>
                  <a:cubicBezTo>
                    <a:pt x="434" y="559"/>
                    <a:pt x="558" y="425"/>
                    <a:pt x="558" y="259"/>
                  </a:cubicBezTo>
                  <a:cubicBezTo>
                    <a:pt x="517" y="125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8" name="Google Shape;26078;p18"/>
            <p:cNvSpPr/>
            <p:nvPr/>
          </p:nvSpPr>
          <p:spPr>
            <a:xfrm>
              <a:off x="624800" y="2969850"/>
              <a:ext cx="13975" cy="13425"/>
            </a:xfrm>
            <a:custGeom>
              <a:avLst/>
              <a:gdLst/>
              <a:ahLst/>
              <a:cxnLst/>
              <a:rect l="l" t="t" r="r" b="b"/>
              <a:pathLst>
                <a:path w="559" h="537" extrusionOk="0">
                  <a:moveTo>
                    <a:pt x="306" y="1"/>
                  </a:moveTo>
                  <a:cubicBezTo>
                    <a:pt x="290" y="1"/>
                    <a:pt x="274" y="3"/>
                    <a:pt x="259" y="8"/>
                  </a:cubicBezTo>
                  <a:cubicBezTo>
                    <a:pt x="83" y="8"/>
                    <a:pt x="0" y="143"/>
                    <a:pt x="0" y="267"/>
                  </a:cubicBezTo>
                  <a:cubicBezTo>
                    <a:pt x="0" y="416"/>
                    <a:pt x="90" y="536"/>
                    <a:pt x="226" y="536"/>
                  </a:cubicBezTo>
                  <a:cubicBezTo>
                    <a:pt x="249" y="536"/>
                    <a:pt x="274" y="533"/>
                    <a:pt x="300" y="525"/>
                  </a:cubicBezTo>
                  <a:cubicBezTo>
                    <a:pt x="434" y="525"/>
                    <a:pt x="558" y="401"/>
                    <a:pt x="558" y="225"/>
                  </a:cubicBezTo>
                  <a:cubicBezTo>
                    <a:pt x="522" y="117"/>
                    <a:pt x="415" y="1"/>
                    <a:pt x="3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9" name="Google Shape;26079;p18"/>
            <p:cNvSpPr/>
            <p:nvPr/>
          </p:nvSpPr>
          <p:spPr>
            <a:xfrm>
              <a:off x="519325" y="2879575"/>
              <a:ext cx="7525" cy="7775"/>
            </a:xfrm>
            <a:custGeom>
              <a:avLst/>
              <a:gdLst/>
              <a:ahLst/>
              <a:cxnLst/>
              <a:rect l="l" t="t" r="r" b="b"/>
              <a:pathLst>
                <a:path w="301" h="311" extrusionOk="0">
                  <a:moveTo>
                    <a:pt x="301" y="0"/>
                  </a:moveTo>
                  <a:lnTo>
                    <a:pt x="1" y="52"/>
                  </a:lnTo>
                  <a:lnTo>
                    <a:pt x="42" y="311"/>
                  </a:lnTo>
                  <a:lnTo>
                    <a:pt x="84" y="311"/>
                  </a:lnTo>
                  <a:cubicBezTo>
                    <a:pt x="208" y="259"/>
                    <a:pt x="301" y="135"/>
                    <a:pt x="3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0" name="Google Shape;26080;p18"/>
            <p:cNvSpPr/>
            <p:nvPr/>
          </p:nvSpPr>
          <p:spPr>
            <a:xfrm>
              <a:off x="581625" y="2874400"/>
              <a:ext cx="13975" cy="7950"/>
            </a:xfrm>
            <a:custGeom>
              <a:avLst/>
              <a:gdLst/>
              <a:ahLst/>
              <a:cxnLst/>
              <a:rect l="l" t="t" r="r" b="b"/>
              <a:pathLst>
                <a:path w="559" h="318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83"/>
                    <a:pt x="1" y="83"/>
                    <a:pt x="42" y="125"/>
                  </a:cubicBezTo>
                  <a:cubicBezTo>
                    <a:pt x="42" y="166"/>
                    <a:pt x="42" y="166"/>
                    <a:pt x="94" y="207"/>
                  </a:cubicBezTo>
                  <a:lnTo>
                    <a:pt x="135" y="259"/>
                  </a:lnTo>
                  <a:cubicBezTo>
                    <a:pt x="164" y="288"/>
                    <a:pt x="193" y="318"/>
                    <a:pt x="237" y="318"/>
                  </a:cubicBezTo>
                  <a:cubicBezTo>
                    <a:pt x="255" y="318"/>
                    <a:pt x="276" y="313"/>
                    <a:pt x="300" y="301"/>
                  </a:cubicBezTo>
                  <a:cubicBezTo>
                    <a:pt x="393" y="301"/>
                    <a:pt x="476" y="259"/>
                    <a:pt x="518" y="166"/>
                  </a:cubicBezTo>
                  <a:cubicBezTo>
                    <a:pt x="559" y="125"/>
                    <a:pt x="559" y="83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1" name="Google Shape;26081;p18"/>
            <p:cNvSpPr/>
            <p:nvPr/>
          </p:nvSpPr>
          <p:spPr>
            <a:xfrm>
              <a:off x="661500" y="300132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59" y="0"/>
                  </a:moveTo>
                  <a:cubicBezTo>
                    <a:pt x="207" y="0"/>
                    <a:pt x="166" y="42"/>
                    <a:pt x="124" y="93"/>
                  </a:cubicBezTo>
                  <a:cubicBezTo>
                    <a:pt x="42" y="135"/>
                    <a:pt x="42" y="176"/>
                    <a:pt x="0" y="259"/>
                  </a:cubicBezTo>
                  <a:lnTo>
                    <a:pt x="0" y="300"/>
                  </a:lnTo>
                  <a:lnTo>
                    <a:pt x="300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2" name="Google Shape;26082;p18"/>
            <p:cNvSpPr/>
            <p:nvPr/>
          </p:nvSpPr>
          <p:spPr>
            <a:xfrm>
              <a:off x="656075" y="293255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17" y="1"/>
                    <a:pt x="166" y="42"/>
                    <a:pt x="124" y="42"/>
                  </a:cubicBezTo>
                  <a:cubicBezTo>
                    <a:pt x="42" y="125"/>
                    <a:pt x="0" y="208"/>
                    <a:pt x="0" y="301"/>
                  </a:cubicBezTo>
                  <a:cubicBezTo>
                    <a:pt x="42" y="425"/>
                    <a:pt x="83" y="518"/>
                    <a:pt x="217" y="518"/>
                  </a:cubicBezTo>
                  <a:cubicBezTo>
                    <a:pt x="259" y="559"/>
                    <a:pt x="300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3" name="Google Shape;26083;p18"/>
            <p:cNvSpPr/>
            <p:nvPr/>
          </p:nvSpPr>
          <p:spPr>
            <a:xfrm>
              <a:off x="651675" y="28700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lnTo>
                    <a:pt x="0" y="84"/>
                  </a:lnTo>
                  <a:cubicBezTo>
                    <a:pt x="0" y="177"/>
                    <a:pt x="42" y="218"/>
                    <a:pt x="135" y="259"/>
                  </a:cubicBezTo>
                  <a:cubicBezTo>
                    <a:pt x="176" y="259"/>
                    <a:pt x="218" y="301"/>
                    <a:pt x="300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4" name="Google Shape;26084;p18"/>
            <p:cNvSpPr/>
            <p:nvPr/>
          </p:nvSpPr>
          <p:spPr>
            <a:xfrm>
              <a:off x="391125" y="3023025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1" y="1"/>
                  </a:moveTo>
                  <a:lnTo>
                    <a:pt x="42" y="259"/>
                  </a:lnTo>
                  <a:lnTo>
                    <a:pt x="301" y="259"/>
                  </a:lnTo>
                  <a:cubicBezTo>
                    <a:pt x="301" y="166"/>
                    <a:pt x="259" y="125"/>
                    <a:pt x="259" y="83"/>
                  </a:cubicBezTo>
                  <a:cubicBezTo>
                    <a:pt x="166" y="42"/>
                    <a:pt x="8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5" name="Google Shape;26085;p18"/>
            <p:cNvSpPr/>
            <p:nvPr/>
          </p:nvSpPr>
          <p:spPr>
            <a:xfrm>
              <a:off x="385700" y="29529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00" y="425"/>
                    <a:pt x="300" y="259"/>
                  </a:cubicBezTo>
                  <a:cubicBezTo>
                    <a:pt x="300" y="218"/>
                    <a:pt x="300" y="166"/>
                    <a:pt x="259" y="125"/>
                  </a:cubicBezTo>
                  <a:lnTo>
                    <a:pt x="218" y="83"/>
                  </a:lnTo>
                  <a:cubicBezTo>
                    <a:pt x="176" y="42"/>
                    <a:pt x="8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6" name="Google Shape;26086;p18"/>
            <p:cNvSpPr/>
            <p:nvPr/>
          </p:nvSpPr>
          <p:spPr>
            <a:xfrm>
              <a:off x="453425" y="301760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259" y="1"/>
                  </a:moveTo>
                  <a:cubicBezTo>
                    <a:pt x="176" y="1"/>
                    <a:pt x="93" y="83"/>
                    <a:pt x="52" y="166"/>
                  </a:cubicBezTo>
                  <a:cubicBezTo>
                    <a:pt x="52" y="218"/>
                    <a:pt x="0" y="259"/>
                    <a:pt x="52" y="300"/>
                  </a:cubicBezTo>
                  <a:lnTo>
                    <a:pt x="569" y="259"/>
                  </a:lnTo>
                  <a:cubicBezTo>
                    <a:pt x="569" y="125"/>
                    <a:pt x="476" y="1"/>
                    <a:pt x="3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7" name="Google Shape;26087;p18"/>
            <p:cNvSpPr/>
            <p:nvPr/>
          </p:nvSpPr>
          <p:spPr>
            <a:xfrm>
              <a:off x="448250" y="2948400"/>
              <a:ext cx="15025" cy="13350"/>
            </a:xfrm>
            <a:custGeom>
              <a:avLst/>
              <a:gdLst/>
              <a:ahLst/>
              <a:cxnLst/>
              <a:rect l="l" t="t" r="r" b="b"/>
              <a:pathLst>
                <a:path w="601" h="534" extrusionOk="0">
                  <a:moveTo>
                    <a:pt x="349" y="0"/>
                  </a:moveTo>
                  <a:cubicBezTo>
                    <a:pt x="333" y="0"/>
                    <a:pt x="317" y="3"/>
                    <a:pt x="300" y="8"/>
                  </a:cubicBezTo>
                  <a:cubicBezTo>
                    <a:pt x="125" y="8"/>
                    <a:pt x="1" y="142"/>
                    <a:pt x="42" y="308"/>
                  </a:cubicBezTo>
                  <a:cubicBezTo>
                    <a:pt x="42" y="424"/>
                    <a:pt x="135" y="533"/>
                    <a:pt x="274" y="533"/>
                  </a:cubicBezTo>
                  <a:cubicBezTo>
                    <a:pt x="296" y="533"/>
                    <a:pt x="318" y="530"/>
                    <a:pt x="342" y="525"/>
                  </a:cubicBezTo>
                  <a:cubicBezTo>
                    <a:pt x="466" y="525"/>
                    <a:pt x="600" y="401"/>
                    <a:pt x="559" y="266"/>
                  </a:cubicBezTo>
                  <a:cubicBezTo>
                    <a:pt x="559" y="114"/>
                    <a:pt x="457" y="0"/>
                    <a:pt x="3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8" name="Google Shape;26088;p18"/>
            <p:cNvSpPr/>
            <p:nvPr/>
          </p:nvSpPr>
          <p:spPr>
            <a:xfrm>
              <a:off x="411550" y="29162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83" y="1"/>
                    <a:pt x="0" y="135"/>
                    <a:pt x="0" y="300"/>
                  </a:cubicBezTo>
                  <a:cubicBezTo>
                    <a:pt x="0" y="435"/>
                    <a:pt x="125" y="559"/>
                    <a:pt x="300" y="559"/>
                  </a:cubicBezTo>
                  <a:cubicBezTo>
                    <a:pt x="476" y="518"/>
                    <a:pt x="559" y="394"/>
                    <a:pt x="559" y="259"/>
                  </a:cubicBezTo>
                  <a:cubicBezTo>
                    <a:pt x="559" y="83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9" name="Google Shape;26089;p18"/>
            <p:cNvSpPr/>
            <p:nvPr/>
          </p:nvSpPr>
          <p:spPr>
            <a:xfrm>
              <a:off x="416975" y="29853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1" y="166"/>
                    <a:pt x="1" y="300"/>
                  </a:cubicBezTo>
                  <a:cubicBezTo>
                    <a:pt x="1" y="476"/>
                    <a:pt x="125" y="558"/>
                    <a:pt x="300" y="558"/>
                  </a:cubicBezTo>
                  <a:cubicBezTo>
                    <a:pt x="425" y="558"/>
                    <a:pt x="559" y="424"/>
                    <a:pt x="559" y="259"/>
                  </a:cubicBezTo>
                  <a:cubicBezTo>
                    <a:pt x="559" y="124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0" name="Google Shape;26090;p18"/>
            <p:cNvSpPr/>
            <p:nvPr/>
          </p:nvSpPr>
          <p:spPr>
            <a:xfrm>
              <a:off x="480575" y="291085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8" y="1"/>
                  </a:moveTo>
                  <a:cubicBezTo>
                    <a:pt x="124" y="1"/>
                    <a:pt x="0" y="135"/>
                    <a:pt x="0" y="300"/>
                  </a:cubicBezTo>
                  <a:cubicBezTo>
                    <a:pt x="41" y="435"/>
                    <a:pt x="165" y="559"/>
                    <a:pt x="300" y="559"/>
                  </a:cubicBezTo>
                  <a:cubicBezTo>
                    <a:pt x="465" y="559"/>
                    <a:pt x="558" y="435"/>
                    <a:pt x="558" y="259"/>
                  </a:cubicBezTo>
                  <a:cubicBezTo>
                    <a:pt x="558" y="94"/>
                    <a:pt x="424" y="1"/>
                    <a:pt x="2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1" name="Google Shape;26091;p18"/>
            <p:cNvSpPr/>
            <p:nvPr/>
          </p:nvSpPr>
          <p:spPr>
            <a:xfrm>
              <a:off x="485725" y="2979875"/>
              <a:ext cx="14250" cy="13975"/>
            </a:xfrm>
            <a:custGeom>
              <a:avLst/>
              <a:gdLst/>
              <a:ahLst/>
              <a:cxnLst/>
              <a:rect l="l" t="t" r="r" b="b"/>
              <a:pathLst>
                <a:path w="570" h="559" extrusionOk="0">
                  <a:moveTo>
                    <a:pt x="259" y="0"/>
                  </a:moveTo>
                  <a:cubicBezTo>
                    <a:pt x="135" y="41"/>
                    <a:pt x="1" y="176"/>
                    <a:pt x="1" y="300"/>
                  </a:cubicBezTo>
                  <a:cubicBezTo>
                    <a:pt x="1" y="476"/>
                    <a:pt x="177" y="558"/>
                    <a:pt x="311" y="558"/>
                  </a:cubicBezTo>
                  <a:cubicBezTo>
                    <a:pt x="476" y="558"/>
                    <a:pt x="569" y="434"/>
                    <a:pt x="569" y="259"/>
                  </a:cubicBezTo>
                  <a:cubicBezTo>
                    <a:pt x="569" y="12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2" name="Google Shape;26092;p18"/>
            <p:cNvSpPr/>
            <p:nvPr/>
          </p:nvSpPr>
          <p:spPr>
            <a:xfrm>
              <a:off x="381300" y="28904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1" y="42"/>
                  </a:lnTo>
                  <a:lnTo>
                    <a:pt x="1" y="301"/>
                  </a:lnTo>
                  <a:lnTo>
                    <a:pt x="94" y="301"/>
                  </a:lnTo>
                  <a:cubicBezTo>
                    <a:pt x="218" y="259"/>
                    <a:pt x="301" y="135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3" name="Google Shape;26093;p18"/>
            <p:cNvSpPr/>
            <p:nvPr/>
          </p:nvSpPr>
          <p:spPr>
            <a:xfrm>
              <a:off x="443850" y="288500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218"/>
                    <a:pt x="125" y="300"/>
                    <a:pt x="301" y="300"/>
                  </a:cubicBezTo>
                  <a:cubicBezTo>
                    <a:pt x="435" y="300"/>
                    <a:pt x="559" y="176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4" name="Google Shape;26094;p18"/>
            <p:cNvSpPr/>
            <p:nvPr/>
          </p:nvSpPr>
          <p:spPr>
            <a:xfrm>
              <a:off x="523475" y="301217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176" y="0"/>
                    <a:pt x="135" y="42"/>
                    <a:pt x="93" y="42"/>
                  </a:cubicBezTo>
                  <a:cubicBezTo>
                    <a:pt x="42" y="124"/>
                    <a:pt x="0" y="218"/>
                    <a:pt x="0" y="300"/>
                  </a:cubicBez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5" name="Google Shape;26095;p18"/>
            <p:cNvSpPr/>
            <p:nvPr/>
          </p:nvSpPr>
          <p:spPr>
            <a:xfrm>
              <a:off x="518050" y="2943150"/>
              <a:ext cx="7775" cy="14000"/>
            </a:xfrm>
            <a:custGeom>
              <a:avLst/>
              <a:gdLst/>
              <a:ahLst/>
              <a:cxnLst/>
              <a:rect l="l" t="t" r="r" b="b"/>
              <a:pathLst>
                <a:path w="311" h="560" extrusionOk="0">
                  <a:moveTo>
                    <a:pt x="217" y="1"/>
                  </a:moveTo>
                  <a:cubicBezTo>
                    <a:pt x="93" y="42"/>
                    <a:pt x="0" y="177"/>
                    <a:pt x="0" y="301"/>
                  </a:cubicBezTo>
                  <a:cubicBezTo>
                    <a:pt x="0" y="394"/>
                    <a:pt x="93" y="476"/>
                    <a:pt x="176" y="518"/>
                  </a:cubicBezTo>
                  <a:cubicBezTo>
                    <a:pt x="217" y="559"/>
                    <a:pt x="259" y="559"/>
                    <a:pt x="31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6" name="Google Shape;26096;p18"/>
            <p:cNvSpPr/>
            <p:nvPr/>
          </p:nvSpPr>
          <p:spPr>
            <a:xfrm>
              <a:off x="512875" y="2880875"/>
              <a:ext cx="7525" cy="6675"/>
            </a:xfrm>
            <a:custGeom>
              <a:avLst/>
              <a:gdLst/>
              <a:ahLst/>
              <a:cxnLst/>
              <a:rect l="l" t="t" r="r" b="b"/>
              <a:pathLst>
                <a:path w="301" h="267" extrusionOk="0">
                  <a:moveTo>
                    <a:pt x="0" y="0"/>
                  </a:moveTo>
                  <a:cubicBezTo>
                    <a:pt x="0" y="145"/>
                    <a:pt x="96" y="266"/>
                    <a:pt x="237" y="266"/>
                  </a:cubicBezTo>
                  <a:cubicBezTo>
                    <a:pt x="257" y="266"/>
                    <a:pt x="278" y="264"/>
                    <a:pt x="300" y="25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7" name="Google Shape;26097;p18"/>
            <p:cNvSpPr/>
            <p:nvPr/>
          </p:nvSpPr>
          <p:spPr>
            <a:xfrm>
              <a:off x="253100" y="3033425"/>
              <a:ext cx="7775" cy="6700"/>
            </a:xfrm>
            <a:custGeom>
              <a:avLst/>
              <a:gdLst/>
              <a:ahLst/>
              <a:cxnLst/>
              <a:rect l="l" t="t" r="r" b="b"/>
              <a:pathLst>
                <a:path w="311" h="268" extrusionOk="0">
                  <a:moveTo>
                    <a:pt x="51" y="1"/>
                  </a:moveTo>
                  <a:cubicBezTo>
                    <a:pt x="34" y="1"/>
                    <a:pt x="18" y="3"/>
                    <a:pt x="1" y="9"/>
                  </a:cubicBezTo>
                  <a:lnTo>
                    <a:pt x="1" y="267"/>
                  </a:lnTo>
                  <a:lnTo>
                    <a:pt x="311" y="226"/>
                  </a:lnTo>
                  <a:cubicBezTo>
                    <a:pt x="266" y="117"/>
                    <a:pt x="165" y="1"/>
                    <a:pt x="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8" name="Google Shape;26098;p18"/>
            <p:cNvSpPr/>
            <p:nvPr/>
          </p:nvSpPr>
          <p:spPr>
            <a:xfrm>
              <a:off x="255425" y="2970050"/>
              <a:ext cx="25" cy="2350"/>
            </a:xfrm>
            <a:custGeom>
              <a:avLst/>
              <a:gdLst/>
              <a:ahLst/>
              <a:cxnLst/>
              <a:rect l="l" t="t" r="r" b="b"/>
              <a:pathLst>
                <a:path w="1" h="94" extrusionOk="0">
                  <a:moveTo>
                    <a:pt x="1" y="0"/>
                  </a:moveTo>
                  <a:lnTo>
                    <a:pt x="1" y="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9" name="Google Shape;26099;p18"/>
            <p:cNvSpPr/>
            <p:nvPr/>
          </p:nvSpPr>
          <p:spPr>
            <a:xfrm>
              <a:off x="315650" y="3028200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259" y="0"/>
                  </a:moveTo>
                  <a:cubicBezTo>
                    <a:pt x="83" y="0"/>
                    <a:pt x="1" y="135"/>
                    <a:pt x="1" y="311"/>
                  </a:cubicBezTo>
                  <a:lnTo>
                    <a:pt x="559" y="259"/>
                  </a:lnTo>
                  <a:cubicBezTo>
                    <a:pt x="559" y="135"/>
                    <a:pt x="476" y="93"/>
                    <a:pt x="4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0" name="Google Shape;26100;p18"/>
            <p:cNvSpPr/>
            <p:nvPr/>
          </p:nvSpPr>
          <p:spPr>
            <a:xfrm>
              <a:off x="310225" y="295840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259" y="1"/>
                  </a:moveTo>
                  <a:cubicBezTo>
                    <a:pt x="94" y="42"/>
                    <a:pt x="1" y="166"/>
                    <a:pt x="1" y="301"/>
                  </a:cubicBezTo>
                  <a:cubicBezTo>
                    <a:pt x="1" y="446"/>
                    <a:pt x="104" y="567"/>
                    <a:pt x="241" y="567"/>
                  </a:cubicBezTo>
                  <a:cubicBezTo>
                    <a:pt x="260" y="567"/>
                    <a:pt x="280" y="564"/>
                    <a:pt x="300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1" name="Google Shape;26101;p18"/>
            <p:cNvSpPr/>
            <p:nvPr/>
          </p:nvSpPr>
          <p:spPr>
            <a:xfrm>
              <a:off x="272500" y="2926925"/>
              <a:ext cx="15275" cy="14200"/>
            </a:xfrm>
            <a:custGeom>
              <a:avLst/>
              <a:gdLst/>
              <a:ahLst/>
              <a:cxnLst/>
              <a:rect l="l" t="t" r="r" b="b"/>
              <a:pathLst>
                <a:path w="611" h="568" extrusionOk="0">
                  <a:moveTo>
                    <a:pt x="325" y="1"/>
                  </a:moveTo>
                  <a:cubicBezTo>
                    <a:pt x="304" y="1"/>
                    <a:pt x="282" y="3"/>
                    <a:pt x="259" y="9"/>
                  </a:cubicBezTo>
                  <a:cubicBezTo>
                    <a:pt x="134" y="9"/>
                    <a:pt x="0" y="133"/>
                    <a:pt x="0" y="309"/>
                  </a:cubicBezTo>
                  <a:cubicBezTo>
                    <a:pt x="52" y="433"/>
                    <a:pt x="176" y="567"/>
                    <a:pt x="310" y="567"/>
                  </a:cubicBezTo>
                  <a:cubicBezTo>
                    <a:pt x="476" y="526"/>
                    <a:pt x="610" y="391"/>
                    <a:pt x="569" y="267"/>
                  </a:cubicBezTo>
                  <a:cubicBezTo>
                    <a:pt x="569" y="115"/>
                    <a:pt x="467" y="1"/>
                    <a:pt x="3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2" name="Google Shape;26102;p18"/>
            <p:cNvSpPr/>
            <p:nvPr/>
          </p:nvSpPr>
          <p:spPr>
            <a:xfrm>
              <a:off x="277925" y="2995900"/>
              <a:ext cx="15275" cy="14225"/>
            </a:xfrm>
            <a:custGeom>
              <a:avLst/>
              <a:gdLst/>
              <a:ahLst/>
              <a:cxnLst/>
              <a:rect l="l" t="t" r="r" b="b"/>
              <a:pathLst>
                <a:path w="611" h="569" extrusionOk="0">
                  <a:moveTo>
                    <a:pt x="259" y="0"/>
                  </a:moveTo>
                  <a:cubicBezTo>
                    <a:pt x="135" y="0"/>
                    <a:pt x="0" y="134"/>
                    <a:pt x="0" y="310"/>
                  </a:cubicBezTo>
                  <a:cubicBezTo>
                    <a:pt x="42" y="434"/>
                    <a:pt x="176" y="569"/>
                    <a:pt x="300" y="569"/>
                  </a:cubicBezTo>
                  <a:cubicBezTo>
                    <a:pt x="476" y="569"/>
                    <a:pt x="610" y="393"/>
                    <a:pt x="559" y="259"/>
                  </a:cubicBezTo>
                  <a:cubicBezTo>
                    <a:pt x="559" y="93"/>
                    <a:pt x="43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3" name="Google Shape;26103;p18"/>
            <p:cNvSpPr/>
            <p:nvPr/>
          </p:nvSpPr>
          <p:spPr>
            <a:xfrm>
              <a:off x="342525" y="2921700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94" y="1"/>
                    <a:pt x="1" y="125"/>
                    <a:pt x="1" y="301"/>
                  </a:cubicBezTo>
                  <a:cubicBezTo>
                    <a:pt x="1" y="435"/>
                    <a:pt x="135" y="559"/>
                    <a:pt x="301" y="559"/>
                  </a:cubicBezTo>
                  <a:cubicBezTo>
                    <a:pt x="435" y="518"/>
                    <a:pt x="559" y="383"/>
                    <a:pt x="559" y="259"/>
                  </a:cubicBezTo>
                  <a:cubicBezTo>
                    <a:pt x="518" y="83"/>
                    <a:pt x="39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4" name="Google Shape;26104;p18"/>
            <p:cNvSpPr/>
            <p:nvPr/>
          </p:nvSpPr>
          <p:spPr>
            <a:xfrm>
              <a:off x="346925" y="299072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1" y="0"/>
                  </a:moveTo>
                  <a:cubicBezTo>
                    <a:pt x="125" y="0"/>
                    <a:pt x="1" y="124"/>
                    <a:pt x="42" y="300"/>
                  </a:cubicBezTo>
                  <a:cubicBezTo>
                    <a:pt x="42" y="466"/>
                    <a:pt x="176" y="559"/>
                    <a:pt x="342" y="559"/>
                  </a:cubicBezTo>
                  <a:cubicBezTo>
                    <a:pt x="476" y="559"/>
                    <a:pt x="600" y="424"/>
                    <a:pt x="600" y="259"/>
                  </a:cubicBezTo>
                  <a:cubicBezTo>
                    <a:pt x="559" y="83"/>
                    <a:pt x="435" y="0"/>
                    <a:pt x="3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5" name="Google Shape;26105;p18"/>
            <p:cNvSpPr/>
            <p:nvPr/>
          </p:nvSpPr>
          <p:spPr>
            <a:xfrm>
              <a:off x="304800" y="289585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569" y="1"/>
                  </a:moveTo>
                  <a:lnTo>
                    <a:pt x="0" y="42"/>
                  </a:lnTo>
                  <a:cubicBezTo>
                    <a:pt x="0" y="218"/>
                    <a:pt x="176" y="301"/>
                    <a:pt x="311" y="301"/>
                  </a:cubicBezTo>
                  <a:cubicBezTo>
                    <a:pt x="476" y="301"/>
                    <a:pt x="569" y="177"/>
                    <a:pt x="5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6" name="Google Shape;26106;p18"/>
            <p:cNvSpPr/>
            <p:nvPr/>
          </p:nvSpPr>
          <p:spPr>
            <a:xfrm>
              <a:off x="384675" y="30230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cubicBezTo>
                    <a:pt x="217" y="1"/>
                    <a:pt x="166" y="1"/>
                    <a:pt x="124" y="42"/>
                  </a:cubicBezTo>
                  <a:cubicBezTo>
                    <a:pt x="42" y="83"/>
                    <a:pt x="0" y="166"/>
                    <a:pt x="0" y="207"/>
                  </a:cubicBezTo>
                  <a:lnTo>
                    <a:pt x="0" y="300"/>
                  </a:lnTo>
                  <a:lnTo>
                    <a:pt x="300" y="2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7" name="Google Shape;26107;p18"/>
            <p:cNvSpPr/>
            <p:nvPr/>
          </p:nvSpPr>
          <p:spPr>
            <a:xfrm>
              <a:off x="379250" y="2952975"/>
              <a:ext cx="7500" cy="14000"/>
            </a:xfrm>
            <a:custGeom>
              <a:avLst/>
              <a:gdLst/>
              <a:ahLst/>
              <a:cxnLst/>
              <a:rect l="l" t="t" r="r" b="b"/>
              <a:pathLst>
                <a:path w="300" h="560" extrusionOk="0">
                  <a:moveTo>
                    <a:pt x="259" y="1"/>
                  </a:moveTo>
                  <a:cubicBezTo>
                    <a:pt x="217" y="42"/>
                    <a:pt x="176" y="42"/>
                    <a:pt x="124" y="83"/>
                  </a:cubicBezTo>
                  <a:cubicBezTo>
                    <a:pt x="41" y="125"/>
                    <a:pt x="0" y="218"/>
                    <a:pt x="0" y="301"/>
                  </a:cubicBezTo>
                  <a:cubicBezTo>
                    <a:pt x="41" y="425"/>
                    <a:pt x="83" y="518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8" name="Google Shape;26108;p18"/>
            <p:cNvSpPr/>
            <p:nvPr/>
          </p:nvSpPr>
          <p:spPr>
            <a:xfrm>
              <a:off x="373800" y="28914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41"/>
                  </a:lnTo>
                  <a:cubicBezTo>
                    <a:pt x="42" y="134"/>
                    <a:pt x="84" y="176"/>
                    <a:pt x="177" y="217"/>
                  </a:cubicBezTo>
                  <a:cubicBezTo>
                    <a:pt x="218" y="259"/>
                    <a:pt x="259" y="259"/>
                    <a:pt x="301" y="259"/>
                  </a:cubicBez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9" name="Google Shape;26109;p18"/>
            <p:cNvSpPr/>
            <p:nvPr/>
          </p:nvSpPr>
          <p:spPr>
            <a:xfrm>
              <a:off x="251025" y="3033625"/>
              <a:ext cx="2100" cy="6500"/>
            </a:xfrm>
            <a:custGeom>
              <a:avLst/>
              <a:gdLst/>
              <a:ahLst/>
              <a:cxnLst/>
              <a:rect l="l" t="t" r="r" b="b"/>
              <a:pathLst>
                <a:path w="84" h="260" extrusionOk="0">
                  <a:moveTo>
                    <a:pt x="42" y="1"/>
                  </a:moveTo>
                  <a:lnTo>
                    <a:pt x="1" y="259"/>
                  </a:lnTo>
                  <a:lnTo>
                    <a:pt x="84" y="259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0" name="Google Shape;26110;p18"/>
            <p:cNvSpPr/>
            <p:nvPr/>
          </p:nvSpPr>
          <p:spPr>
            <a:xfrm>
              <a:off x="1478800" y="2667625"/>
              <a:ext cx="6475" cy="6475"/>
            </a:xfrm>
            <a:custGeom>
              <a:avLst/>
              <a:gdLst/>
              <a:ahLst/>
              <a:cxnLst/>
              <a:rect l="l" t="t" r="r" b="b"/>
              <a:pathLst>
                <a:path w="259" h="259" extrusionOk="0">
                  <a:moveTo>
                    <a:pt x="259" y="0"/>
                  </a:moveTo>
                  <a:lnTo>
                    <a:pt x="0" y="42"/>
                  </a:lnTo>
                  <a:lnTo>
                    <a:pt x="0" y="259"/>
                  </a:lnTo>
                  <a:lnTo>
                    <a:pt x="259" y="125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1" name="Google Shape;26111;p18"/>
            <p:cNvSpPr/>
            <p:nvPr/>
          </p:nvSpPr>
          <p:spPr>
            <a:xfrm>
              <a:off x="1344125" y="2741350"/>
              <a:ext cx="2350" cy="475"/>
            </a:xfrm>
            <a:custGeom>
              <a:avLst/>
              <a:gdLst/>
              <a:ahLst/>
              <a:cxnLst/>
              <a:rect l="l" t="t" r="r" b="b"/>
              <a:pathLst>
                <a:path w="94" h="19" extrusionOk="0">
                  <a:moveTo>
                    <a:pt x="32" y="0"/>
                  </a:moveTo>
                  <a:cubicBezTo>
                    <a:pt x="24" y="0"/>
                    <a:pt x="14" y="5"/>
                    <a:pt x="1" y="19"/>
                  </a:cubicBezTo>
                  <a:lnTo>
                    <a:pt x="94" y="19"/>
                  </a:lnTo>
                  <a:cubicBezTo>
                    <a:pt x="59" y="19"/>
                    <a:pt x="48" y="0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2" name="Google Shape;26112;p18"/>
            <p:cNvSpPr/>
            <p:nvPr/>
          </p:nvSpPr>
          <p:spPr>
            <a:xfrm>
              <a:off x="1369975" y="27040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35" y="0"/>
                    <a:pt x="1" y="135"/>
                    <a:pt x="1" y="300"/>
                  </a:cubicBezTo>
                  <a:cubicBezTo>
                    <a:pt x="1" y="435"/>
                    <a:pt x="176" y="559"/>
                    <a:pt x="300" y="559"/>
                  </a:cubicBezTo>
                  <a:cubicBezTo>
                    <a:pt x="476" y="559"/>
                    <a:pt x="559" y="393"/>
                    <a:pt x="559" y="259"/>
                  </a:cubicBezTo>
                  <a:cubicBezTo>
                    <a:pt x="559" y="9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3" name="Google Shape;26113;p18"/>
            <p:cNvSpPr/>
            <p:nvPr/>
          </p:nvSpPr>
          <p:spPr>
            <a:xfrm>
              <a:off x="1340000" y="26782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0"/>
                  </a:moveTo>
                  <a:lnTo>
                    <a:pt x="0" y="42"/>
                  </a:lnTo>
                  <a:lnTo>
                    <a:pt x="42" y="300"/>
                  </a:lnTo>
                  <a:lnTo>
                    <a:pt x="83" y="300"/>
                  </a:lnTo>
                  <a:cubicBezTo>
                    <a:pt x="124" y="259"/>
                    <a:pt x="207" y="218"/>
                    <a:pt x="259" y="176"/>
                  </a:cubicBezTo>
                  <a:cubicBezTo>
                    <a:pt x="259" y="135"/>
                    <a:pt x="300" y="93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4" name="Google Shape;26114;p18"/>
            <p:cNvSpPr/>
            <p:nvPr/>
          </p:nvSpPr>
          <p:spPr>
            <a:xfrm>
              <a:off x="1402275" y="2672800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559" y="0"/>
                  </a:moveTo>
                  <a:lnTo>
                    <a:pt x="1" y="52"/>
                  </a:lnTo>
                  <a:lnTo>
                    <a:pt x="1" y="135"/>
                  </a:lnTo>
                  <a:cubicBezTo>
                    <a:pt x="42" y="217"/>
                    <a:pt x="177" y="310"/>
                    <a:pt x="301" y="310"/>
                  </a:cubicBezTo>
                  <a:cubicBezTo>
                    <a:pt x="435" y="310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5" name="Google Shape;26115;p18"/>
            <p:cNvSpPr/>
            <p:nvPr/>
          </p:nvSpPr>
          <p:spPr>
            <a:xfrm>
              <a:off x="1471300" y="266865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cubicBezTo>
                    <a:pt x="0" y="125"/>
                    <a:pt x="83" y="218"/>
                    <a:pt x="218" y="259"/>
                  </a:cubicBezTo>
                  <a:lnTo>
                    <a:pt x="300" y="218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6" name="Google Shape;26116;p18"/>
            <p:cNvSpPr/>
            <p:nvPr/>
          </p:nvSpPr>
          <p:spPr>
            <a:xfrm>
              <a:off x="1206350" y="2751625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lnTo>
                    <a:pt x="84" y="559"/>
                  </a:lnTo>
                  <a:cubicBezTo>
                    <a:pt x="218" y="518"/>
                    <a:pt x="301" y="383"/>
                    <a:pt x="301" y="259"/>
                  </a:cubicBezTo>
                  <a:cubicBezTo>
                    <a:pt x="301" y="125"/>
                    <a:pt x="125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7" name="Google Shape;26117;p18"/>
            <p:cNvSpPr/>
            <p:nvPr/>
          </p:nvSpPr>
          <p:spPr>
            <a:xfrm>
              <a:off x="1268925" y="274620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259" y="1"/>
                  </a:moveTo>
                  <a:cubicBezTo>
                    <a:pt x="124" y="42"/>
                    <a:pt x="0" y="166"/>
                    <a:pt x="0" y="300"/>
                  </a:cubicBezTo>
                  <a:cubicBezTo>
                    <a:pt x="0" y="453"/>
                    <a:pt x="125" y="567"/>
                    <a:pt x="246" y="567"/>
                  </a:cubicBezTo>
                  <a:cubicBezTo>
                    <a:pt x="264" y="567"/>
                    <a:pt x="282" y="564"/>
                    <a:pt x="300" y="559"/>
                  </a:cubicBezTo>
                  <a:cubicBezTo>
                    <a:pt x="465" y="559"/>
                    <a:pt x="558" y="424"/>
                    <a:pt x="558" y="259"/>
                  </a:cubicBezTo>
                  <a:cubicBezTo>
                    <a:pt x="558" y="12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8" name="Google Shape;26118;p18"/>
            <p:cNvSpPr/>
            <p:nvPr/>
          </p:nvSpPr>
          <p:spPr>
            <a:xfrm>
              <a:off x="1231175" y="2714725"/>
              <a:ext cx="15025" cy="14175"/>
            </a:xfrm>
            <a:custGeom>
              <a:avLst/>
              <a:gdLst/>
              <a:ahLst/>
              <a:cxnLst/>
              <a:rect l="l" t="t" r="r" b="b"/>
              <a:pathLst>
                <a:path w="601" h="567" extrusionOk="0">
                  <a:moveTo>
                    <a:pt x="349" y="1"/>
                  </a:moveTo>
                  <a:cubicBezTo>
                    <a:pt x="333" y="1"/>
                    <a:pt x="317" y="3"/>
                    <a:pt x="300" y="9"/>
                  </a:cubicBezTo>
                  <a:cubicBezTo>
                    <a:pt x="125" y="9"/>
                    <a:pt x="1" y="133"/>
                    <a:pt x="42" y="308"/>
                  </a:cubicBezTo>
                  <a:cubicBezTo>
                    <a:pt x="42" y="443"/>
                    <a:pt x="166" y="567"/>
                    <a:pt x="342" y="567"/>
                  </a:cubicBezTo>
                  <a:cubicBezTo>
                    <a:pt x="476" y="525"/>
                    <a:pt x="600" y="391"/>
                    <a:pt x="600" y="267"/>
                  </a:cubicBezTo>
                  <a:cubicBezTo>
                    <a:pt x="564" y="114"/>
                    <a:pt x="458" y="1"/>
                    <a:pt x="3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9" name="Google Shape;26119;p18"/>
            <p:cNvSpPr/>
            <p:nvPr/>
          </p:nvSpPr>
          <p:spPr>
            <a:xfrm>
              <a:off x="1236600" y="2783950"/>
              <a:ext cx="13975" cy="11650"/>
            </a:xfrm>
            <a:custGeom>
              <a:avLst/>
              <a:gdLst/>
              <a:ahLst/>
              <a:cxnLst/>
              <a:rect l="l" t="t" r="r" b="b"/>
              <a:pathLst>
                <a:path w="559" h="466" extrusionOk="0">
                  <a:moveTo>
                    <a:pt x="259" y="0"/>
                  </a:moveTo>
                  <a:cubicBezTo>
                    <a:pt x="125" y="0"/>
                    <a:pt x="1" y="124"/>
                    <a:pt x="42" y="300"/>
                  </a:cubicBezTo>
                  <a:cubicBezTo>
                    <a:pt x="42" y="383"/>
                    <a:pt x="42" y="424"/>
                    <a:pt x="125" y="465"/>
                  </a:cubicBezTo>
                  <a:lnTo>
                    <a:pt x="559" y="259"/>
                  </a:lnTo>
                  <a:cubicBezTo>
                    <a:pt x="559" y="83"/>
                    <a:pt x="42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0" name="Google Shape;26120;p18"/>
            <p:cNvSpPr/>
            <p:nvPr/>
          </p:nvSpPr>
          <p:spPr>
            <a:xfrm>
              <a:off x="1301225" y="27095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0" y="135"/>
                    <a:pt x="0" y="300"/>
                  </a:cubicBezTo>
                  <a:cubicBezTo>
                    <a:pt x="0" y="435"/>
                    <a:pt x="124" y="559"/>
                    <a:pt x="300" y="559"/>
                  </a:cubicBezTo>
                  <a:cubicBezTo>
                    <a:pt x="424" y="517"/>
                    <a:pt x="559" y="393"/>
                    <a:pt x="559" y="259"/>
                  </a:cubicBezTo>
                  <a:cubicBezTo>
                    <a:pt x="559" y="83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1" name="Google Shape;26121;p18"/>
            <p:cNvSpPr/>
            <p:nvPr/>
          </p:nvSpPr>
          <p:spPr>
            <a:xfrm>
              <a:off x="1200925" y="26890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0"/>
                  </a:lnTo>
                  <a:lnTo>
                    <a:pt x="84" y="300"/>
                  </a:lnTo>
                  <a:cubicBezTo>
                    <a:pt x="218" y="259"/>
                    <a:pt x="301" y="125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2" name="Google Shape;26122;p18"/>
            <p:cNvSpPr/>
            <p:nvPr/>
          </p:nvSpPr>
          <p:spPr>
            <a:xfrm>
              <a:off x="1263475" y="26836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42" y="218"/>
                    <a:pt x="166" y="300"/>
                    <a:pt x="301" y="300"/>
                  </a:cubicBezTo>
                  <a:cubicBezTo>
                    <a:pt x="477" y="300"/>
                    <a:pt x="559" y="176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3" name="Google Shape;26123;p18"/>
            <p:cNvSpPr/>
            <p:nvPr/>
          </p:nvSpPr>
          <p:spPr>
            <a:xfrm>
              <a:off x="1338700" y="2741800"/>
              <a:ext cx="6500" cy="3400"/>
            </a:xfrm>
            <a:custGeom>
              <a:avLst/>
              <a:gdLst/>
              <a:ahLst/>
              <a:cxnLst/>
              <a:rect l="l" t="t" r="r" b="b"/>
              <a:pathLst>
                <a:path w="260" h="136" extrusionOk="0">
                  <a:moveTo>
                    <a:pt x="218" y="1"/>
                  </a:moveTo>
                  <a:cubicBezTo>
                    <a:pt x="176" y="1"/>
                    <a:pt x="135" y="1"/>
                    <a:pt x="94" y="42"/>
                  </a:cubicBezTo>
                  <a:cubicBezTo>
                    <a:pt x="52" y="42"/>
                    <a:pt x="52" y="84"/>
                    <a:pt x="1" y="135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4" name="Google Shape;26124;p18"/>
            <p:cNvSpPr/>
            <p:nvPr/>
          </p:nvSpPr>
          <p:spPr>
            <a:xfrm>
              <a:off x="1333525" y="267925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1" y="1"/>
                  </a:moveTo>
                  <a:cubicBezTo>
                    <a:pt x="1" y="177"/>
                    <a:pt x="125" y="259"/>
                    <a:pt x="301" y="2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5" name="Google Shape;26125;p18"/>
            <p:cNvSpPr/>
            <p:nvPr/>
          </p:nvSpPr>
          <p:spPr>
            <a:xfrm>
              <a:off x="1072725" y="283125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42" y="300"/>
                  </a:lnTo>
                  <a:lnTo>
                    <a:pt x="301" y="259"/>
                  </a:lnTo>
                  <a:cubicBezTo>
                    <a:pt x="301" y="176"/>
                    <a:pt x="259" y="83"/>
                    <a:pt x="176" y="41"/>
                  </a:cubicBezTo>
                  <a:cubicBezTo>
                    <a:pt x="135" y="41"/>
                    <a:pt x="94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6" name="Google Shape;26126;p18"/>
            <p:cNvSpPr/>
            <p:nvPr/>
          </p:nvSpPr>
          <p:spPr>
            <a:xfrm>
              <a:off x="1067300" y="2762225"/>
              <a:ext cx="7775" cy="13975"/>
            </a:xfrm>
            <a:custGeom>
              <a:avLst/>
              <a:gdLst/>
              <a:ahLst/>
              <a:cxnLst/>
              <a:rect l="l" t="t" r="r" b="b"/>
              <a:pathLst>
                <a:path w="311" h="559" extrusionOk="0">
                  <a:moveTo>
                    <a:pt x="1" y="1"/>
                  </a:moveTo>
                  <a:lnTo>
                    <a:pt x="52" y="559"/>
                  </a:lnTo>
                  <a:lnTo>
                    <a:pt x="135" y="559"/>
                  </a:lnTo>
                  <a:cubicBezTo>
                    <a:pt x="218" y="518"/>
                    <a:pt x="311" y="393"/>
                    <a:pt x="311" y="259"/>
                  </a:cubicBezTo>
                  <a:cubicBezTo>
                    <a:pt x="311" y="94"/>
                    <a:pt x="176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7" name="Google Shape;26127;p18"/>
            <p:cNvSpPr/>
            <p:nvPr/>
          </p:nvSpPr>
          <p:spPr>
            <a:xfrm>
              <a:off x="1135275" y="282580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1"/>
                  </a:moveTo>
                  <a:cubicBezTo>
                    <a:pt x="218" y="42"/>
                    <a:pt x="125" y="42"/>
                    <a:pt x="83" y="135"/>
                  </a:cubicBezTo>
                  <a:cubicBezTo>
                    <a:pt x="42" y="177"/>
                    <a:pt x="1" y="259"/>
                    <a:pt x="42" y="301"/>
                  </a:cubicBezTo>
                  <a:lnTo>
                    <a:pt x="559" y="259"/>
                  </a:lnTo>
                  <a:cubicBezTo>
                    <a:pt x="559" y="218"/>
                    <a:pt x="559" y="177"/>
                    <a:pt x="518" y="135"/>
                  </a:cubicBezTo>
                  <a:cubicBezTo>
                    <a:pt x="476" y="42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8" name="Google Shape;26128;p18"/>
            <p:cNvSpPr/>
            <p:nvPr/>
          </p:nvSpPr>
          <p:spPr>
            <a:xfrm>
              <a:off x="1129850" y="2756800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300" y="0"/>
                  </a:moveTo>
                  <a:cubicBezTo>
                    <a:pt x="135" y="0"/>
                    <a:pt x="1" y="176"/>
                    <a:pt x="42" y="311"/>
                  </a:cubicBezTo>
                  <a:cubicBezTo>
                    <a:pt x="42" y="476"/>
                    <a:pt x="176" y="569"/>
                    <a:pt x="342" y="569"/>
                  </a:cubicBezTo>
                  <a:cubicBezTo>
                    <a:pt x="476" y="569"/>
                    <a:pt x="600" y="435"/>
                    <a:pt x="600" y="259"/>
                  </a:cubicBezTo>
                  <a:cubicBezTo>
                    <a:pt x="559" y="135"/>
                    <a:pt x="435" y="0"/>
                    <a:pt x="3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9" name="Google Shape;26129;p18"/>
            <p:cNvSpPr/>
            <p:nvPr/>
          </p:nvSpPr>
          <p:spPr>
            <a:xfrm>
              <a:off x="1093150" y="2724500"/>
              <a:ext cx="14250" cy="14425"/>
            </a:xfrm>
            <a:custGeom>
              <a:avLst/>
              <a:gdLst/>
              <a:ahLst/>
              <a:cxnLst/>
              <a:rect l="l" t="t" r="r" b="b"/>
              <a:pathLst>
                <a:path w="570" h="577" extrusionOk="0">
                  <a:moveTo>
                    <a:pt x="259" y="0"/>
                  </a:moveTo>
                  <a:cubicBezTo>
                    <a:pt x="94" y="52"/>
                    <a:pt x="0" y="176"/>
                    <a:pt x="0" y="310"/>
                  </a:cubicBezTo>
                  <a:cubicBezTo>
                    <a:pt x="0" y="455"/>
                    <a:pt x="104" y="576"/>
                    <a:pt x="247" y="576"/>
                  </a:cubicBezTo>
                  <a:cubicBezTo>
                    <a:pt x="268" y="576"/>
                    <a:pt x="289" y="574"/>
                    <a:pt x="311" y="569"/>
                  </a:cubicBezTo>
                  <a:cubicBezTo>
                    <a:pt x="476" y="569"/>
                    <a:pt x="569" y="434"/>
                    <a:pt x="569" y="259"/>
                  </a:cubicBezTo>
                  <a:cubicBezTo>
                    <a:pt x="569" y="13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0" name="Google Shape;26130;p18"/>
            <p:cNvSpPr/>
            <p:nvPr/>
          </p:nvSpPr>
          <p:spPr>
            <a:xfrm>
              <a:off x="1098575" y="279435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310" y="0"/>
                  </a:moveTo>
                  <a:cubicBezTo>
                    <a:pt x="293" y="0"/>
                    <a:pt x="276" y="3"/>
                    <a:pt x="259" y="8"/>
                  </a:cubicBezTo>
                  <a:cubicBezTo>
                    <a:pt x="94" y="8"/>
                    <a:pt x="1" y="142"/>
                    <a:pt x="1" y="308"/>
                  </a:cubicBezTo>
                  <a:cubicBezTo>
                    <a:pt x="1" y="442"/>
                    <a:pt x="135" y="566"/>
                    <a:pt x="300" y="566"/>
                  </a:cubicBezTo>
                  <a:cubicBezTo>
                    <a:pt x="435" y="525"/>
                    <a:pt x="559" y="401"/>
                    <a:pt x="559" y="266"/>
                  </a:cubicBezTo>
                  <a:cubicBezTo>
                    <a:pt x="559" y="122"/>
                    <a:pt x="432" y="0"/>
                    <a:pt x="3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1" name="Google Shape;26131;p18"/>
            <p:cNvSpPr/>
            <p:nvPr/>
          </p:nvSpPr>
          <p:spPr>
            <a:xfrm>
              <a:off x="1162175" y="272015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25" y="1"/>
                  </a:moveTo>
                  <a:cubicBezTo>
                    <a:pt x="304" y="1"/>
                    <a:pt x="282" y="3"/>
                    <a:pt x="258" y="9"/>
                  </a:cubicBezTo>
                  <a:cubicBezTo>
                    <a:pt x="134" y="9"/>
                    <a:pt x="0" y="133"/>
                    <a:pt x="0" y="308"/>
                  </a:cubicBezTo>
                  <a:cubicBezTo>
                    <a:pt x="36" y="417"/>
                    <a:pt x="143" y="533"/>
                    <a:pt x="253" y="533"/>
                  </a:cubicBezTo>
                  <a:cubicBezTo>
                    <a:pt x="268" y="533"/>
                    <a:pt x="284" y="531"/>
                    <a:pt x="300" y="526"/>
                  </a:cubicBezTo>
                  <a:cubicBezTo>
                    <a:pt x="476" y="526"/>
                    <a:pt x="558" y="391"/>
                    <a:pt x="558" y="267"/>
                  </a:cubicBezTo>
                  <a:cubicBezTo>
                    <a:pt x="558" y="114"/>
                    <a:pt x="465" y="1"/>
                    <a:pt x="3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2" name="Google Shape;26132;p18"/>
            <p:cNvSpPr/>
            <p:nvPr/>
          </p:nvSpPr>
          <p:spPr>
            <a:xfrm>
              <a:off x="1167600" y="2789100"/>
              <a:ext cx="13975" cy="14250"/>
            </a:xfrm>
            <a:custGeom>
              <a:avLst/>
              <a:gdLst/>
              <a:ahLst/>
              <a:cxnLst/>
              <a:rect l="l" t="t" r="r" b="b"/>
              <a:pathLst>
                <a:path w="559" h="570" extrusionOk="0">
                  <a:moveTo>
                    <a:pt x="259" y="1"/>
                  </a:moveTo>
                  <a:cubicBezTo>
                    <a:pt x="124" y="1"/>
                    <a:pt x="0" y="135"/>
                    <a:pt x="0" y="311"/>
                  </a:cubicBezTo>
                  <a:cubicBezTo>
                    <a:pt x="41" y="435"/>
                    <a:pt x="176" y="569"/>
                    <a:pt x="300" y="569"/>
                  </a:cubicBezTo>
                  <a:cubicBezTo>
                    <a:pt x="476" y="518"/>
                    <a:pt x="558" y="394"/>
                    <a:pt x="558" y="259"/>
                  </a:cubicBezTo>
                  <a:cubicBezTo>
                    <a:pt x="558" y="94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3" name="Google Shape;26133;p18"/>
            <p:cNvSpPr/>
            <p:nvPr/>
          </p:nvSpPr>
          <p:spPr>
            <a:xfrm>
              <a:off x="1063175" y="26999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0" y="1"/>
                  </a:moveTo>
                  <a:lnTo>
                    <a:pt x="0" y="301"/>
                  </a:lnTo>
                  <a:cubicBezTo>
                    <a:pt x="42" y="301"/>
                    <a:pt x="42" y="301"/>
                    <a:pt x="83" y="259"/>
                  </a:cubicBezTo>
                  <a:cubicBezTo>
                    <a:pt x="217" y="259"/>
                    <a:pt x="300" y="125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4" name="Google Shape;26134;p18"/>
            <p:cNvSpPr/>
            <p:nvPr/>
          </p:nvSpPr>
          <p:spPr>
            <a:xfrm>
              <a:off x="1125450" y="269450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570" y="1"/>
                  </a:moveTo>
                  <a:lnTo>
                    <a:pt x="1" y="42"/>
                  </a:lnTo>
                  <a:lnTo>
                    <a:pt x="1" y="83"/>
                  </a:lnTo>
                  <a:cubicBezTo>
                    <a:pt x="53" y="218"/>
                    <a:pt x="177" y="301"/>
                    <a:pt x="311" y="301"/>
                  </a:cubicBezTo>
                  <a:cubicBezTo>
                    <a:pt x="435" y="259"/>
                    <a:pt x="570" y="125"/>
                    <a:pt x="5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5" name="Google Shape;26135;p18"/>
            <p:cNvSpPr/>
            <p:nvPr/>
          </p:nvSpPr>
          <p:spPr>
            <a:xfrm>
              <a:off x="1199900" y="2751625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218" y="1"/>
                    <a:pt x="125" y="42"/>
                    <a:pt x="83" y="83"/>
                  </a:cubicBezTo>
                  <a:cubicBezTo>
                    <a:pt x="42" y="125"/>
                    <a:pt x="1" y="207"/>
                    <a:pt x="1" y="301"/>
                  </a:cubicBezTo>
                  <a:cubicBezTo>
                    <a:pt x="1" y="425"/>
                    <a:pt x="83" y="518"/>
                    <a:pt x="176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6" name="Google Shape;26136;p18"/>
            <p:cNvSpPr/>
            <p:nvPr/>
          </p:nvSpPr>
          <p:spPr>
            <a:xfrm>
              <a:off x="1194475" y="26890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lnTo>
                    <a:pt x="0" y="83"/>
                  </a:lnTo>
                  <a:cubicBezTo>
                    <a:pt x="42" y="218"/>
                    <a:pt x="176" y="300"/>
                    <a:pt x="300" y="300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7" name="Google Shape;26137;p18"/>
            <p:cNvSpPr/>
            <p:nvPr/>
          </p:nvSpPr>
          <p:spPr>
            <a:xfrm>
              <a:off x="934975" y="284210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0" y="0"/>
                  </a:moveTo>
                  <a:lnTo>
                    <a:pt x="0" y="300"/>
                  </a:lnTo>
                  <a:lnTo>
                    <a:pt x="300" y="259"/>
                  </a:lnTo>
                  <a:cubicBezTo>
                    <a:pt x="258" y="124"/>
                    <a:pt x="176" y="42"/>
                    <a:pt x="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8" name="Google Shape;26138;p18"/>
            <p:cNvSpPr/>
            <p:nvPr/>
          </p:nvSpPr>
          <p:spPr>
            <a:xfrm>
              <a:off x="929525" y="27730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42" y="559"/>
                    <a:pt x="84" y="559"/>
                    <a:pt x="84" y="518"/>
                  </a:cubicBezTo>
                  <a:cubicBezTo>
                    <a:pt x="218" y="518"/>
                    <a:pt x="301" y="383"/>
                    <a:pt x="301" y="259"/>
                  </a:cubicBezTo>
                  <a:cubicBezTo>
                    <a:pt x="259" y="84"/>
                    <a:pt x="135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9" name="Google Shape;26139;p18"/>
            <p:cNvSpPr/>
            <p:nvPr/>
          </p:nvSpPr>
          <p:spPr>
            <a:xfrm>
              <a:off x="997525" y="283667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207" y="0"/>
                    <a:pt x="124" y="42"/>
                    <a:pt x="83" y="83"/>
                  </a:cubicBezTo>
                  <a:cubicBezTo>
                    <a:pt x="41" y="83"/>
                    <a:pt x="41" y="124"/>
                    <a:pt x="0" y="217"/>
                  </a:cubicBezTo>
                  <a:lnTo>
                    <a:pt x="0" y="300"/>
                  </a:lnTo>
                  <a:lnTo>
                    <a:pt x="558" y="259"/>
                  </a:lnTo>
                  <a:cubicBezTo>
                    <a:pt x="558" y="166"/>
                    <a:pt x="465" y="83"/>
                    <a:pt x="424" y="42"/>
                  </a:cubicBezTo>
                  <a:cubicBezTo>
                    <a:pt x="383" y="0"/>
                    <a:pt x="300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0" name="Google Shape;26140;p18"/>
            <p:cNvSpPr/>
            <p:nvPr/>
          </p:nvSpPr>
          <p:spPr>
            <a:xfrm>
              <a:off x="992075" y="276765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84" y="1"/>
                    <a:pt x="1" y="135"/>
                    <a:pt x="1" y="301"/>
                  </a:cubicBezTo>
                  <a:cubicBezTo>
                    <a:pt x="1" y="435"/>
                    <a:pt x="125" y="559"/>
                    <a:pt x="301" y="559"/>
                  </a:cubicBezTo>
                  <a:cubicBezTo>
                    <a:pt x="477" y="559"/>
                    <a:pt x="559" y="394"/>
                    <a:pt x="559" y="259"/>
                  </a:cubicBezTo>
                  <a:cubicBezTo>
                    <a:pt x="559" y="83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1" name="Google Shape;26141;p18"/>
            <p:cNvSpPr/>
            <p:nvPr/>
          </p:nvSpPr>
          <p:spPr>
            <a:xfrm>
              <a:off x="954350" y="273535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0"/>
                  </a:moveTo>
                  <a:cubicBezTo>
                    <a:pt x="125" y="42"/>
                    <a:pt x="0" y="176"/>
                    <a:pt x="42" y="300"/>
                  </a:cubicBezTo>
                  <a:cubicBezTo>
                    <a:pt x="42" y="476"/>
                    <a:pt x="176" y="559"/>
                    <a:pt x="300" y="559"/>
                  </a:cubicBezTo>
                  <a:cubicBezTo>
                    <a:pt x="476" y="559"/>
                    <a:pt x="600" y="435"/>
                    <a:pt x="559" y="259"/>
                  </a:cubicBezTo>
                  <a:cubicBezTo>
                    <a:pt x="55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2" name="Google Shape;26142;p18"/>
            <p:cNvSpPr/>
            <p:nvPr/>
          </p:nvSpPr>
          <p:spPr>
            <a:xfrm>
              <a:off x="959775" y="2805200"/>
              <a:ext cx="15025" cy="13350"/>
            </a:xfrm>
            <a:custGeom>
              <a:avLst/>
              <a:gdLst/>
              <a:ahLst/>
              <a:cxnLst/>
              <a:rect l="l" t="t" r="r" b="b"/>
              <a:pathLst>
                <a:path w="601" h="534" extrusionOk="0">
                  <a:moveTo>
                    <a:pt x="323" y="0"/>
                  </a:moveTo>
                  <a:cubicBezTo>
                    <a:pt x="303" y="0"/>
                    <a:pt x="281" y="3"/>
                    <a:pt x="259" y="8"/>
                  </a:cubicBezTo>
                  <a:cubicBezTo>
                    <a:pt x="125" y="8"/>
                    <a:pt x="1" y="132"/>
                    <a:pt x="1" y="267"/>
                  </a:cubicBezTo>
                  <a:cubicBezTo>
                    <a:pt x="37" y="419"/>
                    <a:pt x="135" y="533"/>
                    <a:pt x="248" y="533"/>
                  </a:cubicBezTo>
                  <a:cubicBezTo>
                    <a:pt x="265" y="533"/>
                    <a:pt x="283" y="531"/>
                    <a:pt x="300" y="525"/>
                  </a:cubicBezTo>
                  <a:cubicBezTo>
                    <a:pt x="476" y="525"/>
                    <a:pt x="600" y="391"/>
                    <a:pt x="559" y="225"/>
                  </a:cubicBezTo>
                  <a:cubicBezTo>
                    <a:pt x="559" y="109"/>
                    <a:pt x="458" y="0"/>
                    <a:pt x="3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3" name="Google Shape;26143;p18"/>
            <p:cNvSpPr/>
            <p:nvPr/>
          </p:nvSpPr>
          <p:spPr>
            <a:xfrm>
              <a:off x="1024400" y="272992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42"/>
                    <a:pt x="0" y="176"/>
                    <a:pt x="0" y="300"/>
                  </a:cubicBezTo>
                  <a:cubicBezTo>
                    <a:pt x="0" y="476"/>
                    <a:pt x="124" y="559"/>
                    <a:pt x="300" y="559"/>
                  </a:cubicBezTo>
                  <a:cubicBezTo>
                    <a:pt x="424" y="559"/>
                    <a:pt x="559" y="434"/>
                    <a:pt x="559" y="259"/>
                  </a:cubicBezTo>
                  <a:cubicBezTo>
                    <a:pt x="517" y="135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4" name="Google Shape;26144;p18"/>
            <p:cNvSpPr/>
            <p:nvPr/>
          </p:nvSpPr>
          <p:spPr>
            <a:xfrm>
              <a:off x="1028525" y="2799775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360" y="0"/>
                  </a:moveTo>
                  <a:cubicBezTo>
                    <a:pt x="344" y="0"/>
                    <a:pt x="327" y="3"/>
                    <a:pt x="311" y="8"/>
                  </a:cubicBezTo>
                  <a:cubicBezTo>
                    <a:pt x="135" y="8"/>
                    <a:pt x="1" y="142"/>
                    <a:pt x="52" y="308"/>
                  </a:cubicBezTo>
                  <a:cubicBezTo>
                    <a:pt x="52" y="442"/>
                    <a:pt x="177" y="566"/>
                    <a:pt x="352" y="566"/>
                  </a:cubicBezTo>
                  <a:cubicBezTo>
                    <a:pt x="476" y="525"/>
                    <a:pt x="611" y="401"/>
                    <a:pt x="611" y="267"/>
                  </a:cubicBezTo>
                  <a:cubicBezTo>
                    <a:pt x="575" y="114"/>
                    <a:pt x="469" y="0"/>
                    <a:pt x="3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5" name="Google Shape;26145;p18"/>
            <p:cNvSpPr/>
            <p:nvPr/>
          </p:nvSpPr>
          <p:spPr>
            <a:xfrm>
              <a:off x="924100" y="27095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0"/>
                  </a:moveTo>
                  <a:lnTo>
                    <a:pt x="1" y="42"/>
                  </a:lnTo>
                  <a:lnTo>
                    <a:pt x="42" y="300"/>
                  </a:lnTo>
                  <a:lnTo>
                    <a:pt x="94" y="300"/>
                  </a:lnTo>
                  <a:cubicBezTo>
                    <a:pt x="218" y="259"/>
                    <a:pt x="301" y="176"/>
                    <a:pt x="3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6" name="Google Shape;26146;p18"/>
            <p:cNvSpPr/>
            <p:nvPr/>
          </p:nvSpPr>
          <p:spPr>
            <a:xfrm>
              <a:off x="986650" y="2705100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559" y="1"/>
                  </a:moveTo>
                  <a:lnTo>
                    <a:pt x="1" y="52"/>
                  </a:lnTo>
                  <a:cubicBezTo>
                    <a:pt x="1" y="176"/>
                    <a:pt x="177" y="311"/>
                    <a:pt x="301" y="311"/>
                  </a:cubicBezTo>
                  <a:cubicBezTo>
                    <a:pt x="476" y="259"/>
                    <a:pt x="559" y="135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7" name="Google Shape;26147;p18"/>
            <p:cNvSpPr/>
            <p:nvPr/>
          </p:nvSpPr>
          <p:spPr>
            <a:xfrm>
              <a:off x="1066275" y="283125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59" y="0"/>
                  </a:moveTo>
                  <a:cubicBezTo>
                    <a:pt x="259" y="0"/>
                    <a:pt x="217" y="0"/>
                    <a:pt x="217" y="41"/>
                  </a:cubicBezTo>
                  <a:cubicBezTo>
                    <a:pt x="93" y="41"/>
                    <a:pt x="0" y="176"/>
                    <a:pt x="0" y="300"/>
                  </a:cubicBezTo>
                  <a:lnTo>
                    <a:pt x="300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8" name="Google Shape;26148;p18"/>
            <p:cNvSpPr/>
            <p:nvPr/>
          </p:nvSpPr>
          <p:spPr>
            <a:xfrm>
              <a:off x="1060850" y="2762225"/>
              <a:ext cx="7775" cy="13975"/>
            </a:xfrm>
            <a:custGeom>
              <a:avLst/>
              <a:gdLst/>
              <a:ahLst/>
              <a:cxnLst/>
              <a:rect l="l" t="t" r="r" b="b"/>
              <a:pathLst>
                <a:path w="311" h="559" extrusionOk="0">
                  <a:moveTo>
                    <a:pt x="259" y="1"/>
                  </a:moveTo>
                  <a:cubicBezTo>
                    <a:pt x="217" y="1"/>
                    <a:pt x="176" y="42"/>
                    <a:pt x="135" y="42"/>
                  </a:cubicBezTo>
                  <a:cubicBezTo>
                    <a:pt x="52" y="135"/>
                    <a:pt x="0" y="218"/>
                    <a:pt x="0" y="300"/>
                  </a:cubicBezTo>
                  <a:cubicBezTo>
                    <a:pt x="52" y="435"/>
                    <a:pt x="93" y="518"/>
                    <a:pt x="217" y="559"/>
                  </a:cubicBezTo>
                  <a:lnTo>
                    <a:pt x="31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9" name="Google Shape;26149;p18"/>
            <p:cNvSpPr/>
            <p:nvPr/>
          </p:nvSpPr>
          <p:spPr>
            <a:xfrm>
              <a:off x="1056700" y="2699925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259" y="1"/>
                  </a:moveTo>
                  <a:lnTo>
                    <a:pt x="1" y="42"/>
                  </a:lnTo>
                  <a:cubicBezTo>
                    <a:pt x="1" y="166"/>
                    <a:pt x="125" y="301"/>
                    <a:pt x="259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0" name="Google Shape;26150;p18"/>
            <p:cNvSpPr/>
            <p:nvPr/>
          </p:nvSpPr>
          <p:spPr>
            <a:xfrm>
              <a:off x="795900" y="2852700"/>
              <a:ext cx="7775" cy="6475"/>
            </a:xfrm>
            <a:custGeom>
              <a:avLst/>
              <a:gdLst/>
              <a:ahLst/>
              <a:cxnLst/>
              <a:rect l="l" t="t" r="r" b="b"/>
              <a:pathLst>
                <a:path w="311" h="259" extrusionOk="0">
                  <a:moveTo>
                    <a:pt x="1" y="0"/>
                  </a:moveTo>
                  <a:lnTo>
                    <a:pt x="52" y="259"/>
                  </a:lnTo>
                  <a:lnTo>
                    <a:pt x="311" y="259"/>
                  </a:lnTo>
                  <a:cubicBezTo>
                    <a:pt x="311" y="176"/>
                    <a:pt x="259" y="93"/>
                    <a:pt x="176" y="42"/>
                  </a:cubicBezTo>
                  <a:cubicBezTo>
                    <a:pt x="135" y="0"/>
                    <a:pt x="5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1" name="Google Shape;26151;p18"/>
            <p:cNvSpPr/>
            <p:nvPr/>
          </p:nvSpPr>
          <p:spPr>
            <a:xfrm>
              <a:off x="790725" y="2783650"/>
              <a:ext cx="7525" cy="13225"/>
            </a:xfrm>
            <a:custGeom>
              <a:avLst/>
              <a:gdLst/>
              <a:ahLst/>
              <a:cxnLst/>
              <a:rect l="l" t="t" r="r" b="b"/>
              <a:pathLst>
                <a:path w="301" h="529" extrusionOk="0">
                  <a:moveTo>
                    <a:pt x="72" y="1"/>
                  </a:moveTo>
                  <a:cubicBezTo>
                    <a:pt x="49" y="1"/>
                    <a:pt x="25" y="4"/>
                    <a:pt x="1" y="12"/>
                  </a:cubicBezTo>
                  <a:lnTo>
                    <a:pt x="42" y="529"/>
                  </a:lnTo>
                  <a:lnTo>
                    <a:pt x="84" y="529"/>
                  </a:lnTo>
                  <a:cubicBezTo>
                    <a:pt x="208" y="477"/>
                    <a:pt x="301" y="395"/>
                    <a:pt x="301" y="271"/>
                  </a:cubicBezTo>
                  <a:cubicBezTo>
                    <a:pt x="301" y="121"/>
                    <a:pt x="203" y="1"/>
                    <a:pt x="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2" name="Google Shape;26152;p18"/>
            <p:cNvSpPr/>
            <p:nvPr/>
          </p:nvSpPr>
          <p:spPr>
            <a:xfrm>
              <a:off x="858450" y="2847275"/>
              <a:ext cx="13975" cy="7775"/>
            </a:xfrm>
            <a:custGeom>
              <a:avLst/>
              <a:gdLst/>
              <a:ahLst/>
              <a:cxnLst/>
              <a:rect l="l" t="t" r="r" b="b"/>
              <a:pathLst>
                <a:path w="559" h="311" extrusionOk="0">
                  <a:moveTo>
                    <a:pt x="259" y="0"/>
                  </a:moveTo>
                  <a:cubicBezTo>
                    <a:pt x="218" y="0"/>
                    <a:pt x="135" y="52"/>
                    <a:pt x="83" y="93"/>
                  </a:cubicBezTo>
                  <a:cubicBezTo>
                    <a:pt x="42" y="135"/>
                    <a:pt x="1" y="217"/>
                    <a:pt x="1" y="310"/>
                  </a:cubicBezTo>
                  <a:lnTo>
                    <a:pt x="559" y="259"/>
                  </a:lnTo>
                  <a:cubicBezTo>
                    <a:pt x="559" y="217"/>
                    <a:pt x="559" y="135"/>
                    <a:pt x="518" y="93"/>
                  </a:cubicBezTo>
                  <a:cubicBezTo>
                    <a:pt x="476" y="52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3" name="Google Shape;26153;p18"/>
            <p:cNvSpPr/>
            <p:nvPr/>
          </p:nvSpPr>
          <p:spPr>
            <a:xfrm>
              <a:off x="853025" y="2778300"/>
              <a:ext cx="15275" cy="14200"/>
            </a:xfrm>
            <a:custGeom>
              <a:avLst/>
              <a:gdLst/>
              <a:ahLst/>
              <a:cxnLst/>
              <a:rect l="l" t="t" r="r" b="b"/>
              <a:pathLst>
                <a:path w="611" h="568" extrusionOk="0">
                  <a:moveTo>
                    <a:pt x="325" y="1"/>
                  </a:moveTo>
                  <a:cubicBezTo>
                    <a:pt x="304" y="1"/>
                    <a:pt x="282" y="4"/>
                    <a:pt x="259" y="9"/>
                  </a:cubicBezTo>
                  <a:cubicBezTo>
                    <a:pt x="135" y="9"/>
                    <a:pt x="1" y="133"/>
                    <a:pt x="42" y="309"/>
                  </a:cubicBezTo>
                  <a:cubicBezTo>
                    <a:pt x="42" y="433"/>
                    <a:pt x="176" y="567"/>
                    <a:pt x="300" y="567"/>
                  </a:cubicBezTo>
                  <a:cubicBezTo>
                    <a:pt x="476" y="526"/>
                    <a:pt x="611" y="391"/>
                    <a:pt x="559" y="267"/>
                  </a:cubicBezTo>
                  <a:cubicBezTo>
                    <a:pt x="559" y="115"/>
                    <a:pt x="465" y="1"/>
                    <a:pt x="3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4" name="Google Shape;26154;p18"/>
            <p:cNvSpPr/>
            <p:nvPr/>
          </p:nvSpPr>
          <p:spPr>
            <a:xfrm>
              <a:off x="816575" y="274620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83" y="1"/>
                    <a:pt x="1" y="125"/>
                    <a:pt x="1" y="300"/>
                  </a:cubicBezTo>
                  <a:cubicBezTo>
                    <a:pt x="1" y="424"/>
                    <a:pt x="125" y="559"/>
                    <a:pt x="301" y="559"/>
                  </a:cubicBezTo>
                  <a:cubicBezTo>
                    <a:pt x="425" y="559"/>
                    <a:pt x="559" y="424"/>
                    <a:pt x="559" y="259"/>
                  </a:cubicBezTo>
                  <a:cubicBezTo>
                    <a:pt x="559" y="83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5" name="Google Shape;26155;p18"/>
            <p:cNvSpPr/>
            <p:nvPr/>
          </p:nvSpPr>
          <p:spPr>
            <a:xfrm>
              <a:off x="821750" y="2814950"/>
              <a:ext cx="14250" cy="14250"/>
            </a:xfrm>
            <a:custGeom>
              <a:avLst/>
              <a:gdLst/>
              <a:ahLst/>
              <a:cxnLst/>
              <a:rect l="l" t="t" r="r" b="b"/>
              <a:pathLst>
                <a:path w="570" h="570" extrusionOk="0">
                  <a:moveTo>
                    <a:pt x="259" y="1"/>
                  </a:moveTo>
                  <a:cubicBezTo>
                    <a:pt x="94" y="52"/>
                    <a:pt x="1" y="176"/>
                    <a:pt x="1" y="311"/>
                  </a:cubicBezTo>
                  <a:cubicBezTo>
                    <a:pt x="1" y="476"/>
                    <a:pt x="135" y="569"/>
                    <a:pt x="311" y="569"/>
                  </a:cubicBezTo>
                  <a:cubicBezTo>
                    <a:pt x="435" y="569"/>
                    <a:pt x="569" y="435"/>
                    <a:pt x="569" y="259"/>
                  </a:cubicBezTo>
                  <a:cubicBezTo>
                    <a:pt x="517" y="135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6" name="Google Shape;26156;p18"/>
            <p:cNvSpPr/>
            <p:nvPr/>
          </p:nvSpPr>
          <p:spPr>
            <a:xfrm>
              <a:off x="885325" y="274077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135" y="0"/>
                    <a:pt x="1" y="176"/>
                    <a:pt x="1" y="300"/>
                  </a:cubicBezTo>
                  <a:cubicBezTo>
                    <a:pt x="42" y="476"/>
                    <a:pt x="177" y="559"/>
                    <a:pt x="301" y="559"/>
                  </a:cubicBezTo>
                  <a:cubicBezTo>
                    <a:pt x="477" y="559"/>
                    <a:pt x="559" y="435"/>
                    <a:pt x="559" y="259"/>
                  </a:cubicBezTo>
                  <a:cubicBezTo>
                    <a:pt x="559" y="12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7" name="Google Shape;26157;p18"/>
            <p:cNvSpPr/>
            <p:nvPr/>
          </p:nvSpPr>
          <p:spPr>
            <a:xfrm>
              <a:off x="890775" y="2809775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259" y="1"/>
                  </a:moveTo>
                  <a:cubicBezTo>
                    <a:pt x="134" y="42"/>
                    <a:pt x="0" y="166"/>
                    <a:pt x="0" y="301"/>
                  </a:cubicBezTo>
                  <a:cubicBezTo>
                    <a:pt x="0" y="446"/>
                    <a:pt x="103" y="567"/>
                    <a:pt x="240" y="567"/>
                  </a:cubicBezTo>
                  <a:cubicBezTo>
                    <a:pt x="259" y="567"/>
                    <a:pt x="279" y="564"/>
                    <a:pt x="300" y="559"/>
                  </a:cubicBezTo>
                  <a:cubicBezTo>
                    <a:pt x="476" y="559"/>
                    <a:pt x="558" y="425"/>
                    <a:pt x="558" y="259"/>
                  </a:cubicBezTo>
                  <a:cubicBezTo>
                    <a:pt x="558" y="125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8" name="Google Shape;26158;p18"/>
            <p:cNvSpPr/>
            <p:nvPr/>
          </p:nvSpPr>
          <p:spPr>
            <a:xfrm>
              <a:off x="786350" y="272035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1"/>
                  </a:moveTo>
                  <a:lnTo>
                    <a:pt x="0" y="42"/>
                  </a:lnTo>
                  <a:lnTo>
                    <a:pt x="0" y="300"/>
                  </a:lnTo>
                  <a:lnTo>
                    <a:pt x="83" y="300"/>
                  </a:lnTo>
                  <a:cubicBezTo>
                    <a:pt x="176" y="259"/>
                    <a:pt x="259" y="125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9" name="Google Shape;26159;p18"/>
            <p:cNvSpPr/>
            <p:nvPr/>
          </p:nvSpPr>
          <p:spPr>
            <a:xfrm>
              <a:off x="848900" y="2714925"/>
              <a:ext cx="13975" cy="7800"/>
            </a:xfrm>
            <a:custGeom>
              <a:avLst/>
              <a:gdLst/>
              <a:ahLst/>
              <a:cxnLst/>
              <a:rect l="l" t="t" r="r" b="b"/>
              <a:pathLst>
                <a:path w="559" h="312" extrusionOk="0">
                  <a:moveTo>
                    <a:pt x="558" y="1"/>
                  </a:moveTo>
                  <a:lnTo>
                    <a:pt x="0" y="42"/>
                  </a:lnTo>
                  <a:lnTo>
                    <a:pt x="0" y="125"/>
                  </a:lnTo>
                  <a:cubicBezTo>
                    <a:pt x="34" y="235"/>
                    <a:pt x="96" y="311"/>
                    <a:pt x="216" y="311"/>
                  </a:cubicBezTo>
                  <a:cubicBezTo>
                    <a:pt x="241" y="311"/>
                    <a:pt x="269" y="308"/>
                    <a:pt x="300" y="300"/>
                  </a:cubicBezTo>
                  <a:cubicBezTo>
                    <a:pt x="424" y="300"/>
                    <a:pt x="558" y="176"/>
                    <a:pt x="5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0" name="Google Shape;26160;p18"/>
            <p:cNvSpPr/>
            <p:nvPr/>
          </p:nvSpPr>
          <p:spPr>
            <a:xfrm>
              <a:off x="928500" y="2842100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176" y="0"/>
                  </a:moveTo>
                  <a:cubicBezTo>
                    <a:pt x="83" y="42"/>
                    <a:pt x="1" y="124"/>
                    <a:pt x="1" y="259"/>
                  </a:cubicBezTo>
                  <a:lnTo>
                    <a:pt x="1" y="300"/>
                  </a:ln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1" name="Google Shape;26161;p18"/>
            <p:cNvSpPr/>
            <p:nvPr/>
          </p:nvSpPr>
          <p:spPr>
            <a:xfrm>
              <a:off x="923075" y="27730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176" y="1"/>
                    <a:pt x="135" y="1"/>
                    <a:pt x="83" y="42"/>
                  </a:cubicBezTo>
                  <a:cubicBezTo>
                    <a:pt x="42" y="84"/>
                    <a:pt x="0" y="218"/>
                    <a:pt x="0" y="301"/>
                  </a:cubicBezTo>
                  <a:cubicBezTo>
                    <a:pt x="0" y="383"/>
                    <a:pt x="83" y="518"/>
                    <a:pt x="176" y="518"/>
                  </a:cubicBezTo>
                  <a:cubicBezTo>
                    <a:pt x="218" y="559"/>
                    <a:pt x="259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2" name="Google Shape;26162;p18"/>
            <p:cNvSpPr/>
            <p:nvPr/>
          </p:nvSpPr>
          <p:spPr>
            <a:xfrm>
              <a:off x="917650" y="2710525"/>
              <a:ext cx="7525" cy="6950"/>
            </a:xfrm>
            <a:custGeom>
              <a:avLst/>
              <a:gdLst/>
              <a:ahLst/>
              <a:cxnLst/>
              <a:rect l="l" t="t" r="r" b="b"/>
              <a:pathLst>
                <a:path w="301" h="278" extrusionOk="0">
                  <a:moveTo>
                    <a:pt x="0" y="1"/>
                  </a:moveTo>
                  <a:lnTo>
                    <a:pt x="0" y="94"/>
                  </a:lnTo>
                  <a:cubicBezTo>
                    <a:pt x="42" y="135"/>
                    <a:pt x="93" y="218"/>
                    <a:pt x="135" y="259"/>
                  </a:cubicBezTo>
                  <a:cubicBezTo>
                    <a:pt x="162" y="259"/>
                    <a:pt x="208" y="278"/>
                    <a:pt x="248" y="278"/>
                  </a:cubicBezTo>
                  <a:cubicBezTo>
                    <a:pt x="268" y="278"/>
                    <a:pt x="286" y="273"/>
                    <a:pt x="300" y="2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3" name="Google Shape;26163;p18"/>
            <p:cNvSpPr/>
            <p:nvPr/>
          </p:nvSpPr>
          <p:spPr>
            <a:xfrm>
              <a:off x="658125" y="286355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" y="0"/>
                  </a:moveTo>
                  <a:lnTo>
                    <a:pt x="1" y="259"/>
                  </a:lnTo>
                  <a:lnTo>
                    <a:pt x="259" y="259"/>
                  </a:lnTo>
                  <a:cubicBezTo>
                    <a:pt x="259" y="83"/>
                    <a:pt x="177" y="0"/>
                    <a:pt x="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4" name="Google Shape;26164;p18"/>
            <p:cNvSpPr/>
            <p:nvPr/>
          </p:nvSpPr>
          <p:spPr>
            <a:xfrm>
              <a:off x="652700" y="27935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177" y="559"/>
                    <a:pt x="301" y="435"/>
                    <a:pt x="301" y="259"/>
                  </a:cubicBezTo>
                  <a:cubicBezTo>
                    <a:pt x="259" y="135"/>
                    <a:pt x="135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5" name="Google Shape;26165;p18"/>
            <p:cNvSpPr/>
            <p:nvPr/>
          </p:nvSpPr>
          <p:spPr>
            <a:xfrm>
              <a:off x="720675" y="285812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0"/>
                  </a:moveTo>
                  <a:cubicBezTo>
                    <a:pt x="166" y="0"/>
                    <a:pt x="125" y="0"/>
                    <a:pt x="84" y="42"/>
                  </a:cubicBezTo>
                  <a:cubicBezTo>
                    <a:pt x="42" y="83"/>
                    <a:pt x="42" y="135"/>
                    <a:pt x="1" y="176"/>
                  </a:cubicBezTo>
                  <a:lnTo>
                    <a:pt x="1" y="300"/>
                  </a:lnTo>
                  <a:lnTo>
                    <a:pt x="559" y="259"/>
                  </a:lnTo>
                  <a:cubicBezTo>
                    <a:pt x="518" y="83"/>
                    <a:pt x="38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6" name="Google Shape;26166;p18"/>
            <p:cNvSpPr/>
            <p:nvPr/>
          </p:nvSpPr>
          <p:spPr>
            <a:xfrm>
              <a:off x="715250" y="2788925"/>
              <a:ext cx="14000" cy="13400"/>
            </a:xfrm>
            <a:custGeom>
              <a:avLst/>
              <a:gdLst/>
              <a:ahLst/>
              <a:cxnLst/>
              <a:rect l="l" t="t" r="r" b="b"/>
              <a:pathLst>
                <a:path w="560" h="536" extrusionOk="0">
                  <a:moveTo>
                    <a:pt x="308" y="0"/>
                  </a:moveTo>
                  <a:cubicBezTo>
                    <a:pt x="291" y="0"/>
                    <a:pt x="275" y="3"/>
                    <a:pt x="259" y="8"/>
                  </a:cubicBezTo>
                  <a:cubicBezTo>
                    <a:pt x="84" y="8"/>
                    <a:pt x="1" y="142"/>
                    <a:pt x="1" y="266"/>
                  </a:cubicBezTo>
                  <a:cubicBezTo>
                    <a:pt x="1" y="416"/>
                    <a:pt x="91" y="536"/>
                    <a:pt x="227" y="536"/>
                  </a:cubicBezTo>
                  <a:cubicBezTo>
                    <a:pt x="250" y="536"/>
                    <a:pt x="275" y="532"/>
                    <a:pt x="301" y="525"/>
                  </a:cubicBezTo>
                  <a:cubicBezTo>
                    <a:pt x="435" y="525"/>
                    <a:pt x="559" y="401"/>
                    <a:pt x="559" y="225"/>
                  </a:cubicBezTo>
                  <a:cubicBezTo>
                    <a:pt x="559" y="117"/>
                    <a:pt x="425" y="0"/>
                    <a:pt x="3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7" name="Google Shape;26167;p18"/>
            <p:cNvSpPr/>
            <p:nvPr/>
          </p:nvSpPr>
          <p:spPr>
            <a:xfrm>
              <a:off x="677525" y="2756800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259" y="0"/>
                  </a:moveTo>
                  <a:cubicBezTo>
                    <a:pt x="135" y="0"/>
                    <a:pt x="0" y="135"/>
                    <a:pt x="0" y="311"/>
                  </a:cubicBezTo>
                  <a:cubicBezTo>
                    <a:pt x="42" y="435"/>
                    <a:pt x="176" y="569"/>
                    <a:pt x="300" y="569"/>
                  </a:cubicBezTo>
                  <a:cubicBezTo>
                    <a:pt x="476" y="517"/>
                    <a:pt x="600" y="393"/>
                    <a:pt x="559" y="259"/>
                  </a:cubicBezTo>
                  <a:cubicBezTo>
                    <a:pt x="559" y="9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8" name="Google Shape;26168;p18"/>
            <p:cNvSpPr/>
            <p:nvPr/>
          </p:nvSpPr>
          <p:spPr>
            <a:xfrm>
              <a:off x="682950" y="282580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5" y="1"/>
                    <a:pt x="0" y="135"/>
                    <a:pt x="0" y="301"/>
                  </a:cubicBezTo>
                  <a:cubicBezTo>
                    <a:pt x="42" y="477"/>
                    <a:pt x="176" y="559"/>
                    <a:pt x="300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8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9" name="Google Shape;26169;p18"/>
            <p:cNvSpPr/>
            <p:nvPr/>
          </p:nvSpPr>
          <p:spPr>
            <a:xfrm>
              <a:off x="746525" y="275162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1" y="1"/>
                  </a:moveTo>
                  <a:cubicBezTo>
                    <a:pt x="125" y="1"/>
                    <a:pt x="1" y="125"/>
                    <a:pt x="42" y="301"/>
                  </a:cubicBezTo>
                  <a:cubicBezTo>
                    <a:pt x="42" y="425"/>
                    <a:pt x="166" y="559"/>
                    <a:pt x="342" y="559"/>
                  </a:cubicBezTo>
                  <a:cubicBezTo>
                    <a:pt x="476" y="559"/>
                    <a:pt x="601" y="383"/>
                    <a:pt x="601" y="259"/>
                  </a:cubicBezTo>
                  <a:cubicBezTo>
                    <a:pt x="559" y="83"/>
                    <a:pt x="425" y="1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0" name="Google Shape;26170;p18"/>
            <p:cNvSpPr/>
            <p:nvPr/>
          </p:nvSpPr>
          <p:spPr>
            <a:xfrm>
              <a:off x="751950" y="2820375"/>
              <a:ext cx="15025" cy="14000"/>
            </a:xfrm>
            <a:custGeom>
              <a:avLst/>
              <a:gdLst/>
              <a:ahLst/>
              <a:cxnLst/>
              <a:rect l="l" t="t" r="r" b="b"/>
              <a:pathLst>
                <a:path w="601" h="560" extrusionOk="0">
                  <a:moveTo>
                    <a:pt x="301" y="1"/>
                  </a:moveTo>
                  <a:cubicBezTo>
                    <a:pt x="125" y="1"/>
                    <a:pt x="1" y="177"/>
                    <a:pt x="42" y="301"/>
                  </a:cubicBezTo>
                  <a:cubicBezTo>
                    <a:pt x="42" y="476"/>
                    <a:pt x="166" y="559"/>
                    <a:pt x="301" y="559"/>
                  </a:cubicBezTo>
                  <a:cubicBezTo>
                    <a:pt x="466" y="559"/>
                    <a:pt x="601" y="435"/>
                    <a:pt x="559" y="259"/>
                  </a:cubicBezTo>
                  <a:cubicBezTo>
                    <a:pt x="559" y="135"/>
                    <a:pt x="425" y="1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1" name="Google Shape;26171;p18"/>
            <p:cNvSpPr/>
            <p:nvPr/>
          </p:nvSpPr>
          <p:spPr>
            <a:xfrm>
              <a:off x="647275" y="2730950"/>
              <a:ext cx="7775" cy="7775"/>
            </a:xfrm>
            <a:custGeom>
              <a:avLst/>
              <a:gdLst/>
              <a:ahLst/>
              <a:cxnLst/>
              <a:rect l="l" t="t" r="r" b="b"/>
              <a:pathLst>
                <a:path w="311" h="311" extrusionOk="0">
                  <a:moveTo>
                    <a:pt x="311" y="1"/>
                  </a:moveTo>
                  <a:lnTo>
                    <a:pt x="1" y="52"/>
                  </a:lnTo>
                  <a:lnTo>
                    <a:pt x="52" y="311"/>
                  </a:lnTo>
                  <a:lnTo>
                    <a:pt x="94" y="311"/>
                  </a:lnTo>
                  <a:cubicBezTo>
                    <a:pt x="218" y="259"/>
                    <a:pt x="311" y="135"/>
                    <a:pt x="3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2" name="Google Shape;26172;p18"/>
            <p:cNvSpPr/>
            <p:nvPr/>
          </p:nvSpPr>
          <p:spPr>
            <a:xfrm>
              <a:off x="709825" y="27257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208"/>
                    <a:pt x="135" y="301"/>
                    <a:pt x="301" y="301"/>
                  </a:cubicBezTo>
                  <a:cubicBezTo>
                    <a:pt x="476" y="301"/>
                    <a:pt x="559" y="166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3" name="Google Shape;26173;p18"/>
            <p:cNvSpPr/>
            <p:nvPr/>
          </p:nvSpPr>
          <p:spPr>
            <a:xfrm>
              <a:off x="789450" y="28527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17" y="0"/>
                  </a:moveTo>
                  <a:cubicBezTo>
                    <a:pt x="93" y="42"/>
                    <a:pt x="0" y="176"/>
                    <a:pt x="0" y="300"/>
                  </a:cubicBezTo>
                  <a:lnTo>
                    <a:pt x="31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4" name="Google Shape;26174;p18"/>
            <p:cNvSpPr/>
            <p:nvPr/>
          </p:nvSpPr>
          <p:spPr>
            <a:xfrm>
              <a:off x="784275" y="2783950"/>
              <a:ext cx="7525" cy="13400"/>
            </a:xfrm>
            <a:custGeom>
              <a:avLst/>
              <a:gdLst/>
              <a:ahLst/>
              <a:cxnLst/>
              <a:rect l="l" t="t" r="r" b="b"/>
              <a:pathLst>
                <a:path w="301" h="536" extrusionOk="0">
                  <a:moveTo>
                    <a:pt x="259" y="0"/>
                  </a:moveTo>
                  <a:cubicBezTo>
                    <a:pt x="207" y="0"/>
                    <a:pt x="166" y="0"/>
                    <a:pt x="124" y="41"/>
                  </a:cubicBezTo>
                  <a:cubicBezTo>
                    <a:pt x="42" y="83"/>
                    <a:pt x="0" y="165"/>
                    <a:pt x="0" y="300"/>
                  </a:cubicBezTo>
                  <a:cubicBezTo>
                    <a:pt x="0" y="383"/>
                    <a:pt x="83" y="465"/>
                    <a:pt x="207" y="517"/>
                  </a:cubicBezTo>
                  <a:cubicBezTo>
                    <a:pt x="207" y="517"/>
                    <a:pt x="230" y="535"/>
                    <a:pt x="258" y="535"/>
                  </a:cubicBezTo>
                  <a:cubicBezTo>
                    <a:pt x="271" y="535"/>
                    <a:pt x="286" y="531"/>
                    <a:pt x="300" y="517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5" name="Google Shape;26175;p18"/>
            <p:cNvSpPr/>
            <p:nvPr/>
          </p:nvSpPr>
          <p:spPr>
            <a:xfrm>
              <a:off x="778850" y="272140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0" y="0"/>
                  </a:moveTo>
                  <a:cubicBezTo>
                    <a:pt x="42" y="83"/>
                    <a:pt x="83" y="176"/>
                    <a:pt x="166" y="217"/>
                  </a:cubicBezTo>
                  <a:cubicBezTo>
                    <a:pt x="217" y="258"/>
                    <a:pt x="259" y="258"/>
                    <a:pt x="300" y="258"/>
                  </a:cubicBezTo>
                  <a:lnTo>
                    <a:pt x="3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6" name="Google Shape;26176;p18"/>
            <p:cNvSpPr/>
            <p:nvPr/>
          </p:nvSpPr>
          <p:spPr>
            <a:xfrm>
              <a:off x="519325" y="2873125"/>
              <a:ext cx="7525" cy="7775"/>
            </a:xfrm>
            <a:custGeom>
              <a:avLst/>
              <a:gdLst/>
              <a:ahLst/>
              <a:cxnLst/>
              <a:rect l="l" t="t" r="r" b="b"/>
              <a:pathLst>
                <a:path w="301" h="311" extrusionOk="0">
                  <a:moveTo>
                    <a:pt x="1" y="0"/>
                  </a:moveTo>
                  <a:lnTo>
                    <a:pt x="1" y="310"/>
                  </a:lnTo>
                  <a:lnTo>
                    <a:pt x="301" y="258"/>
                  </a:lnTo>
                  <a:cubicBezTo>
                    <a:pt x="301" y="176"/>
                    <a:pt x="208" y="93"/>
                    <a:pt x="166" y="52"/>
                  </a:cubicBezTo>
                  <a:cubicBezTo>
                    <a:pt x="125" y="52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7" name="Google Shape;26177;p18"/>
            <p:cNvSpPr/>
            <p:nvPr/>
          </p:nvSpPr>
          <p:spPr>
            <a:xfrm>
              <a:off x="513900" y="280435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01" y="425"/>
                    <a:pt x="301" y="259"/>
                  </a:cubicBezTo>
                  <a:cubicBezTo>
                    <a:pt x="301" y="125"/>
                    <a:pt x="166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8" name="Google Shape;26178;p18"/>
            <p:cNvSpPr/>
            <p:nvPr/>
          </p:nvSpPr>
          <p:spPr>
            <a:xfrm>
              <a:off x="581625" y="2868575"/>
              <a:ext cx="13975" cy="6900"/>
            </a:xfrm>
            <a:custGeom>
              <a:avLst/>
              <a:gdLst/>
              <a:ahLst/>
              <a:cxnLst/>
              <a:rect l="l" t="t" r="r" b="b"/>
              <a:pathLst>
                <a:path w="559" h="276" extrusionOk="0">
                  <a:moveTo>
                    <a:pt x="338" y="0"/>
                  </a:moveTo>
                  <a:cubicBezTo>
                    <a:pt x="311" y="0"/>
                    <a:pt x="284" y="6"/>
                    <a:pt x="259" y="17"/>
                  </a:cubicBezTo>
                  <a:cubicBezTo>
                    <a:pt x="176" y="17"/>
                    <a:pt x="135" y="58"/>
                    <a:pt x="94" y="99"/>
                  </a:cubicBezTo>
                  <a:cubicBezTo>
                    <a:pt x="42" y="141"/>
                    <a:pt x="1" y="234"/>
                    <a:pt x="1" y="275"/>
                  </a:cubicBezTo>
                  <a:lnTo>
                    <a:pt x="559" y="234"/>
                  </a:lnTo>
                  <a:cubicBezTo>
                    <a:pt x="559" y="182"/>
                    <a:pt x="559" y="141"/>
                    <a:pt x="518" y="99"/>
                  </a:cubicBezTo>
                  <a:cubicBezTo>
                    <a:pt x="487" y="39"/>
                    <a:pt x="413" y="0"/>
                    <a:pt x="3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9" name="Google Shape;26179;p18"/>
            <p:cNvSpPr/>
            <p:nvPr/>
          </p:nvSpPr>
          <p:spPr>
            <a:xfrm>
              <a:off x="576200" y="2798925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259" y="1"/>
                  </a:moveTo>
                  <a:cubicBezTo>
                    <a:pt x="135" y="42"/>
                    <a:pt x="0" y="176"/>
                    <a:pt x="0" y="301"/>
                  </a:cubicBezTo>
                  <a:cubicBezTo>
                    <a:pt x="52" y="476"/>
                    <a:pt x="176" y="559"/>
                    <a:pt x="311" y="559"/>
                  </a:cubicBezTo>
                  <a:cubicBezTo>
                    <a:pt x="476" y="559"/>
                    <a:pt x="610" y="435"/>
                    <a:pt x="569" y="259"/>
                  </a:cubicBezTo>
                  <a:cubicBezTo>
                    <a:pt x="56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0" name="Google Shape;26180;p18"/>
            <p:cNvSpPr/>
            <p:nvPr/>
          </p:nvSpPr>
          <p:spPr>
            <a:xfrm>
              <a:off x="539750" y="276745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08" y="1"/>
                  </a:moveTo>
                  <a:cubicBezTo>
                    <a:pt x="292" y="1"/>
                    <a:pt x="275" y="3"/>
                    <a:pt x="259" y="9"/>
                  </a:cubicBezTo>
                  <a:cubicBezTo>
                    <a:pt x="83" y="9"/>
                    <a:pt x="1" y="143"/>
                    <a:pt x="1" y="267"/>
                  </a:cubicBezTo>
                  <a:cubicBezTo>
                    <a:pt x="1" y="420"/>
                    <a:pt x="94" y="534"/>
                    <a:pt x="234" y="534"/>
                  </a:cubicBezTo>
                  <a:cubicBezTo>
                    <a:pt x="255" y="534"/>
                    <a:pt x="277" y="531"/>
                    <a:pt x="300" y="526"/>
                  </a:cubicBezTo>
                  <a:cubicBezTo>
                    <a:pt x="425" y="526"/>
                    <a:pt x="559" y="402"/>
                    <a:pt x="559" y="267"/>
                  </a:cubicBezTo>
                  <a:cubicBezTo>
                    <a:pt x="523" y="114"/>
                    <a:pt x="417" y="1"/>
                    <a:pt x="3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1" name="Google Shape;26181;p18"/>
            <p:cNvSpPr/>
            <p:nvPr/>
          </p:nvSpPr>
          <p:spPr>
            <a:xfrm>
              <a:off x="543900" y="28366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310" y="0"/>
                  </a:moveTo>
                  <a:cubicBezTo>
                    <a:pt x="134" y="0"/>
                    <a:pt x="0" y="124"/>
                    <a:pt x="52" y="300"/>
                  </a:cubicBezTo>
                  <a:cubicBezTo>
                    <a:pt x="52" y="424"/>
                    <a:pt x="176" y="559"/>
                    <a:pt x="352" y="559"/>
                  </a:cubicBezTo>
                  <a:cubicBezTo>
                    <a:pt x="476" y="517"/>
                    <a:pt x="610" y="383"/>
                    <a:pt x="610" y="259"/>
                  </a:cubicBezTo>
                  <a:cubicBezTo>
                    <a:pt x="569" y="83"/>
                    <a:pt x="434" y="0"/>
                    <a:pt x="3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2" name="Google Shape;26182;p18"/>
            <p:cNvSpPr/>
            <p:nvPr/>
          </p:nvSpPr>
          <p:spPr>
            <a:xfrm>
              <a:off x="608500" y="2762050"/>
              <a:ext cx="14250" cy="14150"/>
            </a:xfrm>
            <a:custGeom>
              <a:avLst/>
              <a:gdLst/>
              <a:ahLst/>
              <a:cxnLst/>
              <a:rect l="l" t="t" r="r" b="b"/>
              <a:pathLst>
                <a:path w="570" h="566" extrusionOk="0">
                  <a:moveTo>
                    <a:pt x="323" y="0"/>
                  </a:moveTo>
                  <a:cubicBezTo>
                    <a:pt x="302" y="0"/>
                    <a:pt x="281" y="2"/>
                    <a:pt x="259" y="8"/>
                  </a:cubicBezTo>
                  <a:cubicBezTo>
                    <a:pt x="135" y="8"/>
                    <a:pt x="1" y="142"/>
                    <a:pt x="1" y="307"/>
                  </a:cubicBezTo>
                  <a:cubicBezTo>
                    <a:pt x="1" y="442"/>
                    <a:pt x="135" y="566"/>
                    <a:pt x="311" y="566"/>
                  </a:cubicBezTo>
                  <a:cubicBezTo>
                    <a:pt x="476" y="525"/>
                    <a:pt x="569" y="400"/>
                    <a:pt x="569" y="266"/>
                  </a:cubicBezTo>
                  <a:cubicBezTo>
                    <a:pt x="569" y="121"/>
                    <a:pt x="466" y="0"/>
                    <a:pt x="3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3" name="Google Shape;26183;p18"/>
            <p:cNvSpPr/>
            <p:nvPr/>
          </p:nvSpPr>
          <p:spPr>
            <a:xfrm>
              <a:off x="613925" y="283125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94" y="0"/>
                    <a:pt x="1" y="124"/>
                    <a:pt x="1" y="300"/>
                  </a:cubicBezTo>
                  <a:cubicBezTo>
                    <a:pt x="1" y="434"/>
                    <a:pt x="135" y="558"/>
                    <a:pt x="301" y="558"/>
                  </a:cubicBezTo>
                  <a:cubicBezTo>
                    <a:pt x="435" y="558"/>
                    <a:pt x="559" y="383"/>
                    <a:pt x="559" y="259"/>
                  </a:cubicBezTo>
                  <a:cubicBezTo>
                    <a:pt x="559" y="83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4" name="Google Shape;26184;p18"/>
            <p:cNvSpPr/>
            <p:nvPr/>
          </p:nvSpPr>
          <p:spPr>
            <a:xfrm>
              <a:off x="509500" y="2741800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1" y="1"/>
                  </a:moveTo>
                  <a:lnTo>
                    <a:pt x="1" y="301"/>
                  </a:lnTo>
                  <a:lnTo>
                    <a:pt x="42" y="301"/>
                  </a:lnTo>
                  <a:cubicBezTo>
                    <a:pt x="177" y="259"/>
                    <a:pt x="259" y="135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5" name="Google Shape;26185;p18"/>
            <p:cNvSpPr/>
            <p:nvPr/>
          </p:nvSpPr>
          <p:spPr>
            <a:xfrm>
              <a:off x="572075" y="2736375"/>
              <a:ext cx="12925" cy="7525"/>
            </a:xfrm>
            <a:custGeom>
              <a:avLst/>
              <a:gdLst/>
              <a:ahLst/>
              <a:cxnLst/>
              <a:rect l="l" t="t" r="r" b="b"/>
              <a:pathLst>
                <a:path w="517" h="301" extrusionOk="0">
                  <a:moveTo>
                    <a:pt x="517" y="1"/>
                  </a:moveTo>
                  <a:lnTo>
                    <a:pt x="0" y="42"/>
                  </a:lnTo>
                  <a:lnTo>
                    <a:pt x="0" y="94"/>
                  </a:lnTo>
                  <a:cubicBezTo>
                    <a:pt x="41" y="218"/>
                    <a:pt x="124" y="301"/>
                    <a:pt x="258" y="301"/>
                  </a:cubicBezTo>
                  <a:cubicBezTo>
                    <a:pt x="383" y="301"/>
                    <a:pt x="476" y="218"/>
                    <a:pt x="517" y="176"/>
                  </a:cubicBezTo>
                  <a:lnTo>
                    <a:pt x="5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6" name="Google Shape;26186;p18"/>
            <p:cNvSpPr/>
            <p:nvPr/>
          </p:nvSpPr>
          <p:spPr>
            <a:xfrm>
              <a:off x="651675" y="286355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176" y="0"/>
                  </a:moveTo>
                  <a:cubicBezTo>
                    <a:pt x="83" y="42"/>
                    <a:pt x="0" y="125"/>
                    <a:pt x="0" y="218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7" name="Google Shape;26187;p18"/>
            <p:cNvSpPr/>
            <p:nvPr/>
          </p:nvSpPr>
          <p:spPr>
            <a:xfrm>
              <a:off x="646250" y="27935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176" y="1"/>
                    <a:pt x="135" y="42"/>
                    <a:pt x="93" y="83"/>
                  </a:cubicBezTo>
                  <a:cubicBezTo>
                    <a:pt x="42" y="135"/>
                    <a:pt x="0" y="218"/>
                    <a:pt x="0" y="300"/>
                  </a:cubicBezTo>
                  <a:cubicBezTo>
                    <a:pt x="0" y="435"/>
                    <a:pt x="93" y="518"/>
                    <a:pt x="176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8" name="Google Shape;26188;p18"/>
            <p:cNvSpPr/>
            <p:nvPr/>
          </p:nvSpPr>
          <p:spPr>
            <a:xfrm>
              <a:off x="640825" y="2732250"/>
              <a:ext cx="7775" cy="6475"/>
            </a:xfrm>
            <a:custGeom>
              <a:avLst/>
              <a:gdLst/>
              <a:ahLst/>
              <a:cxnLst/>
              <a:rect l="l" t="t" r="r" b="b"/>
              <a:pathLst>
                <a:path w="311" h="259" extrusionOk="0">
                  <a:moveTo>
                    <a:pt x="0" y="0"/>
                  </a:moveTo>
                  <a:lnTo>
                    <a:pt x="0" y="42"/>
                  </a:lnTo>
                  <a:cubicBezTo>
                    <a:pt x="52" y="124"/>
                    <a:pt x="93" y="166"/>
                    <a:pt x="135" y="207"/>
                  </a:cubicBezTo>
                  <a:cubicBezTo>
                    <a:pt x="176" y="259"/>
                    <a:pt x="217" y="259"/>
                    <a:pt x="310" y="25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9" name="Google Shape;26189;p18"/>
            <p:cNvSpPr/>
            <p:nvPr/>
          </p:nvSpPr>
          <p:spPr>
            <a:xfrm>
              <a:off x="380275" y="28839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0" y="0"/>
                  </a:moveTo>
                  <a:lnTo>
                    <a:pt x="42" y="300"/>
                  </a:lnTo>
                  <a:lnTo>
                    <a:pt x="300" y="259"/>
                  </a:lnTo>
                  <a:cubicBezTo>
                    <a:pt x="300" y="217"/>
                    <a:pt x="300" y="176"/>
                    <a:pt x="259" y="135"/>
                  </a:cubicBezTo>
                  <a:cubicBezTo>
                    <a:pt x="218" y="42"/>
                    <a:pt x="135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0" name="Google Shape;26190;p18"/>
            <p:cNvSpPr/>
            <p:nvPr/>
          </p:nvSpPr>
          <p:spPr>
            <a:xfrm>
              <a:off x="375875" y="2814950"/>
              <a:ext cx="7775" cy="14250"/>
            </a:xfrm>
            <a:custGeom>
              <a:avLst/>
              <a:gdLst/>
              <a:ahLst/>
              <a:cxnLst/>
              <a:rect l="l" t="t" r="r" b="b"/>
              <a:pathLst>
                <a:path w="311" h="570" extrusionOk="0">
                  <a:moveTo>
                    <a:pt x="1" y="1"/>
                  </a:moveTo>
                  <a:lnTo>
                    <a:pt x="1" y="569"/>
                  </a:lnTo>
                  <a:cubicBezTo>
                    <a:pt x="176" y="569"/>
                    <a:pt x="311" y="394"/>
                    <a:pt x="259" y="259"/>
                  </a:cubicBezTo>
                  <a:cubicBezTo>
                    <a:pt x="259" y="94"/>
                    <a:pt x="135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1" name="Google Shape;26191;p18"/>
            <p:cNvSpPr/>
            <p:nvPr/>
          </p:nvSpPr>
          <p:spPr>
            <a:xfrm>
              <a:off x="443850" y="2878550"/>
              <a:ext cx="14000" cy="7500"/>
            </a:xfrm>
            <a:custGeom>
              <a:avLst/>
              <a:gdLst/>
              <a:ahLst/>
              <a:cxnLst/>
              <a:rect l="l" t="t" r="r" b="b"/>
              <a:pathLst>
                <a:path w="560" h="300" extrusionOk="0">
                  <a:moveTo>
                    <a:pt x="259" y="0"/>
                  </a:moveTo>
                  <a:cubicBezTo>
                    <a:pt x="125" y="41"/>
                    <a:pt x="42" y="93"/>
                    <a:pt x="1" y="217"/>
                  </a:cubicBezTo>
                  <a:lnTo>
                    <a:pt x="1" y="300"/>
                  </a:lnTo>
                  <a:lnTo>
                    <a:pt x="559" y="259"/>
                  </a:lnTo>
                  <a:cubicBezTo>
                    <a:pt x="518" y="135"/>
                    <a:pt x="435" y="41"/>
                    <a:pt x="3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2" name="Google Shape;26192;p18"/>
            <p:cNvSpPr/>
            <p:nvPr/>
          </p:nvSpPr>
          <p:spPr>
            <a:xfrm>
              <a:off x="438425" y="2809775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83" y="1"/>
                    <a:pt x="1" y="125"/>
                    <a:pt x="1" y="301"/>
                  </a:cubicBezTo>
                  <a:cubicBezTo>
                    <a:pt x="1" y="466"/>
                    <a:pt x="135" y="559"/>
                    <a:pt x="301" y="559"/>
                  </a:cubicBezTo>
                  <a:cubicBezTo>
                    <a:pt x="435" y="559"/>
                    <a:pt x="559" y="425"/>
                    <a:pt x="559" y="259"/>
                  </a:cubicBezTo>
                  <a:cubicBezTo>
                    <a:pt x="518" y="84"/>
                    <a:pt x="39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3" name="Google Shape;26193;p18"/>
            <p:cNvSpPr/>
            <p:nvPr/>
          </p:nvSpPr>
          <p:spPr>
            <a:xfrm>
              <a:off x="400700" y="27774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135" y="42"/>
                    <a:pt x="0" y="166"/>
                    <a:pt x="0" y="300"/>
                  </a:cubicBezTo>
                  <a:cubicBezTo>
                    <a:pt x="42" y="466"/>
                    <a:pt x="176" y="559"/>
                    <a:pt x="300" y="559"/>
                  </a:cubicBezTo>
                  <a:cubicBezTo>
                    <a:pt x="476" y="559"/>
                    <a:pt x="559" y="424"/>
                    <a:pt x="559" y="259"/>
                  </a:cubicBezTo>
                  <a:cubicBezTo>
                    <a:pt x="559" y="125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4" name="Google Shape;26194;p18"/>
            <p:cNvSpPr/>
            <p:nvPr/>
          </p:nvSpPr>
          <p:spPr>
            <a:xfrm>
              <a:off x="406125" y="2847075"/>
              <a:ext cx="13975" cy="13425"/>
            </a:xfrm>
            <a:custGeom>
              <a:avLst/>
              <a:gdLst/>
              <a:ahLst/>
              <a:cxnLst/>
              <a:rect l="l" t="t" r="r" b="b"/>
              <a:pathLst>
                <a:path w="559" h="537" extrusionOk="0">
                  <a:moveTo>
                    <a:pt x="322" y="1"/>
                  </a:moveTo>
                  <a:cubicBezTo>
                    <a:pt x="302" y="1"/>
                    <a:pt x="281" y="3"/>
                    <a:pt x="259" y="8"/>
                  </a:cubicBezTo>
                  <a:cubicBezTo>
                    <a:pt x="135" y="8"/>
                    <a:pt x="0" y="143"/>
                    <a:pt x="0" y="318"/>
                  </a:cubicBezTo>
                  <a:cubicBezTo>
                    <a:pt x="0" y="424"/>
                    <a:pt x="127" y="536"/>
                    <a:pt x="241" y="536"/>
                  </a:cubicBezTo>
                  <a:cubicBezTo>
                    <a:pt x="262" y="536"/>
                    <a:pt x="281" y="533"/>
                    <a:pt x="300" y="525"/>
                  </a:cubicBezTo>
                  <a:cubicBezTo>
                    <a:pt x="476" y="525"/>
                    <a:pt x="559" y="401"/>
                    <a:pt x="559" y="267"/>
                  </a:cubicBezTo>
                  <a:cubicBezTo>
                    <a:pt x="559" y="122"/>
                    <a:pt x="463" y="1"/>
                    <a:pt x="3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5" name="Google Shape;26195;p18"/>
            <p:cNvSpPr/>
            <p:nvPr/>
          </p:nvSpPr>
          <p:spPr>
            <a:xfrm>
              <a:off x="469700" y="2772050"/>
              <a:ext cx="15025" cy="14175"/>
            </a:xfrm>
            <a:custGeom>
              <a:avLst/>
              <a:gdLst/>
              <a:ahLst/>
              <a:cxnLst/>
              <a:rect l="l" t="t" r="r" b="b"/>
              <a:pathLst>
                <a:path w="601" h="567" extrusionOk="0">
                  <a:moveTo>
                    <a:pt x="259" y="0"/>
                  </a:moveTo>
                  <a:cubicBezTo>
                    <a:pt x="125" y="42"/>
                    <a:pt x="1" y="166"/>
                    <a:pt x="42" y="300"/>
                  </a:cubicBezTo>
                  <a:cubicBezTo>
                    <a:pt x="42" y="453"/>
                    <a:pt x="144" y="567"/>
                    <a:pt x="252" y="567"/>
                  </a:cubicBezTo>
                  <a:cubicBezTo>
                    <a:pt x="268" y="567"/>
                    <a:pt x="284" y="564"/>
                    <a:pt x="301" y="559"/>
                  </a:cubicBezTo>
                  <a:cubicBezTo>
                    <a:pt x="476" y="559"/>
                    <a:pt x="600" y="424"/>
                    <a:pt x="559" y="259"/>
                  </a:cubicBezTo>
                  <a:cubicBezTo>
                    <a:pt x="559" y="12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6" name="Google Shape;26196;p18"/>
            <p:cNvSpPr/>
            <p:nvPr/>
          </p:nvSpPr>
          <p:spPr>
            <a:xfrm>
              <a:off x="475125" y="2841825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330" y="0"/>
                  </a:moveTo>
                  <a:cubicBezTo>
                    <a:pt x="307" y="0"/>
                    <a:pt x="284" y="4"/>
                    <a:pt x="259" y="11"/>
                  </a:cubicBezTo>
                  <a:cubicBezTo>
                    <a:pt x="125" y="11"/>
                    <a:pt x="1" y="135"/>
                    <a:pt x="1" y="311"/>
                  </a:cubicBezTo>
                  <a:cubicBezTo>
                    <a:pt x="42" y="435"/>
                    <a:pt x="166" y="570"/>
                    <a:pt x="301" y="570"/>
                  </a:cubicBezTo>
                  <a:cubicBezTo>
                    <a:pt x="476" y="528"/>
                    <a:pt x="601" y="394"/>
                    <a:pt x="559" y="270"/>
                  </a:cubicBezTo>
                  <a:cubicBezTo>
                    <a:pt x="559" y="120"/>
                    <a:pt x="461" y="0"/>
                    <a:pt x="3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7" name="Google Shape;26197;p18"/>
            <p:cNvSpPr/>
            <p:nvPr/>
          </p:nvSpPr>
          <p:spPr>
            <a:xfrm>
              <a:off x="370700" y="275267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42" y="300"/>
                  </a:lnTo>
                  <a:cubicBezTo>
                    <a:pt x="42" y="259"/>
                    <a:pt x="42" y="259"/>
                    <a:pt x="84" y="259"/>
                  </a:cubicBezTo>
                  <a:cubicBezTo>
                    <a:pt x="208" y="217"/>
                    <a:pt x="301" y="124"/>
                    <a:pt x="3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8" name="Google Shape;26198;p18"/>
            <p:cNvSpPr/>
            <p:nvPr/>
          </p:nvSpPr>
          <p:spPr>
            <a:xfrm>
              <a:off x="433000" y="27472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177"/>
                    <a:pt x="135" y="301"/>
                    <a:pt x="300" y="301"/>
                  </a:cubicBezTo>
                  <a:cubicBezTo>
                    <a:pt x="435" y="259"/>
                    <a:pt x="559" y="125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9" name="Google Shape;26199;p18"/>
            <p:cNvSpPr/>
            <p:nvPr/>
          </p:nvSpPr>
          <p:spPr>
            <a:xfrm>
              <a:off x="512875" y="2873125"/>
              <a:ext cx="6475" cy="7775"/>
            </a:xfrm>
            <a:custGeom>
              <a:avLst/>
              <a:gdLst/>
              <a:ahLst/>
              <a:cxnLst/>
              <a:rect l="l" t="t" r="r" b="b"/>
              <a:pathLst>
                <a:path w="259" h="311" extrusionOk="0">
                  <a:moveTo>
                    <a:pt x="259" y="0"/>
                  </a:moveTo>
                  <a:lnTo>
                    <a:pt x="207" y="52"/>
                  </a:lnTo>
                  <a:cubicBezTo>
                    <a:pt x="83" y="52"/>
                    <a:pt x="0" y="176"/>
                    <a:pt x="0" y="310"/>
                  </a:cubicBezTo>
                  <a:lnTo>
                    <a:pt x="259" y="31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0" name="Google Shape;26200;p18"/>
            <p:cNvSpPr/>
            <p:nvPr/>
          </p:nvSpPr>
          <p:spPr>
            <a:xfrm>
              <a:off x="507450" y="280435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17" y="1"/>
                    <a:pt x="166" y="42"/>
                    <a:pt x="124" y="84"/>
                  </a:cubicBezTo>
                  <a:cubicBezTo>
                    <a:pt x="42" y="125"/>
                    <a:pt x="0" y="218"/>
                    <a:pt x="0" y="301"/>
                  </a:cubicBezTo>
                  <a:cubicBezTo>
                    <a:pt x="0" y="425"/>
                    <a:pt x="83" y="518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1" name="Google Shape;26201;p18"/>
            <p:cNvSpPr/>
            <p:nvPr/>
          </p:nvSpPr>
          <p:spPr>
            <a:xfrm>
              <a:off x="502025" y="274180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300" y="1"/>
                  </a:moveTo>
                  <a:lnTo>
                    <a:pt x="0" y="42"/>
                  </a:lnTo>
                  <a:cubicBezTo>
                    <a:pt x="0" y="135"/>
                    <a:pt x="83" y="218"/>
                    <a:pt x="124" y="259"/>
                  </a:cubicBezTo>
                  <a:cubicBezTo>
                    <a:pt x="217" y="301"/>
                    <a:pt x="259" y="301"/>
                    <a:pt x="300" y="301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2" name="Google Shape;26202;p18"/>
            <p:cNvSpPr/>
            <p:nvPr/>
          </p:nvSpPr>
          <p:spPr>
            <a:xfrm>
              <a:off x="304800" y="288940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259" y="0"/>
                  </a:moveTo>
                  <a:cubicBezTo>
                    <a:pt x="135" y="0"/>
                    <a:pt x="0" y="124"/>
                    <a:pt x="0" y="300"/>
                  </a:cubicBezTo>
                  <a:lnTo>
                    <a:pt x="569" y="259"/>
                  </a:lnTo>
                  <a:cubicBezTo>
                    <a:pt x="569" y="176"/>
                    <a:pt x="517" y="83"/>
                    <a:pt x="435" y="42"/>
                  </a:cubicBezTo>
                  <a:cubicBezTo>
                    <a:pt x="393" y="0"/>
                    <a:pt x="311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3" name="Google Shape;26203;p18"/>
            <p:cNvSpPr/>
            <p:nvPr/>
          </p:nvSpPr>
          <p:spPr>
            <a:xfrm>
              <a:off x="299625" y="2820375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5" y="1"/>
                    <a:pt x="1" y="135"/>
                    <a:pt x="1" y="301"/>
                  </a:cubicBezTo>
                  <a:cubicBezTo>
                    <a:pt x="42" y="435"/>
                    <a:pt x="166" y="559"/>
                    <a:pt x="301" y="559"/>
                  </a:cubicBezTo>
                  <a:cubicBezTo>
                    <a:pt x="466" y="518"/>
                    <a:pt x="559" y="394"/>
                    <a:pt x="559" y="259"/>
                  </a:cubicBezTo>
                  <a:cubicBezTo>
                    <a:pt x="559" y="94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4" name="Google Shape;26204;p18"/>
            <p:cNvSpPr/>
            <p:nvPr/>
          </p:nvSpPr>
          <p:spPr>
            <a:xfrm>
              <a:off x="263950" y="2788075"/>
              <a:ext cx="12950" cy="13975"/>
            </a:xfrm>
            <a:custGeom>
              <a:avLst/>
              <a:gdLst/>
              <a:ahLst/>
              <a:cxnLst/>
              <a:rect l="l" t="t" r="r" b="b"/>
              <a:pathLst>
                <a:path w="518" h="559" extrusionOk="0">
                  <a:moveTo>
                    <a:pt x="218" y="0"/>
                  </a:moveTo>
                  <a:cubicBezTo>
                    <a:pt x="135" y="0"/>
                    <a:pt x="42" y="42"/>
                    <a:pt x="1" y="94"/>
                  </a:cubicBezTo>
                  <a:lnTo>
                    <a:pt x="1" y="435"/>
                  </a:lnTo>
                  <a:cubicBezTo>
                    <a:pt x="42" y="517"/>
                    <a:pt x="135" y="559"/>
                    <a:pt x="259" y="559"/>
                  </a:cubicBezTo>
                  <a:cubicBezTo>
                    <a:pt x="394" y="559"/>
                    <a:pt x="518" y="435"/>
                    <a:pt x="518" y="259"/>
                  </a:cubicBezTo>
                  <a:cubicBezTo>
                    <a:pt x="476" y="135"/>
                    <a:pt x="342" y="0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5" name="Google Shape;26205;p18"/>
            <p:cNvSpPr/>
            <p:nvPr/>
          </p:nvSpPr>
          <p:spPr>
            <a:xfrm>
              <a:off x="267325" y="2857075"/>
              <a:ext cx="15000" cy="14200"/>
            </a:xfrm>
            <a:custGeom>
              <a:avLst/>
              <a:gdLst/>
              <a:ahLst/>
              <a:cxnLst/>
              <a:rect l="l" t="t" r="r" b="b"/>
              <a:pathLst>
                <a:path w="600" h="568" extrusionOk="0">
                  <a:moveTo>
                    <a:pt x="300" y="1"/>
                  </a:moveTo>
                  <a:cubicBezTo>
                    <a:pt x="124" y="42"/>
                    <a:pt x="0" y="177"/>
                    <a:pt x="42" y="301"/>
                  </a:cubicBezTo>
                  <a:cubicBezTo>
                    <a:pt x="42" y="454"/>
                    <a:pt x="135" y="567"/>
                    <a:pt x="275" y="567"/>
                  </a:cubicBezTo>
                  <a:cubicBezTo>
                    <a:pt x="296" y="567"/>
                    <a:pt x="318" y="565"/>
                    <a:pt x="341" y="559"/>
                  </a:cubicBezTo>
                  <a:cubicBezTo>
                    <a:pt x="466" y="559"/>
                    <a:pt x="600" y="435"/>
                    <a:pt x="559" y="259"/>
                  </a:cubicBezTo>
                  <a:cubicBezTo>
                    <a:pt x="559" y="125"/>
                    <a:pt x="424" y="1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6" name="Google Shape;26206;p18"/>
            <p:cNvSpPr/>
            <p:nvPr/>
          </p:nvSpPr>
          <p:spPr>
            <a:xfrm>
              <a:off x="331950" y="2782650"/>
              <a:ext cx="13975" cy="14225"/>
            </a:xfrm>
            <a:custGeom>
              <a:avLst/>
              <a:gdLst/>
              <a:ahLst/>
              <a:cxnLst/>
              <a:rect l="l" t="t" r="r" b="b"/>
              <a:pathLst>
                <a:path w="559" h="569" extrusionOk="0">
                  <a:moveTo>
                    <a:pt x="259" y="0"/>
                  </a:moveTo>
                  <a:cubicBezTo>
                    <a:pt x="83" y="52"/>
                    <a:pt x="0" y="176"/>
                    <a:pt x="0" y="311"/>
                  </a:cubicBezTo>
                  <a:cubicBezTo>
                    <a:pt x="0" y="476"/>
                    <a:pt x="124" y="569"/>
                    <a:pt x="300" y="569"/>
                  </a:cubicBezTo>
                  <a:cubicBezTo>
                    <a:pt x="424" y="569"/>
                    <a:pt x="558" y="435"/>
                    <a:pt x="558" y="259"/>
                  </a:cubicBezTo>
                  <a:cubicBezTo>
                    <a:pt x="558" y="135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7" name="Google Shape;26207;p18"/>
            <p:cNvSpPr/>
            <p:nvPr/>
          </p:nvSpPr>
          <p:spPr>
            <a:xfrm>
              <a:off x="337100" y="2852500"/>
              <a:ext cx="14250" cy="13350"/>
            </a:xfrm>
            <a:custGeom>
              <a:avLst/>
              <a:gdLst/>
              <a:ahLst/>
              <a:cxnLst/>
              <a:rect l="l" t="t" r="r" b="b"/>
              <a:pathLst>
                <a:path w="570" h="534" extrusionOk="0">
                  <a:moveTo>
                    <a:pt x="310" y="1"/>
                  </a:moveTo>
                  <a:cubicBezTo>
                    <a:pt x="293" y="1"/>
                    <a:pt x="276" y="3"/>
                    <a:pt x="259" y="8"/>
                  </a:cubicBezTo>
                  <a:cubicBezTo>
                    <a:pt x="94" y="8"/>
                    <a:pt x="1" y="143"/>
                    <a:pt x="1" y="267"/>
                  </a:cubicBezTo>
                  <a:cubicBezTo>
                    <a:pt x="1" y="419"/>
                    <a:pt x="102" y="533"/>
                    <a:pt x="244" y="533"/>
                  </a:cubicBezTo>
                  <a:cubicBezTo>
                    <a:pt x="266" y="533"/>
                    <a:pt x="288" y="531"/>
                    <a:pt x="311" y="525"/>
                  </a:cubicBezTo>
                  <a:cubicBezTo>
                    <a:pt x="435" y="525"/>
                    <a:pt x="569" y="401"/>
                    <a:pt x="569" y="225"/>
                  </a:cubicBezTo>
                  <a:cubicBezTo>
                    <a:pt x="524" y="117"/>
                    <a:pt x="424" y="1"/>
                    <a:pt x="3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8" name="Google Shape;26208;p18"/>
            <p:cNvSpPr/>
            <p:nvPr/>
          </p:nvSpPr>
          <p:spPr>
            <a:xfrm>
              <a:off x="294200" y="2756800"/>
              <a:ext cx="13975" cy="8025"/>
            </a:xfrm>
            <a:custGeom>
              <a:avLst/>
              <a:gdLst/>
              <a:ahLst/>
              <a:cxnLst/>
              <a:rect l="l" t="t" r="r" b="b"/>
              <a:pathLst>
                <a:path w="559" h="321" extrusionOk="0">
                  <a:moveTo>
                    <a:pt x="559" y="0"/>
                  </a:moveTo>
                  <a:lnTo>
                    <a:pt x="1" y="52"/>
                  </a:lnTo>
                  <a:cubicBezTo>
                    <a:pt x="1" y="94"/>
                    <a:pt x="42" y="94"/>
                    <a:pt x="42" y="135"/>
                  </a:cubicBezTo>
                  <a:cubicBezTo>
                    <a:pt x="42" y="239"/>
                    <a:pt x="129" y="321"/>
                    <a:pt x="236" y="321"/>
                  </a:cubicBezTo>
                  <a:cubicBezTo>
                    <a:pt x="257" y="321"/>
                    <a:pt x="278" y="317"/>
                    <a:pt x="300" y="311"/>
                  </a:cubicBezTo>
                  <a:cubicBezTo>
                    <a:pt x="424" y="311"/>
                    <a:pt x="476" y="259"/>
                    <a:pt x="518" y="176"/>
                  </a:cubicBezTo>
                  <a:cubicBezTo>
                    <a:pt x="559" y="135"/>
                    <a:pt x="559" y="94"/>
                    <a:pt x="5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9" name="Google Shape;26209;p18"/>
            <p:cNvSpPr/>
            <p:nvPr/>
          </p:nvSpPr>
          <p:spPr>
            <a:xfrm>
              <a:off x="373800" y="28839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18" y="0"/>
                  </a:moveTo>
                  <a:cubicBezTo>
                    <a:pt x="135" y="42"/>
                    <a:pt x="42" y="135"/>
                    <a:pt x="42" y="259"/>
                  </a:cubicBezTo>
                  <a:cubicBezTo>
                    <a:pt x="1" y="259"/>
                    <a:pt x="1" y="300"/>
                    <a:pt x="1" y="300"/>
                  </a:cubicBezTo>
                  <a:lnTo>
                    <a:pt x="301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0" name="Google Shape;26210;p18"/>
            <p:cNvSpPr/>
            <p:nvPr/>
          </p:nvSpPr>
          <p:spPr>
            <a:xfrm>
              <a:off x="368375" y="2814950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301" y="1"/>
                  </a:moveTo>
                  <a:cubicBezTo>
                    <a:pt x="218" y="1"/>
                    <a:pt x="177" y="52"/>
                    <a:pt x="135" y="52"/>
                  </a:cubicBezTo>
                  <a:cubicBezTo>
                    <a:pt x="42" y="135"/>
                    <a:pt x="1" y="218"/>
                    <a:pt x="42" y="311"/>
                  </a:cubicBezTo>
                  <a:cubicBezTo>
                    <a:pt x="42" y="435"/>
                    <a:pt x="135" y="518"/>
                    <a:pt x="218" y="518"/>
                  </a:cubicBezTo>
                  <a:cubicBezTo>
                    <a:pt x="259" y="569"/>
                    <a:pt x="301" y="569"/>
                    <a:pt x="301" y="569"/>
                  </a:cubicBez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1" name="Google Shape;26211;p18"/>
            <p:cNvSpPr/>
            <p:nvPr/>
          </p:nvSpPr>
          <p:spPr>
            <a:xfrm>
              <a:off x="364250" y="275267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59" y="0"/>
                  </a:moveTo>
                  <a:lnTo>
                    <a:pt x="0" y="41"/>
                  </a:lnTo>
                  <a:lnTo>
                    <a:pt x="0" y="83"/>
                  </a:lnTo>
                  <a:cubicBezTo>
                    <a:pt x="0" y="165"/>
                    <a:pt x="42" y="217"/>
                    <a:pt x="125" y="259"/>
                  </a:cubicBezTo>
                  <a:cubicBezTo>
                    <a:pt x="166" y="259"/>
                    <a:pt x="207" y="300"/>
                    <a:pt x="300" y="30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2" name="Google Shape;26212;p18"/>
            <p:cNvSpPr/>
            <p:nvPr/>
          </p:nvSpPr>
          <p:spPr>
            <a:xfrm>
              <a:off x="1477750" y="266117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42" y="300"/>
                  </a:lnTo>
                  <a:lnTo>
                    <a:pt x="301" y="258"/>
                  </a:lnTo>
                  <a:cubicBezTo>
                    <a:pt x="301" y="124"/>
                    <a:pt x="177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3" name="Google Shape;26213;p18"/>
            <p:cNvSpPr/>
            <p:nvPr/>
          </p:nvSpPr>
          <p:spPr>
            <a:xfrm>
              <a:off x="1340000" y="267175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0" y="1"/>
                  </a:moveTo>
                  <a:lnTo>
                    <a:pt x="0" y="301"/>
                  </a:lnTo>
                  <a:lnTo>
                    <a:pt x="259" y="259"/>
                  </a:lnTo>
                  <a:cubicBezTo>
                    <a:pt x="259" y="218"/>
                    <a:pt x="259" y="177"/>
                    <a:pt x="207" y="135"/>
                  </a:cubicBezTo>
                  <a:cubicBezTo>
                    <a:pt x="166" y="42"/>
                    <a:pt x="83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4" name="Google Shape;26214;p18"/>
            <p:cNvSpPr/>
            <p:nvPr/>
          </p:nvSpPr>
          <p:spPr>
            <a:xfrm>
              <a:off x="1334575" y="2603000"/>
              <a:ext cx="7500" cy="14000"/>
            </a:xfrm>
            <a:custGeom>
              <a:avLst/>
              <a:gdLst/>
              <a:ahLst/>
              <a:cxnLst/>
              <a:rect l="l" t="t" r="r" b="b"/>
              <a:pathLst>
                <a:path w="300" h="560" extrusionOk="0">
                  <a:moveTo>
                    <a:pt x="0" y="1"/>
                  </a:moveTo>
                  <a:lnTo>
                    <a:pt x="42" y="559"/>
                  </a:lnTo>
                  <a:lnTo>
                    <a:pt x="83" y="559"/>
                  </a:lnTo>
                  <a:cubicBezTo>
                    <a:pt x="166" y="518"/>
                    <a:pt x="259" y="425"/>
                    <a:pt x="259" y="342"/>
                  </a:cubicBezTo>
                  <a:cubicBezTo>
                    <a:pt x="300" y="342"/>
                    <a:pt x="300" y="301"/>
                    <a:pt x="300" y="259"/>
                  </a:cubicBezTo>
                  <a:cubicBezTo>
                    <a:pt x="259" y="166"/>
                    <a:pt x="217" y="83"/>
                    <a:pt x="124" y="42"/>
                  </a:cubicBezTo>
                  <a:cubicBezTo>
                    <a:pt x="124" y="42"/>
                    <a:pt x="124" y="1"/>
                    <a:pt x="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5" name="Google Shape;26215;p18"/>
            <p:cNvSpPr/>
            <p:nvPr/>
          </p:nvSpPr>
          <p:spPr>
            <a:xfrm>
              <a:off x="1402275" y="2666325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259" y="1"/>
                  </a:moveTo>
                  <a:cubicBezTo>
                    <a:pt x="177" y="1"/>
                    <a:pt x="135" y="52"/>
                    <a:pt x="42" y="135"/>
                  </a:cubicBezTo>
                  <a:cubicBezTo>
                    <a:pt x="1" y="177"/>
                    <a:pt x="1" y="218"/>
                    <a:pt x="1" y="311"/>
                  </a:cubicBezTo>
                  <a:lnTo>
                    <a:pt x="559" y="259"/>
                  </a:lnTo>
                  <a:cubicBezTo>
                    <a:pt x="559" y="135"/>
                    <a:pt x="435" y="52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6" name="Google Shape;26216;p18"/>
            <p:cNvSpPr/>
            <p:nvPr/>
          </p:nvSpPr>
          <p:spPr>
            <a:xfrm>
              <a:off x="1396850" y="2600675"/>
              <a:ext cx="12950" cy="10875"/>
            </a:xfrm>
            <a:custGeom>
              <a:avLst/>
              <a:gdLst/>
              <a:ahLst/>
              <a:cxnLst/>
              <a:rect l="l" t="t" r="r" b="b"/>
              <a:pathLst>
                <a:path w="518" h="435" extrusionOk="0">
                  <a:moveTo>
                    <a:pt x="53" y="1"/>
                  </a:moveTo>
                  <a:cubicBezTo>
                    <a:pt x="1" y="42"/>
                    <a:pt x="1" y="94"/>
                    <a:pt x="1" y="176"/>
                  </a:cubicBezTo>
                  <a:cubicBezTo>
                    <a:pt x="1" y="352"/>
                    <a:pt x="135" y="435"/>
                    <a:pt x="311" y="435"/>
                  </a:cubicBezTo>
                  <a:cubicBezTo>
                    <a:pt x="394" y="435"/>
                    <a:pt x="476" y="394"/>
                    <a:pt x="518" y="301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7" name="Google Shape;26217;p18"/>
            <p:cNvSpPr/>
            <p:nvPr/>
          </p:nvSpPr>
          <p:spPr>
            <a:xfrm>
              <a:off x="1360425" y="2575875"/>
              <a:ext cx="5450" cy="3375"/>
            </a:xfrm>
            <a:custGeom>
              <a:avLst/>
              <a:gdLst/>
              <a:ahLst/>
              <a:cxnLst/>
              <a:rect l="l" t="t" r="r" b="b"/>
              <a:pathLst>
                <a:path w="218" h="135" extrusionOk="0">
                  <a:moveTo>
                    <a:pt x="0" y="0"/>
                  </a:moveTo>
                  <a:cubicBezTo>
                    <a:pt x="41" y="93"/>
                    <a:pt x="124" y="135"/>
                    <a:pt x="217" y="13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8" name="Google Shape;26218;p18"/>
            <p:cNvSpPr/>
            <p:nvPr/>
          </p:nvSpPr>
          <p:spPr>
            <a:xfrm>
              <a:off x="1364550" y="2635025"/>
              <a:ext cx="14250" cy="14275"/>
            </a:xfrm>
            <a:custGeom>
              <a:avLst/>
              <a:gdLst/>
              <a:ahLst/>
              <a:cxnLst/>
              <a:rect l="l" t="t" r="r" b="b"/>
              <a:pathLst>
                <a:path w="570" h="571" extrusionOk="0">
                  <a:moveTo>
                    <a:pt x="334" y="1"/>
                  </a:moveTo>
                  <a:cubicBezTo>
                    <a:pt x="310" y="1"/>
                    <a:pt x="285" y="5"/>
                    <a:pt x="259" y="12"/>
                  </a:cubicBezTo>
                  <a:cubicBezTo>
                    <a:pt x="135" y="12"/>
                    <a:pt x="0" y="136"/>
                    <a:pt x="0" y="312"/>
                  </a:cubicBezTo>
                  <a:cubicBezTo>
                    <a:pt x="52" y="436"/>
                    <a:pt x="176" y="570"/>
                    <a:pt x="311" y="570"/>
                  </a:cubicBezTo>
                  <a:cubicBezTo>
                    <a:pt x="476" y="529"/>
                    <a:pt x="569" y="395"/>
                    <a:pt x="569" y="271"/>
                  </a:cubicBezTo>
                  <a:cubicBezTo>
                    <a:pt x="569" y="121"/>
                    <a:pt x="471" y="1"/>
                    <a:pt x="3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9" name="Google Shape;26219;p18"/>
            <p:cNvSpPr/>
            <p:nvPr/>
          </p:nvSpPr>
          <p:spPr>
            <a:xfrm>
              <a:off x="1433550" y="262990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1" y="0"/>
                  </a:moveTo>
                  <a:cubicBezTo>
                    <a:pt x="135" y="0"/>
                    <a:pt x="1" y="124"/>
                    <a:pt x="42" y="300"/>
                  </a:cubicBezTo>
                  <a:cubicBezTo>
                    <a:pt x="42" y="424"/>
                    <a:pt x="177" y="558"/>
                    <a:pt x="342" y="558"/>
                  </a:cubicBezTo>
                  <a:cubicBezTo>
                    <a:pt x="477" y="517"/>
                    <a:pt x="601" y="383"/>
                    <a:pt x="559" y="258"/>
                  </a:cubicBezTo>
                  <a:cubicBezTo>
                    <a:pt x="559" y="165"/>
                    <a:pt x="559" y="124"/>
                    <a:pt x="477" y="83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0" name="Google Shape;26220;p18"/>
            <p:cNvSpPr/>
            <p:nvPr/>
          </p:nvSpPr>
          <p:spPr>
            <a:xfrm>
              <a:off x="1471300" y="266117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59" y="0"/>
                  </a:moveTo>
                  <a:lnTo>
                    <a:pt x="218" y="41"/>
                  </a:lnTo>
                  <a:cubicBezTo>
                    <a:pt x="176" y="41"/>
                    <a:pt x="125" y="41"/>
                    <a:pt x="125" y="83"/>
                  </a:cubicBezTo>
                  <a:lnTo>
                    <a:pt x="83" y="124"/>
                  </a:lnTo>
                  <a:cubicBezTo>
                    <a:pt x="42" y="124"/>
                    <a:pt x="42" y="165"/>
                    <a:pt x="0" y="207"/>
                  </a:cubicBezTo>
                  <a:lnTo>
                    <a:pt x="0" y="300"/>
                  </a:lnTo>
                  <a:lnTo>
                    <a:pt x="300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1" name="Google Shape;26221;p18"/>
            <p:cNvSpPr/>
            <p:nvPr/>
          </p:nvSpPr>
          <p:spPr>
            <a:xfrm>
              <a:off x="1200925" y="26826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59"/>
                  </a:lnTo>
                  <a:cubicBezTo>
                    <a:pt x="301" y="83"/>
                    <a:pt x="177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2" name="Google Shape;26222;p18"/>
            <p:cNvSpPr/>
            <p:nvPr/>
          </p:nvSpPr>
          <p:spPr>
            <a:xfrm>
              <a:off x="1195500" y="2613425"/>
              <a:ext cx="7525" cy="14150"/>
            </a:xfrm>
            <a:custGeom>
              <a:avLst/>
              <a:gdLst/>
              <a:ahLst/>
              <a:cxnLst/>
              <a:rect l="l" t="t" r="r" b="b"/>
              <a:pathLst>
                <a:path w="301" h="566" extrusionOk="0">
                  <a:moveTo>
                    <a:pt x="64" y="0"/>
                  </a:moveTo>
                  <a:cubicBezTo>
                    <a:pt x="44" y="0"/>
                    <a:pt x="23" y="3"/>
                    <a:pt x="1" y="8"/>
                  </a:cubicBezTo>
                  <a:lnTo>
                    <a:pt x="42" y="566"/>
                  </a:lnTo>
                  <a:cubicBezTo>
                    <a:pt x="94" y="566"/>
                    <a:pt x="94" y="525"/>
                    <a:pt x="94" y="525"/>
                  </a:cubicBezTo>
                  <a:cubicBezTo>
                    <a:pt x="177" y="525"/>
                    <a:pt x="259" y="442"/>
                    <a:pt x="301" y="359"/>
                  </a:cubicBezTo>
                  <a:lnTo>
                    <a:pt x="301" y="266"/>
                  </a:lnTo>
                  <a:cubicBezTo>
                    <a:pt x="301" y="121"/>
                    <a:pt x="205" y="0"/>
                    <a:pt x="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3" name="Google Shape;26223;p18"/>
            <p:cNvSpPr/>
            <p:nvPr/>
          </p:nvSpPr>
          <p:spPr>
            <a:xfrm>
              <a:off x="1263475" y="2677200"/>
              <a:ext cx="14000" cy="7500"/>
            </a:xfrm>
            <a:custGeom>
              <a:avLst/>
              <a:gdLst/>
              <a:ahLst/>
              <a:cxnLst/>
              <a:rect l="l" t="t" r="r" b="b"/>
              <a:pathLst>
                <a:path w="560" h="300" extrusionOk="0">
                  <a:moveTo>
                    <a:pt x="259" y="0"/>
                  </a:moveTo>
                  <a:cubicBezTo>
                    <a:pt x="125" y="0"/>
                    <a:pt x="1" y="134"/>
                    <a:pt x="1" y="300"/>
                  </a:cubicBezTo>
                  <a:lnTo>
                    <a:pt x="559" y="259"/>
                  </a:lnTo>
                  <a:cubicBezTo>
                    <a:pt x="559" y="176"/>
                    <a:pt x="518" y="83"/>
                    <a:pt x="425" y="41"/>
                  </a:cubicBezTo>
                  <a:cubicBezTo>
                    <a:pt x="383" y="0"/>
                    <a:pt x="342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4" name="Google Shape;26224;p18"/>
            <p:cNvSpPr/>
            <p:nvPr/>
          </p:nvSpPr>
          <p:spPr>
            <a:xfrm>
              <a:off x="1258050" y="2608175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259" y="1"/>
                  </a:moveTo>
                  <a:cubicBezTo>
                    <a:pt x="125" y="1"/>
                    <a:pt x="1" y="135"/>
                    <a:pt x="1" y="311"/>
                  </a:cubicBezTo>
                  <a:cubicBezTo>
                    <a:pt x="42" y="435"/>
                    <a:pt x="177" y="569"/>
                    <a:pt x="301" y="569"/>
                  </a:cubicBezTo>
                  <a:cubicBezTo>
                    <a:pt x="476" y="517"/>
                    <a:pt x="600" y="393"/>
                    <a:pt x="559" y="259"/>
                  </a:cubicBezTo>
                  <a:cubicBezTo>
                    <a:pt x="55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5" name="Google Shape;26225;p18"/>
            <p:cNvSpPr/>
            <p:nvPr/>
          </p:nvSpPr>
          <p:spPr>
            <a:xfrm>
              <a:off x="1221350" y="2575875"/>
              <a:ext cx="13975" cy="14225"/>
            </a:xfrm>
            <a:custGeom>
              <a:avLst/>
              <a:gdLst/>
              <a:ahLst/>
              <a:cxnLst/>
              <a:rect l="l" t="t" r="r" b="b"/>
              <a:pathLst>
                <a:path w="559" h="569" extrusionOk="0">
                  <a:moveTo>
                    <a:pt x="259" y="0"/>
                  </a:moveTo>
                  <a:cubicBezTo>
                    <a:pt x="94" y="0"/>
                    <a:pt x="1" y="176"/>
                    <a:pt x="1" y="310"/>
                  </a:cubicBezTo>
                  <a:cubicBezTo>
                    <a:pt x="1" y="476"/>
                    <a:pt x="135" y="569"/>
                    <a:pt x="300" y="569"/>
                  </a:cubicBezTo>
                  <a:cubicBezTo>
                    <a:pt x="435" y="569"/>
                    <a:pt x="559" y="434"/>
                    <a:pt x="559" y="259"/>
                  </a:cubicBezTo>
                  <a:cubicBezTo>
                    <a:pt x="518" y="135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6" name="Google Shape;26226;p18"/>
            <p:cNvSpPr/>
            <p:nvPr/>
          </p:nvSpPr>
          <p:spPr>
            <a:xfrm>
              <a:off x="1225750" y="2644875"/>
              <a:ext cx="15025" cy="14175"/>
            </a:xfrm>
            <a:custGeom>
              <a:avLst/>
              <a:gdLst/>
              <a:ahLst/>
              <a:cxnLst/>
              <a:rect l="l" t="t" r="r" b="b"/>
              <a:pathLst>
                <a:path w="601" h="567" extrusionOk="0">
                  <a:moveTo>
                    <a:pt x="300" y="1"/>
                  </a:moveTo>
                  <a:cubicBezTo>
                    <a:pt x="124" y="42"/>
                    <a:pt x="0" y="176"/>
                    <a:pt x="42" y="300"/>
                  </a:cubicBezTo>
                  <a:cubicBezTo>
                    <a:pt x="42" y="453"/>
                    <a:pt x="143" y="567"/>
                    <a:pt x="278" y="567"/>
                  </a:cubicBezTo>
                  <a:cubicBezTo>
                    <a:pt x="299" y="567"/>
                    <a:pt x="320" y="564"/>
                    <a:pt x="342" y="559"/>
                  </a:cubicBezTo>
                  <a:cubicBezTo>
                    <a:pt x="476" y="559"/>
                    <a:pt x="600" y="435"/>
                    <a:pt x="600" y="259"/>
                  </a:cubicBezTo>
                  <a:cubicBezTo>
                    <a:pt x="559" y="135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7" name="Google Shape;26227;p18"/>
            <p:cNvSpPr/>
            <p:nvPr/>
          </p:nvSpPr>
          <p:spPr>
            <a:xfrm>
              <a:off x="1290375" y="25707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24" y="42"/>
                    <a:pt x="0" y="166"/>
                    <a:pt x="0" y="300"/>
                  </a:cubicBezTo>
                  <a:cubicBezTo>
                    <a:pt x="0" y="466"/>
                    <a:pt x="176" y="559"/>
                    <a:pt x="300" y="559"/>
                  </a:cubicBezTo>
                  <a:cubicBezTo>
                    <a:pt x="476" y="559"/>
                    <a:pt x="558" y="424"/>
                    <a:pt x="558" y="259"/>
                  </a:cubicBezTo>
                  <a:cubicBezTo>
                    <a:pt x="558" y="124"/>
                    <a:pt x="43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8" name="Google Shape;26228;p18"/>
            <p:cNvSpPr/>
            <p:nvPr/>
          </p:nvSpPr>
          <p:spPr>
            <a:xfrm>
              <a:off x="1295800" y="2640300"/>
              <a:ext cx="13975" cy="13425"/>
            </a:xfrm>
            <a:custGeom>
              <a:avLst/>
              <a:gdLst/>
              <a:ahLst/>
              <a:cxnLst/>
              <a:rect l="l" t="t" r="r" b="b"/>
              <a:pathLst>
                <a:path w="559" h="537" extrusionOk="0">
                  <a:moveTo>
                    <a:pt x="320" y="0"/>
                  </a:moveTo>
                  <a:cubicBezTo>
                    <a:pt x="300" y="0"/>
                    <a:pt x="280" y="3"/>
                    <a:pt x="259" y="8"/>
                  </a:cubicBezTo>
                  <a:cubicBezTo>
                    <a:pt x="83" y="8"/>
                    <a:pt x="0" y="142"/>
                    <a:pt x="0" y="266"/>
                  </a:cubicBezTo>
                  <a:cubicBezTo>
                    <a:pt x="0" y="416"/>
                    <a:pt x="90" y="536"/>
                    <a:pt x="226" y="536"/>
                  </a:cubicBezTo>
                  <a:cubicBezTo>
                    <a:pt x="249" y="536"/>
                    <a:pt x="274" y="532"/>
                    <a:pt x="300" y="525"/>
                  </a:cubicBezTo>
                  <a:cubicBezTo>
                    <a:pt x="476" y="525"/>
                    <a:pt x="559" y="401"/>
                    <a:pt x="559" y="225"/>
                  </a:cubicBezTo>
                  <a:cubicBezTo>
                    <a:pt x="559" y="117"/>
                    <a:pt x="456" y="0"/>
                    <a:pt x="3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9" name="Google Shape;26229;p18"/>
            <p:cNvSpPr/>
            <p:nvPr/>
          </p:nvSpPr>
          <p:spPr>
            <a:xfrm>
              <a:off x="1191375" y="2550025"/>
              <a:ext cx="6475" cy="7775"/>
            </a:xfrm>
            <a:custGeom>
              <a:avLst/>
              <a:gdLst/>
              <a:ahLst/>
              <a:cxnLst/>
              <a:rect l="l" t="t" r="r" b="b"/>
              <a:pathLst>
                <a:path w="259" h="311" extrusionOk="0">
                  <a:moveTo>
                    <a:pt x="259" y="0"/>
                  </a:moveTo>
                  <a:lnTo>
                    <a:pt x="0" y="52"/>
                  </a:lnTo>
                  <a:lnTo>
                    <a:pt x="0" y="310"/>
                  </a:lnTo>
                  <a:lnTo>
                    <a:pt x="124" y="310"/>
                  </a:lnTo>
                  <a:cubicBezTo>
                    <a:pt x="124" y="259"/>
                    <a:pt x="166" y="259"/>
                    <a:pt x="207" y="217"/>
                  </a:cubicBezTo>
                  <a:cubicBezTo>
                    <a:pt x="207" y="176"/>
                    <a:pt x="259" y="135"/>
                    <a:pt x="259" y="93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0" name="Google Shape;26230;p18"/>
            <p:cNvSpPr/>
            <p:nvPr/>
          </p:nvSpPr>
          <p:spPr>
            <a:xfrm>
              <a:off x="1253675" y="2545875"/>
              <a:ext cx="13975" cy="6500"/>
            </a:xfrm>
            <a:custGeom>
              <a:avLst/>
              <a:gdLst/>
              <a:ahLst/>
              <a:cxnLst/>
              <a:rect l="l" t="t" r="r" b="b"/>
              <a:pathLst>
                <a:path w="559" h="260" extrusionOk="0">
                  <a:moveTo>
                    <a:pt x="0" y="1"/>
                  </a:moveTo>
                  <a:cubicBezTo>
                    <a:pt x="0" y="125"/>
                    <a:pt x="93" y="218"/>
                    <a:pt x="176" y="259"/>
                  </a:cubicBezTo>
                  <a:lnTo>
                    <a:pt x="352" y="259"/>
                  </a:lnTo>
                  <a:cubicBezTo>
                    <a:pt x="476" y="218"/>
                    <a:pt x="558" y="125"/>
                    <a:pt x="5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1" name="Google Shape;26231;p18"/>
            <p:cNvSpPr/>
            <p:nvPr/>
          </p:nvSpPr>
          <p:spPr>
            <a:xfrm>
              <a:off x="1332250" y="26717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17" y="1"/>
                  </a:moveTo>
                  <a:cubicBezTo>
                    <a:pt x="176" y="42"/>
                    <a:pt x="135" y="94"/>
                    <a:pt x="93" y="94"/>
                  </a:cubicBezTo>
                  <a:cubicBezTo>
                    <a:pt x="52" y="177"/>
                    <a:pt x="0" y="218"/>
                    <a:pt x="52" y="301"/>
                  </a:cubicBezTo>
                  <a:lnTo>
                    <a:pt x="310" y="301"/>
                  </a:lnTo>
                  <a:lnTo>
                    <a:pt x="31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2" name="Google Shape;26232;p18"/>
            <p:cNvSpPr/>
            <p:nvPr/>
          </p:nvSpPr>
          <p:spPr>
            <a:xfrm>
              <a:off x="1328100" y="26030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166" y="1"/>
                    <a:pt x="125" y="42"/>
                    <a:pt x="83" y="42"/>
                  </a:cubicBezTo>
                  <a:cubicBezTo>
                    <a:pt x="42" y="125"/>
                    <a:pt x="1" y="208"/>
                    <a:pt x="1" y="301"/>
                  </a:cubicBezTo>
                  <a:cubicBezTo>
                    <a:pt x="1" y="425"/>
                    <a:pt x="83" y="518"/>
                    <a:pt x="166" y="518"/>
                  </a:cubicBezTo>
                  <a:cubicBezTo>
                    <a:pt x="218" y="559"/>
                    <a:pt x="259" y="559"/>
                    <a:pt x="301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3" name="Google Shape;26233;p18"/>
            <p:cNvSpPr/>
            <p:nvPr/>
          </p:nvSpPr>
          <p:spPr>
            <a:xfrm>
              <a:off x="1062125" y="26934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259"/>
                  </a:lnTo>
                  <a:lnTo>
                    <a:pt x="301" y="259"/>
                  </a:lnTo>
                  <a:cubicBezTo>
                    <a:pt x="301" y="166"/>
                    <a:pt x="259" y="83"/>
                    <a:pt x="166" y="42"/>
                  </a:cubicBezTo>
                  <a:cubicBezTo>
                    <a:pt x="125" y="0"/>
                    <a:pt x="84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4" name="Google Shape;26234;p18"/>
            <p:cNvSpPr/>
            <p:nvPr/>
          </p:nvSpPr>
          <p:spPr>
            <a:xfrm>
              <a:off x="1057750" y="2624000"/>
              <a:ext cx="7500" cy="13400"/>
            </a:xfrm>
            <a:custGeom>
              <a:avLst/>
              <a:gdLst/>
              <a:ahLst/>
              <a:cxnLst/>
              <a:rect l="l" t="t" r="r" b="b"/>
              <a:pathLst>
                <a:path w="300" h="536" extrusionOk="0">
                  <a:moveTo>
                    <a:pt x="12" y="1"/>
                  </a:moveTo>
                  <a:cubicBezTo>
                    <a:pt x="5" y="1"/>
                    <a:pt x="0" y="5"/>
                    <a:pt x="0" y="19"/>
                  </a:cubicBezTo>
                  <a:lnTo>
                    <a:pt x="41" y="536"/>
                  </a:lnTo>
                  <a:lnTo>
                    <a:pt x="83" y="536"/>
                  </a:lnTo>
                  <a:cubicBezTo>
                    <a:pt x="176" y="536"/>
                    <a:pt x="217" y="453"/>
                    <a:pt x="259" y="360"/>
                  </a:cubicBezTo>
                  <a:cubicBezTo>
                    <a:pt x="259" y="319"/>
                    <a:pt x="300" y="277"/>
                    <a:pt x="259" y="236"/>
                  </a:cubicBezTo>
                  <a:cubicBezTo>
                    <a:pt x="259" y="143"/>
                    <a:pt x="217" y="60"/>
                    <a:pt x="124" y="19"/>
                  </a:cubicBezTo>
                  <a:lnTo>
                    <a:pt x="83" y="19"/>
                  </a:lnTo>
                  <a:cubicBezTo>
                    <a:pt x="55" y="19"/>
                    <a:pt x="28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5" name="Google Shape;26235;p18"/>
            <p:cNvSpPr/>
            <p:nvPr/>
          </p:nvSpPr>
          <p:spPr>
            <a:xfrm>
              <a:off x="1125450" y="268805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259" y="0"/>
                  </a:moveTo>
                  <a:cubicBezTo>
                    <a:pt x="177" y="0"/>
                    <a:pt x="94" y="42"/>
                    <a:pt x="53" y="83"/>
                  </a:cubicBezTo>
                  <a:cubicBezTo>
                    <a:pt x="1" y="124"/>
                    <a:pt x="1" y="217"/>
                    <a:pt x="1" y="300"/>
                  </a:cubicBezTo>
                  <a:lnTo>
                    <a:pt x="570" y="259"/>
                  </a:lnTo>
                  <a:cubicBezTo>
                    <a:pt x="518" y="124"/>
                    <a:pt x="435" y="0"/>
                    <a:pt x="3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6" name="Google Shape;26236;p18"/>
            <p:cNvSpPr/>
            <p:nvPr/>
          </p:nvSpPr>
          <p:spPr>
            <a:xfrm>
              <a:off x="1120300" y="2618825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08" y="1"/>
                  </a:moveTo>
                  <a:cubicBezTo>
                    <a:pt x="291" y="1"/>
                    <a:pt x="275" y="3"/>
                    <a:pt x="259" y="9"/>
                  </a:cubicBezTo>
                  <a:cubicBezTo>
                    <a:pt x="83" y="9"/>
                    <a:pt x="0" y="143"/>
                    <a:pt x="0" y="309"/>
                  </a:cubicBezTo>
                  <a:cubicBezTo>
                    <a:pt x="0" y="425"/>
                    <a:pt x="93" y="534"/>
                    <a:pt x="233" y="534"/>
                  </a:cubicBezTo>
                  <a:cubicBezTo>
                    <a:pt x="254" y="534"/>
                    <a:pt x="276" y="531"/>
                    <a:pt x="300" y="526"/>
                  </a:cubicBezTo>
                  <a:cubicBezTo>
                    <a:pt x="424" y="526"/>
                    <a:pt x="558" y="402"/>
                    <a:pt x="558" y="267"/>
                  </a:cubicBezTo>
                  <a:cubicBezTo>
                    <a:pt x="522" y="114"/>
                    <a:pt x="416" y="1"/>
                    <a:pt x="3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7" name="Google Shape;26237;p18"/>
            <p:cNvSpPr/>
            <p:nvPr/>
          </p:nvSpPr>
          <p:spPr>
            <a:xfrm>
              <a:off x="1082550" y="258672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25" y="0"/>
                    <a:pt x="1" y="135"/>
                    <a:pt x="1" y="300"/>
                  </a:cubicBezTo>
                  <a:cubicBezTo>
                    <a:pt x="42" y="435"/>
                    <a:pt x="166" y="559"/>
                    <a:pt x="300" y="559"/>
                  </a:cubicBezTo>
                  <a:cubicBezTo>
                    <a:pt x="476" y="559"/>
                    <a:pt x="559" y="393"/>
                    <a:pt x="559" y="259"/>
                  </a:cubicBezTo>
                  <a:cubicBezTo>
                    <a:pt x="559" y="83"/>
                    <a:pt x="42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8" name="Google Shape;26238;p18"/>
            <p:cNvSpPr/>
            <p:nvPr/>
          </p:nvSpPr>
          <p:spPr>
            <a:xfrm>
              <a:off x="1087975" y="2655725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125" y="1"/>
                    <a:pt x="1" y="166"/>
                    <a:pt x="1" y="301"/>
                  </a:cubicBezTo>
                  <a:cubicBezTo>
                    <a:pt x="1" y="476"/>
                    <a:pt x="166" y="559"/>
                    <a:pt x="301" y="559"/>
                  </a:cubicBezTo>
                  <a:cubicBezTo>
                    <a:pt x="466" y="559"/>
                    <a:pt x="559" y="425"/>
                    <a:pt x="559" y="259"/>
                  </a:cubicBezTo>
                  <a:cubicBezTo>
                    <a:pt x="559" y="125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9" name="Google Shape;26239;p18"/>
            <p:cNvSpPr/>
            <p:nvPr/>
          </p:nvSpPr>
          <p:spPr>
            <a:xfrm>
              <a:off x="1151300" y="2581300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311" y="0"/>
                  </a:moveTo>
                  <a:cubicBezTo>
                    <a:pt x="135" y="0"/>
                    <a:pt x="1" y="135"/>
                    <a:pt x="52" y="300"/>
                  </a:cubicBezTo>
                  <a:cubicBezTo>
                    <a:pt x="52" y="435"/>
                    <a:pt x="177" y="559"/>
                    <a:pt x="352" y="559"/>
                  </a:cubicBezTo>
                  <a:cubicBezTo>
                    <a:pt x="476" y="559"/>
                    <a:pt x="611" y="435"/>
                    <a:pt x="569" y="259"/>
                  </a:cubicBezTo>
                  <a:cubicBezTo>
                    <a:pt x="569" y="93"/>
                    <a:pt x="435" y="0"/>
                    <a:pt x="3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0" name="Google Shape;26240;p18"/>
            <p:cNvSpPr/>
            <p:nvPr/>
          </p:nvSpPr>
          <p:spPr>
            <a:xfrm>
              <a:off x="1156725" y="2650300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259" y="1"/>
                  </a:moveTo>
                  <a:cubicBezTo>
                    <a:pt x="135" y="42"/>
                    <a:pt x="1" y="177"/>
                    <a:pt x="1" y="301"/>
                  </a:cubicBezTo>
                  <a:cubicBezTo>
                    <a:pt x="42" y="476"/>
                    <a:pt x="177" y="559"/>
                    <a:pt x="301" y="559"/>
                  </a:cubicBezTo>
                  <a:cubicBezTo>
                    <a:pt x="476" y="559"/>
                    <a:pt x="611" y="43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1" name="Google Shape;26241;p18"/>
            <p:cNvSpPr/>
            <p:nvPr/>
          </p:nvSpPr>
          <p:spPr>
            <a:xfrm>
              <a:off x="1052300" y="25608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0"/>
                  </a:moveTo>
                  <a:lnTo>
                    <a:pt x="1" y="42"/>
                  </a:lnTo>
                  <a:lnTo>
                    <a:pt x="42" y="300"/>
                  </a:lnTo>
                  <a:cubicBezTo>
                    <a:pt x="135" y="300"/>
                    <a:pt x="218" y="259"/>
                    <a:pt x="259" y="176"/>
                  </a:cubicBezTo>
                  <a:cubicBezTo>
                    <a:pt x="259" y="135"/>
                    <a:pt x="301" y="42"/>
                    <a:pt x="3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2" name="Google Shape;26242;p18"/>
            <p:cNvSpPr/>
            <p:nvPr/>
          </p:nvSpPr>
          <p:spPr>
            <a:xfrm>
              <a:off x="1114850" y="25554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0"/>
                  </a:moveTo>
                  <a:lnTo>
                    <a:pt x="1" y="42"/>
                  </a:lnTo>
                  <a:lnTo>
                    <a:pt x="1" y="135"/>
                  </a:lnTo>
                  <a:cubicBezTo>
                    <a:pt x="42" y="217"/>
                    <a:pt x="166" y="300"/>
                    <a:pt x="301" y="300"/>
                  </a:cubicBezTo>
                  <a:cubicBezTo>
                    <a:pt x="425" y="300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3" name="Google Shape;26243;p18"/>
            <p:cNvSpPr/>
            <p:nvPr/>
          </p:nvSpPr>
          <p:spPr>
            <a:xfrm>
              <a:off x="1194475" y="2682625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218" y="0"/>
                  </a:moveTo>
                  <a:cubicBezTo>
                    <a:pt x="176" y="0"/>
                    <a:pt x="135" y="42"/>
                    <a:pt x="83" y="42"/>
                  </a:cubicBezTo>
                  <a:cubicBezTo>
                    <a:pt x="42" y="83"/>
                    <a:pt x="0" y="176"/>
                    <a:pt x="0" y="259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4" name="Google Shape;26244;p18"/>
            <p:cNvSpPr/>
            <p:nvPr/>
          </p:nvSpPr>
          <p:spPr>
            <a:xfrm>
              <a:off x="1189050" y="26136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217" y="1"/>
                    <a:pt x="176" y="1"/>
                    <a:pt x="135" y="42"/>
                  </a:cubicBezTo>
                  <a:cubicBezTo>
                    <a:pt x="42" y="94"/>
                    <a:pt x="0" y="176"/>
                    <a:pt x="0" y="300"/>
                  </a:cubicBezTo>
                  <a:cubicBezTo>
                    <a:pt x="0" y="394"/>
                    <a:pt x="93" y="476"/>
                    <a:pt x="217" y="518"/>
                  </a:cubicBezTo>
                  <a:cubicBezTo>
                    <a:pt x="217" y="559"/>
                    <a:pt x="259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5" name="Google Shape;26245;p18"/>
            <p:cNvSpPr/>
            <p:nvPr/>
          </p:nvSpPr>
          <p:spPr>
            <a:xfrm>
              <a:off x="1183625" y="2551300"/>
              <a:ext cx="7775" cy="6500"/>
            </a:xfrm>
            <a:custGeom>
              <a:avLst/>
              <a:gdLst/>
              <a:ahLst/>
              <a:cxnLst/>
              <a:rect l="l" t="t" r="r" b="b"/>
              <a:pathLst>
                <a:path w="311" h="260" extrusionOk="0">
                  <a:moveTo>
                    <a:pt x="0" y="1"/>
                  </a:moveTo>
                  <a:cubicBezTo>
                    <a:pt x="0" y="84"/>
                    <a:pt x="52" y="125"/>
                    <a:pt x="93" y="166"/>
                  </a:cubicBezTo>
                  <a:lnTo>
                    <a:pt x="135" y="208"/>
                  </a:lnTo>
                  <a:cubicBezTo>
                    <a:pt x="135" y="259"/>
                    <a:pt x="217" y="259"/>
                    <a:pt x="259" y="259"/>
                  </a:cubicBezTo>
                  <a:lnTo>
                    <a:pt x="310" y="259"/>
                  </a:lnTo>
                  <a:lnTo>
                    <a:pt x="31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6" name="Google Shape;26246;p18"/>
            <p:cNvSpPr/>
            <p:nvPr/>
          </p:nvSpPr>
          <p:spPr>
            <a:xfrm>
              <a:off x="924100" y="27040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17"/>
                  </a:lnTo>
                  <a:cubicBezTo>
                    <a:pt x="301" y="93"/>
                    <a:pt x="177" y="0"/>
                    <a:pt x="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7" name="Google Shape;26247;p18"/>
            <p:cNvSpPr/>
            <p:nvPr/>
          </p:nvSpPr>
          <p:spPr>
            <a:xfrm>
              <a:off x="918675" y="2634025"/>
              <a:ext cx="7775" cy="14250"/>
            </a:xfrm>
            <a:custGeom>
              <a:avLst/>
              <a:gdLst/>
              <a:ahLst/>
              <a:cxnLst/>
              <a:rect l="l" t="t" r="r" b="b"/>
              <a:pathLst>
                <a:path w="311" h="570" extrusionOk="0">
                  <a:moveTo>
                    <a:pt x="1" y="0"/>
                  </a:moveTo>
                  <a:lnTo>
                    <a:pt x="52" y="569"/>
                  </a:lnTo>
                  <a:lnTo>
                    <a:pt x="94" y="569"/>
                  </a:lnTo>
                  <a:cubicBezTo>
                    <a:pt x="176" y="517"/>
                    <a:pt x="259" y="476"/>
                    <a:pt x="311" y="393"/>
                  </a:cubicBezTo>
                  <a:lnTo>
                    <a:pt x="311" y="259"/>
                  </a:lnTo>
                  <a:cubicBezTo>
                    <a:pt x="311" y="176"/>
                    <a:pt x="218" y="93"/>
                    <a:pt x="176" y="52"/>
                  </a:cubicBezTo>
                  <a:lnTo>
                    <a:pt x="135" y="52"/>
                  </a:lnTo>
                  <a:cubicBezTo>
                    <a:pt x="94" y="0"/>
                    <a:pt x="5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8" name="Google Shape;26248;p18"/>
            <p:cNvSpPr/>
            <p:nvPr/>
          </p:nvSpPr>
          <p:spPr>
            <a:xfrm>
              <a:off x="986650" y="2698650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259" y="0"/>
                  </a:moveTo>
                  <a:cubicBezTo>
                    <a:pt x="125" y="0"/>
                    <a:pt x="1" y="135"/>
                    <a:pt x="1" y="310"/>
                  </a:cubicBezTo>
                  <a:lnTo>
                    <a:pt x="559" y="259"/>
                  </a:lnTo>
                  <a:cubicBezTo>
                    <a:pt x="559" y="135"/>
                    <a:pt x="518" y="93"/>
                    <a:pt x="4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9" name="Google Shape;26249;p18"/>
            <p:cNvSpPr/>
            <p:nvPr/>
          </p:nvSpPr>
          <p:spPr>
            <a:xfrm>
              <a:off x="981225" y="2628850"/>
              <a:ext cx="14000" cy="14175"/>
            </a:xfrm>
            <a:custGeom>
              <a:avLst/>
              <a:gdLst/>
              <a:ahLst/>
              <a:cxnLst/>
              <a:rect l="l" t="t" r="r" b="b"/>
              <a:pathLst>
                <a:path w="560" h="567" extrusionOk="0">
                  <a:moveTo>
                    <a:pt x="259" y="1"/>
                  </a:moveTo>
                  <a:cubicBezTo>
                    <a:pt x="135" y="42"/>
                    <a:pt x="1" y="166"/>
                    <a:pt x="1" y="300"/>
                  </a:cubicBezTo>
                  <a:cubicBezTo>
                    <a:pt x="37" y="445"/>
                    <a:pt x="145" y="567"/>
                    <a:pt x="254" y="567"/>
                  </a:cubicBezTo>
                  <a:cubicBezTo>
                    <a:pt x="270" y="567"/>
                    <a:pt x="285" y="564"/>
                    <a:pt x="301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0" name="Google Shape;26250;p18"/>
            <p:cNvSpPr/>
            <p:nvPr/>
          </p:nvSpPr>
          <p:spPr>
            <a:xfrm>
              <a:off x="943500" y="2597375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352" y="1"/>
                  </a:moveTo>
                  <a:cubicBezTo>
                    <a:pt x="335" y="1"/>
                    <a:pt x="318" y="3"/>
                    <a:pt x="300" y="9"/>
                  </a:cubicBezTo>
                  <a:cubicBezTo>
                    <a:pt x="135" y="9"/>
                    <a:pt x="0" y="133"/>
                    <a:pt x="42" y="308"/>
                  </a:cubicBezTo>
                  <a:cubicBezTo>
                    <a:pt x="42" y="433"/>
                    <a:pt x="176" y="567"/>
                    <a:pt x="352" y="567"/>
                  </a:cubicBezTo>
                  <a:cubicBezTo>
                    <a:pt x="476" y="526"/>
                    <a:pt x="610" y="391"/>
                    <a:pt x="610" y="267"/>
                  </a:cubicBezTo>
                  <a:cubicBezTo>
                    <a:pt x="565" y="114"/>
                    <a:pt x="466" y="1"/>
                    <a:pt x="3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1" name="Google Shape;26251;p18"/>
            <p:cNvSpPr/>
            <p:nvPr/>
          </p:nvSpPr>
          <p:spPr>
            <a:xfrm>
              <a:off x="948925" y="2666325"/>
              <a:ext cx="15000" cy="14250"/>
            </a:xfrm>
            <a:custGeom>
              <a:avLst/>
              <a:gdLst/>
              <a:ahLst/>
              <a:cxnLst/>
              <a:rect l="l" t="t" r="r" b="b"/>
              <a:pathLst>
                <a:path w="600" h="570" extrusionOk="0">
                  <a:moveTo>
                    <a:pt x="300" y="1"/>
                  </a:moveTo>
                  <a:cubicBezTo>
                    <a:pt x="135" y="1"/>
                    <a:pt x="0" y="135"/>
                    <a:pt x="42" y="311"/>
                  </a:cubicBezTo>
                  <a:cubicBezTo>
                    <a:pt x="42" y="435"/>
                    <a:pt x="176" y="569"/>
                    <a:pt x="342" y="569"/>
                  </a:cubicBezTo>
                  <a:cubicBezTo>
                    <a:pt x="476" y="569"/>
                    <a:pt x="600" y="394"/>
                    <a:pt x="559" y="259"/>
                  </a:cubicBezTo>
                  <a:cubicBezTo>
                    <a:pt x="559" y="94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2" name="Google Shape;26252;p18"/>
            <p:cNvSpPr/>
            <p:nvPr/>
          </p:nvSpPr>
          <p:spPr>
            <a:xfrm>
              <a:off x="1013550" y="259215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83" y="1"/>
                    <a:pt x="0" y="125"/>
                    <a:pt x="0" y="300"/>
                  </a:cubicBezTo>
                  <a:cubicBezTo>
                    <a:pt x="0" y="435"/>
                    <a:pt x="134" y="559"/>
                    <a:pt x="300" y="559"/>
                  </a:cubicBezTo>
                  <a:cubicBezTo>
                    <a:pt x="434" y="517"/>
                    <a:pt x="558" y="383"/>
                    <a:pt x="558" y="259"/>
                  </a:cubicBezTo>
                  <a:cubicBezTo>
                    <a:pt x="558" y="83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3" name="Google Shape;26253;p18"/>
            <p:cNvSpPr/>
            <p:nvPr/>
          </p:nvSpPr>
          <p:spPr>
            <a:xfrm>
              <a:off x="1018975" y="26611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0" y="124"/>
                    <a:pt x="0" y="300"/>
                  </a:cubicBezTo>
                  <a:cubicBezTo>
                    <a:pt x="0" y="465"/>
                    <a:pt x="124" y="558"/>
                    <a:pt x="300" y="558"/>
                  </a:cubicBezTo>
                  <a:cubicBezTo>
                    <a:pt x="434" y="558"/>
                    <a:pt x="559" y="424"/>
                    <a:pt x="559" y="258"/>
                  </a:cubicBezTo>
                  <a:cubicBezTo>
                    <a:pt x="559" y="83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4" name="Google Shape;26254;p18"/>
            <p:cNvSpPr/>
            <p:nvPr/>
          </p:nvSpPr>
          <p:spPr>
            <a:xfrm>
              <a:off x="914550" y="257172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0" y="1"/>
                  </a:moveTo>
                  <a:lnTo>
                    <a:pt x="0" y="301"/>
                  </a:lnTo>
                  <a:cubicBezTo>
                    <a:pt x="166" y="301"/>
                    <a:pt x="259" y="125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5" name="Google Shape;26255;p18"/>
            <p:cNvSpPr/>
            <p:nvPr/>
          </p:nvSpPr>
          <p:spPr>
            <a:xfrm>
              <a:off x="975800" y="2566300"/>
              <a:ext cx="15275" cy="7525"/>
            </a:xfrm>
            <a:custGeom>
              <a:avLst/>
              <a:gdLst/>
              <a:ahLst/>
              <a:cxnLst/>
              <a:rect l="l" t="t" r="r" b="b"/>
              <a:pathLst>
                <a:path w="611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42" y="218"/>
                    <a:pt x="176" y="300"/>
                    <a:pt x="300" y="300"/>
                  </a:cubicBezTo>
                  <a:cubicBezTo>
                    <a:pt x="476" y="300"/>
                    <a:pt x="611" y="176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6" name="Google Shape;26256;p18"/>
            <p:cNvSpPr/>
            <p:nvPr/>
          </p:nvSpPr>
          <p:spPr>
            <a:xfrm>
              <a:off x="1055675" y="26934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07" y="0"/>
                  </a:moveTo>
                  <a:cubicBezTo>
                    <a:pt x="166" y="0"/>
                    <a:pt x="124" y="42"/>
                    <a:pt x="83" y="83"/>
                  </a:cubicBezTo>
                  <a:cubicBezTo>
                    <a:pt x="42" y="124"/>
                    <a:pt x="0" y="207"/>
                    <a:pt x="42" y="300"/>
                  </a:cubicBezTo>
                  <a:lnTo>
                    <a:pt x="30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7" name="Google Shape;26257;p18"/>
            <p:cNvSpPr/>
            <p:nvPr/>
          </p:nvSpPr>
          <p:spPr>
            <a:xfrm>
              <a:off x="1050250" y="2624450"/>
              <a:ext cx="8550" cy="12950"/>
            </a:xfrm>
            <a:custGeom>
              <a:avLst/>
              <a:gdLst/>
              <a:ahLst/>
              <a:cxnLst/>
              <a:rect l="l" t="t" r="r" b="b"/>
              <a:pathLst>
                <a:path w="342" h="518" extrusionOk="0">
                  <a:moveTo>
                    <a:pt x="166" y="1"/>
                  </a:moveTo>
                  <a:lnTo>
                    <a:pt x="124" y="42"/>
                  </a:lnTo>
                  <a:cubicBezTo>
                    <a:pt x="42" y="84"/>
                    <a:pt x="0" y="177"/>
                    <a:pt x="42" y="259"/>
                  </a:cubicBezTo>
                  <a:cubicBezTo>
                    <a:pt x="42" y="383"/>
                    <a:pt x="124" y="476"/>
                    <a:pt x="217" y="518"/>
                  </a:cubicBezTo>
                  <a:lnTo>
                    <a:pt x="341" y="518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8" name="Google Shape;26258;p18"/>
            <p:cNvSpPr/>
            <p:nvPr/>
          </p:nvSpPr>
          <p:spPr>
            <a:xfrm>
              <a:off x="1045850" y="256190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lnTo>
                    <a:pt x="0" y="42"/>
                  </a:lnTo>
                  <a:cubicBezTo>
                    <a:pt x="0" y="94"/>
                    <a:pt x="42" y="135"/>
                    <a:pt x="42" y="177"/>
                  </a:cubicBezTo>
                  <a:lnTo>
                    <a:pt x="83" y="218"/>
                  </a:lnTo>
                  <a:cubicBezTo>
                    <a:pt x="135" y="218"/>
                    <a:pt x="176" y="259"/>
                    <a:pt x="218" y="259"/>
                  </a:cubicBezTo>
                  <a:lnTo>
                    <a:pt x="300" y="2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9" name="Google Shape;26259;p18"/>
            <p:cNvSpPr/>
            <p:nvPr/>
          </p:nvSpPr>
          <p:spPr>
            <a:xfrm>
              <a:off x="785300" y="27139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0"/>
                  </a:moveTo>
                  <a:lnTo>
                    <a:pt x="42" y="300"/>
                  </a:lnTo>
                  <a:lnTo>
                    <a:pt x="301" y="259"/>
                  </a:lnTo>
                  <a:cubicBezTo>
                    <a:pt x="301" y="166"/>
                    <a:pt x="259" y="83"/>
                    <a:pt x="166" y="42"/>
                  </a:cubicBezTo>
                  <a:cubicBezTo>
                    <a:pt x="125" y="42"/>
                    <a:pt x="8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0" name="Google Shape;26260;p18"/>
            <p:cNvSpPr/>
            <p:nvPr/>
          </p:nvSpPr>
          <p:spPr>
            <a:xfrm>
              <a:off x="779875" y="2644875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lnTo>
                    <a:pt x="125" y="559"/>
                  </a:lnTo>
                  <a:cubicBezTo>
                    <a:pt x="218" y="518"/>
                    <a:pt x="259" y="476"/>
                    <a:pt x="300" y="394"/>
                  </a:cubicBezTo>
                  <a:lnTo>
                    <a:pt x="300" y="259"/>
                  </a:lnTo>
                  <a:cubicBezTo>
                    <a:pt x="300" y="176"/>
                    <a:pt x="259" y="83"/>
                    <a:pt x="176" y="42"/>
                  </a:cubicBezTo>
                  <a:cubicBezTo>
                    <a:pt x="176" y="42"/>
                    <a:pt x="125" y="42"/>
                    <a:pt x="1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1" name="Google Shape;26261;p18"/>
            <p:cNvSpPr/>
            <p:nvPr/>
          </p:nvSpPr>
          <p:spPr>
            <a:xfrm>
              <a:off x="848900" y="2708475"/>
              <a:ext cx="13975" cy="7500"/>
            </a:xfrm>
            <a:custGeom>
              <a:avLst/>
              <a:gdLst/>
              <a:ahLst/>
              <a:cxnLst/>
              <a:rect l="l" t="t" r="r" b="b"/>
              <a:pathLst>
                <a:path w="559" h="300" extrusionOk="0">
                  <a:moveTo>
                    <a:pt x="259" y="0"/>
                  </a:moveTo>
                  <a:cubicBezTo>
                    <a:pt x="166" y="41"/>
                    <a:pt x="83" y="41"/>
                    <a:pt x="41" y="124"/>
                  </a:cubicBezTo>
                  <a:cubicBezTo>
                    <a:pt x="0" y="176"/>
                    <a:pt x="0" y="259"/>
                    <a:pt x="0" y="300"/>
                  </a:cubicBezTo>
                  <a:lnTo>
                    <a:pt x="558" y="259"/>
                  </a:lnTo>
                  <a:cubicBezTo>
                    <a:pt x="517" y="217"/>
                    <a:pt x="517" y="176"/>
                    <a:pt x="465" y="124"/>
                  </a:cubicBezTo>
                  <a:cubicBezTo>
                    <a:pt x="424" y="41"/>
                    <a:pt x="341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2" name="Google Shape;26262;p18"/>
            <p:cNvSpPr/>
            <p:nvPr/>
          </p:nvSpPr>
          <p:spPr>
            <a:xfrm>
              <a:off x="842425" y="263945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0" y="1"/>
                  </a:moveTo>
                  <a:cubicBezTo>
                    <a:pt x="125" y="1"/>
                    <a:pt x="1" y="176"/>
                    <a:pt x="42" y="300"/>
                  </a:cubicBezTo>
                  <a:cubicBezTo>
                    <a:pt x="42" y="476"/>
                    <a:pt x="166" y="559"/>
                    <a:pt x="342" y="559"/>
                  </a:cubicBezTo>
                  <a:cubicBezTo>
                    <a:pt x="466" y="559"/>
                    <a:pt x="600" y="435"/>
                    <a:pt x="600" y="259"/>
                  </a:cubicBezTo>
                  <a:cubicBezTo>
                    <a:pt x="559" y="135"/>
                    <a:pt x="425" y="1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3" name="Google Shape;26263;p18"/>
            <p:cNvSpPr/>
            <p:nvPr/>
          </p:nvSpPr>
          <p:spPr>
            <a:xfrm>
              <a:off x="805725" y="2607150"/>
              <a:ext cx="13975" cy="14250"/>
            </a:xfrm>
            <a:custGeom>
              <a:avLst/>
              <a:gdLst/>
              <a:ahLst/>
              <a:cxnLst/>
              <a:rect l="l" t="t" r="r" b="b"/>
              <a:pathLst>
                <a:path w="559" h="570" extrusionOk="0">
                  <a:moveTo>
                    <a:pt x="259" y="0"/>
                  </a:moveTo>
                  <a:cubicBezTo>
                    <a:pt x="125" y="42"/>
                    <a:pt x="1" y="176"/>
                    <a:pt x="1" y="300"/>
                  </a:cubicBezTo>
                  <a:cubicBezTo>
                    <a:pt x="1" y="450"/>
                    <a:pt x="128" y="570"/>
                    <a:pt x="243" y="570"/>
                  </a:cubicBezTo>
                  <a:cubicBezTo>
                    <a:pt x="263" y="570"/>
                    <a:pt x="282" y="566"/>
                    <a:pt x="300" y="558"/>
                  </a:cubicBezTo>
                  <a:cubicBezTo>
                    <a:pt x="476" y="558"/>
                    <a:pt x="559" y="434"/>
                    <a:pt x="559" y="259"/>
                  </a:cubicBezTo>
                  <a:cubicBezTo>
                    <a:pt x="55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4" name="Google Shape;26264;p18"/>
            <p:cNvSpPr/>
            <p:nvPr/>
          </p:nvSpPr>
          <p:spPr>
            <a:xfrm>
              <a:off x="811150" y="267700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322" y="0"/>
                  </a:moveTo>
                  <a:cubicBezTo>
                    <a:pt x="302" y="0"/>
                    <a:pt x="281" y="3"/>
                    <a:pt x="259" y="8"/>
                  </a:cubicBezTo>
                  <a:cubicBezTo>
                    <a:pt x="83" y="8"/>
                    <a:pt x="1" y="142"/>
                    <a:pt x="1" y="308"/>
                  </a:cubicBezTo>
                  <a:cubicBezTo>
                    <a:pt x="1" y="442"/>
                    <a:pt x="125" y="566"/>
                    <a:pt x="300" y="566"/>
                  </a:cubicBezTo>
                  <a:cubicBezTo>
                    <a:pt x="476" y="525"/>
                    <a:pt x="559" y="401"/>
                    <a:pt x="559" y="267"/>
                  </a:cubicBezTo>
                  <a:cubicBezTo>
                    <a:pt x="559" y="114"/>
                    <a:pt x="457" y="0"/>
                    <a:pt x="3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5" name="Google Shape;26265;p18"/>
            <p:cNvSpPr/>
            <p:nvPr/>
          </p:nvSpPr>
          <p:spPr>
            <a:xfrm>
              <a:off x="874750" y="2602725"/>
              <a:ext cx="15000" cy="13425"/>
            </a:xfrm>
            <a:custGeom>
              <a:avLst/>
              <a:gdLst/>
              <a:ahLst/>
              <a:cxnLst/>
              <a:rect l="l" t="t" r="r" b="b"/>
              <a:pathLst>
                <a:path w="600" h="537" extrusionOk="0">
                  <a:moveTo>
                    <a:pt x="329" y="1"/>
                  </a:moveTo>
                  <a:cubicBezTo>
                    <a:pt x="307" y="1"/>
                    <a:pt x="283" y="4"/>
                    <a:pt x="258" y="12"/>
                  </a:cubicBezTo>
                  <a:cubicBezTo>
                    <a:pt x="124" y="12"/>
                    <a:pt x="0" y="136"/>
                    <a:pt x="0" y="270"/>
                  </a:cubicBezTo>
                  <a:cubicBezTo>
                    <a:pt x="36" y="415"/>
                    <a:pt x="136" y="536"/>
                    <a:pt x="250" y="536"/>
                  </a:cubicBezTo>
                  <a:cubicBezTo>
                    <a:pt x="267" y="536"/>
                    <a:pt x="283" y="534"/>
                    <a:pt x="300" y="529"/>
                  </a:cubicBezTo>
                  <a:cubicBezTo>
                    <a:pt x="465" y="529"/>
                    <a:pt x="600" y="394"/>
                    <a:pt x="558" y="270"/>
                  </a:cubicBezTo>
                  <a:cubicBezTo>
                    <a:pt x="558" y="120"/>
                    <a:pt x="461" y="1"/>
                    <a:pt x="3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6" name="Google Shape;26266;p18"/>
            <p:cNvSpPr/>
            <p:nvPr/>
          </p:nvSpPr>
          <p:spPr>
            <a:xfrm>
              <a:off x="879900" y="2671750"/>
              <a:ext cx="14250" cy="14000"/>
            </a:xfrm>
            <a:custGeom>
              <a:avLst/>
              <a:gdLst/>
              <a:ahLst/>
              <a:cxnLst/>
              <a:rect l="l" t="t" r="r" b="b"/>
              <a:pathLst>
                <a:path w="570" h="560" extrusionOk="0">
                  <a:moveTo>
                    <a:pt x="259" y="1"/>
                  </a:moveTo>
                  <a:cubicBezTo>
                    <a:pt x="135" y="1"/>
                    <a:pt x="1" y="135"/>
                    <a:pt x="1" y="301"/>
                  </a:cubicBezTo>
                  <a:cubicBezTo>
                    <a:pt x="52" y="435"/>
                    <a:pt x="177" y="559"/>
                    <a:pt x="311" y="559"/>
                  </a:cubicBezTo>
                  <a:cubicBezTo>
                    <a:pt x="476" y="518"/>
                    <a:pt x="569" y="394"/>
                    <a:pt x="569" y="259"/>
                  </a:cubicBezTo>
                  <a:cubicBezTo>
                    <a:pt x="56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7" name="Google Shape;26267;p18"/>
            <p:cNvSpPr/>
            <p:nvPr/>
          </p:nvSpPr>
          <p:spPr>
            <a:xfrm>
              <a:off x="775475" y="2582325"/>
              <a:ext cx="7525" cy="7775"/>
            </a:xfrm>
            <a:custGeom>
              <a:avLst/>
              <a:gdLst/>
              <a:ahLst/>
              <a:cxnLst/>
              <a:rect l="l" t="t" r="r" b="b"/>
              <a:pathLst>
                <a:path w="301" h="311" extrusionOk="0">
                  <a:moveTo>
                    <a:pt x="1" y="1"/>
                  </a:moveTo>
                  <a:lnTo>
                    <a:pt x="42" y="311"/>
                  </a:lnTo>
                  <a:cubicBezTo>
                    <a:pt x="177" y="259"/>
                    <a:pt x="301" y="135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8" name="Google Shape;26268;p18"/>
            <p:cNvSpPr/>
            <p:nvPr/>
          </p:nvSpPr>
          <p:spPr>
            <a:xfrm>
              <a:off x="838025" y="25771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lnTo>
                    <a:pt x="1" y="84"/>
                  </a:lnTo>
                  <a:cubicBezTo>
                    <a:pt x="42" y="208"/>
                    <a:pt x="177" y="301"/>
                    <a:pt x="301" y="301"/>
                  </a:cubicBezTo>
                  <a:cubicBezTo>
                    <a:pt x="435" y="259"/>
                    <a:pt x="559" y="125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9" name="Google Shape;26269;p18"/>
            <p:cNvSpPr/>
            <p:nvPr/>
          </p:nvSpPr>
          <p:spPr>
            <a:xfrm>
              <a:off x="917650" y="2704075"/>
              <a:ext cx="6475" cy="6475"/>
            </a:xfrm>
            <a:custGeom>
              <a:avLst/>
              <a:gdLst/>
              <a:ahLst/>
              <a:cxnLst/>
              <a:rect l="l" t="t" r="r" b="b"/>
              <a:pathLst>
                <a:path w="259" h="259" extrusionOk="0">
                  <a:moveTo>
                    <a:pt x="217" y="0"/>
                  </a:moveTo>
                  <a:cubicBezTo>
                    <a:pt x="93" y="0"/>
                    <a:pt x="0" y="135"/>
                    <a:pt x="0" y="217"/>
                  </a:cubicBezTo>
                  <a:lnTo>
                    <a:pt x="0" y="259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0" name="Google Shape;26270;p18"/>
            <p:cNvSpPr/>
            <p:nvPr/>
          </p:nvSpPr>
          <p:spPr>
            <a:xfrm>
              <a:off x="912225" y="2634025"/>
              <a:ext cx="7775" cy="14250"/>
            </a:xfrm>
            <a:custGeom>
              <a:avLst/>
              <a:gdLst/>
              <a:ahLst/>
              <a:cxnLst/>
              <a:rect l="l" t="t" r="r" b="b"/>
              <a:pathLst>
                <a:path w="311" h="570" extrusionOk="0">
                  <a:moveTo>
                    <a:pt x="259" y="0"/>
                  </a:moveTo>
                  <a:cubicBezTo>
                    <a:pt x="217" y="0"/>
                    <a:pt x="135" y="52"/>
                    <a:pt x="93" y="93"/>
                  </a:cubicBezTo>
                  <a:cubicBezTo>
                    <a:pt x="52" y="135"/>
                    <a:pt x="0" y="218"/>
                    <a:pt x="0" y="311"/>
                  </a:cubicBezTo>
                  <a:cubicBezTo>
                    <a:pt x="0" y="435"/>
                    <a:pt x="93" y="517"/>
                    <a:pt x="176" y="569"/>
                  </a:cubicBezTo>
                  <a:lnTo>
                    <a:pt x="310" y="56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1" name="Google Shape;26271;p18"/>
            <p:cNvSpPr/>
            <p:nvPr/>
          </p:nvSpPr>
          <p:spPr>
            <a:xfrm>
              <a:off x="907050" y="25717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0" y="1"/>
                  </a:moveTo>
                  <a:lnTo>
                    <a:pt x="0" y="42"/>
                  </a:lnTo>
                  <a:lnTo>
                    <a:pt x="0" y="83"/>
                  </a:lnTo>
                  <a:cubicBezTo>
                    <a:pt x="42" y="125"/>
                    <a:pt x="42" y="166"/>
                    <a:pt x="83" y="166"/>
                  </a:cubicBezTo>
                  <a:lnTo>
                    <a:pt x="83" y="218"/>
                  </a:lnTo>
                  <a:cubicBezTo>
                    <a:pt x="124" y="259"/>
                    <a:pt x="166" y="301"/>
                    <a:pt x="259" y="301"/>
                  </a:cubicBezTo>
                  <a:lnTo>
                    <a:pt x="300" y="301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2" name="Google Shape;26272;p18"/>
            <p:cNvSpPr/>
            <p:nvPr/>
          </p:nvSpPr>
          <p:spPr>
            <a:xfrm>
              <a:off x="647275" y="2724500"/>
              <a:ext cx="7775" cy="7775"/>
            </a:xfrm>
            <a:custGeom>
              <a:avLst/>
              <a:gdLst/>
              <a:ahLst/>
              <a:cxnLst/>
              <a:rect l="l" t="t" r="r" b="b"/>
              <a:pathLst>
                <a:path w="311" h="311" extrusionOk="0">
                  <a:moveTo>
                    <a:pt x="1" y="0"/>
                  </a:moveTo>
                  <a:lnTo>
                    <a:pt x="1" y="310"/>
                  </a:lnTo>
                  <a:lnTo>
                    <a:pt x="311" y="259"/>
                  </a:lnTo>
                  <a:cubicBezTo>
                    <a:pt x="259" y="134"/>
                    <a:pt x="176" y="52"/>
                    <a:pt x="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3" name="Google Shape;26273;p18"/>
            <p:cNvSpPr/>
            <p:nvPr/>
          </p:nvSpPr>
          <p:spPr>
            <a:xfrm>
              <a:off x="642100" y="265572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42" y="559"/>
                    <a:pt x="84" y="559"/>
                    <a:pt x="84" y="518"/>
                  </a:cubicBezTo>
                  <a:cubicBezTo>
                    <a:pt x="166" y="518"/>
                    <a:pt x="259" y="425"/>
                    <a:pt x="259" y="342"/>
                  </a:cubicBezTo>
                  <a:cubicBezTo>
                    <a:pt x="301" y="342"/>
                    <a:pt x="301" y="301"/>
                    <a:pt x="301" y="259"/>
                  </a:cubicBezTo>
                  <a:cubicBezTo>
                    <a:pt x="301" y="166"/>
                    <a:pt x="208" y="84"/>
                    <a:pt x="166" y="42"/>
                  </a:cubicBezTo>
                  <a:cubicBezTo>
                    <a:pt x="125" y="1"/>
                    <a:pt x="125" y="1"/>
                    <a:pt x="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4" name="Google Shape;26274;p18"/>
            <p:cNvSpPr/>
            <p:nvPr/>
          </p:nvSpPr>
          <p:spPr>
            <a:xfrm>
              <a:off x="709825" y="271932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0"/>
                  </a:moveTo>
                  <a:cubicBezTo>
                    <a:pt x="218" y="0"/>
                    <a:pt x="135" y="42"/>
                    <a:pt x="135" y="83"/>
                  </a:cubicBezTo>
                  <a:cubicBezTo>
                    <a:pt x="83" y="83"/>
                    <a:pt x="42" y="124"/>
                    <a:pt x="1" y="207"/>
                  </a:cubicBezTo>
                  <a:lnTo>
                    <a:pt x="1" y="300"/>
                  </a:lnTo>
                  <a:lnTo>
                    <a:pt x="559" y="259"/>
                  </a:lnTo>
                  <a:cubicBezTo>
                    <a:pt x="559" y="12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5" name="Google Shape;26275;p18"/>
            <p:cNvSpPr/>
            <p:nvPr/>
          </p:nvSpPr>
          <p:spPr>
            <a:xfrm>
              <a:off x="704400" y="265030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35" y="1"/>
                    <a:pt x="1" y="125"/>
                    <a:pt x="1" y="301"/>
                  </a:cubicBezTo>
                  <a:cubicBezTo>
                    <a:pt x="1" y="435"/>
                    <a:pt x="176" y="559"/>
                    <a:pt x="300" y="559"/>
                  </a:cubicBezTo>
                  <a:cubicBezTo>
                    <a:pt x="476" y="559"/>
                    <a:pt x="559" y="383"/>
                    <a:pt x="559" y="259"/>
                  </a:cubicBezTo>
                  <a:cubicBezTo>
                    <a:pt x="559" y="83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6" name="Google Shape;26276;p18"/>
            <p:cNvSpPr/>
            <p:nvPr/>
          </p:nvSpPr>
          <p:spPr>
            <a:xfrm>
              <a:off x="666675" y="2618000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310" y="0"/>
                  </a:moveTo>
                  <a:cubicBezTo>
                    <a:pt x="135" y="42"/>
                    <a:pt x="0" y="176"/>
                    <a:pt x="52" y="300"/>
                  </a:cubicBezTo>
                  <a:cubicBezTo>
                    <a:pt x="52" y="476"/>
                    <a:pt x="176" y="559"/>
                    <a:pt x="352" y="559"/>
                  </a:cubicBezTo>
                  <a:cubicBezTo>
                    <a:pt x="476" y="559"/>
                    <a:pt x="610" y="435"/>
                    <a:pt x="569" y="259"/>
                  </a:cubicBezTo>
                  <a:cubicBezTo>
                    <a:pt x="569" y="124"/>
                    <a:pt x="434" y="0"/>
                    <a:pt x="3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7" name="Google Shape;26277;p18"/>
            <p:cNvSpPr/>
            <p:nvPr/>
          </p:nvSpPr>
          <p:spPr>
            <a:xfrm>
              <a:off x="672100" y="2687850"/>
              <a:ext cx="15275" cy="13325"/>
            </a:xfrm>
            <a:custGeom>
              <a:avLst/>
              <a:gdLst/>
              <a:ahLst/>
              <a:cxnLst/>
              <a:rect l="l" t="t" r="r" b="b"/>
              <a:pathLst>
                <a:path w="611" h="533" extrusionOk="0">
                  <a:moveTo>
                    <a:pt x="326" y="0"/>
                  </a:moveTo>
                  <a:cubicBezTo>
                    <a:pt x="305" y="0"/>
                    <a:pt x="282" y="3"/>
                    <a:pt x="259" y="8"/>
                  </a:cubicBezTo>
                  <a:cubicBezTo>
                    <a:pt x="135" y="8"/>
                    <a:pt x="0" y="132"/>
                    <a:pt x="42" y="267"/>
                  </a:cubicBezTo>
                  <a:cubicBezTo>
                    <a:pt x="42" y="412"/>
                    <a:pt x="145" y="533"/>
                    <a:pt x="254" y="533"/>
                  </a:cubicBezTo>
                  <a:cubicBezTo>
                    <a:pt x="269" y="533"/>
                    <a:pt x="285" y="530"/>
                    <a:pt x="300" y="525"/>
                  </a:cubicBezTo>
                  <a:cubicBezTo>
                    <a:pt x="476" y="525"/>
                    <a:pt x="610" y="391"/>
                    <a:pt x="559" y="225"/>
                  </a:cubicBezTo>
                  <a:cubicBezTo>
                    <a:pt x="559" y="109"/>
                    <a:pt x="465" y="0"/>
                    <a:pt x="3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8" name="Google Shape;26278;p18"/>
            <p:cNvSpPr/>
            <p:nvPr/>
          </p:nvSpPr>
          <p:spPr>
            <a:xfrm>
              <a:off x="736700" y="261257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94" y="42"/>
                    <a:pt x="1" y="176"/>
                    <a:pt x="1" y="300"/>
                  </a:cubicBezTo>
                  <a:cubicBezTo>
                    <a:pt x="1" y="476"/>
                    <a:pt x="135" y="559"/>
                    <a:pt x="301" y="559"/>
                  </a:cubicBezTo>
                  <a:cubicBezTo>
                    <a:pt x="435" y="559"/>
                    <a:pt x="559" y="435"/>
                    <a:pt x="559" y="259"/>
                  </a:cubicBezTo>
                  <a:cubicBezTo>
                    <a:pt x="518" y="135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9" name="Google Shape;26279;p18"/>
            <p:cNvSpPr/>
            <p:nvPr/>
          </p:nvSpPr>
          <p:spPr>
            <a:xfrm>
              <a:off x="742150" y="2682425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11" y="0"/>
                  </a:moveTo>
                  <a:cubicBezTo>
                    <a:pt x="294" y="0"/>
                    <a:pt x="276" y="3"/>
                    <a:pt x="259" y="8"/>
                  </a:cubicBezTo>
                  <a:cubicBezTo>
                    <a:pt x="83" y="8"/>
                    <a:pt x="0" y="132"/>
                    <a:pt x="0" y="308"/>
                  </a:cubicBezTo>
                  <a:cubicBezTo>
                    <a:pt x="0" y="424"/>
                    <a:pt x="101" y="533"/>
                    <a:pt x="236" y="533"/>
                  </a:cubicBezTo>
                  <a:cubicBezTo>
                    <a:pt x="256" y="533"/>
                    <a:pt x="278" y="531"/>
                    <a:pt x="300" y="525"/>
                  </a:cubicBezTo>
                  <a:cubicBezTo>
                    <a:pt x="434" y="525"/>
                    <a:pt x="558" y="391"/>
                    <a:pt x="558" y="267"/>
                  </a:cubicBezTo>
                  <a:cubicBezTo>
                    <a:pt x="522" y="114"/>
                    <a:pt x="424" y="0"/>
                    <a:pt x="3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0" name="Google Shape;26280;p18"/>
            <p:cNvSpPr/>
            <p:nvPr/>
          </p:nvSpPr>
          <p:spPr>
            <a:xfrm>
              <a:off x="636675" y="25921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1"/>
                  </a:moveTo>
                  <a:lnTo>
                    <a:pt x="1" y="42"/>
                  </a:lnTo>
                  <a:lnTo>
                    <a:pt x="42" y="300"/>
                  </a:lnTo>
                  <a:cubicBezTo>
                    <a:pt x="218" y="300"/>
                    <a:pt x="301" y="176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1" name="Google Shape;26281;p18"/>
            <p:cNvSpPr/>
            <p:nvPr/>
          </p:nvSpPr>
          <p:spPr>
            <a:xfrm>
              <a:off x="698975" y="258775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569" y="1"/>
                  </a:moveTo>
                  <a:lnTo>
                    <a:pt x="0" y="42"/>
                  </a:lnTo>
                  <a:cubicBezTo>
                    <a:pt x="52" y="177"/>
                    <a:pt x="176" y="301"/>
                    <a:pt x="311" y="301"/>
                  </a:cubicBezTo>
                  <a:cubicBezTo>
                    <a:pt x="476" y="259"/>
                    <a:pt x="569" y="135"/>
                    <a:pt x="5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2" name="Google Shape;26282;p18"/>
            <p:cNvSpPr/>
            <p:nvPr/>
          </p:nvSpPr>
          <p:spPr>
            <a:xfrm>
              <a:off x="778850" y="27139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0"/>
                  </a:moveTo>
                  <a:cubicBezTo>
                    <a:pt x="259" y="0"/>
                    <a:pt x="217" y="0"/>
                    <a:pt x="217" y="42"/>
                  </a:cubicBezTo>
                  <a:cubicBezTo>
                    <a:pt x="83" y="42"/>
                    <a:pt x="0" y="166"/>
                    <a:pt x="0" y="300"/>
                  </a:cubicBezTo>
                  <a:lnTo>
                    <a:pt x="300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3" name="Google Shape;26283;p18"/>
            <p:cNvSpPr/>
            <p:nvPr/>
          </p:nvSpPr>
          <p:spPr>
            <a:xfrm>
              <a:off x="773425" y="2644875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59" y="1"/>
                  </a:moveTo>
                  <a:cubicBezTo>
                    <a:pt x="217" y="1"/>
                    <a:pt x="176" y="42"/>
                    <a:pt x="124" y="42"/>
                  </a:cubicBezTo>
                  <a:cubicBezTo>
                    <a:pt x="41" y="135"/>
                    <a:pt x="0" y="218"/>
                    <a:pt x="0" y="300"/>
                  </a:cubicBezTo>
                  <a:cubicBezTo>
                    <a:pt x="41" y="435"/>
                    <a:pt x="83" y="518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4" name="Google Shape;26284;p18"/>
            <p:cNvSpPr/>
            <p:nvPr/>
          </p:nvSpPr>
          <p:spPr>
            <a:xfrm>
              <a:off x="769025" y="2582325"/>
              <a:ext cx="7525" cy="7775"/>
            </a:xfrm>
            <a:custGeom>
              <a:avLst/>
              <a:gdLst/>
              <a:ahLst/>
              <a:cxnLst/>
              <a:rect l="l" t="t" r="r" b="b"/>
              <a:pathLst>
                <a:path w="301" h="311" extrusionOk="0">
                  <a:moveTo>
                    <a:pt x="259" y="1"/>
                  </a:moveTo>
                  <a:lnTo>
                    <a:pt x="0" y="52"/>
                  </a:lnTo>
                  <a:cubicBezTo>
                    <a:pt x="0" y="176"/>
                    <a:pt x="93" y="259"/>
                    <a:pt x="217" y="311"/>
                  </a:cubicBezTo>
                  <a:lnTo>
                    <a:pt x="300" y="311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5" name="Google Shape;26285;p18"/>
            <p:cNvSpPr/>
            <p:nvPr/>
          </p:nvSpPr>
          <p:spPr>
            <a:xfrm>
              <a:off x="508475" y="273535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259"/>
                  </a:lnTo>
                  <a:lnTo>
                    <a:pt x="300" y="259"/>
                  </a:lnTo>
                  <a:cubicBezTo>
                    <a:pt x="300" y="176"/>
                    <a:pt x="259" y="83"/>
                    <a:pt x="176" y="42"/>
                  </a:cubicBezTo>
                  <a:cubicBezTo>
                    <a:pt x="125" y="0"/>
                    <a:pt x="83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6" name="Google Shape;26286;p18"/>
            <p:cNvSpPr/>
            <p:nvPr/>
          </p:nvSpPr>
          <p:spPr>
            <a:xfrm>
              <a:off x="503050" y="2666325"/>
              <a:ext cx="7525" cy="12950"/>
            </a:xfrm>
            <a:custGeom>
              <a:avLst/>
              <a:gdLst/>
              <a:ahLst/>
              <a:cxnLst/>
              <a:rect l="l" t="t" r="r" b="b"/>
              <a:pathLst>
                <a:path w="301" h="518" extrusionOk="0">
                  <a:moveTo>
                    <a:pt x="1" y="1"/>
                  </a:moveTo>
                  <a:lnTo>
                    <a:pt x="42" y="518"/>
                  </a:lnTo>
                  <a:lnTo>
                    <a:pt x="135" y="518"/>
                  </a:lnTo>
                  <a:cubicBezTo>
                    <a:pt x="218" y="476"/>
                    <a:pt x="300" y="394"/>
                    <a:pt x="300" y="259"/>
                  </a:cubicBezTo>
                  <a:cubicBezTo>
                    <a:pt x="300" y="135"/>
                    <a:pt x="259" y="52"/>
                    <a:pt x="1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7" name="Google Shape;26287;p18"/>
            <p:cNvSpPr/>
            <p:nvPr/>
          </p:nvSpPr>
          <p:spPr>
            <a:xfrm>
              <a:off x="571025" y="27299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207" y="0"/>
                    <a:pt x="125" y="42"/>
                    <a:pt x="83" y="93"/>
                  </a:cubicBezTo>
                  <a:cubicBezTo>
                    <a:pt x="42" y="135"/>
                    <a:pt x="1" y="217"/>
                    <a:pt x="42" y="300"/>
                  </a:cubicBezTo>
                  <a:lnTo>
                    <a:pt x="559" y="259"/>
                  </a:lnTo>
                  <a:cubicBezTo>
                    <a:pt x="559" y="217"/>
                    <a:pt x="559" y="135"/>
                    <a:pt x="518" y="93"/>
                  </a:cubicBezTo>
                  <a:cubicBezTo>
                    <a:pt x="466" y="42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8" name="Google Shape;26288;p18"/>
            <p:cNvSpPr/>
            <p:nvPr/>
          </p:nvSpPr>
          <p:spPr>
            <a:xfrm>
              <a:off x="565600" y="2660875"/>
              <a:ext cx="15025" cy="14275"/>
            </a:xfrm>
            <a:custGeom>
              <a:avLst/>
              <a:gdLst/>
              <a:ahLst/>
              <a:cxnLst/>
              <a:rect l="l" t="t" r="r" b="b"/>
              <a:pathLst>
                <a:path w="601" h="571" extrusionOk="0">
                  <a:moveTo>
                    <a:pt x="356" y="1"/>
                  </a:moveTo>
                  <a:cubicBezTo>
                    <a:pt x="337" y="1"/>
                    <a:pt x="319" y="4"/>
                    <a:pt x="300" y="12"/>
                  </a:cubicBezTo>
                  <a:cubicBezTo>
                    <a:pt x="125" y="12"/>
                    <a:pt x="1" y="136"/>
                    <a:pt x="42" y="312"/>
                  </a:cubicBezTo>
                  <a:cubicBezTo>
                    <a:pt x="42" y="436"/>
                    <a:pt x="166" y="570"/>
                    <a:pt x="342" y="570"/>
                  </a:cubicBezTo>
                  <a:cubicBezTo>
                    <a:pt x="476" y="529"/>
                    <a:pt x="600" y="395"/>
                    <a:pt x="600" y="270"/>
                  </a:cubicBezTo>
                  <a:cubicBezTo>
                    <a:pt x="565" y="121"/>
                    <a:pt x="462" y="1"/>
                    <a:pt x="3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9" name="Google Shape;26289;p18"/>
            <p:cNvSpPr/>
            <p:nvPr/>
          </p:nvSpPr>
          <p:spPr>
            <a:xfrm>
              <a:off x="528900" y="262885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83" y="1"/>
                    <a:pt x="0" y="125"/>
                    <a:pt x="0" y="300"/>
                  </a:cubicBezTo>
                  <a:cubicBezTo>
                    <a:pt x="0" y="425"/>
                    <a:pt x="135" y="559"/>
                    <a:pt x="300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83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0" name="Google Shape;26290;p18"/>
            <p:cNvSpPr/>
            <p:nvPr/>
          </p:nvSpPr>
          <p:spPr>
            <a:xfrm>
              <a:off x="534325" y="269760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83" y="42"/>
                    <a:pt x="1" y="177"/>
                    <a:pt x="1" y="301"/>
                  </a:cubicBezTo>
                  <a:cubicBezTo>
                    <a:pt x="1" y="476"/>
                    <a:pt x="125" y="559"/>
                    <a:pt x="300" y="559"/>
                  </a:cubicBezTo>
                  <a:cubicBezTo>
                    <a:pt x="435" y="559"/>
                    <a:pt x="559" y="435"/>
                    <a:pt x="559" y="259"/>
                  </a:cubicBezTo>
                  <a:cubicBezTo>
                    <a:pt x="559" y="135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1" name="Google Shape;26291;p18"/>
            <p:cNvSpPr/>
            <p:nvPr/>
          </p:nvSpPr>
          <p:spPr>
            <a:xfrm>
              <a:off x="597900" y="262342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125" y="1"/>
                    <a:pt x="1" y="125"/>
                    <a:pt x="1" y="300"/>
                  </a:cubicBezTo>
                  <a:cubicBezTo>
                    <a:pt x="42" y="476"/>
                    <a:pt x="166" y="559"/>
                    <a:pt x="301" y="559"/>
                  </a:cubicBezTo>
                  <a:cubicBezTo>
                    <a:pt x="477" y="559"/>
                    <a:pt x="559" y="424"/>
                    <a:pt x="559" y="259"/>
                  </a:cubicBezTo>
                  <a:cubicBezTo>
                    <a:pt x="559" y="125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2" name="Google Shape;26292;p18"/>
            <p:cNvSpPr/>
            <p:nvPr/>
          </p:nvSpPr>
          <p:spPr>
            <a:xfrm>
              <a:off x="603350" y="2692175"/>
              <a:ext cx="13975" cy="14425"/>
            </a:xfrm>
            <a:custGeom>
              <a:avLst/>
              <a:gdLst/>
              <a:ahLst/>
              <a:cxnLst/>
              <a:rect l="l" t="t" r="r" b="b"/>
              <a:pathLst>
                <a:path w="559" h="577" extrusionOk="0">
                  <a:moveTo>
                    <a:pt x="259" y="1"/>
                  </a:moveTo>
                  <a:cubicBezTo>
                    <a:pt x="124" y="52"/>
                    <a:pt x="0" y="176"/>
                    <a:pt x="0" y="311"/>
                  </a:cubicBezTo>
                  <a:cubicBezTo>
                    <a:pt x="0" y="456"/>
                    <a:pt x="127" y="577"/>
                    <a:pt x="249" y="577"/>
                  </a:cubicBezTo>
                  <a:cubicBezTo>
                    <a:pt x="266" y="577"/>
                    <a:pt x="283" y="574"/>
                    <a:pt x="300" y="569"/>
                  </a:cubicBezTo>
                  <a:cubicBezTo>
                    <a:pt x="465" y="569"/>
                    <a:pt x="558" y="435"/>
                    <a:pt x="558" y="259"/>
                  </a:cubicBezTo>
                  <a:cubicBezTo>
                    <a:pt x="558" y="13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3" name="Google Shape;26293;p18"/>
            <p:cNvSpPr/>
            <p:nvPr/>
          </p:nvSpPr>
          <p:spPr>
            <a:xfrm>
              <a:off x="498650" y="26030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59" y="1"/>
                  </a:moveTo>
                  <a:lnTo>
                    <a:pt x="1" y="42"/>
                  </a:lnTo>
                  <a:lnTo>
                    <a:pt x="1" y="301"/>
                  </a:lnTo>
                  <a:cubicBezTo>
                    <a:pt x="177" y="301"/>
                    <a:pt x="311" y="166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4" name="Google Shape;26294;p18"/>
            <p:cNvSpPr/>
            <p:nvPr/>
          </p:nvSpPr>
          <p:spPr>
            <a:xfrm>
              <a:off x="561200" y="2597575"/>
              <a:ext cx="14000" cy="7800"/>
            </a:xfrm>
            <a:custGeom>
              <a:avLst/>
              <a:gdLst/>
              <a:ahLst/>
              <a:cxnLst/>
              <a:rect l="l" t="t" r="r" b="b"/>
              <a:pathLst>
                <a:path w="560" h="312" extrusionOk="0">
                  <a:moveTo>
                    <a:pt x="559" y="1"/>
                  </a:moveTo>
                  <a:lnTo>
                    <a:pt x="1" y="42"/>
                  </a:lnTo>
                  <a:lnTo>
                    <a:pt x="1" y="125"/>
                  </a:lnTo>
                  <a:cubicBezTo>
                    <a:pt x="35" y="235"/>
                    <a:pt x="132" y="311"/>
                    <a:pt x="235" y="311"/>
                  </a:cubicBezTo>
                  <a:cubicBezTo>
                    <a:pt x="257" y="311"/>
                    <a:pt x="279" y="308"/>
                    <a:pt x="301" y="300"/>
                  </a:cubicBezTo>
                  <a:cubicBezTo>
                    <a:pt x="435" y="300"/>
                    <a:pt x="559" y="166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5" name="Google Shape;26295;p18"/>
            <p:cNvSpPr/>
            <p:nvPr/>
          </p:nvSpPr>
          <p:spPr>
            <a:xfrm>
              <a:off x="640825" y="2724500"/>
              <a:ext cx="6475" cy="7775"/>
            </a:xfrm>
            <a:custGeom>
              <a:avLst/>
              <a:gdLst/>
              <a:ahLst/>
              <a:cxnLst/>
              <a:rect l="l" t="t" r="r" b="b"/>
              <a:pathLst>
                <a:path w="259" h="311" extrusionOk="0">
                  <a:moveTo>
                    <a:pt x="176" y="0"/>
                  </a:moveTo>
                  <a:cubicBezTo>
                    <a:pt x="93" y="52"/>
                    <a:pt x="0" y="134"/>
                    <a:pt x="0" y="259"/>
                  </a:cubicBezTo>
                  <a:lnTo>
                    <a:pt x="0" y="310"/>
                  </a:lnTo>
                  <a:lnTo>
                    <a:pt x="259" y="31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6" name="Google Shape;26296;p18"/>
            <p:cNvSpPr/>
            <p:nvPr/>
          </p:nvSpPr>
          <p:spPr>
            <a:xfrm>
              <a:off x="635650" y="265572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07" y="1"/>
                    <a:pt x="124" y="1"/>
                    <a:pt x="83" y="42"/>
                  </a:cubicBezTo>
                  <a:cubicBezTo>
                    <a:pt x="42" y="84"/>
                    <a:pt x="0" y="218"/>
                    <a:pt x="0" y="301"/>
                  </a:cubicBezTo>
                  <a:cubicBezTo>
                    <a:pt x="0" y="383"/>
                    <a:pt x="83" y="518"/>
                    <a:pt x="166" y="518"/>
                  </a:cubicBezTo>
                  <a:cubicBezTo>
                    <a:pt x="207" y="559"/>
                    <a:pt x="259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7" name="Google Shape;26297;p18"/>
            <p:cNvSpPr/>
            <p:nvPr/>
          </p:nvSpPr>
          <p:spPr>
            <a:xfrm>
              <a:off x="630225" y="2593175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lnTo>
                    <a:pt x="0" y="84"/>
                  </a:lnTo>
                  <a:cubicBezTo>
                    <a:pt x="42" y="177"/>
                    <a:pt x="124" y="259"/>
                    <a:pt x="259" y="259"/>
                  </a:cubicBezTo>
                  <a:lnTo>
                    <a:pt x="300" y="2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8" name="Google Shape;26298;p18"/>
            <p:cNvSpPr/>
            <p:nvPr/>
          </p:nvSpPr>
          <p:spPr>
            <a:xfrm>
              <a:off x="370700" y="274620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1" y="1"/>
                  </a:moveTo>
                  <a:lnTo>
                    <a:pt x="1" y="259"/>
                  </a:lnTo>
                  <a:lnTo>
                    <a:pt x="301" y="259"/>
                  </a:lnTo>
                  <a:cubicBezTo>
                    <a:pt x="259" y="83"/>
                    <a:pt x="166" y="1"/>
                    <a:pt x="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9" name="Google Shape;26299;p18"/>
            <p:cNvSpPr/>
            <p:nvPr/>
          </p:nvSpPr>
          <p:spPr>
            <a:xfrm>
              <a:off x="365275" y="26761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lnTo>
                    <a:pt x="84" y="559"/>
                  </a:lnTo>
                  <a:cubicBezTo>
                    <a:pt x="166" y="518"/>
                    <a:pt x="259" y="476"/>
                    <a:pt x="259" y="383"/>
                  </a:cubicBezTo>
                  <a:cubicBezTo>
                    <a:pt x="301" y="342"/>
                    <a:pt x="301" y="301"/>
                    <a:pt x="301" y="259"/>
                  </a:cubicBezTo>
                  <a:cubicBezTo>
                    <a:pt x="259" y="176"/>
                    <a:pt x="218" y="83"/>
                    <a:pt x="125" y="42"/>
                  </a:cubicBezTo>
                  <a:lnTo>
                    <a:pt x="84" y="42"/>
                  </a:lnTo>
                  <a:cubicBezTo>
                    <a:pt x="42" y="1"/>
                    <a:pt x="42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0" name="Google Shape;26300;p18"/>
            <p:cNvSpPr/>
            <p:nvPr/>
          </p:nvSpPr>
          <p:spPr>
            <a:xfrm>
              <a:off x="433000" y="274077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218" y="0"/>
                    <a:pt x="135" y="0"/>
                    <a:pt x="94" y="42"/>
                  </a:cubicBezTo>
                  <a:cubicBezTo>
                    <a:pt x="42" y="83"/>
                    <a:pt x="42" y="125"/>
                    <a:pt x="1" y="176"/>
                  </a:cubicBezTo>
                  <a:lnTo>
                    <a:pt x="1" y="300"/>
                  </a:lnTo>
                  <a:lnTo>
                    <a:pt x="559" y="259"/>
                  </a:lnTo>
                  <a:cubicBezTo>
                    <a:pt x="559" y="83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1" name="Google Shape;26301;p18"/>
            <p:cNvSpPr/>
            <p:nvPr/>
          </p:nvSpPr>
          <p:spPr>
            <a:xfrm>
              <a:off x="427575" y="2670725"/>
              <a:ext cx="14250" cy="14175"/>
            </a:xfrm>
            <a:custGeom>
              <a:avLst/>
              <a:gdLst/>
              <a:ahLst/>
              <a:cxnLst/>
              <a:rect l="l" t="t" r="r" b="b"/>
              <a:pathLst>
                <a:path w="570" h="567" extrusionOk="0">
                  <a:moveTo>
                    <a:pt x="259" y="1"/>
                  </a:moveTo>
                  <a:cubicBezTo>
                    <a:pt x="94" y="42"/>
                    <a:pt x="1" y="176"/>
                    <a:pt x="1" y="300"/>
                  </a:cubicBezTo>
                  <a:cubicBezTo>
                    <a:pt x="1" y="453"/>
                    <a:pt x="102" y="567"/>
                    <a:pt x="244" y="567"/>
                  </a:cubicBezTo>
                  <a:cubicBezTo>
                    <a:pt x="265" y="567"/>
                    <a:pt x="288" y="564"/>
                    <a:pt x="311" y="559"/>
                  </a:cubicBezTo>
                  <a:cubicBezTo>
                    <a:pt x="476" y="559"/>
                    <a:pt x="569" y="435"/>
                    <a:pt x="569" y="259"/>
                  </a:cubicBezTo>
                  <a:cubicBezTo>
                    <a:pt x="56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2" name="Google Shape;26302;p18"/>
            <p:cNvSpPr/>
            <p:nvPr/>
          </p:nvSpPr>
          <p:spPr>
            <a:xfrm>
              <a:off x="390100" y="263945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1"/>
                  </a:moveTo>
                  <a:cubicBezTo>
                    <a:pt x="124" y="1"/>
                    <a:pt x="0" y="135"/>
                    <a:pt x="42" y="300"/>
                  </a:cubicBezTo>
                  <a:cubicBezTo>
                    <a:pt x="42" y="435"/>
                    <a:pt x="166" y="559"/>
                    <a:pt x="300" y="559"/>
                  </a:cubicBezTo>
                  <a:cubicBezTo>
                    <a:pt x="466" y="517"/>
                    <a:pt x="600" y="393"/>
                    <a:pt x="559" y="259"/>
                  </a:cubicBezTo>
                  <a:cubicBezTo>
                    <a:pt x="559" y="94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3" name="Google Shape;26303;p18"/>
            <p:cNvSpPr/>
            <p:nvPr/>
          </p:nvSpPr>
          <p:spPr>
            <a:xfrm>
              <a:off x="395275" y="27084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0"/>
                  </a:moveTo>
                  <a:cubicBezTo>
                    <a:pt x="135" y="0"/>
                    <a:pt x="0" y="124"/>
                    <a:pt x="0" y="300"/>
                  </a:cubicBezTo>
                  <a:cubicBezTo>
                    <a:pt x="52" y="476"/>
                    <a:pt x="176" y="558"/>
                    <a:pt x="310" y="558"/>
                  </a:cubicBezTo>
                  <a:cubicBezTo>
                    <a:pt x="476" y="558"/>
                    <a:pt x="610" y="434"/>
                    <a:pt x="569" y="259"/>
                  </a:cubicBezTo>
                  <a:cubicBezTo>
                    <a:pt x="569" y="83"/>
                    <a:pt x="43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4" name="Google Shape;26304;p18"/>
            <p:cNvSpPr/>
            <p:nvPr/>
          </p:nvSpPr>
          <p:spPr>
            <a:xfrm>
              <a:off x="459875" y="2634025"/>
              <a:ext cx="14250" cy="14250"/>
            </a:xfrm>
            <a:custGeom>
              <a:avLst/>
              <a:gdLst/>
              <a:ahLst/>
              <a:cxnLst/>
              <a:rect l="l" t="t" r="r" b="b"/>
              <a:pathLst>
                <a:path w="570" h="570" extrusionOk="0">
                  <a:moveTo>
                    <a:pt x="259" y="0"/>
                  </a:moveTo>
                  <a:cubicBezTo>
                    <a:pt x="94" y="0"/>
                    <a:pt x="1" y="135"/>
                    <a:pt x="1" y="311"/>
                  </a:cubicBezTo>
                  <a:cubicBezTo>
                    <a:pt x="1" y="435"/>
                    <a:pt x="135" y="569"/>
                    <a:pt x="311" y="569"/>
                  </a:cubicBezTo>
                  <a:cubicBezTo>
                    <a:pt x="435" y="517"/>
                    <a:pt x="570" y="393"/>
                    <a:pt x="570" y="259"/>
                  </a:cubicBezTo>
                  <a:cubicBezTo>
                    <a:pt x="518" y="93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5" name="Google Shape;26305;p18"/>
            <p:cNvSpPr/>
            <p:nvPr/>
          </p:nvSpPr>
          <p:spPr>
            <a:xfrm>
              <a:off x="464275" y="2703025"/>
              <a:ext cx="15025" cy="14000"/>
            </a:xfrm>
            <a:custGeom>
              <a:avLst/>
              <a:gdLst/>
              <a:ahLst/>
              <a:cxnLst/>
              <a:rect l="l" t="t" r="r" b="b"/>
              <a:pathLst>
                <a:path w="601" h="560" extrusionOk="0">
                  <a:moveTo>
                    <a:pt x="300" y="1"/>
                  </a:moveTo>
                  <a:cubicBezTo>
                    <a:pt x="135" y="1"/>
                    <a:pt x="1" y="177"/>
                    <a:pt x="42" y="301"/>
                  </a:cubicBezTo>
                  <a:cubicBezTo>
                    <a:pt x="42" y="477"/>
                    <a:pt x="176" y="559"/>
                    <a:pt x="342" y="559"/>
                  </a:cubicBezTo>
                  <a:cubicBezTo>
                    <a:pt x="476" y="559"/>
                    <a:pt x="600" y="435"/>
                    <a:pt x="600" y="259"/>
                  </a:cubicBezTo>
                  <a:cubicBezTo>
                    <a:pt x="559" y="135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6" name="Google Shape;26306;p18"/>
            <p:cNvSpPr/>
            <p:nvPr/>
          </p:nvSpPr>
          <p:spPr>
            <a:xfrm>
              <a:off x="359850" y="26136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1"/>
                  </a:moveTo>
                  <a:lnTo>
                    <a:pt x="1" y="42"/>
                  </a:lnTo>
                  <a:lnTo>
                    <a:pt x="42" y="300"/>
                  </a:lnTo>
                  <a:cubicBezTo>
                    <a:pt x="176" y="300"/>
                    <a:pt x="301" y="176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7" name="Google Shape;26307;p18"/>
            <p:cNvSpPr/>
            <p:nvPr/>
          </p:nvSpPr>
          <p:spPr>
            <a:xfrm>
              <a:off x="422400" y="2608175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559" y="1"/>
                  </a:moveTo>
                  <a:lnTo>
                    <a:pt x="1" y="52"/>
                  </a:lnTo>
                  <a:cubicBezTo>
                    <a:pt x="1" y="218"/>
                    <a:pt x="166" y="311"/>
                    <a:pt x="301" y="311"/>
                  </a:cubicBezTo>
                  <a:cubicBezTo>
                    <a:pt x="466" y="311"/>
                    <a:pt x="559" y="176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8" name="Google Shape;26308;p18"/>
            <p:cNvSpPr/>
            <p:nvPr/>
          </p:nvSpPr>
          <p:spPr>
            <a:xfrm>
              <a:off x="502025" y="273535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217" y="0"/>
                  </a:moveTo>
                  <a:cubicBezTo>
                    <a:pt x="83" y="42"/>
                    <a:pt x="0" y="176"/>
                    <a:pt x="0" y="300"/>
                  </a:cubicBezTo>
                  <a:lnTo>
                    <a:pt x="30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9" name="Google Shape;26309;p18"/>
            <p:cNvSpPr/>
            <p:nvPr/>
          </p:nvSpPr>
          <p:spPr>
            <a:xfrm>
              <a:off x="496600" y="2666325"/>
              <a:ext cx="7500" cy="13525"/>
            </a:xfrm>
            <a:custGeom>
              <a:avLst/>
              <a:gdLst/>
              <a:ahLst/>
              <a:cxnLst/>
              <a:rect l="l" t="t" r="r" b="b"/>
              <a:pathLst>
                <a:path w="300" h="541" extrusionOk="0">
                  <a:moveTo>
                    <a:pt x="259" y="1"/>
                  </a:moveTo>
                  <a:cubicBezTo>
                    <a:pt x="217" y="1"/>
                    <a:pt x="176" y="1"/>
                    <a:pt x="134" y="52"/>
                  </a:cubicBezTo>
                  <a:cubicBezTo>
                    <a:pt x="41" y="94"/>
                    <a:pt x="0" y="177"/>
                    <a:pt x="0" y="311"/>
                  </a:cubicBezTo>
                  <a:cubicBezTo>
                    <a:pt x="41" y="394"/>
                    <a:pt x="83" y="476"/>
                    <a:pt x="217" y="518"/>
                  </a:cubicBezTo>
                  <a:cubicBezTo>
                    <a:pt x="245" y="518"/>
                    <a:pt x="254" y="541"/>
                    <a:pt x="269" y="541"/>
                  </a:cubicBezTo>
                  <a:cubicBezTo>
                    <a:pt x="277" y="541"/>
                    <a:pt x="286" y="535"/>
                    <a:pt x="300" y="518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0" name="Google Shape;26310;p18"/>
            <p:cNvSpPr/>
            <p:nvPr/>
          </p:nvSpPr>
          <p:spPr>
            <a:xfrm>
              <a:off x="491150" y="260405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cubicBezTo>
                    <a:pt x="42" y="124"/>
                    <a:pt x="135" y="259"/>
                    <a:pt x="259" y="259"/>
                  </a:cubicBezTo>
                  <a:lnTo>
                    <a:pt x="301" y="259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1" name="Google Shape;26311;p18"/>
            <p:cNvSpPr/>
            <p:nvPr/>
          </p:nvSpPr>
          <p:spPr>
            <a:xfrm>
              <a:off x="294200" y="2751275"/>
              <a:ext cx="13975" cy="6850"/>
            </a:xfrm>
            <a:custGeom>
              <a:avLst/>
              <a:gdLst/>
              <a:ahLst/>
              <a:cxnLst/>
              <a:rect l="l" t="t" r="r" b="b"/>
              <a:pathLst>
                <a:path w="559" h="274" extrusionOk="0">
                  <a:moveTo>
                    <a:pt x="331" y="0"/>
                  </a:moveTo>
                  <a:cubicBezTo>
                    <a:pt x="307" y="0"/>
                    <a:pt x="283" y="5"/>
                    <a:pt x="259" y="15"/>
                  </a:cubicBezTo>
                  <a:cubicBezTo>
                    <a:pt x="218" y="15"/>
                    <a:pt x="125" y="56"/>
                    <a:pt x="83" y="97"/>
                  </a:cubicBezTo>
                  <a:cubicBezTo>
                    <a:pt x="42" y="139"/>
                    <a:pt x="1" y="221"/>
                    <a:pt x="1" y="273"/>
                  </a:cubicBezTo>
                  <a:lnTo>
                    <a:pt x="559" y="221"/>
                  </a:lnTo>
                  <a:lnTo>
                    <a:pt x="559" y="180"/>
                  </a:lnTo>
                  <a:cubicBezTo>
                    <a:pt x="526" y="80"/>
                    <a:pt x="432" y="0"/>
                    <a:pt x="3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2" name="Google Shape;26312;p18"/>
            <p:cNvSpPr/>
            <p:nvPr/>
          </p:nvSpPr>
          <p:spPr>
            <a:xfrm>
              <a:off x="288775" y="2681575"/>
              <a:ext cx="15025" cy="14000"/>
            </a:xfrm>
            <a:custGeom>
              <a:avLst/>
              <a:gdLst/>
              <a:ahLst/>
              <a:cxnLst/>
              <a:rect l="l" t="t" r="r" b="b"/>
              <a:pathLst>
                <a:path w="601" h="560" extrusionOk="0">
                  <a:moveTo>
                    <a:pt x="259" y="1"/>
                  </a:moveTo>
                  <a:cubicBezTo>
                    <a:pt x="125" y="42"/>
                    <a:pt x="0" y="166"/>
                    <a:pt x="42" y="301"/>
                  </a:cubicBezTo>
                  <a:cubicBezTo>
                    <a:pt x="42" y="476"/>
                    <a:pt x="176" y="559"/>
                    <a:pt x="300" y="559"/>
                  </a:cubicBezTo>
                  <a:cubicBezTo>
                    <a:pt x="476" y="559"/>
                    <a:pt x="600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3" name="Google Shape;26313;p18"/>
            <p:cNvSpPr/>
            <p:nvPr/>
          </p:nvSpPr>
          <p:spPr>
            <a:xfrm>
              <a:off x="267325" y="2720350"/>
              <a:ext cx="4150" cy="11925"/>
            </a:xfrm>
            <a:custGeom>
              <a:avLst/>
              <a:gdLst/>
              <a:ahLst/>
              <a:cxnLst/>
              <a:rect l="l" t="t" r="r" b="b"/>
              <a:pathLst>
                <a:path w="166" h="477" extrusionOk="0">
                  <a:moveTo>
                    <a:pt x="42" y="1"/>
                  </a:moveTo>
                  <a:lnTo>
                    <a:pt x="0" y="476"/>
                  </a:lnTo>
                  <a:cubicBezTo>
                    <a:pt x="83" y="425"/>
                    <a:pt x="166" y="300"/>
                    <a:pt x="166" y="218"/>
                  </a:cubicBezTo>
                  <a:cubicBezTo>
                    <a:pt x="166" y="125"/>
                    <a:pt x="83" y="42"/>
                    <a:pt x="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4" name="Google Shape;26314;p18"/>
            <p:cNvSpPr/>
            <p:nvPr/>
          </p:nvSpPr>
          <p:spPr>
            <a:xfrm>
              <a:off x="321075" y="2644675"/>
              <a:ext cx="14000" cy="14175"/>
            </a:xfrm>
            <a:custGeom>
              <a:avLst/>
              <a:gdLst/>
              <a:ahLst/>
              <a:cxnLst/>
              <a:rect l="l" t="t" r="r" b="b"/>
              <a:pathLst>
                <a:path w="560" h="567" extrusionOk="0">
                  <a:moveTo>
                    <a:pt x="326" y="1"/>
                  </a:moveTo>
                  <a:cubicBezTo>
                    <a:pt x="304" y="1"/>
                    <a:pt x="282" y="3"/>
                    <a:pt x="259" y="9"/>
                  </a:cubicBezTo>
                  <a:cubicBezTo>
                    <a:pt x="125" y="9"/>
                    <a:pt x="1" y="143"/>
                    <a:pt x="1" y="308"/>
                  </a:cubicBezTo>
                  <a:cubicBezTo>
                    <a:pt x="1" y="443"/>
                    <a:pt x="177" y="567"/>
                    <a:pt x="301" y="567"/>
                  </a:cubicBezTo>
                  <a:cubicBezTo>
                    <a:pt x="476" y="526"/>
                    <a:pt x="559" y="402"/>
                    <a:pt x="559" y="267"/>
                  </a:cubicBezTo>
                  <a:cubicBezTo>
                    <a:pt x="559" y="114"/>
                    <a:pt x="465" y="1"/>
                    <a:pt x="3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5" name="Google Shape;26315;p18"/>
            <p:cNvSpPr/>
            <p:nvPr/>
          </p:nvSpPr>
          <p:spPr>
            <a:xfrm>
              <a:off x="326500" y="271390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84" y="0"/>
                    <a:pt x="1" y="124"/>
                    <a:pt x="1" y="300"/>
                  </a:cubicBezTo>
                  <a:cubicBezTo>
                    <a:pt x="1" y="424"/>
                    <a:pt x="125" y="558"/>
                    <a:pt x="301" y="558"/>
                  </a:cubicBezTo>
                  <a:cubicBezTo>
                    <a:pt x="477" y="558"/>
                    <a:pt x="559" y="383"/>
                    <a:pt x="559" y="259"/>
                  </a:cubicBezTo>
                  <a:cubicBezTo>
                    <a:pt x="559" y="83"/>
                    <a:pt x="42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6" name="Google Shape;26316;p18"/>
            <p:cNvSpPr/>
            <p:nvPr/>
          </p:nvSpPr>
          <p:spPr>
            <a:xfrm>
              <a:off x="284375" y="26190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18" y="1"/>
                  </a:moveTo>
                  <a:lnTo>
                    <a:pt x="1" y="42"/>
                  </a:lnTo>
                  <a:lnTo>
                    <a:pt x="1" y="83"/>
                  </a:lnTo>
                  <a:cubicBezTo>
                    <a:pt x="42" y="218"/>
                    <a:pt x="135" y="301"/>
                    <a:pt x="301" y="301"/>
                  </a:cubicBezTo>
                  <a:cubicBezTo>
                    <a:pt x="394" y="301"/>
                    <a:pt x="476" y="218"/>
                    <a:pt x="518" y="177"/>
                  </a:cubicBezTo>
                  <a:cubicBezTo>
                    <a:pt x="518" y="135"/>
                    <a:pt x="559" y="42"/>
                    <a:pt x="5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7" name="Google Shape;26317;p18"/>
            <p:cNvSpPr/>
            <p:nvPr/>
          </p:nvSpPr>
          <p:spPr>
            <a:xfrm>
              <a:off x="364250" y="274620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166" y="1"/>
                  </a:moveTo>
                  <a:cubicBezTo>
                    <a:pt x="83" y="42"/>
                    <a:pt x="0" y="125"/>
                    <a:pt x="0" y="218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8" name="Google Shape;26318;p18"/>
            <p:cNvSpPr/>
            <p:nvPr/>
          </p:nvSpPr>
          <p:spPr>
            <a:xfrm>
              <a:off x="358825" y="26761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166" y="1"/>
                    <a:pt x="124" y="42"/>
                    <a:pt x="83" y="83"/>
                  </a:cubicBezTo>
                  <a:cubicBezTo>
                    <a:pt x="42" y="125"/>
                    <a:pt x="42" y="176"/>
                    <a:pt x="0" y="218"/>
                  </a:cubicBezTo>
                  <a:lnTo>
                    <a:pt x="0" y="301"/>
                  </a:lnTo>
                  <a:lnTo>
                    <a:pt x="0" y="383"/>
                  </a:lnTo>
                  <a:cubicBezTo>
                    <a:pt x="42" y="476"/>
                    <a:pt x="83" y="518"/>
                    <a:pt x="166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9" name="Google Shape;26319;p18"/>
            <p:cNvSpPr/>
            <p:nvPr/>
          </p:nvSpPr>
          <p:spPr>
            <a:xfrm>
              <a:off x="353400" y="261465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0" y="0"/>
                  </a:moveTo>
                  <a:lnTo>
                    <a:pt x="0" y="52"/>
                  </a:lnTo>
                  <a:cubicBezTo>
                    <a:pt x="42" y="176"/>
                    <a:pt x="124" y="258"/>
                    <a:pt x="259" y="258"/>
                  </a:cubicBezTo>
                  <a:lnTo>
                    <a:pt x="300" y="258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0" name="Google Shape;26320;p18"/>
            <p:cNvSpPr/>
            <p:nvPr/>
          </p:nvSpPr>
          <p:spPr>
            <a:xfrm>
              <a:off x="1190075" y="2543550"/>
              <a:ext cx="7775" cy="7775"/>
            </a:xfrm>
            <a:custGeom>
              <a:avLst/>
              <a:gdLst/>
              <a:ahLst/>
              <a:cxnLst/>
              <a:rect l="l" t="t" r="r" b="b"/>
              <a:pathLst>
                <a:path w="311" h="311" extrusionOk="0">
                  <a:moveTo>
                    <a:pt x="1" y="1"/>
                  </a:moveTo>
                  <a:lnTo>
                    <a:pt x="52" y="311"/>
                  </a:lnTo>
                  <a:lnTo>
                    <a:pt x="311" y="259"/>
                  </a:lnTo>
                  <a:cubicBezTo>
                    <a:pt x="311" y="259"/>
                    <a:pt x="311" y="218"/>
                    <a:pt x="259" y="177"/>
                  </a:cubicBezTo>
                  <a:cubicBezTo>
                    <a:pt x="259" y="135"/>
                    <a:pt x="259" y="135"/>
                    <a:pt x="218" y="94"/>
                  </a:cubicBezTo>
                  <a:cubicBezTo>
                    <a:pt x="176" y="52"/>
                    <a:pt x="176" y="52"/>
                    <a:pt x="135" y="52"/>
                  </a:cubicBezTo>
                  <a:cubicBezTo>
                    <a:pt x="94" y="1"/>
                    <a:pt x="52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1" name="Google Shape;26321;p18"/>
            <p:cNvSpPr/>
            <p:nvPr/>
          </p:nvSpPr>
          <p:spPr>
            <a:xfrm>
              <a:off x="1184900" y="24748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lnTo>
                    <a:pt x="125" y="559"/>
                  </a:lnTo>
                  <a:cubicBezTo>
                    <a:pt x="166" y="518"/>
                    <a:pt x="208" y="518"/>
                    <a:pt x="259" y="476"/>
                  </a:cubicBezTo>
                  <a:lnTo>
                    <a:pt x="259" y="424"/>
                  </a:lnTo>
                  <a:cubicBezTo>
                    <a:pt x="301" y="383"/>
                    <a:pt x="301" y="300"/>
                    <a:pt x="301" y="259"/>
                  </a:cubicBezTo>
                  <a:cubicBezTo>
                    <a:pt x="301" y="166"/>
                    <a:pt x="259" y="83"/>
                    <a:pt x="166" y="42"/>
                  </a:cubicBezTo>
                  <a:cubicBezTo>
                    <a:pt x="166" y="42"/>
                    <a:pt x="125" y="42"/>
                    <a:pt x="1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2" name="Google Shape;26322;p18"/>
            <p:cNvSpPr/>
            <p:nvPr/>
          </p:nvSpPr>
          <p:spPr>
            <a:xfrm>
              <a:off x="1252625" y="2538950"/>
              <a:ext cx="13975" cy="6950"/>
            </a:xfrm>
            <a:custGeom>
              <a:avLst/>
              <a:gdLst/>
              <a:ahLst/>
              <a:cxnLst/>
              <a:rect l="l" t="t" r="r" b="b"/>
              <a:pathLst>
                <a:path w="559" h="278" extrusionOk="0">
                  <a:moveTo>
                    <a:pt x="345" y="1"/>
                  </a:moveTo>
                  <a:cubicBezTo>
                    <a:pt x="329" y="1"/>
                    <a:pt x="314" y="6"/>
                    <a:pt x="301" y="19"/>
                  </a:cubicBezTo>
                  <a:cubicBezTo>
                    <a:pt x="135" y="19"/>
                    <a:pt x="1" y="143"/>
                    <a:pt x="42" y="278"/>
                  </a:cubicBezTo>
                  <a:lnTo>
                    <a:pt x="559" y="278"/>
                  </a:lnTo>
                  <a:cubicBezTo>
                    <a:pt x="559" y="143"/>
                    <a:pt x="518" y="61"/>
                    <a:pt x="435" y="19"/>
                  </a:cubicBezTo>
                  <a:cubicBezTo>
                    <a:pt x="407" y="19"/>
                    <a:pt x="375" y="1"/>
                    <a:pt x="3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3" name="Google Shape;26323;p18"/>
            <p:cNvSpPr/>
            <p:nvPr/>
          </p:nvSpPr>
          <p:spPr>
            <a:xfrm>
              <a:off x="1215925" y="2507100"/>
              <a:ext cx="14250" cy="14000"/>
            </a:xfrm>
            <a:custGeom>
              <a:avLst/>
              <a:gdLst/>
              <a:ahLst/>
              <a:cxnLst/>
              <a:rect l="l" t="t" r="r" b="b"/>
              <a:pathLst>
                <a:path w="570" h="560" extrusionOk="0">
                  <a:moveTo>
                    <a:pt x="259" y="1"/>
                  </a:moveTo>
                  <a:cubicBezTo>
                    <a:pt x="94" y="1"/>
                    <a:pt x="1" y="125"/>
                    <a:pt x="1" y="301"/>
                  </a:cubicBezTo>
                  <a:cubicBezTo>
                    <a:pt x="1" y="425"/>
                    <a:pt x="135" y="559"/>
                    <a:pt x="311" y="559"/>
                  </a:cubicBezTo>
                  <a:cubicBezTo>
                    <a:pt x="435" y="518"/>
                    <a:pt x="569" y="384"/>
                    <a:pt x="569" y="259"/>
                  </a:cubicBezTo>
                  <a:cubicBezTo>
                    <a:pt x="569" y="84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4" name="Google Shape;26324;p18"/>
            <p:cNvSpPr/>
            <p:nvPr/>
          </p:nvSpPr>
          <p:spPr>
            <a:xfrm>
              <a:off x="1052300" y="255442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1" y="300"/>
                  </a:lnTo>
                  <a:lnTo>
                    <a:pt x="301" y="258"/>
                  </a:lnTo>
                  <a:cubicBezTo>
                    <a:pt x="259" y="217"/>
                    <a:pt x="259" y="176"/>
                    <a:pt x="218" y="134"/>
                  </a:cubicBezTo>
                  <a:cubicBezTo>
                    <a:pt x="177" y="83"/>
                    <a:pt x="135" y="41"/>
                    <a:pt x="84" y="41"/>
                  </a:cubicBezTo>
                  <a:cubicBezTo>
                    <a:pt x="42" y="0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5" name="Google Shape;26325;p18"/>
            <p:cNvSpPr/>
            <p:nvPr/>
          </p:nvSpPr>
          <p:spPr>
            <a:xfrm>
              <a:off x="1046875" y="2485400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1" y="0"/>
                  </a:moveTo>
                  <a:lnTo>
                    <a:pt x="42" y="569"/>
                  </a:lnTo>
                  <a:lnTo>
                    <a:pt x="94" y="569"/>
                  </a:lnTo>
                  <a:cubicBezTo>
                    <a:pt x="218" y="517"/>
                    <a:pt x="301" y="393"/>
                    <a:pt x="301" y="259"/>
                  </a:cubicBezTo>
                  <a:cubicBezTo>
                    <a:pt x="301" y="176"/>
                    <a:pt x="218" y="94"/>
                    <a:pt x="135" y="52"/>
                  </a:cubicBezTo>
                  <a:cubicBezTo>
                    <a:pt x="135" y="52"/>
                    <a:pt x="135" y="0"/>
                    <a:pt x="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6" name="Google Shape;26326;p18"/>
            <p:cNvSpPr/>
            <p:nvPr/>
          </p:nvSpPr>
          <p:spPr>
            <a:xfrm>
              <a:off x="1114850" y="25489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1"/>
                  </a:moveTo>
                  <a:cubicBezTo>
                    <a:pt x="166" y="1"/>
                    <a:pt x="125" y="42"/>
                    <a:pt x="84" y="135"/>
                  </a:cubicBezTo>
                  <a:cubicBezTo>
                    <a:pt x="1" y="177"/>
                    <a:pt x="1" y="218"/>
                    <a:pt x="1" y="301"/>
                  </a:cubicBezTo>
                  <a:lnTo>
                    <a:pt x="559" y="259"/>
                  </a:lnTo>
                  <a:cubicBezTo>
                    <a:pt x="559" y="135"/>
                    <a:pt x="425" y="42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7" name="Google Shape;26327;p18"/>
            <p:cNvSpPr/>
            <p:nvPr/>
          </p:nvSpPr>
          <p:spPr>
            <a:xfrm>
              <a:off x="1109425" y="2480225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125" y="1"/>
                    <a:pt x="1" y="125"/>
                    <a:pt x="1" y="301"/>
                  </a:cubicBezTo>
                  <a:cubicBezTo>
                    <a:pt x="1" y="466"/>
                    <a:pt x="125" y="559"/>
                    <a:pt x="301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83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8" name="Google Shape;26328;p18"/>
            <p:cNvSpPr/>
            <p:nvPr/>
          </p:nvSpPr>
          <p:spPr>
            <a:xfrm>
              <a:off x="1071700" y="244792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0"/>
                  </a:moveTo>
                  <a:cubicBezTo>
                    <a:pt x="135" y="42"/>
                    <a:pt x="0" y="166"/>
                    <a:pt x="42" y="300"/>
                  </a:cubicBezTo>
                  <a:cubicBezTo>
                    <a:pt x="42" y="466"/>
                    <a:pt x="176" y="559"/>
                    <a:pt x="300" y="559"/>
                  </a:cubicBezTo>
                  <a:cubicBezTo>
                    <a:pt x="476" y="559"/>
                    <a:pt x="600" y="424"/>
                    <a:pt x="559" y="259"/>
                  </a:cubicBezTo>
                  <a:cubicBezTo>
                    <a:pt x="559" y="12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9" name="Google Shape;26329;p18"/>
            <p:cNvSpPr/>
            <p:nvPr/>
          </p:nvSpPr>
          <p:spPr>
            <a:xfrm>
              <a:off x="1077125" y="2517525"/>
              <a:ext cx="15025" cy="14425"/>
            </a:xfrm>
            <a:custGeom>
              <a:avLst/>
              <a:gdLst/>
              <a:ahLst/>
              <a:cxnLst/>
              <a:rect l="l" t="t" r="r" b="b"/>
              <a:pathLst>
                <a:path w="601" h="577" extrusionOk="0">
                  <a:moveTo>
                    <a:pt x="322" y="0"/>
                  </a:moveTo>
                  <a:cubicBezTo>
                    <a:pt x="302" y="0"/>
                    <a:pt x="281" y="3"/>
                    <a:pt x="259" y="8"/>
                  </a:cubicBezTo>
                  <a:cubicBezTo>
                    <a:pt x="125" y="8"/>
                    <a:pt x="0" y="142"/>
                    <a:pt x="0" y="318"/>
                  </a:cubicBezTo>
                  <a:cubicBezTo>
                    <a:pt x="42" y="442"/>
                    <a:pt x="176" y="577"/>
                    <a:pt x="300" y="577"/>
                  </a:cubicBezTo>
                  <a:cubicBezTo>
                    <a:pt x="476" y="525"/>
                    <a:pt x="600" y="401"/>
                    <a:pt x="559" y="266"/>
                  </a:cubicBezTo>
                  <a:cubicBezTo>
                    <a:pt x="559" y="121"/>
                    <a:pt x="464" y="0"/>
                    <a:pt x="3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0" name="Google Shape;26330;p18"/>
            <p:cNvSpPr/>
            <p:nvPr/>
          </p:nvSpPr>
          <p:spPr>
            <a:xfrm>
              <a:off x="1141750" y="244250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259" y="0"/>
                  </a:moveTo>
                  <a:cubicBezTo>
                    <a:pt x="83" y="42"/>
                    <a:pt x="0" y="166"/>
                    <a:pt x="0" y="300"/>
                  </a:cubicBezTo>
                  <a:cubicBezTo>
                    <a:pt x="0" y="453"/>
                    <a:pt x="94" y="567"/>
                    <a:pt x="234" y="567"/>
                  </a:cubicBezTo>
                  <a:cubicBezTo>
                    <a:pt x="255" y="567"/>
                    <a:pt x="277" y="564"/>
                    <a:pt x="300" y="559"/>
                  </a:cubicBezTo>
                  <a:cubicBezTo>
                    <a:pt x="434" y="559"/>
                    <a:pt x="559" y="424"/>
                    <a:pt x="559" y="259"/>
                  </a:cubicBezTo>
                  <a:cubicBezTo>
                    <a:pt x="517" y="124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1" name="Google Shape;26331;p18"/>
            <p:cNvSpPr/>
            <p:nvPr/>
          </p:nvSpPr>
          <p:spPr>
            <a:xfrm>
              <a:off x="1146150" y="2512250"/>
              <a:ext cx="15000" cy="14275"/>
            </a:xfrm>
            <a:custGeom>
              <a:avLst/>
              <a:gdLst/>
              <a:ahLst/>
              <a:cxnLst/>
              <a:rect l="l" t="t" r="r" b="b"/>
              <a:pathLst>
                <a:path w="600" h="571" extrusionOk="0">
                  <a:moveTo>
                    <a:pt x="355" y="1"/>
                  </a:moveTo>
                  <a:cubicBezTo>
                    <a:pt x="337" y="1"/>
                    <a:pt x="318" y="4"/>
                    <a:pt x="300" y="12"/>
                  </a:cubicBezTo>
                  <a:cubicBezTo>
                    <a:pt x="124" y="12"/>
                    <a:pt x="0" y="136"/>
                    <a:pt x="41" y="312"/>
                  </a:cubicBezTo>
                  <a:cubicBezTo>
                    <a:pt x="41" y="436"/>
                    <a:pt x="165" y="570"/>
                    <a:pt x="341" y="570"/>
                  </a:cubicBezTo>
                  <a:cubicBezTo>
                    <a:pt x="465" y="529"/>
                    <a:pt x="600" y="395"/>
                    <a:pt x="600" y="271"/>
                  </a:cubicBezTo>
                  <a:cubicBezTo>
                    <a:pt x="564" y="121"/>
                    <a:pt x="461" y="1"/>
                    <a:pt x="3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2" name="Google Shape;26332;p18"/>
            <p:cNvSpPr/>
            <p:nvPr/>
          </p:nvSpPr>
          <p:spPr>
            <a:xfrm>
              <a:off x="1041450" y="24231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1" y="1"/>
                  </a:moveTo>
                  <a:lnTo>
                    <a:pt x="52" y="301"/>
                  </a:lnTo>
                  <a:cubicBezTo>
                    <a:pt x="176" y="259"/>
                    <a:pt x="311" y="125"/>
                    <a:pt x="3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3" name="Google Shape;26333;p18"/>
            <p:cNvSpPr/>
            <p:nvPr/>
          </p:nvSpPr>
          <p:spPr>
            <a:xfrm>
              <a:off x="1104000" y="24176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18" y="1"/>
                  </a:moveTo>
                  <a:lnTo>
                    <a:pt x="1" y="42"/>
                  </a:lnTo>
                  <a:lnTo>
                    <a:pt x="1" y="83"/>
                  </a:lnTo>
                  <a:cubicBezTo>
                    <a:pt x="42" y="218"/>
                    <a:pt x="177" y="301"/>
                    <a:pt x="301" y="301"/>
                  </a:cubicBezTo>
                  <a:cubicBezTo>
                    <a:pt x="435" y="259"/>
                    <a:pt x="559" y="176"/>
                    <a:pt x="559" y="42"/>
                  </a:cubicBezTo>
                  <a:lnTo>
                    <a:pt x="5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4" name="Google Shape;26334;p18"/>
            <p:cNvSpPr/>
            <p:nvPr/>
          </p:nvSpPr>
          <p:spPr>
            <a:xfrm>
              <a:off x="1183625" y="2543550"/>
              <a:ext cx="7775" cy="7775"/>
            </a:xfrm>
            <a:custGeom>
              <a:avLst/>
              <a:gdLst/>
              <a:ahLst/>
              <a:cxnLst/>
              <a:rect l="l" t="t" r="r" b="b"/>
              <a:pathLst>
                <a:path w="311" h="311" extrusionOk="0">
                  <a:moveTo>
                    <a:pt x="259" y="1"/>
                  </a:moveTo>
                  <a:lnTo>
                    <a:pt x="217" y="52"/>
                  </a:lnTo>
                  <a:cubicBezTo>
                    <a:pt x="176" y="52"/>
                    <a:pt x="135" y="52"/>
                    <a:pt x="135" y="94"/>
                  </a:cubicBezTo>
                  <a:lnTo>
                    <a:pt x="93" y="135"/>
                  </a:lnTo>
                  <a:cubicBezTo>
                    <a:pt x="52" y="135"/>
                    <a:pt x="52" y="177"/>
                    <a:pt x="52" y="218"/>
                  </a:cubicBezTo>
                  <a:cubicBezTo>
                    <a:pt x="0" y="259"/>
                    <a:pt x="0" y="259"/>
                    <a:pt x="0" y="311"/>
                  </a:cubicBezTo>
                  <a:lnTo>
                    <a:pt x="310" y="311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5" name="Google Shape;26335;p18"/>
            <p:cNvSpPr/>
            <p:nvPr/>
          </p:nvSpPr>
          <p:spPr>
            <a:xfrm>
              <a:off x="1178450" y="24748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207" y="1"/>
                    <a:pt x="166" y="42"/>
                    <a:pt x="124" y="83"/>
                  </a:cubicBezTo>
                  <a:cubicBezTo>
                    <a:pt x="42" y="125"/>
                    <a:pt x="0" y="218"/>
                    <a:pt x="0" y="300"/>
                  </a:cubicBezTo>
                  <a:cubicBezTo>
                    <a:pt x="0" y="342"/>
                    <a:pt x="42" y="383"/>
                    <a:pt x="42" y="424"/>
                  </a:cubicBezTo>
                  <a:cubicBezTo>
                    <a:pt x="42" y="424"/>
                    <a:pt x="83" y="424"/>
                    <a:pt x="83" y="476"/>
                  </a:cubicBezTo>
                  <a:cubicBezTo>
                    <a:pt x="124" y="518"/>
                    <a:pt x="207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6" name="Google Shape;26336;p18"/>
            <p:cNvSpPr/>
            <p:nvPr/>
          </p:nvSpPr>
          <p:spPr>
            <a:xfrm>
              <a:off x="913500" y="25652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259"/>
                  </a:lnTo>
                  <a:lnTo>
                    <a:pt x="301" y="259"/>
                  </a:lnTo>
                  <a:cubicBezTo>
                    <a:pt x="301" y="124"/>
                    <a:pt x="208" y="42"/>
                    <a:pt x="1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7" name="Google Shape;26337;p18"/>
            <p:cNvSpPr/>
            <p:nvPr/>
          </p:nvSpPr>
          <p:spPr>
            <a:xfrm>
              <a:off x="908075" y="2496050"/>
              <a:ext cx="7525" cy="14200"/>
            </a:xfrm>
            <a:custGeom>
              <a:avLst/>
              <a:gdLst/>
              <a:ahLst/>
              <a:cxnLst/>
              <a:rect l="l" t="t" r="r" b="b"/>
              <a:pathLst>
                <a:path w="301" h="568" extrusionOk="0">
                  <a:moveTo>
                    <a:pt x="64" y="1"/>
                  </a:moveTo>
                  <a:cubicBezTo>
                    <a:pt x="44" y="1"/>
                    <a:pt x="22" y="3"/>
                    <a:pt x="1" y="9"/>
                  </a:cubicBezTo>
                  <a:lnTo>
                    <a:pt x="42" y="567"/>
                  </a:lnTo>
                  <a:cubicBezTo>
                    <a:pt x="83" y="567"/>
                    <a:pt x="83" y="526"/>
                    <a:pt x="83" y="526"/>
                  </a:cubicBezTo>
                  <a:cubicBezTo>
                    <a:pt x="218" y="526"/>
                    <a:pt x="301" y="402"/>
                    <a:pt x="301" y="267"/>
                  </a:cubicBezTo>
                  <a:cubicBezTo>
                    <a:pt x="301" y="114"/>
                    <a:pt x="199" y="1"/>
                    <a:pt x="6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8" name="Google Shape;26338;p18"/>
            <p:cNvSpPr/>
            <p:nvPr/>
          </p:nvSpPr>
          <p:spPr>
            <a:xfrm>
              <a:off x="975800" y="2559850"/>
              <a:ext cx="13975" cy="7500"/>
            </a:xfrm>
            <a:custGeom>
              <a:avLst/>
              <a:gdLst/>
              <a:ahLst/>
              <a:cxnLst/>
              <a:rect l="l" t="t" r="r" b="b"/>
              <a:pathLst>
                <a:path w="559" h="300" extrusionOk="0">
                  <a:moveTo>
                    <a:pt x="259" y="0"/>
                  </a:moveTo>
                  <a:cubicBezTo>
                    <a:pt x="135" y="0"/>
                    <a:pt x="1" y="124"/>
                    <a:pt x="1" y="300"/>
                  </a:cubicBezTo>
                  <a:lnTo>
                    <a:pt x="559" y="259"/>
                  </a:lnTo>
                  <a:cubicBezTo>
                    <a:pt x="559" y="176"/>
                    <a:pt x="518" y="83"/>
                    <a:pt x="435" y="41"/>
                  </a:cubicBezTo>
                  <a:cubicBezTo>
                    <a:pt x="393" y="0"/>
                    <a:pt x="352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9" name="Google Shape;26339;p18"/>
            <p:cNvSpPr/>
            <p:nvPr/>
          </p:nvSpPr>
          <p:spPr>
            <a:xfrm>
              <a:off x="970375" y="249082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1"/>
                  </a:moveTo>
                  <a:cubicBezTo>
                    <a:pt x="135" y="1"/>
                    <a:pt x="0" y="135"/>
                    <a:pt x="52" y="300"/>
                  </a:cubicBezTo>
                  <a:cubicBezTo>
                    <a:pt x="52" y="435"/>
                    <a:pt x="176" y="559"/>
                    <a:pt x="311" y="559"/>
                  </a:cubicBezTo>
                  <a:cubicBezTo>
                    <a:pt x="476" y="518"/>
                    <a:pt x="610" y="393"/>
                    <a:pt x="569" y="259"/>
                  </a:cubicBezTo>
                  <a:cubicBezTo>
                    <a:pt x="56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0" name="Google Shape;26340;p18"/>
            <p:cNvSpPr/>
            <p:nvPr/>
          </p:nvSpPr>
          <p:spPr>
            <a:xfrm>
              <a:off x="933925" y="245852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1" y="176"/>
                    <a:pt x="1" y="300"/>
                  </a:cubicBezTo>
                  <a:cubicBezTo>
                    <a:pt x="1" y="476"/>
                    <a:pt x="125" y="559"/>
                    <a:pt x="300" y="559"/>
                  </a:cubicBezTo>
                  <a:cubicBezTo>
                    <a:pt x="425" y="559"/>
                    <a:pt x="559" y="434"/>
                    <a:pt x="559" y="259"/>
                  </a:cubicBezTo>
                  <a:cubicBezTo>
                    <a:pt x="559" y="135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1" name="Google Shape;26341;p18"/>
            <p:cNvSpPr/>
            <p:nvPr/>
          </p:nvSpPr>
          <p:spPr>
            <a:xfrm>
              <a:off x="939350" y="2527525"/>
              <a:ext cx="14000" cy="14200"/>
            </a:xfrm>
            <a:custGeom>
              <a:avLst/>
              <a:gdLst/>
              <a:ahLst/>
              <a:cxnLst/>
              <a:rect l="l" t="t" r="r" b="b"/>
              <a:pathLst>
                <a:path w="560" h="568" extrusionOk="0">
                  <a:moveTo>
                    <a:pt x="259" y="1"/>
                  </a:moveTo>
                  <a:cubicBezTo>
                    <a:pt x="83" y="42"/>
                    <a:pt x="1" y="177"/>
                    <a:pt x="1" y="301"/>
                  </a:cubicBezTo>
                  <a:cubicBezTo>
                    <a:pt x="1" y="453"/>
                    <a:pt x="94" y="567"/>
                    <a:pt x="234" y="567"/>
                  </a:cubicBezTo>
                  <a:cubicBezTo>
                    <a:pt x="255" y="567"/>
                    <a:pt x="278" y="564"/>
                    <a:pt x="301" y="559"/>
                  </a:cubicBezTo>
                  <a:cubicBezTo>
                    <a:pt x="425" y="559"/>
                    <a:pt x="559" y="435"/>
                    <a:pt x="559" y="259"/>
                  </a:cubicBezTo>
                  <a:cubicBezTo>
                    <a:pt x="518" y="125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2" name="Google Shape;26342;p18"/>
            <p:cNvSpPr/>
            <p:nvPr/>
          </p:nvSpPr>
          <p:spPr>
            <a:xfrm>
              <a:off x="1002675" y="2453100"/>
              <a:ext cx="14250" cy="14225"/>
            </a:xfrm>
            <a:custGeom>
              <a:avLst/>
              <a:gdLst/>
              <a:ahLst/>
              <a:cxnLst/>
              <a:rect l="l" t="t" r="r" b="b"/>
              <a:pathLst>
                <a:path w="570" h="569" extrusionOk="0">
                  <a:moveTo>
                    <a:pt x="259" y="0"/>
                  </a:moveTo>
                  <a:cubicBezTo>
                    <a:pt x="135" y="52"/>
                    <a:pt x="1" y="176"/>
                    <a:pt x="1" y="310"/>
                  </a:cubicBezTo>
                  <a:cubicBezTo>
                    <a:pt x="53" y="476"/>
                    <a:pt x="177" y="569"/>
                    <a:pt x="311" y="569"/>
                  </a:cubicBezTo>
                  <a:cubicBezTo>
                    <a:pt x="476" y="569"/>
                    <a:pt x="569" y="434"/>
                    <a:pt x="569" y="259"/>
                  </a:cubicBezTo>
                  <a:cubicBezTo>
                    <a:pt x="56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3" name="Google Shape;26343;p18"/>
            <p:cNvSpPr/>
            <p:nvPr/>
          </p:nvSpPr>
          <p:spPr>
            <a:xfrm>
              <a:off x="1008100" y="2522950"/>
              <a:ext cx="14000" cy="13325"/>
            </a:xfrm>
            <a:custGeom>
              <a:avLst/>
              <a:gdLst/>
              <a:ahLst/>
              <a:cxnLst/>
              <a:rect l="l" t="t" r="r" b="b"/>
              <a:pathLst>
                <a:path w="560" h="533" extrusionOk="0">
                  <a:moveTo>
                    <a:pt x="323" y="0"/>
                  </a:moveTo>
                  <a:cubicBezTo>
                    <a:pt x="303" y="0"/>
                    <a:pt x="282" y="3"/>
                    <a:pt x="259" y="8"/>
                  </a:cubicBezTo>
                  <a:cubicBezTo>
                    <a:pt x="135" y="8"/>
                    <a:pt x="1" y="142"/>
                    <a:pt x="1" y="266"/>
                  </a:cubicBezTo>
                  <a:cubicBezTo>
                    <a:pt x="1" y="419"/>
                    <a:pt x="134" y="533"/>
                    <a:pt x="250" y="533"/>
                  </a:cubicBezTo>
                  <a:cubicBezTo>
                    <a:pt x="267" y="533"/>
                    <a:pt x="285" y="530"/>
                    <a:pt x="301" y="525"/>
                  </a:cubicBezTo>
                  <a:cubicBezTo>
                    <a:pt x="477" y="525"/>
                    <a:pt x="559" y="401"/>
                    <a:pt x="559" y="225"/>
                  </a:cubicBezTo>
                  <a:cubicBezTo>
                    <a:pt x="559" y="117"/>
                    <a:pt x="465" y="0"/>
                    <a:pt x="3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4" name="Google Shape;26344;p18"/>
            <p:cNvSpPr/>
            <p:nvPr/>
          </p:nvSpPr>
          <p:spPr>
            <a:xfrm>
              <a:off x="903675" y="2432675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259" y="0"/>
                  </a:moveTo>
                  <a:lnTo>
                    <a:pt x="1" y="42"/>
                  </a:lnTo>
                  <a:lnTo>
                    <a:pt x="1" y="300"/>
                  </a:lnTo>
                  <a:cubicBezTo>
                    <a:pt x="135" y="300"/>
                    <a:pt x="259" y="217"/>
                    <a:pt x="259" y="93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5" name="Google Shape;26345;p18"/>
            <p:cNvSpPr/>
            <p:nvPr/>
          </p:nvSpPr>
          <p:spPr>
            <a:xfrm>
              <a:off x="966250" y="2427250"/>
              <a:ext cx="13975" cy="7775"/>
            </a:xfrm>
            <a:custGeom>
              <a:avLst/>
              <a:gdLst/>
              <a:ahLst/>
              <a:cxnLst/>
              <a:rect l="l" t="t" r="r" b="b"/>
              <a:pathLst>
                <a:path w="559" h="311" extrusionOk="0">
                  <a:moveTo>
                    <a:pt x="558" y="0"/>
                  </a:moveTo>
                  <a:lnTo>
                    <a:pt x="0" y="52"/>
                  </a:lnTo>
                  <a:cubicBezTo>
                    <a:pt x="0" y="176"/>
                    <a:pt x="83" y="259"/>
                    <a:pt x="165" y="310"/>
                  </a:cubicBezTo>
                  <a:lnTo>
                    <a:pt x="341" y="310"/>
                  </a:lnTo>
                  <a:cubicBezTo>
                    <a:pt x="476" y="259"/>
                    <a:pt x="558" y="176"/>
                    <a:pt x="5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6" name="Google Shape;26346;p18"/>
            <p:cNvSpPr/>
            <p:nvPr/>
          </p:nvSpPr>
          <p:spPr>
            <a:xfrm>
              <a:off x="1045850" y="2554425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259" y="0"/>
                  </a:moveTo>
                  <a:cubicBezTo>
                    <a:pt x="176" y="0"/>
                    <a:pt x="135" y="41"/>
                    <a:pt x="83" y="83"/>
                  </a:cubicBezTo>
                  <a:lnTo>
                    <a:pt x="42" y="83"/>
                  </a:lnTo>
                  <a:cubicBezTo>
                    <a:pt x="0" y="134"/>
                    <a:pt x="0" y="217"/>
                    <a:pt x="0" y="258"/>
                  </a:cubicBezTo>
                  <a:lnTo>
                    <a:pt x="0" y="300"/>
                  </a:ln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7" name="Google Shape;26347;p18"/>
            <p:cNvSpPr/>
            <p:nvPr/>
          </p:nvSpPr>
          <p:spPr>
            <a:xfrm>
              <a:off x="1040425" y="2485400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259" y="0"/>
                  </a:moveTo>
                  <a:cubicBezTo>
                    <a:pt x="176" y="0"/>
                    <a:pt x="135" y="52"/>
                    <a:pt x="93" y="52"/>
                  </a:cubicBezTo>
                  <a:cubicBezTo>
                    <a:pt x="42" y="135"/>
                    <a:pt x="0" y="218"/>
                    <a:pt x="0" y="311"/>
                  </a:cubicBezTo>
                  <a:cubicBezTo>
                    <a:pt x="0" y="352"/>
                    <a:pt x="0" y="393"/>
                    <a:pt x="42" y="393"/>
                  </a:cubicBezTo>
                  <a:lnTo>
                    <a:pt x="42" y="435"/>
                  </a:lnTo>
                  <a:cubicBezTo>
                    <a:pt x="93" y="517"/>
                    <a:pt x="217" y="569"/>
                    <a:pt x="300" y="56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8" name="Google Shape;26348;p18"/>
            <p:cNvSpPr/>
            <p:nvPr/>
          </p:nvSpPr>
          <p:spPr>
            <a:xfrm>
              <a:off x="1035000" y="24231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84"/>
                    <a:pt x="52" y="166"/>
                    <a:pt x="93" y="218"/>
                  </a:cubicBezTo>
                  <a:cubicBezTo>
                    <a:pt x="135" y="259"/>
                    <a:pt x="217" y="301"/>
                    <a:pt x="310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9" name="Google Shape;26349;p18"/>
            <p:cNvSpPr/>
            <p:nvPr/>
          </p:nvSpPr>
          <p:spPr>
            <a:xfrm>
              <a:off x="775475" y="2575875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" y="0"/>
                  </a:moveTo>
                  <a:lnTo>
                    <a:pt x="1" y="259"/>
                  </a:lnTo>
                  <a:lnTo>
                    <a:pt x="259" y="259"/>
                  </a:lnTo>
                  <a:cubicBezTo>
                    <a:pt x="259" y="135"/>
                    <a:pt x="218" y="93"/>
                    <a:pt x="135" y="52"/>
                  </a:cubicBezTo>
                  <a:cubicBezTo>
                    <a:pt x="94" y="0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0" name="Google Shape;26350;p18"/>
            <p:cNvSpPr/>
            <p:nvPr/>
          </p:nvSpPr>
          <p:spPr>
            <a:xfrm>
              <a:off x="770050" y="2506650"/>
              <a:ext cx="7775" cy="13400"/>
            </a:xfrm>
            <a:custGeom>
              <a:avLst/>
              <a:gdLst/>
              <a:ahLst/>
              <a:cxnLst/>
              <a:rect l="l" t="t" r="r" b="b"/>
              <a:pathLst>
                <a:path w="311" h="536" extrusionOk="0">
                  <a:moveTo>
                    <a:pt x="39" y="1"/>
                  </a:moveTo>
                  <a:cubicBezTo>
                    <a:pt x="29" y="1"/>
                    <a:pt x="18" y="5"/>
                    <a:pt x="1" y="19"/>
                  </a:cubicBezTo>
                  <a:lnTo>
                    <a:pt x="52" y="536"/>
                  </a:lnTo>
                  <a:lnTo>
                    <a:pt x="94" y="536"/>
                  </a:lnTo>
                  <a:cubicBezTo>
                    <a:pt x="218" y="495"/>
                    <a:pt x="311" y="402"/>
                    <a:pt x="311" y="236"/>
                  </a:cubicBezTo>
                  <a:cubicBezTo>
                    <a:pt x="259" y="143"/>
                    <a:pt x="218" y="60"/>
                    <a:pt x="135" y="19"/>
                  </a:cubicBezTo>
                  <a:lnTo>
                    <a:pt x="94" y="19"/>
                  </a:lnTo>
                  <a:cubicBezTo>
                    <a:pt x="66" y="19"/>
                    <a:pt x="57" y="1"/>
                    <a:pt x="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1" name="Google Shape;26351;p18"/>
            <p:cNvSpPr/>
            <p:nvPr/>
          </p:nvSpPr>
          <p:spPr>
            <a:xfrm>
              <a:off x="838025" y="257070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0"/>
                  </a:moveTo>
                  <a:cubicBezTo>
                    <a:pt x="177" y="0"/>
                    <a:pt x="84" y="42"/>
                    <a:pt x="42" y="83"/>
                  </a:cubicBezTo>
                  <a:cubicBezTo>
                    <a:pt x="1" y="124"/>
                    <a:pt x="1" y="207"/>
                    <a:pt x="1" y="300"/>
                  </a:cubicBezTo>
                  <a:lnTo>
                    <a:pt x="559" y="259"/>
                  </a:lnTo>
                  <a:cubicBezTo>
                    <a:pt x="559" y="166"/>
                    <a:pt x="518" y="124"/>
                    <a:pt x="476" y="83"/>
                  </a:cubicBezTo>
                  <a:cubicBezTo>
                    <a:pt x="435" y="42"/>
                    <a:pt x="342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2" name="Google Shape;26352;p18"/>
            <p:cNvSpPr/>
            <p:nvPr/>
          </p:nvSpPr>
          <p:spPr>
            <a:xfrm>
              <a:off x="832600" y="2501475"/>
              <a:ext cx="14000" cy="13350"/>
            </a:xfrm>
            <a:custGeom>
              <a:avLst/>
              <a:gdLst/>
              <a:ahLst/>
              <a:cxnLst/>
              <a:rect l="l" t="t" r="r" b="b"/>
              <a:pathLst>
                <a:path w="560" h="534" extrusionOk="0">
                  <a:moveTo>
                    <a:pt x="313" y="1"/>
                  </a:moveTo>
                  <a:cubicBezTo>
                    <a:pt x="295" y="1"/>
                    <a:pt x="277" y="3"/>
                    <a:pt x="259" y="9"/>
                  </a:cubicBezTo>
                  <a:cubicBezTo>
                    <a:pt x="83" y="9"/>
                    <a:pt x="1" y="133"/>
                    <a:pt x="1" y="309"/>
                  </a:cubicBezTo>
                  <a:cubicBezTo>
                    <a:pt x="1" y="425"/>
                    <a:pt x="102" y="534"/>
                    <a:pt x="236" y="534"/>
                  </a:cubicBezTo>
                  <a:cubicBezTo>
                    <a:pt x="257" y="534"/>
                    <a:pt x="279" y="531"/>
                    <a:pt x="301" y="526"/>
                  </a:cubicBezTo>
                  <a:cubicBezTo>
                    <a:pt x="435" y="526"/>
                    <a:pt x="559" y="391"/>
                    <a:pt x="559" y="267"/>
                  </a:cubicBezTo>
                  <a:cubicBezTo>
                    <a:pt x="559" y="115"/>
                    <a:pt x="434" y="1"/>
                    <a:pt x="3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3" name="Google Shape;26353;p18"/>
            <p:cNvSpPr/>
            <p:nvPr/>
          </p:nvSpPr>
          <p:spPr>
            <a:xfrm>
              <a:off x="794875" y="24693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0"/>
                  </a:moveTo>
                  <a:cubicBezTo>
                    <a:pt x="135" y="0"/>
                    <a:pt x="0" y="125"/>
                    <a:pt x="0" y="300"/>
                  </a:cubicBezTo>
                  <a:cubicBezTo>
                    <a:pt x="42" y="435"/>
                    <a:pt x="176" y="559"/>
                    <a:pt x="300" y="559"/>
                  </a:cubicBezTo>
                  <a:cubicBezTo>
                    <a:pt x="476" y="559"/>
                    <a:pt x="610" y="383"/>
                    <a:pt x="559" y="259"/>
                  </a:cubicBezTo>
                  <a:cubicBezTo>
                    <a:pt x="55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4" name="Google Shape;26354;p18"/>
            <p:cNvSpPr/>
            <p:nvPr/>
          </p:nvSpPr>
          <p:spPr>
            <a:xfrm>
              <a:off x="800300" y="2538375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35" y="1"/>
                    <a:pt x="0" y="166"/>
                    <a:pt x="0" y="301"/>
                  </a:cubicBezTo>
                  <a:cubicBezTo>
                    <a:pt x="42" y="466"/>
                    <a:pt x="176" y="559"/>
                    <a:pt x="300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5" name="Google Shape;26355;p18"/>
            <p:cNvSpPr/>
            <p:nvPr/>
          </p:nvSpPr>
          <p:spPr>
            <a:xfrm>
              <a:off x="863875" y="246395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301" y="0"/>
                  </a:moveTo>
                  <a:cubicBezTo>
                    <a:pt x="125" y="0"/>
                    <a:pt x="1" y="135"/>
                    <a:pt x="42" y="300"/>
                  </a:cubicBezTo>
                  <a:cubicBezTo>
                    <a:pt x="42" y="435"/>
                    <a:pt x="177" y="559"/>
                    <a:pt x="342" y="559"/>
                  </a:cubicBezTo>
                  <a:cubicBezTo>
                    <a:pt x="476" y="559"/>
                    <a:pt x="600" y="435"/>
                    <a:pt x="600" y="259"/>
                  </a:cubicBezTo>
                  <a:cubicBezTo>
                    <a:pt x="559" y="83"/>
                    <a:pt x="435" y="0"/>
                    <a:pt x="3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6" name="Google Shape;26356;p18"/>
            <p:cNvSpPr/>
            <p:nvPr/>
          </p:nvSpPr>
          <p:spPr>
            <a:xfrm>
              <a:off x="869300" y="2532950"/>
              <a:ext cx="15025" cy="14000"/>
            </a:xfrm>
            <a:custGeom>
              <a:avLst/>
              <a:gdLst/>
              <a:ahLst/>
              <a:cxnLst/>
              <a:rect l="l" t="t" r="r" b="b"/>
              <a:pathLst>
                <a:path w="601" h="560" extrusionOk="0">
                  <a:moveTo>
                    <a:pt x="301" y="1"/>
                  </a:moveTo>
                  <a:cubicBezTo>
                    <a:pt x="125" y="42"/>
                    <a:pt x="1" y="166"/>
                    <a:pt x="42" y="301"/>
                  </a:cubicBezTo>
                  <a:cubicBezTo>
                    <a:pt x="42" y="476"/>
                    <a:pt x="166" y="559"/>
                    <a:pt x="301" y="559"/>
                  </a:cubicBezTo>
                  <a:cubicBezTo>
                    <a:pt x="476" y="559"/>
                    <a:pt x="601" y="425"/>
                    <a:pt x="559" y="259"/>
                  </a:cubicBezTo>
                  <a:cubicBezTo>
                    <a:pt x="559" y="125"/>
                    <a:pt x="425" y="1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7" name="Google Shape;26357;p18"/>
            <p:cNvSpPr/>
            <p:nvPr/>
          </p:nvSpPr>
          <p:spPr>
            <a:xfrm>
              <a:off x="764875" y="24435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1" y="1"/>
                  </a:moveTo>
                  <a:lnTo>
                    <a:pt x="1" y="42"/>
                  </a:lnTo>
                  <a:lnTo>
                    <a:pt x="42" y="300"/>
                  </a:lnTo>
                  <a:cubicBezTo>
                    <a:pt x="125" y="300"/>
                    <a:pt x="208" y="259"/>
                    <a:pt x="259" y="176"/>
                  </a:cubicBezTo>
                  <a:cubicBezTo>
                    <a:pt x="259" y="125"/>
                    <a:pt x="301" y="83"/>
                    <a:pt x="301" y="42"/>
                  </a:cubicBez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8" name="Google Shape;26358;p18"/>
            <p:cNvSpPr/>
            <p:nvPr/>
          </p:nvSpPr>
          <p:spPr>
            <a:xfrm>
              <a:off x="827175" y="2438100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59" y="0"/>
                  </a:moveTo>
                  <a:lnTo>
                    <a:pt x="1" y="42"/>
                  </a:lnTo>
                  <a:lnTo>
                    <a:pt x="1" y="135"/>
                  </a:lnTo>
                  <a:cubicBezTo>
                    <a:pt x="42" y="218"/>
                    <a:pt x="176" y="300"/>
                    <a:pt x="300" y="300"/>
                  </a:cubicBezTo>
                  <a:cubicBezTo>
                    <a:pt x="476" y="300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9" name="Google Shape;26359;p18"/>
            <p:cNvSpPr/>
            <p:nvPr/>
          </p:nvSpPr>
          <p:spPr>
            <a:xfrm>
              <a:off x="907050" y="25652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0"/>
                  </a:moveTo>
                  <a:cubicBezTo>
                    <a:pt x="207" y="0"/>
                    <a:pt x="166" y="42"/>
                    <a:pt x="124" y="42"/>
                  </a:cubicBezTo>
                  <a:cubicBezTo>
                    <a:pt x="42" y="83"/>
                    <a:pt x="0" y="166"/>
                    <a:pt x="0" y="259"/>
                  </a:cubicBezTo>
                  <a:lnTo>
                    <a:pt x="0" y="300"/>
                  </a:lnTo>
                  <a:lnTo>
                    <a:pt x="30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0" name="Google Shape;26360;p18"/>
            <p:cNvSpPr/>
            <p:nvPr/>
          </p:nvSpPr>
          <p:spPr>
            <a:xfrm>
              <a:off x="901625" y="249625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59" y="1"/>
                  </a:moveTo>
                  <a:cubicBezTo>
                    <a:pt x="217" y="1"/>
                    <a:pt x="166" y="1"/>
                    <a:pt x="124" y="42"/>
                  </a:cubicBezTo>
                  <a:cubicBezTo>
                    <a:pt x="42" y="83"/>
                    <a:pt x="0" y="176"/>
                    <a:pt x="0" y="301"/>
                  </a:cubicBezTo>
                  <a:cubicBezTo>
                    <a:pt x="42" y="435"/>
                    <a:pt x="166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1" name="Google Shape;26361;p18"/>
            <p:cNvSpPr/>
            <p:nvPr/>
          </p:nvSpPr>
          <p:spPr>
            <a:xfrm>
              <a:off x="896200" y="2433700"/>
              <a:ext cx="7500" cy="6500"/>
            </a:xfrm>
            <a:custGeom>
              <a:avLst/>
              <a:gdLst/>
              <a:ahLst/>
              <a:cxnLst/>
              <a:rect l="l" t="t" r="r" b="b"/>
              <a:pathLst>
                <a:path w="300" h="260" extrusionOk="0">
                  <a:moveTo>
                    <a:pt x="0" y="1"/>
                  </a:moveTo>
                  <a:cubicBezTo>
                    <a:pt x="0" y="52"/>
                    <a:pt x="0" y="52"/>
                    <a:pt x="42" y="94"/>
                  </a:cubicBezTo>
                  <a:cubicBezTo>
                    <a:pt x="42" y="135"/>
                    <a:pt x="83" y="176"/>
                    <a:pt x="124" y="218"/>
                  </a:cubicBezTo>
                  <a:cubicBezTo>
                    <a:pt x="176" y="259"/>
                    <a:pt x="259" y="259"/>
                    <a:pt x="300" y="259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2" name="Google Shape;26362;p18"/>
            <p:cNvSpPr/>
            <p:nvPr/>
          </p:nvSpPr>
          <p:spPr>
            <a:xfrm>
              <a:off x="636675" y="25867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18"/>
                  </a:lnTo>
                  <a:cubicBezTo>
                    <a:pt x="301" y="135"/>
                    <a:pt x="218" y="42"/>
                    <a:pt x="1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3" name="Google Shape;26363;p18"/>
            <p:cNvSpPr/>
            <p:nvPr/>
          </p:nvSpPr>
          <p:spPr>
            <a:xfrm>
              <a:off x="631250" y="2516675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lnTo>
                    <a:pt x="83" y="559"/>
                  </a:lnTo>
                  <a:cubicBezTo>
                    <a:pt x="176" y="517"/>
                    <a:pt x="259" y="476"/>
                    <a:pt x="300" y="393"/>
                  </a:cubicBezTo>
                  <a:lnTo>
                    <a:pt x="300" y="259"/>
                  </a:lnTo>
                  <a:cubicBezTo>
                    <a:pt x="300" y="176"/>
                    <a:pt x="259" y="94"/>
                    <a:pt x="176" y="42"/>
                  </a:cubicBezTo>
                  <a:lnTo>
                    <a:pt x="125" y="42"/>
                  </a:lnTo>
                  <a:cubicBezTo>
                    <a:pt x="83" y="1"/>
                    <a:pt x="42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4" name="Google Shape;26364;p18"/>
            <p:cNvSpPr/>
            <p:nvPr/>
          </p:nvSpPr>
          <p:spPr>
            <a:xfrm>
              <a:off x="698975" y="2580900"/>
              <a:ext cx="14250" cy="7925"/>
            </a:xfrm>
            <a:custGeom>
              <a:avLst/>
              <a:gdLst/>
              <a:ahLst/>
              <a:cxnLst/>
              <a:rect l="l" t="t" r="r" b="b"/>
              <a:pathLst>
                <a:path w="570" h="317" extrusionOk="0">
                  <a:moveTo>
                    <a:pt x="337" y="0"/>
                  </a:moveTo>
                  <a:cubicBezTo>
                    <a:pt x="310" y="0"/>
                    <a:pt x="283" y="5"/>
                    <a:pt x="259" y="16"/>
                  </a:cubicBezTo>
                  <a:cubicBezTo>
                    <a:pt x="218" y="16"/>
                    <a:pt x="176" y="16"/>
                    <a:pt x="135" y="58"/>
                  </a:cubicBezTo>
                  <a:cubicBezTo>
                    <a:pt x="52" y="109"/>
                    <a:pt x="0" y="192"/>
                    <a:pt x="0" y="316"/>
                  </a:cubicBezTo>
                  <a:lnTo>
                    <a:pt x="569" y="275"/>
                  </a:lnTo>
                  <a:cubicBezTo>
                    <a:pt x="569" y="192"/>
                    <a:pt x="569" y="151"/>
                    <a:pt x="517" y="109"/>
                  </a:cubicBezTo>
                  <a:cubicBezTo>
                    <a:pt x="487" y="41"/>
                    <a:pt x="412" y="0"/>
                    <a:pt x="3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5" name="Google Shape;26365;p18"/>
            <p:cNvSpPr/>
            <p:nvPr/>
          </p:nvSpPr>
          <p:spPr>
            <a:xfrm>
              <a:off x="693800" y="2511250"/>
              <a:ext cx="15025" cy="14425"/>
            </a:xfrm>
            <a:custGeom>
              <a:avLst/>
              <a:gdLst/>
              <a:ahLst/>
              <a:cxnLst/>
              <a:rect l="l" t="t" r="r" b="b"/>
              <a:pathLst>
                <a:path w="601" h="577" extrusionOk="0">
                  <a:moveTo>
                    <a:pt x="259" y="0"/>
                  </a:moveTo>
                  <a:cubicBezTo>
                    <a:pt x="125" y="52"/>
                    <a:pt x="1" y="176"/>
                    <a:pt x="1" y="311"/>
                  </a:cubicBezTo>
                  <a:cubicBezTo>
                    <a:pt x="37" y="455"/>
                    <a:pt x="137" y="577"/>
                    <a:pt x="251" y="577"/>
                  </a:cubicBezTo>
                  <a:cubicBezTo>
                    <a:pt x="267" y="577"/>
                    <a:pt x="284" y="574"/>
                    <a:pt x="301" y="569"/>
                  </a:cubicBezTo>
                  <a:cubicBezTo>
                    <a:pt x="466" y="569"/>
                    <a:pt x="600" y="435"/>
                    <a:pt x="559" y="259"/>
                  </a:cubicBezTo>
                  <a:cubicBezTo>
                    <a:pt x="559" y="135"/>
                    <a:pt x="42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6" name="Google Shape;26366;p18"/>
            <p:cNvSpPr/>
            <p:nvPr/>
          </p:nvSpPr>
          <p:spPr>
            <a:xfrm>
              <a:off x="657100" y="2479950"/>
              <a:ext cx="13975" cy="14275"/>
            </a:xfrm>
            <a:custGeom>
              <a:avLst/>
              <a:gdLst/>
              <a:ahLst/>
              <a:cxnLst/>
              <a:rect l="l" t="t" r="r" b="b"/>
              <a:pathLst>
                <a:path w="559" h="571" extrusionOk="0">
                  <a:moveTo>
                    <a:pt x="314" y="1"/>
                  </a:moveTo>
                  <a:cubicBezTo>
                    <a:pt x="296" y="1"/>
                    <a:pt x="277" y="4"/>
                    <a:pt x="259" y="12"/>
                  </a:cubicBezTo>
                  <a:cubicBezTo>
                    <a:pt x="83" y="12"/>
                    <a:pt x="1" y="136"/>
                    <a:pt x="1" y="312"/>
                  </a:cubicBezTo>
                  <a:cubicBezTo>
                    <a:pt x="1" y="436"/>
                    <a:pt x="125" y="570"/>
                    <a:pt x="300" y="570"/>
                  </a:cubicBezTo>
                  <a:cubicBezTo>
                    <a:pt x="435" y="529"/>
                    <a:pt x="559" y="394"/>
                    <a:pt x="559" y="270"/>
                  </a:cubicBezTo>
                  <a:cubicBezTo>
                    <a:pt x="524" y="120"/>
                    <a:pt x="421" y="1"/>
                    <a:pt x="3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7" name="Google Shape;26367;p18"/>
            <p:cNvSpPr/>
            <p:nvPr/>
          </p:nvSpPr>
          <p:spPr>
            <a:xfrm>
              <a:off x="661500" y="2548975"/>
              <a:ext cx="15000" cy="14000"/>
            </a:xfrm>
            <a:custGeom>
              <a:avLst/>
              <a:gdLst/>
              <a:ahLst/>
              <a:cxnLst/>
              <a:rect l="l" t="t" r="r" b="b"/>
              <a:pathLst>
                <a:path w="600" h="560" extrusionOk="0">
                  <a:moveTo>
                    <a:pt x="300" y="1"/>
                  </a:moveTo>
                  <a:cubicBezTo>
                    <a:pt x="124" y="1"/>
                    <a:pt x="0" y="135"/>
                    <a:pt x="42" y="301"/>
                  </a:cubicBezTo>
                  <a:cubicBezTo>
                    <a:pt x="42" y="435"/>
                    <a:pt x="166" y="559"/>
                    <a:pt x="342" y="559"/>
                  </a:cubicBezTo>
                  <a:cubicBezTo>
                    <a:pt x="466" y="559"/>
                    <a:pt x="600" y="394"/>
                    <a:pt x="600" y="259"/>
                  </a:cubicBezTo>
                  <a:cubicBezTo>
                    <a:pt x="559" y="94"/>
                    <a:pt x="424" y="1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8" name="Google Shape;26368;p18"/>
            <p:cNvSpPr/>
            <p:nvPr/>
          </p:nvSpPr>
          <p:spPr>
            <a:xfrm>
              <a:off x="726125" y="24748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124" y="1"/>
                    <a:pt x="0" y="125"/>
                    <a:pt x="0" y="300"/>
                  </a:cubicBezTo>
                  <a:cubicBezTo>
                    <a:pt x="0" y="424"/>
                    <a:pt x="124" y="559"/>
                    <a:pt x="300" y="559"/>
                  </a:cubicBezTo>
                  <a:cubicBezTo>
                    <a:pt x="465" y="518"/>
                    <a:pt x="558" y="383"/>
                    <a:pt x="558" y="259"/>
                  </a:cubicBezTo>
                  <a:cubicBezTo>
                    <a:pt x="558" y="83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9" name="Google Shape;26369;p18"/>
            <p:cNvSpPr/>
            <p:nvPr/>
          </p:nvSpPr>
          <p:spPr>
            <a:xfrm>
              <a:off x="731275" y="2543550"/>
              <a:ext cx="14250" cy="14250"/>
            </a:xfrm>
            <a:custGeom>
              <a:avLst/>
              <a:gdLst/>
              <a:ahLst/>
              <a:cxnLst/>
              <a:rect l="l" t="t" r="r" b="b"/>
              <a:pathLst>
                <a:path w="570" h="570" extrusionOk="0">
                  <a:moveTo>
                    <a:pt x="259" y="1"/>
                  </a:moveTo>
                  <a:cubicBezTo>
                    <a:pt x="94" y="1"/>
                    <a:pt x="1" y="135"/>
                    <a:pt x="1" y="311"/>
                  </a:cubicBezTo>
                  <a:cubicBezTo>
                    <a:pt x="1" y="476"/>
                    <a:pt x="135" y="569"/>
                    <a:pt x="311" y="569"/>
                  </a:cubicBezTo>
                  <a:cubicBezTo>
                    <a:pt x="435" y="569"/>
                    <a:pt x="570" y="435"/>
                    <a:pt x="570" y="259"/>
                  </a:cubicBezTo>
                  <a:cubicBezTo>
                    <a:pt x="570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0" name="Google Shape;26370;p18"/>
            <p:cNvSpPr/>
            <p:nvPr/>
          </p:nvSpPr>
          <p:spPr>
            <a:xfrm>
              <a:off x="626850" y="2454375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1" y="1"/>
                  </a:moveTo>
                  <a:lnTo>
                    <a:pt x="1" y="301"/>
                  </a:lnTo>
                  <a:cubicBezTo>
                    <a:pt x="135" y="301"/>
                    <a:pt x="259" y="166"/>
                    <a:pt x="259" y="42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1" name="Google Shape;26371;p18"/>
            <p:cNvSpPr/>
            <p:nvPr/>
          </p:nvSpPr>
          <p:spPr>
            <a:xfrm>
              <a:off x="689400" y="24489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18" y="1"/>
                  </a:moveTo>
                  <a:lnTo>
                    <a:pt x="1" y="42"/>
                  </a:lnTo>
                  <a:cubicBezTo>
                    <a:pt x="1" y="218"/>
                    <a:pt x="125" y="301"/>
                    <a:pt x="259" y="301"/>
                  </a:cubicBezTo>
                  <a:cubicBezTo>
                    <a:pt x="435" y="301"/>
                    <a:pt x="559" y="166"/>
                    <a:pt x="5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2" name="Google Shape;26372;p18"/>
            <p:cNvSpPr/>
            <p:nvPr/>
          </p:nvSpPr>
          <p:spPr>
            <a:xfrm>
              <a:off x="768000" y="2575875"/>
              <a:ext cx="7500" cy="7775"/>
            </a:xfrm>
            <a:custGeom>
              <a:avLst/>
              <a:gdLst/>
              <a:ahLst/>
              <a:cxnLst/>
              <a:rect l="l" t="t" r="r" b="b"/>
              <a:pathLst>
                <a:path w="300" h="311" extrusionOk="0">
                  <a:moveTo>
                    <a:pt x="300" y="0"/>
                  </a:moveTo>
                  <a:cubicBezTo>
                    <a:pt x="217" y="0"/>
                    <a:pt x="176" y="0"/>
                    <a:pt x="134" y="52"/>
                  </a:cubicBezTo>
                  <a:lnTo>
                    <a:pt x="83" y="93"/>
                  </a:lnTo>
                  <a:cubicBezTo>
                    <a:pt x="41" y="135"/>
                    <a:pt x="0" y="217"/>
                    <a:pt x="41" y="310"/>
                  </a:cubicBezTo>
                  <a:lnTo>
                    <a:pt x="300" y="259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3" name="Google Shape;26373;p18"/>
            <p:cNvSpPr/>
            <p:nvPr/>
          </p:nvSpPr>
          <p:spPr>
            <a:xfrm>
              <a:off x="763600" y="2507100"/>
              <a:ext cx="7775" cy="13150"/>
            </a:xfrm>
            <a:custGeom>
              <a:avLst/>
              <a:gdLst/>
              <a:ahLst/>
              <a:cxnLst/>
              <a:rect l="l" t="t" r="r" b="b"/>
              <a:pathLst>
                <a:path w="311" h="526" extrusionOk="0">
                  <a:moveTo>
                    <a:pt x="259" y="1"/>
                  </a:moveTo>
                  <a:cubicBezTo>
                    <a:pt x="176" y="1"/>
                    <a:pt x="135" y="1"/>
                    <a:pt x="93" y="42"/>
                  </a:cubicBezTo>
                  <a:cubicBezTo>
                    <a:pt x="52" y="84"/>
                    <a:pt x="0" y="166"/>
                    <a:pt x="0" y="259"/>
                  </a:cubicBezTo>
                  <a:cubicBezTo>
                    <a:pt x="0" y="404"/>
                    <a:pt x="103" y="525"/>
                    <a:pt x="247" y="525"/>
                  </a:cubicBezTo>
                  <a:cubicBezTo>
                    <a:pt x="267" y="525"/>
                    <a:pt x="289" y="523"/>
                    <a:pt x="310" y="518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4" name="Google Shape;26374;p18"/>
            <p:cNvSpPr/>
            <p:nvPr/>
          </p:nvSpPr>
          <p:spPr>
            <a:xfrm>
              <a:off x="758425" y="244455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cubicBezTo>
                    <a:pt x="0" y="135"/>
                    <a:pt x="83" y="259"/>
                    <a:pt x="207" y="259"/>
                  </a:cubicBezTo>
                  <a:lnTo>
                    <a:pt x="300" y="2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5" name="Google Shape;26375;p18"/>
            <p:cNvSpPr/>
            <p:nvPr/>
          </p:nvSpPr>
          <p:spPr>
            <a:xfrm>
              <a:off x="497625" y="25965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0" y="0"/>
                  </a:moveTo>
                  <a:lnTo>
                    <a:pt x="42" y="300"/>
                  </a:lnTo>
                  <a:lnTo>
                    <a:pt x="300" y="259"/>
                  </a:lnTo>
                  <a:cubicBezTo>
                    <a:pt x="300" y="166"/>
                    <a:pt x="259" y="83"/>
                    <a:pt x="176" y="42"/>
                  </a:cubicBezTo>
                  <a:lnTo>
                    <a:pt x="135" y="42"/>
                  </a:lnTo>
                  <a:cubicBezTo>
                    <a:pt x="93" y="0"/>
                    <a:pt x="4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6" name="Google Shape;26376;p18"/>
            <p:cNvSpPr/>
            <p:nvPr/>
          </p:nvSpPr>
          <p:spPr>
            <a:xfrm>
              <a:off x="493475" y="252752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lnTo>
                    <a:pt x="84" y="559"/>
                  </a:lnTo>
                  <a:cubicBezTo>
                    <a:pt x="208" y="518"/>
                    <a:pt x="301" y="383"/>
                    <a:pt x="259" y="259"/>
                  </a:cubicBezTo>
                  <a:cubicBezTo>
                    <a:pt x="259" y="177"/>
                    <a:pt x="208" y="83"/>
                    <a:pt x="125" y="42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7" name="Google Shape;26377;p18"/>
            <p:cNvSpPr/>
            <p:nvPr/>
          </p:nvSpPr>
          <p:spPr>
            <a:xfrm>
              <a:off x="561200" y="2591125"/>
              <a:ext cx="14000" cy="7500"/>
            </a:xfrm>
            <a:custGeom>
              <a:avLst/>
              <a:gdLst/>
              <a:ahLst/>
              <a:cxnLst/>
              <a:rect l="l" t="t" r="r" b="b"/>
              <a:pathLst>
                <a:path w="560" h="300" extrusionOk="0">
                  <a:moveTo>
                    <a:pt x="259" y="0"/>
                  </a:moveTo>
                  <a:cubicBezTo>
                    <a:pt x="177" y="42"/>
                    <a:pt x="83" y="42"/>
                    <a:pt x="42" y="124"/>
                  </a:cubicBezTo>
                  <a:cubicBezTo>
                    <a:pt x="1" y="166"/>
                    <a:pt x="1" y="259"/>
                    <a:pt x="1" y="300"/>
                  </a:cubicBezTo>
                  <a:lnTo>
                    <a:pt x="559" y="259"/>
                  </a:lnTo>
                  <a:cubicBezTo>
                    <a:pt x="559" y="217"/>
                    <a:pt x="518" y="166"/>
                    <a:pt x="476" y="124"/>
                  </a:cubicBezTo>
                  <a:cubicBezTo>
                    <a:pt x="435" y="42"/>
                    <a:pt x="342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8" name="Google Shape;26378;p18"/>
            <p:cNvSpPr/>
            <p:nvPr/>
          </p:nvSpPr>
          <p:spPr>
            <a:xfrm>
              <a:off x="555775" y="25221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94" y="1"/>
                    <a:pt x="1" y="176"/>
                    <a:pt x="1" y="300"/>
                  </a:cubicBezTo>
                  <a:cubicBezTo>
                    <a:pt x="1" y="476"/>
                    <a:pt x="135" y="559"/>
                    <a:pt x="300" y="559"/>
                  </a:cubicBezTo>
                  <a:cubicBezTo>
                    <a:pt x="435" y="559"/>
                    <a:pt x="559" y="435"/>
                    <a:pt x="559" y="259"/>
                  </a:cubicBezTo>
                  <a:cubicBezTo>
                    <a:pt x="518" y="135"/>
                    <a:pt x="39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9" name="Google Shape;26379;p18"/>
            <p:cNvSpPr/>
            <p:nvPr/>
          </p:nvSpPr>
          <p:spPr>
            <a:xfrm>
              <a:off x="518050" y="2489800"/>
              <a:ext cx="14225" cy="14175"/>
            </a:xfrm>
            <a:custGeom>
              <a:avLst/>
              <a:gdLst/>
              <a:ahLst/>
              <a:cxnLst/>
              <a:rect l="l" t="t" r="r" b="b"/>
              <a:pathLst>
                <a:path w="569" h="567" extrusionOk="0">
                  <a:moveTo>
                    <a:pt x="259" y="0"/>
                  </a:moveTo>
                  <a:cubicBezTo>
                    <a:pt x="135" y="42"/>
                    <a:pt x="0" y="176"/>
                    <a:pt x="0" y="300"/>
                  </a:cubicBezTo>
                  <a:cubicBezTo>
                    <a:pt x="45" y="453"/>
                    <a:pt x="145" y="567"/>
                    <a:pt x="258" y="567"/>
                  </a:cubicBezTo>
                  <a:cubicBezTo>
                    <a:pt x="275" y="567"/>
                    <a:pt x="293" y="564"/>
                    <a:pt x="310" y="559"/>
                  </a:cubicBezTo>
                  <a:cubicBezTo>
                    <a:pt x="476" y="559"/>
                    <a:pt x="569" y="434"/>
                    <a:pt x="569" y="259"/>
                  </a:cubicBezTo>
                  <a:cubicBezTo>
                    <a:pt x="569" y="135"/>
                    <a:pt x="43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0" name="Google Shape;26380;p18"/>
            <p:cNvSpPr/>
            <p:nvPr/>
          </p:nvSpPr>
          <p:spPr>
            <a:xfrm>
              <a:off x="523475" y="255965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325" y="0"/>
                  </a:moveTo>
                  <a:cubicBezTo>
                    <a:pt x="304" y="0"/>
                    <a:pt x="282" y="3"/>
                    <a:pt x="259" y="8"/>
                  </a:cubicBezTo>
                  <a:cubicBezTo>
                    <a:pt x="135" y="8"/>
                    <a:pt x="0" y="132"/>
                    <a:pt x="0" y="308"/>
                  </a:cubicBezTo>
                  <a:cubicBezTo>
                    <a:pt x="0" y="442"/>
                    <a:pt x="176" y="566"/>
                    <a:pt x="300" y="566"/>
                  </a:cubicBezTo>
                  <a:cubicBezTo>
                    <a:pt x="476" y="525"/>
                    <a:pt x="559" y="391"/>
                    <a:pt x="559" y="267"/>
                  </a:cubicBezTo>
                  <a:cubicBezTo>
                    <a:pt x="559" y="114"/>
                    <a:pt x="465" y="0"/>
                    <a:pt x="3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1" name="Google Shape;26381;p18"/>
            <p:cNvSpPr/>
            <p:nvPr/>
          </p:nvSpPr>
          <p:spPr>
            <a:xfrm>
              <a:off x="587050" y="2485200"/>
              <a:ext cx="15025" cy="13425"/>
            </a:xfrm>
            <a:custGeom>
              <a:avLst/>
              <a:gdLst/>
              <a:ahLst/>
              <a:cxnLst/>
              <a:rect l="l" t="t" r="r" b="b"/>
              <a:pathLst>
                <a:path w="601" h="537" extrusionOk="0">
                  <a:moveTo>
                    <a:pt x="350" y="1"/>
                  </a:moveTo>
                  <a:cubicBezTo>
                    <a:pt x="334" y="1"/>
                    <a:pt x="317" y="3"/>
                    <a:pt x="301" y="8"/>
                  </a:cubicBezTo>
                  <a:cubicBezTo>
                    <a:pt x="135" y="8"/>
                    <a:pt x="1" y="143"/>
                    <a:pt x="42" y="267"/>
                  </a:cubicBezTo>
                  <a:cubicBezTo>
                    <a:pt x="42" y="417"/>
                    <a:pt x="140" y="537"/>
                    <a:pt x="245" y="537"/>
                  </a:cubicBezTo>
                  <a:cubicBezTo>
                    <a:pt x="264" y="537"/>
                    <a:pt x="282" y="533"/>
                    <a:pt x="301" y="525"/>
                  </a:cubicBezTo>
                  <a:cubicBezTo>
                    <a:pt x="476" y="525"/>
                    <a:pt x="600" y="401"/>
                    <a:pt x="559" y="267"/>
                  </a:cubicBezTo>
                  <a:cubicBezTo>
                    <a:pt x="559" y="122"/>
                    <a:pt x="464" y="1"/>
                    <a:pt x="3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2" name="Google Shape;26382;p18"/>
            <p:cNvSpPr/>
            <p:nvPr/>
          </p:nvSpPr>
          <p:spPr>
            <a:xfrm>
              <a:off x="592475" y="2554425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0"/>
                  </a:moveTo>
                  <a:cubicBezTo>
                    <a:pt x="125" y="0"/>
                    <a:pt x="1" y="134"/>
                    <a:pt x="1" y="300"/>
                  </a:cubicBezTo>
                  <a:cubicBezTo>
                    <a:pt x="42" y="434"/>
                    <a:pt x="177" y="558"/>
                    <a:pt x="301" y="558"/>
                  </a:cubicBezTo>
                  <a:cubicBezTo>
                    <a:pt x="476" y="517"/>
                    <a:pt x="600" y="393"/>
                    <a:pt x="559" y="258"/>
                  </a:cubicBezTo>
                  <a:cubicBezTo>
                    <a:pt x="55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3" name="Google Shape;26383;p18"/>
            <p:cNvSpPr/>
            <p:nvPr/>
          </p:nvSpPr>
          <p:spPr>
            <a:xfrm>
              <a:off x="488050" y="24649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cubicBezTo>
                    <a:pt x="166" y="259"/>
                    <a:pt x="259" y="176"/>
                    <a:pt x="301" y="42"/>
                  </a:cubicBez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4" name="Google Shape;26384;p18"/>
            <p:cNvSpPr/>
            <p:nvPr/>
          </p:nvSpPr>
          <p:spPr>
            <a:xfrm>
              <a:off x="550350" y="2459550"/>
              <a:ext cx="14250" cy="7775"/>
            </a:xfrm>
            <a:custGeom>
              <a:avLst/>
              <a:gdLst/>
              <a:ahLst/>
              <a:cxnLst/>
              <a:rect l="l" t="t" r="r" b="b"/>
              <a:pathLst>
                <a:path w="570" h="311" extrusionOk="0">
                  <a:moveTo>
                    <a:pt x="569" y="1"/>
                  </a:moveTo>
                  <a:lnTo>
                    <a:pt x="1" y="52"/>
                  </a:lnTo>
                  <a:lnTo>
                    <a:pt x="1" y="94"/>
                  </a:lnTo>
                  <a:cubicBezTo>
                    <a:pt x="52" y="218"/>
                    <a:pt x="176" y="311"/>
                    <a:pt x="311" y="311"/>
                  </a:cubicBezTo>
                  <a:cubicBezTo>
                    <a:pt x="435" y="259"/>
                    <a:pt x="569" y="135"/>
                    <a:pt x="5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5" name="Google Shape;26385;p18"/>
            <p:cNvSpPr/>
            <p:nvPr/>
          </p:nvSpPr>
          <p:spPr>
            <a:xfrm>
              <a:off x="630225" y="2586725"/>
              <a:ext cx="6475" cy="6475"/>
            </a:xfrm>
            <a:custGeom>
              <a:avLst/>
              <a:gdLst/>
              <a:ahLst/>
              <a:cxnLst/>
              <a:rect l="l" t="t" r="r" b="b"/>
              <a:pathLst>
                <a:path w="259" h="259" extrusionOk="0">
                  <a:moveTo>
                    <a:pt x="259" y="0"/>
                  </a:moveTo>
                  <a:cubicBezTo>
                    <a:pt x="217" y="0"/>
                    <a:pt x="124" y="0"/>
                    <a:pt x="83" y="42"/>
                  </a:cubicBezTo>
                  <a:cubicBezTo>
                    <a:pt x="42" y="83"/>
                    <a:pt x="0" y="135"/>
                    <a:pt x="0" y="218"/>
                  </a:cubicBezTo>
                  <a:lnTo>
                    <a:pt x="0" y="259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6" name="Google Shape;26386;p18"/>
            <p:cNvSpPr/>
            <p:nvPr/>
          </p:nvSpPr>
          <p:spPr>
            <a:xfrm>
              <a:off x="624800" y="2516675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59" y="1"/>
                  </a:moveTo>
                  <a:cubicBezTo>
                    <a:pt x="217" y="1"/>
                    <a:pt x="176" y="42"/>
                    <a:pt x="124" y="94"/>
                  </a:cubicBezTo>
                  <a:cubicBezTo>
                    <a:pt x="42" y="135"/>
                    <a:pt x="0" y="218"/>
                    <a:pt x="0" y="300"/>
                  </a:cubicBezTo>
                  <a:cubicBezTo>
                    <a:pt x="0" y="435"/>
                    <a:pt x="83" y="517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7" name="Google Shape;26387;p18"/>
            <p:cNvSpPr/>
            <p:nvPr/>
          </p:nvSpPr>
          <p:spPr>
            <a:xfrm>
              <a:off x="619375" y="2454375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300" y="1"/>
                  </a:moveTo>
                  <a:lnTo>
                    <a:pt x="0" y="42"/>
                  </a:lnTo>
                  <a:lnTo>
                    <a:pt x="0" y="84"/>
                  </a:lnTo>
                  <a:cubicBezTo>
                    <a:pt x="41" y="208"/>
                    <a:pt x="134" y="259"/>
                    <a:pt x="259" y="301"/>
                  </a:cubicBezTo>
                  <a:lnTo>
                    <a:pt x="300" y="301"/>
                  </a:ln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8" name="Google Shape;26388;p18"/>
            <p:cNvSpPr/>
            <p:nvPr/>
          </p:nvSpPr>
          <p:spPr>
            <a:xfrm>
              <a:off x="359850" y="260715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1" y="300"/>
                  </a:lnTo>
                  <a:lnTo>
                    <a:pt x="301" y="259"/>
                  </a:lnTo>
                  <a:cubicBezTo>
                    <a:pt x="301" y="135"/>
                    <a:pt x="218" y="42"/>
                    <a:pt x="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9" name="Google Shape;26389;p18"/>
            <p:cNvSpPr/>
            <p:nvPr/>
          </p:nvSpPr>
          <p:spPr>
            <a:xfrm>
              <a:off x="354425" y="2538375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1" y="1"/>
                  </a:moveTo>
                  <a:lnTo>
                    <a:pt x="42" y="559"/>
                  </a:lnTo>
                  <a:cubicBezTo>
                    <a:pt x="42" y="559"/>
                    <a:pt x="83" y="559"/>
                    <a:pt x="83" y="518"/>
                  </a:cubicBezTo>
                  <a:cubicBezTo>
                    <a:pt x="176" y="518"/>
                    <a:pt x="259" y="425"/>
                    <a:pt x="300" y="342"/>
                  </a:cubicBezTo>
                  <a:lnTo>
                    <a:pt x="300" y="259"/>
                  </a:lnTo>
                  <a:cubicBezTo>
                    <a:pt x="300" y="166"/>
                    <a:pt x="218" y="84"/>
                    <a:pt x="176" y="42"/>
                  </a:cubicBezTo>
                  <a:lnTo>
                    <a:pt x="13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0" name="Google Shape;26390;p18"/>
            <p:cNvSpPr/>
            <p:nvPr/>
          </p:nvSpPr>
          <p:spPr>
            <a:xfrm>
              <a:off x="422400" y="2601725"/>
              <a:ext cx="14000" cy="7775"/>
            </a:xfrm>
            <a:custGeom>
              <a:avLst/>
              <a:gdLst/>
              <a:ahLst/>
              <a:cxnLst/>
              <a:rect l="l" t="t" r="r" b="b"/>
              <a:pathLst>
                <a:path w="560" h="311" extrusionOk="0">
                  <a:moveTo>
                    <a:pt x="259" y="0"/>
                  </a:moveTo>
                  <a:cubicBezTo>
                    <a:pt x="208" y="0"/>
                    <a:pt x="166" y="52"/>
                    <a:pt x="125" y="93"/>
                  </a:cubicBezTo>
                  <a:cubicBezTo>
                    <a:pt x="83" y="93"/>
                    <a:pt x="42" y="134"/>
                    <a:pt x="42" y="217"/>
                  </a:cubicBezTo>
                  <a:cubicBezTo>
                    <a:pt x="1" y="217"/>
                    <a:pt x="1" y="259"/>
                    <a:pt x="1" y="310"/>
                  </a:cubicBezTo>
                  <a:lnTo>
                    <a:pt x="559" y="259"/>
                  </a:lnTo>
                  <a:cubicBezTo>
                    <a:pt x="559" y="134"/>
                    <a:pt x="42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1" name="Google Shape;26391;p18"/>
            <p:cNvSpPr/>
            <p:nvPr/>
          </p:nvSpPr>
          <p:spPr>
            <a:xfrm>
              <a:off x="416975" y="253295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5" y="1"/>
                    <a:pt x="1" y="125"/>
                    <a:pt x="1" y="301"/>
                  </a:cubicBezTo>
                  <a:cubicBezTo>
                    <a:pt x="42" y="425"/>
                    <a:pt x="166" y="559"/>
                    <a:pt x="300" y="559"/>
                  </a:cubicBezTo>
                  <a:cubicBezTo>
                    <a:pt x="476" y="559"/>
                    <a:pt x="559" y="383"/>
                    <a:pt x="559" y="259"/>
                  </a:cubicBezTo>
                  <a:cubicBezTo>
                    <a:pt x="559" y="84"/>
                    <a:pt x="42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2" name="Google Shape;26392;p18"/>
            <p:cNvSpPr/>
            <p:nvPr/>
          </p:nvSpPr>
          <p:spPr>
            <a:xfrm>
              <a:off x="379250" y="2500650"/>
              <a:ext cx="15000" cy="13975"/>
            </a:xfrm>
            <a:custGeom>
              <a:avLst/>
              <a:gdLst/>
              <a:ahLst/>
              <a:cxnLst/>
              <a:rect l="l" t="t" r="r" b="b"/>
              <a:pathLst>
                <a:path w="600" h="559" extrusionOk="0">
                  <a:moveTo>
                    <a:pt x="300" y="0"/>
                  </a:moveTo>
                  <a:cubicBezTo>
                    <a:pt x="124" y="42"/>
                    <a:pt x="0" y="166"/>
                    <a:pt x="41" y="300"/>
                  </a:cubicBezTo>
                  <a:cubicBezTo>
                    <a:pt x="41" y="476"/>
                    <a:pt x="176" y="559"/>
                    <a:pt x="341" y="559"/>
                  </a:cubicBezTo>
                  <a:cubicBezTo>
                    <a:pt x="476" y="559"/>
                    <a:pt x="600" y="424"/>
                    <a:pt x="600" y="259"/>
                  </a:cubicBezTo>
                  <a:cubicBezTo>
                    <a:pt x="558" y="125"/>
                    <a:pt x="434" y="0"/>
                    <a:pt x="3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3" name="Google Shape;26393;p18"/>
            <p:cNvSpPr/>
            <p:nvPr/>
          </p:nvSpPr>
          <p:spPr>
            <a:xfrm>
              <a:off x="384675" y="2570425"/>
              <a:ext cx="15000" cy="13400"/>
            </a:xfrm>
            <a:custGeom>
              <a:avLst/>
              <a:gdLst/>
              <a:ahLst/>
              <a:cxnLst/>
              <a:rect l="l" t="t" r="r" b="b"/>
              <a:pathLst>
                <a:path w="600" h="536" extrusionOk="0">
                  <a:moveTo>
                    <a:pt x="356" y="0"/>
                  </a:moveTo>
                  <a:cubicBezTo>
                    <a:pt x="338" y="0"/>
                    <a:pt x="319" y="4"/>
                    <a:pt x="300" y="11"/>
                  </a:cubicBezTo>
                  <a:cubicBezTo>
                    <a:pt x="124" y="11"/>
                    <a:pt x="0" y="135"/>
                    <a:pt x="42" y="270"/>
                  </a:cubicBezTo>
                  <a:cubicBezTo>
                    <a:pt x="42" y="415"/>
                    <a:pt x="137" y="536"/>
                    <a:pt x="279" y="536"/>
                  </a:cubicBezTo>
                  <a:cubicBezTo>
                    <a:pt x="299" y="536"/>
                    <a:pt x="320" y="533"/>
                    <a:pt x="341" y="528"/>
                  </a:cubicBezTo>
                  <a:cubicBezTo>
                    <a:pt x="476" y="528"/>
                    <a:pt x="600" y="394"/>
                    <a:pt x="559" y="218"/>
                  </a:cubicBezTo>
                  <a:cubicBezTo>
                    <a:pt x="559" y="113"/>
                    <a:pt x="462" y="0"/>
                    <a:pt x="35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4" name="Google Shape;26394;p18"/>
            <p:cNvSpPr/>
            <p:nvPr/>
          </p:nvSpPr>
          <p:spPr>
            <a:xfrm>
              <a:off x="449275" y="249522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84" y="42"/>
                    <a:pt x="1" y="176"/>
                    <a:pt x="1" y="300"/>
                  </a:cubicBezTo>
                  <a:cubicBezTo>
                    <a:pt x="1" y="476"/>
                    <a:pt x="125" y="559"/>
                    <a:pt x="301" y="559"/>
                  </a:cubicBezTo>
                  <a:cubicBezTo>
                    <a:pt x="425" y="559"/>
                    <a:pt x="559" y="435"/>
                    <a:pt x="559" y="259"/>
                  </a:cubicBezTo>
                  <a:cubicBezTo>
                    <a:pt x="559" y="124"/>
                    <a:pt x="38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5" name="Google Shape;26395;p18"/>
            <p:cNvSpPr/>
            <p:nvPr/>
          </p:nvSpPr>
          <p:spPr>
            <a:xfrm>
              <a:off x="454725" y="2565075"/>
              <a:ext cx="13975" cy="13325"/>
            </a:xfrm>
            <a:custGeom>
              <a:avLst/>
              <a:gdLst/>
              <a:ahLst/>
              <a:cxnLst/>
              <a:rect l="l" t="t" r="r" b="b"/>
              <a:pathLst>
                <a:path w="559" h="533" extrusionOk="0">
                  <a:moveTo>
                    <a:pt x="308" y="0"/>
                  </a:moveTo>
                  <a:cubicBezTo>
                    <a:pt x="291" y="0"/>
                    <a:pt x="275" y="3"/>
                    <a:pt x="259" y="8"/>
                  </a:cubicBezTo>
                  <a:cubicBezTo>
                    <a:pt x="83" y="8"/>
                    <a:pt x="0" y="132"/>
                    <a:pt x="0" y="308"/>
                  </a:cubicBezTo>
                  <a:cubicBezTo>
                    <a:pt x="0" y="417"/>
                    <a:pt x="95" y="533"/>
                    <a:pt x="236" y="533"/>
                  </a:cubicBezTo>
                  <a:cubicBezTo>
                    <a:pt x="256" y="533"/>
                    <a:pt x="278" y="530"/>
                    <a:pt x="300" y="525"/>
                  </a:cubicBezTo>
                  <a:cubicBezTo>
                    <a:pt x="424" y="525"/>
                    <a:pt x="558" y="391"/>
                    <a:pt x="558" y="267"/>
                  </a:cubicBezTo>
                  <a:cubicBezTo>
                    <a:pt x="522" y="114"/>
                    <a:pt x="416" y="0"/>
                    <a:pt x="3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6" name="Google Shape;26396;p18"/>
            <p:cNvSpPr/>
            <p:nvPr/>
          </p:nvSpPr>
          <p:spPr>
            <a:xfrm>
              <a:off x="350025" y="2474800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259" y="1"/>
                  </a:moveTo>
                  <a:lnTo>
                    <a:pt x="1" y="42"/>
                  </a:lnTo>
                  <a:lnTo>
                    <a:pt x="1" y="300"/>
                  </a:lnTo>
                  <a:cubicBezTo>
                    <a:pt x="135" y="300"/>
                    <a:pt x="259" y="218"/>
                    <a:pt x="259" y="83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7" name="Google Shape;26397;p18"/>
            <p:cNvSpPr/>
            <p:nvPr/>
          </p:nvSpPr>
          <p:spPr>
            <a:xfrm>
              <a:off x="411550" y="2470400"/>
              <a:ext cx="15025" cy="7525"/>
            </a:xfrm>
            <a:custGeom>
              <a:avLst/>
              <a:gdLst/>
              <a:ahLst/>
              <a:cxnLst/>
              <a:rect l="l" t="t" r="r" b="b"/>
              <a:pathLst>
                <a:path w="601" h="301" extrusionOk="0">
                  <a:moveTo>
                    <a:pt x="559" y="1"/>
                  </a:moveTo>
                  <a:lnTo>
                    <a:pt x="0" y="42"/>
                  </a:lnTo>
                  <a:cubicBezTo>
                    <a:pt x="42" y="177"/>
                    <a:pt x="176" y="301"/>
                    <a:pt x="300" y="301"/>
                  </a:cubicBezTo>
                  <a:cubicBezTo>
                    <a:pt x="476" y="259"/>
                    <a:pt x="600" y="135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8" name="Google Shape;26398;p18"/>
            <p:cNvSpPr/>
            <p:nvPr/>
          </p:nvSpPr>
          <p:spPr>
            <a:xfrm>
              <a:off x="491150" y="25965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0"/>
                  </a:moveTo>
                  <a:cubicBezTo>
                    <a:pt x="218" y="0"/>
                    <a:pt x="177" y="42"/>
                    <a:pt x="135" y="83"/>
                  </a:cubicBezTo>
                  <a:cubicBezTo>
                    <a:pt x="42" y="124"/>
                    <a:pt x="1" y="207"/>
                    <a:pt x="1" y="300"/>
                  </a:cubicBezTo>
                  <a:lnTo>
                    <a:pt x="301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9" name="Google Shape;26399;p18"/>
            <p:cNvSpPr/>
            <p:nvPr/>
          </p:nvSpPr>
          <p:spPr>
            <a:xfrm>
              <a:off x="485725" y="2527525"/>
              <a:ext cx="8825" cy="14000"/>
            </a:xfrm>
            <a:custGeom>
              <a:avLst/>
              <a:gdLst/>
              <a:ahLst/>
              <a:cxnLst/>
              <a:rect l="l" t="t" r="r" b="b"/>
              <a:pathLst>
                <a:path w="353" h="560" extrusionOk="0">
                  <a:moveTo>
                    <a:pt x="311" y="1"/>
                  </a:moveTo>
                  <a:cubicBezTo>
                    <a:pt x="218" y="1"/>
                    <a:pt x="177" y="42"/>
                    <a:pt x="135" y="42"/>
                  </a:cubicBezTo>
                  <a:cubicBezTo>
                    <a:pt x="52" y="125"/>
                    <a:pt x="1" y="218"/>
                    <a:pt x="52" y="301"/>
                  </a:cubicBezTo>
                  <a:cubicBezTo>
                    <a:pt x="52" y="435"/>
                    <a:pt x="135" y="518"/>
                    <a:pt x="218" y="559"/>
                  </a:cubicBezTo>
                  <a:lnTo>
                    <a:pt x="352" y="559"/>
                  </a:lnTo>
                  <a:lnTo>
                    <a:pt x="31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0" name="Google Shape;26400;p18"/>
            <p:cNvSpPr/>
            <p:nvPr/>
          </p:nvSpPr>
          <p:spPr>
            <a:xfrm>
              <a:off x="481600" y="24649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176"/>
                    <a:pt x="83" y="259"/>
                    <a:pt x="217" y="301"/>
                  </a:cubicBezTo>
                  <a:lnTo>
                    <a:pt x="300" y="301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1" name="Google Shape;26401;p18"/>
            <p:cNvSpPr/>
            <p:nvPr/>
          </p:nvSpPr>
          <p:spPr>
            <a:xfrm>
              <a:off x="283350" y="261257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300" y="0"/>
                  </a:moveTo>
                  <a:cubicBezTo>
                    <a:pt x="217" y="0"/>
                    <a:pt x="135" y="42"/>
                    <a:pt x="83" y="83"/>
                  </a:cubicBezTo>
                  <a:cubicBezTo>
                    <a:pt x="42" y="135"/>
                    <a:pt x="0" y="217"/>
                    <a:pt x="42" y="300"/>
                  </a:cubicBezTo>
                  <a:lnTo>
                    <a:pt x="559" y="259"/>
                  </a:lnTo>
                  <a:cubicBezTo>
                    <a:pt x="559" y="217"/>
                    <a:pt x="559" y="135"/>
                    <a:pt x="517" y="83"/>
                  </a:cubicBezTo>
                  <a:cubicBezTo>
                    <a:pt x="476" y="42"/>
                    <a:pt x="393" y="0"/>
                    <a:pt x="3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2" name="Google Shape;26402;p18"/>
            <p:cNvSpPr/>
            <p:nvPr/>
          </p:nvSpPr>
          <p:spPr>
            <a:xfrm>
              <a:off x="277925" y="2543375"/>
              <a:ext cx="15275" cy="14425"/>
            </a:xfrm>
            <a:custGeom>
              <a:avLst/>
              <a:gdLst/>
              <a:ahLst/>
              <a:cxnLst/>
              <a:rect l="l" t="t" r="r" b="b"/>
              <a:pathLst>
                <a:path w="611" h="577" extrusionOk="0">
                  <a:moveTo>
                    <a:pt x="349" y="0"/>
                  </a:moveTo>
                  <a:cubicBezTo>
                    <a:pt x="333" y="0"/>
                    <a:pt x="317" y="3"/>
                    <a:pt x="300" y="8"/>
                  </a:cubicBezTo>
                  <a:cubicBezTo>
                    <a:pt x="135" y="8"/>
                    <a:pt x="0" y="142"/>
                    <a:pt x="42" y="318"/>
                  </a:cubicBezTo>
                  <a:cubicBezTo>
                    <a:pt x="42" y="442"/>
                    <a:pt x="176" y="576"/>
                    <a:pt x="352" y="576"/>
                  </a:cubicBezTo>
                  <a:cubicBezTo>
                    <a:pt x="476" y="525"/>
                    <a:pt x="610" y="401"/>
                    <a:pt x="610" y="266"/>
                  </a:cubicBezTo>
                  <a:cubicBezTo>
                    <a:pt x="565" y="121"/>
                    <a:pt x="464" y="0"/>
                    <a:pt x="3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3" name="Google Shape;26403;p18"/>
            <p:cNvSpPr/>
            <p:nvPr/>
          </p:nvSpPr>
          <p:spPr>
            <a:xfrm>
              <a:off x="310225" y="25060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1"/>
                  </a:moveTo>
                  <a:cubicBezTo>
                    <a:pt x="135" y="1"/>
                    <a:pt x="1" y="125"/>
                    <a:pt x="1" y="300"/>
                  </a:cubicBezTo>
                  <a:cubicBezTo>
                    <a:pt x="42" y="466"/>
                    <a:pt x="176" y="559"/>
                    <a:pt x="300" y="559"/>
                  </a:cubicBezTo>
                  <a:cubicBezTo>
                    <a:pt x="476" y="559"/>
                    <a:pt x="611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4" name="Google Shape;26404;p18"/>
            <p:cNvSpPr/>
            <p:nvPr/>
          </p:nvSpPr>
          <p:spPr>
            <a:xfrm>
              <a:off x="315650" y="2574825"/>
              <a:ext cx="14000" cy="14275"/>
            </a:xfrm>
            <a:custGeom>
              <a:avLst/>
              <a:gdLst/>
              <a:ahLst/>
              <a:cxnLst/>
              <a:rect l="l" t="t" r="r" b="b"/>
              <a:pathLst>
                <a:path w="560" h="571" extrusionOk="0">
                  <a:moveTo>
                    <a:pt x="259" y="1"/>
                  </a:moveTo>
                  <a:cubicBezTo>
                    <a:pt x="135" y="42"/>
                    <a:pt x="1" y="177"/>
                    <a:pt x="1" y="301"/>
                  </a:cubicBezTo>
                  <a:cubicBezTo>
                    <a:pt x="36" y="450"/>
                    <a:pt x="139" y="570"/>
                    <a:pt x="245" y="570"/>
                  </a:cubicBezTo>
                  <a:cubicBezTo>
                    <a:pt x="264" y="570"/>
                    <a:pt x="282" y="567"/>
                    <a:pt x="301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13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5" name="Google Shape;26405;p18"/>
            <p:cNvSpPr/>
            <p:nvPr/>
          </p:nvSpPr>
          <p:spPr>
            <a:xfrm>
              <a:off x="280250" y="24802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0" y="1"/>
                  </a:moveTo>
                  <a:lnTo>
                    <a:pt x="42" y="42"/>
                  </a:lnTo>
                  <a:lnTo>
                    <a:pt x="0" y="301"/>
                  </a:lnTo>
                  <a:lnTo>
                    <a:pt x="42" y="301"/>
                  </a:lnTo>
                  <a:cubicBezTo>
                    <a:pt x="166" y="301"/>
                    <a:pt x="300" y="166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6" name="Google Shape;26406;p18"/>
            <p:cNvSpPr/>
            <p:nvPr/>
          </p:nvSpPr>
          <p:spPr>
            <a:xfrm>
              <a:off x="353400" y="2607150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217" y="0"/>
                  </a:moveTo>
                  <a:cubicBezTo>
                    <a:pt x="83" y="42"/>
                    <a:pt x="0" y="135"/>
                    <a:pt x="0" y="259"/>
                  </a:cubicBezTo>
                  <a:lnTo>
                    <a:pt x="0" y="300"/>
                  </a:ln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7" name="Google Shape;26407;p18"/>
            <p:cNvSpPr/>
            <p:nvPr/>
          </p:nvSpPr>
          <p:spPr>
            <a:xfrm>
              <a:off x="347975" y="2538375"/>
              <a:ext cx="7500" cy="14000"/>
            </a:xfrm>
            <a:custGeom>
              <a:avLst/>
              <a:gdLst/>
              <a:ahLst/>
              <a:cxnLst/>
              <a:rect l="l" t="t" r="r" b="b"/>
              <a:pathLst>
                <a:path w="300" h="560" extrusionOk="0">
                  <a:moveTo>
                    <a:pt x="259" y="1"/>
                  </a:moveTo>
                  <a:cubicBezTo>
                    <a:pt x="217" y="1"/>
                    <a:pt x="134" y="1"/>
                    <a:pt x="83" y="42"/>
                  </a:cubicBezTo>
                  <a:cubicBezTo>
                    <a:pt x="41" y="84"/>
                    <a:pt x="0" y="208"/>
                    <a:pt x="0" y="301"/>
                  </a:cubicBezTo>
                  <a:cubicBezTo>
                    <a:pt x="0" y="384"/>
                    <a:pt x="83" y="518"/>
                    <a:pt x="176" y="518"/>
                  </a:cubicBezTo>
                  <a:cubicBezTo>
                    <a:pt x="217" y="559"/>
                    <a:pt x="259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8" name="Google Shape;26408;p18"/>
            <p:cNvSpPr/>
            <p:nvPr/>
          </p:nvSpPr>
          <p:spPr>
            <a:xfrm>
              <a:off x="342525" y="2475825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1" y="1"/>
                  </a:moveTo>
                  <a:lnTo>
                    <a:pt x="1" y="84"/>
                  </a:lnTo>
                  <a:cubicBezTo>
                    <a:pt x="42" y="177"/>
                    <a:pt x="135" y="259"/>
                    <a:pt x="259" y="259"/>
                  </a:cubicBezTo>
                  <a:lnTo>
                    <a:pt x="301" y="259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9" name="Google Shape;26409;p18"/>
            <p:cNvSpPr/>
            <p:nvPr/>
          </p:nvSpPr>
          <p:spPr>
            <a:xfrm>
              <a:off x="1041450" y="2416650"/>
              <a:ext cx="7775" cy="6475"/>
            </a:xfrm>
            <a:custGeom>
              <a:avLst/>
              <a:gdLst/>
              <a:ahLst/>
              <a:cxnLst/>
              <a:rect l="l" t="t" r="r" b="b"/>
              <a:pathLst>
                <a:path w="31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11" y="259"/>
                  </a:lnTo>
                  <a:cubicBezTo>
                    <a:pt x="311" y="217"/>
                    <a:pt x="259" y="166"/>
                    <a:pt x="259" y="124"/>
                  </a:cubicBezTo>
                  <a:cubicBezTo>
                    <a:pt x="259" y="124"/>
                    <a:pt x="259" y="83"/>
                    <a:pt x="218" y="83"/>
                  </a:cubicBezTo>
                  <a:lnTo>
                    <a:pt x="218" y="42"/>
                  </a:lnTo>
                  <a:cubicBezTo>
                    <a:pt x="176" y="42"/>
                    <a:pt x="135" y="0"/>
                    <a:pt x="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0" name="Google Shape;26410;p18"/>
            <p:cNvSpPr/>
            <p:nvPr/>
          </p:nvSpPr>
          <p:spPr>
            <a:xfrm>
              <a:off x="1104000" y="2412250"/>
              <a:ext cx="12950" cy="6500"/>
            </a:xfrm>
            <a:custGeom>
              <a:avLst/>
              <a:gdLst/>
              <a:ahLst/>
              <a:cxnLst/>
              <a:rect l="l" t="t" r="r" b="b"/>
              <a:pathLst>
                <a:path w="518" h="260" extrusionOk="0">
                  <a:moveTo>
                    <a:pt x="135" y="1"/>
                  </a:moveTo>
                  <a:cubicBezTo>
                    <a:pt x="83" y="42"/>
                    <a:pt x="42" y="83"/>
                    <a:pt x="42" y="135"/>
                  </a:cubicBezTo>
                  <a:cubicBezTo>
                    <a:pt x="1" y="176"/>
                    <a:pt x="1" y="218"/>
                    <a:pt x="1" y="259"/>
                  </a:cubicBezTo>
                  <a:lnTo>
                    <a:pt x="518" y="218"/>
                  </a:lnTo>
                  <a:lnTo>
                    <a:pt x="17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1" name="Google Shape;26411;p18"/>
            <p:cNvSpPr/>
            <p:nvPr/>
          </p:nvSpPr>
          <p:spPr>
            <a:xfrm>
              <a:off x="1067300" y="2385375"/>
              <a:ext cx="9850" cy="7525"/>
            </a:xfrm>
            <a:custGeom>
              <a:avLst/>
              <a:gdLst/>
              <a:ahLst/>
              <a:cxnLst/>
              <a:rect l="l" t="t" r="r" b="b"/>
              <a:pathLst>
                <a:path w="394" h="301" extrusionOk="0">
                  <a:moveTo>
                    <a:pt x="1" y="0"/>
                  </a:moveTo>
                  <a:lnTo>
                    <a:pt x="1" y="42"/>
                  </a:lnTo>
                  <a:cubicBezTo>
                    <a:pt x="1" y="217"/>
                    <a:pt x="135" y="300"/>
                    <a:pt x="311" y="300"/>
                  </a:cubicBezTo>
                  <a:cubicBezTo>
                    <a:pt x="352" y="300"/>
                    <a:pt x="352" y="300"/>
                    <a:pt x="393" y="25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2" name="Google Shape;26412;p18"/>
            <p:cNvSpPr/>
            <p:nvPr/>
          </p:nvSpPr>
          <p:spPr>
            <a:xfrm>
              <a:off x="902650" y="242620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lnTo>
                    <a:pt x="300" y="259"/>
                  </a:lnTo>
                  <a:lnTo>
                    <a:pt x="300" y="177"/>
                  </a:lnTo>
                  <a:cubicBezTo>
                    <a:pt x="259" y="135"/>
                    <a:pt x="259" y="135"/>
                    <a:pt x="218" y="94"/>
                  </a:cubicBezTo>
                  <a:cubicBezTo>
                    <a:pt x="176" y="42"/>
                    <a:pt x="176" y="42"/>
                    <a:pt x="125" y="42"/>
                  </a:cubicBezTo>
                  <a:cubicBezTo>
                    <a:pt x="83" y="1"/>
                    <a:pt x="42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3" name="Google Shape;26413;p18"/>
            <p:cNvSpPr/>
            <p:nvPr/>
          </p:nvSpPr>
          <p:spPr>
            <a:xfrm>
              <a:off x="897225" y="2357450"/>
              <a:ext cx="8550" cy="13975"/>
            </a:xfrm>
            <a:custGeom>
              <a:avLst/>
              <a:gdLst/>
              <a:ahLst/>
              <a:cxnLst/>
              <a:rect l="l" t="t" r="r" b="b"/>
              <a:pathLst>
                <a:path w="342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42" y="425"/>
                    <a:pt x="300" y="259"/>
                  </a:cubicBezTo>
                  <a:cubicBezTo>
                    <a:pt x="300" y="125"/>
                    <a:pt x="176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4" name="Google Shape;26414;p18"/>
            <p:cNvSpPr/>
            <p:nvPr/>
          </p:nvSpPr>
          <p:spPr>
            <a:xfrm>
              <a:off x="965200" y="2421500"/>
              <a:ext cx="15025" cy="7050"/>
            </a:xfrm>
            <a:custGeom>
              <a:avLst/>
              <a:gdLst/>
              <a:ahLst/>
              <a:cxnLst/>
              <a:rect l="l" t="t" r="r" b="b"/>
              <a:pathLst>
                <a:path w="601" h="282" extrusionOk="0">
                  <a:moveTo>
                    <a:pt x="342" y="0"/>
                  </a:moveTo>
                  <a:cubicBezTo>
                    <a:pt x="328" y="0"/>
                    <a:pt x="314" y="6"/>
                    <a:pt x="301" y="23"/>
                  </a:cubicBezTo>
                  <a:cubicBezTo>
                    <a:pt x="125" y="23"/>
                    <a:pt x="1" y="148"/>
                    <a:pt x="42" y="282"/>
                  </a:cubicBezTo>
                  <a:lnTo>
                    <a:pt x="600" y="230"/>
                  </a:lnTo>
                  <a:cubicBezTo>
                    <a:pt x="559" y="148"/>
                    <a:pt x="518" y="65"/>
                    <a:pt x="425" y="23"/>
                  </a:cubicBezTo>
                  <a:cubicBezTo>
                    <a:pt x="397" y="23"/>
                    <a:pt x="369" y="0"/>
                    <a:pt x="3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5" name="Google Shape;26415;p18"/>
            <p:cNvSpPr/>
            <p:nvPr/>
          </p:nvSpPr>
          <p:spPr>
            <a:xfrm>
              <a:off x="960800" y="2352025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84" y="42"/>
                    <a:pt x="1" y="166"/>
                    <a:pt x="1" y="300"/>
                  </a:cubicBezTo>
                  <a:cubicBezTo>
                    <a:pt x="1" y="476"/>
                    <a:pt x="125" y="559"/>
                    <a:pt x="301" y="559"/>
                  </a:cubicBezTo>
                  <a:cubicBezTo>
                    <a:pt x="435" y="559"/>
                    <a:pt x="559" y="424"/>
                    <a:pt x="559" y="259"/>
                  </a:cubicBezTo>
                  <a:cubicBezTo>
                    <a:pt x="518" y="125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6" name="Google Shape;26416;p18"/>
            <p:cNvSpPr/>
            <p:nvPr/>
          </p:nvSpPr>
          <p:spPr>
            <a:xfrm>
              <a:off x="923075" y="232055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25" y="1"/>
                  </a:moveTo>
                  <a:cubicBezTo>
                    <a:pt x="304" y="1"/>
                    <a:pt x="282" y="3"/>
                    <a:pt x="259" y="9"/>
                  </a:cubicBezTo>
                  <a:cubicBezTo>
                    <a:pt x="135" y="9"/>
                    <a:pt x="0" y="133"/>
                    <a:pt x="0" y="267"/>
                  </a:cubicBezTo>
                  <a:cubicBezTo>
                    <a:pt x="0" y="420"/>
                    <a:pt x="133" y="533"/>
                    <a:pt x="249" y="533"/>
                  </a:cubicBezTo>
                  <a:cubicBezTo>
                    <a:pt x="267" y="533"/>
                    <a:pt x="284" y="531"/>
                    <a:pt x="300" y="525"/>
                  </a:cubicBezTo>
                  <a:cubicBezTo>
                    <a:pt x="476" y="525"/>
                    <a:pt x="559" y="391"/>
                    <a:pt x="559" y="267"/>
                  </a:cubicBezTo>
                  <a:cubicBezTo>
                    <a:pt x="559" y="114"/>
                    <a:pt x="465" y="1"/>
                    <a:pt x="3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7" name="Google Shape;26417;p18"/>
            <p:cNvSpPr/>
            <p:nvPr/>
          </p:nvSpPr>
          <p:spPr>
            <a:xfrm>
              <a:off x="928500" y="23897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1" y="124"/>
                    <a:pt x="1" y="300"/>
                  </a:cubicBezTo>
                  <a:cubicBezTo>
                    <a:pt x="1" y="424"/>
                    <a:pt x="125" y="558"/>
                    <a:pt x="300" y="558"/>
                  </a:cubicBezTo>
                  <a:cubicBezTo>
                    <a:pt x="476" y="517"/>
                    <a:pt x="559" y="383"/>
                    <a:pt x="559" y="259"/>
                  </a:cubicBezTo>
                  <a:cubicBezTo>
                    <a:pt x="55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8" name="Google Shape;26418;p18"/>
            <p:cNvSpPr/>
            <p:nvPr/>
          </p:nvSpPr>
          <p:spPr>
            <a:xfrm>
              <a:off x="997525" y="2384325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4" y="1"/>
                    <a:pt x="0" y="125"/>
                    <a:pt x="0" y="301"/>
                  </a:cubicBezTo>
                  <a:cubicBezTo>
                    <a:pt x="41" y="425"/>
                    <a:pt x="165" y="559"/>
                    <a:pt x="300" y="559"/>
                  </a:cubicBezTo>
                  <a:cubicBezTo>
                    <a:pt x="465" y="559"/>
                    <a:pt x="558" y="383"/>
                    <a:pt x="558" y="259"/>
                  </a:cubicBezTo>
                  <a:cubicBezTo>
                    <a:pt x="558" y="84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9" name="Google Shape;26419;p18"/>
            <p:cNvSpPr/>
            <p:nvPr/>
          </p:nvSpPr>
          <p:spPr>
            <a:xfrm>
              <a:off x="892825" y="22949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1" y="1"/>
                  </a:moveTo>
                  <a:lnTo>
                    <a:pt x="52" y="300"/>
                  </a:lnTo>
                  <a:cubicBezTo>
                    <a:pt x="177" y="259"/>
                    <a:pt x="311" y="125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0" name="Google Shape;26420;p18"/>
            <p:cNvSpPr/>
            <p:nvPr/>
          </p:nvSpPr>
          <p:spPr>
            <a:xfrm>
              <a:off x="1035000" y="241665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217" y="0"/>
                    <a:pt x="135" y="0"/>
                    <a:pt x="93" y="42"/>
                  </a:cubicBezTo>
                  <a:cubicBezTo>
                    <a:pt x="52" y="83"/>
                    <a:pt x="0" y="166"/>
                    <a:pt x="0" y="217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1" name="Google Shape;26421;p18"/>
            <p:cNvSpPr/>
            <p:nvPr/>
          </p:nvSpPr>
          <p:spPr>
            <a:xfrm>
              <a:off x="764875" y="2437075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1" y="0"/>
                  </a:moveTo>
                  <a:lnTo>
                    <a:pt x="1" y="300"/>
                  </a:lnTo>
                  <a:lnTo>
                    <a:pt x="301" y="259"/>
                  </a:lnTo>
                  <a:cubicBezTo>
                    <a:pt x="301" y="217"/>
                    <a:pt x="259" y="176"/>
                    <a:pt x="259" y="176"/>
                  </a:cubicBezTo>
                  <a:cubicBezTo>
                    <a:pt x="259" y="124"/>
                    <a:pt x="259" y="124"/>
                    <a:pt x="208" y="124"/>
                  </a:cubicBezTo>
                  <a:lnTo>
                    <a:pt x="166" y="83"/>
                  </a:lnTo>
                  <a:cubicBezTo>
                    <a:pt x="166" y="41"/>
                    <a:pt x="125" y="41"/>
                    <a:pt x="84" y="41"/>
                  </a:cubicBezTo>
                  <a:cubicBezTo>
                    <a:pt x="84" y="0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2" name="Google Shape;26422;p18"/>
            <p:cNvSpPr/>
            <p:nvPr/>
          </p:nvSpPr>
          <p:spPr>
            <a:xfrm>
              <a:off x="759450" y="23680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84" y="559"/>
                    <a:pt x="125" y="518"/>
                    <a:pt x="125" y="518"/>
                  </a:cubicBezTo>
                  <a:cubicBezTo>
                    <a:pt x="166" y="518"/>
                    <a:pt x="166" y="518"/>
                    <a:pt x="166" y="476"/>
                  </a:cubicBezTo>
                  <a:cubicBezTo>
                    <a:pt x="259" y="435"/>
                    <a:pt x="301" y="352"/>
                    <a:pt x="301" y="259"/>
                  </a:cubicBezTo>
                  <a:cubicBezTo>
                    <a:pt x="301" y="135"/>
                    <a:pt x="166" y="1"/>
                    <a:pt x="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3" name="Google Shape;26423;p18"/>
            <p:cNvSpPr/>
            <p:nvPr/>
          </p:nvSpPr>
          <p:spPr>
            <a:xfrm>
              <a:off x="827175" y="24316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1"/>
                  </a:moveTo>
                  <a:cubicBezTo>
                    <a:pt x="176" y="1"/>
                    <a:pt x="135" y="42"/>
                    <a:pt x="94" y="135"/>
                  </a:cubicBezTo>
                  <a:cubicBezTo>
                    <a:pt x="42" y="177"/>
                    <a:pt x="1" y="218"/>
                    <a:pt x="1" y="301"/>
                  </a:cubicBezTo>
                  <a:lnTo>
                    <a:pt x="559" y="259"/>
                  </a:lnTo>
                  <a:cubicBezTo>
                    <a:pt x="559" y="135"/>
                    <a:pt x="435" y="42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4" name="Google Shape;26424;p18"/>
            <p:cNvSpPr/>
            <p:nvPr/>
          </p:nvSpPr>
          <p:spPr>
            <a:xfrm>
              <a:off x="821750" y="2362625"/>
              <a:ext cx="14250" cy="14250"/>
            </a:xfrm>
            <a:custGeom>
              <a:avLst/>
              <a:gdLst/>
              <a:ahLst/>
              <a:cxnLst/>
              <a:rect l="l" t="t" r="r" b="b"/>
              <a:pathLst>
                <a:path w="570" h="570" extrusionOk="0">
                  <a:moveTo>
                    <a:pt x="259" y="0"/>
                  </a:moveTo>
                  <a:cubicBezTo>
                    <a:pt x="135" y="0"/>
                    <a:pt x="1" y="135"/>
                    <a:pt x="1" y="311"/>
                  </a:cubicBezTo>
                  <a:cubicBezTo>
                    <a:pt x="1" y="476"/>
                    <a:pt x="176" y="569"/>
                    <a:pt x="311" y="569"/>
                  </a:cubicBezTo>
                  <a:cubicBezTo>
                    <a:pt x="476" y="569"/>
                    <a:pt x="569" y="435"/>
                    <a:pt x="569" y="259"/>
                  </a:cubicBezTo>
                  <a:cubicBezTo>
                    <a:pt x="569" y="9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5" name="Google Shape;26425;p18"/>
            <p:cNvSpPr/>
            <p:nvPr/>
          </p:nvSpPr>
          <p:spPr>
            <a:xfrm>
              <a:off x="784275" y="2330325"/>
              <a:ext cx="15025" cy="14225"/>
            </a:xfrm>
            <a:custGeom>
              <a:avLst/>
              <a:gdLst/>
              <a:ahLst/>
              <a:cxnLst/>
              <a:rect l="l" t="t" r="r" b="b"/>
              <a:pathLst>
                <a:path w="601" h="569" extrusionOk="0">
                  <a:moveTo>
                    <a:pt x="300" y="0"/>
                  </a:moveTo>
                  <a:cubicBezTo>
                    <a:pt x="124" y="52"/>
                    <a:pt x="0" y="176"/>
                    <a:pt x="42" y="310"/>
                  </a:cubicBezTo>
                  <a:cubicBezTo>
                    <a:pt x="42" y="476"/>
                    <a:pt x="166" y="569"/>
                    <a:pt x="342" y="569"/>
                  </a:cubicBezTo>
                  <a:cubicBezTo>
                    <a:pt x="466" y="569"/>
                    <a:pt x="600" y="434"/>
                    <a:pt x="559" y="259"/>
                  </a:cubicBezTo>
                  <a:cubicBezTo>
                    <a:pt x="559" y="134"/>
                    <a:pt x="424" y="0"/>
                    <a:pt x="3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6" name="Google Shape;26426;p18"/>
            <p:cNvSpPr/>
            <p:nvPr/>
          </p:nvSpPr>
          <p:spPr>
            <a:xfrm>
              <a:off x="789450" y="2400175"/>
              <a:ext cx="15275" cy="13325"/>
            </a:xfrm>
            <a:custGeom>
              <a:avLst/>
              <a:gdLst/>
              <a:ahLst/>
              <a:cxnLst/>
              <a:rect l="l" t="t" r="r" b="b"/>
              <a:pathLst>
                <a:path w="611" h="533" extrusionOk="0">
                  <a:moveTo>
                    <a:pt x="322" y="0"/>
                  </a:moveTo>
                  <a:cubicBezTo>
                    <a:pt x="302" y="0"/>
                    <a:pt x="280" y="3"/>
                    <a:pt x="259" y="8"/>
                  </a:cubicBezTo>
                  <a:cubicBezTo>
                    <a:pt x="135" y="8"/>
                    <a:pt x="0" y="142"/>
                    <a:pt x="52" y="308"/>
                  </a:cubicBezTo>
                  <a:cubicBezTo>
                    <a:pt x="52" y="424"/>
                    <a:pt x="145" y="533"/>
                    <a:pt x="257" y="533"/>
                  </a:cubicBezTo>
                  <a:cubicBezTo>
                    <a:pt x="275" y="533"/>
                    <a:pt x="292" y="530"/>
                    <a:pt x="310" y="525"/>
                  </a:cubicBezTo>
                  <a:cubicBezTo>
                    <a:pt x="476" y="525"/>
                    <a:pt x="610" y="401"/>
                    <a:pt x="569" y="266"/>
                  </a:cubicBezTo>
                  <a:cubicBezTo>
                    <a:pt x="569" y="122"/>
                    <a:pt x="466" y="0"/>
                    <a:pt x="3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7" name="Google Shape;26427;p18"/>
            <p:cNvSpPr/>
            <p:nvPr/>
          </p:nvSpPr>
          <p:spPr>
            <a:xfrm>
              <a:off x="854050" y="2325150"/>
              <a:ext cx="14250" cy="14175"/>
            </a:xfrm>
            <a:custGeom>
              <a:avLst/>
              <a:gdLst/>
              <a:ahLst/>
              <a:cxnLst/>
              <a:rect l="l" t="t" r="r" b="b"/>
              <a:pathLst>
                <a:path w="570" h="567" extrusionOk="0">
                  <a:moveTo>
                    <a:pt x="259" y="0"/>
                  </a:moveTo>
                  <a:cubicBezTo>
                    <a:pt x="94" y="42"/>
                    <a:pt x="1" y="166"/>
                    <a:pt x="1" y="300"/>
                  </a:cubicBezTo>
                  <a:cubicBezTo>
                    <a:pt x="1" y="445"/>
                    <a:pt x="104" y="566"/>
                    <a:pt x="248" y="566"/>
                  </a:cubicBezTo>
                  <a:cubicBezTo>
                    <a:pt x="268" y="566"/>
                    <a:pt x="289" y="564"/>
                    <a:pt x="311" y="559"/>
                  </a:cubicBezTo>
                  <a:cubicBezTo>
                    <a:pt x="435" y="559"/>
                    <a:pt x="570" y="424"/>
                    <a:pt x="570" y="259"/>
                  </a:cubicBezTo>
                  <a:cubicBezTo>
                    <a:pt x="570" y="124"/>
                    <a:pt x="39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8" name="Google Shape;26428;p18"/>
            <p:cNvSpPr/>
            <p:nvPr/>
          </p:nvSpPr>
          <p:spPr>
            <a:xfrm>
              <a:off x="859500" y="2394750"/>
              <a:ext cx="13975" cy="14425"/>
            </a:xfrm>
            <a:custGeom>
              <a:avLst/>
              <a:gdLst/>
              <a:ahLst/>
              <a:cxnLst/>
              <a:rect l="l" t="t" r="r" b="b"/>
              <a:pathLst>
                <a:path w="559" h="577" extrusionOk="0">
                  <a:moveTo>
                    <a:pt x="308" y="0"/>
                  </a:moveTo>
                  <a:cubicBezTo>
                    <a:pt x="292" y="0"/>
                    <a:pt x="275" y="3"/>
                    <a:pt x="258" y="8"/>
                  </a:cubicBezTo>
                  <a:cubicBezTo>
                    <a:pt x="93" y="8"/>
                    <a:pt x="0" y="142"/>
                    <a:pt x="0" y="318"/>
                  </a:cubicBezTo>
                  <a:cubicBezTo>
                    <a:pt x="0" y="442"/>
                    <a:pt x="134" y="576"/>
                    <a:pt x="300" y="576"/>
                  </a:cubicBezTo>
                  <a:cubicBezTo>
                    <a:pt x="434" y="525"/>
                    <a:pt x="558" y="401"/>
                    <a:pt x="558" y="266"/>
                  </a:cubicBezTo>
                  <a:cubicBezTo>
                    <a:pt x="522" y="121"/>
                    <a:pt x="422" y="0"/>
                    <a:pt x="3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9" name="Google Shape;26429;p18"/>
            <p:cNvSpPr/>
            <p:nvPr/>
          </p:nvSpPr>
          <p:spPr>
            <a:xfrm>
              <a:off x="754025" y="23057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cubicBezTo>
                    <a:pt x="125" y="259"/>
                    <a:pt x="218" y="208"/>
                    <a:pt x="259" y="125"/>
                  </a:cubicBezTo>
                  <a:cubicBezTo>
                    <a:pt x="301" y="84"/>
                    <a:pt x="301" y="42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0" name="Google Shape;26430;p18"/>
            <p:cNvSpPr/>
            <p:nvPr/>
          </p:nvSpPr>
          <p:spPr>
            <a:xfrm>
              <a:off x="816575" y="230032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42"/>
                    <a:pt x="1" y="83"/>
                    <a:pt x="42" y="83"/>
                  </a:cubicBezTo>
                  <a:cubicBezTo>
                    <a:pt x="42" y="218"/>
                    <a:pt x="166" y="301"/>
                    <a:pt x="301" y="301"/>
                  </a:cubicBezTo>
                  <a:cubicBezTo>
                    <a:pt x="466" y="259"/>
                    <a:pt x="559" y="125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1" name="Google Shape;26431;p18"/>
            <p:cNvSpPr/>
            <p:nvPr/>
          </p:nvSpPr>
          <p:spPr>
            <a:xfrm>
              <a:off x="896200" y="2426200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259" y="1"/>
                  </a:moveTo>
                  <a:cubicBezTo>
                    <a:pt x="217" y="42"/>
                    <a:pt x="176" y="42"/>
                    <a:pt x="124" y="94"/>
                  </a:cubicBezTo>
                  <a:cubicBezTo>
                    <a:pt x="83" y="135"/>
                    <a:pt x="42" y="177"/>
                    <a:pt x="42" y="218"/>
                  </a:cubicBezTo>
                  <a:cubicBezTo>
                    <a:pt x="0" y="259"/>
                    <a:pt x="0" y="259"/>
                    <a:pt x="0" y="301"/>
                  </a:cubicBezTo>
                  <a:lnTo>
                    <a:pt x="300" y="301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2" name="Google Shape;26432;p18"/>
            <p:cNvSpPr/>
            <p:nvPr/>
          </p:nvSpPr>
          <p:spPr>
            <a:xfrm>
              <a:off x="890775" y="235745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17" y="1"/>
                  </a:moveTo>
                  <a:cubicBezTo>
                    <a:pt x="176" y="42"/>
                    <a:pt x="134" y="42"/>
                    <a:pt x="83" y="83"/>
                  </a:cubicBezTo>
                  <a:lnTo>
                    <a:pt x="41" y="125"/>
                  </a:lnTo>
                  <a:cubicBezTo>
                    <a:pt x="41" y="166"/>
                    <a:pt x="0" y="259"/>
                    <a:pt x="41" y="301"/>
                  </a:cubicBezTo>
                  <a:cubicBezTo>
                    <a:pt x="41" y="425"/>
                    <a:pt x="83" y="518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3" name="Google Shape;26433;p18"/>
            <p:cNvSpPr/>
            <p:nvPr/>
          </p:nvSpPr>
          <p:spPr>
            <a:xfrm>
              <a:off x="886375" y="22949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125"/>
                    <a:pt x="52" y="218"/>
                    <a:pt x="135" y="259"/>
                  </a:cubicBezTo>
                  <a:cubicBezTo>
                    <a:pt x="176" y="300"/>
                    <a:pt x="217" y="300"/>
                    <a:pt x="310" y="300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4" name="Google Shape;26434;p18"/>
            <p:cNvSpPr/>
            <p:nvPr/>
          </p:nvSpPr>
          <p:spPr>
            <a:xfrm>
              <a:off x="625825" y="24479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259"/>
                  </a:lnTo>
                  <a:lnTo>
                    <a:pt x="300" y="259"/>
                  </a:lnTo>
                  <a:cubicBezTo>
                    <a:pt x="300" y="207"/>
                    <a:pt x="300" y="166"/>
                    <a:pt x="259" y="124"/>
                  </a:cubicBezTo>
                  <a:cubicBezTo>
                    <a:pt x="259" y="124"/>
                    <a:pt x="259" y="83"/>
                    <a:pt x="218" y="83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5" name="Google Shape;26435;p18"/>
            <p:cNvSpPr/>
            <p:nvPr/>
          </p:nvSpPr>
          <p:spPr>
            <a:xfrm>
              <a:off x="620400" y="2378700"/>
              <a:ext cx="7525" cy="14200"/>
            </a:xfrm>
            <a:custGeom>
              <a:avLst/>
              <a:gdLst/>
              <a:ahLst/>
              <a:cxnLst/>
              <a:rect l="l" t="t" r="r" b="b"/>
              <a:pathLst>
                <a:path w="301" h="568" extrusionOk="0">
                  <a:moveTo>
                    <a:pt x="67" y="1"/>
                  </a:moveTo>
                  <a:cubicBezTo>
                    <a:pt x="46" y="1"/>
                    <a:pt x="23" y="3"/>
                    <a:pt x="0" y="9"/>
                  </a:cubicBezTo>
                  <a:lnTo>
                    <a:pt x="42" y="567"/>
                  </a:lnTo>
                  <a:cubicBezTo>
                    <a:pt x="93" y="567"/>
                    <a:pt x="135" y="526"/>
                    <a:pt x="176" y="526"/>
                  </a:cubicBezTo>
                  <a:cubicBezTo>
                    <a:pt x="176" y="526"/>
                    <a:pt x="176" y="484"/>
                    <a:pt x="218" y="484"/>
                  </a:cubicBezTo>
                  <a:cubicBezTo>
                    <a:pt x="259" y="443"/>
                    <a:pt x="300" y="350"/>
                    <a:pt x="300" y="267"/>
                  </a:cubicBezTo>
                  <a:cubicBezTo>
                    <a:pt x="300" y="115"/>
                    <a:pt x="207" y="1"/>
                    <a:pt x="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6" name="Google Shape;26436;p18"/>
            <p:cNvSpPr/>
            <p:nvPr/>
          </p:nvSpPr>
          <p:spPr>
            <a:xfrm>
              <a:off x="688375" y="2442500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125" y="0"/>
                    <a:pt x="1" y="124"/>
                    <a:pt x="42" y="300"/>
                  </a:cubicBezTo>
                  <a:lnTo>
                    <a:pt x="559" y="259"/>
                  </a:lnTo>
                  <a:cubicBezTo>
                    <a:pt x="559" y="166"/>
                    <a:pt x="518" y="83"/>
                    <a:pt x="424" y="42"/>
                  </a:cubicBezTo>
                  <a:cubicBezTo>
                    <a:pt x="383" y="0"/>
                    <a:pt x="342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7" name="Google Shape;26437;p18"/>
            <p:cNvSpPr/>
            <p:nvPr/>
          </p:nvSpPr>
          <p:spPr>
            <a:xfrm>
              <a:off x="682950" y="2373475"/>
              <a:ext cx="15025" cy="14000"/>
            </a:xfrm>
            <a:custGeom>
              <a:avLst/>
              <a:gdLst/>
              <a:ahLst/>
              <a:cxnLst/>
              <a:rect l="l" t="t" r="r" b="b"/>
              <a:pathLst>
                <a:path w="601" h="560" extrusionOk="0">
                  <a:moveTo>
                    <a:pt x="300" y="1"/>
                  </a:moveTo>
                  <a:cubicBezTo>
                    <a:pt x="125" y="1"/>
                    <a:pt x="0" y="135"/>
                    <a:pt x="42" y="301"/>
                  </a:cubicBezTo>
                  <a:cubicBezTo>
                    <a:pt x="42" y="435"/>
                    <a:pt x="176" y="559"/>
                    <a:pt x="342" y="559"/>
                  </a:cubicBezTo>
                  <a:cubicBezTo>
                    <a:pt x="476" y="518"/>
                    <a:pt x="600" y="394"/>
                    <a:pt x="600" y="259"/>
                  </a:cubicBezTo>
                  <a:cubicBezTo>
                    <a:pt x="559" y="83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8" name="Google Shape;26438;p18"/>
            <p:cNvSpPr/>
            <p:nvPr/>
          </p:nvSpPr>
          <p:spPr>
            <a:xfrm>
              <a:off x="646250" y="23411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93" y="0"/>
                    <a:pt x="0" y="135"/>
                    <a:pt x="0" y="300"/>
                  </a:cubicBezTo>
                  <a:cubicBezTo>
                    <a:pt x="0" y="476"/>
                    <a:pt x="135" y="559"/>
                    <a:pt x="300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9" name="Google Shape;26439;p18"/>
            <p:cNvSpPr/>
            <p:nvPr/>
          </p:nvSpPr>
          <p:spPr>
            <a:xfrm>
              <a:off x="651675" y="2410175"/>
              <a:ext cx="13975" cy="14200"/>
            </a:xfrm>
            <a:custGeom>
              <a:avLst/>
              <a:gdLst/>
              <a:ahLst/>
              <a:cxnLst/>
              <a:rect l="l" t="t" r="r" b="b"/>
              <a:pathLst>
                <a:path w="559" h="568" extrusionOk="0">
                  <a:moveTo>
                    <a:pt x="259" y="1"/>
                  </a:moveTo>
                  <a:cubicBezTo>
                    <a:pt x="83" y="42"/>
                    <a:pt x="0" y="166"/>
                    <a:pt x="0" y="301"/>
                  </a:cubicBezTo>
                  <a:cubicBezTo>
                    <a:pt x="0" y="453"/>
                    <a:pt x="102" y="567"/>
                    <a:pt x="237" y="567"/>
                  </a:cubicBezTo>
                  <a:cubicBezTo>
                    <a:pt x="258" y="567"/>
                    <a:pt x="279" y="565"/>
                    <a:pt x="300" y="559"/>
                  </a:cubicBezTo>
                  <a:cubicBezTo>
                    <a:pt x="435" y="559"/>
                    <a:pt x="559" y="425"/>
                    <a:pt x="559" y="259"/>
                  </a:cubicBezTo>
                  <a:cubicBezTo>
                    <a:pt x="559" y="125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0" name="Google Shape;26440;p18"/>
            <p:cNvSpPr/>
            <p:nvPr/>
          </p:nvSpPr>
          <p:spPr>
            <a:xfrm>
              <a:off x="715250" y="233575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0"/>
                  </a:moveTo>
                  <a:cubicBezTo>
                    <a:pt x="125" y="42"/>
                    <a:pt x="1" y="176"/>
                    <a:pt x="1" y="300"/>
                  </a:cubicBezTo>
                  <a:cubicBezTo>
                    <a:pt x="42" y="476"/>
                    <a:pt x="177" y="559"/>
                    <a:pt x="301" y="559"/>
                  </a:cubicBezTo>
                  <a:cubicBezTo>
                    <a:pt x="476" y="559"/>
                    <a:pt x="559" y="434"/>
                    <a:pt x="559" y="259"/>
                  </a:cubicBezTo>
                  <a:cubicBezTo>
                    <a:pt x="55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1" name="Google Shape;26441;p18"/>
            <p:cNvSpPr/>
            <p:nvPr/>
          </p:nvSpPr>
          <p:spPr>
            <a:xfrm>
              <a:off x="720675" y="2405575"/>
              <a:ext cx="14000" cy="13375"/>
            </a:xfrm>
            <a:custGeom>
              <a:avLst/>
              <a:gdLst/>
              <a:ahLst/>
              <a:cxnLst/>
              <a:rect l="l" t="t" r="r" b="b"/>
              <a:pathLst>
                <a:path w="560" h="535" extrusionOk="0">
                  <a:moveTo>
                    <a:pt x="324" y="1"/>
                  </a:moveTo>
                  <a:cubicBezTo>
                    <a:pt x="303" y="1"/>
                    <a:pt x="281" y="4"/>
                    <a:pt x="259" y="9"/>
                  </a:cubicBezTo>
                  <a:cubicBezTo>
                    <a:pt x="125" y="9"/>
                    <a:pt x="1" y="143"/>
                    <a:pt x="1" y="268"/>
                  </a:cubicBezTo>
                  <a:cubicBezTo>
                    <a:pt x="37" y="420"/>
                    <a:pt x="135" y="534"/>
                    <a:pt x="249" y="534"/>
                  </a:cubicBezTo>
                  <a:cubicBezTo>
                    <a:pt x="266" y="534"/>
                    <a:pt x="283" y="531"/>
                    <a:pt x="301" y="526"/>
                  </a:cubicBezTo>
                  <a:cubicBezTo>
                    <a:pt x="477" y="526"/>
                    <a:pt x="559" y="402"/>
                    <a:pt x="559" y="226"/>
                  </a:cubicBezTo>
                  <a:cubicBezTo>
                    <a:pt x="559" y="110"/>
                    <a:pt x="458" y="1"/>
                    <a:pt x="3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2" name="Google Shape;26442;p18"/>
            <p:cNvSpPr/>
            <p:nvPr/>
          </p:nvSpPr>
          <p:spPr>
            <a:xfrm>
              <a:off x="616250" y="23153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0"/>
                  </a:moveTo>
                  <a:lnTo>
                    <a:pt x="1" y="42"/>
                  </a:lnTo>
                  <a:lnTo>
                    <a:pt x="1" y="300"/>
                  </a:lnTo>
                  <a:cubicBezTo>
                    <a:pt x="166" y="300"/>
                    <a:pt x="301" y="176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3" name="Google Shape;26443;p18"/>
            <p:cNvSpPr/>
            <p:nvPr/>
          </p:nvSpPr>
          <p:spPr>
            <a:xfrm>
              <a:off x="678550" y="230990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0"/>
                  </a:moveTo>
                  <a:lnTo>
                    <a:pt x="1" y="42"/>
                  </a:lnTo>
                  <a:cubicBezTo>
                    <a:pt x="1" y="176"/>
                    <a:pt x="94" y="259"/>
                    <a:pt x="176" y="300"/>
                  </a:cubicBezTo>
                  <a:lnTo>
                    <a:pt x="352" y="300"/>
                  </a:lnTo>
                  <a:cubicBezTo>
                    <a:pt x="476" y="259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4" name="Google Shape;26444;p18"/>
            <p:cNvSpPr/>
            <p:nvPr/>
          </p:nvSpPr>
          <p:spPr>
            <a:xfrm>
              <a:off x="758425" y="2437075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259" y="0"/>
                  </a:moveTo>
                  <a:cubicBezTo>
                    <a:pt x="166" y="0"/>
                    <a:pt x="125" y="41"/>
                    <a:pt x="83" y="83"/>
                  </a:cubicBezTo>
                  <a:lnTo>
                    <a:pt x="42" y="83"/>
                  </a:lnTo>
                  <a:cubicBezTo>
                    <a:pt x="0" y="176"/>
                    <a:pt x="0" y="217"/>
                    <a:pt x="0" y="300"/>
                  </a:cubicBez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5" name="Google Shape;26445;p18"/>
            <p:cNvSpPr/>
            <p:nvPr/>
          </p:nvSpPr>
          <p:spPr>
            <a:xfrm>
              <a:off x="753000" y="23680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217" y="1"/>
                  </a:moveTo>
                  <a:cubicBezTo>
                    <a:pt x="124" y="42"/>
                    <a:pt x="83" y="42"/>
                    <a:pt x="42" y="94"/>
                  </a:cubicBezTo>
                  <a:lnTo>
                    <a:pt x="42" y="135"/>
                  </a:lnTo>
                  <a:cubicBezTo>
                    <a:pt x="0" y="176"/>
                    <a:pt x="0" y="259"/>
                    <a:pt x="0" y="300"/>
                  </a:cubicBezTo>
                  <a:cubicBezTo>
                    <a:pt x="0" y="435"/>
                    <a:pt x="83" y="518"/>
                    <a:pt x="166" y="518"/>
                  </a:cubicBezTo>
                  <a:cubicBezTo>
                    <a:pt x="217" y="559"/>
                    <a:pt x="259" y="559"/>
                    <a:pt x="300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6" name="Google Shape;26446;p18"/>
            <p:cNvSpPr/>
            <p:nvPr/>
          </p:nvSpPr>
          <p:spPr>
            <a:xfrm>
              <a:off x="747575" y="23057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125"/>
                    <a:pt x="42" y="208"/>
                    <a:pt x="124" y="259"/>
                  </a:cubicBezTo>
                  <a:cubicBezTo>
                    <a:pt x="176" y="259"/>
                    <a:pt x="259" y="301"/>
                    <a:pt x="300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7" name="Google Shape;26447;p18"/>
            <p:cNvSpPr/>
            <p:nvPr/>
          </p:nvSpPr>
          <p:spPr>
            <a:xfrm>
              <a:off x="488050" y="24585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59"/>
                  </a:lnTo>
                  <a:cubicBezTo>
                    <a:pt x="259" y="217"/>
                    <a:pt x="259" y="176"/>
                    <a:pt x="259" y="135"/>
                  </a:cubicBezTo>
                  <a:cubicBezTo>
                    <a:pt x="218" y="135"/>
                    <a:pt x="218" y="93"/>
                    <a:pt x="166" y="42"/>
                  </a:cubicBezTo>
                  <a:lnTo>
                    <a:pt x="125" y="42"/>
                  </a:lnTo>
                  <a:cubicBezTo>
                    <a:pt x="84" y="0"/>
                    <a:pt x="4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8" name="Google Shape;26448;p18"/>
            <p:cNvSpPr/>
            <p:nvPr/>
          </p:nvSpPr>
          <p:spPr>
            <a:xfrm>
              <a:off x="482625" y="2388475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1" y="0"/>
                  </a:moveTo>
                  <a:lnTo>
                    <a:pt x="42" y="569"/>
                  </a:lnTo>
                  <a:lnTo>
                    <a:pt x="125" y="569"/>
                  </a:lnTo>
                  <a:lnTo>
                    <a:pt x="176" y="517"/>
                  </a:lnTo>
                  <a:cubicBezTo>
                    <a:pt x="259" y="476"/>
                    <a:pt x="301" y="393"/>
                    <a:pt x="301" y="259"/>
                  </a:cubicBezTo>
                  <a:cubicBezTo>
                    <a:pt x="259" y="135"/>
                    <a:pt x="176" y="52"/>
                    <a:pt x="42" y="52"/>
                  </a:cubicBezTo>
                  <a:cubicBezTo>
                    <a:pt x="4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9" name="Google Shape;26449;p18"/>
            <p:cNvSpPr/>
            <p:nvPr/>
          </p:nvSpPr>
          <p:spPr>
            <a:xfrm>
              <a:off x="550350" y="2453100"/>
              <a:ext cx="14250" cy="7775"/>
            </a:xfrm>
            <a:custGeom>
              <a:avLst/>
              <a:gdLst/>
              <a:ahLst/>
              <a:cxnLst/>
              <a:rect l="l" t="t" r="r" b="b"/>
              <a:pathLst>
                <a:path w="570" h="311" extrusionOk="0">
                  <a:moveTo>
                    <a:pt x="259" y="0"/>
                  </a:moveTo>
                  <a:cubicBezTo>
                    <a:pt x="176" y="0"/>
                    <a:pt x="135" y="52"/>
                    <a:pt x="94" y="93"/>
                  </a:cubicBezTo>
                  <a:cubicBezTo>
                    <a:pt x="1" y="135"/>
                    <a:pt x="1" y="217"/>
                    <a:pt x="1" y="310"/>
                  </a:cubicBezTo>
                  <a:lnTo>
                    <a:pt x="569" y="259"/>
                  </a:lnTo>
                  <a:cubicBezTo>
                    <a:pt x="569" y="135"/>
                    <a:pt x="435" y="0"/>
                    <a:pt x="3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0" name="Google Shape;26450;p18"/>
            <p:cNvSpPr/>
            <p:nvPr/>
          </p:nvSpPr>
          <p:spPr>
            <a:xfrm>
              <a:off x="545175" y="2384125"/>
              <a:ext cx="14000" cy="13350"/>
            </a:xfrm>
            <a:custGeom>
              <a:avLst/>
              <a:gdLst/>
              <a:ahLst/>
              <a:cxnLst/>
              <a:rect l="l" t="t" r="r" b="b"/>
              <a:pathLst>
                <a:path w="560" h="534" extrusionOk="0">
                  <a:moveTo>
                    <a:pt x="322" y="1"/>
                  </a:moveTo>
                  <a:cubicBezTo>
                    <a:pt x="302" y="1"/>
                    <a:pt x="281" y="4"/>
                    <a:pt x="259" y="9"/>
                  </a:cubicBezTo>
                  <a:cubicBezTo>
                    <a:pt x="83" y="9"/>
                    <a:pt x="1" y="133"/>
                    <a:pt x="1" y="309"/>
                  </a:cubicBezTo>
                  <a:cubicBezTo>
                    <a:pt x="1" y="417"/>
                    <a:pt x="96" y="534"/>
                    <a:pt x="237" y="534"/>
                  </a:cubicBezTo>
                  <a:cubicBezTo>
                    <a:pt x="257" y="534"/>
                    <a:pt x="278" y="531"/>
                    <a:pt x="301" y="526"/>
                  </a:cubicBezTo>
                  <a:cubicBezTo>
                    <a:pt x="466" y="526"/>
                    <a:pt x="559" y="391"/>
                    <a:pt x="559" y="267"/>
                  </a:cubicBezTo>
                  <a:cubicBezTo>
                    <a:pt x="559" y="115"/>
                    <a:pt x="458" y="1"/>
                    <a:pt x="3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1" name="Google Shape;26451;p18"/>
            <p:cNvSpPr/>
            <p:nvPr/>
          </p:nvSpPr>
          <p:spPr>
            <a:xfrm>
              <a:off x="507450" y="2352025"/>
              <a:ext cx="15000" cy="13975"/>
            </a:xfrm>
            <a:custGeom>
              <a:avLst/>
              <a:gdLst/>
              <a:ahLst/>
              <a:cxnLst/>
              <a:rect l="l" t="t" r="r" b="b"/>
              <a:pathLst>
                <a:path w="600" h="559" extrusionOk="0">
                  <a:moveTo>
                    <a:pt x="259" y="1"/>
                  </a:moveTo>
                  <a:cubicBezTo>
                    <a:pt x="124" y="1"/>
                    <a:pt x="0" y="125"/>
                    <a:pt x="42" y="300"/>
                  </a:cubicBezTo>
                  <a:cubicBezTo>
                    <a:pt x="42" y="424"/>
                    <a:pt x="166" y="559"/>
                    <a:pt x="300" y="559"/>
                  </a:cubicBezTo>
                  <a:cubicBezTo>
                    <a:pt x="476" y="518"/>
                    <a:pt x="600" y="383"/>
                    <a:pt x="559" y="259"/>
                  </a:cubicBezTo>
                  <a:cubicBezTo>
                    <a:pt x="559" y="83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2" name="Google Shape;26452;p18"/>
            <p:cNvSpPr/>
            <p:nvPr/>
          </p:nvSpPr>
          <p:spPr>
            <a:xfrm>
              <a:off x="512875" y="2420775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259" y="1"/>
                  </a:moveTo>
                  <a:cubicBezTo>
                    <a:pt x="124" y="1"/>
                    <a:pt x="0" y="177"/>
                    <a:pt x="0" y="311"/>
                  </a:cubicBezTo>
                  <a:cubicBezTo>
                    <a:pt x="42" y="476"/>
                    <a:pt x="166" y="569"/>
                    <a:pt x="300" y="569"/>
                  </a:cubicBezTo>
                  <a:cubicBezTo>
                    <a:pt x="466" y="569"/>
                    <a:pt x="600" y="435"/>
                    <a:pt x="559" y="259"/>
                  </a:cubicBezTo>
                  <a:cubicBezTo>
                    <a:pt x="559" y="13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3" name="Google Shape;26453;p18"/>
            <p:cNvSpPr/>
            <p:nvPr/>
          </p:nvSpPr>
          <p:spPr>
            <a:xfrm>
              <a:off x="577500" y="23466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0" y="125"/>
                    <a:pt x="0" y="300"/>
                  </a:cubicBezTo>
                  <a:cubicBezTo>
                    <a:pt x="0" y="435"/>
                    <a:pt x="124" y="559"/>
                    <a:pt x="300" y="559"/>
                  </a:cubicBezTo>
                  <a:cubicBezTo>
                    <a:pt x="424" y="559"/>
                    <a:pt x="558" y="435"/>
                    <a:pt x="558" y="259"/>
                  </a:cubicBezTo>
                  <a:cubicBezTo>
                    <a:pt x="517" y="83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4" name="Google Shape;26454;p18"/>
            <p:cNvSpPr/>
            <p:nvPr/>
          </p:nvSpPr>
          <p:spPr>
            <a:xfrm>
              <a:off x="581625" y="2415600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300" y="1"/>
                  </a:moveTo>
                  <a:cubicBezTo>
                    <a:pt x="135" y="42"/>
                    <a:pt x="1" y="166"/>
                    <a:pt x="42" y="301"/>
                  </a:cubicBezTo>
                  <a:cubicBezTo>
                    <a:pt x="42" y="466"/>
                    <a:pt x="176" y="559"/>
                    <a:pt x="352" y="559"/>
                  </a:cubicBezTo>
                  <a:cubicBezTo>
                    <a:pt x="476" y="559"/>
                    <a:pt x="611" y="425"/>
                    <a:pt x="611" y="259"/>
                  </a:cubicBezTo>
                  <a:cubicBezTo>
                    <a:pt x="559" y="125"/>
                    <a:pt x="435" y="1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5" name="Google Shape;26455;p18"/>
            <p:cNvSpPr/>
            <p:nvPr/>
          </p:nvSpPr>
          <p:spPr>
            <a:xfrm>
              <a:off x="477200" y="23261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300" y="1"/>
                  </a:moveTo>
                  <a:lnTo>
                    <a:pt x="1" y="42"/>
                  </a:lnTo>
                  <a:lnTo>
                    <a:pt x="42" y="300"/>
                  </a:lnTo>
                  <a:cubicBezTo>
                    <a:pt x="135" y="300"/>
                    <a:pt x="218" y="259"/>
                    <a:pt x="259" y="166"/>
                  </a:cubicBezTo>
                  <a:cubicBezTo>
                    <a:pt x="300" y="125"/>
                    <a:pt x="300" y="42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6" name="Google Shape;26456;p18"/>
            <p:cNvSpPr/>
            <p:nvPr/>
          </p:nvSpPr>
          <p:spPr>
            <a:xfrm>
              <a:off x="539750" y="2320750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59" y="1"/>
                  </a:moveTo>
                  <a:lnTo>
                    <a:pt x="1" y="42"/>
                  </a:lnTo>
                  <a:lnTo>
                    <a:pt x="1" y="125"/>
                  </a:lnTo>
                  <a:cubicBezTo>
                    <a:pt x="42" y="218"/>
                    <a:pt x="166" y="300"/>
                    <a:pt x="300" y="300"/>
                  </a:cubicBezTo>
                  <a:cubicBezTo>
                    <a:pt x="476" y="300"/>
                    <a:pt x="559" y="176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7" name="Google Shape;26457;p18"/>
            <p:cNvSpPr/>
            <p:nvPr/>
          </p:nvSpPr>
          <p:spPr>
            <a:xfrm>
              <a:off x="619375" y="2447925"/>
              <a:ext cx="7500" cy="7525"/>
            </a:xfrm>
            <a:custGeom>
              <a:avLst/>
              <a:gdLst/>
              <a:ahLst/>
              <a:cxnLst/>
              <a:rect l="l" t="t" r="r" b="b"/>
              <a:pathLst>
                <a:path w="300" h="301" extrusionOk="0">
                  <a:moveTo>
                    <a:pt x="259" y="0"/>
                  </a:moveTo>
                  <a:cubicBezTo>
                    <a:pt x="217" y="0"/>
                    <a:pt x="176" y="42"/>
                    <a:pt x="134" y="42"/>
                  </a:cubicBezTo>
                  <a:cubicBezTo>
                    <a:pt x="41" y="83"/>
                    <a:pt x="41" y="166"/>
                    <a:pt x="0" y="259"/>
                  </a:cubicBezTo>
                  <a:lnTo>
                    <a:pt x="0" y="300"/>
                  </a:lnTo>
                  <a:lnTo>
                    <a:pt x="30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8" name="Google Shape;26458;p18"/>
            <p:cNvSpPr/>
            <p:nvPr/>
          </p:nvSpPr>
          <p:spPr>
            <a:xfrm>
              <a:off x="613925" y="237890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18" y="1"/>
                  </a:moveTo>
                  <a:cubicBezTo>
                    <a:pt x="177" y="1"/>
                    <a:pt x="135" y="42"/>
                    <a:pt x="94" y="84"/>
                  </a:cubicBezTo>
                  <a:lnTo>
                    <a:pt x="42" y="125"/>
                  </a:lnTo>
                  <a:cubicBezTo>
                    <a:pt x="42" y="177"/>
                    <a:pt x="1" y="218"/>
                    <a:pt x="1" y="301"/>
                  </a:cubicBezTo>
                  <a:cubicBezTo>
                    <a:pt x="42" y="383"/>
                    <a:pt x="94" y="476"/>
                    <a:pt x="218" y="518"/>
                  </a:cubicBezTo>
                  <a:cubicBezTo>
                    <a:pt x="259" y="559"/>
                    <a:pt x="259" y="559"/>
                    <a:pt x="301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9" name="Google Shape;26459;p18"/>
            <p:cNvSpPr/>
            <p:nvPr/>
          </p:nvSpPr>
          <p:spPr>
            <a:xfrm>
              <a:off x="608500" y="2316350"/>
              <a:ext cx="7775" cy="6500"/>
            </a:xfrm>
            <a:custGeom>
              <a:avLst/>
              <a:gdLst/>
              <a:ahLst/>
              <a:cxnLst/>
              <a:rect l="l" t="t" r="r" b="b"/>
              <a:pathLst>
                <a:path w="311" h="260" extrusionOk="0">
                  <a:moveTo>
                    <a:pt x="1" y="1"/>
                  </a:moveTo>
                  <a:cubicBezTo>
                    <a:pt x="53" y="42"/>
                    <a:pt x="53" y="42"/>
                    <a:pt x="53" y="94"/>
                  </a:cubicBezTo>
                  <a:cubicBezTo>
                    <a:pt x="53" y="135"/>
                    <a:pt x="94" y="218"/>
                    <a:pt x="177" y="218"/>
                  </a:cubicBezTo>
                  <a:cubicBezTo>
                    <a:pt x="218" y="259"/>
                    <a:pt x="259" y="259"/>
                    <a:pt x="311" y="259"/>
                  </a:cubicBezTo>
                  <a:lnTo>
                    <a:pt x="31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0" name="Google Shape;26460;p18"/>
            <p:cNvSpPr/>
            <p:nvPr/>
          </p:nvSpPr>
          <p:spPr>
            <a:xfrm>
              <a:off x="349000" y="24693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0" y="0"/>
                  </a:moveTo>
                  <a:lnTo>
                    <a:pt x="42" y="259"/>
                  </a:lnTo>
                  <a:lnTo>
                    <a:pt x="300" y="218"/>
                  </a:lnTo>
                  <a:cubicBezTo>
                    <a:pt x="300" y="218"/>
                    <a:pt x="300" y="176"/>
                    <a:pt x="259" y="125"/>
                  </a:cubicBezTo>
                  <a:cubicBezTo>
                    <a:pt x="259" y="83"/>
                    <a:pt x="218" y="83"/>
                    <a:pt x="218" y="42"/>
                  </a:cubicBezTo>
                  <a:cubicBezTo>
                    <a:pt x="176" y="42"/>
                    <a:pt x="135" y="0"/>
                    <a:pt x="1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1" name="Google Shape;26461;p18"/>
            <p:cNvSpPr/>
            <p:nvPr/>
          </p:nvSpPr>
          <p:spPr>
            <a:xfrm>
              <a:off x="343575" y="2399325"/>
              <a:ext cx="7775" cy="13975"/>
            </a:xfrm>
            <a:custGeom>
              <a:avLst/>
              <a:gdLst/>
              <a:ahLst/>
              <a:cxnLst/>
              <a:rect l="l" t="t" r="r" b="b"/>
              <a:pathLst>
                <a:path w="311" h="559" extrusionOk="0">
                  <a:moveTo>
                    <a:pt x="0" y="1"/>
                  </a:moveTo>
                  <a:lnTo>
                    <a:pt x="52" y="559"/>
                  </a:lnTo>
                  <a:cubicBezTo>
                    <a:pt x="93" y="559"/>
                    <a:pt x="135" y="559"/>
                    <a:pt x="176" y="518"/>
                  </a:cubicBezTo>
                  <a:lnTo>
                    <a:pt x="217" y="518"/>
                  </a:lnTo>
                  <a:cubicBezTo>
                    <a:pt x="259" y="435"/>
                    <a:pt x="310" y="342"/>
                    <a:pt x="310" y="259"/>
                  </a:cubicBezTo>
                  <a:cubicBezTo>
                    <a:pt x="310" y="135"/>
                    <a:pt x="176" y="42"/>
                    <a:pt x="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2" name="Google Shape;26462;p18"/>
            <p:cNvSpPr/>
            <p:nvPr/>
          </p:nvSpPr>
          <p:spPr>
            <a:xfrm>
              <a:off x="411550" y="2463950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125" y="0"/>
                    <a:pt x="0" y="135"/>
                    <a:pt x="0" y="300"/>
                  </a:cubicBezTo>
                  <a:lnTo>
                    <a:pt x="559" y="259"/>
                  </a:lnTo>
                  <a:cubicBezTo>
                    <a:pt x="559" y="135"/>
                    <a:pt x="517" y="83"/>
                    <a:pt x="4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3" name="Google Shape;26463;p18"/>
            <p:cNvSpPr/>
            <p:nvPr/>
          </p:nvSpPr>
          <p:spPr>
            <a:xfrm>
              <a:off x="406125" y="2393900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259" y="0"/>
                  </a:moveTo>
                  <a:cubicBezTo>
                    <a:pt x="135" y="42"/>
                    <a:pt x="0" y="176"/>
                    <a:pt x="42" y="300"/>
                  </a:cubicBezTo>
                  <a:cubicBezTo>
                    <a:pt x="42" y="450"/>
                    <a:pt x="139" y="570"/>
                    <a:pt x="245" y="570"/>
                  </a:cubicBezTo>
                  <a:cubicBezTo>
                    <a:pt x="263" y="570"/>
                    <a:pt x="282" y="566"/>
                    <a:pt x="300" y="559"/>
                  </a:cubicBezTo>
                  <a:cubicBezTo>
                    <a:pt x="476" y="559"/>
                    <a:pt x="600" y="435"/>
                    <a:pt x="559" y="259"/>
                  </a:cubicBezTo>
                  <a:cubicBezTo>
                    <a:pt x="55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4" name="Google Shape;26464;p18"/>
            <p:cNvSpPr/>
            <p:nvPr/>
          </p:nvSpPr>
          <p:spPr>
            <a:xfrm>
              <a:off x="369425" y="2362425"/>
              <a:ext cx="14225" cy="14450"/>
            </a:xfrm>
            <a:custGeom>
              <a:avLst/>
              <a:gdLst/>
              <a:ahLst/>
              <a:cxnLst/>
              <a:rect l="l" t="t" r="r" b="b"/>
              <a:pathLst>
                <a:path w="569" h="578" extrusionOk="0">
                  <a:moveTo>
                    <a:pt x="310" y="1"/>
                  </a:moveTo>
                  <a:cubicBezTo>
                    <a:pt x="293" y="1"/>
                    <a:pt x="275" y="3"/>
                    <a:pt x="259" y="8"/>
                  </a:cubicBezTo>
                  <a:cubicBezTo>
                    <a:pt x="93" y="8"/>
                    <a:pt x="0" y="143"/>
                    <a:pt x="0" y="319"/>
                  </a:cubicBezTo>
                  <a:cubicBezTo>
                    <a:pt x="0" y="443"/>
                    <a:pt x="135" y="577"/>
                    <a:pt x="310" y="577"/>
                  </a:cubicBezTo>
                  <a:cubicBezTo>
                    <a:pt x="434" y="525"/>
                    <a:pt x="569" y="401"/>
                    <a:pt x="569" y="267"/>
                  </a:cubicBezTo>
                  <a:cubicBezTo>
                    <a:pt x="569" y="122"/>
                    <a:pt x="434" y="1"/>
                    <a:pt x="3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5" name="Google Shape;26465;p18"/>
            <p:cNvSpPr/>
            <p:nvPr/>
          </p:nvSpPr>
          <p:spPr>
            <a:xfrm>
              <a:off x="374850" y="2431625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93" y="1"/>
                    <a:pt x="0" y="135"/>
                    <a:pt x="0" y="301"/>
                  </a:cubicBezTo>
                  <a:cubicBezTo>
                    <a:pt x="0" y="435"/>
                    <a:pt x="135" y="559"/>
                    <a:pt x="300" y="559"/>
                  </a:cubicBezTo>
                  <a:cubicBezTo>
                    <a:pt x="435" y="559"/>
                    <a:pt x="559" y="394"/>
                    <a:pt x="559" y="259"/>
                  </a:cubicBezTo>
                  <a:cubicBezTo>
                    <a:pt x="517" y="84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6" name="Google Shape;26466;p18"/>
            <p:cNvSpPr/>
            <p:nvPr/>
          </p:nvSpPr>
          <p:spPr>
            <a:xfrm>
              <a:off x="438425" y="2357450"/>
              <a:ext cx="14000" cy="13975"/>
            </a:xfrm>
            <a:custGeom>
              <a:avLst/>
              <a:gdLst/>
              <a:ahLst/>
              <a:cxnLst/>
              <a:rect l="l" t="t" r="r" b="b"/>
              <a:pathLst>
                <a:path w="560" h="559" extrusionOk="0">
                  <a:moveTo>
                    <a:pt x="259" y="1"/>
                  </a:moveTo>
                  <a:cubicBezTo>
                    <a:pt x="135" y="1"/>
                    <a:pt x="1" y="125"/>
                    <a:pt x="1" y="301"/>
                  </a:cubicBezTo>
                  <a:cubicBezTo>
                    <a:pt x="1" y="425"/>
                    <a:pt x="177" y="559"/>
                    <a:pt x="301" y="559"/>
                  </a:cubicBezTo>
                  <a:cubicBezTo>
                    <a:pt x="476" y="518"/>
                    <a:pt x="559" y="383"/>
                    <a:pt x="559" y="259"/>
                  </a:cubicBezTo>
                  <a:cubicBezTo>
                    <a:pt x="559" y="83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7" name="Google Shape;26467;p18"/>
            <p:cNvSpPr/>
            <p:nvPr/>
          </p:nvSpPr>
          <p:spPr>
            <a:xfrm>
              <a:off x="443850" y="2426200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125" y="1"/>
                    <a:pt x="1" y="135"/>
                    <a:pt x="1" y="301"/>
                  </a:cubicBezTo>
                  <a:cubicBezTo>
                    <a:pt x="1" y="476"/>
                    <a:pt x="125" y="559"/>
                    <a:pt x="301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8" name="Google Shape;26468;p18"/>
            <p:cNvSpPr/>
            <p:nvPr/>
          </p:nvSpPr>
          <p:spPr>
            <a:xfrm>
              <a:off x="339425" y="2336775"/>
              <a:ext cx="6500" cy="7775"/>
            </a:xfrm>
            <a:custGeom>
              <a:avLst/>
              <a:gdLst/>
              <a:ahLst/>
              <a:cxnLst/>
              <a:rect l="l" t="t" r="r" b="b"/>
              <a:pathLst>
                <a:path w="260" h="311" extrusionOk="0">
                  <a:moveTo>
                    <a:pt x="1" y="1"/>
                  </a:moveTo>
                  <a:lnTo>
                    <a:pt x="1" y="311"/>
                  </a:lnTo>
                  <a:cubicBezTo>
                    <a:pt x="166" y="311"/>
                    <a:pt x="259" y="135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9" name="Google Shape;26469;p18"/>
            <p:cNvSpPr/>
            <p:nvPr/>
          </p:nvSpPr>
          <p:spPr>
            <a:xfrm>
              <a:off x="401725" y="2331600"/>
              <a:ext cx="14250" cy="7525"/>
            </a:xfrm>
            <a:custGeom>
              <a:avLst/>
              <a:gdLst/>
              <a:ahLst/>
              <a:cxnLst/>
              <a:rect l="l" t="t" r="r" b="b"/>
              <a:pathLst>
                <a:path w="570" h="301" extrusionOk="0">
                  <a:moveTo>
                    <a:pt x="569" y="1"/>
                  </a:moveTo>
                  <a:lnTo>
                    <a:pt x="1" y="42"/>
                  </a:lnTo>
                  <a:cubicBezTo>
                    <a:pt x="1" y="208"/>
                    <a:pt x="135" y="301"/>
                    <a:pt x="311" y="301"/>
                  </a:cubicBezTo>
                  <a:cubicBezTo>
                    <a:pt x="435" y="301"/>
                    <a:pt x="569" y="166"/>
                    <a:pt x="5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0" name="Google Shape;26470;p18"/>
            <p:cNvSpPr/>
            <p:nvPr/>
          </p:nvSpPr>
          <p:spPr>
            <a:xfrm>
              <a:off x="481600" y="245852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166" y="0"/>
                    <a:pt x="124" y="0"/>
                    <a:pt x="83" y="42"/>
                  </a:cubicBezTo>
                  <a:lnTo>
                    <a:pt x="42" y="93"/>
                  </a:lnTo>
                  <a:cubicBezTo>
                    <a:pt x="0" y="135"/>
                    <a:pt x="0" y="217"/>
                    <a:pt x="0" y="300"/>
                  </a:cubicBez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1" name="Google Shape;26471;p18"/>
            <p:cNvSpPr/>
            <p:nvPr/>
          </p:nvSpPr>
          <p:spPr>
            <a:xfrm>
              <a:off x="476175" y="2388475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259" y="0"/>
                  </a:moveTo>
                  <a:cubicBezTo>
                    <a:pt x="217" y="52"/>
                    <a:pt x="217" y="52"/>
                    <a:pt x="176" y="52"/>
                  </a:cubicBezTo>
                  <a:cubicBezTo>
                    <a:pt x="124" y="52"/>
                    <a:pt x="83" y="93"/>
                    <a:pt x="42" y="135"/>
                  </a:cubicBezTo>
                  <a:lnTo>
                    <a:pt x="42" y="176"/>
                  </a:lnTo>
                  <a:cubicBezTo>
                    <a:pt x="0" y="217"/>
                    <a:pt x="0" y="259"/>
                    <a:pt x="0" y="311"/>
                  </a:cubicBezTo>
                  <a:cubicBezTo>
                    <a:pt x="0" y="435"/>
                    <a:pt x="83" y="517"/>
                    <a:pt x="176" y="569"/>
                  </a:cubicBezTo>
                  <a:lnTo>
                    <a:pt x="300" y="56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2" name="Google Shape;26472;p18"/>
            <p:cNvSpPr/>
            <p:nvPr/>
          </p:nvSpPr>
          <p:spPr>
            <a:xfrm>
              <a:off x="470750" y="2327225"/>
              <a:ext cx="7500" cy="6475"/>
            </a:xfrm>
            <a:custGeom>
              <a:avLst/>
              <a:gdLst/>
              <a:ahLst/>
              <a:cxnLst/>
              <a:rect l="l" t="t" r="r" b="b"/>
              <a:pathLst>
                <a:path w="300" h="259" extrusionOk="0">
                  <a:moveTo>
                    <a:pt x="0" y="0"/>
                  </a:moveTo>
                  <a:cubicBezTo>
                    <a:pt x="0" y="83"/>
                    <a:pt x="41" y="176"/>
                    <a:pt x="135" y="217"/>
                  </a:cubicBezTo>
                  <a:cubicBezTo>
                    <a:pt x="176" y="258"/>
                    <a:pt x="259" y="258"/>
                    <a:pt x="300" y="258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3" name="Google Shape;26473;p18"/>
            <p:cNvSpPr/>
            <p:nvPr/>
          </p:nvSpPr>
          <p:spPr>
            <a:xfrm>
              <a:off x="281275" y="2473775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1" y="0"/>
                  </a:moveTo>
                  <a:lnTo>
                    <a:pt x="1" y="300"/>
                  </a:lnTo>
                  <a:lnTo>
                    <a:pt x="259" y="259"/>
                  </a:lnTo>
                  <a:cubicBezTo>
                    <a:pt x="259" y="207"/>
                    <a:pt x="218" y="166"/>
                    <a:pt x="166" y="124"/>
                  </a:cubicBezTo>
                  <a:cubicBezTo>
                    <a:pt x="125" y="83"/>
                    <a:pt x="83" y="4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4" name="Google Shape;26474;p18"/>
            <p:cNvSpPr/>
            <p:nvPr/>
          </p:nvSpPr>
          <p:spPr>
            <a:xfrm>
              <a:off x="299625" y="2367875"/>
              <a:ext cx="15025" cy="13325"/>
            </a:xfrm>
            <a:custGeom>
              <a:avLst/>
              <a:gdLst/>
              <a:ahLst/>
              <a:cxnLst/>
              <a:rect l="l" t="t" r="r" b="b"/>
              <a:pathLst>
                <a:path w="601" h="533" extrusionOk="0">
                  <a:moveTo>
                    <a:pt x="347" y="0"/>
                  </a:moveTo>
                  <a:cubicBezTo>
                    <a:pt x="331" y="0"/>
                    <a:pt x="316" y="2"/>
                    <a:pt x="301" y="8"/>
                  </a:cubicBezTo>
                  <a:cubicBezTo>
                    <a:pt x="125" y="8"/>
                    <a:pt x="1" y="142"/>
                    <a:pt x="42" y="266"/>
                  </a:cubicBezTo>
                  <a:cubicBezTo>
                    <a:pt x="42" y="419"/>
                    <a:pt x="136" y="533"/>
                    <a:pt x="276" y="533"/>
                  </a:cubicBezTo>
                  <a:cubicBezTo>
                    <a:pt x="297" y="533"/>
                    <a:pt x="319" y="530"/>
                    <a:pt x="342" y="525"/>
                  </a:cubicBezTo>
                  <a:cubicBezTo>
                    <a:pt x="466" y="525"/>
                    <a:pt x="600" y="400"/>
                    <a:pt x="600" y="266"/>
                  </a:cubicBezTo>
                  <a:cubicBezTo>
                    <a:pt x="564" y="121"/>
                    <a:pt x="456" y="0"/>
                    <a:pt x="3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5" name="Google Shape;26475;p18"/>
            <p:cNvSpPr/>
            <p:nvPr/>
          </p:nvSpPr>
          <p:spPr>
            <a:xfrm>
              <a:off x="304800" y="2437075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0"/>
                  </a:moveTo>
                  <a:cubicBezTo>
                    <a:pt x="135" y="0"/>
                    <a:pt x="0" y="124"/>
                    <a:pt x="52" y="300"/>
                  </a:cubicBezTo>
                  <a:cubicBezTo>
                    <a:pt x="52" y="434"/>
                    <a:pt x="176" y="558"/>
                    <a:pt x="311" y="558"/>
                  </a:cubicBezTo>
                  <a:cubicBezTo>
                    <a:pt x="476" y="517"/>
                    <a:pt x="610" y="383"/>
                    <a:pt x="569" y="259"/>
                  </a:cubicBezTo>
                  <a:cubicBezTo>
                    <a:pt x="56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6" name="Google Shape;26476;p18"/>
            <p:cNvSpPr/>
            <p:nvPr/>
          </p:nvSpPr>
          <p:spPr>
            <a:xfrm>
              <a:off x="342525" y="246937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259" y="0"/>
                  </a:moveTo>
                  <a:cubicBezTo>
                    <a:pt x="218" y="0"/>
                    <a:pt x="177" y="0"/>
                    <a:pt x="135" y="42"/>
                  </a:cubicBezTo>
                  <a:cubicBezTo>
                    <a:pt x="42" y="83"/>
                    <a:pt x="1" y="125"/>
                    <a:pt x="1" y="218"/>
                  </a:cubicBezTo>
                  <a:lnTo>
                    <a:pt x="1" y="259"/>
                  </a:lnTo>
                  <a:lnTo>
                    <a:pt x="301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7" name="Google Shape;26477;p18"/>
            <p:cNvSpPr/>
            <p:nvPr/>
          </p:nvSpPr>
          <p:spPr>
            <a:xfrm>
              <a:off x="337100" y="2399325"/>
              <a:ext cx="7800" cy="13975"/>
            </a:xfrm>
            <a:custGeom>
              <a:avLst/>
              <a:gdLst/>
              <a:ahLst/>
              <a:cxnLst/>
              <a:rect l="l" t="t" r="r" b="b"/>
              <a:pathLst>
                <a:path w="312" h="559" extrusionOk="0">
                  <a:moveTo>
                    <a:pt x="259" y="1"/>
                  </a:moveTo>
                  <a:cubicBezTo>
                    <a:pt x="259" y="1"/>
                    <a:pt x="218" y="1"/>
                    <a:pt x="218" y="42"/>
                  </a:cubicBezTo>
                  <a:cubicBezTo>
                    <a:pt x="94" y="42"/>
                    <a:pt x="1" y="176"/>
                    <a:pt x="1" y="300"/>
                  </a:cubicBezTo>
                  <a:cubicBezTo>
                    <a:pt x="1" y="435"/>
                    <a:pt x="94" y="518"/>
                    <a:pt x="218" y="559"/>
                  </a:cubicBezTo>
                  <a:lnTo>
                    <a:pt x="311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8" name="Google Shape;26478;p18"/>
            <p:cNvSpPr/>
            <p:nvPr/>
          </p:nvSpPr>
          <p:spPr>
            <a:xfrm>
              <a:off x="331950" y="2336775"/>
              <a:ext cx="7500" cy="7775"/>
            </a:xfrm>
            <a:custGeom>
              <a:avLst/>
              <a:gdLst/>
              <a:ahLst/>
              <a:cxnLst/>
              <a:rect l="l" t="t" r="r" b="b"/>
              <a:pathLst>
                <a:path w="300" h="311" extrusionOk="0">
                  <a:moveTo>
                    <a:pt x="300" y="1"/>
                  </a:moveTo>
                  <a:lnTo>
                    <a:pt x="0" y="52"/>
                  </a:lnTo>
                  <a:cubicBezTo>
                    <a:pt x="0" y="52"/>
                    <a:pt x="0" y="94"/>
                    <a:pt x="41" y="94"/>
                  </a:cubicBezTo>
                  <a:cubicBezTo>
                    <a:pt x="41" y="176"/>
                    <a:pt x="83" y="218"/>
                    <a:pt x="165" y="259"/>
                  </a:cubicBezTo>
                  <a:cubicBezTo>
                    <a:pt x="207" y="311"/>
                    <a:pt x="259" y="311"/>
                    <a:pt x="300" y="311"/>
                  </a:cubicBezTo>
                  <a:lnTo>
                    <a:pt x="30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9" name="Google Shape;26479;p18"/>
            <p:cNvSpPr/>
            <p:nvPr/>
          </p:nvSpPr>
          <p:spPr>
            <a:xfrm>
              <a:off x="892825" y="228845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" y="0"/>
                  </a:moveTo>
                  <a:lnTo>
                    <a:pt x="1" y="259"/>
                  </a:lnTo>
                  <a:lnTo>
                    <a:pt x="259" y="259"/>
                  </a:lnTo>
                  <a:cubicBezTo>
                    <a:pt x="259" y="83"/>
                    <a:pt x="135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0" name="Google Shape;26480;p18"/>
            <p:cNvSpPr/>
            <p:nvPr/>
          </p:nvSpPr>
          <p:spPr>
            <a:xfrm>
              <a:off x="754025" y="2298775"/>
              <a:ext cx="7525" cy="7000"/>
            </a:xfrm>
            <a:custGeom>
              <a:avLst/>
              <a:gdLst/>
              <a:ahLst/>
              <a:cxnLst/>
              <a:rect l="l" t="t" r="r" b="b"/>
              <a:pathLst>
                <a:path w="301" h="280" extrusionOk="0">
                  <a:moveTo>
                    <a:pt x="71" y="1"/>
                  </a:moveTo>
                  <a:cubicBezTo>
                    <a:pt x="47" y="1"/>
                    <a:pt x="24" y="7"/>
                    <a:pt x="1" y="21"/>
                  </a:cubicBezTo>
                  <a:lnTo>
                    <a:pt x="1" y="280"/>
                  </a:lnTo>
                  <a:lnTo>
                    <a:pt x="301" y="280"/>
                  </a:lnTo>
                  <a:cubicBezTo>
                    <a:pt x="301" y="187"/>
                    <a:pt x="259" y="145"/>
                    <a:pt x="259" y="104"/>
                  </a:cubicBezTo>
                  <a:cubicBezTo>
                    <a:pt x="199" y="44"/>
                    <a:pt x="134" y="1"/>
                    <a:pt x="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1" name="Google Shape;26481;p18"/>
            <p:cNvSpPr/>
            <p:nvPr/>
          </p:nvSpPr>
          <p:spPr>
            <a:xfrm>
              <a:off x="748600" y="222925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218" y="559"/>
                    <a:pt x="300" y="424"/>
                    <a:pt x="300" y="259"/>
                  </a:cubicBezTo>
                  <a:cubicBezTo>
                    <a:pt x="300" y="218"/>
                    <a:pt x="259" y="166"/>
                    <a:pt x="259" y="125"/>
                  </a:cubicBezTo>
                  <a:lnTo>
                    <a:pt x="218" y="83"/>
                  </a:lnTo>
                  <a:cubicBezTo>
                    <a:pt x="176" y="42"/>
                    <a:pt x="8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2" name="Google Shape;26482;p18"/>
            <p:cNvSpPr/>
            <p:nvPr/>
          </p:nvSpPr>
          <p:spPr>
            <a:xfrm>
              <a:off x="816575" y="229387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0"/>
                  </a:moveTo>
                  <a:cubicBezTo>
                    <a:pt x="166" y="0"/>
                    <a:pt x="125" y="42"/>
                    <a:pt x="83" y="83"/>
                  </a:cubicBezTo>
                  <a:cubicBezTo>
                    <a:pt x="42" y="124"/>
                    <a:pt x="1" y="217"/>
                    <a:pt x="1" y="300"/>
                  </a:cubicBezTo>
                  <a:lnTo>
                    <a:pt x="1" y="300"/>
                  </a:lnTo>
                  <a:lnTo>
                    <a:pt x="559" y="259"/>
                  </a:lnTo>
                  <a:cubicBezTo>
                    <a:pt x="559" y="124"/>
                    <a:pt x="466" y="0"/>
                    <a:pt x="3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3" name="Google Shape;26483;p18"/>
            <p:cNvSpPr/>
            <p:nvPr/>
          </p:nvSpPr>
          <p:spPr>
            <a:xfrm>
              <a:off x="811150" y="2223825"/>
              <a:ext cx="15025" cy="14175"/>
            </a:xfrm>
            <a:custGeom>
              <a:avLst/>
              <a:gdLst/>
              <a:ahLst/>
              <a:cxnLst/>
              <a:rect l="l" t="t" r="r" b="b"/>
              <a:pathLst>
                <a:path w="601" h="567" extrusionOk="0">
                  <a:moveTo>
                    <a:pt x="259" y="0"/>
                  </a:moveTo>
                  <a:cubicBezTo>
                    <a:pt x="125" y="42"/>
                    <a:pt x="1" y="176"/>
                    <a:pt x="1" y="300"/>
                  </a:cubicBezTo>
                  <a:cubicBezTo>
                    <a:pt x="37" y="453"/>
                    <a:pt x="135" y="567"/>
                    <a:pt x="248" y="567"/>
                  </a:cubicBezTo>
                  <a:cubicBezTo>
                    <a:pt x="265" y="567"/>
                    <a:pt x="283" y="564"/>
                    <a:pt x="300" y="559"/>
                  </a:cubicBezTo>
                  <a:cubicBezTo>
                    <a:pt x="476" y="559"/>
                    <a:pt x="600" y="435"/>
                    <a:pt x="559" y="259"/>
                  </a:cubicBezTo>
                  <a:cubicBezTo>
                    <a:pt x="559" y="218"/>
                    <a:pt x="559" y="176"/>
                    <a:pt x="518" y="124"/>
                  </a:cubicBezTo>
                  <a:lnTo>
                    <a:pt x="342" y="42"/>
                  </a:lnTo>
                  <a:cubicBezTo>
                    <a:pt x="300" y="0"/>
                    <a:pt x="300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4" name="Google Shape;26484;p18"/>
            <p:cNvSpPr/>
            <p:nvPr/>
          </p:nvSpPr>
          <p:spPr>
            <a:xfrm>
              <a:off x="774450" y="2195900"/>
              <a:ext cx="12950" cy="10625"/>
            </a:xfrm>
            <a:custGeom>
              <a:avLst/>
              <a:gdLst/>
              <a:ahLst/>
              <a:cxnLst/>
              <a:rect l="l" t="t" r="r" b="b"/>
              <a:pathLst>
                <a:path w="518" h="425" extrusionOk="0">
                  <a:moveTo>
                    <a:pt x="42" y="1"/>
                  </a:moveTo>
                  <a:cubicBezTo>
                    <a:pt x="0" y="42"/>
                    <a:pt x="0" y="84"/>
                    <a:pt x="0" y="166"/>
                  </a:cubicBezTo>
                  <a:cubicBezTo>
                    <a:pt x="0" y="301"/>
                    <a:pt x="135" y="425"/>
                    <a:pt x="300" y="425"/>
                  </a:cubicBezTo>
                  <a:cubicBezTo>
                    <a:pt x="393" y="425"/>
                    <a:pt x="435" y="342"/>
                    <a:pt x="517" y="301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5" name="Google Shape;26485;p18"/>
            <p:cNvSpPr/>
            <p:nvPr/>
          </p:nvSpPr>
          <p:spPr>
            <a:xfrm>
              <a:off x="778850" y="2261550"/>
              <a:ext cx="15000" cy="14000"/>
            </a:xfrm>
            <a:custGeom>
              <a:avLst/>
              <a:gdLst/>
              <a:ahLst/>
              <a:cxnLst/>
              <a:rect l="l" t="t" r="r" b="b"/>
              <a:pathLst>
                <a:path w="600" h="560" extrusionOk="0">
                  <a:moveTo>
                    <a:pt x="300" y="1"/>
                  </a:moveTo>
                  <a:cubicBezTo>
                    <a:pt x="124" y="1"/>
                    <a:pt x="0" y="125"/>
                    <a:pt x="42" y="301"/>
                  </a:cubicBezTo>
                  <a:cubicBezTo>
                    <a:pt x="42" y="477"/>
                    <a:pt x="166" y="559"/>
                    <a:pt x="341" y="559"/>
                  </a:cubicBezTo>
                  <a:cubicBezTo>
                    <a:pt x="476" y="559"/>
                    <a:pt x="600" y="425"/>
                    <a:pt x="600" y="259"/>
                  </a:cubicBezTo>
                  <a:cubicBezTo>
                    <a:pt x="559" y="84"/>
                    <a:pt x="424" y="1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6" name="Google Shape;26486;p18"/>
            <p:cNvSpPr/>
            <p:nvPr/>
          </p:nvSpPr>
          <p:spPr>
            <a:xfrm>
              <a:off x="848900" y="2256125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83" y="1"/>
                    <a:pt x="0" y="177"/>
                    <a:pt x="0" y="301"/>
                  </a:cubicBezTo>
                  <a:cubicBezTo>
                    <a:pt x="0" y="476"/>
                    <a:pt x="124" y="559"/>
                    <a:pt x="300" y="559"/>
                  </a:cubicBezTo>
                  <a:cubicBezTo>
                    <a:pt x="424" y="559"/>
                    <a:pt x="558" y="435"/>
                    <a:pt x="558" y="259"/>
                  </a:cubicBezTo>
                  <a:cubicBezTo>
                    <a:pt x="558" y="12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7" name="Google Shape;26487;p18"/>
            <p:cNvSpPr/>
            <p:nvPr/>
          </p:nvSpPr>
          <p:spPr>
            <a:xfrm>
              <a:off x="885325" y="228845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18" y="0"/>
                  </a:moveTo>
                  <a:cubicBezTo>
                    <a:pt x="94" y="42"/>
                    <a:pt x="1" y="176"/>
                    <a:pt x="42" y="300"/>
                  </a:cubicBezTo>
                  <a:lnTo>
                    <a:pt x="301" y="259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8" name="Google Shape;26488;p18"/>
            <p:cNvSpPr/>
            <p:nvPr/>
          </p:nvSpPr>
          <p:spPr>
            <a:xfrm>
              <a:off x="614975" y="23088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0" y="1"/>
                  </a:moveTo>
                  <a:lnTo>
                    <a:pt x="52" y="301"/>
                  </a:lnTo>
                  <a:lnTo>
                    <a:pt x="310" y="259"/>
                  </a:lnTo>
                  <a:cubicBezTo>
                    <a:pt x="310" y="135"/>
                    <a:pt x="176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9" name="Google Shape;26489;p18"/>
            <p:cNvSpPr/>
            <p:nvPr/>
          </p:nvSpPr>
          <p:spPr>
            <a:xfrm>
              <a:off x="610825" y="2239850"/>
              <a:ext cx="7525" cy="14250"/>
            </a:xfrm>
            <a:custGeom>
              <a:avLst/>
              <a:gdLst/>
              <a:ahLst/>
              <a:cxnLst/>
              <a:rect l="l" t="t" r="r" b="b"/>
              <a:pathLst>
                <a:path w="301" h="570" extrusionOk="0">
                  <a:moveTo>
                    <a:pt x="1" y="0"/>
                  </a:moveTo>
                  <a:lnTo>
                    <a:pt x="42" y="569"/>
                  </a:lnTo>
                  <a:cubicBezTo>
                    <a:pt x="42" y="569"/>
                    <a:pt x="84" y="569"/>
                    <a:pt x="125" y="517"/>
                  </a:cubicBezTo>
                  <a:lnTo>
                    <a:pt x="166" y="517"/>
                  </a:lnTo>
                  <a:cubicBezTo>
                    <a:pt x="259" y="435"/>
                    <a:pt x="301" y="352"/>
                    <a:pt x="259" y="259"/>
                  </a:cubicBezTo>
                  <a:cubicBezTo>
                    <a:pt x="259" y="135"/>
                    <a:pt x="125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0" name="Google Shape;26490;p18"/>
            <p:cNvSpPr/>
            <p:nvPr/>
          </p:nvSpPr>
          <p:spPr>
            <a:xfrm>
              <a:off x="677525" y="2304000"/>
              <a:ext cx="15025" cy="6950"/>
            </a:xfrm>
            <a:custGeom>
              <a:avLst/>
              <a:gdLst/>
              <a:ahLst/>
              <a:cxnLst/>
              <a:rect l="l" t="t" r="r" b="b"/>
              <a:pathLst>
                <a:path w="601" h="278" extrusionOk="0">
                  <a:moveTo>
                    <a:pt x="344" y="1"/>
                  </a:moveTo>
                  <a:cubicBezTo>
                    <a:pt x="329" y="1"/>
                    <a:pt x="314" y="5"/>
                    <a:pt x="300" y="19"/>
                  </a:cubicBezTo>
                  <a:cubicBezTo>
                    <a:pt x="135" y="19"/>
                    <a:pt x="0" y="154"/>
                    <a:pt x="42" y="278"/>
                  </a:cubicBezTo>
                  <a:lnTo>
                    <a:pt x="600" y="236"/>
                  </a:lnTo>
                  <a:cubicBezTo>
                    <a:pt x="559" y="154"/>
                    <a:pt x="517" y="71"/>
                    <a:pt x="435" y="19"/>
                  </a:cubicBezTo>
                  <a:cubicBezTo>
                    <a:pt x="407" y="19"/>
                    <a:pt x="375" y="1"/>
                    <a:pt x="3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1" name="Google Shape;26491;p18"/>
            <p:cNvSpPr/>
            <p:nvPr/>
          </p:nvSpPr>
          <p:spPr>
            <a:xfrm>
              <a:off x="673125" y="2234675"/>
              <a:ext cx="14250" cy="13975"/>
            </a:xfrm>
            <a:custGeom>
              <a:avLst/>
              <a:gdLst/>
              <a:ahLst/>
              <a:cxnLst/>
              <a:rect l="l" t="t" r="r" b="b"/>
              <a:pathLst>
                <a:path w="570" h="559" extrusionOk="0">
                  <a:moveTo>
                    <a:pt x="259" y="1"/>
                  </a:moveTo>
                  <a:cubicBezTo>
                    <a:pt x="94" y="42"/>
                    <a:pt x="1" y="166"/>
                    <a:pt x="1" y="300"/>
                  </a:cubicBezTo>
                  <a:cubicBezTo>
                    <a:pt x="1" y="466"/>
                    <a:pt x="135" y="559"/>
                    <a:pt x="311" y="559"/>
                  </a:cubicBezTo>
                  <a:cubicBezTo>
                    <a:pt x="435" y="559"/>
                    <a:pt x="569" y="425"/>
                    <a:pt x="569" y="259"/>
                  </a:cubicBezTo>
                  <a:cubicBezTo>
                    <a:pt x="518" y="125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2" name="Google Shape;26492;p18"/>
            <p:cNvSpPr/>
            <p:nvPr/>
          </p:nvSpPr>
          <p:spPr>
            <a:xfrm>
              <a:off x="635650" y="220320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22" y="1"/>
                  </a:moveTo>
                  <a:cubicBezTo>
                    <a:pt x="302" y="1"/>
                    <a:pt x="281" y="3"/>
                    <a:pt x="259" y="9"/>
                  </a:cubicBezTo>
                  <a:cubicBezTo>
                    <a:pt x="124" y="9"/>
                    <a:pt x="0" y="133"/>
                    <a:pt x="0" y="267"/>
                  </a:cubicBezTo>
                  <a:cubicBezTo>
                    <a:pt x="37" y="412"/>
                    <a:pt x="136" y="533"/>
                    <a:pt x="251" y="533"/>
                  </a:cubicBezTo>
                  <a:cubicBezTo>
                    <a:pt x="267" y="533"/>
                    <a:pt x="284" y="531"/>
                    <a:pt x="300" y="526"/>
                  </a:cubicBezTo>
                  <a:cubicBezTo>
                    <a:pt x="466" y="526"/>
                    <a:pt x="559" y="391"/>
                    <a:pt x="559" y="267"/>
                  </a:cubicBezTo>
                  <a:cubicBezTo>
                    <a:pt x="559" y="114"/>
                    <a:pt x="457" y="1"/>
                    <a:pt x="3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3" name="Google Shape;26493;p18"/>
            <p:cNvSpPr/>
            <p:nvPr/>
          </p:nvSpPr>
          <p:spPr>
            <a:xfrm>
              <a:off x="640825" y="2272150"/>
              <a:ext cx="14225" cy="14250"/>
            </a:xfrm>
            <a:custGeom>
              <a:avLst/>
              <a:gdLst/>
              <a:ahLst/>
              <a:cxnLst/>
              <a:rect l="l" t="t" r="r" b="b"/>
              <a:pathLst>
                <a:path w="569" h="570" extrusionOk="0">
                  <a:moveTo>
                    <a:pt x="259" y="1"/>
                  </a:moveTo>
                  <a:cubicBezTo>
                    <a:pt x="135" y="1"/>
                    <a:pt x="0" y="135"/>
                    <a:pt x="0" y="311"/>
                  </a:cubicBezTo>
                  <a:cubicBezTo>
                    <a:pt x="0" y="435"/>
                    <a:pt x="176" y="569"/>
                    <a:pt x="310" y="569"/>
                  </a:cubicBezTo>
                  <a:cubicBezTo>
                    <a:pt x="476" y="518"/>
                    <a:pt x="569" y="394"/>
                    <a:pt x="569" y="259"/>
                  </a:cubicBezTo>
                  <a:cubicBezTo>
                    <a:pt x="569" y="94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4" name="Google Shape;26494;p18"/>
            <p:cNvSpPr/>
            <p:nvPr/>
          </p:nvSpPr>
          <p:spPr>
            <a:xfrm>
              <a:off x="704400" y="2197775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352" y="1"/>
                  </a:moveTo>
                  <a:cubicBezTo>
                    <a:pt x="335" y="1"/>
                    <a:pt x="318" y="3"/>
                    <a:pt x="300" y="9"/>
                  </a:cubicBezTo>
                  <a:cubicBezTo>
                    <a:pt x="135" y="9"/>
                    <a:pt x="1" y="133"/>
                    <a:pt x="42" y="308"/>
                  </a:cubicBezTo>
                  <a:cubicBezTo>
                    <a:pt x="42" y="443"/>
                    <a:pt x="176" y="567"/>
                    <a:pt x="300" y="567"/>
                  </a:cubicBezTo>
                  <a:cubicBezTo>
                    <a:pt x="476" y="525"/>
                    <a:pt x="611" y="391"/>
                    <a:pt x="559" y="267"/>
                  </a:cubicBezTo>
                  <a:cubicBezTo>
                    <a:pt x="559" y="114"/>
                    <a:pt x="465" y="1"/>
                    <a:pt x="3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5" name="Google Shape;26495;p18"/>
            <p:cNvSpPr/>
            <p:nvPr/>
          </p:nvSpPr>
          <p:spPr>
            <a:xfrm>
              <a:off x="709825" y="2267000"/>
              <a:ext cx="15025" cy="13975"/>
            </a:xfrm>
            <a:custGeom>
              <a:avLst/>
              <a:gdLst/>
              <a:ahLst/>
              <a:cxnLst/>
              <a:rect l="l" t="t" r="r" b="b"/>
              <a:pathLst>
                <a:path w="601" h="559" extrusionOk="0">
                  <a:moveTo>
                    <a:pt x="259" y="0"/>
                  </a:moveTo>
                  <a:cubicBezTo>
                    <a:pt x="135" y="0"/>
                    <a:pt x="1" y="124"/>
                    <a:pt x="1" y="300"/>
                  </a:cubicBezTo>
                  <a:cubicBezTo>
                    <a:pt x="42" y="424"/>
                    <a:pt x="176" y="558"/>
                    <a:pt x="301" y="558"/>
                  </a:cubicBezTo>
                  <a:cubicBezTo>
                    <a:pt x="476" y="558"/>
                    <a:pt x="600" y="383"/>
                    <a:pt x="559" y="259"/>
                  </a:cubicBezTo>
                  <a:cubicBezTo>
                    <a:pt x="55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6" name="Google Shape;26496;p18"/>
            <p:cNvSpPr/>
            <p:nvPr/>
          </p:nvSpPr>
          <p:spPr>
            <a:xfrm>
              <a:off x="605400" y="21775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1"/>
                  </a:moveTo>
                  <a:lnTo>
                    <a:pt x="42" y="301"/>
                  </a:lnTo>
                  <a:lnTo>
                    <a:pt x="83" y="301"/>
                  </a:lnTo>
                  <a:cubicBezTo>
                    <a:pt x="218" y="259"/>
                    <a:pt x="301" y="125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7" name="Google Shape;26497;p18"/>
            <p:cNvSpPr/>
            <p:nvPr/>
          </p:nvSpPr>
          <p:spPr>
            <a:xfrm>
              <a:off x="667950" y="217212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1"/>
                  </a:moveTo>
                  <a:lnTo>
                    <a:pt x="1" y="42"/>
                  </a:lnTo>
                  <a:cubicBezTo>
                    <a:pt x="1" y="176"/>
                    <a:pt x="125" y="300"/>
                    <a:pt x="301" y="300"/>
                  </a:cubicBezTo>
                  <a:cubicBezTo>
                    <a:pt x="425" y="300"/>
                    <a:pt x="559" y="125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8" name="Google Shape;26498;p18"/>
            <p:cNvSpPr/>
            <p:nvPr/>
          </p:nvSpPr>
          <p:spPr>
            <a:xfrm>
              <a:off x="747575" y="229930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217" y="0"/>
                    <a:pt x="124" y="0"/>
                    <a:pt x="83" y="42"/>
                  </a:cubicBezTo>
                  <a:cubicBezTo>
                    <a:pt x="42" y="83"/>
                    <a:pt x="0" y="166"/>
                    <a:pt x="0" y="207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9" name="Google Shape;26499;p18"/>
            <p:cNvSpPr/>
            <p:nvPr/>
          </p:nvSpPr>
          <p:spPr>
            <a:xfrm>
              <a:off x="742150" y="222925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59" y="1"/>
                  </a:moveTo>
                  <a:cubicBezTo>
                    <a:pt x="217" y="1"/>
                    <a:pt x="176" y="42"/>
                    <a:pt x="135" y="83"/>
                  </a:cubicBezTo>
                  <a:cubicBezTo>
                    <a:pt x="41" y="125"/>
                    <a:pt x="0" y="218"/>
                    <a:pt x="0" y="300"/>
                  </a:cubicBezTo>
                  <a:cubicBezTo>
                    <a:pt x="0" y="424"/>
                    <a:pt x="83" y="517"/>
                    <a:pt x="21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0" name="Google Shape;26500;p18"/>
            <p:cNvSpPr/>
            <p:nvPr/>
          </p:nvSpPr>
          <p:spPr>
            <a:xfrm>
              <a:off x="739050" y="2172125"/>
              <a:ext cx="3125" cy="2100"/>
            </a:xfrm>
            <a:custGeom>
              <a:avLst/>
              <a:gdLst/>
              <a:ahLst/>
              <a:cxnLst/>
              <a:rect l="l" t="t" r="r" b="b"/>
              <a:pathLst>
                <a:path w="125" h="84" extrusionOk="0">
                  <a:moveTo>
                    <a:pt x="0" y="1"/>
                  </a:moveTo>
                  <a:lnTo>
                    <a:pt x="124" y="83"/>
                  </a:lnTo>
                  <a:lnTo>
                    <a:pt x="124" y="83"/>
                  </a:lnTo>
                  <a:lnTo>
                    <a:pt x="83" y="42"/>
                  </a:lnTo>
                  <a:cubicBezTo>
                    <a:pt x="41" y="42"/>
                    <a:pt x="41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1" name="Google Shape;26501;p18"/>
            <p:cNvSpPr/>
            <p:nvPr/>
          </p:nvSpPr>
          <p:spPr>
            <a:xfrm>
              <a:off x="477200" y="231972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1" y="0"/>
                  </a:moveTo>
                  <a:lnTo>
                    <a:pt x="1" y="300"/>
                  </a:lnTo>
                  <a:lnTo>
                    <a:pt x="300" y="259"/>
                  </a:lnTo>
                  <a:lnTo>
                    <a:pt x="300" y="217"/>
                  </a:lnTo>
                  <a:cubicBezTo>
                    <a:pt x="259" y="83"/>
                    <a:pt x="135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2" name="Google Shape;26502;p18"/>
            <p:cNvSpPr/>
            <p:nvPr/>
          </p:nvSpPr>
          <p:spPr>
            <a:xfrm>
              <a:off x="471775" y="22507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0" y="1"/>
                  </a:moveTo>
                  <a:lnTo>
                    <a:pt x="42" y="559"/>
                  </a:lnTo>
                  <a:cubicBezTo>
                    <a:pt x="94" y="559"/>
                    <a:pt x="135" y="518"/>
                    <a:pt x="135" y="518"/>
                  </a:cubicBezTo>
                  <a:cubicBezTo>
                    <a:pt x="176" y="518"/>
                    <a:pt x="176" y="518"/>
                    <a:pt x="176" y="476"/>
                  </a:cubicBezTo>
                  <a:cubicBezTo>
                    <a:pt x="259" y="435"/>
                    <a:pt x="300" y="342"/>
                    <a:pt x="300" y="259"/>
                  </a:cubicBezTo>
                  <a:cubicBezTo>
                    <a:pt x="300" y="135"/>
                    <a:pt x="176" y="1"/>
                    <a:pt x="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3" name="Google Shape;26503;p18"/>
            <p:cNvSpPr/>
            <p:nvPr/>
          </p:nvSpPr>
          <p:spPr>
            <a:xfrm>
              <a:off x="539750" y="2314300"/>
              <a:ext cx="13975" cy="7500"/>
            </a:xfrm>
            <a:custGeom>
              <a:avLst/>
              <a:gdLst/>
              <a:ahLst/>
              <a:cxnLst/>
              <a:rect l="l" t="t" r="r" b="b"/>
              <a:pathLst>
                <a:path w="559" h="300" extrusionOk="0">
                  <a:moveTo>
                    <a:pt x="259" y="0"/>
                  </a:moveTo>
                  <a:cubicBezTo>
                    <a:pt x="166" y="0"/>
                    <a:pt x="125" y="41"/>
                    <a:pt x="83" y="124"/>
                  </a:cubicBezTo>
                  <a:cubicBezTo>
                    <a:pt x="42" y="176"/>
                    <a:pt x="1" y="217"/>
                    <a:pt x="1" y="300"/>
                  </a:cubicBezTo>
                  <a:lnTo>
                    <a:pt x="559" y="259"/>
                  </a:lnTo>
                  <a:cubicBezTo>
                    <a:pt x="559" y="124"/>
                    <a:pt x="425" y="41"/>
                    <a:pt x="3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4" name="Google Shape;26504;p18"/>
            <p:cNvSpPr/>
            <p:nvPr/>
          </p:nvSpPr>
          <p:spPr>
            <a:xfrm>
              <a:off x="534325" y="22452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1"/>
                  </a:moveTo>
                  <a:cubicBezTo>
                    <a:pt x="125" y="1"/>
                    <a:pt x="1" y="135"/>
                    <a:pt x="1" y="300"/>
                  </a:cubicBezTo>
                  <a:cubicBezTo>
                    <a:pt x="42" y="476"/>
                    <a:pt x="176" y="559"/>
                    <a:pt x="300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94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5" name="Google Shape;26505;p18"/>
            <p:cNvSpPr/>
            <p:nvPr/>
          </p:nvSpPr>
          <p:spPr>
            <a:xfrm>
              <a:off x="496600" y="2212975"/>
              <a:ext cx="15000" cy="13975"/>
            </a:xfrm>
            <a:custGeom>
              <a:avLst/>
              <a:gdLst/>
              <a:ahLst/>
              <a:cxnLst/>
              <a:rect l="l" t="t" r="r" b="b"/>
              <a:pathLst>
                <a:path w="600" h="559" extrusionOk="0">
                  <a:moveTo>
                    <a:pt x="300" y="0"/>
                  </a:moveTo>
                  <a:cubicBezTo>
                    <a:pt x="134" y="42"/>
                    <a:pt x="0" y="176"/>
                    <a:pt x="41" y="300"/>
                  </a:cubicBezTo>
                  <a:cubicBezTo>
                    <a:pt x="41" y="476"/>
                    <a:pt x="176" y="558"/>
                    <a:pt x="341" y="558"/>
                  </a:cubicBezTo>
                  <a:cubicBezTo>
                    <a:pt x="476" y="558"/>
                    <a:pt x="600" y="434"/>
                    <a:pt x="600" y="259"/>
                  </a:cubicBezTo>
                  <a:cubicBezTo>
                    <a:pt x="558" y="135"/>
                    <a:pt x="434" y="0"/>
                    <a:pt x="3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6" name="Google Shape;26506;p18"/>
            <p:cNvSpPr/>
            <p:nvPr/>
          </p:nvSpPr>
          <p:spPr>
            <a:xfrm>
              <a:off x="502025" y="2282825"/>
              <a:ext cx="15000" cy="13350"/>
            </a:xfrm>
            <a:custGeom>
              <a:avLst/>
              <a:gdLst/>
              <a:ahLst/>
              <a:cxnLst/>
              <a:rect l="l" t="t" r="r" b="b"/>
              <a:pathLst>
                <a:path w="600" h="534" extrusionOk="0">
                  <a:moveTo>
                    <a:pt x="352" y="0"/>
                  </a:moveTo>
                  <a:cubicBezTo>
                    <a:pt x="335" y="0"/>
                    <a:pt x="318" y="3"/>
                    <a:pt x="300" y="8"/>
                  </a:cubicBezTo>
                  <a:cubicBezTo>
                    <a:pt x="124" y="8"/>
                    <a:pt x="0" y="142"/>
                    <a:pt x="42" y="308"/>
                  </a:cubicBezTo>
                  <a:cubicBezTo>
                    <a:pt x="42" y="424"/>
                    <a:pt x="142" y="533"/>
                    <a:pt x="277" y="533"/>
                  </a:cubicBezTo>
                  <a:cubicBezTo>
                    <a:pt x="298" y="533"/>
                    <a:pt x="319" y="531"/>
                    <a:pt x="341" y="525"/>
                  </a:cubicBezTo>
                  <a:cubicBezTo>
                    <a:pt x="476" y="525"/>
                    <a:pt x="600" y="401"/>
                    <a:pt x="558" y="267"/>
                  </a:cubicBezTo>
                  <a:cubicBezTo>
                    <a:pt x="558" y="114"/>
                    <a:pt x="465" y="0"/>
                    <a:pt x="3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7" name="Google Shape;26507;p18"/>
            <p:cNvSpPr/>
            <p:nvPr/>
          </p:nvSpPr>
          <p:spPr>
            <a:xfrm>
              <a:off x="566625" y="2207550"/>
              <a:ext cx="14000" cy="14425"/>
            </a:xfrm>
            <a:custGeom>
              <a:avLst/>
              <a:gdLst/>
              <a:ahLst/>
              <a:cxnLst/>
              <a:rect l="l" t="t" r="r" b="b"/>
              <a:pathLst>
                <a:path w="560" h="577" extrusionOk="0">
                  <a:moveTo>
                    <a:pt x="259" y="0"/>
                  </a:moveTo>
                  <a:cubicBezTo>
                    <a:pt x="84" y="52"/>
                    <a:pt x="1" y="176"/>
                    <a:pt x="1" y="310"/>
                  </a:cubicBezTo>
                  <a:cubicBezTo>
                    <a:pt x="1" y="455"/>
                    <a:pt x="96" y="576"/>
                    <a:pt x="238" y="576"/>
                  </a:cubicBezTo>
                  <a:cubicBezTo>
                    <a:pt x="258" y="576"/>
                    <a:pt x="279" y="574"/>
                    <a:pt x="301" y="569"/>
                  </a:cubicBezTo>
                  <a:cubicBezTo>
                    <a:pt x="435" y="569"/>
                    <a:pt x="559" y="434"/>
                    <a:pt x="559" y="259"/>
                  </a:cubicBezTo>
                  <a:cubicBezTo>
                    <a:pt x="559" y="134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8" name="Google Shape;26508;p18"/>
            <p:cNvSpPr/>
            <p:nvPr/>
          </p:nvSpPr>
          <p:spPr>
            <a:xfrm>
              <a:off x="572075" y="2277400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305" y="0"/>
                  </a:moveTo>
                  <a:cubicBezTo>
                    <a:pt x="289" y="0"/>
                    <a:pt x="274" y="3"/>
                    <a:pt x="258" y="8"/>
                  </a:cubicBezTo>
                  <a:cubicBezTo>
                    <a:pt x="83" y="8"/>
                    <a:pt x="0" y="142"/>
                    <a:pt x="0" y="308"/>
                  </a:cubicBezTo>
                  <a:cubicBezTo>
                    <a:pt x="0" y="442"/>
                    <a:pt x="124" y="566"/>
                    <a:pt x="300" y="566"/>
                  </a:cubicBezTo>
                  <a:cubicBezTo>
                    <a:pt x="424" y="525"/>
                    <a:pt x="558" y="401"/>
                    <a:pt x="558" y="266"/>
                  </a:cubicBezTo>
                  <a:cubicBezTo>
                    <a:pt x="522" y="121"/>
                    <a:pt x="414" y="0"/>
                    <a:pt x="3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9" name="Google Shape;26509;p18"/>
            <p:cNvSpPr/>
            <p:nvPr/>
          </p:nvSpPr>
          <p:spPr>
            <a:xfrm>
              <a:off x="467650" y="2188150"/>
              <a:ext cx="6475" cy="7775"/>
            </a:xfrm>
            <a:custGeom>
              <a:avLst/>
              <a:gdLst/>
              <a:ahLst/>
              <a:cxnLst/>
              <a:rect l="l" t="t" r="r" b="b"/>
              <a:pathLst>
                <a:path w="259" h="311" extrusionOk="0">
                  <a:moveTo>
                    <a:pt x="0" y="1"/>
                  </a:moveTo>
                  <a:lnTo>
                    <a:pt x="0" y="311"/>
                  </a:lnTo>
                  <a:lnTo>
                    <a:pt x="41" y="259"/>
                  </a:lnTo>
                  <a:cubicBezTo>
                    <a:pt x="165" y="259"/>
                    <a:pt x="259" y="135"/>
                    <a:pt x="259" y="52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0" name="Google Shape;26510;p18"/>
            <p:cNvSpPr/>
            <p:nvPr/>
          </p:nvSpPr>
          <p:spPr>
            <a:xfrm>
              <a:off x="528900" y="2182975"/>
              <a:ext cx="15025" cy="7525"/>
            </a:xfrm>
            <a:custGeom>
              <a:avLst/>
              <a:gdLst/>
              <a:ahLst/>
              <a:cxnLst/>
              <a:rect l="l" t="t" r="r" b="b"/>
              <a:pathLst>
                <a:path w="601" h="301" extrusionOk="0">
                  <a:moveTo>
                    <a:pt x="559" y="1"/>
                  </a:moveTo>
                  <a:lnTo>
                    <a:pt x="0" y="42"/>
                  </a:lnTo>
                  <a:lnTo>
                    <a:pt x="42" y="84"/>
                  </a:lnTo>
                  <a:cubicBezTo>
                    <a:pt x="42" y="208"/>
                    <a:pt x="176" y="301"/>
                    <a:pt x="300" y="301"/>
                  </a:cubicBezTo>
                  <a:cubicBezTo>
                    <a:pt x="476" y="259"/>
                    <a:pt x="600" y="125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1" name="Google Shape;26511;p18"/>
            <p:cNvSpPr/>
            <p:nvPr/>
          </p:nvSpPr>
          <p:spPr>
            <a:xfrm>
              <a:off x="608500" y="230885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259" y="1"/>
                  </a:moveTo>
                  <a:cubicBezTo>
                    <a:pt x="218" y="42"/>
                    <a:pt x="177" y="42"/>
                    <a:pt x="135" y="84"/>
                  </a:cubicBezTo>
                  <a:cubicBezTo>
                    <a:pt x="94" y="135"/>
                    <a:pt x="53" y="177"/>
                    <a:pt x="53" y="259"/>
                  </a:cubicBezTo>
                  <a:cubicBezTo>
                    <a:pt x="1" y="259"/>
                    <a:pt x="1" y="301"/>
                    <a:pt x="1" y="301"/>
                  </a:cubicBezTo>
                  <a:lnTo>
                    <a:pt x="311" y="301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2" name="Google Shape;26512;p18"/>
            <p:cNvSpPr/>
            <p:nvPr/>
          </p:nvSpPr>
          <p:spPr>
            <a:xfrm>
              <a:off x="603350" y="2239850"/>
              <a:ext cx="8550" cy="14250"/>
            </a:xfrm>
            <a:custGeom>
              <a:avLst/>
              <a:gdLst/>
              <a:ahLst/>
              <a:cxnLst/>
              <a:rect l="l" t="t" r="r" b="b"/>
              <a:pathLst>
                <a:path w="342" h="570" extrusionOk="0">
                  <a:moveTo>
                    <a:pt x="300" y="0"/>
                  </a:moveTo>
                  <a:cubicBezTo>
                    <a:pt x="207" y="0"/>
                    <a:pt x="165" y="52"/>
                    <a:pt x="124" y="93"/>
                  </a:cubicBezTo>
                  <a:cubicBezTo>
                    <a:pt x="41" y="135"/>
                    <a:pt x="0" y="218"/>
                    <a:pt x="41" y="311"/>
                  </a:cubicBezTo>
                  <a:cubicBezTo>
                    <a:pt x="41" y="435"/>
                    <a:pt x="124" y="517"/>
                    <a:pt x="207" y="569"/>
                  </a:cubicBezTo>
                  <a:lnTo>
                    <a:pt x="341" y="569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3" name="Google Shape;26513;p18"/>
            <p:cNvSpPr/>
            <p:nvPr/>
          </p:nvSpPr>
          <p:spPr>
            <a:xfrm>
              <a:off x="598950" y="2177550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0" y="42"/>
                  </a:lnTo>
                  <a:cubicBezTo>
                    <a:pt x="0" y="125"/>
                    <a:pt x="42" y="218"/>
                    <a:pt x="124" y="259"/>
                  </a:cubicBezTo>
                  <a:cubicBezTo>
                    <a:pt x="176" y="301"/>
                    <a:pt x="217" y="301"/>
                    <a:pt x="300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4" name="Google Shape;26514;p18"/>
            <p:cNvSpPr/>
            <p:nvPr/>
          </p:nvSpPr>
          <p:spPr>
            <a:xfrm>
              <a:off x="338400" y="2330325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42" y="259"/>
                  </a:lnTo>
                  <a:lnTo>
                    <a:pt x="300" y="259"/>
                  </a:lnTo>
                  <a:cubicBezTo>
                    <a:pt x="300" y="93"/>
                    <a:pt x="166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5" name="Google Shape;26515;p18"/>
            <p:cNvSpPr/>
            <p:nvPr/>
          </p:nvSpPr>
          <p:spPr>
            <a:xfrm>
              <a:off x="332975" y="2261550"/>
              <a:ext cx="8550" cy="14000"/>
            </a:xfrm>
            <a:custGeom>
              <a:avLst/>
              <a:gdLst/>
              <a:ahLst/>
              <a:cxnLst/>
              <a:rect l="l" t="t" r="r" b="b"/>
              <a:pathLst>
                <a:path w="342" h="560" extrusionOk="0">
                  <a:moveTo>
                    <a:pt x="0" y="1"/>
                  </a:moveTo>
                  <a:lnTo>
                    <a:pt x="42" y="559"/>
                  </a:lnTo>
                  <a:cubicBezTo>
                    <a:pt x="83" y="559"/>
                    <a:pt x="124" y="518"/>
                    <a:pt x="166" y="518"/>
                  </a:cubicBezTo>
                  <a:lnTo>
                    <a:pt x="218" y="477"/>
                  </a:lnTo>
                  <a:cubicBezTo>
                    <a:pt x="300" y="425"/>
                    <a:pt x="342" y="342"/>
                    <a:pt x="300" y="259"/>
                  </a:cubicBezTo>
                  <a:cubicBezTo>
                    <a:pt x="300" y="166"/>
                    <a:pt x="300" y="125"/>
                    <a:pt x="259" y="84"/>
                  </a:cubicBezTo>
                  <a:lnTo>
                    <a:pt x="218" y="42"/>
                  </a:lnTo>
                  <a:cubicBezTo>
                    <a:pt x="166" y="1"/>
                    <a:pt x="124" y="1"/>
                    <a:pt x="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6" name="Google Shape;26516;p18"/>
            <p:cNvSpPr/>
            <p:nvPr/>
          </p:nvSpPr>
          <p:spPr>
            <a:xfrm>
              <a:off x="400700" y="2325150"/>
              <a:ext cx="15275" cy="7525"/>
            </a:xfrm>
            <a:custGeom>
              <a:avLst/>
              <a:gdLst/>
              <a:ahLst/>
              <a:cxnLst/>
              <a:rect l="l" t="t" r="r" b="b"/>
              <a:pathLst>
                <a:path w="611" h="301" extrusionOk="0">
                  <a:moveTo>
                    <a:pt x="300" y="0"/>
                  </a:moveTo>
                  <a:cubicBezTo>
                    <a:pt x="135" y="0"/>
                    <a:pt x="0" y="124"/>
                    <a:pt x="42" y="300"/>
                  </a:cubicBezTo>
                  <a:lnTo>
                    <a:pt x="610" y="259"/>
                  </a:lnTo>
                  <a:cubicBezTo>
                    <a:pt x="559" y="166"/>
                    <a:pt x="517" y="83"/>
                    <a:pt x="434" y="42"/>
                  </a:cubicBezTo>
                  <a:cubicBezTo>
                    <a:pt x="393" y="0"/>
                    <a:pt x="352" y="0"/>
                    <a:pt x="3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7" name="Google Shape;26517;p18"/>
            <p:cNvSpPr/>
            <p:nvPr/>
          </p:nvSpPr>
          <p:spPr>
            <a:xfrm>
              <a:off x="395275" y="2256125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310" y="1"/>
                  </a:moveTo>
                  <a:cubicBezTo>
                    <a:pt x="135" y="1"/>
                    <a:pt x="0" y="125"/>
                    <a:pt x="52" y="301"/>
                  </a:cubicBezTo>
                  <a:cubicBezTo>
                    <a:pt x="52" y="435"/>
                    <a:pt x="176" y="559"/>
                    <a:pt x="352" y="559"/>
                  </a:cubicBezTo>
                  <a:cubicBezTo>
                    <a:pt x="476" y="518"/>
                    <a:pt x="610" y="383"/>
                    <a:pt x="610" y="259"/>
                  </a:cubicBezTo>
                  <a:cubicBezTo>
                    <a:pt x="569" y="84"/>
                    <a:pt x="434" y="1"/>
                    <a:pt x="3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8" name="Google Shape;26518;p18"/>
            <p:cNvSpPr/>
            <p:nvPr/>
          </p:nvSpPr>
          <p:spPr>
            <a:xfrm>
              <a:off x="358825" y="222382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24" y="0"/>
                    <a:pt x="0" y="124"/>
                    <a:pt x="0" y="300"/>
                  </a:cubicBezTo>
                  <a:cubicBezTo>
                    <a:pt x="0" y="476"/>
                    <a:pt x="166" y="559"/>
                    <a:pt x="300" y="559"/>
                  </a:cubicBezTo>
                  <a:cubicBezTo>
                    <a:pt x="476" y="559"/>
                    <a:pt x="559" y="435"/>
                    <a:pt x="559" y="259"/>
                  </a:cubicBezTo>
                  <a:cubicBezTo>
                    <a:pt x="559" y="124"/>
                    <a:pt x="424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9" name="Google Shape;26519;p18"/>
            <p:cNvSpPr/>
            <p:nvPr/>
          </p:nvSpPr>
          <p:spPr>
            <a:xfrm>
              <a:off x="364250" y="2292825"/>
              <a:ext cx="13975" cy="14175"/>
            </a:xfrm>
            <a:custGeom>
              <a:avLst/>
              <a:gdLst/>
              <a:ahLst/>
              <a:cxnLst/>
              <a:rect l="l" t="t" r="r" b="b"/>
              <a:pathLst>
                <a:path w="559" h="567" extrusionOk="0">
                  <a:moveTo>
                    <a:pt x="259" y="1"/>
                  </a:moveTo>
                  <a:cubicBezTo>
                    <a:pt x="83" y="42"/>
                    <a:pt x="0" y="166"/>
                    <a:pt x="0" y="301"/>
                  </a:cubicBezTo>
                  <a:cubicBezTo>
                    <a:pt x="0" y="446"/>
                    <a:pt x="96" y="567"/>
                    <a:pt x="237" y="567"/>
                  </a:cubicBezTo>
                  <a:cubicBezTo>
                    <a:pt x="257" y="567"/>
                    <a:pt x="278" y="564"/>
                    <a:pt x="300" y="559"/>
                  </a:cubicBezTo>
                  <a:cubicBezTo>
                    <a:pt x="466" y="559"/>
                    <a:pt x="559" y="425"/>
                    <a:pt x="559" y="259"/>
                  </a:cubicBezTo>
                  <a:cubicBezTo>
                    <a:pt x="559" y="12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0" name="Google Shape;26520;p18"/>
            <p:cNvSpPr/>
            <p:nvPr/>
          </p:nvSpPr>
          <p:spPr>
            <a:xfrm>
              <a:off x="427575" y="2218400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259" y="0"/>
                  </a:moveTo>
                  <a:cubicBezTo>
                    <a:pt x="135" y="42"/>
                    <a:pt x="1" y="176"/>
                    <a:pt x="1" y="300"/>
                  </a:cubicBezTo>
                  <a:cubicBezTo>
                    <a:pt x="52" y="476"/>
                    <a:pt x="176" y="559"/>
                    <a:pt x="311" y="559"/>
                  </a:cubicBezTo>
                  <a:cubicBezTo>
                    <a:pt x="476" y="559"/>
                    <a:pt x="611" y="435"/>
                    <a:pt x="569" y="259"/>
                  </a:cubicBezTo>
                  <a:cubicBezTo>
                    <a:pt x="569" y="135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1" name="Google Shape;26521;p18"/>
            <p:cNvSpPr/>
            <p:nvPr/>
          </p:nvSpPr>
          <p:spPr>
            <a:xfrm>
              <a:off x="433000" y="2288250"/>
              <a:ext cx="13975" cy="13350"/>
            </a:xfrm>
            <a:custGeom>
              <a:avLst/>
              <a:gdLst/>
              <a:ahLst/>
              <a:cxnLst/>
              <a:rect l="l" t="t" r="r" b="b"/>
              <a:pathLst>
                <a:path w="559" h="534" extrusionOk="0">
                  <a:moveTo>
                    <a:pt x="326" y="0"/>
                  </a:moveTo>
                  <a:cubicBezTo>
                    <a:pt x="305" y="0"/>
                    <a:pt x="283" y="3"/>
                    <a:pt x="259" y="8"/>
                  </a:cubicBezTo>
                  <a:cubicBezTo>
                    <a:pt x="135" y="8"/>
                    <a:pt x="1" y="132"/>
                    <a:pt x="1" y="267"/>
                  </a:cubicBezTo>
                  <a:cubicBezTo>
                    <a:pt x="37" y="419"/>
                    <a:pt x="143" y="533"/>
                    <a:pt x="251" y="533"/>
                  </a:cubicBezTo>
                  <a:cubicBezTo>
                    <a:pt x="268" y="533"/>
                    <a:pt x="284" y="531"/>
                    <a:pt x="300" y="525"/>
                  </a:cubicBezTo>
                  <a:cubicBezTo>
                    <a:pt x="476" y="525"/>
                    <a:pt x="559" y="391"/>
                    <a:pt x="559" y="225"/>
                  </a:cubicBezTo>
                  <a:cubicBezTo>
                    <a:pt x="559" y="109"/>
                    <a:pt x="466" y="0"/>
                    <a:pt x="3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2" name="Google Shape;26522;p18"/>
            <p:cNvSpPr/>
            <p:nvPr/>
          </p:nvSpPr>
          <p:spPr>
            <a:xfrm>
              <a:off x="328575" y="2197975"/>
              <a:ext cx="7525" cy="7525"/>
            </a:xfrm>
            <a:custGeom>
              <a:avLst/>
              <a:gdLst/>
              <a:ahLst/>
              <a:cxnLst/>
              <a:rect l="l" t="t" r="r" b="b"/>
              <a:pathLst>
                <a:path w="301" h="301" extrusionOk="0">
                  <a:moveTo>
                    <a:pt x="259" y="1"/>
                  </a:moveTo>
                  <a:lnTo>
                    <a:pt x="1" y="42"/>
                  </a:lnTo>
                  <a:lnTo>
                    <a:pt x="42" y="300"/>
                  </a:lnTo>
                  <a:lnTo>
                    <a:pt x="83" y="300"/>
                  </a:lnTo>
                  <a:cubicBezTo>
                    <a:pt x="218" y="259"/>
                    <a:pt x="300" y="125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3" name="Google Shape;26523;p18"/>
            <p:cNvSpPr/>
            <p:nvPr/>
          </p:nvSpPr>
          <p:spPr>
            <a:xfrm>
              <a:off x="391125" y="21925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0"/>
                  </a:moveTo>
                  <a:lnTo>
                    <a:pt x="1" y="42"/>
                  </a:lnTo>
                  <a:cubicBezTo>
                    <a:pt x="1" y="176"/>
                    <a:pt x="83" y="259"/>
                    <a:pt x="166" y="300"/>
                  </a:cubicBezTo>
                  <a:lnTo>
                    <a:pt x="342" y="300"/>
                  </a:lnTo>
                  <a:cubicBezTo>
                    <a:pt x="476" y="259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4" name="Google Shape;26524;p18"/>
            <p:cNvSpPr/>
            <p:nvPr/>
          </p:nvSpPr>
          <p:spPr>
            <a:xfrm>
              <a:off x="470750" y="2319725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259" y="0"/>
                  </a:moveTo>
                  <a:cubicBezTo>
                    <a:pt x="217" y="0"/>
                    <a:pt x="135" y="42"/>
                    <a:pt x="83" y="83"/>
                  </a:cubicBezTo>
                  <a:lnTo>
                    <a:pt x="41" y="83"/>
                  </a:lnTo>
                  <a:cubicBezTo>
                    <a:pt x="0" y="166"/>
                    <a:pt x="0" y="217"/>
                    <a:pt x="0" y="300"/>
                  </a:cubicBez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5" name="Google Shape;26525;p18"/>
            <p:cNvSpPr/>
            <p:nvPr/>
          </p:nvSpPr>
          <p:spPr>
            <a:xfrm>
              <a:off x="465325" y="225070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58" y="1"/>
                  </a:moveTo>
                  <a:cubicBezTo>
                    <a:pt x="217" y="1"/>
                    <a:pt x="134" y="42"/>
                    <a:pt x="93" y="42"/>
                  </a:cubicBezTo>
                  <a:cubicBezTo>
                    <a:pt x="41" y="135"/>
                    <a:pt x="0" y="218"/>
                    <a:pt x="0" y="301"/>
                  </a:cubicBezTo>
                  <a:cubicBezTo>
                    <a:pt x="0" y="435"/>
                    <a:pt x="93" y="518"/>
                    <a:pt x="176" y="518"/>
                  </a:cubicBezTo>
                  <a:cubicBezTo>
                    <a:pt x="217" y="559"/>
                    <a:pt x="258" y="559"/>
                    <a:pt x="300" y="559"/>
                  </a:cubicBezTo>
                  <a:lnTo>
                    <a:pt x="25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6" name="Google Shape;26526;p18"/>
            <p:cNvSpPr/>
            <p:nvPr/>
          </p:nvSpPr>
          <p:spPr>
            <a:xfrm>
              <a:off x="459875" y="2188150"/>
              <a:ext cx="7800" cy="7775"/>
            </a:xfrm>
            <a:custGeom>
              <a:avLst/>
              <a:gdLst/>
              <a:ahLst/>
              <a:cxnLst/>
              <a:rect l="l" t="t" r="r" b="b"/>
              <a:pathLst>
                <a:path w="312" h="311" extrusionOk="0">
                  <a:moveTo>
                    <a:pt x="311" y="1"/>
                  </a:moveTo>
                  <a:lnTo>
                    <a:pt x="1" y="52"/>
                  </a:lnTo>
                  <a:cubicBezTo>
                    <a:pt x="1" y="135"/>
                    <a:pt x="94" y="218"/>
                    <a:pt x="135" y="259"/>
                  </a:cubicBezTo>
                  <a:cubicBezTo>
                    <a:pt x="177" y="259"/>
                    <a:pt x="259" y="311"/>
                    <a:pt x="311" y="311"/>
                  </a:cubicBezTo>
                  <a:lnTo>
                    <a:pt x="31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7" name="Google Shape;26527;p18"/>
            <p:cNvSpPr/>
            <p:nvPr/>
          </p:nvSpPr>
          <p:spPr>
            <a:xfrm>
              <a:off x="293175" y="2229250"/>
              <a:ext cx="10625" cy="13975"/>
            </a:xfrm>
            <a:custGeom>
              <a:avLst/>
              <a:gdLst/>
              <a:ahLst/>
              <a:cxnLst/>
              <a:rect l="l" t="t" r="r" b="b"/>
              <a:pathLst>
                <a:path w="425" h="559" extrusionOk="0">
                  <a:moveTo>
                    <a:pt x="124" y="1"/>
                  </a:moveTo>
                  <a:cubicBezTo>
                    <a:pt x="83" y="1"/>
                    <a:pt x="42" y="1"/>
                    <a:pt x="42" y="42"/>
                  </a:cubicBezTo>
                  <a:lnTo>
                    <a:pt x="0" y="517"/>
                  </a:lnTo>
                  <a:cubicBezTo>
                    <a:pt x="42" y="559"/>
                    <a:pt x="124" y="559"/>
                    <a:pt x="166" y="559"/>
                  </a:cubicBezTo>
                  <a:cubicBezTo>
                    <a:pt x="300" y="559"/>
                    <a:pt x="424" y="424"/>
                    <a:pt x="424" y="259"/>
                  </a:cubicBezTo>
                  <a:cubicBezTo>
                    <a:pt x="383" y="83"/>
                    <a:pt x="259" y="1"/>
                    <a:pt x="1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8" name="Google Shape;26528;p18"/>
            <p:cNvSpPr/>
            <p:nvPr/>
          </p:nvSpPr>
          <p:spPr>
            <a:xfrm>
              <a:off x="295225" y="2298000"/>
              <a:ext cx="14000" cy="14250"/>
            </a:xfrm>
            <a:custGeom>
              <a:avLst/>
              <a:gdLst/>
              <a:ahLst/>
              <a:cxnLst/>
              <a:rect l="l" t="t" r="r" b="b"/>
              <a:pathLst>
                <a:path w="560" h="570" extrusionOk="0">
                  <a:moveTo>
                    <a:pt x="259" y="1"/>
                  </a:moveTo>
                  <a:cubicBezTo>
                    <a:pt x="84" y="52"/>
                    <a:pt x="1" y="176"/>
                    <a:pt x="1" y="311"/>
                  </a:cubicBezTo>
                  <a:cubicBezTo>
                    <a:pt x="1" y="476"/>
                    <a:pt x="125" y="569"/>
                    <a:pt x="301" y="569"/>
                  </a:cubicBezTo>
                  <a:cubicBezTo>
                    <a:pt x="435" y="569"/>
                    <a:pt x="559" y="435"/>
                    <a:pt x="559" y="259"/>
                  </a:cubicBezTo>
                  <a:cubicBezTo>
                    <a:pt x="518" y="135"/>
                    <a:pt x="383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9" name="Google Shape;26529;p18"/>
            <p:cNvSpPr/>
            <p:nvPr/>
          </p:nvSpPr>
          <p:spPr>
            <a:xfrm>
              <a:off x="331950" y="2330325"/>
              <a:ext cx="7500" cy="7775"/>
            </a:xfrm>
            <a:custGeom>
              <a:avLst/>
              <a:gdLst/>
              <a:ahLst/>
              <a:cxnLst/>
              <a:rect l="l" t="t" r="r" b="b"/>
              <a:pathLst>
                <a:path w="300" h="311" extrusionOk="0">
                  <a:moveTo>
                    <a:pt x="259" y="0"/>
                  </a:moveTo>
                  <a:cubicBezTo>
                    <a:pt x="207" y="0"/>
                    <a:pt x="165" y="52"/>
                    <a:pt x="124" y="52"/>
                  </a:cubicBezTo>
                  <a:cubicBezTo>
                    <a:pt x="41" y="93"/>
                    <a:pt x="41" y="176"/>
                    <a:pt x="0" y="259"/>
                  </a:cubicBezTo>
                  <a:lnTo>
                    <a:pt x="0" y="310"/>
                  </a:lnTo>
                  <a:lnTo>
                    <a:pt x="300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0" name="Google Shape;26530;p18"/>
            <p:cNvSpPr/>
            <p:nvPr/>
          </p:nvSpPr>
          <p:spPr>
            <a:xfrm>
              <a:off x="326500" y="2261550"/>
              <a:ext cx="7525" cy="14000"/>
            </a:xfrm>
            <a:custGeom>
              <a:avLst/>
              <a:gdLst/>
              <a:ahLst/>
              <a:cxnLst/>
              <a:rect l="l" t="t" r="r" b="b"/>
              <a:pathLst>
                <a:path w="301" h="560" extrusionOk="0">
                  <a:moveTo>
                    <a:pt x="218" y="1"/>
                  </a:moveTo>
                  <a:cubicBezTo>
                    <a:pt x="84" y="42"/>
                    <a:pt x="1" y="166"/>
                    <a:pt x="1" y="301"/>
                  </a:cubicBezTo>
                  <a:cubicBezTo>
                    <a:pt x="42" y="383"/>
                    <a:pt x="84" y="477"/>
                    <a:pt x="218" y="518"/>
                  </a:cubicBezTo>
                  <a:cubicBezTo>
                    <a:pt x="259" y="559"/>
                    <a:pt x="301" y="559"/>
                    <a:pt x="301" y="5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1" name="Google Shape;26531;p18"/>
            <p:cNvSpPr/>
            <p:nvPr/>
          </p:nvSpPr>
          <p:spPr>
            <a:xfrm>
              <a:off x="322125" y="2199000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0" y="1"/>
                  </a:moveTo>
                  <a:lnTo>
                    <a:pt x="0" y="84"/>
                  </a:lnTo>
                  <a:cubicBezTo>
                    <a:pt x="0" y="135"/>
                    <a:pt x="42" y="218"/>
                    <a:pt x="135" y="218"/>
                  </a:cubicBezTo>
                  <a:cubicBezTo>
                    <a:pt x="176" y="259"/>
                    <a:pt x="217" y="259"/>
                    <a:pt x="300" y="259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2" name="Google Shape;26532;p18"/>
            <p:cNvSpPr/>
            <p:nvPr/>
          </p:nvSpPr>
          <p:spPr>
            <a:xfrm>
              <a:off x="605400" y="2171100"/>
              <a:ext cx="7525" cy="6475"/>
            </a:xfrm>
            <a:custGeom>
              <a:avLst/>
              <a:gdLst/>
              <a:ahLst/>
              <a:cxnLst/>
              <a:rect l="l" t="t" r="r" b="b"/>
              <a:pathLst>
                <a:path w="301" h="259" extrusionOk="0">
                  <a:moveTo>
                    <a:pt x="1" y="0"/>
                  </a:moveTo>
                  <a:lnTo>
                    <a:pt x="1" y="259"/>
                  </a:lnTo>
                  <a:lnTo>
                    <a:pt x="301" y="259"/>
                  </a:lnTo>
                  <a:cubicBezTo>
                    <a:pt x="259" y="83"/>
                    <a:pt x="125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3" name="Google Shape;26533;p18"/>
            <p:cNvSpPr/>
            <p:nvPr/>
          </p:nvSpPr>
          <p:spPr>
            <a:xfrm>
              <a:off x="599975" y="2101875"/>
              <a:ext cx="7525" cy="13150"/>
            </a:xfrm>
            <a:custGeom>
              <a:avLst/>
              <a:gdLst/>
              <a:ahLst/>
              <a:cxnLst/>
              <a:rect l="l" t="t" r="r" b="b"/>
              <a:pathLst>
                <a:path w="301" h="526" extrusionOk="0">
                  <a:moveTo>
                    <a:pt x="53" y="1"/>
                  </a:moveTo>
                  <a:cubicBezTo>
                    <a:pt x="36" y="1"/>
                    <a:pt x="18" y="3"/>
                    <a:pt x="1" y="9"/>
                  </a:cubicBezTo>
                  <a:lnTo>
                    <a:pt x="42" y="526"/>
                  </a:lnTo>
                  <a:cubicBezTo>
                    <a:pt x="176" y="526"/>
                    <a:pt x="300" y="402"/>
                    <a:pt x="300" y="267"/>
                  </a:cubicBezTo>
                  <a:cubicBezTo>
                    <a:pt x="265" y="114"/>
                    <a:pt x="166" y="1"/>
                    <a:pt x="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4" name="Google Shape;26534;p18"/>
            <p:cNvSpPr/>
            <p:nvPr/>
          </p:nvSpPr>
          <p:spPr>
            <a:xfrm>
              <a:off x="667950" y="2165675"/>
              <a:ext cx="14000" cy="7500"/>
            </a:xfrm>
            <a:custGeom>
              <a:avLst/>
              <a:gdLst/>
              <a:ahLst/>
              <a:cxnLst/>
              <a:rect l="l" t="t" r="r" b="b"/>
              <a:pathLst>
                <a:path w="560" h="300" extrusionOk="0">
                  <a:moveTo>
                    <a:pt x="259" y="0"/>
                  </a:moveTo>
                  <a:cubicBezTo>
                    <a:pt x="84" y="0"/>
                    <a:pt x="1" y="124"/>
                    <a:pt x="1" y="300"/>
                  </a:cubicBezTo>
                  <a:lnTo>
                    <a:pt x="559" y="259"/>
                  </a:lnTo>
                  <a:cubicBezTo>
                    <a:pt x="559" y="176"/>
                    <a:pt x="466" y="83"/>
                    <a:pt x="425" y="41"/>
                  </a:cubicBezTo>
                  <a:cubicBezTo>
                    <a:pt x="383" y="0"/>
                    <a:pt x="301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5" name="Google Shape;26535;p18"/>
            <p:cNvSpPr/>
            <p:nvPr/>
          </p:nvSpPr>
          <p:spPr>
            <a:xfrm>
              <a:off x="630225" y="2133350"/>
              <a:ext cx="15000" cy="14000"/>
            </a:xfrm>
            <a:custGeom>
              <a:avLst/>
              <a:gdLst/>
              <a:ahLst/>
              <a:cxnLst/>
              <a:rect l="l" t="t" r="r" b="b"/>
              <a:pathLst>
                <a:path w="600" h="560" extrusionOk="0">
                  <a:moveTo>
                    <a:pt x="259" y="1"/>
                  </a:moveTo>
                  <a:cubicBezTo>
                    <a:pt x="124" y="42"/>
                    <a:pt x="0" y="177"/>
                    <a:pt x="0" y="301"/>
                  </a:cubicBezTo>
                  <a:cubicBezTo>
                    <a:pt x="42" y="476"/>
                    <a:pt x="166" y="559"/>
                    <a:pt x="300" y="559"/>
                  </a:cubicBezTo>
                  <a:cubicBezTo>
                    <a:pt x="476" y="559"/>
                    <a:pt x="600" y="435"/>
                    <a:pt x="559" y="259"/>
                  </a:cubicBezTo>
                  <a:cubicBezTo>
                    <a:pt x="559" y="125"/>
                    <a:pt x="42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6" name="Google Shape;26536;p18"/>
            <p:cNvSpPr/>
            <p:nvPr/>
          </p:nvSpPr>
          <p:spPr>
            <a:xfrm>
              <a:off x="466350" y="2181300"/>
              <a:ext cx="7775" cy="6875"/>
            </a:xfrm>
            <a:custGeom>
              <a:avLst/>
              <a:gdLst/>
              <a:ahLst/>
              <a:cxnLst/>
              <a:rect l="l" t="t" r="r" b="b"/>
              <a:pathLst>
                <a:path w="311" h="275" extrusionOk="0">
                  <a:moveTo>
                    <a:pt x="72" y="0"/>
                  </a:moveTo>
                  <a:cubicBezTo>
                    <a:pt x="49" y="0"/>
                    <a:pt x="25" y="5"/>
                    <a:pt x="0" y="16"/>
                  </a:cubicBezTo>
                  <a:lnTo>
                    <a:pt x="52" y="275"/>
                  </a:lnTo>
                  <a:lnTo>
                    <a:pt x="311" y="275"/>
                  </a:lnTo>
                  <a:cubicBezTo>
                    <a:pt x="311" y="192"/>
                    <a:pt x="259" y="151"/>
                    <a:pt x="259" y="109"/>
                  </a:cubicBezTo>
                  <a:cubicBezTo>
                    <a:pt x="198" y="41"/>
                    <a:pt x="137" y="0"/>
                    <a:pt x="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7" name="Google Shape;26537;p18"/>
            <p:cNvSpPr/>
            <p:nvPr/>
          </p:nvSpPr>
          <p:spPr>
            <a:xfrm>
              <a:off x="461175" y="21119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207" y="559"/>
                    <a:pt x="300" y="425"/>
                    <a:pt x="300" y="259"/>
                  </a:cubicBezTo>
                  <a:cubicBezTo>
                    <a:pt x="300" y="125"/>
                    <a:pt x="166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8" name="Google Shape;26538;p18"/>
            <p:cNvSpPr/>
            <p:nvPr/>
          </p:nvSpPr>
          <p:spPr>
            <a:xfrm>
              <a:off x="528900" y="21765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218" y="0"/>
                    <a:pt x="135" y="42"/>
                    <a:pt x="83" y="83"/>
                  </a:cubicBezTo>
                  <a:cubicBezTo>
                    <a:pt x="42" y="124"/>
                    <a:pt x="0" y="207"/>
                    <a:pt x="0" y="300"/>
                  </a:cubicBezTo>
                  <a:lnTo>
                    <a:pt x="559" y="259"/>
                  </a:lnTo>
                  <a:cubicBezTo>
                    <a:pt x="559" y="124"/>
                    <a:pt x="476" y="0"/>
                    <a:pt x="3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9" name="Google Shape;26539;p18"/>
            <p:cNvSpPr/>
            <p:nvPr/>
          </p:nvSpPr>
          <p:spPr>
            <a:xfrm>
              <a:off x="523475" y="2106475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259" y="1"/>
                  </a:moveTo>
                  <a:cubicBezTo>
                    <a:pt x="135" y="42"/>
                    <a:pt x="0" y="166"/>
                    <a:pt x="42" y="300"/>
                  </a:cubicBezTo>
                  <a:cubicBezTo>
                    <a:pt x="42" y="453"/>
                    <a:pt x="143" y="567"/>
                    <a:pt x="251" y="567"/>
                  </a:cubicBezTo>
                  <a:cubicBezTo>
                    <a:pt x="267" y="567"/>
                    <a:pt x="284" y="564"/>
                    <a:pt x="300" y="559"/>
                  </a:cubicBezTo>
                  <a:cubicBezTo>
                    <a:pt x="476" y="559"/>
                    <a:pt x="610" y="424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0" name="Google Shape;26540;p18"/>
            <p:cNvSpPr/>
            <p:nvPr/>
          </p:nvSpPr>
          <p:spPr>
            <a:xfrm>
              <a:off x="487025" y="2075200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83" y="0"/>
                    <a:pt x="0" y="125"/>
                    <a:pt x="0" y="300"/>
                  </a:cubicBezTo>
                  <a:cubicBezTo>
                    <a:pt x="0" y="435"/>
                    <a:pt x="125" y="559"/>
                    <a:pt x="300" y="559"/>
                  </a:cubicBezTo>
                  <a:cubicBezTo>
                    <a:pt x="424" y="517"/>
                    <a:pt x="559" y="383"/>
                    <a:pt x="559" y="259"/>
                  </a:cubicBezTo>
                  <a:cubicBezTo>
                    <a:pt x="559" y="83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1" name="Google Shape;26541;p18"/>
            <p:cNvSpPr/>
            <p:nvPr/>
          </p:nvSpPr>
          <p:spPr>
            <a:xfrm>
              <a:off x="492200" y="2144200"/>
              <a:ext cx="14225" cy="14000"/>
            </a:xfrm>
            <a:custGeom>
              <a:avLst/>
              <a:gdLst/>
              <a:ahLst/>
              <a:cxnLst/>
              <a:rect l="l" t="t" r="r" b="b"/>
              <a:pathLst>
                <a:path w="569" h="560" extrusionOk="0">
                  <a:moveTo>
                    <a:pt x="259" y="1"/>
                  </a:moveTo>
                  <a:cubicBezTo>
                    <a:pt x="93" y="1"/>
                    <a:pt x="0" y="125"/>
                    <a:pt x="0" y="301"/>
                  </a:cubicBezTo>
                  <a:cubicBezTo>
                    <a:pt x="0" y="466"/>
                    <a:pt x="135" y="559"/>
                    <a:pt x="310" y="559"/>
                  </a:cubicBezTo>
                  <a:cubicBezTo>
                    <a:pt x="435" y="559"/>
                    <a:pt x="569" y="425"/>
                    <a:pt x="569" y="259"/>
                  </a:cubicBezTo>
                  <a:cubicBezTo>
                    <a:pt x="517" y="84"/>
                    <a:pt x="393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2" name="Google Shape;26542;p18"/>
            <p:cNvSpPr/>
            <p:nvPr/>
          </p:nvSpPr>
          <p:spPr>
            <a:xfrm>
              <a:off x="555775" y="2069775"/>
              <a:ext cx="13975" cy="13975"/>
            </a:xfrm>
            <a:custGeom>
              <a:avLst/>
              <a:gdLst/>
              <a:ahLst/>
              <a:cxnLst/>
              <a:rect l="l" t="t" r="r" b="b"/>
              <a:pathLst>
                <a:path w="559" h="559" extrusionOk="0">
                  <a:moveTo>
                    <a:pt x="259" y="0"/>
                  </a:moveTo>
                  <a:cubicBezTo>
                    <a:pt x="135" y="0"/>
                    <a:pt x="1" y="135"/>
                    <a:pt x="1" y="300"/>
                  </a:cubicBezTo>
                  <a:cubicBezTo>
                    <a:pt x="42" y="435"/>
                    <a:pt x="176" y="559"/>
                    <a:pt x="300" y="559"/>
                  </a:cubicBezTo>
                  <a:cubicBezTo>
                    <a:pt x="476" y="517"/>
                    <a:pt x="559" y="393"/>
                    <a:pt x="559" y="259"/>
                  </a:cubicBezTo>
                  <a:cubicBezTo>
                    <a:pt x="559" y="83"/>
                    <a:pt x="435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3" name="Google Shape;26543;p18"/>
            <p:cNvSpPr/>
            <p:nvPr/>
          </p:nvSpPr>
          <p:spPr>
            <a:xfrm>
              <a:off x="561200" y="2138775"/>
              <a:ext cx="14000" cy="14000"/>
            </a:xfrm>
            <a:custGeom>
              <a:avLst/>
              <a:gdLst/>
              <a:ahLst/>
              <a:cxnLst/>
              <a:rect l="l" t="t" r="r" b="b"/>
              <a:pathLst>
                <a:path w="560" h="560" extrusionOk="0">
                  <a:moveTo>
                    <a:pt x="259" y="1"/>
                  </a:moveTo>
                  <a:cubicBezTo>
                    <a:pt x="135" y="1"/>
                    <a:pt x="1" y="166"/>
                    <a:pt x="1" y="301"/>
                  </a:cubicBezTo>
                  <a:cubicBezTo>
                    <a:pt x="1" y="476"/>
                    <a:pt x="135" y="559"/>
                    <a:pt x="301" y="559"/>
                  </a:cubicBezTo>
                  <a:cubicBezTo>
                    <a:pt x="476" y="559"/>
                    <a:pt x="559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4" name="Google Shape;26544;p18"/>
            <p:cNvSpPr/>
            <p:nvPr/>
          </p:nvSpPr>
          <p:spPr>
            <a:xfrm>
              <a:off x="456775" y="2049350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259" y="1"/>
                  </a:moveTo>
                  <a:lnTo>
                    <a:pt x="1" y="42"/>
                  </a:lnTo>
                  <a:lnTo>
                    <a:pt x="1" y="300"/>
                  </a:lnTo>
                  <a:lnTo>
                    <a:pt x="84" y="300"/>
                  </a:lnTo>
                  <a:cubicBezTo>
                    <a:pt x="177" y="259"/>
                    <a:pt x="259" y="125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5" name="Google Shape;26545;p18"/>
            <p:cNvSpPr/>
            <p:nvPr/>
          </p:nvSpPr>
          <p:spPr>
            <a:xfrm>
              <a:off x="519325" y="2043925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559" y="0"/>
                  </a:moveTo>
                  <a:lnTo>
                    <a:pt x="1" y="42"/>
                  </a:lnTo>
                  <a:cubicBezTo>
                    <a:pt x="1" y="218"/>
                    <a:pt x="125" y="300"/>
                    <a:pt x="301" y="300"/>
                  </a:cubicBezTo>
                  <a:cubicBezTo>
                    <a:pt x="425" y="300"/>
                    <a:pt x="559" y="176"/>
                    <a:pt x="5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6" name="Google Shape;26546;p18"/>
            <p:cNvSpPr/>
            <p:nvPr/>
          </p:nvSpPr>
          <p:spPr>
            <a:xfrm>
              <a:off x="598950" y="2171100"/>
              <a:ext cx="6475" cy="7525"/>
            </a:xfrm>
            <a:custGeom>
              <a:avLst/>
              <a:gdLst/>
              <a:ahLst/>
              <a:cxnLst/>
              <a:rect l="l" t="t" r="r" b="b"/>
              <a:pathLst>
                <a:path w="259" h="301" extrusionOk="0">
                  <a:moveTo>
                    <a:pt x="176" y="0"/>
                  </a:moveTo>
                  <a:cubicBezTo>
                    <a:pt x="176" y="0"/>
                    <a:pt x="124" y="42"/>
                    <a:pt x="83" y="42"/>
                  </a:cubicBezTo>
                  <a:lnTo>
                    <a:pt x="42" y="83"/>
                  </a:lnTo>
                  <a:cubicBezTo>
                    <a:pt x="42" y="124"/>
                    <a:pt x="0" y="124"/>
                    <a:pt x="0" y="166"/>
                  </a:cubicBezTo>
                  <a:lnTo>
                    <a:pt x="0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7" name="Google Shape;26547;p18"/>
            <p:cNvSpPr/>
            <p:nvPr/>
          </p:nvSpPr>
          <p:spPr>
            <a:xfrm>
              <a:off x="593525" y="2102075"/>
              <a:ext cx="7500" cy="13425"/>
            </a:xfrm>
            <a:custGeom>
              <a:avLst/>
              <a:gdLst/>
              <a:ahLst/>
              <a:cxnLst/>
              <a:rect l="l" t="t" r="r" b="b"/>
              <a:pathLst>
                <a:path w="300" h="537" extrusionOk="0">
                  <a:moveTo>
                    <a:pt x="176" y="1"/>
                  </a:moveTo>
                  <a:cubicBezTo>
                    <a:pt x="83" y="42"/>
                    <a:pt x="0" y="135"/>
                    <a:pt x="0" y="301"/>
                  </a:cubicBezTo>
                  <a:cubicBezTo>
                    <a:pt x="0" y="394"/>
                    <a:pt x="83" y="476"/>
                    <a:pt x="176" y="518"/>
                  </a:cubicBezTo>
                  <a:cubicBezTo>
                    <a:pt x="203" y="518"/>
                    <a:pt x="231" y="536"/>
                    <a:pt x="259" y="536"/>
                  </a:cubicBezTo>
                  <a:cubicBezTo>
                    <a:pt x="272" y="536"/>
                    <a:pt x="286" y="531"/>
                    <a:pt x="300" y="518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8" name="Google Shape;26548;p18"/>
            <p:cNvSpPr/>
            <p:nvPr/>
          </p:nvSpPr>
          <p:spPr>
            <a:xfrm>
              <a:off x="328575" y="2191525"/>
              <a:ext cx="6500" cy="7500"/>
            </a:xfrm>
            <a:custGeom>
              <a:avLst/>
              <a:gdLst/>
              <a:ahLst/>
              <a:cxnLst/>
              <a:rect l="l" t="t" r="r" b="b"/>
              <a:pathLst>
                <a:path w="260" h="300" extrusionOk="0">
                  <a:moveTo>
                    <a:pt x="1" y="0"/>
                  </a:moveTo>
                  <a:lnTo>
                    <a:pt x="1" y="300"/>
                  </a:lnTo>
                  <a:lnTo>
                    <a:pt x="259" y="259"/>
                  </a:lnTo>
                  <a:cubicBezTo>
                    <a:pt x="259" y="124"/>
                    <a:pt x="135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9" name="Google Shape;26549;p18"/>
            <p:cNvSpPr/>
            <p:nvPr/>
          </p:nvSpPr>
          <p:spPr>
            <a:xfrm>
              <a:off x="323150" y="2122500"/>
              <a:ext cx="7525" cy="13975"/>
            </a:xfrm>
            <a:custGeom>
              <a:avLst/>
              <a:gdLst/>
              <a:ahLst/>
              <a:cxnLst/>
              <a:rect l="l" t="t" r="r" b="b"/>
              <a:pathLst>
                <a:path w="301" h="559" extrusionOk="0">
                  <a:moveTo>
                    <a:pt x="1" y="1"/>
                  </a:moveTo>
                  <a:lnTo>
                    <a:pt x="42" y="559"/>
                  </a:lnTo>
                  <a:cubicBezTo>
                    <a:pt x="176" y="559"/>
                    <a:pt x="300" y="435"/>
                    <a:pt x="300" y="259"/>
                  </a:cubicBezTo>
                  <a:cubicBezTo>
                    <a:pt x="259" y="135"/>
                    <a:pt x="135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0" name="Google Shape;26550;p18"/>
            <p:cNvSpPr/>
            <p:nvPr/>
          </p:nvSpPr>
          <p:spPr>
            <a:xfrm>
              <a:off x="391125" y="2186650"/>
              <a:ext cx="14000" cy="6950"/>
            </a:xfrm>
            <a:custGeom>
              <a:avLst/>
              <a:gdLst/>
              <a:ahLst/>
              <a:cxnLst/>
              <a:rect l="l" t="t" r="r" b="b"/>
              <a:pathLst>
                <a:path w="560" h="278" extrusionOk="0">
                  <a:moveTo>
                    <a:pt x="301" y="1"/>
                  </a:moveTo>
                  <a:cubicBezTo>
                    <a:pt x="287" y="1"/>
                    <a:pt x="273" y="5"/>
                    <a:pt x="259" y="19"/>
                  </a:cubicBezTo>
                  <a:cubicBezTo>
                    <a:pt x="83" y="19"/>
                    <a:pt x="1" y="154"/>
                    <a:pt x="1" y="278"/>
                  </a:cubicBezTo>
                  <a:lnTo>
                    <a:pt x="559" y="236"/>
                  </a:lnTo>
                  <a:cubicBezTo>
                    <a:pt x="559" y="154"/>
                    <a:pt x="476" y="61"/>
                    <a:pt x="383" y="19"/>
                  </a:cubicBezTo>
                  <a:cubicBezTo>
                    <a:pt x="356" y="19"/>
                    <a:pt x="328" y="1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1" name="Google Shape;26551;p18"/>
            <p:cNvSpPr/>
            <p:nvPr/>
          </p:nvSpPr>
          <p:spPr>
            <a:xfrm>
              <a:off x="385700" y="2117075"/>
              <a:ext cx="13975" cy="14250"/>
            </a:xfrm>
            <a:custGeom>
              <a:avLst/>
              <a:gdLst/>
              <a:ahLst/>
              <a:cxnLst/>
              <a:rect l="l" t="t" r="r" b="b"/>
              <a:pathLst>
                <a:path w="559" h="570" extrusionOk="0">
                  <a:moveTo>
                    <a:pt x="259" y="0"/>
                  </a:moveTo>
                  <a:cubicBezTo>
                    <a:pt x="83" y="52"/>
                    <a:pt x="1" y="176"/>
                    <a:pt x="1" y="311"/>
                  </a:cubicBezTo>
                  <a:cubicBezTo>
                    <a:pt x="1" y="476"/>
                    <a:pt x="125" y="569"/>
                    <a:pt x="300" y="569"/>
                  </a:cubicBezTo>
                  <a:cubicBezTo>
                    <a:pt x="435" y="569"/>
                    <a:pt x="559" y="435"/>
                    <a:pt x="559" y="259"/>
                  </a:cubicBezTo>
                  <a:cubicBezTo>
                    <a:pt x="559" y="135"/>
                    <a:pt x="383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2" name="Google Shape;26552;p18"/>
            <p:cNvSpPr/>
            <p:nvPr/>
          </p:nvSpPr>
          <p:spPr>
            <a:xfrm>
              <a:off x="347975" y="2085775"/>
              <a:ext cx="15000" cy="13425"/>
            </a:xfrm>
            <a:custGeom>
              <a:avLst/>
              <a:gdLst/>
              <a:ahLst/>
              <a:cxnLst/>
              <a:rect l="l" t="t" r="r" b="b"/>
              <a:pathLst>
                <a:path w="600" h="537" extrusionOk="0">
                  <a:moveTo>
                    <a:pt x="333" y="1"/>
                  </a:moveTo>
                  <a:cubicBezTo>
                    <a:pt x="309" y="1"/>
                    <a:pt x="284" y="4"/>
                    <a:pt x="259" y="12"/>
                  </a:cubicBezTo>
                  <a:cubicBezTo>
                    <a:pt x="134" y="12"/>
                    <a:pt x="0" y="136"/>
                    <a:pt x="0" y="270"/>
                  </a:cubicBezTo>
                  <a:cubicBezTo>
                    <a:pt x="36" y="415"/>
                    <a:pt x="144" y="536"/>
                    <a:pt x="253" y="536"/>
                  </a:cubicBezTo>
                  <a:cubicBezTo>
                    <a:pt x="269" y="536"/>
                    <a:pt x="285" y="534"/>
                    <a:pt x="300" y="529"/>
                  </a:cubicBezTo>
                  <a:cubicBezTo>
                    <a:pt x="476" y="529"/>
                    <a:pt x="600" y="394"/>
                    <a:pt x="558" y="270"/>
                  </a:cubicBezTo>
                  <a:cubicBezTo>
                    <a:pt x="558" y="120"/>
                    <a:pt x="468" y="1"/>
                    <a:pt x="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3" name="Google Shape;26553;p18"/>
            <p:cNvSpPr/>
            <p:nvPr/>
          </p:nvSpPr>
          <p:spPr>
            <a:xfrm>
              <a:off x="353400" y="2154800"/>
              <a:ext cx="13975" cy="14000"/>
            </a:xfrm>
            <a:custGeom>
              <a:avLst/>
              <a:gdLst/>
              <a:ahLst/>
              <a:cxnLst/>
              <a:rect l="l" t="t" r="r" b="b"/>
              <a:pathLst>
                <a:path w="559" h="560" extrusionOk="0">
                  <a:moveTo>
                    <a:pt x="259" y="1"/>
                  </a:moveTo>
                  <a:cubicBezTo>
                    <a:pt x="124" y="1"/>
                    <a:pt x="0" y="135"/>
                    <a:pt x="0" y="301"/>
                  </a:cubicBezTo>
                  <a:cubicBezTo>
                    <a:pt x="42" y="435"/>
                    <a:pt x="176" y="559"/>
                    <a:pt x="300" y="559"/>
                  </a:cubicBezTo>
                  <a:cubicBezTo>
                    <a:pt x="476" y="518"/>
                    <a:pt x="559" y="394"/>
                    <a:pt x="559" y="259"/>
                  </a:cubicBezTo>
                  <a:cubicBezTo>
                    <a:pt x="559" y="94"/>
                    <a:pt x="43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4" name="Google Shape;26554;p18"/>
            <p:cNvSpPr/>
            <p:nvPr/>
          </p:nvSpPr>
          <p:spPr>
            <a:xfrm>
              <a:off x="416975" y="2080425"/>
              <a:ext cx="15025" cy="14175"/>
            </a:xfrm>
            <a:custGeom>
              <a:avLst/>
              <a:gdLst/>
              <a:ahLst/>
              <a:cxnLst/>
              <a:rect l="l" t="t" r="r" b="b"/>
              <a:pathLst>
                <a:path w="601" h="567" extrusionOk="0">
                  <a:moveTo>
                    <a:pt x="349" y="1"/>
                  </a:moveTo>
                  <a:cubicBezTo>
                    <a:pt x="333" y="1"/>
                    <a:pt x="317" y="3"/>
                    <a:pt x="300" y="9"/>
                  </a:cubicBezTo>
                  <a:cubicBezTo>
                    <a:pt x="125" y="9"/>
                    <a:pt x="1" y="133"/>
                    <a:pt x="42" y="308"/>
                  </a:cubicBezTo>
                  <a:cubicBezTo>
                    <a:pt x="42" y="433"/>
                    <a:pt x="166" y="567"/>
                    <a:pt x="342" y="567"/>
                  </a:cubicBezTo>
                  <a:cubicBezTo>
                    <a:pt x="476" y="526"/>
                    <a:pt x="600" y="391"/>
                    <a:pt x="600" y="267"/>
                  </a:cubicBezTo>
                  <a:cubicBezTo>
                    <a:pt x="564" y="114"/>
                    <a:pt x="458" y="1"/>
                    <a:pt x="3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5" name="Google Shape;26555;p18"/>
            <p:cNvSpPr/>
            <p:nvPr/>
          </p:nvSpPr>
          <p:spPr>
            <a:xfrm>
              <a:off x="422400" y="2149375"/>
              <a:ext cx="15025" cy="14250"/>
            </a:xfrm>
            <a:custGeom>
              <a:avLst/>
              <a:gdLst/>
              <a:ahLst/>
              <a:cxnLst/>
              <a:rect l="l" t="t" r="r" b="b"/>
              <a:pathLst>
                <a:path w="601" h="570" extrusionOk="0">
                  <a:moveTo>
                    <a:pt x="301" y="1"/>
                  </a:moveTo>
                  <a:cubicBezTo>
                    <a:pt x="125" y="1"/>
                    <a:pt x="1" y="135"/>
                    <a:pt x="42" y="311"/>
                  </a:cubicBezTo>
                  <a:cubicBezTo>
                    <a:pt x="42" y="435"/>
                    <a:pt x="166" y="569"/>
                    <a:pt x="301" y="569"/>
                  </a:cubicBezTo>
                  <a:cubicBezTo>
                    <a:pt x="466" y="569"/>
                    <a:pt x="600" y="394"/>
                    <a:pt x="559" y="259"/>
                  </a:cubicBezTo>
                  <a:cubicBezTo>
                    <a:pt x="559" y="94"/>
                    <a:pt x="425" y="1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6" name="Google Shape;26556;p18"/>
            <p:cNvSpPr/>
            <p:nvPr/>
          </p:nvSpPr>
          <p:spPr>
            <a:xfrm>
              <a:off x="317725" y="2060200"/>
              <a:ext cx="7775" cy="7525"/>
            </a:xfrm>
            <a:custGeom>
              <a:avLst/>
              <a:gdLst/>
              <a:ahLst/>
              <a:cxnLst/>
              <a:rect l="l" t="t" r="r" b="b"/>
              <a:pathLst>
                <a:path w="311" h="301" extrusionOk="0">
                  <a:moveTo>
                    <a:pt x="0" y="1"/>
                  </a:moveTo>
                  <a:lnTo>
                    <a:pt x="52" y="301"/>
                  </a:lnTo>
                  <a:lnTo>
                    <a:pt x="93" y="301"/>
                  </a:lnTo>
                  <a:cubicBezTo>
                    <a:pt x="93" y="259"/>
                    <a:pt x="135" y="259"/>
                    <a:pt x="135" y="259"/>
                  </a:cubicBezTo>
                  <a:cubicBezTo>
                    <a:pt x="176" y="259"/>
                    <a:pt x="218" y="208"/>
                    <a:pt x="218" y="208"/>
                  </a:cubicBezTo>
                  <a:cubicBezTo>
                    <a:pt x="259" y="125"/>
                    <a:pt x="311" y="84"/>
                    <a:pt x="3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7" name="Google Shape;26557;p18"/>
            <p:cNvSpPr/>
            <p:nvPr/>
          </p:nvSpPr>
          <p:spPr>
            <a:xfrm>
              <a:off x="380275" y="205477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559" y="1"/>
                  </a:moveTo>
                  <a:lnTo>
                    <a:pt x="0" y="42"/>
                  </a:lnTo>
                  <a:cubicBezTo>
                    <a:pt x="0" y="166"/>
                    <a:pt x="135" y="301"/>
                    <a:pt x="300" y="301"/>
                  </a:cubicBezTo>
                  <a:cubicBezTo>
                    <a:pt x="476" y="301"/>
                    <a:pt x="559" y="125"/>
                    <a:pt x="5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8" name="Google Shape;26558;p18"/>
            <p:cNvSpPr/>
            <p:nvPr/>
          </p:nvSpPr>
          <p:spPr>
            <a:xfrm>
              <a:off x="459875" y="2181700"/>
              <a:ext cx="7800" cy="7775"/>
            </a:xfrm>
            <a:custGeom>
              <a:avLst/>
              <a:gdLst/>
              <a:ahLst/>
              <a:cxnLst/>
              <a:rect l="l" t="t" r="r" b="b"/>
              <a:pathLst>
                <a:path w="312" h="311" extrusionOk="0">
                  <a:moveTo>
                    <a:pt x="259" y="0"/>
                  </a:moveTo>
                  <a:cubicBezTo>
                    <a:pt x="177" y="0"/>
                    <a:pt x="135" y="52"/>
                    <a:pt x="94" y="93"/>
                  </a:cubicBezTo>
                  <a:cubicBezTo>
                    <a:pt x="53" y="135"/>
                    <a:pt x="1" y="217"/>
                    <a:pt x="1" y="310"/>
                  </a:cubicBezTo>
                  <a:lnTo>
                    <a:pt x="311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9" name="Google Shape;26559;p18"/>
            <p:cNvSpPr/>
            <p:nvPr/>
          </p:nvSpPr>
          <p:spPr>
            <a:xfrm>
              <a:off x="454725" y="211190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59" y="1"/>
                  </a:moveTo>
                  <a:cubicBezTo>
                    <a:pt x="207" y="1"/>
                    <a:pt x="166" y="42"/>
                    <a:pt x="124" y="83"/>
                  </a:cubicBezTo>
                  <a:cubicBezTo>
                    <a:pt x="41" y="125"/>
                    <a:pt x="0" y="207"/>
                    <a:pt x="0" y="300"/>
                  </a:cubicBezTo>
                  <a:cubicBezTo>
                    <a:pt x="0" y="425"/>
                    <a:pt x="83" y="518"/>
                    <a:pt x="207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0" name="Google Shape;26560;p18"/>
            <p:cNvSpPr/>
            <p:nvPr/>
          </p:nvSpPr>
          <p:spPr>
            <a:xfrm>
              <a:off x="449275" y="2050375"/>
              <a:ext cx="7525" cy="6500"/>
            </a:xfrm>
            <a:custGeom>
              <a:avLst/>
              <a:gdLst/>
              <a:ahLst/>
              <a:cxnLst/>
              <a:rect l="l" t="t" r="r" b="b"/>
              <a:pathLst>
                <a:path w="301" h="260" extrusionOk="0">
                  <a:moveTo>
                    <a:pt x="1" y="1"/>
                  </a:moveTo>
                  <a:cubicBezTo>
                    <a:pt x="1" y="1"/>
                    <a:pt x="1" y="42"/>
                    <a:pt x="42" y="42"/>
                  </a:cubicBezTo>
                  <a:cubicBezTo>
                    <a:pt x="42" y="135"/>
                    <a:pt x="84" y="177"/>
                    <a:pt x="166" y="218"/>
                  </a:cubicBezTo>
                  <a:cubicBezTo>
                    <a:pt x="218" y="259"/>
                    <a:pt x="259" y="259"/>
                    <a:pt x="301" y="259"/>
                  </a:cubicBezTo>
                  <a:lnTo>
                    <a:pt x="30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1" name="Google Shape;26561;p18"/>
            <p:cNvSpPr/>
            <p:nvPr/>
          </p:nvSpPr>
          <p:spPr>
            <a:xfrm>
              <a:off x="297300" y="2163600"/>
              <a:ext cx="1050" cy="7525"/>
            </a:xfrm>
            <a:custGeom>
              <a:avLst/>
              <a:gdLst/>
              <a:ahLst/>
              <a:cxnLst/>
              <a:rect l="l" t="t" r="r" b="b"/>
              <a:pathLst>
                <a:path w="42" h="301" extrusionOk="0">
                  <a:moveTo>
                    <a:pt x="1" y="0"/>
                  </a:moveTo>
                  <a:lnTo>
                    <a:pt x="1" y="300"/>
                  </a:lnTo>
                  <a:cubicBezTo>
                    <a:pt x="42" y="259"/>
                    <a:pt x="42" y="166"/>
                    <a:pt x="42" y="124"/>
                  </a:cubicBezTo>
                  <a:cubicBezTo>
                    <a:pt x="42" y="83"/>
                    <a:pt x="42" y="4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2" name="Google Shape;26562;p18"/>
            <p:cNvSpPr/>
            <p:nvPr/>
          </p:nvSpPr>
          <p:spPr>
            <a:xfrm>
              <a:off x="322125" y="2191525"/>
              <a:ext cx="6475" cy="7500"/>
            </a:xfrm>
            <a:custGeom>
              <a:avLst/>
              <a:gdLst/>
              <a:ahLst/>
              <a:cxnLst/>
              <a:rect l="l" t="t" r="r" b="b"/>
              <a:pathLst>
                <a:path w="259" h="300" extrusionOk="0">
                  <a:moveTo>
                    <a:pt x="259" y="0"/>
                  </a:moveTo>
                  <a:cubicBezTo>
                    <a:pt x="176" y="41"/>
                    <a:pt x="135" y="41"/>
                    <a:pt x="83" y="83"/>
                  </a:cubicBezTo>
                  <a:lnTo>
                    <a:pt x="42" y="124"/>
                  </a:lnTo>
                  <a:cubicBezTo>
                    <a:pt x="0" y="176"/>
                    <a:pt x="0" y="217"/>
                    <a:pt x="0" y="259"/>
                  </a:cubicBezTo>
                  <a:lnTo>
                    <a:pt x="0" y="300"/>
                  </a:lnTo>
                  <a:lnTo>
                    <a:pt x="259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3" name="Google Shape;26563;p18"/>
            <p:cNvSpPr/>
            <p:nvPr/>
          </p:nvSpPr>
          <p:spPr>
            <a:xfrm>
              <a:off x="316700" y="2122500"/>
              <a:ext cx="7500" cy="13975"/>
            </a:xfrm>
            <a:custGeom>
              <a:avLst/>
              <a:gdLst/>
              <a:ahLst/>
              <a:cxnLst/>
              <a:rect l="l" t="t" r="r" b="b"/>
              <a:pathLst>
                <a:path w="300" h="559" extrusionOk="0">
                  <a:moveTo>
                    <a:pt x="259" y="1"/>
                  </a:moveTo>
                  <a:cubicBezTo>
                    <a:pt x="176" y="1"/>
                    <a:pt x="134" y="42"/>
                    <a:pt x="93" y="94"/>
                  </a:cubicBezTo>
                  <a:cubicBezTo>
                    <a:pt x="41" y="135"/>
                    <a:pt x="0" y="218"/>
                    <a:pt x="0" y="300"/>
                  </a:cubicBezTo>
                  <a:cubicBezTo>
                    <a:pt x="0" y="435"/>
                    <a:pt x="93" y="517"/>
                    <a:pt x="176" y="559"/>
                  </a:cubicBezTo>
                  <a:lnTo>
                    <a:pt x="300" y="55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4" name="Google Shape;26564;p18"/>
            <p:cNvSpPr/>
            <p:nvPr/>
          </p:nvSpPr>
          <p:spPr>
            <a:xfrm>
              <a:off x="311250" y="2060200"/>
              <a:ext cx="7800" cy="7525"/>
            </a:xfrm>
            <a:custGeom>
              <a:avLst/>
              <a:gdLst/>
              <a:ahLst/>
              <a:cxnLst/>
              <a:rect l="l" t="t" r="r" b="b"/>
              <a:pathLst>
                <a:path w="312" h="301" extrusionOk="0">
                  <a:moveTo>
                    <a:pt x="259" y="1"/>
                  </a:moveTo>
                  <a:lnTo>
                    <a:pt x="1" y="42"/>
                  </a:lnTo>
                  <a:cubicBezTo>
                    <a:pt x="1" y="125"/>
                    <a:pt x="53" y="208"/>
                    <a:pt x="135" y="259"/>
                  </a:cubicBezTo>
                  <a:cubicBezTo>
                    <a:pt x="177" y="301"/>
                    <a:pt x="218" y="301"/>
                    <a:pt x="311" y="301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5" name="Google Shape;26565;p18"/>
            <p:cNvSpPr/>
            <p:nvPr/>
          </p:nvSpPr>
          <p:spPr>
            <a:xfrm>
              <a:off x="455750" y="204290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0" y="0"/>
                  </a:moveTo>
                  <a:lnTo>
                    <a:pt x="42" y="300"/>
                  </a:lnTo>
                  <a:lnTo>
                    <a:pt x="300" y="259"/>
                  </a:lnTo>
                  <a:cubicBezTo>
                    <a:pt x="300" y="217"/>
                    <a:pt x="300" y="176"/>
                    <a:pt x="259" y="124"/>
                  </a:cubicBezTo>
                  <a:cubicBezTo>
                    <a:pt x="218" y="41"/>
                    <a:pt x="125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6" name="Google Shape;26566;p18"/>
            <p:cNvSpPr/>
            <p:nvPr/>
          </p:nvSpPr>
          <p:spPr>
            <a:xfrm>
              <a:off x="451350" y="1985775"/>
              <a:ext cx="3400" cy="2075"/>
            </a:xfrm>
            <a:custGeom>
              <a:avLst/>
              <a:gdLst/>
              <a:ahLst/>
              <a:cxnLst/>
              <a:rect l="l" t="t" r="r" b="b"/>
              <a:pathLst>
                <a:path w="136" h="83" extrusionOk="0">
                  <a:moveTo>
                    <a:pt x="1" y="0"/>
                  </a:moveTo>
                  <a:lnTo>
                    <a:pt x="1" y="83"/>
                  </a:lnTo>
                  <a:cubicBezTo>
                    <a:pt x="42" y="83"/>
                    <a:pt x="42" y="83"/>
                    <a:pt x="83" y="42"/>
                  </a:cubicBezTo>
                  <a:lnTo>
                    <a:pt x="135" y="4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7" name="Google Shape;26567;p18"/>
            <p:cNvSpPr/>
            <p:nvPr/>
          </p:nvSpPr>
          <p:spPr>
            <a:xfrm>
              <a:off x="519325" y="2037450"/>
              <a:ext cx="14000" cy="7525"/>
            </a:xfrm>
            <a:custGeom>
              <a:avLst/>
              <a:gdLst/>
              <a:ahLst/>
              <a:cxnLst/>
              <a:rect l="l" t="t" r="r" b="b"/>
              <a:pathLst>
                <a:path w="560" h="301" extrusionOk="0">
                  <a:moveTo>
                    <a:pt x="259" y="1"/>
                  </a:moveTo>
                  <a:cubicBezTo>
                    <a:pt x="125" y="1"/>
                    <a:pt x="42" y="84"/>
                    <a:pt x="1" y="218"/>
                  </a:cubicBezTo>
                  <a:lnTo>
                    <a:pt x="1" y="301"/>
                  </a:lnTo>
                  <a:lnTo>
                    <a:pt x="559" y="259"/>
                  </a:lnTo>
                  <a:cubicBezTo>
                    <a:pt x="518" y="135"/>
                    <a:pt x="425" y="42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8" name="Google Shape;26568;p18"/>
            <p:cNvSpPr/>
            <p:nvPr/>
          </p:nvSpPr>
          <p:spPr>
            <a:xfrm>
              <a:off x="481600" y="2007225"/>
              <a:ext cx="13975" cy="12100"/>
            </a:xfrm>
            <a:custGeom>
              <a:avLst/>
              <a:gdLst/>
              <a:ahLst/>
              <a:cxnLst/>
              <a:rect l="l" t="t" r="r" b="b"/>
              <a:pathLst>
                <a:path w="559" h="484" extrusionOk="0">
                  <a:moveTo>
                    <a:pt x="124" y="0"/>
                  </a:moveTo>
                  <a:cubicBezTo>
                    <a:pt x="42" y="52"/>
                    <a:pt x="0" y="135"/>
                    <a:pt x="0" y="217"/>
                  </a:cubicBezTo>
                  <a:cubicBezTo>
                    <a:pt x="0" y="370"/>
                    <a:pt x="94" y="484"/>
                    <a:pt x="234" y="484"/>
                  </a:cubicBezTo>
                  <a:cubicBezTo>
                    <a:pt x="255" y="484"/>
                    <a:pt x="277" y="481"/>
                    <a:pt x="300" y="476"/>
                  </a:cubicBezTo>
                  <a:cubicBezTo>
                    <a:pt x="424" y="476"/>
                    <a:pt x="517" y="393"/>
                    <a:pt x="559" y="259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9" name="Google Shape;26569;p18"/>
            <p:cNvSpPr/>
            <p:nvPr/>
          </p:nvSpPr>
          <p:spPr>
            <a:xfrm>
              <a:off x="317725" y="2053750"/>
              <a:ext cx="7775" cy="6475"/>
            </a:xfrm>
            <a:custGeom>
              <a:avLst/>
              <a:gdLst/>
              <a:ahLst/>
              <a:cxnLst/>
              <a:rect l="l" t="t" r="r" b="b"/>
              <a:pathLst>
                <a:path w="311" h="259" extrusionOk="0">
                  <a:moveTo>
                    <a:pt x="0" y="0"/>
                  </a:moveTo>
                  <a:lnTo>
                    <a:pt x="0" y="259"/>
                  </a:lnTo>
                  <a:lnTo>
                    <a:pt x="311" y="259"/>
                  </a:lnTo>
                  <a:cubicBezTo>
                    <a:pt x="259" y="83"/>
                    <a:pt x="135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0" name="Google Shape;26570;p18"/>
            <p:cNvSpPr/>
            <p:nvPr/>
          </p:nvSpPr>
          <p:spPr>
            <a:xfrm>
              <a:off x="312550" y="1984525"/>
              <a:ext cx="7525" cy="13150"/>
            </a:xfrm>
            <a:custGeom>
              <a:avLst/>
              <a:gdLst/>
              <a:ahLst/>
              <a:cxnLst/>
              <a:rect l="l" t="t" r="r" b="b"/>
              <a:pathLst>
                <a:path w="301" h="526" extrusionOk="0">
                  <a:moveTo>
                    <a:pt x="52" y="1"/>
                  </a:moveTo>
                  <a:cubicBezTo>
                    <a:pt x="34" y="1"/>
                    <a:pt x="17" y="3"/>
                    <a:pt x="1" y="9"/>
                  </a:cubicBezTo>
                  <a:lnTo>
                    <a:pt x="42" y="526"/>
                  </a:lnTo>
                  <a:lnTo>
                    <a:pt x="83" y="526"/>
                  </a:lnTo>
                  <a:cubicBezTo>
                    <a:pt x="207" y="484"/>
                    <a:pt x="300" y="391"/>
                    <a:pt x="300" y="267"/>
                  </a:cubicBezTo>
                  <a:cubicBezTo>
                    <a:pt x="300" y="115"/>
                    <a:pt x="168" y="1"/>
                    <a:pt x="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1" name="Google Shape;26571;p18"/>
            <p:cNvSpPr/>
            <p:nvPr/>
          </p:nvSpPr>
          <p:spPr>
            <a:xfrm>
              <a:off x="380275" y="2048325"/>
              <a:ext cx="13975" cy="7525"/>
            </a:xfrm>
            <a:custGeom>
              <a:avLst/>
              <a:gdLst/>
              <a:ahLst/>
              <a:cxnLst/>
              <a:rect l="l" t="t" r="r" b="b"/>
              <a:pathLst>
                <a:path w="559" h="301" extrusionOk="0">
                  <a:moveTo>
                    <a:pt x="259" y="0"/>
                  </a:moveTo>
                  <a:cubicBezTo>
                    <a:pt x="83" y="0"/>
                    <a:pt x="0" y="124"/>
                    <a:pt x="0" y="300"/>
                  </a:cubicBezTo>
                  <a:lnTo>
                    <a:pt x="559" y="259"/>
                  </a:lnTo>
                  <a:cubicBezTo>
                    <a:pt x="559" y="166"/>
                    <a:pt x="517" y="83"/>
                    <a:pt x="435" y="42"/>
                  </a:cubicBezTo>
                  <a:cubicBezTo>
                    <a:pt x="393" y="0"/>
                    <a:pt x="300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2" name="Google Shape;26572;p18"/>
            <p:cNvSpPr/>
            <p:nvPr/>
          </p:nvSpPr>
          <p:spPr>
            <a:xfrm>
              <a:off x="374850" y="1979100"/>
              <a:ext cx="13975" cy="14200"/>
            </a:xfrm>
            <a:custGeom>
              <a:avLst/>
              <a:gdLst/>
              <a:ahLst/>
              <a:cxnLst/>
              <a:rect l="l" t="t" r="r" b="b"/>
              <a:pathLst>
                <a:path w="559" h="568" extrusionOk="0">
                  <a:moveTo>
                    <a:pt x="325" y="1"/>
                  </a:moveTo>
                  <a:cubicBezTo>
                    <a:pt x="304" y="1"/>
                    <a:pt x="282" y="3"/>
                    <a:pt x="259" y="9"/>
                  </a:cubicBezTo>
                  <a:cubicBezTo>
                    <a:pt x="135" y="9"/>
                    <a:pt x="0" y="143"/>
                    <a:pt x="0" y="309"/>
                  </a:cubicBezTo>
                  <a:cubicBezTo>
                    <a:pt x="0" y="443"/>
                    <a:pt x="176" y="567"/>
                    <a:pt x="300" y="567"/>
                  </a:cubicBezTo>
                  <a:cubicBezTo>
                    <a:pt x="476" y="526"/>
                    <a:pt x="559" y="402"/>
                    <a:pt x="559" y="267"/>
                  </a:cubicBezTo>
                  <a:cubicBezTo>
                    <a:pt x="559" y="114"/>
                    <a:pt x="465" y="1"/>
                    <a:pt x="3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3" name="Google Shape;26573;p18"/>
            <p:cNvSpPr/>
            <p:nvPr/>
          </p:nvSpPr>
          <p:spPr>
            <a:xfrm>
              <a:off x="337100" y="1947000"/>
              <a:ext cx="15275" cy="13975"/>
            </a:xfrm>
            <a:custGeom>
              <a:avLst/>
              <a:gdLst/>
              <a:ahLst/>
              <a:cxnLst/>
              <a:rect l="l" t="t" r="r" b="b"/>
              <a:pathLst>
                <a:path w="611" h="559" extrusionOk="0">
                  <a:moveTo>
                    <a:pt x="311" y="0"/>
                  </a:moveTo>
                  <a:cubicBezTo>
                    <a:pt x="135" y="0"/>
                    <a:pt x="1" y="135"/>
                    <a:pt x="53" y="300"/>
                  </a:cubicBezTo>
                  <a:cubicBezTo>
                    <a:pt x="53" y="435"/>
                    <a:pt x="177" y="559"/>
                    <a:pt x="352" y="559"/>
                  </a:cubicBezTo>
                  <a:cubicBezTo>
                    <a:pt x="476" y="559"/>
                    <a:pt x="611" y="435"/>
                    <a:pt x="569" y="259"/>
                  </a:cubicBezTo>
                  <a:cubicBezTo>
                    <a:pt x="569" y="83"/>
                    <a:pt x="435" y="0"/>
                    <a:pt x="3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4" name="Google Shape;26574;p18"/>
            <p:cNvSpPr/>
            <p:nvPr/>
          </p:nvSpPr>
          <p:spPr>
            <a:xfrm>
              <a:off x="342525" y="2016000"/>
              <a:ext cx="15275" cy="14000"/>
            </a:xfrm>
            <a:custGeom>
              <a:avLst/>
              <a:gdLst/>
              <a:ahLst/>
              <a:cxnLst/>
              <a:rect l="l" t="t" r="r" b="b"/>
              <a:pathLst>
                <a:path w="611" h="560" extrusionOk="0">
                  <a:moveTo>
                    <a:pt x="259" y="1"/>
                  </a:moveTo>
                  <a:cubicBezTo>
                    <a:pt x="135" y="42"/>
                    <a:pt x="1" y="166"/>
                    <a:pt x="42" y="301"/>
                  </a:cubicBezTo>
                  <a:cubicBezTo>
                    <a:pt x="42" y="476"/>
                    <a:pt x="177" y="559"/>
                    <a:pt x="301" y="559"/>
                  </a:cubicBezTo>
                  <a:cubicBezTo>
                    <a:pt x="477" y="559"/>
                    <a:pt x="611" y="425"/>
                    <a:pt x="559" y="259"/>
                  </a:cubicBezTo>
                  <a:cubicBezTo>
                    <a:pt x="559" y="125"/>
                    <a:pt x="435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5" name="Google Shape;26575;p18"/>
            <p:cNvSpPr/>
            <p:nvPr/>
          </p:nvSpPr>
          <p:spPr>
            <a:xfrm>
              <a:off x="412575" y="2010575"/>
              <a:ext cx="14000" cy="14200"/>
            </a:xfrm>
            <a:custGeom>
              <a:avLst/>
              <a:gdLst/>
              <a:ahLst/>
              <a:cxnLst/>
              <a:rect l="l" t="t" r="r" b="b"/>
              <a:pathLst>
                <a:path w="560" h="568" extrusionOk="0">
                  <a:moveTo>
                    <a:pt x="259" y="1"/>
                  </a:moveTo>
                  <a:cubicBezTo>
                    <a:pt x="84" y="42"/>
                    <a:pt x="1" y="176"/>
                    <a:pt x="1" y="301"/>
                  </a:cubicBezTo>
                  <a:cubicBezTo>
                    <a:pt x="1" y="453"/>
                    <a:pt x="102" y="567"/>
                    <a:pt x="238" y="567"/>
                  </a:cubicBezTo>
                  <a:cubicBezTo>
                    <a:pt x="258" y="567"/>
                    <a:pt x="279" y="564"/>
                    <a:pt x="301" y="559"/>
                  </a:cubicBezTo>
                  <a:cubicBezTo>
                    <a:pt x="435" y="559"/>
                    <a:pt x="559" y="435"/>
                    <a:pt x="559" y="259"/>
                  </a:cubicBezTo>
                  <a:cubicBezTo>
                    <a:pt x="518" y="125"/>
                    <a:pt x="394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6" name="Google Shape;26576;p18"/>
            <p:cNvSpPr/>
            <p:nvPr/>
          </p:nvSpPr>
          <p:spPr>
            <a:xfrm>
              <a:off x="310225" y="1921150"/>
              <a:ext cx="4425" cy="7525"/>
            </a:xfrm>
            <a:custGeom>
              <a:avLst/>
              <a:gdLst/>
              <a:ahLst/>
              <a:cxnLst/>
              <a:rect l="l" t="t" r="r" b="b"/>
              <a:pathLst>
                <a:path w="177" h="301" extrusionOk="0">
                  <a:moveTo>
                    <a:pt x="176" y="0"/>
                  </a:moveTo>
                  <a:lnTo>
                    <a:pt x="1" y="42"/>
                  </a:lnTo>
                  <a:lnTo>
                    <a:pt x="1" y="300"/>
                  </a:lnTo>
                  <a:cubicBezTo>
                    <a:pt x="94" y="259"/>
                    <a:pt x="176" y="135"/>
                    <a:pt x="1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7" name="Google Shape;26577;p18"/>
            <p:cNvSpPr/>
            <p:nvPr/>
          </p:nvSpPr>
          <p:spPr>
            <a:xfrm>
              <a:off x="449275" y="204290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218" y="0"/>
                  </a:moveTo>
                  <a:cubicBezTo>
                    <a:pt x="125" y="41"/>
                    <a:pt x="42" y="124"/>
                    <a:pt x="1" y="259"/>
                  </a:cubicBezTo>
                  <a:lnTo>
                    <a:pt x="1" y="300"/>
                  </a:lnTo>
                  <a:lnTo>
                    <a:pt x="301" y="300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8" name="Google Shape;26578;p18"/>
            <p:cNvSpPr/>
            <p:nvPr/>
          </p:nvSpPr>
          <p:spPr>
            <a:xfrm>
              <a:off x="443850" y="1980350"/>
              <a:ext cx="7525" cy="7500"/>
            </a:xfrm>
            <a:custGeom>
              <a:avLst/>
              <a:gdLst/>
              <a:ahLst/>
              <a:cxnLst/>
              <a:rect l="l" t="t" r="r" b="b"/>
              <a:pathLst>
                <a:path w="301" h="300" extrusionOk="0">
                  <a:moveTo>
                    <a:pt x="42" y="0"/>
                  </a:moveTo>
                  <a:lnTo>
                    <a:pt x="1" y="41"/>
                  </a:lnTo>
                  <a:cubicBezTo>
                    <a:pt x="42" y="134"/>
                    <a:pt x="84" y="259"/>
                    <a:pt x="218" y="259"/>
                  </a:cubicBezTo>
                  <a:cubicBezTo>
                    <a:pt x="259" y="300"/>
                    <a:pt x="301" y="300"/>
                    <a:pt x="301" y="300"/>
                  </a:cubicBezTo>
                  <a:lnTo>
                    <a:pt x="301" y="217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9" name="Google Shape;26579;p18"/>
            <p:cNvSpPr/>
            <p:nvPr/>
          </p:nvSpPr>
          <p:spPr>
            <a:xfrm>
              <a:off x="311250" y="2053750"/>
              <a:ext cx="6500" cy="7525"/>
            </a:xfrm>
            <a:custGeom>
              <a:avLst/>
              <a:gdLst/>
              <a:ahLst/>
              <a:cxnLst/>
              <a:rect l="l" t="t" r="r" b="b"/>
              <a:pathLst>
                <a:path w="260" h="301" extrusionOk="0">
                  <a:moveTo>
                    <a:pt x="177" y="0"/>
                  </a:moveTo>
                  <a:cubicBezTo>
                    <a:pt x="177" y="0"/>
                    <a:pt x="135" y="42"/>
                    <a:pt x="94" y="42"/>
                  </a:cubicBezTo>
                  <a:lnTo>
                    <a:pt x="53" y="83"/>
                  </a:lnTo>
                  <a:cubicBezTo>
                    <a:pt x="53" y="124"/>
                    <a:pt x="1" y="124"/>
                    <a:pt x="1" y="166"/>
                  </a:cubicBezTo>
                  <a:lnTo>
                    <a:pt x="1" y="300"/>
                  </a:lnTo>
                  <a:lnTo>
                    <a:pt x="259" y="259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0" name="Google Shape;26580;p18"/>
            <p:cNvSpPr/>
            <p:nvPr/>
          </p:nvSpPr>
          <p:spPr>
            <a:xfrm>
              <a:off x="306100" y="1984725"/>
              <a:ext cx="7500" cy="13425"/>
            </a:xfrm>
            <a:custGeom>
              <a:avLst/>
              <a:gdLst/>
              <a:ahLst/>
              <a:cxnLst/>
              <a:rect l="l" t="t" r="r" b="b"/>
              <a:pathLst>
                <a:path w="300" h="537" extrusionOk="0">
                  <a:moveTo>
                    <a:pt x="259" y="1"/>
                  </a:moveTo>
                  <a:cubicBezTo>
                    <a:pt x="207" y="1"/>
                    <a:pt x="124" y="1"/>
                    <a:pt x="83" y="42"/>
                  </a:cubicBezTo>
                  <a:cubicBezTo>
                    <a:pt x="83" y="84"/>
                    <a:pt x="42" y="84"/>
                    <a:pt x="42" y="125"/>
                  </a:cubicBezTo>
                  <a:lnTo>
                    <a:pt x="0" y="342"/>
                  </a:lnTo>
                  <a:cubicBezTo>
                    <a:pt x="42" y="435"/>
                    <a:pt x="124" y="518"/>
                    <a:pt x="166" y="518"/>
                  </a:cubicBezTo>
                  <a:cubicBezTo>
                    <a:pt x="193" y="518"/>
                    <a:pt x="225" y="536"/>
                    <a:pt x="256" y="536"/>
                  </a:cubicBezTo>
                  <a:cubicBezTo>
                    <a:pt x="271" y="536"/>
                    <a:pt x="286" y="532"/>
                    <a:pt x="300" y="518"/>
                  </a:cubicBezTo>
                  <a:lnTo>
                    <a:pt x="2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1" name="Google Shape;26581;p18"/>
            <p:cNvSpPr/>
            <p:nvPr/>
          </p:nvSpPr>
          <p:spPr>
            <a:xfrm>
              <a:off x="310225" y="1915725"/>
              <a:ext cx="4425" cy="6475"/>
            </a:xfrm>
            <a:custGeom>
              <a:avLst/>
              <a:gdLst/>
              <a:ahLst/>
              <a:cxnLst/>
              <a:rect l="l" t="t" r="r" b="b"/>
              <a:pathLst>
                <a:path w="177" h="259" extrusionOk="0">
                  <a:moveTo>
                    <a:pt x="1" y="0"/>
                  </a:moveTo>
                  <a:lnTo>
                    <a:pt x="1" y="259"/>
                  </a:lnTo>
                  <a:lnTo>
                    <a:pt x="176" y="217"/>
                  </a:lnTo>
                  <a:cubicBezTo>
                    <a:pt x="176" y="135"/>
                    <a:pt x="94" y="4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4671313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10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/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2800"/>
              <a:buFont typeface="Roboto Condensed"/>
              <a:buNone/>
              <a:defRPr sz="2800">
                <a:solidFill>
                  <a:srgbClr val="99999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2800"/>
              <a:buFont typeface="Roboto Condensed"/>
              <a:buNone/>
              <a:defRPr sz="2800">
                <a:solidFill>
                  <a:srgbClr val="99999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2800"/>
              <a:buFont typeface="Roboto Condensed"/>
              <a:buNone/>
              <a:defRPr sz="2800">
                <a:solidFill>
                  <a:srgbClr val="99999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2800"/>
              <a:buFont typeface="Roboto Condensed"/>
              <a:buNone/>
              <a:defRPr sz="2800">
                <a:solidFill>
                  <a:srgbClr val="99999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2800"/>
              <a:buFont typeface="Roboto Condensed"/>
              <a:buNone/>
              <a:defRPr sz="2800">
                <a:solidFill>
                  <a:srgbClr val="99999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2800"/>
              <a:buFont typeface="Roboto Condensed"/>
              <a:buNone/>
              <a:defRPr sz="2800">
                <a:solidFill>
                  <a:srgbClr val="99999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2800"/>
              <a:buFont typeface="Roboto Condensed"/>
              <a:buNone/>
              <a:defRPr sz="2800">
                <a:solidFill>
                  <a:srgbClr val="99999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2800"/>
              <a:buFont typeface="Roboto Condensed"/>
              <a:buNone/>
              <a:defRPr sz="2800">
                <a:solidFill>
                  <a:srgbClr val="99999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2800"/>
              <a:buFont typeface="Roboto Condensed"/>
              <a:buNone/>
              <a:defRPr sz="2800">
                <a:solidFill>
                  <a:srgbClr val="999999"/>
                </a:solidFill>
                <a:latin typeface="Roboto Condensed"/>
                <a:ea typeface="Roboto Condensed"/>
                <a:cs typeface="Roboto Condensed"/>
                <a:sym typeface="Roboto Condensed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/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800"/>
              <a:buFont typeface="Roboto Slab Light"/>
              <a:buChar char="●"/>
              <a:defRPr sz="1800">
                <a:solidFill>
                  <a:srgbClr val="999999"/>
                </a:solidFill>
                <a:latin typeface="Roboto Slab Light"/>
                <a:ea typeface="Roboto Slab Light"/>
                <a:cs typeface="Roboto Slab Light"/>
                <a:sym typeface="Roboto Slab Light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Roboto Slab Light"/>
              <a:buChar char="○"/>
              <a:defRPr>
                <a:solidFill>
                  <a:srgbClr val="999999"/>
                </a:solidFill>
                <a:latin typeface="Roboto Slab Light"/>
                <a:ea typeface="Roboto Slab Light"/>
                <a:cs typeface="Roboto Slab Light"/>
                <a:sym typeface="Roboto Slab Light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Roboto Slab Light"/>
              <a:buChar char="■"/>
              <a:defRPr>
                <a:solidFill>
                  <a:srgbClr val="999999"/>
                </a:solidFill>
                <a:latin typeface="Roboto Slab Light"/>
                <a:ea typeface="Roboto Slab Light"/>
                <a:cs typeface="Roboto Slab Light"/>
                <a:sym typeface="Roboto Slab Light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Roboto Slab Light"/>
              <a:buChar char="●"/>
              <a:defRPr>
                <a:solidFill>
                  <a:srgbClr val="999999"/>
                </a:solidFill>
                <a:latin typeface="Roboto Slab Light"/>
                <a:ea typeface="Roboto Slab Light"/>
                <a:cs typeface="Roboto Slab Light"/>
                <a:sym typeface="Roboto Slab Light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Roboto Slab Light"/>
              <a:buChar char="○"/>
              <a:defRPr>
                <a:solidFill>
                  <a:srgbClr val="999999"/>
                </a:solidFill>
                <a:latin typeface="Roboto Slab Light"/>
                <a:ea typeface="Roboto Slab Light"/>
                <a:cs typeface="Roboto Slab Light"/>
                <a:sym typeface="Roboto Slab Light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Roboto Slab Light"/>
              <a:buChar char="■"/>
              <a:defRPr>
                <a:solidFill>
                  <a:srgbClr val="999999"/>
                </a:solidFill>
                <a:latin typeface="Roboto Slab Light"/>
                <a:ea typeface="Roboto Slab Light"/>
                <a:cs typeface="Roboto Slab Light"/>
                <a:sym typeface="Roboto Slab Light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Roboto Slab Light"/>
              <a:buChar char="●"/>
              <a:defRPr>
                <a:solidFill>
                  <a:srgbClr val="999999"/>
                </a:solidFill>
                <a:latin typeface="Roboto Slab Light"/>
                <a:ea typeface="Roboto Slab Light"/>
                <a:cs typeface="Roboto Slab Light"/>
                <a:sym typeface="Roboto Slab Light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Roboto Slab Light"/>
              <a:buChar char="○"/>
              <a:defRPr>
                <a:solidFill>
                  <a:srgbClr val="999999"/>
                </a:solidFill>
                <a:latin typeface="Roboto Slab Light"/>
                <a:ea typeface="Roboto Slab Light"/>
                <a:cs typeface="Roboto Slab Light"/>
                <a:sym typeface="Roboto Slab Light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999999"/>
              </a:buClr>
              <a:buSzPts val="1400"/>
              <a:buFont typeface="Roboto Slab Light"/>
              <a:buChar char="■"/>
              <a:defRPr>
                <a:solidFill>
                  <a:srgbClr val="999999"/>
                </a:solidFill>
                <a:latin typeface="Roboto Slab Light"/>
                <a:ea typeface="Roboto Slab Light"/>
                <a:cs typeface="Roboto Slab Light"/>
                <a:sym typeface="Roboto Slab Light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1000">
                <a:solidFill>
                  <a:schemeClr val="dk2"/>
                </a:solidFill>
              </a:defRPr>
            </a:lvl1pPr>
            <a:lvl2pPr lvl="1" algn="r">
              <a:buNone/>
              <a:defRPr sz="1000">
                <a:solidFill>
                  <a:schemeClr val="dk2"/>
                </a:solidFill>
              </a:defRPr>
            </a:lvl2pPr>
            <a:lvl3pPr lvl="2" algn="r">
              <a:buNone/>
              <a:defRPr sz="1000">
                <a:solidFill>
                  <a:schemeClr val="dk2"/>
                </a:solidFill>
              </a:defRPr>
            </a:lvl3pPr>
            <a:lvl4pPr lvl="3" algn="r">
              <a:buNone/>
              <a:defRPr sz="1000">
                <a:solidFill>
                  <a:schemeClr val="dk2"/>
                </a:solidFill>
              </a:defRPr>
            </a:lvl4pPr>
            <a:lvl5pPr lvl="4" algn="r">
              <a:buNone/>
              <a:defRPr sz="1000">
                <a:solidFill>
                  <a:schemeClr val="dk2"/>
                </a:solidFill>
              </a:defRPr>
            </a:lvl5pPr>
            <a:lvl6pPr lvl="5" algn="r">
              <a:buNone/>
              <a:defRPr sz="1000">
                <a:solidFill>
                  <a:schemeClr val="dk2"/>
                </a:solidFill>
              </a:defRPr>
            </a:lvl6pPr>
            <a:lvl7pPr lvl="6" algn="r">
              <a:buNone/>
              <a:defRPr sz="1000">
                <a:solidFill>
                  <a:schemeClr val="dk2"/>
                </a:solidFill>
              </a:defRPr>
            </a:lvl7pPr>
            <a:lvl8pPr lvl="7" algn="r">
              <a:buNone/>
              <a:defRPr sz="1000">
                <a:solidFill>
                  <a:schemeClr val="dk2"/>
                </a:solidFill>
              </a:defRPr>
            </a:lvl8pPr>
            <a:lvl9pPr lvl="8" algn="r">
              <a:buNone/>
              <a:defRPr sz="1000">
                <a:solidFill>
                  <a:schemeClr val="dk2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 dirty="0"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74" r:id="rId2"/>
    <p:sldLayoutId id="2147483657" r:id="rId3"/>
    <p:sldLayoutId id="2147483659" r:id="rId4"/>
    <p:sldLayoutId id="2147483661" r:id="rId5"/>
    <p:sldLayoutId id="2147483665" r:id="rId6"/>
    <p:sldLayoutId id="2147483670" r:id="rId7"/>
    <p:sldLayoutId id="2147483671" r:id="rId8"/>
    <p:sldLayoutId id="2147483675" r:id="rId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9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.jpg"/><Relationship Id="rId5" Type="http://schemas.openxmlformats.org/officeDocument/2006/relationships/image" Target="../media/image11.jpg"/><Relationship Id="rId4" Type="http://schemas.openxmlformats.org/officeDocument/2006/relationships/image" Target="../media/image10.jp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43" name="Google Shape;37443;p28"/>
          <p:cNvSpPr txBox="1">
            <a:spLocks noGrp="1"/>
          </p:cNvSpPr>
          <p:nvPr>
            <p:ph type="ctrTitle"/>
          </p:nvPr>
        </p:nvSpPr>
        <p:spPr>
          <a:xfrm>
            <a:off x="3314523" y="1304613"/>
            <a:ext cx="5624068" cy="1267137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latin typeface="Raleway Light" panose="020B0403030101060003" pitchFamily="34" charset="0"/>
              </a:rPr>
              <a:t>THE</a:t>
            </a:r>
            <a:r>
              <a:rPr lang="en-US" dirty="0">
                <a:latin typeface="Raleway Medium" panose="020B0603030101060003" pitchFamily="34" charset="0"/>
              </a:rPr>
              <a:t> </a:t>
            </a:r>
            <a:r>
              <a:rPr lang="en-US" dirty="0">
                <a:latin typeface="Raleway ExtraBold" panose="020B0903030101060003" pitchFamily="34" charset="0"/>
              </a:rPr>
              <a:t>EXPERIENCE CONTROLS </a:t>
            </a:r>
            <a:r>
              <a:rPr lang="en-US" dirty="0">
                <a:latin typeface="Raleway Light" panose="020B0403030101060003" pitchFamily="34" charset="0"/>
              </a:rPr>
              <a:t>EXPERIENCE</a:t>
            </a:r>
            <a:endParaRPr dirty="0">
              <a:latin typeface="Raleway Light" panose="020B0403030101060003" pitchFamily="34" charset="0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857DAB2C-8642-4943-A02A-13B39359A77A}"/>
              </a:ext>
            </a:extLst>
          </p:cNvPr>
          <p:cNvGrpSpPr/>
          <p:nvPr/>
        </p:nvGrpSpPr>
        <p:grpSpPr>
          <a:xfrm>
            <a:off x="2494034" y="1065495"/>
            <a:ext cx="1625671" cy="3012510"/>
            <a:chOff x="2494034" y="1340285"/>
            <a:chExt cx="1625671" cy="3012510"/>
          </a:xfrm>
        </p:grpSpPr>
        <p:pic>
          <p:nvPicPr>
            <p:cNvPr id="3" name="Picture 2" descr="A screen shot of a smart phone&#10;&#10;Description automatically generated">
              <a:extLst>
                <a:ext uri="{FF2B5EF4-FFF2-40B4-BE49-F238E27FC236}">
                  <a16:creationId xmlns:a16="http://schemas.microsoft.com/office/drawing/2014/main" id="{763E393A-183A-46F4-BBE9-FCD7A4D8965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l="31469" t="15869" r="31589" b="23501"/>
            <a:stretch/>
          </p:blipFill>
          <p:spPr>
            <a:xfrm>
              <a:off x="2544378" y="1584473"/>
              <a:ext cx="1531024" cy="2517801"/>
            </a:xfrm>
            <a:prstGeom prst="rect">
              <a:avLst/>
            </a:prstGeom>
          </p:spPr>
        </p:pic>
        <p:sp>
          <p:nvSpPr>
            <p:cNvPr id="38119" name="Google Shape;38119;p56"/>
            <p:cNvSpPr/>
            <p:nvPr/>
          </p:nvSpPr>
          <p:spPr>
            <a:xfrm>
              <a:off x="2494034" y="1340285"/>
              <a:ext cx="1625671" cy="3012510"/>
            </a:xfrm>
            <a:custGeom>
              <a:avLst/>
              <a:gdLst/>
              <a:ahLst/>
              <a:cxnLst/>
              <a:rect l="l" t="t" r="r" b="b"/>
              <a:pathLst>
                <a:path w="103480" h="206345" extrusionOk="0">
                  <a:moveTo>
                    <a:pt x="61741" y="8558"/>
                  </a:moveTo>
                  <a:cubicBezTo>
                    <a:pt x="62649" y="8558"/>
                    <a:pt x="62637" y="9975"/>
                    <a:pt x="61704" y="9975"/>
                  </a:cubicBezTo>
                  <a:cubicBezTo>
                    <a:pt x="61677" y="9975"/>
                    <a:pt x="61650" y="9973"/>
                    <a:pt x="61623" y="9971"/>
                  </a:cubicBezTo>
                  <a:lnTo>
                    <a:pt x="40979" y="9971"/>
                  </a:lnTo>
                  <a:cubicBezTo>
                    <a:pt x="40952" y="9973"/>
                    <a:pt x="40925" y="9975"/>
                    <a:pt x="40898" y="9975"/>
                  </a:cubicBezTo>
                  <a:cubicBezTo>
                    <a:pt x="39965" y="9975"/>
                    <a:pt x="39952" y="8558"/>
                    <a:pt x="40861" y="8558"/>
                  </a:cubicBezTo>
                  <a:cubicBezTo>
                    <a:pt x="40899" y="8558"/>
                    <a:pt x="40938" y="8561"/>
                    <a:pt x="40979" y="8566"/>
                  </a:cubicBezTo>
                  <a:lnTo>
                    <a:pt x="61623" y="8566"/>
                  </a:lnTo>
                  <a:cubicBezTo>
                    <a:pt x="61664" y="8561"/>
                    <a:pt x="61703" y="8558"/>
                    <a:pt x="61741" y="8558"/>
                  </a:cubicBezTo>
                  <a:close/>
                  <a:moveTo>
                    <a:pt x="100713" y="16164"/>
                  </a:moveTo>
                  <a:lnTo>
                    <a:pt x="100713" y="189567"/>
                  </a:lnTo>
                  <a:lnTo>
                    <a:pt x="2987" y="189567"/>
                  </a:lnTo>
                  <a:lnTo>
                    <a:pt x="2987" y="16164"/>
                  </a:lnTo>
                  <a:close/>
                  <a:moveTo>
                    <a:pt x="22357" y="196638"/>
                  </a:moveTo>
                  <a:lnTo>
                    <a:pt x="22313" y="197165"/>
                  </a:lnTo>
                  <a:lnTo>
                    <a:pt x="18448" y="197165"/>
                  </a:lnTo>
                  <a:lnTo>
                    <a:pt x="18448" y="196638"/>
                  </a:lnTo>
                  <a:close/>
                  <a:moveTo>
                    <a:pt x="53277" y="196726"/>
                  </a:moveTo>
                  <a:cubicBezTo>
                    <a:pt x="53365" y="196726"/>
                    <a:pt x="53453" y="196814"/>
                    <a:pt x="53453" y="196945"/>
                  </a:cubicBezTo>
                  <a:lnTo>
                    <a:pt x="53453" y="199976"/>
                  </a:lnTo>
                  <a:cubicBezTo>
                    <a:pt x="53453" y="200064"/>
                    <a:pt x="53365" y="200152"/>
                    <a:pt x="53234" y="200152"/>
                  </a:cubicBezTo>
                  <a:lnTo>
                    <a:pt x="50203" y="200152"/>
                  </a:lnTo>
                  <a:cubicBezTo>
                    <a:pt x="50071" y="200152"/>
                    <a:pt x="49983" y="200064"/>
                    <a:pt x="49983" y="199976"/>
                  </a:cubicBezTo>
                  <a:lnTo>
                    <a:pt x="49983" y="196945"/>
                  </a:lnTo>
                  <a:cubicBezTo>
                    <a:pt x="49983" y="196814"/>
                    <a:pt x="50071" y="196726"/>
                    <a:pt x="50203" y="196726"/>
                  </a:cubicBezTo>
                  <a:close/>
                  <a:moveTo>
                    <a:pt x="80706" y="196517"/>
                  </a:moveTo>
                  <a:cubicBezTo>
                    <a:pt x="80761" y="196517"/>
                    <a:pt x="80816" y="196528"/>
                    <a:pt x="80860" y="196550"/>
                  </a:cubicBezTo>
                  <a:cubicBezTo>
                    <a:pt x="80948" y="196638"/>
                    <a:pt x="80948" y="196770"/>
                    <a:pt x="80860" y="196858"/>
                  </a:cubicBezTo>
                  <a:lnTo>
                    <a:pt x="79455" y="198263"/>
                  </a:lnTo>
                  <a:cubicBezTo>
                    <a:pt x="79367" y="198351"/>
                    <a:pt x="79323" y="198439"/>
                    <a:pt x="79323" y="198527"/>
                  </a:cubicBezTo>
                  <a:cubicBezTo>
                    <a:pt x="79323" y="198614"/>
                    <a:pt x="79367" y="198702"/>
                    <a:pt x="79455" y="198790"/>
                  </a:cubicBezTo>
                  <a:lnTo>
                    <a:pt x="80860" y="200196"/>
                  </a:lnTo>
                  <a:cubicBezTo>
                    <a:pt x="80948" y="200284"/>
                    <a:pt x="80948" y="200415"/>
                    <a:pt x="80860" y="200503"/>
                  </a:cubicBezTo>
                  <a:cubicBezTo>
                    <a:pt x="80816" y="200547"/>
                    <a:pt x="80761" y="200569"/>
                    <a:pt x="80706" y="200569"/>
                  </a:cubicBezTo>
                  <a:cubicBezTo>
                    <a:pt x="80652" y="200569"/>
                    <a:pt x="80597" y="200547"/>
                    <a:pt x="80553" y="200503"/>
                  </a:cubicBezTo>
                  <a:lnTo>
                    <a:pt x="79147" y="199098"/>
                  </a:lnTo>
                  <a:cubicBezTo>
                    <a:pt x="79015" y="198922"/>
                    <a:pt x="78928" y="198746"/>
                    <a:pt x="78928" y="198527"/>
                  </a:cubicBezTo>
                  <a:cubicBezTo>
                    <a:pt x="78928" y="198307"/>
                    <a:pt x="79015" y="198131"/>
                    <a:pt x="79147" y="198000"/>
                  </a:cubicBezTo>
                  <a:lnTo>
                    <a:pt x="80553" y="196550"/>
                  </a:lnTo>
                  <a:cubicBezTo>
                    <a:pt x="80597" y="196528"/>
                    <a:pt x="80652" y="196517"/>
                    <a:pt x="80706" y="196517"/>
                  </a:cubicBezTo>
                  <a:close/>
                  <a:moveTo>
                    <a:pt x="15461" y="1"/>
                  </a:moveTo>
                  <a:cubicBezTo>
                    <a:pt x="6940" y="1"/>
                    <a:pt x="1" y="6941"/>
                    <a:pt x="1" y="15461"/>
                  </a:cubicBezTo>
                  <a:lnTo>
                    <a:pt x="1" y="190884"/>
                  </a:lnTo>
                  <a:cubicBezTo>
                    <a:pt x="1" y="199405"/>
                    <a:pt x="6940" y="206345"/>
                    <a:pt x="15461" y="206345"/>
                  </a:cubicBezTo>
                  <a:lnTo>
                    <a:pt x="88019" y="206345"/>
                  </a:lnTo>
                  <a:cubicBezTo>
                    <a:pt x="96540" y="206345"/>
                    <a:pt x="103480" y="199405"/>
                    <a:pt x="103480" y="190884"/>
                  </a:cubicBezTo>
                  <a:lnTo>
                    <a:pt x="103480" y="15461"/>
                  </a:lnTo>
                  <a:cubicBezTo>
                    <a:pt x="103480" y="6941"/>
                    <a:pt x="96540" y="1"/>
                    <a:pt x="88019" y="1"/>
                  </a:cubicBezTo>
                  <a:close/>
                </a:path>
              </a:pathLst>
            </a:custGeom>
            <a:noFill/>
            <a:ln w="1905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38120" name="Google Shape;38120;p56"/>
          <p:cNvSpPr txBox="1">
            <a:spLocks noGrp="1"/>
          </p:cNvSpPr>
          <p:nvPr>
            <p:ph type="ctrTitle"/>
          </p:nvPr>
        </p:nvSpPr>
        <p:spPr>
          <a:xfrm>
            <a:off x="6883775" y="2164500"/>
            <a:ext cx="1427700" cy="44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rgbClr val="6B1B3C"/>
                </a:solidFill>
                <a:latin typeface="Raleway Medium" panose="020B0603030101060003" pitchFamily="34" charset="0"/>
              </a:rPr>
              <a:t>DEMO</a:t>
            </a:r>
            <a:r>
              <a:rPr lang="es" dirty="0">
                <a:solidFill>
                  <a:srgbClr val="6B1B3C"/>
                </a:solidFill>
                <a:latin typeface="Raleway Medium" panose="020B0603030101060003" pitchFamily="34" charset="0"/>
              </a:rPr>
              <a:t> </a:t>
            </a:r>
            <a:r>
              <a:rPr lang="en-US" dirty="0">
                <a:solidFill>
                  <a:srgbClr val="FFFFFF"/>
                </a:solidFill>
                <a:latin typeface="Raleway Medium" panose="020B0603030101060003" pitchFamily="34" charset="0"/>
              </a:rPr>
              <a:t>TIME</a:t>
            </a:r>
            <a:endParaRPr dirty="0">
              <a:solidFill>
                <a:srgbClr val="FFFFFF"/>
              </a:solidFill>
              <a:latin typeface="Raleway Medium" panose="020B0603030101060003" pitchFamily="34" charset="0"/>
            </a:endParaRPr>
          </a:p>
        </p:txBody>
      </p:sp>
      <p:sp>
        <p:nvSpPr>
          <p:cNvPr id="38121" name="Google Shape;38121;p56"/>
          <p:cNvSpPr txBox="1">
            <a:spLocks noGrp="1"/>
          </p:cNvSpPr>
          <p:nvPr>
            <p:ph type="subTitle" idx="1"/>
          </p:nvPr>
        </p:nvSpPr>
        <p:spPr>
          <a:xfrm>
            <a:off x="6075875" y="2612100"/>
            <a:ext cx="2235600" cy="3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latin typeface="Raleway" panose="020B0503030101060003" pitchFamily="34" charset="0"/>
              </a:rPr>
              <a:t>Download Experience Controls on iOS and Android</a:t>
            </a:r>
            <a:endParaRPr dirty="0">
              <a:latin typeface="Raleway" panose="020B0503030101060003" pitchFamily="34" charset="0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73" name="Google Shape;37473;p33"/>
          <p:cNvSpPr txBox="1">
            <a:spLocks noGrp="1"/>
          </p:cNvSpPr>
          <p:nvPr>
            <p:ph type="ctrTitle"/>
          </p:nvPr>
        </p:nvSpPr>
        <p:spPr>
          <a:xfrm>
            <a:off x="681050" y="1780950"/>
            <a:ext cx="1858950" cy="158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>
                <a:solidFill>
                  <a:srgbClr val="6B1B3C"/>
                </a:solidFill>
                <a:latin typeface="Raleway Medium" panose="020B0603030101060003" pitchFamily="34" charset="0"/>
              </a:rPr>
              <a:t>WHY</a:t>
            </a:r>
            <a:r>
              <a:rPr lang="es" sz="2400" dirty="0">
                <a:latin typeface="Raleway Medium" panose="020B0603030101060003" pitchFamily="34" charset="0"/>
              </a:rPr>
              <a:t> </a:t>
            </a:r>
            <a:r>
              <a:rPr lang="en-US" sz="2400" dirty="0">
                <a:solidFill>
                  <a:schemeClr val="bg1"/>
                </a:solidFill>
                <a:latin typeface="Raleway Medium" panose="020B0603030101060003" pitchFamily="34" charset="0"/>
              </a:rPr>
              <a:t>QUANSER</a:t>
            </a:r>
            <a:r>
              <a:rPr lang="es" sz="2400" dirty="0">
                <a:solidFill>
                  <a:schemeClr val="bg1"/>
                </a:solidFill>
                <a:latin typeface="Raleway Medium" panose="020B0603030101060003" pitchFamily="34" charset="0"/>
              </a:rPr>
              <a:t>?</a:t>
            </a:r>
            <a:endParaRPr sz="2400" dirty="0">
              <a:solidFill>
                <a:schemeClr val="bg1"/>
              </a:solidFill>
              <a:latin typeface="Raleway Medium" panose="020B0603030101060003" pitchFamily="34" charset="0"/>
            </a:endParaRPr>
          </a:p>
        </p:txBody>
      </p:sp>
      <p:sp>
        <p:nvSpPr>
          <p:cNvPr id="37474" name="Google Shape;37474;p33"/>
          <p:cNvSpPr txBox="1"/>
          <p:nvPr/>
        </p:nvSpPr>
        <p:spPr>
          <a:xfrm>
            <a:off x="4305300" y="990601"/>
            <a:ext cx="4254500" cy="3435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US" sz="1600" dirty="0">
                <a:solidFill>
                  <a:schemeClr val="lt1"/>
                </a:solidFill>
                <a:latin typeface="Raleway" panose="020B0503030101060003" pitchFamily="34" charset="0"/>
                <a:ea typeface="Roboto Slab Light"/>
                <a:cs typeface="Roboto Slab Light"/>
                <a:sym typeface="Roboto Slab Light"/>
              </a:rPr>
              <a:t>We made our reputation creating the best experiential learning material for control systems labs. We are leveraging that legacy to improve the aspect of controls education most in need: the textbook.</a:t>
            </a:r>
          </a:p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-US" sz="1600" dirty="0">
                <a:solidFill>
                  <a:schemeClr val="lt1"/>
                </a:solidFill>
                <a:latin typeface="Raleway" panose="020B0503030101060003" pitchFamily="34" charset="0"/>
                <a:ea typeface="Roboto Slab Light"/>
                <a:cs typeface="Roboto Slab Light"/>
                <a:sym typeface="Roboto Slab Light"/>
              </a:rPr>
              <a:t>When combined with our hardware, Experience Controls and the support material offered is the best learning experience available for controls students.</a:t>
            </a:r>
            <a:endParaRPr sz="1200" dirty="0">
              <a:latin typeface="Raleway" panose="020B0503030101060003" pitchFamily="34" charset="0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0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015" name="Google Shape;38015;p50"/>
          <p:cNvSpPr/>
          <p:nvPr/>
        </p:nvSpPr>
        <p:spPr>
          <a:xfrm>
            <a:off x="1685673" y="3423505"/>
            <a:ext cx="1719900" cy="1719900"/>
          </a:xfrm>
          <a:prstGeom prst="snip2SameRect">
            <a:avLst>
              <a:gd name="adj1" fmla="val 17492"/>
              <a:gd name="adj2" fmla="val 0"/>
            </a:avLst>
          </a:prstGeom>
          <a:solidFill>
            <a:srgbClr val="FF89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8016" name="Google Shape;38016;p50"/>
          <p:cNvSpPr/>
          <p:nvPr/>
        </p:nvSpPr>
        <p:spPr>
          <a:xfrm rot="10800000" flipH="1">
            <a:off x="1697073" y="0"/>
            <a:ext cx="1719900" cy="1719900"/>
          </a:xfrm>
          <a:prstGeom prst="snip2SameRect">
            <a:avLst>
              <a:gd name="adj1" fmla="val 16667"/>
              <a:gd name="adj2" fmla="val 0"/>
            </a:avLst>
          </a:prstGeom>
          <a:solidFill>
            <a:srgbClr val="FF89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8017" name="Google Shape;38017;p50"/>
          <p:cNvSpPr/>
          <p:nvPr/>
        </p:nvSpPr>
        <p:spPr>
          <a:xfrm rot="5400000">
            <a:off x="-3875" y="1719925"/>
            <a:ext cx="1704900" cy="1703700"/>
          </a:xfrm>
          <a:prstGeom prst="snip2SameRect">
            <a:avLst>
              <a:gd name="adj1" fmla="val 16988"/>
              <a:gd name="adj2" fmla="val 0"/>
            </a:avLst>
          </a:prstGeom>
          <a:solidFill>
            <a:srgbClr val="FF89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8018" name="Google Shape;38018;p50"/>
          <p:cNvSpPr txBox="1">
            <a:spLocks noGrp="1"/>
          </p:cNvSpPr>
          <p:nvPr>
            <p:ph type="ctrTitle"/>
          </p:nvPr>
        </p:nvSpPr>
        <p:spPr>
          <a:xfrm>
            <a:off x="6380018" y="394855"/>
            <a:ext cx="2269407" cy="159407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dirty="0">
                <a:solidFill>
                  <a:srgbClr val="6B1B3C"/>
                </a:solidFill>
                <a:latin typeface="Raleway Medium" panose="020B0603030101060003" pitchFamily="34" charset="0"/>
              </a:rPr>
              <a:t>PHILOSOPHICAL FOUNDATION </a:t>
            </a:r>
            <a:r>
              <a:rPr lang="en-US" sz="2000" dirty="0">
                <a:latin typeface="Raleway Medium" panose="020B0603030101060003" pitchFamily="34" charset="0"/>
              </a:rPr>
              <a:t>OF EXPERIENCE CONTROLS</a:t>
            </a:r>
            <a:endParaRPr sz="2000" dirty="0">
              <a:latin typeface="Raleway Medium" panose="020B0603030101060003" pitchFamily="34" charset="0"/>
            </a:endParaRPr>
          </a:p>
        </p:txBody>
      </p:sp>
      <p:sp>
        <p:nvSpPr>
          <p:cNvPr id="38019" name="Google Shape;38019;p50"/>
          <p:cNvSpPr txBox="1"/>
          <p:nvPr/>
        </p:nvSpPr>
        <p:spPr>
          <a:xfrm>
            <a:off x="111905" y="2104883"/>
            <a:ext cx="1489800" cy="22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dirty="0">
                <a:solidFill>
                  <a:srgbClr val="6B1B3C"/>
                </a:solidFill>
                <a:latin typeface="Raleway" panose="020B0503030101060003" pitchFamily="34" charset="0"/>
                <a:ea typeface="Roboto Condensed"/>
                <a:cs typeface="Roboto Condensed"/>
                <a:sym typeface="Roboto Condensed"/>
              </a:rPr>
              <a:t>THREE</a:t>
            </a:r>
            <a:endParaRPr sz="1800" dirty="0">
              <a:solidFill>
                <a:srgbClr val="6B1B3C"/>
              </a:solidFill>
              <a:latin typeface="Raleway" panose="020B0503030101060003" pitchFamily="34" charset="0"/>
              <a:ea typeface="Roboto Condensed"/>
              <a:cs typeface="Roboto Condensed"/>
              <a:sym typeface="Roboto Condensed"/>
            </a:endParaRPr>
          </a:p>
        </p:txBody>
      </p:sp>
      <p:sp>
        <p:nvSpPr>
          <p:cNvPr id="38020" name="Google Shape;38020;p50"/>
          <p:cNvSpPr txBox="1"/>
          <p:nvPr/>
        </p:nvSpPr>
        <p:spPr>
          <a:xfrm>
            <a:off x="165425" y="2396625"/>
            <a:ext cx="1382700" cy="66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lvl="0" algn="ctr"/>
            <a:r>
              <a:rPr lang="en-US" sz="900" dirty="0">
                <a:solidFill>
                  <a:srgbClr val="6B1B3C"/>
                </a:solidFill>
                <a:latin typeface="Raleway" panose="020B0503030101060003" pitchFamily="34" charset="0"/>
                <a:ea typeface="Roboto Slab Light"/>
                <a:cs typeface="Roboto Slab Light"/>
                <a:sym typeface="Roboto Slab Light"/>
              </a:rPr>
              <a:t>Language is accessible and explains concepts clearly</a:t>
            </a:r>
            <a:r>
              <a:rPr lang="es" sz="900" dirty="0">
                <a:solidFill>
                  <a:srgbClr val="6B1B3C"/>
                </a:solidFill>
                <a:latin typeface="Raleway" panose="020B0503030101060003" pitchFamily="34" charset="0"/>
                <a:ea typeface="Roboto Slab Light"/>
                <a:cs typeface="Roboto Slab Light"/>
                <a:sym typeface="Roboto Slab Light"/>
              </a:rPr>
              <a:t/>
            </a:r>
            <a:br>
              <a:rPr lang="es" sz="900" dirty="0">
                <a:solidFill>
                  <a:srgbClr val="6B1B3C"/>
                </a:solidFill>
                <a:latin typeface="Raleway" panose="020B0503030101060003" pitchFamily="34" charset="0"/>
                <a:ea typeface="Roboto Slab Light"/>
                <a:cs typeface="Roboto Slab Light"/>
                <a:sym typeface="Roboto Slab Light"/>
              </a:rPr>
            </a:br>
            <a:endParaRPr sz="900" dirty="0">
              <a:solidFill>
                <a:srgbClr val="6B1B3C"/>
              </a:solidFill>
              <a:latin typeface="Raleway" panose="020B0503030101060003" pitchFamily="34" charset="0"/>
              <a:ea typeface="Roboto Slab Light"/>
              <a:cs typeface="Roboto Slab Light"/>
              <a:sym typeface="Roboto Slab Light"/>
            </a:endParaRPr>
          </a:p>
        </p:txBody>
      </p:sp>
      <p:sp>
        <p:nvSpPr>
          <p:cNvPr id="38023" name="Google Shape;38023;p50"/>
          <p:cNvSpPr txBox="1"/>
          <p:nvPr/>
        </p:nvSpPr>
        <p:spPr>
          <a:xfrm>
            <a:off x="1827202" y="453229"/>
            <a:ext cx="1489800" cy="22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dirty="0">
                <a:solidFill>
                  <a:srgbClr val="6B1B3C"/>
                </a:solidFill>
                <a:latin typeface="Raleway" panose="020B0503030101060003" pitchFamily="34" charset="0"/>
                <a:ea typeface="Roboto Condensed"/>
                <a:cs typeface="Roboto Condensed"/>
                <a:sym typeface="Roboto Condensed"/>
              </a:rPr>
              <a:t>TWO</a:t>
            </a:r>
            <a:endParaRPr sz="1800" dirty="0">
              <a:solidFill>
                <a:srgbClr val="6B1B3C"/>
              </a:solidFill>
              <a:latin typeface="Raleway" panose="020B0503030101060003" pitchFamily="34" charset="0"/>
              <a:ea typeface="Roboto Condensed"/>
              <a:cs typeface="Roboto Condensed"/>
              <a:sym typeface="Roboto Condensed"/>
            </a:endParaRPr>
          </a:p>
        </p:txBody>
      </p:sp>
      <p:sp>
        <p:nvSpPr>
          <p:cNvPr id="38024" name="Google Shape;38024;p50"/>
          <p:cNvSpPr txBox="1"/>
          <p:nvPr/>
        </p:nvSpPr>
        <p:spPr>
          <a:xfrm>
            <a:off x="1932950" y="744963"/>
            <a:ext cx="1278300" cy="51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12700" lvl="0" algn="ctr"/>
            <a:r>
              <a:rPr lang="en-US" sz="900" dirty="0">
                <a:solidFill>
                  <a:srgbClr val="6B1B3C"/>
                </a:solidFill>
                <a:latin typeface="Raleway" panose="020B0503030101060003" pitchFamily="34" charset="0"/>
                <a:ea typeface="Roboto Slab Light"/>
                <a:cs typeface="Roboto Slab Light"/>
                <a:sym typeface="Roboto Slab Light"/>
              </a:rPr>
              <a:t>Examples that pull from the real world, across many disciplines</a:t>
            </a:r>
            <a:endParaRPr sz="900" dirty="0">
              <a:solidFill>
                <a:srgbClr val="6B1B3C"/>
              </a:solidFill>
              <a:latin typeface="Raleway" panose="020B0503030101060003" pitchFamily="34" charset="0"/>
              <a:ea typeface="Roboto Slab Light"/>
              <a:cs typeface="Roboto Slab Light"/>
              <a:sym typeface="Roboto Slab Light"/>
            </a:endParaRPr>
          </a:p>
        </p:txBody>
      </p:sp>
      <p:sp>
        <p:nvSpPr>
          <p:cNvPr id="38025" name="Google Shape;38025;p50"/>
          <p:cNvSpPr txBox="1"/>
          <p:nvPr/>
        </p:nvSpPr>
        <p:spPr>
          <a:xfrm>
            <a:off x="1827202" y="3916905"/>
            <a:ext cx="1489800" cy="22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dirty="0">
                <a:solidFill>
                  <a:srgbClr val="6B1B3C"/>
                </a:solidFill>
                <a:latin typeface="Raleway" panose="020B0503030101060003" pitchFamily="34" charset="0"/>
                <a:ea typeface="Roboto Condensed"/>
                <a:cs typeface="Roboto Condensed"/>
                <a:sym typeface="Roboto Condensed"/>
              </a:rPr>
              <a:t>SIX</a:t>
            </a:r>
            <a:endParaRPr sz="1800" dirty="0">
              <a:solidFill>
                <a:srgbClr val="6B1B3C"/>
              </a:solidFill>
              <a:latin typeface="Raleway" panose="020B0503030101060003" pitchFamily="34" charset="0"/>
              <a:ea typeface="Roboto Condensed"/>
              <a:cs typeface="Roboto Condensed"/>
              <a:sym typeface="Roboto Condensed"/>
            </a:endParaRPr>
          </a:p>
        </p:txBody>
      </p:sp>
      <p:sp>
        <p:nvSpPr>
          <p:cNvPr id="38026" name="Google Shape;38026;p50"/>
          <p:cNvSpPr txBox="1"/>
          <p:nvPr/>
        </p:nvSpPr>
        <p:spPr>
          <a:xfrm>
            <a:off x="1899575" y="4208650"/>
            <a:ext cx="1344600" cy="51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12700" lvl="0" algn="ctr"/>
            <a:r>
              <a:rPr lang="en-US" sz="900" dirty="0">
                <a:solidFill>
                  <a:srgbClr val="6B1B3C"/>
                </a:solidFill>
                <a:latin typeface="Raleway" panose="020B0503030101060003" pitchFamily="34" charset="0"/>
                <a:ea typeface="Roboto Slab Light"/>
                <a:cs typeface="Roboto Slab Light"/>
                <a:sym typeface="Roboto Slab Light"/>
              </a:rPr>
              <a:t>Content is connected through links to enable “rabbit hole” learning</a:t>
            </a:r>
            <a:endParaRPr sz="900" dirty="0">
              <a:solidFill>
                <a:srgbClr val="6B1B3C"/>
              </a:solidFill>
              <a:latin typeface="Raleway" panose="020B0503030101060003" pitchFamily="34" charset="0"/>
              <a:ea typeface="Roboto Slab Light"/>
              <a:cs typeface="Roboto Slab Light"/>
              <a:sym typeface="Roboto Slab Light"/>
            </a:endParaRPr>
          </a:p>
        </p:txBody>
      </p:sp>
      <p:sp>
        <p:nvSpPr>
          <p:cNvPr id="38027" name="Google Shape;38027;p50"/>
          <p:cNvSpPr/>
          <p:nvPr/>
        </p:nvSpPr>
        <p:spPr>
          <a:xfrm>
            <a:off x="-25" y="3423502"/>
            <a:ext cx="1697100" cy="1719900"/>
          </a:xfrm>
          <a:prstGeom prst="snip1Rect">
            <a:avLst>
              <a:gd name="adj" fmla="val 16667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8028" name="Google Shape;38028;p50"/>
          <p:cNvSpPr/>
          <p:nvPr/>
        </p:nvSpPr>
        <p:spPr>
          <a:xfrm rot="10800000" flipH="1">
            <a:off x="-25" y="0"/>
            <a:ext cx="1697100" cy="1719900"/>
          </a:xfrm>
          <a:prstGeom prst="snip1Rect">
            <a:avLst>
              <a:gd name="adj" fmla="val 16667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8031" name="Google Shape;38031;p50"/>
          <p:cNvSpPr/>
          <p:nvPr/>
        </p:nvSpPr>
        <p:spPr>
          <a:xfrm>
            <a:off x="1697075" y="1719900"/>
            <a:ext cx="1697100" cy="1703700"/>
          </a:xfrm>
          <a:prstGeom prst="snip2SameRect">
            <a:avLst>
              <a:gd name="adj1" fmla="val 16667"/>
              <a:gd name="adj2" fmla="val 16824"/>
            </a:avLst>
          </a:pr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8" name="Google Shape;38023;p50">
            <a:extLst>
              <a:ext uri="{FF2B5EF4-FFF2-40B4-BE49-F238E27FC236}">
                <a16:creationId xmlns:a16="http://schemas.microsoft.com/office/drawing/2014/main" id="{B7382792-5147-48F2-BDE2-62DA8B3D1303}"/>
              </a:ext>
            </a:extLst>
          </p:cNvPr>
          <p:cNvSpPr txBox="1"/>
          <p:nvPr/>
        </p:nvSpPr>
        <p:spPr>
          <a:xfrm>
            <a:off x="126226" y="453229"/>
            <a:ext cx="1489800" cy="22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dirty="0">
                <a:solidFill>
                  <a:srgbClr val="6B1B3C"/>
                </a:solidFill>
                <a:latin typeface="Raleway" panose="020B0503030101060003" pitchFamily="34" charset="0"/>
                <a:ea typeface="Roboto Condensed"/>
                <a:cs typeface="Roboto Condensed"/>
                <a:sym typeface="Roboto Condensed"/>
              </a:rPr>
              <a:t>ONE</a:t>
            </a:r>
            <a:endParaRPr sz="1800" dirty="0">
              <a:solidFill>
                <a:srgbClr val="6B1B3C"/>
              </a:solidFill>
              <a:latin typeface="Raleway" panose="020B0503030101060003" pitchFamily="34" charset="0"/>
              <a:ea typeface="Roboto Condensed"/>
              <a:cs typeface="Roboto Condensed"/>
              <a:sym typeface="Roboto Condensed"/>
            </a:endParaRPr>
          </a:p>
        </p:txBody>
      </p:sp>
      <p:sp>
        <p:nvSpPr>
          <p:cNvPr id="39" name="Google Shape;38024;p50">
            <a:extLst>
              <a:ext uri="{FF2B5EF4-FFF2-40B4-BE49-F238E27FC236}">
                <a16:creationId xmlns:a16="http://schemas.microsoft.com/office/drawing/2014/main" id="{DE2E2C65-2B34-492F-AF77-C119CADE9A84}"/>
              </a:ext>
            </a:extLst>
          </p:cNvPr>
          <p:cNvSpPr txBox="1"/>
          <p:nvPr/>
        </p:nvSpPr>
        <p:spPr>
          <a:xfrm>
            <a:off x="231974" y="744963"/>
            <a:ext cx="1278300" cy="51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1270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900" dirty="0">
                <a:solidFill>
                  <a:srgbClr val="6B1B3C"/>
                </a:solidFill>
                <a:latin typeface="Raleway" panose="020B0503030101060003" pitchFamily="34" charset="0"/>
                <a:ea typeface="Roboto Slab Light"/>
                <a:cs typeface="Roboto Slab Light"/>
                <a:sym typeface="Roboto Slab Light"/>
              </a:rPr>
              <a:t>Long scrolling content organized in a modern and accessible way</a:t>
            </a:r>
            <a:endParaRPr sz="900" dirty="0">
              <a:solidFill>
                <a:srgbClr val="6B1B3C"/>
              </a:solidFill>
              <a:latin typeface="Raleway" panose="020B0503030101060003" pitchFamily="34" charset="0"/>
              <a:ea typeface="Roboto Slab Light"/>
              <a:cs typeface="Roboto Slab Light"/>
              <a:sym typeface="Roboto Slab Light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900" dirty="0">
              <a:solidFill>
                <a:srgbClr val="6B1B3C"/>
              </a:solidFill>
              <a:latin typeface="Raleway" panose="020B0503030101060003" pitchFamily="34" charset="0"/>
              <a:ea typeface="Roboto Slab Light"/>
              <a:cs typeface="Roboto Slab Light"/>
              <a:sym typeface="Roboto Slab Light"/>
            </a:endParaRPr>
          </a:p>
        </p:txBody>
      </p:sp>
      <p:sp>
        <p:nvSpPr>
          <p:cNvPr id="40" name="Google Shape;38023;p50">
            <a:extLst>
              <a:ext uri="{FF2B5EF4-FFF2-40B4-BE49-F238E27FC236}">
                <a16:creationId xmlns:a16="http://schemas.microsoft.com/office/drawing/2014/main" id="{86ED9B8B-906E-46D4-8021-BA462E74A9D9}"/>
              </a:ext>
            </a:extLst>
          </p:cNvPr>
          <p:cNvSpPr txBox="1"/>
          <p:nvPr/>
        </p:nvSpPr>
        <p:spPr>
          <a:xfrm>
            <a:off x="1813071" y="2104883"/>
            <a:ext cx="1489800" cy="22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dirty="0">
                <a:solidFill>
                  <a:srgbClr val="6B1B3C"/>
                </a:solidFill>
                <a:latin typeface="Raleway" panose="020B0503030101060003" pitchFamily="34" charset="0"/>
                <a:ea typeface="Roboto Condensed"/>
                <a:cs typeface="Roboto Condensed"/>
                <a:sym typeface="Roboto Condensed"/>
              </a:rPr>
              <a:t>FOUR</a:t>
            </a:r>
            <a:endParaRPr sz="1800" dirty="0">
              <a:solidFill>
                <a:srgbClr val="6B1B3C"/>
              </a:solidFill>
              <a:latin typeface="Raleway" panose="020B0503030101060003" pitchFamily="34" charset="0"/>
              <a:ea typeface="Roboto Condensed"/>
              <a:cs typeface="Roboto Condensed"/>
              <a:sym typeface="Roboto Condensed"/>
            </a:endParaRPr>
          </a:p>
        </p:txBody>
      </p:sp>
      <p:sp>
        <p:nvSpPr>
          <p:cNvPr id="41" name="Google Shape;38024;p50">
            <a:extLst>
              <a:ext uri="{FF2B5EF4-FFF2-40B4-BE49-F238E27FC236}">
                <a16:creationId xmlns:a16="http://schemas.microsoft.com/office/drawing/2014/main" id="{A9234F95-C57F-49A7-A6B0-BA7A368A5221}"/>
              </a:ext>
            </a:extLst>
          </p:cNvPr>
          <p:cNvSpPr txBox="1"/>
          <p:nvPr/>
        </p:nvSpPr>
        <p:spPr>
          <a:xfrm>
            <a:off x="1918819" y="2396617"/>
            <a:ext cx="1278300" cy="51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12700" lvl="0" algn="ctr"/>
            <a:r>
              <a:rPr lang="en-US" sz="900" dirty="0">
                <a:solidFill>
                  <a:srgbClr val="6B1B3C"/>
                </a:solidFill>
                <a:latin typeface="Raleway" panose="020B0503030101060003" pitchFamily="34" charset="0"/>
                <a:ea typeface="Roboto Slab Light"/>
                <a:cs typeface="Roboto Slab Light"/>
                <a:sym typeface="Roboto Slab Light"/>
              </a:rPr>
              <a:t>Critical takeaways are summarized and highlighted</a:t>
            </a:r>
            <a:endParaRPr sz="900" dirty="0">
              <a:solidFill>
                <a:srgbClr val="6B1B3C"/>
              </a:solidFill>
              <a:latin typeface="Raleway" panose="020B0503030101060003" pitchFamily="34" charset="0"/>
              <a:ea typeface="Roboto Slab Light"/>
              <a:cs typeface="Roboto Slab Light"/>
              <a:sym typeface="Roboto Slab Light"/>
            </a:endParaRPr>
          </a:p>
        </p:txBody>
      </p:sp>
      <p:sp>
        <p:nvSpPr>
          <p:cNvPr id="42" name="Google Shape;38023;p50">
            <a:extLst>
              <a:ext uri="{FF2B5EF4-FFF2-40B4-BE49-F238E27FC236}">
                <a16:creationId xmlns:a16="http://schemas.microsoft.com/office/drawing/2014/main" id="{95C733EB-64A2-4D6E-AC10-5D093881649D}"/>
              </a:ext>
            </a:extLst>
          </p:cNvPr>
          <p:cNvSpPr txBox="1"/>
          <p:nvPr/>
        </p:nvSpPr>
        <p:spPr>
          <a:xfrm>
            <a:off x="38023" y="3916937"/>
            <a:ext cx="1489800" cy="22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dirty="0">
                <a:solidFill>
                  <a:srgbClr val="6B1B3C"/>
                </a:solidFill>
                <a:latin typeface="Raleway" panose="020B0503030101060003" pitchFamily="34" charset="0"/>
                <a:ea typeface="Roboto Condensed"/>
                <a:cs typeface="Roboto Condensed"/>
                <a:sym typeface="Roboto Condensed"/>
              </a:rPr>
              <a:t>FIVE</a:t>
            </a:r>
            <a:endParaRPr sz="1800" dirty="0">
              <a:solidFill>
                <a:srgbClr val="6B1B3C"/>
              </a:solidFill>
              <a:latin typeface="Raleway" panose="020B0503030101060003" pitchFamily="34" charset="0"/>
              <a:ea typeface="Roboto Condensed"/>
              <a:cs typeface="Roboto Condensed"/>
              <a:sym typeface="Roboto Condensed"/>
            </a:endParaRPr>
          </a:p>
        </p:txBody>
      </p:sp>
      <p:sp>
        <p:nvSpPr>
          <p:cNvPr id="43" name="Google Shape;38024;p50">
            <a:extLst>
              <a:ext uri="{FF2B5EF4-FFF2-40B4-BE49-F238E27FC236}">
                <a16:creationId xmlns:a16="http://schemas.microsoft.com/office/drawing/2014/main" id="{5A7C7BC4-91D2-4770-9186-9EEFF4AB22CB}"/>
              </a:ext>
            </a:extLst>
          </p:cNvPr>
          <p:cNvSpPr txBox="1"/>
          <p:nvPr/>
        </p:nvSpPr>
        <p:spPr>
          <a:xfrm>
            <a:off x="143771" y="4208671"/>
            <a:ext cx="1278300" cy="51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12700" lvl="0" algn="ctr"/>
            <a:r>
              <a:rPr lang="en-US" sz="900" dirty="0">
                <a:solidFill>
                  <a:srgbClr val="6B1B3C"/>
                </a:solidFill>
                <a:latin typeface="Raleway" panose="020B0503030101060003" pitchFamily="34" charset="0"/>
                <a:ea typeface="Roboto Slab Light"/>
                <a:cs typeface="Roboto Slab Light"/>
                <a:sym typeface="Roboto Slab Light"/>
              </a:rPr>
              <a:t>Questions and prompts promote understanding and critical thinking</a:t>
            </a:r>
            <a:endParaRPr sz="900" dirty="0">
              <a:solidFill>
                <a:srgbClr val="6B1B3C"/>
              </a:solidFill>
              <a:latin typeface="Raleway" panose="020B0503030101060003" pitchFamily="34" charset="0"/>
              <a:ea typeface="Roboto Slab Light"/>
              <a:cs typeface="Roboto Slab Light"/>
              <a:sym typeface="Roboto Slab Ligh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6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28" name="Google Shape;37628;p44"/>
          <p:cNvSpPr txBox="1">
            <a:spLocks noGrp="1"/>
          </p:cNvSpPr>
          <p:nvPr>
            <p:ph type="ctrTitle"/>
          </p:nvPr>
        </p:nvSpPr>
        <p:spPr>
          <a:xfrm>
            <a:off x="6319950" y="1541325"/>
            <a:ext cx="2329500" cy="44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>
                <a:latin typeface="Raleway Medium" panose="020B0603030101060003" pitchFamily="34" charset="0"/>
              </a:rPr>
              <a:t>THE</a:t>
            </a:r>
            <a:r>
              <a:rPr lang="es" sz="2400" dirty="0">
                <a:latin typeface="Raleway Medium" panose="020B0603030101060003" pitchFamily="34" charset="0"/>
              </a:rPr>
              <a:t> </a:t>
            </a:r>
            <a:r>
              <a:rPr lang="en-US" sz="2400" dirty="0">
                <a:solidFill>
                  <a:srgbClr val="6B1B3C"/>
                </a:solidFill>
                <a:latin typeface="Raleway Medium" panose="020B0603030101060003" pitchFamily="34" charset="0"/>
              </a:rPr>
              <a:t>STUDENT</a:t>
            </a:r>
            <a:r>
              <a:rPr lang="es" sz="2400" dirty="0">
                <a:solidFill>
                  <a:srgbClr val="6B1B3C"/>
                </a:solidFill>
                <a:latin typeface="Raleway Medium" panose="020B0603030101060003" pitchFamily="34" charset="0"/>
              </a:rPr>
              <a:t> </a:t>
            </a:r>
            <a:r>
              <a:rPr lang="es" sz="2400" dirty="0">
                <a:latin typeface="Raleway Medium" panose="020B0603030101060003" pitchFamily="34" charset="0"/>
              </a:rPr>
              <a:t> </a:t>
            </a:r>
            <a:r>
              <a:rPr lang="en-US" sz="2400" dirty="0">
                <a:latin typeface="Raleway Medium" panose="020B0603030101060003" pitchFamily="34" charset="0"/>
              </a:rPr>
              <a:t>EXPERIENCE</a:t>
            </a:r>
            <a:endParaRPr sz="2400" dirty="0">
              <a:latin typeface="Raleway Medium" panose="020B0603030101060003" pitchFamily="34" charset="0"/>
            </a:endParaRPr>
          </a:p>
        </p:txBody>
      </p:sp>
      <p:sp>
        <p:nvSpPr>
          <p:cNvPr id="37631" name="Google Shape;37631;p44"/>
          <p:cNvSpPr/>
          <p:nvPr/>
        </p:nvSpPr>
        <p:spPr>
          <a:xfrm rot="5400000">
            <a:off x="2750338" y="1559840"/>
            <a:ext cx="0" cy="1126052"/>
          </a:xfrm>
          <a:custGeom>
            <a:avLst/>
            <a:gdLst/>
            <a:ahLst/>
            <a:cxnLst/>
            <a:rect l="l" t="t" r="r" b="b"/>
            <a:pathLst>
              <a:path w="120000" h="2135504" extrusionOk="0">
                <a:moveTo>
                  <a:pt x="0" y="0"/>
                </a:moveTo>
                <a:lnTo>
                  <a:pt x="0" y="2135339"/>
                </a:lnTo>
              </a:path>
            </a:pathLst>
          </a:custGeom>
          <a:noFill/>
          <a:ln w="25400" cap="flat" cmpd="sng">
            <a:solidFill>
              <a:srgbClr val="FFFFFF"/>
            </a:solidFill>
            <a:prstDash val="solid"/>
            <a:round/>
            <a:headEnd type="none" w="sm" len="sm"/>
            <a:tailEnd type="diamond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900" dirty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632" name="Google Shape;37632;p44"/>
          <p:cNvSpPr/>
          <p:nvPr/>
        </p:nvSpPr>
        <p:spPr>
          <a:xfrm rot="5400000">
            <a:off x="2944815" y="1614223"/>
            <a:ext cx="1170810" cy="1017565"/>
          </a:xfrm>
          <a:custGeom>
            <a:avLst/>
            <a:gdLst/>
            <a:ahLst/>
            <a:cxnLst/>
            <a:rect l="l" t="t" r="r" b="b"/>
            <a:pathLst>
              <a:path w="2221229" h="1929764" extrusionOk="0">
                <a:moveTo>
                  <a:pt x="1659991" y="0"/>
                </a:moveTo>
                <a:lnTo>
                  <a:pt x="549630" y="6388"/>
                </a:lnTo>
                <a:lnTo>
                  <a:pt x="0" y="971194"/>
                </a:lnTo>
                <a:lnTo>
                  <a:pt x="560704" y="1929599"/>
                </a:lnTo>
                <a:lnTo>
                  <a:pt x="1671078" y="1923199"/>
                </a:lnTo>
                <a:lnTo>
                  <a:pt x="2220709" y="958392"/>
                </a:lnTo>
                <a:lnTo>
                  <a:pt x="1659991" y="0"/>
                </a:lnTo>
                <a:close/>
              </a:path>
            </a:pathLst>
          </a:custGeom>
          <a:solidFill>
            <a:srgbClr val="9E2758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900" dirty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634" name="Google Shape;37634;p44"/>
          <p:cNvSpPr/>
          <p:nvPr/>
        </p:nvSpPr>
        <p:spPr>
          <a:xfrm rot="5400000">
            <a:off x="3763348" y="2458579"/>
            <a:ext cx="0" cy="1126051"/>
          </a:xfrm>
          <a:custGeom>
            <a:avLst/>
            <a:gdLst/>
            <a:ahLst/>
            <a:cxnLst/>
            <a:rect l="l" t="t" r="r" b="b"/>
            <a:pathLst>
              <a:path w="120000" h="2135504" extrusionOk="0">
                <a:moveTo>
                  <a:pt x="0" y="2135339"/>
                </a:moveTo>
                <a:lnTo>
                  <a:pt x="0" y="0"/>
                </a:lnTo>
              </a:path>
            </a:pathLst>
          </a:custGeom>
          <a:noFill/>
          <a:ln w="25400" cap="flat" cmpd="sng">
            <a:solidFill>
              <a:srgbClr val="FFFFFF"/>
            </a:solidFill>
            <a:prstDash val="solid"/>
            <a:round/>
            <a:headEnd type="none" w="sm" len="sm"/>
            <a:tailEnd type="diamond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900" dirty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635" name="Google Shape;37635;p44"/>
          <p:cNvSpPr/>
          <p:nvPr/>
        </p:nvSpPr>
        <p:spPr>
          <a:xfrm rot="5400000">
            <a:off x="2426846" y="2512957"/>
            <a:ext cx="1170810" cy="1017565"/>
          </a:xfrm>
          <a:custGeom>
            <a:avLst/>
            <a:gdLst/>
            <a:ahLst/>
            <a:cxnLst/>
            <a:rect l="l" t="t" r="r" b="b"/>
            <a:pathLst>
              <a:path w="2221229" h="1929765" extrusionOk="0">
                <a:moveTo>
                  <a:pt x="1660004" y="0"/>
                </a:moveTo>
                <a:lnTo>
                  <a:pt x="549643" y="6400"/>
                </a:lnTo>
                <a:lnTo>
                  <a:pt x="0" y="971207"/>
                </a:lnTo>
                <a:lnTo>
                  <a:pt x="560717" y="1929599"/>
                </a:lnTo>
                <a:lnTo>
                  <a:pt x="1671078" y="1923211"/>
                </a:lnTo>
                <a:lnTo>
                  <a:pt x="2220721" y="958405"/>
                </a:lnTo>
                <a:lnTo>
                  <a:pt x="1660004" y="0"/>
                </a:lnTo>
                <a:close/>
              </a:path>
            </a:pathLst>
          </a:custGeom>
          <a:solidFill>
            <a:srgbClr val="FF2525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900" dirty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637" name="Google Shape;37637;p44"/>
          <p:cNvSpPr/>
          <p:nvPr/>
        </p:nvSpPr>
        <p:spPr>
          <a:xfrm rot="5400000">
            <a:off x="2750338" y="3358924"/>
            <a:ext cx="0" cy="1126052"/>
          </a:xfrm>
          <a:custGeom>
            <a:avLst/>
            <a:gdLst/>
            <a:ahLst/>
            <a:cxnLst/>
            <a:rect l="l" t="t" r="r" b="b"/>
            <a:pathLst>
              <a:path w="120000" h="2135504" extrusionOk="0">
                <a:moveTo>
                  <a:pt x="0" y="0"/>
                </a:moveTo>
                <a:lnTo>
                  <a:pt x="0" y="2135339"/>
                </a:lnTo>
              </a:path>
            </a:pathLst>
          </a:custGeom>
          <a:noFill/>
          <a:ln w="25400" cap="flat" cmpd="sng">
            <a:solidFill>
              <a:srgbClr val="FFFFFF"/>
            </a:solidFill>
            <a:prstDash val="solid"/>
            <a:round/>
            <a:headEnd type="none" w="sm" len="sm"/>
            <a:tailEnd type="diamond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900" dirty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638" name="Google Shape;37638;p44"/>
          <p:cNvSpPr/>
          <p:nvPr/>
        </p:nvSpPr>
        <p:spPr>
          <a:xfrm rot="5400000">
            <a:off x="2944815" y="3413304"/>
            <a:ext cx="1170810" cy="1017565"/>
          </a:xfrm>
          <a:custGeom>
            <a:avLst/>
            <a:gdLst/>
            <a:ahLst/>
            <a:cxnLst/>
            <a:rect l="l" t="t" r="r" b="b"/>
            <a:pathLst>
              <a:path w="2221229" h="1929764" extrusionOk="0">
                <a:moveTo>
                  <a:pt x="1659991" y="0"/>
                </a:moveTo>
                <a:lnTo>
                  <a:pt x="549630" y="6388"/>
                </a:lnTo>
                <a:lnTo>
                  <a:pt x="0" y="971194"/>
                </a:lnTo>
                <a:lnTo>
                  <a:pt x="560704" y="1929599"/>
                </a:lnTo>
                <a:lnTo>
                  <a:pt x="1671078" y="1923199"/>
                </a:lnTo>
                <a:lnTo>
                  <a:pt x="2220709" y="958392"/>
                </a:lnTo>
                <a:lnTo>
                  <a:pt x="1659991" y="0"/>
                </a:lnTo>
                <a:close/>
              </a:path>
            </a:pathLst>
          </a:custGeom>
          <a:solidFill>
            <a:srgbClr val="740000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900" dirty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640" name="Google Shape;37640;p44"/>
          <p:cNvSpPr/>
          <p:nvPr/>
        </p:nvSpPr>
        <p:spPr>
          <a:xfrm rot="5400000">
            <a:off x="3763348" y="658245"/>
            <a:ext cx="0" cy="1126051"/>
          </a:xfrm>
          <a:custGeom>
            <a:avLst/>
            <a:gdLst/>
            <a:ahLst/>
            <a:cxnLst/>
            <a:rect l="l" t="t" r="r" b="b"/>
            <a:pathLst>
              <a:path w="120000" h="2135504" extrusionOk="0">
                <a:moveTo>
                  <a:pt x="0" y="2135339"/>
                </a:moveTo>
                <a:lnTo>
                  <a:pt x="0" y="0"/>
                </a:lnTo>
              </a:path>
            </a:pathLst>
          </a:custGeom>
          <a:noFill/>
          <a:ln w="25400" cap="flat" cmpd="sng">
            <a:solidFill>
              <a:srgbClr val="FFFFFF"/>
            </a:solidFill>
            <a:prstDash val="solid"/>
            <a:round/>
            <a:headEnd type="none" w="sm" len="sm"/>
            <a:tailEnd type="diamond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900" dirty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641" name="Google Shape;37641;p44"/>
          <p:cNvSpPr/>
          <p:nvPr/>
        </p:nvSpPr>
        <p:spPr>
          <a:xfrm rot="5400000">
            <a:off x="2426846" y="712627"/>
            <a:ext cx="1170810" cy="1017565"/>
          </a:xfrm>
          <a:custGeom>
            <a:avLst/>
            <a:gdLst/>
            <a:ahLst/>
            <a:cxnLst/>
            <a:rect l="l" t="t" r="r" b="b"/>
            <a:pathLst>
              <a:path w="2221229" h="1929765" extrusionOk="0">
                <a:moveTo>
                  <a:pt x="1659991" y="0"/>
                </a:moveTo>
                <a:lnTo>
                  <a:pt x="549630" y="6400"/>
                </a:lnTo>
                <a:lnTo>
                  <a:pt x="0" y="971207"/>
                </a:lnTo>
                <a:lnTo>
                  <a:pt x="560705" y="1929599"/>
                </a:lnTo>
                <a:lnTo>
                  <a:pt x="1671066" y="1923211"/>
                </a:lnTo>
                <a:lnTo>
                  <a:pt x="2220709" y="958418"/>
                </a:lnTo>
                <a:lnTo>
                  <a:pt x="1659991" y="0"/>
                </a:lnTo>
                <a:close/>
              </a:path>
            </a:pathLst>
          </a:custGeom>
          <a:solidFill>
            <a:srgbClr val="6B1B3C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900" dirty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642" name="Google Shape;37642;p44"/>
          <p:cNvSpPr txBox="1"/>
          <p:nvPr/>
        </p:nvSpPr>
        <p:spPr>
          <a:xfrm>
            <a:off x="4492313" y="763375"/>
            <a:ext cx="1454100" cy="91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7025" rIns="0" bIns="0" anchor="t" anchorCtr="0">
            <a:noAutofit/>
          </a:bodyPr>
          <a:lstStyle/>
          <a:p>
            <a:pPr marL="1270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dirty="0">
                <a:solidFill>
                  <a:srgbClr val="FFFFFF"/>
                </a:solidFill>
                <a:latin typeface="Raleway" panose="020B0503030101060003" pitchFamily="34" charset="0"/>
                <a:ea typeface="Roboto Condensed"/>
                <a:cs typeface="Roboto Condensed"/>
                <a:sym typeface="Roboto Condensed"/>
              </a:rPr>
              <a:t>AT HOME</a:t>
            </a:r>
            <a:endParaRPr sz="1200" dirty="0">
              <a:solidFill>
                <a:srgbClr val="FFFFFF"/>
              </a:solidFill>
              <a:latin typeface="Raleway" panose="020B0503030101060003" pitchFamily="34" charset="0"/>
              <a:ea typeface="Roboto Condensed"/>
              <a:cs typeface="Roboto Condensed"/>
              <a:sym typeface="Roboto Condensed"/>
            </a:endParaRPr>
          </a:p>
          <a:p>
            <a:pPr marL="12700" marR="0" lvl="0" indent="0" algn="l" rtl="0">
              <a:lnSpc>
                <a:spcPct val="113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en-US" sz="1000" dirty="0">
                <a:solidFill>
                  <a:srgbClr val="FFFFFF"/>
                </a:solidFill>
                <a:latin typeface="Raleway" panose="020B0503030101060003" pitchFamily="34" charset="0"/>
                <a:ea typeface="Roboto Slab Light"/>
                <a:cs typeface="Roboto Slab Light"/>
                <a:sym typeface="Roboto Slab Light"/>
              </a:rPr>
              <a:t>Self-study with reading, interactions, remote hardware, and practice problems</a:t>
            </a:r>
            <a:endParaRPr sz="1000" dirty="0">
              <a:solidFill>
                <a:srgbClr val="FFFFFF"/>
              </a:solidFill>
              <a:latin typeface="Raleway" panose="020B0503030101060003" pitchFamily="34" charset="0"/>
              <a:ea typeface="Roboto Slab Light"/>
              <a:cs typeface="Roboto Slab Light"/>
              <a:sym typeface="Roboto Slab Light"/>
            </a:endParaRPr>
          </a:p>
        </p:txBody>
      </p:sp>
      <p:sp>
        <p:nvSpPr>
          <p:cNvPr id="37643" name="Google Shape;37643;p44"/>
          <p:cNvSpPr txBox="1"/>
          <p:nvPr/>
        </p:nvSpPr>
        <p:spPr>
          <a:xfrm>
            <a:off x="740490" y="1750050"/>
            <a:ext cx="1268673" cy="73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7025" rIns="0" bIns="0" anchor="t" anchorCtr="0">
            <a:noAutofit/>
          </a:bodyPr>
          <a:lstStyle/>
          <a:p>
            <a:pPr marL="34290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dirty="0">
                <a:solidFill>
                  <a:srgbClr val="FFFFFF"/>
                </a:solidFill>
                <a:latin typeface="Raleway" panose="020B0503030101060003" pitchFamily="34" charset="0"/>
                <a:ea typeface="Roboto Condensed"/>
                <a:cs typeface="Roboto Condensed"/>
                <a:sym typeface="Roboto Condensed"/>
              </a:rPr>
              <a:t>ON THE GO</a:t>
            </a:r>
            <a:endParaRPr sz="1200" dirty="0">
              <a:solidFill>
                <a:srgbClr val="FFFFFF"/>
              </a:solidFill>
              <a:latin typeface="Raleway" panose="020B0503030101060003" pitchFamily="34" charset="0"/>
              <a:ea typeface="Roboto Condensed"/>
              <a:cs typeface="Roboto Condensed"/>
              <a:sym typeface="Roboto Condensed"/>
            </a:endParaRPr>
          </a:p>
          <a:p>
            <a:pPr marL="127000" marR="0" lvl="0" indent="-114300" algn="r" rtl="0">
              <a:lnSpc>
                <a:spcPct val="113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en-US" sz="1000" dirty="0">
                <a:solidFill>
                  <a:srgbClr val="FFFFFF"/>
                </a:solidFill>
                <a:latin typeface="Raleway" panose="020B0503030101060003" pitchFamily="34" charset="0"/>
                <a:ea typeface="Roboto Slab Light"/>
                <a:cs typeface="Roboto Slab Light"/>
                <a:sym typeface="Roboto Slab Light"/>
              </a:rPr>
              <a:t>Refresh the day’s topics with mini-lecture podcasts</a:t>
            </a:r>
            <a:endParaRPr sz="1000" dirty="0">
              <a:solidFill>
                <a:srgbClr val="FFFFFF"/>
              </a:solidFill>
              <a:latin typeface="Raleway" panose="020B0503030101060003" pitchFamily="34" charset="0"/>
              <a:ea typeface="Roboto Slab Light"/>
              <a:cs typeface="Roboto Slab Light"/>
              <a:sym typeface="Roboto Slab Light"/>
            </a:endParaRPr>
          </a:p>
        </p:txBody>
      </p:sp>
      <p:sp>
        <p:nvSpPr>
          <p:cNvPr id="37644" name="Google Shape;37644;p44"/>
          <p:cNvSpPr txBox="1"/>
          <p:nvPr/>
        </p:nvSpPr>
        <p:spPr>
          <a:xfrm>
            <a:off x="4492312" y="2651325"/>
            <a:ext cx="1562123" cy="73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7025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dirty="0">
                <a:solidFill>
                  <a:srgbClr val="FFFFFF"/>
                </a:solidFill>
                <a:latin typeface="Raleway" panose="020B0503030101060003" pitchFamily="34" charset="0"/>
                <a:ea typeface="Roboto Condensed"/>
                <a:cs typeface="Roboto Condensed"/>
                <a:sym typeface="Roboto Condensed"/>
              </a:rPr>
              <a:t>IN THE LECTURE</a:t>
            </a:r>
            <a:endParaRPr sz="1200" dirty="0">
              <a:solidFill>
                <a:srgbClr val="FFFFFF"/>
              </a:solidFill>
              <a:latin typeface="Raleway" panose="020B0503030101060003" pitchFamily="34" charset="0"/>
              <a:ea typeface="Roboto Condensed"/>
              <a:cs typeface="Roboto Condensed"/>
              <a:sym typeface="Roboto Condensed"/>
            </a:endParaRPr>
          </a:p>
          <a:p>
            <a:pPr marL="12700" marR="0" lvl="0" indent="0" algn="l" rtl="0">
              <a:lnSpc>
                <a:spcPct val="113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en-US" sz="1000" dirty="0">
                <a:solidFill>
                  <a:srgbClr val="FFFFFF"/>
                </a:solidFill>
                <a:latin typeface="Raleway" panose="020B0503030101060003" pitchFamily="34" charset="0"/>
                <a:ea typeface="Roboto Slab Light"/>
                <a:cs typeface="Roboto Slab Light"/>
                <a:sym typeface="Roboto Slab Light"/>
              </a:rPr>
              <a:t>Check understanding and follow along with the instructor material in class</a:t>
            </a:r>
            <a:endParaRPr sz="1000" dirty="0">
              <a:solidFill>
                <a:srgbClr val="FFFFFF"/>
              </a:solidFill>
              <a:latin typeface="Raleway" panose="020B0503030101060003" pitchFamily="34" charset="0"/>
              <a:ea typeface="Roboto Slab Light"/>
              <a:cs typeface="Roboto Slab Light"/>
              <a:sym typeface="Roboto Slab Light"/>
            </a:endParaRPr>
          </a:p>
        </p:txBody>
      </p:sp>
      <p:sp>
        <p:nvSpPr>
          <p:cNvPr id="37645" name="Google Shape;37645;p44"/>
          <p:cNvSpPr txBox="1"/>
          <p:nvPr/>
        </p:nvSpPr>
        <p:spPr>
          <a:xfrm>
            <a:off x="671945" y="3574500"/>
            <a:ext cx="1337268" cy="732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7025" rIns="0" bIns="0" anchor="t" anchorCtr="0">
            <a:noAutofit/>
          </a:bodyPr>
          <a:lstStyle/>
          <a:p>
            <a:pPr marL="1270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200" dirty="0">
                <a:solidFill>
                  <a:srgbClr val="FFFFFF"/>
                </a:solidFill>
                <a:latin typeface="Raleway" panose="020B0503030101060003" pitchFamily="34" charset="0"/>
                <a:ea typeface="Roboto Condensed"/>
                <a:cs typeface="Roboto Condensed"/>
                <a:sym typeface="Roboto Condensed"/>
              </a:rPr>
              <a:t>BEFORE THE LAB</a:t>
            </a:r>
            <a:endParaRPr sz="1200" dirty="0">
              <a:solidFill>
                <a:srgbClr val="FFFFFF"/>
              </a:solidFill>
              <a:latin typeface="Raleway" panose="020B0503030101060003" pitchFamily="34" charset="0"/>
              <a:ea typeface="Roboto Condensed"/>
              <a:cs typeface="Roboto Condensed"/>
              <a:sym typeface="Roboto Condensed"/>
            </a:endParaRPr>
          </a:p>
          <a:p>
            <a:pPr marL="12700" marR="0" lvl="0" indent="0" algn="r" rtl="0">
              <a:lnSpc>
                <a:spcPct val="113000"/>
              </a:lnSpc>
              <a:spcBef>
                <a:spcPts val="600"/>
              </a:spcBef>
              <a:spcAft>
                <a:spcPts val="0"/>
              </a:spcAft>
              <a:buSzPts val="1100"/>
              <a:buNone/>
            </a:pPr>
            <a:r>
              <a:rPr lang="en-US" sz="1000" dirty="0">
                <a:solidFill>
                  <a:srgbClr val="FFFFFF"/>
                </a:solidFill>
                <a:latin typeface="Raleway" panose="020B0503030101060003" pitchFamily="34" charset="0"/>
                <a:ea typeface="Roboto Slab Light"/>
                <a:cs typeface="Roboto Slab Light"/>
                <a:sym typeface="Roboto Slab Light"/>
              </a:rPr>
              <a:t>Practice lab concepts using interactions and remote hardware</a:t>
            </a:r>
            <a:endParaRPr sz="1000" dirty="0">
              <a:solidFill>
                <a:srgbClr val="FFFFFF"/>
              </a:solidFill>
              <a:latin typeface="Raleway" panose="020B0503030101060003" pitchFamily="34" charset="0"/>
              <a:ea typeface="Roboto Slab Light"/>
              <a:cs typeface="Roboto Slab Light"/>
              <a:sym typeface="Roboto Slab Light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F2A69FCB-DE60-4097-8975-200681BEC35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81345" y="998899"/>
            <a:ext cx="447601" cy="44760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FE694229-2123-4D80-8069-9A6BCAE52B1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295625" y="1900665"/>
            <a:ext cx="444402" cy="444402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633B8A33-F4D6-413D-B89B-F4A7B962E81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788223" y="2793747"/>
            <a:ext cx="448056" cy="448056"/>
          </a:xfrm>
          <a:prstGeom prst="rect">
            <a:avLst/>
          </a:prstGeom>
        </p:spPr>
      </p:pic>
      <p:pic>
        <p:nvPicPr>
          <p:cNvPr id="9" name="Picture 8" descr="A picture containing vector graphics, text&#10;&#10;Description automatically generated">
            <a:extLst>
              <a:ext uri="{FF2B5EF4-FFF2-40B4-BE49-F238E27FC236}">
                <a16:creationId xmlns:a16="http://schemas.microsoft.com/office/drawing/2014/main" id="{6F2265E2-68D9-4593-A383-047FEA5F8D0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306192" y="3716922"/>
            <a:ext cx="448056" cy="448056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0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054" name="Google Shape;38054;p51"/>
          <p:cNvSpPr txBox="1">
            <a:spLocks noGrp="1"/>
          </p:cNvSpPr>
          <p:nvPr>
            <p:ph type="ctrTitle"/>
          </p:nvPr>
        </p:nvSpPr>
        <p:spPr>
          <a:xfrm>
            <a:off x="6557435" y="1541325"/>
            <a:ext cx="2092090" cy="44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>
                <a:latin typeface="Raleway Medium" panose="020B0603030101060003" pitchFamily="34" charset="0"/>
              </a:rPr>
              <a:t>THE</a:t>
            </a:r>
            <a:r>
              <a:rPr lang="es" sz="2400" dirty="0">
                <a:latin typeface="Raleway Medium" panose="020B0603030101060003" pitchFamily="34" charset="0"/>
              </a:rPr>
              <a:t> </a:t>
            </a:r>
            <a:r>
              <a:rPr lang="es" sz="2400" dirty="0">
                <a:solidFill>
                  <a:srgbClr val="6B1B3C"/>
                </a:solidFill>
                <a:latin typeface="Raleway Medium" panose="020B0603030101060003" pitchFamily="34" charset="0"/>
              </a:rPr>
              <a:t>P</a:t>
            </a:r>
            <a:r>
              <a:rPr lang="en-US" sz="2400" dirty="0">
                <a:solidFill>
                  <a:srgbClr val="6B1B3C"/>
                </a:solidFill>
                <a:latin typeface="Raleway Medium" panose="020B0603030101060003" pitchFamily="34" charset="0"/>
              </a:rPr>
              <a:t>ROFESSOR </a:t>
            </a:r>
            <a:r>
              <a:rPr lang="en-US" sz="2400" dirty="0">
                <a:solidFill>
                  <a:schemeClr val="bg1"/>
                </a:solidFill>
                <a:latin typeface="Raleway Medium" panose="020B0603030101060003" pitchFamily="34" charset="0"/>
              </a:rPr>
              <a:t>EXPERIENCE</a:t>
            </a:r>
            <a:endParaRPr sz="2400" dirty="0">
              <a:solidFill>
                <a:schemeClr val="bg1"/>
              </a:solidFill>
              <a:latin typeface="Raleway Medium" panose="020B0603030101060003" pitchFamily="34" charset="0"/>
            </a:endParaRPr>
          </a:p>
        </p:txBody>
      </p:sp>
      <p:sp>
        <p:nvSpPr>
          <p:cNvPr id="38055" name="Google Shape;38055;p51"/>
          <p:cNvSpPr/>
          <p:nvPr/>
        </p:nvSpPr>
        <p:spPr>
          <a:xfrm>
            <a:off x="1666375" y="1988925"/>
            <a:ext cx="1765800" cy="3154500"/>
          </a:xfrm>
          <a:prstGeom prst="snip2SameRect">
            <a:avLst>
              <a:gd name="adj1" fmla="val 16667"/>
              <a:gd name="adj2" fmla="val 0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8056" name="Google Shape;38056;p51"/>
          <p:cNvSpPr/>
          <p:nvPr/>
        </p:nvSpPr>
        <p:spPr>
          <a:xfrm>
            <a:off x="3689100" y="1988925"/>
            <a:ext cx="1765800" cy="3154500"/>
          </a:xfrm>
          <a:prstGeom prst="snip2SameRect">
            <a:avLst>
              <a:gd name="adj1" fmla="val 16667"/>
              <a:gd name="adj2" fmla="val 0"/>
            </a:avLst>
          </a:prstGeom>
          <a:noFill/>
          <a:ln w="2857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8057" name="Google Shape;38057;p51"/>
          <p:cNvSpPr/>
          <p:nvPr/>
        </p:nvSpPr>
        <p:spPr>
          <a:xfrm>
            <a:off x="5711825" y="1988925"/>
            <a:ext cx="1765800" cy="3154500"/>
          </a:xfrm>
          <a:prstGeom prst="snip2SameRect">
            <a:avLst>
              <a:gd name="adj1" fmla="val 16667"/>
              <a:gd name="adj2" fmla="val 0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8070" name="Google Shape;38070;p51"/>
          <p:cNvSpPr txBox="1"/>
          <p:nvPr/>
        </p:nvSpPr>
        <p:spPr>
          <a:xfrm>
            <a:off x="3860950" y="3036400"/>
            <a:ext cx="1432800" cy="773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7350" rIns="0" bIns="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900" dirty="0">
                <a:solidFill>
                  <a:srgbClr val="FFFFFF"/>
                </a:solidFill>
                <a:latin typeface="Raleway" panose="020B0503030101060003" pitchFamily="34" charset="0"/>
                <a:ea typeface="Roboto Condensed"/>
                <a:cs typeface="Roboto Condensed"/>
                <a:sym typeface="Roboto Condensed"/>
              </a:rPr>
              <a:t>RESOURCES</a:t>
            </a:r>
            <a:endParaRPr sz="1900" dirty="0">
              <a:solidFill>
                <a:srgbClr val="FFFFFF"/>
              </a:solidFill>
              <a:latin typeface="Raleway" panose="020B0503030101060003" pitchFamily="34" charset="0"/>
              <a:ea typeface="Roboto Condensed"/>
              <a:cs typeface="Roboto Condensed"/>
              <a:sym typeface="Roboto Condensed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00" dirty="0">
              <a:solidFill>
                <a:srgbClr val="FFFFFF"/>
              </a:solidFill>
              <a:latin typeface="Raleway" panose="020B0503030101060003" pitchFamily="34" charset="0"/>
              <a:ea typeface="Roboto Slab Light"/>
              <a:cs typeface="Roboto Slab Light"/>
              <a:sym typeface="Roboto Slab Light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 dirty="0">
                <a:solidFill>
                  <a:srgbClr val="FFFFFF"/>
                </a:solidFill>
                <a:latin typeface="Raleway" panose="020B0503030101060003" pitchFamily="34" charset="0"/>
                <a:ea typeface="Roboto Slab Light"/>
                <a:cs typeface="Roboto Slab Light"/>
                <a:sym typeface="Roboto Slab Light"/>
              </a:rPr>
              <a:t>Problem sets for homework, practice problems, and exams. Aligned to the textbook content with simple solutions.</a:t>
            </a:r>
            <a:endParaRPr sz="1000" dirty="0">
              <a:solidFill>
                <a:srgbClr val="FFFFFF"/>
              </a:solidFill>
              <a:latin typeface="Raleway" panose="020B0503030101060003" pitchFamily="34" charset="0"/>
              <a:ea typeface="Roboto Slab Light"/>
              <a:cs typeface="Roboto Slab Light"/>
              <a:sym typeface="Roboto Slab Light"/>
            </a:endParaRPr>
          </a:p>
        </p:txBody>
      </p:sp>
      <p:sp>
        <p:nvSpPr>
          <p:cNvPr id="38073" name="Google Shape;38073;p51"/>
          <p:cNvSpPr txBox="1"/>
          <p:nvPr/>
        </p:nvSpPr>
        <p:spPr>
          <a:xfrm>
            <a:off x="5889025" y="3100900"/>
            <a:ext cx="1432800" cy="773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7350" rIns="0" bIns="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900" dirty="0">
                <a:solidFill>
                  <a:srgbClr val="6B1B3C"/>
                </a:solidFill>
                <a:latin typeface="Raleway" panose="020B0503030101060003" pitchFamily="34" charset="0"/>
                <a:ea typeface="Roboto Condensed"/>
                <a:cs typeface="Roboto Condensed"/>
                <a:sym typeface="Roboto Condensed"/>
              </a:rPr>
              <a:t>SOCIAL</a:t>
            </a:r>
            <a:endParaRPr sz="1900" dirty="0">
              <a:solidFill>
                <a:srgbClr val="6B1B3C"/>
              </a:solidFill>
              <a:latin typeface="Raleway" panose="020B0503030101060003" pitchFamily="34" charset="0"/>
              <a:ea typeface="Roboto Condensed"/>
              <a:cs typeface="Roboto Condensed"/>
              <a:sym typeface="Roboto Condensed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00" dirty="0">
              <a:solidFill>
                <a:srgbClr val="6B1B3C"/>
              </a:solidFill>
              <a:latin typeface="Raleway" panose="020B0503030101060003" pitchFamily="34" charset="0"/>
              <a:ea typeface="Roboto Slab Light"/>
              <a:cs typeface="Roboto Slab Light"/>
              <a:sym typeface="Roboto Slab Light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 dirty="0">
                <a:solidFill>
                  <a:srgbClr val="6B1B3C"/>
                </a:solidFill>
                <a:latin typeface="Raleway" panose="020B0503030101060003" pitchFamily="34" charset="0"/>
                <a:ea typeface="Roboto Slab Light"/>
                <a:cs typeface="Roboto Slab Light"/>
                <a:sym typeface="Roboto Slab Light"/>
              </a:rPr>
              <a:t>Custom newsletter and webinars to share ideas and experiences using the app, and teaching controls.</a:t>
            </a:r>
            <a:endParaRPr sz="1000" dirty="0">
              <a:solidFill>
                <a:srgbClr val="6B1B3C"/>
              </a:solidFill>
              <a:latin typeface="Raleway" panose="020B0503030101060003" pitchFamily="34" charset="0"/>
              <a:ea typeface="Roboto Slab Light"/>
              <a:cs typeface="Roboto Slab Light"/>
              <a:sym typeface="Roboto Slab Light"/>
            </a:endParaRPr>
          </a:p>
        </p:txBody>
      </p:sp>
      <p:sp>
        <p:nvSpPr>
          <p:cNvPr id="38074" name="Google Shape;38074;p51"/>
          <p:cNvSpPr txBox="1"/>
          <p:nvPr/>
        </p:nvSpPr>
        <p:spPr>
          <a:xfrm>
            <a:off x="1832875" y="3036862"/>
            <a:ext cx="1432800" cy="17845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7350" rIns="0" bIns="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900" dirty="0">
                <a:solidFill>
                  <a:srgbClr val="6B1B3C"/>
                </a:solidFill>
                <a:latin typeface="Raleway" panose="020B0503030101060003" pitchFamily="34" charset="0"/>
                <a:ea typeface="Roboto Condensed"/>
                <a:cs typeface="Roboto Condensed"/>
                <a:sym typeface="Roboto Condensed"/>
              </a:rPr>
              <a:t>LECTURES</a:t>
            </a:r>
            <a:endParaRPr sz="1900" dirty="0">
              <a:solidFill>
                <a:srgbClr val="6B1B3C"/>
              </a:solidFill>
              <a:latin typeface="Raleway" panose="020B0503030101060003" pitchFamily="34" charset="0"/>
              <a:ea typeface="Roboto Condensed"/>
              <a:cs typeface="Roboto Condensed"/>
              <a:sym typeface="Roboto Condensed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00" dirty="0">
              <a:solidFill>
                <a:srgbClr val="6B1B3C"/>
              </a:solidFill>
              <a:latin typeface="Raleway" panose="020B0503030101060003" pitchFamily="34" charset="0"/>
              <a:ea typeface="Roboto Slab Light"/>
              <a:cs typeface="Roboto Slab Light"/>
              <a:sym typeface="Roboto Slab Light"/>
            </a:endParaRP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000" dirty="0">
                <a:solidFill>
                  <a:srgbClr val="6B1B3C"/>
                </a:solidFill>
                <a:latin typeface="Raleway" panose="020B0503030101060003" pitchFamily="34" charset="0"/>
                <a:ea typeface="Roboto Slab Light"/>
                <a:cs typeface="Roboto Slab Light"/>
                <a:sym typeface="Roboto Slab Light"/>
              </a:rPr>
              <a:t>Lecture slides aligned to the textbook content and Quanser lab curriculum. Open and unformatted for easy integration into existing or new courses.</a:t>
            </a:r>
            <a:endParaRPr sz="1000" dirty="0">
              <a:solidFill>
                <a:srgbClr val="6B1B3C"/>
              </a:solidFill>
              <a:latin typeface="Raleway" panose="020B0503030101060003" pitchFamily="34" charset="0"/>
              <a:ea typeface="Roboto Slab Light"/>
              <a:cs typeface="Roboto Slab Light"/>
              <a:sym typeface="Roboto Slab Light"/>
            </a:endParaRPr>
          </a:p>
        </p:txBody>
      </p:sp>
      <p:pic>
        <p:nvPicPr>
          <p:cNvPr id="6" name="Picture 5" descr="A close up of a sign&#10;&#10;Description automatically generated">
            <a:extLst>
              <a:ext uri="{FF2B5EF4-FFF2-40B4-BE49-F238E27FC236}">
                <a16:creationId xmlns:a16="http://schemas.microsoft.com/office/drawing/2014/main" id="{F726188A-1408-4266-B535-2FB73336581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254099" y="2343150"/>
            <a:ext cx="457200" cy="457200"/>
          </a:xfrm>
          <a:prstGeom prst="rect">
            <a:avLst/>
          </a:prstGeom>
        </p:spPr>
      </p:pic>
      <p:pic>
        <p:nvPicPr>
          <p:cNvPr id="10" name="Picture 9" descr="A picture containing vector graphics&#10;&#10;Description automatically generated">
            <a:extLst>
              <a:ext uri="{FF2B5EF4-FFF2-40B4-BE49-F238E27FC236}">
                <a16:creationId xmlns:a16="http://schemas.microsoft.com/office/drawing/2014/main" id="{DDFB2984-36AE-4BAA-B3BC-5035E5AA167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343400" y="2343150"/>
            <a:ext cx="457200" cy="457200"/>
          </a:xfrm>
          <a:prstGeom prst="rect">
            <a:avLst/>
          </a:prstGeom>
        </p:spPr>
      </p:pic>
      <p:pic>
        <p:nvPicPr>
          <p:cNvPr id="12" name="Picture 11" descr="A stop sign&#10;&#10;Description automatically generated">
            <a:extLst>
              <a:ext uri="{FF2B5EF4-FFF2-40B4-BE49-F238E27FC236}">
                <a16:creationId xmlns:a16="http://schemas.microsoft.com/office/drawing/2014/main" id="{F30DAD00-D279-4177-98D3-2DBC53EA60A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366125" y="2343150"/>
            <a:ext cx="457200" cy="4572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79" name="Google Shape;37479;p34"/>
          <p:cNvSpPr txBox="1">
            <a:spLocks noGrp="1"/>
          </p:cNvSpPr>
          <p:nvPr>
            <p:ph type="ctr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latin typeface="Raleway Medium" panose="020B0603030101060003" pitchFamily="34" charset="0"/>
              </a:rPr>
              <a:t>HOW </a:t>
            </a:r>
            <a:r>
              <a:rPr lang="en-US" dirty="0">
                <a:solidFill>
                  <a:srgbClr val="6B1B3C"/>
                </a:solidFill>
                <a:latin typeface="Raleway Medium" panose="020B0603030101060003" pitchFamily="34" charset="0"/>
              </a:rPr>
              <a:t>COMPLETE</a:t>
            </a:r>
            <a:r>
              <a:rPr lang="en-US" dirty="0">
                <a:latin typeface="Raleway Medium" panose="020B0603030101060003" pitchFamily="34" charset="0"/>
              </a:rPr>
              <a:t> IS COMPLETE?</a:t>
            </a:r>
            <a:endParaRPr dirty="0">
              <a:latin typeface="Raleway Medium" panose="020B0603030101060003" pitchFamily="34" charset="0"/>
            </a:endParaRPr>
          </a:p>
        </p:txBody>
      </p:sp>
      <p:sp>
        <p:nvSpPr>
          <p:cNvPr id="37480" name="Google Shape;37480;p34"/>
          <p:cNvSpPr txBox="1">
            <a:spLocks noGrp="1"/>
          </p:cNvSpPr>
          <p:nvPr>
            <p:ph type="subTitle" idx="1"/>
          </p:nvPr>
        </p:nvSpPr>
        <p:spPr>
          <a:xfrm>
            <a:off x="376846" y="2770909"/>
            <a:ext cx="3956904" cy="2066935"/>
          </a:xfrm>
          <a:prstGeom prst="rect">
            <a:avLst/>
          </a:prstGeom>
        </p:spPr>
        <p:txBody>
          <a:bodyPr spcFirstLastPara="1" wrap="square" lIns="91425" tIns="91425" rIns="91425" bIns="91425" numCol="1" anchor="t" anchorCtr="0">
            <a:noAutofit/>
          </a:bodyPr>
          <a:lstStyle/>
          <a:p>
            <a:pPr marL="285750" indent="-285750" algn="l">
              <a:buClr>
                <a:schemeClr val="dk1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Raleway Light" panose="020B0403030101060003" pitchFamily="34" charset="0"/>
              </a:rPr>
              <a:t>Introduction to Control</a:t>
            </a:r>
          </a:p>
          <a:p>
            <a:pPr marL="285750" indent="-285750" algn="l">
              <a:buClr>
                <a:schemeClr val="dk1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Raleway Light" panose="020B0403030101060003" pitchFamily="34" charset="0"/>
              </a:rPr>
              <a:t>Hardware Integration</a:t>
            </a:r>
          </a:p>
          <a:p>
            <a:pPr marL="285750" indent="-285750" algn="l">
              <a:buClr>
                <a:schemeClr val="dk1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Raleway Light" panose="020B0403030101060003" pitchFamily="34" charset="0"/>
              </a:rPr>
              <a:t>SISO/MIMO Systems</a:t>
            </a:r>
          </a:p>
          <a:p>
            <a:pPr marL="285750" indent="-285750" algn="l">
              <a:buClr>
                <a:schemeClr val="dk1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Raleway Light" panose="020B0403030101060003" pitchFamily="34" charset="0"/>
              </a:rPr>
              <a:t>System Modelling</a:t>
            </a:r>
          </a:p>
          <a:p>
            <a:pPr marL="285750" indent="-285750" algn="l">
              <a:buClr>
                <a:schemeClr val="dk1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Raleway Light" panose="020B0403030101060003" pitchFamily="34" charset="0"/>
              </a:rPr>
              <a:t>System Response</a:t>
            </a:r>
          </a:p>
          <a:p>
            <a:pPr marL="285750" indent="-285750" algn="l">
              <a:buClr>
                <a:schemeClr val="dk1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Raleway Light" panose="020B0403030101060003" pitchFamily="34" charset="0"/>
              </a:rPr>
              <a:t>Stability Analysis</a:t>
            </a:r>
          </a:p>
          <a:p>
            <a:pPr marL="285750" indent="-285750" algn="l">
              <a:buClr>
                <a:schemeClr val="dk1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Raleway Light" panose="020B0403030101060003" pitchFamily="34" charset="0"/>
              </a:rPr>
              <a:t>PID Control</a:t>
            </a:r>
          </a:p>
          <a:p>
            <a:pPr marL="285750" indent="-285750" algn="l">
              <a:buClr>
                <a:schemeClr val="dk1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Raleway Light" panose="020B0403030101060003" pitchFamily="34" charset="0"/>
              </a:rPr>
              <a:t>Lead Lag</a:t>
            </a:r>
          </a:p>
          <a:p>
            <a:pPr marL="285750" indent="-285750" algn="l">
              <a:buClr>
                <a:schemeClr val="dk1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Raleway Light" panose="020B0403030101060003" pitchFamily="34" charset="0"/>
              </a:rPr>
              <a:t>State Space</a:t>
            </a:r>
          </a:p>
          <a:p>
            <a:pPr marL="285750" indent="-285750" algn="l">
              <a:buClr>
                <a:schemeClr val="dk1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Raleway Light" panose="020B0403030101060003" pitchFamily="34" charset="0"/>
              </a:rPr>
              <a:t>Control Schemes</a:t>
            </a:r>
            <a:endParaRPr dirty="0">
              <a:solidFill>
                <a:schemeClr val="tx1">
                  <a:lumMod val="65000"/>
                  <a:lumOff val="35000"/>
                </a:schemeClr>
              </a:solidFill>
              <a:latin typeface="Raleway Light" panose="020B0403030101060003" pitchFamily="34" charset="0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" name="Google Shape;37480;p34">
            <a:extLst>
              <a:ext uri="{FF2B5EF4-FFF2-40B4-BE49-F238E27FC236}">
                <a16:creationId xmlns:a16="http://schemas.microsoft.com/office/drawing/2014/main" id="{FF07E3FB-CCDA-41DB-8ACC-F9BB72EBCAF2}"/>
              </a:ext>
            </a:extLst>
          </p:cNvPr>
          <p:cNvSpPr txBox="1">
            <a:spLocks/>
          </p:cNvSpPr>
          <p:nvPr/>
        </p:nvSpPr>
        <p:spPr>
          <a:xfrm>
            <a:off x="4810252" y="2770909"/>
            <a:ext cx="3956903" cy="20837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numCol="1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B1B3C"/>
              </a:buClr>
              <a:buSzPts val="1400"/>
              <a:buFont typeface="Roboto Slab Light"/>
              <a:buNone/>
              <a:defRPr sz="1400" b="0" i="0" u="none" strike="noStrike" cap="none">
                <a:solidFill>
                  <a:srgbClr val="6B1B3C"/>
                </a:solidFill>
                <a:latin typeface="Roboto Slab Light"/>
                <a:ea typeface="Roboto Slab Light"/>
                <a:cs typeface="Roboto Slab Light"/>
                <a:sym typeface="Roboto Slab Light"/>
              </a:defRPr>
            </a:lvl1pPr>
            <a:lvl2pPr marL="914400" marR="0" lvl="1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1986"/>
              </a:buClr>
              <a:buSzPts val="2100"/>
              <a:buFont typeface="Roboto Slab Light"/>
              <a:buNone/>
              <a:defRPr sz="2100" b="0" i="0" u="none" strike="noStrike" cap="none">
                <a:solidFill>
                  <a:srgbClr val="FF1986"/>
                </a:solidFill>
                <a:latin typeface="Roboto Slab Light"/>
                <a:ea typeface="Roboto Slab Light"/>
                <a:cs typeface="Roboto Slab Light"/>
                <a:sym typeface="Roboto Slab Light"/>
              </a:defRPr>
            </a:lvl2pPr>
            <a:lvl3pPr marL="1371600" marR="0" lvl="2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1986"/>
              </a:buClr>
              <a:buSzPts val="2100"/>
              <a:buFont typeface="Roboto Slab Light"/>
              <a:buNone/>
              <a:defRPr sz="2100" b="0" i="0" u="none" strike="noStrike" cap="none">
                <a:solidFill>
                  <a:srgbClr val="FF1986"/>
                </a:solidFill>
                <a:latin typeface="Roboto Slab Light"/>
                <a:ea typeface="Roboto Slab Light"/>
                <a:cs typeface="Roboto Slab Light"/>
                <a:sym typeface="Roboto Slab Light"/>
              </a:defRPr>
            </a:lvl3pPr>
            <a:lvl4pPr marL="1828800" marR="0" lvl="3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1986"/>
              </a:buClr>
              <a:buSzPts val="2100"/>
              <a:buFont typeface="Roboto Slab Light"/>
              <a:buNone/>
              <a:defRPr sz="2100" b="0" i="0" u="none" strike="noStrike" cap="none">
                <a:solidFill>
                  <a:srgbClr val="FF1986"/>
                </a:solidFill>
                <a:latin typeface="Roboto Slab Light"/>
                <a:ea typeface="Roboto Slab Light"/>
                <a:cs typeface="Roboto Slab Light"/>
                <a:sym typeface="Roboto Slab Light"/>
              </a:defRPr>
            </a:lvl4pPr>
            <a:lvl5pPr marL="2286000" marR="0" lvl="4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1986"/>
              </a:buClr>
              <a:buSzPts val="2100"/>
              <a:buFont typeface="Roboto Slab Light"/>
              <a:buNone/>
              <a:defRPr sz="2100" b="0" i="0" u="none" strike="noStrike" cap="none">
                <a:solidFill>
                  <a:srgbClr val="FF1986"/>
                </a:solidFill>
                <a:latin typeface="Roboto Slab Light"/>
                <a:ea typeface="Roboto Slab Light"/>
                <a:cs typeface="Roboto Slab Light"/>
                <a:sym typeface="Roboto Slab Light"/>
              </a:defRPr>
            </a:lvl5pPr>
            <a:lvl6pPr marL="2743200" marR="0" lvl="5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1986"/>
              </a:buClr>
              <a:buSzPts val="2100"/>
              <a:buFont typeface="Roboto Slab Light"/>
              <a:buNone/>
              <a:defRPr sz="2100" b="0" i="0" u="none" strike="noStrike" cap="none">
                <a:solidFill>
                  <a:srgbClr val="FF1986"/>
                </a:solidFill>
                <a:latin typeface="Roboto Slab Light"/>
                <a:ea typeface="Roboto Slab Light"/>
                <a:cs typeface="Roboto Slab Light"/>
                <a:sym typeface="Roboto Slab Light"/>
              </a:defRPr>
            </a:lvl6pPr>
            <a:lvl7pPr marL="3200400" marR="0" lvl="6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1986"/>
              </a:buClr>
              <a:buSzPts val="2100"/>
              <a:buFont typeface="Roboto Slab Light"/>
              <a:buNone/>
              <a:defRPr sz="2100" b="0" i="0" u="none" strike="noStrike" cap="none">
                <a:solidFill>
                  <a:srgbClr val="FF1986"/>
                </a:solidFill>
                <a:latin typeface="Roboto Slab Light"/>
                <a:ea typeface="Roboto Slab Light"/>
                <a:cs typeface="Roboto Slab Light"/>
                <a:sym typeface="Roboto Slab Light"/>
              </a:defRPr>
            </a:lvl7pPr>
            <a:lvl8pPr marL="3657600" marR="0" lvl="7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1986"/>
              </a:buClr>
              <a:buSzPts val="2100"/>
              <a:buFont typeface="Roboto Slab Light"/>
              <a:buNone/>
              <a:defRPr sz="2100" b="0" i="0" u="none" strike="noStrike" cap="none">
                <a:solidFill>
                  <a:srgbClr val="FF1986"/>
                </a:solidFill>
                <a:latin typeface="Roboto Slab Light"/>
                <a:ea typeface="Roboto Slab Light"/>
                <a:cs typeface="Roboto Slab Light"/>
                <a:sym typeface="Roboto Slab Light"/>
              </a:defRPr>
            </a:lvl8pPr>
            <a:lvl9pPr marL="4114800" marR="0" lvl="8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1986"/>
              </a:buClr>
              <a:buSzPts val="2100"/>
              <a:buFont typeface="Roboto Slab Light"/>
              <a:buNone/>
              <a:defRPr sz="2100" b="0" i="0" u="none" strike="noStrike" cap="none">
                <a:solidFill>
                  <a:srgbClr val="FF1986"/>
                </a:solidFill>
                <a:latin typeface="Roboto Slab Light"/>
                <a:ea typeface="Roboto Slab Light"/>
                <a:cs typeface="Roboto Slab Light"/>
                <a:sym typeface="Roboto Slab Light"/>
              </a:defRPr>
            </a:lvl9pPr>
          </a:lstStyle>
          <a:p>
            <a:pPr marL="285750" indent="-285750">
              <a:buClr>
                <a:schemeClr val="dk1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sz="12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Raleway Light" panose="020B0403030101060003" pitchFamily="34" charset="0"/>
              </a:rPr>
              <a:t>Experience </a:t>
            </a:r>
            <a:r>
              <a: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Raleway Light" panose="020B0403030101060003" pitchFamily="34" charset="0"/>
              </a:rPr>
              <a:t>Controls </a:t>
            </a:r>
            <a:r>
              <a:rPr lang="en-US" sz="12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Raleway Light" panose="020B0403030101060003" pitchFamily="34" charset="0"/>
              </a:rPr>
              <a:t>mini-lecture </a:t>
            </a:r>
            <a:r>
              <a: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Raleway Light" panose="020B0403030101060003" pitchFamily="34" charset="0"/>
              </a:rPr>
              <a:t>podcasts</a:t>
            </a:r>
          </a:p>
          <a:p>
            <a:pPr marL="285750" indent="-285750">
              <a:buClr>
                <a:schemeClr val="dk1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Raleway Light" panose="020B0403030101060003" pitchFamily="34" charset="0"/>
              </a:rPr>
              <a:t>End-of-chapter review questions</a:t>
            </a:r>
          </a:p>
          <a:p>
            <a:pPr marL="285750" indent="-285750">
              <a:buClr>
                <a:schemeClr val="dk1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Raleway Light" panose="020B0403030101060003" pitchFamily="34" charset="0"/>
              </a:rPr>
              <a:t>Per-chapter slide decks</a:t>
            </a:r>
          </a:p>
          <a:p>
            <a:pPr marL="285750" indent="-285750">
              <a:buClr>
                <a:schemeClr val="dk1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Raleway Light" panose="020B0403030101060003" pitchFamily="34" charset="0"/>
              </a:rPr>
              <a:t>Problem bank and solutions</a:t>
            </a:r>
          </a:p>
          <a:p>
            <a:pPr marL="285750" indent="-285750">
              <a:buClr>
                <a:schemeClr val="dk1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Raleway Light" panose="020B0403030101060003" pitchFamily="34" charset="0"/>
              </a:rPr>
              <a:t>Worked sample problems for students</a:t>
            </a:r>
          </a:p>
          <a:p>
            <a:pPr marL="285750" indent="-285750">
              <a:buClr>
                <a:schemeClr val="dk1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Raleway Light" panose="020B0403030101060003" pitchFamily="34" charset="0"/>
              </a:rPr>
              <a:t>Education-focused newsletter and webinars</a:t>
            </a:r>
            <a:endParaRPr lang="en-US" sz="1200" dirty="0">
              <a:latin typeface="Raleway Light" panose="020B0403030101060003" pitchFamily="34" charset="0"/>
            </a:endParaRPr>
          </a:p>
          <a:p>
            <a:pPr marL="742950" lvl="1" indent="-285750" algn="l">
              <a:buClr>
                <a:schemeClr val="dk1"/>
              </a:buClr>
              <a:buSzPct val="100000"/>
              <a:buFont typeface="Wingdings" panose="05000000000000000000" pitchFamily="2" charset="2"/>
              <a:buChar char="§"/>
            </a:pPr>
            <a:endParaRPr lang="en-US" sz="1200" dirty="0">
              <a:latin typeface="Raleway Light" panose="020B0403030101060003" pitchFamily="34" charset="0"/>
            </a:endParaRPr>
          </a:p>
          <a:p>
            <a:pPr marL="0" indent="0"/>
            <a:endParaRPr lang="en-US" dirty="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48586B18-4DB3-4EE4-B062-BEDAB51612F0}"/>
              </a:ext>
            </a:extLst>
          </p:cNvPr>
          <p:cNvSpPr txBox="1"/>
          <p:nvPr/>
        </p:nvSpPr>
        <p:spPr>
          <a:xfrm>
            <a:off x="376846" y="2402541"/>
            <a:ext cx="395690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333333"/>
                </a:solidFill>
                <a:latin typeface="Raleway Medium" panose="020B0603030101060003" pitchFamily="34" charset="0"/>
              </a:rPr>
              <a:t>Topics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C689B8FD-0E32-42EE-AFC9-6C07CF893DDD}"/>
              </a:ext>
            </a:extLst>
          </p:cNvPr>
          <p:cNvSpPr txBox="1"/>
          <p:nvPr/>
        </p:nvSpPr>
        <p:spPr>
          <a:xfrm>
            <a:off x="4810252" y="2402541"/>
            <a:ext cx="395690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333333"/>
                </a:solidFill>
                <a:latin typeface="Raleway Medium" panose="020B0603030101060003" pitchFamily="34" charset="0"/>
              </a:rPr>
              <a:t>Resources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717701" y="148050"/>
            <a:ext cx="2992854" cy="1240500"/>
          </a:xfrm>
        </p:spPr>
        <p:txBody>
          <a:bodyPr/>
          <a:lstStyle/>
          <a:p>
            <a:r>
              <a:rPr lang="en-CA" sz="3200" dirty="0" smtClean="0">
                <a:latin typeface="Raleway Medium" panose="020B0604020202020204" charset="0"/>
              </a:rPr>
              <a:t>INSTRUCTOR </a:t>
            </a:r>
            <a:r>
              <a:rPr lang="en-CA" sz="3200" dirty="0" smtClean="0">
                <a:solidFill>
                  <a:srgbClr val="6B1B3C"/>
                </a:solidFill>
                <a:latin typeface="Raleway Medium" panose="020B0604020202020204" charset="0"/>
              </a:rPr>
              <a:t>RESOURCES</a:t>
            </a:r>
            <a:endParaRPr lang="en-CA" sz="3200" dirty="0">
              <a:solidFill>
                <a:srgbClr val="6B1B3C"/>
              </a:solidFill>
              <a:latin typeface="Raleway Medium" panose="020B0604020202020204" charset="0"/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75283" y="390037"/>
            <a:ext cx="3462564" cy="4055782"/>
            <a:chOff x="175283" y="390037"/>
            <a:chExt cx="3462564" cy="4055782"/>
          </a:xfrm>
        </p:grpSpPr>
        <p:pic>
          <p:nvPicPr>
            <p:cNvPr id="6" name="Picture 5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1386278">
              <a:off x="381426" y="390037"/>
              <a:ext cx="3200000" cy="1800000"/>
            </a:xfrm>
            <a:prstGeom prst="rect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</p:pic>
        <p:pic>
          <p:nvPicPr>
            <p:cNvPr id="5" name="Picture 4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426565">
              <a:off x="175283" y="1554716"/>
              <a:ext cx="3200000" cy="1800000"/>
            </a:xfrm>
            <a:prstGeom prst="rect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</p:pic>
        <p:pic>
          <p:nvPicPr>
            <p:cNvPr id="4" name="Picture 3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0900539">
              <a:off x="437847" y="2645819"/>
              <a:ext cx="3200000" cy="1800000"/>
            </a:xfrm>
            <a:prstGeom prst="rect">
              <a:avLst/>
            </a:prstGeom>
            <a:ln>
              <a:solidFill>
                <a:schemeClr val="bg1">
                  <a:lumMod val="50000"/>
                </a:schemeClr>
              </a:solidFill>
            </a:ln>
          </p:spPr>
        </p:pic>
      </p:grpSp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1921" b="21312"/>
          <a:stretch/>
        </p:blipFill>
        <p:spPr>
          <a:xfrm>
            <a:off x="4276073" y="1438656"/>
            <a:ext cx="2176169" cy="3096013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706" t="20576" r="7170"/>
          <a:stretch/>
        </p:blipFill>
        <p:spPr>
          <a:xfrm rot="864126">
            <a:off x="6073300" y="1822780"/>
            <a:ext cx="2964449" cy="3233926"/>
          </a:xfrm>
          <a:prstGeom prst="rect">
            <a:avLst/>
          </a:prstGeom>
          <a:ln>
            <a:solidFill>
              <a:schemeClr val="bg1">
                <a:lumMod val="50000"/>
              </a:schemeClr>
            </a:solidFill>
          </a:ln>
        </p:spPr>
      </p:pic>
    </p:spTree>
    <p:extLst>
      <p:ext uri="{BB962C8B-B14F-4D97-AF65-F5344CB8AC3E}">
        <p14:creationId xmlns:p14="http://schemas.microsoft.com/office/powerpoint/2010/main" val="22464201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523" name="Google Shape;37523;p37"/>
          <p:cNvPicPr preferRelativeResize="0"/>
          <p:nvPr/>
        </p:nvPicPr>
        <p:blipFill>
          <a:blip r:embed="rId3"/>
          <a:srcRect/>
          <a:stretch/>
        </p:blipFill>
        <p:spPr>
          <a:xfrm flipH="1">
            <a:off x="84" y="5749"/>
            <a:ext cx="7698000" cy="5132000"/>
          </a:xfrm>
          <a:prstGeom prst="triangle">
            <a:avLst>
              <a:gd name="adj" fmla="val 54957"/>
            </a:avLst>
          </a:prstGeom>
          <a:noFill/>
          <a:ln>
            <a:noFill/>
          </a:ln>
        </p:spPr>
      </p:pic>
      <p:sp>
        <p:nvSpPr>
          <p:cNvPr id="37524" name="Google Shape;37524;p37"/>
          <p:cNvSpPr txBox="1">
            <a:spLocks noGrp="1"/>
          </p:cNvSpPr>
          <p:nvPr>
            <p:ph type="ctrTitle"/>
          </p:nvPr>
        </p:nvSpPr>
        <p:spPr>
          <a:xfrm>
            <a:off x="6088225" y="644376"/>
            <a:ext cx="2589000" cy="2422224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2400" dirty="0">
                <a:latin typeface="Raleway Medium" panose="020B0603030101060003" pitchFamily="34" charset="0"/>
              </a:rPr>
              <a:t>A PROGRESSIVE AND INNOVATIVE APPROACH TO </a:t>
            </a:r>
            <a:r>
              <a:rPr lang="es" sz="2400" dirty="0">
                <a:solidFill>
                  <a:srgbClr val="333333"/>
                </a:solidFill>
                <a:latin typeface="Raleway Medium" panose="020B0603030101060003" pitchFamily="34" charset="0"/>
              </a:rPr>
              <a:t>CONTROLS </a:t>
            </a:r>
            <a:r>
              <a:rPr lang="en-US" sz="2400" dirty="0">
                <a:solidFill>
                  <a:srgbClr val="333333"/>
                </a:solidFill>
                <a:latin typeface="Raleway Medium" panose="020B0603030101060003" pitchFamily="34" charset="0"/>
              </a:rPr>
              <a:t>EDUCATION</a:t>
            </a:r>
            <a:endParaRPr sz="2400" dirty="0">
              <a:solidFill>
                <a:srgbClr val="333333"/>
              </a:solidFill>
              <a:latin typeface="Raleway Medium" panose="020B0603030101060003" pitchFamily="34" charset="0"/>
            </a:endParaRPr>
          </a:p>
        </p:txBody>
      </p:sp>
      <p:sp>
        <p:nvSpPr>
          <p:cNvPr id="37525" name="Google Shape;37525;p37"/>
          <p:cNvSpPr txBox="1">
            <a:spLocks noGrp="1"/>
          </p:cNvSpPr>
          <p:nvPr>
            <p:ph type="subTitle" idx="1"/>
          </p:nvPr>
        </p:nvSpPr>
        <p:spPr>
          <a:xfrm>
            <a:off x="6558928" y="3319126"/>
            <a:ext cx="2435400" cy="99588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latin typeface="Raleway" panose="020B0503030101060003" pitchFamily="34" charset="0"/>
              </a:rPr>
              <a:t>The perfect complement to a new or existing Quanser lab enabling professors to create a truly modern and experiential controls course.</a:t>
            </a:r>
            <a:endParaRPr dirty="0">
              <a:latin typeface="Raleway" panose="020B0503030101060003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5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38" name="Google Shape;37538;p39"/>
          <p:cNvSpPr txBox="1">
            <a:spLocks noGrp="1"/>
          </p:cNvSpPr>
          <p:nvPr>
            <p:ph type="ctrTitle"/>
          </p:nvPr>
        </p:nvSpPr>
        <p:spPr>
          <a:xfrm>
            <a:off x="244258" y="2123875"/>
            <a:ext cx="8655484" cy="95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en-US" sz="3400" dirty="0">
                <a:latin typeface="Raleway Medium" panose="020B0603030101060003" pitchFamily="34" charset="0"/>
              </a:rPr>
              <a:t>COMPREHENSIVE ∙ MODERN ∙ ENGAGING</a:t>
            </a:r>
            <a:endParaRPr sz="3400" dirty="0">
              <a:latin typeface="Raleway Medium" panose="020B0603030101060003" pitchFamily="34" charset="0"/>
            </a:endParaRPr>
          </a:p>
        </p:txBody>
      </p:sp>
      <p:sp>
        <p:nvSpPr>
          <p:cNvPr id="37539" name="Google Shape;37539;p39"/>
          <p:cNvSpPr txBox="1">
            <a:spLocks noGrp="1"/>
          </p:cNvSpPr>
          <p:nvPr>
            <p:ph type="subTitle" idx="1"/>
          </p:nvPr>
        </p:nvSpPr>
        <p:spPr>
          <a:xfrm>
            <a:off x="527100" y="3135975"/>
            <a:ext cx="8089800" cy="3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dirty="0">
                <a:solidFill>
                  <a:schemeClr val="bg1"/>
                </a:solidFill>
                <a:latin typeface="Raleway" panose="020B0503030101060003" pitchFamily="34" charset="0"/>
              </a:rPr>
              <a:t>Simply the best controls textbook available.</a:t>
            </a:r>
            <a:endParaRPr dirty="0">
              <a:solidFill>
                <a:schemeClr val="bg1"/>
              </a:solidFill>
              <a:latin typeface="Raleway" panose="020B0503030101060003" pitchFamily="34" charset="0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Geometric gradient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189449CD31560D49969D6BC4EC67F0A7" ma:contentTypeVersion="12" ma:contentTypeDescription="Create a new document." ma:contentTypeScope="" ma:versionID="46a7476e573d7fabe53586dac1fe62b7">
  <xsd:schema xmlns:xsd="http://www.w3.org/2001/XMLSchema" xmlns:xs="http://www.w3.org/2001/XMLSchema" xmlns:p="http://schemas.microsoft.com/office/2006/metadata/properties" xmlns:ns2="ba0d61c6-7d0f-44b5-96ba-c8087a0aa166" xmlns:ns3="02500191-8e32-4100-a02e-b8cb5cd13bee" targetNamespace="http://schemas.microsoft.com/office/2006/metadata/properties" ma:root="true" ma:fieldsID="54374001f833faf5a9d9b056f7dcede6" ns2:_="" ns3:_="">
    <xsd:import namespace="ba0d61c6-7d0f-44b5-96ba-c8087a0aa166"/>
    <xsd:import namespace="02500191-8e32-4100-a02e-b8cb5cd13bee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DateTaken" minOccurs="0"/>
                <xsd:element ref="ns2:MediaServiceAutoTags" minOccurs="0"/>
                <xsd:element ref="ns2:MediaServiceOCR" minOccurs="0"/>
                <xsd:element ref="ns3:SharedWithUsers" minOccurs="0"/>
                <xsd:element ref="ns3:SharedWithDetails" minOccurs="0"/>
                <xsd:element ref="ns2:MediaServiceLocation" minOccurs="0"/>
                <xsd:element ref="ns2:MediaServiceGenerationTime" minOccurs="0"/>
                <xsd:element ref="ns2:MediaServiceEventHashCode" minOccurs="0"/>
                <xsd:element ref="ns2:MediaServiceAutoKeyPoints" minOccurs="0"/>
                <xsd:element ref="ns2:MediaServiceKeyPoin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ba0d61c6-7d0f-44b5-96ba-c8087a0aa166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0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Tags" ma:index="11" nillable="true" ma:displayName="Tags" ma:internalName="MediaServiceAutoTags" ma:readOnly="true">
      <xsd:simpleType>
        <xsd:restriction base="dms:Text"/>
      </xsd:simpleType>
    </xsd:element>
    <xsd:element name="MediaServiceOCR" ma:index="12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Location" ma:index="15" nillable="true" ma:displayName="Location" ma:internalName="MediaServiceLocation" ma:readOnly="true">
      <xsd:simpleType>
        <xsd:restriction base="dms:Text"/>
      </xsd:simpleType>
    </xsd:element>
    <xsd:element name="MediaServiceGenerationTime" ma:index="16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7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AutoKeyPoints" ma:index="18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9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02500191-8e32-4100-a02e-b8cb5cd13bee" elementFormDefault="qualified">
    <xsd:import namespace="http://schemas.microsoft.com/office/2006/documentManagement/types"/>
    <xsd:import namespace="http://schemas.microsoft.com/office/infopath/2007/PartnerControls"/>
    <xsd:element name="SharedWithUsers" ma:index="13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4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Props1.xml><?xml version="1.0" encoding="utf-8"?>
<ds:datastoreItem xmlns:ds="http://schemas.openxmlformats.org/officeDocument/2006/customXml" ds:itemID="{2B967C5C-2CDD-4745-AB9B-D6095A2CBB05}"/>
</file>

<file path=customXml/itemProps2.xml><?xml version="1.0" encoding="utf-8"?>
<ds:datastoreItem xmlns:ds="http://schemas.openxmlformats.org/officeDocument/2006/customXml" ds:itemID="{7851C510-74C7-4D2B-BB08-E1C1A3D614A4}"/>
</file>

<file path=customXml/itemProps3.xml><?xml version="1.0" encoding="utf-8"?>
<ds:datastoreItem xmlns:ds="http://schemas.openxmlformats.org/officeDocument/2006/customXml" ds:itemID="{19990B47-B1EB-4679-A8AB-A4FFD273B1DB}"/>
</file>

<file path=docProps/app.xml><?xml version="1.0" encoding="utf-8"?>
<Properties xmlns="http://schemas.openxmlformats.org/officeDocument/2006/extended-properties" xmlns:vt="http://schemas.openxmlformats.org/officeDocument/2006/docPropsVTypes">
  <TotalTime>1703</TotalTime>
  <Words>591</Words>
  <Application>Microsoft Office PowerPoint</Application>
  <PresentationFormat>On-screen Show (16:9)</PresentationFormat>
  <Paragraphs>87</Paragraphs>
  <Slides>10</Slides>
  <Notes>10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10</vt:i4>
      </vt:variant>
    </vt:vector>
  </HeadingPairs>
  <TitlesOfParts>
    <vt:vector size="20" baseType="lpstr">
      <vt:lpstr>Raleway ExtraBold</vt:lpstr>
      <vt:lpstr>Arial</vt:lpstr>
      <vt:lpstr>Roboto Condensed</vt:lpstr>
      <vt:lpstr>Raleway</vt:lpstr>
      <vt:lpstr>Wingdings</vt:lpstr>
      <vt:lpstr>Calibri</vt:lpstr>
      <vt:lpstr>Roboto Slab Light</vt:lpstr>
      <vt:lpstr>Raleway Light</vt:lpstr>
      <vt:lpstr>Raleway Medium</vt:lpstr>
      <vt:lpstr>Geometric gradient</vt:lpstr>
      <vt:lpstr>THE EXPERIENCE CONTROLS EXPERIENCE</vt:lpstr>
      <vt:lpstr>WHY QUANSER?</vt:lpstr>
      <vt:lpstr>PHILOSOPHICAL FOUNDATION OF EXPERIENCE CONTROLS</vt:lpstr>
      <vt:lpstr>THE STUDENT  EXPERIENCE</vt:lpstr>
      <vt:lpstr>THE PROFESSOR EXPERIENCE</vt:lpstr>
      <vt:lpstr>HOW COMPLETE IS COMPLETE?</vt:lpstr>
      <vt:lpstr>INSTRUCTOR RESOURCES</vt:lpstr>
      <vt:lpstr>A PROGRESSIVE AND INNOVATIVE APPROACH TO CONTROLS EDUCATION</vt:lpstr>
      <vt:lpstr>COMPREHENSIVE ∙ MODERN ∙ ENGAGING</vt:lpstr>
      <vt:lpstr>DEMO TIME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THE EXPERIENCE CONTROLS EXPERIENCE</dc:title>
  <dc:creator>Peter Martin</dc:creator>
  <cp:lastModifiedBy>Zuzana Fabusova</cp:lastModifiedBy>
  <cp:revision>113</cp:revision>
  <dcterms:modified xsi:type="dcterms:W3CDTF">2019-10-03T15:12:53Z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0x010100189449CD31560D49969D6BC4EC67F0A7</vt:lpwstr>
  </property>
</Properties>
</file>